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8"/>
  </p:notesMasterIdLst>
  <p:sldIdLst>
    <p:sldId id="256" r:id="rId2"/>
    <p:sldId id="262" r:id="rId3"/>
    <p:sldId id="257" r:id="rId4"/>
    <p:sldId id="297" r:id="rId5"/>
    <p:sldId id="261" r:id="rId6"/>
    <p:sldId id="258" r:id="rId7"/>
  </p:sldIdLst>
  <p:sldSz cx="9144000" cy="5143500" type="screen16x9"/>
  <p:notesSz cx="6858000" cy="9144000"/>
  <p:embeddedFontLst>
    <p:embeddedFont>
      <p:font typeface="EB Garamond" panose="020B0604020202020204" charset="0"/>
      <p:regular r:id="rId9"/>
      <p:bold r:id="rId10"/>
      <p:italic r:id="rId11"/>
      <p:boldItalic r:id="rId12"/>
    </p:embeddedFont>
    <p:embeddedFont>
      <p:font typeface="EB Garamond Regular" panose="020B0604020202020204" charset="0"/>
      <p:regular r:id="rId13"/>
      <p:bold r:id="rId14"/>
      <p:italic r:id="rId15"/>
      <p:boldItalic r:id="rId16"/>
    </p:embeddedFont>
    <p:embeddedFont>
      <p:font typeface="Gadugi" panose="020B0502040204020203" pitchFamily="34" charset="0"/>
      <p:regular r:id="rId17"/>
      <p:bold r:id="rId18"/>
    </p:embeddedFont>
    <p:embeddedFont>
      <p:font typeface="Montserrat Thin" panose="020B0604020202020204" charset="0"/>
      <p:regular r:id="rId19"/>
      <p:bold r:id="rId20"/>
      <p:italic r:id="rId21"/>
      <p:boldItalic r:id="rId22"/>
    </p:embeddedFont>
    <p:embeddedFont>
      <p:font typeface="Quicksand Light" panose="020B0604020202020204" charset="0"/>
      <p:regular r:id="rId23"/>
      <p:bold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041">
          <p15:clr>
            <a:srgbClr val="A4A3A4"/>
          </p15:clr>
        </p15:guide>
        <p15:guide id="3" orient="horz" pos="2679">
          <p15:clr>
            <a:srgbClr val="A4A3A4"/>
          </p15:clr>
        </p15:guide>
        <p15:guide id="4" orient="horz" pos="1124">
          <p15:clr>
            <a:srgbClr val="A4A3A4"/>
          </p15:clr>
        </p15:guide>
        <p15:guide id="5" orient="horz" pos="2116">
          <p15:clr>
            <a:srgbClr val="A4A3A4"/>
          </p15:clr>
        </p15:guide>
        <p15:guide id="6" pos="5063">
          <p15:clr>
            <a:srgbClr val="A4A3A4"/>
          </p15:clr>
        </p15:guide>
        <p15:guide id="7" pos="737">
          <p15:clr>
            <a:srgbClr val="A4A3A4"/>
          </p15:clr>
        </p15:guide>
        <p15:guide id="8" orient="horz" pos="964">
          <p15:clr>
            <a:srgbClr val="A4A3A4"/>
          </p15:clr>
        </p15:guide>
        <p15:guide id="9" orient="horz" pos="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DA2"/>
    <a:srgbClr val="379AD6"/>
    <a:srgbClr val="777BB3"/>
    <a:srgbClr val="FFD83A"/>
    <a:srgbClr val="FA4E2E"/>
    <a:srgbClr val="D56B9F"/>
    <a:srgbClr val="00618A"/>
    <a:srgbClr val="4B231D"/>
    <a:srgbClr val="EEEEEE"/>
    <a:srgbClr val="CD6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CA4AC1-F1D7-4548-9059-D25474D422A6}">
  <a:tblStyle styleId="{66CA4AC1-F1D7-4548-9059-D25474D422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88" y="6"/>
      </p:cViewPr>
      <p:guideLst>
        <p:guide orient="horz" pos="1620"/>
        <p:guide pos="2041"/>
        <p:guide orient="horz" pos="2679"/>
        <p:guide orient="horz" pos="1124"/>
        <p:guide orient="horz" pos="2116"/>
        <p:guide pos="5063"/>
        <p:guide pos="737"/>
        <p:guide orient="horz" pos="964"/>
        <p:guide orient="horz" pos="8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0" name="Google Shape;93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1" name="Google Shape;93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3" name="Google Shape;9393;g3de745794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4" name="Google Shape;9394;g3de745794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8" name="Google Shape;9358;g3de745794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9" name="Google Shape;9359;g3de745794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4" name="Google Shape;9384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5" name="Google Shape;9385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5" name="Google Shape;9365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6" name="Google Shape;9366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 type="title">
  <p:cSld name="TITLE">
    <p:bg>
      <p:bgPr>
        <a:gradFill>
          <a:gsLst>
            <a:gs pos="0">
              <a:srgbClr val="010910"/>
            </a:gs>
            <a:gs pos="100000">
              <a:srgbClr val="16263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8319" y="-228863"/>
            <a:ext cx="9309618" cy="6063884"/>
            <a:chOff x="237300" y="534450"/>
            <a:chExt cx="7131075" cy="4644875"/>
          </a:xfrm>
        </p:grpSpPr>
        <p:sp>
          <p:nvSpPr>
            <p:cNvPr id="10" name="Google Shape;10;p2"/>
            <p:cNvSpPr/>
            <p:nvPr/>
          </p:nvSpPr>
          <p:spPr>
            <a:xfrm>
              <a:off x="6846675" y="612775"/>
              <a:ext cx="57825" cy="52700"/>
            </a:xfrm>
            <a:custGeom>
              <a:avLst/>
              <a:gdLst/>
              <a:ahLst/>
              <a:cxnLst/>
              <a:rect l="l" t="t" r="r" b="b"/>
              <a:pathLst>
                <a:path w="2313" h="2108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1"/>
                    <a:pt x="870" y="1325"/>
                    <a:pt x="821" y="1440"/>
                  </a:cubicBezTo>
                  <a:cubicBezTo>
                    <a:pt x="620" y="1766"/>
                    <a:pt x="247" y="1804"/>
                    <a:pt x="82" y="1804"/>
                  </a:cubicBezTo>
                  <a:cubicBezTo>
                    <a:pt x="32" y="1804"/>
                    <a:pt x="1" y="1801"/>
                    <a:pt x="1" y="1801"/>
                  </a:cubicBezTo>
                  <a:lnTo>
                    <a:pt x="1" y="1801"/>
                  </a:lnTo>
                  <a:cubicBezTo>
                    <a:pt x="121" y="1856"/>
                    <a:pt x="703" y="2108"/>
                    <a:pt x="1242" y="2108"/>
                  </a:cubicBezTo>
                  <a:cubicBezTo>
                    <a:pt x="1510" y="2108"/>
                    <a:pt x="1767" y="2046"/>
                    <a:pt x="1952" y="1866"/>
                  </a:cubicBezTo>
                  <a:cubicBezTo>
                    <a:pt x="2066" y="1752"/>
                    <a:pt x="2148" y="1604"/>
                    <a:pt x="2197" y="1440"/>
                  </a:cubicBezTo>
                  <a:cubicBezTo>
                    <a:pt x="2312" y="998"/>
                    <a:pt x="2066" y="555"/>
                    <a:pt x="1952" y="391"/>
                  </a:cubicBezTo>
                  <a:cubicBezTo>
                    <a:pt x="1870" y="276"/>
                    <a:pt x="1886" y="96"/>
                    <a:pt x="2017" y="31"/>
                  </a:cubicBezTo>
                  <a:cubicBezTo>
                    <a:pt x="1935" y="11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45475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9" y="0"/>
                  </a:moveTo>
                  <a:cubicBezTo>
                    <a:pt x="336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7" y="1951"/>
                  </a:cubicBezTo>
                  <a:cubicBezTo>
                    <a:pt x="1476" y="1951"/>
                    <a:pt x="1843" y="1308"/>
                    <a:pt x="2049" y="807"/>
                  </a:cubicBezTo>
                  <a:cubicBezTo>
                    <a:pt x="2197" y="413"/>
                    <a:pt x="2557" y="151"/>
                    <a:pt x="2967" y="85"/>
                  </a:cubicBezTo>
                  <a:cubicBezTo>
                    <a:pt x="2617" y="26"/>
                    <a:pt x="2313" y="0"/>
                    <a:pt x="2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16775" y="577350"/>
              <a:ext cx="36100" cy="28300"/>
            </a:xfrm>
            <a:custGeom>
              <a:avLst/>
              <a:gdLst/>
              <a:ahLst/>
              <a:cxnLst/>
              <a:rect l="l" t="t" r="r" b="b"/>
              <a:pathLst>
                <a:path w="1444" h="1132" extrusionOk="0">
                  <a:moveTo>
                    <a:pt x="493" y="0"/>
                  </a:moveTo>
                  <a:cubicBezTo>
                    <a:pt x="444" y="0"/>
                    <a:pt x="393" y="12"/>
                    <a:pt x="345" y="38"/>
                  </a:cubicBezTo>
                  <a:cubicBezTo>
                    <a:pt x="99" y="153"/>
                    <a:pt x="1" y="415"/>
                    <a:pt x="99" y="661"/>
                  </a:cubicBezTo>
                  <a:cubicBezTo>
                    <a:pt x="181" y="874"/>
                    <a:pt x="362" y="1021"/>
                    <a:pt x="575" y="1087"/>
                  </a:cubicBezTo>
                  <a:cubicBezTo>
                    <a:pt x="653" y="1117"/>
                    <a:pt x="735" y="1132"/>
                    <a:pt x="818" y="1132"/>
                  </a:cubicBezTo>
                  <a:cubicBezTo>
                    <a:pt x="961" y="1132"/>
                    <a:pt x="1106" y="1088"/>
                    <a:pt x="1230" y="1005"/>
                  </a:cubicBezTo>
                  <a:cubicBezTo>
                    <a:pt x="1361" y="874"/>
                    <a:pt x="1443" y="694"/>
                    <a:pt x="1443" y="513"/>
                  </a:cubicBezTo>
                  <a:lnTo>
                    <a:pt x="1443" y="513"/>
                  </a:lnTo>
                  <a:cubicBezTo>
                    <a:pt x="1443" y="513"/>
                    <a:pt x="1136" y="894"/>
                    <a:pt x="783" y="894"/>
                  </a:cubicBezTo>
                  <a:cubicBezTo>
                    <a:pt x="763" y="894"/>
                    <a:pt x="743" y="893"/>
                    <a:pt x="722" y="890"/>
                  </a:cubicBezTo>
                  <a:cubicBezTo>
                    <a:pt x="148" y="841"/>
                    <a:pt x="66" y="267"/>
                    <a:pt x="345" y="103"/>
                  </a:cubicBezTo>
                  <a:cubicBezTo>
                    <a:pt x="385" y="77"/>
                    <a:pt x="429" y="65"/>
                    <a:pt x="472" y="65"/>
                  </a:cubicBezTo>
                  <a:cubicBezTo>
                    <a:pt x="587" y="65"/>
                    <a:pt x="698" y="152"/>
                    <a:pt x="722" y="284"/>
                  </a:cubicBezTo>
                  <a:cubicBezTo>
                    <a:pt x="733" y="395"/>
                    <a:pt x="646" y="461"/>
                    <a:pt x="594" y="461"/>
                  </a:cubicBezTo>
                  <a:cubicBezTo>
                    <a:pt x="570" y="461"/>
                    <a:pt x="553" y="446"/>
                    <a:pt x="558" y="415"/>
                  </a:cubicBezTo>
                  <a:cubicBezTo>
                    <a:pt x="583" y="328"/>
                    <a:pt x="552" y="260"/>
                    <a:pt x="479" y="260"/>
                  </a:cubicBezTo>
                  <a:cubicBezTo>
                    <a:pt x="455" y="260"/>
                    <a:pt x="427" y="268"/>
                    <a:pt x="394" y="284"/>
                  </a:cubicBezTo>
                  <a:cubicBezTo>
                    <a:pt x="280" y="349"/>
                    <a:pt x="394" y="530"/>
                    <a:pt x="394" y="530"/>
                  </a:cubicBezTo>
                  <a:cubicBezTo>
                    <a:pt x="447" y="573"/>
                    <a:pt x="505" y="592"/>
                    <a:pt x="561" y="592"/>
                  </a:cubicBezTo>
                  <a:cubicBezTo>
                    <a:pt x="697" y="592"/>
                    <a:pt x="820" y="479"/>
                    <a:pt x="820" y="317"/>
                  </a:cubicBezTo>
                  <a:cubicBezTo>
                    <a:pt x="820" y="139"/>
                    <a:pt x="663" y="0"/>
                    <a:pt x="4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05650" y="613125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58" y="344"/>
                  </a:lnTo>
                  <a:cubicBezTo>
                    <a:pt x="525" y="607"/>
                    <a:pt x="443" y="869"/>
                    <a:pt x="295" y="1098"/>
                  </a:cubicBezTo>
                  <a:cubicBezTo>
                    <a:pt x="213" y="1197"/>
                    <a:pt x="148" y="1311"/>
                    <a:pt x="99" y="1426"/>
                  </a:cubicBezTo>
                  <a:cubicBezTo>
                    <a:pt x="0" y="1672"/>
                    <a:pt x="33" y="1967"/>
                    <a:pt x="230" y="2164"/>
                  </a:cubicBezTo>
                  <a:cubicBezTo>
                    <a:pt x="410" y="2426"/>
                    <a:pt x="525" y="2737"/>
                    <a:pt x="574" y="3065"/>
                  </a:cubicBezTo>
                  <a:cubicBezTo>
                    <a:pt x="590" y="3147"/>
                    <a:pt x="590" y="3393"/>
                    <a:pt x="607" y="3393"/>
                  </a:cubicBezTo>
                  <a:cubicBezTo>
                    <a:pt x="607" y="3393"/>
                    <a:pt x="623" y="3131"/>
                    <a:pt x="639" y="3065"/>
                  </a:cubicBezTo>
                  <a:cubicBezTo>
                    <a:pt x="672" y="2737"/>
                    <a:pt x="787" y="2426"/>
                    <a:pt x="984" y="2164"/>
                  </a:cubicBezTo>
                  <a:cubicBezTo>
                    <a:pt x="1164" y="1967"/>
                    <a:pt x="1213" y="1672"/>
                    <a:pt x="1098" y="1426"/>
                  </a:cubicBezTo>
                  <a:cubicBezTo>
                    <a:pt x="1049" y="1311"/>
                    <a:pt x="984" y="1197"/>
                    <a:pt x="918" y="1098"/>
                  </a:cubicBezTo>
                  <a:cubicBezTo>
                    <a:pt x="771" y="869"/>
                    <a:pt x="672" y="607"/>
                    <a:pt x="639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182350" y="540925"/>
              <a:ext cx="75775" cy="81650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42" y="1167"/>
                    <a:pt x="3031" y="3265"/>
                    <a:pt x="3031" y="3265"/>
                  </a:cubicBezTo>
                  <a:cubicBezTo>
                    <a:pt x="3031" y="3265"/>
                    <a:pt x="2719" y="1003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29450" y="534450"/>
              <a:ext cx="130750" cy="112950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0"/>
                  </a:moveTo>
                  <a:cubicBezTo>
                    <a:pt x="2017" y="213"/>
                    <a:pt x="1902" y="426"/>
                    <a:pt x="1820" y="672"/>
                  </a:cubicBezTo>
                  <a:cubicBezTo>
                    <a:pt x="1689" y="1082"/>
                    <a:pt x="1131" y="1328"/>
                    <a:pt x="574" y="1705"/>
                  </a:cubicBezTo>
                  <a:cubicBezTo>
                    <a:pt x="0" y="2082"/>
                    <a:pt x="99" y="2705"/>
                    <a:pt x="214" y="3049"/>
                  </a:cubicBezTo>
                  <a:cubicBezTo>
                    <a:pt x="279" y="3262"/>
                    <a:pt x="263" y="3524"/>
                    <a:pt x="148" y="3737"/>
                  </a:cubicBezTo>
                  <a:cubicBezTo>
                    <a:pt x="410" y="3491"/>
                    <a:pt x="738" y="3327"/>
                    <a:pt x="1082" y="3245"/>
                  </a:cubicBezTo>
                  <a:cubicBezTo>
                    <a:pt x="1689" y="3049"/>
                    <a:pt x="1672" y="2754"/>
                    <a:pt x="1656" y="2295"/>
                  </a:cubicBezTo>
                  <a:cubicBezTo>
                    <a:pt x="1656" y="1877"/>
                    <a:pt x="1833" y="1852"/>
                    <a:pt x="1876" y="1852"/>
                  </a:cubicBezTo>
                  <a:cubicBezTo>
                    <a:pt x="1882" y="1852"/>
                    <a:pt x="1885" y="1852"/>
                    <a:pt x="1885" y="1852"/>
                  </a:cubicBezTo>
                  <a:cubicBezTo>
                    <a:pt x="1890" y="1852"/>
                    <a:pt x="1894" y="1852"/>
                    <a:pt x="1898" y="1852"/>
                  </a:cubicBezTo>
                  <a:cubicBezTo>
                    <a:pt x="2179" y="1852"/>
                    <a:pt x="2114" y="2381"/>
                    <a:pt x="2082" y="2672"/>
                  </a:cubicBezTo>
                  <a:cubicBezTo>
                    <a:pt x="2066" y="2983"/>
                    <a:pt x="1951" y="3590"/>
                    <a:pt x="2492" y="4163"/>
                  </a:cubicBezTo>
                  <a:cubicBezTo>
                    <a:pt x="2734" y="4427"/>
                    <a:pt x="3054" y="4517"/>
                    <a:pt x="3374" y="4517"/>
                  </a:cubicBezTo>
                  <a:cubicBezTo>
                    <a:pt x="3770" y="4517"/>
                    <a:pt x="4165" y="4380"/>
                    <a:pt x="4410" y="4262"/>
                  </a:cubicBezTo>
                  <a:cubicBezTo>
                    <a:pt x="4514" y="4216"/>
                    <a:pt x="4626" y="4194"/>
                    <a:pt x="4739" y="4194"/>
                  </a:cubicBezTo>
                  <a:cubicBezTo>
                    <a:pt x="4909" y="4194"/>
                    <a:pt x="5081" y="4245"/>
                    <a:pt x="5229" y="4344"/>
                  </a:cubicBezTo>
                  <a:cubicBezTo>
                    <a:pt x="5082" y="3475"/>
                    <a:pt x="4639" y="3196"/>
                    <a:pt x="4016" y="3131"/>
                  </a:cubicBezTo>
                  <a:cubicBezTo>
                    <a:pt x="3393" y="3065"/>
                    <a:pt x="2541" y="2852"/>
                    <a:pt x="2197" y="1770"/>
                  </a:cubicBezTo>
                  <a:cubicBezTo>
                    <a:pt x="1869" y="705"/>
                    <a:pt x="2180" y="0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50350" y="610650"/>
              <a:ext cx="31975" cy="49625"/>
            </a:xfrm>
            <a:custGeom>
              <a:avLst/>
              <a:gdLst/>
              <a:ahLst/>
              <a:cxnLst/>
              <a:rect l="l" t="t" r="r" b="b"/>
              <a:pathLst>
                <a:path w="1279" h="1985" extrusionOk="0">
                  <a:moveTo>
                    <a:pt x="951" y="1"/>
                  </a:moveTo>
                  <a:cubicBezTo>
                    <a:pt x="951" y="1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1"/>
                  </a:moveTo>
                  <a:cubicBezTo>
                    <a:pt x="950" y="10"/>
                    <a:pt x="928" y="96"/>
                    <a:pt x="509" y="345"/>
                  </a:cubicBezTo>
                  <a:cubicBezTo>
                    <a:pt x="164" y="525"/>
                    <a:pt x="0" y="919"/>
                    <a:pt x="115" y="1296"/>
                  </a:cubicBezTo>
                  <a:cubicBezTo>
                    <a:pt x="148" y="1361"/>
                    <a:pt x="164" y="1443"/>
                    <a:pt x="181" y="1525"/>
                  </a:cubicBezTo>
                  <a:cubicBezTo>
                    <a:pt x="230" y="1755"/>
                    <a:pt x="263" y="1984"/>
                    <a:pt x="263" y="1984"/>
                  </a:cubicBezTo>
                  <a:cubicBezTo>
                    <a:pt x="263" y="1984"/>
                    <a:pt x="263" y="1853"/>
                    <a:pt x="787" y="1558"/>
                  </a:cubicBezTo>
                  <a:cubicBezTo>
                    <a:pt x="804" y="1542"/>
                    <a:pt x="804" y="1525"/>
                    <a:pt x="820" y="1525"/>
                  </a:cubicBezTo>
                  <a:cubicBezTo>
                    <a:pt x="1279" y="1230"/>
                    <a:pt x="1099" y="820"/>
                    <a:pt x="1017" y="558"/>
                  </a:cubicBezTo>
                  <a:cubicBezTo>
                    <a:pt x="951" y="378"/>
                    <a:pt x="935" y="182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43050" y="577125"/>
              <a:ext cx="212725" cy="254425"/>
            </a:xfrm>
            <a:custGeom>
              <a:avLst/>
              <a:gdLst/>
              <a:ahLst/>
              <a:cxnLst/>
              <a:rect l="l" t="t" r="r" b="b"/>
              <a:pathLst>
                <a:path w="8509" h="10177" extrusionOk="0">
                  <a:moveTo>
                    <a:pt x="6272" y="0"/>
                  </a:moveTo>
                  <a:cubicBezTo>
                    <a:pt x="6079" y="0"/>
                    <a:pt x="5883" y="20"/>
                    <a:pt x="5689" y="63"/>
                  </a:cubicBezTo>
                  <a:cubicBezTo>
                    <a:pt x="4509" y="342"/>
                    <a:pt x="3738" y="1588"/>
                    <a:pt x="3509" y="2833"/>
                  </a:cubicBezTo>
                  <a:cubicBezTo>
                    <a:pt x="3492" y="2850"/>
                    <a:pt x="3492" y="2850"/>
                    <a:pt x="3492" y="2866"/>
                  </a:cubicBezTo>
                  <a:cubicBezTo>
                    <a:pt x="3263" y="4161"/>
                    <a:pt x="3492" y="5374"/>
                    <a:pt x="3443" y="6489"/>
                  </a:cubicBezTo>
                  <a:cubicBezTo>
                    <a:pt x="3509" y="7472"/>
                    <a:pt x="3148" y="8439"/>
                    <a:pt x="2443" y="9128"/>
                  </a:cubicBezTo>
                  <a:cubicBezTo>
                    <a:pt x="1771" y="9750"/>
                    <a:pt x="903" y="10111"/>
                    <a:pt x="1" y="10177"/>
                  </a:cubicBezTo>
                  <a:cubicBezTo>
                    <a:pt x="919" y="10144"/>
                    <a:pt x="1804" y="9800"/>
                    <a:pt x="2509" y="9193"/>
                  </a:cubicBezTo>
                  <a:cubicBezTo>
                    <a:pt x="3246" y="8488"/>
                    <a:pt x="3640" y="7505"/>
                    <a:pt x="3591" y="6489"/>
                  </a:cubicBezTo>
                  <a:cubicBezTo>
                    <a:pt x="3656" y="5374"/>
                    <a:pt x="3427" y="4128"/>
                    <a:pt x="3656" y="2883"/>
                  </a:cubicBezTo>
                  <a:cubicBezTo>
                    <a:pt x="3656" y="2866"/>
                    <a:pt x="3656" y="2866"/>
                    <a:pt x="3656" y="2866"/>
                  </a:cubicBezTo>
                  <a:cubicBezTo>
                    <a:pt x="3902" y="1637"/>
                    <a:pt x="4607" y="473"/>
                    <a:pt x="5705" y="211"/>
                  </a:cubicBezTo>
                  <a:cubicBezTo>
                    <a:pt x="5836" y="178"/>
                    <a:pt x="5967" y="162"/>
                    <a:pt x="6099" y="145"/>
                  </a:cubicBezTo>
                  <a:cubicBezTo>
                    <a:pt x="6126" y="144"/>
                    <a:pt x="6153" y="144"/>
                    <a:pt x="6181" y="144"/>
                  </a:cubicBezTo>
                  <a:cubicBezTo>
                    <a:pt x="6596" y="144"/>
                    <a:pt x="7006" y="261"/>
                    <a:pt x="7344" y="522"/>
                  </a:cubicBezTo>
                  <a:cubicBezTo>
                    <a:pt x="8049" y="1096"/>
                    <a:pt x="7967" y="2325"/>
                    <a:pt x="7557" y="2719"/>
                  </a:cubicBezTo>
                  <a:cubicBezTo>
                    <a:pt x="7475" y="2768"/>
                    <a:pt x="7410" y="2817"/>
                    <a:pt x="7312" y="2866"/>
                  </a:cubicBezTo>
                  <a:cubicBezTo>
                    <a:pt x="7197" y="2932"/>
                    <a:pt x="7066" y="2965"/>
                    <a:pt x="6935" y="2965"/>
                  </a:cubicBezTo>
                  <a:cubicBezTo>
                    <a:pt x="6803" y="2965"/>
                    <a:pt x="6672" y="2932"/>
                    <a:pt x="6558" y="2866"/>
                  </a:cubicBezTo>
                  <a:cubicBezTo>
                    <a:pt x="6476" y="2817"/>
                    <a:pt x="6410" y="2751"/>
                    <a:pt x="6377" y="2669"/>
                  </a:cubicBezTo>
                  <a:lnTo>
                    <a:pt x="6377" y="2669"/>
                  </a:lnTo>
                  <a:cubicBezTo>
                    <a:pt x="6377" y="2669"/>
                    <a:pt x="6402" y="2672"/>
                    <a:pt x="6440" y="2672"/>
                  </a:cubicBezTo>
                  <a:cubicBezTo>
                    <a:pt x="6570" y="2672"/>
                    <a:pt x="6859" y="2643"/>
                    <a:pt x="6935" y="2391"/>
                  </a:cubicBezTo>
                  <a:cubicBezTo>
                    <a:pt x="7066" y="2079"/>
                    <a:pt x="6869" y="1735"/>
                    <a:pt x="6558" y="1670"/>
                  </a:cubicBezTo>
                  <a:cubicBezTo>
                    <a:pt x="6502" y="1654"/>
                    <a:pt x="6446" y="1646"/>
                    <a:pt x="6392" y="1646"/>
                  </a:cubicBezTo>
                  <a:cubicBezTo>
                    <a:pt x="6004" y="1646"/>
                    <a:pt x="5692" y="2035"/>
                    <a:pt x="5836" y="2424"/>
                  </a:cubicBezTo>
                  <a:cubicBezTo>
                    <a:pt x="5885" y="2604"/>
                    <a:pt x="6017" y="2768"/>
                    <a:pt x="6164" y="2866"/>
                  </a:cubicBezTo>
                  <a:cubicBezTo>
                    <a:pt x="6412" y="3020"/>
                    <a:pt x="6695" y="3098"/>
                    <a:pt x="6977" y="3098"/>
                  </a:cubicBezTo>
                  <a:cubicBezTo>
                    <a:pt x="7236" y="3098"/>
                    <a:pt x="7494" y="3032"/>
                    <a:pt x="7721" y="2899"/>
                  </a:cubicBezTo>
                  <a:lnTo>
                    <a:pt x="7787" y="2866"/>
                  </a:lnTo>
                  <a:cubicBezTo>
                    <a:pt x="8311" y="2473"/>
                    <a:pt x="8508" y="1784"/>
                    <a:pt x="8262" y="1178"/>
                  </a:cubicBezTo>
                  <a:cubicBezTo>
                    <a:pt x="8032" y="460"/>
                    <a:pt x="7187" y="0"/>
                    <a:pt x="62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448775" y="612775"/>
              <a:ext cx="58225" cy="527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60" y="276"/>
                    <a:pt x="362" y="391"/>
                  </a:cubicBezTo>
                  <a:cubicBezTo>
                    <a:pt x="247" y="555"/>
                    <a:pt x="1" y="998"/>
                    <a:pt x="132" y="1440"/>
                  </a:cubicBezTo>
                  <a:cubicBezTo>
                    <a:pt x="165" y="1604"/>
                    <a:pt x="263" y="1752"/>
                    <a:pt x="378" y="1866"/>
                  </a:cubicBezTo>
                  <a:cubicBezTo>
                    <a:pt x="563" y="2046"/>
                    <a:pt x="818" y="2108"/>
                    <a:pt x="1084" y="2108"/>
                  </a:cubicBezTo>
                  <a:cubicBezTo>
                    <a:pt x="1619" y="2108"/>
                    <a:pt x="2197" y="1856"/>
                    <a:pt x="2329" y="1801"/>
                  </a:cubicBezTo>
                  <a:lnTo>
                    <a:pt x="2329" y="1801"/>
                  </a:lnTo>
                  <a:cubicBezTo>
                    <a:pt x="2328" y="1801"/>
                    <a:pt x="2298" y="1804"/>
                    <a:pt x="2247" y="1804"/>
                  </a:cubicBezTo>
                  <a:cubicBezTo>
                    <a:pt x="2083" y="1804"/>
                    <a:pt x="1710" y="1766"/>
                    <a:pt x="1509" y="1440"/>
                  </a:cubicBezTo>
                  <a:cubicBezTo>
                    <a:pt x="1443" y="1325"/>
                    <a:pt x="1411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34425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4" y="1308"/>
                    <a:pt x="1482" y="1951"/>
                    <a:pt x="2244" y="1951"/>
                  </a:cubicBezTo>
                  <a:cubicBezTo>
                    <a:pt x="2453" y="1951"/>
                    <a:pt x="2692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600825" y="577350"/>
              <a:ext cx="36075" cy="28300"/>
            </a:xfrm>
            <a:custGeom>
              <a:avLst/>
              <a:gdLst/>
              <a:ahLst/>
              <a:cxnLst/>
              <a:rect l="l" t="t" r="r" b="b"/>
              <a:pathLst>
                <a:path w="1443" h="1132" extrusionOk="0">
                  <a:moveTo>
                    <a:pt x="960" y="0"/>
                  </a:moveTo>
                  <a:cubicBezTo>
                    <a:pt x="786" y="0"/>
                    <a:pt x="636" y="139"/>
                    <a:pt x="623" y="317"/>
                  </a:cubicBezTo>
                  <a:cubicBezTo>
                    <a:pt x="623" y="479"/>
                    <a:pt x="754" y="592"/>
                    <a:pt x="895" y="592"/>
                  </a:cubicBezTo>
                  <a:cubicBezTo>
                    <a:pt x="953" y="592"/>
                    <a:pt x="1013" y="573"/>
                    <a:pt x="1066" y="530"/>
                  </a:cubicBezTo>
                  <a:cubicBezTo>
                    <a:pt x="1066" y="530"/>
                    <a:pt x="1164" y="349"/>
                    <a:pt x="1066" y="284"/>
                  </a:cubicBezTo>
                  <a:cubicBezTo>
                    <a:pt x="1037" y="267"/>
                    <a:pt x="1010" y="260"/>
                    <a:pt x="987" y="260"/>
                  </a:cubicBezTo>
                  <a:cubicBezTo>
                    <a:pt x="916" y="260"/>
                    <a:pt x="873" y="325"/>
                    <a:pt x="885" y="398"/>
                  </a:cubicBezTo>
                  <a:cubicBezTo>
                    <a:pt x="897" y="438"/>
                    <a:pt x="879" y="456"/>
                    <a:pt x="852" y="456"/>
                  </a:cubicBezTo>
                  <a:cubicBezTo>
                    <a:pt x="800" y="456"/>
                    <a:pt x="716" y="391"/>
                    <a:pt x="738" y="284"/>
                  </a:cubicBezTo>
                  <a:cubicBezTo>
                    <a:pt x="750" y="152"/>
                    <a:pt x="857" y="65"/>
                    <a:pt x="978" y="65"/>
                  </a:cubicBezTo>
                  <a:cubicBezTo>
                    <a:pt x="1023" y="65"/>
                    <a:pt x="1070" y="77"/>
                    <a:pt x="1115" y="103"/>
                  </a:cubicBezTo>
                  <a:cubicBezTo>
                    <a:pt x="1393" y="267"/>
                    <a:pt x="1311" y="841"/>
                    <a:pt x="738" y="890"/>
                  </a:cubicBezTo>
                  <a:cubicBezTo>
                    <a:pt x="716" y="893"/>
                    <a:pt x="695" y="894"/>
                    <a:pt x="674" y="894"/>
                  </a:cubicBezTo>
                  <a:cubicBezTo>
                    <a:pt x="310" y="894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74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1"/>
                    <a:pt x="1262" y="874"/>
                    <a:pt x="1344" y="661"/>
                  </a:cubicBezTo>
                  <a:cubicBezTo>
                    <a:pt x="1443" y="415"/>
                    <a:pt x="1344" y="136"/>
                    <a:pt x="1115" y="38"/>
                  </a:cubicBezTo>
                  <a:cubicBezTo>
                    <a:pt x="1063" y="12"/>
                    <a:pt x="1011" y="0"/>
                    <a:pt x="9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96775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8" y="1"/>
                  </a:moveTo>
                  <a:cubicBezTo>
                    <a:pt x="1124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48" y="3009"/>
                    <a:pt x="345" y="3501"/>
                  </a:cubicBezTo>
                  <a:cubicBezTo>
                    <a:pt x="1181" y="5550"/>
                    <a:pt x="2066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287"/>
                    <a:pt x="1607" y="8976"/>
                  </a:cubicBezTo>
                  <a:cubicBezTo>
                    <a:pt x="2214" y="7500"/>
                    <a:pt x="1345" y="5468"/>
                    <a:pt x="509" y="3435"/>
                  </a:cubicBezTo>
                  <a:cubicBezTo>
                    <a:pt x="329" y="2960"/>
                    <a:pt x="230" y="2468"/>
                    <a:pt x="198" y="1944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3" y="115"/>
                    <a:pt x="2492" y="439"/>
                    <a:pt x="2574" y="911"/>
                  </a:cubicBezTo>
                  <a:cubicBezTo>
                    <a:pt x="2682" y="1436"/>
                    <a:pt x="2267" y="1917"/>
                    <a:pt x="1754" y="1917"/>
                  </a:cubicBezTo>
                  <a:cubicBezTo>
                    <a:pt x="1721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0" y="1763"/>
                  </a:cubicBezTo>
                  <a:cubicBezTo>
                    <a:pt x="1410" y="1763"/>
                    <a:pt x="1378" y="1698"/>
                    <a:pt x="1410" y="1649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65" y="1927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55" y="1419"/>
                    <a:pt x="2656" y="895"/>
                  </a:cubicBezTo>
                  <a:cubicBezTo>
                    <a:pt x="2583" y="375"/>
                    <a:pt x="2036" y="1"/>
                    <a:pt x="14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98425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95550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93500" y="53445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3033" y="0"/>
                  </a:moveTo>
                  <a:cubicBezTo>
                    <a:pt x="3033" y="0"/>
                    <a:pt x="3344" y="705"/>
                    <a:pt x="3016" y="1770"/>
                  </a:cubicBezTo>
                  <a:cubicBezTo>
                    <a:pt x="2672" y="2852"/>
                    <a:pt x="1836" y="3065"/>
                    <a:pt x="1197" y="3131"/>
                  </a:cubicBezTo>
                  <a:cubicBezTo>
                    <a:pt x="574" y="3196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64" y="4380"/>
                    <a:pt x="1459" y="4517"/>
                    <a:pt x="1855" y="4517"/>
                  </a:cubicBezTo>
                  <a:cubicBezTo>
                    <a:pt x="2175" y="4517"/>
                    <a:pt x="2496" y="4427"/>
                    <a:pt x="2738" y="4163"/>
                  </a:cubicBezTo>
                  <a:cubicBezTo>
                    <a:pt x="3278" y="3573"/>
                    <a:pt x="3164" y="2967"/>
                    <a:pt x="3147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2"/>
                  </a:cubicBezTo>
                  <a:cubicBezTo>
                    <a:pt x="3344" y="1852"/>
                    <a:pt x="3347" y="1852"/>
                    <a:pt x="3353" y="1852"/>
                  </a:cubicBezTo>
                  <a:cubicBezTo>
                    <a:pt x="3396" y="1852"/>
                    <a:pt x="3573" y="1877"/>
                    <a:pt x="3573" y="2295"/>
                  </a:cubicBezTo>
                  <a:cubicBezTo>
                    <a:pt x="3557" y="2754"/>
                    <a:pt x="3524" y="3049"/>
                    <a:pt x="4147" y="3229"/>
                  </a:cubicBezTo>
                  <a:cubicBezTo>
                    <a:pt x="4491" y="3327"/>
                    <a:pt x="4803" y="3491"/>
                    <a:pt x="5081" y="3721"/>
                  </a:cubicBezTo>
                  <a:cubicBezTo>
                    <a:pt x="4967" y="3508"/>
                    <a:pt x="4934" y="3262"/>
                    <a:pt x="5000" y="3049"/>
                  </a:cubicBezTo>
                  <a:cubicBezTo>
                    <a:pt x="5114" y="2705"/>
                    <a:pt x="5213" y="2098"/>
                    <a:pt x="4639" y="1705"/>
                  </a:cubicBezTo>
                  <a:cubicBezTo>
                    <a:pt x="4082" y="1311"/>
                    <a:pt x="3524" y="1065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71350" y="610650"/>
              <a:ext cx="32000" cy="4962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cubicBezTo>
                    <a:pt x="345" y="182"/>
                    <a:pt x="328" y="378"/>
                    <a:pt x="263" y="558"/>
                  </a:cubicBezTo>
                  <a:cubicBezTo>
                    <a:pt x="181" y="820"/>
                    <a:pt x="1" y="1230"/>
                    <a:pt x="459" y="1525"/>
                  </a:cubicBezTo>
                  <a:cubicBezTo>
                    <a:pt x="476" y="1525"/>
                    <a:pt x="476" y="1542"/>
                    <a:pt x="492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48" y="1361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51" y="96"/>
                    <a:pt x="330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10800" y="577350"/>
              <a:ext cx="212275" cy="254200"/>
            </a:xfrm>
            <a:custGeom>
              <a:avLst/>
              <a:gdLst/>
              <a:ahLst/>
              <a:cxnLst/>
              <a:rect l="l" t="t" r="r" b="b"/>
              <a:pathLst>
                <a:path w="8491" h="10168" extrusionOk="0">
                  <a:moveTo>
                    <a:pt x="2208" y="0"/>
                  </a:moveTo>
                  <a:cubicBezTo>
                    <a:pt x="1300" y="0"/>
                    <a:pt x="461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3" y="3017"/>
                    <a:pt x="2328" y="2857"/>
                  </a:cubicBezTo>
                  <a:cubicBezTo>
                    <a:pt x="2492" y="2759"/>
                    <a:pt x="2606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23" y="1726"/>
                    <a:pt x="1443" y="2070"/>
                    <a:pt x="1574" y="2382"/>
                  </a:cubicBezTo>
                  <a:cubicBezTo>
                    <a:pt x="1649" y="2634"/>
                    <a:pt x="1938" y="2663"/>
                    <a:pt x="2068" y="2663"/>
                  </a:cubicBezTo>
                  <a:cubicBezTo>
                    <a:pt x="2107" y="2663"/>
                    <a:pt x="2131" y="2660"/>
                    <a:pt x="2131" y="2660"/>
                  </a:cubicBezTo>
                  <a:lnTo>
                    <a:pt x="2131" y="2660"/>
                  </a:lnTo>
                  <a:cubicBezTo>
                    <a:pt x="2098" y="2742"/>
                    <a:pt x="2033" y="2808"/>
                    <a:pt x="1951" y="2857"/>
                  </a:cubicBezTo>
                  <a:cubicBezTo>
                    <a:pt x="1836" y="2923"/>
                    <a:pt x="1705" y="2956"/>
                    <a:pt x="1572" y="2956"/>
                  </a:cubicBezTo>
                  <a:cubicBezTo>
                    <a:pt x="1439" y="2956"/>
                    <a:pt x="1303" y="2923"/>
                    <a:pt x="1180" y="2857"/>
                  </a:cubicBezTo>
                  <a:cubicBezTo>
                    <a:pt x="1098" y="2824"/>
                    <a:pt x="1033" y="2759"/>
                    <a:pt x="951" y="2710"/>
                  </a:cubicBezTo>
                  <a:cubicBezTo>
                    <a:pt x="525" y="2316"/>
                    <a:pt x="443" y="1087"/>
                    <a:pt x="1164" y="513"/>
                  </a:cubicBezTo>
                  <a:cubicBezTo>
                    <a:pt x="1476" y="275"/>
                    <a:pt x="1870" y="132"/>
                    <a:pt x="2271" y="132"/>
                  </a:cubicBezTo>
                  <a:cubicBezTo>
                    <a:pt x="2312" y="132"/>
                    <a:pt x="2352" y="133"/>
                    <a:pt x="2393" y="136"/>
                  </a:cubicBezTo>
                  <a:cubicBezTo>
                    <a:pt x="2524" y="136"/>
                    <a:pt x="2656" y="169"/>
                    <a:pt x="2770" y="202"/>
                  </a:cubicBezTo>
                  <a:cubicBezTo>
                    <a:pt x="3869" y="448"/>
                    <a:pt x="4573" y="1628"/>
                    <a:pt x="4819" y="2841"/>
                  </a:cubicBezTo>
                  <a:cubicBezTo>
                    <a:pt x="4819" y="2841"/>
                    <a:pt x="4819" y="2857"/>
                    <a:pt x="4819" y="2857"/>
                  </a:cubicBezTo>
                  <a:cubicBezTo>
                    <a:pt x="5049" y="4103"/>
                    <a:pt x="4819" y="5349"/>
                    <a:pt x="4885" y="6463"/>
                  </a:cubicBezTo>
                  <a:cubicBezTo>
                    <a:pt x="4836" y="7479"/>
                    <a:pt x="5229" y="8479"/>
                    <a:pt x="5983" y="9184"/>
                  </a:cubicBezTo>
                  <a:cubicBezTo>
                    <a:pt x="6671" y="9791"/>
                    <a:pt x="7557" y="10135"/>
                    <a:pt x="8491" y="10168"/>
                  </a:cubicBezTo>
                  <a:cubicBezTo>
                    <a:pt x="7573" y="10102"/>
                    <a:pt x="6721" y="9741"/>
                    <a:pt x="6032" y="9119"/>
                  </a:cubicBezTo>
                  <a:cubicBezTo>
                    <a:pt x="5344" y="8430"/>
                    <a:pt x="4983" y="7463"/>
                    <a:pt x="5032" y="6480"/>
                  </a:cubicBezTo>
                  <a:cubicBezTo>
                    <a:pt x="4983" y="5381"/>
                    <a:pt x="5229" y="4152"/>
                    <a:pt x="5000" y="2857"/>
                  </a:cubicBezTo>
                  <a:lnTo>
                    <a:pt x="5000" y="2841"/>
                  </a:lnTo>
                  <a:cubicBezTo>
                    <a:pt x="4754" y="1579"/>
                    <a:pt x="4000" y="333"/>
                    <a:pt x="2820" y="71"/>
                  </a:cubicBezTo>
                  <a:cubicBezTo>
                    <a:pt x="2616" y="23"/>
                    <a:pt x="2411" y="0"/>
                    <a:pt x="22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59150" y="612775"/>
              <a:ext cx="57800" cy="52700"/>
            </a:xfrm>
            <a:custGeom>
              <a:avLst/>
              <a:gdLst/>
              <a:ahLst/>
              <a:cxnLst/>
              <a:rect l="l" t="t" r="r" b="b"/>
              <a:pathLst>
                <a:path w="2312" h="2108" extrusionOk="0">
                  <a:moveTo>
                    <a:pt x="1784" y="1"/>
                  </a:moveTo>
                  <a:cubicBezTo>
                    <a:pt x="1313" y="1"/>
                    <a:pt x="1020" y="401"/>
                    <a:pt x="935" y="1096"/>
                  </a:cubicBezTo>
                  <a:cubicBezTo>
                    <a:pt x="918" y="1211"/>
                    <a:pt x="869" y="1325"/>
                    <a:pt x="820" y="1440"/>
                  </a:cubicBezTo>
                  <a:cubicBezTo>
                    <a:pt x="619" y="1766"/>
                    <a:pt x="246" y="1804"/>
                    <a:pt x="82" y="1804"/>
                  </a:cubicBezTo>
                  <a:cubicBezTo>
                    <a:pt x="31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3" y="2108"/>
                    <a:pt x="1242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066" y="1752"/>
                    <a:pt x="2148" y="1604"/>
                    <a:pt x="2197" y="1440"/>
                  </a:cubicBezTo>
                  <a:cubicBezTo>
                    <a:pt x="2312" y="998"/>
                    <a:pt x="2066" y="555"/>
                    <a:pt x="1951" y="391"/>
                  </a:cubicBezTo>
                  <a:cubicBezTo>
                    <a:pt x="1869" y="276"/>
                    <a:pt x="1885" y="96"/>
                    <a:pt x="2017" y="31"/>
                  </a:cubicBezTo>
                  <a:cubicBezTo>
                    <a:pt x="1935" y="11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57925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8" y="0"/>
                  </a:moveTo>
                  <a:cubicBezTo>
                    <a:pt x="333" y="0"/>
                    <a:pt x="296" y="1096"/>
                    <a:pt x="296" y="1380"/>
                  </a:cubicBezTo>
                  <a:cubicBezTo>
                    <a:pt x="296" y="1561"/>
                    <a:pt x="165" y="1741"/>
                    <a:pt x="1" y="1790"/>
                  </a:cubicBezTo>
                  <a:cubicBezTo>
                    <a:pt x="269" y="1903"/>
                    <a:pt x="504" y="1951"/>
                    <a:pt x="710" y="1951"/>
                  </a:cubicBezTo>
                  <a:cubicBezTo>
                    <a:pt x="1461" y="1951"/>
                    <a:pt x="1831" y="1308"/>
                    <a:pt x="2050" y="807"/>
                  </a:cubicBezTo>
                  <a:cubicBezTo>
                    <a:pt x="2197" y="413"/>
                    <a:pt x="2558" y="151"/>
                    <a:pt x="2968" y="85"/>
                  </a:cubicBezTo>
                  <a:cubicBezTo>
                    <a:pt x="2617" y="26"/>
                    <a:pt x="2313" y="0"/>
                    <a:pt x="20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28825" y="577125"/>
              <a:ext cx="36500" cy="28525"/>
            </a:xfrm>
            <a:custGeom>
              <a:avLst/>
              <a:gdLst/>
              <a:ahLst/>
              <a:cxnLst/>
              <a:rect l="l" t="t" r="r" b="b"/>
              <a:pathLst>
                <a:path w="1460" h="1141" extrusionOk="0">
                  <a:moveTo>
                    <a:pt x="508" y="0"/>
                  </a:moveTo>
                  <a:cubicBezTo>
                    <a:pt x="453" y="0"/>
                    <a:pt x="397" y="15"/>
                    <a:pt x="345" y="47"/>
                  </a:cubicBezTo>
                  <a:cubicBezTo>
                    <a:pt x="99" y="145"/>
                    <a:pt x="1" y="424"/>
                    <a:pt x="99" y="670"/>
                  </a:cubicBezTo>
                  <a:cubicBezTo>
                    <a:pt x="181" y="883"/>
                    <a:pt x="362" y="1030"/>
                    <a:pt x="575" y="1096"/>
                  </a:cubicBezTo>
                  <a:cubicBezTo>
                    <a:pt x="659" y="1126"/>
                    <a:pt x="743" y="1141"/>
                    <a:pt x="826" y="1141"/>
                  </a:cubicBezTo>
                  <a:cubicBezTo>
                    <a:pt x="968" y="1141"/>
                    <a:pt x="1106" y="1097"/>
                    <a:pt x="1230" y="1014"/>
                  </a:cubicBezTo>
                  <a:cubicBezTo>
                    <a:pt x="1378" y="883"/>
                    <a:pt x="1460" y="703"/>
                    <a:pt x="1460" y="522"/>
                  </a:cubicBezTo>
                  <a:lnTo>
                    <a:pt x="1460" y="522"/>
                  </a:lnTo>
                  <a:cubicBezTo>
                    <a:pt x="1460" y="522"/>
                    <a:pt x="1152" y="903"/>
                    <a:pt x="786" y="903"/>
                  </a:cubicBezTo>
                  <a:cubicBezTo>
                    <a:pt x="765" y="903"/>
                    <a:pt x="744" y="902"/>
                    <a:pt x="722" y="899"/>
                  </a:cubicBezTo>
                  <a:cubicBezTo>
                    <a:pt x="148" y="850"/>
                    <a:pt x="67" y="276"/>
                    <a:pt x="345" y="112"/>
                  </a:cubicBezTo>
                  <a:cubicBezTo>
                    <a:pt x="390" y="86"/>
                    <a:pt x="437" y="74"/>
                    <a:pt x="482" y="74"/>
                  </a:cubicBezTo>
                  <a:cubicBezTo>
                    <a:pt x="603" y="74"/>
                    <a:pt x="710" y="161"/>
                    <a:pt x="722" y="293"/>
                  </a:cubicBezTo>
                  <a:cubicBezTo>
                    <a:pt x="744" y="404"/>
                    <a:pt x="653" y="470"/>
                    <a:pt x="603" y="470"/>
                  </a:cubicBezTo>
                  <a:cubicBezTo>
                    <a:pt x="579" y="470"/>
                    <a:pt x="564" y="455"/>
                    <a:pt x="575" y="424"/>
                  </a:cubicBezTo>
                  <a:cubicBezTo>
                    <a:pt x="587" y="337"/>
                    <a:pt x="553" y="269"/>
                    <a:pt x="486" y="269"/>
                  </a:cubicBezTo>
                  <a:cubicBezTo>
                    <a:pt x="464" y="269"/>
                    <a:pt x="439" y="277"/>
                    <a:pt x="411" y="293"/>
                  </a:cubicBezTo>
                  <a:cubicBezTo>
                    <a:pt x="280" y="358"/>
                    <a:pt x="411" y="539"/>
                    <a:pt x="411" y="539"/>
                  </a:cubicBezTo>
                  <a:cubicBezTo>
                    <a:pt x="459" y="582"/>
                    <a:pt x="515" y="601"/>
                    <a:pt x="571" y="601"/>
                  </a:cubicBezTo>
                  <a:cubicBezTo>
                    <a:pt x="706" y="601"/>
                    <a:pt x="837" y="488"/>
                    <a:pt x="837" y="326"/>
                  </a:cubicBezTo>
                  <a:cubicBezTo>
                    <a:pt x="837" y="140"/>
                    <a:pt x="677" y="0"/>
                    <a:pt x="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17700" y="613125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1" y="607"/>
                    <a:pt x="443" y="869"/>
                    <a:pt x="295" y="1098"/>
                  </a:cubicBezTo>
                  <a:cubicBezTo>
                    <a:pt x="230" y="1197"/>
                    <a:pt x="164" y="1311"/>
                    <a:pt x="115" y="1426"/>
                  </a:cubicBezTo>
                  <a:cubicBezTo>
                    <a:pt x="0" y="1672"/>
                    <a:pt x="49" y="1967"/>
                    <a:pt x="230" y="2164"/>
                  </a:cubicBezTo>
                  <a:cubicBezTo>
                    <a:pt x="426" y="2426"/>
                    <a:pt x="541" y="2737"/>
                    <a:pt x="574" y="3065"/>
                  </a:cubicBezTo>
                  <a:cubicBezTo>
                    <a:pt x="590" y="3147"/>
                    <a:pt x="607" y="3393"/>
                    <a:pt x="607" y="3393"/>
                  </a:cubicBezTo>
                  <a:cubicBezTo>
                    <a:pt x="623" y="3393"/>
                    <a:pt x="623" y="3131"/>
                    <a:pt x="640" y="3065"/>
                  </a:cubicBezTo>
                  <a:cubicBezTo>
                    <a:pt x="689" y="2737"/>
                    <a:pt x="803" y="2426"/>
                    <a:pt x="1000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18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94725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04" y="1"/>
                  </a:moveTo>
                  <a:cubicBezTo>
                    <a:pt x="50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1003"/>
                    <a:pt x="1444" y="249"/>
                  </a:cubicBezTo>
                  <a:cubicBezTo>
                    <a:pt x="1152" y="71"/>
                    <a:pt x="901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41900" y="53445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213"/>
                    <a:pt x="1902" y="443"/>
                    <a:pt x="1820" y="672"/>
                  </a:cubicBezTo>
                  <a:cubicBezTo>
                    <a:pt x="1689" y="1082"/>
                    <a:pt x="1132" y="1311"/>
                    <a:pt x="558" y="1705"/>
                  </a:cubicBezTo>
                  <a:cubicBezTo>
                    <a:pt x="1" y="2082"/>
                    <a:pt x="83" y="2705"/>
                    <a:pt x="214" y="3049"/>
                  </a:cubicBezTo>
                  <a:cubicBezTo>
                    <a:pt x="280" y="3262"/>
                    <a:pt x="247" y="3524"/>
                    <a:pt x="148" y="3737"/>
                  </a:cubicBezTo>
                  <a:cubicBezTo>
                    <a:pt x="411" y="3491"/>
                    <a:pt x="722" y="3327"/>
                    <a:pt x="1066" y="3245"/>
                  </a:cubicBezTo>
                  <a:cubicBezTo>
                    <a:pt x="1689" y="3049"/>
                    <a:pt x="1656" y="2754"/>
                    <a:pt x="1656" y="2295"/>
                  </a:cubicBezTo>
                  <a:cubicBezTo>
                    <a:pt x="1642" y="1877"/>
                    <a:pt x="1818" y="1852"/>
                    <a:pt x="1860" y="1852"/>
                  </a:cubicBezTo>
                  <a:cubicBezTo>
                    <a:pt x="1866" y="1852"/>
                    <a:pt x="1870" y="1852"/>
                    <a:pt x="1870" y="1852"/>
                  </a:cubicBezTo>
                  <a:cubicBezTo>
                    <a:pt x="1874" y="1852"/>
                    <a:pt x="1878" y="1852"/>
                    <a:pt x="1882" y="1852"/>
                  </a:cubicBezTo>
                  <a:cubicBezTo>
                    <a:pt x="2163" y="1852"/>
                    <a:pt x="2099" y="2381"/>
                    <a:pt x="2066" y="2672"/>
                  </a:cubicBezTo>
                  <a:cubicBezTo>
                    <a:pt x="2050" y="2967"/>
                    <a:pt x="1935" y="3573"/>
                    <a:pt x="2476" y="4163"/>
                  </a:cubicBezTo>
                  <a:cubicBezTo>
                    <a:pt x="2725" y="4427"/>
                    <a:pt x="3050" y="4517"/>
                    <a:pt x="3371" y="4517"/>
                  </a:cubicBezTo>
                  <a:cubicBezTo>
                    <a:pt x="3767" y="4517"/>
                    <a:pt x="4158" y="4380"/>
                    <a:pt x="4394" y="4262"/>
                  </a:cubicBezTo>
                  <a:cubicBezTo>
                    <a:pt x="4505" y="4216"/>
                    <a:pt x="4618" y="4194"/>
                    <a:pt x="4730" y="4194"/>
                  </a:cubicBezTo>
                  <a:cubicBezTo>
                    <a:pt x="4899" y="4194"/>
                    <a:pt x="5065" y="4245"/>
                    <a:pt x="5213" y="4344"/>
                  </a:cubicBezTo>
                  <a:cubicBezTo>
                    <a:pt x="5082" y="3475"/>
                    <a:pt x="4640" y="3196"/>
                    <a:pt x="4017" y="3131"/>
                  </a:cubicBezTo>
                  <a:cubicBezTo>
                    <a:pt x="3378" y="3065"/>
                    <a:pt x="2525" y="2852"/>
                    <a:pt x="2197" y="1770"/>
                  </a:cubicBezTo>
                  <a:cubicBezTo>
                    <a:pt x="1853" y="705"/>
                    <a:pt x="2181" y="0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62800" y="610650"/>
              <a:ext cx="31575" cy="49625"/>
            </a:xfrm>
            <a:custGeom>
              <a:avLst/>
              <a:gdLst/>
              <a:ahLst/>
              <a:cxnLst/>
              <a:rect l="l" t="t" r="r" b="b"/>
              <a:pathLst>
                <a:path w="1263" h="1985" extrusionOk="0">
                  <a:moveTo>
                    <a:pt x="952" y="1"/>
                  </a:moveTo>
                  <a:cubicBezTo>
                    <a:pt x="952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32" y="1361"/>
                    <a:pt x="148" y="1443"/>
                    <a:pt x="165" y="1525"/>
                  </a:cubicBezTo>
                  <a:cubicBezTo>
                    <a:pt x="214" y="1755"/>
                    <a:pt x="247" y="1984"/>
                    <a:pt x="247" y="1984"/>
                  </a:cubicBezTo>
                  <a:cubicBezTo>
                    <a:pt x="247" y="1984"/>
                    <a:pt x="247" y="1853"/>
                    <a:pt x="771" y="1558"/>
                  </a:cubicBezTo>
                  <a:cubicBezTo>
                    <a:pt x="788" y="1542"/>
                    <a:pt x="804" y="1525"/>
                    <a:pt x="820" y="1525"/>
                  </a:cubicBezTo>
                  <a:cubicBezTo>
                    <a:pt x="1263" y="1230"/>
                    <a:pt x="1083" y="820"/>
                    <a:pt x="1001" y="558"/>
                  </a:cubicBezTo>
                  <a:cubicBezTo>
                    <a:pt x="952" y="378"/>
                    <a:pt x="935" y="181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76225" y="1492700"/>
              <a:ext cx="226625" cy="157925"/>
            </a:xfrm>
            <a:custGeom>
              <a:avLst/>
              <a:gdLst/>
              <a:ahLst/>
              <a:cxnLst/>
              <a:rect l="l" t="t" r="r" b="b"/>
              <a:pathLst>
                <a:path w="9065" h="6317" extrusionOk="0">
                  <a:moveTo>
                    <a:pt x="7060" y="1"/>
                  </a:moveTo>
                  <a:cubicBezTo>
                    <a:pt x="6604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786" y="2009"/>
                  </a:cubicBezTo>
                  <a:cubicBezTo>
                    <a:pt x="5885" y="2140"/>
                    <a:pt x="6016" y="2255"/>
                    <a:pt x="6163" y="2320"/>
                  </a:cubicBezTo>
                  <a:lnTo>
                    <a:pt x="6196" y="2320"/>
                  </a:lnTo>
                  <a:lnTo>
                    <a:pt x="6278" y="2353"/>
                  </a:lnTo>
                  <a:lnTo>
                    <a:pt x="6360" y="2369"/>
                  </a:lnTo>
                  <a:cubicBezTo>
                    <a:pt x="6437" y="2391"/>
                    <a:pt x="6513" y="2401"/>
                    <a:pt x="6589" y="2401"/>
                  </a:cubicBezTo>
                  <a:cubicBezTo>
                    <a:pt x="6803" y="2401"/>
                    <a:pt x="7006" y="2318"/>
                    <a:pt x="7163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3" y="1212"/>
                    <a:pt x="6852" y="1222"/>
                  </a:cubicBezTo>
                  <a:cubicBezTo>
                    <a:pt x="6524" y="1320"/>
                    <a:pt x="6458" y="1714"/>
                    <a:pt x="6688" y="1845"/>
                  </a:cubicBezTo>
                  <a:cubicBezTo>
                    <a:pt x="6748" y="1875"/>
                    <a:pt x="6808" y="1890"/>
                    <a:pt x="6866" y="1890"/>
                  </a:cubicBezTo>
                  <a:cubicBezTo>
                    <a:pt x="6965" y="1890"/>
                    <a:pt x="7058" y="1846"/>
                    <a:pt x="7130" y="1763"/>
                  </a:cubicBezTo>
                  <a:lnTo>
                    <a:pt x="7130" y="1763"/>
                  </a:lnTo>
                  <a:cubicBezTo>
                    <a:pt x="7180" y="1911"/>
                    <a:pt x="7114" y="2074"/>
                    <a:pt x="6999" y="2156"/>
                  </a:cubicBezTo>
                  <a:cubicBezTo>
                    <a:pt x="6860" y="2261"/>
                    <a:pt x="6688" y="2316"/>
                    <a:pt x="6512" y="2316"/>
                  </a:cubicBezTo>
                  <a:cubicBezTo>
                    <a:pt x="6439" y="2316"/>
                    <a:pt x="6366" y="2307"/>
                    <a:pt x="6294" y="2288"/>
                  </a:cubicBezTo>
                  <a:cubicBezTo>
                    <a:pt x="6196" y="2271"/>
                    <a:pt x="6114" y="2222"/>
                    <a:pt x="6032" y="2173"/>
                  </a:cubicBezTo>
                  <a:cubicBezTo>
                    <a:pt x="5540" y="1763"/>
                    <a:pt x="5491" y="1009"/>
                    <a:pt x="5950" y="550"/>
                  </a:cubicBezTo>
                  <a:cubicBezTo>
                    <a:pt x="6204" y="249"/>
                    <a:pt x="6595" y="106"/>
                    <a:pt x="7010" y="106"/>
                  </a:cubicBezTo>
                  <a:cubicBezTo>
                    <a:pt x="7883" y="106"/>
                    <a:pt x="8862" y="739"/>
                    <a:pt x="8884" y="1861"/>
                  </a:cubicBezTo>
                  <a:cubicBezTo>
                    <a:pt x="8901" y="2665"/>
                    <a:pt x="8458" y="3419"/>
                    <a:pt x="7753" y="3796"/>
                  </a:cubicBezTo>
                  <a:lnTo>
                    <a:pt x="7688" y="3812"/>
                  </a:lnTo>
                  <a:cubicBezTo>
                    <a:pt x="7606" y="3845"/>
                    <a:pt x="7507" y="3877"/>
                    <a:pt x="7409" y="3894"/>
                  </a:cubicBezTo>
                  <a:cubicBezTo>
                    <a:pt x="7181" y="3949"/>
                    <a:pt x="6953" y="3973"/>
                    <a:pt x="6726" y="3973"/>
                  </a:cubicBezTo>
                  <a:cubicBezTo>
                    <a:pt x="5164" y="3973"/>
                    <a:pt x="3635" y="2834"/>
                    <a:pt x="2298" y="2834"/>
                  </a:cubicBezTo>
                  <a:cubicBezTo>
                    <a:pt x="2153" y="2834"/>
                    <a:pt x="2009" y="2848"/>
                    <a:pt x="1869" y="2878"/>
                  </a:cubicBezTo>
                  <a:cubicBezTo>
                    <a:pt x="607" y="3156"/>
                    <a:pt x="246" y="4041"/>
                    <a:pt x="148" y="4582"/>
                  </a:cubicBezTo>
                  <a:cubicBezTo>
                    <a:pt x="0" y="5140"/>
                    <a:pt x="115" y="5730"/>
                    <a:pt x="557" y="6074"/>
                  </a:cubicBezTo>
                  <a:cubicBezTo>
                    <a:pt x="774" y="6241"/>
                    <a:pt x="1037" y="6317"/>
                    <a:pt x="1295" y="6317"/>
                  </a:cubicBezTo>
                  <a:cubicBezTo>
                    <a:pt x="1723" y="6317"/>
                    <a:pt x="2138" y="6110"/>
                    <a:pt x="2311" y="5762"/>
                  </a:cubicBezTo>
                  <a:cubicBezTo>
                    <a:pt x="2639" y="5222"/>
                    <a:pt x="2361" y="4517"/>
                    <a:pt x="1869" y="4402"/>
                  </a:cubicBezTo>
                  <a:cubicBezTo>
                    <a:pt x="1769" y="4358"/>
                    <a:pt x="1666" y="4337"/>
                    <a:pt x="1565" y="4337"/>
                  </a:cubicBezTo>
                  <a:cubicBezTo>
                    <a:pt x="1253" y="4337"/>
                    <a:pt x="960" y="4535"/>
                    <a:pt x="836" y="4845"/>
                  </a:cubicBezTo>
                  <a:cubicBezTo>
                    <a:pt x="803" y="4959"/>
                    <a:pt x="803" y="5090"/>
                    <a:pt x="820" y="5222"/>
                  </a:cubicBezTo>
                  <a:lnTo>
                    <a:pt x="820" y="5238"/>
                  </a:lnTo>
                  <a:lnTo>
                    <a:pt x="836" y="5271"/>
                  </a:lnTo>
                  <a:cubicBezTo>
                    <a:pt x="836" y="5287"/>
                    <a:pt x="836" y="5287"/>
                    <a:pt x="836" y="5304"/>
                  </a:cubicBezTo>
                  <a:cubicBezTo>
                    <a:pt x="910" y="5525"/>
                    <a:pt x="1113" y="5663"/>
                    <a:pt x="1334" y="5663"/>
                  </a:cubicBezTo>
                  <a:cubicBezTo>
                    <a:pt x="1408" y="5663"/>
                    <a:pt x="1484" y="5648"/>
                    <a:pt x="1557" y="5615"/>
                  </a:cubicBezTo>
                  <a:cubicBezTo>
                    <a:pt x="1904" y="5473"/>
                    <a:pt x="1796" y="4924"/>
                    <a:pt x="1454" y="4924"/>
                  </a:cubicBezTo>
                  <a:cubicBezTo>
                    <a:pt x="1439" y="4924"/>
                    <a:pt x="1425" y="4925"/>
                    <a:pt x="1410" y="4927"/>
                  </a:cubicBezTo>
                  <a:cubicBezTo>
                    <a:pt x="1033" y="4959"/>
                    <a:pt x="1098" y="5320"/>
                    <a:pt x="1049" y="5385"/>
                  </a:cubicBezTo>
                  <a:cubicBezTo>
                    <a:pt x="1038" y="5394"/>
                    <a:pt x="1026" y="5398"/>
                    <a:pt x="1014" y="5398"/>
                  </a:cubicBezTo>
                  <a:cubicBezTo>
                    <a:pt x="957" y="5398"/>
                    <a:pt x="899" y="5314"/>
                    <a:pt x="885" y="5287"/>
                  </a:cubicBezTo>
                  <a:cubicBezTo>
                    <a:pt x="820" y="5090"/>
                    <a:pt x="836" y="4894"/>
                    <a:pt x="918" y="4713"/>
                  </a:cubicBezTo>
                  <a:cubicBezTo>
                    <a:pt x="1069" y="4504"/>
                    <a:pt x="1302" y="4394"/>
                    <a:pt x="1542" y="4394"/>
                  </a:cubicBezTo>
                  <a:cubicBezTo>
                    <a:pt x="1640" y="4394"/>
                    <a:pt x="1740" y="4413"/>
                    <a:pt x="1836" y="4451"/>
                  </a:cubicBezTo>
                  <a:cubicBezTo>
                    <a:pt x="2295" y="4566"/>
                    <a:pt x="2541" y="5222"/>
                    <a:pt x="2229" y="5730"/>
                  </a:cubicBezTo>
                  <a:cubicBezTo>
                    <a:pt x="2071" y="6037"/>
                    <a:pt x="1696" y="6212"/>
                    <a:pt x="1313" y="6212"/>
                  </a:cubicBezTo>
                  <a:cubicBezTo>
                    <a:pt x="1062" y="6212"/>
                    <a:pt x="807" y="6138"/>
                    <a:pt x="607" y="5976"/>
                  </a:cubicBezTo>
                  <a:cubicBezTo>
                    <a:pt x="66" y="5566"/>
                    <a:pt x="115" y="4631"/>
                    <a:pt x="541" y="4058"/>
                  </a:cubicBezTo>
                  <a:cubicBezTo>
                    <a:pt x="893" y="3593"/>
                    <a:pt x="1494" y="3350"/>
                    <a:pt x="2118" y="3350"/>
                  </a:cubicBezTo>
                  <a:cubicBezTo>
                    <a:pt x="2308" y="3350"/>
                    <a:pt x="2500" y="3373"/>
                    <a:pt x="2688" y="3419"/>
                  </a:cubicBezTo>
                  <a:cubicBezTo>
                    <a:pt x="3492" y="3615"/>
                    <a:pt x="4327" y="3959"/>
                    <a:pt x="5196" y="4205"/>
                  </a:cubicBezTo>
                  <a:cubicBezTo>
                    <a:pt x="5519" y="4264"/>
                    <a:pt x="5848" y="4297"/>
                    <a:pt x="6173" y="4297"/>
                  </a:cubicBezTo>
                  <a:cubicBezTo>
                    <a:pt x="6757" y="4297"/>
                    <a:pt x="7330" y="4190"/>
                    <a:pt x="7835" y="3927"/>
                  </a:cubicBezTo>
                  <a:cubicBezTo>
                    <a:pt x="8589" y="3517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00000" y="1628550"/>
              <a:ext cx="154100" cy="154925"/>
            </a:xfrm>
            <a:custGeom>
              <a:avLst/>
              <a:gdLst/>
              <a:ahLst/>
              <a:cxnLst/>
              <a:rect l="l" t="t" r="r" b="b"/>
              <a:pathLst>
                <a:path w="6164" h="6197" extrusionOk="0">
                  <a:moveTo>
                    <a:pt x="3098" y="1"/>
                  </a:moveTo>
                  <a:cubicBezTo>
                    <a:pt x="3049" y="115"/>
                    <a:pt x="3033" y="247"/>
                    <a:pt x="3016" y="361"/>
                  </a:cubicBezTo>
                  <a:cubicBezTo>
                    <a:pt x="3016" y="361"/>
                    <a:pt x="2918" y="1263"/>
                    <a:pt x="2049" y="1394"/>
                  </a:cubicBezTo>
                  <a:cubicBezTo>
                    <a:pt x="1164" y="1509"/>
                    <a:pt x="590" y="1640"/>
                    <a:pt x="558" y="2295"/>
                  </a:cubicBezTo>
                  <a:cubicBezTo>
                    <a:pt x="528" y="2911"/>
                    <a:pt x="346" y="3238"/>
                    <a:pt x="77" y="3238"/>
                  </a:cubicBezTo>
                  <a:cubicBezTo>
                    <a:pt x="52" y="3238"/>
                    <a:pt x="26" y="3235"/>
                    <a:pt x="0" y="3230"/>
                  </a:cubicBezTo>
                  <a:lnTo>
                    <a:pt x="0" y="3230"/>
                  </a:lnTo>
                  <a:cubicBezTo>
                    <a:pt x="0" y="3230"/>
                    <a:pt x="375" y="3763"/>
                    <a:pt x="972" y="3763"/>
                  </a:cubicBezTo>
                  <a:cubicBezTo>
                    <a:pt x="1093" y="3763"/>
                    <a:pt x="1223" y="3741"/>
                    <a:pt x="1361" y="3689"/>
                  </a:cubicBezTo>
                  <a:cubicBezTo>
                    <a:pt x="2197" y="3377"/>
                    <a:pt x="2131" y="2820"/>
                    <a:pt x="2131" y="2672"/>
                  </a:cubicBezTo>
                  <a:cubicBezTo>
                    <a:pt x="2147" y="2519"/>
                    <a:pt x="2219" y="2309"/>
                    <a:pt x="2362" y="2309"/>
                  </a:cubicBezTo>
                  <a:cubicBezTo>
                    <a:pt x="2372" y="2309"/>
                    <a:pt x="2383" y="2310"/>
                    <a:pt x="2393" y="2312"/>
                  </a:cubicBezTo>
                  <a:cubicBezTo>
                    <a:pt x="2541" y="2345"/>
                    <a:pt x="2623" y="2672"/>
                    <a:pt x="2393" y="2967"/>
                  </a:cubicBezTo>
                  <a:cubicBezTo>
                    <a:pt x="2049" y="3312"/>
                    <a:pt x="2000" y="3853"/>
                    <a:pt x="2295" y="4262"/>
                  </a:cubicBezTo>
                  <a:cubicBezTo>
                    <a:pt x="2639" y="4820"/>
                    <a:pt x="3098" y="6197"/>
                    <a:pt x="3098" y="6197"/>
                  </a:cubicBezTo>
                  <a:cubicBezTo>
                    <a:pt x="3098" y="6197"/>
                    <a:pt x="3541" y="4820"/>
                    <a:pt x="3901" y="4262"/>
                  </a:cubicBezTo>
                  <a:cubicBezTo>
                    <a:pt x="4180" y="3869"/>
                    <a:pt x="4147" y="3312"/>
                    <a:pt x="3803" y="2967"/>
                  </a:cubicBezTo>
                  <a:cubicBezTo>
                    <a:pt x="3557" y="2672"/>
                    <a:pt x="3623" y="2345"/>
                    <a:pt x="3787" y="2312"/>
                  </a:cubicBezTo>
                  <a:cubicBezTo>
                    <a:pt x="3793" y="2311"/>
                    <a:pt x="3799" y="2311"/>
                    <a:pt x="3804" y="2311"/>
                  </a:cubicBezTo>
                  <a:cubicBezTo>
                    <a:pt x="3957" y="2311"/>
                    <a:pt x="4033" y="2514"/>
                    <a:pt x="4033" y="2672"/>
                  </a:cubicBezTo>
                  <a:cubicBezTo>
                    <a:pt x="4049" y="2836"/>
                    <a:pt x="3983" y="3377"/>
                    <a:pt x="4803" y="3689"/>
                  </a:cubicBezTo>
                  <a:cubicBezTo>
                    <a:pt x="4944" y="3741"/>
                    <a:pt x="5075" y="3763"/>
                    <a:pt x="5197" y="3763"/>
                  </a:cubicBezTo>
                  <a:cubicBezTo>
                    <a:pt x="5800" y="3763"/>
                    <a:pt x="6163" y="3230"/>
                    <a:pt x="6164" y="3230"/>
                  </a:cubicBezTo>
                  <a:lnTo>
                    <a:pt x="6164" y="3230"/>
                  </a:lnTo>
                  <a:cubicBezTo>
                    <a:pt x="6139" y="3235"/>
                    <a:pt x="6115" y="3238"/>
                    <a:pt x="6091" y="3238"/>
                  </a:cubicBezTo>
                  <a:cubicBezTo>
                    <a:pt x="5834" y="3238"/>
                    <a:pt x="5653" y="2911"/>
                    <a:pt x="5623" y="2295"/>
                  </a:cubicBezTo>
                  <a:cubicBezTo>
                    <a:pt x="5590" y="1640"/>
                    <a:pt x="5000" y="1509"/>
                    <a:pt x="4131" y="1394"/>
                  </a:cubicBezTo>
                  <a:cubicBezTo>
                    <a:pt x="3246" y="1263"/>
                    <a:pt x="3164" y="361"/>
                    <a:pt x="3164" y="361"/>
                  </a:cubicBezTo>
                  <a:cubicBezTo>
                    <a:pt x="3147" y="247"/>
                    <a:pt x="3131" y="115"/>
                    <a:pt x="30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03250" y="1582175"/>
              <a:ext cx="161500" cy="92700"/>
            </a:xfrm>
            <a:custGeom>
              <a:avLst/>
              <a:gdLst/>
              <a:ahLst/>
              <a:cxnLst/>
              <a:rect l="l" t="t" r="r" b="b"/>
              <a:pathLst>
                <a:path w="6460" h="3708" extrusionOk="0">
                  <a:moveTo>
                    <a:pt x="954" y="0"/>
                  </a:moveTo>
                  <a:cubicBezTo>
                    <a:pt x="333" y="0"/>
                    <a:pt x="1" y="266"/>
                    <a:pt x="1" y="266"/>
                  </a:cubicBezTo>
                  <a:cubicBezTo>
                    <a:pt x="232" y="193"/>
                    <a:pt x="445" y="147"/>
                    <a:pt x="656" y="147"/>
                  </a:cubicBezTo>
                  <a:cubicBezTo>
                    <a:pt x="966" y="147"/>
                    <a:pt x="1272" y="248"/>
                    <a:pt x="1624" y="512"/>
                  </a:cubicBezTo>
                  <a:cubicBezTo>
                    <a:pt x="2214" y="954"/>
                    <a:pt x="1853" y="1708"/>
                    <a:pt x="1755" y="2200"/>
                  </a:cubicBezTo>
                  <a:cubicBezTo>
                    <a:pt x="1657" y="2708"/>
                    <a:pt x="2361" y="2921"/>
                    <a:pt x="2722" y="3085"/>
                  </a:cubicBezTo>
                  <a:cubicBezTo>
                    <a:pt x="3083" y="3249"/>
                    <a:pt x="2902" y="3708"/>
                    <a:pt x="2902" y="3708"/>
                  </a:cubicBezTo>
                  <a:cubicBezTo>
                    <a:pt x="4230" y="2888"/>
                    <a:pt x="3378" y="1938"/>
                    <a:pt x="3148" y="1675"/>
                  </a:cubicBezTo>
                  <a:cubicBezTo>
                    <a:pt x="2959" y="1446"/>
                    <a:pt x="3082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23" y="1380"/>
                    <a:pt x="3263" y="1872"/>
                    <a:pt x="3951" y="2315"/>
                  </a:cubicBezTo>
                  <a:cubicBezTo>
                    <a:pt x="4119" y="2421"/>
                    <a:pt x="4277" y="2461"/>
                    <a:pt x="4419" y="2461"/>
                  </a:cubicBezTo>
                  <a:cubicBezTo>
                    <a:pt x="4846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6" y="2102"/>
                    <a:pt x="5120" y="2102"/>
                    <a:pt x="5114" y="2102"/>
                  </a:cubicBezTo>
                  <a:cubicBezTo>
                    <a:pt x="4744" y="2102"/>
                    <a:pt x="4949" y="1575"/>
                    <a:pt x="4787" y="1429"/>
                  </a:cubicBezTo>
                  <a:cubicBezTo>
                    <a:pt x="4703" y="1366"/>
                    <a:pt x="4604" y="1330"/>
                    <a:pt x="4510" y="1330"/>
                  </a:cubicBezTo>
                  <a:cubicBezTo>
                    <a:pt x="4458" y="1330"/>
                    <a:pt x="4408" y="1341"/>
                    <a:pt x="4361" y="1364"/>
                  </a:cubicBezTo>
                  <a:cubicBezTo>
                    <a:pt x="4318" y="1371"/>
                    <a:pt x="4275" y="1374"/>
                    <a:pt x="4235" y="1374"/>
                  </a:cubicBezTo>
                  <a:cubicBezTo>
                    <a:pt x="4079" y="1374"/>
                    <a:pt x="3968" y="1324"/>
                    <a:pt x="4033" y="1233"/>
                  </a:cubicBezTo>
                  <a:cubicBezTo>
                    <a:pt x="4069" y="1183"/>
                    <a:pt x="4108" y="1165"/>
                    <a:pt x="4159" y="1165"/>
                  </a:cubicBezTo>
                  <a:cubicBezTo>
                    <a:pt x="4295" y="1165"/>
                    <a:pt x="4521" y="1295"/>
                    <a:pt x="5033" y="1331"/>
                  </a:cubicBezTo>
                  <a:cubicBezTo>
                    <a:pt x="5069" y="1334"/>
                    <a:pt x="5104" y="1335"/>
                    <a:pt x="5139" y="1335"/>
                  </a:cubicBezTo>
                  <a:cubicBezTo>
                    <a:pt x="5904" y="1335"/>
                    <a:pt x="6459" y="676"/>
                    <a:pt x="6459" y="675"/>
                  </a:cubicBezTo>
                  <a:lnTo>
                    <a:pt x="6459" y="675"/>
                  </a:lnTo>
                  <a:cubicBezTo>
                    <a:pt x="6005" y="931"/>
                    <a:pt x="5521" y="1029"/>
                    <a:pt x="5034" y="1029"/>
                  </a:cubicBezTo>
                  <a:cubicBezTo>
                    <a:pt x="3869" y="1029"/>
                    <a:pt x="2686" y="468"/>
                    <a:pt x="1853" y="167"/>
                  </a:cubicBezTo>
                  <a:cubicBezTo>
                    <a:pt x="1508" y="44"/>
                    <a:pt x="1207" y="0"/>
                    <a:pt x="95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44650" y="1490500"/>
              <a:ext cx="90575" cy="63100"/>
            </a:xfrm>
            <a:custGeom>
              <a:avLst/>
              <a:gdLst/>
              <a:ahLst/>
              <a:cxnLst/>
              <a:rect l="l" t="t" r="r" b="b"/>
              <a:pathLst>
                <a:path w="3623" h="2524" extrusionOk="0">
                  <a:moveTo>
                    <a:pt x="2514" y="1"/>
                  </a:moveTo>
                  <a:cubicBezTo>
                    <a:pt x="1924" y="1"/>
                    <a:pt x="1243" y="126"/>
                    <a:pt x="869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1" y="2162"/>
                    <a:pt x="1394" y="2162"/>
                  </a:cubicBezTo>
                  <a:cubicBezTo>
                    <a:pt x="2426" y="2146"/>
                    <a:pt x="2312" y="1490"/>
                    <a:pt x="2263" y="1261"/>
                  </a:cubicBezTo>
                  <a:cubicBezTo>
                    <a:pt x="2181" y="1015"/>
                    <a:pt x="2246" y="736"/>
                    <a:pt x="2426" y="556"/>
                  </a:cubicBezTo>
                  <a:cubicBezTo>
                    <a:pt x="2656" y="195"/>
                    <a:pt x="3623" y="130"/>
                    <a:pt x="3623" y="130"/>
                  </a:cubicBezTo>
                  <a:cubicBezTo>
                    <a:pt x="3623" y="130"/>
                    <a:pt x="3115" y="1"/>
                    <a:pt x="25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13900" y="14236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2" y="2688"/>
                    <a:pt x="1689" y="2426"/>
                    <a:pt x="2263" y="2606"/>
                  </a:cubicBezTo>
                  <a:cubicBezTo>
                    <a:pt x="2263" y="2606"/>
                    <a:pt x="1394" y="2164"/>
                    <a:pt x="1459" y="1426"/>
                  </a:cubicBezTo>
                  <a:cubicBezTo>
                    <a:pt x="1525" y="705"/>
                    <a:pt x="1427" y="164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74950" y="1452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8" y="1"/>
                  </a:moveTo>
                  <a:cubicBezTo>
                    <a:pt x="1" y="1345"/>
                    <a:pt x="542" y="1607"/>
                    <a:pt x="1099" y="2476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43" y="4049"/>
                    <a:pt x="1788" y="3361"/>
                    <a:pt x="2492" y="2935"/>
                  </a:cubicBezTo>
                  <a:cubicBezTo>
                    <a:pt x="3181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52" y="1704"/>
                    <a:pt x="2762" y="1750"/>
                    <a:pt x="2604" y="1750"/>
                  </a:cubicBezTo>
                  <a:cubicBezTo>
                    <a:pt x="2557" y="1750"/>
                    <a:pt x="2504" y="1746"/>
                    <a:pt x="2443" y="1738"/>
                  </a:cubicBezTo>
                  <a:cubicBezTo>
                    <a:pt x="2414" y="1731"/>
                    <a:pt x="2385" y="1728"/>
                    <a:pt x="2357" y="1728"/>
                  </a:cubicBezTo>
                  <a:cubicBezTo>
                    <a:pt x="2120" y="1728"/>
                    <a:pt x="1946" y="1961"/>
                    <a:pt x="2033" y="2181"/>
                  </a:cubicBezTo>
                  <a:cubicBezTo>
                    <a:pt x="2101" y="2357"/>
                    <a:pt x="1967" y="2533"/>
                    <a:pt x="1807" y="2533"/>
                  </a:cubicBezTo>
                  <a:cubicBezTo>
                    <a:pt x="1774" y="2533"/>
                    <a:pt x="1740" y="2526"/>
                    <a:pt x="1706" y="2509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1984" y="1705"/>
                    <a:pt x="2148" y="1312"/>
                    <a:pt x="1952" y="689"/>
                  </a:cubicBezTo>
                  <a:cubicBezTo>
                    <a:pt x="1811" y="217"/>
                    <a:pt x="1343" y="113"/>
                    <a:pt x="1019" y="113"/>
                  </a:cubicBezTo>
                  <a:cubicBezTo>
                    <a:pt x="927" y="113"/>
                    <a:pt x="846" y="121"/>
                    <a:pt x="788" y="132"/>
                  </a:cubicBezTo>
                  <a:cubicBezTo>
                    <a:pt x="769" y="134"/>
                    <a:pt x="750" y="135"/>
                    <a:pt x="732" y="135"/>
                  </a:cubicBezTo>
                  <a:cubicBezTo>
                    <a:pt x="603" y="135"/>
                    <a:pt x="478" y="87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856925" y="1294200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61" y="1"/>
                  </a:moveTo>
                  <a:cubicBezTo>
                    <a:pt x="5242" y="1"/>
                    <a:pt x="4733" y="166"/>
                    <a:pt x="4426" y="557"/>
                  </a:cubicBezTo>
                  <a:cubicBezTo>
                    <a:pt x="4131" y="999"/>
                    <a:pt x="4082" y="1557"/>
                    <a:pt x="4312" y="2032"/>
                  </a:cubicBezTo>
                  <a:cubicBezTo>
                    <a:pt x="4520" y="2441"/>
                    <a:pt x="4859" y="2587"/>
                    <a:pt x="5190" y="2587"/>
                  </a:cubicBezTo>
                  <a:cubicBezTo>
                    <a:pt x="5536" y="2587"/>
                    <a:pt x="5874" y="2429"/>
                    <a:pt x="6049" y="2245"/>
                  </a:cubicBezTo>
                  <a:cubicBezTo>
                    <a:pt x="6229" y="2032"/>
                    <a:pt x="6295" y="1753"/>
                    <a:pt x="6246" y="1491"/>
                  </a:cubicBezTo>
                  <a:cubicBezTo>
                    <a:pt x="6198" y="1163"/>
                    <a:pt x="5968" y="1022"/>
                    <a:pt x="5756" y="1022"/>
                  </a:cubicBezTo>
                  <a:cubicBezTo>
                    <a:pt x="5609" y="1022"/>
                    <a:pt x="5471" y="1091"/>
                    <a:pt x="5410" y="1212"/>
                  </a:cubicBezTo>
                  <a:cubicBezTo>
                    <a:pt x="5279" y="1491"/>
                    <a:pt x="5344" y="1852"/>
                    <a:pt x="5754" y="1917"/>
                  </a:cubicBezTo>
                  <a:cubicBezTo>
                    <a:pt x="6098" y="1966"/>
                    <a:pt x="5918" y="2393"/>
                    <a:pt x="5475" y="2507"/>
                  </a:cubicBezTo>
                  <a:cubicBezTo>
                    <a:pt x="5398" y="2528"/>
                    <a:pt x="5319" y="2538"/>
                    <a:pt x="5240" y="2538"/>
                  </a:cubicBezTo>
                  <a:cubicBezTo>
                    <a:pt x="4886" y="2538"/>
                    <a:pt x="4541" y="2334"/>
                    <a:pt x="4394" y="1999"/>
                  </a:cubicBezTo>
                  <a:cubicBezTo>
                    <a:pt x="4197" y="1557"/>
                    <a:pt x="4246" y="1032"/>
                    <a:pt x="4525" y="639"/>
                  </a:cubicBezTo>
                  <a:cubicBezTo>
                    <a:pt x="4795" y="301"/>
                    <a:pt x="5254" y="142"/>
                    <a:pt x="5719" y="142"/>
                  </a:cubicBezTo>
                  <a:cubicBezTo>
                    <a:pt x="5818" y="142"/>
                    <a:pt x="5918" y="149"/>
                    <a:pt x="6016" y="163"/>
                  </a:cubicBezTo>
                  <a:cubicBezTo>
                    <a:pt x="7229" y="294"/>
                    <a:pt x="7934" y="1999"/>
                    <a:pt x="7197" y="3147"/>
                  </a:cubicBezTo>
                  <a:cubicBezTo>
                    <a:pt x="6967" y="3507"/>
                    <a:pt x="6639" y="3802"/>
                    <a:pt x="6246" y="3999"/>
                  </a:cubicBezTo>
                  <a:cubicBezTo>
                    <a:pt x="5849" y="4165"/>
                    <a:pt x="5396" y="4248"/>
                    <a:pt x="4871" y="4248"/>
                  </a:cubicBezTo>
                  <a:cubicBezTo>
                    <a:pt x="4462" y="4248"/>
                    <a:pt x="4010" y="4198"/>
                    <a:pt x="3508" y="4097"/>
                  </a:cubicBezTo>
                  <a:cubicBezTo>
                    <a:pt x="3203" y="4036"/>
                    <a:pt x="2903" y="4005"/>
                    <a:pt x="2616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50" y="8097"/>
                    <a:pt x="1050" y="8097"/>
                  </a:cubicBezTo>
                  <a:lnTo>
                    <a:pt x="1017" y="8064"/>
                  </a:lnTo>
                  <a:cubicBezTo>
                    <a:pt x="443" y="7425"/>
                    <a:pt x="607" y="6228"/>
                    <a:pt x="607" y="6228"/>
                  </a:cubicBezTo>
                  <a:cubicBezTo>
                    <a:pt x="689" y="5720"/>
                    <a:pt x="951" y="5245"/>
                    <a:pt x="1345" y="4900"/>
                  </a:cubicBezTo>
                  <a:cubicBezTo>
                    <a:pt x="1937" y="4461"/>
                    <a:pt x="2695" y="4378"/>
                    <a:pt x="3182" y="4378"/>
                  </a:cubicBezTo>
                  <a:cubicBezTo>
                    <a:pt x="3477" y="4378"/>
                    <a:pt x="3672" y="4409"/>
                    <a:pt x="3672" y="4409"/>
                  </a:cubicBezTo>
                  <a:cubicBezTo>
                    <a:pt x="3918" y="4441"/>
                    <a:pt x="4164" y="4458"/>
                    <a:pt x="4377" y="4474"/>
                  </a:cubicBezTo>
                  <a:cubicBezTo>
                    <a:pt x="4462" y="4478"/>
                    <a:pt x="4548" y="4480"/>
                    <a:pt x="4635" y="4480"/>
                  </a:cubicBezTo>
                  <a:cubicBezTo>
                    <a:pt x="5612" y="4480"/>
                    <a:pt x="6727" y="4208"/>
                    <a:pt x="7344" y="3245"/>
                  </a:cubicBezTo>
                  <a:cubicBezTo>
                    <a:pt x="8114" y="1983"/>
                    <a:pt x="7360" y="180"/>
                    <a:pt x="6033" y="16"/>
                  </a:cubicBezTo>
                  <a:cubicBezTo>
                    <a:pt x="5943" y="6"/>
                    <a:pt x="5852" y="1"/>
                    <a:pt x="57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882325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10600" y="141067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1092" y="0"/>
                  </a:moveTo>
                  <a:cubicBezTo>
                    <a:pt x="395" y="0"/>
                    <a:pt x="1" y="225"/>
                    <a:pt x="1" y="225"/>
                  </a:cubicBezTo>
                  <a:cubicBezTo>
                    <a:pt x="93" y="206"/>
                    <a:pt x="182" y="196"/>
                    <a:pt x="265" y="196"/>
                  </a:cubicBezTo>
                  <a:cubicBezTo>
                    <a:pt x="743" y="196"/>
                    <a:pt x="1047" y="504"/>
                    <a:pt x="935" y="979"/>
                  </a:cubicBezTo>
                  <a:cubicBezTo>
                    <a:pt x="821" y="1405"/>
                    <a:pt x="968" y="1848"/>
                    <a:pt x="1329" y="2110"/>
                  </a:cubicBezTo>
                  <a:cubicBezTo>
                    <a:pt x="1640" y="2372"/>
                    <a:pt x="2558" y="2372"/>
                    <a:pt x="2558" y="2372"/>
                  </a:cubicBezTo>
                  <a:cubicBezTo>
                    <a:pt x="2296" y="2225"/>
                    <a:pt x="2542" y="1864"/>
                    <a:pt x="2706" y="1438"/>
                  </a:cubicBezTo>
                  <a:cubicBezTo>
                    <a:pt x="2861" y="1017"/>
                    <a:pt x="2439" y="863"/>
                    <a:pt x="2242" y="863"/>
                  </a:cubicBezTo>
                  <a:cubicBezTo>
                    <a:pt x="2232" y="863"/>
                    <a:pt x="2223" y="863"/>
                    <a:pt x="2214" y="864"/>
                  </a:cubicBezTo>
                  <a:cubicBezTo>
                    <a:pt x="2117" y="882"/>
                    <a:pt x="2044" y="899"/>
                    <a:pt x="1977" y="899"/>
                  </a:cubicBezTo>
                  <a:cubicBezTo>
                    <a:pt x="1919" y="899"/>
                    <a:pt x="1865" y="886"/>
                    <a:pt x="1804" y="848"/>
                  </a:cubicBezTo>
                  <a:cubicBezTo>
                    <a:pt x="1700" y="783"/>
                    <a:pt x="1741" y="571"/>
                    <a:pt x="2003" y="571"/>
                  </a:cubicBezTo>
                  <a:cubicBezTo>
                    <a:pt x="2069" y="571"/>
                    <a:pt x="2150" y="585"/>
                    <a:pt x="2247" y="618"/>
                  </a:cubicBezTo>
                  <a:cubicBezTo>
                    <a:pt x="2738" y="766"/>
                    <a:pt x="2591" y="1225"/>
                    <a:pt x="3312" y="1372"/>
                  </a:cubicBezTo>
                  <a:cubicBezTo>
                    <a:pt x="3369" y="1384"/>
                    <a:pt x="3423" y="1389"/>
                    <a:pt x="3474" y="1389"/>
                  </a:cubicBezTo>
                  <a:cubicBezTo>
                    <a:pt x="4075" y="1389"/>
                    <a:pt x="4220" y="641"/>
                    <a:pt x="4296" y="520"/>
                  </a:cubicBezTo>
                  <a:cubicBezTo>
                    <a:pt x="4410" y="389"/>
                    <a:pt x="4541" y="258"/>
                    <a:pt x="4673" y="143"/>
                  </a:cubicBezTo>
                  <a:lnTo>
                    <a:pt x="4673" y="143"/>
                  </a:lnTo>
                  <a:cubicBezTo>
                    <a:pt x="4463" y="267"/>
                    <a:pt x="4087" y="385"/>
                    <a:pt x="3551" y="385"/>
                  </a:cubicBezTo>
                  <a:cubicBezTo>
                    <a:pt x="3165" y="385"/>
                    <a:pt x="2697" y="324"/>
                    <a:pt x="2148" y="159"/>
                  </a:cubicBezTo>
                  <a:cubicBezTo>
                    <a:pt x="1745" y="41"/>
                    <a:pt x="1390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917175" y="13015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0"/>
                  </a:moveTo>
                  <a:cubicBezTo>
                    <a:pt x="1525" y="263"/>
                    <a:pt x="1459" y="722"/>
                    <a:pt x="721" y="1328"/>
                  </a:cubicBezTo>
                  <a:cubicBezTo>
                    <a:pt x="0" y="1951"/>
                    <a:pt x="213" y="2410"/>
                    <a:pt x="361" y="2672"/>
                  </a:cubicBezTo>
                  <a:cubicBezTo>
                    <a:pt x="459" y="2803"/>
                    <a:pt x="443" y="2984"/>
                    <a:pt x="295" y="3082"/>
                  </a:cubicBezTo>
                  <a:cubicBezTo>
                    <a:pt x="1394" y="2967"/>
                    <a:pt x="1246" y="2328"/>
                    <a:pt x="1180" y="2131"/>
                  </a:cubicBezTo>
                  <a:cubicBezTo>
                    <a:pt x="1115" y="1935"/>
                    <a:pt x="1148" y="1836"/>
                    <a:pt x="1262" y="1836"/>
                  </a:cubicBezTo>
                  <a:cubicBezTo>
                    <a:pt x="1361" y="1836"/>
                    <a:pt x="1361" y="2066"/>
                    <a:pt x="1344" y="2344"/>
                  </a:cubicBezTo>
                  <a:cubicBezTo>
                    <a:pt x="1328" y="2623"/>
                    <a:pt x="1279" y="3279"/>
                    <a:pt x="2131" y="3344"/>
                  </a:cubicBezTo>
                  <a:cubicBezTo>
                    <a:pt x="2162" y="3347"/>
                    <a:pt x="2191" y="3348"/>
                    <a:pt x="2220" y="3348"/>
                  </a:cubicBezTo>
                  <a:cubicBezTo>
                    <a:pt x="2986" y="3348"/>
                    <a:pt x="3229" y="2541"/>
                    <a:pt x="3229" y="2541"/>
                  </a:cubicBezTo>
                  <a:lnTo>
                    <a:pt x="3229" y="2541"/>
                  </a:lnTo>
                  <a:cubicBezTo>
                    <a:pt x="3104" y="2576"/>
                    <a:pt x="2954" y="2601"/>
                    <a:pt x="2793" y="2601"/>
                  </a:cubicBezTo>
                  <a:cubicBezTo>
                    <a:pt x="2343" y="2601"/>
                    <a:pt x="1820" y="2401"/>
                    <a:pt x="1590" y="1640"/>
                  </a:cubicBezTo>
                  <a:cubicBezTo>
                    <a:pt x="1394" y="1066"/>
                    <a:pt x="1541" y="427"/>
                    <a:pt x="19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32725" y="1181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38"/>
                    <a:pt x="1312" y="5368"/>
                    <a:pt x="1181" y="3991"/>
                  </a:cubicBezTo>
                  <a:cubicBezTo>
                    <a:pt x="1050" y="2631"/>
                    <a:pt x="1066" y="1369"/>
                    <a:pt x="1328" y="1106"/>
                  </a:cubicBezTo>
                  <a:cubicBezTo>
                    <a:pt x="1591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986825" y="1156775"/>
              <a:ext cx="213950" cy="254200"/>
            </a:xfrm>
            <a:custGeom>
              <a:avLst/>
              <a:gdLst/>
              <a:ahLst/>
              <a:cxnLst/>
              <a:rect l="l" t="t" r="r" b="b"/>
              <a:pathLst>
                <a:path w="8558" h="10168" extrusionOk="0">
                  <a:moveTo>
                    <a:pt x="6299" y="0"/>
                  </a:moveTo>
                  <a:cubicBezTo>
                    <a:pt x="6097" y="0"/>
                    <a:pt x="5892" y="23"/>
                    <a:pt x="5689" y="71"/>
                  </a:cubicBezTo>
                  <a:cubicBezTo>
                    <a:pt x="4492" y="333"/>
                    <a:pt x="3738" y="1579"/>
                    <a:pt x="3509" y="2841"/>
                  </a:cubicBezTo>
                  <a:cubicBezTo>
                    <a:pt x="3263" y="4136"/>
                    <a:pt x="3509" y="5365"/>
                    <a:pt x="3459" y="6480"/>
                  </a:cubicBezTo>
                  <a:cubicBezTo>
                    <a:pt x="3509" y="7463"/>
                    <a:pt x="3148" y="8430"/>
                    <a:pt x="2443" y="9135"/>
                  </a:cubicBezTo>
                  <a:cubicBezTo>
                    <a:pt x="1771" y="9742"/>
                    <a:pt x="919" y="10119"/>
                    <a:pt x="1" y="10168"/>
                  </a:cubicBezTo>
                  <a:cubicBezTo>
                    <a:pt x="919" y="10151"/>
                    <a:pt x="1804" y="9791"/>
                    <a:pt x="2509" y="9184"/>
                  </a:cubicBezTo>
                  <a:cubicBezTo>
                    <a:pt x="3246" y="8480"/>
                    <a:pt x="3640" y="7496"/>
                    <a:pt x="3590" y="6480"/>
                  </a:cubicBezTo>
                  <a:cubicBezTo>
                    <a:pt x="3656" y="5365"/>
                    <a:pt x="3427" y="4120"/>
                    <a:pt x="3672" y="2874"/>
                  </a:cubicBezTo>
                  <a:cubicBezTo>
                    <a:pt x="3902" y="1612"/>
                    <a:pt x="4607" y="464"/>
                    <a:pt x="5721" y="202"/>
                  </a:cubicBezTo>
                  <a:cubicBezTo>
                    <a:pt x="5836" y="169"/>
                    <a:pt x="5967" y="153"/>
                    <a:pt x="6098" y="136"/>
                  </a:cubicBezTo>
                  <a:cubicBezTo>
                    <a:pt x="6145" y="133"/>
                    <a:pt x="6191" y="131"/>
                    <a:pt x="6236" y="131"/>
                  </a:cubicBezTo>
                  <a:cubicBezTo>
                    <a:pt x="6643" y="131"/>
                    <a:pt x="7020" y="261"/>
                    <a:pt x="7344" y="497"/>
                  </a:cubicBezTo>
                  <a:cubicBezTo>
                    <a:pt x="8065" y="1071"/>
                    <a:pt x="7967" y="2316"/>
                    <a:pt x="7557" y="2693"/>
                  </a:cubicBezTo>
                  <a:cubicBezTo>
                    <a:pt x="7351" y="2879"/>
                    <a:pt x="7125" y="2952"/>
                    <a:pt x="6928" y="2952"/>
                  </a:cubicBezTo>
                  <a:cubicBezTo>
                    <a:pt x="6670" y="2952"/>
                    <a:pt x="6458" y="2828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17" y="2663"/>
                    <a:pt x="6455" y="2663"/>
                  </a:cubicBezTo>
                  <a:cubicBezTo>
                    <a:pt x="6580" y="2663"/>
                    <a:pt x="6862" y="2634"/>
                    <a:pt x="6951" y="2382"/>
                  </a:cubicBezTo>
                  <a:cubicBezTo>
                    <a:pt x="7065" y="2071"/>
                    <a:pt x="6885" y="1726"/>
                    <a:pt x="6557" y="1661"/>
                  </a:cubicBezTo>
                  <a:cubicBezTo>
                    <a:pt x="6508" y="1647"/>
                    <a:pt x="6456" y="1640"/>
                    <a:pt x="6403" y="1640"/>
                  </a:cubicBezTo>
                  <a:cubicBezTo>
                    <a:pt x="6082" y="1640"/>
                    <a:pt x="5726" y="1897"/>
                    <a:pt x="5852" y="2431"/>
                  </a:cubicBezTo>
                  <a:cubicBezTo>
                    <a:pt x="5942" y="2811"/>
                    <a:pt x="6457" y="3099"/>
                    <a:pt x="7000" y="3099"/>
                  </a:cubicBezTo>
                  <a:cubicBezTo>
                    <a:pt x="7253" y="3099"/>
                    <a:pt x="7513" y="3036"/>
                    <a:pt x="7737" y="2890"/>
                  </a:cubicBezTo>
                  <a:cubicBezTo>
                    <a:pt x="8147" y="2661"/>
                    <a:pt x="8557" y="1956"/>
                    <a:pt x="8262" y="1169"/>
                  </a:cubicBezTo>
                  <a:cubicBezTo>
                    <a:pt x="8034" y="459"/>
                    <a:pt x="7203" y="0"/>
                    <a:pt x="62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88450" y="1192325"/>
              <a:ext cx="62325" cy="52600"/>
            </a:xfrm>
            <a:custGeom>
              <a:avLst/>
              <a:gdLst/>
              <a:ahLst/>
              <a:cxnLst/>
              <a:rect l="l" t="t" r="r" b="b"/>
              <a:pathLst>
                <a:path w="2493" h="2104" extrusionOk="0">
                  <a:moveTo>
                    <a:pt x="691" y="1"/>
                  </a:moveTo>
                  <a:cubicBezTo>
                    <a:pt x="623" y="1"/>
                    <a:pt x="551" y="9"/>
                    <a:pt x="476" y="26"/>
                  </a:cubicBezTo>
                  <a:cubicBezTo>
                    <a:pt x="591" y="91"/>
                    <a:pt x="624" y="272"/>
                    <a:pt x="525" y="386"/>
                  </a:cubicBezTo>
                  <a:cubicBezTo>
                    <a:pt x="378" y="616"/>
                    <a:pt x="1" y="1304"/>
                    <a:pt x="542" y="1862"/>
                  </a:cubicBezTo>
                  <a:cubicBezTo>
                    <a:pt x="727" y="2041"/>
                    <a:pt x="984" y="2103"/>
                    <a:pt x="1251" y="2103"/>
                  </a:cubicBezTo>
                  <a:cubicBezTo>
                    <a:pt x="1790" y="2103"/>
                    <a:pt x="2372" y="1851"/>
                    <a:pt x="2492" y="1796"/>
                  </a:cubicBezTo>
                  <a:lnTo>
                    <a:pt x="2492" y="1796"/>
                  </a:lnTo>
                  <a:cubicBezTo>
                    <a:pt x="2492" y="1796"/>
                    <a:pt x="2460" y="1800"/>
                    <a:pt x="2407" y="1800"/>
                  </a:cubicBezTo>
                  <a:cubicBezTo>
                    <a:pt x="2192" y="1800"/>
                    <a:pt x="1637" y="1736"/>
                    <a:pt x="1558" y="1091"/>
                  </a:cubicBezTo>
                  <a:cubicBezTo>
                    <a:pt x="1472" y="390"/>
                    <a:pt x="1161" y="1"/>
                    <a:pt x="6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91325" y="1195825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57"/>
                  </a:cubicBezTo>
                  <a:cubicBezTo>
                    <a:pt x="444" y="3924"/>
                    <a:pt x="516" y="3188"/>
                    <a:pt x="716" y="3188"/>
                  </a:cubicBezTo>
                  <a:cubicBezTo>
                    <a:pt x="729" y="3188"/>
                    <a:pt x="741" y="3191"/>
                    <a:pt x="755" y="3197"/>
                  </a:cubicBezTo>
                  <a:cubicBezTo>
                    <a:pt x="984" y="3312"/>
                    <a:pt x="804" y="3557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28"/>
                    <a:pt x="2541" y="2558"/>
                    <a:pt x="2410" y="2607"/>
                  </a:cubicBezTo>
                  <a:cubicBezTo>
                    <a:pt x="2230" y="2721"/>
                    <a:pt x="2197" y="2984"/>
                    <a:pt x="2345" y="3131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31"/>
                    <a:pt x="4820" y="80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177800" y="1157500"/>
              <a:ext cx="74600" cy="48775"/>
            </a:xfrm>
            <a:custGeom>
              <a:avLst/>
              <a:gdLst/>
              <a:ahLst/>
              <a:cxnLst/>
              <a:rect l="l" t="t" r="r" b="b"/>
              <a:pathLst>
                <a:path w="2984" h="1951" extrusionOk="0">
                  <a:moveTo>
                    <a:pt x="945" y="0"/>
                  </a:moveTo>
                  <a:cubicBezTo>
                    <a:pt x="674" y="0"/>
                    <a:pt x="362" y="28"/>
                    <a:pt x="0" y="91"/>
                  </a:cubicBezTo>
                  <a:cubicBezTo>
                    <a:pt x="426" y="140"/>
                    <a:pt x="771" y="402"/>
                    <a:pt x="934" y="796"/>
                  </a:cubicBezTo>
                  <a:cubicBezTo>
                    <a:pt x="1141" y="1312"/>
                    <a:pt x="1510" y="1950"/>
                    <a:pt x="2274" y="1950"/>
                  </a:cubicBezTo>
                  <a:cubicBezTo>
                    <a:pt x="2480" y="1950"/>
                    <a:pt x="2715" y="1904"/>
                    <a:pt x="2983" y="1796"/>
                  </a:cubicBezTo>
                  <a:cubicBezTo>
                    <a:pt x="2803" y="1730"/>
                    <a:pt x="2688" y="1550"/>
                    <a:pt x="2688" y="1370"/>
                  </a:cubicBezTo>
                  <a:cubicBezTo>
                    <a:pt x="2688" y="1087"/>
                    <a:pt x="2640" y="0"/>
                    <a:pt x="9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44575" y="11567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62" y="1"/>
                  </a:moveTo>
                  <a:cubicBezTo>
                    <a:pt x="788" y="1"/>
                    <a:pt x="637" y="142"/>
                    <a:pt x="624" y="333"/>
                  </a:cubicBezTo>
                  <a:cubicBezTo>
                    <a:pt x="624" y="483"/>
                    <a:pt x="754" y="593"/>
                    <a:pt x="894" y="593"/>
                  </a:cubicBezTo>
                  <a:cubicBezTo>
                    <a:pt x="953" y="593"/>
                    <a:pt x="1013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1" y="260"/>
                    <a:pt x="988" y="260"/>
                  </a:cubicBezTo>
                  <a:cubicBezTo>
                    <a:pt x="918" y="260"/>
                    <a:pt x="878" y="325"/>
                    <a:pt x="902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50" y="153"/>
                    <a:pt x="867" y="65"/>
                    <a:pt x="986" y="65"/>
                  </a:cubicBezTo>
                  <a:cubicBezTo>
                    <a:pt x="1031" y="65"/>
                    <a:pt x="1075" y="77"/>
                    <a:pt x="1116" y="104"/>
                  </a:cubicBezTo>
                  <a:cubicBezTo>
                    <a:pt x="1394" y="268"/>
                    <a:pt x="1312" y="841"/>
                    <a:pt x="722" y="907"/>
                  </a:cubicBezTo>
                  <a:cubicBezTo>
                    <a:pt x="708" y="908"/>
                    <a:pt x="694" y="909"/>
                    <a:pt x="680" y="909"/>
                  </a:cubicBezTo>
                  <a:cubicBezTo>
                    <a:pt x="320" y="909"/>
                    <a:pt x="1" y="514"/>
                    <a:pt x="1" y="513"/>
                  </a:cubicBezTo>
                  <a:lnTo>
                    <a:pt x="1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45" y="1088"/>
                    <a:pt x="485" y="1132"/>
                    <a:pt x="627" y="1132"/>
                  </a:cubicBezTo>
                  <a:cubicBezTo>
                    <a:pt x="709" y="1132"/>
                    <a:pt x="792" y="1117"/>
                    <a:pt x="870" y="1087"/>
                  </a:cubicBezTo>
                  <a:cubicBezTo>
                    <a:pt x="1083" y="1022"/>
                    <a:pt x="1263" y="874"/>
                    <a:pt x="1345" y="661"/>
                  </a:cubicBezTo>
                  <a:cubicBezTo>
                    <a:pt x="1460" y="415"/>
                    <a:pt x="1345" y="136"/>
                    <a:pt x="1116" y="38"/>
                  </a:cubicBezTo>
                  <a:cubicBezTo>
                    <a:pt x="1064" y="12"/>
                    <a:pt x="1012" y="1"/>
                    <a:pt x="9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77025" y="1338200"/>
              <a:ext cx="99600" cy="218500"/>
            </a:xfrm>
            <a:custGeom>
              <a:avLst/>
              <a:gdLst/>
              <a:ahLst/>
              <a:cxnLst/>
              <a:rect l="l" t="t" r="r" b="b"/>
              <a:pathLst>
                <a:path w="3984" h="8740" extrusionOk="0">
                  <a:moveTo>
                    <a:pt x="2097" y="0"/>
                  </a:moveTo>
                  <a:cubicBezTo>
                    <a:pt x="1563" y="0"/>
                    <a:pt x="1039" y="246"/>
                    <a:pt x="706" y="682"/>
                  </a:cubicBezTo>
                  <a:cubicBezTo>
                    <a:pt x="362" y="1173"/>
                    <a:pt x="312" y="1813"/>
                    <a:pt x="575" y="2370"/>
                  </a:cubicBezTo>
                  <a:cubicBezTo>
                    <a:pt x="820" y="2779"/>
                    <a:pt x="1256" y="3013"/>
                    <a:pt x="1707" y="3013"/>
                  </a:cubicBezTo>
                  <a:cubicBezTo>
                    <a:pt x="1888" y="3013"/>
                    <a:pt x="2072" y="2975"/>
                    <a:pt x="2247" y="2894"/>
                  </a:cubicBezTo>
                  <a:cubicBezTo>
                    <a:pt x="2951" y="2714"/>
                    <a:pt x="3099" y="1780"/>
                    <a:pt x="2476" y="1387"/>
                  </a:cubicBezTo>
                  <a:cubicBezTo>
                    <a:pt x="2396" y="1346"/>
                    <a:pt x="2315" y="1328"/>
                    <a:pt x="2237" y="1328"/>
                  </a:cubicBezTo>
                  <a:cubicBezTo>
                    <a:pt x="1898" y="1328"/>
                    <a:pt x="1616" y="1666"/>
                    <a:pt x="1722" y="2026"/>
                  </a:cubicBezTo>
                  <a:cubicBezTo>
                    <a:pt x="1860" y="2315"/>
                    <a:pt x="2182" y="2338"/>
                    <a:pt x="2321" y="2338"/>
                  </a:cubicBezTo>
                  <a:cubicBezTo>
                    <a:pt x="2347" y="2338"/>
                    <a:pt x="2367" y="2337"/>
                    <a:pt x="2378" y="2337"/>
                  </a:cubicBezTo>
                  <a:cubicBezTo>
                    <a:pt x="2427" y="2337"/>
                    <a:pt x="2443" y="2370"/>
                    <a:pt x="2443" y="2370"/>
                  </a:cubicBezTo>
                  <a:cubicBezTo>
                    <a:pt x="2487" y="2560"/>
                    <a:pt x="2244" y="2842"/>
                    <a:pt x="1771" y="2842"/>
                  </a:cubicBezTo>
                  <a:cubicBezTo>
                    <a:pt x="1714" y="2842"/>
                    <a:pt x="1654" y="2838"/>
                    <a:pt x="1591" y="2829"/>
                  </a:cubicBezTo>
                  <a:cubicBezTo>
                    <a:pt x="1411" y="2796"/>
                    <a:pt x="1230" y="2698"/>
                    <a:pt x="1083" y="2567"/>
                  </a:cubicBezTo>
                  <a:cubicBezTo>
                    <a:pt x="411" y="1911"/>
                    <a:pt x="739" y="534"/>
                    <a:pt x="1755" y="272"/>
                  </a:cubicBezTo>
                  <a:cubicBezTo>
                    <a:pt x="1888" y="235"/>
                    <a:pt x="2024" y="218"/>
                    <a:pt x="2159" y="218"/>
                  </a:cubicBezTo>
                  <a:cubicBezTo>
                    <a:pt x="2324" y="218"/>
                    <a:pt x="2487" y="243"/>
                    <a:pt x="2640" y="288"/>
                  </a:cubicBezTo>
                  <a:cubicBezTo>
                    <a:pt x="3279" y="469"/>
                    <a:pt x="3738" y="1042"/>
                    <a:pt x="3755" y="1698"/>
                  </a:cubicBezTo>
                  <a:cubicBezTo>
                    <a:pt x="3820" y="2436"/>
                    <a:pt x="3443" y="3173"/>
                    <a:pt x="2869" y="3714"/>
                  </a:cubicBezTo>
                  <a:cubicBezTo>
                    <a:pt x="2296" y="4239"/>
                    <a:pt x="1558" y="4550"/>
                    <a:pt x="984" y="5091"/>
                  </a:cubicBezTo>
                  <a:cubicBezTo>
                    <a:pt x="411" y="5583"/>
                    <a:pt x="66" y="6304"/>
                    <a:pt x="34" y="7058"/>
                  </a:cubicBezTo>
                  <a:cubicBezTo>
                    <a:pt x="1" y="7763"/>
                    <a:pt x="378" y="8500"/>
                    <a:pt x="1034" y="8681"/>
                  </a:cubicBezTo>
                  <a:cubicBezTo>
                    <a:pt x="1158" y="8721"/>
                    <a:pt x="1286" y="8740"/>
                    <a:pt x="1414" y="8740"/>
                  </a:cubicBezTo>
                  <a:cubicBezTo>
                    <a:pt x="1906" y="8740"/>
                    <a:pt x="2379" y="8455"/>
                    <a:pt x="2509" y="8025"/>
                  </a:cubicBezTo>
                  <a:cubicBezTo>
                    <a:pt x="2706" y="7550"/>
                    <a:pt x="2492" y="7009"/>
                    <a:pt x="2033" y="6779"/>
                  </a:cubicBezTo>
                  <a:cubicBezTo>
                    <a:pt x="1919" y="6730"/>
                    <a:pt x="1804" y="6697"/>
                    <a:pt x="1689" y="6697"/>
                  </a:cubicBezTo>
                  <a:cubicBezTo>
                    <a:pt x="1646" y="6690"/>
                    <a:pt x="1603" y="6686"/>
                    <a:pt x="1561" y="6686"/>
                  </a:cubicBezTo>
                  <a:cubicBezTo>
                    <a:pt x="1233" y="6686"/>
                    <a:pt x="939" y="6904"/>
                    <a:pt x="837" y="7238"/>
                  </a:cubicBezTo>
                  <a:cubicBezTo>
                    <a:pt x="708" y="7715"/>
                    <a:pt x="984" y="7989"/>
                    <a:pt x="1291" y="7989"/>
                  </a:cubicBezTo>
                  <a:cubicBezTo>
                    <a:pt x="1375" y="7989"/>
                    <a:pt x="1461" y="7969"/>
                    <a:pt x="1542" y="7927"/>
                  </a:cubicBezTo>
                  <a:cubicBezTo>
                    <a:pt x="1853" y="7779"/>
                    <a:pt x="1919" y="7353"/>
                    <a:pt x="1673" y="7107"/>
                  </a:cubicBezTo>
                  <a:cubicBezTo>
                    <a:pt x="1587" y="7040"/>
                    <a:pt x="1484" y="7007"/>
                    <a:pt x="1381" y="7007"/>
                  </a:cubicBezTo>
                  <a:cubicBezTo>
                    <a:pt x="1307" y="7007"/>
                    <a:pt x="1233" y="7024"/>
                    <a:pt x="1165" y="7058"/>
                  </a:cubicBezTo>
                  <a:cubicBezTo>
                    <a:pt x="1142" y="7071"/>
                    <a:pt x="1129" y="7076"/>
                    <a:pt x="1120" y="7076"/>
                  </a:cubicBezTo>
                  <a:cubicBezTo>
                    <a:pt x="1098" y="7076"/>
                    <a:pt x="1116" y="7041"/>
                    <a:pt x="1116" y="7041"/>
                  </a:cubicBezTo>
                  <a:cubicBezTo>
                    <a:pt x="1214" y="6820"/>
                    <a:pt x="1506" y="6793"/>
                    <a:pt x="1646" y="6793"/>
                  </a:cubicBezTo>
                  <a:cubicBezTo>
                    <a:pt x="1692" y="6793"/>
                    <a:pt x="1722" y="6796"/>
                    <a:pt x="1722" y="6796"/>
                  </a:cubicBezTo>
                  <a:cubicBezTo>
                    <a:pt x="1820" y="6796"/>
                    <a:pt x="1902" y="6812"/>
                    <a:pt x="2001" y="6845"/>
                  </a:cubicBezTo>
                  <a:cubicBezTo>
                    <a:pt x="2443" y="7025"/>
                    <a:pt x="2640" y="7550"/>
                    <a:pt x="2443" y="7992"/>
                  </a:cubicBezTo>
                  <a:cubicBezTo>
                    <a:pt x="2269" y="8402"/>
                    <a:pt x="1879" y="8642"/>
                    <a:pt x="1465" y="8642"/>
                  </a:cubicBezTo>
                  <a:cubicBezTo>
                    <a:pt x="1333" y="8642"/>
                    <a:pt x="1198" y="8618"/>
                    <a:pt x="1066" y="8566"/>
                  </a:cubicBezTo>
                  <a:cubicBezTo>
                    <a:pt x="493" y="8402"/>
                    <a:pt x="132" y="7714"/>
                    <a:pt x="165" y="7058"/>
                  </a:cubicBezTo>
                  <a:cubicBezTo>
                    <a:pt x="230" y="6353"/>
                    <a:pt x="558" y="5681"/>
                    <a:pt x="1083" y="5206"/>
                  </a:cubicBezTo>
                  <a:cubicBezTo>
                    <a:pt x="1640" y="4714"/>
                    <a:pt x="2394" y="4435"/>
                    <a:pt x="2984" y="3845"/>
                  </a:cubicBezTo>
                  <a:cubicBezTo>
                    <a:pt x="3574" y="3288"/>
                    <a:pt x="3984" y="2485"/>
                    <a:pt x="3918" y="1698"/>
                  </a:cubicBezTo>
                  <a:cubicBezTo>
                    <a:pt x="3853" y="911"/>
                    <a:pt x="3296" y="256"/>
                    <a:pt x="2542" y="59"/>
                  </a:cubicBezTo>
                  <a:cubicBezTo>
                    <a:pt x="2395" y="20"/>
                    <a:pt x="2246" y="0"/>
                    <a:pt x="20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79150" y="1420800"/>
              <a:ext cx="42575" cy="60250"/>
            </a:xfrm>
            <a:custGeom>
              <a:avLst/>
              <a:gdLst/>
              <a:ahLst/>
              <a:cxnLst/>
              <a:rect l="l" t="t" r="r" b="b"/>
              <a:pathLst>
                <a:path w="1703" h="2410" extrusionOk="0">
                  <a:moveTo>
                    <a:pt x="1506" y="0"/>
                  </a:moveTo>
                  <a:cubicBezTo>
                    <a:pt x="1506" y="0"/>
                    <a:pt x="1358" y="66"/>
                    <a:pt x="1342" y="164"/>
                  </a:cubicBezTo>
                  <a:cubicBezTo>
                    <a:pt x="1326" y="263"/>
                    <a:pt x="1211" y="344"/>
                    <a:pt x="1014" y="344"/>
                  </a:cubicBezTo>
                  <a:cubicBezTo>
                    <a:pt x="1002" y="344"/>
                    <a:pt x="989" y="343"/>
                    <a:pt x="973" y="343"/>
                  </a:cubicBezTo>
                  <a:cubicBezTo>
                    <a:pt x="723" y="343"/>
                    <a:pt x="1" y="514"/>
                    <a:pt x="47" y="2410"/>
                  </a:cubicBezTo>
                  <a:cubicBezTo>
                    <a:pt x="96" y="1984"/>
                    <a:pt x="358" y="1607"/>
                    <a:pt x="752" y="1410"/>
                  </a:cubicBezTo>
                  <a:cubicBezTo>
                    <a:pt x="1375" y="1115"/>
                    <a:pt x="1703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95875" y="1242950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73"/>
                    <a:pt x="4181" y="2197"/>
                    <a:pt x="4263" y="4426"/>
                  </a:cubicBezTo>
                  <a:cubicBezTo>
                    <a:pt x="4361" y="6278"/>
                    <a:pt x="3279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20" y="9498"/>
                    <a:pt x="676" y="9323"/>
                    <a:pt x="977" y="9323"/>
                  </a:cubicBezTo>
                  <a:cubicBezTo>
                    <a:pt x="1203" y="9323"/>
                    <a:pt x="1399" y="9421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9"/>
                    <a:pt x="2771" y="9229"/>
                    <a:pt x="2574" y="8934"/>
                  </a:cubicBezTo>
                  <a:cubicBezTo>
                    <a:pt x="2480" y="8785"/>
                    <a:pt x="2329" y="8692"/>
                    <a:pt x="2168" y="8692"/>
                  </a:cubicBezTo>
                  <a:cubicBezTo>
                    <a:pt x="2134" y="8692"/>
                    <a:pt x="2100" y="8696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37"/>
                    <a:pt x="4525" y="7098"/>
                    <a:pt x="5459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30"/>
                    <a:pt x="5514" y="5430"/>
                  </a:cubicBezTo>
                  <a:cubicBezTo>
                    <a:pt x="5477" y="5430"/>
                    <a:pt x="5437" y="5428"/>
                    <a:pt x="5394" y="5426"/>
                  </a:cubicBezTo>
                  <a:cubicBezTo>
                    <a:pt x="5368" y="5424"/>
                    <a:pt x="5343" y="5423"/>
                    <a:pt x="5317" y="5423"/>
                  </a:cubicBezTo>
                  <a:cubicBezTo>
                    <a:pt x="4967" y="5423"/>
                    <a:pt x="4630" y="5630"/>
                    <a:pt x="4492" y="5950"/>
                  </a:cubicBezTo>
                  <a:cubicBezTo>
                    <a:pt x="4427" y="6065"/>
                    <a:pt x="4328" y="6180"/>
                    <a:pt x="4214" y="6246"/>
                  </a:cubicBezTo>
                  <a:cubicBezTo>
                    <a:pt x="4558" y="5918"/>
                    <a:pt x="4623" y="5131"/>
                    <a:pt x="4722" y="4492"/>
                  </a:cubicBezTo>
                  <a:cubicBezTo>
                    <a:pt x="4820" y="3869"/>
                    <a:pt x="5115" y="4066"/>
                    <a:pt x="5672" y="3672"/>
                  </a:cubicBezTo>
                  <a:cubicBezTo>
                    <a:pt x="6246" y="3295"/>
                    <a:pt x="5951" y="2803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4"/>
                    <a:pt x="5852" y="2328"/>
                    <a:pt x="5476" y="2394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8"/>
                    <a:pt x="4767" y="3302"/>
                    <a:pt x="4618" y="3302"/>
                  </a:cubicBezTo>
                  <a:cubicBezTo>
                    <a:pt x="4589" y="3302"/>
                    <a:pt x="4558" y="3295"/>
                    <a:pt x="4525" y="3279"/>
                  </a:cubicBezTo>
                  <a:cubicBezTo>
                    <a:pt x="4345" y="3164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49" y="1213"/>
                    <a:pt x="5492" y="591"/>
                    <a:pt x="5279" y="410"/>
                  </a:cubicBezTo>
                  <a:cubicBezTo>
                    <a:pt x="5164" y="296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736050" y="1179325"/>
              <a:ext cx="73375" cy="268550"/>
            </a:xfrm>
            <a:custGeom>
              <a:avLst/>
              <a:gdLst/>
              <a:ahLst/>
              <a:cxnLst/>
              <a:rect l="l" t="t" r="r" b="b"/>
              <a:pathLst>
                <a:path w="2935" h="10742" extrusionOk="0">
                  <a:moveTo>
                    <a:pt x="1626" y="1"/>
                  </a:moveTo>
                  <a:cubicBezTo>
                    <a:pt x="1296" y="1"/>
                    <a:pt x="956" y="124"/>
                    <a:pt x="689" y="415"/>
                  </a:cubicBezTo>
                  <a:cubicBezTo>
                    <a:pt x="0" y="1234"/>
                    <a:pt x="148" y="2464"/>
                    <a:pt x="525" y="3513"/>
                  </a:cubicBezTo>
                  <a:cubicBezTo>
                    <a:pt x="1377" y="5561"/>
                    <a:pt x="2246" y="7496"/>
                    <a:pt x="1705" y="8938"/>
                  </a:cubicBezTo>
                  <a:cubicBezTo>
                    <a:pt x="1443" y="9692"/>
                    <a:pt x="935" y="10331"/>
                    <a:pt x="263" y="10741"/>
                  </a:cubicBezTo>
                  <a:cubicBezTo>
                    <a:pt x="951" y="10364"/>
                    <a:pt x="1492" y="9725"/>
                    <a:pt x="1787" y="8971"/>
                  </a:cubicBezTo>
                  <a:cubicBezTo>
                    <a:pt x="2393" y="7496"/>
                    <a:pt x="1525" y="5463"/>
                    <a:pt x="689" y="3447"/>
                  </a:cubicBezTo>
                  <a:cubicBezTo>
                    <a:pt x="312" y="2431"/>
                    <a:pt x="197" y="1251"/>
                    <a:pt x="803" y="497"/>
                  </a:cubicBezTo>
                  <a:cubicBezTo>
                    <a:pt x="1030" y="221"/>
                    <a:pt x="1341" y="103"/>
                    <a:pt x="1649" y="103"/>
                  </a:cubicBezTo>
                  <a:cubicBezTo>
                    <a:pt x="2165" y="103"/>
                    <a:pt x="2672" y="434"/>
                    <a:pt x="2754" y="906"/>
                  </a:cubicBezTo>
                  <a:cubicBezTo>
                    <a:pt x="2864" y="1439"/>
                    <a:pt x="2450" y="1926"/>
                    <a:pt x="1913" y="1926"/>
                  </a:cubicBezTo>
                  <a:cubicBezTo>
                    <a:pt x="1888" y="1926"/>
                    <a:pt x="1862" y="1925"/>
                    <a:pt x="1836" y="1923"/>
                  </a:cubicBezTo>
                  <a:lnTo>
                    <a:pt x="1820" y="1923"/>
                  </a:lnTo>
                  <a:cubicBezTo>
                    <a:pt x="1803" y="1906"/>
                    <a:pt x="1787" y="1906"/>
                    <a:pt x="1771" y="1906"/>
                  </a:cubicBezTo>
                  <a:cubicBezTo>
                    <a:pt x="1689" y="1873"/>
                    <a:pt x="1639" y="1824"/>
                    <a:pt x="1590" y="1759"/>
                  </a:cubicBezTo>
                  <a:cubicBezTo>
                    <a:pt x="1590" y="1759"/>
                    <a:pt x="1557" y="1693"/>
                    <a:pt x="1590" y="1660"/>
                  </a:cubicBezTo>
                  <a:cubicBezTo>
                    <a:pt x="1639" y="1611"/>
                    <a:pt x="1984" y="1644"/>
                    <a:pt x="2000" y="1316"/>
                  </a:cubicBezTo>
                  <a:cubicBezTo>
                    <a:pt x="2021" y="1064"/>
                    <a:pt x="1814" y="900"/>
                    <a:pt x="1602" y="900"/>
                  </a:cubicBezTo>
                  <a:cubicBezTo>
                    <a:pt x="1482" y="900"/>
                    <a:pt x="1361" y="952"/>
                    <a:pt x="1279" y="1070"/>
                  </a:cubicBezTo>
                  <a:cubicBezTo>
                    <a:pt x="1085" y="1345"/>
                    <a:pt x="1370" y="1972"/>
                    <a:pt x="1929" y="1972"/>
                  </a:cubicBezTo>
                  <a:cubicBezTo>
                    <a:pt x="1936" y="1972"/>
                    <a:pt x="1944" y="1972"/>
                    <a:pt x="1951" y="1972"/>
                  </a:cubicBezTo>
                  <a:cubicBezTo>
                    <a:pt x="2508" y="1972"/>
                    <a:pt x="2934" y="1464"/>
                    <a:pt x="2836" y="906"/>
                  </a:cubicBezTo>
                  <a:cubicBezTo>
                    <a:pt x="2763" y="383"/>
                    <a:pt x="2209" y="1"/>
                    <a:pt x="16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77025" y="1169200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706" y="0"/>
                  </a:moveTo>
                  <a:cubicBezTo>
                    <a:pt x="706" y="0"/>
                    <a:pt x="67" y="180"/>
                    <a:pt x="214" y="1065"/>
                  </a:cubicBezTo>
                  <a:cubicBezTo>
                    <a:pt x="345" y="1967"/>
                    <a:pt x="1066" y="2442"/>
                    <a:pt x="1476" y="2901"/>
                  </a:cubicBezTo>
                  <a:cubicBezTo>
                    <a:pt x="1804" y="3278"/>
                    <a:pt x="2476" y="4131"/>
                    <a:pt x="2132" y="4967"/>
                  </a:cubicBezTo>
                  <a:cubicBezTo>
                    <a:pt x="2050" y="5196"/>
                    <a:pt x="1902" y="5409"/>
                    <a:pt x="1738" y="5573"/>
                  </a:cubicBezTo>
                  <a:cubicBezTo>
                    <a:pt x="1148" y="6081"/>
                    <a:pt x="755" y="6327"/>
                    <a:pt x="443" y="6753"/>
                  </a:cubicBezTo>
                  <a:cubicBezTo>
                    <a:pt x="165" y="7163"/>
                    <a:pt x="1" y="7655"/>
                    <a:pt x="17" y="8147"/>
                  </a:cubicBezTo>
                  <a:cubicBezTo>
                    <a:pt x="17" y="7999"/>
                    <a:pt x="66" y="6934"/>
                    <a:pt x="1214" y="6147"/>
                  </a:cubicBezTo>
                  <a:cubicBezTo>
                    <a:pt x="2509" y="5229"/>
                    <a:pt x="2787" y="4295"/>
                    <a:pt x="2345" y="2918"/>
                  </a:cubicBezTo>
                  <a:cubicBezTo>
                    <a:pt x="1820" y="1295"/>
                    <a:pt x="362" y="1098"/>
                    <a:pt x="7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61050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33" y="110"/>
                    <a:pt x="951" y="373"/>
                    <a:pt x="1115" y="733"/>
                  </a:cubicBezTo>
                  <a:cubicBezTo>
                    <a:pt x="1279" y="1094"/>
                    <a:pt x="1770" y="1143"/>
                    <a:pt x="1639" y="2799"/>
                  </a:cubicBezTo>
                  <a:cubicBezTo>
                    <a:pt x="1508" y="4471"/>
                    <a:pt x="0" y="5454"/>
                    <a:pt x="0" y="5454"/>
                  </a:cubicBezTo>
                  <a:cubicBezTo>
                    <a:pt x="262" y="5421"/>
                    <a:pt x="1820" y="4454"/>
                    <a:pt x="2147" y="2422"/>
                  </a:cubicBezTo>
                  <a:cubicBezTo>
                    <a:pt x="2434" y="564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16775" y="895675"/>
              <a:ext cx="131975" cy="178050"/>
            </a:xfrm>
            <a:custGeom>
              <a:avLst/>
              <a:gdLst/>
              <a:ahLst/>
              <a:cxnLst/>
              <a:rect l="l" t="t" r="r" b="b"/>
              <a:pathLst>
                <a:path w="5279" h="7122" extrusionOk="0">
                  <a:moveTo>
                    <a:pt x="1712" y="0"/>
                  </a:moveTo>
                  <a:cubicBezTo>
                    <a:pt x="1315" y="0"/>
                    <a:pt x="867" y="92"/>
                    <a:pt x="476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31" y="2433"/>
                  </a:cubicBezTo>
                  <a:cubicBezTo>
                    <a:pt x="1322" y="2433"/>
                    <a:pt x="1416" y="2423"/>
                    <a:pt x="1509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48" y="2123"/>
                    <a:pt x="2312" y="1778"/>
                    <a:pt x="2263" y="1451"/>
                  </a:cubicBezTo>
                  <a:cubicBezTo>
                    <a:pt x="2213" y="1113"/>
                    <a:pt x="1925" y="890"/>
                    <a:pt x="1617" y="890"/>
                  </a:cubicBezTo>
                  <a:cubicBezTo>
                    <a:pt x="1520" y="890"/>
                    <a:pt x="1422" y="912"/>
                    <a:pt x="1329" y="959"/>
                  </a:cubicBezTo>
                  <a:cubicBezTo>
                    <a:pt x="968" y="1172"/>
                    <a:pt x="1066" y="1713"/>
                    <a:pt x="1476" y="1762"/>
                  </a:cubicBezTo>
                  <a:cubicBezTo>
                    <a:pt x="1507" y="1770"/>
                    <a:pt x="1537" y="1773"/>
                    <a:pt x="1567" y="1773"/>
                  </a:cubicBezTo>
                  <a:cubicBezTo>
                    <a:pt x="1792" y="1773"/>
                    <a:pt x="1978" y="1567"/>
                    <a:pt x="1935" y="1336"/>
                  </a:cubicBezTo>
                  <a:cubicBezTo>
                    <a:pt x="1929" y="1297"/>
                    <a:pt x="1956" y="1263"/>
                    <a:pt x="1993" y="1263"/>
                  </a:cubicBezTo>
                  <a:cubicBezTo>
                    <a:pt x="2049" y="1263"/>
                    <a:pt x="2128" y="1341"/>
                    <a:pt x="2148" y="1598"/>
                  </a:cubicBezTo>
                  <a:cubicBezTo>
                    <a:pt x="2165" y="1713"/>
                    <a:pt x="2132" y="1844"/>
                    <a:pt x="2083" y="1959"/>
                  </a:cubicBezTo>
                  <a:cubicBezTo>
                    <a:pt x="1935" y="2180"/>
                    <a:pt x="1695" y="2308"/>
                    <a:pt x="1434" y="2308"/>
                  </a:cubicBezTo>
                  <a:cubicBezTo>
                    <a:pt x="1405" y="2308"/>
                    <a:pt x="1375" y="2306"/>
                    <a:pt x="1345" y="2303"/>
                  </a:cubicBezTo>
                  <a:cubicBezTo>
                    <a:pt x="1334" y="2303"/>
                    <a:pt x="1324" y="2304"/>
                    <a:pt x="1313" y="2304"/>
                  </a:cubicBezTo>
                  <a:cubicBezTo>
                    <a:pt x="625" y="2304"/>
                    <a:pt x="142" y="1260"/>
                    <a:pt x="788" y="615"/>
                  </a:cubicBezTo>
                  <a:cubicBezTo>
                    <a:pt x="1059" y="321"/>
                    <a:pt x="1448" y="195"/>
                    <a:pt x="1864" y="195"/>
                  </a:cubicBezTo>
                  <a:cubicBezTo>
                    <a:pt x="2379" y="195"/>
                    <a:pt x="2935" y="388"/>
                    <a:pt x="3361" y="697"/>
                  </a:cubicBezTo>
                  <a:cubicBezTo>
                    <a:pt x="5099" y="1975"/>
                    <a:pt x="4836" y="4253"/>
                    <a:pt x="4328" y="5417"/>
                  </a:cubicBezTo>
                  <a:cubicBezTo>
                    <a:pt x="4067" y="6087"/>
                    <a:pt x="3611" y="6675"/>
                    <a:pt x="3024" y="7117"/>
                  </a:cubicBezTo>
                  <a:lnTo>
                    <a:pt x="3024" y="7117"/>
                  </a:lnTo>
                  <a:cubicBezTo>
                    <a:pt x="3105" y="7066"/>
                    <a:pt x="3858" y="6631"/>
                    <a:pt x="4410" y="5450"/>
                  </a:cubicBezTo>
                  <a:cubicBezTo>
                    <a:pt x="4967" y="4303"/>
                    <a:pt x="5279" y="1909"/>
                    <a:pt x="3459" y="549"/>
                  </a:cubicBezTo>
                  <a:cubicBezTo>
                    <a:pt x="3099" y="303"/>
                    <a:pt x="2689" y="139"/>
                    <a:pt x="2263" y="57"/>
                  </a:cubicBezTo>
                  <a:cubicBezTo>
                    <a:pt x="2102" y="24"/>
                    <a:pt x="1914" y="0"/>
                    <a:pt x="1712" y="0"/>
                  </a:cubicBezTo>
                  <a:close/>
                  <a:moveTo>
                    <a:pt x="3024" y="7117"/>
                  </a:moveTo>
                  <a:cubicBezTo>
                    <a:pt x="3018" y="7120"/>
                    <a:pt x="3016" y="7122"/>
                    <a:pt x="3017" y="7122"/>
                  </a:cubicBezTo>
                  <a:cubicBezTo>
                    <a:pt x="3019" y="7120"/>
                    <a:pt x="3021" y="7118"/>
                    <a:pt x="3024" y="711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46700" y="757350"/>
              <a:ext cx="130325" cy="205750"/>
            </a:xfrm>
            <a:custGeom>
              <a:avLst/>
              <a:gdLst/>
              <a:ahLst/>
              <a:cxnLst/>
              <a:rect l="l" t="t" r="r" b="b"/>
              <a:pathLst>
                <a:path w="5213" h="8230" extrusionOk="0">
                  <a:moveTo>
                    <a:pt x="1082" y="1"/>
                  </a:moveTo>
                  <a:lnTo>
                    <a:pt x="1082" y="1"/>
                  </a:lnTo>
                  <a:cubicBezTo>
                    <a:pt x="0" y="2886"/>
                    <a:pt x="1279" y="4410"/>
                    <a:pt x="2541" y="5639"/>
                  </a:cubicBezTo>
                  <a:cubicBezTo>
                    <a:pt x="3803" y="6869"/>
                    <a:pt x="3738" y="8229"/>
                    <a:pt x="3738" y="8229"/>
                  </a:cubicBezTo>
                  <a:cubicBezTo>
                    <a:pt x="4656" y="7295"/>
                    <a:pt x="3590" y="5607"/>
                    <a:pt x="4459" y="4263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17"/>
                    <a:pt x="3000" y="3754"/>
                  </a:cubicBezTo>
                  <a:cubicBezTo>
                    <a:pt x="2656" y="4459"/>
                    <a:pt x="3262" y="5820"/>
                    <a:pt x="3262" y="5820"/>
                  </a:cubicBezTo>
                  <a:cubicBezTo>
                    <a:pt x="2066" y="4951"/>
                    <a:pt x="2295" y="4164"/>
                    <a:pt x="2639" y="3771"/>
                  </a:cubicBezTo>
                  <a:cubicBezTo>
                    <a:pt x="2984" y="3377"/>
                    <a:pt x="2508" y="3017"/>
                    <a:pt x="2525" y="2804"/>
                  </a:cubicBezTo>
                  <a:cubicBezTo>
                    <a:pt x="2541" y="2656"/>
                    <a:pt x="2574" y="2509"/>
                    <a:pt x="2639" y="2378"/>
                  </a:cubicBezTo>
                  <a:cubicBezTo>
                    <a:pt x="2639" y="2378"/>
                    <a:pt x="2563" y="2330"/>
                    <a:pt x="2425" y="2330"/>
                  </a:cubicBezTo>
                  <a:cubicBezTo>
                    <a:pt x="2308" y="2330"/>
                    <a:pt x="2147" y="2364"/>
                    <a:pt x="1951" y="2492"/>
                  </a:cubicBezTo>
                  <a:cubicBezTo>
                    <a:pt x="1213" y="2984"/>
                    <a:pt x="1525" y="4099"/>
                    <a:pt x="1525" y="4099"/>
                  </a:cubicBezTo>
                  <a:cubicBezTo>
                    <a:pt x="1000" y="3345"/>
                    <a:pt x="1164" y="2591"/>
                    <a:pt x="1771" y="2083"/>
                  </a:cubicBezTo>
                  <a:cubicBezTo>
                    <a:pt x="2361" y="1558"/>
                    <a:pt x="1787" y="1083"/>
                    <a:pt x="1394" y="853"/>
                  </a:cubicBezTo>
                  <a:cubicBezTo>
                    <a:pt x="1017" y="624"/>
                    <a:pt x="1082" y="1"/>
                    <a:pt x="1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86475" y="732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59" y="1"/>
                  </a:moveTo>
                  <a:cubicBezTo>
                    <a:pt x="459" y="1"/>
                    <a:pt x="0" y="2017"/>
                    <a:pt x="3032" y="4509"/>
                  </a:cubicBezTo>
                  <a:cubicBezTo>
                    <a:pt x="3032" y="4509"/>
                    <a:pt x="2475" y="3853"/>
                    <a:pt x="2737" y="3099"/>
                  </a:cubicBezTo>
                  <a:cubicBezTo>
                    <a:pt x="3000" y="2345"/>
                    <a:pt x="2688" y="2066"/>
                    <a:pt x="2442" y="1820"/>
                  </a:cubicBezTo>
                  <a:cubicBezTo>
                    <a:pt x="2311" y="1656"/>
                    <a:pt x="2295" y="1427"/>
                    <a:pt x="2426" y="1247"/>
                  </a:cubicBezTo>
                  <a:cubicBezTo>
                    <a:pt x="2426" y="1247"/>
                    <a:pt x="2389" y="1240"/>
                    <a:pt x="2335" y="1240"/>
                  </a:cubicBezTo>
                  <a:cubicBezTo>
                    <a:pt x="2174" y="1240"/>
                    <a:pt x="1860" y="1304"/>
                    <a:pt x="1934" y="1820"/>
                  </a:cubicBezTo>
                  <a:cubicBezTo>
                    <a:pt x="2032" y="2492"/>
                    <a:pt x="2082" y="2624"/>
                    <a:pt x="1852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2" y="2641"/>
                    <a:pt x="1706" y="2308"/>
                    <a:pt x="1754" y="2115"/>
                  </a:cubicBezTo>
                  <a:cubicBezTo>
                    <a:pt x="1819" y="1935"/>
                    <a:pt x="2082" y="1099"/>
                    <a:pt x="1410" y="821"/>
                  </a:cubicBezTo>
                  <a:cubicBezTo>
                    <a:pt x="754" y="558"/>
                    <a:pt x="492" y="296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22925" y="947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49" y="1198"/>
                    <a:pt x="951" y="2492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43"/>
                    <a:pt x="2295" y="788"/>
                    <a:pt x="1934" y="526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824975" y="1012675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5"/>
                    <a:pt x="2016" y="950"/>
                  </a:cubicBezTo>
                  <a:cubicBezTo>
                    <a:pt x="1459" y="1803"/>
                    <a:pt x="0" y="1917"/>
                    <a:pt x="0" y="1917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4"/>
                    <a:pt x="7262" y="4130"/>
                  </a:cubicBezTo>
                  <a:cubicBezTo>
                    <a:pt x="7278" y="3163"/>
                    <a:pt x="6409" y="2884"/>
                    <a:pt x="5295" y="2704"/>
                  </a:cubicBezTo>
                  <a:cubicBezTo>
                    <a:pt x="4164" y="2540"/>
                    <a:pt x="3246" y="2458"/>
                    <a:pt x="3131" y="2098"/>
                  </a:cubicBezTo>
                  <a:cubicBezTo>
                    <a:pt x="3016" y="1721"/>
                    <a:pt x="3508" y="1590"/>
                    <a:pt x="4196" y="1376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7"/>
                    <a:pt x="4463" y="608"/>
                    <a:pt x="4404" y="608"/>
                  </a:cubicBezTo>
                  <a:cubicBezTo>
                    <a:pt x="4214" y="608"/>
                    <a:pt x="3985" y="393"/>
                    <a:pt x="3623" y="131"/>
                  </a:cubicBezTo>
                  <a:cubicBezTo>
                    <a:pt x="3496" y="43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29500" y="1072425"/>
              <a:ext cx="192200" cy="157425"/>
            </a:xfrm>
            <a:custGeom>
              <a:avLst/>
              <a:gdLst/>
              <a:ahLst/>
              <a:cxnLst/>
              <a:rect l="l" t="t" r="r" b="b"/>
              <a:pathLst>
                <a:path w="7688" h="6297" extrusionOk="0">
                  <a:moveTo>
                    <a:pt x="4322" y="0"/>
                  </a:moveTo>
                  <a:cubicBezTo>
                    <a:pt x="2725" y="0"/>
                    <a:pt x="1373" y="1109"/>
                    <a:pt x="672" y="2527"/>
                  </a:cubicBezTo>
                  <a:cubicBezTo>
                    <a:pt x="148" y="3625"/>
                    <a:pt x="0" y="4871"/>
                    <a:pt x="230" y="6067"/>
                  </a:cubicBezTo>
                  <a:lnTo>
                    <a:pt x="230" y="6084"/>
                  </a:lnTo>
                  <a:cubicBezTo>
                    <a:pt x="246" y="6149"/>
                    <a:pt x="262" y="6215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30" y="4920"/>
                    <a:pt x="410" y="4051"/>
                    <a:pt x="738" y="3248"/>
                  </a:cubicBezTo>
                  <a:cubicBezTo>
                    <a:pt x="1131" y="2248"/>
                    <a:pt x="1869" y="1412"/>
                    <a:pt x="2819" y="871"/>
                  </a:cubicBezTo>
                  <a:cubicBezTo>
                    <a:pt x="3363" y="560"/>
                    <a:pt x="4071" y="316"/>
                    <a:pt x="4772" y="316"/>
                  </a:cubicBezTo>
                  <a:cubicBezTo>
                    <a:pt x="5362" y="316"/>
                    <a:pt x="5946" y="488"/>
                    <a:pt x="6425" y="937"/>
                  </a:cubicBezTo>
                  <a:cubicBezTo>
                    <a:pt x="7474" y="1855"/>
                    <a:pt x="7147" y="3773"/>
                    <a:pt x="5934" y="4068"/>
                  </a:cubicBezTo>
                  <a:cubicBezTo>
                    <a:pt x="5804" y="4102"/>
                    <a:pt x="5669" y="4119"/>
                    <a:pt x="5536" y="4119"/>
                  </a:cubicBezTo>
                  <a:cubicBezTo>
                    <a:pt x="5097" y="4119"/>
                    <a:pt x="4668" y="3939"/>
                    <a:pt x="4442" y="3625"/>
                  </a:cubicBezTo>
                  <a:cubicBezTo>
                    <a:pt x="4147" y="3215"/>
                    <a:pt x="4147" y="2674"/>
                    <a:pt x="4409" y="2265"/>
                  </a:cubicBezTo>
                  <a:cubicBezTo>
                    <a:pt x="4602" y="1981"/>
                    <a:pt x="4920" y="1823"/>
                    <a:pt x="5244" y="1823"/>
                  </a:cubicBezTo>
                  <a:cubicBezTo>
                    <a:pt x="5389" y="1823"/>
                    <a:pt x="5535" y="1855"/>
                    <a:pt x="5671" y="1920"/>
                  </a:cubicBezTo>
                  <a:cubicBezTo>
                    <a:pt x="5835" y="2019"/>
                    <a:pt x="5950" y="2199"/>
                    <a:pt x="5950" y="2396"/>
                  </a:cubicBezTo>
                  <a:cubicBezTo>
                    <a:pt x="5950" y="2396"/>
                    <a:pt x="5950" y="2528"/>
                    <a:pt x="5866" y="2528"/>
                  </a:cubicBezTo>
                  <a:cubicBezTo>
                    <a:pt x="5862" y="2528"/>
                    <a:pt x="5857" y="2528"/>
                    <a:pt x="5852" y="2527"/>
                  </a:cubicBezTo>
                  <a:cubicBezTo>
                    <a:pt x="5753" y="2527"/>
                    <a:pt x="5786" y="2379"/>
                    <a:pt x="5524" y="2314"/>
                  </a:cubicBezTo>
                  <a:cubicBezTo>
                    <a:pt x="5493" y="2307"/>
                    <a:pt x="5462" y="2304"/>
                    <a:pt x="5432" y="2304"/>
                  </a:cubicBezTo>
                  <a:cubicBezTo>
                    <a:pt x="5177" y="2304"/>
                    <a:pt x="4973" y="2542"/>
                    <a:pt x="5032" y="2806"/>
                  </a:cubicBezTo>
                  <a:cubicBezTo>
                    <a:pt x="5074" y="2983"/>
                    <a:pt x="5315" y="3114"/>
                    <a:pt x="5556" y="3114"/>
                  </a:cubicBezTo>
                  <a:cubicBezTo>
                    <a:pt x="5694" y="3114"/>
                    <a:pt x="5832" y="3071"/>
                    <a:pt x="5934" y="2970"/>
                  </a:cubicBezTo>
                  <a:cubicBezTo>
                    <a:pt x="5999" y="2904"/>
                    <a:pt x="6048" y="2822"/>
                    <a:pt x="6081" y="2724"/>
                  </a:cubicBezTo>
                  <a:cubicBezTo>
                    <a:pt x="6180" y="2412"/>
                    <a:pt x="6048" y="2084"/>
                    <a:pt x="5770" y="1920"/>
                  </a:cubicBezTo>
                  <a:cubicBezTo>
                    <a:pt x="5592" y="1814"/>
                    <a:pt x="5400" y="1763"/>
                    <a:pt x="5211" y="1763"/>
                  </a:cubicBezTo>
                  <a:cubicBezTo>
                    <a:pt x="4876" y="1763"/>
                    <a:pt x="4553" y="1922"/>
                    <a:pt x="4344" y="2216"/>
                  </a:cubicBezTo>
                  <a:cubicBezTo>
                    <a:pt x="4032" y="2658"/>
                    <a:pt x="4032" y="3248"/>
                    <a:pt x="4344" y="3691"/>
                  </a:cubicBezTo>
                  <a:cubicBezTo>
                    <a:pt x="4613" y="4062"/>
                    <a:pt x="5092" y="4263"/>
                    <a:pt x="5577" y="4263"/>
                  </a:cubicBezTo>
                  <a:cubicBezTo>
                    <a:pt x="5713" y="4263"/>
                    <a:pt x="5850" y="4248"/>
                    <a:pt x="5983" y="4215"/>
                  </a:cubicBezTo>
                  <a:cubicBezTo>
                    <a:pt x="7327" y="3887"/>
                    <a:pt x="7688" y="1806"/>
                    <a:pt x="6557" y="822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739325" y="1120350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8" y="1"/>
                    <a:pt x="1866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89" y="1167"/>
                    <a:pt x="1951" y="954"/>
                  </a:cubicBezTo>
                  <a:cubicBezTo>
                    <a:pt x="3035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37250" y="1113875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cubicBezTo>
                    <a:pt x="3033" y="1"/>
                    <a:pt x="3345" y="705"/>
                    <a:pt x="3001" y="1770"/>
                  </a:cubicBezTo>
                  <a:cubicBezTo>
                    <a:pt x="2673" y="2852"/>
                    <a:pt x="1837" y="3065"/>
                    <a:pt x="1198" y="3131"/>
                  </a:cubicBezTo>
                  <a:cubicBezTo>
                    <a:pt x="575" y="3197"/>
                    <a:pt x="132" y="3475"/>
                    <a:pt x="1" y="4344"/>
                  </a:cubicBezTo>
                  <a:cubicBezTo>
                    <a:pt x="149" y="4245"/>
                    <a:pt x="315" y="4194"/>
                    <a:pt x="484" y="4194"/>
                  </a:cubicBezTo>
                  <a:cubicBezTo>
                    <a:pt x="596" y="4194"/>
                    <a:pt x="710" y="4216"/>
                    <a:pt x="821" y="4262"/>
                  </a:cubicBezTo>
                  <a:cubicBezTo>
                    <a:pt x="1056" y="4380"/>
                    <a:pt x="1447" y="4518"/>
                    <a:pt x="1841" y="4518"/>
                  </a:cubicBezTo>
                  <a:cubicBezTo>
                    <a:pt x="2160" y="4518"/>
                    <a:pt x="2480" y="4427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1"/>
                    <a:pt x="3052" y="1852"/>
                    <a:pt x="3332" y="1852"/>
                  </a:cubicBezTo>
                  <a:cubicBezTo>
                    <a:pt x="3336" y="1852"/>
                    <a:pt x="3340" y="1852"/>
                    <a:pt x="3345" y="1852"/>
                  </a:cubicBezTo>
                  <a:cubicBezTo>
                    <a:pt x="3345" y="1852"/>
                    <a:pt x="3348" y="1852"/>
                    <a:pt x="3354" y="1852"/>
                  </a:cubicBezTo>
                  <a:cubicBezTo>
                    <a:pt x="3397" y="1852"/>
                    <a:pt x="3572" y="1877"/>
                    <a:pt x="3558" y="2295"/>
                  </a:cubicBezTo>
                  <a:cubicBezTo>
                    <a:pt x="3558" y="2754"/>
                    <a:pt x="3525" y="3049"/>
                    <a:pt x="4148" y="3229"/>
                  </a:cubicBezTo>
                  <a:cubicBezTo>
                    <a:pt x="4492" y="3328"/>
                    <a:pt x="4804" y="3492"/>
                    <a:pt x="5066" y="3721"/>
                  </a:cubicBezTo>
                  <a:cubicBezTo>
                    <a:pt x="4968" y="3524"/>
                    <a:pt x="4935" y="3278"/>
                    <a:pt x="5000" y="3033"/>
                  </a:cubicBezTo>
                  <a:cubicBezTo>
                    <a:pt x="5115" y="2705"/>
                    <a:pt x="5197" y="2098"/>
                    <a:pt x="4640" y="1705"/>
                  </a:cubicBezTo>
                  <a:cubicBezTo>
                    <a:pt x="4066" y="1312"/>
                    <a:pt x="3509" y="1066"/>
                    <a:pt x="3394" y="672"/>
                  </a:cubicBezTo>
                  <a:cubicBezTo>
                    <a:pt x="3312" y="443"/>
                    <a:pt x="3181" y="213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915125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28" y="0"/>
                  </a:moveTo>
                  <a:lnTo>
                    <a:pt x="328" y="0"/>
                  </a:lnTo>
                  <a:cubicBezTo>
                    <a:pt x="345" y="180"/>
                    <a:pt x="328" y="377"/>
                    <a:pt x="279" y="557"/>
                  </a:cubicBezTo>
                  <a:cubicBezTo>
                    <a:pt x="181" y="836"/>
                    <a:pt x="0" y="1262"/>
                    <a:pt x="508" y="1557"/>
                  </a:cubicBezTo>
                  <a:cubicBezTo>
                    <a:pt x="1017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0" y="1295"/>
                  </a:cubicBezTo>
                  <a:cubicBezTo>
                    <a:pt x="1295" y="918"/>
                    <a:pt x="1115" y="525"/>
                    <a:pt x="787" y="344"/>
                  </a:cubicBezTo>
                  <a:cubicBezTo>
                    <a:pt x="345" y="82"/>
                    <a:pt x="328" y="0"/>
                    <a:pt x="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916350" y="974475"/>
              <a:ext cx="173350" cy="121925"/>
            </a:xfrm>
            <a:custGeom>
              <a:avLst/>
              <a:gdLst/>
              <a:ahLst/>
              <a:cxnLst/>
              <a:rect l="l" t="t" r="r" b="b"/>
              <a:pathLst>
                <a:path w="6934" h="4877" extrusionOk="0">
                  <a:moveTo>
                    <a:pt x="1952" y="1"/>
                  </a:moveTo>
                  <a:cubicBezTo>
                    <a:pt x="1070" y="1"/>
                    <a:pt x="587" y="828"/>
                    <a:pt x="705" y="1380"/>
                  </a:cubicBezTo>
                  <a:cubicBezTo>
                    <a:pt x="834" y="1982"/>
                    <a:pt x="1403" y="2020"/>
                    <a:pt x="1543" y="2020"/>
                  </a:cubicBezTo>
                  <a:cubicBezTo>
                    <a:pt x="1563" y="2020"/>
                    <a:pt x="1574" y="2019"/>
                    <a:pt x="1574" y="2019"/>
                  </a:cubicBezTo>
                  <a:cubicBezTo>
                    <a:pt x="1312" y="1905"/>
                    <a:pt x="1197" y="1610"/>
                    <a:pt x="1312" y="1347"/>
                  </a:cubicBezTo>
                  <a:cubicBezTo>
                    <a:pt x="1354" y="1283"/>
                    <a:pt x="1401" y="1259"/>
                    <a:pt x="1450" y="1259"/>
                  </a:cubicBezTo>
                  <a:cubicBezTo>
                    <a:pt x="1553" y="1259"/>
                    <a:pt x="1671" y="1363"/>
                    <a:pt x="1804" y="1429"/>
                  </a:cubicBezTo>
                  <a:cubicBezTo>
                    <a:pt x="1841" y="1448"/>
                    <a:pt x="1877" y="1457"/>
                    <a:pt x="1911" y="1457"/>
                  </a:cubicBezTo>
                  <a:cubicBezTo>
                    <a:pt x="2054" y="1457"/>
                    <a:pt x="2160" y="1303"/>
                    <a:pt x="2213" y="1118"/>
                  </a:cubicBezTo>
                  <a:cubicBezTo>
                    <a:pt x="2244" y="977"/>
                    <a:pt x="2348" y="835"/>
                    <a:pt x="2539" y="835"/>
                  </a:cubicBezTo>
                  <a:cubicBezTo>
                    <a:pt x="2658" y="835"/>
                    <a:pt x="2811" y="891"/>
                    <a:pt x="3000" y="1036"/>
                  </a:cubicBezTo>
                  <a:cubicBezTo>
                    <a:pt x="3475" y="1413"/>
                    <a:pt x="3180" y="2167"/>
                    <a:pt x="3180" y="2167"/>
                  </a:cubicBezTo>
                  <a:cubicBezTo>
                    <a:pt x="3180" y="2167"/>
                    <a:pt x="3180" y="1544"/>
                    <a:pt x="2738" y="1478"/>
                  </a:cubicBezTo>
                  <a:cubicBezTo>
                    <a:pt x="2702" y="1470"/>
                    <a:pt x="2664" y="1466"/>
                    <a:pt x="2627" y="1466"/>
                  </a:cubicBezTo>
                  <a:cubicBezTo>
                    <a:pt x="2445" y="1466"/>
                    <a:pt x="2262" y="1564"/>
                    <a:pt x="2181" y="1741"/>
                  </a:cubicBezTo>
                  <a:cubicBezTo>
                    <a:pt x="2443" y="1741"/>
                    <a:pt x="2476" y="2101"/>
                    <a:pt x="2328" y="2314"/>
                  </a:cubicBezTo>
                  <a:cubicBezTo>
                    <a:pt x="2181" y="2527"/>
                    <a:pt x="2230" y="2659"/>
                    <a:pt x="2361" y="2741"/>
                  </a:cubicBezTo>
                  <a:cubicBezTo>
                    <a:pt x="2508" y="2823"/>
                    <a:pt x="2705" y="2823"/>
                    <a:pt x="2541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7" y="3363"/>
                    <a:pt x="1754" y="3068"/>
                    <a:pt x="1558" y="2904"/>
                  </a:cubicBezTo>
                  <a:cubicBezTo>
                    <a:pt x="1558" y="3068"/>
                    <a:pt x="1459" y="3232"/>
                    <a:pt x="1295" y="3281"/>
                  </a:cubicBezTo>
                  <a:cubicBezTo>
                    <a:pt x="1000" y="3363"/>
                    <a:pt x="1017" y="3281"/>
                    <a:pt x="754" y="3495"/>
                  </a:cubicBezTo>
                  <a:cubicBezTo>
                    <a:pt x="623" y="3609"/>
                    <a:pt x="435" y="3638"/>
                    <a:pt x="279" y="3638"/>
                  </a:cubicBezTo>
                  <a:cubicBezTo>
                    <a:pt x="123" y="3638"/>
                    <a:pt x="1" y="3609"/>
                    <a:pt x="0" y="3609"/>
                  </a:cubicBezTo>
                  <a:lnTo>
                    <a:pt x="0" y="3609"/>
                  </a:lnTo>
                  <a:cubicBezTo>
                    <a:pt x="181" y="3708"/>
                    <a:pt x="377" y="3773"/>
                    <a:pt x="574" y="3790"/>
                  </a:cubicBezTo>
                  <a:cubicBezTo>
                    <a:pt x="1017" y="3822"/>
                    <a:pt x="1459" y="3888"/>
                    <a:pt x="1885" y="3986"/>
                  </a:cubicBezTo>
                  <a:cubicBezTo>
                    <a:pt x="3066" y="4347"/>
                    <a:pt x="3787" y="4855"/>
                    <a:pt x="4688" y="4871"/>
                  </a:cubicBezTo>
                  <a:cubicBezTo>
                    <a:pt x="4739" y="4875"/>
                    <a:pt x="4789" y="4877"/>
                    <a:pt x="4839" y="4877"/>
                  </a:cubicBezTo>
                  <a:cubicBezTo>
                    <a:pt x="5234" y="4877"/>
                    <a:pt x="5634" y="4765"/>
                    <a:pt x="5983" y="4576"/>
                  </a:cubicBezTo>
                  <a:cubicBezTo>
                    <a:pt x="6721" y="4085"/>
                    <a:pt x="6934" y="3101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8" y="1866"/>
                    <a:pt x="4876" y="2013"/>
                    <a:pt x="4738" y="2282"/>
                  </a:cubicBezTo>
                  <a:cubicBezTo>
                    <a:pt x="4492" y="2626"/>
                    <a:pt x="4524" y="3085"/>
                    <a:pt x="4820" y="3380"/>
                  </a:cubicBezTo>
                  <a:cubicBezTo>
                    <a:pt x="4836" y="3396"/>
                    <a:pt x="4869" y="3413"/>
                    <a:pt x="4885" y="3429"/>
                  </a:cubicBezTo>
                  <a:cubicBezTo>
                    <a:pt x="4901" y="3429"/>
                    <a:pt x="4901" y="3445"/>
                    <a:pt x="4918" y="3445"/>
                  </a:cubicBezTo>
                  <a:cubicBezTo>
                    <a:pt x="5021" y="3505"/>
                    <a:pt x="5149" y="3536"/>
                    <a:pt x="5274" y="3536"/>
                  </a:cubicBezTo>
                  <a:cubicBezTo>
                    <a:pt x="5527" y="3536"/>
                    <a:pt x="5770" y="3408"/>
                    <a:pt x="5770" y="3134"/>
                  </a:cubicBezTo>
                  <a:cubicBezTo>
                    <a:pt x="5777" y="2937"/>
                    <a:pt x="5612" y="2853"/>
                    <a:pt x="5432" y="2853"/>
                  </a:cubicBezTo>
                  <a:cubicBezTo>
                    <a:pt x="5177" y="2853"/>
                    <a:pt x="4891" y="3022"/>
                    <a:pt x="5016" y="3281"/>
                  </a:cubicBezTo>
                  <a:cubicBezTo>
                    <a:pt x="5016" y="3304"/>
                    <a:pt x="5016" y="3327"/>
                    <a:pt x="4993" y="3327"/>
                  </a:cubicBezTo>
                  <a:cubicBezTo>
                    <a:pt x="4967" y="3327"/>
                    <a:pt x="4910" y="3296"/>
                    <a:pt x="4787" y="3199"/>
                  </a:cubicBezTo>
                  <a:cubicBezTo>
                    <a:pt x="4672" y="3085"/>
                    <a:pt x="4623" y="2937"/>
                    <a:pt x="4623" y="2790"/>
                  </a:cubicBezTo>
                  <a:cubicBezTo>
                    <a:pt x="4623" y="2609"/>
                    <a:pt x="4672" y="2446"/>
                    <a:pt x="4787" y="2314"/>
                  </a:cubicBezTo>
                  <a:cubicBezTo>
                    <a:pt x="4921" y="2078"/>
                    <a:pt x="5192" y="1951"/>
                    <a:pt x="5482" y="1951"/>
                  </a:cubicBezTo>
                  <a:cubicBezTo>
                    <a:pt x="5795" y="1951"/>
                    <a:pt x="6131" y="2098"/>
                    <a:pt x="6344" y="2413"/>
                  </a:cubicBezTo>
                  <a:lnTo>
                    <a:pt x="6360" y="2429"/>
                  </a:lnTo>
                  <a:cubicBezTo>
                    <a:pt x="6573" y="2855"/>
                    <a:pt x="6557" y="3347"/>
                    <a:pt x="6311" y="3740"/>
                  </a:cubicBezTo>
                  <a:cubicBezTo>
                    <a:pt x="6031" y="4244"/>
                    <a:pt x="5393" y="4595"/>
                    <a:pt x="4562" y="4595"/>
                  </a:cubicBezTo>
                  <a:cubicBezTo>
                    <a:pt x="4176" y="4595"/>
                    <a:pt x="3748" y="4519"/>
                    <a:pt x="3295" y="4347"/>
                  </a:cubicBezTo>
                  <a:cubicBezTo>
                    <a:pt x="3246" y="4330"/>
                    <a:pt x="3016" y="4249"/>
                    <a:pt x="2869" y="4183"/>
                  </a:cubicBezTo>
                  <a:cubicBezTo>
                    <a:pt x="2459" y="3970"/>
                    <a:pt x="2017" y="3822"/>
                    <a:pt x="1558" y="3740"/>
                  </a:cubicBezTo>
                  <a:cubicBezTo>
                    <a:pt x="1738" y="3724"/>
                    <a:pt x="1918" y="3691"/>
                    <a:pt x="2131" y="3642"/>
                  </a:cubicBezTo>
                  <a:cubicBezTo>
                    <a:pt x="3885" y="3298"/>
                    <a:pt x="4147" y="823"/>
                    <a:pt x="2672" y="167"/>
                  </a:cubicBezTo>
                  <a:cubicBezTo>
                    <a:pt x="2410" y="51"/>
                    <a:pt x="2169" y="1"/>
                    <a:pt x="1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000775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788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36" y="2640"/>
                    <a:pt x="2213" y="3050"/>
                  </a:cubicBezTo>
                  <a:cubicBezTo>
                    <a:pt x="2379" y="3230"/>
                    <a:pt x="2551" y="3286"/>
                    <a:pt x="2710" y="3286"/>
                  </a:cubicBezTo>
                  <a:cubicBezTo>
                    <a:pt x="2897" y="3286"/>
                    <a:pt x="3065" y="3209"/>
                    <a:pt x="3180" y="3164"/>
                  </a:cubicBezTo>
                  <a:cubicBezTo>
                    <a:pt x="3200" y="3159"/>
                    <a:pt x="3221" y="3156"/>
                    <a:pt x="3242" y="3156"/>
                  </a:cubicBezTo>
                  <a:cubicBezTo>
                    <a:pt x="3339" y="3156"/>
                    <a:pt x="3437" y="3215"/>
                    <a:pt x="3491" y="3295"/>
                  </a:cubicBezTo>
                  <a:cubicBezTo>
                    <a:pt x="3524" y="3099"/>
                    <a:pt x="3475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6" y="2181"/>
                    <a:pt x="4098" y="1722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852025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9" y="0"/>
                  </a:moveTo>
                  <a:cubicBezTo>
                    <a:pt x="1385" y="0"/>
                    <a:pt x="976" y="149"/>
                    <a:pt x="705" y="451"/>
                  </a:cubicBezTo>
                  <a:cubicBezTo>
                    <a:pt x="0" y="1090"/>
                    <a:pt x="443" y="2139"/>
                    <a:pt x="1033" y="2336"/>
                  </a:cubicBezTo>
                  <a:cubicBezTo>
                    <a:pt x="1156" y="2401"/>
                    <a:pt x="1291" y="2434"/>
                    <a:pt x="1428" y="2434"/>
                  </a:cubicBezTo>
                  <a:cubicBezTo>
                    <a:pt x="1565" y="2434"/>
                    <a:pt x="1705" y="2401"/>
                    <a:pt x="1836" y="2336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54"/>
                  </a:lnTo>
                  <a:lnTo>
                    <a:pt x="2016" y="2204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29"/>
                    <a:pt x="2295" y="1500"/>
                  </a:cubicBezTo>
                  <a:cubicBezTo>
                    <a:pt x="2252" y="1156"/>
                    <a:pt x="2040" y="1016"/>
                    <a:pt x="1844" y="1016"/>
                  </a:cubicBezTo>
                  <a:cubicBezTo>
                    <a:pt x="1740" y="1016"/>
                    <a:pt x="1641" y="1055"/>
                    <a:pt x="1574" y="1123"/>
                  </a:cubicBezTo>
                  <a:cubicBezTo>
                    <a:pt x="1410" y="1286"/>
                    <a:pt x="1459" y="1565"/>
                    <a:pt x="1656" y="1680"/>
                  </a:cubicBezTo>
                  <a:cubicBezTo>
                    <a:pt x="1732" y="1714"/>
                    <a:pt x="1801" y="1724"/>
                    <a:pt x="1861" y="1724"/>
                  </a:cubicBezTo>
                  <a:cubicBezTo>
                    <a:pt x="1940" y="1724"/>
                    <a:pt x="2002" y="1707"/>
                    <a:pt x="2046" y="1707"/>
                  </a:cubicBezTo>
                  <a:cubicBezTo>
                    <a:pt x="2096" y="1707"/>
                    <a:pt x="2121" y="1730"/>
                    <a:pt x="2115" y="1827"/>
                  </a:cubicBezTo>
                  <a:cubicBezTo>
                    <a:pt x="2098" y="2024"/>
                    <a:pt x="1983" y="2204"/>
                    <a:pt x="1803" y="2286"/>
                  </a:cubicBezTo>
                  <a:cubicBezTo>
                    <a:pt x="1696" y="2340"/>
                    <a:pt x="1579" y="2365"/>
                    <a:pt x="1461" y="2365"/>
                  </a:cubicBezTo>
                  <a:cubicBezTo>
                    <a:pt x="1325" y="2365"/>
                    <a:pt x="1188" y="2331"/>
                    <a:pt x="1065" y="2270"/>
                  </a:cubicBezTo>
                  <a:cubicBezTo>
                    <a:pt x="525" y="2040"/>
                    <a:pt x="164" y="1106"/>
                    <a:pt x="803" y="549"/>
                  </a:cubicBezTo>
                  <a:cubicBezTo>
                    <a:pt x="1049" y="303"/>
                    <a:pt x="1377" y="172"/>
                    <a:pt x="1738" y="155"/>
                  </a:cubicBezTo>
                  <a:cubicBezTo>
                    <a:pt x="2492" y="205"/>
                    <a:pt x="3311" y="746"/>
                    <a:pt x="3442" y="2204"/>
                  </a:cubicBezTo>
                  <a:cubicBezTo>
                    <a:pt x="3491" y="2762"/>
                    <a:pt x="3426" y="3319"/>
                    <a:pt x="3278" y="3844"/>
                  </a:cubicBezTo>
                  <a:cubicBezTo>
                    <a:pt x="3147" y="4302"/>
                    <a:pt x="2950" y="4745"/>
                    <a:pt x="2672" y="5138"/>
                  </a:cubicBezTo>
                  <a:cubicBezTo>
                    <a:pt x="2262" y="5630"/>
                    <a:pt x="1754" y="6024"/>
                    <a:pt x="1180" y="6286"/>
                  </a:cubicBezTo>
                  <a:cubicBezTo>
                    <a:pt x="1803" y="6040"/>
                    <a:pt x="2360" y="5647"/>
                    <a:pt x="2787" y="5122"/>
                  </a:cubicBezTo>
                  <a:cubicBezTo>
                    <a:pt x="3541" y="4270"/>
                    <a:pt x="4442" y="2254"/>
                    <a:pt x="3164" y="614"/>
                  </a:cubicBezTo>
                  <a:cubicBezTo>
                    <a:pt x="2827" y="207"/>
                    <a:pt x="2308" y="0"/>
                    <a:pt x="18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450825" y="1492700"/>
              <a:ext cx="226225" cy="157925"/>
            </a:xfrm>
            <a:custGeom>
              <a:avLst/>
              <a:gdLst/>
              <a:ahLst/>
              <a:cxnLst/>
              <a:rect l="l" t="t" r="r" b="b"/>
              <a:pathLst>
                <a:path w="9049" h="6317" extrusionOk="0">
                  <a:moveTo>
                    <a:pt x="1992" y="1"/>
                  </a:moveTo>
                  <a:cubicBezTo>
                    <a:pt x="1085" y="1"/>
                    <a:pt x="67" y="653"/>
                    <a:pt x="34" y="1845"/>
                  </a:cubicBezTo>
                  <a:cubicBezTo>
                    <a:pt x="1" y="2714"/>
                    <a:pt x="460" y="3517"/>
                    <a:pt x="1230" y="3927"/>
                  </a:cubicBezTo>
                  <a:cubicBezTo>
                    <a:pt x="1735" y="4190"/>
                    <a:pt x="2301" y="4297"/>
                    <a:pt x="2880" y="4297"/>
                  </a:cubicBezTo>
                  <a:cubicBezTo>
                    <a:pt x="3203" y="4297"/>
                    <a:pt x="3530" y="4264"/>
                    <a:pt x="3853" y="4205"/>
                  </a:cubicBezTo>
                  <a:cubicBezTo>
                    <a:pt x="4738" y="3959"/>
                    <a:pt x="5558" y="3615"/>
                    <a:pt x="6377" y="3419"/>
                  </a:cubicBezTo>
                  <a:cubicBezTo>
                    <a:pt x="6570" y="3371"/>
                    <a:pt x="6766" y="3348"/>
                    <a:pt x="6960" y="3348"/>
                  </a:cubicBezTo>
                  <a:cubicBezTo>
                    <a:pt x="7574" y="3348"/>
                    <a:pt x="8159" y="3584"/>
                    <a:pt x="8508" y="4058"/>
                  </a:cubicBezTo>
                  <a:cubicBezTo>
                    <a:pt x="8951" y="4631"/>
                    <a:pt x="8983" y="5566"/>
                    <a:pt x="8442" y="5976"/>
                  </a:cubicBezTo>
                  <a:cubicBezTo>
                    <a:pt x="8229" y="6138"/>
                    <a:pt x="7971" y="6212"/>
                    <a:pt x="7723" y="6212"/>
                  </a:cubicBezTo>
                  <a:cubicBezTo>
                    <a:pt x="7343" y="6212"/>
                    <a:pt x="6985" y="6037"/>
                    <a:pt x="6836" y="5730"/>
                  </a:cubicBezTo>
                  <a:cubicBezTo>
                    <a:pt x="6525" y="5222"/>
                    <a:pt x="6771" y="4566"/>
                    <a:pt x="7229" y="4451"/>
                  </a:cubicBezTo>
                  <a:cubicBezTo>
                    <a:pt x="7325" y="4413"/>
                    <a:pt x="7424" y="4394"/>
                    <a:pt x="7520" y="4394"/>
                  </a:cubicBezTo>
                  <a:cubicBezTo>
                    <a:pt x="7755" y="4394"/>
                    <a:pt x="7980" y="4504"/>
                    <a:pt x="8131" y="4713"/>
                  </a:cubicBezTo>
                  <a:cubicBezTo>
                    <a:pt x="8229" y="4894"/>
                    <a:pt x="8229" y="5090"/>
                    <a:pt x="8164" y="5287"/>
                  </a:cubicBezTo>
                  <a:cubicBezTo>
                    <a:pt x="8150" y="5314"/>
                    <a:pt x="8092" y="5398"/>
                    <a:pt x="8044" y="5398"/>
                  </a:cubicBezTo>
                  <a:cubicBezTo>
                    <a:pt x="8034" y="5398"/>
                    <a:pt x="8025" y="5394"/>
                    <a:pt x="8016" y="5385"/>
                  </a:cubicBezTo>
                  <a:cubicBezTo>
                    <a:pt x="7967" y="5320"/>
                    <a:pt x="8016" y="4976"/>
                    <a:pt x="7639" y="4927"/>
                  </a:cubicBezTo>
                  <a:cubicBezTo>
                    <a:pt x="7625" y="4925"/>
                    <a:pt x="7611" y="4924"/>
                    <a:pt x="7597" y="4924"/>
                  </a:cubicBezTo>
                  <a:cubicBezTo>
                    <a:pt x="7269" y="4924"/>
                    <a:pt x="7161" y="5473"/>
                    <a:pt x="7492" y="5615"/>
                  </a:cubicBezTo>
                  <a:cubicBezTo>
                    <a:pt x="7566" y="5648"/>
                    <a:pt x="7642" y="5663"/>
                    <a:pt x="7717" y="5663"/>
                  </a:cubicBezTo>
                  <a:cubicBezTo>
                    <a:pt x="7943" y="5663"/>
                    <a:pt x="8152" y="5525"/>
                    <a:pt x="8213" y="5304"/>
                  </a:cubicBezTo>
                  <a:cubicBezTo>
                    <a:pt x="8213" y="5287"/>
                    <a:pt x="8213" y="5287"/>
                    <a:pt x="8213" y="5271"/>
                  </a:cubicBezTo>
                  <a:lnTo>
                    <a:pt x="8229" y="5238"/>
                  </a:lnTo>
                  <a:lnTo>
                    <a:pt x="8229" y="5222"/>
                  </a:lnTo>
                  <a:cubicBezTo>
                    <a:pt x="8262" y="5090"/>
                    <a:pt x="8246" y="4959"/>
                    <a:pt x="8213" y="4845"/>
                  </a:cubicBezTo>
                  <a:cubicBezTo>
                    <a:pt x="8101" y="4535"/>
                    <a:pt x="7803" y="4337"/>
                    <a:pt x="7493" y="4337"/>
                  </a:cubicBezTo>
                  <a:cubicBezTo>
                    <a:pt x="7394" y="4337"/>
                    <a:pt x="7293" y="4358"/>
                    <a:pt x="7197" y="4402"/>
                  </a:cubicBezTo>
                  <a:cubicBezTo>
                    <a:pt x="6689" y="4517"/>
                    <a:pt x="6410" y="5222"/>
                    <a:pt x="6738" y="5762"/>
                  </a:cubicBezTo>
                  <a:cubicBezTo>
                    <a:pt x="6911" y="6110"/>
                    <a:pt x="7327" y="6317"/>
                    <a:pt x="7754" y="6317"/>
                  </a:cubicBezTo>
                  <a:cubicBezTo>
                    <a:pt x="8012" y="6317"/>
                    <a:pt x="8275" y="6241"/>
                    <a:pt x="8492" y="6074"/>
                  </a:cubicBezTo>
                  <a:cubicBezTo>
                    <a:pt x="8934" y="5730"/>
                    <a:pt x="9049" y="5140"/>
                    <a:pt x="8901" y="4582"/>
                  </a:cubicBezTo>
                  <a:cubicBezTo>
                    <a:pt x="8803" y="4041"/>
                    <a:pt x="8442" y="3156"/>
                    <a:pt x="7180" y="2878"/>
                  </a:cubicBezTo>
                  <a:cubicBezTo>
                    <a:pt x="7041" y="2848"/>
                    <a:pt x="6899" y="2834"/>
                    <a:pt x="6755" y="2834"/>
                  </a:cubicBezTo>
                  <a:cubicBezTo>
                    <a:pt x="5426" y="2834"/>
                    <a:pt x="3887" y="3973"/>
                    <a:pt x="2312" y="3973"/>
                  </a:cubicBezTo>
                  <a:cubicBezTo>
                    <a:pt x="2083" y="3973"/>
                    <a:pt x="1853" y="3949"/>
                    <a:pt x="1624" y="3894"/>
                  </a:cubicBezTo>
                  <a:cubicBezTo>
                    <a:pt x="1525" y="3877"/>
                    <a:pt x="1443" y="3845"/>
                    <a:pt x="1345" y="3812"/>
                  </a:cubicBezTo>
                  <a:cubicBezTo>
                    <a:pt x="1329" y="3812"/>
                    <a:pt x="1312" y="3796"/>
                    <a:pt x="1296" y="3796"/>
                  </a:cubicBezTo>
                  <a:cubicBezTo>
                    <a:pt x="575" y="3419"/>
                    <a:pt x="132" y="2665"/>
                    <a:pt x="165" y="1861"/>
                  </a:cubicBezTo>
                  <a:cubicBezTo>
                    <a:pt x="187" y="739"/>
                    <a:pt x="1158" y="106"/>
                    <a:pt x="2027" y="106"/>
                  </a:cubicBezTo>
                  <a:cubicBezTo>
                    <a:pt x="2440" y="106"/>
                    <a:pt x="2829" y="249"/>
                    <a:pt x="3082" y="550"/>
                  </a:cubicBezTo>
                  <a:cubicBezTo>
                    <a:pt x="3541" y="1009"/>
                    <a:pt x="3509" y="1763"/>
                    <a:pt x="3001" y="2173"/>
                  </a:cubicBezTo>
                  <a:cubicBezTo>
                    <a:pt x="2919" y="2222"/>
                    <a:pt x="2837" y="2271"/>
                    <a:pt x="2738" y="2288"/>
                  </a:cubicBezTo>
                  <a:cubicBezTo>
                    <a:pt x="2667" y="2307"/>
                    <a:pt x="2595" y="2316"/>
                    <a:pt x="2524" y="2316"/>
                  </a:cubicBezTo>
                  <a:cubicBezTo>
                    <a:pt x="2352" y="2316"/>
                    <a:pt x="2184" y="2261"/>
                    <a:pt x="2033" y="2156"/>
                  </a:cubicBezTo>
                  <a:cubicBezTo>
                    <a:pt x="1919" y="2058"/>
                    <a:pt x="1870" y="1911"/>
                    <a:pt x="1902" y="1763"/>
                  </a:cubicBezTo>
                  <a:lnTo>
                    <a:pt x="1902" y="1763"/>
                  </a:lnTo>
                  <a:cubicBezTo>
                    <a:pt x="1975" y="1846"/>
                    <a:pt x="2074" y="1890"/>
                    <a:pt x="2174" y="1890"/>
                  </a:cubicBezTo>
                  <a:cubicBezTo>
                    <a:pt x="2232" y="1890"/>
                    <a:pt x="2291" y="1875"/>
                    <a:pt x="2345" y="1845"/>
                  </a:cubicBezTo>
                  <a:cubicBezTo>
                    <a:pt x="2574" y="1714"/>
                    <a:pt x="2509" y="1320"/>
                    <a:pt x="2197" y="1222"/>
                  </a:cubicBezTo>
                  <a:cubicBezTo>
                    <a:pt x="2166" y="1212"/>
                    <a:pt x="2134" y="1208"/>
                    <a:pt x="2103" y="1208"/>
                  </a:cubicBezTo>
                  <a:cubicBezTo>
                    <a:pt x="1765" y="1208"/>
                    <a:pt x="1495" y="1751"/>
                    <a:pt x="1886" y="2156"/>
                  </a:cubicBezTo>
                  <a:cubicBezTo>
                    <a:pt x="2044" y="2315"/>
                    <a:pt x="2248" y="2401"/>
                    <a:pt x="2457" y="2401"/>
                  </a:cubicBezTo>
                  <a:cubicBezTo>
                    <a:pt x="2529" y="2401"/>
                    <a:pt x="2601" y="2391"/>
                    <a:pt x="2673" y="2369"/>
                  </a:cubicBezTo>
                  <a:lnTo>
                    <a:pt x="2771" y="2353"/>
                  </a:lnTo>
                  <a:lnTo>
                    <a:pt x="2837" y="2320"/>
                  </a:lnTo>
                  <a:lnTo>
                    <a:pt x="2869" y="2304"/>
                  </a:lnTo>
                  <a:cubicBezTo>
                    <a:pt x="3033" y="2238"/>
                    <a:pt x="3148" y="2140"/>
                    <a:pt x="3246" y="2009"/>
                  </a:cubicBezTo>
                  <a:cubicBezTo>
                    <a:pt x="3574" y="1534"/>
                    <a:pt x="3525" y="911"/>
                    <a:pt x="3132" y="501"/>
                  </a:cubicBezTo>
                  <a:cubicBezTo>
                    <a:pt x="2870" y="163"/>
                    <a:pt x="2445" y="1"/>
                    <a:pt x="19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8950" y="1582175"/>
              <a:ext cx="161875" cy="92700"/>
            </a:xfrm>
            <a:custGeom>
              <a:avLst/>
              <a:gdLst/>
              <a:ahLst/>
              <a:cxnLst/>
              <a:rect l="l" t="t" r="r" b="b"/>
              <a:pathLst>
                <a:path w="6475" h="3708" extrusionOk="0">
                  <a:moveTo>
                    <a:pt x="5521" y="0"/>
                  </a:moveTo>
                  <a:cubicBezTo>
                    <a:pt x="5269" y="0"/>
                    <a:pt x="4968" y="44"/>
                    <a:pt x="4623" y="167"/>
                  </a:cubicBezTo>
                  <a:cubicBezTo>
                    <a:pt x="3790" y="468"/>
                    <a:pt x="2607" y="1029"/>
                    <a:pt x="1436" y="1029"/>
                  </a:cubicBezTo>
                  <a:cubicBezTo>
                    <a:pt x="946" y="1029"/>
                    <a:pt x="459" y="931"/>
                    <a:pt x="0" y="675"/>
                  </a:cubicBezTo>
                  <a:lnTo>
                    <a:pt x="0" y="675"/>
                  </a:lnTo>
                  <a:cubicBezTo>
                    <a:pt x="0" y="676"/>
                    <a:pt x="582" y="1334"/>
                    <a:pt x="1361" y="1334"/>
                  </a:cubicBezTo>
                  <a:cubicBezTo>
                    <a:pt x="1388" y="1334"/>
                    <a:pt x="1415" y="1333"/>
                    <a:pt x="1443" y="1331"/>
                  </a:cubicBezTo>
                  <a:cubicBezTo>
                    <a:pt x="1967" y="1295"/>
                    <a:pt x="2192" y="1158"/>
                    <a:pt x="2327" y="1158"/>
                  </a:cubicBezTo>
                  <a:cubicBezTo>
                    <a:pt x="2373" y="1158"/>
                    <a:pt x="2409" y="1174"/>
                    <a:pt x="2443" y="1216"/>
                  </a:cubicBezTo>
                  <a:cubicBezTo>
                    <a:pt x="2504" y="1314"/>
                    <a:pt x="2410" y="1366"/>
                    <a:pt x="2270" y="1366"/>
                  </a:cubicBezTo>
                  <a:cubicBezTo>
                    <a:pt x="2223" y="1366"/>
                    <a:pt x="2169" y="1360"/>
                    <a:pt x="2115" y="1348"/>
                  </a:cubicBezTo>
                  <a:cubicBezTo>
                    <a:pt x="2062" y="1330"/>
                    <a:pt x="2007" y="1321"/>
                    <a:pt x="1953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29" y="1572"/>
                    <a:pt x="1726" y="2087"/>
                    <a:pt x="1377" y="2087"/>
                  </a:cubicBezTo>
                  <a:cubicBezTo>
                    <a:pt x="1367" y="2087"/>
                    <a:pt x="1356" y="2086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34" y="2459"/>
                    <a:pt x="2065" y="2459"/>
                  </a:cubicBezTo>
                  <a:cubicBezTo>
                    <a:pt x="2205" y="2459"/>
                    <a:pt x="2360" y="2419"/>
                    <a:pt x="2525" y="2315"/>
                  </a:cubicBezTo>
                  <a:cubicBezTo>
                    <a:pt x="3197" y="1872"/>
                    <a:pt x="2836" y="1380"/>
                    <a:pt x="3082" y="1249"/>
                  </a:cubicBezTo>
                  <a:cubicBezTo>
                    <a:pt x="3125" y="1226"/>
                    <a:pt x="3168" y="1216"/>
                    <a:pt x="3207" y="1216"/>
                  </a:cubicBezTo>
                  <a:cubicBezTo>
                    <a:pt x="3394" y="1216"/>
                    <a:pt x="3517" y="1446"/>
                    <a:pt x="3328" y="1675"/>
                  </a:cubicBezTo>
                  <a:cubicBezTo>
                    <a:pt x="3098" y="1938"/>
                    <a:pt x="2230" y="2888"/>
                    <a:pt x="3574" y="3708"/>
                  </a:cubicBezTo>
                  <a:cubicBezTo>
                    <a:pt x="3574" y="3708"/>
                    <a:pt x="3393" y="3249"/>
                    <a:pt x="3754" y="3085"/>
                  </a:cubicBezTo>
                  <a:cubicBezTo>
                    <a:pt x="4115" y="2921"/>
                    <a:pt x="4819" y="2708"/>
                    <a:pt x="4721" y="2200"/>
                  </a:cubicBezTo>
                  <a:cubicBezTo>
                    <a:pt x="4623" y="1708"/>
                    <a:pt x="4246" y="954"/>
                    <a:pt x="4852" y="512"/>
                  </a:cubicBezTo>
                  <a:cubicBezTo>
                    <a:pt x="5199" y="242"/>
                    <a:pt x="5500" y="142"/>
                    <a:pt x="5806" y="142"/>
                  </a:cubicBezTo>
                  <a:cubicBezTo>
                    <a:pt x="6021" y="142"/>
                    <a:pt x="6238" y="191"/>
                    <a:pt x="6475" y="266"/>
                  </a:cubicBezTo>
                  <a:cubicBezTo>
                    <a:pt x="6475" y="266"/>
                    <a:pt x="6143" y="0"/>
                    <a:pt x="5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18850" y="1490500"/>
              <a:ext cx="90175" cy="63100"/>
            </a:xfrm>
            <a:custGeom>
              <a:avLst/>
              <a:gdLst/>
              <a:ahLst/>
              <a:cxnLst/>
              <a:rect l="l" t="t" r="r" b="b"/>
              <a:pathLst>
                <a:path w="3607" h="2524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2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4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2"/>
                  </a:cubicBezTo>
                  <a:cubicBezTo>
                    <a:pt x="2364" y="126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83200" y="14236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837" y="164"/>
                    <a:pt x="738" y="705"/>
                    <a:pt x="804" y="1426"/>
                  </a:cubicBezTo>
                  <a:cubicBezTo>
                    <a:pt x="870" y="2164"/>
                    <a:pt x="1" y="2606"/>
                    <a:pt x="1" y="2606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44"/>
                    <a:pt x="1640" y="934"/>
                    <a:pt x="1279" y="738"/>
                  </a:cubicBezTo>
                  <a:cubicBezTo>
                    <a:pt x="919" y="541"/>
                    <a:pt x="1132" y="0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99200" y="1452750"/>
              <a:ext cx="79125" cy="107800"/>
            </a:xfrm>
            <a:custGeom>
              <a:avLst/>
              <a:gdLst/>
              <a:ahLst/>
              <a:cxnLst/>
              <a:rect l="l" t="t" r="r" b="b"/>
              <a:pathLst>
                <a:path w="3165" h="4312" extrusionOk="0">
                  <a:moveTo>
                    <a:pt x="2787" y="1"/>
                  </a:moveTo>
                  <a:lnTo>
                    <a:pt x="2787" y="1"/>
                  </a:lnTo>
                  <a:cubicBezTo>
                    <a:pt x="2691" y="97"/>
                    <a:pt x="2571" y="136"/>
                    <a:pt x="2447" y="136"/>
                  </a:cubicBezTo>
                  <a:cubicBezTo>
                    <a:pt x="2424" y="136"/>
                    <a:pt x="2401" y="135"/>
                    <a:pt x="2377" y="132"/>
                  </a:cubicBezTo>
                  <a:cubicBezTo>
                    <a:pt x="2319" y="120"/>
                    <a:pt x="2234" y="111"/>
                    <a:pt x="2135" y="111"/>
                  </a:cubicBezTo>
                  <a:cubicBezTo>
                    <a:pt x="1815" y="111"/>
                    <a:pt x="1351" y="213"/>
                    <a:pt x="1214" y="689"/>
                  </a:cubicBezTo>
                  <a:cubicBezTo>
                    <a:pt x="1033" y="1312"/>
                    <a:pt x="1164" y="1705"/>
                    <a:pt x="1394" y="1886"/>
                  </a:cubicBezTo>
                  <a:cubicBezTo>
                    <a:pt x="1607" y="2066"/>
                    <a:pt x="1607" y="2443"/>
                    <a:pt x="1459" y="2492"/>
                  </a:cubicBezTo>
                  <a:cubicBezTo>
                    <a:pt x="1421" y="2510"/>
                    <a:pt x="1382" y="2518"/>
                    <a:pt x="1345" y="2518"/>
                  </a:cubicBezTo>
                  <a:cubicBezTo>
                    <a:pt x="1179" y="2518"/>
                    <a:pt x="1051" y="2355"/>
                    <a:pt x="1132" y="2181"/>
                  </a:cubicBezTo>
                  <a:cubicBezTo>
                    <a:pt x="1191" y="1956"/>
                    <a:pt x="1019" y="1732"/>
                    <a:pt x="802" y="1732"/>
                  </a:cubicBezTo>
                  <a:cubicBezTo>
                    <a:pt x="781" y="1732"/>
                    <a:pt x="760" y="1734"/>
                    <a:pt x="738" y="1738"/>
                  </a:cubicBezTo>
                  <a:cubicBezTo>
                    <a:pt x="678" y="1746"/>
                    <a:pt x="624" y="1750"/>
                    <a:pt x="575" y="1750"/>
                  </a:cubicBezTo>
                  <a:cubicBezTo>
                    <a:pt x="413" y="1750"/>
                    <a:pt x="317" y="1704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1" y="2492"/>
                    <a:pt x="689" y="2935"/>
                  </a:cubicBezTo>
                  <a:cubicBezTo>
                    <a:pt x="1377" y="3361"/>
                    <a:pt x="1738" y="4049"/>
                    <a:pt x="2115" y="4312"/>
                  </a:cubicBezTo>
                  <a:cubicBezTo>
                    <a:pt x="2115" y="4312"/>
                    <a:pt x="1509" y="3345"/>
                    <a:pt x="2066" y="2476"/>
                  </a:cubicBezTo>
                  <a:cubicBezTo>
                    <a:pt x="2623" y="1607"/>
                    <a:pt x="3164" y="1345"/>
                    <a:pt x="27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93900" y="1294200"/>
              <a:ext cx="202450" cy="202425"/>
            </a:xfrm>
            <a:custGeom>
              <a:avLst/>
              <a:gdLst/>
              <a:ahLst/>
              <a:cxnLst/>
              <a:rect l="l" t="t" r="r" b="b"/>
              <a:pathLst>
                <a:path w="8098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6"/>
                  </a:cubicBezTo>
                  <a:cubicBezTo>
                    <a:pt x="754" y="180"/>
                    <a:pt x="0" y="1983"/>
                    <a:pt x="770" y="3228"/>
                  </a:cubicBezTo>
                  <a:cubicBezTo>
                    <a:pt x="1388" y="4207"/>
                    <a:pt x="2503" y="4480"/>
                    <a:pt x="3480" y="4480"/>
                  </a:cubicBezTo>
                  <a:cubicBezTo>
                    <a:pt x="3567" y="4480"/>
                    <a:pt x="3653" y="4478"/>
                    <a:pt x="3737" y="4474"/>
                  </a:cubicBezTo>
                  <a:cubicBezTo>
                    <a:pt x="3950" y="4474"/>
                    <a:pt x="4196" y="4441"/>
                    <a:pt x="4442" y="4409"/>
                  </a:cubicBezTo>
                  <a:cubicBezTo>
                    <a:pt x="4442" y="4409"/>
                    <a:pt x="4635" y="4378"/>
                    <a:pt x="4927" y="4378"/>
                  </a:cubicBezTo>
                  <a:cubicBezTo>
                    <a:pt x="5409" y="4378"/>
                    <a:pt x="6161" y="4461"/>
                    <a:pt x="6753" y="4900"/>
                  </a:cubicBezTo>
                  <a:cubicBezTo>
                    <a:pt x="7147" y="5245"/>
                    <a:pt x="7409" y="5720"/>
                    <a:pt x="7507" y="6228"/>
                  </a:cubicBezTo>
                  <a:cubicBezTo>
                    <a:pt x="7507" y="6228"/>
                    <a:pt x="7671" y="7425"/>
                    <a:pt x="7097" y="8064"/>
                  </a:cubicBezTo>
                  <a:lnTo>
                    <a:pt x="7065" y="8097"/>
                  </a:lnTo>
                  <a:cubicBezTo>
                    <a:pt x="7065" y="8097"/>
                    <a:pt x="8097" y="7572"/>
                    <a:pt x="7966" y="5982"/>
                  </a:cubicBezTo>
                  <a:cubicBezTo>
                    <a:pt x="7872" y="4661"/>
                    <a:pt x="6824" y="4005"/>
                    <a:pt x="5498" y="4005"/>
                  </a:cubicBezTo>
                  <a:cubicBezTo>
                    <a:pt x="5211" y="4005"/>
                    <a:pt x="4912" y="4036"/>
                    <a:pt x="4606" y="4097"/>
                  </a:cubicBezTo>
                  <a:cubicBezTo>
                    <a:pt x="4097" y="4198"/>
                    <a:pt x="3641" y="4248"/>
                    <a:pt x="3232" y="4248"/>
                  </a:cubicBezTo>
                  <a:cubicBezTo>
                    <a:pt x="2705" y="4248"/>
                    <a:pt x="2256" y="4165"/>
                    <a:pt x="1869" y="3999"/>
                  </a:cubicBezTo>
                  <a:cubicBezTo>
                    <a:pt x="1475" y="3802"/>
                    <a:pt x="1147" y="3507"/>
                    <a:pt x="918" y="3147"/>
                  </a:cubicBezTo>
                  <a:cubicBezTo>
                    <a:pt x="180" y="1999"/>
                    <a:pt x="885" y="294"/>
                    <a:pt x="2098" y="163"/>
                  </a:cubicBezTo>
                  <a:cubicBezTo>
                    <a:pt x="2208" y="144"/>
                    <a:pt x="2320" y="134"/>
                    <a:pt x="2431" y="134"/>
                  </a:cubicBezTo>
                  <a:cubicBezTo>
                    <a:pt x="2884" y="134"/>
                    <a:pt x="3327" y="297"/>
                    <a:pt x="3590" y="639"/>
                  </a:cubicBezTo>
                  <a:cubicBezTo>
                    <a:pt x="3868" y="1032"/>
                    <a:pt x="3918" y="1557"/>
                    <a:pt x="3721" y="1999"/>
                  </a:cubicBezTo>
                  <a:cubicBezTo>
                    <a:pt x="3573" y="2334"/>
                    <a:pt x="3228" y="2538"/>
                    <a:pt x="2874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6" y="2393"/>
                    <a:pt x="2016" y="1966"/>
                    <a:pt x="2360" y="1917"/>
                  </a:cubicBezTo>
                  <a:cubicBezTo>
                    <a:pt x="2770" y="1852"/>
                    <a:pt x="2836" y="1507"/>
                    <a:pt x="2705" y="1212"/>
                  </a:cubicBezTo>
                  <a:cubicBezTo>
                    <a:pt x="2644" y="1091"/>
                    <a:pt x="2506" y="1022"/>
                    <a:pt x="2358" y="1022"/>
                  </a:cubicBezTo>
                  <a:cubicBezTo>
                    <a:pt x="2147" y="1022"/>
                    <a:pt x="1917" y="1163"/>
                    <a:pt x="1869" y="1491"/>
                  </a:cubicBezTo>
                  <a:cubicBezTo>
                    <a:pt x="1803" y="1753"/>
                    <a:pt x="1885" y="2032"/>
                    <a:pt x="2065" y="2245"/>
                  </a:cubicBezTo>
                  <a:cubicBezTo>
                    <a:pt x="2241" y="2429"/>
                    <a:pt x="2579" y="2587"/>
                    <a:pt x="2924" y="2587"/>
                  </a:cubicBezTo>
                  <a:cubicBezTo>
                    <a:pt x="3256" y="2587"/>
                    <a:pt x="3594" y="2441"/>
                    <a:pt x="3803" y="2032"/>
                  </a:cubicBezTo>
                  <a:cubicBezTo>
                    <a:pt x="4032" y="1557"/>
                    <a:pt x="3983" y="999"/>
                    <a:pt x="3688" y="557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26250" y="141067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1"/>
                    <a:pt x="2542" y="159"/>
                  </a:cubicBezTo>
                  <a:cubicBezTo>
                    <a:pt x="1981" y="319"/>
                    <a:pt x="1506" y="378"/>
                    <a:pt x="1116" y="378"/>
                  </a:cubicBezTo>
                  <a:cubicBezTo>
                    <a:pt x="582" y="378"/>
                    <a:pt x="209" y="266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54" y="641"/>
                    <a:pt x="599" y="1389"/>
                    <a:pt x="1199" y="1389"/>
                  </a:cubicBezTo>
                  <a:cubicBezTo>
                    <a:pt x="1250" y="1389"/>
                    <a:pt x="1304" y="1384"/>
                    <a:pt x="1361" y="1372"/>
                  </a:cubicBezTo>
                  <a:cubicBezTo>
                    <a:pt x="2083" y="1225"/>
                    <a:pt x="1952" y="749"/>
                    <a:pt x="2427" y="618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08" y="886"/>
                    <a:pt x="2751" y="899"/>
                    <a:pt x="2690" y="899"/>
                  </a:cubicBezTo>
                  <a:cubicBezTo>
                    <a:pt x="2621" y="899"/>
                    <a:pt x="2547" y="882"/>
                    <a:pt x="2460" y="864"/>
                  </a:cubicBezTo>
                  <a:cubicBezTo>
                    <a:pt x="2452" y="863"/>
                    <a:pt x="2443" y="863"/>
                    <a:pt x="2433" y="863"/>
                  </a:cubicBezTo>
                  <a:cubicBezTo>
                    <a:pt x="2249" y="863"/>
                    <a:pt x="1812" y="1017"/>
                    <a:pt x="1968" y="1438"/>
                  </a:cubicBezTo>
                  <a:cubicBezTo>
                    <a:pt x="2132" y="1864"/>
                    <a:pt x="2378" y="2225"/>
                    <a:pt x="2115" y="2372"/>
                  </a:cubicBezTo>
                  <a:cubicBezTo>
                    <a:pt x="2115" y="2372"/>
                    <a:pt x="3033" y="2372"/>
                    <a:pt x="3345" y="2110"/>
                  </a:cubicBezTo>
                  <a:cubicBezTo>
                    <a:pt x="3705" y="1848"/>
                    <a:pt x="3853" y="1405"/>
                    <a:pt x="3722" y="979"/>
                  </a:cubicBezTo>
                  <a:cubicBezTo>
                    <a:pt x="3624" y="504"/>
                    <a:pt x="3931" y="196"/>
                    <a:pt x="4408" y="196"/>
                  </a:cubicBezTo>
                  <a:cubicBezTo>
                    <a:pt x="4492" y="196"/>
                    <a:pt x="4580" y="206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355775" y="13011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705" y="426"/>
                    <a:pt x="1852" y="1082"/>
                    <a:pt x="1639" y="1656"/>
                  </a:cubicBezTo>
                  <a:cubicBezTo>
                    <a:pt x="1406" y="2416"/>
                    <a:pt x="870" y="2608"/>
                    <a:pt x="416" y="2608"/>
                  </a:cubicBezTo>
                  <a:cubicBezTo>
                    <a:pt x="263" y="2608"/>
                    <a:pt x="120" y="2586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43" y="3347"/>
                    <a:pt x="1008" y="3347"/>
                  </a:cubicBezTo>
                  <a:cubicBezTo>
                    <a:pt x="1037" y="3347"/>
                    <a:pt x="1067" y="3346"/>
                    <a:pt x="1098" y="3344"/>
                  </a:cubicBezTo>
                  <a:cubicBezTo>
                    <a:pt x="1951" y="3278"/>
                    <a:pt x="1902" y="2639"/>
                    <a:pt x="1885" y="2344"/>
                  </a:cubicBezTo>
                  <a:cubicBezTo>
                    <a:pt x="1869" y="2065"/>
                    <a:pt x="1869" y="1836"/>
                    <a:pt x="1967" y="1836"/>
                  </a:cubicBezTo>
                  <a:cubicBezTo>
                    <a:pt x="2082" y="1836"/>
                    <a:pt x="2115" y="1951"/>
                    <a:pt x="2049" y="2147"/>
                  </a:cubicBezTo>
                  <a:cubicBezTo>
                    <a:pt x="1983" y="2344"/>
                    <a:pt x="1836" y="2983"/>
                    <a:pt x="2934" y="3082"/>
                  </a:cubicBezTo>
                  <a:cubicBezTo>
                    <a:pt x="2787" y="3000"/>
                    <a:pt x="2770" y="2803"/>
                    <a:pt x="2869" y="2672"/>
                  </a:cubicBezTo>
                  <a:cubicBezTo>
                    <a:pt x="3016" y="2426"/>
                    <a:pt x="3229" y="1967"/>
                    <a:pt x="2508" y="1344"/>
                  </a:cubicBezTo>
                  <a:cubicBezTo>
                    <a:pt x="1770" y="721"/>
                    <a:pt x="1721" y="279"/>
                    <a:pt x="1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273000" y="1181725"/>
              <a:ext cx="47950" cy="191550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8"/>
                    <a:pt x="869" y="2630"/>
                    <a:pt x="738" y="4007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515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153325" y="1156775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9" y="0"/>
                  </a:moveTo>
                  <a:cubicBezTo>
                    <a:pt x="1355" y="0"/>
                    <a:pt x="524" y="459"/>
                    <a:pt x="296" y="1169"/>
                  </a:cubicBezTo>
                  <a:cubicBezTo>
                    <a:pt x="1" y="1956"/>
                    <a:pt x="411" y="2661"/>
                    <a:pt x="820" y="2890"/>
                  </a:cubicBezTo>
                  <a:cubicBezTo>
                    <a:pt x="1045" y="3036"/>
                    <a:pt x="1304" y="3099"/>
                    <a:pt x="1558" y="3099"/>
                  </a:cubicBezTo>
                  <a:cubicBezTo>
                    <a:pt x="2102" y="3099"/>
                    <a:pt x="2621" y="2811"/>
                    <a:pt x="2722" y="2431"/>
                  </a:cubicBezTo>
                  <a:cubicBezTo>
                    <a:pt x="2866" y="2028"/>
                    <a:pt x="2554" y="1637"/>
                    <a:pt x="2165" y="1637"/>
                  </a:cubicBezTo>
                  <a:cubicBezTo>
                    <a:pt x="2112" y="1637"/>
                    <a:pt x="2056" y="1645"/>
                    <a:pt x="2001" y="1661"/>
                  </a:cubicBezTo>
                  <a:cubicBezTo>
                    <a:pt x="1673" y="1726"/>
                    <a:pt x="1492" y="2071"/>
                    <a:pt x="1607" y="2382"/>
                  </a:cubicBezTo>
                  <a:cubicBezTo>
                    <a:pt x="1695" y="2634"/>
                    <a:pt x="1978" y="2663"/>
                    <a:pt x="2103" y="2663"/>
                  </a:cubicBezTo>
                  <a:cubicBezTo>
                    <a:pt x="2141" y="2663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100" y="2828"/>
                    <a:pt x="1888" y="2952"/>
                    <a:pt x="1630" y="2952"/>
                  </a:cubicBezTo>
                  <a:cubicBezTo>
                    <a:pt x="1432" y="2952"/>
                    <a:pt x="1207" y="2879"/>
                    <a:pt x="1001" y="2693"/>
                  </a:cubicBezTo>
                  <a:cubicBezTo>
                    <a:pt x="575" y="2316"/>
                    <a:pt x="493" y="1071"/>
                    <a:pt x="1214" y="497"/>
                  </a:cubicBezTo>
                  <a:cubicBezTo>
                    <a:pt x="1538" y="261"/>
                    <a:pt x="1915" y="131"/>
                    <a:pt x="2310" y="131"/>
                  </a:cubicBezTo>
                  <a:cubicBezTo>
                    <a:pt x="2354" y="131"/>
                    <a:pt x="2398" y="133"/>
                    <a:pt x="2443" y="136"/>
                  </a:cubicBezTo>
                  <a:cubicBezTo>
                    <a:pt x="2574" y="153"/>
                    <a:pt x="2705" y="169"/>
                    <a:pt x="2837" y="202"/>
                  </a:cubicBezTo>
                  <a:cubicBezTo>
                    <a:pt x="3935" y="464"/>
                    <a:pt x="4656" y="1644"/>
                    <a:pt x="4885" y="2874"/>
                  </a:cubicBezTo>
                  <a:cubicBezTo>
                    <a:pt x="5115" y="4103"/>
                    <a:pt x="4885" y="5365"/>
                    <a:pt x="4951" y="6480"/>
                  </a:cubicBezTo>
                  <a:cubicBezTo>
                    <a:pt x="4902" y="7496"/>
                    <a:pt x="5295" y="8496"/>
                    <a:pt x="6049" y="9184"/>
                  </a:cubicBezTo>
                  <a:cubicBezTo>
                    <a:pt x="6738" y="9807"/>
                    <a:pt x="7623" y="10151"/>
                    <a:pt x="8541" y="10184"/>
                  </a:cubicBezTo>
                  <a:cubicBezTo>
                    <a:pt x="7639" y="10119"/>
                    <a:pt x="6770" y="9742"/>
                    <a:pt x="6098" y="9135"/>
                  </a:cubicBezTo>
                  <a:cubicBezTo>
                    <a:pt x="5394" y="8430"/>
                    <a:pt x="5033" y="7463"/>
                    <a:pt x="5099" y="6480"/>
                  </a:cubicBezTo>
                  <a:cubicBezTo>
                    <a:pt x="5049" y="5365"/>
                    <a:pt x="5295" y="4136"/>
                    <a:pt x="5049" y="2841"/>
                  </a:cubicBezTo>
                  <a:cubicBezTo>
                    <a:pt x="4820" y="1579"/>
                    <a:pt x="4049" y="333"/>
                    <a:pt x="2869" y="71"/>
                  </a:cubicBezTo>
                  <a:cubicBezTo>
                    <a:pt x="2666" y="23"/>
                    <a:pt x="2461" y="0"/>
                    <a:pt x="22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202925" y="1192325"/>
              <a:ext cx="62300" cy="52600"/>
            </a:xfrm>
            <a:custGeom>
              <a:avLst/>
              <a:gdLst/>
              <a:ahLst/>
              <a:cxnLst/>
              <a:rect l="l" t="t" r="r" b="b"/>
              <a:pathLst>
                <a:path w="2492" h="2104" extrusionOk="0">
                  <a:moveTo>
                    <a:pt x="1797" y="1"/>
                  </a:moveTo>
                  <a:cubicBezTo>
                    <a:pt x="1319" y="1"/>
                    <a:pt x="1020" y="390"/>
                    <a:pt x="934" y="1091"/>
                  </a:cubicBezTo>
                  <a:cubicBezTo>
                    <a:pt x="853" y="1742"/>
                    <a:pt x="266" y="1798"/>
                    <a:pt x="67" y="1798"/>
                  </a:cubicBezTo>
                  <a:cubicBezTo>
                    <a:pt x="25" y="1798"/>
                    <a:pt x="0" y="1796"/>
                    <a:pt x="0" y="1796"/>
                  </a:cubicBezTo>
                  <a:lnTo>
                    <a:pt x="0" y="1796"/>
                  </a:lnTo>
                  <a:cubicBezTo>
                    <a:pt x="121" y="1851"/>
                    <a:pt x="702" y="2103"/>
                    <a:pt x="1241" y="2103"/>
                  </a:cubicBezTo>
                  <a:cubicBezTo>
                    <a:pt x="1509" y="2103"/>
                    <a:pt x="1766" y="2041"/>
                    <a:pt x="1951" y="1862"/>
                  </a:cubicBezTo>
                  <a:cubicBezTo>
                    <a:pt x="2492" y="1304"/>
                    <a:pt x="2115" y="616"/>
                    <a:pt x="1967" y="386"/>
                  </a:cubicBezTo>
                  <a:cubicBezTo>
                    <a:pt x="1869" y="272"/>
                    <a:pt x="1902" y="91"/>
                    <a:pt x="2016" y="26"/>
                  </a:cubicBezTo>
                  <a:cubicBezTo>
                    <a:pt x="1939" y="9"/>
                    <a:pt x="1866" y="1"/>
                    <a:pt x="17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141450" y="1196225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59" y="1"/>
                  </a:moveTo>
                  <a:cubicBezTo>
                    <a:pt x="0" y="804"/>
                    <a:pt x="246" y="2115"/>
                    <a:pt x="869" y="3017"/>
                  </a:cubicBezTo>
                  <a:cubicBezTo>
                    <a:pt x="1362" y="3700"/>
                    <a:pt x="2129" y="3778"/>
                    <a:pt x="2453" y="3778"/>
                  </a:cubicBezTo>
                  <a:cubicBezTo>
                    <a:pt x="2549" y="3778"/>
                    <a:pt x="2607" y="3771"/>
                    <a:pt x="2607" y="3771"/>
                  </a:cubicBezTo>
                  <a:cubicBezTo>
                    <a:pt x="2344" y="3689"/>
                    <a:pt x="2279" y="3361"/>
                    <a:pt x="2476" y="3115"/>
                  </a:cubicBezTo>
                  <a:cubicBezTo>
                    <a:pt x="2639" y="2968"/>
                    <a:pt x="2607" y="2705"/>
                    <a:pt x="2410" y="2591"/>
                  </a:cubicBezTo>
                  <a:cubicBezTo>
                    <a:pt x="2295" y="2542"/>
                    <a:pt x="2017" y="2312"/>
                    <a:pt x="2246" y="2181"/>
                  </a:cubicBezTo>
                  <a:cubicBezTo>
                    <a:pt x="2274" y="2163"/>
                    <a:pt x="2305" y="2154"/>
                    <a:pt x="2338" y="2154"/>
                  </a:cubicBezTo>
                  <a:cubicBezTo>
                    <a:pt x="2576" y="2154"/>
                    <a:pt x="2912" y="2595"/>
                    <a:pt x="2869" y="3099"/>
                  </a:cubicBezTo>
                  <a:cubicBezTo>
                    <a:pt x="2820" y="3673"/>
                    <a:pt x="3082" y="3836"/>
                    <a:pt x="3475" y="4131"/>
                  </a:cubicBezTo>
                  <a:cubicBezTo>
                    <a:pt x="3869" y="4410"/>
                    <a:pt x="3639" y="4935"/>
                    <a:pt x="3639" y="4935"/>
                  </a:cubicBezTo>
                  <a:cubicBezTo>
                    <a:pt x="4361" y="4525"/>
                    <a:pt x="4197" y="3853"/>
                    <a:pt x="4115" y="3705"/>
                  </a:cubicBezTo>
                  <a:cubicBezTo>
                    <a:pt x="4016" y="3541"/>
                    <a:pt x="3836" y="3296"/>
                    <a:pt x="4066" y="3197"/>
                  </a:cubicBezTo>
                  <a:cubicBezTo>
                    <a:pt x="4081" y="3190"/>
                    <a:pt x="4095" y="3186"/>
                    <a:pt x="4109" y="3186"/>
                  </a:cubicBezTo>
                  <a:cubicBezTo>
                    <a:pt x="4305" y="3186"/>
                    <a:pt x="4377" y="3914"/>
                    <a:pt x="4377" y="4541"/>
                  </a:cubicBezTo>
                  <a:cubicBezTo>
                    <a:pt x="4344" y="4918"/>
                    <a:pt x="4508" y="5262"/>
                    <a:pt x="4820" y="5476"/>
                  </a:cubicBezTo>
                  <a:cubicBezTo>
                    <a:pt x="4688" y="5148"/>
                    <a:pt x="4623" y="4804"/>
                    <a:pt x="4639" y="4443"/>
                  </a:cubicBezTo>
                  <a:cubicBezTo>
                    <a:pt x="4623" y="3935"/>
                    <a:pt x="4721" y="3017"/>
                    <a:pt x="3820" y="2394"/>
                  </a:cubicBezTo>
                  <a:cubicBezTo>
                    <a:pt x="2902" y="1771"/>
                    <a:pt x="1804" y="2050"/>
                    <a:pt x="1000" y="1476"/>
                  </a:cubicBezTo>
                  <a:cubicBezTo>
                    <a:pt x="541" y="1148"/>
                    <a:pt x="328" y="558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101700" y="1157500"/>
              <a:ext cx="74200" cy="48925"/>
            </a:xfrm>
            <a:custGeom>
              <a:avLst/>
              <a:gdLst/>
              <a:ahLst/>
              <a:cxnLst/>
              <a:rect l="l" t="t" r="r" b="b"/>
              <a:pathLst>
                <a:path w="2968" h="1957" extrusionOk="0">
                  <a:moveTo>
                    <a:pt x="2023" y="0"/>
                  </a:moveTo>
                  <a:cubicBezTo>
                    <a:pt x="332" y="0"/>
                    <a:pt x="296" y="1087"/>
                    <a:pt x="296" y="1370"/>
                  </a:cubicBezTo>
                  <a:cubicBezTo>
                    <a:pt x="296" y="1550"/>
                    <a:pt x="164" y="1730"/>
                    <a:pt x="1" y="1796"/>
                  </a:cubicBezTo>
                  <a:cubicBezTo>
                    <a:pt x="268" y="1908"/>
                    <a:pt x="502" y="1957"/>
                    <a:pt x="708" y="1957"/>
                  </a:cubicBezTo>
                  <a:cubicBezTo>
                    <a:pt x="1460" y="1957"/>
                    <a:pt x="1831" y="1311"/>
                    <a:pt x="2049" y="796"/>
                  </a:cubicBezTo>
                  <a:cubicBezTo>
                    <a:pt x="2197" y="402"/>
                    <a:pt x="2558" y="140"/>
                    <a:pt x="2967" y="91"/>
                  </a:cubicBezTo>
                  <a:cubicBezTo>
                    <a:pt x="2606" y="28"/>
                    <a:pt x="2293" y="0"/>
                    <a:pt x="20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073025" y="1156950"/>
              <a:ext cx="36075" cy="28250"/>
            </a:xfrm>
            <a:custGeom>
              <a:avLst/>
              <a:gdLst/>
              <a:ahLst/>
              <a:cxnLst/>
              <a:rect l="l" t="t" r="r" b="b"/>
              <a:pathLst>
                <a:path w="1443" h="1130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8" y="146"/>
                    <a:pt x="0" y="424"/>
                    <a:pt x="98" y="654"/>
                  </a:cubicBezTo>
                  <a:cubicBezTo>
                    <a:pt x="180" y="867"/>
                    <a:pt x="361" y="1015"/>
                    <a:pt x="574" y="1080"/>
                  </a:cubicBezTo>
                  <a:cubicBezTo>
                    <a:pt x="657" y="1112"/>
                    <a:pt x="746" y="1129"/>
                    <a:pt x="834" y="1129"/>
                  </a:cubicBezTo>
                  <a:cubicBezTo>
                    <a:pt x="972" y="1129"/>
                    <a:pt x="1110" y="1088"/>
                    <a:pt x="1229" y="998"/>
                  </a:cubicBezTo>
                  <a:cubicBezTo>
                    <a:pt x="1361" y="883"/>
                    <a:pt x="1443" y="703"/>
                    <a:pt x="1443" y="506"/>
                  </a:cubicBezTo>
                  <a:lnTo>
                    <a:pt x="1443" y="506"/>
                  </a:lnTo>
                  <a:cubicBezTo>
                    <a:pt x="1442" y="507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87" y="84"/>
                    <a:pt x="435" y="71"/>
                    <a:pt x="481" y="71"/>
                  </a:cubicBezTo>
                  <a:cubicBezTo>
                    <a:pt x="593" y="71"/>
                    <a:pt x="698" y="149"/>
                    <a:pt x="721" y="277"/>
                  </a:cubicBezTo>
                  <a:cubicBezTo>
                    <a:pt x="732" y="388"/>
                    <a:pt x="645" y="454"/>
                    <a:pt x="593" y="454"/>
                  </a:cubicBezTo>
                  <a:cubicBezTo>
                    <a:pt x="569" y="454"/>
                    <a:pt x="552" y="440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5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77050" y="1337750"/>
              <a:ext cx="100000" cy="218750"/>
            </a:xfrm>
            <a:custGeom>
              <a:avLst/>
              <a:gdLst/>
              <a:ahLst/>
              <a:cxnLst/>
              <a:rect l="l" t="t" r="r" b="b"/>
              <a:pathLst>
                <a:path w="4000" h="8750" extrusionOk="0">
                  <a:moveTo>
                    <a:pt x="1943" y="1"/>
                  </a:moveTo>
                  <a:cubicBezTo>
                    <a:pt x="1777" y="1"/>
                    <a:pt x="1609" y="25"/>
                    <a:pt x="1443" y="77"/>
                  </a:cubicBezTo>
                  <a:cubicBezTo>
                    <a:pt x="689" y="257"/>
                    <a:pt x="132" y="913"/>
                    <a:pt x="66" y="1700"/>
                  </a:cubicBezTo>
                  <a:cubicBezTo>
                    <a:pt x="0" y="2503"/>
                    <a:pt x="410" y="3289"/>
                    <a:pt x="1000" y="3847"/>
                  </a:cubicBezTo>
                  <a:cubicBezTo>
                    <a:pt x="1590" y="4437"/>
                    <a:pt x="2361" y="4716"/>
                    <a:pt x="2902" y="5224"/>
                  </a:cubicBezTo>
                  <a:cubicBezTo>
                    <a:pt x="3443" y="5699"/>
                    <a:pt x="3770" y="6355"/>
                    <a:pt x="3820" y="7059"/>
                  </a:cubicBezTo>
                  <a:cubicBezTo>
                    <a:pt x="3852" y="7732"/>
                    <a:pt x="3492" y="8404"/>
                    <a:pt x="2918" y="8584"/>
                  </a:cubicBezTo>
                  <a:cubicBezTo>
                    <a:pt x="2792" y="8627"/>
                    <a:pt x="2663" y="8647"/>
                    <a:pt x="2537" y="8647"/>
                  </a:cubicBezTo>
                  <a:cubicBezTo>
                    <a:pt x="2092" y="8647"/>
                    <a:pt x="1685" y="8394"/>
                    <a:pt x="1558" y="8010"/>
                  </a:cubicBezTo>
                  <a:cubicBezTo>
                    <a:pt x="1345" y="7568"/>
                    <a:pt x="1541" y="7043"/>
                    <a:pt x="2000" y="6846"/>
                  </a:cubicBezTo>
                  <a:cubicBezTo>
                    <a:pt x="2082" y="6814"/>
                    <a:pt x="2180" y="6797"/>
                    <a:pt x="2262" y="6797"/>
                  </a:cubicBezTo>
                  <a:cubicBezTo>
                    <a:pt x="2262" y="6797"/>
                    <a:pt x="2292" y="6794"/>
                    <a:pt x="2339" y="6794"/>
                  </a:cubicBezTo>
                  <a:cubicBezTo>
                    <a:pt x="2480" y="6794"/>
                    <a:pt x="2775" y="6822"/>
                    <a:pt x="2885" y="7043"/>
                  </a:cubicBezTo>
                  <a:cubicBezTo>
                    <a:pt x="2885" y="7043"/>
                    <a:pt x="2895" y="7092"/>
                    <a:pt x="2862" y="7092"/>
                  </a:cubicBezTo>
                  <a:cubicBezTo>
                    <a:pt x="2852" y="7092"/>
                    <a:pt x="2839" y="7087"/>
                    <a:pt x="2820" y="7076"/>
                  </a:cubicBezTo>
                  <a:cubicBezTo>
                    <a:pt x="2760" y="7036"/>
                    <a:pt x="2692" y="7018"/>
                    <a:pt x="2622" y="7018"/>
                  </a:cubicBezTo>
                  <a:cubicBezTo>
                    <a:pt x="2521" y="7018"/>
                    <a:pt x="2416" y="7057"/>
                    <a:pt x="2328" y="7125"/>
                  </a:cubicBezTo>
                  <a:cubicBezTo>
                    <a:pt x="2082" y="7371"/>
                    <a:pt x="2131" y="7781"/>
                    <a:pt x="2443" y="7945"/>
                  </a:cubicBezTo>
                  <a:cubicBezTo>
                    <a:pt x="2524" y="7982"/>
                    <a:pt x="2610" y="8000"/>
                    <a:pt x="2692" y="8000"/>
                  </a:cubicBezTo>
                  <a:cubicBezTo>
                    <a:pt x="3007" y="8000"/>
                    <a:pt x="3281" y="7733"/>
                    <a:pt x="3164" y="7240"/>
                  </a:cubicBezTo>
                  <a:cubicBezTo>
                    <a:pt x="3062" y="6921"/>
                    <a:pt x="2755" y="6704"/>
                    <a:pt x="2425" y="6704"/>
                  </a:cubicBezTo>
                  <a:cubicBezTo>
                    <a:pt x="2382" y="6704"/>
                    <a:pt x="2339" y="6708"/>
                    <a:pt x="2295" y="6715"/>
                  </a:cubicBezTo>
                  <a:cubicBezTo>
                    <a:pt x="2180" y="6715"/>
                    <a:pt x="2066" y="6732"/>
                    <a:pt x="1967" y="6797"/>
                  </a:cubicBezTo>
                  <a:cubicBezTo>
                    <a:pt x="1492" y="7010"/>
                    <a:pt x="1295" y="7551"/>
                    <a:pt x="1476" y="8027"/>
                  </a:cubicBezTo>
                  <a:cubicBezTo>
                    <a:pt x="1617" y="8464"/>
                    <a:pt x="2071" y="8750"/>
                    <a:pt x="2561" y="8750"/>
                  </a:cubicBezTo>
                  <a:cubicBezTo>
                    <a:pt x="2696" y="8750"/>
                    <a:pt x="2833" y="8728"/>
                    <a:pt x="2967" y="8682"/>
                  </a:cubicBezTo>
                  <a:cubicBezTo>
                    <a:pt x="3623" y="8502"/>
                    <a:pt x="4000" y="7764"/>
                    <a:pt x="3984" y="7043"/>
                  </a:cubicBezTo>
                  <a:cubicBezTo>
                    <a:pt x="3934" y="6289"/>
                    <a:pt x="3590" y="5584"/>
                    <a:pt x="3016" y="5076"/>
                  </a:cubicBezTo>
                  <a:cubicBezTo>
                    <a:pt x="2443" y="4552"/>
                    <a:pt x="1689" y="4257"/>
                    <a:pt x="1131" y="3699"/>
                  </a:cubicBezTo>
                  <a:cubicBezTo>
                    <a:pt x="574" y="3142"/>
                    <a:pt x="181" y="2421"/>
                    <a:pt x="246" y="1700"/>
                  </a:cubicBezTo>
                  <a:cubicBezTo>
                    <a:pt x="279" y="1241"/>
                    <a:pt x="492" y="831"/>
                    <a:pt x="836" y="536"/>
                  </a:cubicBezTo>
                  <a:cubicBezTo>
                    <a:pt x="1000" y="421"/>
                    <a:pt x="1164" y="339"/>
                    <a:pt x="1361" y="274"/>
                  </a:cubicBezTo>
                  <a:cubicBezTo>
                    <a:pt x="1508" y="233"/>
                    <a:pt x="1660" y="212"/>
                    <a:pt x="1810" y="212"/>
                  </a:cubicBezTo>
                  <a:cubicBezTo>
                    <a:pt x="1959" y="212"/>
                    <a:pt x="2107" y="233"/>
                    <a:pt x="2246" y="274"/>
                  </a:cubicBezTo>
                  <a:cubicBezTo>
                    <a:pt x="3279" y="536"/>
                    <a:pt x="3590" y="1913"/>
                    <a:pt x="2918" y="2552"/>
                  </a:cubicBezTo>
                  <a:cubicBezTo>
                    <a:pt x="2771" y="2699"/>
                    <a:pt x="2607" y="2781"/>
                    <a:pt x="2410" y="2831"/>
                  </a:cubicBezTo>
                  <a:cubicBezTo>
                    <a:pt x="2351" y="2839"/>
                    <a:pt x="2294" y="2843"/>
                    <a:pt x="2241" y="2843"/>
                  </a:cubicBezTo>
                  <a:cubicBezTo>
                    <a:pt x="1773" y="2843"/>
                    <a:pt x="1514" y="2546"/>
                    <a:pt x="1558" y="2355"/>
                  </a:cubicBezTo>
                  <a:cubicBezTo>
                    <a:pt x="1558" y="2355"/>
                    <a:pt x="1558" y="2322"/>
                    <a:pt x="1623" y="2322"/>
                  </a:cubicBezTo>
                  <a:cubicBezTo>
                    <a:pt x="1634" y="2322"/>
                    <a:pt x="1655" y="2323"/>
                    <a:pt x="1683" y="2323"/>
                  </a:cubicBezTo>
                  <a:cubicBezTo>
                    <a:pt x="1824" y="2323"/>
                    <a:pt x="2142" y="2301"/>
                    <a:pt x="2279" y="2027"/>
                  </a:cubicBezTo>
                  <a:cubicBezTo>
                    <a:pt x="2398" y="1657"/>
                    <a:pt x="2111" y="1329"/>
                    <a:pt x="1771" y="1329"/>
                  </a:cubicBezTo>
                  <a:cubicBezTo>
                    <a:pt x="1690" y="1329"/>
                    <a:pt x="1607" y="1347"/>
                    <a:pt x="1525" y="1388"/>
                  </a:cubicBezTo>
                  <a:cubicBezTo>
                    <a:pt x="902" y="1765"/>
                    <a:pt x="1049" y="2699"/>
                    <a:pt x="1754" y="2880"/>
                  </a:cubicBezTo>
                  <a:cubicBezTo>
                    <a:pt x="1928" y="2959"/>
                    <a:pt x="2112" y="2998"/>
                    <a:pt x="2294" y="2998"/>
                  </a:cubicBezTo>
                  <a:cubicBezTo>
                    <a:pt x="2749" y="2998"/>
                    <a:pt x="3192" y="2760"/>
                    <a:pt x="3426" y="2339"/>
                  </a:cubicBezTo>
                  <a:cubicBezTo>
                    <a:pt x="3688" y="1798"/>
                    <a:pt x="3639" y="1159"/>
                    <a:pt x="3295" y="667"/>
                  </a:cubicBezTo>
                  <a:cubicBezTo>
                    <a:pt x="2959" y="244"/>
                    <a:pt x="2463" y="1"/>
                    <a:pt x="19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31950" y="1420800"/>
              <a:ext cx="43000" cy="60250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214" y="0"/>
                  </a:moveTo>
                  <a:cubicBezTo>
                    <a:pt x="214" y="0"/>
                    <a:pt x="247" y="82"/>
                    <a:pt x="116" y="476"/>
                  </a:cubicBezTo>
                  <a:cubicBezTo>
                    <a:pt x="1" y="853"/>
                    <a:pt x="329" y="1115"/>
                    <a:pt x="968" y="1410"/>
                  </a:cubicBezTo>
                  <a:cubicBezTo>
                    <a:pt x="1345" y="1607"/>
                    <a:pt x="1607" y="1984"/>
                    <a:pt x="1673" y="2410"/>
                  </a:cubicBezTo>
                  <a:cubicBezTo>
                    <a:pt x="1719" y="514"/>
                    <a:pt x="982" y="343"/>
                    <a:pt x="731" y="343"/>
                  </a:cubicBezTo>
                  <a:cubicBezTo>
                    <a:pt x="715" y="343"/>
                    <a:pt x="701" y="344"/>
                    <a:pt x="689" y="344"/>
                  </a:cubicBezTo>
                  <a:cubicBezTo>
                    <a:pt x="493" y="344"/>
                    <a:pt x="394" y="263"/>
                    <a:pt x="361" y="164"/>
                  </a:cubicBezTo>
                  <a:cubicBezTo>
                    <a:pt x="345" y="66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97975" y="12429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lnTo>
                    <a:pt x="1147" y="0"/>
                  </a:lnTo>
                  <a:cubicBezTo>
                    <a:pt x="1246" y="115"/>
                    <a:pt x="1229" y="296"/>
                    <a:pt x="1115" y="410"/>
                  </a:cubicBezTo>
                  <a:cubicBezTo>
                    <a:pt x="901" y="591"/>
                    <a:pt x="361" y="1213"/>
                    <a:pt x="754" y="1836"/>
                  </a:cubicBezTo>
                  <a:cubicBezTo>
                    <a:pt x="1196" y="2525"/>
                    <a:pt x="1787" y="2295"/>
                    <a:pt x="1983" y="2885"/>
                  </a:cubicBezTo>
                  <a:cubicBezTo>
                    <a:pt x="1983" y="2885"/>
                    <a:pt x="2065" y="3164"/>
                    <a:pt x="1869" y="3279"/>
                  </a:cubicBezTo>
                  <a:cubicBezTo>
                    <a:pt x="1839" y="3295"/>
                    <a:pt x="1810" y="3302"/>
                    <a:pt x="1782" y="3302"/>
                  </a:cubicBezTo>
                  <a:cubicBezTo>
                    <a:pt x="1643" y="3302"/>
                    <a:pt x="1541" y="3118"/>
                    <a:pt x="1541" y="2967"/>
                  </a:cubicBezTo>
                  <a:cubicBezTo>
                    <a:pt x="1475" y="2656"/>
                    <a:pt x="1229" y="2426"/>
                    <a:pt x="918" y="2394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57" y="2508"/>
                    <a:pt x="524" y="2656"/>
                  </a:cubicBezTo>
                  <a:cubicBezTo>
                    <a:pt x="459" y="2803"/>
                    <a:pt x="147" y="3295"/>
                    <a:pt x="721" y="3672"/>
                  </a:cubicBezTo>
                  <a:cubicBezTo>
                    <a:pt x="1295" y="4066"/>
                    <a:pt x="1573" y="3869"/>
                    <a:pt x="1688" y="4492"/>
                  </a:cubicBezTo>
                  <a:cubicBezTo>
                    <a:pt x="1787" y="5131"/>
                    <a:pt x="1836" y="5918"/>
                    <a:pt x="2180" y="6246"/>
                  </a:cubicBezTo>
                  <a:cubicBezTo>
                    <a:pt x="2065" y="6180"/>
                    <a:pt x="1967" y="6082"/>
                    <a:pt x="1901" y="5950"/>
                  </a:cubicBezTo>
                  <a:cubicBezTo>
                    <a:pt x="1764" y="5630"/>
                    <a:pt x="1441" y="5423"/>
                    <a:pt x="1079" y="5423"/>
                  </a:cubicBezTo>
                  <a:cubicBezTo>
                    <a:pt x="1053" y="5423"/>
                    <a:pt x="1026" y="5424"/>
                    <a:pt x="1000" y="5426"/>
                  </a:cubicBezTo>
                  <a:cubicBezTo>
                    <a:pt x="957" y="5428"/>
                    <a:pt x="917" y="5430"/>
                    <a:pt x="879" y="5430"/>
                  </a:cubicBezTo>
                  <a:cubicBezTo>
                    <a:pt x="416" y="5430"/>
                    <a:pt x="357" y="5252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31"/>
                    <a:pt x="934" y="6606"/>
                  </a:cubicBezTo>
                  <a:cubicBezTo>
                    <a:pt x="1869" y="7098"/>
                    <a:pt x="1787" y="6737"/>
                    <a:pt x="3081" y="7803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9" y="8699"/>
                    <a:pt x="4270" y="8697"/>
                    <a:pt x="4242" y="8697"/>
                  </a:cubicBezTo>
                  <a:cubicBezTo>
                    <a:pt x="4075" y="8697"/>
                    <a:pt x="3917" y="8779"/>
                    <a:pt x="3819" y="8934"/>
                  </a:cubicBezTo>
                  <a:cubicBezTo>
                    <a:pt x="3606" y="9229"/>
                    <a:pt x="3721" y="9639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7" y="9421"/>
                    <a:pt x="5182" y="9323"/>
                    <a:pt x="5409" y="9323"/>
                  </a:cubicBezTo>
                  <a:cubicBezTo>
                    <a:pt x="5712" y="9323"/>
                    <a:pt x="6074" y="9498"/>
                    <a:pt x="6393" y="10032"/>
                  </a:cubicBezTo>
                  <a:cubicBezTo>
                    <a:pt x="6393" y="10032"/>
                    <a:pt x="6163" y="9229"/>
                    <a:pt x="4835" y="8688"/>
                  </a:cubicBezTo>
                  <a:cubicBezTo>
                    <a:pt x="3114" y="7983"/>
                    <a:pt x="2049" y="6262"/>
                    <a:pt x="2131" y="4426"/>
                  </a:cubicBezTo>
                  <a:cubicBezTo>
                    <a:pt x="2213" y="2197"/>
                    <a:pt x="3508" y="673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44275" y="1179100"/>
              <a:ext cx="72950" cy="268775"/>
            </a:xfrm>
            <a:custGeom>
              <a:avLst/>
              <a:gdLst/>
              <a:ahLst/>
              <a:cxnLst/>
              <a:rect l="l" t="t" r="r" b="b"/>
              <a:pathLst>
                <a:path w="2918" h="10751" extrusionOk="0">
                  <a:moveTo>
                    <a:pt x="1303" y="1"/>
                  </a:moveTo>
                  <a:cubicBezTo>
                    <a:pt x="717" y="1"/>
                    <a:pt x="161" y="376"/>
                    <a:pt x="98" y="899"/>
                  </a:cubicBezTo>
                  <a:cubicBezTo>
                    <a:pt x="0" y="1456"/>
                    <a:pt x="426" y="1964"/>
                    <a:pt x="984" y="1964"/>
                  </a:cubicBezTo>
                  <a:cubicBezTo>
                    <a:pt x="991" y="1965"/>
                    <a:pt x="998" y="1965"/>
                    <a:pt x="1006" y="1965"/>
                  </a:cubicBezTo>
                  <a:cubicBezTo>
                    <a:pt x="1565" y="1965"/>
                    <a:pt x="1850" y="1354"/>
                    <a:pt x="1639" y="1079"/>
                  </a:cubicBezTo>
                  <a:cubicBezTo>
                    <a:pt x="1563" y="961"/>
                    <a:pt x="1445" y="909"/>
                    <a:pt x="1328" y="909"/>
                  </a:cubicBezTo>
                  <a:cubicBezTo>
                    <a:pt x="1121" y="909"/>
                    <a:pt x="913" y="1073"/>
                    <a:pt x="934" y="1325"/>
                  </a:cubicBezTo>
                  <a:cubicBezTo>
                    <a:pt x="951" y="1637"/>
                    <a:pt x="1295" y="1620"/>
                    <a:pt x="1344" y="1653"/>
                  </a:cubicBezTo>
                  <a:cubicBezTo>
                    <a:pt x="1377" y="1702"/>
                    <a:pt x="1344" y="1751"/>
                    <a:pt x="1344" y="1751"/>
                  </a:cubicBezTo>
                  <a:cubicBezTo>
                    <a:pt x="1295" y="1817"/>
                    <a:pt x="1229" y="1866"/>
                    <a:pt x="1164" y="1899"/>
                  </a:cubicBezTo>
                  <a:cubicBezTo>
                    <a:pt x="1148" y="1899"/>
                    <a:pt x="1131" y="1915"/>
                    <a:pt x="1115" y="1915"/>
                  </a:cubicBezTo>
                  <a:lnTo>
                    <a:pt x="1098" y="1915"/>
                  </a:lnTo>
                  <a:cubicBezTo>
                    <a:pt x="1065" y="1919"/>
                    <a:pt x="1031" y="1921"/>
                    <a:pt x="999" y="1921"/>
                  </a:cubicBezTo>
                  <a:cubicBezTo>
                    <a:pt x="473" y="1921"/>
                    <a:pt x="72" y="1440"/>
                    <a:pt x="180" y="915"/>
                  </a:cubicBezTo>
                  <a:cubicBezTo>
                    <a:pt x="252" y="444"/>
                    <a:pt x="747" y="119"/>
                    <a:pt x="1265" y="119"/>
                  </a:cubicBezTo>
                  <a:cubicBezTo>
                    <a:pt x="1574" y="119"/>
                    <a:pt x="1892" y="236"/>
                    <a:pt x="2131" y="506"/>
                  </a:cubicBezTo>
                  <a:cubicBezTo>
                    <a:pt x="2754" y="1243"/>
                    <a:pt x="2623" y="2423"/>
                    <a:pt x="2246" y="3440"/>
                  </a:cubicBezTo>
                  <a:cubicBezTo>
                    <a:pt x="1426" y="5456"/>
                    <a:pt x="541" y="7488"/>
                    <a:pt x="1148" y="8980"/>
                  </a:cubicBezTo>
                  <a:cubicBezTo>
                    <a:pt x="1426" y="9734"/>
                    <a:pt x="1967" y="10357"/>
                    <a:pt x="2672" y="10750"/>
                  </a:cubicBezTo>
                  <a:cubicBezTo>
                    <a:pt x="2000" y="10324"/>
                    <a:pt x="1492" y="9685"/>
                    <a:pt x="1229" y="8947"/>
                  </a:cubicBezTo>
                  <a:cubicBezTo>
                    <a:pt x="689" y="7505"/>
                    <a:pt x="1557" y="5554"/>
                    <a:pt x="2410" y="3505"/>
                  </a:cubicBezTo>
                  <a:cubicBezTo>
                    <a:pt x="2787" y="2473"/>
                    <a:pt x="2918" y="1227"/>
                    <a:pt x="2246" y="407"/>
                  </a:cubicBezTo>
                  <a:cubicBezTo>
                    <a:pt x="1978" y="122"/>
                    <a:pt x="1636" y="1"/>
                    <a:pt x="13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9500" y="1257300"/>
              <a:ext cx="95100" cy="93850"/>
            </a:xfrm>
            <a:custGeom>
              <a:avLst/>
              <a:gdLst/>
              <a:ahLst/>
              <a:cxnLst/>
              <a:rect l="l" t="t" r="r" b="b"/>
              <a:pathLst>
                <a:path w="3804" h="3754" extrusionOk="0">
                  <a:moveTo>
                    <a:pt x="509" y="0"/>
                  </a:moveTo>
                  <a:lnTo>
                    <a:pt x="509" y="0"/>
                  </a:lnTo>
                  <a:cubicBezTo>
                    <a:pt x="509" y="0"/>
                    <a:pt x="279" y="82"/>
                    <a:pt x="148" y="672"/>
                  </a:cubicBezTo>
                  <a:cubicBezTo>
                    <a:pt x="1" y="1279"/>
                    <a:pt x="279" y="1492"/>
                    <a:pt x="1066" y="1869"/>
                  </a:cubicBezTo>
                  <a:cubicBezTo>
                    <a:pt x="1836" y="2229"/>
                    <a:pt x="1886" y="3524"/>
                    <a:pt x="1886" y="3524"/>
                  </a:cubicBezTo>
                  <a:lnTo>
                    <a:pt x="1902" y="3754"/>
                  </a:lnTo>
                  <a:lnTo>
                    <a:pt x="1918" y="3524"/>
                  </a:lnTo>
                  <a:cubicBezTo>
                    <a:pt x="1918" y="3524"/>
                    <a:pt x="1951" y="2229"/>
                    <a:pt x="2738" y="1869"/>
                  </a:cubicBezTo>
                  <a:cubicBezTo>
                    <a:pt x="3525" y="1508"/>
                    <a:pt x="3803" y="1279"/>
                    <a:pt x="3656" y="672"/>
                  </a:cubicBezTo>
                  <a:cubicBezTo>
                    <a:pt x="3508" y="82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2" y="271"/>
                    <a:pt x="3122" y="271"/>
                  </a:cubicBezTo>
                  <a:cubicBezTo>
                    <a:pt x="3105" y="271"/>
                    <a:pt x="3087" y="268"/>
                    <a:pt x="3066" y="262"/>
                  </a:cubicBezTo>
                  <a:cubicBezTo>
                    <a:pt x="2959" y="240"/>
                    <a:pt x="2821" y="181"/>
                    <a:pt x="2690" y="181"/>
                  </a:cubicBezTo>
                  <a:cubicBezTo>
                    <a:pt x="2539" y="181"/>
                    <a:pt x="2398" y="259"/>
                    <a:pt x="2328" y="557"/>
                  </a:cubicBezTo>
                  <a:cubicBezTo>
                    <a:pt x="2200" y="1084"/>
                    <a:pt x="2150" y="1657"/>
                    <a:pt x="1936" y="1657"/>
                  </a:cubicBezTo>
                  <a:cubicBezTo>
                    <a:pt x="1930" y="1657"/>
                    <a:pt x="1924" y="1657"/>
                    <a:pt x="1918" y="1656"/>
                  </a:cubicBezTo>
                  <a:cubicBezTo>
                    <a:pt x="1910" y="1647"/>
                    <a:pt x="1906" y="1643"/>
                    <a:pt x="1904" y="1643"/>
                  </a:cubicBezTo>
                  <a:cubicBezTo>
                    <a:pt x="1902" y="1643"/>
                    <a:pt x="1902" y="1647"/>
                    <a:pt x="1902" y="1656"/>
                  </a:cubicBezTo>
                  <a:cubicBezTo>
                    <a:pt x="1894" y="1647"/>
                    <a:pt x="1890" y="1643"/>
                    <a:pt x="1886" y="1643"/>
                  </a:cubicBezTo>
                  <a:cubicBezTo>
                    <a:pt x="1881" y="1643"/>
                    <a:pt x="1877" y="1647"/>
                    <a:pt x="1869" y="1656"/>
                  </a:cubicBezTo>
                  <a:cubicBezTo>
                    <a:pt x="1863" y="1657"/>
                    <a:pt x="1857" y="1657"/>
                    <a:pt x="1851" y="1657"/>
                  </a:cubicBezTo>
                  <a:cubicBezTo>
                    <a:pt x="1637" y="1657"/>
                    <a:pt x="1587" y="1084"/>
                    <a:pt x="1459" y="557"/>
                  </a:cubicBezTo>
                  <a:cubicBezTo>
                    <a:pt x="1398" y="259"/>
                    <a:pt x="1256" y="181"/>
                    <a:pt x="1103" y="181"/>
                  </a:cubicBezTo>
                  <a:cubicBezTo>
                    <a:pt x="970" y="181"/>
                    <a:pt x="828" y="240"/>
                    <a:pt x="722" y="262"/>
                  </a:cubicBezTo>
                  <a:cubicBezTo>
                    <a:pt x="701" y="268"/>
                    <a:pt x="682" y="271"/>
                    <a:pt x="665" y="271"/>
                  </a:cubicBezTo>
                  <a:cubicBezTo>
                    <a:pt x="495" y="271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59825" y="1192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5"/>
                  </a:lnTo>
                  <a:cubicBezTo>
                    <a:pt x="607" y="623"/>
                    <a:pt x="509" y="885"/>
                    <a:pt x="361" y="1115"/>
                  </a:cubicBezTo>
                  <a:cubicBezTo>
                    <a:pt x="132" y="1459"/>
                    <a:pt x="0" y="1771"/>
                    <a:pt x="296" y="2164"/>
                  </a:cubicBezTo>
                  <a:cubicBezTo>
                    <a:pt x="492" y="2443"/>
                    <a:pt x="607" y="2738"/>
                    <a:pt x="656" y="3066"/>
                  </a:cubicBezTo>
                  <a:cubicBezTo>
                    <a:pt x="656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6"/>
                  </a:cubicBezTo>
                  <a:cubicBezTo>
                    <a:pt x="754" y="2738"/>
                    <a:pt x="869" y="2443"/>
                    <a:pt x="1066" y="2164"/>
                  </a:cubicBezTo>
                  <a:cubicBezTo>
                    <a:pt x="1361" y="1754"/>
                    <a:pt x="1230" y="1459"/>
                    <a:pt x="1000" y="1115"/>
                  </a:cubicBezTo>
                  <a:cubicBezTo>
                    <a:pt x="853" y="869"/>
                    <a:pt x="754" y="623"/>
                    <a:pt x="722" y="34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06975" y="1169200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2082" y="0"/>
                  </a:moveTo>
                  <a:cubicBezTo>
                    <a:pt x="2426" y="1098"/>
                    <a:pt x="967" y="1295"/>
                    <a:pt x="443" y="2918"/>
                  </a:cubicBezTo>
                  <a:cubicBezTo>
                    <a:pt x="0" y="4278"/>
                    <a:pt x="279" y="5229"/>
                    <a:pt x="1574" y="6147"/>
                  </a:cubicBezTo>
                  <a:cubicBezTo>
                    <a:pt x="2721" y="6934"/>
                    <a:pt x="2770" y="7999"/>
                    <a:pt x="2770" y="8147"/>
                  </a:cubicBezTo>
                  <a:cubicBezTo>
                    <a:pt x="2787" y="7655"/>
                    <a:pt x="2623" y="7163"/>
                    <a:pt x="2344" y="6753"/>
                  </a:cubicBezTo>
                  <a:cubicBezTo>
                    <a:pt x="2033" y="6327"/>
                    <a:pt x="1639" y="6081"/>
                    <a:pt x="1049" y="5557"/>
                  </a:cubicBezTo>
                  <a:cubicBezTo>
                    <a:pt x="869" y="5409"/>
                    <a:pt x="738" y="5196"/>
                    <a:pt x="639" y="4967"/>
                  </a:cubicBezTo>
                  <a:cubicBezTo>
                    <a:pt x="311" y="4131"/>
                    <a:pt x="967" y="3262"/>
                    <a:pt x="1311" y="2901"/>
                  </a:cubicBezTo>
                  <a:cubicBezTo>
                    <a:pt x="1721" y="2442"/>
                    <a:pt x="2426" y="1967"/>
                    <a:pt x="2573" y="1065"/>
                  </a:cubicBezTo>
                  <a:cubicBezTo>
                    <a:pt x="2705" y="180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31775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009" y="0"/>
                  </a:moveTo>
                  <a:cubicBezTo>
                    <a:pt x="660" y="0"/>
                    <a:pt x="0" y="564"/>
                    <a:pt x="287" y="2422"/>
                  </a:cubicBezTo>
                  <a:cubicBezTo>
                    <a:pt x="615" y="4454"/>
                    <a:pt x="2172" y="5421"/>
                    <a:pt x="2434" y="5454"/>
                  </a:cubicBezTo>
                  <a:cubicBezTo>
                    <a:pt x="2434" y="5454"/>
                    <a:pt x="910" y="4471"/>
                    <a:pt x="779" y="2799"/>
                  </a:cubicBezTo>
                  <a:cubicBezTo>
                    <a:pt x="648" y="1110"/>
                    <a:pt x="1156" y="1078"/>
                    <a:pt x="1320" y="717"/>
                  </a:cubicBezTo>
                  <a:cubicBezTo>
                    <a:pt x="1484" y="356"/>
                    <a:pt x="1418" y="110"/>
                    <a:pt x="1090" y="12"/>
                  </a:cubicBezTo>
                  <a:cubicBezTo>
                    <a:pt x="1066" y="4"/>
                    <a:pt x="1038" y="0"/>
                    <a:pt x="1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04925" y="895675"/>
              <a:ext cx="131975" cy="177650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3568" y="0"/>
                  </a:moveTo>
                  <a:cubicBezTo>
                    <a:pt x="3366" y="0"/>
                    <a:pt x="3177" y="24"/>
                    <a:pt x="3017" y="57"/>
                  </a:cubicBezTo>
                  <a:cubicBezTo>
                    <a:pt x="2590" y="139"/>
                    <a:pt x="2181" y="303"/>
                    <a:pt x="1820" y="549"/>
                  </a:cubicBezTo>
                  <a:cubicBezTo>
                    <a:pt x="1" y="1909"/>
                    <a:pt x="328" y="4303"/>
                    <a:pt x="869" y="5434"/>
                  </a:cubicBezTo>
                  <a:cubicBezTo>
                    <a:pt x="1164" y="6122"/>
                    <a:pt x="1656" y="6696"/>
                    <a:pt x="2263" y="7105"/>
                  </a:cubicBezTo>
                  <a:cubicBezTo>
                    <a:pt x="1672" y="6679"/>
                    <a:pt x="1214" y="6089"/>
                    <a:pt x="951" y="5401"/>
                  </a:cubicBezTo>
                  <a:cubicBezTo>
                    <a:pt x="443" y="4253"/>
                    <a:pt x="181" y="1959"/>
                    <a:pt x="1918" y="697"/>
                  </a:cubicBezTo>
                  <a:cubicBezTo>
                    <a:pt x="2341" y="381"/>
                    <a:pt x="2893" y="190"/>
                    <a:pt x="3405" y="190"/>
                  </a:cubicBezTo>
                  <a:cubicBezTo>
                    <a:pt x="3825" y="190"/>
                    <a:pt x="4218" y="319"/>
                    <a:pt x="4492" y="615"/>
                  </a:cubicBezTo>
                  <a:cubicBezTo>
                    <a:pt x="5138" y="1244"/>
                    <a:pt x="4670" y="2304"/>
                    <a:pt x="3966" y="2304"/>
                  </a:cubicBezTo>
                  <a:cubicBezTo>
                    <a:pt x="3956" y="2304"/>
                    <a:pt x="3945" y="2303"/>
                    <a:pt x="3934" y="2303"/>
                  </a:cubicBezTo>
                  <a:cubicBezTo>
                    <a:pt x="3905" y="2306"/>
                    <a:pt x="3875" y="2308"/>
                    <a:pt x="3845" y="2308"/>
                  </a:cubicBezTo>
                  <a:cubicBezTo>
                    <a:pt x="3584" y="2308"/>
                    <a:pt x="3344" y="2180"/>
                    <a:pt x="3197" y="1959"/>
                  </a:cubicBezTo>
                  <a:cubicBezTo>
                    <a:pt x="3148" y="1844"/>
                    <a:pt x="3131" y="1713"/>
                    <a:pt x="3131" y="1582"/>
                  </a:cubicBezTo>
                  <a:cubicBezTo>
                    <a:pt x="3161" y="1337"/>
                    <a:pt x="3243" y="1262"/>
                    <a:pt x="3297" y="1262"/>
                  </a:cubicBezTo>
                  <a:cubicBezTo>
                    <a:pt x="3334" y="1262"/>
                    <a:pt x="3358" y="1296"/>
                    <a:pt x="3344" y="1336"/>
                  </a:cubicBezTo>
                  <a:cubicBezTo>
                    <a:pt x="3301" y="1567"/>
                    <a:pt x="3488" y="1773"/>
                    <a:pt x="3712" y="1773"/>
                  </a:cubicBezTo>
                  <a:cubicBezTo>
                    <a:pt x="3742" y="1773"/>
                    <a:pt x="3773" y="1770"/>
                    <a:pt x="3803" y="1762"/>
                  </a:cubicBezTo>
                  <a:cubicBezTo>
                    <a:pt x="4213" y="1713"/>
                    <a:pt x="4311" y="1155"/>
                    <a:pt x="3951" y="959"/>
                  </a:cubicBezTo>
                  <a:cubicBezTo>
                    <a:pt x="3857" y="912"/>
                    <a:pt x="3759" y="890"/>
                    <a:pt x="3663" y="890"/>
                  </a:cubicBezTo>
                  <a:cubicBezTo>
                    <a:pt x="3354" y="890"/>
                    <a:pt x="3067" y="1113"/>
                    <a:pt x="3017" y="1451"/>
                  </a:cubicBezTo>
                  <a:cubicBezTo>
                    <a:pt x="2967" y="1778"/>
                    <a:pt x="3131" y="2106"/>
                    <a:pt x="3426" y="2270"/>
                  </a:cubicBezTo>
                  <a:lnTo>
                    <a:pt x="3443" y="2286"/>
                  </a:lnTo>
                  <a:lnTo>
                    <a:pt x="3459" y="2286"/>
                  </a:lnTo>
                  <a:cubicBezTo>
                    <a:pt x="3557" y="2336"/>
                    <a:pt x="3656" y="2368"/>
                    <a:pt x="3754" y="2385"/>
                  </a:cubicBezTo>
                  <a:cubicBezTo>
                    <a:pt x="3852" y="2407"/>
                    <a:pt x="3949" y="2418"/>
                    <a:pt x="4044" y="2418"/>
                  </a:cubicBezTo>
                  <a:cubicBezTo>
                    <a:pt x="4651" y="2418"/>
                    <a:pt x="5173" y="1991"/>
                    <a:pt x="5229" y="1467"/>
                  </a:cubicBezTo>
                  <a:cubicBezTo>
                    <a:pt x="5279" y="1057"/>
                    <a:pt x="5115" y="664"/>
                    <a:pt x="4803" y="385"/>
                  </a:cubicBezTo>
                  <a:cubicBezTo>
                    <a:pt x="4412" y="92"/>
                    <a:pt x="3964" y="0"/>
                    <a:pt x="35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85650" y="849175"/>
              <a:ext cx="182375" cy="128675"/>
            </a:xfrm>
            <a:custGeom>
              <a:avLst/>
              <a:gdLst/>
              <a:ahLst/>
              <a:cxnLst/>
              <a:rect l="l" t="t" r="r" b="b"/>
              <a:pathLst>
                <a:path w="7295" h="5147" extrusionOk="0">
                  <a:moveTo>
                    <a:pt x="1734" y="0"/>
                  </a:moveTo>
                  <a:cubicBezTo>
                    <a:pt x="1340" y="0"/>
                    <a:pt x="953" y="175"/>
                    <a:pt x="689" y="508"/>
                  </a:cubicBezTo>
                  <a:cubicBezTo>
                    <a:pt x="605" y="638"/>
                    <a:pt x="457" y="705"/>
                    <a:pt x="309" y="705"/>
                  </a:cubicBezTo>
                  <a:cubicBezTo>
                    <a:pt x="197" y="705"/>
                    <a:pt x="85" y="667"/>
                    <a:pt x="1" y="590"/>
                  </a:cubicBezTo>
                  <a:lnTo>
                    <a:pt x="1" y="590"/>
                  </a:lnTo>
                  <a:cubicBezTo>
                    <a:pt x="33" y="967"/>
                    <a:pt x="50" y="1032"/>
                    <a:pt x="1755" y="1737"/>
                  </a:cubicBezTo>
                  <a:cubicBezTo>
                    <a:pt x="3066" y="2294"/>
                    <a:pt x="3508" y="4261"/>
                    <a:pt x="3656" y="5146"/>
                  </a:cubicBezTo>
                  <a:cubicBezTo>
                    <a:pt x="3787" y="4261"/>
                    <a:pt x="4230" y="2294"/>
                    <a:pt x="5541" y="1737"/>
                  </a:cubicBezTo>
                  <a:cubicBezTo>
                    <a:pt x="7246" y="1032"/>
                    <a:pt x="7262" y="967"/>
                    <a:pt x="7295" y="590"/>
                  </a:cubicBezTo>
                  <a:lnTo>
                    <a:pt x="7295" y="590"/>
                  </a:lnTo>
                  <a:cubicBezTo>
                    <a:pt x="7210" y="667"/>
                    <a:pt x="7098" y="705"/>
                    <a:pt x="6986" y="705"/>
                  </a:cubicBezTo>
                  <a:cubicBezTo>
                    <a:pt x="6838" y="705"/>
                    <a:pt x="6690" y="638"/>
                    <a:pt x="6606" y="508"/>
                  </a:cubicBezTo>
                  <a:cubicBezTo>
                    <a:pt x="6343" y="176"/>
                    <a:pt x="5958" y="7"/>
                    <a:pt x="5566" y="7"/>
                  </a:cubicBezTo>
                  <a:cubicBezTo>
                    <a:pt x="5298" y="7"/>
                    <a:pt x="5026" y="86"/>
                    <a:pt x="4787" y="245"/>
                  </a:cubicBezTo>
                  <a:cubicBezTo>
                    <a:pt x="4213" y="655"/>
                    <a:pt x="3836" y="1475"/>
                    <a:pt x="3656" y="2655"/>
                  </a:cubicBezTo>
                  <a:cubicBezTo>
                    <a:pt x="3459" y="1458"/>
                    <a:pt x="3082" y="639"/>
                    <a:pt x="2509" y="245"/>
                  </a:cubicBezTo>
                  <a:cubicBezTo>
                    <a:pt x="2271" y="80"/>
                    <a:pt x="2001" y="0"/>
                    <a:pt x="17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643425" y="777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7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2"/>
                    <a:pt x="1345" y="4442"/>
                  </a:cubicBezTo>
                  <a:cubicBezTo>
                    <a:pt x="1460" y="3902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7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600400" y="6732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70" y="2103"/>
                    <a:pt x="1188" y="2103"/>
                  </a:cubicBezTo>
                  <a:cubicBezTo>
                    <a:pt x="1800" y="2103"/>
                    <a:pt x="2013" y="1585"/>
                    <a:pt x="1886" y="1282"/>
                  </a:cubicBezTo>
                  <a:cubicBezTo>
                    <a:pt x="1828" y="1108"/>
                    <a:pt x="1667" y="998"/>
                    <a:pt x="1494" y="998"/>
                  </a:cubicBezTo>
                  <a:cubicBezTo>
                    <a:pt x="1472" y="998"/>
                    <a:pt x="1449" y="1000"/>
                    <a:pt x="1427" y="1004"/>
                  </a:cubicBezTo>
                  <a:cubicBezTo>
                    <a:pt x="1263" y="1020"/>
                    <a:pt x="1148" y="1167"/>
                    <a:pt x="1181" y="1315"/>
                  </a:cubicBezTo>
                  <a:cubicBezTo>
                    <a:pt x="1171" y="1471"/>
                    <a:pt x="1292" y="1567"/>
                    <a:pt x="1415" y="1567"/>
                  </a:cubicBezTo>
                  <a:cubicBezTo>
                    <a:pt x="1487" y="1567"/>
                    <a:pt x="1559" y="1535"/>
                    <a:pt x="1607" y="1462"/>
                  </a:cubicBezTo>
                  <a:cubicBezTo>
                    <a:pt x="1647" y="1400"/>
                    <a:pt x="1690" y="1375"/>
                    <a:pt x="1729" y="1375"/>
                  </a:cubicBezTo>
                  <a:cubicBezTo>
                    <a:pt x="1802" y="1375"/>
                    <a:pt x="1858" y="1464"/>
                    <a:pt x="1837" y="1561"/>
                  </a:cubicBezTo>
                  <a:cubicBezTo>
                    <a:pt x="1747" y="1791"/>
                    <a:pt x="1527" y="1942"/>
                    <a:pt x="1287" y="1942"/>
                  </a:cubicBezTo>
                  <a:cubicBezTo>
                    <a:pt x="1219" y="1942"/>
                    <a:pt x="1151" y="1930"/>
                    <a:pt x="1083" y="1905"/>
                  </a:cubicBezTo>
                  <a:cubicBezTo>
                    <a:pt x="673" y="1790"/>
                    <a:pt x="460" y="1053"/>
                    <a:pt x="1017" y="659"/>
                  </a:cubicBezTo>
                  <a:cubicBezTo>
                    <a:pt x="1143" y="567"/>
                    <a:pt x="1328" y="517"/>
                    <a:pt x="1534" y="517"/>
                  </a:cubicBezTo>
                  <a:cubicBezTo>
                    <a:pt x="2131" y="517"/>
                    <a:pt x="2907" y="931"/>
                    <a:pt x="2968" y="1905"/>
                  </a:cubicBezTo>
                  <a:cubicBezTo>
                    <a:pt x="2968" y="3085"/>
                    <a:pt x="2033" y="4118"/>
                    <a:pt x="1771" y="4888"/>
                  </a:cubicBezTo>
                  <a:cubicBezTo>
                    <a:pt x="1427" y="5970"/>
                    <a:pt x="1869" y="6658"/>
                    <a:pt x="1902" y="6708"/>
                  </a:cubicBezTo>
                  <a:cubicBezTo>
                    <a:pt x="1623" y="6150"/>
                    <a:pt x="1607" y="5495"/>
                    <a:pt x="1853" y="4921"/>
                  </a:cubicBezTo>
                  <a:cubicBezTo>
                    <a:pt x="2066" y="4396"/>
                    <a:pt x="2492" y="3839"/>
                    <a:pt x="2804" y="3151"/>
                  </a:cubicBezTo>
                  <a:cubicBezTo>
                    <a:pt x="2918" y="2921"/>
                    <a:pt x="3000" y="2675"/>
                    <a:pt x="3066" y="2446"/>
                  </a:cubicBezTo>
                  <a:cubicBezTo>
                    <a:pt x="3115" y="2675"/>
                    <a:pt x="3197" y="2921"/>
                    <a:pt x="3312" y="3151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24" y="5493"/>
                    <a:pt x="4508" y="6147"/>
                    <a:pt x="4216" y="6703"/>
                  </a:cubicBezTo>
                  <a:lnTo>
                    <a:pt x="4216" y="6703"/>
                  </a:lnTo>
                  <a:cubicBezTo>
                    <a:pt x="4263" y="6617"/>
                    <a:pt x="4698" y="5950"/>
                    <a:pt x="4344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7" y="517"/>
                    <a:pt x="4972" y="567"/>
                    <a:pt x="5098" y="659"/>
                  </a:cubicBezTo>
                  <a:cubicBezTo>
                    <a:pt x="5656" y="1053"/>
                    <a:pt x="5459" y="1790"/>
                    <a:pt x="5049" y="1905"/>
                  </a:cubicBezTo>
                  <a:cubicBezTo>
                    <a:pt x="4981" y="1930"/>
                    <a:pt x="4912" y="1942"/>
                    <a:pt x="4843" y="1942"/>
                  </a:cubicBezTo>
                  <a:cubicBezTo>
                    <a:pt x="4598" y="1942"/>
                    <a:pt x="4369" y="1791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4" y="1567"/>
                    <a:pt x="4961" y="1471"/>
                    <a:pt x="4951" y="1315"/>
                  </a:cubicBezTo>
                  <a:cubicBezTo>
                    <a:pt x="4967" y="1167"/>
                    <a:pt x="4853" y="1020"/>
                    <a:pt x="4705" y="1004"/>
                  </a:cubicBezTo>
                  <a:cubicBezTo>
                    <a:pt x="4681" y="1000"/>
                    <a:pt x="4657" y="998"/>
                    <a:pt x="4633" y="998"/>
                  </a:cubicBezTo>
                  <a:cubicBezTo>
                    <a:pt x="4449" y="998"/>
                    <a:pt x="4288" y="1108"/>
                    <a:pt x="4230" y="1282"/>
                  </a:cubicBezTo>
                  <a:cubicBezTo>
                    <a:pt x="4102" y="1585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294" y="156"/>
                    <a:pt x="4908" y="1"/>
                    <a:pt x="4514" y="1"/>
                  </a:cubicBezTo>
                  <a:cubicBezTo>
                    <a:pt x="4039" y="1"/>
                    <a:pt x="3553" y="225"/>
                    <a:pt x="3312" y="708"/>
                  </a:cubicBezTo>
                  <a:cubicBezTo>
                    <a:pt x="3197" y="872"/>
                    <a:pt x="3115" y="1069"/>
                    <a:pt x="3066" y="1266"/>
                  </a:cubicBezTo>
                  <a:cubicBezTo>
                    <a:pt x="3000" y="1069"/>
                    <a:pt x="2918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  <a:moveTo>
                    <a:pt x="4216" y="6703"/>
                  </a:moveTo>
                  <a:cubicBezTo>
                    <a:pt x="4215" y="6705"/>
                    <a:pt x="4214" y="6706"/>
                    <a:pt x="4213" y="6708"/>
                  </a:cubicBezTo>
                  <a:cubicBezTo>
                    <a:pt x="4214" y="6706"/>
                    <a:pt x="4215" y="6705"/>
                    <a:pt x="4216" y="67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76650" y="758575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15" y="1"/>
                    <a:pt x="4115" y="1"/>
                  </a:cubicBezTo>
                  <a:cubicBezTo>
                    <a:pt x="4115" y="1"/>
                    <a:pt x="4115" y="2"/>
                    <a:pt x="4115" y="2"/>
                  </a:cubicBezTo>
                  <a:lnTo>
                    <a:pt x="4115" y="2"/>
                  </a:lnTo>
                  <a:cubicBezTo>
                    <a:pt x="4115" y="1"/>
                    <a:pt x="4115" y="1"/>
                    <a:pt x="4115" y="1"/>
                  </a:cubicBezTo>
                  <a:close/>
                  <a:moveTo>
                    <a:pt x="4115" y="2"/>
                  </a:moveTo>
                  <a:cubicBezTo>
                    <a:pt x="4120" y="31"/>
                    <a:pt x="4182" y="616"/>
                    <a:pt x="3803" y="821"/>
                  </a:cubicBezTo>
                  <a:cubicBezTo>
                    <a:pt x="3410" y="1034"/>
                    <a:pt x="2853" y="1525"/>
                    <a:pt x="3443" y="2050"/>
                  </a:cubicBezTo>
                  <a:cubicBezTo>
                    <a:pt x="4033" y="2591"/>
                    <a:pt x="4213" y="3328"/>
                    <a:pt x="3689" y="4066"/>
                  </a:cubicBezTo>
                  <a:cubicBezTo>
                    <a:pt x="3689" y="4066"/>
                    <a:pt x="3984" y="2968"/>
                    <a:pt x="3262" y="2476"/>
                  </a:cubicBezTo>
                  <a:cubicBezTo>
                    <a:pt x="3053" y="2336"/>
                    <a:pt x="2887" y="2300"/>
                    <a:pt x="2771" y="2300"/>
                  </a:cubicBezTo>
                  <a:cubicBezTo>
                    <a:pt x="2642" y="2300"/>
                    <a:pt x="2574" y="2345"/>
                    <a:pt x="2574" y="2345"/>
                  </a:cubicBezTo>
                  <a:cubicBezTo>
                    <a:pt x="2623" y="2492"/>
                    <a:pt x="2672" y="2624"/>
                    <a:pt x="2689" y="2771"/>
                  </a:cubicBezTo>
                  <a:cubicBezTo>
                    <a:pt x="2689" y="3001"/>
                    <a:pt x="2213" y="3361"/>
                    <a:pt x="2558" y="3738"/>
                  </a:cubicBezTo>
                  <a:cubicBezTo>
                    <a:pt x="2918" y="4132"/>
                    <a:pt x="3148" y="4918"/>
                    <a:pt x="1951" y="5787"/>
                  </a:cubicBezTo>
                  <a:cubicBezTo>
                    <a:pt x="1951" y="5787"/>
                    <a:pt x="2558" y="4427"/>
                    <a:pt x="2197" y="3722"/>
                  </a:cubicBezTo>
                  <a:cubicBezTo>
                    <a:pt x="1836" y="2984"/>
                    <a:pt x="1377" y="3148"/>
                    <a:pt x="968" y="2558"/>
                  </a:cubicBezTo>
                  <a:cubicBezTo>
                    <a:pt x="968" y="2558"/>
                    <a:pt x="1" y="3083"/>
                    <a:pt x="738" y="4230"/>
                  </a:cubicBezTo>
                  <a:cubicBezTo>
                    <a:pt x="1607" y="5574"/>
                    <a:pt x="541" y="7262"/>
                    <a:pt x="1459" y="8197"/>
                  </a:cubicBezTo>
                  <a:cubicBezTo>
                    <a:pt x="1459" y="8197"/>
                    <a:pt x="1410" y="6836"/>
                    <a:pt x="2672" y="5607"/>
                  </a:cubicBezTo>
                  <a:cubicBezTo>
                    <a:pt x="3934" y="4378"/>
                    <a:pt x="5213" y="2853"/>
                    <a:pt x="4115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91400" y="732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7" y="1099"/>
                    <a:pt x="1213" y="1935"/>
                    <a:pt x="1279" y="2131"/>
                  </a:cubicBezTo>
                  <a:cubicBezTo>
                    <a:pt x="1326" y="2304"/>
                    <a:pt x="1388" y="2641"/>
                    <a:pt x="1192" y="2641"/>
                  </a:cubicBezTo>
                  <a:cubicBezTo>
                    <a:pt x="1183" y="2641"/>
                    <a:pt x="1174" y="2641"/>
                    <a:pt x="1164" y="2639"/>
                  </a:cubicBezTo>
                  <a:cubicBezTo>
                    <a:pt x="951" y="2623"/>
                    <a:pt x="1000" y="2492"/>
                    <a:pt x="1098" y="1820"/>
                  </a:cubicBezTo>
                  <a:cubicBezTo>
                    <a:pt x="1172" y="1319"/>
                    <a:pt x="862" y="1255"/>
                    <a:pt x="700" y="1255"/>
                  </a:cubicBezTo>
                  <a:cubicBezTo>
                    <a:pt x="645" y="1255"/>
                    <a:pt x="607" y="1262"/>
                    <a:pt x="607" y="1262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6"/>
                    <a:pt x="49" y="2344"/>
                    <a:pt x="295" y="3098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41000" y="94707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56" y="526"/>
                  </a:cubicBezTo>
                  <a:cubicBezTo>
                    <a:pt x="1295" y="771"/>
                    <a:pt x="1" y="2443"/>
                    <a:pt x="3590" y="4263"/>
                  </a:cubicBezTo>
                  <a:cubicBezTo>
                    <a:pt x="3590" y="4263"/>
                    <a:pt x="2738" y="3771"/>
                    <a:pt x="2640" y="2492"/>
                  </a:cubicBezTo>
                  <a:cubicBezTo>
                    <a:pt x="2525" y="1198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331600" y="1012825"/>
              <a:ext cx="196700" cy="145100"/>
            </a:xfrm>
            <a:custGeom>
              <a:avLst/>
              <a:gdLst/>
              <a:ahLst/>
              <a:cxnLst/>
              <a:rect l="l" t="t" r="r" b="b"/>
              <a:pathLst>
                <a:path w="7868" h="5804" extrusionOk="0">
                  <a:moveTo>
                    <a:pt x="4665" y="1"/>
                  </a:moveTo>
                  <a:cubicBezTo>
                    <a:pt x="4520" y="1"/>
                    <a:pt x="4380" y="47"/>
                    <a:pt x="4245" y="141"/>
                  </a:cubicBezTo>
                  <a:cubicBezTo>
                    <a:pt x="3877" y="395"/>
                    <a:pt x="3656" y="610"/>
                    <a:pt x="3469" y="610"/>
                  </a:cubicBezTo>
                  <a:cubicBezTo>
                    <a:pt x="3415" y="610"/>
                    <a:pt x="3363" y="592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00" y="1174"/>
                    <a:pt x="3688" y="1387"/>
                  </a:cubicBezTo>
                  <a:cubicBezTo>
                    <a:pt x="4360" y="1584"/>
                    <a:pt x="4852" y="1715"/>
                    <a:pt x="4737" y="2092"/>
                  </a:cubicBezTo>
                  <a:cubicBezTo>
                    <a:pt x="4639" y="2469"/>
                    <a:pt x="3704" y="2534"/>
                    <a:pt x="2590" y="2715"/>
                  </a:cubicBezTo>
                  <a:cubicBezTo>
                    <a:pt x="1475" y="2878"/>
                    <a:pt x="590" y="3157"/>
                    <a:pt x="623" y="4141"/>
                  </a:cubicBezTo>
                  <a:cubicBezTo>
                    <a:pt x="648" y="4890"/>
                    <a:pt x="506" y="5246"/>
                    <a:pt x="250" y="5246"/>
                  </a:cubicBezTo>
                  <a:cubicBezTo>
                    <a:pt x="176" y="5246"/>
                    <a:pt x="92" y="5216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50" y="5804"/>
                    <a:pt x="1202" y="5804"/>
                  </a:cubicBezTo>
                  <a:cubicBezTo>
                    <a:pt x="1395" y="5804"/>
                    <a:pt x="1615" y="5777"/>
                    <a:pt x="1869" y="5714"/>
                  </a:cubicBezTo>
                  <a:cubicBezTo>
                    <a:pt x="3377" y="5337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68" y="1928"/>
                  </a:cubicBezTo>
                  <a:cubicBezTo>
                    <a:pt x="7868" y="1928"/>
                    <a:pt x="6409" y="1813"/>
                    <a:pt x="5868" y="961"/>
                  </a:cubicBezTo>
                  <a:cubicBezTo>
                    <a:pt x="5463" y="329"/>
                    <a:pt x="5049" y="1"/>
                    <a:pt x="46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1975" y="1072400"/>
              <a:ext cx="192225" cy="157050"/>
            </a:xfrm>
            <a:custGeom>
              <a:avLst/>
              <a:gdLst/>
              <a:ahLst/>
              <a:cxnLst/>
              <a:rect l="l" t="t" r="r" b="b"/>
              <a:pathLst>
                <a:path w="7689" h="6282" extrusionOk="0">
                  <a:moveTo>
                    <a:pt x="3370" y="1"/>
                  </a:moveTo>
                  <a:cubicBezTo>
                    <a:pt x="3324" y="1"/>
                    <a:pt x="3277" y="2"/>
                    <a:pt x="3230" y="4"/>
                  </a:cubicBezTo>
                  <a:cubicBezTo>
                    <a:pt x="2656" y="20"/>
                    <a:pt x="2099" y="184"/>
                    <a:pt x="1607" y="463"/>
                  </a:cubicBezTo>
                  <a:cubicBezTo>
                    <a:pt x="1443" y="561"/>
                    <a:pt x="1279" y="676"/>
                    <a:pt x="1132" y="823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9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7"/>
                  </a:cubicBezTo>
                  <a:cubicBezTo>
                    <a:pt x="3135" y="1923"/>
                    <a:pt x="2806" y="1764"/>
                    <a:pt x="2471" y="1764"/>
                  </a:cubicBezTo>
                  <a:cubicBezTo>
                    <a:pt x="2281" y="1764"/>
                    <a:pt x="2090" y="1815"/>
                    <a:pt x="1919" y="1921"/>
                  </a:cubicBezTo>
                  <a:cubicBezTo>
                    <a:pt x="1640" y="2085"/>
                    <a:pt x="1509" y="2413"/>
                    <a:pt x="1607" y="2725"/>
                  </a:cubicBezTo>
                  <a:cubicBezTo>
                    <a:pt x="1624" y="2823"/>
                    <a:pt x="1673" y="2905"/>
                    <a:pt x="1738" y="2971"/>
                  </a:cubicBezTo>
                  <a:cubicBezTo>
                    <a:pt x="1846" y="3072"/>
                    <a:pt x="1988" y="3115"/>
                    <a:pt x="2128" y="3115"/>
                  </a:cubicBezTo>
                  <a:cubicBezTo>
                    <a:pt x="2374" y="3115"/>
                    <a:pt x="2615" y="2984"/>
                    <a:pt x="2656" y="2807"/>
                  </a:cubicBezTo>
                  <a:cubicBezTo>
                    <a:pt x="2715" y="2543"/>
                    <a:pt x="2511" y="2305"/>
                    <a:pt x="2256" y="2305"/>
                  </a:cubicBezTo>
                  <a:cubicBezTo>
                    <a:pt x="2226" y="2305"/>
                    <a:pt x="2196" y="2308"/>
                    <a:pt x="2165" y="2315"/>
                  </a:cubicBezTo>
                  <a:cubicBezTo>
                    <a:pt x="1902" y="2380"/>
                    <a:pt x="1919" y="2512"/>
                    <a:pt x="1837" y="2528"/>
                  </a:cubicBezTo>
                  <a:cubicBezTo>
                    <a:pt x="1832" y="2529"/>
                    <a:pt x="1827" y="2529"/>
                    <a:pt x="1822" y="2529"/>
                  </a:cubicBezTo>
                  <a:cubicBezTo>
                    <a:pt x="1738" y="2529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21"/>
                  </a:cubicBezTo>
                  <a:cubicBezTo>
                    <a:pt x="2154" y="1856"/>
                    <a:pt x="2299" y="1824"/>
                    <a:pt x="2444" y="1824"/>
                  </a:cubicBezTo>
                  <a:cubicBezTo>
                    <a:pt x="2768" y="1824"/>
                    <a:pt x="3086" y="1982"/>
                    <a:pt x="3279" y="2266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20" y="3940"/>
                    <a:pt x="2591" y="4120"/>
                    <a:pt x="2153" y="4120"/>
                  </a:cubicBezTo>
                  <a:cubicBezTo>
                    <a:pt x="2019" y="4120"/>
                    <a:pt x="1885" y="4103"/>
                    <a:pt x="1755" y="4069"/>
                  </a:cubicBezTo>
                  <a:cubicBezTo>
                    <a:pt x="542" y="3774"/>
                    <a:pt x="198" y="1856"/>
                    <a:pt x="1263" y="938"/>
                  </a:cubicBezTo>
                  <a:cubicBezTo>
                    <a:pt x="1742" y="489"/>
                    <a:pt x="2327" y="317"/>
                    <a:pt x="2916" y="317"/>
                  </a:cubicBezTo>
                  <a:cubicBezTo>
                    <a:pt x="3618" y="317"/>
                    <a:pt x="4326" y="561"/>
                    <a:pt x="4869" y="872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8"/>
                    <a:pt x="7410" y="6282"/>
                  </a:cubicBezTo>
                  <a:cubicBezTo>
                    <a:pt x="7426" y="6216"/>
                    <a:pt x="7443" y="6150"/>
                    <a:pt x="7459" y="6085"/>
                  </a:cubicBezTo>
                  <a:lnTo>
                    <a:pt x="7459" y="6052"/>
                  </a:lnTo>
                  <a:cubicBezTo>
                    <a:pt x="7688" y="4856"/>
                    <a:pt x="7541" y="3626"/>
                    <a:pt x="7016" y="2528"/>
                  </a:cubicBezTo>
                  <a:cubicBezTo>
                    <a:pt x="6331" y="1094"/>
                    <a:pt x="4980" y="1"/>
                    <a:pt x="33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538475" y="1120350"/>
              <a:ext cx="75900" cy="81650"/>
            </a:xfrm>
            <a:custGeom>
              <a:avLst/>
              <a:gdLst/>
              <a:ahLst/>
              <a:cxnLst/>
              <a:rect l="l" t="t" r="r" b="b"/>
              <a:pathLst>
                <a:path w="3036" h="3266" extrusionOk="0">
                  <a:moveTo>
                    <a:pt x="719" y="1"/>
                  </a:moveTo>
                  <a:cubicBezTo>
                    <a:pt x="60" y="1"/>
                    <a:pt x="1" y="778"/>
                    <a:pt x="1084" y="954"/>
                  </a:cubicBezTo>
                  <a:cubicBezTo>
                    <a:pt x="2347" y="1167"/>
                    <a:pt x="3035" y="3265"/>
                    <a:pt x="3035" y="3265"/>
                  </a:cubicBezTo>
                  <a:cubicBezTo>
                    <a:pt x="3035" y="3265"/>
                    <a:pt x="2724" y="1003"/>
                    <a:pt x="1461" y="249"/>
                  </a:cubicBezTo>
                  <a:cubicBezTo>
                    <a:pt x="1170" y="71"/>
                    <a:pt x="917" y="1"/>
                    <a:pt x="7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86100" y="1113875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00" y="197"/>
                    <a:pt x="1885" y="426"/>
                    <a:pt x="1820" y="672"/>
                  </a:cubicBezTo>
                  <a:cubicBezTo>
                    <a:pt x="1688" y="1082"/>
                    <a:pt x="1131" y="1312"/>
                    <a:pt x="557" y="1705"/>
                  </a:cubicBezTo>
                  <a:cubicBezTo>
                    <a:pt x="0" y="2082"/>
                    <a:pt x="82" y="2705"/>
                    <a:pt x="213" y="3033"/>
                  </a:cubicBezTo>
                  <a:cubicBezTo>
                    <a:pt x="262" y="3262"/>
                    <a:pt x="246" y="3508"/>
                    <a:pt x="131" y="3721"/>
                  </a:cubicBezTo>
                  <a:cubicBezTo>
                    <a:pt x="393" y="3492"/>
                    <a:pt x="705" y="3328"/>
                    <a:pt x="1049" y="3229"/>
                  </a:cubicBezTo>
                  <a:cubicBezTo>
                    <a:pt x="1672" y="3049"/>
                    <a:pt x="1656" y="2754"/>
                    <a:pt x="1639" y="2295"/>
                  </a:cubicBezTo>
                  <a:cubicBezTo>
                    <a:pt x="1625" y="1877"/>
                    <a:pt x="1800" y="1852"/>
                    <a:pt x="1843" y="1852"/>
                  </a:cubicBezTo>
                  <a:cubicBezTo>
                    <a:pt x="1849" y="1852"/>
                    <a:pt x="1852" y="1852"/>
                    <a:pt x="1852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5" y="1852"/>
                    <a:pt x="2082" y="2381"/>
                    <a:pt x="2065" y="2672"/>
                  </a:cubicBezTo>
                  <a:cubicBezTo>
                    <a:pt x="2033" y="2967"/>
                    <a:pt x="1934" y="3574"/>
                    <a:pt x="2475" y="4164"/>
                  </a:cubicBezTo>
                  <a:cubicBezTo>
                    <a:pt x="2717" y="4427"/>
                    <a:pt x="3038" y="4518"/>
                    <a:pt x="3356" y="4518"/>
                  </a:cubicBezTo>
                  <a:cubicBezTo>
                    <a:pt x="3750" y="4518"/>
                    <a:pt x="4141" y="4380"/>
                    <a:pt x="4377" y="4262"/>
                  </a:cubicBezTo>
                  <a:cubicBezTo>
                    <a:pt x="4487" y="4216"/>
                    <a:pt x="4603" y="4194"/>
                    <a:pt x="4717" y="4194"/>
                  </a:cubicBezTo>
                  <a:cubicBezTo>
                    <a:pt x="4890" y="4194"/>
                    <a:pt x="5058" y="4245"/>
                    <a:pt x="5196" y="4344"/>
                  </a:cubicBezTo>
                  <a:cubicBezTo>
                    <a:pt x="5065" y="3459"/>
                    <a:pt x="4622" y="3197"/>
                    <a:pt x="4000" y="3131"/>
                  </a:cubicBezTo>
                  <a:cubicBezTo>
                    <a:pt x="3360" y="3065"/>
                    <a:pt x="2524" y="2852"/>
                    <a:pt x="2180" y="1770"/>
                  </a:cubicBezTo>
                  <a:cubicBezTo>
                    <a:pt x="1852" y="689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406575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51" y="0"/>
                  </a:moveTo>
                  <a:cubicBezTo>
                    <a:pt x="951" y="0"/>
                    <a:pt x="935" y="82"/>
                    <a:pt x="509" y="344"/>
                  </a:cubicBezTo>
                  <a:cubicBezTo>
                    <a:pt x="165" y="525"/>
                    <a:pt x="1" y="918"/>
                    <a:pt x="115" y="1295"/>
                  </a:cubicBezTo>
                  <a:cubicBezTo>
                    <a:pt x="181" y="1524"/>
                    <a:pt x="230" y="1754"/>
                    <a:pt x="263" y="1983"/>
                  </a:cubicBezTo>
                  <a:cubicBezTo>
                    <a:pt x="263" y="1983"/>
                    <a:pt x="263" y="1852"/>
                    <a:pt x="771" y="1557"/>
                  </a:cubicBezTo>
                  <a:cubicBezTo>
                    <a:pt x="1296" y="1262"/>
                    <a:pt x="1099" y="836"/>
                    <a:pt x="1001" y="557"/>
                  </a:cubicBezTo>
                  <a:cubicBezTo>
                    <a:pt x="951" y="377"/>
                    <a:pt x="935" y="180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263575" y="974775"/>
              <a:ext cx="173350" cy="122050"/>
            </a:xfrm>
            <a:custGeom>
              <a:avLst/>
              <a:gdLst/>
              <a:ahLst/>
              <a:cxnLst/>
              <a:rect l="l" t="t" r="r" b="b"/>
              <a:pathLst>
                <a:path w="6934" h="4882" extrusionOk="0">
                  <a:moveTo>
                    <a:pt x="4995" y="0"/>
                  </a:moveTo>
                  <a:cubicBezTo>
                    <a:pt x="4776" y="0"/>
                    <a:pt x="4531" y="52"/>
                    <a:pt x="4262" y="172"/>
                  </a:cubicBezTo>
                  <a:cubicBezTo>
                    <a:pt x="2787" y="844"/>
                    <a:pt x="3065" y="3319"/>
                    <a:pt x="4803" y="3663"/>
                  </a:cubicBezTo>
                  <a:cubicBezTo>
                    <a:pt x="4999" y="3696"/>
                    <a:pt x="5213" y="3728"/>
                    <a:pt x="5376" y="3745"/>
                  </a:cubicBezTo>
                  <a:cubicBezTo>
                    <a:pt x="4917" y="3843"/>
                    <a:pt x="4475" y="3991"/>
                    <a:pt x="4065" y="4187"/>
                  </a:cubicBezTo>
                  <a:cubicBezTo>
                    <a:pt x="3918" y="4269"/>
                    <a:pt x="3672" y="4351"/>
                    <a:pt x="3639" y="4368"/>
                  </a:cubicBezTo>
                  <a:cubicBezTo>
                    <a:pt x="3191" y="4537"/>
                    <a:pt x="2768" y="4612"/>
                    <a:pt x="2385" y="4612"/>
                  </a:cubicBezTo>
                  <a:cubicBezTo>
                    <a:pt x="1548" y="4612"/>
                    <a:pt x="904" y="4256"/>
                    <a:pt x="623" y="3761"/>
                  </a:cubicBezTo>
                  <a:cubicBezTo>
                    <a:pt x="377" y="3351"/>
                    <a:pt x="361" y="2860"/>
                    <a:pt x="574" y="2450"/>
                  </a:cubicBezTo>
                  <a:cubicBezTo>
                    <a:pt x="590" y="2434"/>
                    <a:pt x="590" y="2434"/>
                    <a:pt x="590" y="2417"/>
                  </a:cubicBezTo>
                  <a:cubicBezTo>
                    <a:pt x="803" y="2103"/>
                    <a:pt x="1139" y="1956"/>
                    <a:pt x="1452" y="1956"/>
                  </a:cubicBezTo>
                  <a:cubicBezTo>
                    <a:pt x="1742" y="1956"/>
                    <a:pt x="2013" y="2082"/>
                    <a:pt x="2147" y="2319"/>
                  </a:cubicBezTo>
                  <a:cubicBezTo>
                    <a:pt x="2262" y="2450"/>
                    <a:pt x="2311" y="2630"/>
                    <a:pt x="2311" y="2794"/>
                  </a:cubicBezTo>
                  <a:cubicBezTo>
                    <a:pt x="2311" y="2958"/>
                    <a:pt x="2262" y="3106"/>
                    <a:pt x="2147" y="3204"/>
                  </a:cubicBezTo>
                  <a:cubicBezTo>
                    <a:pt x="2033" y="3301"/>
                    <a:pt x="1975" y="3331"/>
                    <a:pt x="1946" y="3331"/>
                  </a:cubicBezTo>
                  <a:cubicBezTo>
                    <a:pt x="1921" y="3331"/>
                    <a:pt x="1918" y="3309"/>
                    <a:pt x="1918" y="3286"/>
                  </a:cubicBezTo>
                  <a:cubicBezTo>
                    <a:pt x="2000" y="3138"/>
                    <a:pt x="1967" y="2942"/>
                    <a:pt x="1836" y="2827"/>
                  </a:cubicBezTo>
                  <a:cubicBezTo>
                    <a:pt x="1760" y="2765"/>
                    <a:pt x="1674" y="2738"/>
                    <a:pt x="1589" y="2738"/>
                  </a:cubicBezTo>
                  <a:cubicBezTo>
                    <a:pt x="1378" y="2738"/>
                    <a:pt x="1176" y="2905"/>
                    <a:pt x="1164" y="3138"/>
                  </a:cubicBezTo>
                  <a:cubicBezTo>
                    <a:pt x="1164" y="3418"/>
                    <a:pt x="1416" y="3553"/>
                    <a:pt x="1675" y="3553"/>
                  </a:cubicBezTo>
                  <a:cubicBezTo>
                    <a:pt x="1795" y="3553"/>
                    <a:pt x="1917" y="3523"/>
                    <a:pt x="2016" y="3466"/>
                  </a:cubicBezTo>
                  <a:lnTo>
                    <a:pt x="2049" y="3433"/>
                  </a:lnTo>
                  <a:cubicBezTo>
                    <a:pt x="2065" y="3417"/>
                    <a:pt x="2098" y="3401"/>
                    <a:pt x="2115" y="3384"/>
                  </a:cubicBezTo>
                  <a:cubicBezTo>
                    <a:pt x="2410" y="3089"/>
                    <a:pt x="2459" y="2630"/>
                    <a:pt x="2197" y="2286"/>
                  </a:cubicBezTo>
                  <a:cubicBezTo>
                    <a:pt x="2059" y="2019"/>
                    <a:pt x="1750" y="1872"/>
                    <a:pt x="1417" y="1872"/>
                  </a:cubicBezTo>
                  <a:cubicBezTo>
                    <a:pt x="1075" y="1872"/>
                    <a:pt x="708" y="2027"/>
                    <a:pt x="475" y="2368"/>
                  </a:cubicBezTo>
                  <a:cubicBezTo>
                    <a:pt x="0" y="3106"/>
                    <a:pt x="213" y="4105"/>
                    <a:pt x="951" y="4581"/>
                  </a:cubicBezTo>
                  <a:cubicBezTo>
                    <a:pt x="1295" y="4782"/>
                    <a:pt x="1689" y="4882"/>
                    <a:pt x="2079" y="4882"/>
                  </a:cubicBezTo>
                  <a:cubicBezTo>
                    <a:pt x="2135" y="4882"/>
                    <a:pt x="2190" y="4880"/>
                    <a:pt x="2246" y="4876"/>
                  </a:cubicBezTo>
                  <a:cubicBezTo>
                    <a:pt x="3147" y="4859"/>
                    <a:pt x="3868" y="4368"/>
                    <a:pt x="5049" y="4007"/>
                  </a:cubicBezTo>
                  <a:cubicBezTo>
                    <a:pt x="5475" y="3909"/>
                    <a:pt x="5917" y="3843"/>
                    <a:pt x="6360" y="3794"/>
                  </a:cubicBezTo>
                  <a:cubicBezTo>
                    <a:pt x="6557" y="3778"/>
                    <a:pt x="6753" y="3728"/>
                    <a:pt x="6934" y="3630"/>
                  </a:cubicBezTo>
                  <a:lnTo>
                    <a:pt x="6934" y="3630"/>
                  </a:lnTo>
                  <a:cubicBezTo>
                    <a:pt x="6934" y="3630"/>
                    <a:pt x="6811" y="3659"/>
                    <a:pt x="6655" y="3659"/>
                  </a:cubicBezTo>
                  <a:cubicBezTo>
                    <a:pt x="6499" y="3659"/>
                    <a:pt x="6311" y="3630"/>
                    <a:pt x="6180" y="3515"/>
                  </a:cubicBezTo>
                  <a:cubicBezTo>
                    <a:pt x="5917" y="3269"/>
                    <a:pt x="5934" y="3368"/>
                    <a:pt x="5639" y="3286"/>
                  </a:cubicBezTo>
                  <a:cubicBezTo>
                    <a:pt x="5475" y="3237"/>
                    <a:pt x="5376" y="3089"/>
                    <a:pt x="5376" y="2909"/>
                  </a:cubicBezTo>
                  <a:cubicBezTo>
                    <a:pt x="5180" y="3073"/>
                    <a:pt x="5147" y="3368"/>
                    <a:pt x="5294" y="3581"/>
                  </a:cubicBezTo>
                  <a:cubicBezTo>
                    <a:pt x="5294" y="3581"/>
                    <a:pt x="4573" y="3581"/>
                    <a:pt x="4393" y="3204"/>
                  </a:cubicBezTo>
                  <a:cubicBezTo>
                    <a:pt x="4229" y="2843"/>
                    <a:pt x="4426" y="2843"/>
                    <a:pt x="4573" y="2761"/>
                  </a:cubicBezTo>
                  <a:cubicBezTo>
                    <a:pt x="4721" y="2679"/>
                    <a:pt x="4754" y="2532"/>
                    <a:pt x="4606" y="2319"/>
                  </a:cubicBezTo>
                  <a:cubicBezTo>
                    <a:pt x="4459" y="2122"/>
                    <a:pt x="4475" y="1745"/>
                    <a:pt x="4754" y="1745"/>
                  </a:cubicBezTo>
                  <a:cubicBezTo>
                    <a:pt x="4676" y="1576"/>
                    <a:pt x="4505" y="1479"/>
                    <a:pt x="4331" y="1479"/>
                  </a:cubicBezTo>
                  <a:cubicBezTo>
                    <a:pt x="4286" y="1479"/>
                    <a:pt x="4240" y="1486"/>
                    <a:pt x="4196" y="1499"/>
                  </a:cubicBezTo>
                  <a:cubicBezTo>
                    <a:pt x="3770" y="1565"/>
                    <a:pt x="3754" y="2171"/>
                    <a:pt x="3754" y="2171"/>
                  </a:cubicBezTo>
                  <a:cubicBezTo>
                    <a:pt x="3754" y="2171"/>
                    <a:pt x="3459" y="1434"/>
                    <a:pt x="3950" y="1057"/>
                  </a:cubicBezTo>
                  <a:cubicBezTo>
                    <a:pt x="4138" y="908"/>
                    <a:pt x="4288" y="851"/>
                    <a:pt x="4404" y="851"/>
                  </a:cubicBezTo>
                  <a:cubicBezTo>
                    <a:pt x="4582" y="851"/>
                    <a:pt x="4681" y="983"/>
                    <a:pt x="4721" y="1122"/>
                  </a:cubicBezTo>
                  <a:cubicBezTo>
                    <a:pt x="4774" y="1308"/>
                    <a:pt x="4880" y="1461"/>
                    <a:pt x="5023" y="1461"/>
                  </a:cubicBezTo>
                  <a:cubicBezTo>
                    <a:pt x="5057" y="1461"/>
                    <a:pt x="5093" y="1452"/>
                    <a:pt x="5131" y="1434"/>
                  </a:cubicBezTo>
                  <a:cubicBezTo>
                    <a:pt x="5271" y="1369"/>
                    <a:pt x="5383" y="1276"/>
                    <a:pt x="5480" y="1276"/>
                  </a:cubicBezTo>
                  <a:cubicBezTo>
                    <a:pt x="5531" y="1276"/>
                    <a:pt x="5577" y="1301"/>
                    <a:pt x="5622" y="1368"/>
                  </a:cubicBezTo>
                  <a:cubicBezTo>
                    <a:pt x="5737" y="1614"/>
                    <a:pt x="5622" y="1925"/>
                    <a:pt x="5360" y="2024"/>
                  </a:cubicBezTo>
                  <a:cubicBezTo>
                    <a:pt x="5360" y="2024"/>
                    <a:pt x="5371" y="2024"/>
                    <a:pt x="5391" y="2024"/>
                  </a:cubicBezTo>
                  <a:cubicBezTo>
                    <a:pt x="5531" y="2024"/>
                    <a:pt x="6100" y="1987"/>
                    <a:pt x="6229" y="1384"/>
                  </a:cubicBezTo>
                  <a:cubicBezTo>
                    <a:pt x="6347" y="845"/>
                    <a:pt x="5885" y="0"/>
                    <a:pt x="49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236525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6"/>
                    <a:pt x="1131" y="3099"/>
                    <a:pt x="1164" y="3295"/>
                  </a:cubicBezTo>
                  <a:cubicBezTo>
                    <a:pt x="1218" y="3215"/>
                    <a:pt x="1316" y="3156"/>
                    <a:pt x="1423" y="3156"/>
                  </a:cubicBezTo>
                  <a:cubicBezTo>
                    <a:pt x="1445" y="3156"/>
                    <a:pt x="1469" y="3159"/>
                    <a:pt x="1492" y="3164"/>
                  </a:cubicBezTo>
                  <a:cubicBezTo>
                    <a:pt x="1600" y="3200"/>
                    <a:pt x="1762" y="3281"/>
                    <a:pt x="1950" y="3281"/>
                  </a:cubicBezTo>
                  <a:cubicBezTo>
                    <a:pt x="2103" y="3281"/>
                    <a:pt x="2273" y="3227"/>
                    <a:pt x="2443" y="3050"/>
                  </a:cubicBezTo>
                  <a:cubicBezTo>
                    <a:pt x="2820" y="2640"/>
                    <a:pt x="3311" y="2869"/>
                    <a:pt x="4655" y="2164"/>
                  </a:cubicBezTo>
                  <a:lnTo>
                    <a:pt x="4655" y="2164"/>
                  </a:lnTo>
                  <a:cubicBezTo>
                    <a:pt x="4655" y="2165"/>
                    <a:pt x="3936" y="2468"/>
                    <a:pt x="3126" y="2468"/>
                  </a:cubicBezTo>
                  <a:cubicBezTo>
                    <a:pt x="2659" y="2468"/>
                    <a:pt x="2162" y="2367"/>
                    <a:pt x="1754" y="2050"/>
                  </a:cubicBezTo>
                  <a:cubicBezTo>
                    <a:pt x="1115" y="1574"/>
                    <a:pt x="771" y="804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390175" y="854700"/>
              <a:ext cx="111100" cy="157150"/>
            </a:xfrm>
            <a:custGeom>
              <a:avLst/>
              <a:gdLst/>
              <a:ahLst/>
              <a:cxnLst/>
              <a:rect l="l" t="t" r="r" b="b"/>
              <a:pathLst>
                <a:path w="4444" h="6286" extrusionOk="0">
                  <a:moveTo>
                    <a:pt x="2646" y="0"/>
                  </a:moveTo>
                  <a:cubicBezTo>
                    <a:pt x="2148" y="0"/>
                    <a:pt x="1625" y="207"/>
                    <a:pt x="1280" y="614"/>
                  </a:cubicBezTo>
                  <a:cubicBezTo>
                    <a:pt x="1" y="2254"/>
                    <a:pt x="903" y="4270"/>
                    <a:pt x="1657" y="5122"/>
                  </a:cubicBezTo>
                  <a:cubicBezTo>
                    <a:pt x="2083" y="5630"/>
                    <a:pt x="2640" y="6040"/>
                    <a:pt x="3263" y="6286"/>
                  </a:cubicBezTo>
                  <a:cubicBezTo>
                    <a:pt x="2689" y="6007"/>
                    <a:pt x="2181" y="5614"/>
                    <a:pt x="1771" y="5122"/>
                  </a:cubicBezTo>
                  <a:cubicBezTo>
                    <a:pt x="1493" y="4745"/>
                    <a:pt x="1296" y="4302"/>
                    <a:pt x="1165" y="3844"/>
                  </a:cubicBezTo>
                  <a:cubicBezTo>
                    <a:pt x="1001" y="3319"/>
                    <a:pt x="952" y="2762"/>
                    <a:pt x="1001" y="2204"/>
                  </a:cubicBezTo>
                  <a:cubicBezTo>
                    <a:pt x="1132" y="729"/>
                    <a:pt x="1952" y="188"/>
                    <a:pt x="2706" y="155"/>
                  </a:cubicBezTo>
                  <a:cubicBezTo>
                    <a:pt x="3050" y="155"/>
                    <a:pt x="3394" y="303"/>
                    <a:pt x="3640" y="549"/>
                  </a:cubicBezTo>
                  <a:cubicBezTo>
                    <a:pt x="4279" y="1106"/>
                    <a:pt x="3919" y="2040"/>
                    <a:pt x="3378" y="2270"/>
                  </a:cubicBezTo>
                  <a:cubicBezTo>
                    <a:pt x="3255" y="2331"/>
                    <a:pt x="3118" y="2365"/>
                    <a:pt x="2982" y="2365"/>
                  </a:cubicBezTo>
                  <a:cubicBezTo>
                    <a:pt x="2864" y="2365"/>
                    <a:pt x="2747" y="2340"/>
                    <a:pt x="2640" y="2286"/>
                  </a:cubicBezTo>
                  <a:cubicBezTo>
                    <a:pt x="2460" y="2188"/>
                    <a:pt x="2345" y="2024"/>
                    <a:pt x="2329" y="1827"/>
                  </a:cubicBezTo>
                  <a:cubicBezTo>
                    <a:pt x="2329" y="1730"/>
                    <a:pt x="2354" y="1707"/>
                    <a:pt x="2404" y="1707"/>
                  </a:cubicBezTo>
                  <a:cubicBezTo>
                    <a:pt x="2447" y="1707"/>
                    <a:pt x="2508" y="1724"/>
                    <a:pt x="2584" y="1724"/>
                  </a:cubicBezTo>
                  <a:cubicBezTo>
                    <a:pt x="2643" y="1724"/>
                    <a:pt x="2711" y="1714"/>
                    <a:pt x="2788" y="1680"/>
                  </a:cubicBezTo>
                  <a:cubicBezTo>
                    <a:pt x="3001" y="1565"/>
                    <a:pt x="3033" y="1286"/>
                    <a:pt x="2869" y="1123"/>
                  </a:cubicBezTo>
                  <a:cubicBezTo>
                    <a:pt x="2801" y="1049"/>
                    <a:pt x="2701" y="1008"/>
                    <a:pt x="2598" y="1008"/>
                  </a:cubicBezTo>
                  <a:cubicBezTo>
                    <a:pt x="2404" y="1008"/>
                    <a:pt x="2197" y="1151"/>
                    <a:pt x="2165" y="1483"/>
                  </a:cubicBezTo>
                  <a:cubicBezTo>
                    <a:pt x="2132" y="1729"/>
                    <a:pt x="2197" y="1975"/>
                    <a:pt x="2378" y="2139"/>
                  </a:cubicBezTo>
                  <a:cubicBezTo>
                    <a:pt x="2394" y="2172"/>
                    <a:pt x="2411" y="2188"/>
                    <a:pt x="2427" y="2204"/>
                  </a:cubicBezTo>
                  <a:lnTo>
                    <a:pt x="2492" y="2254"/>
                  </a:lnTo>
                  <a:lnTo>
                    <a:pt x="2542" y="2286"/>
                  </a:lnTo>
                  <a:lnTo>
                    <a:pt x="2574" y="2319"/>
                  </a:lnTo>
                  <a:lnTo>
                    <a:pt x="2624" y="2336"/>
                  </a:lnTo>
                  <a:cubicBezTo>
                    <a:pt x="2747" y="2401"/>
                    <a:pt x="2882" y="2434"/>
                    <a:pt x="3017" y="2434"/>
                  </a:cubicBezTo>
                  <a:cubicBezTo>
                    <a:pt x="3152" y="2434"/>
                    <a:pt x="3287" y="2401"/>
                    <a:pt x="3410" y="2336"/>
                  </a:cubicBezTo>
                  <a:cubicBezTo>
                    <a:pt x="4000" y="2139"/>
                    <a:pt x="4443" y="1073"/>
                    <a:pt x="3738" y="451"/>
                  </a:cubicBezTo>
                  <a:cubicBezTo>
                    <a:pt x="3475" y="149"/>
                    <a:pt x="3069" y="0"/>
                    <a:pt x="26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388675" y="1492700"/>
              <a:ext cx="226625" cy="157925"/>
            </a:xfrm>
            <a:custGeom>
              <a:avLst/>
              <a:gdLst/>
              <a:ahLst/>
              <a:cxnLst/>
              <a:rect l="l" t="t" r="r" b="b"/>
              <a:pathLst>
                <a:path w="9065" h="6317" extrusionOk="0">
                  <a:moveTo>
                    <a:pt x="7053" y="1"/>
                  </a:moveTo>
                  <a:cubicBezTo>
                    <a:pt x="6597" y="1"/>
                    <a:pt x="6169" y="163"/>
                    <a:pt x="5901" y="501"/>
                  </a:cubicBezTo>
                  <a:cubicBezTo>
                    <a:pt x="5508" y="911"/>
                    <a:pt x="5459" y="1534"/>
                    <a:pt x="5787" y="2009"/>
                  </a:cubicBezTo>
                  <a:cubicBezTo>
                    <a:pt x="5885" y="2140"/>
                    <a:pt x="6016" y="2255"/>
                    <a:pt x="6164" y="2320"/>
                  </a:cubicBezTo>
                  <a:lnTo>
                    <a:pt x="6197" y="2320"/>
                  </a:lnTo>
                  <a:lnTo>
                    <a:pt x="6262" y="2353"/>
                  </a:lnTo>
                  <a:lnTo>
                    <a:pt x="6360" y="2369"/>
                  </a:lnTo>
                  <a:cubicBezTo>
                    <a:pt x="6433" y="2391"/>
                    <a:pt x="6508" y="2401"/>
                    <a:pt x="6582" y="2401"/>
                  </a:cubicBezTo>
                  <a:cubicBezTo>
                    <a:pt x="6793" y="2401"/>
                    <a:pt x="7002" y="2318"/>
                    <a:pt x="7147" y="2173"/>
                  </a:cubicBezTo>
                  <a:cubicBezTo>
                    <a:pt x="7538" y="1752"/>
                    <a:pt x="7268" y="1208"/>
                    <a:pt x="6930" y="1208"/>
                  </a:cubicBezTo>
                  <a:cubicBezTo>
                    <a:pt x="6899" y="1208"/>
                    <a:pt x="6867" y="1212"/>
                    <a:pt x="6836" y="1222"/>
                  </a:cubicBezTo>
                  <a:cubicBezTo>
                    <a:pt x="6524" y="1320"/>
                    <a:pt x="6459" y="1714"/>
                    <a:pt x="6688" y="1845"/>
                  </a:cubicBezTo>
                  <a:cubicBezTo>
                    <a:pt x="6742" y="1875"/>
                    <a:pt x="6801" y="1890"/>
                    <a:pt x="6859" y="1890"/>
                  </a:cubicBezTo>
                  <a:cubicBezTo>
                    <a:pt x="6959" y="1890"/>
                    <a:pt x="7058" y="1846"/>
                    <a:pt x="7131" y="1763"/>
                  </a:cubicBezTo>
                  <a:lnTo>
                    <a:pt x="7131" y="1763"/>
                  </a:lnTo>
                  <a:cubicBezTo>
                    <a:pt x="7180" y="1911"/>
                    <a:pt x="7114" y="2074"/>
                    <a:pt x="7000" y="2156"/>
                  </a:cubicBezTo>
                  <a:cubicBezTo>
                    <a:pt x="6849" y="2261"/>
                    <a:pt x="6681" y="2316"/>
                    <a:pt x="6509" y="2316"/>
                  </a:cubicBezTo>
                  <a:cubicBezTo>
                    <a:pt x="6438" y="2316"/>
                    <a:pt x="6367" y="2307"/>
                    <a:pt x="6295" y="2288"/>
                  </a:cubicBezTo>
                  <a:cubicBezTo>
                    <a:pt x="6197" y="2271"/>
                    <a:pt x="6115" y="2222"/>
                    <a:pt x="6033" y="2173"/>
                  </a:cubicBezTo>
                  <a:cubicBezTo>
                    <a:pt x="5524" y="1763"/>
                    <a:pt x="5492" y="1009"/>
                    <a:pt x="5951" y="550"/>
                  </a:cubicBezTo>
                  <a:cubicBezTo>
                    <a:pt x="6204" y="249"/>
                    <a:pt x="6593" y="106"/>
                    <a:pt x="7006" y="106"/>
                  </a:cubicBezTo>
                  <a:cubicBezTo>
                    <a:pt x="7875" y="106"/>
                    <a:pt x="8846" y="739"/>
                    <a:pt x="8868" y="1861"/>
                  </a:cubicBezTo>
                  <a:cubicBezTo>
                    <a:pt x="8901" y="2665"/>
                    <a:pt x="8459" y="3419"/>
                    <a:pt x="7737" y="3796"/>
                  </a:cubicBezTo>
                  <a:cubicBezTo>
                    <a:pt x="7721" y="3796"/>
                    <a:pt x="7705" y="3812"/>
                    <a:pt x="7688" y="3812"/>
                  </a:cubicBezTo>
                  <a:cubicBezTo>
                    <a:pt x="7590" y="3845"/>
                    <a:pt x="7508" y="3877"/>
                    <a:pt x="7409" y="3894"/>
                  </a:cubicBezTo>
                  <a:cubicBezTo>
                    <a:pt x="7182" y="3949"/>
                    <a:pt x="6954" y="3973"/>
                    <a:pt x="6726" y="3973"/>
                  </a:cubicBezTo>
                  <a:cubicBezTo>
                    <a:pt x="5162" y="3973"/>
                    <a:pt x="3623" y="2834"/>
                    <a:pt x="2295" y="2834"/>
                  </a:cubicBezTo>
                  <a:cubicBezTo>
                    <a:pt x="2150" y="2834"/>
                    <a:pt x="2008" y="2848"/>
                    <a:pt x="1869" y="2878"/>
                  </a:cubicBezTo>
                  <a:cubicBezTo>
                    <a:pt x="607" y="3156"/>
                    <a:pt x="246" y="4041"/>
                    <a:pt x="148" y="4582"/>
                  </a:cubicBezTo>
                  <a:cubicBezTo>
                    <a:pt x="1" y="5140"/>
                    <a:pt x="99" y="5730"/>
                    <a:pt x="558" y="6074"/>
                  </a:cubicBezTo>
                  <a:cubicBezTo>
                    <a:pt x="774" y="6241"/>
                    <a:pt x="1037" y="6317"/>
                    <a:pt x="1296" y="6317"/>
                  </a:cubicBezTo>
                  <a:cubicBezTo>
                    <a:pt x="1723" y="6317"/>
                    <a:pt x="2138" y="6110"/>
                    <a:pt x="2312" y="5762"/>
                  </a:cubicBezTo>
                  <a:cubicBezTo>
                    <a:pt x="2640" y="5222"/>
                    <a:pt x="2361" y="4517"/>
                    <a:pt x="1869" y="4402"/>
                  </a:cubicBezTo>
                  <a:cubicBezTo>
                    <a:pt x="1769" y="4358"/>
                    <a:pt x="1665" y="4337"/>
                    <a:pt x="1563" y="4337"/>
                  </a:cubicBezTo>
                  <a:cubicBezTo>
                    <a:pt x="1247" y="4337"/>
                    <a:pt x="948" y="4535"/>
                    <a:pt x="837" y="4845"/>
                  </a:cubicBezTo>
                  <a:cubicBezTo>
                    <a:pt x="804" y="4959"/>
                    <a:pt x="787" y="5090"/>
                    <a:pt x="820" y="5222"/>
                  </a:cubicBezTo>
                  <a:lnTo>
                    <a:pt x="820" y="5238"/>
                  </a:lnTo>
                  <a:cubicBezTo>
                    <a:pt x="820" y="5254"/>
                    <a:pt x="820" y="5254"/>
                    <a:pt x="837" y="5271"/>
                  </a:cubicBezTo>
                  <a:cubicBezTo>
                    <a:pt x="837" y="5287"/>
                    <a:pt x="837" y="5287"/>
                    <a:pt x="837" y="5304"/>
                  </a:cubicBezTo>
                  <a:cubicBezTo>
                    <a:pt x="898" y="5525"/>
                    <a:pt x="1107" y="5663"/>
                    <a:pt x="1332" y="5663"/>
                  </a:cubicBezTo>
                  <a:cubicBezTo>
                    <a:pt x="1407" y="5663"/>
                    <a:pt x="1484" y="5648"/>
                    <a:pt x="1558" y="5615"/>
                  </a:cubicBezTo>
                  <a:cubicBezTo>
                    <a:pt x="1904" y="5473"/>
                    <a:pt x="1797" y="4924"/>
                    <a:pt x="1454" y="4924"/>
                  </a:cubicBezTo>
                  <a:cubicBezTo>
                    <a:pt x="1440" y="4924"/>
                    <a:pt x="1425" y="4925"/>
                    <a:pt x="1410" y="4927"/>
                  </a:cubicBezTo>
                  <a:cubicBezTo>
                    <a:pt x="1033" y="4959"/>
                    <a:pt x="1099" y="5320"/>
                    <a:pt x="1033" y="5385"/>
                  </a:cubicBezTo>
                  <a:cubicBezTo>
                    <a:pt x="1025" y="5394"/>
                    <a:pt x="1015" y="5398"/>
                    <a:pt x="1005" y="5398"/>
                  </a:cubicBezTo>
                  <a:cubicBezTo>
                    <a:pt x="958" y="5398"/>
                    <a:pt x="899" y="5314"/>
                    <a:pt x="886" y="5287"/>
                  </a:cubicBezTo>
                  <a:cubicBezTo>
                    <a:pt x="820" y="5090"/>
                    <a:pt x="837" y="4894"/>
                    <a:pt x="919" y="4713"/>
                  </a:cubicBezTo>
                  <a:cubicBezTo>
                    <a:pt x="1069" y="4504"/>
                    <a:pt x="1303" y="4394"/>
                    <a:pt x="1536" y="4394"/>
                  </a:cubicBezTo>
                  <a:cubicBezTo>
                    <a:pt x="1633" y="4394"/>
                    <a:pt x="1729" y="4413"/>
                    <a:pt x="1820" y="4451"/>
                  </a:cubicBezTo>
                  <a:cubicBezTo>
                    <a:pt x="2295" y="4566"/>
                    <a:pt x="2541" y="5222"/>
                    <a:pt x="2213" y="5730"/>
                  </a:cubicBezTo>
                  <a:cubicBezTo>
                    <a:pt x="2065" y="6037"/>
                    <a:pt x="1694" y="6212"/>
                    <a:pt x="1312" y="6212"/>
                  </a:cubicBezTo>
                  <a:cubicBezTo>
                    <a:pt x="1062" y="6212"/>
                    <a:pt x="808" y="6138"/>
                    <a:pt x="607" y="5976"/>
                  </a:cubicBezTo>
                  <a:cubicBezTo>
                    <a:pt x="99" y="5566"/>
                    <a:pt x="99" y="4631"/>
                    <a:pt x="542" y="4058"/>
                  </a:cubicBezTo>
                  <a:cubicBezTo>
                    <a:pt x="878" y="3584"/>
                    <a:pt x="1470" y="3348"/>
                    <a:pt x="2087" y="3348"/>
                  </a:cubicBezTo>
                  <a:cubicBezTo>
                    <a:pt x="2282" y="3348"/>
                    <a:pt x="2480" y="3371"/>
                    <a:pt x="2672" y="3419"/>
                  </a:cubicBezTo>
                  <a:cubicBezTo>
                    <a:pt x="3492" y="3615"/>
                    <a:pt x="4312" y="3959"/>
                    <a:pt x="5197" y="4205"/>
                  </a:cubicBezTo>
                  <a:cubicBezTo>
                    <a:pt x="5519" y="4264"/>
                    <a:pt x="5846" y="4297"/>
                    <a:pt x="6169" y="4297"/>
                  </a:cubicBezTo>
                  <a:cubicBezTo>
                    <a:pt x="6748" y="4297"/>
                    <a:pt x="7314" y="4190"/>
                    <a:pt x="7819" y="3927"/>
                  </a:cubicBezTo>
                  <a:cubicBezTo>
                    <a:pt x="8590" y="3533"/>
                    <a:pt x="9065" y="2714"/>
                    <a:pt x="9032" y="1845"/>
                  </a:cubicBezTo>
                  <a:cubicBezTo>
                    <a:pt x="8988" y="653"/>
                    <a:pt x="7967" y="1"/>
                    <a:pt x="70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15725" y="1582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40" y="2708"/>
                    <a:pt x="2361" y="2921"/>
                    <a:pt x="2721" y="3085"/>
                  </a:cubicBezTo>
                  <a:cubicBezTo>
                    <a:pt x="3082" y="3249"/>
                    <a:pt x="2885" y="3708"/>
                    <a:pt x="2885" y="3708"/>
                  </a:cubicBezTo>
                  <a:cubicBezTo>
                    <a:pt x="4229" y="2888"/>
                    <a:pt x="3361" y="1938"/>
                    <a:pt x="3148" y="1675"/>
                  </a:cubicBezTo>
                  <a:cubicBezTo>
                    <a:pt x="2958" y="1446"/>
                    <a:pt x="3070" y="1216"/>
                    <a:pt x="3253" y="1216"/>
                  </a:cubicBezTo>
                  <a:cubicBezTo>
                    <a:pt x="3292" y="1216"/>
                    <a:pt x="3334" y="1226"/>
                    <a:pt x="3377" y="1249"/>
                  </a:cubicBezTo>
                  <a:cubicBezTo>
                    <a:pt x="3639" y="1380"/>
                    <a:pt x="3262" y="1872"/>
                    <a:pt x="3934" y="2315"/>
                  </a:cubicBezTo>
                  <a:cubicBezTo>
                    <a:pt x="4102" y="2421"/>
                    <a:pt x="4260" y="2461"/>
                    <a:pt x="4402" y="2461"/>
                  </a:cubicBezTo>
                  <a:cubicBezTo>
                    <a:pt x="4829" y="2461"/>
                    <a:pt x="5114" y="2102"/>
                    <a:pt x="5115" y="2102"/>
                  </a:cubicBezTo>
                  <a:lnTo>
                    <a:pt x="5115" y="2102"/>
                  </a:lnTo>
                  <a:cubicBezTo>
                    <a:pt x="5109" y="2102"/>
                    <a:pt x="5103" y="2102"/>
                    <a:pt x="5097" y="2102"/>
                  </a:cubicBezTo>
                  <a:cubicBezTo>
                    <a:pt x="4728" y="2102"/>
                    <a:pt x="4948" y="1575"/>
                    <a:pt x="4770" y="1429"/>
                  </a:cubicBezTo>
                  <a:cubicBezTo>
                    <a:pt x="4696" y="1366"/>
                    <a:pt x="4602" y="1330"/>
                    <a:pt x="4504" y="1330"/>
                  </a:cubicBezTo>
                  <a:cubicBezTo>
                    <a:pt x="4451" y="1330"/>
                    <a:pt x="4396" y="1341"/>
                    <a:pt x="4344" y="1364"/>
                  </a:cubicBezTo>
                  <a:cubicBezTo>
                    <a:pt x="4301" y="1371"/>
                    <a:pt x="4258" y="1374"/>
                    <a:pt x="4218" y="1374"/>
                  </a:cubicBezTo>
                  <a:cubicBezTo>
                    <a:pt x="4062" y="1374"/>
                    <a:pt x="3951" y="1324"/>
                    <a:pt x="4016" y="1233"/>
                  </a:cubicBezTo>
                  <a:cubicBezTo>
                    <a:pt x="4052" y="1183"/>
                    <a:pt x="4092" y="1165"/>
                    <a:pt x="4145" y="1165"/>
                  </a:cubicBezTo>
                  <a:cubicBezTo>
                    <a:pt x="4284" y="1165"/>
                    <a:pt x="4516" y="1295"/>
                    <a:pt x="5016" y="1331"/>
                  </a:cubicBezTo>
                  <a:cubicBezTo>
                    <a:pt x="5052" y="1334"/>
                    <a:pt x="5087" y="1335"/>
                    <a:pt x="5122" y="1335"/>
                  </a:cubicBezTo>
                  <a:cubicBezTo>
                    <a:pt x="5889" y="1335"/>
                    <a:pt x="6458" y="676"/>
                    <a:pt x="6459" y="675"/>
                  </a:cubicBezTo>
                  <a:lnTo>
                    <a:pt x="6459" y="675"/>
                  </a:lnTo>
                  <a:cubicBezTo>
                    <a:pt x="6000" y="931"/>
                    <a:pt x="5512" y="1029"/>
                    <a:pt x="5023" y="1029"/>
                  </a:cubicBezTo>
                  <a:cubicBezTo>
                    <a:pt x="3852" y="1029"/>
                    <a:pt x="2669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57100" y="1490500"/>
              <a:ext cx="90200" cy="63100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2507" y="1"/>
                  </a:moveTo>
                  <a:cubicBezTo>
                    <a:pt x="1920" y="1"/>
                    <a:pt x="1244" y="126"/>
                    <a:pt x="870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62"/>
                    <a:pt x="1394" y="2162"/>
                  </a:cubicBezTo>
                  <a:cubicBezTo>
                    <a:pt x="2427" y="2146"/>
                    <a:pt x="2296" y="1490"/>
                    <a:pt x="2263" y="1261"/>
                  </a:cubicBezTo>
                  <a:cubicBezTo>
                    <a:pt x="2181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525950" y="14236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148" y="0"/>
                    <a:pt x="1345" y="541"/>
                    <a:pt x="1001" y="738"/>
                  </a:cubicBezTo>
                  <a:cubicBezTo>
                    <a:pt x="640" y="934"/>
                    <a:pt x="1" y="1344"/>
                    <a:pt x="263" y="2016"/>
                  </a:cubicBezTo>
                  <a:cubicBezTo>
                    <a:pt x="509" y="2688"/>
                    <a:pt x="1689" y="2426"/>
                    <a:pt x="2263" y="2606"/>
                  </a:cubicBezTo>
                  <a:cubicBezTo>
                    <a:pt x="2263" y="2606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87425" y="14527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7" y="1"/>
                  </a:moveTo>
                  <a:lnTo>
                    <a:pt x="377" y="1"/>
                  </a:lnTo>
                  <a:cubicBezTo>
                    <a:pt x="0" y="1345"/>
                    <a:pt x="541" y="1607"/>
                    <a:pt x="1099" y="2476"/>
                  </a:cubicBezTo>
                  <a:cubicBezTo>
                    <a:pt x="1640" y="3361"/>
                    <a:pt x="1049" y="4312"/>
                    <a:pt x="1049" y="4312"/>
                  </a:cubicBezTo>
                  <a:cubicBezTo>
                    <a:pt x="1426" y="4049"/>
                    <a:pt x="1771" y="3361"/>
                    <a:pt x="2475" y="2935"/>
                  </a:cubicBezTo>
                  <a:cubicBezTo>
                    <a:pt x="3197" y="2492"/>
                    <a:pt x="2885" y="1591"/>
                    <a:pt x="2885" y="1591"/>
                  </a:cubicBezTo>
                  <a:lnTo>
                    <a:pt x="2885" y="1591"/>
                  </a:lnTo>
                  <a:cubicBezTo>
                    <a:pt x="2847" y="1704"/>
                    <a:pt x="2751" y="1750"/>
                    <a:pt x="2597" y="1750"/>
                  </a:cubicBezTo>
                  <a:cubicBezTo>
                    <a:pt x="2551" y="1750"/>
                    <a:pt x="2499" y="1746"/>
                    <a:pt x="2443" y="1738"/>
                  </a:cubicBezTo>
                  <a:cubicBezTo>
                    <a:pt x="2413" y="1731"/>
                    <a:pt x="2384" y="1728"/>
                    <a:pt x="2356" y="1728"/>
                  </a:cubicBezTo>
                  <a:cubicBezTo>
                    <a:pt x="2119" y="1728"/>
                    <a:pt x="1945" y="1961"/>
                    <a:pt x="2033" y="2181"/>
                  </a:cubicBezTo>
                  <a:cubicBezTo>
                    <a:pt x="2101" y="2357"/>
                    <a:pt x="1967" y="2533"/>
                    <a:pt x="1807" y="2533"/>
                  </a:cubicBezTo>
                  <a:cubicBezTo>
                    <a:pt x="1774" y="2533"/>
                    <a:pt x="1739" y="2526"/>
                    <a:pt x="1705" y="2509"/>
                  </a:cubicBezTo>
                  <a:cubicBezTo>
                    <a:pt x="1541" y="2443"/>
                    <a:pt x="1541" y="2066"/>
                    <a:pt x="1771" y="1886"/>
                  </a:cubicBezTo>
                  <a:cubicBezTo>
                    <a:pt x="1984" y="1705"/>
                    <a:pt x="2131" y="1312"/>
                    <a:pt x="1951" y="689"/>
                  </a:cubicBezTo>
                  <a:cubicBezTo>
                    <a:pt x="1798" y="217"/>
                    <a:pt x="1327" y="113"/>
                    <a:pt x="1010" y="113"/>
                  </a:cubicBezTo>
                  <a:cubicBezTo>
                    <a:pt x="920" y="113"/>
                    <a:pt x="842" y="121"/>
                    <a:pt x="787" y="132"/>
                  </a:cubicBezTo>
                  <a:cubicBezTo>
                    <a:pt x="764" y="135"/>
                    <a:pt x="740" y="136"/>
                    <a:pt x="716" y="136"/>
                  </a:cubicBezTo>
                  <a:cubicBezTo>
                    <a:pt x="589" y="136"/>
                    <a:pt x="460" y="97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69400" y="1294075"/>
              <a:ext cx="202850" cy="202550"/>
            </a:xfrm>
            <a:custGeom>
              <a:avLst/>
              <a:gdLst/>
              <a:ahLst/>
              <a:cxnLst/>
              <a:rect l="l" t="t" r="r" b="b"/>
              <a:pathLst>
                <a:path w="8114" h="8102" extrusionOk="0">
                  <a:moveTo>
                    <a:pt x="5726" y="1"/>
                  </a:moveTo>
                  <a:cubicBezTo>
                    <a:pt x="5208" y="1"/>
                    <a:pt x="4714" y="178"/>
                    <a:pt x="4426" y="562"/>
                  </a:cubicBezTo>
                  <a:cubicBezTo>
                    <a:pt x="4114" y="1004"/>
                    <a:pt x="4065" y="1562"/>
                    <a:pt x="4311" y="2037"/>
                  </a:cubicBezTo>
                  <a:cubicBezTo>
                    <a:pt x="4520" y="2446"/>
                    <a:pt x="4858" y="2592"/>
                    <a:pt x="5188" y="2592"/>
                  </a:cubicBezTo>
                  <a:cubicBezTo>
                    <a:pt x="5531" y="2592"/>
                    <a:pt x="5865" y="2434"/>
                    <a:pt x="6032" y="2250"/>
                  </a:cubicBezTo>
                  <a:cubicBezTo>
                    <a:pt x="6212" y="2037"/>
                    <a:pt x="6294" y="1758"/>
                    <a:pt x="6245" y="1496"/>
                  </a:cubicBezTo>
                  <a:cubicBezTo>
                    <a:pt x="6187" y="1168"/>
                    <a:pt x="5959" y="1027"/>
                    <a:pt x="5751" y="1027"/>
                  </a:cubicBezTo>
                  <a:cubicBezTo>
                    <a:pt x="5606" y="1027"/>
                    <a:pt x="5470" y="1096"/>
                    <a:pt x="5409" y="1217"/>
                  </a:cubicBezTo>
                  <a:cubicBezTo>
                    <a:pt x="5262" y="1496"/>
                    <a:pt x="5344" y="1857"/>
                    <a:pt x="5754" y="1922"/>
                  </a:cubicBezTo>
                  <a:cubicBezTo>
                    <a:pt x="6098" y="1971"/>
                    <a:pt x="5917" y="2398"/>
                    <a:pt x="5475" y="2512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4" y="2543"/>
                    <a:pt x="4538" y="2339"/>
                    <a:pt x="4377" y="2004"/>
                  </a:cubicBezTo>
                  <a:cubicBezTo>
                    <a:pt x="4180" y="1562"/>
                    <a:pt x="4229" y="1037"/>
                    <a:pt x="4524" y="644"/>
                  </a:cubicBezTo>
                  <a:cubicBezTo>
                    <a:pt x="4781" y="306"/>
                    <a:pt x="5237" y="147"/>
                    <a:pt x="5711" y="147"/>
                  </a:cubicBezTo>
                  <a:cubicBezTo>
                    <a:pt x="5812" y="147"/>
                    <a:pt x="5915" y="154"/>
                    <a:pt x="6016" y="168"/>
                  </a:cubicBezTo>
                  <a:cubicBezTo>
                    <a:pt x="7229" y="299"/>
                    <a:pt x="7917" y="1988"/>
                    <a:pt x="7196" y="3152"/>
                  </a:cubicBezTo>
                  <a:cubicBezTo>
                    <a:pt x="6950" y="3512"/>
                    <a:pt x="6622" y="3807"/>
                    <a:pt x="6229" y="4004"/>
                  </a:cubicBezTo>
                  <a:cubicBezTo>
                    <a:pt x="5842" y="4170"/>
                    <a:pt x="5392" y="4253"/>
                    <a:pt x="4869" y="4253"/>
                  </a:cubicBezTo>
                  <a:cubicBezTo>
                    <a:pt x="4462" y="4253"/>
                    <a:pt x="4010" y="4203"/>
                    <a:pt x="3508" y="4102"/>
                  </a:cubicBezTo>
                  <a:cubicBezTo>
                    <a:pt x="3202" y="4041"/>
                    <a:pt x="2902" y="4010"/>
                    <a:pt x="2616" y="4010"/>
                  </a:cubicBezTo>
                  <a:cubicBezTo>
                    <a:pt x="1289" y="4010"/>
                    <a:pt x="239" y="4666"/>
                    <a:pt x="131" y="5987"/>
                  </a:cubicBezTo>
                  <a:cubicBezTo>
                    <a:pt x="0" y="7577"/>
                    <a:pt x="1033" y="8102"/>
                    <a:pt x="1033" y="8102"/>
                  </a:cubicBezTo>
                  <a:lnTo>
                    <a:pt x="1016" y="8069"/>
                  </a:lnTo>
                  <a:cubicBezTo>
                    <a:pt x="443" y="7430"/>
                    <a:pt x="607" y="6233"/>
                    <a:pt x="607" y="6233"/>
                  </a:cubicBezTo>
                  <a:cubicBezTo>
                    <a:pt x="689" y="5725"/>
                    <a:pt x="951" y="5250"/>
                    <a:pt x="1344" y="4905"/>
                  </a:cubicBezTo>
                  <a:cubicBezTo>
                    <a:pt x="1937" y="4466"/>
                    <a:pt x="2688" y="4383"/>
                    <a:pt x="3171" y="4383"/>
                  </a:cubicBezTo>
                  <a:cubicBezTo>
                    <a:pt x="3462" y="4383"/>
                    <a:pt x="3655" y="4414"/>
                    <a:pt x="3655" y="4414"/>
                  </a:cubicBezTo>
                  <a:cubicBezTo>
                    <a:pt x="3918" y="4446"/>
                    <a:pt x="4147" y="4463"/>
                    <a:pt x="4360" y="4479"/>
                  </a:cubicBezTo>
                  <a:cubicBezTo>
                    <a:pt x="4463" y="4486"/>
                    <a:pt x="4567" y="4489"/>
                    <a:pt x="4673" y="4489"/>
                  </a:cubicBezTo>
                  <a:cubicBezTo>
                    <a:pt x="5647" y="4489"/>
                    <a:pt x="6721" y="4196"/>
                    <a:pt x="7327" y="3250"/>
                  </a:cubicBezTo>
                  <a:cubicBezTo>
                    <a:pt x="8114" y="1988"/>
                    <a:pt x="7360" y="168"/>
                    <a:pt x="6032" y="21"/>
                  </a:cubicBezTo>
                  <a:cubicBezTo>
                    <a:pt x="5930" y="7"/>
                    <a:pt x="5827" y="1"/>
                    <a:pt x="57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94400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623075" y="141067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93" y="206"/>
                    <a:pt x="181" y="196"/>
                    <a:pt x="264" y="196"/>
                  </a:cubicBezTo>
                  <a:cubicBezTo>
                    <a:pt x="738" y="196"/>
                    <a:pt x="1032" y="504"/>
                    <a:pt x="935" y="979"/>
                  </a:cubicBezTo>
                  <a:cubicBezTo>
                    <a:pt x="804" y="1405"/>
                    <a:pt x="968" y="1848"/>
                    <a:pt x="1312" y="2110"/>
                  </a:cubicBezTo>
                  <a:cubicBezTo>
                    <a:pt x="1640" y="2372"/>
                    <a:pt x="2541" y="2372"/>
                    <a:pt x="2541" y="2372"/>
                  </a:cubicBezTo>
                  <a:cubicBezTo>
                    <a:pt x="2279" y="2225"/>
                    <a:pt x="2525" y="1864"/>
                    <a:pt x="2689" y="1438"/>
                  </a:cubicBezTo>
                  <a:cubicBezTo>
                    <a:pt x="2844" y="1017"/>
                    <a:pt x="2422" y="863"/>
                    <a:pt x="2225" y="863"/>
                  </a:cubicBezTo>
                  <a:cubicBezTo>
                    <a:pt x="2215" y="863"/>
                    <a:pt x="2206" y="863"/>
                    <a:pt x="2197" y="864"/>
                  </a:cubicBezTo>
                  <a:cubicBezTo>
                    <a:pt x="2100" y="882"/>
                    <a:pt x="2028" y="899"/>
                    <a:pt x="1960" y="899"/>
                  </a:cubicBezTo>
                  <a:cubicBezTo>
                    <a:pt x="1902" y="899"/>
                    <a:pt x="1848" y="886"/>
                    <a:pt x="1787" y="848"/>
                  </a:cubicBezTo>
                  <a:cubicBezTo>
                    <a:pt x="1683" y="783"/>
                    <a:pt x="1724" y="571"/>
                    <a:pt x="1986" y="571"/>
                  </a:cubicBezTo>
                  <a:cubicBezTo>
                    <a:pt x="2052" y="571"/>
                    <a:pt x="2133" y="585"/>
                    <a:pt x="2230" y="618"/>
                  </a:cubicBezTo>
                  <a:cubicBezTo>
                    <a:pt x="2705" y="766"/>
                    <a:pt x="2574" y="1225"/>
                    <a:pt x="3295" y="1372"/>
                  </a:cubicBezTo>
                  <a:cubicBezTo>
                    <a:pt x="3352" y="1384"/>
                    <a:pt x="3406" y="1389"/>
                    <a:pt x="3457" y="1389"/>
                  </a:cubicBezTo>
                  <a:cubicBezTo>
                    <a:pt x="4058" y="1389"/>
                    <a:pt x="4203" y="641"/>
                    <a:pt x="4279" y="520"/>
                  </a:cubicBezTo>
                  <a:cubicBezTo>
                    <a:pt x="4393" y="389"/>
                    <a:pt x="4524" y="258"/>
                    <a:pt x="4656" y="143"/>
                  </a:cubicBezTo>
                  <a:lnTo>
                    <a:pt x="4656" y="143"/>
                  </a:lnTo>
                  <a:cubicBezTo>
                    <a:pt x="4455" y="267"/>
                    <a:pt x="4083" y="385"/>
                    <a:pt x="3546" y="385"/>
                  </a:cubicBezTo>
                  <a:cubicBezTo>
                    <a:pt x="3159" y="385"/>
                    <a:pt x="2687" y="324"/>
                    <a:pt x="2131" y="159"/>
                  </a:cubicBezTo>
                  <a:cubicBezTo>
                    <a:pt x="1733" y="41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629225" y="13015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0"/>
                  </a:moveTo>
                  <a:cubicBezTo>
                    <a:pt x="1525" y="263"/>
                    <a:pt x="1459" y="722"/>
                    <a:pt x="738" y="1328"/>
                  </a:cubicBezTo>
                  <a:cubicBezTo>
                    <a:pt x="0" y="1951"/>
                    <a:pt x="230" y="2410"/>
                    <a:pt x="377" y="2672"/>
                  </a:cubicBezTo>
                  <a:cubicBezTo>
                    <a:pt x="476" y="2803"/>
                    <a:pt x="443" y="2984"/>
                    <a:pt x="312" y="3082"/>
                  </a:cubicBezTo>
                  <a:cubicBezTo>
                    <a:pt x="1410" y="2967"/>
                    <a:pt x="1246" y="2328"/>
                    <a:pt x="1197" y="2131"/>
                  </a:cubicBezTo>
                  <a:cubicBezTo>
                    <a:pt x="1131" y="1935"/>
                    <a:pt x="1148" y="1836"/>
                    <a:pt x="1262" y="1836"/>
                  </a:cubicBezTo>
                  <a:cubicBezTo>
                    <a:pt x="1377" y="1836"/>
                    <a:pt x="1361" y="2066"/>
                    <a:pt x="1361" y="2344"/>
                  </a:cubicBezTo>
                  <a:cubicBezTo>
                    <a:pt x="1344" y="2623"/>
                    <a:pt x="1295" y="3279"/>
                    <a:pt x="2131" y="3344"/>
                  </a:cubicBezTo>
                  <a:cubicBezTo>
                    <a:pt x="2162" y="3347"/>
                    <a:pt x="2192" y="3348"/>
                    <a:pt x="2222" y="3348"/>
                  </a:cubicBezTo>
                  <a:cubicBezTo>
                    <a:pt x="3001" y="3348"/>
                    <a:pt x="3229" y="2541"/>
                    <a:pt x="3229" y="2541"/>
                  </a:cubicBezTo>
                  <a:lnTo>
                    <a:pt x="3229" y="2541"/>
                  </a:lnTo>
                  <a:cubicBezTo>
                    <a:pt x="3105" y="2576"/>
                    <a:pt x="2954" y="2601"/>
                    <a:pt x="2793" y="2601"/>
                  </a:cubicBezTo>
                  <a:cubicBezTo>
                    <a:pt x="2344" y="2601"/>
                    <a:pt x="1820" y="2401"/>
                    <a:pt x="1590" y="1640"/>
                  </a:cubicBezTo>
                  <a:cubicBezTo>
                    <a:pt x="1394" y="1066"/>
                    <a:pt x="1541" y="427"/>
                    <a:pt x="19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744775" y="1181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37" y="3286"/>
                    <a:pt x="984" y="5171"/>
                  </a:cubicBezTo>
                  <a:cubicBezTo>
                    <a:pt x="1132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3991"/>
                  </a:cubicBezTo>
                  <a:cubicBezTo>
                    <a:pt x="1066" y="2631"/>
                    <a:pt x="1082" y="1369"/>
                    <a:pt x="1345" y="1106"/>
                  </a:cubicBezTo>
                  <a:cubicBezTo>
                    <a:pt x="1607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698875" y="1156775"/>
              <a:ext cx="213950" cy="254200"/>
            </a:xfrm>
            <a:custGeom>
              <a:avLst/>
              <a:gdLst/>
              <a:ahLst/>
              <a:cxnLst/>
              <a:rect l="l" t="t" r="r" b="b"/>
              <a:pathLst>
                <a:path w="8558" h="10168" extrusionOk="0">
                  <a:moveTo>
                    <a:pt x="6314" y="0"/>
                  </a:moveTo>
                  <a:cubicBezTo>
                    <a:pt x="6112" y="0"/>
                    <a:pt x="5908" y="23"/>
                    <a:pt x="5705" y="71"/>
                  </a:cubicBezTo>
                  <a:cubicBezTo>
                    <a:pt x="4492" y="317"/>
                    <a:pt x="3738" y="1579"/>
                    <a:pt x="3509" y="2841"/>
                  </a:cubicBezTo>
                  <a:cubicBezTo>
                    <a:pt x="3263" y="4136"/>
                    <a:pt x="3509" y="5365"/>
                    <a:pt x="3459" y="6480"/>
                  </a:cubicBezTo>
                  <a:cubicBezTo>
                    <a:pt x="3525" y="7463"/>
                    <a:pt x="3164" y="8430"/>
                    <a:pt x="2460" y="9135"/>
                  </a:cubicBezTo>
                  <a:cubicBezTo>
                    <a:pt x="1787" y="9742"/>
                    <a:pt x="919" y="10119"/>
                    <a:pt x="1" y="10168"/>
                  </a:cubicBezTo>
                  <a:cubicBezTo>
                    <a:pt x="935" y="10151"/>
                    <a:pt x="1820" y="9791"/>
                    <a:pt x="2509" y="9184"/>
                  </a:cubicBezTo>
                  <a:cubicBezTo>
                    <a:pt x="3246" y="8480"/>
                    <a:pt x="3656" y="7496"/>
                    <a:pt x="3607" y="6480"/>
                  </a:cubicBezTo>
                  <a:cubicBezTo>
                    <a:pt x="3672" y="5365"/>
                    <a:pt x="3427" y="4120"/>
                    <a:pt x="3672" y="2874"/>
                  </a:cubicBezTo>
                  <a:cubicBezTo>
                    <a:pt x="3918" y="1612"/>
                    <a:pt x="4607" y="448"/>
                    <a:pt x="5721" y="202"/>
                  </a:cubicBezTo>
                  <a:cubicBezTo>
                    <a:pt x="5853" y="169"/>
                    <a:pt x="5984" y="153"/>
                    <a:pt x="6115" y="136"/>
                  </a:cubicBezTo>
                  <a:cubicBezTo>
                    <a:pt x="6139" y="136"/>
                    <a:pt x="6164" y="135"/>
                    <a:pt x="6189" y="135"/>
                  </a:cubicBezTo>
                  <a:cubicBezTo>
                    <a:pt x="6606" y="135"/>
                    <a:pt x="7020" y="266"/>
                    <a:pt x="7361" y="513"/>
                  </a:cubicBezTo>
                  <a:cubicBezTo>
                    <a:pt x="8065" y="1087"/>
                    <a:pt x="7983" y="2333"/>
                    <a:pt x="7574" y="2710"/>
                  </a:cubicBezTo>
                  <a:cubicBezTo>
                    <a:pt x="7369" y="2893"/>
                    <a:pt x="7143" y="2967"/>
                    <a:pt x="6943" y="2967"/>
                  </a:cubicBezTo>
                  <a:cubicBezTo>
                    <a:pt x="6678" y="2967"/>
                    <a:pt x="6459" y="2838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31" y="2666"/>
                    <a:pt x="6487" y="2666"/>
                  </a:cubicBezTo>
                  <a:cubicBezTo>
                    <a:pt x="6626" y="2666"/>
                    <a:pt x="6881" y="2633"/>
                    <a:pt x="6951" y="2398"/>
                  </a:cubicBezTo>
                  <a:cubicBezTo>
                    <a:pt x="7082" y="2087"/>
                    <a:pt x="6885" y="1743"/>
                    <a:pt x="6557" y="1677"/>
                  </a:cubicBezTo>
                  <a:cubicBezTo>
                    <a:pt x="6511" y="1663"/>
                    <a:pt x="6460" y="1656"/>
                    <a:pt x="6408" y="1656"/>
                  </a:cubicBezTo>
                  <a:cubicBezTo>
                    <a:pt x="6094" y="1656"/>
                    <a:pt x="5726" y="1911"/>
                    <a:pt x="5853" y="2431"/>
                  </a:cubicBezTo>
                  <a:cubicBezTo>
                    <a:pt x="5942" y="2811"/>
                    <a:pt x="6465" y="3107"/>
                    <a:pt x="7006" y="3107"/>
                  </a:cubicBezTo>
                  <a:cubicBezTo>
                    <a:pt x="7260" y="3107"/>
                    <a:pt x="7518" y="3042"/>
                    <a:pt x="7738" y="2890"/>
                  </a:cubicBezTo>
                  <a:cubicBezTo>
                    <a:pt x="8147" y="2677"/>
                    <a:pt x="8557" y="1972"/>
                    <a:pt x="8262" y="1185"/>
                  </a:cubicBezTo>
                  <a:cubicBezTo>
                    <a:pt x="8047" y="461"/>
                    <a:pt x="7218" y="0"/>
                    <a:pt x="63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800500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7" y="1"/>
                    <a:pt x="553" y="9"/>
                    <a:pt x="476" y="26"/>
                  </a:cubicBezTo>
                  <a:cubicBezTo>
                    <a:pt x="607" y="91"/>
                    <a:pt x="640" y="272"/>
                    <a:pt x="542" y="386"/>
                  </a:cubicBezTo>
                  <a:cubicBezTo>
                    <a:pt x="394" y="616"/>
                    <a:pt x="1" y="1304"/>
                    <a:pt x="558" y="1862"/>
                  </a:cubicBezTo>
                  <a:cubicBezTo>
                    <a:pt x="738" y="2041"/>
                    <a:pt x="991" y="2103"/>
                    <a:pt x="1257" y="2103"/>
                  </a:cubicBezTo>
                  <a:cubicBezTo>
                    <a:pt x="1792" y="2103"/>
                    <a:pt x="2377" y="1851"/>
                    <a:pt x="2509" y="1796"/>
                  </a:cubicBezTo>
                  <a:lnTo>
                    <a:pt x="2509" y="1796"/>
                  </a:lnTo>
                  <a:cubicBezTo>
                    <a:pt x="2509" y="1796"/>
                    <a:pt x="2476" y="1800"/>
                    <a:pt x="2424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89" y="390"/>
                    <a:pt x="1178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803375" y="1195825"/>
              <a:ext cx="120925" cy="136900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20" y="1492"/>
                  </a:cubicBezTo>
                  <a:cubicBezTo>
                    <a:pt x="3017" y="2049"/>
                    <a:pt x="1918" y="1771"/>
                    <a:pt x="1000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57"/>
                  </a:cubicBezTo>
                  <a:cubicBezTo>
                    <a:pt x="460" y="3924"/>
                    <a:pt x="532" y="3188"/>
                    <a:pt x="733" y="3188"/>
                  </a:cubicBezTo>
                  <a:cubicBezTo>
                    <a:pt x="745" y="3188"/>
                    <a:pt x="758" y="3191"/>
                    <a:pt x="771" y="3197"/>
                  </a:cubicBezTo>
                  <a:cubicBezTo>
                    <a:pt x="1000" y="3312"/>
                    <a:pt x="820" y="3557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4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28"/>
                    <a:pt x="2541" y="2558"/>
                    <a:pt x="2427" y="2607"/>
                  </a:cubicBezTo>
                  <a:cubicBezTo>
                    <a:pt x="2230" y="2721"/>
                    <a:pt x="2197" y="2984"/>
                    <a:pt x="2361" y="3131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0250" y="115722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3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956625" y="11567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1" y="1"/>
                  </a:moveTo>
                  <a:cubicBezTo>
                    <a:pt x="804" y="1"/>
                    <a:pt x="653" y="142"/>
                    <a:pt x="640" y="333"/>
                  </a:cubicBezTo>
                  <a:cubicBezTo>
                    <a:pt x="640" y="483"/>
                    <a:pt x="770" y="593"/>
                    <a:pt x="905" y="593"/>
                  </a:cubicBezTo>
                  <a:cubicBezTo>
                    <a:pt x="961" y="593"/>
                    <a:pt x="1018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2" y="399"/>
                  </a:cubicBezTo>
                  <a:cubicBezTo>
                    <a:pt x="914" y="438"/>
                    <a:pt x="896" y="456"/>
                    <a:pt x="869" y="456"/>
                  </a:cubicBezTo>
                  <a:cubicBezTo>
                    <a:pt x="817" y="456"/>
                    <a:pt x="734" y="391"/>
                    <a:pt x="755" y="284"/>
                  </a:cubicBezTo>
                  <a:cubicBezTo>
                    <a:pt x="767" y="153"/>
                    <a:pt x="875" y="65"/>
                    <a:pt x="995" y="65"/>
                  </a:cubicBezTo>
                  <a:cubicBezTo>
                    <a:pt x="1041" y="65"/>
                    <a:pt x="1087" y="77"/>
                    <a:pt x="1132" y="104"/>
                  </a:cubicBezTo>
                  <a:cubicBezTo>
                    <a:pt x="1394" y="268"/>
                    <a:pt x="1312" y="841"/>
                    <a:pt x="739" y="907"/>
                  </a:cubicBezTo>
                  <a:cubicBezTo>
                    <a:pt x="725" y="908"/>
                    <a:pt x="711" y="909"/>
                    <a:pt x="697" y="909"/>
                  </a:cubicBezTo>
                  <a:cubicBezTo>
                    <a:pt x="337" y="909"/>
                    <a:pt x="17" y="514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8" y="1117"/>
                    <a:pt x="886" y="1087"/>
                  </a:cubicBezTo>
                  <a:cubicBezTo>
                    <a:pt x="1099" y="1022"/>
                    <a:pt x="1279" y="874"/>
                    <a:pt x="1361" y="661"/>
                  </a:cubicBezTo>
                  <a:cubicBezTo>
                    <a:pt x="1460" y="415"/>
                    <a:pt x="1361" y="136"/>
                    <a:pt x="1116" y="38"/>
                  </a:cubicBezTo>
                  <a:cubicBezTo>
                    <a:pt x="1068" y="12"/>
                    <a:pt x="1019" y="1"/>
                    <a:pt x="9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89075" y="1338150"/>
              <a:ext cx="100025" cy="218550"/>
            </a:xfrm>
            <a:custGeom>
              <a:avLst/>
              <a:gdLst/>
              <a:ahLst/>
              <a:cxnLst/>
              <a:rect l="l" t="t" r="r" b="b"/>
              <a:pathLst>
                <a:path w="4001" h="8742" extrusionOk="0">
                  <a:moveTo>
                    <a:pt x="2094" y="1"/>
                  </a:moveTo>
                  <a:cubicBezTo>
                    <a:pt x="1561" y="1"/>
                    <a:pt x="1053" y="238"/>
                    <a:pt x="722" y="684"/>
                  </a:cubicBezTo>
                  <a:cubicBezTo>
                    <a:pt x="378" y="1175"/>
                    <a:pt x="329" y="1815"/>
                    <a:pt x="591" y="2372"/>
                  </a:cubicBezTo>
                  <a:cubicBezTo>
                    <a:pt x="824" y="2780"/>
                    <a:pt x="1256" y="3022"/>
                    <a:pt x="1704" y="3022"/>
                  </a:cubicBezTo>
                  <a:cubicBezTo>
                    <a:pt x="1886" y="3022"/>
                    <a:pt x="2071" y="2982"/>
                    <a:pt x="2247" y="2896"/>
                  </a:cubicBezTo>
                  <a:cubicBezTo>
                    <a:pt x="2951" y="2733"/>
                    <a:pt x="3099" y="1782"/>
                    <a:pt x="2476" y="1405"/>
                  </a:cubicBezTo>
                  <a:cubicBezTo>
                    <a:pt x="2399" y="1365"/>
                    <a:pt x="2320" y="1347"/>
                    <a:pt x="2243" y="1347"/>
                  </a:cubicBezTo>
                  <a:cubicBezTo>
                    <a:pt x="1910" y="1347"/>
                    <a:pt x="1619" y="1685"/>
                    <a:pt x="1738" y="2044"/>
                  </a:cubicBezTo>
                  <a:cubicBezTo>
                    <a:pt x="1876" y="2333"/>
                    <a:pt x="2187" y="2356"/>
                    <a:pt x="2322" y="2356"/>
                  </a:cubicBezTo>
                  <a:cubicBezTo>
                    <a:pt x="2348" y="2356"/>
                    <a:pt x="2367" y="2356"/>
                    <a:pt x="2378" y="2356"/>
                  </a:cubicBezTo>
                  <a:cubicBezTo>
                    <a:pt x="2443" y="2356"/>
                    <a:pt x="2443" y="2372"/>
                    <a:pt x="2443" y="2372"/>
                  </a:cubicBezTo>
                  <a:cubicBezTo>
                    <a:pt x="2487" y="2577"/>
                    <a:pt x="2244" y="2860"/>
                    <a:pt x="1783" y="2860"/>
                  </a:cubicBezTo>
                  <a:cubicBezTo>
                    <a:pt x="1727" y="2860"/>
                    <a:pt x="1669" y="2856"/>
                    <a:pt x="1607" y="2847"/>
                  </a:cubicBezTo>
                  <a:cubicBezTo>
                    <a:pt x="1411" y="2815"/>
                    <a:pt x="1230" y="2716"/>
                    <a:pt x="1099" y="2585"/>
                  </a:cubicBezTo>
                  <a:cubicBezTo>
                    <a:pt x="411" y="1929"/>
                    <a:pt x="739" y="553"/>
                    <a:pt x="1755" y="290"/>
                  </a:cubicBezTo>
                  <a:cubicBezTo>
                    <a:pt x="1888" y="253"/>
                    <a:pt x="2024" y="236"/>
                    <a:pt x="2161" y="236"/>
                  </a:cubicBezTo>
                  <a:cubicBezTo>
                    <a:pt x="2327" y="236"/>
                    <a:pt x="2494" y="262"/>
                    <a:pt x="2656" y="307"/>
                  </a:cubicBezTo>
                  <a:cubicBezTo>
                    <a:pt x="2837" y="356"/>
                    <a:pt x="3017" y="438"/>
                    <a:pt x="3181" y="569"/>
                  </a:cubicBezTo>
                  <a:cubicBezTo>
                    <a:pt x="3525" y="848"/>
                    <a:pt x="3738" y="1274"/>
                    <a:pt x="3771" y="1716"/>
                  </a:cubicBezTo>
                  <a:cubicBezTo>
                    <a:pt x="3820" y="2454"/>
                    <a:pt x="3443" y="3192"/>
                    <a:pt x="2869" y="3732"/>
                  </a:cubicBezTo>
                  <a:cubicBezTo>
                    <a:pt x="2296" y="4257"/>
                    <a:pt x="1558" y="4568"/>
                    <a:pt x="984" y="5109"/>
                  </a:cubicBezTo>
                  <a:cubicBezTo>
                    <a:pt x="427" y="5601"/>
                    <a:pt x="83" y="6306"/>
                    <a:pt x="34" y="7076"/>
                  </a:cubicBezTo>
                  <a:cubicBezTo>
                    <a:pt x="1" y="7765"/>
                    <a:pt x="394" y="8502"/>
                    <a:pt x="1034" y="8683"/>
                  </a:cubicBezTo>
                  <a:cubicBezTo>
                    <a:pt x="1161" y="8723"/>
                    <a:pt x="1293" y="8742"/>
                    <a:pt x="1422" y="8742"/>
                  </a:cubicBezTo>
                  <a:cubicBezTo>
                    <a:pt x="1923" y="8742"/>
                    <a:pt x="2395" y="8457"/>
                    <a:pt x="2525" y="8027"/>
                  </a:cubicBezTo>
                  <a:cubicBezTo>
                    <a:pt x="2722" y="7552"/>
                    <a:pt x="2509" y="7011"/>
                    <a:pt x="2034" y="6781"/>
                  </a:cubicBezTo>
                  <a:cubicBezTo>
                    <a:pt x="1935" y="6732"/>
                    <a:pt x="1820" y="6699"/>
                    <a:pt x="1706" y="6699"/>
                  </a:cubicBezTo>
                  <a:cubicBezTo>
                    <a:pt x="1663" y="6692"/>
                    <a:pt x="1619" y="6688"/>
                    <a:pt x="1577" y="6688"/>
                  </a:cubicBezTo>
                  <a:cubicBezTo>
                    <a:pt x="1246" y="6688"/>
                    <a:pt x="939" y="6906"/>
                    <a:pt x="837" y="7240"/>
                  </a:cubicBezTo>
                  <a:cubicBezTo>
                    <a:pt x="721" y="7717"/>
                    <a:pt x="990" y="7991"/>
                    <a:pt x="1301" y="7991"/>
                  </a:cubicBezTo>
                  <a:cubicBezTo>
                    <a:pt x="1386" y="7991"/>
                    <a:pt x="1474" y="7971"/>
                    <a:pt x="1558" y="7929"/>
                  </a:cubicBezTo>
                  <a:cubicBezTo>
                    <a:pt x="1870" y="7781"/>
                    <a:pt x="1919" y="7355"/>
                    <a:pt x="1673" y="7109"/>
                  </a:cubicBezTo>
                  <a:cubicBezTo>
                    <a:pt x="1596" y="7042"/>
                    <a:pt x="1492" y="7009"/>
                    <a:pt x="1389" y="7009"/>
                  </a:cubicBezTo>
                  <a:cubicBezTo>
                    <a:pt x="1315" y="7009"/>
                    <a:pt x="1243" y="7026"/>
                    <a:pt x="1181" y="7060"/>
                  </a:cubicBezTo>
                  <a:cubicBezTo>
                    <a:pt x="1159" y="7073"/>
                    <a:pt x="1144" y="7078"/>
                    <a:pt x="1134" y="7078"/>
                  </a:cubicBezTo>
                  <a:cubicBezTo>
                    <a:pt x="1107" y="7078"/>
                    <a:pt x="1116" y="7043"/>
                    <a:pt x="1116" y="7043"/>
                  </a:cubicBezTo>
                  <a:cubicBezTo>
                    <a:pt x="1226" y="6822"/>
                    <a:pt x="1521" y="6795"/>
                    <a:pt x="1662" y="6795"/>
                  </a:cubicBezTo>
                  <a:cubicBezTo>
                    <a:pt x="1709" y="6795"/>
                    <a:pt x="1738" y="6798"/>
                    <a:pt x="1738" y="6798"/>
                  </a:cubicBezTo>
                  <a:cubicBezTo>
                    <a:pt x="1820" y="6798"/>
                    <a:pt x="1919" y="6814"/>
                    <a:pt x="2001" y="6847"/>
                  </a:cubicBezTo>
                  <a:cubicBezTo>
                    <a:pt x="2460" y="7027"/>
                    <a:pt x="2656" y="7552"/>
                    <a:pt x="2443" y="7994"/>
                  </a:cubicBezTo>
                  <a:cubicBezTo>
                    <a:pt x="2316" y="8387"/>
                    <a:pt x="1915" y="8633"/>
                    <a:pt x="1474" y="8633"/>
                  </a:cubicBezTo>
                  <a:cubicBezTo>
                    <a:pt x="1345" y="8633"/>
                    <a:pt x="1213" y="8612"/>
                    <a:pt x="1083" y="8568"/>
                  </a:cubicBezTo>
                  <a:cubicBezTo>
                    <a:pt x="493" y="8404"/>
                    <a:pt x="149" y="7716"/>
                    <a:pt x="181" y="7060"/>
                  </a:cubicBezTo>
                  <a:cubicBezTo>
                    <a:pt x="230" y="6355"/>
                    <a:pt x="558" y="5683"/>
                    <a:pt x="1099" y="5208"/>
                  </a:cubicBezTo>
                  <a:cubicBezTo>
                    <a:pt x="1640" y="4716"/>
                    <a:pt x="2411" y="4437"/>
                    <a:pt x="3001" y="3847"/>
                  </a:cubicBezTo>
                  <a:cubicBezTo>
                    <a:pt x="3591" y="3290"/>
                    <a:pt x="4000" y="2487"/>
                    <a:pt x="3935" y="1700"/>
                  </a:cubicBezTo>
                  <a:cubicBezTo>
                    <a:pt x="3869" y="913"/>
                    <a:pt x="3312" y="258"/>
                    <a:pt x="2558" y="61"/>
                  </a:cubicBezTo>
                  <a:cubicBezTo>
                    <a:pt x="2404" y="20"/>
                    <a:pt x="2248" y="1"/>
                    <a:pt x="20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391200" y="1420800"/>
              <a:ext cx="42575" cy="60250"/>
            </a:xfrm>
            <a:custGeom>
              <a:avLst/>
              <a:gdLst/>
              <a:ahLst/>
              <a:cxnLst/>
              <a:rect l="l" t="t" r="r" b="b"/>
              <a:pathLst>
                <a:path w="1703" h="2410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1506" y="0"/>
                    <a:pt x="1358" y="66"/>
                    <a:pt x="1342" y="164"/>
                  </a:cubicBezTo>
                  <a:cubicBezTo>
                    <a:pt x="1326" y="263"/>
                    <a:pt x="1211" y="344"/>
                    <a:pt x="1014" y="344"/>
                  </a:cubicBezTo>
                  <a:cubicBezTo>
                    <a:pt x="1002" y="344"/>
                    <a:pt x="989" y="343"/>
                    <a:pt x="973" y="343"/>
                  </a:cubicBezTo>
                  <a:cubicBezTo>
                    <a:pt x="723" y="343"/>
                    <a:pt x="1" y="514"/>
                    <a:pt x="47" y="2410"/>
                  </a:cubicBezTo>
                  <a:cubicBezTo>
                    <a:pt x="96" y="1984"/>
                    <a:pt x="359" y="1607"/>
                    <a:pt x="752" y="1410"/>
                  </a:cubicBezTo>
                  <a:cubicBezTo>
                    <a:pt x="1391" y="1115"/>
                    <a:pt x="1703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08750" y="1242950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885" y="2213"/>
                  </a:moveTo>
                  <a:cubicBezTo>
                    <a:pt x="5885" y="2213"/>
                    <a:pt x="5885" y="2214"/>
                    <a:pt x="5885" y="2214"/>
                  </a:cubicBezTo>
                  <a:lnTo>
                    <a:pt x="5885" y="2214"/>
                  </a:lnTo>
                  <a:cubicBezTo>
                    <a:pt x="5885" y="2214"/>
                    <a:pt x="5885" y="2213"/>
                    <a:pt x="5885" y="2213"/>
                  </a:cubicBezTo>
                  <a:close/>
                  <a:moveTo>
                    <a:pt x="5246" y="0"/>
                  </a:moveTo>
                  <a:lnTo>
                    <a:pt x="5246" y="0"/>
                  </a:lnTo>
                  <a:cubicBezTo>
                    <a:pt x="2886" y="673"/>
                    <a:pt x="4164" y="2197"/>
                    <a:pt x="4263" y="4426"/>
                  </a:cubicBezTo>
                  <a:cubicBezTo>
                    <a:pt x="4344" y="6278"/>
                    <a:pt x="3263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0" y="9498"/>
                    <a:pt x="668" y="9323"/>
                    <a:pt x="969" y="9323"/>
                  </a:cubicBezTo>
                  <a:cubicBezTo>
                    <a:pt x="1195" y="9323"/>
                    <a:pt x="1389" y="9421"/>
                    <a:pt x="1509" y="9540"/>
                  </a:cubicBezTo>
                  <a:cubicBezTo>
                    <a:pt x="1613" y="9632"/>
                    <a:pt x="1710" y="9662"/>
                    <a:pt x="1802" y="9662"/>
                  </a:cubicBezTo>
                  <a:cubicBezTo>
                    <a:pt x="1962" y="9662"/>
                    <a:pt x="2104" y="9572"/>
                    <a:pt x="2227" y="9572"/>
                  </a:cubicBezTo>
                  <a:cubicBezTo>
                    <a:pt x="2233" y="9572"/>
                    <a:pt x="2240" y="9572"/>
                    <a:pt x="2246" y="9573"/>
                  </a:cubicBezTo>
                  <a:cubicBezTo>
                    <a:pt x="2443" y="9589"/>
                    <a:pt x="2328" y="9802"/>
                    <a:pt x="2328" y="9802"/>
                  </a:cubicBezTo>
                  <a:cubicBezTo>
                    <a:pt x="2656" y="9639"/>
                    <a:pt x="2771" y="9229"/>
                    <a:pt x="2558" y="8934"/>
                  </a:cubicBezTo>
                  <a:cubicBezTo>
                    <a:pt x="2474" y="8779"/>
                    <a:pt x="2306" y="8697"/>
                    <a:pt x="2135" y="8697"/>
                  </a:cubicBezTo>
                  <a:cubicBezTo>
                    <a:pt x="2107" y="8697"/>
                    <a:pt x="2078" y="8699"/>
                    <a:pt x="2050" y="8704"/>
                  </a:cubicBezTo>
                  <a:cubicBezTo>
                    <a:pt x="2050" y="8704"/>
                    <a:pt x="2263" y="8655"/>
                    <a:pt x="3295" y="7803"/>
                  </a:cubicBezTo>
                  <a:cubicBezTo>
                    <a:pt x="4590" y="6737"/>
                    <a:pt x="4525" y="7098"/>
                    <a:pt x="5459" y="6606"/>
                  </a:cubicBezTo>
                  <a:cubicBezTo>
                    <a:pt x="6377" y="6114"/>
                    <a:pt x="6066" y="5131"/>
                    <a:pt x="6066" y="5131"/>
                  </a:cubicBezTo>
                  <a:lnTo>
                    <a:pt x="6066" y="5131"/>
                  </a:lnTo>
                  <a:cubicBezTo>
                    <a:pt x="6020" y="5252"/>
                    <a:pt x="5961" y="5430"/>
                    <a:pt x="5498" y="5430"/>
                  </a:cubicBezTo>
                  <a:cubicBezTo>
                    <a:pt x="5460" y="5430"/>
                    <a:pt x="5420" y="5428"/>
                    <a:pt x="5377" y="5426"/>
                  </a:cubicBezTo>
                  <a:cubicBezTo>
                    <a:pt x="5352" y="5424"/>
                    <a:pt x="5326" y="5423"/>
                    <a:pt x="5301" y="5423"/>
                  </a:cubicBezTo>
                  <a:cubicBezTo>
                    <a:pt x="4952" y="5423"/>
                    <a:pt x="4628" y="5630"/>
                    <a:pt x="4476" y="5950"/>
                  </a:cubicBezTo>
                  <a:cubicBezTo>
                    <a:pt x="4410" y="6082"/>
                    <a:pt x="4312" y="6180"/>
                    <a:pt x="4213" y="6246"/>
                  </a:cubicBezTo>
                  <a:cubicBezTo>
                    <a:pt x="4541" y="5918"/>
                    <a:pt x="4607" y="5131"/>
                    <a:pt x="4705" y="4492"/>
                  </a:cubicBezTo>
                  <a:cubicBezTo>
                    <a:pt x="4803" y="3869"/>
                    <a:pt x="5098" y="4066"/>
                    <a:pt x="5656" y="3672"/>
                  </a:cubicBezTo>
                  <a:cubicBezTo>
                    <a:pt x="6229" y="3295"/>
                    <a:pt x="5934" y="2803"/>
                    <a:pt x="5869" y="2656"/>
                  </a:cubicBezTo>
                  <a:cubicBezTo>
                    <a:pt x="5836" y="2509"/>
                    <a:pt x="5836" y="2361"/>
                    <a:pt x="5885" y="2214"/>
                  </a:cubicBezTo>
                  <a:lnTo>
                    <a:pt x="5885" y="2214"/>
                  </a:lnTo>
                  <a:cubicBezTo>
                    <a:pt x="5882" y="2223"/>
                    <a:pt x="5836" y="2331"/>
                    <a:pt x="5459" y="2394"/>
                  </a:cubicBezTo>
                  <a:cubicBezTo>
                    <a:pt x="5148" y="2426"/>
                    <a:pt x="4902" y="2656"/>
                    <a:pt x="4853" y="2967"/>
                  </a:cubicBezTo>
                  <a:cubicBezTo>
                    <a:pt x="4853" y="3118"/>
                    <a:pt x="4750" y="3302"/>
                    <a:pt x="4602" y="3302"/>
                  </a:cubicBezTo>
                  <a:cubicBezTo>
                    <a:pt x="4572" y="3302"/>
                    <a:pt x="4541" y="3295"/>
                    <a:pt x="4508" y="3279"/>
                  </a:cubicBezTo>
                  <a:cubicBezTo>
                    <a:pt x="4328" y="3164"/>
                    <a:pt x="4394" y="2885"/>
                    <a:pt x="4394" y="2885"/>
                  </a:cubicBezTo>
                  <a:cubicBezTo>
                    <a:pt x="4607" y="2295"/>
                    <a:pt x="5180" y="2525"/>
                    <a:pt x="5623" y="1836"/>
                  </a:cubicBezTo>
                  <a:cubicBezTo>
                    <a:pt x="6033" y="1213"/>
                    <a:pt x="5475" y="591"/>
                    <a:pt x="5279" y="410"/>
                  </a:cubicBezTo>
                  <a:cubicBezTo>
                    <a:pt x="5148" y="296"/>
                    <a:pt x="5148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48500" y="1179325"/>
              <a:ext cx="73375" cy="268550"/>
            </a:xfrm>
            <a:custGeom>
              <a:avLst/>
              <a:gdLst/>
              <a:ahLst/>
              <a:cxnLst/>
              <a:rect l="l" t="t" r="r" b="b"/>
              <a:pathLst>
                <a:path w="2935" h="10742" extrusionOk="0">
                  <a:moveTo>
                    <a:pt x="1627" y="1"/>
                  </a:moveTo>
                  <a:cubicBezTo>
                    <a:pt x="1296" y="1"/>
                    <a:pt x="956" y="124"/>
                    <a:pt x="689" y="415"/>
                  </a:cubicBezTo>
                  <a:cubicBezTo>
                    <a:pt x="1" y="1234"/>
                    <a:pt x="148" y="2464"/>
                    <a:pt x="525" y="3513"/>
                  </a:cubicBezTo>
                  <a:cubicBezTo>
                    <a:pt x="1361" y="5561"/>
                    <a:pt x="2263" y="7512"/>
                    <a:pt x="1689" y="8938"/>
                  </a:cubicBezTo>
                  <a:cubicBezTo>
                    <a:pt x="1443" y="9692"/>
                    <a:pt x="935" y="10331"/>
                    <a:pt x="263" y="10741"/>
                  </a:cubicBezTo>
                  <a:cubicBezTo>
                    <a:pt x="968" y="10364"/>
                    <a:pt x="1509" y="9725"/>
                    <a:pt x="1787" y="8971"/>
                  </a:cubicBezTo>
                  <a:cubicBezTo>
                    <a:pt x="2394" y="7512"/>
                    <a:pt x="1525" y="5463"/>
                    <a:pt x="689" y="3447"/>
                  </a:cubicBezTo>
                  <a:cubicBezTo>
                    <a:pt x="312" y="2431"/>
                    <a:pt x="197" y="1251"/>
                    <a:pt x="804" y="497"/>
                  </a:cubicBezTo>
                  <a:cubicBezTo>
                    <a:pt x="1043" y="227"/>
                    <a:pt x="1358" y="110"/>
                    <a:pt x="1666" y="110"/>
                  </a:cubicBezTo>
                  <a:cubicBezTo>
                    <a:pt x="2180" y="110"/>
                    <a:pt x="2672" y="435"/>
                    <a:pt x="2754" y="906"/>
                  </a:cubicBezTo>
                  <a:cubicBezTo>
                    <a:pt x="2864" y="1439"/>
                    <a:pt x="2450" y="1926"/>
                    <a:pt x="1913" y="1926"/>
                  </a:cubicBezTo>
                  <a:cubicBezTo>
                    <a:pt x="1888" y="1926"/>
                    <a:pt x="1862" y="1925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87" y="1906"/>
                    <a:pt x="1771" y="1906"/>
                  </a:cubicBezTo>
                  <a:cubicBezTo>
                    <a:pt x="1689" y="1873"/>
                    <a:pt x="1640" y="1824"/>
                    <a:pt x="1591" y="1759"/>
                  </a:cubicBezTo>
                  <a:cubicBezTo>
                    <a:pt x="1591" y="1759"/>
                    <a:pt x="1558" y="1693"/>
                    <a:pt x="1591" y="1660"/>
                  </a:cubicBezTo>
                  <a:cubicBezTo>
                    <a:pt x="1640" y="1611"/>
                    <a:pt x="1984" y="1644"/>
                    <a:pt x="2000" y="1316"/>
                  </a:cubicBezTo>
                  <a:cubicBezTo>
                    <a:pt x="2021" y="1064"/>
                    <a:pt x="1814" y="900"/>
                    <a:pt x="1602" y="900"/>
                  </a:cubicBezTo>
                  <a:cubicBezTo>
                    <a:pt x="1483" y="900"/>
                    <a:pt x="1362" y="952"/>
                    <a:pt x="1279" y="1070"/>
                  </a:cubicBezTo>
                  <a:cubicBezTo>
                    <a:pt x="1085" y="1345"/>
                    <a:pt x="1370" y="1972"/>
                    <a:pt x="1930" y="1972"/>
                  </a:cubicBezTo>
                  <a:cubicBezTo>
                    <a:pt x="1937" y="1972"/>
                    <a:pt x="1944" y="1972"/>
                    <a:pt x="1951" y="1972"/>
                  </a:cubicBezTo>
                  <a:cubicBezTo>
                    <a:pt x="2509" y="1972"/>
                    <a:pt x="2935" y="1464"/>
                    <a:pt x="2836" y="906"/>
                  </a:cubicBezTo>
                  <a:cubicBezTo>
                    <a:pt x="2763" y="383"/>
                    <a:pt x="2210" y="1"/>
                    <a:pt x="162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454650" y="1447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389500" y="1169200"/>
              <a:ext cx="69275" cy="203675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cubicBezTo>
                    <a:pt x="689" y="0"/>
                    <a:pt x="66" y="180"/>
                    <a:pt x="197" y="1065"/>
                  </a:cubicBezTo>
                  <a:cubicBezTo>
                    <a:pt x="345" y="1967"/>
                    <a:pt x="1049" y="2442"/>
                    <a:pt x="1459" y="2901"/>
                  </a:cubicBezTo>
                  <a:cubicBezTo>
                    <a:pt x="1803" y="3278"/>
                    <a:pt x="2459" y="4131"/>
                    <a:pt x="2115" y="4967"/>
                  </a:cubicBezTo>
                  <a:cubicBezTo>
                    <a:pt x="2033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0" y="8147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61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473100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429" y="0"/>
                  </a:moveTo>
                  <a:cubicBezTo>
                    <a:pt x="1399" y="0"/>
                    <a:pt x="1370" y="4"/>
                    <a:pt x="1344" y="12"/>
                  </a:cubicBezTo>
                  <a:cubicBezTo>
                    <a:pt x="1033" y="110"/>
                    <a:pt x="951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2" y="5421"/>
                    <a:pt x="1820" y="4454"/>
                    <a:pt x="2147" y="2422"/>
                  </a:cubicBezTo>
                  <a:cubicBezTo>
                    <a:pt x="2434" y="564"/>
                    <a:pt x="1789" y="0"/>
                    <a:pt x="14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429250" y="895675"/>
              <a:ext cx="131550" cy="178050"/>
            </a:xfrm>
            <a:custGeom>
              <a:avLst/>
              <a:gdLst/>
              <a:ahLst/>
              <a:cxnLst/>
              <a:rect l="l" t="t" r="r" b="b"/>
              <a:pathLst>
                <a:path w="5262" h="7122" extrusionOk="0">
                  <a:moveTo>
                    <a:pt x="1704" y="0"/>
                  </a:moveTo>
                  <a:cubicBezTo>
                    <a:pt x="1308" y="0"/>
                    <a:pt x="866" y="92"/>
                    <a:pt x="476" y="385"/>
                  </a:cubicBezTo>
                  <a:cubicBezTo>
                    <a:pt x="148" y="664"/>
                    <a:pt x="0" y="1074"/>
                    <a:pt x="33" y="1483"/>
                  </a:cubicBezTo>
                  <a:cubicBezTo>
                    <a:pt x="90" y="1995"/>
                    <a:pt x="616" y="2433"/>
                    <a:pt x="1225" y="2433"/>
                  </a:cubicBezTo>
                  <a:cubicBezTo>
                    <a:pt x="1318" y="2433"/>
                    <a:pt x="1413" y="2423"/>
                    <a:pt x="1508" y="2401"/>
                  </a:cubicBezTo>
                  <a:cubicBezTo>
                    <a:pt x="1607" y="2368"/>
                    <a:pt x="1705" y="2336"/>
                    <a:pt x="1803" y="2286"/>
                  </a:cubicBezTo>
                  <a:lnTo>
                    <a:pt x="1820" y="2286"/>
                  </a:lnTo>
                  <a:lnTo>
                    <a:pt x="1836" y="2270"/>
                  </a:lnTo>
                  <a:cubicBezTo>
                    <a:pt x="2148" y="2123"/>
                    <a:pt x="2312" y="1778"/>
                    <a:pt x="2246" y="1451"/>
                  </a:cubicBezTo>
                  <a:cubicBezTo>
                    <a:pt x="2196" y="1113"/>
                    <a:pt x="1918" y="890"/>
                    <a:pt x="1607" y="890"/>
                  </a:cubicBezTo>
                  <a:cubicBezTo>
                    <a:pt x="1509" y="890"/>
                    <a:pt x="1409" y="912"/>
                    <a:pt x="1312" y="959"/>
                  </a:cubicBezTo>
                  <a:cubicBezTo>
                    <a:pt x="951" y="1172"/>
                    <a:pt x="1066" y="1713"/>
                    <a:pt x="1476" y="1762"/>
                  </a:cubicBezTo>
                  <a:cubicBezTo>
                    <a:pt x="1506" y="1770"/>
                    <a:pt x="1537" y="1773"/>
                    <a:pt x="1566" y="1773"/>
                  </a:cubicBezTo>
                  <a:cubicBezTo>
                    <a:pt x="1788" y="1773"/>
                    <a:pt x="1963" y="1567"/>
                    <a:pt x="1935" y="1336"/>
                  </a:cubicBezTo>
                  <a:cubicBezTo>
                    <a:pt x="1928" y="1297"/>
                    <a:pt x="1952" y="1263"/>
                    <a:pt x="1986" y="1263"/>
                  </a:cubicBezTo>
                  <a:cubicBezTo>
                    <a:pt x="2038" y="1263"/>
                    <a:pt x="2111" y="1341"/>
                    <a:pt x="2131" y="1598"/>
                  </a:cubicBezTo>
                  <a:cubicBezTo>
                    <a:pt x="2148" y="1713"/>
                    <a:pt x="2131" y="1844"/>
                    <a:pt x="2066" y="1959"/>
                  </a:cubicBezTo>
                  <a:cubicBezTo>
                    <a:pt x="1933" y="2180"/>
                    <a:pt x="1681" y="2308"/>
                    <a:pt x="1430" y="2308"/>
                  </a:cubicBezTo>
                  <a:cubicBezTo>
                    <a:pt x="1401" y="2308"/>
                    <a:pt x="1373" y="2306"/>
                    <a:pt x="1344" y="2303"/>
                  </a:cubicBezTo>
                  <a:cubicBezTo>
                    <a:pt x="1334" y="2303"/>
                    <a:pt x="1323" y="2304"/>
                    <a:pt x="1312" y="2304"/>
                  </a:cubicBezTo>
                  <a:cubicBezTo>
                    <a:pt x="609" y="2304"/>
                    <a:pt x="141" y="1260"/>
                    <a:pt x="787" y="615"/>
                  </a:cubicBezTo>
                  <a:cubicBezTo>
                    <a:pt x="1051" y="321"/>
                    <a:pt x="1436" y="195"/>
                    <a:pt x="1851" y="195"/>
                  </a:cubicBezTo>
                  <a:cubicBezTo>
                    <a:pt x="2365" y="195"/>
                    <a:pt x="2925" y="388"/>
                    <a:pt x="3361" y="697"/>
                  </a:cubicBezTo>
                  <a:cubicBezTo>
                    <a:pt x="5065" y="1991"/>
                    <a:pt x="4819" y="4253"/>
                    <a:pt x="4328" y="5417"/>
                  </a:cubicBezTo>
                  <a:cubicBezTo>
                    <a:pt x="4049" y="6089"/>
                    <a:pt x="3590" y="6679"/>
                    <a:pt x="3000" y="7122"/>
                  </a:cubicBezTo>
                  <a:cubicBezTo>
                    <a:pt x="3623" y="6696"/>
                    <a:pt x="4098" y="6122"/>
                    <a:pt x="4410" y="5450"/>
                  </a:cubicBezTo>
                  <a:cubicBezTo>
                    <a:pt x="4951" y="4303"/>
                    <a:pt x="5262" y="1926"/>
                    <a:pt x="3459" y="549"/>
                  </a:cubicBezTo>
                  <a:cubicBezTo>
                    <a:pt x="3098" y="303"/>
                    <a:pt x="2689" y="139"/>
                    <a:pt x="2262" y="57"/>
                  </a:cubicBezTo>
                  <a:cubicBezTo>
                    <a:pt x="2096" y="24"/>
                    <a:pt x="1906" y="0"/>
                    <a:pt x="17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59150" y="757350"/>
              <a:ext cx="129925" cy="205750"/>
            </a:xfrm>
            <a:custGeom>
              <a:avLst/>
              <a:gdLst/>
              <a:ahLst/>
              <a:cxnLst/>
              <a:rect l="l" t="t" r="r" b="b"/>
              <a:pathLst>
                <a:path w="5197" h="8230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86"/>
                    <a:pt x="1279" y="4410"/>
                    <a:pt x="2525" y="5639"/>
                  </a:cubicBezTo>
                  <a:cubicBezTo>
                    <a:pt x="3787" y="6869"/>
                    <a:pt x="3738" y="8229"/>
                    <a:pt x="3738" y="8229"/>
                  </a:cubicBezTo>
                  <a:cubicBezTo>
                    <a:pt x="4656" y="7295"/>
                    <a:pt x="3591" y="5607"/>
                    <a:pt x="4459" y="4263"/>
                  </a:cubicBezTo>
                  <a:cubicBezTo>
                    <a:pt x="5197" y="3099"/>
                    <a:pt x="4246" y="2574"/>
                    <a:pt x="4246" y="2574"/>
                  </a:cubicBezTo>
                  <a:cubicBezTo>
                    <a:pt x="3836" y="3164"/>
                    <a:pt x="3378" y="3017"/>
                    <a:pt x="3017" y="3754"/>
                  </a:cubicBezTo>
                  <a:cubicBezTo>
                    <a:pt x="2656" y="4459"/>
                    <a:pt x="3263" y="5820"/>
                    <a:pt x="3263" y="5820"/>
                  </a:cubicBezTo>
                  <a:cubicBezTo>
                    <a:pt x="2066" y="4951"/>
                    <a:pt x="2312" y="4164"/>
                    <a:pt x="2656" y="3771"/>
                  </a:cubicBezTo>
                  <a:cubicBezTo>
                    <a:pt x="3001" y="3377"/>
                    <a:pt x="2525" y="3017"/>
                    <a:pt x="2542" y="2804"/>
                  </a:cubicBezTo>
                  <a:cubicBezTo>
                    <a:pt x="2542" y="2656"/>
                    <a:pt x="2591" y="2509"/>
                    <a:pt x="2640" y="2378"/>
                  </a:cubicBezTo>
                  <a:cubicBezTo>
                    <a:pt x="2640" y="2378"/>
                    <a:pt x="2568" y="2330"/>
                    <a:pt x="2432" y="2330"/>
                  </a:cubicBezTo>
                  <a:cubicBezTo>
                    <a:pt x="2317" y="2330"/>
                    <a:pt x="2155" y="2364"/>
                    <a:pt x="1951" y="2492"/>
                  </a:cubicBezTo>
                  <a:cubicBezTo>
                    <a:pt x="1230" y="2984"/>
                    <a:pt x="1525" y="4099"/>
                    <a:pt x="1525" y="4099"/>
                  </a:cubicBezTo>
                  <a:cubicBezTo>
                    <a:pt x="1001" y="3345"/>
                    <a:pt x="1181" y="2591"/>
                    <a:pt x="1771" y="2083"/>
                  </a:cubicBezTo>
                  <a:cubicBezTo>
                    <a:pt x="2361" y="1558"/>
                    <a:pt x="1804" y="1083"/>
                    <a:pt x="1411" y="853"/>
                  </a:cubicBezTo>
                  <a:cubicBezTo>
                    <a:pt x="1017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398925" y="732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1" y="2017"/>
                    <a:pt x="3033" y="4509"/>
                  </a:cubicBezTo>
                  <a:cubicBezTo>
                    <a:pt x="3033" y="4509"/>
                    <a:pt x="2459" y="3853"/>
                    <a:pt x="2721" y="3099"/>
                  </a:cubicBezTo>
                  <a:cubicBezTo>
                    <a:pt x="2984" y="2345"/>
                    <a:pt x="2689" y="2066"/>
                    <a:pt x="2426" y="1820"/>
                  </a:cubicBezTo>
                  <a:cubicBezTo>
                    <a:pt x="2295" y="1656"/>
                    <a:pt x="2295" y="1427"/>
                    <a:pt x="2426" y="1247"/>
                  </a:cubicBezTo>
                  <a:cubicBezTo>
                    <a:pt x="2426" y="1247"/>
                    <a:pt x="2388" y="1240"/>
                    <a:pt x="2333" y="1240"/>
                  </a:cubicBezTo>
                  <a:cubicBezTo>
                    <a:pt x="2168" y="1240"/>
                    <a:pt x="1848" y="1304"/>
                    <a:pt x="1935" y="1820"/>
                  </a:cubicBezTo>
                  <a:cubicBezTo>
                    <a:pt x="2033" y="2492"/>
                    <a:pt x="2066" y="2624"/>
                    <a:pt x="1853" y="2640"/>
                  </a:cubicBezTo>
                  <a:cubicBezTo>
                    <a:pt x="1848" y="2640"/>
                    <a:pt x="1843" y="2641"/>
                    <a:pt x="1838" y="2641"/>
                  </a:cubicBezTo>
                  <a:cubicBezTo>
                    <a:pt x="1642" y="2641"/>
                    <a:pt x="1690" y="2308"/>
                    <a:pt x="1754" y="2115"/>
                  </a:cubicBezTo>
                  <a:cubicBezTo>
                    <a:pt x="1803" y="1935"/>
                    <a:pt x="2049" y="1099"/>
                    <a:pt x="1410" y="821"/>
                  </a:cubicBezTo>
                  <a:cubicBezTo>
                    <a:pt x="754" y="558"/>
                    <a:pt x="492" y="296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534975" y="947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8"/>
                    <a:pt x="967" y="2492"/>
                  </a:cubicBezTo>
                  <a:cubicBezTo>
                    <a:pt x="869" y="3771"/>
                    <a:pt x="0" y="4263"/>
                    <a:pt x="0" y="4263"/>
                  </a:cubicBezTo>
                  <a:cubicBezTo>
                    <a:pt x="3606" y="2443"/>
                    <a:pt x="2295" y="788"/>
                    <a:pt x="1951" y="526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537425" y="1012675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7" y="950"/>
                  </a:cubicBezTo>
                  <a:cubicBezTo>
                    <a:pt x="1459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72" y="3360"/>
                  </a:cubicBezTo>
                  <a:cubicBezTo>
                    <a:pt x="4312" y="4114"/>
                    <a:pt x="4492" y="5327"/>
                    <a:pt x="6000" y="5704"/>
                  </a:cubicBezTo>
                  <a:cubicBezTo>
                    <a:pt x="6257" y="5768"/>
                    <a:pt x="6480" y="5795"/>
                    <a:pt x="6675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2" y="5221"/>
                    <a:pt x="7702" y="5250"/>
                    <a:pt x="7631" y="5250"/>
                  </a:cubicBezTo>
                  <a:cubicBezTo>
                    <a:pt x="7380" y="5250"/>
                    <a:pt x="7236" y="4884"/>
                    <a:pt x="7262" y="4130"/>
                  </a:cubicBezTo>
                  <a:cubicBezTo>
                    <a:pt x="7278" y="3163"/>
                    <a:pt x="6410" y="2884"/>
                    <a:pt x="5279" y="2704"/>
                  </a:cubicBezTo>
                  <a:cubicBezTo>
                    <a:pt x="4164" y="2540"/>
                    <a:pt x="3230" y="2458"/>
                    <a:pt x="3131" y="2098"/>
                  </a:cubicBezTo>
                  <a:cubicBezTo>
                    <a:pt x="3017" y="1721"/>
                    <a:pt x="3508" y="1590"/>
                    <a:pt x="4197" y="1376"/>
                  </a:cubicBezTo>
                  <a:cubicBezTo>
                    <a:pt x="4869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3" y="587"/>
                    <a:pt x="4448" y="608"/>
                    <a:pt x="4391" y="608"/>
                  </a:cubicBezTo>
                  <a:cubicBezTo>
                    <a:pt x="4205" y="608"/>
                    <a:pt x="3986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441950" y="1072425"/>
              <a:ext cx="192200" cy="157425"/>
            </a:xfrm>
            <a:custGeom>
              <a:avLst/>
              <a:gdLst/>
              <a:ahLst/>
              <a:cxnLst/>
              <a:rect l="l" t="t" r="r" b="b"/>
              <a:pathLst>
                <a:path w="7688" h="6297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5"/>
                    <a:pt x="0" y="4871"/>
                    <a:pt x="230" y="6067"/>
                  </a:cubicBezTo>
                  <a:lnTo>
                    <a:pt x="230" y="6084"/>
                  </a:lnTo>
                  <a:cubicBezTo>
                    <a:pt x="246" y="6149"/>
                    <a:pt x="263" y="6215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46" y="4920"/>
                    <a:pt x="410" y="4068"/>
                    <a:pt x="738" y="3248"/>
                  </a:cubicBezTo>
                  <a:cubicBezTo>
                    <a:pt x="1131" y="2248"/>
                    <a:pt x="1869" y="1412"/>
                    <a:pt x="2820" y="871"/>
                  </a:cubicBezTo>
                  <a:cubicBezTo>
                    <a:pt x="3363" y="560"/>
                    <a:pt x="4071" y="316"/>
                    <a:pt x="4773" y="316"/>
                  </a:cubicBezTo>
                  <a:cubicBezTo>
                    <a:pt x="5362" y="316"/>
                    <a:pt x="5947" y="488"/>
                    <a:pt x="6426" y="937"/>
                  </a:cubicBezTo>
                  <a:cubicBezTo>
                    <a:pt x="7491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9" y="3939"/>
                    <a:pt x="4443" y="3625"/>
                  </a:cubicBezTo>
                  <a:cubicBezTo>
                    <a:pt x="4147" y="3215"/>
                    <a:pt x="4147" y="2674"/>
                    <a:pt x="4410" y="2265"/>
                  </a:cubicBezTo>
                  <a:cubicBezTo>
                    <a:pt x="4602" y="1981"/>
                    <a:pt x="4921" y="1823"/>
                    <a:pt x="5245" y="1823"/>
                  </a:cubicBezTo>
                  <a:cubicBezTo>
                    <a:pt x="5390" y="1823"/>
                    <a:pt x="5535" y="1855"/>
                    <a:pt x="5672" y="1920"/>
                  </a:cubicBezTo>
                  <a:cubicBezTo>
                    <a:pt x="5836" y="2019"/>
                    <a:pt x="5951" y="2199"/>
                    <a:pt x="5951" y="2396"/>
                  </a:cubicBezTo>
                  <a:cubicBezTo>
                    <a:pt x="5951" y="2396"/>
                    <a:pt x="5951" y="2528"/>
                    <a:pt x="5867" y="2528"/>
                  </a:cubicBezTo>
                  <a:cubicBezTo>
                    <a:pt x="5862" y="2528"/>
                    <a:pt x="5857" y="2528"/>
                    <a:pt x="5852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4" y="2542"/>
                    <a:pt x="5033" y="2806"/>
                  </a:cubicBezTo>
                  <a:cubicBezTo>
                    <a:pt x="5074" y="2983"/>
                    <a:pt x="5315" y="3114"/>
                    <a:pt x="5556" y="3114"/>
                  </a:cubicBezTo>
                  <a:cubicBezTo>
                    <a:pt x="5694" y="3114"/>
                    <a:pt x="5833" y="3071"/>
                    <a:pt x="5934" y="2970"/>
                  </a:cubicBezTo>
                  <a:cubicBezTo>
                    <a:pt x="6000" y="2904"/>
                    <a:pt x="6049" y="2822"/>
                    <a:pt x="6082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2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46" y="4068"/>
                    <a:pt x="5093" y="4272"/>
                    <a:pt x="5559" y="4272"/>
                  </a:cubicBezTo>
                  <a:cubicBezTo>
                    <a:pt x="5700" y="4272"/>
                    <a:pt x="5842" y="4253"/>
                    <a:pt x="5983" y="4215"/>
                  </a:cubicBezTo>
                  <a:cubicBezTo>
                    <a:pt x="7327" y="3887"/>
                    <a:pt x="7688" y="1806"/>
                    <a:pt x="6557" y="822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451775" y="1120350"/>
              <a:ext cx="75800" cy="81650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73" y="1167"/>
                    <a:pt x="1935" y="954"/>
                  </a:cubicBezTo>
                  <a:cubicBezTo>
                    <a:pt x="3031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549300" y="1113875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33" y="0"/>
                  </a:moveTo>
                  <a:cubicBezTo>
                    <a:pt x="3034" y="0"/>
                    <a:pt x="3345" y="705"/>
                    <a:pt x="3017" y="1770"/>
                  </a:cubicBezTo>
                  <a:cubicBezTo>
                    <a:pt x="2673" y="2852"/>
                    <a:pt x="1837" y="3065"/>
                    <a:pt x="1214" y="3131"/>
                  </a:cubicBezTo>
                  <a:cubicBezTo>
                    <a:pt x="575" y="3197"/>
                    <a:pt x="149" y="3475"/>
                    <a:pt x="1" y="4344"/>
                  </a:cubicBezTo>
                  <a:cubicBezTo>
                    <a:pt x="149" y="4245"/>
                    <a:pt x="321" y="4194"/>
                    <a:pt x="492" y="4194"/>
                  </a:cubicBezTo>
                  <a:cubicBezTo>
                    <a:pt x="604" y="4194"/>
                    <a:pt x="716" y="4216"/>
                    <a:pt x="821" y="4262"/>
                  </a:cubicBezTo>
                  <a:cubicBezTo>
                    <a:pt x="1065" y="4380"/>
                    <a:pt x="1460" y="4518"/>
                    <a:pt x="1856" y="4518"/>
                  </a:cubicBezTo>
                  <a:cubicBezTo>
                    <a:pt x="2176" y="4518"/>
                    <a:pt x="2496" y="4427"/>
                    <a:pt x="2738" y="4164"/>
                  </a:cubicBezTo>
                  <a:cubicBezTo>
                    <a:pt x="3099" y="3754"/>
                    <a:pt x="3246" y="3213"/>
                    <a:pt x="3148" y="2672"/>
                  </a:cubicBezTo>
                  <a:cubicBezTo>
                    <a:pt x="3132" y="2381"/>
                    <a:pt x="3068" y="1852"/>
                    <a:pt x="3333" y="1852"/>
                  </a:cubicBezTo>
                  <a:cubicBezTo>
                    <a:pt x="3337" y="1852"/>
                    <a:pt x="3341" y="1852"/>
                    <a:pt x="3345" y="1852"/>
                  </a:cubicBezTo>
                  <a:cubicBezTo>
                    <a:pt x="3345" y="1852"/>
                    <a:pt x="3348" y="1852"/>
                    <a:pt x="3354" y="1852"/>
                  </a:cubicBezTo>
                  <a:cubicBezTo>
                    <a:pt x="3397" y="1852"/>
                    <a:pt x="3574" y="1877"/>
                    <a:pt x="3574" y="2295"/>
                  </a:cubicBezTo>
                  <a:cubicBezTo>
                    <a:pt x="3558" y="2754"/>
                    <a:pt x="3542" y="3049"/>
                    <a:pt x="4148" y="3229"/>
                  </a:cubicBezTo>
                  <a:cubicBezTo>
                    <a:pt x="4492" y="3328"/>
                    <a:pt x="4820" y="3492"/>
                    <a:pt x="5082" y="3721"/>
                  </a:cubicBezTo>
                  <a:cubicBezTo>
                    <a:pt x="4968" y="3524"/>
                    <a:pt x="4935" y="3278"/>
                    <a:pt x="5000" y="3033"/>
                  </a:cubicBezTo>
                  <a:cubicBezTo>
                    <a:pt x="5115" y="2705"/>
                    <a:pt x="5213" y="2098"/>
                    <a:pt x="4640" y="1705"/>
                  </a:cubicBezTo>
                  <a:cubicBezTo>
                    <a:pt x="4082" y="1312"/>
                    <a:pt x="3525" y="1066"/>
                    <a:pt x="3394" y="672"/>
                  </a:cubicBezTo>
                  <a:cubicBezTo>
                    <a:pt x="3312" y="443"/>
                    <a:pt x="3197" y="213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27175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28" y="0"/>
                  </a:moveTo>
                  <a:cubicBezTo>
                    <a:pt x="361" y="180"/>
                    <a:pt x="328" y="377"/>
                    <a:pt x="279" y="557"/>
                  </a:cubicBezTo>
                  <a:cubicBezTo>
                    <a:pt x="197" y="836"/>
                    <a:pt x="0" y="1262"/>
                    <a:pt x="508" y="1557"/>
                  </a:cubicBezTo>
                  <a:cubicBezTo>
                    <a:pt x="1017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5" y="918"/>
                    <a:pt x="1131" y="525"/>
                    <a:pt x="787" y="344"/>
                  </a:cubicBezTo>
                  <a:cubicBezTo>
                    <a:pt x="345" y="83"/>
                    <a:pt x="328" y="0"/>
                    <a:pt x="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28400" y="974475"/>
              <a:ext cx="172950" cy="121925"/>
            </a:xfrm>
            <a:custGeom>
              <a:avLst/>
              <a:gdLst/>
              <a:ahLst/>
              <a:cxnLst/>
              <a:rect l="l" t="t" r="r" b="b"/>
              <a:pathLst>
                <a:path w="6918" h="4877" extrusionOk="0">
                  <a:moveTo>
                    <a:pt x="1962" y="1"/>
                  </a:moveTo>
                  <a:cubicBezTo>
                    <a:pt x="1076" y="1"/>
                    <a:pt x="603" y="828"/>
                    <a:pt x="722" y="1380"/>
                  </a:cubicBezTo>
                  <a:cubicBezTo>
                    <a:pt x="836" y="1982"/>
                    <a:pt x="1403" y="2020"/>
                    <a:pt x="1543" y="2020"/>
                  </a:cubicBezTo>
                  <a:cubicBezTo>
                    <a:pt x="1563" y="2020"/>
                    <a:pt x="1574" y="2019"/>
                    <a:pt x="1574" y="2019"/>
                  </a:cubicBezTo>
                  <a:cubicBezTo>
                    <a:pt x="1312" y="1905"/>
                    <a:pt x="1197" y="1610"/>
                    <a:pt x="1328" y="1347"/>
                  </a:cubicBezTo>
                  <a:cubicBezTo>
                    <a:pt x="1366" y="1283"/>
                    <a:pt x="1408" y="1259"/>
                    <a:pt x="1455" y="1259"/>
                  </a:cubicBezTo>
                  <a:cubicBezTo>
                    <a:pt x="1553" y="1259"/>
                    <a:pt x="1671" y="1363"/>
                    <a:pt x="1804" y="1429"/>
                  </a:cubicBezTo>
                  <a:cubicBezTo>
                    <a:pt x="1841" y="1448"/>
                    <a:pt x="1877" y="1457"/>
                    <a:pt x="1911" y="1457"/>
                  </a:cubicBezTo>
                  <a:cubicBezTo>
                    <a:pt x="2054" y="1457"/>
                    <a:pt x="2160" y="1303"/>
                    <a:pt x="2213" y="1118"/>
                  </a:cubicBezTo>
                  <a:cubicBezTo>
                    <a:pt x="2254" y="977"/>
                    <a:pt x="2356" y="835"/>
                    <a:pt x="2543" y="835"/>
                  </a:cubicBezTo>
                  <a:cubicBezTo>
                    <a:pt x="2660" y="835"/>
                    <a:pt x="2811" y="891"/>
                    <a:pt x="3000" y="1036"/>
                  </a:cubicBezTo>
                  <a:cubicBezTo>
                    <a:pt x="3475" y="1413"/>
                    <a:pt x="3180" y="2167"/>
                    <a:pt x="3180" y="2167"/>
                  </a:cubicBezTo>
                  <a:cubicBezTo>
                    <a:pt x="3180" y="2167"/>
                    <a:pt x="3180" y="1544"/>
                    <a:pt x="2754" y="1478"/>
                  </a:cubicBezTo>
                  <a:cubicBezTo>
                    <a:pt x="2715" y="1470"/>
                    <a:pt x="2676" y="1466"/>
                    <a:pt x="2638" y="1466"/>
                  </a:cubicBezTo>
                  <a:cubicBezTo>
                    <a:pt x="2451" y="1466"/>
                    <a:pt x="2279" y="1564"/>
                    <a:pt x="2197" y="1741"/>
                  </a:cubicBezTo>
                  <a:cubicBezTo>
                    <a:pt x="2459" y="1741"/>
                    <a:pt x="2476" y="2101"/>
                    <a:pt x="2328" y="2314"/>
                  </a:cubicBezTo>
                  <a:cubicBezTo>
                    <a:pt x="2181" y="2527"/>
                    <a:pt x="2230" y="2659"/>
                    <a:pt x="2377" y="2741"/>
                  </a:cubicBezTo>
                  <a:cubicBezTo>
                    <a:pt x="2508" y="2823"/>
                    <a:pt x="2721" y="2823"/>
                    <a:pt x="2541" y="3199"/>
                  </a:cubicBezTo>
                  <a:cubicBezTo>
                    <a:pt x="2377" y="3576"/>
                    <a:pt x="1656" y="3576"/>
                    <a:pt x="1656" y="3576"/>
                  </a:cubicBezTo>
                  <a:cubicBezTo>
                    <a:pt x="1804" y="3363"/>
                    <a:pt x="1771" y="3068"/>
                    <a:pt x="1574" y="2904"/>
                  </a:cubicBezTo>
                  <a:cubicBezTo>
                    <a:pt x="1574" y="3068"/>
                    <a:pt x="1459" y="3232"/>
                    <a:pt x="1295" y="3281"/>
                  </a:cubicBezTo>
                  <a:cubicBezTo>
                    <a:pt x="1017" y="3363"/>
                    <a:pt x="1017" y="3281"/>
                    <a:pt x="755" y="3495"/>
                  </a:cubicBezTo>
                  <a:cubicBezTo>
                    <a:pt x="623" y="3609"/>
                    <a:pt x="435" y="3638"/>
                    <a:pt x="279" y="3638"/>
                  </a:cubicBezTo>
                  <a:cubicBezTo>
                    <a:pt x="124" y="3638"/>
                    <a:pt x="1" y="3609"/>
                    <a:pt x="1" y="3609"/>
                  </a:cubicBezTo>
                  <a:lnTo>
                    <a:pt x="1" y="3609"/>
                  </a:lnTo>
                  <a:cubicBezTo>
                    <a:pt x="181" y="3708"/>
                    <a:pt x="378" y="3773"/>
                    <a:pt x="591" y="3790"/>
                  </a:cubicBezTo>
                  <a:cubicBezTo>
                    <a:pt x="1033" y="3822"/>
                    <a:pt x="1459" y="3888"/>
                    <a:pt x="1902" y="3986"/>
                  </a:cubicBezTo>
                  <a:cubicBezTo>
                    <a:pt x="3082" y="4347"/>
                    <a:pt x="3787" y="4855"/>
                    <a:pt x="4688" y="4871"/>
                  </a:cubicBezTo>
                  <a:cubicBezTo>
                    <a:pt x="4740" y="4875"/>
                    <a:pt x="4792" y="4877"/>
                    <a:pt x="4844" y="4877"/>
                  </a:cubicBezTo>
                  <a:cubicBezTo>
                    <a:pt x="5247" y="4877"/>
                    <a:pt x="5636" y="4765"/>
                    <a:pt x="6000" y="4576"/>
                  </a:cubicBezTo>
                  <a:cubicBezTo>
                    <a:pt x="6787" y="4117"/>
                    <a:pt x="6918" y="2954"/>
                    <a:pt x="6459" y="2347"/>
                  </a:cubicBezTo>
                  <a:cubicBezTo>
                    <a:pt x="6236" y="2017"/>
                    <a:pt x="5876" y="1866"/>
                    <a:pt x="5536" y="1866"/>
                  </a:cubicBezTo>
                  <a:cubicBezTo>
                    <a:pt x="5200" y="1866"/>
                    <a:pt x="4884" y="2013"/>
                    <a:pt x="4738" y="2282"/>
                  </a:cubicBezTo>
                  <a:cubicBezTo>
                    <a:pt x="4492" y="2609"/>
                    <a:pt x="4525" y="3085"/>
                    <a:pt x="4836" y="3380"/>
                  </a:cubicBezTo>
                  <a:cubicBezTo>
                    <a:pt x="4852" y="3396"/>
                    <a:pt x="4869" y="3413"/>
                    <a:pt x="4902" y="3429"/>
                  </a:cubicBezTo>
                  <a:lnTo>
                    <a:pt x="4934" y="3445"/>
                  </a:lnTo>
                  <a:cubicBezTo>
                    <a:pt x="5037" y="3505"/>
                    <a:pt x="5165" y="3536"/>
                    <a:pt x="5289" y="3536"/>
                  </a:cubicBezTo>
                  <a:cubicBezTo>
                    <a:pt x="5542" y="3536"/>
                    <a:pt x="5781" y="3408"/>
                    <a:pt x="5770" y="3134"/>
                  </a:cubicBezTo>
                  <a:cubicBezTo>
                    <a:pt x="5784" y="2937"/>
                    <a:pt x="5623" y="2853"/>
                    <a:pt x="5444" y="2853"/>
                  </a:cubicBezTo>
                  <a:cubicBezTo>
                    <a:pt x="5191" y="2853"/>
                    <a:pt x="4901" y="3022"/>
                    <a:pt x="5016" y="3281"/>
                  </a:cubicBezTo>
                  <a:cubicBezTo>
                    <a:pt x="5016" y="3304"/>
                    <a:pt x="5016" y="3327"/>
                    <a:pt x="4995" y="3327"/>
                  </a:cubicBezTo>
                  <a:cubicBezTo>
                    <a:pt x="4971" y="3327"/>
                    <a:pt x="4918" y="3296"/>
                    <a:pt x="4803" y="3199"/>
                  </a:cubicBezTo>
                  <a:cubicBezTo>
                    <a:pt x="4688" y="3085"/>
                    <a:pt x="4623" y="2937"/>
                    <a:pt x="4623" y="2790"/>
                  </a:cubicBezTo>
                  <a:cubicBezTo>
                    <a:pt x="4623" y="2609"/>
                    <a:pt x="4688" y="2446"/>
                    <a:pt x="4803" y="2314"/>
                  </a:cubicBezTo>
                  <a:cubicBezTo>
                    <a:pt x="4929" y="2078"/>
                    <a:pt x="5200" y="1951"/>
                    <a:pt x="5490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0" y="2429"/>
                  </a:lnTo>
                  <a:cubicBezTo>
                    <a:pt x="6573" y="2855"/>
                    <a:pt x="6573" y="3347"/>
                    <a:pt x="6328" y="3740"/>
                  </a:cubicBezTo>
                  <a:cubicBezTo>
                    <a:pt x="6048" y="4244"/>
                    <a:pt x="5409" y="4595"/>
                    <a:pt x="4579" y="4595"/>
                  </a:cubicBezTo>
                  <a:cubicBezTo>
                    <a:pt x="4192" y="4595"/>
                    <a:pt x="3764" y="4519"/>
                    <a:pt x="3312" y="4347"/>
                  </a:cubicBezTo>
                  <a:cubicBezTo>
                    <a:pt x="3262" y="4330"/>
                    <a:pt x="3033" y="4249"/>
                    <a:pt x="2885" y="4183"/>
                  </a:cubicBezTo>
                  <a:cubicBezTo>
                    <a:pt x="2459" y="3970"/>
                    <a:pt x="2017" y="3822"/>
                    <a:pt x="1558" y="3740"/>
                  </a:cubicBezTo>
                  <a:cubicBezTo>
                    <a:pt x="1738" y="3724"/>
                    <a:pt x="1935" y="3691"/>
                    <a:pt x="2148" y="3642"/>
                  </a:cubicBezTo>
                  <a:cubicBezTo>
                    <a:pt x="3885" y="3298"/>
                    <a:pt x="4148" y="823"/>
                    <a:pt x="2689" y="167"/>
                  </a:cubicBezTo>
                  <a:cubicBezTo>
                    <a:pt x="2423" y="51"/>
                    <a:pt x="2180" y="1"/>
                    <a:pt x="19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712825" y="1040100"/>
              <a:ext cx="116800" cy="82400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788"/>
                    <a:pt x="3557" y="1574"/>
                    <a:pt x="2918" y="2050"/>
                  </a:cubicBezTo>
                  <a:cubicBezTo>
                    <a:pt x="2504" y="2367"/>
                    <a:pt x="2003" y="2468"/>
                    <a:pt x="1534" y="2468"/>
                  </a:cubicBezTo>
                  <a:cubicBezTo>
                    <a:pt x="720" y="2468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3" y="3159"/>
                    <a:pt x="3227" y="3156"/>
                    <a:pt x="3249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91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7" y="2181"/>
                    <a:pt x="4098" y="1722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564475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27" y="2139"/>
                    <a:pt x="1017" y="2336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53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cubicBezTo>
                    <a:pt x="2033" y="2188"/>
                    <a:pt x="2049" y="2172"/>
                    <a:pt x="2066" y="2155"/>
                  </a:cubicBezTo>
                  <a:cubicBezTo>
                    <a:pt x="2230" y="1975"/>
                    <a:pt x="2312" y="1729"/>
                    <a:pt x="2279" y="1500"/>
                  </a:cubicBezTo>
                  <a:cubicBezTo>
                    <a:pt x="2236" y="1156"/>
                    <a:pt x="2024" y="1016"/>
                    <a:pt x="1828" y="1016"/>
                  </a:cubicBezTo>
                  <a:cubicBezTo>
                    <a:pt x="1724" y="1016"/>
                    <a:pt x="1625" y="1055"/>
                    <a:pt x="1558" y="1123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4"/>
                    <a:pt x="1845" y="1724"/>
                  </a:cubicBezTo>
                  <a:cubicBezTo>
                    <a:pt x="1924" y="1724"/>
                    <a:pt x="1986" y="1707"/>
                    <a:pt x="2030" y="1707"/>
                  </a:cubicBezTo>
                  <a:cubicBezTo>
                    <a:pt x="2080" y="1707"/>
                    <a:pt x="2105" y="1730"/>
                    <a:pt x="2099" y="1827"/>
                  </a:cubicBezTo>
                  <a:cubicBezTo>
                    <a:pt x="2082" y="2024"/>
                    <a:pt x="1967" y="2204"/>
                    <a:pt x="1787" y="2286"/>
                  </a:cubicBezTo>
                  <a:cubicBezTo>
                    <a:pt x="1676" y="2342"/>
                    <a:pt x="1554" y="2370"/>
                    <a:pt x="1431" y="2370"/>
                  </a:cubicBezTo>
                  <a:cubicBezTo>
                    <a:pt x="1300" y="2370"/>
                    <a:pt x="1168" y="2338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2" y="155"/>
                  </a:cubicBezTo>
                  <a:cubicBezTo>
                    <a:pt x="2476" y="205"/>
                    <a:pt x="3295" y="746"/>
                    <a:pt x="3426" y="2204"/>
                  </a:cubicBezTo>
                  <a:cubicBezTo>
                    <a:pt x="3475" y="2762"/>
                    <a:pt x="3426" y="3319"/>
                    <a:pt x="3262" y="3844"/>
                  </a:cubicBezTo>
                  <a:cubicBezTo>
                    <a:pt x="3148" y="4319"/>
                    <a:pt x="2935" y="4745"/>
                    <a:pt x="2672" y="5138"/>
                  </a:cubicBezTo>
                  <a:cubicBezTo>
                    <a:pt x="2262" y="5630"/>
                    <a:pt x="1754" y="6024"/>
                    <a:pt x="1181" y="6286"/>
                  </a:cubicBezTo>
                  <a:cubicBezTo>
                    <a:pt x="1804" y="6040"/>
                    <a:pt x="2344" y="5630"/>
                    <a:pt x="2787" y="5122"/>
                  </a:cubicBezTo>
                  <a:cubicBezTo>
                    <a:pt x="3525" y="4270"/>
                    <a:pt x="4443" y="2254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371875" y="1192950"/>
              <a:ext cx="34450" cy="84450"/>
            </a:xfrm>
            <a:custGeom>
              <a:avLst/>
              <a:gdLst/>
              <a:ahLst/>
              <a:cxnLst/>
              <a:rect l="l" t="t" r="r" b="b"/>
              <a:pathLst>
                <a:path w="1378" h="3378" extrusionOk="0">
                  <a:moveTo>
                    <a:pt x="689" y="1"/>
                  </a:moveTo>
                  <a:lnTo>
                    <a:pt x="640" y="329"/>
                  </a:lnTo>
                  <a:cubicBezTo>
                    <a:pt x="623" y="607"/>
                    <a:pt x="525" y="869"/>
                    <a:pt x="378" y="1099"/>
                  </a:cubicBezTo>
                  <a:cubicBezTo>
                    <a:pt x="132" y="1443"/>
                    <a:pt x="1" y="1755"/>
                    <a:pt x="312" y="2164"/>
                  </a:cubicBezTo>
                  <a:cubicBezTo>
                    <a:pt x="492" y="2427"/>
                    <a:pt x="623" y="2722"/>
                    <a:pt x="656" y="3050"/>
                  </a:cubicBezTo>
                  <a:cubicBezTo>
                    <a:pt x="673" y="3131"/>
                    <a:pt x="673" y="3377"/>
                    <a:pt x="689" y="3377"/>
                  </a:cubicBezTo>
                  <a:cubicBezTo>
                    <a:pt x="689" y="3377"/>
                    <a:pt x="705" y="3115"/>
                    <a:pt x="722" y="3050"/>
                  </a:cubicBezTo>
                  <a:cubicBezTo>
                    <a:pt x="755" y="2722"/>
                    <a:pt x="886" y="2427"/>
                    <a:pt x="1066" y="2164"/>
                  </a:cubicBezTo>
                  <a:cubicBezTo>
                    <a:pt x="1377" y="1755"/>
                    <a:pt x="1246" y="1443"/>
                    <a:pt x="1000" y="1099"/>
                  </a:cubicBezTo>
                  <a:cubicBezTo>
                    <a:pt x="853" y="869"/>
                    <a:pt x="755" y="607"/>
                    <a:pt x="738" y="329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322450" y="841375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08" y="0"/>
                  </a:moveTo>
                  <a:lnTo>
                    <a:pt x="1508" y="0"/>
                  </a:lnTo>
                  <a:cubicBezTo>
                    <a:pt x="1508" y="0"/>
                    <a:pt x="1377" y="66"/>
                    <a:pt x="1361" y="164"/>
                  </a:cubicBezTo>
                  <a:cubicBezTo>
                    <a:pt x="1346" y="254"/>
                    <a:pt x="1249" y="330"/>
                    <a:pt x="1082" y="330"/>
                  </a:cubicBezTo>
                  <a:cubicBezTo>
                    <a:pt x="1066" y="330"/>
                    <a:pt x="1050" y="329"/>
                    <a:pt x="1033" y="328"/>
                  </a:cubicBezTo>
                  <a:cubicBezTo>
                    <a:pt x="836" y="328"/>
                    <a:pt x="0" y="393"/>
                    <a:pt x="66" y="2410"/>
                  </a:cubicBezTo>
                  <a:cubicBezTo>
                    <a:pt x="115" y="1983"/>
                    <a:pt x="377" y="1606"/>
                    <a:pt x="771" y="1393"/>
                  </a:cubicBezTo>
                  <a:cubicBezTo>
                    <a:pt x="1394" y="1115"/>
                    <a:pt x="1721" y="852"/>
                    <a:pt x="1607" y="475"/>
                  </a:cubicBezTo>
                  <a:cubicBezTo>
                    <a:pt x="1492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094200" y="913300"/>
              <a:ext cx="226625" cy="158025"/>
            </a:xfrm>
            <a:custGeom>
              <a:avLst/>
              <a:gdLst/>
              <a:ahLst/>
              <a:cxnLst/>
              <a:rect l="l" t="t" r="r" b="b"/>
              <a:pathLst>
                <a:path w="9065" h="6321" extrusionOk="0">
                  <a:moveTo>
                    <a:pt x="2014" y="0"/>
                  </a:moveTo>
                  <a:cubicBezTo>
                    <a:pt x="1110" y="0"/>
                    <a:pt x="93" y="656"/>
                    <a:pt x="49" y="1860"/>
                  </a:cubicBezTo>
                  <a:cubicBezTo>
                    <a:pt x="0" y="2712"/>
                    <a:pt x="476" y="3532"/>
                    <a:pt x="1246" y="3942"/>
                  </a:cubicBezTo>
                  <a:cubicBezTo>
                    <a:pt x="1740" y="4199"/>
                    <a:pt x="2291" y="4301"/>
                    <a:pt x="2857" y="4301"/>
                  </a:cubicBezTo>
                  <a:cubicBezTo>
                    <a:pt x="3192" y="4301"/>
                    <a:pt x="3533" y="4265"/>
                    <a:pt x="3869" y="4204"/>
                  </a:cubicBezTo>
                  <a:cubicBezTo>
                    <a:pt x="4754" y="3958"/>
                    <a:pt x="5573" y="3630"/>
                    <a:pt x="6393" y="3417"/>
                  </a:cubicBezTo>
                  <a:cubicBezTo>
                    <a:pt x="6591" y="3369"/>
                    <a:pt x="6793" y="3344"/>
                    <a:pt x="6993" y="3344"/>
                  </a:cubicBezTo>
                  <a:cubicBezTo>
                    <a:pt x="7605" y="3344"/>
                    <a:pt x="8190" y="3575"/>
                    <a:pt x="8524" y="4057"/>
                  </a:cubicBezTo>
                  <a:cubicBezTo>
                    <a:pt x="8966" y="4630"/>
                    <a:pt x="8999" y="5581"/>
                    <a:pt x="8458" y="5974"/>
                  </a:cubicBezTo>
                  <a:cubicBezTo>
                    <a:pt x="8244" y="6136"/>
                    <a:pt x="7987" y="6211"/>
                    <a:pt x="7739" y="6211"/>
                  </a:cubicBezTo>
                  <a:cubicBezTo>
                    <a:pt x="7359" y="6211"/>
                    <a:pt x="7001" y="6036"/>
                    <a:pt x="6852" y="5728"/>
                  </a:cubicBezTo>
                  <a:cubicBezTo>
                    <a:pt x="6540" y="5237"/>
                    <a:pt x="6786" y="4581"/>
                    <a:pt x="7245" y="4450"/>
                  </a:cubicBezTo>
                  <a:cubicBezTo>
                    <a:pt x="7337" y="4413"/>
                    <a:pt x="7431" y="4396"/>
                    <a:pt x="7524" y="4396"/>
                  </a:cubicBezTo>
                  <a:cubicBezTo>
                    <a:pt x="7763" y="4396"/>
                    <a:pt x="7993" y="4511"/>
                    <a:pt x="8147" y="4712"/>
                  </a:cubicBezTo>
                  <a:cubicBezTo>
                    <a:pt x="8245" y="4893"/>
                    <a:pt x="8245" y="5106"/>
                    <a:pt x="8180" y="5286"/>
                  </a:cubicBezTo>
                  <a:cubicBezTo>
                    <a:pt x="8166" y="5326"/>
                    <a:pt x="8110" y="5398"/>
                    <a:pt x="8063" y="5398"/>
                  </a:cubicBezTo>
                  <a:cubicBezTo>
                    <a:pt x="8052" y="5398"/>
                    <a:pt x="8041" y="5394"/>
                    <a:pt x="8032" y="5384"/>
                  </a:cubicBezTo>
                  <a:cubicBezTo>
                    <a:pt x="7983" y="5319"/>
                    <a:pt x="8032" y="4974"/>
                    <a:pt x="7655" y="4925"/>
                  </a:cubicBezTo>
                  <a:cubicBezTo>
                    <a:pt x="7641" y="4923"/>
                    <a:pt x="7627" y="4922"/>
                    <a:pt x="7614" y="4922"/>
                  </a:cubicBezTo>
                  <a:cubicBezTo>
                    <a:pt x="7285" y="4922"/>
                    <a:pt x="7177" y="5488"/>
                    <a:pt x="7508" y="5630"/>
                  </a:cubicBezTo>
                  <a:cubicBezTo>
                    <a:pt x="7578" y="5661"/>
                    <a:pt x="7651" y="5676"/>
                    <a:pt x="7722" y="5676"/>
                  </a:cubicBezTo>
                  <a:cubicBezTo>
                    <a:pt x="7952" y="5676"/>
                    <a:pt x="8166" y="5527"/>
                    <a:pt x="8229" y="5302"/>
                  </a:cubicBezTo>
                  <a:lnTo>
                    <a:pt x="8229" y="5286"/>
                  </a:lnTo>
                  <a:cubicBezTo>
                    <a:pt x="8229" y="5270"/>
                    <a:pt x="8229" y="5253"/>
                    <a:pt x="8245" y="5237"/>
                  </a:cubicBezTo>
                  <a:lnTo>
                    <a:pt x="8245" y="5220"/>
                  </a:lnTo>
                  <a:cubicBezTo>
                    <a:pt x="8278" y="5106"/>
                    <a:pt x="8262" y="4974"/>
                    <a:pt x="8229" y="4843"/>
                  </a:cubicBezTo>
                  <a:cubicBezTo>
                    <a:pt x="8116" y="4531"/>
                    <a:pt x="7814" y="4343"/>
                    <a:pt x="7503" y="4343"/>
                  </a:cubicBezTo>
                  <a:cubicBezTo>
                    <a:pt x="7405" y="4343"/>
                    <a:pt x="7306" y="4362"/>
                    <a:pt x="7212" y="4401"/>
                  </a:cubicBezTo>
                  <a:cubicBezTo>
                    <a:pt x="6704" y="4516"/>
                    <a:pt x="6426" y="5220"/>
                    <a:pt x="6754" y="5778"/>
                  </a:cubicBezTo>
                  <a:cubicBezTo>
                    <a:pt x="6925" y="6121"/>
                    <a:pt x="7333" y="6321"/>
                    <a:pt x="7758" y="6321"/>
                  </a:cubicBezTo>
                  <a:cubicBezTo>
                    <a:pt x="8024" y="6321"/>
                    <a:pt x="8297" y="6243"/>
                    <a:pt x="8524" y="6073"/>
                  </a:cubicBezTo>
                  <a:cubicBezTo>
                    <a:pt x="8950" y="5745"/>
                    <a:pt x="9065" y="5138"/>
                    <a:pt x="8917" y="4581"/>
                  </a:cubicBezTo>
                  <a:cubicBezTo>
                    <a:pt x="8819" y="4040"/>
                    <a:pt x="8458" y="3171"/>
                    <a:pt x="7196" y="2893"/>
                  </a:cubicBezTo>
                  <a:cubicBezTo>
                    <a:pt x="7051" y="2860"/>
                    <a:pt x="6903" y="2846"/>
                    <a:pt x="6752" y="2846"/>
                  </a:cubicBezTo>
                  <a:cubicBezTo>
                    <a:pt x="5421" y="2846"/>
                    <a:pt x="3880" y="3983"/>
                    <a:pt x="2295" y="3983"/>
                  </a:cubicBezTo>
                  <a:cubicBezTo>
                    <a:pt x="2072" y="3983"/>
                    <a:pt x="1848" y="3961"/>
                    <a:pt x="1623" y="3909"/>
                  </a:cubicBezTo>
                  <a:cubicBezTo>
                    <a:pt x="1541" y="3876"/>
                    <a:pt x="1443" y="3860"/>
                    <a:pt x="1361" y="3827"/>
                  </a:cubicBezTo>
                  <a:lnTo>
                    <a:pt x="1295" y="3794"/>
                  </a:lnTo>
                  <a:cubicBezTo>
                    <a:pt x="574" y="3417"/>
                    <a:pt x="148" y="2663"/>
                    <a:pt x="164" y="1860"/>
                  </a:cubicBezTo>
                  <a:cubicBezTo>
                    <a:pt x="186" y="742"/>
                    <a:pt x="1158" y="110"/>
                    <a:pt x="2023" y="110"/>
                  </a:cubicBezTo>
                  <a:cubicBezTo>
                    <a:pt x="2440" y="110"/>
                    <a:pt x="2832" y="256"/>
                    <a:pt x="3082" y="565"/>
                  </a:cubicBezTo>
                  <a:cubicBezTo>
                    <a:pt x="3557" y="1024"/>
                    <a:pt x="3508" y="1778"/>
                    <a:pt x="3000" y="2172"/>
                  </a:cubicBezTo>
                  <a:cubicBezTo>
                    <a:pt x="2934" y="2237"/>
                    <a:pt x="2836" y="2270"/>
                    <a:pt x="2754" y="2303"/>
                  </a:cubicBezTo>
                  <a:cubicBezTo>
                    <a:pt x="2693" y="2315"/>
                    <a:pt x="2630" y="2321"/>
                    <a:pt x="2568" y="2321"/>
                  </a:cubicBezTo>
                  <a:cubicBezTo>
                    <a:pt x="2381" y="2321"/>
                    <a:pt x="2197" y="2266"/>
                    <a:pt x="2049" y="2155"/>
                  </a:cubicBezTo>
                  <a:cubicBezTo>
                    <a:pt x="1918" y="2073"/>
                    <a:pt x="1869" y="1909"/>
                    <a:pt x="1902" y="1778"/>
                  </a:cubicBezTo>
                  <a:lnTo>
                    <a:pt x="1902" y="1778"/>
                  </a:lnTo>
                  <a:cubicBezTo>
                    <a:pt x="1977" y="1854"/>
                    <a:pt x="2081" y="1894"/>
                    <a:pt x="2185" y="1894"/>
                  </a:cubicBezTo>
                  <a:cubicBezTo>
                    <a:pt x="2239" y="1894"/>
                    <a:pt x="2294" y="1883"/>
                    <a:pt x="2344" y="1860"/>
                  </a:cubicBezTo>
                  <a:cubicBezTo>
                    <a:pt x="2590" y="1729"/>
                    <a:pt x="2508" y="1319"/>
                    <a:pt x="2197" y="1221"/>
                  </a:cubicBezTo>
                  <a:cubicBezTo>
                    <a:pt x="2169" y="1214"/>
                    <a:pt x="2140" y="1210"/>
                    <a:pt x="2113" y="1210"/>
                  </a:cubicBezTo>
                  <a:cubicBezTo>
                    <a:pt x="1770" y="1210"/>
                    <a:pt x="1491" y="1747"/>
                    <a:pt x="1885" y="2172"/>
                  </a:cubicBezTo>
                  <a:cubicBezTo>
                    <a:pt x="2043" y="2317"/>
                    <a:pt x="2245" y="2400"/>
                    <a:pt x="2453" y="2400"/>
                  </a:cubicBezTo>
                  <a:cubicBezTo>
                    <a:pt x="2526" y="2400"/>
                    <a:pt x="2600" y="2390"/>
                    <a:pt x="2672" y="2368"/>
                  </a:cubicBezTo>
                  <a:cubicBezTo>
                    <a:pt x="2705" y="2368"/>
                    <a:pt x="2738" y="2352"/>
                    <a:pt x="2770" y="2352"/>
                  </a:cubicBezTo>
                  <a:lnTo>
                    <a:pt x="2852" y="2335"/>
                  </a:lnTo>
                  <a:lnTo>
                    <a:pt x="2885" y="2319"/>
                  </a:lnTo>
                  <a:cubicBezTo>
                    <a:pt x="3033" y="2254"/>
                    <a:pt x="3164" y="2139"/>
                    <a:pt x="3246" y="2008"/>
                  </a:cubicBezTo>
                  <a:cubicBezTo>
                    <a:pt x="3574" y="1549"/>
                    <a:pt x="3541" y="909"/>
                    <a:pt x="3147" y="500"/>
                  </a:cubicBezTo>
                  <a:cubicBezTo>
                    <a:pt x="2886" y="162"/>
                    <a:pt x="2464" y="0"/>
                    <a:pt x="20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132725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8" y="0"/>
                  </a:moveTo>
                  <a:cubicBezTo>
                    <a:pt x="5267" y="0"/>
                    <a:pt x="4968" y="44"/>
                    <a:pt x="4622" y="167"/>
                  </a:cubicBezTo>
                  <a:cubicBezTo>
                    <a:pt x="3774" y="469"/>
                    <a:pt x="2580" y="1035"/>
                    <a:pt x="1407" y="1035"/>
                  </a:cubicBezTo>
                  <a:cubicBezTo>
                    <a:pt x="926" y="1035"/>
                    <a:pt x="449" y="940"/>
                    <a:pt x="0" y="692"/>
                  </a:cubicBezTo>
                  <a:lnTo>
                    <a:pt x="0" y="692"/>
                  </a:lnTo>
                  <a:cubicBezTo>
                    <a:pt x="0" y="692"/>
                    <a:pt x="569" y="1335"/>
                    <a:pt x="1334" y="1335"/>
                  </a:cubicBezTo>
                  <a:cubicBezTo>
                    <a:pt x="1370" y="1335"/>
                    <a:pt x="1406" y="1334"/>
                    <a:pt x="1443" y="1331"/>
                  </a:cubicBezTo>
                  <a:cubicBezTo>
                    <a:pt x="1949" y="1307"/>
                    <a:pt x="2181" y="1167"/>
                    <a:pt x="2320" y="1167"/>
                  </a:cubicBezTo>
                  <a:cubicBezTo>
                    <a:pt x="2370" y="1167"/>
                    <a:pt x="2408" y="1185"/>
                    <a:pt x="2442" y="1233"/>
                  </a:cubicBezTo>
                  <a:cubicBezTo>
                    <a:pt x="2508" y="1324"/>
                    <a:pt x="2396" y="1374"/>
                    <a:pt x="2241" y="1374"/>
                  </a:cubicBezTo>
                  <a:cubicBezTo>
                    <a:pt x="2201" y="1374"/>
                    <a:pt x="2158" y="1370"/>
                    <a:pt x="2115" y="1364"/>
                  </a:cubicBezTo>
                  <a:cubicBezTo>
                    <a:pt x="2062" y="1340"/>
                    <a:pt x="2008" y="1330"/>
                    <a:pt x="1955" y="1330"/>
                  </a:cubicBezTo>
                  <a:cubicBezTo>
                    <a:pt x="1857" y="1330"/>
                    <a:pt x="1762" y="1366"/>
                    <a:pt x="1688" y="1429"/>
                  </a:cubicBezTo>
                  <a:cubicBezTo>
                    <a:pt x="1511" y="1591"/>
                    <a:pt x="1715" y="2102"/>
                    <a:pt x="1361" y="2102"/>
                  </a:cubicBezTo>
                  <a:cubicBezTo>
                    <a:pt x="1356" y="2102"/>
                    <a:pt x="1350" y="2102"/>
                    <a:pt x="1344" y="2101"/>
                  </a:cubicBezTo>
                  <a:lnTo>
                    <a:pt x="1344" y="2101"/>
                  </a:lnTo>
                  <a:cubicBezTo>
                    <a:pt x="1344" y="2101"/>
                    <a:pt x="1628" y="2468"/>
                    <a:pt x="2052" y="2468"/>
                  </a:cubicBezTo>
                  <a:cubicBezTo>
                    <a:pt x="2196" y="2468"/>
                    <a:pt x="2355" y="2426"/>
                    <a:pt x="2524" y="2314"/>
                  </a:cubicBezTo>
                  <a:cubicBezTo>
                    <a:pt x="3196" y="1888"/>
                    <a:pt x="2819" y="1380"/>
                    <a:pt x="3082" y="1249"/>
                  </a:cubicBezTo>
                  <a:cubicBezTo>
                    <a:pt x="3125" y="1226"/>
                    <a:pt x="3167" y="1216"/>
                    <a:pt x="3206" y="1216"/>
                  </a:cubicBezTo>
                  <a:cubicBezTo>
                    <a:pt x="3389" y="1216"/>
                    <a:pt x="3500" y="1445"/>
                    <a:pt x="3311" y="1675"/>
                  </a:cubicBezTo>
                  <a:cubicBezTo>
                    <a:pt x="3082" y="1937"/>
                    <a:pt x="2229" y="2888"/>
                    <a:pt x="3573" y="3708"/>
                  </a:cubicBezTo>
                  <a:cubicBezTo>
                    <a:pt x="3573" y="3708"/>
                    <a:pt x="3377" y="3249"/>
                    <a:pt x="3737" y="3085"/>
                  </a:cubicBezTo>
                  <a:cubicBezTo>
                    <a:pt x="4098" y="2937"/>
                    <a:pt x="4819" y="2708"/>
                    <a:pt x="4721" y="2216"/>
                  </a:cubicBezTo>
                  <a:cubicBezTo>
                    <a:pt x="4622" y="1708"/>
                    <a:pt x="4245" y="954"/>
                    <a:pt x="4852" y="511"/>
                  </a:cubicBezTo>
                  <a:cubicBezTo>
                    <a:pt x="5204" y="247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5"/>
                  </a:cubicBezTo>
                  <a:cubicBezTo>
                    <a:pt x="6458" y="265"/>
                    <a:pt x="6135" y="0"/>
                    <a:pt x="55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162625" y="911025"/>
              <a:ext cx="90175" cy="63125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1116" y="0"/>
                  </a:moveTo>
                  <a:cubicBezTo>
                    <a:pt x="513" y="0"/>
                    <a:pt x="1" y="132"/>
                    <a:pt x="1" y="132"/>
                  </a:cubicBezTo>
                  <a:cubicBezTo>
                    <a:pt x="1" y="132"/>
                    <a:pt x="951" y="197"/>
                    <a:pt x="1197" y="541"/>
                  </a:cubicBezTo>
                  <a:cubicBezTo>
                    <a:pt x="1361" y="738"/>
                    <a:pt x="1427" y="1017"/>
                    <a:pt x="1345" y="1263"/>
                  </a:cubicBezTo>
                  <a:cubicBezTo>
                    <a:pt x="1296" y="1492"/>
                    <a:pt x="1181" y="2148"/>
                    <a:pt x="2213" y="2164"/>
                  </a:cubicBezTo>
                  <a:cubicBezTo>
                    <a:pt x="3246" y="2164"/>
                    <a:pt x="3082" y="2525"/>
                    <a:pt x="3082" y="2525"/>
                  </a:cubicBezTo>
                  <a:cubicBezTo>
                    <a:pt x="3082" y="2525"/>
                    <a:pt x="3607" y="1771"/>
                    <a:pt x="2738" y="607"/>
                  </a:cubicBezTo>
                  <a:cubicBezTo>
                    <a:pt x="2367" y="123"/>
                    <a:pt x="1699" y="0"/>
                    <a:pt x="11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127400" y="844225"/>
              <a:ext cx="56550" cy="66825"/>
            </a:xfrm>
            <a:custGeom>
              <a:avLst/>
              <a:gdLst/>
              <a:ahLst/>
              <a:cxnLst/>
              <a:rect l="l" t="t" r="r" b="b"/>
              <a:pathLst>
                <a:path w="2262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5"/>
                    <a:pt x="738" y="706"/>
                    <a:pt x="803" y="1427"/>
                  </a:cubicBezTo>
                  <a:cubicBezTo>
                    <a:pt x="869" y="2164"/>
                    <a:pt x="0" y="2607"/>
                    <a:pt x="0" y="2607"/>
                  </a:cubicBezTo>
                  <a:cubicBezTo>
                    <a:pt x="574" y="2410"/>
                    <a:pt x="1754" y="2673"/>
                    <a:pt x="2000" y="2017"/>
                  </a:cubicBezTo>
                  <a:cubicBezTo>
                    <a:pt x="2262" y="1345"/>
                    <a:pt x="1623" y="935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042575" y="873325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2803" y="1"/>
                  </a:move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43" y="109"/>
                    <a:pt x="2273" y="103"/>
                    <a:pt x="2191" y="103"/>
                  </a:cubicBezTo>
                  <a:cubicBezTo>
                    <a:pt x="1874" y="103"/>
                    <a:pt x="1386" y="194"/>
                    <a:pt x="1229" y="689"/>
                  </a:cubicBezTo>
                  <a:cubicBezTo>
                    <a:pt x="1049" y="1312"/>
                    <a:pt x="1197" y="1705"/>
                    <a:pt x="1410" y="1886"/>
                  </a:cubicBezTo>
                  <a:cubicBezTo>
                    <a:pt x="1623" y="2066"/>
                    <a:pt x="1623" y="2443"/>
                    <a:pt x="1475" y="2492"/>
                  </a:cubicBezTo>
                  <a:cubicBezTo>
                    <a:pt x="1444" y="2506"/>
                    <a:pt x="1407" y="2513"/>
                    <a:pt x="1370" y="2513"/>
                  </a:cubicBezTo>
                  <a:cubicBezTo>
                    <a:pt x="1232" y="2513"/>
                    <a:pt x="1083" y="2413"/>
                    <a:pt x="1147" y="2181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1"/>
                    <a:pt x="738" y="1738"/>
                  </a:cubicBezTo>
                  <a:cubicBezTo>
                    <a:pt x="685" y="1745"/>
                    <a:pt x="637" y="1748"/>
                    <a:pt x="594" y="1748"/>
                  </a:cubicBezTo>
                  <a:cubicBezTo>
                    <a:pt x="420" y="1748"/>
                    <a:pt x="318" y="1695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0" y="2492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196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937650" y="714650"/>
              <a:ext cx="202650" cy="202550"/>
            </a:xfrm>
            <a:custGeom>
              <a:avLst/>
              <a:gdLst/>
              <a:ahLst/>
              <a:cxnLst/>
              <a:rect l="l" t="t" r="r" b="b"/>
              <a:pathLst>
                <a:path w="8106" h="8102" extrusionOk="0">
                  <a:moveTo>
                    <a:pt x="2382" y="0"/>
                  </a:moveTo>
                  <a:cubicBezTo>
                    <a:pt x="2282" y="0"/>
                    <a:pt x="2182" y="7"/>
                    <a:pt x="2083" y="21"/>
                  </a:cubicBezTo>
                  <a:cubicBezTo>
                    <a:pt x="755" y="168"/>
                    <a:pt x="1" y="1987"/>
                    <a:pt x="788" y="3250"/>
                  </a:cubicBezTo>
                  <a:cubicBezTo>
                    <a:pt x="1377" y="4207"/>
                    <a:pt x="2455" y="4489"/>
                    <a:pt x="3429" y="4489"/>
                  </a:cubicBezTo>
                  <a:cubicBezTo>
                    <a:pt x="3539" y="4489"/>
                    <a:pt x="3648" y="4486"/>
                    <a:pt x="3754" y="4479"/>
                  </a:cubicBezTo>
                  <a:cubicBezTo>
                    <a:pt x="3951" y="4479"/>
                    <a:pt x="4197" y="4446"/>
                    <a:pt x="4443" y="4413"/>
                  </a:cubicBezTo>
                  <a:cubicBezTo>
                    <a:pt x="4443" y="4413"/>
                    <a:pt x="4651" y="4379"/>
                    <a:pt x="4962" y="4379"/>
                  </a:cubicBezTo>
                  <a:cubicBezTo>
                    <a:pt x="5449" y="4379"/>
                    <a:pt x="6189" y="4464"/>
                    <a:pt x="6770" y="4905"/>
                  </a:cubicBezTo>
                  <a:cubicBezTo>
                    <a:pt x="7164" y="5249"/>
                    <a:pt x="7426" y="5708"/>
                    <a:pt x="7508" y="6233"/>
                  </a:cubicBezTo>
                  <a:cubicBezTo>
                    <a:pt x="7508" y="6233"/>
                    <a:pt x="7672" y="7429"/>
                    <a:pt x="7098" y="8069"/>
                  </a:cubicBezTo>
                  <a:cubicBezTo>
                    <a:pt x="7089" y="8078"/>
                    <a:pt x="7085" y="8087"/>
                    <a:pt x="7080" y="8093"/>
                  </a:cubicBezTo>
                  <a:lnTo>
                    <a:pt x="7080" y="8093"/>
                  </a:lnTo>
                  <a:cubicBezTo>
                    <a:pt x="7207" y="8022"/>
                    <a:pt x="8105" y="7465"/>
                    <a:pt x="7983" y="5987"/>
                  </a:cubicBezTo>
                  <a:cubicBezTo>
                    <a:pt x="7876" y="4666"/>
                    <a:pt x="6826" y="4010"/>
                    <a:pt x="5499" y="4010"/>
                  </a:cubicBezTo>
                  <a:cubicBezTo>
                    <a:pt x="5212" y="4010"/>
                    <a:pt x="4913" y="4041"/>
                    <a:pt x="4607" y="4102"/>
                  </a:cubicBezTo>
                  <a:cubicBezTo>
                    <a:pt x="4105" y="4202"/>
                    <a:pt x="3650" y="4253"/>
                    <a:pt x="3241" y="4253"/>
                  </a:cubicBezTo>
                  <a:cubicBezTo>
                    <a:pt x="2714" y="4253"/>
                    <a:pt x="2264" y="4170"/>
                    <a:pt x="1886" y="4004"/>
                  </a:cubicBezTo>
                  <a:cubicBezTo>
                    <a:pt x="1492" y="3807"/>
                    <a:pt x="1148" y="3512"/>
                    <a:pt x="919" y="3151"/>
                  </a:cubicBezTo>
                  <a:cubicBezTo>
                    <a:pt x="198" y="1987"/>
                    <a:pt x="886" y="299"/>
                    <a:pt x="2099" y="168"/>
                  </a:cubicBezTo>
                  <a:cubicBezTo>
                    <a:pt x="2204" y="150"/>
                    <a:pt x="2311" y="140"/>
                    <a:pt x="2417" y="140"/>
                  </a:cubicBezTo>
                  <a:cubicBezTo>
                    <a:pt x="2875" y="140"/>
                    <a:pt x="3325" y="311"/>
                    <a:pt x="3591" y="643"/>
                  </a:cubicBezTo>
                  <a:cubicBezTo>
                    <a:pt x="3869" y="1037"/>
                    <a:pt x="3918" y="1561"/>
                    <a:pt x="3722" y="2004"/>
                  </a:cubicBezTo>
                  <a:cubicBezTo>
                    <a:pt x="3574" y="2339"/>
                    <a:pt x="3240" y="2543"/>
                    <a:pt x="2881" y="2543"/>
                  </a:cubicBezTo>
                  <a:cubicBezTo>
                    <a:pt x="2801" y="2543"/>
                    <a:pt x="2720" y="2533"/>
                    <a:pt x="2640" y="2512"/>
                  </a:cubicBezTo>
                  <a:cubicBezTo>
                    <a:pt x="2197" y="2397"/>
                    <a:pt x="2017" y="1971"/>
                    <a:pt x="2361" y="1922"/>
                  </a:cubicBezTo>
                  <a:cubicBezTo>
                    <a:pt x="2771" y="1856"/>
                    <a:pt x="2837" y="1512"/>
                    <a:pt x="2705" y="1217"/>
                  </a:cubicBezTo>
                  <a:cubicBezTo>
                    <a:pt x="2645" y="1096"/>
                    <a:pt x="2509" y="1027"/>
                    <a:pt x="2364" y="1027"/>
                  </a:cubicBezTo>
                  <a:cubicBezTo>
                    <a:pt x="2156" y="1027"/>
                    <a:pt x="1927" y="1168"/>
                    <a:pt x="1869" y="1496"/>
                  </a:cubicBezTo>
                  <a:cubicBezTo>
                    <a:pt x="1820" y="1758"/>
                    <a:pt x="1886" y="2037"/>
                    <a:pt x="2083" y="2250"/>
                  </a:cubicBezTo>
                  <a:cubicBezTo>
                    <a:pt x="2250" y="2434"/>
                    <a:pt x="2583" y="2592"/>
                    <a:pt x="2927" y="2592"/>
                  </a:cubicBezTo>
                  <a:cubicBezTo>
                    <a:pt x="3256" y="2592"/>
                    <a:pt x="3595" y="2446"/>
                    <a:pt x="3804" y="2037"/>
                  </a:cubicBezTo>
                  <a:cubicBezTo>
                    <a:pt x="4033" y="1561"/>
                    <a:pt x="3984" y="1004"/>
                    <a:pt x="3689" y="561"/>
                  </a:cubicBezTo>
                  <a:cubicBezTo>
                    <a:pt x="3387" y="178"/>
                    <a:pt x="2891" y="0"/>
                    <a:pt x="2382" y="0"/>
                  </a:cubicBezTo>
                  <a:close/>
                  <a:moveTo>
                    <a:pt x="7080" y="8093"/>
                  </a:moveTo>
                  <a:cubicBezTo>
                    <a:pt x="7071" y="8099"/>
                    <a:pt x="7065" y="8101"/>
                    <a:pt x="7065" y="8101"/>
                  </a:cubicBezTo>
                  <a:cubicBezTo>
                    <a:pt x="7073" y="8101"/>
                    <a:pt x="7077" y="8098"/>
                    <a:pt x="7080" y="809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970025" y="831225"/>
              <a:ext cx="116700" cy="59325"/>
            </a:xfrm>
            <a:custGeom>
              <a:avLst/>
              <a:gdLst/>
              <a:ahLst/>
              <a:cxnLst/>
              <a:rect l="l" t="t" r="r" b="b"/>
              <a:pathLst>
                <a:path w="4668" h="2373" extrusionOk="0">
                  <a:moveTo>
                    <a:pt x="3587" y="1"/>
                  </a:moveTo>
                  <a:cubicBezTo>
                    <a:pt x="3291" y="1"/>
                    <a:pt x="2940" y="42"/>
                    <a:pt x="2541" y="160"/>
                  </a:cubicBezTo>
                  <a:cubicBezTo>
                    <a:pt x="1975" y="321"/>
                    <a:pt x="1495" y="380"/>
                    <a:pt x="1103" y="380"/>
                  </a:cubicBezTo>
                  <a:cubicBezTo>
                    <a:pt x="576" y="380"/>
                    <a:pt x="208" y="273"/>
                    <a:pt x="1" y="160"/>
                  </a:cubicBezTo>
                  <a:lnTo>
                    <a:pt x="1" y="160"/>
                  </a:lnTo>
                  <a:cubicBezTo>
                    <a:pt x="148" y="275"/>
                    <a:pt x="263" y="390"/>
                    <a:pt x="378" y="537"/>
                  </a:cubicBezTo>
                  <a:cubicBezTo>
                    <a:pt x="453" y="642"/>
                    <a:pt x="610" y="1393"/>
                    <a:pt x="1190" y="1393"/>
                  </a:cubicBezTo>
                  <a:cubicBezTo>
                    <a:pt x="1243" y="1393"/>
                    <a:pt x="1300" y="1387"/>
                    <a:pt x="1361" y="1373"/>
                  </a:cubicBezTo>
                  <a:cubicBezTo>
                    <a:pt x="2099" y="1226"/>
                    <a:pt x="1951" y="767"/>
                    <a:pt x="2427" y="619"/>
                  </a:cubicBezTo>
                  <a:cubicBezTo>
                    <a:pt x="2519" y="591"/>
                    <a:pt x="2597" y="579"/>
                    <a:pt x="2662" y="579"/>
                  </a:cubicBezTo>
                  <a:cubicBezTo>
                    <a:pt x="2931" y="579"/>
                    <a:pt x="2975" y="786"/>
                    <a:pt x="2869" y="865"/>
                  </a:cubicBezTo>
                  <a:cubicBezTo>
                    <a:pt x="2813" y="900"/>
                    <a:pt x="2763" y="911"/>
                    <a:pt x="2711" y="911"/>
                  </a:cubicBezTo>
                  <a:cubicBezTo>
                    <a:pt x="2639" y="911"/>
                    <a:pt x="2563" y="891"/>
                    <a:pt x="2459" y="881"/>
                  </a:cubicBezTo>
                  <a:cubicBezTo>
                    <a:pt x="2451" y="881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27"/>
                  </a:cubicBezTo>
                  <a:cubicBezTo>
                    <a:pt x="3705" y="1865"/>
                    <a:pt x="3853" y="1406"/>
                    <a:pt x="3722" y="996"/>
                  </a:cubicBezTo>
                  <a:cubicBezTo>
                    <a:pt x="3623" y="502"/>
                    <a:pt x="3938" y="202"/>
                    <a:pt x="4415" y="202"/>
                  </a:cubicBezTo>
                  <a:cubicBezTo>
                    <a:pt x="4491" y="202"/>
                    <a:pt x="4572" y="210"/>
                    <a:pt x="4656" y="226"/>
                  </a:cubicBezTo>
                  <a:cubicBezTo>
                    <a:pt x="4667" y="226"/>
                    <a:pt x="4277" y="1"/>
                    <a:pt x="35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999950" y="7217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62" y="1"/>
                  </a:moveTo>
                  <a:lnTo>
                    <a:pt x="1262" y="1"/>
                  </a:lnTo>
                  <a:cubicBezTo>
                    <a:pt x="1689" y="427"/>
                    <a:pt x="1836" y="1066"/>
                    <a:pt x="1639" y="1656"/>
                  </a:cubicBezTo>
                  <a:cubicBezTo>
                    <a:pt x="1394" y="2417"/>
                    <a:pt x="864" y="2608"/>
                    <a:pt x="414" y="2608"/>
                  </a:cubicBezTo>
                  <a:cubicBezTo>
                    <a:pt x="262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34" y="3279"/>
                    <a:pt x="1885" y="2640"/>
                    <a:pt x="1869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66" y="1837"/>
                    <a:pt x="2098" y="1951"/>
                    <a:pt x="2033" y="2148"/>
                  </a:cubicBezTo>
                  <a:cubicBezTo>
                    <a:pt x="1967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52" y="2673"/>
                  </a:cubicBezTo>
                  <a:cubicBezTo>
                    <a:pt x="3000" y="2410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916750" y="602275"/>
              <a:ext cx="38150" cy="191575"/>
            </a:xfrm>
            <a:custGeom>
              <a:avLst/>
              <a:gdLst/>
              <a:ahLst/>
              <a:cxnLst/>
              <a:rect l="l" t="t" r="r" b="b"/>
              <a:pathLst>
                <a:path w="1526" h="7663" extrusionOk="0">
                  <a:moveTo>
                    <a:pt x="625" y="0"/>
                  </a:moveTo>
                  <a:cubicBezTo>
                    <a:pt x="557" y="0"/>
                    <a:pt x="485" y="17"/>
                    <a:pt x="411" y="57"/>
                  </a:cubicBezTo>
                  <a:cubicBezTo>
                    <a:pt x="1" y="287"/>
                    <a:pt x="329" y="844"/>
                    <a:pt x="591" y="1106"/>
                  </a:cubicBezTo>
                  <a:cubicBezTo>
                    <a:pt x="706" y="1205"/>
                    <a:pt x="755" y="1483"/>
                    <a:pt x="788" y="1860"/>
                  </a:cubicBezTo>
                  <a:cubicBezTo>
                    <a:pt x="837" y="2565"/>
                    <a:pt x="820" y="3286"/>
                    <a:pt x="738" y="3991"/>
                  </a:cubicBezTo>
                  <a:cubicBezTo>
                    <a:pt x="607" y="5368"/>
                    <a:pt x="771" y="7122"/>
                    <a:pt x="1460" y="7663"/>
                  </a:cubicBezTo>
                  <a:cubicBezTo>
                    <a:pt x="1460" y="7663"/>
                    <a:pt x="804" y="7056"/>
                    <a:pt x="952" y="5171"/>
                  </a:cubicBezTo>
                  <a:cubicBezTo>
                    <a:pt x="1050" y="3975"/>
                    <a:pt x="1411" y="2827"/>
                    <a:pt x="1476" y="1860"/>
                  </a:cubicBezTo>
                  <a:cubicBezTo>
                    <a:pt x="1525" y="1286"/>
                    <a:pt x="1460" y="795"/>
                    <a:pt x="1181" y="369"/>
                  </a:cubicBezTo>
                  <a:cubicBezTo>
                    <a:pt x="1181" y="369"/>
                    <a:pt x="947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798750" y="577200"/>
              <a:ext cx="211875" cy="254350"/>
            </a:xfrm>
            <a:custGeom>
              <a:avLst/>
              <a:gdLst/>
              <a:ahLst/>
              <a:cxnLst/>
              <a:rect l="l" t="t" r="r" b="b"/>
              <a:pathLst>
                <a:path w="8475" h="10174" extrusionOk="0">
                  <a:moveTo>
                    <a:pt x="2179" y="0"/>
                  </a:moveTo>
                  <a:cubicBezTo>
                    <a:pt x="1280" y="0"/>
                    <a:pt x="459" y="468"/>
                    <a:pt x="246" y="1175"/>
                  </a:cubicBezTo>
                  <a:cubicBezTo>
                    <a:pt x="0" y="1781"/>
                    <a:pt x="197" y="2470"/>
                    <a:pt x="721" y="2863"/>
                  </a:cubicBezTo>
                  <a:lnTo>
                    <a:pt x="771" y="2896"/>
                  </a:lnTo>
                  <a:cubicBezTo>
                    <a:pt x="1010" y="3031"/>
                    <a:pt x="1272" y="3101"/>
                    <a:pt x="1533" y="3101"/>
                  </a:cubicBezTo>
                  <a:cubicBezTo>
                    <a:pt x="1809" y="3101"/>
                    <a:pt x="2083" y="3023"/>
                    <a:pt x="2328" y="2863"/>
                  </a:cubicBezTo>
                  <a:cubicBezTo>
                    <a:pt x="2492" y="2765"/>
                    <a:pt x="2606" y="2601"/>
                    <a:pt x="2656" y="2437"/>
                  </a:cubicBezTo>
                  <a:cubicBezTo>
                    <a:pt x="2800" y="2034"/>
                    <a:pt x="2501" y="1643"/>
                    <a:pt x="2115" y="1643"/>
                  </a:cubicBezTo>
                  <a:cubicBezTo>
                    <a:pt x="2061" y="1643"/>
                    <a:pt x="2006" y="1651"/>
                    <a:pt x="1951" y="1667"/>
                  </a:cubicBezTo>
                  <a:cubicBezTo>
                    <a:pt x="1623" y="1732"/>
                    <a:pt x="1443" y="2076"/>
                    <a:pt x="1557" y="2388"/>
                  </a:cubicBezTo>
                  <a:cubicBezTo>
                    <a:pt x="1646" y="2640"/>
                    <a:pt x="1928" y="2669"/>
                    <a:pt x="2053" y="2669"/>
                  </a:cubicBezTo>
                  <a:cubicBezTo>
                    <a:pt x="2091" y="2669"/>
                    <a:pt x="2115" y="2666"/>
                    <a:pt x="2115" y="2666"/>
                  </a:cubicBezTo>
                  <a:lnTo>
                    <a:pt x="2115" y="2666"/>
                  </a:lnTo>
                  <a:cubicBezTo>
                    <a:pt x="2082" y="2748"/>
                    <a:pt x="2016" y="2814"/>
                    <a:pt x="1934" y="2863"/>
                  </a:cubicBezTo>
                  <a:cubicBezTo>
                    <a:pt x="1820" y="2929"/>
                    <a:pt x="1688" y="2962"/>
                    <a:pt x="1557" y="2962"/>
                  </a:cubicBezTo>
                  <a:cubicBezTo>
                    <a:pt x="1426" y="2962"/>
                    <a:pt x="1295" y="2929"/>
                    <a:pt x="1180" y="2863"/>
                  </a:cubicBezTo>
                  <a:cubicBezTo>
                    <a:pt x="1098" y="2830"/>
                    <a:pt x="1016" y="2765"/>
                    <a:pt x="951" y="2716"/>
                  </a:cubicBezTo>
                  <a:cubicBezTo>
                    <a:pt x="525" y="2322"/>
                    <a:pt x="443" y="1093"/>
                    <a:pt x="1148" y="519"/>
                  </a:cubicBezTo>
                  <a:cubicBezTo>
                    <a:pt x="1472" y="269"/>
                    <a:pt x="1849" y="137"/>
                    <a:pt x="2244" y="137"/>
                  </a:cubicBezTo>
                  <a:cubicBezTo>
                    <a:pt x="2288" y="137"/>
                    <a:pt x="2332" y="139"/>
                    <a:pt x="2377" y="142"/>
                  </a:cubicBezTo>
                  <a:cubicBezTo>
                    <a:pt x="2508" y="142"/>
                    <a:pt x="2639" y="175"/>
                    <a:pt x="2770" y="208"/>
                  </a:cubicBezTo>
                  <a:cubicBezTo>
                    <a:pt x="3869" y="454"/>
                    <a:pt x="4590" y="1634"/>
                    <a:pt x="4803" y="2847"/>
                  </a:cubicBezTo>
                  <a:cubicBezTo>
                    <a:pt x="4803" y="2847"/>
                    <a:pt x="4803" y="2863"/>
                    <a:pt x="4803" y="2863"/>
                  </a:cubicBezTo>
                  <a:cubicBezTo>
                    <a:pt x="5065" y="4109"/>
                    <a:pt x="4803" y="5355"/>
                    <a:pt x="4885" y="6469"/>
                  </a:cubicBezTo>
                  <a:cubicBezTo>
                    <a:pt x="4836" y="7502"/>
                    <a:pt x="5229" y="8485"/>
                    <a:pt x="5983" y="9190"/>
                  </a:cubicBezTo>
                  <a:cubicBezTo>
                    <a:pt x="6671" y="9797"/>
                    <a:pt x="7557" y="10141"/>
                    <a:pt x="8474" y="10174"/>
                  </a:cubicBezTo>
                  <a:cubicBezTo>
                    <a:pt x="7573" y="10108"/>
                    <a:pt x="6704" y="9747"/>
                    <a:pt x="6032" y="9125"/>
                  </a:cubicBezTo>
                  <a:cubicBezTo>
                    <a:pt x="5327" y="8436"/>
                    <a:pt x="4967" y="7469"/>
                    <a:pt x="5032" y="6486"/>
                  </a:cubicBezTo>
                  <a:cubicBezTo>
                    <a:pt x="4967" y="5387"/>
                    <a:pt x="5229" y="4158"/>
                    <a:pt x="4983" y="2863"/>
                  </a:cubicBezTo>
                  <a:lnTo>
                    <a:pt x="4983" y="2847"/>
                  </a:lnTo>
                  <a:cubicBezTo>
                    <a:pt x="4754" y="1585"/>
                    <a:pt x="4000" y="323"/>
                    <a:pt x="2803" y="77"/>
                  </a:cubicBezTo>
                  <a:cubicBezTo>
                    <a:pt x="2595" y="25"/>
                    <a:pt x="2385" y="0"/>
                    <a:pt x="21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89725" y="6164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279" y="0"/>
                  </a:moveTo>
                  <a:lnTo>
                    <a:pt x="279" y="0"/>
                  </a:lnTo>
                  <a:cubicBezTo>
                    <a:pt x="83" y="394"/>
                    <a:pt x="1" y="853"/>
                    <a:pt x="66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82" y="3715"/>
                    <a:pt x="1948" y="3793"/>
                    <a:pt x="2273" y="3793"/>
                  </a:cubicBezTo>
                  <a:cubicBezTo>
                    <a:pt x="2369" y="3793"/>
                    <a:pt x="2426" y="3787"/>
                    <a:pt x="2426" y="3787"/>
                  </a:cubicBezTo>
                  <a:cubicBezTo>
                    <a:pt x="2164" y="3705"/>
                    <a:pt x="2115" y="3377"/>
                    <a:pt x="2295" y="3131"/>
                  </a:cubicBezTo>
                  <a:cubicBezTo>
                    <a:pt x="2459" y="2983"/>
                    <a:pt x="2426" y="2721"/>
                    <a:pt x="2230" y="2606"/>
                  </a:cubicBezTo>
                  <a:cubicBezTo>
                    <a:pt x="2115" y="2557"/>
                    <a:pt x="1836" y="2328"/>
                    <a:pt x="2066" y="2197"/>
                  </a:cubicBezTo>
                  <a:cubicBezTo>
                    <a:pt x="2096" y="2179"/>
                    <a:pt x="2128" y="2170"/>
                    <a:pt x="2163" y="2170"/>
                  </a:cubicBezTo>
                  <a:cubicBezTo>
                    <a:pt x="2409" y="2170"/>
                    <a:pt x="2732" y="2611"/>
                    <a:pt x="2689" y="3115"/>
                  </a:cubicBezTo>
                  <a:cubicBezTo>
                    <a:pt x="2640" y="3688"/>
                    <a:pt x="2902" y="3852"/>
                    <a:pt x="3295" y="4147"/>
                  </a:cubicBezTo>
                  <a:cubicBezTo>
                    <a:pt x="3705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36" y="3557"/>
                    <a:pt x="3656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5" y="3202"/>
                    <a:pt x="4197" y="3929"/>
                    <a:pt x="4197" y="4557"/>
                  </a:cubicBezTo>
                  <a:cubicBezTo>
                    <a:pt x="4164" y="4934"/>
                    <a:pt x="4328" y="5278"/>
                    <a:pt x="4639" y="5491"/>
                  </a:cubicBezTo>
                  <a:cubicBezTo>
                    <a:pt x="4508" y="5163"/>
                    <a:pt x="4443" y="4803"/>
                    <a:pt x="4459" y="4459"/>
                  </a:cubicBezTo>
                  <a:cubicBezTo>
                    <a:pt x="4459" y="3951"/>
                    <a:pt x="4541" y="3033"/>
                    <a:pt x="3639" y="2410"/>
                  </a:cubicBezTo>
                  <a:cubicBezTo>
                    <a:pt x="2722" y="1787"/>
                    <a:pt x="1623" y="2066"/>
                    <a:pt x="837" y="1492"/>
                  </a:cubicBezTo>
                  <a:cubicBezTo>
                    <a:pt x="755" y="1443"/>
                    <a:pt x="673" y="1377"/>
                    <a:pt x="607" y="1295"/>
                  </a:cubicBezTo>
                  <a:cubicBezTo>
                    <a:pt x="296" y="951"/>
                    <a:pt x="181" y="459"/>
                    <a:pt x="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220825" y="758550"/>
              <a:ext cx="99600" cy="218950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29" y="0"/>
                  </a:moveTo>
                  <a:cubicBezTo>
                    <a:pt x="1772" y="0"/>
                    <a:pt x="1614" y="22"/>
                    <a:pt x="1459" y="68"/>
                  </a:cubicBezTo>
                  <a:cubicBezTo>
                    <a:pt x="689" y="264"/>
                    <a:pt x="131" y="920"/>
                    <a:pt x="82" y="1707"/>
                  </a:cubicBezTo>
                  <a:cubicBezTo>
                    <a:pt x="0" y="2510"/>
                    <a:pt x="410" y="3297"/>
                    <a:pt x="1016" y="3854"/>
                  </a:cubicBezTo>
                  <a:cubicBezTo>
                    <a:pt x="1590" y="4444"/>
                    <a:pt x="2361" y="4723"/>
                    <a:pt x="2901" y="5214"/>
                  </a:cubicBezTo>
                  <a:cubicBezTo>
                    <a:pt x="3442" y="5690"/>
                    <a:pt x="3770" y="6362"/>
                    <a:pt x="3819" y="7067"/>
                  </a:cubicBezTo>
                  <a:cubicBezTo>
                    <a:pt x="3852" y="7722"/>
                    <a:pt x="3508" y="8411"/>
                    <a:pt x="2918" y="8575"/>
                  </a:cubicBezTo>
                  <a:cubicBezTo>
                    <a:pt x="2785" y="8624"/>
                    <a:pt x="2650" y="8647"/>
                    <a:pt x="2519" y="8647"/>
                  </a:cubicBezTo>
                  <a:cubicBezTo>
                    <a:pt x="2081" y="8647"/>
                    <a:pt x="1683" y="8392"/>
                    <a:pt x="1557" y="8001"/>
                  </a:cubicBezTo>
                  <a:cubicBezTo>
                    <a:pt x="1344" y="7575"/>
                    <a:pt x="1541" y="7034"/>
                    <a:pt x="2000" y="6854"/>
                  </a:cubicBezTo>
                  <a:cubicBezTo>
                    <a:pt x="2082" y="6821"/>
                    <a:pt x="2180" y="6804"/>
                    <a:pt x="2262" y="6804"/>
                  </a:cubicBezTo>
                  <a:cubicBezTo>
                    <a:pt x="2262" y="6804"/>
                    <a:pt x="2292" y="6801"/>
                    <a:pt x="2339" y="6801"/>
                  </a:cubicBezTo>
                  <a:cubicBezTo>
                    <a:pt x="2479" y="6801"/>
                    <a:pt x="2774" y="6829"/>
                    <a:pt x="2885" y="7050"/>
                  </a:cubicBezTo>
                  <a:cubicBezTo>
                    <a:pt x="2884" y="7049"/>
                    <a:pt x="2882" y="7048"/>
                    <a:pt x="2882" y="7048"/>
                  </a:cubicBezTo>
                  <a:lnTo>
                    <a:pt x="2882" y="7048"/>
                  </a:lnTo>
                  <a:cubicBezTo>
                    <a:pt x="2876" y="7048"/>
                    <a:pt x="2886" y="7083"/>
                    <a:pt x="2868" y="7083"/>
                  </a:cubicBezTo>
                  <a:cubicBezTo>
                    <a:pt x="2861" y="7083"/>
                    <a:pt x="2851" y="7078"/>
                    <a:pt x="2836" y="7067"/>
                  </a:cubicBezTo>
                  <a:cubicBezTo>
                    <a:pt x="2768" y="7032"/>
                    <a:pt x="2694" y="7015"/>
                    <a:pt x="2620" y="7015"/>
                  </a:cubicBezTo>
                  <a:cubicBezTo>
                    <a:pt x="2517" y="7015"/>
                    <a:pt x="2414" y="7049"/>
                    <a:pt x="2328" y="7116"/>
                  </a:cubicBezTo>
                  <a:cubicBezTo>
                    <a:pt x="2082" y="7362"/>
                    <a:pt x="2131" y="7771"/>
                    <a:pt x="2443" y="7935"/>
                  </a:cubicBezTo>
                  <a:cubicBezTo>
                    <a:pt x="2526" y="7977"/>
                    <a:pt x="2614" y="7998"/>
                    <a:pt x="2698" y="7998"/>
                  </a:cubicBezTo>
                  <a:cubicBezTo>
                    <a:pt x="3010" y="7998"/>
                    <a:pt x="3280" y="7721"/>
                    <a:pt x="3164" y="7231"/>
                  </a:cubicBezTo>
                  <a:cubicBezTo>
                    <a:pt x="3062" y="6911"/>
                    <a:pt x="2755" y="6695"/>
                    <a:pt x="2424" y="6695"/>
                  </a:cubicBezTo>
                  <a:cubicBezTo>
                    <a:pt x="2382" y="6695"/>
                    <a:pt x="2338" y="6699"/>
                    <a:pt x="2295" y="6706"/>
                  </a:cubicBezTo>
                  <a:cubicBezTo>
                    <a:pt x="2180" y="6706"/>
                    <a:pt x="2066" y="6739"/>
                    <a:pt x="1967" y="6788"/>
                  </a:cubicBezTo>
                  <a:cubicBezTo>
                    <a:pt x="1492" y="7001"/>
                    <a:pt x="1279" y="7558"/>
                    <a:pt x="1475" y="8050"/>
                  </a:cubicBezTo>
                  <a:cubicBezTo>
                    <a:pt x="1604" y="8474"/>
                    <a:pt x="2065" y="8757"/>
                    <a:pt x="2558" y="8757"/>
                  </a:cubicBezTo>
                  <a:cubicBezTo>
                    <a:pt x="2694" y="8757"/>
                    <a:pt x="2832" y="8735"/>
                    <a:pt x="2967" y="8689"/>
                  </a:cubicBezTo>
                  <a:cubicBezTo>
                    <a:pt x="3606" y="8509"/>
                    <a:pt x="3983" y="7771"/>
                    <a:pt x="3967" y="7050"/>
                  </a:cubicBezTo>
                  <a:cubicBezTo>
                    <a:pt x="3934" y="6296"/>
                    <a:pt x="3590" y="5591"/>
                    <a:pt x="3016" y="5083"/>
                  </a:cubicBezTo>
                  <a:cubicBezTo>
                    <a:pt x="2443" y="4542"/>
                    <a:pt x="1689" y="4264"/>
                    <a:pt x="1131" y="3706"/>
                  </a:cubicBezTo>
                  <a:cubicBezTo>
                    <a:pt x="574" y="3149"/>
                    <a:pt x="181" y="2444"/>
                    <a:pt x="246" y="1707"/>
                  </a:cubicBezTo>
                  <a:cubicBezTo>
                    <a:pt x="262" y="1248"/>
                    <a:pt x="476" y="838"/>
                    <a:pt x="836" y="543"/>
                  </a:cubicBezTo>
                  <a:cubicBezTo>
                    <a:pt x="984" y="428"/>
                    <a:pt x="1164" y="346"/>
                    <a:pt x="1361" y="281"/>
                  </a:cubicBezTo>
                  <a:cubicBezTo>
                    <a:pt x="1500" y="240"/>
                    <a:pt x="1648" y="219"/>
                    <a:pt x="1797" y="219"/>
                  </a:cubicBezTo>
                  <a:cubicBezTo>
                    <a:pt x="1947" y="219"/>
                    <a:pt x="2098" y="240"/>
                    <a:pt x="2246" y="281"/>
                  </a:cubicBezTo>
                  <a:cubicBezTo>
                    <a:pt x="3262" y="559"/>
                    <a:pt x="3590" y="1920"/>
                    <a:pt x="2901" y="2575"/>
                  </a:cubicBezTo>
                  <a:cubicBezTo>
                    <a:pt x="2770" y="2723"/>
                    <a:pt x="2590" y="2805"/>
                    <a:pt x="2393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7" y="2851"/>
                    <a:pt x="1514" y="2569"/>
                    <a:pt x="1557" y="2379"/>
                  </a:cubicBezTo>
                  <a:cubicBezTo>
                    <a:pt x="1557" y="2379"/>
                    <a:pt x="1557" y="2346"/>
                    <a:pt x="1623" y="2346"/>
                  </a:cubicBezTo>
                  <a:cubicBezTo>
                    <a:pt x="1634" y="2346"/>
                    <a:pt x="1655" y="2347"/>
                    <a:pt x="1683" y="2347"/>
                  </a:cubicBezTo>
                  <a:cubicBezTo>
                    <a:pt x="1823" y="2347"/>
                    <a:pt x="2139" y="2324"/>
                    <a:pt x="2262" y="2051"/>
                  </a:cubicBezTo>
                  <a:cubicBezTo>
                    <a:pt x="2381" y="1683"/>
                    <a:pt x="2108" y="1346"/>
                    <a:pt x="1776" y="1346"/>
                  </a:cubicBezTo>
                  <a:cubicBezTo>
                    <a:pt x="1694" y="1346"/>
                    <a:pt x="1609" y="1366"/>
                    <a:pt x="1525" y="1412"/>
                  </a:cubicBezTo>
                  <a:cubicBezTo>
                    <a:pt x="918" y="1789"/>
                    <a:pt x="1066" y="2707"/>
                    <a:pt x="1754" y="2903"/>
                  </a:cubicBezTo>
                  <a:cubicBezTo>
                    <a:pt x="1928" y="2983"/>
                    <a:pt x="2110" y="3021"/>
                    <a:pt x="2291" y="3021"/>
                  </a:cubicBezTo>
                  <a:cubicBezTo>
                    <a:pt x="2742" y="3021"/>
                    <a:pt x="3180" y="2784"/>
                    <a:pt x="3426" y="2362"/>
                  </a:cubicBezTo>
                  <a:cubicBezTo>
                    <a:pt x="3688" y="1821"/>
                    <a:pt x="3639" y="1182"/>
                    <a:pt x="3278" y="674"/>
                  </a:cubicBezTo>
                  <a:cubicBezTo>
                    <a:pt x="2963" y="245"/>
                    <a:pt x="2453" y="0"/>
                    <a:pt x="19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76150" y="841375"/>
              <a:ext cx="42625" cy="60250"/>
            </a:xfrm>
            <a:custGeom>
              <a:avLst/>
              <a:gdLst/>
              <a:ahLst/>
              <a:cxnLst/>
              <a:rect l="l" t="t" r="r" b="b"/>
              <a:pathLst>
                <a:path w="1705" h="2410" extrusionOk="0">
                  <a:moveTo>
                    <a:pt x="197" y="0"/>
                  </a:moveTo>
                  <a:cubicBezTo>
                    <a:pt x="197" y="164"/>
                    <a:pt x="164" y="328"/>
                    <a:pt x="115" y="475"/>
                  </a:cubicBezTo>
                  <a:cubicBezTo>
                    <a:pt x="0" y="852"/>
                    <a:pt x="311" y="1115"/>
                    <a:pt x="951" y="1393"/>
                  </a:cubicBezTo>
                  <a:cubicBezTo>
                    <a:pt x="1328" y="1606"/>
                    <a:pt x="1590" y="1983"/>
                    <a:pt x="1656" y="2410"/>
                  </a:cubicBezTo>
                  <a:cubicBezTo>
                    <a:pt x="1705" y="393"/>
                    <a:pt x="885" y="328"/>
                    <a:pt x="688" y="328"/>
                  </a:cubicBezTo>
                  <a:cubicBezTo>
                    <a:pt x="671" y="329"/>
                    <a:pt x="655" y="330"/>
                    <a:pt x="639" y="330"/>
                  </a:cubicBezTo>
                  <a:cubicBezTo>
                    <a:pt x="473" y="330"/>
                    <a:pt x="376" y="254"/>
                    <a:pt x="361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141725" y="663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20"/>
                  </a:cubicBezTo>
                  <a:cubicBezTo>
                    <a:pt x="1197" y="2508"/>
                    <a:pt x="1787" y="2295"/>
                    <a:pt x="1984" y="2869"/>
                  </a:cubicBezTo>
                  <a:cubicBezTo>
                    <a:pt x="1984" y="2869"/>
                    <a:pt x="2066" y="3164"/>
                    <a:pt x="1869" y="3262"/>
                  </a:cubicBezTo>
                  <a:cubicBezTo>
                    <a:pt x="1836" y="3284"/>
                    <a:pt x="1803" y="3293"/>
                    <a:pt x="1773" y="3293"/>
                  </a:cubicBezTo>
                  <a:cubicBezTo>
                    <a:pt x="1639" y="3293"/>
                    <a:pt x="1541" y="3114"/>
                    <a:pt x="1541" y="2967"/>
                  </a:cubicBezTo>
                  <a:cubicBezTo>
                    <a:pt x="1476" y="2656"/>
                    <a:pt x="1230" y="2426"/>
                    <a:pt x="935" y="2377"/>
                  </a:cubicBezTo>
                  <a:cubicBezTo>
                    <a:pt x="542" y="2328"/>
                    <a:pt x="493" y="2213"/>
                    <a:pt x="492" y="2213"/>
                  </a:cubicBezTo>
                  <a:lnTo>
                    <a:pt x="492" y="2213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1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2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8"/>
                    <a:pt x="1804" y="6737"/>
                    <a:pt x="3082" y="7786"/>
                  </a:cubicBezTo>
                  <a:cubicBezTo>
                    <a:pt x="4131" y="8655"/>
                    <a:pt x="4344" y="8688"/>
                    <a:pt x="4344" y="8688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9"/>
                    <a:pt x="3722" y="9638"/>
                    <a:pt x="4049" y="9786"/>
                  </a:cubicBezTo>
                  <a:cubicBezTo>
                    <a:pt x="4049" y="9786"/>
                    <a:pt x="3935" y="9589"/>
                    <a:pt x="4131" y="9573"/>
                  </a:cubicBezTo>
                  <a:cubicBezTo>
                    <a:pt x="4143" y="9571"/>
                    <a:pt x="4155" y="9570"/>
                    <a:pt x="4168" y="9570"/>
                  </a:cubicBezTo>
                  <a:cubicBezTo>
                    <a:pt x="4290" y="9570"/>
                    <a:pt x="4435" y="9658"/>
                    <a:pt x="4592" y="9658"/>
                  </a:cubicBezTo>
                  <a:cubicBezTo>
                    <a:pt x="4681" y="9658"/>
                    <a:pt x="4774" y="9629"/>
                    <a:pt x="4869" y="9540"/>
                  </a:cubicBezTo>
                  <a:cubicBezTo>
                    <a:pt x="4990" y="9419"/>
                    <a:pt x="5190" y="9317"/>
                    <a:pt x="5423" y="9317"/>
                  </a:cubicBezTo>
                  <a:cubicBezTo>
                    <a:pt x="5727" y="9317"/>
                    <a:pt x="6087" y="9493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1" y="7966"/>
                    <a:pt x="2050" y="6262"/>
                    <a:pt x="2132" y="4409"/>
                  </a:cubicBezTo>
                  <a:cubicBezTo>
                    <a:pt x="2230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255250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188450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89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61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39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25" y="7500"/>
                    <a:pt x="1148" y="8976"/>
                  </a:cubicBezTo>
                  <a:cubicBezTo>
                    <a:pt x="1672" y="10303"/>
                    <a:pt x="2574" y="10697"/>
                    <a:pt x="2656" y="10746"/>
                  </a:cubicBezTo>
                  <a:cubicBezTo>
                    <a:pt x="1984" y="10336"/>
                    <a:pt x="1476" y="9697"/>
                    <a:pt x="1230" y="8943"/>
                  </a:cubicBezTo>
                  <a:cubicBezTo>
                    <a:pt x="672" y="7517"/>
                    <a:pt x="1557" y="5550"/>
                    <a:pt x="2393" y="3501"/>
                  </a:cubicBezTo>
                  <a:cubicBezTo>
                    <a:pt x="2590" y="3009"/>
                    <a:pt x="2688" y="2485"/>
                    <a:pt x="2721" y="1960"/>
                  </a:cubicBezTo>
                  <a:cubicBezTo>
                    <a:pt x="2754" y="1403"/>
                    <a:pt x="2574" y="846"/>
                    <a:pt x="2230" y="419"/>
                  </a:cubicBezTo>
                  <a:cubicBezTo>
                    <a:pt x="1966" y="125"/>
                    <a:pt x="1622" y="1"/>
                    <a:pt x="1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273675" y="677850"/>
              <a:ext cx="94700" cy="93475"/>
            </a:xfrm>
            <a:custGeom>
              <a:avLst/>
              <a:gdLst/>
              <a:ahLst/>
              <a:cxnLst/>
              <a:rect l="l" t="t" r="r" b="b"/>
              <a:pathLst>
                <a:path w="3788" h="3739" extrusionOk="0">
                  <a:moveTo>
                    <a:pt x="3279" y="1"/>
                  </a:moveTo>
                  <a:cubicBezTo>
                    <a:pt x="3279" y="1"/>
                    <a:pt x="3279" y="268"/>
                    <a:pt x="3109" y="268"/>
                  </a:cubicBezTo>
                  <a:cubicBezTo>
                    <a:pt x="3096" y="268"/>
                    <a:pt x="3081" y="267"/>
                    <a:pt x="3066" y="263"/>
                  </a:cubicBezTo>
                  <a:cubicBezTo>
                    <a:pt x="2958" y="240"/>
                    <a:pt x="2810" y="181"/>
                    <a:pt x="2671" y="181"/>
                  </a:cubicBezTo>
                  <a:cubicBezTo>
                    <a:pt x="2516" y="181"/>
                    <a:pt x="2373" y="256"/>
                    <a:pt x="2312" y="542"/>
                  </a:cubicBezTo>
                  <a:cubicBezTo>
                    <a:pt x="2186" y="1077"/>
                    <a:pt x="2136" y="1643"/>
                    <a:pt x="1928" y="1643"/>
                  </a:cubicBezTo>
                  <a:cubicBezTo>
                    <a:pt x="1920" y="1643"/>
                    <a:pt x="1911" y="1642"/>
                    <a:pt x="1902" y="1640"/>
                  </a:cubicBezTo>
                  <a:lnTo>
                    <a:pt x="1853" y="1640"/>
                  </a:lnTo>
                  <a:cubicBezTo>
                    <a:pt x="1844" y="1642"/>
                    <a:pt x="1835" y="1643"/>
                    <a:pt x="1827" y="1643"/>
                  </a:cubicBezTo>
                  <a:cubicBezTo>
                    <a:pt x="1619" y="1643"/>
                    <a:pt x="1569" y="1077"/>
                    <a:pt x="1443" y="542"/>
                  </a:cubicBezTo>
                  <a:cubicBezTo>
                    <a:pt x="1374" y="256"/>
                    <a:pt x="1236" y="181"/>
                    <a:pt x="1087" y="181"/>
                  </a:cubicBezTo>
                  <a:cubicBezTo>
                    <a:pt x="954" y="181"/>
                    <a:pt x="814" y="240"/>
                    <a:pt x="706" y="263"/>
                  </a:cubicBezTo>
                  <a:cubicBezTo>
                    <a:pt x="685" y="269"/>
                    <a:pt x="666" y="272"/>
                    <a:pt x="649" y="272"/>
                  </a:cubicBezTo>
                  <a:cubicBezTo>
                    <a:pt x="482" y="272"/>
                    <a:pt x="509" y="1"/>
                    <a:pt x="509" y="1"/>
                  </a:cubicBezTo>
                  <a:lnTo>
                    <a:pt x="509" y="1"/>
                  </a:lnTo>
                  <a:cubicBezTo>
                    <a:pt x="509" y="1"/>
                    <a:pt x="279" y="83"/>
                    <a:pt x="148" y="673"/>
                  </a:cubicBezTo>
                  <a:cubicBezTo>
                    <a:pt x="1" y="1279"/>
                    <a:pt x="263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38"/>
                  </a:lnTo>
                  <a:lnTo>
                    <a:pt x="1918" y="3509"/>
                  </a:lnTo>
                  <a:cubicBezTo>
                    <a:pt x="1918" y="3509"/>
                    <a:pt x="1951" y="2214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8" y="83"/>
                    <a:pt x="3279" y="1"/>
                    <a:pt x="3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251150" y="589750"/>
              <a:ext cx="69275" cy="20370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65" y="1"/>
                  </a:moveTo>
                  <a:lnTo>
                    <a:pt x="2065" y="1"/>
                  </a:lnTo>
                  <a:cubicBezTo>
                    <a:pt x="2361" y="968"/>
                    <a:pt x="1295" y="1230"/>
                    <a:pt x="656" y="2361"/>
                  </a:cubicBezTo>
                  <a:cubicBezTo>
                    <a:pt x="557" y="2525"/>
                    <a:pt x="492" y="2722"/>
                    <a:pt x="426" y="2902"/>
                  </a:cubicBezTo>
                  <a:cubicBezTo>
                    <a:pt x="0" y="4279"/>
                    <a:pt x="262" y="5230"/>
                    <a:pt x="1574" y="6131"/>
                  </a:cubicBezTo>
                  <a:cubicBezTo>
                    <a:pt x="2705" y="6934"/>
                    <a:pt x="2754" y="8000"/>
                    <a:pt x="2754" y="8147"/>
                  </a:cubicBezTo>
                  <a:cubicBezTo>
                    <a:pt x="2770" y="7656"/>
                    <a:pt x="2623" y="7164"/>
                    <a:pt x="2328" y="6754"/>
                  </a:cubicBezTo>
                  <a:cubicBezTo>
                    <a:pt x="2016" y="6328"/>
                    <a:pt x="1623" y="6066"/>
                    <a:pt x="1049" y="5557"/>
                  </a:cubicBezTo>
                  <a:cubicBezTo>
                    <a:pt x="869" y="5394"/>
                    <a:pt x="721" y="5197"/>
                    <a:pt x="639" y="4967"/>
                  </a:cubicBezTo>
                  <a:cubicBezTo>
                    <a:pt x="295" y="4131"/>
                    <a:pt x="967" y="3263"/>
                    <a:pt x="1295" y="2902"/>
                  </a:cubicBezTo>
                  <a:cubicBezTo>
                    <a:pt x="1443" y="2722"/>
                    <a:pt x="1639" y="2558"/>
                    <a:pt x="1836" y="2361"/>
                  </a:cubicBezTo>
                  <a:cubicBezTo>
                    <a:pt x="2213" y="2017"/>
                    <a:pt x="2459" y="1558"/>
                    <a:pt x="2557" y="1066"/>
                  </a:cubicBezTo>
                  <a:cubicBezTo>
                    <a:pt x="2705" y="181"/>
                    <a:pt x="2066" y="1"/>
                    <a:pt x="20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032450" y="913300"/>
              <a:ext cx="226625" cy="157625"/>
            </a:xfrm>
            <a:custGeom>
              <a:avLst/>
              <a:gdLst/>
              <a:ahLst/>
              <a:cxnLst/>
              <a:rect l="l" t="t" r="r" b="b"/>
              <a:pathLst>
                <a:path w="9065" h="6305" extrusionOk="0">
                  <a:moveTo>
                    <a:pt x="7067" y="0"/>
                  </a:moveTo>
                  <a:cubicBezTo>
                    <a:pt x="6612" y="0"/>
                    <a:pt x="6184" y="162"/>
                    <a:pt x="5918" y="500"/>
                  </a:cubicBezTo>
                  <a:cubicBezTo>
                    <a:pt x="5524" y="909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19"/>
                  </a:cubicBezTo>
                  <a:lnTo>
                    <a:pt x="6213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18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79" y="1214"/>
                    <a:pt x="6852" y="1221"/>
                  </a:cubicBezTo>
                  <a:cubicBezTo>
                    <a:pt x="6541" y="1319"/>
                    <a:pt x="6475" y="1729"/>
                    <a:pt x="6704" y="1860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77" y="2321"/>
                    <a:pt x="6495" y="2321"/>
                  </a:cubicBezTo>
                  <a:cubicBezTo>
                    <a:pt x="6434" y="2321"/>
                    <a:pt x="6372" y="2315"/>
                    <a:pt x="6311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17" y="2663"/>
                    <a:pt x="8475" y="3417"/>
                    <a:pt x="7753" y="3794"/>
                  </a:cubicBezTo>
                  <a:lnTo>
                    <a:pt x="7704" y="3827"/>
                  </a:lnTo>
                  <a:cubicBezTo>
                    <a:pt x="7606" y="3860"/>
                    <a:pt x="7524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48" y="4581"/>
                  </a:cubicBezTo>
                  <a:cubicBezTo>
                    <a:pt x="0" y="5122"/>
                    <a:pt x="115" y="5728"/>
                    <a:pt x="558" y="6056"/>
                  </a:cubicBezTo>
                  <a:cubicBezTo>
                    <a:pt x="778" y="6226"/>
                    <a:pt x="1047" y="6304"/>
                    <a:pt x="1311" y="6304"/>
                  </a:cubicBezTo>
                  <a:cubicBezTo>
                    <a:pt x="1732" y="6304"/>
                    <a:pt x="2140" y="6104"/>
                    <a:pt x="2312" y="5761"/>
                  </a:cubicBezTo>
                  <a:cubicBezTo>
                    <a:pt x="2639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6" y="4528"/>
                    <a:pt x="853" y="4843"/>
                  </a:cubicBezTo>
                  <a:cubicBezTo>
                    <a:pt x="820" y="4958"/>
                    <a:pt x="804" y="5089"/>
                    <a:pt x="836" y="5220"/>
                  </a:cubicBezTo>
                  <a:cubicBezTo>
                    <a:pt x="836" y="5237"/>
                    <a:pt x="836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4" y="5520"/>
                    <a:pt x="1124" y="5662"/>
                    <a:pt x="1350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794" y="4908"/>
                    <a:pt x="1455" y="4908"/>
                  </a:cubicBezTo>
                  <a:cubicBezTo>
                    <a:pt x="1446" y="4908"/>
                    <a:pt x="1436" y="4908"/>
                    <a:pt x="1426" y="4909"/>
                  </a:cubicBezTo>
                  <a:cubicBezTo>
                    <a:pt x="1049" y="4958"/>
                    <a:pt x="1099" y="5319"/>
                    <a:pt x="1049" y="5368"/>
                  </a:cubicBezTo>
                  <a:cubicBezTo>
                    <a:pt x="1040" y="5377"/>
                    <a:pt x="1029" y="5381"/>
                    <a:pt x="1018" y="5381"/>
                  </a:cubicBezTo>
                  <a:cubicBezTo>
                    <a:pt x="971" y="5381"/>
                    <a:pt x="915" y="5309"/>
                    <a:pt x="902" y="5270"/>
                  </a:cubicBezTo>
                  <a:cubicBezTo>
                    <a:pt x="836" y="5089"/>
                    <a:pt x="836" y="4876"/>
                    <a:pt x="935" y="4696"/>
                  </a:cubicBezTo>
                  <a:cubicBezTo>
                    <a:pt x="1084" y="4500"/>
                    <a:pt x="1307" y="4385"/>
                    <a:pt x="1539" y="4385"/>
                  </a:cubicBezTo>
                  <a:cubicBezTo>
                    <a:pt x="1638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79" y="6023"/>
                    <a:pt x="1700" y="6206"/>
                    <a:pt x="1313" y="6206"/>
                  </a:cubicBezTo>
                  <a:cubicBezTo>
                    <a:pt x="1068" y="6206"/>
                    <a:pt x="820" y="6133"/>
                    <a:pt x="623" y="5974"/>
                  </a:cubicBezTo>
                  <a:cubicBezTo>
                    <a:pt x="82" y="5565"/>
                    <a:pt x="115" y="4630"/>
                    <a:pt x="541" y="4057"/>
                  </a:cubicBezTo>
                  <a:cubicBezTo>
                    <a:pt x="903" y="3583"/>
                    <a:pt x="1491" y="3346"/>
                    <a:pt x="2105" y="3346"/>
                  </a:cubicBezTo>
                  <a:cubicBezTo>
                    <a:pt x="2299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39" y="4247"/>
                    <a:pt x="5870" y="4281"/>
                    <a:pt x="6196" y="4281"/>
                  </a:cubicBezTo>
                  <a:cubicBezTo>
                    <a:pt x="6772" y="4281"/>
                    <a:pt x="7333" y="4176"/>
                    <a:pt x="7835" y="3925"/>
                  </a:cubicBezTo>
                  <a:cubicBezTo>
                    <a:pt x="8606" y="3516"/>
                    <a:pt x="9065" y="2712"/>
                    <a:pt x="9048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956225" y="1049125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0"/>
                  </a:moveTo>
                  <a:cubicBezTo>
                    <a:pt x="3033" y="115"/>
                    <a:pt x="3017" y="246"/>
                    <a:pt x="3000" y="361"/>
                  </a:cubicBezTo>
                  <a:cubicBezTo>
                    <a:pt x="3000" y="361"/>
                    <a:pt x="2918" y="1263"/>
                    <a:pt x="2033" y="1377"/>
                  </a:cubicBezTo>
                  <a:cubicBezTo>
                    <a:pt x="1164" y="1508"/>
                    <a:pt x="574" y="1640"/>
                    <a:pt x="541" y="2295"/>
                  </a:cubicBezTo>
                  <a:cubicBezTo>
                    <a:pt x="511" y="2921"/>
                    <a:pt x="324" y="3235"/>
                    <a:pt x="60" y="3235"/>
                  </a:cubicBezTo>
                  <a:cubicBezTo>
                    <a:pt x="40" y="3235"/>
                    <a:pt x="21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8"/>
                  </a:cubicBezTo>
                  <a:cubicBezTo>
                    <a:pt x="2181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96"/>
                    <a:pt x="3066" y="6196"/>
                  </a:cubicBezTo>
                  <a:cubicBezTo>
                    <a:pt x="3066" y="6196"/>
                    <a:pt x="3508" y="4819"/>
                    <a:pt x="3869" y="4262"/>
                  </a:cubicBezTo>
                  <a:cubicBezTo>
                    <a:pt x="4164" y="3869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2" y="2311"/>
                    <a:pt x="3788" y="2311"/>
                  </a:cubicBezTo>
                  <a:cubicBezTo>
                    <a:pt x="3939" y="2311"/>
                    <a:pt x="4001" y="2514"/>
                    <a:pt x="4016" y="2656"/>
                  </a:cubicBezTo>
                  <a:cubicBezTo>
                    <a:pt x="4033" y="2820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4" y="1508"/>
                    <a:pt x="4098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059500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7"/>
                    <a:pt x="1623" y="511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61" y="2921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8"/>
                    <a:pt x="3377" y="1937"/>
                    <a:pt x="3147" y="1675"/>
                  </a:cubicBezTo>
                  <a:cubicBezTo>
                    <a:pt x="2958" y="1445"/>
                    <a:pt x="3081" y="1216"/>
                    <a:pt x="3268" y="1216"/>
                  </a:cubicBezTo>
                  <a:cubicBezTo>
                    <a:pt x="3307" y="1216"/>
                    <a:pt x="3350" y="1226"/>
                    <a:pt x="3393" y="1249"/>
                  </a:cubicBezTo>
                  <a:cubicBezTo>
                    <a:pt x="3623" y="1380"/>
                    <a:pt x="3262" y="1872"/>
                    <a:pt x="3934" y="2314"/>
                  </a:cubicBezTo>
                  <a:cubicBezTo>
                    <a:pt x="4102" y="2421"/>
                    <a:pt x="4261" y="2461"/>
                    <a:pt x="4405" y="2461"/>
                  </a:cubicBezTo>
                  <a:cubicBezTo>
                    <a:pt x="4836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70" y="1413"/>
                  </a:cubicBezTo>
                  <a:cubicBezTo>
                    <a:pt x="4692" y="1357"/>
                    <a:pt x="4591" y="1324"/>
                    <a:pt x="4494" y="1324"/>
                  </a:cubicBezTo>
                  <a:cubicBezTo>
                    <a:pt x="4448" y="1324"/>
                    <a:pt x="4402" y="1332"/>
                    <a:pt x="4360" y="1347"/>
                  </a:cubicBezTo>
                  <a:cubicBezTo>
                    <a:pt x="4302" y="1360"/>
                    <a:pt x="4246" y="1366"/>
                    <a:pt x="4198" y="1366"/>
                  </a:cubicBezTo>
                  <a:cubicBezTo>
                    <a:pt x="4056" y="1366"/>
                    <a:pt x="3971" y="1314"/>
                    <a:pt x="4032" y="1216"/>
                  </a:cubicBezTo>
                  <a:cubicBezTo>
                    <a:pt x="4062" y="1174"/>
                    <a:pt x="4096" y="1158"/>
                    <a:pt x="4141" y="1158"/>
                  </a:cubicBezTo>
                  <a:cubicBezTo>
                    <a:pt x="4274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0" y="931"/>
                    <a:pt x="5514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00875" y="911025"/>
              <a:ext cx="90175" cy="63125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2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1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7" y="2148"/>
                    <a:pt x="2312" y="1492"/>
                    <a:pt x="2263" y="1263"/>
                  </a:cubicBezTo>
                  <a:cubicBezTo>
                    <a:pt x="2181" y="1017"/>
                    <a:pt x="2246" y="738"/>
                    <a:pt x="2410" y="541"/>
                  </a:cubicBezTo>
                  <a:cubicBezTo>
                    <a:pt x="2656" y="197"/>
                    <a:pt x="3607" y="132"/>
                    <a:pt x="3607" y="132"/>
                  </a:cubicBezTo>
                  <a:cubicBezTo>
                    <a:pt x="3607" y="132"/>
                    <a:pt x="3095" y="0"/>
                    <a:pt x="2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170125" y="844225"/>
              <a:ext cx="56175" cy="66825"/>
            </a:xfrm>
            <a:custGeom>
              <a:avLst/>
              <a:gdLst/>
              <a:ahLst/>
              <a:cxnLst/>
              <a:rect l="l" t="t" r="r" b="b"/>
              <a:pathLst>
                <a:path w="2247" h="2673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22"/>
                  </a:cubicBezTo>
                  <a:cubicBezTo>
                    <a:pt x="624" y="935"/>
                    <a:pt x="1" y="1345"/>
                    <a:pt x="247" y="2001"/>
                  </a:cubicBezTo>
                  <a:cubicBezTo>
                    <a:pt x="493" y="2673"/>
                    <a:pt x="1673" y="2410"/>
                    <a:pt x="2246" y="2607"/>
                  </a:cubicBezTo>
                  <a:cubicBezTo>
                    <a:pt x="2246" y="2607"/>
                    <a:pt x="1378" y="2148"/>
                    <a:pt x="1443" y="1427"/>
                  </a:cubicBezTo>
                  <a:cubicBezTo>
                    <a:pt x="1509" y="689"/>
                    <a:pt x="1427" y="165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31200" y="873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7" y="1"/>
                  </a:moveTo>
                  <a:lnTo>
                    <a:pt x="377" y="1"/>
                  </a:lnTo>
                  <a:cubicBezTo>
                    <a:pt x="0" y="1345"/>
                    <a:pt x="541" y="1607"/>
                    <a:pt x="1098" y="2476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1"/>
                    <a:pt x="2492" y="2918"/>
                  </a:cubicBezTo>
                  <a:cubicBezTo>
                    <a:pt x="3196" y="2492"/>
                    <a:pt x="2901" y="1591"/>
                    <a:pt x="2901" y="1591"/>
                  </a:cubicBezTo>
                  <a:lnTo>
                    <a:pt x="2901" y="1591"/>
                  </a:lnTo>
                  <a:cubicBezTo>
                    <a:pt x="2849" y="1695"/>
                    <a:pt x="2744" y="1748"/>
                    <a:pt x="2578" y="1748"/>
                  </a:cubicBezTo>
                  <a:cubicBezTo>
                    <a:pt x="2537" y="1748"/>
                    <a:pt x="2492" y="1745"/>
                    <a:pt x="2442" y="1738"/>
                  </a:cubicBezTo>
                  <a:cubicBezTo>
                    <a:pt x="2415" y="1731"/>
                    <a:pt x="2387" y="1728"/>
                    <a:pt x="2360" y="1728"/>
                  </a:cubicBezTo>
                  <a:cubicBezTo>
                    <a:pt x="2132" y="1728"/>
                    <a:pt x="1945" y="1961"/>
                    <a:pt x="2033" y="2181"/>
                  </a:cubicBezTo>
                  <a:cubicBezTo>
                    <a:pt x="2085" y="2418"/>
                    <a:pt x="1937" y="2528"/>
                    <a:pt x="1800" y="2528"/>
                  </a:cubicBezTo>
                  <a:cubicBezTo>
                    <a:pt x="1767" y="2528"/>
                    <a:pt x="1734" y="2521"/>
                    <a:pt x="1705" y="2508"/>
                  </a:cubicBezTo>
                  <a:cubicBezTo>
                    <a:pt x="1557" y="2443"/>
                    <a:pt x="1557" y="2066"/>
                    <a:pt x="1770" y="1886"/>
                  </a:cubicBezTo>
                  <a:cubicBezTo>
                    <a:pt x="1984" y="1705"/>
                    <a:pt x="2131" y="1312"/>
                    <a:pt x="1934" y="689"/>
                  </a:cubicBezTo>
                  <a:cubicBezTo>
                    <a:pt x="1791" y="194"/>
                    <a:pt x="1305" y="103"/>
                    <a:pt x="989" y="103"/>
                  </a:cubicBezTo>
                  <a:cubicBezTo>
                    <a:pt x="907" y="103"/>
                    <a:pt x="837" y="109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213150" y="714800"/>
              <a:ext cx="202875" cy="202400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1" y="1"/>
                  </a:moveTo>
                  <a:cubicBezTo>
                    <a:pt x="5237" y="1"/>
                    <a:pt x="4723" y="177"/>
                    <a:pt x="4427" y="572"/>
                  </a:cubicBezTo>
                  <a:cubicBezTo>
                    <a:pt x="4132" y="998"/>
                    <a:pt x="4082" y="1555"/>
                    <a:pt x="4312" y="2031"/>
                  </a:cubicBezTo>
                  <a:cubicBezTo>
                    <a:pt x="4521" y="2440"/>
                    <a:pt x="4859" y="2586"/>
                    <a:pt x="5189" y="2586"/>
                  </a:cubicBezTo>
                  <a:cubicBezTo>
                    <a:pt x="5532" y="2586"/>
                    <a:pt x="5866" y="2428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79" y="1490"/>
                    <a:pt x="5345" y="1850"/>
                    <a:pt x="5754" y="1916"/>
                  </a:cubicBezTo>
                  <a:cubicBezTo>
                    <a:pt x="6099" y="1965"/>
                    <a:pt x="5918" y="2391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3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4" y="296"/>
                    <a:pt x="5249" y="125"/>
                    <a:pt x="5728" y="125"/>
                  </a:cubicBezTo>
                  <a:cubicBezTo>
                    <a:pt x="5824" y="125"/>
                    <a:pt x="5921" y="132"/>
                    <a:pt x="6017" y="146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6"/>
                    <a:pt x="3509" y="4096"/>
                  </a:cubicBezTo>
                  <a:cubicBezTo>
                    <a:pt x="3203" y="4035"/>
                    <a:pt x="2903" y="4004"/>
                    <a:pt x="2617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4" y="8079"/>
                    <a:pt x="1017" y="8063"/>
                  </a:cubicBezTo>
                  <a:cubicBezTo>
                    <a:pt x="444" y="7423"/>
                    <a:pt x="607" y="6227"/>
                    <a:pt x="607" y="6227"/>
                  </a:cubicBezTo>
                  <a:cubicBezTo>
                    <a:pt x="689" y="5702"/>
                    <a:pt x="952" y="5243"/>
                    <a:pt x="1345" y="4899"/>
                  </a:cubicBezTo>
                  <a:cubicBezTo>
                    <a:pt x="1926" y="4458"/>
                    <a:pt x="2666" y="4373"/>
                    <a:pt x="3154" y="4373"/>
                  </a:cubicBezTo>
                  <a:cubicBezTo>
                    <a:pt x="3464" y="4373"/>
                    <a:pt x="3673" y="4407"/>
                    <a:pt x="3673" y="4407"/>
                  </a:cubicBezTo>
                  <a:cubicBezTo>
                    <a:pt x="3918" y="4440"/>
                    <a:pt x="4148" y="4457"/>
                    <a:pt x="4361" y="4473"/>
                  </a:cubicBezTo>
                  <a:cubicBezTo>
                    <a:pt x="4447" y="4477"/>
                    <a:pt x="4534" y="4479"/>
                    <a:pt x="4622" y="4479"/>
                  </a:cubicBezTo>
                  <a:cubicBezTo>
                    <a:pt x="5612" y="4479"/>
                    <a:pt x="6726" y="4207"/>
                    <a:pt x="7328" y="3244"/>
                  </a:cubicBezTo>
                  <a:cubicBezTo>
                    <a:pt x="8115" y="1981"/>
                    <a:pt x="7361" y="178"/>
                    <a:pt x="6033" y="15"/>
                  </a:cubicBezTo>
                  <a:cubicBezTo>
                    <a:pt x="5946" y="5"/>
                    <a:pt x="5858" y="1"/>
                    <a:pt x="57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6850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42" y="197"/>
                    <a:pt x="1046" y="505"/>
                    <a:pt x="935" y="980"/>
                  </a:cubicBezTo>
                  <a:cubicBezTo>
                    <a:pt x="803" y="1390"/>
                    <a:pt x="967" y="1848"/>
                    <a:pt x="1312" y="2111"/>
                  </a:cubicBezTo>
                  <a:cubicBezTo>
                    <a:pt x="1639" y="2373"/>
                    <a:pt x="2541" y="2373"/>
                    <a:pt x="2541" y="2373"/>
                  </a:cubicBezTo>
                  <a:cubicBezTo>
                    <a:pt x="2279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5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03" y="564"/>
                  </a:cubicBezTo>
                  <a:cubicBezTo>
                    <a:pt x="2065" y="564"/>
                    <a:pt x="2141" y="575"/>
                    <a:pt x="2229" y="603"/>
                  </a:cubicBezTo>
                  <a:cubicBezTo>
                    <a:pt x="2721" y="767"/>
                    <a:pt x="2574" y="1226"/>
                    <a:pt x="3311" y="1373"/>
                  </a:cubicBezTo>
                  <a:cubicBezTo>
                    <a:pt x="3366" y="1384"/>
                    <a:pt x="3418" y="1390"/>
                    <a:pt x="3468" y="1390"/>
                  </a:cubicBezTo>
                  <a:cubicBezTo>
                    <a:pt x="4059" y="1390"/>
                    <a:pt x="4218" y="627"/>
                    <a:pt x="4278" y="521"/>
                  </a:cubicBezTo>
                  <a:cubicBezTo>
                    <a:pt x="4393" y="390"/>
                    <a:pt x="4524" y="259"/>
                    <a:pt x="4655" y="144"/>
                  </a:cubicBezTo>
                  <a:lnTo>
                    <a:pt x="4655" y="144"/>
                  </a:lnTo>
                  <a:cubicBezTo>
                    <a:pt x="4456" y="267"/>
                    <a:pt x="4088" y="379"/>
                    <a:pt x="3556" y="379"/>
                  </a:cubicBezTo>
                  <a:cubicBezTo>
                    <a:pt x="3167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273400" y="7217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45"/>
                  </a:cubicBezTo>
                  <a:cubicBezTo>
                    <a:pt x="0" y="1968"/>
                    <a:pt x="214" y="2427"/>
                    <a:pt x="361" y="2689"/>
                  </a:cubicBezTo>
                  <a:cubicBezTo>
                    <a:pt x="459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15" y="3361"/>
                  </a:cubicBezTo>
                  <a:cubicBezTo>
                    <a:pt x="2146" y="3363"/>
                    <a:pt x="2176" y="3365"/>
                    <a:pt x="2206" y="3365"/>
                  </a:cubicBezTo>
                  <a:cubicBezTo>
                    <a:pt x="2986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8" y="2591"/>
                    <a:pt x="2962" y="2615"/>
                    <a:pt x="2806" y="2615"/>
                  </a:cubicBezTo>
                  <a:cubicBezTo>
                    <a:pt x="2354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399200" y="602275"/>
              <a:ext cx="37725" cy="191575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9"/>
                    <a:pt x="328" y="369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3" y="2565"/>
                    <a:pt x="722" y="1860"/>
                  </a:cubicBezTo>
                  <a:cubicBezTo>
                    <a:pt x="755" y="1483"/>
                    <a:pt x="820" y="1205"/>
                    <a:pt x="919" y="1106"/>
                  </a:cubicBezTo>
                  <a:cubicBezTo>
                    <a:pt x="1181" y="844"/>
                    <a:pt x="1509" y="287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447150" y="615975"/>
              <a:ext cx="116400" cy="137300"/>
            </a:xfrm>
            <a:custGeom>
              <a:avLst/>
              <a:gdLst/>
              <a:ahLst/>
              <a:cxnLst/>
              <a:rect l="l" t="t" r="r" b="b"/>
              <a:pathLst>
                <a:path w="4656" h="5492" extrusionOk="0">
                  <a:moveTo>
                    <a:pt x="4360" y="1"/>
                  </a:moveTo>
                  <a:lnTo>
                    <a:pt x="4360" y="1"/>
                  </a:lnTo>
                  <a:cubicBezTo>
                    <a:pt x="4459" y="460"/>
                    <a:pt x="4344" y="952"/>
                    <a:pt x="4033" y="1312"/>
                  </a:cubicBezTo>
                  <a:cubicBezTo>
                    <a:pt x="3967" y="1378"/>
                    <a:pt x="3902" y="1443"/>
                    <a:pt x="3820" y="1492"/>
                  </a:cubicBezTo>
                  <a:cubicBezTo>
                    <a:pt x="3016" y="2066"/>
                    <a:pt x="1918" y="1788"/>
                    <a:pt x="1017" y="2410"/>
                  </a:cubicBezTo>
                  <a:cubicBezTo>
                    <a:pt x="99" y="3050"/>
                    <a:pt x="213" y="3951"/>
                    <a:pt x="197" y="4459"/>
                  </a:cubicBezTo>
                  <a:cubicBezTo>
                    <a:pt x="197" y="4820"/>
                    <a:pt x="148" y="5164"/>
                    <a:pt x="0" y="5492"/>
                  </a:cubicBezTo>
                  <a:cubicBezTo>
                    <a:pt x="312" y="5295"/>
                    <a:pt x="492" y="4951"/>
                    <a:pt x="476" y="4574"/>
                  </a:cubicBezTo>
                  <a:cubicBezTo>
                    <a:pt x="476" y="3926"/>
                    <a:pt x="534" y="3205"/>
                    <a:pt x="732" y="3205"/>
                  </a:cubicBezTo>
                  <a:cubicBezTo>
                    <a:pt x="745" y="3205"/>
                    <a:pt x="757" y="3208"/>
                    <a:pt x="771" y="3214"/>
                  </a:cubicBezTo>
                  <a:cubicBezTo>
                    <a:pt x="1000" y="3328"/>
                    <a:pt x="820" y="3574"/>
                    <a:pt x="722" y="3738"/>
                  </a:cubicBezTo>
                  <a:cubicBezTo>
                    <a:pt x="640" y="3886"/>
                    <a:pt x="476" y="4558"/>
                    <a:pt x="1197" y="4967"/>
                  </a:cubicBezTo>
                  <a:cubicBezTo>
                    <a:pt x="1197" y="4967"/>
                    <a:pt x="951" y="4443"/>
                    <a:pt x="1361" y="4148"/>
                  </a:cubicBezTo>
                  <a:cubicBezTo>
                    <a:pt x="1754" y="3869"/>
                    <a:pt x="2017" y="3705"/>
                    <a:pt x="1967" y="3132"/>
                  </a:cubicBezTo>
                  <a:cubicBezTo>
                    <a:pt x="1939" y="2628"/>
                    <a:pt x="2264" y="2187"/>
                    <a:pt x="2499" y="2187"/>
                  </a:cubicBezTo>
                  <a:cubicBezTo>
                    <a:pt x="2531" y="2187"/>
                    <a:pt x="2562" y="2196"/>
                    <a:pt x="2590" y="2214"/>
                  </a:cubicBezTo>
                  <a:cubicBezTo>
                    <a:pt x="2803" y="2345"/>
                    <a:pt x="2541" y="2558"/>
                    <a:pt x="2426" y="2623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7" y="3394"/>
                    <a:pt x="2508" y="3722"/>
                    <a:pt x="2230" y="3804"/>
                  </a:cubicBezTo>
                  <a:cubicBezTo>
                    <a:pt x="2230" y="3804"/>
                    <a:pt x="2286" y="3810"/>
                    <a:pt x="2381" y="3810"/>
                  </a:cubicBezTo>
                  <a:cubicBezTo>
                    <a:pt x="2707" y="3810"/>
                    <a:pt x="3485" y="3732"/>
                    <a:pt x="3967" y="3033"/>
                  </a:cubicBezTo>
                  <a:cubicBezTo>
                    <a:pt x="4328" y="2525"/>
                    <a:pt x="4541" y="1935"/>
                    <a:pt x="4606" y="1312"/>
                  </a:cubicBezTo>
                  <a:cubicBezTo>
                    <a:pt x="4656" y="853"/>
                    <a:pt x="4574" y="411"/>
                    <a:pt x="43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32850" y="758550"/>
              <a:ext cx="100025" cy="218725"/>
            </a:xfrm>
            <a:custGeom>
              <a:avLst/>
              <a:gdLst/>
              <a:ahLst/>
              <a:cxnLst/>
              <a:rect l="l" t="t" r="r" b="b"/>
              <a:pathLst>
                <a:path w="4001" h="8749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07"/>
                    <a:pt x="1099" y="2575"/>
                  </a:cubicBezTo>
                  <a:cubicBezTo>
                    <a:pt x="411" y="1920"/>
                    <a:pt x="738" y="543"/>
                    <a:pt x="1755" y="281"/>
                  </a:cubicBezTo>
                  <a:cubicBezTo>
                    <a:pt x="1902" y="240"/>
                    <a:pt x="2054" y="219"/>
                    <a:pt x="2205" y="219"/>
                  </a:cubicBezTo>
                  <a:cubicBezTo>
                    <a:pt x="2357" y="219"/>
                    <a:pt x="2509" y="240"/>
                    <a:pt x="2656" y="281"/>
                  </a:cubicBezTo>
                  <a:cubicBezTo>
                    <a:pt x="2836" y="330"/>
                    <a:pt x="3017" y="428"/>
                    <a:pt x="3181" y="543"/>
                  </a:cubicBezTo>
                  <a:cubicBezTo>
                    <a:pt x="3525" y="838"/>
                    <a:pt x="3738" y="1248"/>
                    <a:pt x="3771" y="1707"/>
                  </a:cubicBezTo>
                  <a:cubicBezTo>
                    <a:pt x="3836" y="2428"/>
                    <a:pt x="3443" y="3182"/>
                    <a:pt x="2886" y="3706"/>
                  </a:cubicBezTo>
                  <a:cubicBezTo>
                    <a:pt x="2328" y="4264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50"/>
                  </a:cubicBezTo>
                  <a:cubicBezTo>
                    <a:pt x="1" y="7771"/>
                    <a:pt x="394" y="8509"/>
                    <a:pt x="1033" y="8689"/>
                  </a:cubicBezTo>
                  <a:cubicBezTo>
                    <a:pt x="1161" y="8730"/>
                    <a:pt x="1292" y="8749"/>
                    <a:pt x="1422" y="8749"/>
                  </a:cubicBezTo>
                  <a:cubicBezTo>
                    <a:pt x="1923" y="8749"/>
                    <a:pt x="2395" y="8464"/>
                    <a:pt x="2525" y="8034"/>
                  </a:cubicBezTo>
                  <a:cubicBezTo>
                    <a:pt x="2722" y="7558"/>
                    <a:pt x="2509" y="7017"/>
                    <a:pt x="2050" y="6788"/>
                  </a:cubicBezTo>
                  <a:cubicBezTo>
                    <a:pt x="1935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3"/>
                    <a:pt x="853" y="7247"/>
                  </a:cubicBezTo>
                  <a:cubicBezTo>
                    <a:pt x="724" y="7724"/>
                    <a:pt x="990" y="7998"/>
                    <a:pt x="1301" y="7998"/>
                  </a:cubicBezTo>
                  <a:cubicBezTo>
                    <a:pt x="1386" y="7998"/>
                    <a:pt x="1474" y="7977"/>
                    <a:pt x="1558" y="7935"/>
                  </a:cubicBezTo>
                  <a:cubicBezTo>
                    <a:pt x="1869" y="7788"/>
                    <a:pt x="1935" y="7362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7"/>
                  </a:cubicBezTo>
                  <a:cubicBezTo>
                    <a:pt x="1162" y="7078"/>
                    <a:pt x="1148" y="7082"/>
                    <a:pt x="1138" y="7082"/>
                  </a:cubicBezTo>
                  <a:cubicBezTo>
                    <a:pt x="1106" y="7082"/>
                    <a:pt x="1115" y="7034"/>
                    <a:pt x="1115" y="7034"/>
                  </a:cubicBezTo>
                  <a:cubicBezTo>
                    <a:pt x="1226" y="6813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21"/>
                    <a:pt x="2001" y="6854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94"/>
                    <a:pt x="1915" y="8640"/>
                    <a:pt x="1474" y="8640"/>
                  </a:cubicBezTo>
                  <a:cubicBezTo>
                    <a:pt x="1345" y="8640"/>
                    <a:pt x="1212" y="8619"/>
                    <a:pt x="1083" y="8575"/>
                  </a:cubicBezTo>
                  <a:cubicBezTo>
                    <a:pt x="509" y="8411"/>
                    <a:pt x="148" y="7722"/>
                    <a:pt x="181" y="7067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23"/>
                    <a:pt x="2410" y="4428"/>
                    <a:pt x="3000" y="3838"/>
                  </a:cubicBezTo>
                  <a:cubicBezTo>
                    <a:pt x="3590" y="3297"/>
                    <a:pt x="4000" y="2493"/>
                    <a:pt x="3935" y="1707"/>
                  </a:cubicBezTo>
                  <a:cubicBezTo>
                    <a:pt x="3869" y="920"/>
                    <a:pt x="3312" y="248"/>
                    <a:pt x="2558" y="68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34900" y="841375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64"/>
                  </a:cubicBezTo>
                  <a:cubicBezTo>
                    <a:pt x="1330" y="254"/>
                    <a:pt x="1233" y="330"/>
                    <a:pt x="1066" y="330"/>
                  </a:cubicBezTo>
                  <a:cubicBezTo>
                    <a:pt x="1050" y="330"/>
                    <a:pt x="1034" y="329"/>
                    <a:pt x="1017" y="328"/>
                  </a:cubicBezTo>
                  <a:cubicBezTo>
                    <a:pt x="820" y="328"/>
                    <a:pt x="1" y="393"/>
                    <a:pt x="50" y="2410"/>
                  </a:cubicBezTo>
                  <a:cubicBezTo>
                    <a:pt x="115" y="1983"/>
                    <a:pt x="378" y="1606"/>
                    <a:pt x="755" y="1393"/>
                  </a:cubicBezTo>
                  <a:cubicBezTo>
                    <a:pt x="1394" y="1115"/>
                    <a:pt x="1705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52125" y="663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72"/>
                    <a:pt x="4180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9" y="9498"/>
                    <a:pt x="675" y="9322"/>
                    <a:pt x="977" y="9322"/>
                  </a:cubicBezTo>
                  <a:cubicBezTo>
                    <a:pt x="1203" y="9322"/>
                    <a:pt x="1398" y="9421"/>
                    <a:pt x="1525" y="9540"/>
                  </a:cubicBezTo>
                  <a:cubicBezTo>
                    <a:pt x="1628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9"/>
                    <a:pt x="2574" y="8917"/>
                  </a:cubicBezTo>
                  <a:cubicBezTo>
                    <a:pt x="2479" y="8782"/>
                    <a:pt x="2329" y="8691"/>
                    <a:pt x="2168" y="8691"/>
                  </a:cubicBezTo>
                  <a:cubicBezTo>
                    <a:pt x="2134" y="8691"/>
                    <a:pt x="2100" y="8695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098"/>
                    <a:pt x="5458" y="6606"/>
                  </a:cubicBezTo>
                  <a:cubicBezTo>
                    <a:pt x="6393" y="6114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4"/>
                    <a:pt x="5340" y="5422"/>
                    <a:pt x="5313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27" y="6163"/>
                    <a:pt x="4213" y="6245"/>
                  </a:cubicBezTo>
                  <a:cubicBezTo>
                    <a:pt x="4557" y="5917"/>
                    <a:pt x="4606" y="5131"/>
                    <a:pt x="4721" y="4491"/>
                  </a:cubicBezTo>
                  <a:cubicBezTo>
                    <a:pt x="4819" y="3852"/>
                    <a:pt x="5114" y="4065"/>
                    <a:pt x="5672" y="3672"/>
                  </a:cubicBezTo>
                  <a:cubicBezTo>
                    <a:pt x="6245" y="3295"/>
                    <a:pt x="5934" y="2787"/>
                    <a:pt x="5885" y="2656"/>
                  </a:cubicBezTo>
                  <a:cubicBezTo>
                    <a:pt x="5852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3" y="2426"/>
                    <a:pt x="4918" y="2656"/>
                    <a:pt x="4852" y="2967"/>
                  </a:cubicBezTo>
                  <a:cubicBezTo>
                    <a:pt x="4852" y="3117"/>
                    <a:pt x="4749" y="3302"/>
                    <a:pt x="4611" y="3302"/>
                  </a:cubicBezTo>
                  <a:cubicBezTo>
                    <a:pt x="4583" y="3302"/>
                    <a:pt x="4554" y="3295"/>
                    <a:pt x="4524" y="3278"/>
                  </a:cubicBezTo>
                  <a:cubicBezTo>
                    <a:pt x="4327" y="3164"/>
                    <a:pt x="4409" y="2885"/>
                    <a:pt x="4409" y="2885"/>
                  </a:cubicBezTo>
                  <a:cubicBezTo>
                    <a:pt x="4606" y="2295"/>
                    <a:pt x="5196" y="2508"/>
                    <a:pt x="5639" y="1820"/>
                  </a:cubicBezTo>
                  <a:cubicBezTo>
                    <a:pt x="6049" y="1213"/>
                    <a:pt x="5491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033275" y="589750"/>
              <a:ext cx="69675" cy="20370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689" y="1"/>
                  </a:moveTo>
                  <a:cubicBezTo>
                    <a:pt x="688" y="1"/>
                    <a:pt x="66" y="181"/>
                    <a:pt x="213" y="1066"/>
                  </a:cubicBezTo>
                  <a:cubicBezTo>
                    <a:pt x="295" y="1558"/>
                    <a:pt x="557" y="2017"/>
                    <a:pt x="934" y="2361"/>
                  </a:cubicBezTo>
                  <a:cubicBezTo>
                    <a:pt x="1115" y="2558"/>
                    <a:pt x="1311" y="2722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213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92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806650" y="913300"/>
              <a:ext cx="226225" cy="158025"/>
            </a:xfrm>
            <a:custGeom>
              <a:avLst/>
              <a:gdLst/>
              <a:ahLst/>
              <a:cxnLst/>
              <a:rect l="l" t="t" r="r" b="b"/>
              <a:pathLst>
                <a:path w="9049" h="6321" extrusionOk="0">
                  <a:moveTo>
                    <a:pt x="2008" y="0"/>
                  </a:moveTo>
                  <a:cubicBezTo>
                    <a:pt x="1094" y="0"/>
                    <a:pt x="77" y="656"/>
                    <a:pt x="34" y="1860"/>
                  </a:cubicBezTo>
                  <a:cubicBezTo>
                    <a:pt x="1" y="2712"/>
                    <a:pt x="460" y="3532"/>
                    <a:pt x="1230" y="3942"/>
                  </a:cubicBezTo>
                  <a:cubicBezTo>
                    <a:pt x="1732" y="4193"/>
                    <a:pt x="2301" y="4297"/>
                    <a:pt x="2881" y="4297"/>
                  </a:cubicBezTo>
                  <a:cubicBezTo>
                    <a:pt x="3210" y="4297"/>
                    <a:pt x="3543" y="4263"/>
                    <a:pt x="3869" y="4204"/>
                  </a:cubicBezTo>
                  <a:cubicBezTo>
                    <a:pt x="4754" y="3958"/>
                    <a:pt x="5557" y="3630"/>
                    <a:pt x="6377" y="3417"/>
                  </a:cubicBezTo>
                  <a:cubicBezTo>
                    <a:pt x="6574" y="3370"/>
                    <a:pt x="6773" y="3346"/>
                    <a:pt x="6969" y="3346"/>
                  </a:cubicBezTo>
                  <a:cubicBezTo>
                    <a:pt x="7590" y="3346"/>
                    <a:pt x="8175" y="3583"/>
                    <a:pt x="8524" y="4057"/>
                  </a:cubicBezTo>
                  <a:cubicBezTo>
                    <a:pt x="8950" y="4647"/>
                    <a:pt x="9000" y="5581"/>
                    <a:pt x="8459" y="5974"/>
                  </a:cubicBezTo>
                  <a:cubicBezTo>
                    <a:pt x="8245" y="6136"/>
                    <a:pt x="7988" y="6211"/>
                    <a:pt x="7738" y="6211"/>
                  </a:cubicBezTo>
                  <a:cubicBezTo>
                    <a:pt x="7357" y="6211"/>
                    <a:pt x="6995" y="6036"/>
                    <a:pt x="6836" y="5728"/>
                  </a:cubicBezTo>
                  <a:cubicBezTo>
                    <a:pt x="6524" y="5237"/>
                    <a:pt x="6770" y="4581"/>
                    <a:pt x="7229" y="4450"/>
                  </a:cubicBezTo>
                  <a:cubicBezTo>
                    <a:pt x="7321" y="4413"/>
                    <a:pt x="7417" y="4396"/>
                    <a:pt x="7511" y="4396"/>
                  </a:cubicBezTo>
                  <a:cubicBezTo>
                    <a:pt x="7754" y="4396"/>
                    <a:pt x="7989" y="4511"/>
                    <a:pt x="8131" y="4712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55" y="5398"/>
                  </a:cubicBezTo>
                  <a:cubicBezTo>
                    <a:pt x="8042" y="5398"/>
                    <a:pt x="8029" y="5394"/>
                    <a:pt x="8016" y="5384"/>
                  </a:cubicBezTo>
                  <a:cubicBezTo>
                    <a:pt x="7967" y="5319"/>
                    <a:pt x="8016" y="4974"/>
                    <a:pt x="7655" y="4925"/>
                  </a:cubicBezTo>
                  <a:cubicBezTo>
                    <a:pt x="7641" y="4923"/>
                    <a:pt x="7627" y="4922"/>
                    <a:pt x="7613" y="4922"/>
                  </a:cubicBezTo>
                  <a:cubicBezTo>
                    <a:pt x="7269" y="4922"/>
                    <a:pt x="7161" y="5488"/>
                    <a:pt x="7508" y="5630"/>
                  </a:cubicBezTo>
                  <a:cubicBezTo>
                    <a:pt x="7574" y="5661"/>
                    <a:pt x="7644" y="5676"/>
                    <a:pt x="7714" y="5676"/>
                  </a:cubicBezTo>
                  <a:cubicBezTo>
                    <a:pt x="7937" y="5676"/>
                    <a:pt x="8154" y="5527"/>
                    <a:pt x="8229" y="5302"/>
                  </a:cubicBezTo>
                  <a:cubicBezTo>
                    <a:pt x="8229" y="5302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0"/>
                  </a:lnTo>
                  <a:cubicBezTo>
                    <a:pt x="8262" y="5106"/>
                    <a:pt x="8262" y="4974"/>
                    <a:pt x="8229" y="4843"/>
                  </a:cubicBezTo>
                  <a:cubicBezTo>
                    <a:pt x="8104" y="4531"/>
                    <a:pt x="7809" y="4343"/>
                    <a:pt x="7494" y="4343"/>
                  </a:cubicBezTo>
                  <a:cubicBezTo>
                    <a:pt x="7395" y="4343"/>
                    <a:pt x="7294" y="4362"/>
                    <a:pt x="7197" y="4401"/>
                  </a:cubicBezTo>
                  <a:cubicBezTo>
                    <a:pt x="6705" y="4516"/>
                    <a:pt x="6410" y="5220"/>
                    <a:pt x="6754" y="5778"/>
                  </a:cubicBezTo>
                  <a:cubicBezTo>
                    <a:pt x="6915" y="6121"/>
                    <a:pt x="7319" y="6321"/>
                    <a:pt x="7743" y="6321"/>
                  </a:cubicBezTo>
                  <a:cubicBezTo>
                    <a:pt x="8008" y="6321"/>
                    <a:pt x="8281" y="6243"/>
                    <a:pt x="8508" y="6073"/>
                  </a:cubicBezTo>
                  <a:cubicBezTo>
                    <a:pt x="8934" y="5745"/>
                    <a:pt x="9049" y="5138"/>
                    <a:pt x="8918" y="4581"/>
                  </a:cubicBezTo>
                  <a:cubicBezTo>
                    <a:pt x="8819" y="4040"/>
                    <a:pt x="8459" y="3171"/>
                    <a:pt x="7197" y="2893"/>
                  </a:cubicBezTo>
                  <a:cubicBezTo>
                    <a:pt x="7050" y="2860"/>
                    <a:pt x="6900" y="2846"/>
                    <a:pt x="6748" y="2846"/>
                  </a:cubicBezTo>
                  <a:cubicBezTo>
                    <a:pt x="5409" y="2846"/>
                    <a:pt x="3878" y="3983"/>
                    <a:pt x="2295" y="3983"/>
                  </a:cubicBezTo>
                  <a:cubicBezTo>
                    <a:pt x="2072" y="3983"/>
                    <a:pt x="1848" y="3961"/>
                    <a:pt x="1623" y="3909"/>
                  </a:cubicBezTo>
                  <a:cubicBezTo>
                    <a:pt x="1542" y="3876"/>
                    <a:pt x="1443" y="3860"/>
                    <a:pt x="1361" y="3827"/>
                  </a:cubicBezTo>
                  <a:lnTo>
                    <a:pt x="1296" y="3794"/>
                  </a:lnTo>
                  <a:cubicBezTo>
                    <a:pt x="591" y="3417"/>
                    <a:pt x="148" y="2663"/>
                    <a:pt x="181" y="1860"/>
                  </a:cubicBezTo>
                  <a:cubicBezTo>
                    <a:pt x="203" y="738"/>
                    <a:pt x="1175" y="105"/>
                    <a:pt x="2043" y="105"/>
                  </a:cubicBezTo>
                  <a:cubicBezTo>
                    <a:pt x="2456" y="105"/>
                    <a:pt x="2845" y="248"/>
                    <a:pt x="3099" y="549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51" y="2221"/>
                    <a:pt x="2853" y="2270"/>
                    <a:pt x="2771" y="2286"/>
                  </a:cubicBezTo>
                  <a:cubicBezTo>
                    <a:pt x="2699" y="2305"/>
                    <a:pt x="2626" y="2315"/>
                    <a:pt x="2553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35" y="2073"/>
                    <a:pt x="1886" y="1909"/>
                    <a:pt x="1919" y="1762"/>
                  </a:cubicBezTo>
                  <a:lnTo>
                    <a:pt x="1919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607" y="1713"/>
                    <a:pt x="2525" y="1319"/>
                    <a:pt x="2214" y="1221"/>
                  </a:cubicBezTo>
                  <a:cubicBezTo>
                    <a:pt x="2182" y="1211"/>
                    <a:pt x="2150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73" y="2400"/>
                  </a:cubicBezTo>
                  <a:cubicBezTo>
                    <a:pt x="2545" y="2400"/>
                    <a:pt x="2617" y="2389"/>
                    <a:pt x="2689" y="2368"/>
                  </a:cubicBezTo>
                  <a:cubicBezTo>
                    <a:pt x="2722" y="2368"/>
                    <a:pt x="2754" y="2352"/>
                    <a:pt x="2787" y="2352"/>
                  </a:cubicBezTo>
                  <a:lnTo>
                    <a:pt x="2869" y="2319"/>
                  </a:lnTo>
                  <a:lnTo>
                    <a:pt x="2886" y="2303"/>
                  </a:lnTo>
                  <a:cubicBezTo>
                    <a:pt x="3050" y="2237"/>
                    <a:pt x="3181" y="2139"/>
                    <a:pt x="3263" y="2008"/>
                  </a:cubicBezTo>
                  <a:cubicBezTo>
                    <a:pt x="3590" y="1532"/>
                    <a:pt x="3541" y="909"/>
                    <a:pt x="3164" y="500"/>
                  </a:cubicBezTo>
                  <a:cubicBezTo>
                    <a:pt x="2892" y="162"/>
                    <a:pt x="2463" y="0"/>
                    <a:pt x="20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845175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3" y="0"/>
                    <a:pt x="4952" y="44"/>
                    <a:pt x="4606" y="167"/>
                  </a:cubicBezTo>
                  <a:cubicBezTo>
                    <a:pt x="3770" y="469"/>
                    <a:pt x="2579" y="1035"/>
                    <a:pt x="1407" y="1035"/>
                  </a:cubicBezTo>
                  <a:cubicBezTo>
                    <a:pt x="927" y="1035"/>
                    <a:pt x="449" y="940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4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7" y="1366"/>
                    <a:pt x="1672" y="1429"/>
                  </a:cubicBezTo>
                  <a:cubicBezTo>
                    <a:pt x="1495" y="1591"/>
                    <a:pt x="1699" y="2102"/>
                    <a:pt x="1330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37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6" y="1708"/>
                    <a:pt x="4246" y="954"/>
                    <a:pt x="4836" y="511"/>
                  </a:cubicBezTo>
                  <a:cubicBezTo>
                    <a:pt x="5198" y="247"/>
                    <a:pt x="5501" y="147"/>
                    <a:pt x="5809" y="147"/>
                  </a:cubicBezTo>
                  <a:cubicBezTo>
                    <a:pt x="6017" y="147"/>
                    <a:pt x="6227" y="193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74675" y="911025"/>
              <a:ext cx="90600" cy="63125"/>
            </a:xfrm>
            <a:custGeom>
              <a:avLst/>
              <a:gdLst/>
              <a:ahLst/>
              <a:cxnLst/>
              <a:rect l="l" t="t" r="r" b="b"/>
              <a:pathLst>
                <a:path w="3624" h="2525" extrusionOk="0">
                  <a:moveTo>
                    <a:pt x="1122" y="0"/>
                  </a:moveTo>
                  <a:cubicBezTo>
                    <a:pt x="517" y="0"/>
                    <a:pt x="1" y="132"/>
                    <a:pt x="1" y="132"/>
                  </a:cubicBezTo>
                  <a:cubicBezTo>
                    <a:pt x="1" y="132"/>
                    <a:pt x="968" y="197"/>
                    <a:pt x="1197" y="541"/>
                  </a:cubicBezTo>
                  <a:cubicBezTo>
                    <a:pt x="1378" y="738"/>
                    <a:pt x="1427" y="1017"/>
                    <a:pt x="1361" y="1263"/>
                  </a:cubicBezTo>
                  <a:cubicBezTo>
                    <a:pt x="1312" y="1492"/>
                    <a:pt x="1197" y="2148"/>
                    <a:pt x="2230" y="2164"/>
                  </a:cubicBezTo>
                  <a:cubicBezTo>
                    <a:pt x="3263" y="2164"/>
                    <a:pt x="3099" y="2525"/>
                    <a:pt x="3099" y="2525"/>
                  </a:cubicBezTo>
                  <a:cubicBezTo>
                    <a:pt x="3099" y="2525"/>
                    <a:pt x="3623" y="1771"/>
                    <a:pt x="2738" y="607"/>
                  </a:cubicBezTo>
                  <a:cubicBezTo>
                    <a:pt x="2375" y="123"/>
                    <a:pt x="1707" y="0"/>
                    <a:pt x="11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39450" y="844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5"/>
                    <a:pt x="738" y="706"/>
                    <a:pt x="803" y="1427"/>
                  </a:cubicBezTo>
                  <a:cubicBezTo>
                    <a:pt x="869" y="2164"/>
                    <a:pt x="0" y="2607"/>
                    <a:pt x="0" y="2607"/>
                  </a:cubicBezTo>
                  <a:cubicBezTo>
                    <a:pt x="590" y="2410"/>
                    <a:pt x="1754" y="2673"/>
                    <a:pt x="2016" y="2017"/>
                  </a:cubicBezTo>
                  <a:cubicBezTo>
                    <a:pt x="2262" y="1345"/>
                    <a:pt x="1639" y="935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755025" y="873325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13" y="78"/>
                    <a:pt x="2601" y="125"/>
                    <a:pt x="2486" y="125"/>
                  </a:cubicBezTo>
                  <a:cubicBezTo>
                    <a:pt x="2455" y="125"/>
                    <a:pt x="2424" y="122"/>
                    <a:pt x="2394" y="115"/>
                  </a:cubicBezTo>
                  <a:cubicBezTo>
                    <a:pt x="2343" y="109"/>
                    <a:pt x="2272" y="103"/>
                    <a:pt x="2190" y="103"/>
                  </a:cubicBezTo>
                  <a:cubicBezTo>
                    <a:pt x="1869" y="103"/>
                    <a:pt x="1373" y="194"/>
                    <a:pt x="1230" y="689"/>
                  </a:cubicBezTo>
                  <a:cubicBezTo>
                    <a:pt x="1049" y="1312"/>
                    <a:pt x="1181" y="1705"/>
                    <a:pt x="1394" y="1886"/>
                  </a:cubicBezTo>
                  <a:cubicBezTo>
                    <a:pt x="1623" y="2066"/>
                    <a:pt x="1623" y="2443"/>
                    <a:pt x="1459" y="2492"/>
                  </a:cubicBezTo>
                  <a:cubicBezTo>
                    <a:pt x="1428" y="2506"/>
                    <a:pt x="1391" y="2513"/>
                    <a:pt x="1354" y="2513"/>
                  </a:cubicBezTo>
                  <a:cubicBezTo>
                    <a:pt x="1217" y="2513"/>
                    <a:pt x="1070" y="2413"/>
                    <a:pt x="1148" y="2181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86" y="1745"/>
                    <a:pt x="638" y="1748"/>
                    <a:pt x="594" y="1748"/>
                  </a:cubicBezTo>
                  <a:cubicBezTo>
                    <a:pt x="421" y="1748"/>
                    <a:pt x="318" y="1695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1" y="2492"/>
                    <a:pt x="689" y="2918"/>
                  </a:cubicBezTo>
                  <a:cubicBezTo>
                    <a:pt x="1377" y="3344"/>
                    <a:pt x="1722" y="4033"/>
                    <a:pt x="2115" y="4295"/>
                  </a:cubicBezTo>
                  <a:cubicBezTo>
                    <a:pt x="2115" y="4295"/>
                    <a:pt x="1525" y="3344"/>
                    <a:pt x="2082" y="2476"/>
                  </a:cubicBezTo>
                  <a:cubicBezTo>
                    <a:pt x="2623" y="1607"/>
                    <a:pt x="3180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649700" y="714775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2361" y="1"/>
                  </a:moveTo>
                  <a:cubicBezTo>
                    <a:pt x="2268" y="1"/>
                    <a:pt x="2175" y="6"/>
                    <a:pt x="2083" y="16"/>
                  </a:cubicBezTo>
                  <a:cubicBezTo>
                    <a:pt x="771" y="179"/>
                    <a:pt x="1" y="1982"/>
                    <a:pt x="788" y="3245"/>
                  </a:cubicBezTo>
                  <a:cubicBezTo>
                    <a:pt x="1402" y="4219"/>
                    <a:pt x="2497" y="4480"/>
                    <a:pt x="3482" y="4480"/>
                  </a:cubicBezTo>
                  <a:cubicBezTo>
                    <a:pt x="3574" y="4480"/>
                    <a:pt x="3665" y="4478"/>
                    <a:pt x="3754" y="4474"/>
                  </a:cubicBezTo>
                  <a:cubicBezTo>
                    <a:pt x="3968" y="4474"/>
                    <a:pt x="4197" y="4441"/>
                    <a:pt x="4459" y="4408"/>
                  </a:cubicBezTo>
                  <a:cubicBezTo>
                    <a:pt x="4459" y="4408"/>
                    <a:pt x="4665" y="4374"/>
                    <a:pt x="4972" y="4374"/>
                  </a:cubicBezTo>
                  <a:cubicBezTo>
                    <a:pt x="5455" y="4374"/>
                    <a:pt x="6190" y="4459"/>
                    <a:pt x="6770" y="4900"/>
                  </a:cubicBezTo>
                  <a:cubicBezTo>
                    <a:pt x="7164" y="5244"/>
                    <a:pt x="7426" y="5703"/>
                    <a:pt x="7508" y="6228"/>
                  </a:cubicBezTo>
                  <a:cubicBezTo>
                    <a:pt x="7508" y="6228"/>
                    <a:pt x="7672" y="7424"/>
                    <a:pt x="7098" y="8064"/>
                  </a:cubicBezTo>
                  <a:cubicBezTo>
                    <a:pt x="7098" y="8080"/>
                    <a:pt x="7082" y="8096"/>
                    <a:pt x="7082" y="8096"/>
                  </a:cubicBezTo>
                  <a:cubicBezTo>
                    <a:pt x="7082" y="8096"/>
                    <a:pt x="8115" y="7572"/>
                    <a:pt x="7983" y="5982"/>
                  </a:cubicBezTo>
                  <a:cubicBezTo>
                    <a:pt x="7876" y="4661"/>
                    <a:pt x="6826" y="4005"/>
                    <a:pt x="5508" y="4005"/>
                  </a:cubicBezTo>
                  <a:cubicBezTo>
                    <a:pt x="5223" y="4005"/>
                    <a:pt x="4926" y="4036"/>
                    <a:pt x="4623" y="4097"/>
                  </a:cubicBezTo>
                  <a:cubicBezTo>
                    <a:pt x="4114" y="4197"/>
                    <a:pt x="3658" y="4248"/>
                    <a:pt x="3249" y="4248"/>
                  </a:cubicBezTo>
                  <a:cubicBezTo>
                    <a:pt x="2723" y="4248"/>
                    <a:pt x="2273" y="4165"/>
                    <a:pt x="1886" y="3999"/>
                  </a:cubicBezTo>
                  <a:cubicBezTo>
                    <a:pt x="1492" y="3802"/>
                    <a:pt x="1165" y="3507"/>
                    <a:pt x="919" y="3146"/>
                  </a:cubicBezTo>
                  <a:cubicBezTo>
                    <a:pt x="198" y="1999"/>
                    <a:pt x="902" y="294"/>
                    <a:pt x="2099" y="163"/>
                  </a:cubicBezTo>
                  <a:cubicBezTo>
                    <a:pt x="2212" y="144"/>
                    <a:pt x="2327" y="134"/>
                    <a:pt x="2440" y="134"/>
                  </a:cubicBezTo>
                  <a:cubicBezTo>
                    <a:pt x="2901" y="134"/>
                    <a:pt x="3341" y="296"/>
                    <a:pt x="3591" y="638"/>
                  </a:cubicBezTo>
                  <a:cubicBezTo>
                    <a:pt x="3886" y="1032"/>
                    <a:pt x="3935" y="1556"/>
                    <a:pt x="3738" y="1999"/>
                  </a:cubicBezTo>
                  <a:cubicBezTo>
                    <a:pt x="3577" y="2334"/>
                    <a:pt x="3240" y="2538"/>
                    <a:pt x="2881" y="2538"/>
                  </a:cubicBezTo>
                  <a:cubicBezTo>
                    <a:pt x="2801" y="2538"/>
                    <a:pt x="2720" y="2528"/>
                    <a:pt x="2640" y="2507"/>
                  </a:cubicBezTo>
                  <a:cubicBezTo>
                    <a:pt x="2214" y="2392"/>
                    <a:pt x="2033" y="1966"/>
                    <a:pt x="2361" y="1917"/>
                  </a:cubicBezTo>
                  <a:cubicBezTo>
                    <a:pt x="2771" y="1851"/>
                    <a:pt x="2853" y="1507"/>
                    <a:pt x="2705" y="1212"/>
                  </a:cubicBezTo>
                  <a:cubicBezTo>
                    <a:pt x="2651" y="1091"/>
                    <a:pt x="2517" y="1022"/>
                    <a:pt x="2372" y="1022"/>
                  </a:cubicBezTo>
                  <a:cubicBezTo>
                    <a:pt x="2164" y="1022"/>
                    <a:pt x="1934" y="1163"/>
                    <a:pt x="1886" y="1491"/>
                  </a:cubicBezTo>
                  <a:cubicBezTo>
                    <a:pt x="1820" y="1753"/>
                    <a:pt x="1902" y="2032"/>
                    <a:pt x="2083" y="2245"/>
                  </a:cubicBezTo>
                  <a:cubicBezTo>
                    <a:pt x="2250" y="2429"/>
                    <a:pt x="2583" y="2587"/>
                    <a:pt x="2929" y="2587"/>
                  </a:cubicBezTo>
                  <a:cubicBezTo>
                    <a:pt x="3261" y="2587"/>
                    <a:pt x="3603" y="2441"/>
                    <a:pt x="3820" y="2032"/>
                  </a:cubicBezTo>
                  <a:cubicBezTo>
                    <a:pt x="4050" y="1556"/>
                    <a:pt x="4000" y="999"/>
                    <a:pt x="3689" y="556"/>
                  </a:cubicBezTo>
                  <a:cubicBezTo>
                    <a:pt x="3396" y="166"/>
                    <a:pt x="2889" y="1"/>
                    <a:pt x="2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682500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8" y="321"/>
                    <a:pt x="1481" y="380"/>
                    <a:pt x="1093" y="380"/>
                  </a:cubicBezTo>
                  <a:cubicBezTo>
                    <a:pt x="570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31" y="275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8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0" y="881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688" y="1865"/>
                    <a:pt x="3852" y="1406"/>
                    <a:pt x="3721" y="996"/>
                  </a:cubicBezTo>
                  <a:cubicBezTo>
                    <a:pt x="3608" y="502"/>
                    <a:pt x="3933" y="202"/>
                    <a:pt x="4413" y="202"/>
                  </a:cubicBezTo>
                  <a:cubicBezTo>
                    <a:pt x="4490" y="202"/>
                    <a:pt x="4571" y="210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12000" y="7217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1705" y="427"/>
                    <a:pt x="1836" y="1066"/>
                    <a:pt x="1639" y="1656"/>
                  </a:cubicBezTo>
                  <a:cubicBezTo>
                    <a:pt x="1406" y="2417"/>
                    <a:pt x="870" y="2608"/>
                    <a:pt x="416" y="2608"/>
                  </a:cubicBezTo>
                  <a:cubicBezTo>
                    <a:pt x="263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51" y="3279"/>
                    <a:pt x="1885" y="2640"/>
                    <a:pt x="1885" y="2345"/>
                  </a:cubicBezTo>
                  <a:cubicBezTo>
                    <a:pt x="1869" y="2066"/>
                    <a:pt x="1869" y="1837"/>
                    <a:pt x="1967" y="1837"/>
                  </a:cubicBezTo>
                  <a:cubicBezTo>
                    <a:pt x="2082" y="1837"/>
                    <a:pt x="2115" y="1951"/>
                    <a:pt x="2049" y="2148"/>
                  </a:cubicBezTo>
                  <a:cubicBezTo>
                    <a:pt x="1984" y="2345"/>
                    <a:pt x="1836" y="2984"/>
                    <a:pt x="2918" y="3082"/>
                  </a:cubicBezTo>
                  <a:cubicBezTo>
                    <a:pt x="2787" y="3000"/>
                    <a:pt x="2754" y="2804"/>
                    <a:pt x="2852" y="2673"/>
                  </a:cubicBezTo>
                  <a:cubicBezTo>
                    <a:pt x="3016" y="2410"/>
                    <a:pt x="3229" y="1968"/>
                    <a:pt x="2508" y="1345"/>
                  </a:cubicBezTo>
                  <a:cubicBezTo>
                    <a:pt x="1771" y="722"/>
                    <a:pt x="1705" y="279"/>
                    <a:pt x="1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28800" y="602275"/>
              <a:ext cx="38975" cy="191575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636" y="0"/>
                  </a:moveTo>
                  <a:cubicBezTo>
                    <a:pt x="569" y="0"/>
                    <a:pt x="499" y="17"/>
                    <a:pt x="427" y="57"/>
                  </a:cubicBezTo>
                  <a:cubicBezTo>
                    <a:pt x="1" y="287"/>
                    <a:pt x="345" y="844"/>
                    <a:pt x="591" y="1106"/>
                  </a:cubicBezTo>
                  <a:cubicBezTo>
                    <a:pt x="706" y="1205"/>
                    <a:pt x="771" y="1483"/>
                    <a:pt x="804" y="1860"/>
                  </a:cubicBezTo>
                  <a:cubicBezTo>
                    <a:pt x="837" y="2565"/>
                    <a:pt x="820" y="3286"/>
                    <a:pt x="739" y="3991"/>
                  </a:cubicBezTo>
                  <a:cubicBezTo>
                    <a:pt x="607" y="5368"/>
                    <a:pt x="771" y="7122"/>
                    <a:pt x="1476" y="7663"/>
                  </a:cubicBezTo>
                  <a:cubicBezTo>
                    <a:pt x="1476" y="7663"/>
                    <a:pt x="820" y="7056"/>
                    <a:pt x="968" y="5171"/>
                  </a:cubicBezTo>
                  <a:cubicBezTo>
                    <a:pt x="1050" y="3975"/>
                    <a:pt x="1411" y="2827"/>
                    <a:pt x="1476" y="1860"/>
                  </a:cubicBezTo>
                  <a:cubicBezTo>
                    <a:pt x="1558" y="1336"/>
                    <a:pt x="1460" y="828"/>
                    <a:pt x="1197" y="369"/>
                  </a:cubicBezTo>
                  <a:cubicBezTo>
                    <a:pt x="1197" y="369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502175" y="6164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280" y="0"/>
                  </a:moveTo>
                  <a:lnTo>
                    <a:pt x="280" y="0"/>
                  </a:lnTo>
                  <a:cubicBezTo>
                    <a:pt x="83" y="394"/>
                    <a:pt x="1" y="853"/>
                    <a:pt x="50" y="1295"/>
                  </a:cubicBezTo>
                  <a:cubicBezTo>
                    <a:pt x="116" y="1918"/>
                    <a:pt x="329" y="2508"/>
                    <a:pt x="689" y="3033"/>
                  </a:cubicBezTo>
                  <a:cubicBezTo>
                    <a:pt x="1170" y="3715"/>
                    <a:pt x="1943" y="3793"/>
                    <a:pt x="2271" y="3793"/>
                  </a:cubicBezTo>
                  <a:cubicBezTo>
                    <a:pt x="2369" y="3793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3"/>
                    <a:pt x="2427" y="2721"/>
                    <a:pt x="2230" y="2606"/>
                  </a:cubicBezTo>
                  <a:cubicBezTo>
                    <a:pt x="2115" y="2557"/>
                    <a:pt x="1837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02" y="3852"/>
                    <a:pt x="3296" y="4147"/>
                  </a:cubicBezTo>
                  <a:cubicBezTo>
                    <a:pt x="3689" y="4426"/>
                    <a:pt x="3460" y="4950"/>
                    <a:pt x="3460" y="4950"/>
                  </a:cubicBezTo>
                  <a:cubicBezTo>
                    <a:pt x="4181" y="4541"/>
                    <a:pt x="4017" y="3869"/>
                    <a:pt x="3919" y="3721"/>
                  </a:cubicBezTo>
                  <a:cubicBezTo>
                    <a:pt x="3837" y="3557"/>
                    <a:pt x="3656" y="3311"/>
                    <a:pt x="3886" y="3213"/>
                  </a:cubicBezTo>
                  <a:cubicBezTo>
                    <a:pt x="3901" y="3205"/>
                    <a:pt x="3915" y="3202"/>
                    <a:pt x="3929" y="3202"/>
                  </a:cubicBezTo>
                  <a:cubicBezTo>
                    <a:pt x="4126" y="3202"/>
                    <a:pt x="4196" y="3929"/>
                    <a:pt x="4181" y="4557"/>
                  </a:cubicBezTo>
                  <a:cubicBezTo>
                    <a:pt x="4148" y="4934"/>
                    <a:pt x="4328" y="5278"/>
                    <a:pt x="4640" y="5491"/>
                  </a:cubicBezTo>
                  <a:cubicBezTo>
                    <a:pt x="4492" y="5163"/>
                    <a:pt x="4427" y="4803"/>
                    <a:pt x="4443" y="4459"/>
                  </a:cubicBezTo>
                  <a:cubicBezTo>
                    <a:pt x="4443" y="3951"/>
                    <a:pt x="4541" y="3033"/>
                    <a:pt x="3623" y="2410"/>
                  </a:cubicBezTo>
                  <a:cubicBezTo>
                    <a:pt x="2722" y="1787"/>
                    <a:pt x="1624" y="2066"/>
                    <a:pt x="821" y="1492"/>
                  </a:cubicBezTo>
                  <a:cubicBezTo>
                    <a:pt x="739" y="1443"/>
                    <a:pt x="673" y="1377"/>
                    <a:pt x="607" y="1295"/>
                  </a:cubicBezTo>
                  <a:cubicBezTo>
                    <a:pt x="296" y="951"/>
                    <a:pt x="181" y="459"/>
                    <a:pt x="2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933275" y="758550"/>
              <a:ext cx="99600" cy="218950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19" y="0"/>
                  </a:moveTo>
                  <a:cubicBezTo>
                    <a:pt x="1762" y="0"/>
                    <a:pt x="1601" y="22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510"/>
                    <a:pt x="410" y="3297"/>
                    <a:pt x="1001" y="3854"/>
                  </a:cubicBezTo>
                  <a:cubicBezTo>
                    <a:pt x="1591" y="4444"/>
                    <a:pt x="2345" y="4723"/>
                    <a:pt x="2902" y="5214"/>
                  </a:cubicBezTo>
                  <a:cubicBezTo>
                    <a:pt x="3426" y="5690"/>
                    <a:pt x="3771" y="6362"/>
                    <a:pt x="3820" y="7067"/>
                  </a:cubicBezTo>
                  <a:cubicBezTo>
                    <a:pt x="3853" y="7722"/>
                    <a:pt x="3492" y="8411"/>
                    <a:pt x="2918" y="8575"/>
                  </a:cubicBezTo>
                  <a:cubicBezTo>
                    <a:pt x="2786" y="8624"/>
                    <a:pt x="2651" y="8647"/>
                    <a:pt x="2519" y="8647"/>
                  </a:cubicBezTo>
                  <a:cubicBezTo>
                    <a:pt x="2081" y="8647"/>
                    <a:pt x="1680" y="8392"/>
                    <a:pt x="1541" y="8001"/>
                  </a:cubicBezTo>
                  <a:cubicBezTo>
                    <a:pt x="1345" y="7575"/>
                    <a:pt x="1541" y="7050"/>
                    <a:pt x="1984" y="6854"/>
                  </a:cubicBezTo>
                  <a:cubicBezTo>
                    <a:pt x="2082" y="6821"/>
                    <a:pt x="2164" y="6804"/>
                    <a:pt x="2263" y="6804"/>
                  </a:cubicBezTo>
                  <a:cubicBezTo>
                    <a:pt x="2263" y="6804"/>
                    <a:pt x="2291" y="6801"/>
                    <a:pt x="2337" y="6801"/>
                  </a:cubicBezTo>
                  <a:cubicBezTo>
                    <a:pt x="2473" y="6801"/>
                    <a:pt x="2759" y="6829"/>
                    <a:pt x="2869" y="7050"/>
                  </a:cubicBezTo>
                  <a:cubicBezTo>
                    <a:pt x="2869" y="7049"/>
                    <a:pt x="2869" y="7048"/>
                    <a:pt x="2870" y="7048"/>
                  </a:cubicBezTo>
                  <a:lnTo>
                    <a:pt x="2870" y="7048"/>
                  </a:lnTo>
                  <a:cubicBezTo>
                    <a:pt x="2873" y="7048"/>
                    <a:pt x="2885" y="7083"/>
                    <a:pt x="2861" y="7083"/>
                  </a:cubicBezTo>
                  <a:cubicBezTo>
                    <a:pt x="2852" y="7083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4" y="7015"/>
                  </a:cubicBezTo>
                  <a:cubicBezTo>
                    <a:pt x="2501" y="7015"/>
                    <a:pt x="2398" y="7049"/>
                    <a:pt x="2312" y="7116"/>
                  </a:cubicBezTo>
                  <a:cubicBezTo>
                    <a:pt x="2066" y="7362"/>
                    <a:pt x="2115" y="7771"/>
                    <a:pt x="2427" y="7935"/>
                  </a:cubicBezTo>
                  <a:cubicBezTo>
                    <a:pt x="2510" y="7977"/>
                    <a:pt x="2598" y="7998"/>
                    <a:pt x="2683" y="7998"/>
                  </a:cubicBezTo>
                  <a:cubicBezTo>
                    <a:pt x="2994" y="7998"/>
                    <a:pt x="3264" y="7721"/>
                    <a:pt x="3148" y="7231"/>
                  </a:cubicBezTo>
                  <a:cubicBezTo>
                    <a:pt x="3046" y="6911"/>
                    <a:pt x="2752" y="6695"/>
                    <a:pt x="2413" y="6695"/>
                  </a:cubicBezTo>
                  <a:cubicBezTo>
                    <a:pt x="2369" y="6695"/>
                    <a:pt x="2324" y="6699"/>
                    <a:pt x="2279" y="6706"/>
                  </a:cubicBezTo>
                  <a:cubicBezTo>
                    <a:pt x="2164" y="6706"/>
                    <a:pt x="2050" y="6739"/>
                    <a:pt x="1951" y="6788"/>
                  </a:cubicBezTo>
                  <a:cubicBezTo>
                    <a:pt x="1476" y="7001"/>
                    <a:pt x="1263" y="7558"/>
                    <a:pt x="1476" y="8050"/>
                  </a:cubicBezTo>
                  <a:cubicBezTo>
                    <a:pt x="1604" y="8474"/>
                    <a:pt x="2055" y="8757"/>
                    <a:pt x="2544" y="8757"/>
                  </a:cubicBezTo>
                  <a:cubicBezTo>
                    <a:pt x="2679" y="8757"/>
                    <a:pt x="2816" y="8735"/>
                    <a:pt x="2951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18" y="6296"/>
                    <a:pt x="3574" y="5591"/>
                    <a:pt x="3017" y="5083"/>
                  </a:cubicBezTo>
                  <a:cubicBezTo>
                    <a:pt x="2443" y="4559"/>
                    <a:pt x="1673" y="4264"/>
                    <a:pt x="1115" y="3706"/>
                  </a:cubicBezTo>
                  <a:cubicBezTo>
                    <a:pt x="574" y="3149"/>
                    <a:pt x="165" y="2444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3" y="219"/>
                  </a:cubicBezTo>
                  <a:cubicBezTo>
                    <a:pt x="1943" y="219"/>
                    <a:pt x="2091" y="240"/>
                    <a:pt x="2230" y="281"/>
                  </a:cubicBezTo>
                  <a:cubicBezTo>
                    <a:pt x="3263" y="559"/>
                    <a:pt x="3574" y="1920"/>
                    <a:pt x="2902" y="2575"/>
                  </a:cubicBezTo>
                  <a:cubicBezTo>
                    <a:pt x="2771" y="2723"/>
                    <a:pt x="2590" y="2805"/>
                    <a:pt x="2394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2" y="2346"/>
                    <a:pt x="1650" y="2347"/>
                    <a:pt x="1676" y="2347"/>
                  </a:cubicBezTo>
                  <a:cubicBezTo>
                    <a:pt x="1807" y="2347"/>
                    <a:pt x="2126" y="2324"/>
                    <a:pt x="2263" y="2051"/>
                  </a:cubicBezTo>
                  <a:cubicBezTo>
                    <a:pt x="2381" y="1683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7"/>
                    <a:pt x="1738" y="2903"/>
                  </a:cubicBezTo>
                  <a:cubicBezTo>
                    <a:pt x="1912" y="2983"/>
                    <a:pt x="2096" y="3021"/>
                    <a:pt x="2278" y="3021"/>
                  </a:cubicBezTo>
                  <a:cubicBezTo>
                    <a:pt x="2733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988200" y="841375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97" y="0"/>
                  </a:moveTo>
                  <a:cubicBezTo>
                    <a:pt x="213" y="164"/>
                    <a:pt x="180" y="328"/>
                    <a:pt x="115" y="475"/>
                  </a:cubicBezTo>
                  <a:cubicBezTo>
                    <a:pt x="0" y="852"/>
                    <a:pt x="328" y="1115"/>
                    <a:pt x="951" y="1393"/>
                  </a:cubicBezTo>
                  <a:cubicBezTo>
                    <a:pt x="1344" y="1606"/>
                    <a:pt x="1606" y="1983"/>
                    <a:pt x="1656" y="2410"/>
                  </a:cubicBezTo>
                  <a:cubicBezTo>
                    <a:pt x="1721" y="393"/>
                    <a:pt x="885" y="328"/>
                    <a:pt x="689" y="328"/>
                  </a:cubicBezTo>
                  <a:cubicBezTo>
                    <a:pt x="672" y="329"/>
                    <a:pt x="655" y="330"/>
                    <a:pt x="640" y="330"/>
                  </a:cubicBezTo>
                  <a:cubicBezTo>
                    <a:pt x="475" y="330"/>
                    <a:pt x="391" y="254"/>
                    <a:pt x="361" y="164"/>
                  </a:cubicBezTo>
                  <a:cubicBezTo>
                    <a:pt x="344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53775" y="663525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4"/>
                  </a:cubicBezTo>
                  <a:lnTo>
                    <a:pt x="509" y="2214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lnTo>
                    <a:pt x="1148" y="0"/>
                  </a:lnTo>
                  <a:cubicBezTo>
                    <a:pt x="1263" y="115"/>
                    <a:pt x="1246" y="295"/>
                    <a:pt x="1132" y="410"/>
                  </a:cubicBezTo>
                  <a:cubicBezTo>
                    <a:pt x="919" y="574"/>
                    <a:pt x="361" y="1197"/>
                    <a:pt x="771" y="1820"/>
                  </a:cubicBezTo>
                  <a:cubicBezTo>
                    <a:pt x="1214" y="2508"/>
                    <a:pt x="1787" y="2295"/>
                    <a:pt x="2000" y="2869"/>
                  </a:cubicBezTo>
                  <a:cubicBezTo>
                    <a:pt x="2000" y="2869"/>
                    <a:pt x="2066" y="3164"/>
                    <a:pt x="1886" y="3262"/>
                  </a:cubicBezTo>
                  <a:cubicBezTo>
                    <a:pt x="1849" y="3284"/>
                    <a:pt x="1814" y="3293"/>
                    <a:pt x="1781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92" y="2656"/>
                    <a:pt x="1246" y="2426"/>
                    <a:pt x="935" y="2377"/>
                  </a:cubicBezTo>
                  <a:cubicBezTo>
                    <a:pt x="558" y="2330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1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8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8"/>
                  </a:cubicBezTo>
                  <a:lnTo>
                    <a:pt x="4344" y="8688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9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48" y="9573"/>
                  </a:cubicBezTo>
                  <a:cubicBezTo>
                    <a:pt x="4159" y="9571"/>
                    <a:pt x="4170" y="9570"/>
                    <a:pt x="4181" y="9570"/>
                  </a:cubicBezTo>
                  <a:cubicBezTo>
                    <a:pt x="4295" y="9570"/>
                    <a:pt x="4437" y="9658"/>
                    <a:pt x="4597" y="9658"/>
                  </a:cubicBezTo>
                  <a:cubicBezTo>
                    <a:pt x="4688" y="9658"/>
                    <a:pt x="4785" y="9629"/>
                    <a:pt x="4885" y="9540"/>
                  </a:cubicBezTo>
                  <a:cubicBezTo>
                    <a:pt x="5006" y="9419"/>
                    <a:pt x="5203" y="9317"/>
                    <a:pt x="5434" y="9317"/>
                  </a:cubicBezTo>
                  <a:cubicBezTo>
                    <a:pt x="5735" y="9317"/>
                    <a:pt x="6094" y="9493"/>
                    <a:pt x="6410" y="10032"/>
                  </a:cubicBezTo>
                  <a:cubicBezTo>
                    <a:pt x="6410" y="10032"/>
                    <a:pt x="6164" y="9212"/>
                    <a:pt x="4853" y="8688"/>
                  </a:cubicBezTo>
                  <a:cubicBezTo>
                    <a:pt x="3131" y="7966"/>
                    <a:pt x="2050" y="6262"/>
                    <a:pt x="2148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900900" y="599775"/>
              <a:ext cx="68475" cy="268650"/>
            </a:xfrm>
            <a:custGeom>
              <a:avLst/>
              <a:gdLst/>
              <a:ahLst/>
              <a:cxnLst/>
              <a:rect l="l" t="t" r="r" b="b"/>
              <a:pathLst>
                <a:path w="2739" h="10746" extrusionOk="0">
                  <a:moveTo>
                    <a:pt x="1289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1" y="1419"/>
                    <a:pt x="361" y="1911"/>
                    <a:pt x="886" y="1960"/>
                  </a:cubicBezTo>
                  <a:lnTo>
                    <a:pt x="1050" y="1960"/>
                  </a:lnTo>
                  <a:cubicBezTo>
                    <a:pt x="1574" y="1927"/>
                    <a:pt x="1837" y="1321"/>
                    <a:pt x="1640" y="1075"/>
                  </a:cubicBezTo>
                  <a:cubicBezTo>
                    <a:pt x="1556" y="955"/>
                    <a:pt x="1434" y="901"/>
                    <a:pt x="1314" y="901"/>
                  </a:cubicBezTo>
                  <a:cubicBezTo>
                    <a:pt x="1108" y="901"/>
                    <a:pt x="908" y="1062"/>
                    <a:pt x="919" y="1321"/>
                  </a:cubicBezTo>
                  <a:cubicBezTo>
                    <a:pt x="951" y="1632"/>
                    <a:pt x="1296" y="1616"/>
                    <a:pt x="1328" y="1649"/>
                  </a:cubicBezTo>
                  <a:cubicBezTo>
                    <a:pt x="1378" y="1682"/>
                    <a:pt x="1328" y="1747"/>
                    <a:pt x="1328" y="1747"/>
                  </a:cubicBezTo>
                  <a:cubicBezTo>
                    <a:pt x="1296" y="1813"/>
                    <a:pt x="1230" y="1862"/>
                    <a:pt x="1165" y="1895"/>
                  </a:cubicBezTo>
                  <a:cubicBezTo>
                    <a:pt x="1148" y="1895"/>
                    <a:pt x="1115" y="1911"/>
                    <a:pt x="1099" y="1911"/>
                  </a:cubicBezTo>
                  <a:lnTo>
                    <a:pt x="1083" y="1911"/>
                  </a:lnTo>
                  <a:cubicBezTo>
                    <a:pt x="1050" y="1915"/>
                    <a:pt x="1017" y="1917"/>
                    <a:pt x="986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3" y="439"/>
                    <a:pt x="748" y="115"/>
                    <a:pt x="1265" y="115"/>
                  </a:cubicBezTo>
                  <a:cubicBezTo>
                    <a:pt x="1575" y="115"/>
                    <a:pt x="1892" y="231"/>
                    <a:pt x="2132" y="501"/>
                  </a:cubicBezTo>
                  <a:cubicBezTo>
                    <a:pt x="2443" y="911"/>
                    <a:pt x="2574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394" y="5468"/>
                    <a:pt x="525" y="7500"/>
                    <a:pt x="1132" y="8976"/>
                  </a:cubicBezTo>
                  <a:cubicBezTo>
                    <a:pt x="1410" y="9730"/>
                    <a:pt x="1951" y="10352"/>
                    <a:pt x="2656" y="10746"/>
                  </a:cubicBezTo>
                  <a:cubicBezTo>
                    <a:pt x="1984" y="10336"/>
                    <a:pt x="1476" y="9697"/>
                    <a:pt x="1230" y="8943"/>
                  </a:cubicBezTo>
                  <a:cubicBezTo>
                    <a:pt x="673" y="7500"/>
                    <a:pt x="1558" y="5550"/>
                    <a:pt x="2394" y="3501"/>
                  </a:cubicBezTo>
                  <a:cubicBezTo>
                    <a:pt x="2591" y="3009"/>
                    <a:pt x="2689" y="2485"/>
                    <a:pt x="2705" y="1960"/>
                  </a:cubicBezTo>
                  <a:cubicBezTo>
                    <a:pt x="2738" y="1403"/>
                    <a:pt x="2574" y="846"/>
                    <a:pt x="2230" y="419"/>
                  </a:cubicBezTo>
                  <a:cubicBezTo>
                    <a:pt x="1966" y="125"/>
                    <a:pt x="1623" y="1"/>
                    <a:pt x="1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985725" y="677850"/>
              <a:ext cx="94700" cy="93875"/>
            </a:xfrm>
            <a:custGeom>
              <a:avLst/>
              <a:gdLst/>
              <a:ahLst/>
              <a:cxnLst/>
              <a:rect l="l" t="t" r="r" b="b"/>
              <a:pathLst>
                <a:path w="3788" h="3755" extrusionOk="0">
                  <a:moveTo>
                    <a:pt x="3263" y="1"/>
                  </a:moveTo>
                  <a:cubicBezTo>
                    <a:pt x="3263" y="1"/>
                    <a:pt x="3263" y="268"/>
                    <a:pt x="3093" y="268"/>
                  </a:cubicBezTo>
                  <a:cubicBezTo>
                    <a:pt x="3080" y="268"/>
                    <a:pt x="3065" y="267"/>
                    <a:pt x="3050" y="263"/>
                  </a:cubicBezTo>
                  <a:cubicBezTo>
                    <a:pt x="2941" y="240"/>
                    <a:pt x="2797" y="181"/>
                    <a:pt x="2663" y="181"/>
                  </a:cubicBezTo>
                  <a:cubicBezTo>
                    <a:pt x="2511" y="181"/>
                    <a:pt x="2373" y="256"/>
                    <a:pt x="2312" y="542"/>
                  </a:cubicBezTo>
                  <a:cubicBezTo>
                    <a:pt x="2186" y="1077"/>
                    <a:pt x="2136" y="1643"/>
                    <a:pt x="1928" y="1643"/>
                  </a:cubicBezTo>
                  <a:cubicBezTo>
                    <a:pt x="1920" y="1643"/>
                    <a:pt x="1911" y="1642"/>
                    <a:pt x="1902" y="1640"/>
                  </a:cubicBezTo>
                  <a:lnTo>
                    <a:pt x="1853" y="1640"/>
                  </a:lnTo>
                  <a:cubicBezTo>
                    <a:pt x="1844" y="1642"/>
                    <a:pt x="1836" y="1643"/>
                    <a:pt x="1827" y="1643"/>
                  </a:cubicBezTo>
                  <a:cubicBezTo>
                    <a:pt x="1620" y="1643"/>
                    <a:pt x="1569" y="1062"/>
                    <a:pt x="1443" y="542"/>
                  </a:cubicBezTo>
                  <a:cubicBezTo>
                    <a:pt x="1374" y="256"/>
                    <a:pt x="1236" y="181"/>
                    <a:pt x="1087" y="181"/>
                  </a:cubicBezTo>
                  <a:cubicBezTo>
                    <a:pt x="954" y="181"/>
                    <a:pt x="814" y="240"/>
                    <a:pt x="706" y="263"/>
                  </a:cubicBezTo>
                  <a:cubicBezTo>
                    <a:pt x="689" y="267"/>
                    <a:pt x="673" y="268"/>
                    <a:pt x="659" y="268"/>
                  </a:cubicBezTo>
                  <a:cubicBezTo>
                    <a:pt x="478" y="268"/>
                    <a:pt x="492" y="1"/>
                    <a:pt x="492" y="1"/>
                  </a:cubicBezTo>
                  <a:lnTo>
                    <a:pt x="492" y="1"/>
                  </a:lnTo>
                  <a:cubicBezTo>
                    <a:pt x="492" y="1"/>
                    <a:pt x="279" y="83"/>
                    <a:pt x="148" y="673"/>
                  </a:cubicBezTo>
                  <a:cubicBezTo>
                    <a:pt x="1" y="1279"/>
                    <a:pt x="263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63" y="1"/>
                    <a:pt x="3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963200" y="589750"/>
              <a:ext cx="69675" cy="20370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377" y="968"/>
                    <a:pt x="1312" y="1230"/>
                    <a:pt x="689" y="2361"/>
                  </a:cubicBezTo>
                  <a:cubicBezTo>
                    <a:pt x="590" y="2525"/>
                    <a:pt x="508" y="2722"/>
                    <a:pt x="443" y="2902"/>
                  </a:cubicBezTo>
                  <a:cubicBezTo>
                    <a:pt x="0" y="4279"/>
                    <a:pt x="279" y="5230"/>
                    <a:pt x="1574" y="6131"/>
                  </a:cubicBezTo>
                  <a:cubicBezTo>
                    <a:pt x="2705" y="6934"/>
                    <a:pt x="2770" y="8000"/>
                    <a:pt x="2770" y="8147"/>
                  </a:cubicBezTo>
                  <a:cubicBezTo>
                    <a:pt x="2787" y="7656"/>
                    <a:pt x="2623" y="7164"/>
                    <a:pt x="2328" y="6754"/>
                  </a:cubicBezTo>
                  <a:cubicBezTo>
                    <a:pt x="2033" y="6328"/>
                    <a:pt x="1623" y="6066"/>
                    <a:pt x="1049" y="5557"/>
                  </a:cubicBezTo>
                  <a:cubicBezTo>
                    <a:pt x="869" y="5394"/>
                    <a:pt x="738" y="5197"/>
                    <a:pt x="656" y="4967"/>
                  </a:cubicBezTo>
                  <a:cubicBezTo>
                    <a:pt x="312" y="4131"/>
                    <a:pt x="984" y="3263"/>
                    <a:pt x="1312" y="2902"/>
                  </a:cubicBezTo>
                  <a:cubicBezTo>
                    <a:pt x="1459" y="2722"/>
                    <a:pt x="1656" y="2558"/>
                    <a:pt x="1852" y="2361"/>
                  </a:cubicBezTo>
                  <a:cubicBezTo>
                    <a:pt x="2229" y="2017"/>
                    <a:pt x="2475" y="1558"/>
                    <a:pt x="2574" y="1066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46675" y="1771775"/>
              <a:ext cx="57825" cy="52575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1798" y="0"/>
                  </a:moveTo>
                  <a:cubicBezTo>
                    <a:pt x="1319" y="0"/>
                    <a:pt x="1021" y="389"/>
                    <a:pt x="935" y="1090"/>
                  </a:cubicBezTo>
                  <a:cubicBezTo>
                    <a:pt x="919" y="1205"/>
                    <a:pt x="870" y="1336"/>
                    <a:pt x="821" y="1435"/>
                  </a:cubicBezTo>
                  <a:cubicBezTo>
                    <a:pt x="620" y="1761"/>
                    <a:pt x="247" y="1799"/>
                    <a:pt x="82" y="1799"/>
                  </a:cubicBezTo>
                  <a:cubicBezTo>
                    <a:pt x="32" y="1799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50"/>
                    <a:pt x="703" y="2102"/>
                    <a:pt x="1242" y="2102"/>
                  </a:cubicBezTo>
                  <a:cubicBezTo>
                    <a:pt x="1510" y="2102"/>
                    <a:pt x="1767" y="2040"/>
                    <a:pt x="1952" y="1861"/>
                  </a:cubicBezTo>
                  <a:cubicBezTo>
                    <a:pt x="2066" y="1746"/>
                    <a:pt x="2148" y="1599"/>
                    <a:pt x="2197" y="1435"/>
                  </a:cubicBezTo>
                  <a:cubicBezTo>
                    <a:pt x="2312" y="992"/>
                    <a:pt x="2066" y="549"/>
                    <a:pt x="1952" y="386"/>
                  </a:cubicBezTo>
                  <a:cubicBezTo>
                    <a:pt x="1870" y="271"/>
                    <a:pt x="1886" y="107"/>
                    <a:pt x="2017" y="25"/>
                  </a:cubicBezTo>
                  <a:cubicBezTo>
                    <a:pt x="1940" y="8"/>
                    <a:pt x="1867" y="0"/>
                    <a:pt x="17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89725" y="1775675"/>
              <a:ext cx="116000" cy="136875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279" y="0"/>
                  </a:moveTo>
                  <a:lnTo>
                    <a:pt x="279" y="0"/>
                  </a:lnTo>
                  <a:cubicBezTo>
                    <a:pt x="83" y="393"/>
                    <a:pt x="1" y="836"/>
                    <a:pt x="66" y="1279"/>
                  </a:cubicBezTo>
                  <a:cubicBezTo>
                    <a:pt x="115" y="1901"/>
                    <a:pt x="328" y="2508"/>
                    <a:pt x="689" y="3016"/>
                  </a:cubicBezTo>
                  <a:cubicBezTo>
                    <a:pt x="1182" y="3699"/>
                    <a:pt x="1948" y="3777"/>
                    <a:pt x="2273" y="3777"/>
                  </a:cubicBezTo>
                  <a:cubicBezTo>
                    <a:pt x="2369" y="3777"/>
                    <a:pt x="2426" y="3770"/>
                    <a:pt x="2426" y="3770"/>
                  </a:cubicBezTo>
                  <a:cubicBezTo>
                    <a:pt x="2164" y="3688"/>
                    <a:pt x="2115" y="3360"/>
                    <a:pt x="2295" y="3131"/>
                  </a:cubicBezTo>
                  <a:cubicBezTo>
                    <a:pt x="2459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0"/>
                  </a:cubicBezTo>
                  <a:cubicBezTo>
                    <a:pt x="2094" y="2165"/>
                    <a:pt x="2124" y="2158"/>
                    <a:pt x="2156" y="2158"/>
                  </a:cubicBezTo>
                  <a:cubicBezTo>
                    <a:pt x="2402" y="2158"/>
                    <a:pt x="2732" y="2589"/>
                    <a:pt x="2689" y="3098"/>
                  </a:cubicBezTo>
                  <a:cubicBezTo>
                    <a:pt x="2640" y="3688"/>
                    <a:pt x="2902" y="3836"/>
                    <a:pt x="3295" y="4131"/>
                  </a:cubicBezTo>
                  <a:cubicBezTo>
                    <a:pt x="3705" y="4409"/>
                    <a:pt x="3459" y="4934"/>
                    <a:pt x="3459" y="4934"/>
                  </a:cubicBezTo>
                  <a:cubicBezTo>
                    <a:pt x="4180" y="4524"/>
                    <a:pt x="4016" y="3852"/>
                    <a:pt x="3934" y="3705"/>
                  </a:cubicBezTo>
                  <a:cubicBezTo>
                    <a:pt x="3836" y="3557"/>
                    <a:pt x="3656" y="3295"/>
                    <a:pt x="3885" y="3196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7"/>
                    <a:pt x="4328" y="5278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59" y="3950"/>
                    <a:pt x="4541" y="3016"/>
                    <a:pt x="3639" y="2410"/>
                  </a:cubicBezTo>
                  <a:cubicBezTo>
                    <a:pt x="2722" y="1787"/>
                    <a:pt x="1623" y="2049"/>
                    <a:pt x="837" y="1492"/>
                  </a:cubicBezTo>
                  <a:cubicBezTo>
                    <a:pt x="755" y="1426"/>
                    <a:pt x="673" y="1361"/>
                    <a:pt x="607" y="1295"/>
                  </a:cubicBezTo>
                  <a:cubicBezTo>
                    <a:pt x="296" y="934"/>
                    <a:pt x="181" y="459"/>
                    <a:pt x="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45475" y="173705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1" y="0"/>
                  </a:moveTo>
                  <a:cubicBezTo>
                    <a:pt x="336" y="0"/>
                    <a:pt x="312" y="1081"/>
                    <a:pt x="312" y="1365"/>
                  </a:cubicBezTo>
                  <a:cubicBezTo>
                    <a:pt x="312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1"/>
                  </a:cubicBezTo>
                  <a:cubicBezTo>
                    <a:pt x="2197" y="398"/>
                    <a:pt x="2557" y="135"/>
                    <a:pt x="2967" y="86"/>
                  </a:cubicBezTo>
                  <a:cubicBezTo>
                    <a:pt x="2613" y="27"/>
                    <a:pt x="2307" y="0"/>
                    <a:pt x="20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716775" y="1736375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485" y="1"/>
                  </a:moveTo>
                  <a:cubicBezTo>
                    <a:pt x="438" y="1"/>
                    <a:pt x="391" y="10"/>
                    <a:pt x="345" y="31"/>
                  </a:cubicBezTo>
                  <a:cubicBezTo>
                    <a:pt x="99" y="146"/>
                    <a:pt x="1" y="425"/>
                    <a:pt x="99" y="654"/>
                  </a:cubicBezTo>
                  <a:cubicBezTo>
                    <a:pt x="198" y="867"/>
                    <a:pt x="362" y="1015"/>
                    <a:pt x="575" y="1080"/>
                  </a:cubicBezTo>
                  <a:cubicBezTo>
                    <a:pt x="659" y="1110"/>
                    <a:pt x="743" y="1125"/>
                    <a:pt x="825" y="1125"/>
                  </a:cubicBezTo>
                  <a:cubicBezTo>
                    <a:pt x="968" y="1125"/>
                    <a:pt x="1106" y="1081"/>
                    <a:pt x="1230" y="998"/>
                  </a:cubicBezTo>
                  <a:cubicBezTo>
                    <a:pt x="1378" y="884"/>
                    <a:pt x="1460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39" y="902"/>
                    <a:pt x="766" y="902"/>
                  </a:cubicBezTo>
                  <a:cubicBezTo>
                    <a:pt x="751" y="902"/>
                    <a:pt x="737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93" y="85"/>
                    <a:pt x="444" y="71"/>
                    <a:pt x="492" y="71"/>
                  </a:cubicBezTo>
                  <a:cubicBezTo>
                    <a:pt x="609" y="71"/>
                    <a:pt x="711" y="150"/>
                    <a:pt x="722" y="277"/>
                  </a:cubicBezTo>
                  <a:cubicBezTo>
                    <a:pt x="744" y="389"/>
                    <a:pt x="653" y="455"/>
                    <a:pt x="603" y="455"/>
                  </a:cubicBezTo>
                  <a:cubicBezTo>
                    <a:pt x="579" y="455"/>
                    <a:pt x="564" y="440"/>
                    <a:pt x="575" y="408"/>
                  </a:cubicBezTo>
                  <a:cubicBezTo>
                    <a:pt x="587" y="335"/>
                    <a:pt x="553" y="270"/>
                    <a:pt x="480" y="270"/>
                  </a:cubicBezTo>
                  <a:cubicBezTo>
                    <a:pt x="456" y="270"/>
                    <a:pt x="427" y="277"/>
                    <a:pt x="394" y="294"/>
                  </a:cubicBezTo>
                  <a:cubicBezTo>
                    <a:pt x="280" y="359"/>
                    <a:pt x="394" y="523"/>
                    <a:pt x="394" y="523"/>
                  </a:cubicBezTo>
                  <a:cubicBezTo>
                    <a:pt x="448" y="567"/>
                    <a:pt x="507" y="586"/>
                    <a:pt x="563" y="586"/>
                  </a:cubicBezTo>
                  <a:cubicBezTo>
                    <a:pt x="698" y="586"/>
                    <a:pt x="820" y="476"/>
                    <a:pt x="820" y="326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188025" y="1758525"/>
              <a:ext cx="68875" cy="268775"/>
            </a:xfrm>
            <a:custGeom>
              <a:avLst/>
              <a:gdLst/>
              <a:ahLst/>
              <a:cxnLst/>
              <a:rect l="l" t="t" r="r" b="b"/>
              <a:pathLst>
                <a:path w="2755" h="10751" extrusionOk="0">
                  <a:moveTo>
                    <a:pt x="1308" y="1"/>
                  </a:moveTo>
                  <a:cubicBezTo>
                    <a:pt x="725" y="1"/>
                    <a:pt x="172" y="377"/>
                    <a:pt x="99" y="899"/>
                  </a:cubicBezTo>
                  <a:cubicBezTo>
                    <a:pt x="1" y="1424"/>
                    <a:pt x="378" y="1915"/>
                    <a:pt x="902" y="1965"/>
                  </a:cubicBezTo>
                  <a:lnTo>
                    <a:pt x="1066" y="1965"/>
                  </a:lnTo>
                  <a:cubicBezTo>
                    <a:pt x="1591" y="1932"/>
                    <a:pt x="1853" y="1342"/>
                    <a:pt x="1656" y="1079"/>
                  </a:cubicBezTo>
                  <a:cubicBezTo>
                    <a:pt x="1574" y="961"/>
                    <a:pt x="1455" y="909"/>
                    <a:pt x="1337" y="909"/>
                  </a:cubicBezTo>
                  <a:cubicBezTo>
                    <a:pt x="1129" y="909"/>
                    <a:pt x="925" y="1074"/>
                    <a:pt x="935" y="1325"/>
                  </a:cubicBezTo>
                  <a:cubicBezTo>
                    <a:pt x="968" y="1637"/>
                    <a:pt x="1312" y="1620"/>
                    <a:pt x="1345" y="1653"/>
                  </a:cubicBezTo>
                  <a:cubicBezTo>
                    <a:pt x="1394" y="1702"/>
                    <a:pt x="1345" y="1752"/>
                    <a:pt x="1345" y="1752"/>
                  </a:cubicBezTo>
                  <a:cubicBezTo>
                    <a:pt x="1312" y="1817"/>
                    <a:pt x="1247" y="1866"/>
                    <a:pt x="1181" y="1899"/>
                  </a:cubicBezTo>
                  <a:cubicBezTo>
                    <a:pt x="1148" y="1899"/>
                    <a:pt x="1132" y="1915"/>
                    <a:pt x="1116" y="1915"/>
                  </a:cubicBezTo>
                  <a:lnTo>
                    <a:pt x="1099" y="1915"/>
                  </a:lnTo>
                  <a:cubicBezTo>
                    <a:pt x="1066" y="1919"/>
                    <a:pt x="1034" y="1921"/>
                    <a:pt x="1002" y="1921"/>
                  </a:cubicBezTo>
                  <a:cubicBezTo>
                    <a:pt x="490" y="1921"/>
                    <a:pt x="90" y="1440"/>
                    <a:pt x="198" y="916"/>
                  </a:cubicBezTo>
                  <a:cubicBezTo>
                    <a:pt x="269" y="444"/>
                    <a:pt x="765" y="120"/>
                    <a:pt x="1282" y="120"/>
                  </a:cubicBezTo>
                  <a:cubicBezTo>
                    <a:pt x="1591" y="120"/>
                    <a:pt x="1909" y="236"/>
                    <a:pt x="2148" y="506"/>
                  </a:cubicBezTo>
                  <a:cubicBezTo>
                    <a:pt x="2443" y="916"/>
                    <a:pt x="2591" y="1440"/>
                    <a:pt x="2558" y="1948"/>
                  </a:cubicBezTo>
                  <a:cubicBezTo>
                    <a:pt x="2525" y="2456"/>
                    <a:pt x="2427" y="2964"/>
                    <a:pt x="2247" y="3440"/>
                  </a:cubicBezTo>
                  <a:cubicBezTo>
                    <a:pt x="1427" y="5456"/>
                    <a:pt x="525" y="7505"/>
                    <a:pt x="1148" y="8980"/>
                  </a:cubicBezTo>
                  <a:cubicBezTo>
                    <a:pt x="1631" y="10151"/>
                    <a:pt x="2401" y="10590"/>
                    <a:pt x="2619" y="10717"/>
                  </a:cubicBezTo>
                  <a:lnTo>
                    <a:pt x="2619" y="10717"/>
                  </a:lnTo>
                  <a:cubicBezTo>
                    <a:pt x="1974" y="10306"/>
                    <a:pt x="1486" y="9681"/>
                    <a:pt x="1247" y="8947"/>
                  </a:cubicBezTo>
                  <a:cubicBezTo>
                    <a:pt x="673" y="7521"/>
                    <a:pt x="1574" y="5554"/>
                    <a:pt x="2410" y="3505"/>
                  </a:cubicBezTo>
                  <a:cubicBezTo>
                    <a:pt x="2591" y="3014"/>
                    <a:pt x="2705" y="2489"/>
                    <a:pt x="2722" y="1965"/>
                  </a:cubicBezTo>
                  <a:cubicBezTo>
                    <a:pt x="2755" y="1407"/>
                    <a:pt x="2591" y="850"/>
                    <a:pt x="2247" y="407"/>
                  </a:cubicBezTo>
                  <a:cubicBezTo>
                    <a:pt x="1979" y="122"/>
                    <a:pt x="1639" y="1"/>
                    <a:pt x="1308" y="1"/>
                  </a:cubicBezTo>
                  <a:close/>
                  <a:moveTo>
                    <a:pt x="2619" y="10717"/>
                  </a:moveTo>
                  <a:cubicBezTo>
                    <a:pt x="2637" y="10728"/>
                    <a:pt x="2655" y="10739"/>
                    <a:pt x="2673" y="10750"/>
                  </a:cubicBezTo>
                  <a:cubicBezTo>
                    <a:pt x="2664" y="10743"/>
                    <a:pt x="2646" y="10732"/>
                    <a:pt x="2619" y="1071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175650" y="1512600"/>
              <a:ext cx="61175" cy="136475"/>
            </a:xfrm>
            <a:custGeom>
              <a:avLst/>
              <a:gdLst/>
              <a:ahLst/>
              <a:cxnLst/>
              <a:rect l="l" t="t" r="r" b="b"/>
              <a:pathLst>
                <a:path w="2447" h="5459" extrusionOk="0">
                  <a:moveTo>
                    <a:pt x="993" y="1"/>
                  </a:moveTo>
                  <a:cubicBezTo>
                    <a:pt x="641" y="1"/>
                    <a:pt x="0" y="573"/>
                    <a:pt x="299" y="2426"/>
                  </a:cubicBezTo>
                  <a:cubicBezTo>
                    <a:pt x="611" y="4458"/>
                    <a:pt x="2184" y="5409"/>
                    <a:pt x="2446" y="5458"/>
                  </a:cubicBezTo>
                  <a:cubicBezTo>
                    <a:pt x="2446" y="5458"/>
                    <a:pt x="922" y="4475"/>
                    <a:pt x="791" y="2803"/>
                  </a:cubicBezTo>
                  <a:cubicBezTo>
                    <a:pt x="660" y="1131"/>
                    <a:pt x="1168" y="1098"/>
                    <a:pt x="1332" y="738"/>
                  </a:cubicBezTo>
                  <a:cubicBezTo>
                    <a:pt x="1479" y="377"/>
                    <a:pt x="1414" y="115"/>
                    <a:pt x="1086" y="16"/>
                  </a:cubicBezTo>
                  <a:cubicBezTo>
                    <a:pt x="1058" y="6"/>
                    <a:pt x="1027" y="1"/>
                    <a:pt x="9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149100" y="1475275"/>
              <a:ext cx="131575" cy="177475"/>
            </a:xfrm>
            <a:custGeom>
              <a:avLst/>
              <a:gdLst/>
              <a:ahLst/>
              <a:cxnLst/>
              <a:rect l="l" t="t" r="r" b="b"/>
              <a:pathLst>
                <a:path w="5263" h="7099" extrusionOk="0">
                  <a:moveTo>
                    <a:pt x="3559" y="1"/>
                  </a:moveTo>
                  <a:cubicBezTo>
                    <a:pt x="3357" y="1"/>
                    <a:pt x="3167" y="23"/>
                    <a:pt x="3000" y="50"/>
                  </a:cubicBezTo>
                  <a:cubicBezTo>
                    <a:pt x="2574" y="132"/>
                    <a:pt x="2164" y="296"/>
                    <a:pt x="1804" y="559"/>
                  </a:cubicBezTo>
                  <a:cubicBezTo>
                    <a:pt x="1" y="1919"/>
                    <a:pt x="312" y="4296"/>
                    <a:pt x="853" y="5443"/>
                  </a:cubicBezTo>
                  <a:cubicBezTo>
                    <a:pt x="1148" y="6115"/>
                    <a:pt x="1640" y="6689"/>
                    <a:pt x="2263" y="7099"/>
                  </a:cubicBezTo>
                  <a:cubicBezTo>
                    <a:pt x="1673" y="6673"/>
                    <a:pt x="1214" y="6082"/>
                    <a:pt x="935" y="5394"/>
                  </a:cubicBezTo>
                  <a:cubicBezTo>
                    <a:pt x="443" y="4247"/>
                    <a:pt x="197" y="1985"/>
                    <a:pt x="1902" y="690"/>
                  </a:cubicBezTo>
                  <a:cubicBezTo>
                    <a:pt x="2337" y="382"/>
                    <a:pt x="2898" y="189"/>
                    <a:pt x="3411" y="189"/>
                  </a:cubicBezTo>
                  <a:cubicBezTo>
                    <a:pt x="3827" y="189"/>
                    <a:pt x="4212" y="315"/>
                    <a:pt x="4476" y="608"/>
                  </a:cubicBezTo>
                  <a:cubicBezTo>
                    <a:pt x="5121" y="1238"/>
                    <a:pt x="4654" y="2297"/>
                    <a:pt x="3950" y="2297"/>
                  </a:cubicBezTo>
                  <a:cubicBezTo>
                    <a:pt x="3940" y="2297"/>
                    <a:pt x="3929" y="2297"/>
                    <a:pt x="3918" y="2296"/>
                  </a:cubicBezTo>
                  <a:cubicBezTo>
                    <a:pt x="3890" y="2299"/>
                    <a:pt x="3862" y="2301"/>
                    <a:pt x="3833" y="2301"/>
                  </a:cubicBezTo>
                  <a:cubicBezTo>
                    <a:pt x="3581" y="2301"/>
                    <a:pt x="3330" y="2173"/>
                    <a:pt x="3197" y="1952"/>
                  </a:cubicBezTo>
                  <a:cubicBezTo>
                    <a:pt x="3131" y="1837"/>
                    <a:pt x="3115" y="1706"/>
                    <a:pt x="3131" y="1591"/>
                  </a:cubicBezTo>
                  <a:cubicBezTo>
                    <a:pt x="3151" y="1334"/>
                    <a:pt x="3231" y="1256"/>
                    <a:pt x="3283" y="1256"/>
                  </a:cubicBezTo>
                  <a:cubicBezTo>
                    <a:pt x="3318" y="1256"/>
                    <a:pt x="3341" y="1290"/>
                    <a:pt x="3328" y="1329"/>
                  </a:cubicBezTo>
                  <a:cubicBezTo>
                    <a:pt x="3299" y="1561"/>
                    <a:pt x="3475" y="1766"/>
                    <a:pt x="3697" y="1766"/>
                  </a:cubicBezTo>
                  <a:cubicBezTo>
                    <a:pt x="3726" y="1766"/>
                    <a:pt x="3756" y="1763"/>
                    <a:pt x="3787" y="1755"/>
                  </a:cubicBezTo>
                  <a:cubicBezTo>
                    <a:pt x="4197" y="1706"/>
                    <a:pt x="4312" y="1149"/>
                    <a:pt x="3951" y="952"/>
                  </a:cubicBezTo>
                  <a:cubicBezTo>
                    <a:pt x="3854" y="905"/>
                    <a:pt x="3753" y="883"/>
                    <a:pt x="3656" y="883"/>
                  </a:cubicBezTo>
                  <a:cubicBezTo>
                    <a:pt x="3345" y="883"/>
                    <a:pt x="3067" y="1106"/>
                    <a:pt x="3017" y="1444"/>
                  </a:cubicBezTo>
                  <a:cubicBezTo>
                    <a:pt x="2951" y="1772"/>
                    <a:pt x="3115" y="2099"/>
                    <a:pt x="3410" y="2263"/>
                  </a:cubicBezTo>
                  <a:lnTo>
                    <a:pt x="3427" y="2280"/>
                  </a:lnTo>
                  <a:lnTo>
                    <a:pt x="3443" y="2280"/>
                  </a:lnTo>
                  <a:cubicBezTo>
                    <a:pt x="3541" y="2329"/>
                    <a:pt x="3640" y="2362"/>
                    <a:pt x="3754" y="2394"/>
                  </a:cubicBezTo>
                  <a:cubicBezTo>
                    <a:pt x="3850" y="2416"/>
                    <a:pt x="3945" y="2426"/>
                    <a:pt x="4037" y="2426"/>
                  </a:cubicBezTo>
                  <a:cubicBezTo>
                    <a:pt x="4643" y="2426"/>
                    <a:pt x="5158" y="1988"/>
                    <a:pt x="5230" y="1477"/>
                  </a:cubicBezTo>
                  <a:cubicBezTo>
                    <a:pt x="5262" y="1067"/>
                    <a:pt x="5098" y="657"/>
                    <a:pt x="4787" y="378"/>
                  </a:cubicBezTo>
                  <a:cubicBezTo>
                    <a:pt x="4396" y="85"/>
                    <a:pt x="3956" y="1"/>
                    <a:pt x="35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287200" y="13572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46" y="165"/>
                    <a:pt x="1148" y="312"/>
                    <a:pt x="1017" y="427"/>
                  </a:cubicBezTo>
                  <a:cubicBezTo>
                    <a:pt x="574" y="853"/>
                    <a:pt x="1" y="1722"/>
                    <a:pt x="738" y="2918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59" y="3902"/>
                    <a:pt x="1673" y="3377"/>
                    <a:pt x="1968" y="2918"/>
                  </a:cubicBezTo>
                  <a:cubicBezTo>
                    <a:pt x="2672" y="1722"/>
                    <a:pt x="2115" y="853"/>
                    <a:pt x="1673" y="427"/>
                  </a:cubicBezTo>
                  <a:cubicBezTo>
                    <a:pt x="1541" y="312"/>
                    <a:pt x="1427" y="165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120825" y="133760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07"/>
                    <a:pt x="3787" y="837"/>
                  </a:cubicBezTo>
                  <a:cubicBezTo>
                    <a:pt x="3394" y="1066"/>
                    <a:pt x="2836" y="1542"/>
                    <a:pt x="3427" y="2050"/>
                  </a:cubicBezTo>
                  <a:cubicBezTo>
                    <a:pt x="4033" y="2574"/>
                    <a:pt x="4197" y="3328"/>
                    <a:pt x="3672" y="4066"/>
                  </a:cubicBezTo>
                  <a:cubicBezTo>
                    <a:pt x="3672" y="4066"/>
                    <a:pt x="3984" y="2968"/>
                    <a:pt x="3246" y="2476"/>
                  </a:cubicBezTo>
                  <a:cubicBezTo>
                    <a:pt x="3043" y="2348"/>
                    <a:pt x="2881" y="2313"/>
                    <a:pt x="2766" y="2313"/>
                  </a:cubicBezTo>
                  <a:cubicBezTo>
                    <a:pt x="2630" y="2313"/>
                    <a:pt x="2558" y="2361"/>
                    <a:pt x="2558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8"/>
                    <a:pt x="3131" y="4918"/>
                    <a:pt x="1935" y="5803"/>
                  </a:cubicBezTo>
                  <a:cubicBezTo>
                    <a:pt x="1935" y="5803"/>
                    <a:pt x="2558" y="4443"/>
                    <a:pt x="2197" y="3738"/>
                  </a:cubicBezTo>
                  <a:cubicBezTo>
                    <a:pt x="1820" y="3000"/>
                    <a:pt x="1378" y="3148"/>
                    <a:pt x="968" y="2558"/>
                  </a:cubicBezTo>
                  <a:cubicBezTo>
                    <a:pt x="968" y="2558"/>
                    <a:pt x="1" y="3082"/>
                    <a:pt x="738" y="4230"/>
                  </a:cubicBezTo>
                  <a:cubicBezTo>
                    <a:pt x="1607" y="5590"/>
                    <a:pt x="542" y="7279"/>
                    <a:pt x="1460" y="8196"/>
                  </a:cubicBezTo>
                  <a:cubicBezTo>
                    <a:pt x="1460" y="8196"/>
                    <a:pt x="1410" y="6836"/>
                    <a:pt x="2673" y="5607"/>
                  </a:cubicBezTo>
                  <a:cubicBezTo>
                    <a:pt x="3935" y="4377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235150" y="13122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1"/>
                  </a:moveTo>
                  <a:cubicBezTo>
                    <a:pt x="2542" y="279"/>
                    <a:pt x="2279" y="542"/>
                    <a:pt x="1624" y="820"/>
                  </a:cubicBezTo>
                  <a:cubicBezTo>
                    <a:pt x="968" y="1099"/>
                    <a:pt x="1214" y="1935"/>
                    <a:pt x="1279" y="2131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23"/>
                    <a:pt x="1001" y="2508"/>
                    <a:pt x="1099" y="1820"/>
                  </a:cubicBezTo>
                  <a:cubicBezTo>
                    <a:pt x="1185" y="1319"/>
                    <a:pt x="869" y="1255"/>
                    <a:pt x="703" y="1255"/>
                  </a:cubicBezTo>
                  <a:cubicBezTo>
                    <a:pt x="647" y="1255"/>
                    <a:pt x="607" y="1263"/>
                    <a:pt x="607" y="1263"/>
                  </a:cubicBezTo>
                  <a:cubicBezTo>
                    <a:pt x="739" y="1427"/>
                    <a:pt x="739" y="1673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25"/>
                    <a:pt x="1" y="4525"/>
                  </a:cubicBezTo>
                  <a:cubicBezTo>
                    <a:pt x="3033" y="2017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084775" y="152692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56" y="509"/>
                  </a:cubicBezTo>
                  <a:cubicBezTo>
                    <a:pt x="1312" y="771"/>
                    <a:pt x="0" y="2427"/>
                    <a:pt x="3590" y="4262"/>
                  </a:cubicBezTo>
                  <a:cubicBezTo>
                    <a:pt x="3590" y="4262"/>
                    <a:pt x="2738" y="3754"/>
                    <a:pt x="2639" y="2476"/>
                  </a:cubicBezTo>
                  <a:cubicBezTo>
                    <a:pt x="2541" y="1181"/>
                    <a:pt x="2820" y="492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75775" y="1592325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4651" y="1"/>
                  </a:moveTo>
                  <a:cubicBezTo>
                    <a:pt x="4509" y="1"/>
                    <a:pt x="4373" y="46"/>
                    <a:pt x="4246" y="138"/>
                  </a:cubicBezTo>
                  <a:cubicBezTo>
                    <a:pt x="3881" y="403"/>
                    <a:pt x="3661" y="609"/>
                    <a:pt x="3474" y="609"/>
                  </a:cubicBezTo>
                  <a:cubicBezTo>
                    <a:pt x="3418" y="609"/>
                    <a:pt x="3365" y="590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7"/>
                    <a:pt x="3688" y="1384"/>
                  </a:cubicBezTo>
                  <a:cubicBezTo>
                    <a:pt x="4360" y="1581"/>
                    <a:pt x="4836" y="1728"/>
                    <a:pt x="4737" y="2105"/>
                  </a:cubicBezTo>
                  <a:cubicBezTo>
                    <a:pt x="4639" y="2482"/>
                    <a:pt x="3688" y="2548"/>
                    <a:pt x="2574" y="2712"/>
                  </a:cubicBezTo>
                  <a:cubicBezTo>
                    <a:pt x="1459" y="2876"/>
                    <a:pt x="574" y="3154"/>
                    <a:pt x="607" y="4138"/>
                  </a:cubicBezTo>
                  <a:cubicBezTo>
                    <a:pt x="632" y="4887"/>
                    <a:pt x="490" y="5243"/>
                    <a:pt x="242" y="5243"/>
                  </a:cubicBezTo>
                  <a:cubicBezTo>
                    <a:pt x="170" y="5243"/>
                    <a:pt x="89" y="5213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1"/>
                    <a:pt x="1203" y="5801"/>
                  </a:cubicBezTo>
                  <a:cubicBezTo>
                    <a:pt x="1395" y="5801"/>
                    <a:pt x="1616" y="5775"/>
                    <a:pt x="1869" y="5711"/>
                  </a:cubicBezTo>
                  <a:cubicBezTo>
                    <a:pt x="3377" y="5334"/>
                    <a:pt x="3557" y="4105"/>
                    <a:pt x="4196" y="3351"/>
                  </a:cubicBezTo>
                  <a:cubicBezTo>
                    <a:pt x="4836" y="2597"/>
                    <a:pt x="5475" y="1991"/>
                    <a:pt x="7868" y="1925"/>
                  </a:cubicBezTo>
                  <a:cubicBezTo>
                    <a:pt x="7868" y="1925"/>
                    <a:pt x="6409" y="1810"/>
                    <a:pt x="5852" y="958"/>
                  </a:cubicBezTo>
                  <a:cubicBezTo>
                    <a:pt x="5456" y="335"/>
                    <a:pt x="5035" y="1"/>
                    <a:pt x="46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075750" y="1651850"/>
              <a:ext cx="192225" cy="157025"/>
            </a:xfrm>
            <a:custGeom>
              <a:avLst/>
              <a:gdLst/>
              <a:ahLst/>
              <a:cxnLst/>
              <a:rect l="l" t="t" r="r" b="b"/>
              <a:pathLst>
                <a:path w="7689" h="6281" extrusionOk="0">
                  <a:moveTo>
                    <a:pt x="3368" y="0"/>
                  </a:moveTo>
                  <a:cubicBezTo>
                    <a:pt x="3322" y="0"/>
                    <a:pt x="3276" y="1"/>
                    <a:pt x="3230" y="3"/>
                  </a:cubicBezTo>
                  <a:cubicBezTo>
                    <a:pt x="2656" y="19"/>
                    <a:pt x="2099" y="183"/>
                    <a:pt x="1607" y="478"/>
                  </a:cubicBezTo>
                  <a:cubicBezTo>
                    <a:pt x="1443" y="560"/>
                    <a:pt x="1279" y="675"/>
                    <a:pt x="1132" y="823"/>
                  </a:cubicBezTo>
                  <a:cubicBezTo>
                    <a:pt x="1" y="1806"/>
                    <a:pt x="361" y="3888"/>
                    <a:pt x="1705" y="4215"/>
                  </a:cubicBezTo>
                  <a:cubicBezTo>
                    <a:pt x="1846" y="4254"/>
                    <a:pt x="1989" y="4272"/>
                    <a:pt x="2130" y="4272"/>
                  </a:cubicBezTo>
                  <a:cubicBezTo>
                    <a:pt x="2595" y="4272"/>
                    <a:pt x="3042" y="4069"/>
                    <a:pt x="3345" y="3691"/>
                  </a:cubicBezTo>
                  <a:cubicBezTo>
                    <a:pt x="3656" y="3248"/>
                    <a:pt x="3656" y="2658"/>
                    <a:pt x="3345" y="2216"/>
                  </a:cubicBezTo>
                  <a:cubicBezTo>
                    <a:pt x="3135" y="1923"/>
                    <a:pt x="2812" y="1763"/>
                    <a:pt x="2478" y="1763"/>
                  </a:cubicBezTo>
                  <a:cubicBezTo>
                    <a:pt x="2289" y="1763"/>
                    <a:pt x="2096" y="1814"/>
                    <a:pt x="1918" y="1921"/>
                  </a:cubicBezTo>
                  <a:cubicBezTo>
                    <a:pt x="1640" y="2085"/>
                    <a:pt x="1509" y="2412"/>
                    <a:pt x="1607" y="2724"/>
                  </a:cubicBezTo>
                  <a:cubicBezTo>
                    <a:pt x="1640" y="2822"/>
                    <a:pt x="1689" y="2904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42"/>
                    <a:pt x="2511" y="2304"/>
                    <a:pt x="2256" y="2304"/>
                  </a:cubicBezTo>
                  <a:cubicBezTo>
                    <a:pt x="2226" y="2304"/>
                    <a:pt x="2195" y="2307"/>
                    <a:pt x="2164" y="2314"/>
                  </a:cubicBezTo>
                  <a:cubicBezTo>
                    <a:pt x="1902" y="2380"/>
                    <a:pt x="1935" y="2511"/>
                    <a:pt x="1837" y="2527"/>
                  </a:cubicBezTo>
                  <a:cubicBezTo>
                    <a:pt x="1831" y="2528"/>
                    <a:pt x="1826" y="2528"/>
                    <a:pt x="1822" y="2528"/>
                  </a:cubicBezTo>
                  <a:cubicBezTo>
                    <a:pt x="1738" y="2528"/>
                    <a:pt x="1738" y="2396"/>
                    <a:pt x="1738" y="2396"/>
                  </a:cubicBezTo>
                  <a:cubicBezTo>
                    <a:pt x="1738" y="2199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6"/>
                    <a:pt x="3279" y="2265"/>
                  </a:cubicBezTo>
                  <a:cubicBezTo>
                    <a:pt x="3541" y="2675"/>
                    <a:pt x="3541" y="3216"/>
                    <a:pt x="3246" y="3625"/>
                  </a:cubicBezTo>
                  <a:cubicBezTo>
                    <a:pt x="3020" y="3940"/>
                    <a:pt x="2591" y="4119"/>
                    <a:pt x="2152" y="4119"/>
                  </a:cubicBezTo>
                  <a:cubicBezTo>
                    <a:pt x="2019" y="4119"/>
                    <a:pt x="1885" y="4102"/>
                    <a:pt x="1755" y="4068"/>
                  </a:cubicBezTo>
                  <a:cubicBezTo>
                    <a:pt x="542" y="3773"/>
                    <a:pt x="214" y="1855"/>
                    <a:pt x="1263" y="937"/>
                  </a:cubicBezTo>
                  <a:cubicBezTo>
                    <a:pt x="1742" y="488"/>
                    <a:pt x="2327" y="316"/>
                    <a:pt x="2918" y="316"/>
                  </a:cubicBezTo>
                  <a:cubicBezTo>
                    <a:pt x="3621" y="316"/>
                    <a:pt x="4333" y="560"/>
                    <a:pt x="4885" y="872"/>
                  </a:cubicBezTo>
                  <a:cubicBezTo>
                    <a:pt x="5820" y="1413"/>
                    <a:pt x="6541" y="2249"/>
                    <a:pt x="6951" y="3248"/>
                  </a:cubicBezTo>
                  <a:cubicBezTo>
                    <a:pt x="7278" y="4052"/>
                    <a:pt x="7442" y="4920"/>
                    <a:pt x="7459" y="5789"/>
                  </a:cubicBezTo>
                  <a:cubicBezTo>
                    <a:pt x="7459" y="5937"/>
                    <a:pt x="7442" y="6084"/>
                    <a:pt x="7410" y="6232"/>
                  </a:cubicBezTo>
                  <a:lnTo>
                    <a:pt x="7410" y="6281"/>
                  </a:lnTo>
                  <a:cubicBezTo>
                    <a:pt x="7426" y="6264"/>
                    <a:pt x="7426" y="6248"/>
                    <a:pt x="7426" y="6232"/>
                  </a:cubicBezTo>
                  <a:lnTo>
                    <a:pt x="7459" y="6084"/>
                  </a:lnTo>
                  <a:cubicBezTo>
                    <a:pt x="7459" y="6079"/>
                    <a:pt x="7459" y="6073"/>
                    <a:pt x="7459" y="6068"/>
                  </a:cubicBezTo>
                  <a:cubicBezTo>
                    <a:pt x="7688" y="4871"/>
                    <a:pt x="7541" y="3625"/>
                    <a:pt x="7016" y="2527"/>
                  </a:cubicBezTo>
                  <a:cubicBezTo>
                    <a:pt x="6331" y="1109"/>
                    <a:pt x="4979" y="0"/>
                    <a:pt x="33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182325" y="1699800"/>
              <a:ext cx="75800" cy="81625"/>
            </a:xfrm>
            <a:custGeom>
              <a:avLst/>
              <a:gdLst/>
              <a:ahLst/>
              <a:cxnLst/>
              <a:rect l="l" t="t" r="r" b="b"/>
              <a:pathLst>
                <a:path w="3032" h="3265" extrusionOk="0">
                  <a:moveTo>
                    <a:pt x="717" y="0"/>
                  </a:moveTo>
                  <a:cubicBezTo>
                    <a:pt x="58" y="0"/>
                    <a:pt x="1" y="781"/>
                    <a:pt x="1098" y="970"/>
                  </a:cubicBezTo>
                  <a:cubicBezTo>
                    <a:pt x="2343" y="1166"/>
                    <a:pt x="3032" y="3265"/>
                    <a:pt x="3032" y="3265"/>
                  </a:cubicBezTo>
                  <a:cubicBezTo>
                    <a:pt x="3032" y="3265"/>
                    <a:pt x="2737" y="1003"/>
                    <a:pt x="1458" y="249"/>
                  </a:cubicBezTo>
                  <a:cubicBezTo>
                    <a:pt x="1167" y="71"/>
                    <a:pt x="915" y="0"/>
                    <a:pt x="7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029850" y="16933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214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5" y="1705"/>
                  </a:cubicBezTo>
                  <a:cubicBezTo>
                    <a:pt x="1" y="2082"/>
                    <a:pt x="83" y="2705"/>
                    <a:pt x="214" y="3049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40" y="2295"/>
                  </a:cubicBezTo>
                  <a:cubicBezTo>
                    <a:pt x="1640" y="1878"/>
                    <a:pt x="1817" y="1852"/>
                    <a:pt x="1860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2"/>
                    <a:pt x="1878" y="1852"/>
                    <a:pt x="1882" y="1852"/>
                  </a:cubicBezTo>
                  <a:cubicBezTo>
                    <a:pt x="2163" y="1852"/>
                    <a:pt x="2098" y="2382"/>
                    <a:pt x="2066" y="2672"/>
                  </a:cubicBezTo>
                  <a:cubicBezTo>
                    <a:pt x="2050" y="2967"/>
                    <a:pt x="1935" y="3574"/>
                    <a:pt x="2476" y="4164"/>
                  </a:cubicBezTo>
                  <a:cubicBezTo>
                    <a:pt x="2718" y="4428"/>
                    <a:pt x="3038" y="4518"/>
                    <a:pt x="3358" y="4518"/>
                  </a:cubicBezTo>
                  <a:cubicBezTo>
                    <a:pt x="3754" y="4518"/>
                    <a:pt x="4149" y="4380"/>
                    <a:pt x="4394" y="4262"/>
                  </a:cubicBezTo>
                  <a:cubicBezTo>
                    <a:pt x="4498" y="4217"/>
                    <a:pt x="4610" y="4194"/>
                    <a:pt x="4723" y="4194"/>
                  </a:cubicBezTo>
                  <a:cubicBezTo>
                    <a:pt x="4893" y="4194"/>
                    <a:pt x="5065" y="4245"/>
                    <a:pt x="5213" y="4344"/>
                  </a:cubicBezTo>
                  <a:cubicBezTo>
                    <a:pt x="5082" y="3475"/>
                    <a:pt x="4640" y="3197"/>
                    <a:pt x="4017" y="3131"/>
                  </a:cubicBezTo>
                  <a:cubicBezTo>
                    <a:pt x="3377" y="3066"/>
                    <a:pt x="2542" y="2853"/>
                    <a:pt x="2197" y="1771"/>
                  </a:cubicBezTo>
                  <a:cubicBezTo>
                    <a:pt x="1870" y="706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050350" y="1769525"/>
              <a:ext cx="31975" cy="49600"/>
            </a:xfrm>
            <a:custGeom>
              <a:avLst/>
              <a:gdLst/>
              <a:ahLst/>
              <a:cxnLst/>
              <a:rect l="l" t="t" r="r" b="b"/>
              <a:pathLst>
                <a:path w="1279" h="1984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8"/>
                    <a:pt x="930" y="95"/>
                    <a:pt x="509" y="344"/>
                  </a:cubicBezTo>
                  <a:cubicBezTo>
                    <a:pt x="164" y="525"/>
                    <a:pt x="0" y="918"/>
                    <a:pt x="115" y="1295"/>
                  </a:cubicBezTo>
                  <a:cubicBezTo>
                    <a:pt x="148" y="1377"/>
                    <a:pt x="164" y="1443"/>
                    <a:pt x="181" y="1525"/>
                  </a:cubicBezTo>
                  <a:cubicBezTo>
                    <a:pt x="230" y="1754"/>
                    <a:pt x="263" y="1984"/>
                    <a:pt x="263" y="1984"/>
                  </a:cubicBezTo>
                  <a:cubicBezTo>
                    <a:pt x="263" y="1984"/>
                    <a:pt x="263" y="1852"/>
                    <a:pt x="787" y="1557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30"/>
                    <a:pt x="1099" y="836"/>
                    <a:pt x="1017" y="558"/>
                  </a:cubicBezTo>
                  <a:cubicBezTo>
                    <a:pt x="951" y="377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08150" y="1554575"/>
              <a:ext cx="172950" cy="122075"/>
            </a:xfrm>
            <a:custGeom>
              <a:avLst/>
              <a:gdLst/>
              <a:ahLst/>
              <a:cxnLst/>
              <a:rect l="l" t="t" r="r" b="b"/>
              <a:pathLst>
                <a:path w="6918" h="4883" extrusionOk="0">
                  <a:moveTo>
                    <a:pt x="4971" y="0"/>
                  </a:moveTo>
                  <a:cubicBezTo>
                    <a:pt x="4749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84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5"/>
                    <a:pt x="3656" y="4337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58" y="2419"/>
                  </a:cubicBezTo>
                  <a:cubicBezTo>
                    <a:pt x="771" y="2104"/>
                    <a:pt x="1111" y="1957"/>
                    <a:pt x="1426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2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6"/>
                  </a:cubicBezTo>
                  <a:cubicBezTo>
                    <a:pt x="2009" y="3302"/>
                    <a:pt x="1951" y="3333"/>
                    <a:pt x="1922" y="3333"/>
                  </a:cubicBezTo>
                  <a:cubicBezTo>
                    <a:pt x="1897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lnTo>
                    <a:pt x="2017" y="3435"/>
                  </a:lnTo>
                  <a:cubicBezTo>
                    <a:pt x="2050" y="3419"/>
                    <a:pt x="2066" y="3402"/>
                    <a:pt x="2082" y="3386"/>
                  </a:cubicBezTo>
                  <a:lnTo>
                    <a:pt x="2099" y="3386"/>
                  </a:lnTo>
                  <a:cubicBezTo>
                    <a:pt x="2394" y="3091"/>
                    <a:pt x="2427" y="2632"/>
                    <a:pt x="2181" y="2288"/>
                  </a:cubicBezTo>
                  <a:cubicBezTo>
                    <a:pt x="2042" y="2019"/>
                    <a:pt x="1730" y="1872"/>
                    <a:pt x="1395" y="1872"/>
                  </a:cubicBezTo>
                  <a:cubicBezTo>
                    <a:pt x="1055" y="1872"/>
                    <a:pt x="691" y="2023"/>
                    <a:pt x="460" y="2353"/>
                  </a:cubicBezTo>
                  <a:cubicBezTo>
                    <a:pt x="1" y="2960"/>
                    <a:pt x="132" y="4123"/>
                    <a:pt x="935" y="4582"/>
                  </a:cubicBezTo>
                  <a:cubicBezTo>
                    <a:pt x="1284" y="4771"/>
                    <a:pt x="1684" y="4883"/>
                    <a:pt x="2079" y="4883"/>
                  </a:cubicBezTo>
                  <a:cubicBezTo>
                    <a:pt x="2129" y="4883"/>
                    <a:pt x="2180" y="4881"/>
                    <a:pt x="2230" y="4877"/>
                  </a:cubicBezTo>
                  <a:cubicBezTo>
                    <a:pt x="3131" y="4861"/>
                    <a:pt x="3853" y="4369"/>
                    <a:pt x="5033" y="4009"/>
                  </a:cubicBezTo>
                  <a:cubicBezTo>
                    <a:pt x="5459" y="3894"/>
                    <a:pt x="5902" y="3828"/>
                    <a:pt x="6344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87" y="3650"/>
                    <a:pt x="6624" y="3650"/>
                  </a:cubicBezTo>
                  <a:cubicBezTo>
                    <a:pt x="6471" y="3650"/>
                    <a:pt x="6291" y="3620"/>
                    <a:pt x="6164" y="3501"/>
                  </a:cubicBezTo>
                  <a:cubicBezTo>
                    <a:pt x="5902" y="3271"/>
                    <a:pt x="5918" y="3369"/>
                    <a:pt x="5623" y="3287"/>
                  </a:cubicBezTo>
                  <a:cubicBezTo>
                    <a:pt x="5459" y="3238"/>
                    <a:pt x="5361" y="3074"/>
                    <a:pt x="5361" y="2910"/>
                  </a:cubicBezTo>
                  <a:cubicBezTo>
                    <a:pt x="5164" y="3074"/>
                    <a:pt x="5115" y="3369"/>
                    <a:pt x="5279" y="3583"/>
                  </a:cubicBezTo>
                  <a:cubicBezTo>
                    <a:pt x="5279" y="3583"/>
                    <a:pt x="4557" y="3583"/>
                    <a:pt x="4377" y="3206"/>
                  </a:cubicBezTo>
                  <a:cubicBezTo>
                    <a:pt x="4213" y="2829"/>
                    <a:pt x="4410" y="2845"/>
                    <a:pt x="4557" y="2747"/>
                  </a:cubicBezTo>
                  <a:cubicBezTo>
                    <a:pt x="4689" y="2665"/>
                    <a:pt x="4738" y="2533"/>
                    <a:pt x="4590" y="2320"/>
                  </a:cubicBezTo>
                  <a:cubicBezTo>
                    <a:pt x="4443" y="2107"/>
                    <a:pt x="4459" y="1747"/>
                    <a:pt x="4738" y="1747"/>
                  </a:cubicBezTo>
                  <a:cubicBezTo>
                    <a:pt x="4656" y="1570"/>
                    <a:pt x="4473" y="1472"/>
                    <a:pt x="4291" y="1472"/>
                  </a:cubicBezTo>
                  <a:cubicBezTo>
                    <a:pt x="4254" y="1472"/>
                    <a:pt x="4217" y="1476"/>
                    <a:pt x="4180" y="1484"/>
                  </a:cubicBezTo>
                  <a:cubicBezTo>
                    <a:pt x="3738" y="1566"/>
                    <a:pt x="3738" y="2173"/>
                    <a:pt x="3738" y="2173"/>
                  </a:cubicBezTo>
                  <a:cubicBezTo>
                    <a:pt x="3738" y="2173"/>
                    <a:pt x="3443" y="1419"/>
                    <a:pt x="3918" y="1042"/>
                  </a:cubicBezTo>
                  <a:cubicBezTo>
                    <a:pt x="4107" y="897"/>
                    <a:pt x="4258" y="842"/>
                    <a:pt x="4375" y="842"/>
                  </a:cubicBezTo>
                  <a:cubicBezTo>
                    <a:pt x="4562" y="842"/>
                    <a:pt x="4665" y="983"/>
                    <a:pt x="4705" y="1124"/>
                  </a:cubicBezTo>
                  <a:cubicBezTo>
                    <a:pt x="4758" y="1309"/>
                    <a:pt x="4865" y="1463"/>
                    <a:pt x="5007" y="1463"/>
                  </a:cubicBezTo>
                  <a:cubicBezTo>
                    <a:pt x="5041" y="1463"/>
                    <a:pt x="5077" y="1454"/>
                    <a:pt x="5115" y="1435"/>
                  </a:cubicBezTo>
                  <a:cubicBezTo>
                    <a:pt x="5259" y="1369"/>
                    <a:pt x="5372" y="1265"/>
                    <a:pt x="5472" y="1265"/>
                  </a:cubicBezTo>
                  <a:cubicBezTo>
                    <a:pt x="5519" y="1265"/>
                    <a:pt x="5564" y="1289"/>
                    <a:pt x="5606" y="1353"/>
                  </a:cubicBezTo>
                  <a:cubicBezTo>
                    <a:pt x="5721" y="1616"/>
                    <a:pt x="5606" y="1911"/>
                    <a:pt x="5344" y="2025"/>
                  </a:cubicBezTo>
                  <a:cubicBezTo>
                    <a:pt x="5344" y="2025"/>
                    <a:pt x="5355" y="2026"/>
                    <a:pt x="5375" y="2026"/>
                  </a:cubicBezTo>
                  <a:cubicBezTo>
                    <a:pt x="5516" y="2026"/>
                    <a:pt x="6084" y="1988"/>
                    <a:pt x="6213" y="1386"/>
                  </a:cubicBezTo>
                  <a:cubicBezTo>
                    <a:pt x="6331" y="835"/>
                    <a:pt x="5861" y="0"/>
                    <a:pt x="49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880300" y="16195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2" y="0"/>
                  </a:moveTo>
                  <a:lnTo>
                    <a:pt x="852" y="0"/>
                  </a:lnTo>
                  <a:cubicBezTo>
                    <a:pt x="852" y="0"/>
                    <a:pt x="0" y="934"/>
                    <a:pt x="557" y="1721"/>
                  </a:cubicBezTo>
                  <a:cubicBezTo>
                    <a:pt x="885" y="2180"/>
                    <a:pt x="1393" y="2475"/>
                    <a:pt x="1951" y="2508"/>
                  </a:cubicBezTo>
                  <a:cubicBezTo>
                    <a:pt x="1885" y="2508"/>
                    <a:pt x="1475" y="2508"/>
                    <a:pt x="1311" y="2721"/>
                  </a:cubicBezTo>
                  <a:cubicBezTo>
                    <a:pt x="1180" y="2901"/>
                    <a:pt x="1131" y="3098"/>
                    <a:pt x="1164" y="3311"/>
                  </a:cubicBezTo>
                  <a:cubicBezTo>
                    <a:pt x="1216" y="3220"/>
                    <a:pt x="1310" y="3170"/>
                    <a:pt x="1412" y="3170"/>
                  </a:cubicBezTo>
                  <a:cubicBezTo>
                    <a:pt x="1438" y="3170"/>
                    <a:pt x="1465" y="3173"/>
                    <a:pt x="1492" y="3180"/>
                  </a:cubicBezTo>
                  <a:cubicBezTo>
                    <a:pt x="1598" y="3215"/>
                    <a:pt x="1757" y="3294"/>
                    <a:pt x="1940" y="3294"/>
                  </a:cubicBezTo>
                  <a:cubicBezTo>
                    <a:pt x="2096" y="3294"/>
                    <a:pt x="2269" y="3237"/>
                    <a:pt x="2442" y="3049"/>
                  </a:cubicBezTo>
                  <a:cubicBezTo>
                    <a:pt x="2836" y="2639"/>
                    <a:pt x="3327" y="2885"/>
                    <a:pt x="4655" y="2164"/>
                  </a:cubicBezTo>
                  <a:lnTo>
                    <a:pt x="4655" y="2164"/>
                  </a:lnTo>
                  <a:cubicBezTo>
                    <a:pt x="4655" y="2164"/>
                    <a:pt x="3942" y="2467"/>
                    <a:pt x="3133" y="2467"/>
                  </a:cubicBezTo>
                  <a:cubicBezTo>
                    <a:pt x="2666" y="2467"/>
                    <a:pt x="2167" y="2366"/>
                    <a:pt x="1754" y="2049"/>
                  </a:cubicBezTo>
                  <a:cubicBezTo>
                    <a:pt x="1115" y="1574"/>
                    <a:pt x="770" y="803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34375" y="1434125"/>
              <a:ext cx="110650" cy="157175"/>
            </a:xfrm>
            <a:custGeom>
              <a:avLst/>
              <a:gdLst/>
              <a:ahLst/>
              <a:cxnLst/>
              <a:rect l="l" t="t" r="r" b="b"/>
              <a:pathLst>
                <a:path w="4426" h="6287" extrusionOk="0">
                  <a:moveTo>
                    <a:pt x="2636" y="1"/>
                  </a:moveTo>
                  <a:cubicBezTo>
                    <a:pt x="2142" y="1"/>
                    <a:pt x="1624" y="207"/>
                    <a:pt x="1279" y="615"/>
                  </a:cubicBezTo>
                  <a:cubicBezTo>
                    <a:pt x="0" y="2254"/>
                    <a:pt x="902" y="4270"/>
                    <a:pt x="1656" y="5122"/>
                  </a:cubicBezTo>
                  <a:cubicBezTo>
                    <a:pt x="2082" y="5630"/>
                    <a:pt x="2639" y="6024"/>
                    <a:pt x="3262" y="6286"/>
                  </a:cubicBezTo>
                  <a:cubicBezTo>
                    <a:pt x="2672" y="6007"/>
                    <a:pt x="2164" y="5614"/>
                    <a:pt x="1770" y="5122"/>
                  </a:cubicBezTo>
                  <a:cubicBezTo>
                    <a:pt x="1492" y="4745"/>
                    <a:pt x="1295" y="4303"/>
                    <a:pt x="1164" y="3844"/>
                  </a:cubicBezTo>
                  <a:cubicBezTo>
                    <a:pt x="1016" y="3319"/>
                    <a:pt x="951" y="2762"/>
                    <a:pt x="1000" y="2205"/>
                  </a:cubicBezTo>
                  <a:cubicBezTo>
                    <a:pt x="1131" y="746"/>
                    <a:pt x="1951" y="188"/>
                    <a:pt x="2705" y="156"/>
                  </a:cubicBezTo>
                  <a:cubicBezTo>
                    <a:pt x="3065" y="172"/>
                    <a:pt x="3393" y="303"/>
                    <a:pt x="3639" y="549"/>
                  </a:cubicBezTo>
                  <a:cubicBezTo>
                    <a:pt x="4278" y="1106"/>
                    <a:pt x="3918" y="2041"/>
                    <a:pt x="3377" y="2270"/>
                  </a:cubicBezTo>
                  <a:cubicBezTo>
                    <a:pt x="3254" y="2332"/>
                    <a:pt x="3122" y="2365"/>
                    <a:pt x="2987" y="2365"/>
                  </a:cubicBezTo>
                  <a:cubicBezTo>
                    <a:pt x="2871" y="2365"/>
                    <a:pt x="2753" y="2340"/>
                    <a:pt x="2639" y="2287"/>
                  </a:cubicBezTo>
                  <a:cubicBezTo>
                    <a:pt x="2475" y="2188"/>
                    <a:pt x="2344" y="2024"/>
                    <a:pt x="2328" y="1828"/>
                  </a:cubicBezTo>
                  <a:cubicBezTo>
                    <a:pt x="2321" y="1730"/>
                    <a:pt x="2346" y="1707"/>
                    <a:pt x="2396" y="1707"/>
                  </a:cubicBezTo>
                  <a:cubicBezTo>
                    <a:pt x="2440" y="1707"/>
                    <a:pt x="2502" y="1724"/>
                    <a:pt x="2581" y="1724"/>
                  </a:cubicBezTo>
                  <a:cubicBezTo>
                    <a:pt x="2641" y="1724"/>
                    <a:pt x="2710" y="1714"/>
                    <a:pt x="2787" y="1680"/>
                  </a:cubicBezTo>
                  <a:cubicBezTo>
                    <a:pt x="3000" y="1565"/>
                    <a:pt x="3033" y="1287"/>
                    <a:pt x="2869" y="1123"/>
                  </a:cubicBezTo>
                  <a:cubicBezTo>
                    <a:pt x="2801" y="1055"/>
                    <a:pt x="2702" y="1016"/>
                    <a:pt x="2599" y="1016"/>
                  </a:cubicBezTo>
                  <a:cubicBezTo>
                    <a:pt x="2404" y="1016"/>
                    <a:pt x="2196" y="1156"/>
                    <a:pt x="2164" y="1500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77" y="2172"/>
                    <a:pt x="2410" y="2188"/>
                    <a:pt x="2426" y="2205"/>
                  </a:cubicBezTo>
                  <a:lnTo>
                    <a:pt x="2475" y="2254"/>
                  </a:lnTo>
                  <a:lnTo>
                    <a:pt x="2524" y="2287"/>
                  </a:lnTo>
                  <a:lnTo>
                    <a:pt x="2574" y="2319"/>
                  </a:lnTo>
                  <a:lnTo>
                    <a:pt x="2606" y="2336"/>
                  </a:lnTo>
                  <a:cubicBezTo>
                    <a:pt x="2729" y="2401"/>
                    <a:pt x="2865" y="2434"/>
                    <a:pt x="3002" y="2434"/>
                  </a:cubicBezTo>
                  <a:cubicBezTo>
                    <a:pt x="3139" y="2434"/>
                    <a:pt x="3278" y="2401"/>
                    <a:pt x="3410" y="2336"/>
                  </a:cubicBezTo>
                  <a:cubicBezTo>
                    <a:pt x="4000" y="2139"/>
                    <a:pt x="4426" y="1090"/>
                    <a:pt x="3721" y="451"/>
                  </a:cubicBezTo>
                  <a:cubicBezTo>
                    <a:pt x="3457" y="150"/>
                    <a:pt x="3056" y="1"/>
                    <a:pt x="26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399200" y="1761175"/>
              <a:ext cx="37725" cy="191550"/>
            </a:xfrm>
            <a:custGeom>
              <a:avLst/>
              <a:gdLst/>
              <a:ahLst/>
              <a:cxnLst/>
              <a:rect l="l" t="t" r="r" b="b"/>
              <a:pathLst>
                <a:path w="1509" h="7662" extrusionOk="0">
                  <a:moveTo>
                    <a:pt x="880" y="0"/>
                  </a:moveTo>
                  <a:cubicBezTo>
                    <a:pt x="565" y="0"/>
                    <a:pt x="328" y="383"/>
                    <a:pt x="328" y="383"/>
                  </a:cubicBezTo>
                  <a:cubicBezTo>
                    <a:pt x="50" y="793"/>
                    <a:pt x="1" y="1301"/>
                    <a:pt x="33" y="1859"/>
                  </a:cubicBezTo>
                  <a:cubicBezTo>
                    <a:pt x="99" y="2826"/>
                    <a:pt x="460" y="3989"/>
                    <a:pt x="558" y="5170"/>
                  </a:cubicBezTo>
                  <a:cubicBezTo>
                    <a:pt x="705" y="7055"/>
                    <a:pt x="50" y="7661"/>
                    <a:pt x="50" y="7661"/>
                  </a:cubicBezTo>
                  <a:cubicBezTo>
                    <a:pt x="738" y="7137"/>
                    <a:pt x="902" y="5366"/>
                    <a:pt x="771" y="4006"/>
                  </a:cubicBezTo>
                  <a:cubicBezTo>
                    <a:pt x="689" y="3285"/>
                    <a:pt x="673" y="2580"/>
                    <a:pt x="722" y="1859"/>
                  </a:cubicBezTo>
                  <a:cubicBezTo>
                    <a:pt x="738" y="1482"/>
                    <a:pt x="804" y="1203"/>
                    <a:pt x="919" y="1105"/>
                  </a:cubicBezTo>
                  <a:cubicBezTo>
                    <a:pt x="1181" y="842"/>
                    <a:pt x="1509" y="285"/>
                    <a:pt x="1082" y="56"/>
                  </a:cubicBezTo>
                  <a:cubicBezTo>
                    <a:pt x="1012" y="16"/>
                    <a:pt x="944" y="0"/>
                    <a:pt x="8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343050" y="1736200"/>
              <a:ext cx="212725" cy="254625"/>
            </a:xfrm>
            <a:custGeom>
              <a:avLst/>
              <a:gdLst/>
              <a:ahLst/>
              <a:cxnLst/>
              <a:rect l="l" t="t" r="r" b="b"/>
              <a:pathLst>
                <a:path w="8509" h="10185" extrusionOk="0">
                  <a:moveTo>
                    <a:pt x="6288" y="1"/>
                  </a:moveTo>
                  <a:cubicBezTo>
                    <a:pt x="6086" y="1"/>
                    <a:pt x="5878" y="23"/>
                    <a:pt x="5672" y="71"/>
                  </a:cubicBezTo>
                  <a:cubicBezTo>
                    <a:pt x="4492" y="333"/>
                    <a:pt x="3738" y="1579"/>
                    <a:pt x="3492" y="2841"/>
                  </a:cubicBezTo>
                  <a:lnTo>
                    <a:pt x="3492" y="2858"/>
                  </a:lnTo>
                  <a:cubicBezTo>
                    <a:pt x="3263" y="4153"/>
                    <a:pt x="3492" y="5365"/>
                    <a:pt x="3460" y="6480"/>
                  </a:cubicBezTo>
                  <a:cubicBezTo>
                    <a:pt x="3509" y="7464"/>
                    <a:pt x="3148" y="8431"/>
                    <a:pt x="2443" y="9135"/>
                  </a:cubicBezTo>
                  <a:cubicBezTo>
                    <a:pt x="1771" y="9742"/>
                    <a:pt x="919" y="10119"/>
                    <a:pt x="1" y="10185"/>
                  </a:cubicBezTo>
                  <a:cubicBezTo>
                    <a:pt x="919" y="10152"/>
                    <a:pt x="1804" y="9808"/>
                    <a:pt x="2509" y="9185"/>
                  </a:cubicBezTo>
                  <a:cubicBezTo>
                    <a:pt x="3246" y="8496"/>
                    <a:pt x="3640" y="7496"/>
                    <a:pt x="3591" y="6480"/>
                  </a:cubicBezTo>
                  <a:cubicBezTo>
                    <a:pt x="3656" y="5365"/>
                    <a:pt x="3427" y="4120"/>
                    <a:pt x="3673" y="2874"/>
                  </a:cubicBezTo>
                  <a:cubicBezTo>
                    <a:pt x="3673" y="2858"/>
                    <a:pt x="3673" y="2858"/>
                    <a:pt x="3673" y="2858"/>
                  </a:cubicBezTo>
                  <a:cubicBezTo>
                    <a:pt x="3902" y="1628"/>
                    <a:pt x="4607" y="464"/>
                    <a:pt x="5722" y="202"/>
                  </a:cubicBezTo>
                  <a:cubicBezTo>
                    <a:pt x="5836" y="169"/>
                    <a:pt x="5967" y="153"/>
                    <a:pt x="6099" y="137"/>
                  </a:cubicBezTo>
                  <a:cubicBezTo>
                    <a:pt x="6127" y="136"/>
                    <a:pt x="6155" y="135"/>
                    <a:pt x="6184" y="135"/>
                  </a:cubicBezTo>
                  <a:cubicBezTo>
                    <a:pt x="6610" y="135"/>
                    <a:pt x="7006" y="252"/>
                    <a:pt x="7344" y="514"/>
                  </a:cubicBezTo>
                  <a:cubicBezTo>
                    <a:pt x="8066" y="1087"/>
                    <a:pt x="7967" y="2317"/>
                    <a:pt x="7557" y="2710"/>
                  </a:cubicBezTo>
                  <a:cubicBezTo>
                    <a:pt x="7492" y="2759"/>
                    <a:pt x="7410" y="2808"/>
                    <a:pt x="7328" y="2858"/>
                  </a:cubicBezTo>
                  <a:cubicBezTo>
                    <a:pt x="7205" y="2923"/>
                    <a:pt x="7074" y="2956"/>
                    <a:pt x="6943" y="2956"/>
                  </a:cubicBezTo>
                  <a:cubicBezTo>
                    <a:pt x="6812" y="2956"/>
                    <a:pt x="6680" y="2923"/>
                    <a:pt x="6558" y="2858"/>
                  </a:cubicBezTo>
                  <a:cubicBezTo>
                    <a:pt x="6476" y="2808"/>
                    <a:pt x="6426" y="2743"/>
                    <a:pt x="6394" y="2661"/>
                  </a:cubicBezTo>
                  <a:lnTo>
                    <a:pt x="6394" y="2661"/>
                  </a:lnTo>
                  <a:cubicBezTo>
                    <a:pt x="6394" y="2661"/>
                    <a:pt x="6417" y="2664"/>
                    <a:pt x="6455" y="2664"/>
                  </a:cubicBezTo>
                  <a:cubicBezTo>
                    <a:pt x="6580" y="2664"/>
                    <a:pt x="6863" y="2634"/>
                    <a:pt x="6951" y="2382"/>
                  </a:cubicBezTo>
                  <a:cubicBezTo>
                    <a:pt x="7066" y="2071"/>
                    <a:pt x="6885" y="1727"/>
                    <a:pt x="6558" y="1661"/>
                  </a:cubicBezTo>
                  <a:cubicBezTo>
                    <a:pt x="6502" y="1645"/>
                    <a:pt x="6446" y="1638"/>
                    <a:pt x="6392" y="1638"/>
                  </a:cubicBezTo>
                  <a:cubicBezTo>
                    <a:pt x="6004" y="1638"/>
                    <a:pt x="5692" y="2026"/>
                    <a:pt x="5836" y="2415"/>
                  </a:cubicBezTo>
                  <a:cubicBezTo>
                    <a:pt x="5902" y="2595"/>
                    <a:pt x="6017" y="2759"/>
                    <a:pt x="6181" y="2858"/>
                  </a:cubicBezTo>
                  <a:cubicBezTo>
                    <a:pt x="6420" y="3011"/>
                    <a:pt x="6699" y="3090"/>
                    <a:pt x="6982" y="3090"/>
                  </a:cubicBezTo>
                  <a:cubicBezTo>
                    <a:pt x="7241" y="3090"/>
                    <a:pt x="7502" y="3024"/>
                    <a:pt x="7738" y="2890"/>
                  </a:cubicBezTo>
                  <a:cubicBezTo>
                    <a:pt x="7754" y="2874"/>
                    <a:pt x="7770" y="2858"/>
                    <a:pt x="7787" y="2858"/>
                  </a:cubicBezTo>
                  <a:cubicBezTo>
                    <a:pt x="8311" y="2464"/>
                    <a:pt x="8508" y="1776"/>
                    <a:pt x="8262" y="1169"/>
                  </a:cubicBezTo>
                  <a:cubicBezTo>
                    <a:pt x="8021" y="459"/>
                    <a:pt x="7199" y="1"/>
                    <a:pt x="628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448775" y="1771775"/>
              <a:ext cx="58225" cy="52750"/>
            </a:xfrm>
            <a:custGeom>
              <a:avLst/>
              <a:gdLst/>
              <a:ahLst/>
              <a:cxnLst/>
              <a:rect l="l" t="t" r="r" b="b"/>
              <a:pathLst>
                <a:path w="2329" h="2110" extrusionOk="0">
                  <a:moveTo>
                    <a:pt x="527" y="0"/>
                  </a:moveTo>
                  <a:cubicBezTo>
                    <a:pt x="459" y="0"/>
                    <a:pt x="387" y="8"/>
                    <a:pt x="312" y="25"/>
                  </a:cubicBezTo>
                  <a:cubicBezTo>
                    <a:pt x="427" y="107"/>
                    <a:pt x="460" y="271"/>
                    <a:pt x="362" y="386"/>
                  </a:cubicBezTo>
                  <a:cubicBezTo>
                    <a:pt x="247" y="549"/>
                    <a:pt x="1" y="992"/>
                    <a:pt x="132" y="1435"/>
                  </a:cubicBezTo>
                  <a:cubicBezTo>
                    <a:pt x="165" y="1599"/>
                    <a:pt x="263" y="1746"/>
                    <a:pt x="378" y="1861"/>
                  </a:cubicBezTo>
                  <a:cubicBezTo>
                    <a:pt x="563" y="2046"/>
                    <a:pt x="818" y="2110"/>
                    <a:pt x="1084" y="2110"/>
                  </a:cubicBezTo>
                  <a:cubicBezTo>
                    <a:pt x="1619" y="2110"/>
                    <a:pt x="2197" y="1850"/>
                    <a:pt x="2329" y="1795"/>
                  </a:cubicBezTo>
                  <a:lnTo>
                    <a:pt x="2329" y="1795"/>
                  </a:lnTo>
                  <a:cubicBezTo>
                    <a:pt x="2328" y="1795"/>
                    <a:pt x="2298" y="1799"/>
                    <a:pt x="2247" y="1799"/>
                  </a:cubicBezTo>
                  <a:cubicBezTo>
                    <a:pt x="2083" y="1799"/>
                    <a:pt x="1710" y="1761"/>
                    <a:pt x="1509" y="1435"/>
                  </a:cubicBezTo>
                  <a:cubicBezTo>
                    <a:pt x="1443" y="1336"/>
                    <a:pt x="1411" y="1205"/>
                    <a:pt x="1394" y="1090"/>
                  </a:cubicBezTo>
                  <a:cubicBezTo>
                    <a:pt x="1308" y="389"/>
                    <a:pt x="997" y="0"/>
                    <a:pt x="5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534025" y="1737050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0"/>
                  </a:moveTo>
                  <a:cubicBezTo>
                    <a:pt x="661" y="0"/>
                    <a:pt x="354" y="27"/>
                    <a:pt x="0" y="86"/>
                  </a:cubicBezTo>
                  <a:cubicBezTo>
                    <a:pt x="410" y="135"/>
                    <a:pt x="771" y="398"/>
                    <a:pt x="935" y="791"/>
                  </a:cubicBezTo>
                  <a:cubicBezTo>
                    <a:pt x="1141" y="1306"/>
                    <a:pt x="1498" y="1952"/>
                    <a:pt x="2261" y="1952"/>
                  </a:cubicBezTo>
                  <a:cubicBezTo>
                    <a:pt x="2470" y="1952"/>
                    <a:pt x="2709" y="1904"/>
                    <a:pt x="2984" y="1791"/>
                  </a:cubicBezTo>
                  <a:cubicBezTo>
                    <a:pt x="2803" y="1725"/>
                    <a:pt x="2689" y="1545"/>
                    <a:pt x="2689" y="1365"/>
                  </a:cubicBezTo>
                  <a:cubicBezTo>
                    <a:pt x="2674" y="1081"/>
                    <a:pt x="2636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00825" y="1736200"/>
              <a:ext cx="36075" cy="28325"/>
            </a:xfrm>
            <a:custGeom>
              <a:avLst/>
              <a:gdLst/>
              <a:ahLst/>
              <a:cxnLst/>
              <a:rect l="l" t="t" r="r" b="b"/>
              <a:pathLst>
                <a:path w="1443" h="1133" extrusionOk="0">
                  <a:moveTo>
                    <a:pt x="961" y="1"/>
                  </a:moveTo>
                  <a:cubicBezTo>
                    <a:pt x="787" y="1"/>
                    <a:pt x="636" y="142"/>
                    <a:pt x="623" y="333"/>
                  </a:cubicBezTo>
                  <a:cubicBezTo>
                    <a:pt x="623" y="483"/>
                    <a:pt x="753" y="593"/>
                    <a:pt x="893" y="593"/>
                  </a:cubicBezTo>
                  <a:cubicBezTo>
                    <a:pt x="952" y="593"/>
                    <a:pt x="1012" y="574"/>
                    <a:pt x="1066" y="530"/>
                  </a:cubicBezTo>
                  <a:cubicBezTo>
                    <a:pt x="1066" y="530"/>
                    <a:pt x="1164" y="366"/>
                    <a:pt x="1066" y="301"/>
                  </a:cubicBezTo>
                  <a:cubicBezTo>
                    <a:pt x="1034" y="283"/>
                    <a:pt x="1005" y="275"/>
                    <a:pt x="980" y="275"/>
                  </a:cubicBezTo>
                  <a:cubicBezTo>
                    <a:pt x="913" y="275"/>
                    <a:pt x="873" y="332"/>
                    <a:pt x="885" y="415"/>
                  </a:cubicBezTo>
                  <a:cubicBezTo>
                    <a:pt x="896" y="447"/>
                    <a:pt x="881" y="462"/>
                    <a:pt x="857" y="462"/>
                  </a:cubicBezTo>
                  <a:cubicBezTo>
                    <a:pt x="807" y="462"/>
                    <a:pt x="715" y="396"/>
                    <a:pt x="738" y="284"/>
                  </a:cubicBezTo>
                  <a:cubicBezTo>
                    <a:pt x="750" y="153"/>
                    <a:pt x="857" y="65"/>
                    <a:pt x="978" y="65"/>
                  </a:cubicBezTo>
                  <a:cubicBezTo>
                    <a:pt x="1023" y="65"/>
                    <a:pt x="1070" y="77"/>
                    <a:pt x="1115" y="104"/>
                  </a:cubicBezTo>
                  <a:cubicBezTo>
                    <a:pt x="1377" y="268"/>
                    <a:pt x="1295" y="841"/>
                    <a:pt x="721" y="907"/>
                  </a:cubicBezTo>
                  <a:cubicBezTo>
                    <a:pt x="707" y="908"/>
                    <a:pt x="693" y="909"/>
                    <a:pt x="680" y="909"/>
                  </a:cubicBezTo>
                  <a:cubicBezTo>
                    <a:pt x="319" y="909"/>
                    <a:pt x="0" y="514"/>
                    <a:pt x="0" y="514"/>
                  </a:cubicBezTo>
                  <a:lnTo>
                    <a:pt x="0" y="514"/>
                  </a:lnTo>
                  <a:cubicBezTo>
                    <a:pt x="0" y="694"/>
                    <a:pt x="82" y="891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2"/>
                    <a:pt x="1262" y="874"/>
                    <a:pt x="1344" y="661"/>
                  </a:cubicBezTo>
                  <a:cubicBezTo>
                    <a:pt x="1443" y="415"/>
                    <a:pt x="1344" y="137"/>
                    <a:pt x="1115" y="38"/>
                  </a:cubicBezTo>
                  <a:cubicBezTo>
                    <a:pt x="1063" y="13"/>
                    <a:pt x="1011" y="1"/>
                    <a:pt x="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033275" y="1748625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689" y="0"/>
                  </a:moveTo>
                  <a:cubicBezTo>
                    <a:pt x="688" y="0"/>
                    <a:pt x="66" y="181"/>
                    <a:pt x="197" y="1082"/>
                  </a:cubicBezTo>
                  <a:cubicBezTo>
                    <a:pt x="295" y="1574"/>
                    <a:pt x="557" y="2016"/>
                    <a:pt x="918" y="2361"/>
                  </a:cubicBezTo>
                  <a:cubicBezTo>
                    <a:pt x="1115" y="2574"/>
                    <a:pt x="1311" y="2738"/>
                    <a:pt x="1459" y="2902"/>
                  </a:cubicBezTo>
                  <a:cubicBezTo>
                    <a:pt x="1803" y="3279"/>
                    <a:pt x="2459" y="4131"/>
                    <a:pt x="2131" y="4967"/>
                  </a:cubicBezTo>
                  <a:cubicBezTo>
                    <a:pt x="2049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17" y="8147"/>
                  </a:cubicBezTo>
                  <a:cubicBezTo>
                    <a:pt x="17" y="7999"/>
                    <a:pt x="66" y="6934"/>
                    <a:pt x="1213" y="6147"/>
                  </a:cubicBezTo>
                  <a:cubicBezTo>
                    <a:pt x="2508" y="5229"/>
                    <a:pt x="2787" y="4278"/>
                    <a:pt x="2344" y="2918"/>
                  </a:cubicBezTo>
                  <a:cubicBezTo>
                    <a:pt x="2279" y="2721"/>
                    <a:pt x="2197" y="2541"/>
                    <a:pt x="2098" y="2361"/>
                  </a:cubicBezTo>
                  <a:cubicBezTo>
                    <a:pt x="1475" y="1230"/>
                    <a:pt x="394" y="967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116850" y="1512700"/>
              <a:ext cx="61275" cy="136375"/>
            </a:xfrm>
            <a:custGeom>
              <a:avLst/>
              <a:gdLst/>
              <a:ahLst/>
              <a:cxnLst/>
              <a:rect l="l" t="t" r="r" b="b"/>
              <a:pathLst>
                <a:path w="2451" h="5455" extrusionOk="0">
                  <a:moveTo>
                    <a:pt x="1443" y="1"/>
                  </a:moveTo>
                  <a:cubicBezTo>
                    <a:pt x="1413" y="1"/>
                    <a:pt x="1386" y="5"/>
                    <a:pt x="1361" y="12"/>
                  </a:cubicBezTo>
                  <a:cubicBezTo>
                    <a:pt x="1034" y="111"/>
                    <a:pt x="968" y="373"/>
                    <a:pt x="1116" y="734"/>
                  </a:cubicBezTo>
                  <a:cubicBezTo>
                    <a:pt x="1280" y="1094"/>
                    <a:pt x="1788" y="1143"/>
                    <a:pt x="1657" y="2815"/>
                  </a:cubicBezTo>
                  <a:cubicBezTo>
                    <a:pt x="1525" y="4471"/>
                    <a:pt x="1" y="5454"/>
                    <a:pt x="1" y="5454"/>
                  </a:cubicBezTo>
                  <a:cubicBezTo>
                    <a:pt x="263" y="5421"/>
                    <a:pt x="1837" y="4454"/>
                    <a:pt x="2148" y="2438"/>
                  </a:cubicBezTo>
                  <a:cubicBezTo>
                    <a:pt x="2450" y="565"/>
                    <a:pt x="1792" y="1"/>
                    <a:pt x="1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073025" y="1475400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79" y="0"/>
                  </a:moveTo>
                  <a:cubicBezTo>
                    <a:pt x="1291" y="0"/>
                    <a:pt x="856" y="88"/>
                    <a:pt x="475" y="373"/>
                  </a:cubicBezTo>
                  <a:cubicBezTo>
                    <a:pt x="164" y="652"/>
                    <a:pt x="0" y="1062"/>
                    <a:pt x="49" y="1472"/>
                  </a:cubicBezTo>
                  <a:cubicBezTo>
                    <a:pt x="106" y="1983"/>
                    <a:pt x="632" y="2421"/>
                    <a:pt x="1230" y="2421"/>
                  </a:cubicBezTo>
                  <a:cubicBezTo>
                    <a:pt x="1322" y="2421"/>
                    <a:pt x="1415" y="2411"/>
                    <a:pt x="1508" y="2389"/>
                  </a:cubicBezTo>
                  <a:cubicBezTo>
                    <a:pt x="1623" y="2373"/>
                    <a:pt x="1721" y="2324"/>
                    <a:pt x="1820" y="2275"/>
                  </a:cubicBezTo>
                  <a:lnTo>
                    <a:pt x="1836" y="2275"/>
                  </a:lnTo>
                  <a:lnTo>
                    <a:pt x="1852" y="2258"/>
                  </a:lnTo>
                  <a:cubicBezTo>
                    <a:pt x="2147" y="2111"/>
                    <a:pt x="2311" y="1783"/>
                    <a:pt x="2246" y="1439"/>
                  </a:cubicBezTo>
                  <a:cubicBezTo>
                    <a:pt x="2196" y="1116"/>
                    <a:pt x="1912" y="888"/>
                    <a:pt x="1606" y="888"/>
                  </a:cubicBezTo>
                  <a:cubicBezTo>
                    <a:pt x="1508" y="888"/>
                    <a:pt x="1407" y="911"/>
                    <a:pt x="1311" y="963"/>
                  </a:cubicBezTo>
                  <a:cubicBezTo>
                    <a:pt x="951" y="1160"/>
                    <a:pt x="1049" y="1701"/>
                    <a:pt x="1475" y="1767"/>
                  </a:cubicBezTo>
                  <a:cubicBezTo>
                    <a:pt x="1501" y="1771"/>
                    <a:pt x="1526" y="1774"/>
                    <a:pt x="1551" y="1774"/>
                  </a:cubicBezTo>
                  <a:cubicBezTo>
                    <a:pt x="1780" y="1774"/>
                    <a:pt x="1964" y="1576"/>
                    <a:pt x="1934" y="1324"/>
                  </a:cubicBezTo>
                  <a:cubicBezTo>
                    <a:pt x="1921" y="1285"/>
                    <a:pt x="1944" y="1251"/>
                    <a:pt x="1979" y="1251"/>
                  </a:cubicBezTo>
                  <a:cubicBezTo>
                    <a:pt x="2032" y="1251"/>
                    <a:pt x="2111" y="1329"/>
                    <a:pt x="2131" y="1586"/>
                  </a:cubicBezTo>
                  <a:cubicBezTo>
                    <a:pt x="2147" y="1717"/>
                    <a:pt x="2131" y="1832"/>
                    <a:pt x="2065" y="1947"/>
                  </a:cubicBezTo>
                  <a:cubicBezTo>
                    <a:pt x="1937" y="2161"/>
                    <a:pt x="1697" y="2301"/>
                    <a:pt x="1442" y="2301"/>
                  </a:cubicBezTo>
                  <a:cubicBezTo>
                    <a:pt x="1404" y="2301"/>
                    <a:pt x="1366" y="2297"/>
                    <a:pt x="1328" y="2291"/>
                  </a:cubicBezTo>
                  <a:cubicBezTo>
                    <a:pt x="1317" y="2292"/>
                    <a:pt x="1307" y="2292"/>
                    <a:pt x="1296" y="2292"/>
                  </a:cubicBezTo>
                  <a:cubicBezTo>
                    <a:pt x="608" y="2292"/>
                    <a:pt x="141" y="1249"/>
                    <a:pt x="771" y="603"/>
                  </a:cubicBezTo>
                  <a:cubicBezTo>
                    <a:pt x="1042" y="310"/>
                    <a:pt x="1431" y="184"/>
                    <a:pt x="1847" y="184"/>
                  </a:cubicBezTo>
                  <a:cubicBezTo>
                    <a:pt x="2362" y="184"/>
                    <a:pt x="2918" y="377"/>
                    <a:pt x="3344" y="685"/>
                  </a:cubicBezTo>
                  <a:cubicBezTo>
                    <a:pt x="5081" y="1963"/>
                    <a:pt x="4819" y="4242"/>
                    <a:pt x="4327" y="5405"/>
                  </a:cubicBezTo>
                  <a:cubicBezTo>
                    <a:pt x="4049" y="6077"/>
                    <a:pt x="3590" y="6668"/>
                    <a:pt x="3000" y="7110"/>
                  </a:cubicBezTo>
                  <a:cubicBezTo>
                    <a:pt x="3623" y="6700"/>
                    <a:pt x="4098" y="6110"/>
                    <a:pt x="4393" y="5438"/>
                  </a:cubicBezTo>
                  <a:cubicBezTo>
                    <a:pt x="4950" y="4291"/>
                    <a:pt x="5278" y="1898"/>
                    <a:pt x="3459" y="554"/>
                  </a:cubicBezTo>
                  <a:cubicBezTo>
                    <a:pt x="3098" y="291"/>
                    <a:pt x="2688" y="127"/>
                    <a:pt x="2262" y="62"/>
                  </a:cubicBezTo>
                  <a:cubicBezTo>
                    <a:pt x="2093" y="27"/>
                    <a:pt x="1893" y="0"/>
                    <a:pt x="16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03350" y="133760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1082" y="1"/>
                  </a:moveTo>
                  <a:cubicBezTo>
                    <a:pt x="0" y="2853"/>
                    <a:pt x="1262" y="4377"/>
                    <a:pt x="2524" y="5607"/>
                  </a:cubicBezTo>
                  <a:cubicBezTo>
                    <a:pt x="3786" y="6836"/>
                    <a:pt x="3737" y="8196"/>
                    <a:pt x="3737" y="8196"/>
                  </a:cubicBezTo>
                  <a:cubicBezTo>
                    <a:pt x="4639" y="7279"/>
                    <a:pt x="3573" y="5574"/>
                    <a:pt x="4442" y="4230"/>
                  </a:cubicBezTo>
                  <a:cubicBezTo>
                    <a:pt x="5196" y="3082"/>
                    <a:pt x="4229" y="2558"/>
                    <a:pt x="4229" y="2558"/>
                  </a:cubicBezTo>
                  <a:cubicBezTo>
                    <a:pt x="3819" y="3148"/>
                    <a:pt x="3360" y="3000"/>
                    <a:pt x="3000" y="3738"/>
                  </a:cubicBezTo>
                  <a:cubicBezTo>
                    <a:pt x="2655" y="4443"/>
                    <a:pt x="3262" y="5803"/>
                    <a:pt x="3262" y="5803"/>
                  </a:cubicBezTo>
                  <a:cubicBezTo>
                    <a:pt x="2049" y="4935"/>
                    <a:pt x="2295" y="4148"/>
                    <a:pt x="2639" y="3754"/>
                  </a:cubicBezTo>
                  <a:cubicBezTo>
                    <a:pt x="2983" y="3361"/>
                    <a:pt x="2508" y="3000"/>
                    <a:pt x="2524" y="2787"/>
                  </a:cubicBezTo>
                  <a:cubicBezTo>
                    <a:pt x="2541" y="2640"/>
                    <a:pt x="2574" y="2492"/>
                    <a:pt x="2623" y="2361"/>
                  </a:cubicBezTo>
                  <a:cubicBezTo>
                    <a:pt x="2623" y="2361"/>
                    <a:pt x="2548" y="2307"/>
                    <a:pt x="2410" y="2307"/>
                  </a:cubicBezTo>
                  <a:cubicBezTo>
                    <a:pt x="2298" y="2307"/>
                    <a:pt x="2142" y="2343"/>
                    <a:pt x="1951" y="2476"/>
                  </a:cubicBezTo>
                  <a:cubicBezTo>
                    <a:pt x="1213" y="2968"/>
                    <a:pt x="1508" y="4066"/>
                    <a:pt x="1508" y="4066"/>
                  </a:cubicBezTo>
                  <a:cubicBezTo>
                    <a:pt x="984" y="3328"/>
                    <a:pt x="1164" y="2574"/>
                    <a:pt x="1754" y="2050"/>
                  </a:cubicBezTo>
                  <a:cubicBezTo>
                    <a:pt x="2360" y="1525"/>
                    <a:pt x="1787" y="1050"/>
                    <a:pt x="1393" y="837"/>
                  </a:cubicBezTo>
                  <a:cubicBezTo>
                    <a:pt x="1000" y="624"/>
                    <a:pt x="1082" y="1"/>
                    <a:pt x="1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2700" y="131220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lnTo>
                    <a:pt x="443" y="1"/>
                  </a:lnTo>
                  <a:cubicBezTo>
                    <a:pt x="443" y="1"/>
                    <a:pt x="0" y="2001"/>
                    <a:pt x="3033" y="4508"/>
                  </a:cubicBezTo>
                  <a:cubicBezTo>
                    <a:pt x="3033" y="4508"/>
                    <a:pt x="2459" y="3836"/>
                    <a:pt x="2721" y="3082"/>
                  </a:cubicBezTo>
                  <a:cubicBezTo>
                    <a:pt x="2983" y="2328"/>
                    <a:pt x="2688" y="2050"/>
                    <a:pt x="2442" y="1804"/>
                  </a:cubicBezTo>
                  <a:cubicBezTo>
                    <a:pt x="2295" y="1640"/>
                    <a:pt x="2295" y="1410"/>
                    <a:pt x="2426" y="1246"/>
                  </a:cubicBezTo>
                  <a:cubicBezTo>
                    <a:pt x="2426" y="1246"/>
                    <a:pt x="2387" y="1239"/>
                    <a:pt x="2330" y="1239"/>
                  </a:cubicBezTo>
                  <a:cubicBezTo>
                    <a:pt x="2164" y="1239"/>
                    <a:pt x="1849" y="1303"/>
                    <a:pt x="1934" y="1804"/>
                  </a:cubicBezTo>
                  <a:cubicBezTo>
                    <a:pt x="2033" y="2492"/>
                    <a:pt x="2065" y="2607"/>
                    <a:pt x="1852" y="2623"/>
                  </a:cubicBezTo>
                  <a:cubicBezTo>
                    <a:pt x="1847" y="2624"/>
                    <a:pt x="1843" y="2624"/>
                    <a:pt x="1838" y="2624"/>
                  </a:cubicBezTo>
                  <a:cubicBezTo>
                    <a:pt x="1642" y="2624"/>
                    <a:pt x="1690" y="2291"/>
                    <a:pt x="1754" y="2099"/>
                  </a:cubicBezTo>
                  <a:cubicBezTo>
                    <a:pt x="1820" y="1918"/>
                    <a:pt x="2065" y="1082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179150" y="1526525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71" y="508"/>
                    <a:pt x="1066" y="1197"/>
                    <a:pt x="951" y="2492"/>
                  </a:cubicBezTo>
                  <a:cubicBezTo>
                    <a:pt x="853" y="3770"/>
                    <a:pt x="0" y="4278"/>
                    <a:pt x="0" y="4278"/>
                  </a:cubicBezTo>
                  <a:cubicBezTo>
                    <a:pt x="3590" y="2443"/>
                    <a:pt x="2279" y="771"/>
                    <a:pt x="1935" y="525"/>
                  </a:cubicBezTo>
                  <a:cubicBezTo>
                    <a:pt x="1590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181200" y="1592150"/>
              <a:ext cx="196725" cy="144825"/>
            </a:xfrm>
            <a:custGeom>
              <a:avLst/>
              <a:gdLst/>
              <a:ahLst/>
              <a:cxnLst/>
              <a:rect l="l" t="t" r="r" b="b"/>
              <a:pathLst>
                <a:path w="7869" h="5793" extrusionOk="0">
                  <a:moveTo>
                    <a:pt x="3228" y="1"/>
                  </a:moveTo>
                  <a:cubicBezTo>
                    <a:pt x="2841" y="1"/>
                    <a:pt x="2415" y="332"/>
                    <a:pt x="2017" y="949"/>
                  </a:cubicBezTo>
                  <a:cubicBezTo>
                    <a:pt x="1459" y="1801"/>
                    <a:pt x="0" y="1932"/>
                    <a:pt x="0" y="1932"/>
                  </a:cubicBezTo>
                  <a:cubicBezTo>
                    <a:pt x="2394" y="1981"/>
                    <a:pt x="3033" y="2604"/>
                    <a:pt x="3672" y="3358"/>
                  </a:cubicBezTo>
                  <a:cubicBezTo>
                    <a:pt x="4311" y="4112"/>
                    <a:pt x="4492" y="5325"/>
                    <a:pt x="6000" y="5702"/>
                  </a:cubicBezTo>
                  <a:cubicBezTo>
                    <a:pt x="6257" y="5766"/>
                    <a:pt x="6480" y="5793"/>
                    <a:pt x="6674" y="5793"/>
                  </a:cubicBezTo>
                  <a:cubicBezTo>
                    <a:pt x="7620" y="5793"/>
                    <a:pt x="7868" y="5161"/>
                    <a:pt x="7868" y="5161"/>
                  </a:cubicBezTo>
                  <a:lnTo>
                    <a:pt x="7868" y="5161"/>
                  </a:lnTo>
                  <a:cubicBezTo>
                    <a:pt x="7782" y="5219"/>
                    <a:pt x="7702" y="5248"/>
                    <a:pt x="7631" y="5248"/>
                  </a:cubicBezTo>
                  <a:cubicBezTo>
                    <a:pt x="7380" y="5248"/>
                    <a:pt x="7236" y="4883"/>
                    <a:pt x="7262" y="4128"/>
                  </a:cubicBezTo>
                  <a:cubicBezTo>
                    <a:pt x="7278" y="3161"/>
                    <a:pt x="6393" y="2883"/>
                    <a:pt x="5278" y="2719"/>
                  </a:cubicBezTo>
                  <a:cubicBezTo>
                    <a:pt x="4164" y="2538"/>
                    <a:pt x="3230" y="2473"/>
                    <a:pt x="3131" y="2096"/>
                  </a:cubicBezTo>
                  <a:cubicBezTo>
                    <a:pt x="3016" y="1735"/>
                    <a:pt x="3508" y="1588"/>
                    <a:pt x="4197" y="1391"/>
                  </a:cubicBezTo>
                  <a:cubicBezTo>
                    <a:pt x="4869" y="1178"/>
                    <a:pt x="4574" y="539"/>
                    <a:pt x="4574" y="539"/>
                  </a:cubicBezTo>
                  <a:lnTo>
                    <a:pt x="4574" y="539"/>
                  </a:lnTo>
                  <a:cubicBezTo>
                    <a:pt x="4515" y="585"/>
                    <a:pt x="4458" y="606"/>
                    <a:pt x="4398" y="606"/>
                  </a:cubicBezTo>
                  <a:cubicBezTo>
                    <a:pt x="4205" y="606"/>
                    <a:pt x="3985" y="391"/>
                    <a:pt x="3623" y="129"/>
                  </a:cubicBezTo>
                  <a:cubicBezTo>
                    <a:pt x="3498" y="43"/>
                    <a:pt x="3365" y="1"/>
                    <a:pt x="32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085725" y="1651850"/>
              <a:ext cx="192200" cy="155800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68"/>
                  </a:cubicBezTo>
                  <a:lnTo>
                    <a:pt x="246" y="6084"/>
                  </a:lnTo>
                  <a:lnTo>
                    <a:pt x="279" y="6232"/>
                  </a:lnTo>
                  <a:cubicBezTo>
                    <a:pt x="263" y="6084"/>
                    <a:pt x="246" y="5937"/>
                    <a:pt x="246" y="5789"/>
                  </a:cubicBezTo>
                  <a:cubicBezTo>
                    <a:pt x="246" y="4920"/>
                    <a:pt x="410" y="4052"/>
                    <a:pt x="738" y="3248"/>
                  </a:cubicBezTo>
                  <a:cubicBezTo>
                    <a:pt x="1148" y="2249"/>
                    <a:pt x="1869" y="1413"/>
                    <a:pt x="2820" y="872"/>
                  </a:cubicBezTo>
                  <a:cubicBezTo>
                    <a:pt x="3366" y="567"/>
                    <a:pt x="4078" y="321"/>
                    <a:pt x="4783" y="321"/>
                  </a:cubicBezTo>
                  <a:cubicBezTo>
                    <a:pt x="5369" y="321"/>
                    <a:pt x="5950" y="491"/>
                    <a:pt x="6426" y="937"/>
                  </a:cubicBezTo>
                  <a:cubicBezTo>
                    <a:pt x="7491" y="1855"/>
                    <a:pt x="7147" y="3773"/>
                    <a:pt x="5950" y="4068"/>
                  </a:cubicBezTo>
                  <a:cubicBezTo>
                    <a:pt x="5820" y="4102"/>
                    <a:pt x="5686" y="4119"/>
                    <a:pt x="5552" y="4119"/>
                  </a:cubicBezTo>
                  <a:cubicBezTo>
                    <a:pt x="5113" y="4119"/>
                    <a:pt x="4681" y="3940"/>
                    <a:pt x="4442" y="3625"/>
                  </a:cubicBezTo>
                  <a:cubicBezTo>
                    <a:pt x="4164" y="3216"/>
                    <a:pt x="4147" y="2675"/>
                    <a:pt x="4426" y="2265"/>
                  </a:cubicBezTo>
                  <a:cubicBezTo>
                    <a:pt x="4604" y="1986"/>
                    <a:pt x="4911" y="1829"/>
                    <a:pt x="5229" y="1829"/>
                  </a:cubicBezTo>
                  <a:cubicBezTo>
                    <a:pt x="5378" y="1829"/>
                    <a:pt x="5530" y="1864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69" y="2528"/>
                  </a:cubicBezTo>
                  <a:cubicBezTo>
                    <a:pt x="5864" y="2528"/>
                    <a:pt x="5858" y="2528"/>
                    <a:pt x="5852" y="2527"/>
                  </a:cubicBezTo>
                  <a:cubicBezTo>
                    <a:pt x="5754" y="2527"/>
                    <a:pt x="5786" y="2380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5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85"/>
                    <a:pt x="5770" y="1921"/>
                  </a:cubicBezTo>
                  <a:cubicBezTo>
                    <a:pt x="5598" y="1814"/>
                    <a:pt x="5407" y="1763"/>
                    <a:pt x="5218" y="1763"/>
                  </a:cubicBezTo>
                  <a:cubicBezTo>
                    <a:pt x="4883" y="1763"/>
                    <a:pt x="4553" y="1923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4"/>
                    <a:pt x="5578" y="4264"/>
                  </a:cubicBezTo>
                  <a:cubicBezTo>
                    <a:pt x="5714" y="4264"/>
                    <a:pt x="5850" y="4248"/>
                    <a:pt x="5983" y="4215"/>
                  </a:cubicBezTo>
                  <a:cubicBezTo>
                    <a:pt x="7344" y="3888"/>
                    <a:pt x="7688" y="1806"/>
                    <a:pt x="6557" y="823"/>
                  </a:cubicBezTo>
                  <a:cubicBezTo>
                    <a:pt x="6409" y="675"/>
                    <a:pt x="6245" y="560"/>
                    <a:pt x="6081" y="478"/>
                  </a:cubicBezTo>
                  <a:cubicBezTo>
                    <a:pt x="5590" y="183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095550" y="1699800"/>
              <a:ext cx="75900" cy="81625"/>
            </a:xfrm>
            <a:custGeom>
              <a:avLst/>
              <a:gdLst/>
              <a:ahLst/>
              <a:cxnLst/>
              <a:rect l="l" t="t" r="r" b="b"/>
              <a:pathLst>
                <a:path w="3036" h="3265" extrusionOk="0">
                  <a:moveTo>
                    <a:pt x="2316" y="0"/>
                  </a:moveTo>
                  <a:cubicBezTo>
                    <a:pt x="2118" y="0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66"/>
                    <a:pt x="1951" y="970"/>
                  </a:cubicBezTo>
                  <a:cubicBezTo>
                    <a:pt x="3035" y="781"/>
                    <a:pt x="2975" y="0"/>
                    <a:pt x="23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193075" y="16933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50" y="0"/>
                  </a:moveTo>
                  <a:cubicBezTo>
                    <a:pt x="3050" y="1"/>
                    <a:pt x="3361" y="706"/>
                    <a:pt x="3017" y="1787"/>
                  </a:cubicBezTo>
                  <a:cubicBezTo>
                    <a:pt x="2689" y="2853"/>
                    <a:pt x="1853" y="3066"/>
                    <a:pt x="1214" y="3131"/>
                  </a:cubicBezTo>
                  <a:cubicBezTo>
                    <a:pt x="591" y="3197"/>
                    <a:pt x="148" y="3475"/>
                    <a:pt x="1" y="4344"/>
                  </a:cubicBezTo>
                  <a:cubicBezTo>
                    <a:pt x="149" y="4245"/>
                    <a:pt x="321" y="4194"/>
                    <a:pt x="491" y="4194"/>
                  </a:cubicBezTo>
                  <a:cubicBezTo>
                    <a:pt x="604" y="4194"/>
                    <a:pt x="716" y="4217"/>
                    <a:pt x="820" y="4262"/>
                  </a:cubicBezTo>
                  <a:cubicBezTo>
                    <a:pt x="1065" y="4380"/>
                    <a:pt x="1460" y="4518"/>
                    <a:pt x="1856" y="4518"/>
                  </a:cubicBezTo>
                  <a:cubicBezTo>
                    <a:pt x="2176" y="4518"/>
                    <a:pt x="2496" y="4428"/>
                    <a:pt x="2738" y="4164"/>
                  </a:cubicBezTo>
                  <a:cubicBezTo>
                    <a:pt x="3279" y="3574"/>
                    <a:pt x="3181" y="2967"/>
                    <a:pt x="3148" y="2672"/>
                  </a:cubicBezTo>
                  <a:cubicBezTo>
                    <a:pt x="3132" y="2382"/>
                    <a:pt x="3068" y="1852"/>
                    <a:pt x="3348" y="1852"/>
                  </a:cubicBezTo>
                  <a:cubicBezTo>
                    <a:pt x="3352" y="1852"/>
                    <a:pt x="3357" y="1852"/>
                    <a:pt x="3361" y="1853"/>
                  </a:cubicBezTo>
                  <a:cubicBezTo>
                    <a:pt x="3361" y="1853"/>
                    <a:pt x="3364" y="1852"/>
                    <a:pt x="3370" y="1852"/>
                  </a:cubicBezTo>
                  <a:cubicBezTo>
                    <a:pt x="3413" y="1852"/>
                    <a:pt x="3588" y="1878"/>
                    <a:pt x="3574" y="2295"/>
                  </a:cubicBezTo>
                  <a:cubicBezTo>
                    <a:pt x="3558" y="2754"/>
                    <a:pt x="3541" y="3049"/>
                    <a:pt x="4164" y="3246"/>
                  </a:cubicBezTo>
                  <a:cubicBezTo>
                    <a:pt x="4508" y="3328"/>
                    <a:pt x="4820" y="3492"/>
                    <a:pt x="5082" y="3721"/>
                  </a:cubicBezTo>
                  <a:cubicBezTo>
                    <a:pt x="4967" y="3525"/>
                    <a:pt x="4951" y="3279"/>
                    <a:pt x="5017" y="3049"/>
                  </a:cubicBezTo>
                  <a:cubicBezTo>
                    <a:pt x="5131" y="2705"/>
                    <a:pt x="5213" y="2099"/>
                    <a:pt x="4656" y="1705"/>
                  </a:cubicBezTo>
                  <a:cubicBezTo>
                    <a:pt x="4082" y="1312"/>
                    <a:pt x="3525" y="1082"/>
                    <a:pt x="3394" y="689"/>
                  </a:cubicBezTo>
                  <a:cubicBezTo>
                    <a:pt x="3328" y="443"/>
                    <a:pt x="3197" y="214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271350" y="1769525"/>
              <a:ext cx="32000" cy="49600"/>
            </a:xfrm>
            <a:custGeom>
              <a:avLst/>
              <a:gdLst/>
              <a:ahLst/>
              <a:cxnLst/>
              <a:rect l="l" t="t" r="r" b="b"/>
              <a:pathLst>
                <a:path w="1280" h="1984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cubicBezTo>
                    <a:pt x="345" y="197"/>
                    <a:pt x="328" y="377"/>
                    <a:pt x="263" y="558"/>
                  </a:cubicBezTo>
                  <a:cubicBezTo>
                    <a:pt x="181" y="836"/>
                    <a:pt x="1" y="1230"/>
                    <a:pt x="459" y="1525"/>
                  </a:cubicBezTo>
                  <a:cubicBezTo>
                    <a:pt x="476" y="1541"/>
                    <a:pt x="476" y="1541"/>
                    <a:pt x="492" y="1557"/>
                  </a:cubicBezTo>
                  <a:cubicBezTo>
                    <a:pt x="1017" y="1852"/>
                    <a:pt x="1017" y="1984"/>
                    <a:pt x="1017" y="1984"/>
                  </a:cubicBezTo>
                  <a:cubicBezTo>
                    <a:pt x="1017" y="1984"/>
                    <a:pt x="1050" y="1754"/>
                    <a:pt x="1099" y="1525"/>
                  </a:cubicBezTo>
                  <a:cubicBezTo>
                    <a:pt x="1115" y="1443"/>
                    <a:pt x="1148" y="1361"/>
                    <a:pt x="1164" y="1295"/>
                  </a:cubicBezTo>
                  <a:cubicBezTo>
                    <a:pt x="1279" y="918"/>
                    <a:pt x="1115" y="525"/>
                    <a:pt x="771" y="344"/>
                  </a:cubicBezTo>
                  <a:cubicBezTo>
                    <a:pt x="349" y="95"/>
                    <a:pt x="329" y="8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272575" y="1554100"/>
              <a:ext cx="173375" cy="121750"/>
            </a:xfrm>
            <a:custGeom>
              <a:avLst/>
              <a:gdLst/>
              <a:ahLst/>
              <a:cxnLst/>
              <a:rect l="l" t="t" r="r" b="b"/>
              <a:pathLst>
                <a:path w="6935" h="4870" extrusionOk="0">
                  <a:moveTo>
                    <a:pt x="1968" y="1"/>
                  </a:moveTo>
                  <a:cubicBezTo>
                    <a:pt x="1065" y="1"/>
                    <a:pt x="587" y="830"/>
                    <a:pt x="706" y="1372"/>
                  </a:cubicBezTo>
                  <a:cubicBezTo>
                    <a:pt x="835" y="1975"/>
                    <a:pt x="1403" y="2012"/>
                    <a:pt x="1543" y="2012"/>
                  </a:cubicBezTo>
                  <a:cubicBezTo>
                    <a:pt x="1563" y="2012"/>
                    <a:pt x="1574" y="2012"/>
                    <a:pt x="1574" y="2012"/>
                  </a:cubicBezTo>
                  <a:cubicBezTo>
                    <a:pt x="1296" y="1913"/>
                    <a:pt x="1181" y="1602"/>
                    <a:pt x="1312" y="1340"/>
                  </a:cubicBezTo>
                  <a:cubicBezTo>
                    <a:pt x="1355" y="1276"/>
                    <a:pt x="1399" y="1251"/>
                    <a:pt x="1446" y="1251"/>
                  </a:cubicBezTo>
                  <a:cubicBezTo>
                    <a:pt x="1544" y="1251"/>
                    <a:pt x="1655" y="1355"/>
                    <a:pt x="1787" y="1421"/>
                  </a:cubicBezTo>
                  <a:cubicBezTo>
                    <a:pt x="1828" y="1440"/>
                    <a:pt x="1867" y="1449"/>
                    <a:pt x="1902" y="1449"/>
                  </a:cubicBezTo>
                  <a:cubicBezTo>
                    <a:pt x="2053" y="1449"/>
                    <a:pt x="2157" y="1296"/>
                    <a:pt x="2197" y="1110"/>
                  </a:cubicBezTo>
                  <a:cubicBezTo>
                    <a:pt x="2237" y="969"/>
                    <a:pt x="2346" y="828"/>
                    <a:pt x="2534" y="828"/>
                  </a:cubicBezTo>
                  <a:cubicBezTo>
                    <a:pt x="2652" y="828"/>
                    <a:pt x="2801" y="883"/>
                    <a:pt x="2984" y="1028"/>
                  </a:cubicBezTo>
                  <a:cubicBezTo>
                    <a:pt x="3476" y="1405"/>
                    <a:pt x="3164" y="2159"/>
                    <a:pt x="3164" y="2159"/>
                  </a:cubicBezTo>
                  <a:cubicBezTo>
                    <a:pt x="3164" y="2159"/>
                    <a:pt x="3164" y="1536"/>
                    <a:pt x="2738" y="1487"/>
                  </a:cubicBezTo>
                  <a:cubicBezTo>
                    <a:pt x="2691" y="1474"/>
                    <a:pt x="2643" y="1467"/>
                    <a:pt x="2597" y="1467"/>
                  </a:cubicBezTo>
                  <a:cubicBezTo>
                    <a:pt x="2419" y="1467"/>
                    <a:pt x="2259" y="1564"/>
                    <a:pt x="2181" y="1733"/>
                  </a:cubicBezTo>
                  <a:cubicBezTo>
                    <a:pt x="2443" y="1733"/>
                    <a:pt x="2476" y="2110"/>
                    <a:pt x="2328" y="2307"/>
                  </a:cubicBezTo>
                  <a:cubicBezTo>
                    <a:pt x="2181" y="2520"/>
                    <a:pt x="2214" y="2651"/>
                    <a:pt x="2361" y="2749"/>
                  </a:cubicBezTo>
                  <a:cubicBezTo>
                    <a:pt x="2492" y="2831"/>
                    <a:pt x="2705" y="2815"/>
                    <a:pt x="2525" y="3192"/>
                  </a:cubicBezTo>
                  <a:cubicBezTo>
                    <a:pt x="2361" y="3569"/>
                    <a:pt x="1640" y="3569"/>
                    <a:pt x="1640" y="3569"/>
                  </a:cubicBezTo>
                  <a:cubicBezTo>
                    <a:pt x="1787" y="3356"/>
                    <a:pt x="1755" y="3061"/>
                    <a:pt x="1558" y="2897"/>
                  </a:cubicBezTo>
                  <a:cubicBezTo>
                    <a:pt x="1558" y="3077"/>
                    <a:pt x="1443" y="3225"/>
                    <a:pt x="1279" y="3274"/>
                  </a:cubicBezTo>
                  <a:cubicBezTo>
                    <a:pt x="1001" y="3356"/>
                    <a:pt x="1001" y="3274"/>
                    <a:pt x="738" y="3503"/>
                  </a:cubicBezTo>
                  <a:cubicBezTo>
                    <a:pt x="602" y="3614"/>
                    <a:pt x="408" y="3641"/>
                    <a:pt x="253" y="3641"/>
                  </a:cubicBezTo>
                  <a:cubicBezTo>
                    <a:pt x="110" y="3641"/>
                    <a:pt x="1" y="3618"/>
                    <a:pt x="1" y="3618"/>
                  </a:cubicBezTo>
                  <a:lnTo>
                    <a:pt x="1" y="3618"/>
                  </a:lnTo>
                  <a:cubicBezTo>
                    <a:pt x="165" y="3716"/>
                    <a:pt x="378" y="3765"/>
                    <a:pt x="574" y="3782"/>
                  </a:cubicBezTo>
                  <a:cubicBezTo>
                    <a:pt x="1017" y="3815"/>
                    <a:pt x="1460" y="3897"/>
                    <a:pt x="1886" y="3995"/>
                  </a:cubicBezTo>
                  <a:cubicBezTo>
                    <a:pt x="3066" y="4356"/>
                    <a:pt x="3787" y="4847"/>
                    <a:pt x="4689" y="4864"/>
                  </a:cubicBezTo>
                  <a:cubicBezTo>
                    <a:pt x="4739" y="4867"/>
                    <a:pt x="4789" y="4869"/>
                    <a:pt x="4839" y="4869"/>
                  </a:cubicBezTo>
                  <a:cubicBezTo>
                    <a:pt x="5234" y="4869"/>
                    <a:pt x="5635" y="4758"/>
                    <a:pt x="5984" y="4569"/>
                  </a:cubicBezTo>
                  <a:cubicBezTo>
                    <a:pt x="6721" y="4077"/>
                    <a:pt x="6934" y="3093"/>
                    <a:pt x="6459" y="2339"/>
                  </a:cubicBezTo>
                  <a:cubicBezTo>
                    <a:pt x="6228" y="2009"/>
                    <a:pt x="5864" y="1858"/>
                    <a:pt x="5524" y="1858"/>
                  </a:cubicBezTo>
                  <a:cubicBezTo>
                    <a:pt x="5188" y="1858"/>
                    <a:pt x="4876" y="2005"/>
                    <a:pt x="4738" y="2274"/>
                  </a:cubicBezTo>
                  <a:cubicBezTo>
                    <a:pt x="4476" y="2618"/>
                    <a:pt x="4525" y="3077"/>
                    <a:pt x="4820" y="3372"/>
                  </a:cubicBezTo>
                  <a:lnTo>
                    <a:pt x="4836" y="3372"/>
                  </a:lnTo>
                  <a:cubicBezTo>
                    <a:pt x="4853" y="3388"/>
                    <a:pt x="4869" y="3405"/>
                    <a:pt x="4902" y="3421"/>
                  </a:cubicBezTo>
                  <a:lnTo>
                    <a:pt x="4934" y="3438"/>
                  </a:lnTo>
                  <a:cubicBezTo>
                    <a:pt x="5032" y="3497"/>
                    <a:pt x="5158" y="3528"/>
                    <a:pt x="5282" y="3528"/>
                  </a:cubicBezTo>
                  <a:cubicBezTo>
                    <a:pt x="5535" y="3528"/>
                    <a:pt x="5781" y="3401"/>
                    <a:pt x="5770" y="3126"/>
                  </a:cubicBezTo>
                  <a:cubicBezTo>
                    <a:pt x="5784" y="2929"/>
                    <a:pt x="5623" y="2845"/>
                    <a:pt x="5445" y="2845"/>
                  </a:cubicBezTo>
                  <a:cubicBezTo>
                    <a:pt x="5191" y="2845"/>
                    <a:pt x="4901" y="3014"/>
                    <a:pt x="5016" y="3274"/>
                  </a:cubicBezTo>
                  <a:cubicBezTo>
                    <a:pt x="5024" y="3296"/>
                    <a:pt x="5025" y="3319"/>
                    <a:pt x="5000" y="3319"/>
                  </a:cubicBezTo>
                  <a:cubicBezTo>
                    <a:pt x="4972" y="3319"/>
                    <a:pt x="4910" y="3289"/>
                    <a:pt x="4787" y="3192"/>
                  </a:cubicBezTo>
                  <a:cubicBezTo>
                    <a:pt x="4689" y="3093"/>
                    <a:pt x="4623" y="2946"/>
                    <a:pt x="4623" y="2782"/>
                  </a:cubicBezTo>
                  <a:cubicBezTo>
                    <a:pt x="4623" y="2618"/>
                    <a:pt x="4689" y="2438"/>
                    <a:pt x="4787" y="2307"/>
                  </a:cubicBezTo>
                  <a:cubicBezTo>
                    <a:pt x="4921" y="2070"/>
                    <a:pt x="5196" y="1943"/>
                    <a:pt x="5488" y="1943"/>
                  </a:cubicBezTo>
                  <a:cubicBezTo>
                    <a:pt x="5804" y="1943"/>
                    <a:pt x="6140" y="2090"/>
                    <a:pt x="6344" y="2405"/>
                  </a:cubicBezTo>
                  <a:cubicBezTo>
                    <a:pt x="6344" y="2405"/>
                    <a:pt x="6344" y="2421"/>
                    <a:pt x="6361" y="2421"/>
                  </a:cubicBezTo>
                  <a:cubicBezTo>
                    <a:pt x="6574" y="2848"/>
                    <a:pt x="6557" y="3339"/>
                    <a:pt x="6328" y="3749"/>
                  </a:cubicBezTo>
                  <a:cubicBezTo>
                    <a:pt x="6049" y="4240"/>
                    <a:pt x="5412" y="4587"/>
                    <a:pt x="4578" y="4587"/>
                  </a:cubicBezTo>
                  <a:cubicBezTo>
                    <a:pt x="4188" y="4587"/>
                    <a:pt x="3755" y="4511"/>
                    <a:pt x="3295" y="4339"/>
                  </a:cubicBezTo>
                  <a:cubicBezTo>
                    <a:pt x="3263" y="4323"/>
                    <a:pt x="3033" y="4257"/>
                    <a:pt x="2869" y="4175"/>
                  </a:cubicBezTo>
                  <a:cubicBezTo>
                    <a:pt x="2459" y="3962"/>
                    <a:pt x="2017" y="3815"/>
                    <a:pt x="1558" y="3733"/>
                  </a:cubicBezTo>
                  <a:cubicBezTo>
                    <a:pt x="1738" y="3716"/>
                    <a:pt x="1935" y="3683"/>
                    <a:pt x="2148" y="3651"/>
                  </a:cubicBezTo>
                  <a:cubicBezTo>
                    <a:pt x="3885" y="3306"/>
                    <a:pt x="4148" y="831"/>
                    <a:pt x="2689" y="159"/>
                  </a:cubicBezTo>
                  <a:cubicBezTo>
                    <a:pt x="2426" y="48"/>
                    <a:pt x="2184" y="1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357000" y="16195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885" y="803"/>
                    <a:pt x="3541" y="1574"/>
                    <a:pt x="2902" y="2049"/>
                  </a:cubicBezTo>
                  <a:cubicBezTo>
                    <a:pt x="2488" y="2366"/>
                    <a:pt x="1989" y="2467"/>
                    <a:pt x="1523" y="2467"/>
                  </a:cubicBezTo>
                  <a:cubicBezTo>
                    <a:pt x="713" y="2467"/>
                    <a:pt x="1" y="2164"/>
                    <a:pt x="0" y="2164"/>
                  </a:cubicBezTo>
                  <a:lnTo>
                    <a:pt x="0" y="2164"/>
                  </a:lnTo>
                  <a:cubicBezTo>
                    <a:pt x="1328" y="2869"/>
                    <a:pt x="1836" y="2639"/>
                    <a:pt x="2213" y="3049"/>
                  </a:cubicBezTo>
                  <a:cubicBezTo>
                    <a:pt x="2381" y="3232"/>
                    <a:pt x="2556" y="3287"/>
                    <a:pt x="2715" y="3287"/>
                  </a:cubicBezTo>
                  <a:cubicBezTo>
                    <a:pt x="2898" y="3287"/>
                    <a:pt x="3059" y="3215"/>
                    <a:pt x="3164" y="3180"/>
                  </a:cubicBezTo>
                  <a:cubicBezTo>
                    <a:pt x="3194" y="3168"/>
                    <a:pt x="3225" y="3163"/>
                    <a:pt x="3255" y="3163"/>
                  </a:cubicBezTo>
                  <a:cubicBezTo>
                    <a:pt x="3353" y="3163"/>
                    <a:pt x="3441" y="3219"/>
                    <a:pt x="3492" y="3295"/>
                  </a:cubicBezTo>
                  <a:cubicBezTo>
                    <a:pt x="3524" y="3098"/>
                    <a:pt x="3475" y="2885"/>
                    <a:pt x="3344" y="2721"/>
                  </a:cubicBezTo>
                  <a:cubicBezTo>
                    <a:pt x="3180" y="2508"/>
                    <a:pt x="2770" y="2492"/>
                    <a:pt x="2705" y="2492"/>
                  </a:cubicBezTo>
                  <a:cubicBezTo>
                    <a:pt x="3262" y="2459"/>
                    <a:pt x="3770" y="2180"/>
                    <a:pt x="4098" y="1721"/>
                  </a:cubicBezTo>
                  <a:cubicBezTo>
                    <a:pt x="4655" y="918"/>
                    <a:pt x="3803" y="0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208250" y="1434125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1814" y="1"/>
                  </a:moveTo>
                  <a:cubicBezTo>
                    <a:pt x="1390" y="1"/>
                    <a:pt x="985" y="150"/>
                    <a:pt x="721" y="451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10"/>
                    <a:pt x="1295" y="2438"/>
                    <a:pt x="1434" y="2438"/>
                  </a:cubicBezTo>
                  <a:cubicBezTo>
                    <a:pt x="1574" y="2438"/>
                    <a:pt x="1713" y="2410"/>
                    <a:pt x="1836" y="2352"/>
                  </a:cubicBezTo>
                  <a:lnTo>
                    <a:pt x="1869" y="2319"/>
                  </a:lnTo>
                  <a:lnTo>
                    <a:pt x="1918" y="2303"/>
                  </a:lnTo>
                  <a:lnTo>
                    <a:pt x="1967" y="2254"/>
                  </a:lnTo>
                  <a:lnTo>
                    <a:pt x="2016" y="2205"/>
                  </a:lnTo>
                  <a:cubicBezTo>
                    <a:pt x="2033" y="2188"/>
                    <a:pt x="2066" y="2172"/>
                    <a:pt x="2082" y="2155"/>
                  </a:cubicBezTo>
                  <a:cubicBezTo>
                    <a:pt x="2246" y="1975"/>
                    <a:pt x="2311" y="1729"/>
                    <a:pt x="2279" y="1500"/>
                  </a:cubicBezTo>
                  <a:cubicBezTo>
                    <a:pt x="2246" y="1156"/>
                    <a:pt x="2038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7"/>
                    <a:pt x="1443" y="1565"/>
                    <a:pt x="1656" y="1696"/>
                  </a:cubicBezTo>
                  <a:cubicBezTo>
                    <a:pt x="1727" y="1728"/>
                    <a:pt x="1791" y="1738"/>
                    <a:pt x="1848" y="1738"/>
                  </a:cubicBezTo>
                  <a:cubicBezTo>
                    <a:pt x="1939" y="1738"/>
                    <a:pt x="2009" y="1713"/>
                    <a:pt x="2055" y="1713"/>
                  </a:cubicBezTo>
                  <a:cubicBezTo>
                    <a:pt x="2100" y="1713"/>
                    <a:pt x="2121" y="1736"/>
                    <a:pt x="2115" y="1828"/>
                  </a:cubicBezTo>
                  <a:cubicBezTo>
                    <a:pt x="2098" y="2024"/>
                    <a:pt x="1967" y="2205"/>
                    <a:pt x="1803" y="2287"/>
                  </a:cubicBezTo>
                  <a:cubicBezTo>
                    <a:pt x="1684" y="2342"/>
                    <a:pt x="1562" y="2371"/>
                    <a:pt x="1441" y="2371"/>
                  </a:cubicBezTo>
                  <a:cubicBezTo>
                    <a:pt x="1312" y="2371"/>
                    <a:pt x="1184" y="2338"/>
                    <a:pt x="1066" y="2270"/>
                  </a:cubicBezTo>
                  <a:cubicBezTo>
                    <a:pt x="525" y="2041"/>
                    <a:pt x="164" y="1106"/>
                    <a:pt x="803" y="549"/>
                  </a:cubicBezTo>
                  <a:cubicBezTo>
                    <a:pt x="1049" y="303"/>
                    <a:pt x="1377" y="172"/>
                    <a:pt x="1738" y="156"/>
                  </a:cubicBezTo>
                  <a:cubicBezTo>
                    <a:pt x="2492" y="205"/>
                    <a:pt x="3311" y="746"/>
                    <a:pt x="3442" y="2205"/>
                  </a:cubicBezTo>
                  <a:cubicBezTo>
                    <a:pt x="3492" y="2762"/>
                    <a:pt x="3426" y="3319"/>
                    <a:pt x="3279" y="3844"/>
                  </a:cubicBezTo>
                  <a:cubicBezTo>
                    <a:pt x="3147" y="4303"/>
                    <a:pt x="2951" y="4745"/>
                    <a:pt x="2672" y="5122"/>
                  </a:cubicBezTo>
                  <a:cubicBezTo>
                    <a:pt x="2279" y="5630"/>
                    <a:pt x="1771" y="6024"/>
                    <a:pt x="1197" y="6286"/>
                  </a:cubicBezTo>
                  <a:cubicBezTo>
                    <a:pt x="1820" y="6040"/>
                    <a:pt x="2361" y="5647"/>
                    <a:pt x="2787" y="5122"/>
                  </a:cubicBezTo>
                  <a:cubicBezTo>
                    <a:pt x="3541" y="4270"/>
                    <a:pt x="4442" y="2254"/>
                    <a:pt x="3180" y="615"/>
                  </a:cubicBezTo>
                  <a:cubicBezTo>
                    <a:pt x="2835" y="207"/>
                    <a:pt x="2312" y="1"/>
                    <a:pt x="18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629225" y="1761125"/>
              <a:ext cx="38125" cy="191600"/>
            </a:xfrm>
            <a:custGeom>
              <a:avLst/>
              <a:gdLst/>
              <a:ahLst/>
              <a:cxnLst/>
              <a:rect l="l" t="t" r="r" b="b"/>
              <a:pathLst>
                <a:path w="1525" h="7664" extrusionOk="0">
                  <a:moveTo>
                    <a:pt x="624" y="1"/>
                  </a:moveTo>
                  <a:cubicBezTo>
                    <a:pt x="556" y="1"/>
                    <a:pt x="485" y="17"/>
                    <a:pt x="410" y="58"/>
                  </a:cubicBezTo>
                  <a:cubicBezTo>
                    <a:pt x="0" y="287"/>
                    <a:pt x="328" y="844"/>
                    <a:pt x="590" y="1107"/>
                  </a:cubicBezTo>
                  <a:cubicBezTo>
                    <a:pt x="689" y="1205"/>
                    <a:pt x="754" y="1484"/>
                    <a:pt x="787" y="1861"/>
                  </a:cubicBezTo>
                  <a:cubicBezTo>
                    <a:pt x="820" y="2582"/>
                    <a:pt x="803" y="3287"/>
                    <a:pt x="722" y="4008"/>
                  </a:cubicBezTo>
                  <a:cubicBezTo>
                    <a:pt x="590" y="5368"/>
                    <a:pt x="754" y="7122"/>
                    <a:pt x="1443" y="7663"/>
                  </a:cubicBezTo>
                  <a:cubicBezTo>
                    <a:pt x="1443" y="7663"/>
                    <a:pt x="787" y="7057"/>
                    <a:pt x="935" y="5172"/>
                  </a:cubicBezTo>
                  <a:cubicBezTo>
                    <a:pt x="1033" y="3975"/>
                    <a:pt x="1394" y="2828"/>
                    <a:pt x="1459" y="1861"/>
                  </a:cubicBezTo>
                  <a:cubicBezTo>
                    <a:pt x="1525" y="1352"/>
                    <a:pt x="1426" y="828"/>
                    <a:pt x="1164" y="369"/>
                  </a:cubicBezTo>
                  <a:cubicBezTo>
                    <a:pt x="1164" y="369"/>
                    <a:pt x="941" y="1"/>
                    <a:pt x="62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510800" y="1736200"/>
              <a:ext cx="212275" cy="254625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08" y="1"/>
                  </a:moveTo>
                  <a:cubicBezTo>
                    <a:pt x="1300" y="1"/>
                    <a:pt x="461" y="459"/>
                    <a:pt x="246" y="1169"/>
                  </a:cubicBezTo>
                  <a:cubicBezTo>
                    <a:pt x="0" y="1776"/>
                    <a:pt x="197" y="2464"/>
                    <a:pt x="721" y="2858"/>
                  </a:cubicBezTo>
                  <a:cubicBezTo>
                    <a:pt x="738" y="2874"/>
                    <a:pt x="754" y="2874"/>
                    <a:pt x="771" y="2890"/>
                  </a:cubicBezTo>
                  <a:cubicBezTo>
                    <a:pt x="999" y="3032"/>
                    <a:pt x="1257" y="3102"/>
                    <a:pt x="1516" y="3102"/>
                  </a:cubicBezTo>
                  <a:cubicBezTo>
                    <a:pt x="1798" y="3102"/>
                    <a:pt x="2080" y="3020"/>
                    <a:pt x="2328" y="2858"/>
                  </a:cubicBezTo>
                  <a:cubicBezTo>
                    <a:pt x="2492" y="2759"/>
                    <a:pt x="2606" y="2612"/>
                    <a:pt x="2656" y="2431"/>
                  </a:cubicBezTo>
                  <a:cubicBezTo>
                    <a:pt x="2800" y="2028"/>
                    <a:pt x="2501" y="1638"/>
                    <a:pt x="2115" y="1638"/>
                  </a:cubicBezTo>
                  <a:cubicBezTo>
                    <a:pt x="2062" y="1638"/>
                    <a:pt x="2007" y="1645"/>
                    <a:pt x="1951" y="1661"/>
                  </a:cubicBezTo>
                  <a:cubicBezTo>
                    <a:pt x="1623" y="1727"/>
                    <a:pt x="1443" y="2071"/>
                    <a:pt x="1557" y="2382"/>
                  </a:cubicBezTo>
                  <a:cubicBezTo>
                    <a:pt x="1646" y="2634"/>
                    <a:pt x="1928" y="2664"/>
                    <a:pt x="2053" y="2664"/>
                  </a:cubicBezTo>
                  <a:cubicBezTo>
                    <a:pt x="2091" y="2664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43"/>
                    <a:pt x="2016" y="2808"/>
                    <a:pt x="1934" y="2858"/>
                  </a:cubicBezTo>
                  <a:cubicBezTo>
                    <a:pt x="1820" y="2923"/>
                    <a:pt x="1689" y="2956"/>
                    <a:pt x="1557" y="2956"/>
                  </a:cubicBezTo>
                  <a:cubicBezTo>
                    <a:pt x="1426" y="2956"/>
                    <a:pt x="1295" y="2923"/>
                    <a:pt x="1180" y="2858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25" y="2333"/>
                    <a:pt x="426" y="1087"/>
                    <a:pt x="1148" y="514"/>
                  </a:cubicBezTo>
                  <a:cubicBezTo>
                    <a:pt x="1472" y="278"/>
                    <a:pt x="1862" y="148"/>
                    <a:pt x="2259" y="148"/>
                  </a:cubicBezTo>
                  <a:cubicBezTo>
                    <a:pt x="2304" y="148"/>
                    <a:pt x="2349" y="150"/>
                    <a:pt x="2393" y="153"/>
                  </a:cubicBezTo>
                  <a:cubicBezTo>
                    <a:pt x="2524" y="153"/>
                    <a:pt x="2656" y="186"/>
                    <a:pt x="2787" y="219"/>
                  </a:cubicBezTo>
                  <a:cubicBezTo>
                    <a:pt x="3885" y="481"/>
                    <a:pt x="4590" y="1645"/>
                    <a:pt x="4819" y="2858"/>
                  </a:cubicBezTo>
                  <a:cubicBezTo>
                    <a:pt x="4819" y="2874"/>
                    <a:pt x="4819" y="2874"/>
                    <a:pt x="4819" y="2874"/>
                  </a:cubicBezTo>
                  <a:cubicBezTo>
                    <a:pt x="5065" y="4120"/>
                    <a:pt x="4819" y="5365"/>
                    <a:pt x="4901" y="6480"/>
                  </a:cubicBezTo>
                  <a:cubicBezTo>
                    <a:pt x="4852" y="7513"/>
                    <a:pt x="5245" y="8496"/>
                    <a:pt x="5983" y="9201"/>
                  </a:cubicBezTo>
                  <a:cubicBezTo>
                    <a:pt x="6688" y="9808"/>
                    <a:pt x="7573" y="10152"/>
                    <a:pt x="8491" y="10185"/>
                  </a:cubicBezTo>
                  <a:cubicBezTo>
                    <a:pt x="7589" y="10119"/>
                    <a:pt x="6721" y="9758"/>
                    <a:pt x="6049" y="9135"/>
                  </a:cubicBezTo>
                  <a:cubicBezTo>
                    <a:pt x="5344" y="8431"/>
                    <a:pt x="4983" y="7480"/>
                    <a:pt x="5032" y="6480"/>
                  </a:cubicBezTo>
                  <a:cubicBezTo>
                    <a:pt x="4983" y="5382"/>
                    <a:pt x="5229" y="4153"/>
                    <a:pt x="5000" y="2858"/>
                  </a:cubicBezTo>
                  <a:lnTo>
                    <a:pt x="5000" y="2841"/>
                  </a:lnTo>
                  <a:cubicBezTo>
                    <a:pt x="4754" y="1579"/>
                    <a:pt x="4000" y="333"/>
                    <a:pt x="2820" y="71"/>
                  </a:cubicBezTo>
                  <a:cubicBezTo>
                    <a:pt x="2616" y="23"/>
                    <a:pt x="2411" y="1"/>
                    <a:pt x="22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559150" y="1771775"/>
              <a:ext cx="57800" cy="52575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1797" y="0"/>
                  </a:moveTo>
                  <a:cubicBezTo>
                    <a:pt x="1319" y="0"/>
                    <a:pt x="1021" y="389"/>
                    <a:pt x="935" y="1090"/>
                  </a:cubicBezTo>
                  <a:cubicBezTo>
                    <a:pt x="918" y="1205"/>
                    <a:pt x="869" y="1336"/>
                    <a:pt x="820" y="1435"/>
                  </a:cubicBezTo>
                  <a:cubicBezTo>
                    <a:pt x="619" y="1761"/>
                    <a:pt x="246" y="1799"/>
                    <a:pt x="82" y="1799"/>
                  </a:cubicBezTo>
                  <a:cubicBezTo>
                    <a:pt x="31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1" y="1850"/>
                    <a:pt x="703" y="2102"/>
                    <a:pt x="1242" y="2102"/>
                  </a:cubicBezTo>
                  <a:cubicBezTo>
                    <a:pt x="1509" y="2102"/>
                    <a:pt x="1766" y="2040"/>
                    <a:pt x="1951" y="1861"/>
                  </a:cubicBezTo>
                  <a:cubicBezTo>
                    <a:pt x="2066" y="1746"/>
                    <a:pt x="2148" y="1599"/>
                    <a:pt x="2197" y="1435"/>
                  </a:cubicBezTo>
                  <a:cubicBezTo>
                    <a:pt x="2312" y="992"/>
                    <a:pt x="2066" y="549"/>
                    <a:pt x="1951" y="386"/>
                  </a:cubicBezTo>
                  <a:cubicBezTo>
                    <a:pt x="1869" y="271"/>
                    <a:pt x="1885" y="107"/>
                    <a:pt x="2017" y="25"/>
                  </a:cubicBezTo>
                  <a:cubicBezTo>
                    <a:pt x="1940" y="8"/>
                    <a:pt x="1866" y="0"/>
                    <a:pt x="17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502175" y="1775675"/>
              <a:ext cx="115600" cy="136875"/>
            </a:xfrm>
            <a:custGeom>
              <a:avLst/>
              <a:gdLst/>
              <a:ahLst/>
              <a:cxnLst/>
              <a:rect l="l" t="t" r="r" b="b"/>
              <a:pathLst>
                <a:path w="4624" h="5475" extrusionOk="0">
                  <a:moveTo>
                    <a:pt x="280" y="0"/>
                  </a:moveTo>
                  <a:lnTo>
                    <a:pt x="280" y="0"/>
                  </a:lnTo>
                  <a:cubicBezTo>
                    <a:pt x="67" y="393"/>
                    <a:pt x="1" y="836"/>
                    <a:pt x="50" y="1279"/>
                  </a:cubicBezTo>
                  <a:cubicBezTo>
                    <a:pt x="116" y="1901"/>
                    <a:pt x="329" y="2492"/>
                    <a:pt x="689" y="3016"/>
                  </a:cubicBezTo>
                  <a:cubicBezTo>
                    <a:pt x="1170" y="3699"/>
                    <a:pt x="1943" y="3777"/>
                    <a:pt x="2271" y="3777"/>
                  </a:cubicBezTo>
                  <a:cubicBezTo>
                    <a:pt x="2369" y="3777"/>
                    <a:pt x="2427" y="3770"/>
                    <a:pt x="2427" y="3770"/>
                  </a:cubicBezTo>
                  <a:cubicBezTo>
                    <a:pt x="2148" y="3688"/>
                    <a:pt x="2099" y="3360"/>
                    <a:pt x="2296" y="3114"/>
                  </a:cubicBezTo>
                  <a:cubicBezTo>
                    <a:pt x="2443" y="2967"/>
                    <a:pt x="2411" y="2705"/>
                    <a:pt x="2230" y="2590"/>
                  </a:cubicBezTo>
                  <a:cubicBezTo>
                    <a:pt x="2099" y="2524"/>
                    <a:pt x="1837" y="2311"/>
                    <a:pt x="2066" y="2180"/>
                  </a:cubicBezTo>
                  <a:cubicBezTo>
                    <a:pt x="2094" y="2162"/>
                    <a:pt x="2125" y="2154"/>
                    <a:pt x="2158" y="2154"/>
                  </a:cubicBezTo>
                  <a:cubicBezTo>
                    <a:pt x="2393" y="2154"/>
                    <a:pt x="2716" y="2594"/>
                    <a:pt x="2673" y="3098"/>
                  </a:cubicBezTo>
                  <a:cubicBezTo>
                    <a:pt x="2624" y="3672"/>
                    <a:pt x="2902" y="3836"/>
                    <a:pt x="3296" y="4131"/>
                  </a:cubicBezTo>
                  <a:cubicBezTo>
                    <a:pt x="3689" y="4409"/>
                    <a:pt x="3460" y="4934"/>
                    <a:pt x="3460" y="4934"/>
                  </a:cubicBezTo>
                  <a:cubicBezTo>
                    <a:pt x="4181" y="4524"/>
                    <a:pt x="4017" y="3852"/>
                    <a:pt x="3919" y="3705"/>
                  </a:cubicBezTo>
                  <a:cubicBezTo>
                    <a:pt x="3837" y="3541"/>
                    <a:pt x="3656" y="3295"/>
                    <a:pt x="3869" y="3180"/>
                  </a:cubicBezTo>
                  <a:cubicBezTo>
                    <a:pt x="3883" y="3174"/>
                    <a:pt x="3895" y="3172"/>
                    <a:pt x="3908" y="3172"/>
                  </a:cubicBezTo>
                  <a:cubicBezTo>
                    <a:pt x="4110" y="3172"/>
                    <a:pt x="4196" y="3907"/>
                    <a:pt x="4181" y="4540"/>
                  </a:cubicBezTo>
                  <a:cubicBezTo>
                    <a:pt x="4148" y="4917"/>
                    <a:pt x="4328" y="5262"/>
                    <a:pt x="4623" y="5475"/>
                  </a:cubicBezTo>
                  <a:cubicBezTo>
                    <a:pt x="4492" y="5147"/>
                    <a:pt x="4427" y="4803"/>
                    <a:pt x="4443" y="4442"/>
                  </a:cubicBezTo>
                  <a:cubicBezTo>
                    <a:pt x="4443" y="3934"/>
                    <a:pt x="4525" y="3016"/>
                    <a:pt x="3623" y="2393"/>
                  </a:cubicBezTo>
                  <a:cubicBezTo>
                    <a:pt x="2722" y="1787"/>
                    <a:pt x="1607" y="2049"/>
                    <a:pt x="821" y="1492"/>
                  </a:cubicBezTo>
                  <a:cubicBezTo>
                    <a:pt x="739" y="1426"/>
                    <a:pt x="673" y="1361"/>
                    <a:pt x="607" y="1295"/>
                  </a:cubicBezTo>
                  <a:cubicBezTo>
                    <a:pt x="296" y="934"/>
                    <a:pt x="165" y="459"/>
                    <a:pt x="2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457925" y="173705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65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1"/>
                  </a:cubicBezTo>
                  <a:cubicBezTo>
                    <a:pt x="2197" y="398"/>
                    <a:pt x="2558" y="135"/>
                    <a:pt x="2968" y="86"/>
                  </a:cubicBezTo>
                  <a:cubicBezTo>
                    <a:pt x="2614" y="27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29250" y="1736375"/>
              <a:ext cx="36075" cy="281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475" y="1"/>
                  </a:moveTo>
                  <a:cubicBezTo>
                    <a:pt x="427" y="1"/>
                    <a:pt x="377" y="10"/>
                    <a:pt x="328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3" y="902"/>
                  </a:cubicBezTo>
                  <a:cubicBezTo>
                    <a:pt x="749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1" y="71"/>
                  </a:cubicBezTo>
                  <a:cubicBezTo>
                    <a:pt x="593" y="71"/>
                    <a:pt x="698" y="150"/>
                    <a:pt x="722" y="277"/>
                  </a:cubicBezTo>
                  <a:cubicBezTo>
                    <a:pt x="733" y="389"/>
                    <a:pt x="645" y="455"/>
                    <a:pt x="594" y="455"/>
                  </a:cubicBezTo>
                  <a:cubicBezTo>
                    <a:pt x="569" y="455"/>
                    <a:pt x="552" y="440"/>
                    <a:pt x="558" y="408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7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900500" y="1758525"/>
              <a:ext cx="68875" cy="268775"/>
            </a:xfrm>
            <a:custGeom>
              <a:avLst/>
              <a:gdLst/>
              <a:ahLst/>
              <a:cxnLst/>
              <a:rect l="l" t="t" r="r" b="b"/>
              <a:pathLst>
                <a:path w="2755" h="10751" extrusionOk="0">
                  <a:moveTo>
                    <a:pt x="1303" y="1"/>
                  </a:moveTo>
                  <a:cubicBezTo>
                    <a:pt x="717" y="1"/>
                    <a:pt x="161" y="377"/>
                    <a:pt x="99" y="899"/>
                  </a:cubicBezTo>
                  <a:cubicBezTo>
                    <a:pt x="0" y="1424"/>
                    <a:pt x="377" y="1915"/>
                    <a:pt x="902" y="1965"/>
                  </a:cubicBezTo>
                  <a:lnTo>
                    <a:pt x="1049" y="1965"/>
                  </a:lnTo>
                  <a:cubicBezTo>
                    <a:pt x="1574" y="1932"/>
                    <a:pt x="1836" y="1342"/>
                    <a:pt x="1639" y="1079"/>
                  </a:cubicBezTo>
                  <a:cubicBezTo>
                    <a:pt x="1563" y="961"/>
                    <a:pt x="1446" y="909"/>
                    <a:pt x="1329" y="909"/>
                  </a:cubicBezTo>
                  <a:cubicBezTo>
                    <a:pt x="1121" y="909"/>
                    <a:pt x="914" y="1074"/>
                    <a:pt x="935" y="1325"/>
                  </a:cubicBezTo>
                  <a:cubicBezTo>
                    <a:pt x="951" y="1637"/>
                    <a:pt x="1295" y="1620"/>
                    <a:pt x="1344" y="1653"/>
                  </a:cubicBezTo>
                  <a:cubicBezTo>
                    <a:pt x="1377" y="1702"/>
                    <a:pt x="1344" y="1752"/>
                    <a:pt x="1344" y="1752"/>
                  </a:cubicBezTo>
                  <a:cubicBezTo>
                    <a:pt x="1295" y="1817"/>
                    <a:pt x="1230" y="1866"/>
                    <a:pt x="1164" y="1899"/>
                  </a:cubicBezTo>
                  <a:cubicBezTo>
                    <a:pt x="1148" y="1899"/>
                    <a:pt x="1131" y="1915"/>
                    <a:pt x="1115" y="1915"/>
                  </a:cubicBezTo>
                  <a:lnTo>
                    <a:pt x="1099" y="1915"/>
                  </a:lnTo>
                  <a:cubicBezTo>
                    <a:pt x="1065" y="1919"/>
                    <a:pt x="1032" y="1921"/>
                    <a:pt x="999" y="1921"/>
                  </a:cubicBezTo>
                  <a:cubicBezTo>
                    <a:pt x="473" y="1921"/>
                    <a:pt x="73" y="1440"/>
                    <a:pt x="181" y="916"/>
                  </a:cubicBezTo>
                  <a:cubicBezTo>
                    <a:pt x="263" y="444"/>
                    <a:pt x="755" y="120"/>
                    <a:pt x="1269" y="120"/>
                  </a:cubicBezTo>
                  <a:cubicBezTo>
                    <a:pt x="1577" y="120"/>
                    <a:pt x="1892" y="236"/>
                    <a:pt x="2131" y="506"/>
                  </a:cubicBezTo>
                  <a:cubicBezTo>
                    <a:pt x="2443" y="916"/>
                    <a:pt x="2590" y="1440"/>
                    <a:pt x="2541" y="1948"/>
                  </a:cubicBezTo>
                  <a:cubicBezTo>
                    <a:pt x="2525" y="2456"/>
                    <a:pt x="2410" y="2964"/>
                    <a:pt x="2230" y="3440"/>
                  </a:cubicBezTo>
                  <a:cubicBezTo>
                    <a:pt x="1410" y="5456"/>
                    <a:pt x="525" y="7505"/>
                    <a:pt x="1148" y="8980"/>
                  </a:cubicBezTo>
                  <a:cubicBezTo>
                    <a:pt x="1426" y="9734"/>
                    <a:pt x="1967" y="10357"/>
                    <a:pt x="2672" y="10750"/>
                  </a:cubicBezTo>
                  <a:cubicBezTo>
                    <a:pt x="2000" y="10324"/>
                    <a:pt x="1492" y="9701"/>
                    <a:pt x="1230" y="8947"/>
                  </a:cubicBezTo>
                  <a:cubicBezTo>
                    <a:pt x="689" y="7505"/>
                    <a:pt x="1558" y="5554"/>
                    <a:pt x="2410" y="3505"/>
                  </a:cubicBezTo>
                  <a:cubicBezTo>
                    <a:pt x="2590" y="3014"/>
                    <a:pt x="2705" y="2489"/>
                    <a:pt x="2721" y="1965"/>
                  </a:cubicBezTo>
                  <a:cubicBezTo>
                    <a:pt x="2754" y="1407"/>
                    <a:pt x="2590" y="850"/>
                    <a:pt x="2246" y="407"/>
                  </a:cubicBezTo>
                  <a:cubicBezTo>
                    <a:pt x="1979" y="122"/>
                    <a:pt x="1636" y="1"/>
                    <a:pt x="13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017700" y="1772375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1"/>
                  </a:moveTo>
                  <a:lnTo>
                    <a:pt x="574" y="329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8"/>
                    <a:pt x="164" y="1296"/>
                    <a:pt x="115" y="1411"/>
                  </a:cubicBezTo>
                  <a:cubicBezTo>
                    <a:pt x="0" y="1656"/>
                    <a:pt x="49" y="1952"/>
                    <a:pt x="230" y="2165"/>
                  </a:cubicBezTo>
                  <a:cubicBezTo>
                    <a:pt x="426" y="2427"/>
                    <a:pt x="541" y="2722"/>
                    <a:pt x="574" y="3050"/>
                  </a:cubicBezTo>
                  <a:cubicBezTo>
                    <a:pt x="590" y="3132"/>
                    <a:pt x="607" y="3378"/>
                    <a:pt x="607" y="3378"/>
                  </a:cubicBezTo>
                  <a:cubicBezTo>
                    <a:pt x="623" y="3378"/>
                    <a:pt x="623" y="3132"/>
                    <a:pt x="640" y="3050"/>
                  </a:cubicBezTo>
                  <a:cubicBezTo>
                    <a:pt x="689" y="2722"/>
                    <a:pt x="803" y="2427"/>
                    <a:pt x="1000" y="2165"/>
                  </a:cubicBezTo>
                  <a:cubicBezTo>
                    <a:pt x="1180" y="1952"/>
                    <a:pt x="1213" y="1656"/>
                    <a:pt x="1115" y="1411"/>
                  </a:cubicBezTo>
                  <a:cubicBezTo>
                    <a:pt x="1066" y="1296"/>
                    <a:pt x="1000" y="1198"/>
                    <a:pt x="918" y="1099"/>
                  </a:cubicBezTo>
                  <a:cubicBezTo>
                    <a:pt x="771" y="870"/>
                    <a:pt x="689" y="607"/>
                    <a:pt x="656" y="329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963200" y="1748625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67"/>
                    <a:pt x="1295" y="1230"/>
                    <a:pt x="689" y="2361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78"/>
                    <a:pt x="262" y="5229"/>
                    <a:pt x="1574" y="6147"/>
                  </a:cubicBezTo>
                  <a:cubicBezTo>
                    <a:pt x="2705" y="6934"/>
                    <a:pt x="2770" y="7999"/>
                    <a:pt x="2770" y="8147"/>
                  </a:cubicBezTo>
                  <a:cubicBezTo>
                    <a:pt x="2787" y="7655"/>
                    <a:pt x="2623" y="7163"/>
                    <a:pt x="2328" y="6753"/>
                  </a:cubicBezTo>
                  <a:cubicBezTo>
                    <a:pt x="2033" y="6327"/>
                    <a:pt x="1623" y="6081"/>
                    <a:pt x="1049" y="5573"/>
                  </a:cubicBezTo>
                  <a:cubicBezTo>
                    <a:pt x="869" y="5409"/>
                    <a:pt x="738" y="5196"/>
                    <a:pt x="656" y="4967"/>
                  </a:cubicBezTo>
                  <a:cubicBezTo>
                    <a:pt x="312" y="4147"/>
                    <a:pt x="984" y="3279"/>
                    <a:pt x="1312" y="2902"/>
                  </a:cubicBezTo>
                  <a:cubicBezTo>
                    <a:pt x="1459" y="2738"/>
                    <a:pt x="1656" y="2557"/>
                    <a:pt x="1852" y="2361"/>
                  </a:cubicBezTo>
                  <a:cubicBezTo>
                    <a:pt x="2229" y="2016"/>
                    <a:pt x="2475" y="1574"/>
                    <a:pt x="2574" y="1082"/>
                  </a:cubicBezTo>
                  <a:cubicBezTo>
                    <a:pt x="2721" y="181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888075" y="1512600"/>
              <a:ext cx="60800" cy="136475"/>
            </a:xfrm>
            <a:custGeom>
              <a:avLst/>
              <a:gdLst/>
              <a:ahLst/>
              <a:cxnLst/>
              <a:rect l="l" t="t" r="r" b="b"/>
              <a:pathLst>
                <a:path w="2432" h="5459" extrusionOk="0">
                  <a:moveTo>
                    <a:pt x="991" y="1"/>
                  </a:moveTo>
                  <a:cubicBezTo>
                    <a:pt x="629" y="1"/>
                    <a:pt x="0" y="573"/>
                    <a:pt x="284" y="2426"/>
                  </a:cubicBezTo>
                  <a:cubicBezTo>
                    <a:pt x="612" y="4458"/>
                    <a:pt x="2169" y="5409"/>
                    <a:pt x="2432" y="5458"/>
                  </a:cubicBezTo>
                  <a:cubicBezTo>
                    <a:pt x="2432" y="5458"/>
                    <a:pt x="907" y="4475"/>
                    <a:pt x="776" y="2803"/>
                  </a:cubicBezTo>
                  <a:cubicBezTo>
                    <a:pt x="645" y="1131"/>
                    <a:pt x="1153" y="1098"/>
                    <a:pt x="1317" y="738"/>
                  </a:cubicBezTo>
                  <a:cubicBezTo>
                    <a:pt x="1481" y="377"/>
                    <a:pt x="1399" y="115"/>
                    <a:pt x="1087" y="16"/>
                  </a:cubicBezTo>
                  <a:cubicBezTo>
                    <a:pt x="1058" y="6"/>
                    <a:pt x="1026" y="1"/>
                    <a:pt x="9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860750" y="1475275"/>
              <a:ext cx="132375" cy="177475"/>
            </a:xfrm>
            <a:custGeom>
              <a:avLst/>
              <a:gdLst/>
              <a:ahLst/>
              <a:cxnLst/>
              <a:rect l="l" t="t" r="r" b="b"/>
              <a:pathLst>
                <a:path w="5295" h="7099" extrusionOk="0">
                  <a:moveTo>
                    <a:pt x="3585" y="1"/>
                  </a:moveTo>
                  <a:cubicBezTo>
                    <a:pt x="3382" y="1"/>
                    <a:pt x="3193" y="23"/>
                    <a:pt x="3033" y="50"/>
                  </a:cubicBezTo>
                  <a:cubicBezTo>
                    <a:pt x="2590" y="132"/>
                    <a:pt x="2180" y="296"/>
                    <a:pt x="1836" y="559"/>
                  </a:cubicBezTo>
                  <a:cubicBezTo>
                    <a:pt x="0" y="1903"/>
                    <a:pt x="345" y="4296"/>
                    <a:pt x="886" y="5443"/>
                  </a:cubicBezTo>
                  <a:cubicBezTo>
                    <a:pt x="1181" y="6115"/>
                    <a:pt x="1656" y="6689"/>
                    <a:pt x="2279" y="7099"/>
                  </a:cubicBezTo>
                  <a:cubicBezTo>
                    <a:pt x="1689" y="6673"/>
                    <a:pt x="1230" y="6082"/>
                    <a:pt x="967" y="5394"/>
                  </a:cubicBezTo>
                  <a:cubicBezTo>
                    <a:pt x="459" y="4247"/>
                    <a:pt x="197" y="1952"/>
                    <a:pt x="1935" y="690"/>
                  </a:cubicBezTo>
                  <a:cubicBezTo>
                    <a:pt x="2358" y="375"/>
                    <a:pt x="2909" y="183"/>
                    <a:pt x="3421" y="183"/>
                  </a:cubicBezTo>
                  <a:cubicBezTo>
                    <a:pt x="3841" y="183"/>
                    <a:pt x="4235" y="312"/>
                    <a:pt x="4508" y="608"/>
                  </a:cubicBezTo>
                  <a:cubicBezTo>
                    <a:pt x="5154" y="1238"/>
                    <a:pt x="4670" y="2297"/>
                    <a:pt x="3982" y="2297"/>
                  </a:cubicBezTo>
                  <a:cubicBezTo>
                    <a:pt x="3972" y="2297"/>
                    <a:pt x="3961" y="2297"/>
                    <a:pt x="3951" y="2296"/>
                  </a:cubicBezTo>
                  <a:cubicBezTo>
                    <a:pt x="3921" y="2299"/>
                    <a:pt x="3891" y="2301"/>
                    <a:pt x="3861" y="2301"/>
                  </a:cubicBezTo>
                  <a:cubicBezTo>
                    <a:pt x="3600" y="2301"/>
                    <a:pt x="3360" y="2173"/>
                    <a:pt x="3213" y="1952"/>
                  </a:cubicBezTo>
                  <a:cubicBezTo>
                    <a:pt x="3164" y="1837"/>
                    <a:pt x="3131" y="1706"/>
                    <a:pt x="3148" y="1591"/>
                  </a:cubicBezTo>
                  <a:cubicBezTo>
                    <a:pt x="3167" y="1334"/>
                    <a:pt x="3247" y="1256"/>
                    <a:pt x="3303" y="1256"/>
                  </a:cubicBezTo>
                  <a:cubicBezTo>
                    <a:pt x="3340" y="1256"/>
                    <a:pt x="3367" y="1290"/>
                    <a:pt x="3361" y="1329"/>
                  </a:cubicBezTo>
                  <a:cubicBezTo>
                    <a:pt x="3317" y="1561"/>
                    <a:pt x="3504" y="1766"/>
                    <a:pt x="3728" y="1766"/>
                  </a:cubicBezTo>
                  <a:cubicBezTo>
                    <a:pt x="3758" y="1766"/>
                    <a:pt x="3789" y="1763"/>
                    <a:pt x="3820" y="1755"/>
                  </a:cubicBezTo>
                  <a:cubicBezTo>
                    <a:pt x="4229" y="1706"/>
                    <a:pt x="4328" y="1149"/>
                    <a:pt x="3967" y="952"/>
                  </a:cubicBezTo>
                  <a:cubicBezTo>
                    <a:pt x="3873" y="905"/>
                    <a:pt x="3775" y="883"/>
                    <a:pt x="3679" y="883"/>
                  </a:cubicBezTo>
                  <a:cubicBezTo>
                    <a:pt x="3371" y="883"/>
                    <a:pt x="3083" y="1106"/>
                    <a:pt x="3033" y="1444"/>
                  </a:cubicBezTo>
                  <a:cubicBezTo>
                    <a:pt x="2984" y="1772"/>
                    <a:pt x="3148" y="2116"/>
                    <a:pt x="3443" y="2263"/>
                  </a:cubicBezTo>
                  <a:lnTo>
                    <a:pt x="3459" y="2280"/>
                  </a:lnTo>
                  <a:lnTo>
                    <a:pt x="3475" y="2280"/>
                  </a:lnTo>
                  <a:cubicBezTo>
                    <a:pt x="3574" y="2329"/>
                    <a:pt x="3672" y="2362"/>
                    <a:pt x="3787" y="2394"/>
                  </a:cubicBezTo>
                  <a:cubicBezTo>
                    <a:pt x="3875" y="2413"/>
                    <a:pt x="3962" y="2422"/>
                    <a:pt x="4048" y="2422"/>
                  </a:cubicBezTo>
                  <a:cubicBezTo>
                    <a:pt x="4653" y="2422"/>
                    <a:pt x="5188" y="1991"/>
                    <a:pt x="5246" y="1460"/>
                  </a:cubicBezTo>
                  <a:cubicBezTo>
                    <a:pt x="5295" y="1050"/>
                    <a:pt x="5131" y="657"/>
                    <a:pt x="4819" y="378"/>
                  </a:cubicBezTo>
                  <a:cubicBezTo>
                    <a:pt x="4429" y="85"/>
                    <a:pt x="3981" y="1"/>
                    <a:pt x="35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941475" y="1428775"/>
              <a:ext cx="182800" cy="128500"/>
            </a:xfrm>
            <a:custGeom>
              <a:avLst/>
              <a:gdLst/>
              <a:ahLst/>
              <a:cxnLst/>
              <a:rect l="l" t="t" r="r" b="b"/>
              <a:pathLst>
                <a:path w="7312" h="5140" extrusionOk="0">
                  <a:moveTo>
                    <a:pt x="1746" y="0"/>
                  </a:moveTo>
                  <a:cubicBezTo>
                    <a:pt x="1353" y="0"/>
                    <a:pt x="968" y="170"/>
                    <a:pt x="705" y="501"/>
                  </a:cubicBezTo>
                  <a:cubicBezTo>
                    <a:pt x="611" y="633"/>
                    <a:pt x="462" y="705"/>
                    <a:pt x="312" y="705"/>
                  </a:cubicBezTo>
                  <a:cubicBezTo>
                    <a:pt x="202" y="705"/>
                    <a:pt x="91" y="666"/>
                    <a:pt x="0" y="583"/>
                  </a:cubicBezTo>
                  <a:lnTo>
                    <a:pt x="0" y="583"/>
                  </a:lnTo>
                  <a:cubicBezTo>
                    <a:pt x="33" y="960"/>
                    <a:pt x="66" y="1025"/>
                    <a:pt x="1771" y="1730"/>
                  </a:cubicBezTo>
                  <a:cubicBezTo>
                    <a:pt x="3082" y="2287"/>
                    <a:pt x="3525" y="4254"/>
                    <a:pt x="3656" y="5140"/>
                  </a:cubicBezTo>
                  <a:cubicBezTo>
                    <a:pt x="3803" y="4254"/>
                    <a:pt x="4246" y="2287"/>
                    <a:pt x="5557" y="1730"/>
                  </a:cubicBezTo>
                  <a:cubicBezTo>
                    <a:pt x="7262" y="1025"/>
                    <a:pt x="7278" y="960"/>
                    <a:pt x="7311" y="583"/>
                  </a:cubicBezTo>
                  <a:lnTo>
                    <a:pt x="7311" y="583"/>
                  </a:lnTo>
                  <a:cubicBezTo>
                    <a:pt x="7221" y="666"/>
                    <a:pt x="7110" y="705"/>
                    <a:pt x="7001" y="705"/>
                  </a:cubicBezTo>
                  <a:cubicBezTo>
                    <a:pt x="6852" y="705"/>
                    <a:pt x="6708" y="633"/>
                    <a:pt x="6623" y="501"/>
                  </a:cubicBezTo>
                  <a:cubicBezTo>
                    <a:pt x="6347" y="176"/>
                    <a:pt x="5954" y="5"/>
                    <a:pt x="5559" y="5"/>
                  </a:cubicBezTo>
                  <a:cubicBezTo>
                    <a:pt x="5296" y="5"/>
                    <a:pt x="5033" y="81"/>
                    <a:pt x="4803" y="239"/>
                  </a:cubicBezTo>
                  <a:cubicBezTo>
                    <a:pt x="4229" y="648"/>
                    <a:pt x="3852" y="1452"/>
                    <a:pt x="3656" y="2648"/>
                  </a:cubicBezTo>
                  <a:cubicBezTo>
                    <a:pt x="3475" y="1452"/>
                    <a:pt x="3098" y="632"/>
                    <a:pt x="2525" y="239"/>
                  </a:cubicBezTo>
                  <a:cubicBezTo>
                    <a:pt x="2285" y="79"/>
                    <a:pt x="2014" y="0"/>
                    <a:pt x="17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999675" y="1357275"/>
              <a:ext cx="66800" cy="111075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46" y="165"/>
                    <a:pt x="1147" y="312"/>
                    <a:pt x="1016" y="427"/>
                  </a:cubicBezTo>
                  <a:cubicBezTo>
                    <a:pt x="574" y="853"/>
                    <a:pt x="0" y="1722"/>
                    <a:pt x="721" y="2918"/>
                  </a:cubicBezTo>
                  <a:cubicBezTo>
                    <a:pt x="1016" y="3394"/>
                    <a:pt x="1213" y="3902"/>
                    <a:pt x="1328" y="4443"/>
                  </a:cubicBezTo>
                  <a:cubicBezTo>
                    <a:pt x="1459" y="3902"/>
                    <a:pt x="1656" y="3377"/>
                    <a:pt x="1951" y="2918"/>
                  </a:cubicBezTo>
                  <a:cubicBezTo>
                    <a:pt x="2672" y="1722"/>
                    <a:pt x="2115" y="869"/>
                    <a:pt x="1656" y="427"/>
                  </a:cubicBezTo>
                  <a:cubicBezTo>
                    <a:pt x="1541" y="312"/>
                    <a:pt x="1426" y="165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956625" y="1252725"/>
              <a:ext cx="152875" cy="168100"/>
            </a:xfrm>
            <a:custGeom>
              <a:avLst/>
              <a:gdLst/>
              <a:ahLst/>
              <a:cxnLst/>
              <a:rect l="l" t="t" r="r" b="b"/>
              <a:pathLst>
                <a:path w="6115" h="6724" extrusionOk="0">
                  <a:moveTo>
                    <a:pt x="1593" y="0"/>
                  </a:moveTo>
                  <a:cubicBezTo>
                    <a:pt x="1195" y="0"/>
                    <a:pt x="805" y="155"/>
                    <a:pt x="575" y="445"/>
                  </a:cubicBezTo>
                  <a:cubicBezTo>
                    <a:pt x="1" y="1101"/>
                    <a:pt x="476" y="2068"/>
                    <a:pt x="1132" y="2101"/>
                  </a:cubicBezTo>
                  <a:cubicBezTo>
                    <a:pt x="1151" y="2102"/>
                    <a:pt x="1169" y="2102"/>
                    <a:pt x="1187" y="2102"/>
                  </a:cubicBezTo>
                  <a:cubicBezTo>
                    <a:pt x="1784" y="2102"/>
                    <a:pt x="1997" y="1584"/>
                    <a:pt x="1870" y="1281"/>
                  </a:cubicBezTo>
                  <a:cubicBezTo>
                    <a:pt x="1827" y="1113"/>
                    <a:pt x="1665" y="992"/>
                    <a:pt x="1495" y="992"/>
                  </a:cubicBezTo>
                  <a:cubicBezTo>
                    <a:pt x="1467" y="992"/>
                    <a:pt x="1439" y="996"/>
                    <a:pt x="1411" y="1003"/>
                  </a:cubicBezTo>
                  <a:cubicBezTo>
                    <a:pt x="1247" y="1019"/>
                    <a:pt x="1148" y="1167"/>
                    <a:pt x="1165" y="1314"/>
                  </a:cubicBezTo>
                  <a:cubicBezTo>
                    <a:pt x="1154" y="1470"/>
                    <a:pt x="1275" y="1566"/>
                    <a:pt x="1403" y="1566"/>
                  </a:cubicBezTo>
                  <a:cubicBezTo>
                    <a:pt x="1477" y="1566"/>
                    <a:pt x="1553" y="1534"/>
                    <a:pt x="1607" y="1462"/>
                  </a:cubicBezTo>
                  <a:cubicBezTo>
                    <a:pt x="1648" y="1398"/>
                    <a:pt x="1690" y="1373"/>
                    <a:pt x="1727" y="1373"/>
                  </a:cubicBezTo>
                  <a:cubicBezTo>
                    <a:pt x="1796" y="1373"/>
                    <a:pt x="1847" y="1459"/>
                    <a:pt x="1837" y="1544"/>
                  </a:cubicBezTo>
                  <a:cubicBezTo>
                    <a:pt x="1747" y="1788"/>
                    <a:pt x="1516" y="1941"/>
                    <a:pt x="1271" y="1941"/>
                  </a:cubicBezTo>
                  <a:cubicBezTo>
                    <a:pt x="1203" y="1941"/>
                    <a:pt x="1134" y="1929"/>
                    <a:pt x="1066" y="1904"/>
                  </a:cubicBezTo>
                  <a:cubicBezTo>
                    <a:pt x="657" y="1790"/>
                    <a:pt x="460" y="1052"/>
                    <a:pt x="1017" y="659"/>
                  </a:cubicBezTo>
                  <a:cubicBezTo>
                    <a:pt x="1144" y="566"/>
                    <a:pt x="1328" y="517"/>
                    <a:pt x="1534" y="517"/>
                  </a:cubicBezTo>
                  <a:cubicBezTo>
                    <a:pt x="2130" y="517"/>
                    <a:pt x="2903" y="930"/>
                    <a:pt x="2951" y="1904"/>
                  </a:cubicBezTo>
                  <a:cubicBezTo>
                    <a:pt x="2951" y="3068"/>
                    <a:pt x="2017" y="4117"/>
                    <a:pt x="1771" y="4887"/>
                  </a:cubicBezTo>
                  <a:cubicBezTo>
                    <a:pt x="1417" y="5949"/>
                    <a:pt x="1853" y="6616"/>
                    <a:pt x="1900" y="6703"/>
                  </a:cubicBezTo>
                  <a:lnTo>
                    <a:pt x="1900" y="6703"/>
                  </a:lnTo>
                  <a:cubicBezTo>
                    <a:pt x="1607" y="6146"/>
                    <a:pt x="1592" y="5492"/>
                    <a:pt x="1853" y="4920"/>
                  </a:cubicBezTo>
                  <a:cubicBezTo>
                    <a:pt x="2050" y="4396"/>
                    <a:pt x="2476" y="3838"/>
                    <a:pt x="2804" y="3134"/>
                  </a:cubicBezTo>
                  <a:cubicBezTo>
                    <a:pt x="2919" y="2921"/>
                    <a:pt x="3001" y="2675"/>
                    <a:pt x="3050" y="2429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8"/>
                    <a:pt x="4066" y="4396"/>
                    <a:pt x="4263" y="4920"/>
                  </a:cubicBezTo>
                  <a:cubicBezTo>
                    <a:pt x="4516" y="5474"/>
                    <a:pt x="4509" y="6105"/>
                    <a:pt x="4257" y="6664"/>
                  </a:cubicBezTo>
                  <a:lnTo>
                    <a:pt x="4257" y="6664"/>
                  </a:lnTo>
                  <a:cubicBezTo>
                    <a:pt x="4355" y="6470"/>
                    <a:pt x="4657" y="5840"/>
                    <a:pt x="4345" y="4904"/>
                  </a:cubicBezTo>
                  <a:cubicBezTo>
                    <a:pt x="4099" y="4117"/>
                    <a:pt x="3181" y="3084"/>
                    <a:pt x="3164" y="1904"/>
                  </a:cubicBezTo>
                  <a:cubicBezTo>
                    <a:pt x="3226" y="935"/>
                    <a:pt x="4013" y="526"/>
                    <a:pt x="4604" y="526"/>
                  </a:cubicBezTo>
                  <a:cubicBezTo>
                    <a:pt x="4803" y="526"/>
                    <a:pt x="4979" y="572"/>
                    <a:pt x="5099" y="659"/>
                  </a:cubicBezTo>
                  <a:cubicBezTo>
                    <a:pt x="5672" y="1052"/>
                    <a:pt x="5459" y="1790"/>
                    <a:pt x="5050" y="1921"/>
                  </a:cubicBezTo>
                  <a:cubicBezTo>
                    <a:pt x="4982" y="1946"/>
                    <a:pt x="4913" y="1957"/>
                    <a:pt x="4845" y="1957"/>
                  </a:cubicBezTo>
                  <a:cubicBezTo>
                    <a:pt x="4600" y="1957"/>
                    <a:pt x="4373" y="1804"/>
                    <a:pt x="4296" y="1560"/>
                  </a:cubicBezTo>
                  <a:cubicBezTo>
                    <a:pt x="4274" y="1464"/>
                    <a:pt x="4323" y="1381"/>
                    <a:pt x="4391" y="1381"/>
                  </a:cubicBezTo>
                  <a:cubicBezTo>
                    <a:pt x="4427" y="1381"/>
                    <a:pt x="4469" y="1405"/>
                    <a:pt x="4509" y="1462"/>
                  </a:cubicBezTo>
                  <a:cubicBezTo>
                    <a:pt x="4563" y="1540"/>
                    <a:pt x="4640" y="1574"/>
                    <a:pt x="4714" y="1574"/>
                  </a:cubicBezTo>
                  <a:cubicBezTo>
                    <a:pt x="4841" y="1574"/>
                    <a:pt x="4961" y="1475"/>
                    <a:pt x="4951" y="1331"/>
                  </a:cubicBezTo>
                  <a:cubicBezTo>
                    <a:pt x="4968" y="1167"/>
                    <a:pt x="4853" y="1036"/>
                    <a:pt x="4705" y="1003"/>
                  </a:cubicBezTo>
                  <a:cubicBezTo>
                    <a:pt x="4683" y="999"/>
                    <a:pt x="4660" y="997"/>
                    <a:pt x="4638" y="997"/>
                  </a:cubicBezTo>
                  <a:cubicBezTo>
                    <a:pt x="4462" y="997"/>
                    <a:pt x="4290" y="1107"/>
                    <a:pt x="4246" y="1281"/>
                  </a:cubicBezTo>
                  <a:cubicBezTo>
                    <a:pt x="4119" y="1584"/>
                    <a:pt x="4347" y="2102"/>
                    <a:pt x="4930" y="2102"/>
                  </a:cubicBezTo>
                  <a:cubicBezTo>
                    <a:pt x="4948" y="2102"/>
                    <a:pt x="4966" y="2102"/>
                    <a:pt x="4984" y="2101"/>
                  </a:cubicBezTo>
                  <a:cubicBezTo>
                    <a:pt x="5623" y="2085"/>
                    <a:pt x="6115" y="1101"/>
                    <a:pt x="5541" y="462"/>
                  </a:cubicBezTo>
                  <a:cubicBezTo>
                    <a:pt x="5309" y="162"/>
                    <a:pt x="4916" y="3"/>
                    <a:pt x="4515" y="3"/>
                  </a:cubicBezTo>
                  <a:cubicBezTo>
                    <a:pt x="4039" y="3"/>
                    <a:pt x="3552" y="227"/>
                    <a:pt x="3312" y="708"/>
                  </a:cubicBezTo>
                  <a:cubicBezTo>
                    <a:pt x="3197" y="872"/>
                    <a:pt x="3099" y="1068"/>
                    <a:pt x="3050" y="1265"/>
                  </a:cubicBezTo>
                  <a:cubicBezTo>
                    <a:pt x="3001" y="1068"/>
                    <a:pt x="2919" y="872"/>
                    <a:pt x="2804" y="708"/>
                  </a:cubicBezTo>
                  <a:cubicBezTo>
                    <a:pt x="2562" y="224"/>
                    <a:pt x="2071" y="0"/>
                    <a:pt x="1593" y="0"/>
                  </a:cubicBezTo>
                  <a:close/>
                  <a:moveTo>
                    <a:pt x="1900" y="6703"/>
                  </a:moveTo>
                  <a:cubicBezTo>
                    <a:pt x="1901" y="6704"/>
                    <a:pt x="1902" y="6705"/>
                    <a:pt x="1902" y="6707"/>
                  </a:cubicBezTo>
                  <a:cubicBezTo>
                    <a:pt x="1902" y="6706"/>
                    <a:pt x="1901" y="6704"/>
                    <a:pt x="1900" y="6703"/>
                  </a:cubicBezTo>
                  <a:close/>
                  <a:moveTo>
                    <a:pt x="4257" y="6664"/>
                  </a:moveTo>
                  <a:lnTo>
                    <a:pt x="4257" y="6664"/>
                  </a:lnTo>
                  <a:cubicBezTo>
                    <a:pt x="4242" y="6695"/>
                    <a:pt x="4232" y="6714"/>
                    <a:pt x="4230" y="6723"/>
                  </a:cubicBezTo>
                  <a:cubicBezTo>
                    <a:pt x="4239" y="6704"/>
                    <a:pt x="4249" y="6684"/>
                    <a:pt x="4257" y="666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832875" y="1337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31" y="1"/>
                  </a:moveTo>
                  <a:lnTo>
                    <a:pt x="4131" y="1"/>
                  </a:lnTo>
                  <a:cubicBezTo>
                    <a:pt x="4115" y="1"/>
                    <a:pt x="4197" y="624"/>
                    <a:pt x="3804" y="837"/>
                  </a:cubicBezTo>
                  <a:cubicBezTo>
                    <a:pt x="3410" y="1050"/>
                    <a:pt x="2836" y="1542"/>
                    <a:pt x="3443" y="2050"/>
                  </a:cubicBezTo>
                  <a:cubicBezTo>
                    <a:pt x="4033" y="2574"/>
                    <a:pt x="4213" y="3328"/>
                    <a:pt x="3689" y="4066"/>
                  </a:cubicBezTo>
                  <a:cubicBezTo>
                    <a:pt x="3689" y="4066"/>
                    <a:pt x="3984" y="2968"/>
                    <a:pt x="3246" y="2476"/>
                  </a:cubicBezTo>
                  <a:cubicBezTo>
                    <a:pt x="3050" y="2348"/>
                    <a:pt x="2893" y="2313"/>
                    <a:pt x="2779" y="2313"/>
                  </a:cubicBezTo>
                  <a:cubicBezTo>
                    <a:pt x="2646" y="2313"/>
                    <a:pt x="2574" y="2361"/>
                    <a:pt x="2574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214" y="3361"/>
                    <a:pt x="2558" y="3754"/>
                  </a:cubicBezTo>
                  <a:cubicBezTo>
                    <a:pt x="2902" y="4148"/>
                    <a:pt x="3148" y="4918"/>
                    <a:pt x="1951" y="5803"/>
                  </a:cubicBezTo>
                  <a:cubicBezTo>
                    <a:pt x="1951" y="5803"/>
                    <a:pt x="2558" y="4443"/>
                    <a:pt x="2197" y="3738"/>
                  </a:cubicBezTo>
                  <a:cubicBezTo>
                    <a:pt x="1820" y="3000"/>
                    <a:pt x="1378" y="3148"/>
                    <a:pt x="968" y="2558"/>
                  </a:cubicBezTo>
                  <a:cubicBezTo>
                    <a:pt x="968" y="2558"/>
                    <a:pt x="1" y="3082"/>
                    <a:pt x="755" y="4230"/>
                  </a:cubicBezTo>
                  <a:cubicBezTo>
                    <a:pt x="1624" y="5590"/>
                    <a:pt x="542" y="7279"/>
                    <a:pt x="1476" y="8196"/>
                  </a:cubicBezTo>
                  <a:cubicBezTo>
                    <a:pt x="1476" y="8196"/>
                    <a:pt x="1410" y="6836"/>
                    <a:pt x="2673" y="5607"/>
                  </a:cubicBezTo>
                  <a:cubicBezTo>
                    <a:pt x="3935" y="4377"/>
                    <a:pt x="5213" y="2853"/>
                    <a:pt x="4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947200" y="131220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2591" y="1"/>
                  </a:moveTo>
                  <a:lnTo>
                    <a:pt x="2591" y="1"/>
                  </a:lnTo>
                  <a:cubicBezTo>
                    <a:pt x="2542" y="279"/>
                    <a:pt x="2279" y="542"/>
                    <a:pt x="1640" y="820"/>
                  </a:cubicBezTo>
                  <a:cubicBezTo>
                    <a:pt x="984" y="1099"/>
                    <a:pt x="1230" y="1935"/>
                    <a:pt x="1279" y="2131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68" y="2623"/>
                    <a:pt x="1017" y="2508"/>
                    <a:pt x="1116" y="1820"/>
                  </a:cubicBezTo>
                  <a:cubicBezTo>
                    <a:pt x="1189" y="1319"/>
                    <a:pt x="880" y="1255"/>
                    <a:pt x="717" y="1255"/>
                  </a:cubicBezTo>
                  <a:cubicBezTo>
                    <a:pt x="662" y="1255"/>
                    <a:pt x="624" y="1263"/>
                    <a:pt x="624" y="1263"/>
                  </a:cubicBezTo>
                  <a:cubicBezTo>
                    <a:pt x="755" y="1427"/>
                    <a:pt x="739" y="1673"/>
                    <a:pt x="607" y="1820"/>
                  </a:cubicBezTo>
                  <a:cubicBezTo>
                    <a:pt x="362" y="2066"/>
                    <a:pt x="50" y="2345"/>
                    <a:pt x="312" y="3099"/>
                  </a:cubicBezTo>
                  <a:cubicBezTo>
                    <a:pt x="575" y="3853"/>
                    <a:pt x="1" y="4525"/>
                    <a:pt x="1" y="4525"/>
                  </a:cubicBezTo>
                  <a:cubicBezTo>
                    <a:pt x="3033" y="2017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797225" y="15269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40" y="509"/>
                  </a:cubicBezTo>
                  <a:cubicBezTo>
                    <a:pt x="1296" y="755"/>
                    <a:pt x="1" y="2427"/>
                    <a:pt x="3590" y="4262"/>
                  </a:cubicBezTo>
                  <a:cubicBezTo>
                    <a:pt x="3590" y="4262"/>
                    <a:pt x="2738" y="3754"/>
                    <a:pt x="2623" y="2476"/>
                  </a:cubicBezTo>
                  <a:cubicBezTo>
                    <a:pt x="2525" y="1181"/>
                    <a:pt x="2804" y="492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7825" y="1592275"/>
              <a:ext cx="196725" cy="145075"/>
            </a:xfrm>
            <a:custGeom>
              <a:avLst/>
              <a:gdLst/>
              <a:ahLst/>
              <a:cxnLst/>
              <a:rect l="l" t="t" r="r" b="b"/>
              <a:pathLst>
                <a:path w="7869" h="5803" extrusionOk="0">
                  <a:moveTo>
                    <a:pt x="4664" y="0"/>
                  </a:moveTo>
                  <a:cubicBezTo>
                    <a:pt x="4520" y="0"/>
                    <a:pt x="4380" y="46"/>
                    <a:pt x="4246" y="140"/>
                  </a:cubicBezTo>
                  <a:cubicBezTo>
                    <a:pt x="3877" y="394"/>
                    <a:pt x="3657" y="609"/>
                    <a:pt x="3469" y="609"/>
                  </a:cubicBezTo>
                  <a:cubicBezTo>
                    <a:pt x="3415" y="609"/>
                    <a:pt x="3363" y="591"/>
                    <a:pt x="3311" y="550"/>
                  </a:cubicBezTo>
                  <a:lnTo>
                    <a:pt x="3311" y="550"/>
                  </a:lnTo>
                  <a:cubicBezTo>
                    <a:pt x="3311" y="550"/>
                    <a:pt x="3000" y="1173"/>
                    <a:pt x="3688" y="1386"/>
                  </a:cubicBezTo>
                  <a:cubicBezTo>
                    <a:pt x="4360" y="1583"/>
                    <a:pt x="4852" y="1714"/>
                    <a:pt x="4737" y="2091"/>
                  </a:cubicBezTo>
                  <a:cubicBezTo>
                    <a:pt x="4639" y="2468"/>
                    <a:pt x="3705" y="2533"/>
                    <a:pt x="2590" y="2714"/>
                  </a:cubicBezTo>
                  <a:cubicBezTo>
                    <a:pt x="1475" y="2894"/>
                    <a:pt x="590" y="3156"/>
                    <a:pt x="623" y="4140"/>
                  </a:cubicBezTo>
                  <a:cubicBezTo>
                    <a:pt x="649" y="4889"/>
                    <a:pt x="497" y="5245"/>
                    <a:pt x="244" y="5245"/>
                  </a:cubicBezTo>
                  <a:cubicBezTo>
                    <a:pt x="171" y="5245"/>
                    <a:pt x="89" y="5215"/>
                    <a:pt x="0" y="5156"/>
                  </a:cubicBezTo>
                  <a:lnTo>
                    <a:pt x="0" y="5156"/>
                  </a:lnTo>
                  <a:cubicBezTo>
                    <a:pt x="0" y="5156"/>
                    <a:pt x="250" y="5803"/>
                    <a:pt x="1203" y="5803"/>
                  </a:cubicBezTo>
                  <a:cubicBezTo>
                    <a:pt x="1395" y="5803"/>
                    <a:pt x="1616" y="5777"/>
                    <a:pt x="1869" y="5713"/>
                  </a:cubicBezTo>
                  <a:cubicBezTo>
                    <a:pt x="3377" y="5336"/>
                    <a:pt x="3574" y="4107"/>
                    <a:pt x="4213" y="3353"/>
                  </a:cubicBezTo>
                  <a:cubicBezTo>
                    <a:pt x="4852" y="2599"/>
                    <a:pt x="5475" y="1976"/>
                    <a:pt x="7868" y="1927"/>
                  </a:cubicBezTo>
                  <a:cubicBezTo>
                    <a:pt x="7868" y="1927"/>
                    <a:pt x="6409" y="1812"/>
                    <a:pt x="5852" y="960"/>
                  </a:cubicBezTo>
                  <a:cubicBezTo>
                    <a:pt x="5459" y="328"/>
                    <a:pt x="5048" y="0"/>
                    <a:pt x="46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788225" y="1651850"/>
              <a:ext cx="192200" cy="157025"/>
            </a:xfrm>
            <a:custGeom>
              <a:avLst/>
              <a:gdLst/>
              <a:ahLst/>
              <a:cxnLst/>
              <a:rect l="l" t="t" r="r" b="b"/>
              <a:pathLst>
                <a:path w="7688" h="6281" extrusionOk="0">
                  <a:moveTo>
                    <a:pt x="3366" y="0"/>
                  </a:moveTo>
                  <a:cubicBezTo>
                    <a:pt x="3321" y="0"/>
                    <a:pt x="3275" y="1"/>
                    <a:pt x="3229" y="3"/>
                  </a:cubicBezTo>
                  <a:cubicBezTo>
                    <a:pt x="2656" y="19"/>
                    <a:pt x="2098" y="183"/>
                    <a:pt x="1606" y="478"/>
                  </a:cubicBezTo>
                  <a:cubicBezTo>
                    <a:pt x="1426" y="560"/>
                    <a:pt x="1279" y="675"/>
                    <a:pt x="1131" y="823"/>
                  </a:cubicBezTo>
                  <a:cubicBezTo>
                    <a:pt x="0" y="1806"/>
                    <a:pt x="344" y="3888"/>
                    <a:pt x="1705" y="4215"/>
                  </a:cubicBezTo>
                  <a:cubicBezTo>
                    <a:pt x="1838" y="4248"/>
                    <a:pt x="1974" y="4264"/>
                    <a:pt x="2110" y="4264"/>
                  </a:cubicBezTo>
                  <a:cubicBezTo>
                    <a:pt x="2596" y="4264"/>
                    <a:pt x="3075" y="4062"/>
                    <a:pt x="3344" y="3691"/>
                  </a:cubicBezTo>
                  <a:cubicBezTo>
                    <a:pt x="3639" y="3248"/>
                    <a:pt x="3639" y="2658"/>
                    <a:pt x="3344" y="2216"/>
                  </a:cubicBezTo>
                  <a:cubicBezTo>
                    <a:pt x="3135" y="1923"/>
                    <a:pt x="2805" y="1763"/>
                    <a:pt x="2470" y="1763"/>
                  </a:cubicBezTo>
                  <a:cubicBezTo>
                    <a:pt x="2281" y="1763"/>
                    <a:pt x="2090" y="1814"/>
                    <a:pt x="1918" y="1921"/>
                  </a:cubicBezTo>
                  <a:cubicBezTo>
                    <a:pt x="1639" y="2085"/>
                    <a:pt x="1508" y="2412"/>
                    <a:pt x="1606" y="2724"/>
                  </a:cubicBezTo>
                  <a:cubicBezTo>
                    <a:pt x="1623" y="2822"/>
                    <a:pt x="1672" y="2904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2" y="2542"/>
                    <a:pt x="2510" y="2304"/>
                    <a:pt x="2255" y="2304"/>
                  </a:cubicBezTo>
                  <a:cubicBezTo>
                    <a:pt x="2225" y="2304"/>
                    <a:pt x="2195" y="2307"/>
                    <a:pt x="2164" y="2314"/>
                  </a:cubicBezTo>
                  <a:cubicBezTo>
                    <a:pt x="1902" y="2380"/>
                    <a:pt x="1918" y="2511"/>
                    <a:pt x="1836" y="2527"/>
                  </a:cubicBezTo>
                  <a:cubicBezTo>
                    <a:pt x="1831" y="2528"/>
                    <a:pt x="1826" y="2528"/>
                    <a:pt x="1821" y="2528"/>
                  </a:cubicBezTo>
                  <a:cubicBezTo>
                    <a:pt x="1736" y="2528"/>
                    <a:pt x="1721" y="2396"/>
                    <a:pt x="1721" y="2396"/>
                  </a:cubicBezTo>
                  <a:cubicBezTo>
                    <a:pt x="1721" y="2199"/>
                    <a:pt x="1836" y="2019"/>
                    <a:pt x="2016" y="1937"/>
                  </a:cubicBezTo>
                  <a:cubicBezTo>
                    <a:pt x="2158" y="1864"/>
                    <a:pt x="2310" y="1829"/>
                    <a:pt x="2459" y="1829"/>
                  </a:cubicBezTo>
                  <a:cubicBezTo>
                    <a:pt x="2776" y="1829"/>
                    <a:pt x="3084" y="1986"/>
                    <a:pt x="3262" y="2265"/>
                  </a:cubicBezTo>
                  <a:cubicBezTo>
                    <a:pt x="3541" y="2675"/>
                    <a:pt x="3524" y="3216"/>
                    <a:pt x="3246" y="3625"/>
                  </a:cubicBezTo>
                  <a:cubicBezTo>
                    <a:pt x="3007" y="3940"/>
                    <a:pt x="2575" y="4119"/>
                    <a:pt x="2136" y="4119"/>
                  </a:cubicBezTo>
                  <a:cubicBezTo>
                    <a:pt x="2002" y="4119"/>
                    <a:pt x="1868" y="4102"/>
                    <a:pt x="1738" y="4068"/>
                  </a:cubicBezTo>
                  <a:cubicBezTo>
                    <a:pt x="541" y="3773"/>
                    <a:pt x="197" y="1855"/>
                    <a:pt x="1262" y="937"/>
                  </a:cubicBezTo>
                  <a:cubicBezTo>
                    <a:pt x="1738" y="491"/>
                    <a:pt x="2319" y="321"/>
                    <a:pt x="2904" y="321"/>
                  </a:cubicBezTo>
                  <a:cubicBezTo>
                    <a:pt x="3610" y="321"/>
                    <a:pt x="4322" y="567"/>
                    <a:pt x="4868" y="872"/>
                  </a:cubicBezTo>
                  <a:cubicBezTo>
                    <a:pt x="5803" y="1413"/>
                    <a:pt x="6540" y="2249"/>
                    <a:pt x="6934" y="3248"/>
                  </a:cubicBezTo>
                  <a:cubicBezTo>
                    <a:pt x="7261" y="4052"/>
                    <a:pt x="7442" y="4920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09" y="6281"/>
                  </a:lnTo>
                  <a:cubicBezTo>
                    <a:pt x="7409" y="6264"/>
                    <a:pt x="7409" y="6248"/>
                    <a:pt x="7425" y="6232"/>
                  </a:cubicBezTo>
                  <a:lnTo>
                    <a:pt x="7447" y="6135"/>
                  </a:lnTo>
                  <a:lnTo>
                    <a:pt x="7447" y="6135"/>
                  </a:lnTo>
                  <a:cubicBezTo>
                    <a:pt x="7448" y="6144"/>
                    <a:pt x="7452" y="6154"/>
                    <a:pt x="7458" y="6166"/>
                  </a:cubicBezTo>
                  <a:cubicBezTo>
                    <a:pt x="7453" y="6155"/>
                    <a:pt x="7449" y="6144"/>
                    <a:pt x="7447" y="6133"/>
                  </a:cubicBezTo>
                  <a:lnTo>
                    <a:pt x="7447" y="6133"/>
                  </a:lnTo>
                  <a:lnTo>
                    <a:pt x="7458" y="6084"/>
                  </a:lnTo>
                  <a:lnTo>
                    <a:pt x="7458" y="6084"/>
                  </a:lnTo>
                  <a:cubicBezTo>
                    <a:pt x="7451" y="6099"/>
                    <a:pt x="7447" y="6110"/>
                    <a:pt x="7446" y="6122"/>
                  </a:cubicBezTo>
                  <a:lnTo>
                    <a:pt x="7446" y="6122"/>
                  </a:lnTo>
                  <a:cubicBezTo>
                    <a:pt x="7445" y="6104"/>
                    <a:pt x="7449" y="6086"/>
                    <a:pt x="7458" y="6068"/>
                  </a:cubicBezTo>
                  <a:cubicBezTo>
                    <a:pt x="7688" y="4871"/>
                    <a:pt x="7540" y="3625"/>
                    <a:pt x="7016" y="2527"/>
                  </a:cubicBezTo>
                  <a:cubicBezTo>
                    <a:pt x="6314" y="1109"/>
                    <a:pt x="4962" y="0"/>
                    <a:pt x="33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894700" y="1699800"/>
              <a:ext cx="75900" cy="81625"/>
            </a:xfrm>
            <a:custGeom>
              <a:avLst/>
              <a:gdLst/>
              <a:ahLst/>
              <a:cxnLst/>
              <a:rect l="l" t="t" r="r" b="b"/>
              <a:pathLst>
                <a:path w="3036" h="3265" extrusionOk="0">
                  <a:moveTo>
                    <a:pt x="720" y="0"/>
                  </a:moveTo>
                  <a:cubicBezTo>
                    <a:pt x="60" y="0"/>
                    <a:pt x="1" y="781"/>
                    <a:pt x="1085" y="970"/>
                  </a:cubicBezTo>
                  <a:cubicBezTo>
                    <a:pt x="2347" y="1166"/>
                    <a:pt x="3035" y="3265"/>
                    <a:pt x="3035" y="3265"/>
                  </a:cubicBezTo>
                  <a:cubicBezTo>
                    <a:pt x="3035" y="3265"/>
                    <a:pt x="2724" y="1003"/>
                    <a:pt x="1462" y="249"/>
                  </a:cubicBezTo>
                  <a:cubicBezTo>
                    <a:pt x="1170" y="71"/>
                    <a:pt x="918" y="0"/>
                    <a:pt x="7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742325" y="169330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cubicBezTo>
                    <a:pt x="2000" y="197"/>
                    <a:pt x="1885" y="427"/>
                    <a:pt x="1803" y="673"/>
                  </a:cubicBezTo>
                  <a:cubicBezTo>
                    <a:pt x="1672" y="1082"/>
                    <a:pt x="1131" y="1328"/>
                    <a:pt x="558" y="1705"/>
                  </a:cubicBezTo>
                  <a:cubicBezTo>
                    <a:pt x="0" y="2082"/>
                    <a:pt x="82" y="2705"/>
                    <a:pt x="197" y="3049"/>
                  </a:cubicBezTo>
                  <a:cubicBezTo>
                    <a:pt x="263" y="3262"/>
                    <a:pt x="230" y="3508"/>
                    <a:pt x="131" y="3721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49"/>
                    <a:pt x="1639" y="2754"/>
                    <a:pt x="1639" y="2295"/>
                  </a:cubicBezTo>
                  <a:cubicBezTo>
                    <a:pt x="1625" y="1878"/>
                    <a:pt x="1801" y="1852"/>
                    <a:pt x="1843" y="1852"/>
                  </a:cubicBezTo>
                  <a:cubicBezTo>
                    <a:pt x="1849" y="1852"/>
                    <a:pt x="1853" y="1853"/>
                    <a:pt x="1853" y="1853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6" y="1852"/>
                    <a:pt x="2082" y="2382"/>
                    <a:pt x="2066" y="2672"/>
                  </a:cubicBezTo>
                  <a:cubicBezTo>
                    <a:pt x="2033" y="2967"/>
                    <a:pt x="1934" y="3574"/>
                    <a:pt x="2475" y="4164"/>
                  </a:cubicBezTo>
                  <a:cubicBezTo>
                    <a:pt x="2717" y="4428"/>
                    <a:pt x="3038" y="4518"/>
                    <a:pt x="3356" y="4518"/>
                  </a:cubicBezTo>
                  <a:cubicBezTo>
                    <a:pt x="3750" y="4518"/>
                    <a:pt x="4141" y="4380"/>
                    <a:pt x="4377" y="4262"/>
                  </a:cubicBezTo>
                  <a:cubicBezTo>
                    <a:pt x="4488" y="4217"/>
                    <a:pt x="4601" y="4194"/>
                    <a:pt x="4713" y="4194"/>
                  </a:cubicBezTo>
                  <a:cubicBezTo>
                    <a:pt x="4882" y="4194"/>
                    <a:pt x="5048" y="4245"/>
                    <a:pt x="5196" y="4344"/>
                  </a:cubicBezTo>
                  <a:cubicBezTo>
                    <a:pt x="5065" y="3475"/>
                    <a:pt x="4623" y="3197"/>
                    <a:pt x="4000" y="3131"/>
                  </a:cubicBezTo>
                  <a:cubicBezTo>
                    <a:pt x="3361" y="3066"/>
                    <a:pt x="2508" y="2853"/>
                    <a:pt x="2180" y="1771"/>
                  </a:cubicBezTo>
                  <a:cubicBezTo>
                    <a:pt x="1836" y="705"/>
                    <a:pt x="2164" y="1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762800" y="1769525"/>
              <a:ext cx="31575" cy="49600"/>
            </a:xfrm>
            <a:custGeom>
              <a:avLst/>
              <a:gdLst/>
              <a:ahLst/>
              <a:cxnLst/>
              <a:rect l="l" t="t" r="r" b="b"/>
              <a:pathLst>
                <a:path w="1263" h="1984" extrusionOk="0">
                  <a:moveTo>
                    <a:pt x="952" y="0"/>
                  </a:moveTo>
                  <a:cubicBezTo>
                    <a:pt x="952" y="0"/>
                    <a:pt x="935" y="82"/>
                    <a:pt x="509" y="344"/>
                  </a:cubicBezTo>
                  <a:cubicBezTo>
                    <a:pt x="165" y="525"/>
                    <a:pt x="1" y="918"/>
                    <a:pt x="116" y="1295"/>
                  </a:cubicBezTo>
                  <a:cubicBezTo>
                    <a:pt x="132" y="1377"/>
                    <a:pt x="148" y="1443"/>
                    <a:pt x="165" y="1525"/>
                  </a:cubicBezTo>
                  <a:cubicBezTo>
                    <a:pt x="214" y="1754"/>
                    <a:pt x="247" y="1984"/>
                    <a:pt x="247" y="1984"/>
                  </a:cubicBezTo>
                  <a:cubicBezTo>
                    <a:pt x="247" y="1984"/>
                    <a:pt x="247" y="1852"/>
                    <a:pt x="771" y="1557"/>
                  </a:cubicBezTo>
                  <a:cubicBezTo>
                    <a:pt x="788" y="1541"/>
                    <a:pt x="804" y="1541"/>
                    <a:pt x="820" y="1525"/>
                  </a:cubicBezTo>
                  <a:cubicBezTo>
                    <a:pt x="1263" y="1230"/>
                    <a:pt x="1083" y="836"/>
                    <a:pt x="1001" y="558"/>
                  </a:cubicBezTo>
                  <a:cubicBezTo>
                    <a:pt x="952" y="377"/>
                    <a:pt x="935" y="197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619800" y="1554575"/>
              <a:ext cx="173350" cy="122075"/>
            </a:xfrm>
            <a:custGeom>
              <a:avLst/>
              <a:gdLst/>
              <a:ahLst/>
              <a:cxnLst/>
              <a:rect l="l" t="t" r="r" b="b"/>
              <a:pathLst>
                <a:path w="6934" h="4883" extrusionOk="0">
                  <a:moveTo>
                    <a:pt x="4987" y="0"/>
                  </a:moveTo>
                  <a:cubicBezTo>
                    <a:pt x="4765" y="0"/>
                    <a:pt x="4517" y="52"/>
                    <a:pt x="4246" y="173"/>
                  </a:cubicBezTo>
                  <a:cubicBezTo>
                    <a:pt x="2787" y="829"/>
                    <a:pt x="3049" y="3304"/>
                    <a:pt x="4803" y="3664"/>
                  </a:cubicBezTo>
                  <a:cubicBezTo>
                    <a:pt x="5000" y="3697"/>
                    <a:pt x="5213" y="3730"/>
                    <a:pt x="5377" y="3746"/>
                  </a:cubicBezTo>
                  <a:cubicBezTo>
                    <a:pt x="4918" y="3828"/>
                    <a:pt x="4475" y="3976"/>
                    <a:pt x="4065" y="4189"/>
                  </a:cubicBezTo>
                  <a:cubicBezTo>
                    <a:pt x="3918" y="4255"/>
                    <a:pt x="3672" y="4337"/>
                    <a:pt x="3639" y="4353"/>
                  </a:cubicBezTo>
                  <a:cubicBezTo>
                    <a:pt x="3180" y="4525"/>
                    <a:pt x="2747" y="4601"/>
                    <a:pt x="2357" y="4601"/>
                  </a:cubicBezTo>
                  <a:cubicBezTo>
                    <a:pt x="1523" y="4601"/>
                    <a:pt x="886" y="4254"/>
                    <a:pt x="607" y="3763"/>
                  </a:cubicBezTo>
                  <a:cubicBezTo>
                    <a:pt x="377" y="3353"/>
                    <a:pt x="361" y="2861"/>
                    <a:pt x="574" y="2435"/>
                  </a:cubicBezTo>
                  <a:cubicBezTo>
                    <a:pt x="574" y="2435"/>
                    <a:pt x="590" y="2419"/>
                    <a:pt x="590" y="2419"/>
                  </a:cubicBezTo>
                  <a:cubicBezTo>
                    <a:pt x="803" y="2104"/>
                    <a:pt x="1139" y="1957"/>
                    <a:pt x="1452" y="1957"/>
                  </a:cubicBezTo>
                  <a:cubicBezTo>
                    <a:pt x="1743" y="1957"/>
                    <a:pt x="2013" y="2084"/>
                    <a:pt x="2148" y="2320"/>
                  </a:cubicBezTo>
                  <a:cubicBezTo>
                    <a:pt x="2246" y="2452"/>
                    <a:pt x="2311" y="2615"/>
                    <a:pt x="2311" y="2796"/>
                  </a:cubicBezTo>
                  <a:cubicBezTo>
                    <a:pt x="2311" y="2943"/>
                    <a:pt x="2246" y="3091"/>
                    <a:pt x="2148" y="3206"/>
                  </a:cubicBezTo>
                  <a:cubicBezTo>
                    <a:pt x="2033" y="3302"/>
                    <a:pt x="1971" y="3333"/>
                    <a:pt x="1940" y="3333"/>
                  </a:cubicBezTo>
                  <a:cubicBezTo>
                    <a:pt x="1913" y="3333"/>
                    <a:pt x="1911" y="3310"/>
                    <a:pt x="1918" y="3287"/>
                  </a:cubicBezTo>
                  <a:cubicBezTo>
                    <a:pt x="2043" y="3028"/>
                    <a:pt x="1751" y="2859"/>
                    <a:pt x="1495" y="2859"/>
                  </a:cubicBezTo>
                  <a:cubicBezTo>
                    <a:pt x="1314" y="2859"/>
                    <a:pt x="1151" y="2943"/>
                    <a:pt x="1164" y="3140"/>
                  </a:cubicBezTo>
                  <a:cubicBezTo>
                    <a:pt x="1153" y="3414"/>
                    <a:pt x="1400" y="3542"/>
                    <a:pt x="1652" y="3542"/>
                  </a:cubicBezTo>
                  <a:cubicBezTo>
                    <a:pt x="1777" y="3542"/>
                    <a:pt x="1903" y="3511"/>
                    <a:pt x="2000" y="3451"/>
                  </a:cubicBezTo>
                  <a:lnTo>
                    <a:pt x="2049" y="3435"/>
                  </a:lnTo>
                  <a:cubicBezTo>
                    <a:pt x="2066" y="3419"/>
                    <a:pt x="2082" y="3402"/>
                    <a:pt x="2115" y="3386"/>
                  </a:cubicBezTo>
                  <a:cubicBezTo>
                    <a:pt x="2410" y="3091"/>
                    <a:pt x="2443" y="2615"/>
                    <a:pt x="2197" y="2288"/>
                  </a:cubicBezTo>
                  <a:cubicBezTo>
                    <a:pt x="2058" y="2019"/>
                    <a:pt x="1742" y="1872"/>
                    <a:pt x="1405" y="1872"/>
                  </a:cubicBezTo>
                  <a:cubicBezTo>
                    <a:pt x="1062" y="1872"/>
                    <a:pt x="698" y="2023"/>
                    <a:pt x="476" y="2353"/>
                  </a:cubicBezTo>
                  <a:cubicBezTo>
                    <a:pt x="0" y="3107"/>
                    <a:pt x="197" y="4091"/>
                    <a:pt x="951" y="4582"/>
                  </a:cubicBezTo>
                  <a:cubicBezTo>
                    <a:pt x="1300" y="4771"/>
                    <a:pt x="1687" y="4883"/>
                    <a:pt x="2091" y="4883"/>
                  </a:cubicBezTo>
                  <a:cubicBezTo>
                    <a:pt x="2142" y="4883"/>
                    <a:pt x="2194" y="4881"/>
                    <a:pt x="2246" y="4877"/>
                  </a:cubicBezTo>
                  <a:cubicBezTo>
                    <a:pt x="3147" y="4861"/>
                    <a:pt x="3869" y="4369"/>
                    <a:pt x="5049" y="4009"/>
                  </a:cubicBezTo>
                  <a:cubicBezTo>
                    <a:pt x="5475" y="3894"/>
                    <a:pt x="5918" y="3828"/>
                    <a:pt x="6344" y="3796"/>
                  </a:cubicBezTo>
                  <a:cubicBezTo>
                    <a:pt x="6557" y="3779"/>
                    <a:pt x="6754" y="3714"/>
                    <a:pt x="6934" y="3615"/>
                  </a:cubicBezTo>
                  <a:lnTo>
                    <a:pt x="6934" y="3615"/>
                  </a:lnTo>
                  <a:cubicBezTo>
                    <a:pt x="6934" y="3615"/>
                    <a:pt x="6803" y="3650"/>
                    <a:pt x="6640" y="3650"/>
                  </a:cubicBezTo>
                  <a:cubicBezTo>
                    <a:pt x="6487" y="3650"/>
                    <a:pt x="6307" y="3620"/>
                    <a:pt x="6180" y="3501"/>
                  </a:cubicBezTo>
                  <a:cubicBezTo>
                    <a:pt x="5918" y="3271"/>
                    <a:pt x="5934" y="3369"/>
                    <a:pt x="5639" y="3287"/>
                  </a:cubicBezTo>
                  <a:cubicBezTo>
                    <a:pt x="5475" y="3238"/>
                    <a:pt x="5360" y="3074"/>
                    <a:pt x="5377" y="2910"/>
                  </a:cubicBezTo>
                  <a:lnTo>
                    <a:pt x="5377" y="2910"/>
                  </a:lnTo>
                  <a:cubicBezTo>
                    <a:pt x="5180" y="3074"/>
                    <a:pt x="5131" y="3369"/>
                    <a:pt x="5295" y="3583"/>
                  </a:cubicBezTo>
                  <a:cubicBezTo>
                    <a:pt x="5295" y="3583"/>
                    <a:pt x="4573" y="3583"/>
                    <a:pt x="4393" y="3206"/>
                  </a:cubicBezTo>
                  <a:cubicBezTo>
                    <a:pt x="4213" y="2829"/>
                    <a:pt x="4426" y="2845"/>
                    <a:pt x="4573" y="2747"/>
                  </a:cubicBezTo>
                  <a:cubicBezTo>
                    <a:pt x="4705" y="2665"/>
                    <a:pt x="4754" y="2533"/>
                    <a:pt x="4606" y="2320"/>
                  </a:cubicBezTo>
                  <a:cubicBezTo>
                    <a:pt x="4459" y="2107"/>
                    <a:pt x="4475" y="1747"/>
                    <a:pt x="4754" y="1747"/>
                  </a:cubicBezTo>
                  <a:cubicBezTo>
                    <a:pt x="4672" y="1570"/>
                    <a:pt x="4489" y="1472"/>
                    <a:pt x="4307" y="1472"/>
                  </a:cubicBezTo>
                  <a:cubicBezTo>
                    <a:pt x="4270" y="1472"/>
                    <a:pt x="4233" y="1476"/>
                    <a:pt x="4196" y="1484"/>
                  </a:cubicBezTo>
                  <a:cubicBezTo>
                    <a:pt x="3754" y="1566"/>
                    <a:pt x="3754" y="2173"/>
                    <a:pt x="3754" y="2173"/>
                  </a:cubicBezTo>
                  <a:cubicBezTo>
                    <a:pt x="3754" y="2173"/>
                    <a:pt x="3459" y="1419"/>
                    <a:pt x="3934" y="1042"/>
                  </a:cubicBezTo>
                  <a:cubicBezTo>
                    <a:pt x="4123" y="897"/>
                    <a:pt x="4274" y="842"/>
                    <a:pt x="4391" y="842"/>
                  </a:cubicBezTo>
                  <a:cubicBezTo>
                    <a:pt x="4578" y="842"/>
                    <a:pt x="4681" y="983"/>
                    <a:pt x="4721" y="1124"/>
                  </a:cubicBezTo>
                  <a:cubicBezTo>
                    <a:pt x="4774" y="1309"/>
                    <a:pt x="4881" y="1463"/>
                    <a:pt x="5023" y="1463"/>
                  </a:cubicBezTo>
                  <a:cubicBezTo>
                    <a:pt x="5057" y="1463"/>
                    <a:pt x="5093" y="1454"/>
                    <a:pt x="5131" y="1435"/>
                  </a:cubicBezTo>
                  <a:cubicBezTo>
                    <a:pt x="5275" y="1369"/>
                    <a:pt x="5388" y="1265"/>
                    <a:pt x="5488" y="1265"/>
                  </a:cubicBezTo>
                  <a:cubicBezTo>
                    <a:pt x="5535" y="1265"/>
                    <a:pt x="5580" y="1289"/>
                    <a:pt x="5623" y="1353"/>
                  </a:cubicBezTo>
                  <a:cubicBezTo>
                    <a:pt x="5737" y="1616"/>
                    <a:pt x="5623" y="1911"/>
                    <a:pt x="5360" y="2025"/>
                  </a:cubicBezTo>
                  <a:cubicBezTo>
                    <a:pt x="5360" y="2025"/>
                    <a:pt x="5372" y="2026"/>
                    <a:pt x="5392" y="2026"/>
                  </a:cubicBezTo>
                  <a:cubicBezTo>
                    <a:pt x="5532" y="2026"/>
                    <a:pt x="6100" y="1988"/>
                    <a:pt x="6229" y="1386"/>
                  </a:cubicBezTo>
                  <a:cubicBezTo>
                    <a:pt x="6347" y="835"/>
                    <a:pt x="5877" y="0"/>
                    <a:pt x="49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592750" y="16195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0"/>
                  </a:moveTo>
                  <a:cubicBezTo>
                    <a:pt x="836" y="0"/>
                    <a:pt x="1" y="934"/>
                    <a:pt x="558" y="1721"/>
                  </a:cubicBezTo>
                  <a:cubicBezTo>
                    <a:pt x="869" y="2180"/>
                    <a:pt x="1377" y="2475"/>
                    <a:pt x="1935" y="2508"/>
                  </a:cubicBezTo>
                  <a:cubicBezTo>
                    <a:pt x="1869" y="2508"/>
                    <a:pt x="1476" y="2508"/>
                    <a:pt x="1295" y="2721"/>
                  </a:cubicBezTo>
                  <a:cubicBezTo>
                    <a:pt x="1181" y="2901"/>
                    <a:pt x="1131" y="3098"/>
                    <a:pt x="1148" y="3311"/>
                  </a:cubicBezTo>
                  <a:cubicBezTo>
                    <a:pt x="1200" y="3220"/>
                    <a:pt x="1304" y="3170"/>
                    <a:pt x="1402" y="3170"/>
                  </a:cubicBezTo>
                  <a:cubicBezTo>
                    <a:pt x="1427" y="3170"/>
                    <a:pt x="1452" y="3173"/>
                    <a:pt x="1476" y="3180"/>
                  </a:cubicBezTo>
                  <a:cubicBezTo>
                    <a:pt x="1591" y="3215"/>
                    <a:pt x="1754" y="3294"/>
                    <a:pt x="1939" y="3294"/>
                  </a:cubicBezTo>
                  <a:cubicBezTo>
                    <a:pt x="2096" y="3294"/>
                    <a:pt x="2270" y="3237"/>
                    <a:pt x="2443" y="3049"/>
                  </a:cubicBezTo>
                  <a:cubicBezTo>
                    <a:pt x="2820" y="2639"/>
                    <a:pt x="3312" y="2885"/>
                    <a:pt x="4656" y="2164"/>
                  </a:cubicBezTo>
                  <a:lnTo>
                    <a:pt x="4656" y="2164"/>
                  </a:lnTo>
                  <a:cubicBezTo>
                    <a:pt x="4655" y="2164"/>
                    <a:pt x="3936" y="2467"/>
                    <a:pt x="3126" y="2467"/>
                  </a:cubicBezTo>
                  <a:cubicBezTo>
                    <a:pt x="2659" y="2467"/>
                    <a:pt x="2162" y="2366"/>
                    <a:pt x="1754" y="2049"/>
                  </a:cubicBezTo>
                  <a:cubicBezTo>
                    <a:pt x="1099" y="1574"/>
                    <a:pt x="754" y="803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746425" y="1434125"/>
              <a:ext cx="110650" cy="157175"/>
            </a:xfrm>
            <a:custGeom>
              <a:avLst/>
              <a:gdLst/>
              <a:ahLst/>
              <a:cxnLst/>
              <a:rect l="l" t="t" r="r" b="b"/>
              <a:pathLst>
                <a:path w="4426" h="6287" extrusionOk="0">
                  <a:moveTo>
                    <a:pt x="2645" y="1"/>
                  </a:moveTo>
                  <a:cubicBezTo>
                    <a:pt x="2147" y="1"/>
                    <a:pt x="1624" y="207"/>
                    <a:pt x="1279" y="615"/>
                  </a:cubicBezTo>
                  <a:cubicBezTo>
                    <a:pt x="0" y="2254"/>
                    <a:pt x="902" y="4270"/>
                    <a:pt x="1656" y="5122"/>
                  </a:cubicBezTo>
                  <a:cubicBezTo>
                    <a:pt x="2082" y="5630"/>
                    <a:pt x="2639" y="6040"/>
                    <a:pt x="3262" y="6286"/>
                  </a:cubicBezTo>
                  <a:cubicBezTo>
                    <a:pt x="2688" y="6007"/>
                    <a:pt x="2180" y="5614"/>
                    <a:pt x="1770" y="5122"/>
                  </a:cubicBezTo>
                  <a:cubicBezTo>
                    <a:pt x="1492" y="4745"/>
                    <a:pt x="1295" y="4303"/>
                    <a:pt x="1164" y="3844"/>
                  </a:cubicBezTo>
                  <a:cubicBezTo>
                    <a:pt x="1016" y="3319"/>
                    <a:pt x="967" y="2762"/>
                    <a:pt x="1000" y="2205"/>
                  </a:cubicBezTo>
                  <a:cubicBezTo>
                    <a:pt x="1131" y="746"/>
                    <a:pt x="1951" y="188"/>
                    <a:pt x="2705" y="156"/>
                  </a:cubicBezTo>
                  <a:cubicBezTo>
                    <a:pt x="3065" y="172"/>
                    <a:pt x="3393" y="303"/>
                    <a:pt x="3639" y="549"/>
                  </a:cubicBezTo>
                  <a:cubicBezTo>
                    <a:pt x="4278" y="1106"/>
                    <a:pt x="3918" y="2041"/>
                    <a:pt x="3377" y="2270"/>
                  </a:cubicBezTo>
                  <a:cubicBezTo>
                    <a:pt x="3254" y="2332"/>
                    <a:pt x="3122" y="2365"/>
                    <a:pt x="2988" y="2365"/>
                  </a:cubicBezTo>
                  <a:cubicBezTo>
                    <a:pt x="2871" y="2365"/>
                    <a:pt x="2753" y="2340"/>
                    <a:pt x="2639" y="2287"/>
                  </a:cubicBezTo>
                  <a:cubicBezTo>
                    <a:pt x="2475" y="2205"/>
                    <a:pt x="2361" y="2024"/>
                    <a:pt x="2328" y="1828"/>
                  </a:cubicBezTo>
                  <a:cubicBezTo>
                    <a:pt x="2328" y="1730"/>
                    <a:pt x="2354" y="1707"/>
                    <a:pt x="2405" y="1707"/>
                  </a:cubicBezTo>
                  <a:cubicBezTo>
                    <a:pt x="2448" y="1707"/>
                    <a:pt x="2510" y="1724"/>
                    <a:pt x="2590" y="1724"/>
                  </a:cubicBezTo>
                  <a:cubicBezTo>
                    <a:pt x="2651" y="1724"/>
                    <a:pt x="2722" y="1714"/>
                    <a:pt x="2803" y="1680"/>
                  </a:cubicBezTo>
                  <a:cubicBezTo>
                    <a:pt x="3000" y="1565"/>
                    <a:pt x="3033" y="1287"/>
                    <a:pt x="2869" y="1123"/>
                  </a:cubicBezTo>
                  <a:cubicBezTo>
                    <a:pt x="2801" y="1055"/>
                    <a:pt x="2702" y="1016"/>
                    <a:pt x="2599" y="1016"/>
                  </a:cubicBezTo>
                  <a:cubicBezTo>
                    <a:pt x="2404" y="1016"/>
                    <a:pt x="2196" y="1156"/>
                    <a:pt x="2164" y="1500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93" y="2172"/>
                    <a:pt x="2410" y="2188"/>
                    <a:pt x="2426" y="2205"/>
                  </a:cubicBezTo>
                  <a:cubicBezTo>
                    <a:pt x="2443" y="2221"/>
                    <a:pt x="2459" y="2237"/>
                    <a:pt x="2492" y="2254"/>
                  </a:cubicBezTo>
                  <a:lnTo>
                    <a:pt x="2541" y="2287"/>
                  </a:lnTo>
                  <a:lnTo>
                    <a:pt x="2574" y="2319"/>
                  </a:lnTo>
                  <a:lnTo>
                    <a:pt x="2606" y="2336"/>
                  </a:lnTo>
                  <a:cubicBezTo>
                    <a:pt x="2738" y="2401"/>
                    <a:pt x="2877" y="2434"/>
                    <a:pt x="3014" y="2434"/>
                  </a:cubicBezTo>
                  <a:cubicBezTo>
                    <a:pt x="3151" y="2434"/>
                    <a:pt x="3287" y="2401"/>
                    <a:pt x="3410" y="2336"/>
                  </a:cubicBezTo>
                  <a:cubicBezTo>
                    <a:pt x="4000" y="2139"/>
                    <a:pt x="4426" y="1090"/>
                    <a:pt x="3737" y="451"/>
                  </a:cubicBezTo>
                  <a:cubicBezTo>
                    <a:pt x="3474" y="150"/>
                    <a:pt x="3069" y="1"/>
                    <a:pt x="26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676225" y="2651575"/>
              <a:ext cx="226625" cy="158050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7073" y="1"/>
                  </a:moveTo>
                  <a:cubicBezTo>
                    <a:pt x="6619" y="1"/>
                    <a:pt x="6190" y="163"/>
                    <a:pt x="5917" y="500"/>
                  </a:cubicBezTo>
                  <a:cubicBezTo>
                    <a:pt x="5524" y="910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20"/>
                  </a:cubicBezTo>
                  <a:lnTo>
                    <a:pt x="6212" y="2336"/>
                  </a:lnTo>
                  <a:lnTo>
                    <a:pt x="6294" y="2353"/>
                  </a:lnTo>
                  <a:cubicBezTo>
                    <a:pt x="6311" y="2353"/>
                    <a:pt x="6344" y="2369"/>
                    <a:pt x="6376" y="2369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09" y="2400"/>
                    <a:pt x="7018" y="2318"/>
                    <a:pt x="7163" y="2172"/>
                  </a:cubicBezTo>
                  <a:cubicBezTo>
                    <a:pt x="7557" y="1748"/>
                    <a:pt x="7278" y="1211"/>
                    <a:pt x="6949" y="1211"/>
                  </a:cubicBezTo>
                  <a:cubicBezTo>
                    <a:pt x="6922" y="1211"/>
                    <a:pt x="6895" y="1214"/>
                    <a:pt x="6868" y="1222"/>
                  </a:cubicBezTo>
                  <a:cubicBezTo>
                    <a:pt x="6540" y="1320"/>
                    <a:pt x="6475" y="1730"/>
                    <a:pt x="6704" y="1861"/>
                  </a:cubicBezTo>
                  <a:cubicBezTo>
                    <a:pt x="6755" y="1883"/>
                    <a:pt x="6809" y="1894"/>
                    <a:pt x="6864" y="1894"/>
                  </a:cubicBezTo>
                  <a:cubicBezTo>
                    <a:pt x="6968" y="1894"/>
                    <a:pt x="7071" y="1854"/>
                    <a:pt x="7147" y="1779"/>
                  </a:cubicBezTo>
                  <a:lnTo>
                    <a:pt x="7147" y="1779"/>
                  </a:lnTo>
                  <a:cubicBezTo>
                    <a:pt x="7196" y="1910"/>
                    <a:pt x="7130" y="2074"/>
                    <a:pt x="7016" y="2156"/>
                  </a:cubicBezTo>
                  <a:cubicBezTo>
                    <a:pt x="6868" y="2266"/>
                    <a:pt x="6684" y="2322"/>
                    <a:pt x="6497" y="2322"/>
                  </a:cubicBezTo>
                  <a:cubicBezTo>
                    <a:pt x="6435" y="2322"/>
                    <a:pt x="6372" y="2316"/>
                    <a:pt x="6311" y="2303"/>
                  </a:cubicBezTo>
                  <a:cubicBezTo>
                    <a:pt x="6212" y="2271"/>
                    <a:pt x="6131" y="2238"/>
                    <a:pt x="6049" y="2172"/>
                  </a:cubicBezTo>
                  <a:cubicBezTo>
                    <a:pt x="5540" y="1779"/>
                    <a:pt x="5508" y="1008"/>
                    <a:pt x="5967" y="566"/>
                  </a:cubicBezTo>
                  <a:cubicBezTo>
                    <a:pt x="6222" y="257"/>
                    <a:pt x="6618" y="111"/>
                    <a:pt x="7037" y="111"/>
                  </a:cubicBezTo>
                  <a:cubicBezTo>
                    <a:pt x="7907" y="111"/>
                    <a:pt x="8879" y="743"/>
                    <a:pt x="8901" y="1861"/>
                  </a:cubicBezTo>
                  <a:cubicBezTo>
                    <a:pt x="8917" y="2664"/>
                    <a:pt x="8474" y="3418"/>
                    <a:pt x="7770" y="3795"/>
                  </a:cubicBezTo>
                  <a:lnTo>
                    <a:pt x="7704" y="3828"/>
                  </a:lnTo>
                  <a:cubicBezTo>
                    <a:pt x="7606" y="3861"/>
                    <a:pt x="7524" y="3877"/>
                    <a:pt x="7425" y="3910"/>
                  </a:cubicBezTo>
                  <a:cubicBezTo>
                    <a:pt x="7203" y="3961"/>
                    <a:pt x="6980" y="3984"/>
                    <a:pt x="6758" y="3984"/>
                  </a:cubicBezTo>
                  <a:cubicBezTo>
                    <a:pt x="5183" y="3984"/>
                    <a:pt x="3644" y="2846"/>
                    <a:pt x="2313" y="2846"/>
                  </a:cubicBezTo>
                  <a:cubicBezTo>
                    <a:pt x="2162" y="2846"/>
                    <a:pt x="2014" y="2861"/>
                    <a:pt x="1869" y="2893"/>
                  </a:cubicBezTo>
                  <a:cubicBezTo>
                    <a:pt x="607" y="3172"/>
                    <a:pt x="246" y="4041"/>
                    <a:pt x="148" y="4582"/>
                  </a:cubicBezTo>
                  <a:cubicBezTo>
                    <a:pt x="0" y="5139"/>
                    <a:pt x="115" y="5746"/>
                    <a:pt x="557" y="6073"/>
                  </a:cubicBezTo>
                  <a:cubicBezTo>
                    <a:pt x="778" y="6243"/>
                    <a:pt x="1047" y="6322"/>
                    <a:pt x="1310" y="6322"/>
                  </a:cubicBezTo>
                  <a:cubicBezTo>
                    <a:pt x="1732" y="6322"/>
                    <a:pt x="2140" y="6121"/>
                    <a:pt x="2311" y="5778"/>
                  </a:cubicBezTo>
                  <a:cubicBezTo>
                    <a:pt x="2639" y="5221"/>
                    <a:pt x="2361" y="4516"/>
                    <a:pt x="1869" y="4401"/>
                  </a:cubicBezTo>
                  <a:cubicBezTo>
                    <a:pt x="1771" y="4362"/>
                    <a:pt x="1669" y="4344"/>
                    <a:pt x="1569" y="4344"/>
                  </a:cubicBezTo>
                  <a:cubicBezTo>
                    <a:pt x="1251" y="4344"/>
                    <a:pt x="948" y="4532"/>
                    <a:pt x="836" y="4844"/>
                  </a:cubicBezTo>
                  <a:cubicBezTo>
                    <a:pt x="803" y="4975"/>
                    <a:pt x="803" y="5106"/>
                    <a:pt x="820" y="5221"/>
                  </a:cubicBezTo>
                  <a:lnTo>
                    <a:pt x="820" y="5237"/>
                  </a:lnTo>
                  <a:lnTo>
                    <a:pt x="836" y="5287"/>
                  </a:lnTo>
                  <a:cubicBezTo>
                    <a:pt x="836" y="5287"/>
                    <a:pt x="836" y="5303"/>
                    <a:pt x="836" y="5303"/>
                  </a:cubicBezTo>
                  <a:cubicBezTo>
                    <a:pt x="911" y="5528"/>
                    <a:pt x="1119" y="5676"/>
                    <a:pt x="1345" y="5676"/>
                  </a:cubicBezTo>
                  <a:cubicBezTo>
                    <a:pt x="1415" y="5676"/>
                    <a:pt x="1487" y="5662"/>
                    <a:pt x="1557" y="5631"/>
                  </a:cubicBezTo>
                  <a:cubicBezTo>
                    <a:pt x="1904" y="5489"/>
                    <a:pt x="1796" y="4923"/>
                    <a:pt x="1453" y="4923"/>
                  </a:cubicBezTo>
                  <a:cubicBezTo>
                    <a:pt x="1439" y="4923"/>
                    <a:pt x="1424" y="4924"/>
                    <a:pt x="1410" y="4926"/>
                  </a:cubicBezTo>
                  <a:cubicBezTo>
                    <a:pt x="1033" y="4975"/>
                    <a:pt x="1098" y="5319"/>
                    <a:pt x="1033" y="5385"/>
                  </a:cubicBezTo>
                  <a:cubicBezTo>
                    <a:pt x="1023" y="5394"/>
                    <a:pt x="1013" y="5398"/>
                    <a:pt x="1002" y="5398"/>
                  </a:cubicBezTo>
                  <a:cubicBezTo>
                    <a:pt x="955" y="5398"/>
                    <a:pt x="899" y="5326"/>
                    <a:pt x="885" y="5287"/>
                  </a:cubicBezTo>
                  <a:cubicBezTo>
                    <a:pt x="820" y="5106"/>
                    <a:pt x="836" y="4893"/>
                    <a:pt x="918" y="4713"/>
                  </a:cubicBezTo>
                  <a:cubicBezTo>
                    <a:pt x="1072" y="4512"/>
                    <a:pt x="1310" y="4397"/>
                    <a:pt x="1548" y="4397"/>
                  </a:cubicBezTo>
                  <a:cubicBezTo>
                    <a:pt x="1640" y="4397"/>
                    <a:pt x="1732" y="4414"/>
                    <a:pt x="1820" y="4451"/>
                  </a:cubicBezTo>
                  <a:cubicBezTo>
                    <a:pt x="2295" y="4582"/>
                    <a:pt x="2541" y="5237"/>
                    <a:pt x="2229" y="5729"/>
                  </a:cubicBezTo>
                  <a:cubicBezTo>
                    <a:pt x="2070" y="6037"/>
                    <a:pt x="1694" y="6219"/>
                    <a:pt x="1309" y="6219"/>
                  </a:cubicBezTo>
                  <a:cubicBezTo>
                    <a:pt x="1060" y="6219"/>
                    <a:pt x="807" y="6143"/>
                    <a:pt x="607" y="5975"/>
                  </a:cubicBezTo>
                  <a:cubicBezTo>
                    <a:pt x="66" y="5565"/>
                    <a:pt x="98" y="4647"/>
                    <a:pt x="541" y="4057"/>
                  </a:cubicBezTo>
                  <a:cubicBezTo>
                    <a:pt x="893" y="3593"/>
                    <a:pt x="1485" y="3349"/>
                    <a:pt x="2104" y="3349"/>
                  </a:cubicBezTo>
                  <a:cubicBezTo>
                    <a:pt x="2293" y="3349"/>
                    <a:pt x="2484" y="3372"/>
                    <a:pt x="2672" y="3418"/>
                  </a:cubicBezTo>
                  <a:cubicBezTo>
                    <a:pt x="3492" y="3631"/>
                    <a:pt x="4311" y="3959"/>
                    <a:pt x="5196" y="4205"/>
                  </a:cubicBezTo>
                  <a:cubicBezTo>
                    <a:pt x="5523" y="4264"/>
                    <a:pt x="5855" y="4298"/>
                    <a:pt x="6185" y="4298"/>
                  </a:cubicBezTo>
                  <a:cubicBezTo>
                    <a:pt x="6765" y="4298"/>
                    <a:pt x="7333" y="4193"/>
                    <a:pt x="7835" y="3942"/>
                  </a:cubicBezTo>
                  <a:cubicBezTo>
                    <a:pt x="8589" y="3533"/>
                    <a:pt x="9065" y="2713"/>
                    <a:pt x="9032" y="1861"/>
                  </a:cubicBezTo>
                  <a:cubicBezTo>
                    <a:pt x="8999" y="657"/>
                    <a:pt x="7986" y="1"/>
                    <a:pt x="7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600000" y="2787825"/>
              <a:ext cx="154100" cy="154500"/>
            </a:xfrm>
            <a:custGeom>
              <a:avLst/>
              <a:gdLst/>
              <a:ahLst/>
              <a:cxnLst/>
              <a:rect l="l" t="t" r="r" b="b"/>
              <a:pathLst>
                <a:path w="6164" h="6180" extrusionOk="0">
                  <a:moveTo>
                    <a:pt x="3082" y="0"/>
                  </a:moveTo>
                  <a:cubicBezTo>
                    <a:pt x="3033" y="115"/>
                    <a:pt x="3016" y="230"/>
                    <a:pt x="3000" y="345"/>
                  </a:cubicBezTo>
                  <a:cubicBezTo>
                    <a:pt x="3000" y="345"/>
                    <a:pt x="2918" y="1246"/>
                    <a:pt x="2033" y="1377"/>
                  </a:cubicBezTo>
                  <a:cubicBezTo>
                    <a:pt x="1164" y="1492"/>
                    <a:pt x="590" y="1623"/>
                    <a:pt x="558" y="2295"/>
                  </a:cubicBezTo>
                  <a:cubicBezTo>
                    <a:pt x="528" y="2896"/>
                    <a:pt x="333" y="3221"/>
                    <a:pt x="73" y="3221"/>
                  </a:cubicBezTo>
                  <a:cubicBezTo>
                    <a:pt x="49" y="3221"/>
                    <a:pt x="25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60" y="3752"/>
                    <a:pt x="957" y="3752"/>
                  </a:cubicBezTo>
                  <a:cubicBezTo>
                    <a:pt x="1082" y="3752"/>
                    <a:pt x="1217" y="3729"/>
                    <a:pt x="1361" y="3672"/>
                  </a:cubicBezTo>
                  <a:cubicBezTo>
                    <a:pt x="2180" y="3361"/>
                    <a:pt x="2115" y="2803"/>
                    <a:pt x="2131" y="2656"/>
                  </a:cubicBezTo>
                  <a:cubicBezTo>
                    <a:pt x="2146" y="2503"/>
                    <a:pt x="2204" y="2308"/>
                    <a:pt x="2344" y="2308"/>
                  </a:cubicBezTo>
                  <a:cubicBezTo>
                    <a:pt x="2355" y="2308"/>
                    <a:pt x="2366" y="2309"/>
                    <a:pt x="2377" y="2312"/>
                  </a:cubicBezTo>
                  <a:cubicBezTo>
                    <a:pt x="2541" y="2344"/>
                    <a:pt x="2607" y="2656"/>
                    <a:pt x="2377" y="2951"/>
                  </a:cubicBezTo>
                  <a:cubicBezTo>
                    <a:pt x="2033" y="3295"/>
                    <a:pt x="2000" y="3852"/>
                    <a:pt x="2279" y="4246"/>
                  </a:cubicBezTo>
                  <a:cubicBezTo>
                    <a:pt x="2639" y="4803"/>
                    <a:pt x="3082" y="6180"/>
                    <a:pt x="3082" y="6180"/>
                  </a:cubicBezTo>
                  <a:cubicBezTo>
                    <a:pt x="3082" y="6180"/>
                    <a:pt x="3524" y="4803"/>
                    <a:pt x="3885" y="4246"/>
                  </a:cubicBezTo>
                  <a:cubicBezTo>
                    <a:pt x="4180" y="3852"/>
                    <a:pt x="4131" y="3295"/>
                    <a:pt x="3787" y="2951"/>
                  </a:cubicBezTo>
                  <a:cubicBezTo>
                    <a:pt x="3557" y="2656"/>
                    <a:pt x="3623" y="2328"/>
                    <a:pt x="3787" y="2312"/>
                  </a:cubicBezTo>
                  <a:cubicBezTo>
                    <a:pt x="3797" y="2309"/>
                    <a:pt x="3807" y="2308"/>
                    <a:pt x="3817" y="2308"/>
                  </a:cubicBezTo>
                  <a:cubicBezTo>
                    <a:pt x="3945" y="2308"/>
                    <a:pt x="4017" y="2503"/>
                    <a:pt x="4033" y="2656"/>
                  </a:cubicBezTo>
                  <a:cubicBezTo>
                    <a:pt x="4033" y="2820"/>
                    <a:pt x="3983" y="3377"/>
                    <a:pt x="4803" y="3672"/>
                  </a:cubicBezTo>
                  <a:cubicBezTo>
                    <a:pt x="4941" y="3724"/>
                    <a:pt x="5071" y="3746"/>
                    <a:pt x="5192" y="3746"/>
                  </a:cubicBezTo>
                  <a:cubicBezTo>
                    <a:pt x="5789" y="3746"/>
                    <a:pt x="6163" y="3213"/>
                    <a:pt x="6164" y="3213"/>
                  </a:cubicBezTo>
                  <a:lnTo>
                    <a:pt x="6164" y="3213"/>
                  </a:lnTo>
                  <a:cubicBezTo>
                    <a:pt x="6137" y="3219"/>
                    <a:pt x="6112" y="3221"/>
                    <a:pt x="6087" y="3221"/>
                  </a:cubicBezTo>
                  <a:cubicBezTo>
                    <a:pt x="5815" y="3221"/>
                    <a:pt x="5620" y="2896"/>
                    <a:pt x="5590" y="2295"/>
                  </a:cubicBezTo>
                  <a:cubicBezTo>
                    <a:pt x="5557" y="1623"/>
                    <a:pt x="4983" y="1492"/>
                    <a:pt x="4115" y="1377"/>
                  </a:cubicBezTo>
                  <a:cubicBezTo>
                    <a:pt x="3229" y="1263"/>
                    <a:pt x="3147" y="345"/>
                    <a:pt x="3147" y="345"/>
                  </a:cubicBezTo>
                  <a:cubicBezTo>
                    <a:pt x="3131" y="230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703250" y="2741450"/>
              <a:ext cx="161500" cy="92300"/>
            </a:xfrm>
            <a:custGeom>
              <a:avLst/>
              <a:gdLst/>
              <a:ahLst/>
              <a:cxnLst/>
              <a:rect l="l" t="t" r="r" b="b"/>
              <a:pathLst>
                <a:path w="6460" h="3692" extrusionOk="0">
                  <a:moveTo>
                    <a:pt x="954" y="0"/>
                  </a:moveTo>
                  <a:cubicBezTo>
                    <a:pt x="333" y="0"/>
                    <a:pt x="1" y="266"/>
                    <a:pt x="1" y="266"/>
                  </a:cubicBezTo>
                  <a:cubicBezTo>
                    <a:pt x="238" y="184"/>
                    <a:pt x="456" y="134"/>
                    <a:pt x="671" y="134"/>
                  </a:cubicBezTo>
                  <a:cubicBezTo>
                    <a:pt x="977" y="134"/>
                    <a:pt x="1278" y="235"/>
                    <a:pt x="1624" y="495"/>
                  </a:cubicBezTo>
                  <a:cubicBezTo>
                    <a:pt x="2214" y="938"/>
                    <a:pt x="1853" y="1692"/>
                    <a:pt x="1755" y="2200"/>
                  </a:cubicBezTo>
                  <a:cubicBezTo>
                    <a:pt x="1657" y="2691"/>
                    <a:pt x="2361" y="2921"/>
                    <a:pt x="2738" y="3068"/>
                  </a:cubicBezTo>
                  <a:cubicBezTo>
                    <a:pt x="3099" y="3232"/>
                    <a:pt x="2902" y="3691"/>
                    <a:pt x="2902" y="3691"/>
                  </a:cubicBezTo>
                  <a:cubicBezTo>
                    <a:pt x="4246" y="2872"/>
                    <a:pt x="3378" y="1937"/>
                    <a:pt x="3148" y="1659"/>
                  </a:cubicBezTo>
                  <a:cubicBezTo>
                    <a:pt x="2972" y="1429"/>
                    <a:pt x="3086" y="1199"/>
                    <a:pt x="3270" y="1199"/>
                  </a:cubicBezTo>
                  <a:cubicBezTo>
                    <a:pt x="3309" y="1199"/>
                    <a:pt x="3351" y="1210"/>
                    <a:pt x="3394" y="1233"/>
                  </a:cubicBezTo>
                  <a:cubicBezTo>
                    <a:pt x="3640" y="1364"/>
                    <a:pt x="3279" y="1872"/>
                    <a:pt x="3951" y="2298"/>
                  </a:cubicBezTo>
                  <a:cubicBezTo>
                    <a:pt x="4121" y="2410"/>
                    <a:pt x="4280" y="2451"/>
                    <a:pt x="4423" y="2451"/>
                  </a:cubicBezTo>
                  <a:cubicBezTo>
                    <a:pt x="4847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5"/>
                    <a:pt x="5120" y="2085"/>
                    <a:pt x="5114" y="2085"/>
                  </a:cubicBezTo>
                  <a:cubicBezTo>
                    <a:pt x="4745" y="2085"/>
                    <a:pt x="4965" y="1574"/>
                    <a:pt x="4787" y="1413"/>
                  </a:cubicBezTo>
                  <a:cubicBezTo>
                    <a:pt x="4713" y="1349"/>
                    <a:pt x="4619" y="1313"/>
                    <a:pt x="4521" y="1313"/>
                  </a:cubicBezTo>
                  <a:cubicBezTo>
                    <a:pt x="4468" y="1313"/>
                    <a:pt x="4413" y="1324"/>
                    <a:pt x="4361" y="1347"/>
                  </a:cubicBezTo>
                  <a:cubicBezTo>
                    <a:pt x="4318" y="1354"/>
                    <a:pt x="4275" y="1357"/>
                    <a:pt x="4235" y="1357"/>
                  </a:cubicBezTo>
                  <a:cubicBezTo>
                    <a:pt x="4079" y="1357"/>
                    <a:pt x="3968" y="1308"/>
                    <a:pt x="4033" y="1216"/>
                  </a:cubicBezTo>
                  <a:cubicBezTo>
                    <a:pt x="4067" y="1174"/>
                    <a:pt x="4103" y="1158"/>
                    <a:pt x="4149" y="1158"/>
                  </a:cubicBezTo>
                  <a:cubicBezTo>
                    <a:pt x="4284" y="1158"/>
                    <a:pt x="4509" y="1294"/>
                    <a:pt x="5033" y="1331"/>
                  </a:cubicBezTo>
                  <a:cubicBezTo>
                    <a:pt x="5061" y="1333"/>
                    <a:pt x="5088" y="1333"/>
                    <a:pt x="5115" y="1333"/>
                  </a:cubicBezTo>
                  <a:cubicBezTo>
                    <a:pt x="5893" y="1333"/>
                    <a:pt x="6459" y="675"/>
                    <a:pt x="6459" y="675"/>
                  </a:cubicBezTo>
                  <a:lnTo>
                    <a:pt x="6459" y="675"/>
                  </a:lnTo>
                  <a:cubicBezTo>
                    <a:pt x="6006" y="926"/>
                    <a:pt x="5523" y="1022"/>
                    <a:pt x="5037" y="1022"/>
                  </a:cubicBezTo>
                  <a:cubicBezTo>
                    <a:pt x="3871" y="1022"/>
                    <a:pt x="2686" y="468"/>
                    <a:pt x="1853" y="167"/>
                  </a:cubicBezTo>
                  <a:cubicBezTo>
                    <a:pt x="1508" y="44"/>
                    <a:pt x="1207" y="0"/>
                    <a:pt x="95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744650" y="2649375"/>
              <a:ext cx="90575" cy="63075"/>
            </a:xfrm>
            <a:custGeom>
              <a:avLst/>
              <a:gdLst/>
              <a:ahLst/>
              <a:cxnLst/>
              <a:rect l="l" t="t" r="r" b="b"/>
              <a:pathLst>
                <a:path w="3623" h="2523" extrusionOk="0">
                  <a:moveTo>
                    <a:pt x="2514" y="0"/>
                  </a:moveTo>
                  <a:cubicBezTo>
                    <a:pt x="1924" y="0"/>
                    <a:pt x="1243" y="125"/>
                    <a:pt x="869" y="621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1" y="2178"/>
                    <a:pt x="1394" y="2162"/>
                  </a:cubicBezTo>
                  <a:cubicBezTo>
                    <a:pt x="2426" y="2146"/>
                    <a:pt x="2312" y="1490"/>
                    <a:pt x="2263" y="1260"/>
                  </a:cubicBezTo>
                  <a:cubicBezTo>
                    <a:pt x="2181" y="1015"/>
                    <a:pt x="2246" y="752"/>
                    <a:pt x="2426" y="556"/>
                  </a:cubicBezTo>
                  <a:cubicBezTo>
                    <a:pt x="2656" y="211"/>
                    <a:pt x="3623" y="129"/>
                    <a:pt x="3623" y="129"/>
                  </a:cubicBezTo>
                  <a:cubicBezTo>
                    <a:pt x="3623" y="129"/>
                    <a:pt x="3115" y="0"/>
                    <a:pt x="25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13900" y="2582525"/>
              <a:ext cx="56575" cy="66675"/>
            </a:xfrm>
            <a:custGeom>
              <a:avLst/>
              <a:gdLst/>
              <a:ahLst/>
              <a:cxnLst/>
              <a:rect l="l" t="t" r="r" b="b"/>
              <a:pathLst>
                <a:path w="2263" h="2667" extrusionOk="0">
                  <a:moveTo>
                    <a:pt x="1132" y="0"/>
                  </a:moveTo>
                  <a:cubicBezTo>
                    <a:pt x="1132" y="1"/>
                    <a:pt x="1345" y="525"/>
                    <a:pt x="984" y="722"/>
                  </a:cubicBezTo>
                  <a:cubicBezTo>
                    <a:pt x="624" y="918"/>
                    <a:pt x="1" y="1345"/>
                    <a:pt x="247" y="2017"/>
                  </a:cubicBezTo>
                  <a:cubicBezTo>
                    <a:pt x="490" y="2667"/>
                    <a:pt x="1670" y="2430"/>
                    <a:pt x="2249" y="2602"/>
                  </a:cubicBezTo>
                  <a:lnTo>
                    <a:pt x="2249" y="2602"/>
                  </a:lnTo>
                  <a:cubicBezTo>
                    <a:pt x="2138" y="2553"/>
                    <a:pt x="1399" y="2109"/>
                    <a:pt x="1459" y="1427"/>
                  </a:cubicBezTo>
                  <a:cubicBezTo>
                    <a:pt x="1525" y="705"/>
                    <a:pt x="1427" y="164"/>
                    <a:pt x="1132" y="0"/>
                  </a:cubicBezTo>
                  <a:close/>
                  <a:moveTo>
                    <a:pt x="2249" y="2602"/>
                  </a:moveTo>
                  <a:lnTo>
                    <a:pt x="2249" y="2602"/>
                  </a:lnTo>
                  <a:cubicBezTo>
                    <a:pt x="2256" y="2606"/>
                    <a:pt x="2260" y="2607"/>
                    <a:pt x="2262" y="2607"/>
                  </a:cubicBezTo>
                  <a:cubicBezTo>
                    <a:pt x="2262" y="2607"/>
                    <a:pt x="2263" y="2607"/>
                    <a:pt x="2263" y="2607"/>
                  </a:cubicBezTo>
                  <a:cubicBezTo>
                    <a:pt x="2258" y="2605"/>
                    <a:pt x="2253" y="2604"/>
                    <a:pt x="2249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874950" y="2611625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23"/>
                    <a:pt x="1099" y="2492"/>
                  </a:cubicBezTo>
                  <a:cubicBezTo>
                    <a:pt x="1656" y="3360"/>
                    <a:pt x="1066" y="4311"/>
                    <a:pt x="1066" y="4311"/>
                  </a:cubicBezTo>
                  <a:cubicBezTo>
                    <a:pt x="1443" y="4049"/>
                    <a:pt x="1788" y="3360"/>
                    <a:pt x="2492" y="2934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50" y="1709"/>
                    <a:pt x="2754" y="1764"/>
                    <a:pt x="2583" y="1764"/>
                  </a:cubicBezTo>
                  <a:cubicBezTo>
                    <a:pt x="2541" y="1764"/>
                    <a:pt x="2495" y="1761"/>
                    <a:pt x="2443" y="1754"/>
                  </a:cubicBezTo>
                  <a:cubicBezTo>
                    <a:pt x="2408" y="1744"/>
                    <a:pt x="2373" y="1739"/>
                    <a:pt x="2340" y="1739"/>
                  </a:cubicBezTo>
                  <a:cubicBezTo>
                    <a:pt x="2112" y="1739"/>
                    <a:pt x="1948" y="1968"/>
                    <a:pt x="2033" y="2197"/>
                  </a:cubicBezTo>
                  <a:cubicBezTo>
                    <a:pt x="2101" y="2359"/>
                    <a:pt x="1967" y="2533"/>
                    <a:pt x="1808" y="2533"/>
                  </a:cubicBezTo>
                  <a:cubicBezTo>
                    <a:pt x="1775" y="2533"/>
                    <a:pt x="1740" y="2525"/>
                    <a:pt x="1706" y="2508"/>
                  </a:cubicBezTo>
                  <a:cubicBezTo>
                    <a:pt x="1558" y="2443"/>
                    <a:pt x="1558" y="2066"/>
                    <a:pt x="1771" y="1902"/>
                  </a:cubicBezTo>
                  <a:cubicBezTo>
                    <a:pt x="1984" y="1721"/>
                    <a:pt x="2148" y="1312"/>
                    <a:pt x="1952" y="689"/>
                  </a:cubicBezTo>
                  <a:cubicBezTo>
                    <a:pt x="1811" y="217"/>
                    <a:pt x="1343" y="112"/>
                    <a:pt x="1019" y="112"/>
                  </a:cubicBezTo>
                  <a:cubicBezTo>
                    <a:pt x="927" y="112"/>
                    <a:pt x="846" y="120"/>
                    <a:pt x="788" y="131"/>
                  </a:cubicBezTo>
                  <a:cubicBezTo>
                    <a:pt x="764" y="134"/>
                    <a:pt x="741" y="135"/>
                    <a:pt x="718" y="135"/>
                  </a:cubicBezTo>
                  <a:cubicBezTo>
                    <a:pt x="594" y="135"/>
                    <a:pt x="475" y="97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856925" y="2453100"/>
              <a:ext cx="202875" cy="202800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0"/>
                  </a:moveTo>
                  <a:cubicBezTo>
                    <a:pt x="5253" y="0"/>
                    <a:pt x="4736" y="177"/>
                    <a:pt x="4426" y="572"/>
                  </a:cubicBezTo>
                  <a:cubicBezTo>
                    <a:pt x="4131" y="998"/>
                    <a:pt x="4082" y="1555"/>
                    <a:pt x="4312" y="2030"/>
                  </a:cubicBezTo>
                  <a:cubicBezTo>
                    <a:pt x="4521" y="2448"/>
                    <a:pt x="4859" y="2598"/>
                    <a:pt x="5191" y="2598"/>
                  </a:cubicBezTo>
                  <a:cubicBezTo>
                    <a:pt x="5536" y="2598"/>
                    <a:pt x="5874" y="2436"/>
                    <a:pt x="6049" y="2243"/>
                  </a:cubicBezTo>
                  <a:cubicBezTo>
                    <a:pt x="6229" y="2047"/>
                    <a:pt x="6295" y="1768"/>
                    <a:pt x="6246" y="1489"/>
                  </a:cubicBezTo>
                  <a:cubicBezTo>
                    <a:pt x="6197" y="1169"/>
                    <a:pt x="5965" y="1033"/>
                    <a:pt x="5752" y="1033"/>
                  </a:cubicBezTo>
                  <a:cubicBezTo>
                    <a:pt x="5606" y="1033"/>
                    <a:pt x="5470" y="1097"/>
                    <a:pt x="5410" y="1211"/>
                  </a:cubicBezTo>
                  <a:cubicBezTo>
                    <a:pt x="5279" y="1506"/>
                    <a:pt x="5344" y="1850"/>
                    <a:pt x="5754" y="1916"/>
                  </a:cubicBezTo>
                  <a:cubicBezTo>
                    <a:pt x="6098" y="1965"/>
                    <a:pt x="5918" y="2407"/>
                    <a:pt x="5475" y="2506"/>
                  </a:cubicBezTo>
                  <a:cubicBezTo>
                    <a:pt x="5394" y="2531"/>
                    <a:pt x="5311" y="2543"/>
                    <a:pt x="5228" y="2543"/>
                  </a:cubicBezTo>
                  <a:cubicBezTo>
                    <a:pt x="4878" y="2543"/>
                    <a:pt x="4539" y="2329"/>
                    <a:pt x="4394" y="1998"/>
                  </a:cubicBezTo>
                  <a:cubicBezTo>
                    <a:pt x="4197" y="1555"/>
                    <a:pt x="4246" y="1030"/>
                    <a:pt x="4525" y="637"/>
                  </a:cubicBezTo>
                  <a:cubicBezTo>
                    <a:pt x="4795" y="300"/>
                    <a:pt x="5254" y="140"/>
                    <a:pt x="5719" y="140"/>
                  </a:cubicBezTo>
                  <a:cubicBezTo>
                    <a:pt x="5818" y="140"/>
                    <a:pt x="5918" y="147"/>
                    <a:pt x="6016" y="162"/>
                  </a:cubicBezTo>
                  <a:cubicBezTo>
                    <a:pt x="7229" y="293"/>
                    <a:pt x="7934" y="1998"/>
                    <a:pt x="7197" y="3145"/>
                  </a:cubicBezTo>
                  <a:cubicBezTo>
                    <a:pt x="6967" y="3506"/>
                    <a:pt x="6639" y="3801"/>
                    <a:pt x="6246" y="3997"/>
                  </a:cubicBezTo>
                  <a:cubicBezTo>
                    <a:pt x="5849" y="4163"/>
                    <a:pt x="5396" y="4246"/>
                    <a:pt x="4871" y="4246"/>
                  </a:cubicBezTo>
                  <a:cubicBezTo>
                    <a:pt x="4462" y="4246"/>
                    <a:pt x="4010" y="4196"/>
                    <a:pt x="3508" y="4096"/>
                  </a:cubicBezTo>
                  <a:cubicBezTo>
                    <a:pt x="3208" y="4038"/>
                    <a:pt x="2914" y="4010"/>
                    <a:pt x="2632" y="4010"/>
                  </a:cubicBezTo>
                  <a:cubicBezTo>
                    <a:pt x="1298" y="4010"/>
                    <a:pt x="240" y="4654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3" y="8079"/>
                    <a:pt x="1017" y="8079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18"/>
                    <a:pt x="951" y="5243"/>
                    <a:pt x="1345" y="4915"/>
                  </a:cubicBezTo>
                  <a:cubicBezTo>
                    <a:pt x="1926" y="4474"/>
                    <a:pt x="2666" y="4389"/>
                    <a:pt x="3154" y="4389"/>
                  </a:cubicBezTo>
                  <a:cubicBezTo>
                    <a:pt x="3464" y="4389"/>
                    <a:pt x="3672" y="4423"/>
                    <a:pt x="3672" y="4423"/>
                  </a:cubicBezTo>
                  <a:cubicBezTo>
                    <a:pt x="3918" y="4440"/>
                    <a:pt x="4164" y="4456"/>
                    <a:pt x="4377" y="4473"/>
                  </a:cubicBezTo>
                  <a:cubicBezTo>
                    <a:pt x="4466" y="4477"/>
                    <a:pt x="4556" y="4479"/>
                    <a:pt x="4647" y="4479"/>
                  </a:cubicBezTo>
                  <a:cubicBezTo>
                    <a:pt x="5621" y="4479"/>
                    <a:pt x="6729" y="4218"/>
                    <a:pt x="7344" y="3243"/>
                  </a:cubicBezTo>
                  <a:cubicBezTo>
                    <a:pt x="8114" y="1981"/>
                    <a:pt x="7360" y="178"/>
                    <a:pt x="6033" y="14"/>
                  </a:cubicBezTo>
                  <a:cubicBezTo>
                    <a:pt x="5948" y="5"/>
                    <a:pt x="5862" y="0"/>
                    <a:pt x="57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882325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910600" y="25695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1092" y="1"/>
                  </a:moveTo>
                  <a:cubicBezTo>
                    <a:pt x="395" y="1"/>
                    <a:pt x="1" y="225"/>
                    <a:pt x="1" y="225"/>
                  </a:cubicBezTo>
                  <a:cubicBezTo>
                    <a:pt x="87" y="210"/>
                    <a:pt x="170" y="202"/>
                    <a:pt x="249" y="202"/>
                  </a:cubicBezTo>
                  <a:cubicBezTo>
                    <a:pt x="736" y="202"/>
                    <a:pt x="1048" y="499"/>
                    <a:pt x="935" y="979"/>
                  </a:cubicBezTo>
                  <a:cubicBezTo>
                    <a:pt x="821" y="1406"/>
                    <a:pt x="968" y="1865"/>
                    <a:pt x="1329" y="2110"/>
                  </a:cubicBezTo>
                  <a:cubicBezTo>
                    <a:pt x="1640" y="2373"/>
                    <a:pt x="2558" y="2373"/>
                    <a:pt x="2558" y="2373"/>
                  </a:cubicBezTo>
                  <a:cubicBezTo>
                    <a:pt x="2296" y="2242"/>
                    <a:pt x="2542" y="1881"/>
                    <a:pt x="2706" y="1438"/>
                  </a:cubicBezTo>
                  <a:cubicBezTo>
                    <a:pt x="2856" y="1047"/>
                    <a:pt x="2468" y="877"/>
                    <a:pt x="2264" y="877"/>
                  </a:cubicBezTo>
                  <a:cubicBezTo>
                    <a:pt x="2245" y="877"/>
                    <a:pt x="2229" y="878"/>
                    <a:pt x="2214" y="881"/>
                  </a:cubicBezTo>
                  <a:cubicBezTo>
                    <a:pt x="2118" y="890"/>
                    <a:pt x="2045" y="908"/>
                    <a:pt x="1978" y="908"/>
                  </a:cubicBezTo>
                  <a:cubicBezTo>
                    <a:pt x="1919" y="908"/>
                    <a:pt x="1865" y="894"/>
                    <a:pt x="1804" y="848"/>
                  </a:cubicBezTo>
                  <a:cubicBezTo>
                    <a:pt x="1700" y="783"/>
                    <a:pt x="1741" y="572"/>
                    <a:pt x="2003" y="572"/>
                  </a:cubicBezTo>
                  <a:cubicBezTo>
                    <a:pt x="2069" y="572"/>
                    <a:pt x="2150" y="586"/>
                    <a:pt x="2247" y="619"/>
                  </a:cubicBezTo>
                  <a:cubicBezTo>
                    <a:pt x="2738" y="766"/>
                    <a:pt x="2591" y="1225"/>
                    <a:pt x="3312" y="1373"/>
                  </a:cubicBezTo>
                  <a:cubicBezTo>
                    <a:pt x="3369" y="1384"/>
                    <a:pt x="3423" y="1390"/>
                    <a:pt x="3474" y="1390"/>
                  </a:cubicBezTo>
                  <a:cubicBezTo>
                    <a:pt x="4075" y="1390"/>
                    <a:pt x="4220" y="641"/>
                    <a:pt x="4296" y="520"/>
                  </a:cubicBezTo>
                  <a:cubicBezTo>
                    <a:pt x="4410" y="389"/>
                    <a:pt x="4541" y="258"/>
                    <a:pt x="4673" y="143"/>
                  </a:cubicBezTo>
                  <a:lnTo>
                    <a:pt x="4673" y="143"/>
                  </a:lnTo>
                  <a:cubicBezTo>
                    <a:pt x="4463" y="267"/>
                    <a:pt x="4087" y="386"/>
                    <a:pt x="3551" y="386"/>
                  </a:cubicBezTo>
                  <a:cubicBezTo>
                    <a:pt x="3165" y="386"/>
                    <a:pt x="2697" y="324"/>
                    <a:pt x="2148" y="160"/>
                  </a:cubicBezTo>
                  <a:cubicBezTo>
                    <a:pt x="1745" y="42"/>
                    <a:pt x="1390" y="1"/>
                    <a:pt x="10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917575" y="2460400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509" y="280"/>
                    <a:pt x="1443" y="722"/>
                    <a:pt x="722" y="1345"/>
                  </a:cubicBezTo>
                  <a:cubicBezTo>
                    <a:pt x="1" y="1968"/>
                    <a:pt x="214" y="2427"/>
                    <a:pt x="361" y="2689"/>
                  </a:cubicBezTo>
                  <a:cubicBezTo>
                    <a:pt x="460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6"/>
                    <a:pt x="2115" y="3361"/>
                  </a:cubicBezTo>
                  <a:cubicBezTo>
                    <a:pt x="2146" y="3363"/>
                    <a:pt x="2176" y="3365"/>
                    <a:pt x="2206" y="3365"/>
                  </a:cubicBezTo>
                  <a:cubicBezTo>
                    <a:pt x="2985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8" y="2618"/>
                    <a:pt x="2777" y="2618"/>
                  </a:cubicBezTo>
                  <a:cubicBezTo>
                    <a:pt x="2327" y="2618"/>
                    <a:pt x="1804" y="2418"/>
                    <a:pt x="1574" y="1656"/>
                  </a:cubicBezTo>
                  <a:cubicBezTo>
                    <a:pt x="1378" y="1083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032725" y="2340600"/>
              <a:ext cx="48375" cy="191950"/>
            </a:xfrm>
            <a:custGeom>
              <a:avLst/>
              <a:gdLst/>
              <a:ahLst/>
              <a:cxnLst/>
              <a:rect l="l" t="t" r="r" b="b"/>
              <a:pathLst>
                <a:path w="1935" h="7678" extrusionOk="0">
                  <a:moveTo>
                    <a:pt x="1305" y="0"/>
                  </a:moveTo>
                  <a:cubicBezTo>
                    <a:pt x="986" y="0"/>
                    <a:pt x="738" y="384"/>
                    <a:pt x="738" y="384"/>
                  </a:cubicBezTo>
                  <a:cubicBezTo>
                    <a:pt x="1" y="1515"/>
                    <a:pt x="820" y="3301"/>
                    <a:pt x="968" y="5170"/>
                  </a:cubicBezTo>
                  <a:cubicBezTo>
                    <a:pt x="1115" y="7055"/>
                    <a:pt x="460" y="7678"/>
                    <a:pt x="460" y="7678"/>
                  </a:cubicBezTo>
                  <a:cubicBezTo>
                    <a:pt x="1164" y="7137"/>
                    <a:pt x="1312" y="5367"/>
                    <a:pt x="1181" y="4006"/>
                  </a:cubicBezTo>
                  <a:cubicBezTo>
                    <a:pt x="1050" y="2646"/>
                    <a:pt x="1066" y="1367"/>
                    <a:pt x="1328" y="1105"/>
                  </a:cubicBezTo>
                  <a:cubicBezTo>
                    <a:pt x="1591" y="843"/>
                    <a:pt x="1935" y="285"/>
                    <a:pt x="1509" y="56"/>
                  </a:cubicBezTo>
                  <a:cubicBezTo>
                    <a:pt x="1439" y="17"/>
                    <a:pt x="1370" y="0"/>
                    <a:pt x="13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986825" y="2315775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1"/>
                  </a:moveTo>
                  <a:cubicBezTo>
                    <a:pt x="6087" y="1"/>
                    <a:pt x="5887" y="22"/>
                    <a:pt x="5689" y="65"/>
                  </a:cubicBezTo>
                  <a:cubicBezTo>
                    <a:pt x="4492" y="328"/>
                    <a:pt x="3738" y="1573"/>
                    <a:pt x="3509" y="2835"/>
                  </a:cubicBezTo>
                  <a:cubicBezTo>
                    <a:pt x="3263" y="4130"/>
                    <a:pt x="3509" y="5360"/>
                    <a:pt x="3459" y="6474"/>
                  </a:cubicBezTo>
                  <a:cubicBezTo>
                    <a:pt x="3509" y="7458"/>
                    <a:pt x="3148" y="8425"/>
                    <a:pt x="2443" y="9130"/>
                  </a:cubicBezTo>
                  <a:cubicBezTo>
                    <a:pt x="1771" y="9736"/>
                    <a:pt x="919" y="10113"/>
                    <a:pt x="1" y="10179"/>
                  </a:cubicBezTo>
                  <a:cubicBezTo>
                    <a:pt x="919" y="10146"/>
                    <a:pt x="1804" y="9802"/>
                    <a:pt x="2509" y="9195"/>
                  </a:cubicBezTo>
                  <a:cubicBezTo>
                    <a:pt x="3246" y="8490"/>
                    <a:pt x="3640" y="7491"/>
                    <a:pt x="3590" y="6474"/>
                  </a:cubicBezTo>
                  <a:cubicBezTo>
                    <a:pt x="3656" y="5360"/>
                    <a:pt x="3427" y="4114"/>
                    <a:pt x="3672" y="2868"/>
                  </a:cubicBezTo>
                  <a:cubicBezTo>
                    <a:pt x="3902" y="1606"/>
                    <a:pt x="4607" y="459"/>
                    <a:pt x="5721" y="196"/>
                  </a:cubicBezTo>
                  <a:cubicBezTo>
                    <a:pt x="5836" y="164"/>
                    <a:pt x="5967" y="147"/>
                    <a:pt x="6098" y="131"/>
                  </a:cubicBezTo>
                  <a:cubicBezTo>
                    <a:pt x="6127" y="130"/>
                    <a:pt x="6155" y="129"/>
                    <a:pt x="6183" y="129"/>
                  </a:cubicBezTo>
                  <a:cubicBezTo>
                    <a:pt x="6610" y="129"/>
                    <a:pt x="7006" y="247"/>
                    <a:pt x="7344" y="508"/>
                  </a:cubicBezTo>
                  <a:cubicBezTo>
                    <a:pt x="8065" y="1082"/>
                    <a:pt x="7967" y="2311"/>
                    <a:pt x="7557" y="2704"/>
                  </a:cubicBezTo>
                  <a:cubicBezTo>
                    <a:pt x="7354" y="2880"/>
                    <a:pt x="7133" y="2950"/>
                    <a:pt x="6937" y="2950"/>
                  </a:cubicBezTo>
                  <a:cubicBezTo>
                    <a:pt x="6675" y="2950"/>
                    <a:pt x="6459" y="2824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17" y="2658"/>
                    <a:pt x="6455" y="2658"/>
                  </a:cubicBezTo>
                  <a:cubicBezTo>
                    <a:pt x="6580" y="2658"/>
                    <a:pt x="6862" y="2629"/>
                    <a:pt x="6951" y="2377"/>
                  </a:cubicBezTo>
                  <a:cubicBezTo>
                    <a:pt x="7065" y="2065"/>
                    <a:pt x="6885" y="1721"/>
                    <a:pt x="6557" y="1655"/>
                  </a:cubicBezTo>
                  <a:cubicBezTo>
                    <a:pt x="6513" y="1645"/>
                    <a:pt x="6465" y="1639"/>
                    <a:pt x="6417" y="1639"/>
                  </a:cubicBezTo>
                  <a:cubicBezTo>
                    <a:pt x="6093" y="1639"/>
                    <a:pt x="5724" y="1883"/>
                    <a:pt x="5852" y="2426"/>
                  </a:cubicBezTo>
                  <a:cubicBezTo>
                    <a:pt x="5942" y="2805"/>
                    <a:pt x="6457" y="3094"/>
                    <a:pt x="7000" y="3094"/>
                  </a:cubicBezTo>
                  <a:cubicBezTo>
                    <a:pt x="7253" y="3094"/>
                    <a:pt x="7513" y="3031"/>
                    <a:pt x="7737" y="2885"/>
                  </a:cubicBezTo>
                  <a:cubicBezTo>
                    <a:pt x="8147" y="2672"/>
                    <a:pt x="8557" y="1967"/>
                    <a:pt x="8262" y="1164"/>
                  </a:cubicBezTo>
                  <a:cubicBezTo>
                    <a:pt x="8033" y="449"/>
                    <a:pt x="7194" y="1"/>
                    <a:pt x="62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088450" y="2351225"/>
              <a:ext cx="62325" cy="52725"/>
            </a:xfrm>
            <a:custGeom>
              <a:avLst/>
              <a:gdLst/>
              <a:ahLst/>
              <a:cxnLst/>
              <a:rect l="l" t="t" r="r" b="b"/>
              <a:pathLst>
                <a:path w="2493" h="2109" extrusionOk="0">
                  <a:moveTo>
                    <a:pt x="686" y="0"/>
                  </a:moveTo>
                  <a:cubicBezTo>
                    <a:pt x="619" y="0"/>
                    <a:pt x="549" y="8"/>
                    <a:pt x="476" y="24"/>
                  </a:cubicBezTo>
                  <a:cubicBezTo>
                    <a:pt x="591" y="106"/>
                    <a:pt x="624" y="270"/>
                    <a:pt x="525" y="385"/>
                  </a:cubicBezTo>
                  <a:cubicBezTo>
                    <a:pt x="378" y="614"/>
                    <a:pt x="1" y="1303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49"/>
                    <a:pt x="2492" y="1794"/>
                  </a:cubicBezTo>
                  <a:lnTo>
                    <a:pt x="2492" y="1794"/>
                  </a:lnTo>
                  <a:cubicBezTo>
                    <a:pt x="2492" y="1794"/>
                    <a:pt x="2460" y="1798"/>
                    <a:pt x="2407" y="1798"/>
                  </a:cubicBezTo>
                  <a:cubicBezTo>
                    <a:pt x="2192" y="1798"/>
                    <a:pt x="1637" y="1735"/>
                    <a:pt x="1558" y="1090"/>
                  </a:cubicBezTo>
                  <a:cubicBezTo>
                    <a:pt x="1472" y="400"/>
                    <a:pt x="1159" y="0"/>
                    <a:pt x="6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91325" y="2354675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3"/>
                  </a:cubicBezTo>
                  <a:cubicBezTo>
                    <a:pt x="3017" y="2050"/>
                    <a:pt x="1902" y="1771"/>
                    <a:pt x="1000" y="2394"/>
                  </a:cubicBezTo>
                  <a:cubicBezTo>
                    <a:pt x="99" y="3033"/>
                    <a:pt x="197" y="3935"/>
                    <a:pt x="181" y="4443"/>
                  </a:cubicBezTo>
                  <a:cubicBezTo>
                    <a:pt x="197" y="4804"/>
                    <a:pt x="132" y="5148"/>
                    <a:pt x="1" y="5476"/>
                  </a:cubicBezTo>
                  <a:cubicBezTo>
                    <a:pt x="296" y="5279"/>
                    <a:pt x="476" y="4935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4"/>
                  </a:cubicBezTo>
                  <a:cubicBezTo>
                    <a:pt x="984" y="3312"/>
                    <a:pt x="804" y="3574"/>
                    <a:pt x="722" y="3722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7"/>
                    <a:pt x="1345" y="4148"/>
                  </a:cubicBezTo>
                  <a:cubicBezTo>
                    <a:pt x="1754" y="3869"/>
                    <a:pt x="2017" y="3705"/>
                    <a:pt x="1968" y="3115"/>
                  </a:cubicBezTo>
                  <a:cubicBezTo>
                    <a:pt x="1924" y="2611"/>
                    <a:pt x="2260" y="2171"/>
                    <a:pt x="2487" y="2171"/>
                  </a:cubicBezTo>
                  <a:cubicBezTo>
                    <a:pt x="2519" y="2171"/>
                    <a:pt x="2548" y="2179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32"/>
                  </a:cubicBezTo>
                  <a:cubicBezTo>
                    <a:pt x="2558" y="3394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32"/>
                    <a:pt x="4820" y="821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177800" y="2316475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26" y="136"/>
                    <a:pt x="771" y="398"/>
                    <a:pt x="934" y="791"/>
                  </a:cubicBezTo>
                  <a:cubicBezTo>
                    <a:pt x="1140" y="1306"/>
                    <a:pt x="1508" y="1952"/>
                    <a:pt x="2267" y="1952"/>
                  </a:cubicBezTo>
                  <a:cubicBezTo>
                    <a:pt x="2475" y="1952"/>
                    <a:pt x="2712" y="1904"/>
                    <a:pt x="2983" y="1791"/>
                  </a:cubicBezTo>
                  <a:cubicBezTo>
                    <a:pt x="2803" y="1726"/>
                    <a:pt x="2688" y="1562"/>
                    <a:pt x="2688" y="1365"/>
                  </a:cubicBezTo>
                  <a:cubicBezTo>
                    <a:pt x="2688" y="1081"/>
                    <a:pt x="2639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44575" y="2315800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969" y="1"/>
                  </a:moveTo>
                  <a:cubicBezTo>
                    <a:pt x="791" y="1"/>
                    <a:pt x="637" y="133"/>
                    <a:pt x="624" y="327"/>
                  </a:cubicBezTo>
                  <a:cubicBezTo>
                    <a:pt x="624" y="477"/>
                    <a:pt x="754" y="586"/>
                    <a:pt x="894" y="586"/>
                  </a:cubicBezTo>
                  <a:cubicBezTo>
                    <a:pt x="953" y="586"/>
                    <a:pt x="1013" y="567"/>
                    <a:pt x="1066" y="523"/>
                  </a:cubicBezTo>
                  <a:cubicBezTo>
                    <a:pt x="1066" y="523"/>
                    <a:pt x="1181" y="359"/>
                    <a:pt x="1066" y="294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5"/>
                    <a:pt x="902" y="409"/>
                  </a:cubicBezTo>
                  <a:cubicBezTo>
                    <a:pt x="908" y="440"/>
                    <a:pt x="891" y="455"/>
                    <a:pt x="867" y="455"/>
                  </a:cubicBezTo>
                  <a:cubicBezTo>
                    <a:pt x="815" y="455"/>
                    <a:pt x="727" y="389"/>
                    <a:pt x="739" y="277"/>
                  </a:cubicBezTo>
                  <a:cubicBezTo>
                    <a:pt x="750" y="146"/>
                    <a:pt x="867" y="58"/>
                    <a:pt x="986" y="58"/>
                  </a:cubicBezTo>
                  <a:cubicBezTo>
                    <a:pt x="1031" y="58"/>
                    <a:pt x="1075" y="70"/>
                    <a:pt x="1116" y="97"/>
                  </a:cubicBezTo>
                  <a:cubicBezTo>
                    <a:pt x="1394" y="261"/>
                    <a:pt x="1312" y="835"/>
                    <a:pt x="722" y="900"/>
                  </a:cubicBezTo>
                  <a:cubicBezTo>
                    <a:pt x="708" y="902"/>
                    <a:pt x="694" y="902"/>
                    <a:pt x="680" y="902"/>
                  </a:cubicBezTo>
                  <a:cubicBezTo>
                    <a:pt x="320" y="902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704"/>
                    <a:pt x="83" y="884"/>
                    <a:pt x="230" y="999"/>
                  </a:cubicBezTo>
                  <a:cubicBezTo>
                    <a:pt x="345" y="1082"/>
                    <a:pt x="485" y="1125"/>
                    <a:pt x="627" y="1125"/>
                  </a:cubicBezTo>
                  <a:cubicBezTo>
                    <a:pt x="709" y="1125"/>
                    <a:pt x="792" y="1111"/>
                    <a:pt x="870" y="1081"/>
                  </a:cubicBezTo>
                  <a:cubicBezTo>
                    <a:pt x="1083" y="1015"/>
                    <a:pt x="1263" y="868"/>
                    <a:pt x="1345" y="654"/>
                  </a:cubicBezTo>
                  <a:cubicBezTo>
                    <a:pt x="1460" y="425"/>
                    <a:pt x="1345" y="146"/>
                    <a:pt x="1116" y="32"/>
                  </a:cubicBezTo>
                  <a:cubicBezTo>
                    <a:pt x="1066" y="11"/>
                    <a:pt x="1017" y="1"/>
                    <a:pt x="9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677025" y="2497250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1"/>
                  </a:moveTo>
                  <a:cubicBezTo>
                    <a:pt x="1547" y="1"/>
                    <a:pt x="1034" y="245"/>
                    <a:pt x="706" y="674"/>
                  </a:cubicBezTo>
                  <a:cubicBezTo>
                    <a:pt x="362" y="1166"/>
                    <a:pt x="312" y="1822"/>
                    <a:pt x="575" y="2362"/>
                  </a:cubicBezTo>
                  <a:cubicBezTo>
                    <a:pt x="809" y="2784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9"/>
                    <a:pt x="2476" y="1412"/>
                  </a:cubicBezTo>
                  <a:cubicBezTo>
                    <a:pt x="2392" y="1366"/>
                    <a:pt x="2305" y="1346"/>
                    <a:pt x="2222" y="1346"/>
                  </a:cubicBezTo>
                  <a:cubicBezTo>
                    <a:pt x="1886" y="1346"/>
                    <a:pt x="1604" y="1680"/>
                    <a:pt x="1722" y="2035"/>
                  </a:cubicBezTo>
                  <a:cubicBezTo>
                    <a:pt x="1860" y="2324"/>
                    <a:pt x="2182" y="2347"/>
                    <a:pt x="2311" y="2347"/>
                  </a:cubicBezTo>
                  <a:cubicBezTo>
                    <a:pt x="2336" y="2347"/>
                    <a:pt x="2353" y="2346"/>
                    <a:pt x="2361" y="2346"/>
                  </a:cubicBezTo>
                  <a:cubicBezTo>
                    <a:pt x="2427" y="2346"/>
                    <a:pt x="2427" y="2379"/>
                    <a:pt x="2427" y="2379"/>
                  </a:cubicBezTo>
                  <a:cubicBezTo>
                    <a:pt x="2485" y="2569"/>
                    <a:pt x="2230" y="2851"/>
                    <a:pt x="1767" y="2851"/>
                  </a:cubicBezTo>
                  <a:cubicBezTo>
                    <a:pt x="1711" y="2851"/>
                    <a:pt x="1652" y="2847"/>
                    <a:pt x="1591" y="2838"/>
                  </a:cubicBezTo>
                  <a:cubicBezTo>
                    <a:pt x="1411" y="2805"/>
                    <a:pt x="1230" y="2707"/>
                    <a:pt x="1083" y="2576"/>
                  </a:cubicBezTo>
                  <a:cubicBezTo>
                    <a:pt x="411" y="1920"/>
                    <a:pt x="739" y="543"/>
                    <a:pt x="1755" y="281"/>
                  </a:cubicBezTo>
                  <a:cubicBezTo>
                    <a:pt x="1894" y="250"/>
                    <a:pt x="2033" y="233"/>
                    <a:pt x="2173" y="233"/>
                  </a:cubicBezTo>
                  <a:cubicBezTo>
                    <a:pt x="2328" y="233"/>
                    <a:pt x="2484" y="254"/>
                    <a:pt x="2640" y="297"/>
                  </a:cubicBezTo>
                  <a:cubicBezTo>
                    <a:pt x="3279" y="477"/>
                    <a:pt x="3738" y="1051"/>
                    <a:pt x="3755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312" y="4280"/>
                    <a:pt x="1558" y="4559"/>
                    <a:pt x="984" y="5100"/>
                  </a:cubicBezTo>
                  <a:cubicBezTo>
                    <a:pt x="411" y="5608"/>
                    <a:pt x="66" y="6313"/>
                    <a:pt x="17" y="7067"/>
                  </a:cubicBezTo>
                  <a:cubicBezTo>
                    <a:pt x="1" y="7755"/>
                    <a:pt x="378" y="8493"/>
                    <a:pt x="1034" y="8673"/>
                  </a:cubicBezTo>
                  <a:cubicBezTo>
                    <a:pt x="1164" y="8719"/>
                    <a:pt x="1299" y="8741"/>
                    <a:pt x="1433" y="8741"/>
                  </a:cubicBezTo>
                  <a:cubicBezTo>
                    <a:pt x="1919" y="8741"/>
                    <a:pt x="2380" y="8455"/>
                    <a:pt x="2509" y="8017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3"/>
                    <a:pt x="1804" y="6690"/>
                    <a:pt x="1689" y="6690"/>
                  </a:cubicBezTo>
                  <a:cubicBezTo>
                    <a:pt x="1655" y="6685"/>
                    <a:pt x="1621" y="6683"/>
                    <a:pt x="1588" y="6683"/>
                  </a:cubicBezTo>
                  <a:cubicBezTo>
                    <a:pt x="1249" y="6683"/>
                    <a:pt x="941" y="6903"/>
                    <a:pt x="837" y="7231"/>
                  </a:cubicBezTo>
                  <a:cubicBezTo>
                    <a:pt x="706" y="7714"/>
                    <a:pt x="993" y="7990"/>
                    <a:pt x="1305" y="7990"/>
                  </a:cubicBezTo>
                  <a:cubicBezTo>
                    <a:pt x="1385" y="7990"/>
                    <a:pt x="1465" y="7972"/>
                    <a:pt x="1542" y="7935"/>
                  </a:cubicBezTo>
                  <a:cubicBezTo>
                    <a:pt x="1853" y="7772"/>
                    <a:pt x="1919" y="7345"/>
                    <a:pt x="1673" y="7116"/>
                  </a:cubicBezTo>
                  <a:cubicBezTo>
                    <a:pt x="1585" y="7048"/>
                    <a:pt x="1480" y="7008"/>
                    <a:pt x="1375" y="7008"/>
                  </a:cubicBezTo>
                  <a:cubicBezTo>
                    <a:pt x="1303" y="7008"/>
                    <a:pt x="1231" y="7027"/>
                    <a:pt x="1165" y="7067"/>
                  </a:cubicBezTo>
                  <a:cubicBezTo>
                    <a:pt x="1148" y="7073"/>
                    <a:pt x="1137" y="7076"/>
                    <a:pt x="1128" y="7076"/>
                  </a:cubicBezTo>
                  <a:cubicBezTo>
                    <a:pt x="1095" y="7076"/>
                    <a:pt x="1116" y="7034"/>
                    <a:pt x="1116" y="7034"/>
                  </a:cubicBezTo>
                  <a:cubicBezTo>
                    <a:pt x="1214" y="6813"/>
                    <a:pt x="1506" y="6785"/>
                    <a:pt x="1646" y="6785"/>
                  </a:cubicBezTo>
                  <a:cubicBezTo>
                    <a:pt x="1692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2001" y="6837"/>
                  </a:cubicBezTo>
                  <a:cubicBezTo>
                    <a:pt x="2443" y="7034"/>
                    <a:pt x="2640" y="7558"/>
                    <a:pt x="2443" y="8001"/>
                  </a:cubicBezTo>
                  <a:cubicBezTo>
                    <a:pt x="2270" y="8398"/>
                    <a:pt x="1881" y="8635"/>
                    <a:pt x="1467" y="8635"/>
                  </a:cubicBezTo>
                  <a:cubicBezTo>
                    <a:pt x="1334" y="8635"/>
                    <a:pt x="1198" y="8610"/>
                    <a:pt x="1066" y="8558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6"/>
                    <a:pt x="558" y="5673"/>
                    <a:pt x="1083" y="5215"/>
                  </a:cubicBezTo>
                  <a:cubicBezTo>
                    <a:pt x="1640" y="4706"/>
                    <a:pt x="2394" y="4428"/>
                    <a:pt x="2984" y="3838"/>
                  </a:cubicBezTo>
                  <a:cubicBezTo>
                    <a:pt x="3574" y="3280"/>
                    <a:pt x="3984" y="2494"/>
                    <a:pt x="3918" y="1690"/>
                  </a:cubicBezTo>
                  <a:cubicBezTo>
                    <a:pt x="3853" y="904"/>
                    <a:pt x="3296" y="248"/>
                    <a:pt x="2542" y="68"/>
                  </a:cubicBezTo>
                  <a:cubicBezTo>
                    <a:pt x="2387" y="22"/>
                    <a:pt x="2229" y="1"/>
                    <a:pt x="20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679150" y="2579650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506" y="1"/>
                  </a:moveTo>
                  <a:cubicBezTo>
                    <a:pt x="1506" y="1"/>
                    <a:pt x="1358" y="66"/>
                    <a:pt x="1342" y="165"/>
                  </a:cubicBezTo>
                  <a:cubicBezTo>
                    <a:pt x="1326" y="263"/>
                    <a:pt x="1211" y="345"/>
                    <a:pt x="1014" y="345"/>
                  </a:cubicBezTo>
                  <a:cubicBezTo>
                    <a:pt x="1003" y="344"/>
                    <a:pt x="991" y="343"/>
                    <a:pt x="976" y="343"/>
                  </a:cubicBezTo>
                  <a:cubicBezTo>
                    <a:pt x="730" y="343"/>
                    <a:pt x="1" y="521"/>
                    <a:pt x="47" y="2410"/>
                  </a:cubicBezTo>
                  <a:cubicBezTo>
                    <a:pt x="96" y="1984"/>
                    <a:pt x="358" y="1607"/>
                    <a:pt x="752" y="1410"/>
                  </a:cubicBezTo>
                  <a:cubicBezTo>
                    <a:pt x="1375" y="1132"/>
                    <a:pt x="1703" y="853"/>
                    <a:pt x="1588" y="476"/>
                  </a:cubicBezTo>
                  <a:cubicBezTo>
                    <a:pt x="1473" y="99"/>
                    <a:pt x="1506" y="1"/>
                    <a:pt x="1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695875" y="2401800"/>
              <a:ext cx="160250" cy="250825"/>
            </a:xfrm>
            <a:custGeom>
              <a:avLst/>
              <a:gdLst/>
              <a:ahLst/>
              <a:cxnLst/>
              <a:rect l="l" t="t" r="r" b="b"/>
              <a:pathLst>
                <a:path w="6410" h="10033" extrusionOk="0">
                  <a:moveTo>
                    <a:pt x="5263" y="1"/>
                  </a:moveTo>
                  <a:lnTo>
                    <a:pt x="5263" y="1"/>
                  </a:lnTo>
                  <a:cubicBezTo>
                    <a:pt x="2886" y="673"/>
                    <a:pt x="4181" y="2197"/>
                    <a:pt x="4263" y="4427"/>
                  </a:cubicBezTo>
                  <a:cubicBezTo>
                    <a:pt x="4361" y="6279"/>
                    <a:pt x="3279" y="7983"/>
                    <a:pt x="1558" y="8705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1"/>
                    <a:pt x="673" y="9330"/>
                    <a:pt x="973" y="9330"/>
                  </a:cubicBezTo>
                  <a:cubicBezTo>
                    <a:pt x="1201" y="9330"/>
                    <a:pt x="1398" y="9428"/>
                    <a:pt x="1525" y="9541"/>
                  </a:cubicBezTo>
                  <a:cubicBezTo>
                    <a:pt x="1632" y="9641"/>
                    <a:pt x="1732" y="9674"/>
                    <a:pt x="1826" y="9674"/>
                  </a:cubicBezTo>
                  <a:cubicBezTo>
                    <a:pt x="1992" y="9674"/>
                    <a:pt x="2137" y="9573"/>
                    <a:pt x="2263" y="9573"/>
                  </a:cubicBezTo>
                  <a:cubicBezTo>
                    <a:pt x="2460" y="9590"/>
                    <a:pt x="2345" y="9803"/>
                    <a:pt x="2345" y="9803"/>
                  </a:cubicBezTo>
                  <a:cubicBezTo>
                    <a:pt x="2673" y="9639"/>
                    <a:pt x="2771" y="9229"/>
                    <a:pt x="2574" y="8934"/>
                  </a:cubicBezTo>
                  <a:cubicBezTo>
                    <a:pt x="2476" y="8780"/>
                    <a:pt x="2318" y="8698"/>
                    <a:pt x="2151" y="8698"/>
                  </a:cubicBezTo>
                  <a:cubicBezTo>
                    <a:pt x="2123" y="8698"/>
                    <a:pt x="2095" y="8700"/>
                    <a:pt x="2066" y="8705"/>
                  </a:cubicBezTo>
                  <a:cubicBezTo>
                    <a:pt x="2066" y="8705"/>
                    <a:pt x="2263" y="8672"/>
                    <a:pt x="3312" y="7803"/>
                  </a:cubicBezTo>
                  <a:cubicBezTo>
                    <a:pt x="4607" y="6738"/>
                    <a:pt x="4525" y="7115"/>
                    <a:pt x="5459" y="6623"/>
                  </a:cubicBezTo>
                  <a:cubicBezTo>
                    <a:pt x="6410" y="6131"/>
                    <a:pt x="6082" y="5132"/>
                    <a:pt x="6082" y="5131"/>
                  </a:cubicBezTo>
                  <a:lnTo>
                    <a:pt x="6082" y="5131"/>
                  </a:lnTo>
                  <a:cubicBezTo>
                    <a:pt x="6035" y="5257"/>
                    <a:pt x="5973" y="5444"/>
                    <a:pt x="5459" y="5444"/>
                  </a:cubicBezTo>
                  <a:cubicBezTo>
                    <a:pt x="5438" y="5444"/>
                    <a:pt x="5416" y="5443"/>
                    <a:pt x="5394" y="5443"/>
                  </a:cubicBezTo>
                  <a:cubicBezTo>
                    <a:pt x="5358" y="5438"/>
                    <a:pt x="5321" y="5436"/>
                    <a:pt x="5286" y="5436"/>
                  </a:cubicBezTo>
                  <a:cubicBezTo>
                    <a:pt x="4947" y="5436"/>
                    <a:pt x="4626" y="5641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8"/>
                    <a:pt x="4722" y="4509"/>
                  </a:cubicBezTo>
                  <a:cubicBezTo>
                    <a:pt x="4820" y="3869"/>
                    <a:pt x="5115" y="4066"/>
                    <a:pt x="5672" y="3689"/>
                  </a:cubicBezTo>
                  <a:cubicBezTo>
                    <a:pt x="6246" y="3296"/>
                    <a:pt x="5951" y="2804"/>
                    <a:pt x="5885" y="2656"/>
                  </a:cubicBezTo>
                  <a:cubicBezTo>
                    <a:pt x="5853" y="2525"/>
                    <a:pt x="5853" y="2361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5"/>
                    <a:pt x="5476" y="2394"/>
                  </a:cubicBezTo>
                  <a:cubicBezTo>
                    <a:pt x="5164" y="2427"/>
                    <a:pt x="4918" y="2673"/>
                    <a:pt x="4869" y="2968"/>
                  </a:cubicBezTo>
                  <a:cubicBezTo>
                    <a:pt x="4869" y="3130"/>
                    <a:pt x="4768" y="3304"/>
                    <a:pt x="4623" y="3304"/>
                  </a:cubicBezTo>
                  <a:cubicBezTo>
                    <a:pt x="4592" y="3304"/>
                    <a:pt x="4559" y="3296"/>
                    <a:pt x="4525" y="3279"/>
                  </a:cubicBezTo>
                  <a:cubicBezTo>
                    <a:pt x="4345" y="3181"/>
                    <a:pt x="4410" y="2886"/>
                    <a:pt x="4410" y="2886"/>
                  </a:cubicBezTo>
                  <a:cubicBezTo>
                    <a:pt x="4623" y="2296"/>
                    <a:pt x="5197" y="2525"/>
                    <a:pt x="5640" y="1837"/>
                  </a:cubicBezTo>
                  <a:cubicBezTo>
                    <a:pt x="6049" y="1230"/>
                    <a:pt x="5492" y="591"/>
                    <a:pt x="5279" y="411"/>
                  </a:cubicBezTo>
                  <a:cubicBezTo>
                    <a:pt x="5164" y="312"/>
                    <a:pt x="5148" y="132"/>
                    <a:pt x="5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736050" y="2338200"/>
              <a:ext cx="73375" cy="268925"/>
            </a:xfrm>
            <a:custGeom>
              <a:avLst/>
              <a:gdLst/>
              <a:ahLst/>
              <a:cxnLst/>
              <a:rect l="l" t="t" r="r" b="b"/>
              <a:pathLst>
                <a:path w="2935" h="10757" extrusionOk="0">
                  <a:moveTo>
                    <a:pt x="1626" y="0"/>
                  </a:moveTo>
                  <a:cubicBezTo>
                    <a:pt x="1296" y="0"/>
                    <a:pt x="956" y="123"/>
                    <a:pt x="689" y="414"/>
                  </a:cubicBezTo>
                  <a:cubicBezTo>
                    <a:pt x="0" y="1234"/>
                    <a:pt x="148" y="2463"/>
                    <a:pt x="525" y="3512"/>
                  </a:cubicBezTo>
                  <a:cubicBezTo>
                    <a:pt x="1361" y="5561"/>
                    <a:pt x="2246" y="7511"/>
                    <a:pt x="1705" y="8954"/>
                  </a:cubicBezTo>
                  <a:cubicBezTo>
                    <a:pt x="1443" y="9692"/>
                    <a:pt x="935" y="10331"/>
                    <a:pt x="263" y="10757"/>
                  </a:cubicBezTo>
                  <a:cubicBezTo>
                    <a:pt x="951" y="10364"/>
                    <a:pt x="1492" y="9724"/>
                    <a:pt x="1787" y="8970"/>
                  </a:cubicBezTo>
                  <a:cubicBezTo>
                    <a:pt x="2393" y="7511"/>
                    <a:pt x="1525" y="5463"/>
                    <a:pt x="689" y="3446"/>
                  </a:cubicBezTo>
                  <a:cubicBezTo>
                    <a:pt x="312" y="2430"/>
                    <a:pt x="197" y="1250"/>
                    <a:pt x="803" y="512"/>
                  </a:cubicBezTo>
                  <a:cubicBezTo>
                    <a:pt x="1032" y="234"/>
                    <a:pt x="1347" y="115"/>
                    <a:pt x="1657" y="115"/>
                  </a:cubicBezTo>
                  <a:cubicBezTo>
                    <a:pt x="2170" y="115"/>
                    <a:pt x="2672" y="442"/>
                    <a:pt x="2754" y="922"/>
                  </a:cubicBezTo>
                  <a:cubicBezTo>
                    <a:pt x="2862" y="1447"/>
                    <a:pt x="2462" y="1928"/>
                    <a:pt x="1936" y="1928"/>
                  </a:cubicBezTo>
                  <a:cubicBezTo>
                    <a:pt x="1903" y="1928"/>
                    <a:pt x="1870" y="1926"/>
                    <a:pt x="1836" y="1922"/>
                  </a:cubicBezTo>
                  <a:lnTo>
                    <a:pt x="1820" y="1922"/>
                  </a:lnTo>
                  <a:cubicBezTo>
                    <a:pt x="1803" y="1922"/>
                    <a:pt x="1787" y="1906"/>
                    <a:pt x="1771" y="1906"/>
                  </a:cubicBezTo>
                  <a:cubicBezTo>
                    <a:pt x="1689" y="1873"/>
                    <a:pt x="1639" y="1824"/>
                    <a:pt x="1590" y="1758"/>
                  </a:cubicBezTo>
                  <a:cubicBezTo>
                    <a:pt x="1590" y="1758"/>
                    <a:pt x="1557" y="1709"/>
                    <a:pt x="1590" y="1660"/>
                  </a:cubicBezTo>
                  <a:cubicBezTo>
                    <a:pt x="1639" y="1627"/>
                    <a:pt x="1984" y="1627"/>
                    <a:pt x="2000" y="1316"/>
                  </a:cubicBezTo>
                  <a:cubicBezTo>
                    <a:pt x="2021" y="1064"/>
                    <a:pt x="1814" y="899"/>
                    <a:pt x="1602" y="899"/>
                  </a:cubicBezTo>
                  <a:cubicBezTo>
                    <a:pt x="1482" y="899"/>
                    <a:pt x="1361" y="952"/>
                    <a:pt x="1279" y="1070"/>
                  </a:cubicBezTo>
                  <a:cubicBezTo>
                    <a:pt x="1087" y="1341"/>
                    <a:pt x="1363" y="1956"/>
                    <a:pt x="1909" y="1956"/>
                  </a:cubicBezTo>
                  <a:cubicBezTo>
                    <a:pt x="1922" y="1956"/>
                    <a:pt x="1937" y="1956"/>
                    <a:pt x="1951" y="1955"/>
                  </a:cubicBezTo>
                  <a:cubicBezTo>
                    <a:pt x="2508" y="1955"/>
                    <a:pt x="2934" y="1447"/>
                    <a:pt x="2836" y="906"/>
                  </a:cubicBezTo>
                  <a:cubicBezTo>
                    <a:pt x="2763" y="383"/>
                    <a:pt x="2209" y="0"/>
                    <a:pt x="16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677025" y="23280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2"/>
                  </a:cubicBezTo>
                  <a:cubicBezTo>
                    <a:pt x="345" y="1967"/>
                    <a:pt x="1066" y="2443"/>
                    <a:pt x="1476" y="2902"/>
                  </a:cubicBezTo>
                  <a:cubicBezTo>
                    <a:pt x="1804" y="3279"/>
                    <a:pt x="2476" y="4131"/>
                    <a:pt x="2132" y="4983"/>
                  </a:cubicBezTo>
                  <a:cubicBezTo>
                    <a:pt x="2050" y="5197"/>
                    <a:pt x="1902" y="5410"/>
                    <a:pt x="1738" y="5574"/>
                  </a:cubicBezTo>
                  <a:cubicBezTo>
                    <a:pt x="1148" y="6082"/>
                    <a:pt x="755" y="6328"/>
                    <a:pt x="443" y="6754"/>
                  </a:cubicBezTo>
                  <a:cubicBezTo>
                    <a:pt x="165" y="7163"/>
                    <a:pt x="1" y="7655"/>
                    <a:pt x="17" y="8163"/>
                  </a:cubicBezTo>
                  <a:cubicBezTo>
                    <a:pt x="17" y="7999"/>
                    <a:pt x="66" y="6934"/>
                    <a:pt x="1214" y="6147"/>
                  </a:cubicBezTo>
                  <a:cubicBezTo>
                    <a:pt x="2509" y="5229"/>
                    <a:pt x="2787" y="4295"/>
                    <a:pt x="2345" y="2918"/>
                  </a:cubicBezTo>
                  <a:cubicBezTo>
                    <a:pt x="1820" y="1295"/>
                    <a:pt x="362" y="1115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761050" y="20921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1"/>
                  </a:moveTo>
                  <a:cubicBezTo>
                    <a:pt x="1396" y="1"/>
                    <a:pt x="1369" y="5"/>
                    <a:pt x="1344" y="13"/>
                  </a:cubicBezTo>
                  <a:cubicBezTo>
                    <a:pt x="1016" y="111"/>
                    <a:pt x="951" y="373"/>
                    <a:pt x="1115" y="734"/>
                  </a:cubicBezTo>
                  <a:cubicBezTo>
                    <a:pt x="1262" y="1094"/>
                    <a:pt x="1770" y="1144"/>
                    <a:pt x="1639" y="2815"/>
                  </a:cubicBezTo>
                  <a:cubicBezTo>
                    <a:pt x="1508" y="4471"/>
                    <a:pt x="0" y="5471"/>
                    <a:pt x="0" y="5471"/>
                  </a:cubicBezTo>
                  <a:cubicBezTo>
                    <a:pt x="262" y="5422"/>
                    <a:pt x="1820" y="4471"/>
                    <a:pt x="2147" y="2438"/>
                  </a:cubicBezTo>
                  <a:cubicBezTo>
                    <a:pt x="2434" y="565"/>
                    <a:pt x="1775" y="1"/>
                    <a:pt x="14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716775" y="2054825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80" y="0"/>
                  </a:moveTo>
                  <a:cubicBezTo>
                    <a:pt x="1292" y="0"/>
                    <a:pt x="857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07" y="1984"/>
                    <a:pt x="620" y="2422"/>
                    <a:pt x="1226" y="2422"/>
                  </a:cubicBezTo>
                  <a:cubicBezTo>
                    <a:pt x="1319" y="2422"/>
                    <a:pt x="1413" y="2411"/>
                    <a:pt x="1509" y="2390"/>
                  </a:cubicBezTo>
                  <a:cubicBezTo>
                    <a:pt x="1624" y="2373"/>
                    <a:pt x="1722" y="2324"/>
                    <a:pt x="1820" y="2275"/>
                  </a:cubicBezTo>
                  <a:lnTo>
                    <a:pt x="1853" y="2275"/>
                  </a:lnTo>
                  <a:cubicBezTo>
                    <a:pt x="2148" y="2111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7"/>
                    <a:pt x="1329" y="964"/>
                  </a:cubicBezTo>
                  <a:cubicBezTo>
                    <a:pt x="968" y="1160"/>
                    <a:pt x="1066" y="1701"/>
                    <a:pt x="1476" y="1767"/>
                  </a:cubicBezTo>
                  <a:cubicBezTo>
                    <a:pt x="1502" y="1772"/>
                    <a:pt x="1527" y="1774"/>
                    <a:pt x="1552" y="1774"/>
                  </a:cubicBezTo>
                  <a:cubicBezTo>
                    <a:pt x="1784" y="1774"/>
                    <a:pt x="1979" y="1577"/>
                    <a:pt x="1935" y="1341"/>
                  </a:cubicBezTo>
                  <a:cubicBezTo>
                    <a:pt x="1928" y="1294"/>
                    <a:pt x="1957" y="1255"/>
                    <a:pt x="1996" y="1255"/>
                  </a:cubicBezTo>
                  <a:cubicBezTo>
                    <a:pt x="2052" y="1255"/>
                    <a:pt x="2129" y="1335"/>
                    <a:pt x="2148" y="1586"/>
                  </a:cubicBezTo>
                  <a:cubicBezTo>
                    <a:pt x="2165" y="1718"/>
                    <a:pt x="2132" y="1832"/>
                    <a:pt x="2083" y="1947"/>
                  </a:cubicBezTo>
                  <a:cubicBezTo>
                    <a:pt x="1940" y="2161"/>
                    <a:pt x="1710" y="2301"/>
                    <a:pt x="1458" y="2301"/>
                  </a:cubicBezTo>
                  <a:cubicBezTo>
                    <a:pt x="1421" y="2301"/>
                    <a:pt x="1383" y="2298"/>
                    <a:pt x="1345" y="2291"/>
                  </a:cubicBezTo>
                  <a:cubicBezTo>
                    <a:pt x="1334" y="2292"/>
                    <a:pt x="1324" y="2292"/>
                    <a:pt x="1313" y="2292"/>
                  </a:cubicBezTo>
                  <a:cubicBezTo>
                    <a:pt x="625" y="2292"/>
                    <a:pt x="142" y="1249"/>
                    <a:pt x="788" y="603"/>
                  </a:cubicBezTo>
                  <a:cubicBezTo>
                    <a:pt x="1057" y="312"/>
                    <a:pt x="1443" y="185"/>
                    <a:pt x="1857" y="185"/>
                  </a:cubicBezTo>
                  <a:cubicBezTo>
                    <a:pt x="2374" y="185"/>
                    <a:pt x="2933" y="383"/>
                    <a:pt x="3361" y="701"/>
                  </a:cubicBezTo>
                  <a:cubicBezTo>
                    <a:pt x="5099" y="1963"/>
                    <a:pt x="4836" y="4258"/>
                    <a:pt x="4328" y="5406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23" y="6701"/>
                    <a:pt x="4115" y="6110"/>
                    <a:pt x="4410" y="5438"/>
                  </a:cubicBezTo>
                  <a:cubicBezTo>
                    <a:pt x="4951" y="4291"/>
                    <a:pt x="5279" y="1898"/>
                    <a:pt x="3459" y="554"/>
                  </a:cubicBezTo>
                  <a:cubicBezTo>
                    <a:pt x="3099" y="292"/>
                    <a:pt x="2689" y="128"/>
                    <a:pt x="2263" y="62"/>
                  </a:cubicBezTo>
                  <a:cubicBezTo>
                    <a:pt x="2094" y="27"/>
                    <a:pt x="1894" y="0"/>
                    <a:pt x="16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746700" y="191662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82" y="1"/>
                  </a:moveTo>
                  <a:lnTo>
                    <a:pt x="1082" y="1"/>
                  </a:lnTo>
                  <a:cubicBezTo>
                    <a:pt x="0" y="2869"/>
                    <a:pt x="1279" y="4394"/>
                    <a:pt x="2541" y="5623"/>
                  </a:cubicBezTo>
                  <a:cubicBezTo>
                    <a:pt x="3803" y="6852"/>
                    <a:pt x="3738" y="8213"/>
                    <a:pt x="3738" y="8213"/>
                  </a:cubicBezTo>
                  <a:cubicBezTo>
                    <a:pt x="4656" y="7295"/>
                    <a:pt x="3590" y="5607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17"/>
                    <a:pt x="3000" y="3754"/>
                  </a:cubicBezTo>
                  <a:cubicBezTo>
                    <a:pt x="2656" y="4459"/>
                    <a:pt x="3262" y="5820"/>
                    <a:pt x="3262" y="5820"/>
                  </a:cubicBezTo>
                  <a:cubicBezTo>
                    <a:pt x="2066" y="4951"/>
                    <a:pt x="2295" y="4164"/>
                    <a:pt x="2639" y="3771"/>
                  </a:cubicBezTo>
                  <a:cubicBezTo>
                    <a:pt x="2984" y="3377"/>
                    <a:pt x="2508" y="3017"/>
                    <a:pt x="2525" y="2804"/>
                  </a:cubicBezTo>
                  <a:cubicBezTo>
                    <a:pt x="2541" y="2656"/>
                    <a:pt x="2574" y="2509"/>
                    <a:pt x="2639" y="2377"/>
                  </a:cubicBezTo>
                  <a:cubicBezTo>
                    <a:pt x="2639" y="2377"/>
                    <a:pt x="2560" y="2323"/>
                    <a:pt x="2418" y="2323"/>
                  </a:cubicBezTo>
                  <a:cubicBezTo>
                    <a:pt x="2301" y="2323"/>
                    <a:pt x="2143" y="2359"/>
                    <a:pt x="1951" y="2492"/>
                  </a:cubicBezTo>
                  <a:cubicBezTo>
                    <a:pt x="1213" y="2984"/>
                    <a:pt x="1525" y="4082"/>
                    <a:pt x="1525" y="4082"/>
                  </a:cubicBezTo>
                  <a:cubicBezTo>
                    <a:pt x="1000" y="3345"/>
                    <a:pt x="1164" y="2591"/>
                    <a:pt x="1771" y="2066"/>
                  </a:cubicBezTo>
                  <a:cubicBezTo>
                    <a:pt x="2361" y="1558"/>
                    <a:pt x="1787" y="1066"/>
                    <a:pt x="1394" y="837"/>
                  </a:cubicBezTo>
                  <a:cubicBezTo>
                    <a:pt x="1017" y="607"/>
                    <a:pt x="1082" y="1"/>
                    <a:pt x="1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686475" y="18916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59" y="1"/>
                  </a:moveTo>
                  <a:lnTo>
                    <a:pt x="459" y="1"/>
                  </a:lnTo>
                  <a:cubicBezTo>
                    <a:pt x="459" y="1"/>
                    <a:pt x="0" y="2017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66"/>
                    <a:pt x="2442" y="1804"/>
                  </a:cubicBezTo>
                  <a:cubicBezTo>
                    <a:pt x="2311" y="1640"/>
                    <a:pt x="2295" y="1410"/>
                    <a:pt x="2426" y="1247"/>
                  </a:cubicBezTo>
                  <a:cubicBezTo>
                    <a:pt x="2426" y="1247"/>
                    <a:pt x="2388" y="1239"/>
                    <a:pt x="2332" y="1239"/>
                  </a:cubicBezTo>
                  <a:cubicBezTo>
                    <a:pt x="2170" y="1239"/>
                    <a:pt x="1861" y="1303"/>
                    <a:pt x="1934" y="1804"/>
                  </a:cubicBezTo>
                  <a:cubicBezTo>
                    <a:pt x="2032" y="2492"/>
                    <a:pt x="2082" y="2607"/>
                    <a:pt x="1852" y="2623"/>
                  </a:cubicBezTo>
                  <a:cubicBezTo>
                    <a:pt x="1843" y="2625"/>
                    <a:pt x="1834" y="2626"/>
                    <a:pt x="1826" y="2626"/>
                  </a:cubicBezTo>
                  <a:cubicBezTo>
                    <a:pt x="1645" y="2626"/>
                    <a:pt x="1707" y="2287"/>
                    <a:pt x="1754" y="2099"/>
                  </a:cubicBezTo>
                  <a:cubicBezTo>
                    <a:pt x="1819" y="1919"/>
                    <a:pt x="2082" y="1083"/>
                    <a:pt x="1410" y="820"/>
                  </a:cubicBezTo>
                  <a:cubicBezTo>
                    <a:pt x="754" y="542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822925" y="210635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66" y="1181"/>
                    <a:pt x="951" y="2476"/>
                  </a:cubicBezTo>
                  <a:cubicBezTo>
                    <a:pt x="853" y="3754"/>
                    <a:pt x="0" y="4263"/>
                    <a:pt x="0" y="4263"/>
                  </a:cubicBezTo>
                  <a:cubicBezTo>
                    <a:pt x="3590" y="2427"/>
                    <a:pt x="2295" y="771"/>
                    <a:pt x="1951" y="509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824975" y="21717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20" y="1"/>
                  </a:moveTo>
                  <a:cubicBezTo>
                    <a:pt x="2840" y="1"/>
                    <a:pt x="2424" y="335"/>
                    <a:pt x="2016" y="958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1"/>
                    <a:pt x="3033" y="2614"/>
                    <a:pt x="3672" y="3368"/>
                  </a:cubicBezTo>
                  <a:cubicBezTo>
                    <a:pt x="4311" y="4122"/>
                    <a:pt x="4491" y="5335"/>
                    <a:pt x="5999" y="5712"/>
                  </a:cubicBezTo>
                  <a:cubicBezTo>
                    <a:pt x="6255" y="5775"/>
                    <a:pt x="6478" y="5801"/>
                    <a:pt x="6671" y="5801"/>
                  </a:cubicBezTo>
                  <a:cubicBezTo>
                    <a:pt x="7630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0" y="5213"/>
                    <a:pt x="7699" y="5243"/>
                    <a:pt x="7626" y="5243"/>
                  </a:cubicBezTo>
                  <a:cubicBezTo>
                    <a:pt x="7378" y="5243"/>
                    <a:pt x="7236" y="4888"/>
                    <a:pt x="7262" y="4138"/>
                  </a:cubicBezTo>
                  <a:cubicBezTo>
                    <a:pt x="7278" y="3171"/>
                    <a:pt x="6409" y="2892"/>
                    <a:pt x="5295" y="2712"/>
                  </a:cubicBezTo>
                  <a:cubicBezTo>
                    <a:pt x="4180" y="2532"/>
                    <a:pt x="3246" y="2466"/>
                    <a:pt x="3131" y="2106"/>
                  </a:cubicBezTo>
                  <a:cubicBezTo>
                    <a:pt x="3016" y="1729"/>
                    <a:pt x="3508" y="1581"/>
                    <a:pt x="4196" y="1384"/>
                  </a:cubicBezTo>
                  <a:cubicBezTo>
                    <a:pt x="4868" y="1188"/>
                    <a:pt x="4573" y="548"/>
                    <a:pt x="4573" y="548"/>
                  </a:cubicBezTo>
                  <a:lnTo>
                    <a:pt x="4573" y="548"/>
                  </a:lnTo>
                  <a:cubicBezTo>
                    <a:pt x="4522" y="589"/>
                    <a:pt x="4469" y="607"/>
                    <a:pt x="4413" y="607"/>
                  </a:cubicBezTo>
                  <a:cubicBezTo>
                    <a:pt x="4221" y="607"/>
                    <a:pt x="3991" y="393"/>
                    <a:pt x="3623" y="139"/>
                  </a:cubicBezTo>
                  <a:cubicBezTo>
                    <a:pt x="3495" y="46"/>
                    <a:pt x="3360" y="1"/>
                    <a:pt x="32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729500" y="2231650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4289" y="0"/>
                  </a:moveTo>
                  <a:cubicBezTo>
                    <a:pt x="2707" y="0"/>
                    <a:pt x="1369" y="1104"/>
                    <a:pt x="672" y="2512"/>
                  </a:cubicBezTo>
                  <a:cubicBezTo>
                    <a:pt x="148" y="3611"/>
                    <a:pt x="0" y="4856"/>
                    <a:pt x="230" y="6053"/>
                  </a:cubicBezTo>
                  <a:lnTo>
                    <a:pt x="230" y="6069"/>
                  </a:lnTo>
                  <a:cubicBezTo>
                    <a:pt x="246" y="6151"/>
                    <a:pt x="262" y="6217"/>
                    <a:pt x="279" y="6282"/>
                  </a:cubicBezTo>
                  <a:cubicBezTo>
                    <a:pt x="246" y="6119"/>
                    <a:pt x="230" y="5955"/>
                    <a:pt x="230" y="5774"/>
                  </a:cubicBezTo>
                  <a:cubicBezTo>
                    <a:pt x="246" y="4906"/>
                    <a:pt x="410" y="4053"/>
                    <a:pt x="738" y="3250"/>
                  </a:cubicBezTo>
                  <a:cubicBezTo>
                    <a:pt x="1147" y="2234"/>
                    <a:pt x="1869" y="1398"/>
                    <a:pt x="2819" y="873"/>
                  </a:cubicBezTo>
                  <a:cubicBezTo>
                    <a:pt x="3368" y="559"/>
                    <a:pt x="4083" y="308"/>
                    <a:pt x="4791" y="308"/>
                  </a:cubicBezTo>
                  <a:cubicBezTo>
                    <a:pt x="5374" y="308"/>
                    <a:pt x="5952" y="478"/>
                    <a:pt x="6425" y="922"/>
                  </a:cubicBezTo>
                  <a:cubicBezTo>
                    <a:pt x="7474" y="1840"/>
                    <a:pt x="7147" y="3758"/>
                    <a:pt x="5934" y="4070"/>
                  </a:cubicBezTo>
                  <a:cubicBezTo>
                    <a:pt x="5808" y="4099"/>
                    <a:pt x="5679" y="4114"/>
                    <a:pt x="5550" y="4114"/>
                  </a:cubicBezTo>
                  <a:cubicBezTo>
                    <a:pt x="5106" y="4114"/>
                    <a:pt x="4671" y="3941"/>
                    <a:pt x="4442" y="3611"/>
                  </a:cubicBezTo>
                  <a:cubicBezTo>
                    <a:pt x="4147" y="3201"/>
                    <a:pt x="4147" y="2660"/>
                    <a:pt x="4409" y="2250"/>
                  </a:cubicBezTo>
                  <a:cubicBezTo>
                    <a:pt x="4599" y="1971"/>
                    <a:pt x="4910" y="1814"/>
                    <a:pt x="5228" y="1814"/>
                  </a:cubicBezTo>
                  <a:cubicBezTo>
                    <a:pt x="5378" y="1814"/>
                    <a:pt x="5530" y="1849"/>
                    <a:pt x="5671" y="1922"/>
                  </a:cubicBezTo>
                  <a:cubicBezTo>
                    <a:pt x="5835" y="2004"/>
                    <a:pt x="5950" y="2185"/>
                    <a:pt x="5950" y="2381"/>
                  </a:cubicBezTo>
                  <a:cubicBezTo>
                    <a:pt x="5950" y="2381"/>
                    <a:pt x="5950" y="2514"/>
                    <a:pt x="5866" y="2514"/>
                  </a:cubicBezTo>
                  <a:cubicBezTo>
                    <a:pt x="5862" y="2514"/>
                    <a:pt x="5857" y="2513"/>
                    <a:pt x="5852" y="2512"/>
                  </a:cubicBezTo>
                  <a:cubicBezTo>
                    <a:pt x="5753" y="2512"/>
                    <a:pt x="5786" y="2365"/>
                    <a:pt x="5524" y="2299"/>
                  </a:cubicBezTo>
                  <a:cubicBezTo>
                    <a:pt x="5494" y="2293"/>
                    <a:pt x="5465" y="2290"/>
                    <a:pt x="5436" y="2290"/>
                  </a:cubicBezTo>
                  <a:cubicBezTo>
                    <a:pt x="5180" y="2290"/>
                    <a:pt x="4973" y="2540"/>
                    <a:pt x="5032" y="2791"/>
                  </a:cubicBezTo>
                  <a:cubicBezTo>
                    <a:pt x="5074" y="2968"/>
                    <a:pt x="5315" y="3099"/>
                    <a:pt x="5556" y="3099"/>
                  </a:cubicBezTo>
                  <a:cubicBezTo>
                    <a:pt x="5694" y="3099"/>
                    <a:pt x="5832" y="3056"/>
                    <a:pt x="5934" y="2955"/>
                  </a:cubicBezTo>
                  <a:cubicBezTo>
                    <a:pt x="5999" y="2889"/>
                    <a:pt x="6048" y="2807"/>
                    <a:pt x="6081" y="2709"/>
                  </a:cubicBezTo>
                  <a:cubicBezTo>
                    <a:pt x="6180" y="2398"/>
                    <a:pt x="6048" y="2070"/>
                    <a:pt x="5770" y="1906"/>
                  </a:cubicBezTo>
                  <a:cubicBezTo>
                    <a:pt x="5592" y="1799"/>
                    <a:pt x="5400" y="1748"/>
                    <a:pt x="5211" y="1748"/>
                  </a:cubicBezTo>
                  <a:cubicBezTo>
                    <a:pt x="4876" y="1748"/>
                    <a:pt x="4553" y="1908"/>
                    <a:pt x="4344" y="2201"/>
                  </a:cubicBezTo>
                  <a:cubicBezTo>
                    <a:pt x="4032" y="2644"/>
                    <a:pt x="4032" y="3234"/>
                    <a:pt x="4344" y="3676"/>
                  </a:cubicBezTo>
                  <a:cubicBezTo>
                    <a:pt x="4613" y="4048"/>
                    <a:pt x="5092" y="4249"/>
                    <a:pt x="5577" y="4249"/>
                  </a:cubicBezTo>
                  <a:cubicBezTo>
                    <a:pt x="5713" y="4249"/>
                    <a:pt x="5850" y="4233"/>
                    <a:pt x="5983" y="4201"/>
                  </a:cubicBezTo>
                  <a:cubicBezTo>
                    <a:pt x="7327" y="3873"/>
                    <a:pt x="7688" y="1791"/>
                    <a:pt x="6557" y="808"/>
                  </a:cubicBezTo>
                  <a:cubicBezTo>
                    <a:pt x="6409" y="677"/>
                    <a:pt x="6245" y="545"/>
                    <a:pt x="6081" y="464"/>
                  </a:cubicBezTo>
                  <a:cubicBezTo>
                    <a:pt x="5589" y="168"/>
                    <a:pt x="5032" y="5"/>
                    <a:pt x="4458" y="5"/>
                  </a:cubicBezTo>
                  <a:cubicBezTo>
                    <a:pt x="4402" y="2"/>
                    <a:pt x="4345" y="0"/>
                    <a:pt x="42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739325" y="2279450"/>
              <a:ext cx="76000" cy="81400"/>
            </a:xfrm>
            <a:custGeom>
              <a:avLst/>
              <a:gdLst/>
              <a:ahLst/>
              <a:cxnLst/>
              <a:rect l="l" t="t" r="r" b="b"/>
              <a:pathLst>
                <a:path w="3040" h="3256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0" y="3256"/>
                    <a:pt x="0" y="3256"/>
                  </a:cubicBezTo>
                  <a:cubicBezTo>
                    <a:pt x="0" y="3256"/>
                    <a:pt x="689" y="1158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837250" y="2273150"/>
              <a:ext cx="129925" cy="112550"/>
            </a:xfrm>
            <a:custGeom>
              <a:avLst/>
              <a:gdLst/>
              <a:ahLst/>
              <a:cxnLst/>
              <a:rect l="l" t="t" r="r" b="b"/>
              <a:pathLst>
                <a:path w="5197" h="4502" extrusionOk="0">
                  <a:moveTo>
                    <a:pt x="3033" y="0"/>
                  </a:moveTo>
                  <a:cubicBezTo>
                    <a:pt x="3033" y="0"/>
                    <a:pt x="3345" y="689"/>
                    <a:pt x="3001" y="1770"/>
                  </a:cubicBezTo>
                  <a:cubicBezTo>
                    <a:pt x="2673" y="2836"/>
                    <a:pt x="1837" y="3049"/>
                    <a:pt x="1198" y="3114"/>
                  </a:cubicBezTo>
                  <a:cubicBezTo>
                    <a:pt x="575" y="3180"/>
                    <a:pt x="132" y="3459"/>
                    <a:pt x="1" y="4327"/>
                  </a:cubicBezTo>
                  <a:cubicBezTo>
                    <a:pt x="149" y="4229"/>
                    <a:pt x="315" y="4177"/>
                    <a:pt x="484" y="4177"/>
                  </a:cubicBezTo>
                  <a:cubicBezTo>
                    <a:pt x="596" y="4177"/>
                    <a:pt x="710" y="4200"/>
                    <a:pt x="821" y="4245"/>
                  </a:cubicBezTo>
                  <a:cubicBezTo>
                    <a:pt x="1056" y="4363"/>
                    <a:pt x="1447" y="4501"/>
                    <a:pt x="1841" y="4501"/>
                  </a:cubicBezTo>
                  <a:cubicBezTo>
                    <a:pt x="2160" y="4501"/>
                    <a:pt x="2480" y="4411"/>
                    <a:pt x="2722" y="4147"/>
                  </a:cubicBezTo>
                  <a:cubicBezTo>
                    <a:pt x="3279" y="3573"/>
                    <a:pt x="3164" y="2951"/>
                    <a:pt x="3132" y="2672"/>
                  </a:cubicBezTo>
                  <a:cubicBezTo>
                    <a:pt x="3116" y="2381"/>
                    <a:pt x="3052" y="1852"/>
                    <a:pt x="3332" y="1852"/>
                  </a:cubicBezTo>
                  <a:cubicBezTo>
                    <a:pt x="3336" y="1852"/>
                    <a:pt x="3340" y="1852"/>
                    <a:pt x="3345" y="1852"/>
                  </a:cubicBezTo>
                  <a:cubicBezTo>
                    <a:pt x="3345" y="1852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8"/>
                  </a:cubicBezTo>
                  <a:cubicBezTo>
                    <a:pt x="3558" y="2754"/>
                    <a:pt x="3525" y="3049"/>
                    <a:pt x="4148" y="3229"/>
                  </a:cubicBezTo>
                  <a:cubicBezTo>
                    <a:pt x="4492" y="3311"/>
                    <a:pt x="4804" y="3475"/>
                    <a:pt x="5066" y="3721"/>
                  </a:cubicBezTo>
                  <a:cubicBezTo>
                    <a:pt x="4968" y="3508"/>
                    <a:pt x="4935" y="3262"/>
                    <a:pt x="5000" y="3032"/>
                  </a:cubicBezTo>
                  <a:cubicBezTo>
                    <a:pt x="5115" y="2688"/>
                    <a:pt x="5197" y="2082"/>
                    <a:pt x="4640" y="1688"/>
                  </a:cubicBezTo>
                  <a:cubicBezTo>
                    <a:pt x="4066" y="1295"/>
                    <a:pt x="3509" y="1066"/>
                    <a:pt x="3394" y="672"/>
                  </a:cubicBezTo>
                  <a:cubicBezTo>
                    <a:pt x="3312" y="426"/>
                    <a:pt x="3181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915125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28" y="0"/>
                  </a:moveTo>
                  <a:lnTo>
                    <a:pt x="328" y="0"/>
                  </a:lnTo>
                  <a:cubicBezTo>
                    <a:pt x="345" y="197"/>
                    <a:pt x="328" y="377"/>
                    <a:pt x="279" y="574"/>
                  </a:cubicBezTo>
                  <a:cubicBezTo>
                    <a:pt x="181" y="836"/>
                    <a:pt x="0" y="1263"/>
                    <a:pt x="508" y="1558"/>
                  </a:cubicBezTo>
                  <a:cubicBezTo>
                    <a:pt x="1017" y="1853"/>
                    <a:pt x="1033" y="1984"/>
                    <a:pt x="1033" y="1984"/>
                  </a:cubicBezTo>
                  <a:cubicBezTo>
                    <a:pt x="1066" y="1754"/>
                    <a:pt x="1115" y="1525"/>
                    <a:pt x="1180" y="1295"/>
                  </a:cubicBezTo>
                  <a:cubicBezTo>
                    <a:pt x="1295" y="918"/>
                    <a:pt x="1115" y="525"/>
                    <a:pt x="787" y="345"/>
                  </a:cubicBezTo>
                  <a:cubicBezTo>
                    <a:pt x="345" y="83"/>
                    <a:pt x="328" y="1"/>
                    <a:pt x="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915950" y="2133150"/>
              <a:ext cx="174175" cy="121725"/>
            </a:xfrm>
            <a:custGeom>
              <a:avLst/>
              <a:gdLst/>
              <a:ahLst/>
              <a:cxnLst/>
              <a:rect l="l" t="t" r="r" b="b"/>
              <a:pathLst>
                <a:path w="6967" h="4869" extrusionOk="0">
                  <a:moveTo>
                    <a:pt x="1957" y="0"/>
                  </a:moveTo>
                  <a:cubicBezTo>
                    <a:pt x="1071" y="0"/>
                    <a:pt x="604" y="821"/>
                    <a:pt x="721" y="1371"/>
                  </a:cubicBezTo>
                  <a:cubicBezTo>
                    <a:pt x="841" y="1983"/>
                    <a:pt x="1450" y="2011"/>
                    <a:pt x="1557" y="2011"/>
                  </a:cubicBezTo>
                  <a:cubicBezTo>
                    <a:pt x="1568" y="2011"/>
                    <a:pt x="1574" y="2010"/>
                    <a:pt x="1574" y="2010"/>
                  </a:cubicBezTo>
                  <a:cubicBezTo>
                    <a:pt x="1311" y="1896"/>
                    <a:pt x="1197" y="1601"/>
                    <a:pt x="1328" y="1338"/>
                  </a:cubicBezTo>
                  <a:cubicBezTo>
                    <a:pt x="1365" y="1274"/>
                    <a:pt x="1408" y="1250"/>
                    <a:pt x="1455" y="1250"/>
                  </a:cubicBezTo>
                  <a:cubicBezTo>
                    <a:pt x="1553" y="1250"/>
                    <a:pt x="1670" y="1354"/>
                    <a:pt x="1803" y="1420"/>
                  </a:cubicBezTo>
                  <a:cubicBezTo>
                    <a:pt x="1841" y="1439"/>
                    <a:pt x="1877" y="1448"/>
                    <a:pt x="1911" y="1448"/>
                  </a:cubicBezTo>
                  <a:cubicBezTo>
                    <a:pt x="2053" y="1448"/>
                    <a:pt x="2160" y="1294"/>
                    <a:pt x="2213" y="1109"/>
                  </a:cubicBezTo>
                  <a:cubicBezTo>
                    <a:pt x="2253" y="968"/>
                    <a:pt x="2362" y="827"/>
                    <a:pt x="2550" y="827"/>
                  </a:cubicBezTo>
                  <a:cubicBezTo>
                    <a:pt x="2668" y="827"/>
                    <a:pt x="2817" y="882"/>
                    <a:pt x="3000" y="1027"/>
                  </a:cubicBezTo>
                  <a:cubicBezTo>
                    <a:pt x="3491" y="1404"/>
                    <a:pt x="3180" y="2158"/>
                    <a:pt x="3180" y="2158"/>
                  </a:cubicBezTo>
                  <a:cubicBezTo>
                    <a:pt x="3180" y="2158"/>
                    <a:pt x="3180" y="1535"/>
                    <a:pt x="2754" y="1469"/>
                  </a:cubicBezTo>
                  <a:cubicBezTo>
                    <a:pt x="2715" y="1461"/>
                    <a:pt x="2676" y="1457"/>
                    <a:pt x="2638" y="1457"/>
                  </a:cubicBezTo>
                  <a:cubicBezTo>
                    <a:pt x="2450" y="1457"/>
                    <a:pt x="2278" y="1555"/>
                    <a:pt x="2197" y="1732"/>
                  </a:cubicBezTo>
                  <a:cubicBezTo>
                    <a:pt x="2459" y="1732"/>
                    <a:pt x="2475" y="2109"/>
                    <a:pt x="2328" y="2305"/>
                  </a:cubicBezTo>
                  <a:cubicBezTo>
                    <a:pt x="2180" y="2519"/>
                    <a:pt x="2229" y="2650"/>
                    <a:pt x="2377" y="2732"/>
                  </a:cubicBezTo>
                  <a:cubicBezTo>
                    <a:pt x="2508" y="2830"/>
                    <a:pt x="2721" y="2814"/>
                    <a:pt x="2541" y="3191"/>
                  </a:cubicBezTo>
                  <a:cubicBezTo>
                    <a:pt x="2360" y="3568"/>
                    <a:pt x="1656" y="3568"/>
                    <a:pt x="1656" y="3568"/>
                  </a:cubicBezTo>
                  <a:cubicBezTo>
                    <a:pt x="1803" y="3354"/>
                    <a:pt x="1770" y="3059"/>
                    <a:pt x="1574" y="2896"/>
                  </a:cubicBezTo>
                  <a:cubicBezTo>
                    <a:pt x="1574" y="3059"/>
                    <a:pt x="1459" y="3223"/>
                    <a:pt x="1295" y="3273"/>
                  </a:cubicBezTo>
                  <a:cubicBezTo>
                    <a:pt x="1016" y="3354"/>
                    <a:pt x="1016" y="3273"/>
                    <a:pt x="754" y="3502"/>
                  </a:cubicBezTo>
                  <a:cubicBezTo>
                    <a:pt x="632" y="3609"/>
                    <a:pt x="459" y="3638"/>
                    <a:pt x="310" y="3638"/>
                  </a:cubicBezTo>
                  <a:cubicBezTo>
                    <a:pt x="140" y="3638"/>
                    <a:pt x="0" y="3600"/>
                    <a:pt x="0" y="3600"/>
                  </a:cubicBezTo>
                  <a:lnTo>
                    <a:pt x="0" y="3600"/>
                  </a:lnTo>
                  <a:cubicBezTo>
                    <a:pt x="180" y="3699"/>
                    <a:pt x="377" y="3764"/>
                    <a:pt x="590" y="3781"/>
                  </a:cubicBezTo>
                  <a:cubicBezTo>
                    <a:pt x="1033" y="3813"/>
                    <a:pt x="1475" y="3879"/>
                    <a:pt x="1901" y="3994"/>
                  </a:cubicBezTo>
                  <a:cubicBezTo>
                    <a:pt x="3082" y="4354"/>
                    <a:pt x="3786" y="4846"/>
                    <a:pt x="4688" y="4862"/>
                  </a:cubicBezTo>
                  <a:cubicBezTo>
                    <a:pt x="4746" y="4867"/>
                    <a:pt x="4804" y="4869"/>
                    <a:pt x="4861" y="4869"/>
                  </a:cubicBezTo>
                  <a:cubicBezTo>
                    <a:pt x="5262" y="4869"/>
                    <a:pt x="5658" y="4770"/>
                    <a:pt x="6016" y="4584"/>
                  </a:cubicBezTo>
                  <a:cubicBezTo>
                    <a:pt x="6753" y="4108"/>
                    <a:pt x="6966" y="3109"/>
                    <a:pt x="6475" y="2371"/>
                  </a:cubicBezTo>
                  <a:cubicBezTo>
                    <a:pt x="6252" y="2033"/>
                    <a:pt x="5892" y="1877"/>
                    <a:pt x="5552" y="1877"/>
                  </a:cubicBezTo>
                  <a:cubicBezTo>
                    <a:pt x="5216" y="1877"/>
                    <a:pt x="4900" y="2029"/>
                    <a:pt x="4754" y="2305"/>
                  </a:cubicBezTo>
                  <a:cubicBezTo>
                    <a:pt x="4508" y="2633"/>
                    <a:pt x="4557" y="3092"/>
                    <a:pt x="4852" y="3387"/>
                  </a:cubicBezTo>
                  <a:cubicBezTo>
                    <a:pt x="4868" y="3404"/>
                    <a:pt x="4885" y="3420"/>
                    <a:pt x="4917" y="3436"/>
                  </a:cubicBezTo>
                  <a:cubicBezTo>
                    <a:pt x="4917" y="3436"/>
                    <a:pt x="4934" y="3453"/>
                    <a:pt x="4950" y="3469"/>
                  </a:cubicBezTo>
                  <a:cubicBezTo>
                    <a:pt x="5052" y="3528"/>
                    <a:pt x="5179" y="3559"/>
                    <a:pt x="5302" y="3559"/>
                  </a:cubicBezTo>
                  <a:cubicBezTo>
                    <a:pt x="5556" y="3559"/>
                    <a:pt x="5797" y="3428"/>
                    <a:pt x="5786" y="3141"/>
                  </a:cubicBezTo>
                  <a:cubicBezTo>
                    <a:pt x="5800" y="2947"/>
                    <a:pt x="5643" y="2865"/>
                    <a:pt x="5467" y="2865"/>
                  </a:cubicBezTo>
                  <a:cubicBezTo>
                    <a:pt x="5212" y="2865"/>
                    <a:pt x="4916" y="3037"/>
                    <a:pt x="5032" y="3289"/>
                  </a:cubicBezTo>
                  <a:cubicBezTo>
                    <a:pt x="5032" y="3312"/>
                    <a:pt x="5032" y="3334"/>
                    <a:pt x="5011" y="3334"/>
                  </a:cubicBezTo>
                  <a:cubicBezTo>
                    <a:pt x="4987" y="3334"/>
                    <a:pt x="4934" y="3304"/>
                    <a:pt x="4819" y="3207"/>
                  </a:cubicBezTo>
                  <a:cubicBezTo>
                    <a:pt x="4704" y="3109"/>
                    <a:pt x="4639" y="2961"/>
                    <a:pt x="4639" y="2797"/>
                  </a:cubicBezTo>
                  <a:cubicBezTo>
                    <a:pt x="4639" y="2633"/>
                    <a:pt x="4704" y="2469"/>
                    <a:pt x="4819" y="2322"/>
                  </a:cubicBezTo>
                  <a:cubicBezTo>
                    <a:pt x="4944" y="2087"/>
                    <a:pt x="5211" y="1964"/>
                    <a:pt x="5499" y="1964"/>
                  </a:cubicBezTo>
                  <a:cubicBezTo>
                    <a:pt x="5814" y="1964"/>
                    <a:pt x="6154" y="2112"/>
                    <a:pt x="6360" y="2420"/>
                  </a:cubicBezTo>
                  <a:lnTo>
                    <a:pt x="6376" y="2453"/>
                  </a:lnTo>
                  <a:cubicBezTo>
                    <a:pt x="6589" y="2863"/>
                    <a:pt x="6573" y="3354"/>
                    <a:pt x="6344" y="3764"/>
                  </a:cubicBezTo>
                  <a:cubicBezTo>
                    <a:pt x="6062" y="4259"/>
                    <a:pt x="5419" y="4615"/>
                    <a:pt x="4582" y="4615"/>
                  </a:cubicBezTo>
                  <a:cubicBezTo>
                    <a:pt x="4199" y="4615"/>
                    <a:pt x="3775" y="4541"/>
                    <a:pt x="3328" y="4371"/>
                  </a:cubicBezTo>
                  <a:cubicBezTo>
                    <a:pt x="3278" y="4354"/>
                    <a:pt x="3049" y="4272"/>
                    <a:pt x="2901" y="4190"/>
                  </a:cubicBezTo>
                  <a:cubicBezTo>
                    <a:pt x="2475" y="3994"/>
                    <a:pt x="2033" y="3846"/>
                    <a:pt x="1574" y="3748"/>
                  </a:cubicBezTo>
                  <a:cubicBezTo>
                    <a:pt x="1754" y="3731"/>
                    <a:pt x="1951" y="3699"/>
                    <a:pt x="2164" y="3666"/>
                  </a:cubicBezTo>
                  <a:cubicBezTo>
                    <a:pt x="3901" y="3322"/>
                    <a:pt x="4163" y="847"/>
                    <a:pt x="2705" y="175"/>
                  </a:cubicBezTo>
                  <a:cubicBezTo>
                    <a:pt x="2430" y="52"/>
                    <a:pt x="2180" y="0"/>
                    <a:pt x="19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7000775" y="219897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901" y="803"/>
                    <a:pt x="3557" y="1590"/>
                    <a:pt x="2901" y="2066"/>
                  </a:cubicBezTo>
                  <a:cubicBezTo>
                    <a:pt x="2499" y="2373"/>
                    <a:pt x="2009" y="2472"/>
                    <a:pt x="1547" y="2472"/>
                  </a:cubicBezTo>
                  <a:cubicBezTo>
                    <a:pt x="730" y="2472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85"/>
                    <a:pt x="1836" y="2639"/>
                    <a:pt x="2213" y="3049"/>
                  </a:cubicBezTo>
                  <a:cubicBezTo>
                    <a:pt x="2381" y="3232"/>
                    <a:pt x="2556" y="3288"/>
                    <a:pt x="2717" y="3288"/>
                  </a:cubicBezTo>
                  <a:cubicBezTo>
                    <a:pt x="2901" y="3288"/>
                    <a:pt x="3066" y="3215"/>
                    <a:pt x="3180" y="3180"/>
                  </a:cubicBezTo>
                  <a:cubicBezTo>
                    <a:pt x="3203" y="3173"/>
                    <a:pt x="3228" y="3170"/>
                    <a:pt x="3252" y="3170"/>
                  </a:cubicBezTo>
                  <a:cubicBezTo>
                    <a:pt x="3346" y="3170"/>
                    <a:pt x="3439" y="3220"/>
                    <a:pt x="3491" y="3311"/>
                  </a:cubicBezTo>
                  <a:cubicBezTo>
                    <a:pt x="3524" y="3098"/>
                    <a:pt x="3475" y="2885"/>
                    <a:pt x="3360" y="2721"/>
                  </a:cubicBezTo>
                  <a:cubicBezTo>
                    <a:pt x="3180" y="2508"/>
                    <a:pt x="2787" y="2508"/>
                    <a:pt x="2721" y="2508"/>
                  </a:cubicBezTo>
                  <a:cubicBezTo>
                    <a:pt x="3278" y="2459"/>
                    <a:pt x="3786" y="2180"/>
                    <a:pt x="4098" y="1721"/>
                  </a:cubicBezTo>
                  <a:cubicBezTo>
                    <a:pt x="4655" y="918"/>
                    <a:pt x="3803" y="0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852025" y="2013550"/>
              <a:ext cx="111475" cy="157175"/>
            </a:xfrm>
            <a:custGeom>
              <a:avLst/>
              <a:gdLst/>
              <a:ahLst/>
              <a:cxnLst/>
              <a:rect l="l" t="t" r="r" b="b"/>
              <a:pathLst>
                <a:path w="4459" h="6287" extrusionOk="0">
                  <a:moveTo>
                    <a:pt x="1811" y="1"/>
                  </a:moveTo>
                  <a:cubicBezTo>
                    <a:pt x="1385" y="1"/>
                    <a:pt x="976" y="150"/>
                    <a:pt x="705" y="451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10"/>
                    <a:pt x="1291" y="2438"/>
                    <a:pt x="1428" y="2438"/>
                  </a:cubicBezTo>
                  <a:cubicBezTo>
                    <a:pt x="1565" y="2438"/>
                    <a:pt x="1705" y="2410"/>
                    <a:pt x="1836" y="2352"/>
                  </a:cubicBezTo>
                  <a:lnTo>
                    <a:pt x="1869" y="2320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16" y="2221"/>
                  </a:lnTo>
                  <a:cubicBezTo>
                    <a:pt x="2033" y="2188"/>
                    <a:pt x="2049" y="2172"/>
                    <a:pt x="2082" y="2156"/>
                  </a:cubicBezTo>
                  <a:cubicBezTo>
                    <a:pt x="2246" y="1975"/>
                    <a:pt x="2328" y="1746"/>
                    <a:pt x="2295" y="1500"/>
                  </a:cubicBezTo>
                  <a:cubicBezTo>
                    <a:pt x="2251" y="1163"/>
                    <a:pt x="2034" y="1020"/>
                    <a:pt x="1836" y="1020"/>
                  </a:cubicBezTo>
                  <a:cubicBezTo>
                    <a:pt x="1735" y="1020"/>
                    <a:pt x="1640" y="1057"/>
                    <a:pt x="1574" y="1123"/>
                  </a:cubicBezTo>
                  <a:cubicBezTo>
                    <a:pt x="1410" y="1303"/>
                    <a:pt x="1459" y="1582"/>
                    <a:pt x="1656" y="1697"/>
                  </a:cubicBezTo>
                  <a:cubicBezTo>
                    <a:pt x="1731" y="1730"/>
                    <a:pt x="1799" y="1740"/>
                    <a:pt x="1859" y="1740"/>
                  </a:cubicBezTo>
                  <a:cubicBezTo>
                    <a:pt x="1943" y="1740"/>
                    <a:pt x="2010" y="1720"/>
                    <a:pt x="2054" y="1720"/>
                  </a:cubicBezTo>
                  <a:cubicBezTo>
                    <a:pt x="2099" y="1720"/>
                    <a:pt x="2121" y="1741"/>
                    <a:pt x="2115" y="1828"/>
                  </a:cubicBezTo>
                  <a:cubicBezTo>
                    <a:pt x="2098" y="2041"/>
                    <a:pt x="1983" y="2205"/>
                    <a:pt x="1803" y="2303"/>
                  </a:cubicBezTo>
                  <a:cubicBezTo>
                    <a:pt x="1696" y="2356"/>
                    <a:pt x="1579" y="2381"/>
                    <a:pt x="1461" y="2381"/>
                  </a:cubicBezTo>
                  <a:cubicBezTo>
                    <a:pt x="1325" y="2381"/>
                    <a:pt x="1188" y="2348"/>
                    <a:pt x="1065" y="2287"/>
                  </a:cubicBezTo>
                  <a:cubicBezTo>
                    <a:pt x="525" y="2057"/>
                    <a:pt x="164" y="1107"/>
                    <a:pt x="803" y="566"/>
                  </a:cubicBezTo>
                  <a:cubicBezTo>
                    <a:pt x="1049" y="320"/>
                    <a:pt x="1377" y="172"/>
                    <a:pt x="1738" y="172"/>
                  </a:cubicBezTo>
                  <a:cubicBezTo>
                    <a:pt x="2492" y="205"/>
                    <a:pt x="3311" y="762"/>
                    <a:pt x="3442" y="2221"/>
                  </a:cubicBezTo>
                  <a:cubicBezTo>
                    <a:pt x="3491" y="2779"/>
                    <a:pt x="3426" y="3319"/>
                    <a:pt x="3278" y="3844"/>
                  </a:cubicBezTo>
                  <a:cubicBezTo>
                    <a:pt x="3147" y="4319"/>
                    <a:pt x="2950" y="4745"/>
                    <a:pt x="2672" y="5139"/>
                  </a:cubicBezTo>
                  <a:cubicBezTo>
                    <a:pt x="2262" y="5631"/>
                    <a:pt x="1754" y="6024"/>
                    <a:pt x="1180" y="6286"/>
                  </a:cubicBezTo>
                  <a:cubicBezTo>
                    <a:pt x="1803" y="6040"/>
                    <a:pt x="2360" y="5647"/>
                    <a:pt x="2803" y="5122"/>
                  </a:cubicBezTo>
                  <a:cubicBezTo>
                    <a:pt x="3557" y="4270"/>
                    <a:pt x="4458" y="2238"/>
                    <a:pt x="3180" y="615"/>
                  </a:cubicBezTo>
                  <a:cubicBezTo>
                    <a:pt x="2834" y="207"/>
                    <a:pt x="2311" y="1"/>
                    <a:pt x="18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450825" y="2651575"/>
              <a:ext cx="226650" cy="158050"/>
            </a:xfrm>
            <a:custGeom>
              <a:avLst/>
              <a:gdLst/>
              <a:ahLst/>
              <a:cxnLst/>
              <a:rect l="l" t="t" r="r" b="b"/>
              <a:pathLst>
                <a:path w="9066" h="6322" extrusionOk="0">
                  <a:moveTo>
                    <a:pt x="1989" y="0"/>
                  </a:moveTo>
                  <a:cubicBezTo>
                    <a:pt x="1076" y="0"/>
                    <a:pt x="61" y="652"/>
                    <a:pt x="17" y="1844"/>
                  </a:cubicBezTo>
                  <a:cubicBezTo>
                    <a:pt x="1" y="2713"/>
                    <a:pt x="460" y="3533"/>
                    <a:pt x="1230" y="3942"/>
                  </a:cubicBezTo>
                  <a:cubicBezTo>
                    <a:pt x="1732" y="4193"/>
                    <a:pt x="2294" y="4298"/>
                    <a:pt x="2869" y="4298"/>
                  </a:cubicBezTo>
                  <a:cubicBezTo>
                    <a:pt x="3196" y="4298"/>
                    <a:pt x="3526" y="4264"/>
                    <a:pt x="3853" y="4205"/>
                  </a:cubicBezTo>
                  <a:cubicBezTo>
                    <a:pt x="4738" y="3959"/>
                    <a:pt x="5558" y="3631"/>
                    <a:pt x="6377" y="3418"/>
                  </a:cubicBezTo>
                  <a:cubicBezTo>
                    <a:pt x="6574" y="3371"/>
                    <a:pt x="6772" y="3347"/>
                    <a:pt x="6967" y="3347"/>
                  </a:cubicBezTo>
                  <a:cubicBezTo>
                    <a:pt x="7584" y="3347"/>
                    <a:pt x="8163" y="3584"/>
                    <a:pt x="8524" y="4057"/>
                  </a:cubicBezTo>
                  <a:cubicBezTo>
                    <a:pt x="8951" y="4631"/>
                    <a:pt x="9000" y="5565"/>
                    <a:pt x="8459" y="5975"/>
                  </a:cubicBezTo>
                  <a:cubicBezTo>
                    <a:pt x="8239" y="6137"/>
                    <a:pt x="7980" y="6212"/>
                    <a:pt x="7731" y="6212"/>
                  </a:cubicBezTo>
                  <a:cubicBezTo>
                    <a:pt x="7351" y="6212"/>
                    <a:pt x="6995" y="6036"/>
                    <a:pt x="6836" y="5729"/>
                  </a:cubicBezTo>
                  <a:cubicBezTo>
                    <a:pt x="6525" y="5221"/>
                    <a:pt x="6771" y="4565"/>
                    <a:pt x="7229" y="4451"/>
                  </a:cubicBezTo>
                  <a:cubicBezTo>
                    <a:pt x="7325" y="4412"/>
                    <a:pt x="7425" y="4394"/>
                    <a:pt x="7523" y="4394"/>
                  </a:cubicBezTo>
                  <a:cubicBezTo>
                    <a:pt x="7762" y="4394"/>
                    <a:pt x="7992" y="4504"/>
                    <a:pt x="8131" y="4713"/>
                  </a:cubicBezTo>
                  <a:cubicBezTo>
                    <a:pt x="8229" y="4893"/>
                    <a:pt x="8246" y="5090"/>
                    <a:pt x="8164" y="5287"/>
                  </a:cubicBezTo>
                  <a:cubicBezTo>
                    <a:pt x="8150" y="5314"/>
                    <a:pt x="8092" y="5397"/>
                    <a:pt x="8044" y="5397"/>
                  </a:cubicBezTo>
                  <a:cubicBezTo>
                    <a:pt x="8034" y="5397"/>
                    <a:pt x="8025" y="5393"/>
                    <a:pt x="8016" y="5385"/>
                  </a:cubicBezTo>
                  <a:cubicBezTo>
                    <a:pt x="7967" y="5319"/>
                    <a:pt x="8016" y="4975"/>
                    <a:pt x="7639" y="4926"/>
                  </a:cubicBezTo>
                  <a:cubicBezTo>
                    <a:pt x="7625" y="4924"/>
                    <a:pt x="7611" y="4923"/>
                    <a:pt x="7597" y="4923"/>
                  </a:cubicBezTo>
                  <a:cubicBezTo>
                    <a:pt x="7269" y="4923"/>
                    <a:pt x="7162" y="5473"/>
                    <a:pt x="7508" y="5614"/>
                  </a:cubicBezTo>
                  <a:cubicBezTo>
                    <a:pt x="7578" y="5647"/>
                    <a:pt x="7652" y="5663"/>
                    <a:pt x="7725" y="5663"/>
                  </a:cubicBezTo>
                  <a:cubicBezTo>
                    <a:pt x="7944" y="5663"/>
                    <a:pt x="8156" y="5524"/>
                    <a:pt x="8229" y="5303"/>
                  </a:cubicBezTo>
                  <a:cubicBezTo>
                    <a:pt x="8229" y="5287"/>
                    <a:pt x="8229" y="5287"/>
                    <a:pt x="8229" y="5270"/>
                  </a:cubicBezTo>
                  <a:lnTo>
                    <a:pt x="8229" y="5237"/>
                  </a:lnTo>
                  <a:lnTo>
                    <a:pt x="8229" y="5221"/>
                  </a:lnTo>
                  <a:cubicBezTo>
                    <a:pt x="8262" y="5090"/>
                    <a:pt x="8262" y="4975"/>
                    <a:pt x="8229" y="4860"/>
                  </a:cubicBezTo>
                  <a:cubicBezTo>
                    <a:pt x="8107" y="4541"/>
                    <a:pt x="7819" y="4351"/>
                    <a:pt x="7510" y="4351"/>
                  </a:cubicBezTo>
                  <a:cubicBezTo>
                    <a:pt x="7406" y="4351"/>
                    <a:pt x="7300" y="4372"/>
                    <a:pt x="7197" y="4418"/>
                  </a:cubicBezTo>
                  <a:cubicBezTo>
                    <a:pt x="6705" y="4533"/>
                    <a:pt x="6410" y="5237"/>
                    <a:pt x="6754" y="5778"/>
                  </a:cubicBezTo>
                  <a:cubicBezTo>
                    <a:pt x="6926" y="6121"/>
                    <a:pt x="7333" y="6322"/>
                    <a:pt x="7755" y="6322"/>
                  </a:cubicBezTo>
                  <a:cubicBezTo>
                    <a:pt x="8018" y="6322"/>
                    <a:pt x="8287" y="6243"/>
                    <a:pt x="8508" y="6073"/>
                  </a:cubicBezTo>
                  <a:cubicBezTo>
                    <a:pt x="8951" y="5729"/>
                    <a:pt x="9065" y="5139"/>
                    <a:pt x="8918" y="4582"/>
                  </a:cubicBezTo>
                  <a:cubicBezTo>
                    <a:pt x="8819" y="4041"/>
                    <a:pt x="8459" y="3172"/>
                    <a:pt x="7197" y="2893"/>
                  </a:cubicBezTo>
                  <a:cubicBezTo>
                    <a:pt x="7051" y="2861"/>
                    <a:pt x="6903" y="2846"/>
                    <a:pt x="6752" y="2846"/>
                  </a:cubicBezTo>
                  <a:cubicBezTo>
                    <a:pt x="5428" y="2846"/>
                    <a:pt x="3896" y="3972"/>
                    <a:pt x="2329" y="3972"/>
                  </a:cubicBezTo>
                  <a:cubicBezTo>
                    <a:pt x="2100" y="3972"/>
                    <a:pt x="1870" y="3948"/>
                    <a:pt x="1640" y="3893"/>
                  </a:cubicBezTo>
                  <a:cubicBezTo>
                    <a:pt x="1542" y="3877"/>
                    <a:pt x="1460" y="3861"/>
                    <a:pt x="1361" y="3828"/>
                  </a:cubicBezTo>
                  <a:cubicBezTo>
                    <a:pt x="1345" y="3828"/>
                    <a:pt x="1329" y="3811"/>
                    <a:pt x="1312" y="3795"/>
                  </a:cubicBezTo>
                  <a:cubicBezTo>
                    <a:pt x="591" y="3418"/>
                    <a:pt x="148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7"/>
                    <a:pt x="3099" y="566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35" y="2238"/>
                    <a:pt x="2853" y="2271"/>
                    <a:pt x="2755" y="2303"/>
                  </a:cubicBezTo>
                  <a:cubicBezTo>
                    <a:pt x="2693" y="2316"/>
                    <a:pt x="2632" y="2322"/>
                    <a:pt x="2571" y="2322"/>
                  </a:cubicBezTo>
                  <a:cubicBezTo>
                    <a:pt x="2388" y="2322"/>
                    <a:pt x="2210" y="2266"/>
                    <a:pt x="2050" y="2156"/>
                  </a:cubicBezTo>
                  <a:cubicBezTo>
                    <a:pt x="1935" y="2074"/>
                    <a:pt x="1870" y="1910"/>
                    <a:pt x="1919" y="1779"/>
                  </a:cubicBezTo>
                  <a:lnTo>
                    <a:pt x="1919" y="1779"/>
                  </a:lnTo>
                  <a:cubicBezTo>
                    <a:pt x="1994" y="1854"/>
                    <a:pt x="2098" y="1894"/>
                    <a:pt x="2202" y="1894"/>
                  </a:cubicBezTo>
                  <a:cubicBezTo>
                    <a:pt x="2256" y="1894"/>
                    <a:pt x="2311" y="1883"/>
                    <a:pt x="2361" y="1861"/>
                  </a:cubicBezTo>
                  <a:cubicBezTo>
                    <a:pt x="2591" y="1713"/>
                    <a:pt x="2525" y="1320"/>
                    <a:pt x="2214" y="1222"/>
                  </a:cubicBezTo>
                  <a:cubicBezTo>
                    <a:pt x="2186" y="1214"/>
                    <a:pt x="2157" y="1211"/>
                    <a:pt x="2130" y="1211"/>
                  </a:cubicBezTo>
                  <a:cubicBezTo>
                    <a:pt x="1787" y="1211"/>
                    <a:pt x="1508" y="1748"/>
                    <a:pt x="1902" y="2172"/>
                  </a:cubicBezTo>
                  <a:cubicBezTo>
                    <a:pt x="2048" y="2318"/>
                    <a:pt x="2256" y="2400"/>
                    <a:pt x="2468" y="2400"/>
                  </a:cubicBezTo>
                  <a:cubicBezTo>
                    <a:pt x="2542" y="2400"/>
                    <a:pt x="2617" y="2390"/>
                    <a:pt x="2689" y="2369"/>
                  </a:cubicBezTo>
                  <a:cubicBezTo>
                    <a:pt x="2722" y="2369"/>
                    <a:pt x="2755" y="2353"/>
                    <a:pt x="2787" y="2353"/>
                  </a:cubicBezTo>
                  <a:lnTo>
                    <a:pt x="2853" y="2320"/>
                  </a:lnTo>
                  <a:lnTo>
                    <a:pt x="2886" y="2320"/>
                  </a:lnTo>
                  <a:cubicBezTo>
                    <a:pt x="3033" y="2254"/>
                    <a:pt x="3164" y="2139"/>
                    <a:pt x="3263" y="2008"/>
                  </a:cubicBezTo>
                  <a:cubicBezTo>
                    <a:pt x="3591" y="1533"/>
                    <a:pt x="3541" y="910"/>
                    <a:pt x="3148" y="500"/>
                  </a:cubicBezTo>
                  <a:cubicBezTo>
                    <a:pt x="2875" y="162"/>
                    <a:pt x="2445" y="0"/>
                    <a:pt x="19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488950" y="2741450"/>
              <a:ext cx="161875" cy="92300"/>
            </a:xfrm>
            <a:custGeom>
              <a:avLst/>
              <a:gdLst/>
              <a:ahLst/>
              <a:cxnLst/>
              <a:rect l="l" t="t" r="r" b="b"/>
              <a:pathLst>
                <a:path w="6475" h="3692" extrusionOk="0">
                  <a:moveTo>
                    <a:pt x="5521" y="0"/>
                  </a:moveTo>
                  <a:cubicBezTo>
                    <a:pt x="5269" y="0"/>
                    <a:pt x="4968" y="44"/>
                    <a:pt x="4623" y="167"/>
                  </a:cubicBezTo>
                  <a:cubicBezTo>
                    <a:pt x="3787" y="457"/>
                    <a:pt x="2597" y="1019"/>
                    <a:pt x="1421" y="1019"/>
                  </a:cubicBezTo>
                  <a:cubicBezTo>
                    <a:pt x="937" y="1019"/>
                    <a:pt x="454" y="924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82" y="1333"/>
                    <a:pt x="1361" y="1333"/>
                  </a:cubicBezTo>
                  <a:cubicBezTo>
                    <a:pt x="1388" y="1333"/>
                    <a:pt x="1415" y="1333"/>
                    <a:pt x="1443" y="1331"/>
                  </a:cubicBezTo>
                  <a:cubicBezTo>
                    <a:pt x="1967" y="1294"/>
                    <a:pt x="2192" y="1158"/>
                    <a:pt x="2327" y="1158"/>
                  </a:cubicBezTo>
                  <a:cubicBezTo>
                    <a:pt x="2373" y="1158"/>
                    <a:pt x="2409" y="1174"/>
                    <a:pt x="2443" y="1216"/>
                  </a:cubicBezTo>
                  <a:cubicBezTo>
                    <a:pt x="2506" y="1305"/>
                    <a:pt x="2403" y="1364"/>
                    <a:pt x="2256" y="1364"/>
                  </a:cubicBezTo>
                  <a:cubicBezTo>
                    <a:pt x="2212" y="1364"/>
                    <a:pt x="2164" y="1359"/>
                    <a:pt x="2115" y="1347"/>
                  </a:cubicBezTo>
                  <a:cubicBezTo>
                    <a:pt x="2062" y="1330"/>
                    <a:pt x="2007" y="1321"/>
                    <a:pt x="1953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27" y="1574"/>
                    <a:pt x="1731" y="2085"/>
                    <a:pt x="1362" y="2085"/>
                  </a:cubicBezTo>
                  <a:cubicBezTo>
                    <a:pt x="1356" y="2085"/>
                    <a:pt x="1350" y="2085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1"/>
                    <a:pt x="2053" y="2451"/>
                  </a:cubicBezTo>
                  <a:cubicBezTo>
                    <a:pt x="2196" y="2451"/>
                    <a:pt x="2355" y="2410"/>
                    <a:pt x="2525" y="2298"/>
                  </a:cubicBezTo>
                  <a:cubicBezTo>
                    <a:pt x="3197" y="1872"/>
                    <a:pt x="2836" y="1364"/>
                    <a:pt x="3082" y="1233"/>
                  </a:cubicBezTo>
                  <a:cubicBezTo>
                    <a:pt x="3121" y="1214"/>
                    <a:pt x="3160" y="1206"/>
                    <a:pt x="3196" y="1206"/>
                  </a:cubicBezTo>
                  <a:cubicBezTo>
                    <a:pt x="3389" y="1206"/>
                    <a:pt x="3521" y="1438"/>
                    <a:pt x="3328" y="1659"/>
                  </a:cubicBezTo>
                  <a:cubicBezTo>
                    <a:pt x="3098" y="1937"/>
                    <a:pt x="2230" y="2888"/>
                    <a:pt x="3574" y="3691"/>
                  </a:cubicBezTo>
                  <a:cubicBezTo>
                    <a:pt x="3574" y="3691"/>
                    <a:pt x="3393" y="3232"/>
                    <a:pt x="3754" y="3085"/>
                  </a:cubicBezTo>
                  <a:cubicBezTo>
                    <a:pt x="4115" y="2921"/>
                    <a:pt x="4819" y="2708"/>
                    <a:pt x="4721" y="2200"/>
                  </a:cubicBezTo>
                  <a:cubicBezTo>
                    <a:pt x="4623" y="1708"/>
                    <a:pt x="4246" y="954"/>
                    <a:pt x="4852" y="495"/>
                  </a:cubicBezTo>
                  <a:cubicBezTo>
                    <a:pt x="5198" y="235"/>
                    <a:pt x="5499" y="134"/>
                    <a:pt x="5805" y="134"/>
                  </a:cubicBezTo>
                  <a:cubicBezTo>
                    <a:pt x="6020" y="134"/>
                    <a:pt x="6238" y="184"/>
                    <a:pt x="6475" y="266"/>
                  </a:cubicBezTo>
                  <a:cubicBezTo>
                    <a:pt x="6475" y="266"/>
                    <a:pt x="6143" y="0"/>
                    <a:pt x="5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518850" y="2649375"/>
              <a:ext cx="90175" cy="63475"/>
            </a:xfrm>
            <a:custGeom>
              <a:avLst/>
              <a:gdLst/>
              <a:ahLst/>
              <a:cxnLst/>
              <a:rect l="l" t="t" r="r" b="b"/>
              <a:pathLst>
                <a:path w="3607" h="2539" extrusionOk="0">
                  <a:moveTo>
                    <a:pt x="1101" y="0"/>
                  </a:moveTo>
                  <a:cubicBezTo>
                    <a:pt x="505" y="0"/>
                    <a:pt x="1" y="129"/>
                    <a:pt x="1" y="129"/>
                  </a:cubicBezTo>
                  <a:cubicBezTo>
                    <a:pt x="1" y="129"/>
                    <a:pt x="952" y="211"/>
                    <a:pt x="1197" y="556"/>
                  </a:cubicBezTo>
                  <a:cubicBezTo>
                    <a:pt x="1361" y="752"/>
                    <a:pt x="1427" y="1015"/>
                    <a:pt x="1345" y="1277"/>
                  </a:cubicBezTo>
                  <a:cubicBezTo>
                    <a:pt x="1296" y="1506"/>
                    <a:pt x="1181" y="2146"/>
                    <a:pt x="2214" y="2162"/>
                  </a:cubicBezTo>
                  <a:cubicBezTo>
                    <a:pt x="3246" y="2178"/>
                    <a:pt x="3082" y="2539"/>
                    <a:pt x="3082" y="2539"/>
                  </a:cubicBezTo>
                  <a:cubicBezTo>
                    <a:pt x="3082" y="2539"/>
                    <a:pt x="3607" y="1769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483200" y="258252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cubicBezTo>
                    <a:pt x="820" y="164"/>
                    <a:pt x="738" y="705"/>
                    <a:pt x="804" y="1443"/>
                  </a:cubicBezTo>
                  <a:cubicBezTo>
                    <a:pt x="870" y="2181"/>
                    <a:pt x="1" y="2623"/>
                    <a:pt x="1" y="2623"/>
                  </a:cubicBezTo>
                  <a:cubicBezTo>
                    <a:pt x="591" y="2426"/>
                    <a:pt x="1771" y="2689"/>
                    <a:pt x="2017" y="2017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19" y="541"/>
                    <a:pt x="1115" y="1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98800" y="2611625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2803" y="0"/>
                  </a:moveTo>
                  <a:cubicBezTo>
                    <a:pt x="2725" y="92"/>
                    <a:pt x="2605" y="141"/>
                    <a:pt x="2485" y="141"/>
                  </a:cubicBezTo>
                  <a:cubicBezTo>
                    <a:pt x="2454" y="141"/>
                    <a:pt x="2423" y="138"/>
                    <a:pt x="2393" y="131"/>
                  </a:cubicBezTo>
                  <a:cubicBezTo>
                    <a:pt x="2335" y="120"/>
                    <a:pt x="2250" y="110"/>
                    <a:pt x="2151" y="110"/>
                  </a:cubicBezTo>
                  <a:cubicBezTo>
                    <a:pt x="1831" y="110"/>
                    <a:pt x="1367" y="213"/>
                    <a:pt x="1230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66"/>
                    <a:pt x="1623" y="2443"/>
                    <a:pt x="1475" y="2508"/>
                  </a:cubicBezTo>
                  <a:cubicBezTo>
                    <a:pt x="1439" y="2525"/>
                    <a:pt x="1402" y="2533"/>
                    <a:pt x="1367" y="2533"/>
                  </a:cubicBezTo>
                  <a:cubicBezTo>
                    <a:pt x="1198" y="2533"/>
                    <a:pt x="1066" y="2357"/>
                    <a:pt x="1148" y="2180"/>
                  </a:cubicBezTo>
                  <a:cubicBezTo>
                    <a:pt x="1221" y="1960"/>
                    <a:pt x="1045" y="1728"/>
                    <a:pt x="820" y="1728"/>
                  </a:cubicBezTo>
                  <a:cubicBezTo>
                    <a:pt x="793" y="1728"/>
                    <a:pt x="766" y="1731"/>
                    <a:pt x="738" y="1738"/>
                  </a:cubicBezTo>
                  <a:cubicBezTo>
                    <a:pt x="685" y="1744"/>
                    <a:pt x="638" y="1748"/>
                    <a:pt x="594" y="1748"/>
                  </a:cubicBezTo>
                  <a:cubicBezTo>
                    <a:pt x="420" y="1748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0" y="2492"/>
                    <a:pt x="689" y="2918"/>
                  </a:cubicBezTo>
                  <a:cubicBezTo>
                    <a:pt x="1393" y="3360"/>
                    <a:pt x="1738" y="4049"/>
                    <a:pt x="2115" y="4311"/>
                  </a:cubicBezTo>
                  <a:cubicBezTo>
                    <a:pt x="2115" y="4311"/>
                    <a:pt x="1508" y="3344"/>
                    <a:pt x="2066" y="2475"/>
                  </a:cubicBezTo>
                  <a:cubicBezTo>
                    <a:pt x="2623" y="1607"/>
                    <a:pt x="3180" y="1344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293900" y="2453100"/>
              <a:ext cx="202850" cy="202400"/>
            </a:xfrm>
            <a:custGeom>
              <a:avLst/>
              <a:gdLst/>
              <a:ahLst/>
              <a:cxnLst/>
              <a:rect l="l" t="t" r="r" b="b"/>
              <a:pathLst>
                <a:path w="8114" h="8096" extrusionOk="0">
                  <a:moveTo>
                    <a:pt x="2338" y="0"/>
                  </a:moveTo>
                  <a:cubicBezTo>
                    <a:pt x="2253" y="0"/>
                    <a:pt x="2167" y="5"/>
                    <a:pt x="2082" y="14"/>
                  </a:cubicBezTo>
                  <a:cubicBezTo>
                    <a:pt x="754" y="178"/>
                    <a:pt x="0" y="1981"/>
                    <a:pt x="787" y="3227"/>
                  </a:cubicBezTo>
                  <a:cubicBezTo>
                    <a:pt x="1373" y="4194"/>
                    <a:pt x="2444" y="4467"/>
                    <a:pt x="3403" y="4467"/>
                  </a:cubicBezTo>
                  <a:cubicBezTo>
                    <a:pt x="3516" y="4467"/>
                    <a:pt x="3628" y="4463"/>
                    <a:pt x="3737" y="4456"/>
                  </a:cubicBezTo>
                  <a:cubicBezTo>
                    <a:pt x="3950" y="4456"/>
                    <a:pt x="4196" y="4440"/>
                    <a:pt x="4442" y="4407"/>
                  </a:cubicBezTo>
                  <a:cubicBezTo>
                    <a:pt x="4442" y="4407"/>
                    <a:pt x="4650" y="4372"/>
                    <a:pt x="4961" y="4372"/>
                  </a:cubicBezTo>
                  <a:cubicBezTo>
                    <a:pt x="5449" y="4372"/>
                    <a:pt x="6189" y="4458"/>
                    <a:pt x="6770" y="4899"/>
                  </a:cubicBezTo>
                  <a:cubicBezTo>
                    <a:pt x="7163" y="5243"/>
                    <a:pt x="7425" y="5702"/>
                    <a:pt x="7507" y="6210"/>
                  </a:cubicBezTo>
                  <a:cubicBezTo>
                    <a:pt x="7507" y="6210"/>
                    <a:pt x="7671" y="7407"/>
                    <a:pt x="7097" y="8062"/>
                  </a:cubicBezTo>
                  <a:lnTo>
                    <a:pt x="7065" y="8095"/>
                  </a:lnTo>
                  <a:cubicBezTo>
                    <a:pt x="7065" y="8095"/>
                    <a:pt x="8114" y="7571"/>
                    <a:pt x="7983" y="5981"/>
                  </a:cubicBezTo>
                  <a:cubicBezTo>
                    <a:pt x="7874" y="4654"/>
                    <a:pt x="6816" y="4010"/>
                    <a:pt x="5482" y="4010"/>
                  </a:cubicBezTo>
                  <a:cubicBezTo>
                    <a:pt x="5200" y="4010"/>
                    <a:pt x="4906" y="4038"/>
                    <a:pt x="4606" y="4096"/>
                  </a:cubicBezTo>
                  <a:cubicBezTo>
                    <a:pt x="4104" y="4196"/>
                    <a:pt x="3649" y="4246"/>
                    <a:pt x="3240" y="4246"/>
                  </a:cubicBezTo>
                  <a:cubicBezTo>
                    <a:pt x="2714" y="4246"/>
                    <a:pt x="2263" y="4163"/>
                    <a:pt x="1885" y="3997"/>
                  </a:cubicBezTo>
                  <a:cubicBezTo>
                    <a:pt x="1492" y="3801"/>
                    <a:pt x="1147" y="3506"/>
                    <a:pt x="918" y="3145"/>
                  </a:cubicBezTo>
                  <a:cubicBezTo>
                    <a:pt x="197" y="1998"/>
                    <a:pt x="885" y="293"/>
                    <a:pt x="2098" y="162"/>
                  </a:cubicBezTo>
                  <a:cubicBezTo>
                    <a:pt x="2199" y="147"/>
                    <a:pt x="2301" y="140"/>
                    <a:pt x="2403" y="140"/>
                  </a:cubicBezTo>
                  <a:cubicBezTo>
                    <a:pt x="2877" y="140"/>
                    <a:pt x="3333" y="300"/>
                    <a:pt x="3590" y="637"/>
                  </a:cubicBezTo>
                  <a:cubicBezTo>
                    <a:pt x="3885" y="1030"/>
                    <a:pt x="3934" y="1555"/>
                    <a:pt x="3721" y="1998"/>
                  </a:cubicBezTo>
                  <a:cubicBezTo>
                    <a:pt x="3575" y="2329"/>
                    <a:pt x="3247" y="2543"/>
                    <a:pt x="2892" y="2543"/>
                  </a:cubicBezTo>
                  <a:cubicBezTo>
                    <a:pt x="2809" y="2543"/>
                    <a:pt x="2724" y="2531"/>
                    <a:pt x="2639" y="2506"/>
                  </a:cubicBezTo>
                  <a:cubicBezTo>
                    <a:pt x="2196" y="2407"/>
                    <a:pt x="2016" y="1965"/>
                    <a:pt x="2360" y="1916"/>
                  </a:cubicBezTo>
                  <a:cubicBezTo>
                    <a:pt x="2770" y="1850"/>
                    <a:pt x="2852" y="1506"/>
                    <a:pt x="2705" y="1211"/>
                  </a:cubicBezTo>
                  <a:cubicBezTo>
                    <a:pt x="2644" y="1089"/>
                    <a:pt x="2508" y="1021"/>
                    <a:pt x="2363" y="1021"/>
                  </a:cubicBezTo>
                  <a:cubicBezTo>
                    <a:pt x="2155" y="1021"/>
                    <a:pt x="1927" y="1161"/>
                    <a:pt x="1869" y="1489"/>
                  </a:cubicBezTo>
                  <a:cubicBezTo>
                    <a:pt x="1819" y="1768"/>
                    <a:pt x="1885" y="2047"/>
                    <a:pt x="2082" y="2243"/>
                  </a:cubicBezTo>
                  <a:cubicBezTo>
                    <a:pt x="2250" y="2429"/>
                    <a:pt x="2587" y="2592"/>
                    <a:pt x="2932" y="2592"/>
                  </a:cubicBezTo>
                  <a:cubicBezTo>
                    <a:pt x="3260" y="2592"/>
                    <a:pt x="3595" y="2445"/>
                    <a:pt x="3803" y="2030"/>
                  </a:cubicBezTo>
                  <a:cubicBezTo>
                    <a:pt x="4032" y="1555"/>
                    <a:pt x="4000" y="998"/>
                    <a:pt x="3688" y="572"/>
                  </a:cubicBezTo>
                  <a:cubicBezTo>
                    <a:pt x="3392" y="177"/>
                    <a:pt x="2866" y="0"/>
                    <a:pt x="23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26250" y="25695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75" y="1"/>
                  </a:moveTo>
                  <a:cubicBezTo>
                    <a:pt x="3276" y="1"/>
                    <a:pt x="2924" y="42"/>
                    <a:pt x="2525" y="160"/>
                  </a:cubicBezTo>
                  <a:cubicBezTo>
                    <a:pt x="1976" y="324"/>
                    <a:pt x="1508" y="386"/>
                    <a:pt x="1123" y="386"/>
                  </a:cubicBezTo>
                  <a:cubicBezTo>
                    <a:pt x="587" y="386"/>
                    <a:pt x="211" y="267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53" y="641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3" y="1225"/>
                    <a:pt x="1952" y="766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08" y="894"/>
                    <a:pt x="2751" y="908"/>
                    <a:pt x="2690" y="908"/>
                  </a:cubicBezTo>
                  <a:cubicBezTo>
                    <a:pt x="2621" y="908"/>
                    <a:pt x="2547" y="890"/>
                    <a:pt x="2460" y="881"/>
                  </a:cubicBezTo>
                  <a:cubicBezTo>
                    <a:pt x="2446" y="878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8"/>
                  </a:cubicBezTo>
                  <a:cubicBezTo>
                    <a:pt x="2132" y="1881"/>
                    <a:pt x="2378" y="2242"/>
                    <a:pt x="2115" y="2373"/>
                  </a:cubicBezTo>
                  <a:cubicBezTo>
                    <a:pt x="2115" y="2373"/>
                    <a:pt x="3033" y="2373"/>
                    <a:pt x="3345" y="2110"/>
                  </a:cubicBezTo>
                  <a:cubicBezTo>
                    <a:pt x="3705" y="1865"/>
                    <a:pt x="3853" y="1406"/>
                    <a:pt x="3722" y="979"/>
                  </a:cubicBezTo>
                  <a:cubicBezTo>
                    <a:pt x="3623" y="499"/>
                    <a:pt x="3938" y="202"/>
                    <a:pt x="4425" y="202"/>
                  </a:cubicBezTo>
                  <a:cubicBezTo>
                    <a:pt x="4503" y="202"/>
                    <a:pt x="4586" y="210"/>
                    <a:pt x="4672" y="225"/>
                  </a:cubicBezTo>
                  <a:cubicBezTo>
                    <a:pt x="4672" y="225"/>
                    <a:pt x="4271" y="1"/>
                    <a:pt x="35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355775" y="24600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705" y="443"/>
                    <a:pt x="1852" y="1082"/>
                    <a:pt x="1639" y="1656"/>
                  </a:cubicBezTo>
                  <a:cubicBezTo>
                    <a:pt x="1410" y="2417"/>
                    <a:pt x="886" y="2617"/>
                    <a:pt x="436" y="2617"/>
                  </a:cubicBezTo>
                  <a:cubicBezTo>
                    <a:pt x="276" y="2617"/>
                    <a:pt x="125" y="2592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44" y="3364"/>
                    <a:pt x="1009" y="3364"/>
                  </a:cubicBezTo>
                  <a:cubicBezTo>
                    <a:pt x="1038" y="3364"/>
                    <a:pt x="1068" y="3363"/>
                    <a:pt x="1098" y="3361"/>
                  </a:cubicBezTo>
                  <a:cubicBezTo>
                    <a:pt x="1951" y="3295"/>
                    <a:pt x="1902" y="2639"/>
                    <a:pt x="1885" y="2361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3" y="2344"/>
                    <a:pt x="1836" y="2984"/>
                    <a:pt x="2934" y="3098"/>
                  </a:cubicBezTo>
                  <a:cubicBezTo>
                    <a:pt x="2787" y="3000"/>
                    <a:pt x="2770" y="2803"/>
                    <a:pt x="2869" y="2689"/>
                  </a:cubicBezTo>
                  <a:cubicBezTo>
                    <a:pt x="3016" y="2426"/>
                    <a:pt x="3229" y="1967"/>
                    <a:pt x="2508" y="1345"/>
                  </a:cubicBezTo>
                  <a:cubicBezTo>
                    <a:pt x="1770" y="722"/>
                    <a:pt x="1721" y="279"/>
                    <a:pt x="1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73000" y="2340575"/>
              <a:ext cx="47950" cy="191575"/>
            </a:xfrm>
            <a:custGeom>
              <a:avLst/>
              <a:gdLst/>
              <a:ahLst/>
              <a:cxnLst/>
              <a:rect l="l" t="t" r="r" b="b"/>
              <a:pathLst>
                <a:path w="1918" h="7663" extrusionOk="0">
                  <a:moveTo>
                    <a:pt x="625" y="0"/>
                  </a:moveTo>
                  <a:cubicBezTo>
                    <a:pt x="557" y="0"/>
                    <a:pt x="484" y="17"/>
                    <a:pt x="410" y="57"/>
                  </a:cubicBezTo>
                  <a:cubicBezTo>
                    <a:pt x="0" y="286"/>
                    <a:pt x="328" y="827"/>
                    <a:pt x="590" y="1089"/>
                  </a:cubicBezTo>
                  <a:cubicBezTo>
                    <a:pt x="852" y="1352"/>
                    <a:pt x="869" y="2630"/>
                    <a:pt x="738" y="3991"/>
                  </a:cubicBezTo>
                  <a:cubicBezTo>
                    <a:pt x="607" y="5351"/>
                    <a:pt x="754" y="7138"/>
                    <a:pt x="1459" y="7662"/>
                  </a:cubicBezTo>
                  <a:cubicBezTo>
                    <a:pt x="1459" y="7662"/>
                    <a:pt x="803" y="7056"/>
                    <a:pt x="951" y="5171"/>
                  </a:cubicBezTo>
                  <a:cubicBezTo>
                    <a:pt x="1098" y="3286"/>
                    <a:pt x="1918" y="1499"/>
                    <a:pt x="1180" y="368"/>
                  </a:cubicBezTo>
                  <a:cubicBezTo>
                    <a:pt x="1180" y="368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153325" y="2315775"/>
              <a:ext cx="213525" cy="254475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5" y="1"/>
                  </a:moveTo>
                  <a:cubicBezTo>
                    <a:pt x="1364" y="1"/>
                    <a:pt x="525" y="449"/>
                    <a:pt x="296" y="1164"/>
                  </a:cubicBezTo>
                  <a:cubicBezTo>
                    <a:pt x="1" y="1967"/>
                    <a:pt x="411" y="2672"/>
                    <a:pt x="820" y="2885"/>
                  </a:cubicBezTo>
                  <a:cubicBezTo>
                    <a:pt x="1045" y="3031"/>
                    <a:pt x="1304" y="3094"/>
                    <a:pt x="1558" y="3094"/>
                  </a:cubicBezTo>
                  <a:cubicBezTo>
                    <a:pt x="2102" y="3094"/>
                    <a:pt x="2621" y="2805"/>
                    <a:pt x="2722" y="2426"/>
                  </a:cubicBezTo>
                  <a:cubicBezTo>
                    <a:pt x="2866" y="2022"/>
                    <a:pt x="2554" y="1632"/>
                    <a:pt x="2165" y="1632"/>
                  </a:cubicBezTo>
                  <a:cubicBezTo>
                    <a:pt x="2112" y="1632"/>
                    <a:pt x="2056" y="1639"/>
                    <a:pt x="2001" y="1655"/>
                  </a:cubicBezTo>
                  <a:cubicBezTo>
                    <a:pt x="1673" y="1721"/>
                    <a:pt x="1492" y="2065"/>
                    <a:pt x="1607" y="2377"/>
                  </a:cubicBezTo>
                  <a:cubicBezTo>
                    <a:pt x="1695" y="2629"/>
                    <a:pt x="1978" y="2658"/>
                    <a:pt x="2103" y="2658"/>
                  </a:cubicBezTo>
                  <a:cubicBezTo>
                    <a:pt x="2141" y="2658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100" y="2831"/>
                    <a:pt x="1888" y="2955"/>
                    <a:pt x="1630" y="2955"/>
                  </a:cubicBezTo>
                  <a:cubicBezTo>
                    <a:pt x="1432" y="2955"/>
                    <a:pt x="1207" y="2882"/>
                    <a:pt x="1001" y="2704"/>
                  </a:cubicBezTo>
                  <a:cubicBezTo>
                    <a:pt x="575" y="2311"/>
                    <a:pt x="493" y="1082"/>
                    <a:pt x="1214" y="508"/>
                  </a:cubicBezTo>
                  <a:cubicBezTo>
                    <a:pt x="1554" y="260"/>
                    <a:pt x="1953" y="130"/>
                    <a:pt x="2369" y="130"/>
                  </a:cubicBezTo>
                  <a:cubicBezTo>
                    <a:pt x="2394" y="130"/>
                    <a:pt x="2418" y="130"/>
                    <a:pt x="2443" y="131"/>
                  </a:cubicBezTo>
                  <a:cubicBezTo>
                    <a:pt x="2574" y="147"/>
                    <a:pt x="2705" y="164"/>
                    <a:pt x="2837" y="196"/>
                  </a:cubicBezTo>
                  <a:cubicBezTo>
                    <a:pt x="3935" y="459"/>
                    <a:pt x="4656" y="1639"/>
                    <a:pt x="4885" y="2868"/>
                  </a:cubicBezTo>
                  <a:cubicBezTo>
                    <a:pt x="5115" y="4098"/>
                    <a:pt x="4885" y="5360"/>
                    <a:pt x="4951" y="6474"/>
                  </a:cubicBezTo>
                  <a:cubicBezTo>
                    <a:pt x="4902" y="7491"/>
                    <a:pt x="5295" y="8490"/>
                    <a:pt x="6049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39" y="10113"/>
                    <a:pt x="6770" y="9753"/>
                    <a:pt x="6098" y="9130"/>
                  </a:cubicBezTo>
                  <a:cubicBezTo>
                    <a:pt x="5394" y="8425"/>
                    <a:pt x="5033" y="7458"/>
                    <a:pt x="5099" y="6474"/>
                  </a:cubicBezTo>
                  <a:cubicBezTo>
                    <a:pt x="5049" y="5360"/>
                    <a:pt x="5295" y="4130"/>
                    <a:pt x="5049" y="2835"/>
                  </a:cubicBezTo>
                  <a:cubicBezTo>
                    <a:pt x="4820" y="1573"/>
                    <a:pt x="4049" y="328"/>
                    <a:pt x="2869" y="65"/>
                  </a:cubicBezTo>
                  <a:cubicBezTo>
                    <a:pt x="2671" y="22"/>
                    <a:pt x="2471" y="1"/>
                    <a:pt x="22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02925" y="2351225"/>
              <a:ext cx="62300" cy="52725"/>
            </a:xfrm>
            <a:custGeom>
              <a:avLst/>
              <a:gdLst/>
              <a:ahLst/>
              <a:cxnLst/>
              <a:rect l="l" t="t" r="r" b="b"/>
              <a:pathLst>
                <a:path w="2492" h="2109" extrusionOk="0">
                  <a:moveTo>
                    <a:pt x="1802" y="0"/>
                  </a:moveTo>
                  <a:cubicBezTo>
                    <a:pt x="1321" y="0"/>
                    <a:pt x="1021" y="400"/>
                    <a:pt x="934" y="1090"/>
                  </a:cubicBezTo>
                  <a:cubicBezTo>
                    <a:pt x="855" y="1735"/>
                    <a:pt x="301" y="1798"/>
                    <a:pt x="85" y="1798"/>
                  </a:cubicBezTo>
                  <a:cubicBezTo>
                    <a:pt x="33" y="1798"/>
                    <a:pt x="0" y="1794"/>
                    <a:pt x="0" y="1794"/>
                  </a:cubicBezTo>
                  <a:lnTo>
                    <a:pt x="0" y="1794"/>
                  </a:lnTo>
                  <a:cubicBezTo>
                    <a:pt x="121" y="1849"/>
                    <a:pt x="702" y="2109"/>
                    <a:pt x="1241" y="2109"/>
                  </a:cubicBezTo>
                  <a:cubicBezTo>
                    <a:pt x="1509" y="2109"/>
                    <a:pt x="1766" y="2045"/>
                    <a:pt x="1951" y="1860"/>
                  </a:cubicBezTo>
                  <a:cubicBezTo>
                    <a:pt x="2492" y="1319"/>
                    <a:pt x="2115" y="614"/>
                    <a:pt x="1967" y="385"/>
                  </a:cubicBezTo>
                  <a:cubicBezTo>
                    <a:pt x="1869" y="270"/>
                    <a:pt x="1902" y="106"/>
                    <a:pt x="2016" y="24"/>
                  </a:cubicBezTo>
                  <a:cubicBezTo>
                    <a:pt x="1941" y="8"/>
                    <a:pt x="1870" y="0"/>
                    <a:pt x="180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41450" y="2355100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59" y="0"/>
                  </a:moveTo>
                  <a:cubicBezTo>
                    <a:pt x="0" y="804"/>
                    <a:pt x="246" y="2131"/>
                    <a:pt x="869" y="3016"/>
                  </a:cubicBezTo>
                  <a:cubicBezTo>
                    <a:pt x="1364" y="3715"/>
                    <a:pt x="2135" y="3793"/>
                    <a:pt x="2457" y="3793"/>
                  </a:cubicBezTo>
                  <a:cubicBezTo>
                    <a:pt x="2551" y="3793"/>
                    <a:pt x="2607" y="3787"/>
                    <a:pt x="2607" y="3787"/>
                  </a:cubicBezTo>
                  <a:cubicBezTo>
                    <a:pt x="2344" y="3688"/>
                    <a:pt x="2279" y="3377"/>
                    <a:pt x="2476" y="3131"/>
                  </a:cubicBezTo>
                  <a:cubicBezTo>
                    <a:pt x="2639" y="2967"/>
                    <a:pt x="2607" y="2705"/>
                    <a:pt x="2410" y="2590"/>
                  </a:cubicBezTo>
                  <a:cubicBezTo>
                    <a:pt x="2295" y="2541"/>
                    <a:pt x="2017" y="2328"/>
                    <a:pt x="2246" y="2180"/>
                  </a:cubicBezTo>
                  <a:cubicBezTo>
                    <a:pt x="2272" y="2166"/>
                    <a:pt x="2301" y="2158"/>
                    <a:pt x="2331" y="2158"/>
                  </a:cubicBezTo>
                  <a:cubicBezTo>
                    <a:pt x="2570" y="2158"/>
                    <a:pt x="2913" y="2591"/>
                    <a:pt x="2869" y="3115"/>
                  </a:cubicBezTo>
                  <a:cubicBezTo>
                    <a:pt x="2820" y="3688"/>
                    <a:pt x="3082" y="3852"/>
                    <a:pt x="3475" y="4131"/>
                  </a:cubicBezTo>
                  <a:cubicBezTo>
                    <a:pt x="3869" y="4410"/>
                    <a:pt x="3639" y="4934"/>
                    <a:pt x="3639" y="4934"/>
                  </a:cubicBezTo>
                  <a:cubicBezTo>
                    <a:pt x="4361" y="4524"/>
                    <a:pt x="4197" y="3852"/>
                    <a:pt x="4115" y="3705"/>
                  </a:cubicBezTo>
                  <a:cubicBezTo>
                    <a:pt x="4016" y="3557"/>
                    <a:pt x="3836" y="3295"/>
                    <a:pt x="4066" y="3197"/>
                  </a:cubicBezTo>
                  <a:cubicBezTo>
                    <a:pt x="4079" y="3191"/>
                    <a:pt x="4092" y="3188"/>
                    <a:pt x="4104" y="3188"/>
                  </a:cubicBezTo>
                  <a:cubicBezTo>
                    <a:pt x="4304" y="3188"/>
                    <a:pt x="4377" y="3909"/>
                    <a:pt x="4377" y="4557"/>
                  </a:cubicBezTo>
                  <a:cubicBezTo>
                    <a:pt x="4344" y="4918"/>
                    <a:pt x="4508" y="5278"/>
                    <a:pt x="4820" y="5475"/>
                  </a:cubicBezTo>
                  <a:cubicBezTo>
                    <a:pt x="4688" y="5147"/>
                    <a:pt x="4623" y="4803"/>
                    <a:pt x="4639" y="4459"/>
                  </a:cubicBezTo>
                  <a:cubicBezTo>
                    <a:pt x="4623" y="3951"/>
                    <a:pt x="4721" y="3033"/>
                    <a:pt x="3820" y="2410"/>
                  </a:cubicBezTo>
                  <a:cubicBezTo>
                    <a:pt x="2902" y="1787"/>
                    <a:pt x="1804" y="2049"/>
                    <a:pt x="1000" y="1492"/>
                  </a:cubicBezTo>
                  <a:cubicBezTo>
                    <a:pt x="541" y="1148"/>
                    <a:pt x="328" y="558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101700" y="2316475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6" y="1081"/>
                    <a:pt x="296" y="1365"/>
                  </a:cubicBezTo>
                  <a:cubicBezTo>
                    <a:pt x="296" y="1562"/>
                    <a:pt x="164" y="1726"/>
                    <a:pt x="1" y="1791"/>
                  </a:cubicBezTo>
                  <a:cubicBezTo>
                    <a:pt x="268" y="1904"/>
                    <a:pt x="502" y="1952"/>
                    <a:pt x="708" y="1952"/>
                  </a:cubicBezTo>
                  <a:cubicBezTo>
                    <a:pt x="1460" y="1952"/>
                    <a:pt x="1831" y="1306"/>
                    <a:pt x="2049" y="791"/>
                  </a:cubicBezTo>
                  <a:cubicBezTo>
                    <a:pt x="2197" y="398"/>
                    <a:pt x="2558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073025" y="2315800"/>
              <a:ext cx="36075" cy="28550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475" y="1"/>
                  </a:moveTo>
                  <a:cubicBezTo>
                    <a:pt x="427" y="1"/>
                    <a:pt x="377" y="11"/>
                    <a:pt x="328" y="32"/>
                  </a:cubicBezTo>
                  <a:cubicBezTo>
                    <a:pt x="98" y="146"/>
                    <a:pt x="0" y="425"/>
                    <a:pt x="98" y="671"/>
                  </a:cubicBezTo>
                  <a:cubicBezTo>
                    <a:pt x="180" y="868"/>
                    <a:pt x="361" y="1031"/>
                    <a:pt x="574" y="1097"/>
                  </a:cubicBezTo>
                  <a:cubicBezTo>
                    <a:pt x="652" y="1127"/>
                    <a:pt x="735" y="1142"/>
                    <a:pt x="817" y="1142"/>
                  </a:cubicBezTo>
                  <a:cubicBezTo>
                    <a:pt x="961" y="1142"/>
                    <a:pt x="1105" y="1098"/>
                    <a:pt x="1229" y="1015"/>
                  </a:cubicBezTo>
                  <a:cubicBezTo>
                    <a:pt x="1361" y="884"/>
                    <a:pt x="1443" y="704"/>
                    <a:pt x="1443" y="507"/>
                  </a:cubicBezTo>
                  <a:lnTo>
                    <a:pt x="1443" y="507"/>
                  </a:lnTo>
                  <a:cubicBezTo>
                    <a:pt x="1442" y="507"/>
                    <a:pt x="1123" y="902"/>
                    <a:pt x="763" y="902"/>
                  </a:cubicBezTo>
                  <a:cubicBezTo>
                    <a:pt x="749" y="902"/>
                    <a:pt x="735" y="902"/>
                    <a:pt x="721" y="900"/>
                  </a:cubicBezTo>
                  <a:cubicBezTo>
                    <a:pt x="148" y="851"/>
                    <a:pt x="66" y="261"/>
                    <a:pt x="344" y="114"/>
                  </a:cubicBezTo>
                  <a:cubicBezTo>
                    <a:pt x="384" y="87"/>
                    <a:pt x="428" y="75"/>
                    <a:pt x="471" y="75"/>
                  </a:cubicBezTo>
                  <a:cubicBezTo>
                    <a:pt x="587" y="75"/>
                    <a:pt x="697" y="162"/>
                    <a:pt x="721" y="294"/>
                  </a:cubicBezTo>
                  <a:cubicBezTo>
                    <a:pt x="732" y="393"/>
                    <a:pt x="647" y="455"/>
                    <a:pt x="595" y="455"/>
                  </a:cubicBezTo>
                  <a:cubicBezTo>
                    <a:pt x="569" y="455"/>
                    <a:pt x="552" y="441"/>
                    <a:pt x="557" y="409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2" y="359"/>
                    <a:pt x="394" y="540"/>
                    <a:pt x="394" y="540"/>
                  </a:cubicBezTo>
                  <a:cubicBezTo>
                    <a:pt x="441" y="578"/>
                    <a:pt x="496" y="595"/>
                    <a:pt x="552" y="595"/>
                  </a:cubicBezTo>
                  <a:cubicBezTo>
                    <a:pt x="687" y="595"/>
                    <a:pt x="820" y="490"/>
                    <a:pt x="820" y="327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577050" y="2496850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1919" y="0"/>
                  </a:moveTo>
                  <a:cubicBezTo>
                    <a:pt x="1761" y="0"/>
                    <a:pt x="1601" y="22"/>
                    <a:pt x="1443" y="67"/>
                  </a:cubicBezTo>
                  <a:cubicBezTo>
                    <a:pt x="689" y="264"/>
                    <a:pt x="132" y="920"/>
                    <a:pt x="66" y="1690"/>
                  </a:cubicBezTo>
                  <a:cubicBezTo>
                    <a:pt x="0" y="2493"/>
                    <a:pt x="410" y="3280"/>
                    <a:pt x="1000" y="3837"/>
                  </a:cubicBezTo>
                  <a:cubicBezTo>
                    <a:pt x="1590" y="4427"/>
                    <a:pt x="2361" y="4706"/>
                    <a:pt x="2902" y="5214"/>
                  </a:cubicBezTo>
                  <a:cubicBezTo>
                    <a:pt x="3443" y="5689"/>
                    <a:pt x="3770" y="6345"/>
                    <a:pt x="3820" y="7050"/>
                  </a:cubicBezTo>
                  <a:cubicBezTo>
                    <a:pt x="3852" y="7722"/>
                    <a:pt x="3492" y="8394"/>
                    <a:pt x="2918" y="8574"/>
                  </a:cubicBezTo>
                  <a:cubicBezTo>
                    <a:pt x="2792" y="8618"/>
                    <a:pt x="2663" y="8638"/>
                    <a:pt x="2537" y="8638"/>
                  </a:cubicBezTo>
                  <a:cubicBezTo>
                    <a:pt x="2092" y="8638"/>
                    <a:pt x="1685" y="8384"/>
                    <a:pt x="1558" y="8001"/>
                  </a:cubicBezTo>
                  <a:cubicBezTo>
                    <a:pt x="1345" y="7558"/>
                    <a:pt x="1541" y="7034"/>
                    <a:pt x="2000" y="6837"/>
                  </a:cubicBezTo>
                  <a:cubicBezTo>
                    <a:pt x="2082" y="6804"/>
                    <a:pt x="2180" y="6788"/>
                    <a:pt x="2262" y="6788"/>
                  </a:cubicBezTo>
                  <a:cubicBezTo>
                    <a:pt x="2262" y="6788"/>
                    <a:pt x="2292" y="6785"/>
                    <a:pt x="2339" y="6785"/>
                  </a:cubicBezTo>
                  <a:cubicBezTo>
                    <a:pt x="2480" y="6785"/>
                    <a:pt x="2775" y="6812"/>
                    <a:pt x="2885" y="7034"/>
                  </a:cubicBezTo>
                  <a:cubicBezTo>
                    <a:pt x="2885" y="7034"/>
                    <a:pt x="2895" y="7082"/>
                    <a:pt x="2862" y="7082"/>
                  </a:cubicBezTo>
                  <a:cubicBezTo>
                    <a:pt x="2852" y="7082"/>
                    <a:pt x="2839" y="7078"/>
                    <a:pt x="2820" y="7066"/>
                  </a:cubicBezTo>
                  <a:cubicBezTo>
                    <a:pt x="2758" y="7032"/>
                    <a:pt x="2688" y="7015"/>
                    <a:pt x="2617" y="7015"/>
                  </a:cubicBezTo>
                  <a:cubicBezTo>
                    <a:pt x="2517" y="7015"/>
                    <a:pt x="2414" y="7049"/>
                    <a:pt x="2328" y="7116"/>
                  </a:cubicBezTo>
                  <a:cubicBezTo>
                    <a:pt x="2082" y="7361"/>
                    <a:pt x="2131" y="7771"/>
                    <a:pt x="2443" y="7935"/>
                  </a:cubicBezTo>
                  <a:cubicBezTo>
                    <a:pt x="2524" y="7973"/>
                    <a:pt x="2610" y="7991"/>
                    <a:pt x="2692" y="7991"/>
                  </a:cubicBezTo>
                  <a:cubicBezTo>
                    <a:pt x="3007" y="7991"/>
                    <a:pt x="3281" y="7724"/>
                    <a:pt x="3164" y="7230"/>
                  </a:cubicBezTo>
                  <a:cubicBezTo>
                    <a:pt x="3062" y="6911"/>
                    <a:pt x="2755" y="6695"/>
                    <a:pt x="2425" y="6695"/>
                  </a:cubicBezTo>
                  <a:cubicBezTo>
                    <a:pt x="2382" y="6695"/>
                    <a:pt x="2339" y="6698"/>
                    <a:pt x="2295" y="6706"/>
                  </a:cubicBezTo>
                  <a:cubicBezTo>
                    <a:pt x="2180" y="6706"/>
                    <a:pt x="2066" y="6722"/>
                    <a:pt x="1967" y="6788"/>
                  </a:cubicBezTo>
                  <a:cubicBezTo>
                    <a:pt x="1492" y="7001"/>
                    <a:pt x="1295" y="7542"/>
                    <a:pt x="1476" y="8017"/>
                  </a:cubicBezTo>
                  <a:cubicBezTo>
                    <a:pt x="1617" y="8454"/>
                    <a:pt x="2071" y="8740"/>
                    <a:pt x="2561" y="8740"/>
                  </a:cubicBezTo>
                  <a:cubicBezTo>
                    <a:pt x="2696" y="8740"/>
                    <a:pt x="2833" y="8719"/>
                    <a:pt x="2967" y="8673"/>
                  </a:cubicBezTo>
                  <a:cubicBezTo>
                    <a:pt x="3623" y="8492"/>
                    <a:pt x="4000" y="7755"/>
                    <a:pt x="3984" y="7050"/>
                  </a:cubicBezTo>
                  <a:cubicBezTo>
                    <a:pt x="3918" y="6296"/>
                    <a:pt x="3574" y="5591"/>
                    <a:pt x="3016" y="5099"/>
                  </a:cubicBezTo>
                  <a:cubicBezTo>
                    <a:pt x="2443" y="4575"/>
                    <a:pt x="1672" y="4280"/>
                    <a:pt x="1131" y="3723"/>
                  </a:cubicBezTo>
                  <a:cubicBezTo>
                    <a:pt x="558" y="3198"/>
                    <a:pt x="181" y="2444"/>
                    <a:pt x="230" y="1723"/>
                  </a:cubicBezTo>
                  <a:cubicBezTo>
                    <a:pt x="263" y="1264"/>
                    <a:pt x="476" y="854"/>
                    <a:pt x="820" y="559"/>
                  </a:cubicBezTo>
                  <a:cubicBezTo>
                    <a:pt x="984" y="444"/>
                    <a:pt x="1164" y="346"/>
                    <a:pt x="1345" y="297"/>
                  </a:cubicBezTo>
                  <a:cubicBezTo>
                    <a:pt x="1492" y="256"/>
                    <a:pt x="1644" y="235"/>
                    <a:pt x="1795" y="235"/>
                  </a:cubicBezTo>
                  <a:cubicBezTo>
                    <a:pt x="1947" y="235"/>
                    <a:pt x="2099" y="256"/>
                    <a:pt x="2246" y="297"/>
                  </a:cubicBezTo>
                  <a:cubicBezTo>
                    <a:pt x="3262" y="559"/>
                    <a:pt x="3590" y="1936"/>
                    <a:pt x="2902" y="2575"/>
                  </a:cubicBezTo>
                  <a:cubicBezTo>
                    <a:pt x="2771" y="2723"/>
                    <a:pt x="2590" y="2805"/>
                    <a:pt x="2394" y="2854"/>
                  </a:cubicBezTo>
                  <a:cubicBezTo>
                    <a:pt x="2334" y="2862"/>
                    <a:pt x="2278" y="2866"/>
                    <a:pt x="2225" y="2866"/>
                  </a:cubicBezTo>
                  <a:cubicBezTo>
                    <a:pt x="1759" y="2866"/>
                    <a:pt x="1514" y="2570"/>
                    <a:pt x="1558" y="2378"/>
                  </a:cubicBezTo>
                  <a:cubicBezTo>
                    <a:pt x="1558" y="2378"/>
                    <a:pt x="1558" y="2346"/>
                    <a:pt x="1623" y="2346"/>
                  </a:cubicBezTo>
                  <a:cubicBezTo>
                    <a:pt x="1634" y="2346"/>
                    <a:pt x="1655" y="2347"/>
                    <a:pt x="1683" y="2347"/>
                  </a:cubicBezTo>
                  <a:cubicBezTo>
                    <a:pt x="1823" y="2347"/>
                    <a:pt x="2140" y="2324"/>
                    <a:pt x="2262" y="2051"/>
                  </a:cubicBezTo>
                  <a:cubicBezTo>
                    <a:pt x="2381" y="1682"/>
                    <a:pt x="2098" y="1346"/>
                    <a:pt x="1770" y="1346"/>
                  </a:cubicBezTo>
                  <a:cubicBezTo>
                    <a:pt x="1689" y="1346"/>
                    <a:pt x="1606" y="1366"/>
                    <a:pt x="1525" y="1411"/>
                  </a:cubicBezTo>
                  <a:cubicBezTo>
                    <a:pt x="902" y="1788"/>
                    <a:pt x="1049" y="2723"/>
                    <a:pt x="1754" y="2903"/>
                  </a:cubicBezTo>
                  <a:cubicBezTo>
                    <a:pt x="1928" y="2983"/>
                    <a:pt x="2111" y="3021"/>
                    <a:pt x="2291" y="3021"/>
                  </a:cubicBezTo>
                  <a:cubicBezTo>
                    <a:pt x="2741" y="3021"/>
                    <a:pt x="3176" y="2783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631950" y="2579650"/>
              <a:ext cx="43000" cy="60275"/>
            </a:xfrm>
            <a:custGeom>
              <a:avLst/>
              <a:gdLst/>
              <a:ahLst/>
              <a:cxnLst/>
              <a:rect l="l" t="t" r="r" b="b"/>
              <a:pathLst>
                <a:path w="1720" h="2411" extrusionOk="0">
                  <a:moveTo>
                    <a:pt x="214" y="1"/>
                  </a:moveTo>
                  <a:cubicBezTo>
                    <a:pt x="214" y="1"/>
                    <a:pt x="247" y="99"/>
                    <a:pt x="116" y="476"/>
                  </a:cubicBezTo>
                  <a:cubicBezTo>
                    <a:pt x="1" y="869"/>
                    <a:pt x="329" y="1132"/>
                    <a:pt x="968" y="1410"/>
                  </a:cubicBezTo>
                  <a:cubicBezTo>
                    <a:pt x="1345" y="1607"/>
                    <a:pt x="1607" y="1984"/>
                    <a:pt x="1673" y="2410"/>
                  </a:cubicBezTo>
                  <a:cubicBezTo>
                    <a:pt x="1719" y="521"/>
                    <a:pt x="976" y="343"/>
                    <a:pt x="727" y="343"/>
                  </a:cubicBezTo>
                  <a:cubicBezTo>
                    <a:pt x="713" y="343"/>
                    <a:pt x="700" y="344"/>
                    <a:pt x="689" y="345"/>
                  </a:cubicBezTo>
                  <a:cubicBezTo>
                    <a:pt x="493" y="345"/>
                    <a:pt x="394" y="263"/>
                    <a:pt x="361" y="165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97975" y="2401800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1147" y="1"/>
                  </a:moveTo>
                  <a:cubicBezTo>
                    <a:pt x="1246" y="132"/>
                    <a:pt x="1229" y="312"/>
                    <a:pt x="1115" y="411"/>
                  </a:cubicBezTo>
                  <a:cubicBezTo>
                    <a:pt x="901" y="591"/>
                    <a:pt x="361" y="1214"/>
                    <a:pt x="754" y="1837"/>
                  </a:cubicBezTo>
                  <a:cubicBezTo>
                    <a:pt x="1196" y="2525"/>
                    <a:pt x="1787" y="2296"/>
                    <a:pt x="1983" y="2886"/>
                  </a:cubicBezTo>
                  <a:cubicBezTo>
                    <a:pt x="1983" y="2886"/>
                    <a:pt x="2065" y="3181"/>
                    <a:pt x="1869" y="3279"/>
                  </a:cubicBezTo>
                  <a:cubicBezTo>
                    <a:pt x="1839" y="3295"/>
                    <a:pt x="1810" y="3303"/>
                    <a:pt x="1782" y="3303"/>
                  </a:cubicBezTo>
                  <a:cubicBezTo>
                    <a:pt x="1643" y="3303"/>
                    <a:pt x="1541" y="3118"/>
                    <a:pt x="1541" y="2968"/>
                  </a:cubicBezTo>
                  <a:cubicBezTo>
                    <a:pt x="1475" y="2673"/>
                    <a:pt x="1229" y="2427"/>
                    <a:pt x="918" y="2394"/>
                  </a:cubicBezTo>
                  <a:cubicBezTo>
                    <a:pt x="541" y="2329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61"/>
                    <a:pt x="541" y="2509"/>
                    <a:pt x="508" y="2656"/>
                  </a:cubicBezTo>
                  <a:cubicBezTo>
                    <a:pt x="459" y="2804"/>
                    <a:pt x="147" y="3312"/>
                    <a:pt x="721" y="3689"/>
                  </a:cubicBezTo>
                  <a:cubicBezTo>
                    <a:pt x="1295" y="4066"/>
                    <a:pt x="1573" y="3869"/>
                    <a:pt x="1672" y="4509"/>
                  </a:cubicBezTo>
                  <a:cubicBezTo>
                    <a:pt x="1787" y="5148"/>
                    <a:pt x="1836" y="5918"/>
                    <a:pt x="2180" y="6246"/>
                  </a:cubicBezTo>
                  <a:cubicBezTo>
                    <a:pt x="2065" y="6180"/>
                    <a:pt x="1967" y="6082"/>
                    <a:pt x="1918" y="5967"/>
                  </a:cubicBezTo>
                  <a:cubicBezTo>
                    <a:pt x="1765" y="5631"/>
                    <a:pt x="1441" y="5423"/>
                    <a:pt x="1079" y="5423"/>
                  </a:cubicBezTo>
                  <a:cubicBezTo>
                    <a:pt x="1053" y="5423"/>
                    <a:pt x="1026" y="5424"/>
                    <a:pt x="1000" y="5426"/>
                  </a:cubicBezTo>
                  <a:cubicBezTo>
                    <a:pt x="957" y="5429"/>
                    <a:pt x="917" y="5430"/>
                    <a:pt x="879" y="5430"/>
                  </a:cubicBezTo>
                  <a:cubicBezTo>
                    <a:pt x="416" y="5430"/>
                    <a:pt x="357" y="5253"/>
                    <a:pt x="311" y="5131"/>
                  </a:cubicBezTo>
                  <a:lnTo>
                    <a:pt x="311" y="5131"/>
                  </a:lnTo>
                  <a:cubicBezTo>
                    <a:pt x="311" y="5132"/>
                    <a:pt x="0" y="6131"/>
                    <a:pt x="934" y="6623"/>
                  </a:cubicBezTo>
                  <a:cubicBezTo>
                    <a:pt x="1869" y="7115"/>
                    <a:pt x="1787" y="6738"/>
                    <a:pt x="3081" y="7803"/>
                  </a:cubicBezTo>
                  <a:cubicBezTo>
                    <a:pt x="4131" y="8656"/>
                    <a:pt x="4327" y="8705"/>
                    <a:pt x="4327" y="8705"/>
                  </a:cubicBezTo>
                  <a:cubicBezTo>
                    <a:pt x="4299" y="8700"/>
                    <a:pt x="4270" y="8698"/>
                    <a:pt x="4242" y="8698"/>
                  </a:cubicBezTo>
                  <a:cubicBezTo>
                    <a:pt x="4075" y="8698"/>
                    <a:pt x="3917" y="8780"/>
                    <a:pt x="3819" y="8934"/>
                  </a:cubicBezTo>
                  <a:cubicBezTo>
                    <a:pt x="3622" y="9229"/>
                    <a:pt x="3721" y="9639"/>
                    <a:pt x="4049" y="9803"/>
                  </a:cubicBezTo>
                  <a:cubicBezTo>
                    <a:pt x="4049" y="9803"/>
                    <a:pt x="3934" y="9590"/>
                    <a:pt x="4131" y="9573"/>
                  </a:cubicBezTo>
                  <a:cubicBezTo>
                    <a:pt x="4137" y="9573"/>
                    <a:pt x="4144" y="9573"/>
                    <a:pt x="4150" y="9573"/>
                  </a:cubicBezTo>
                  <a:cubicBezTo>
                    <a:pt x="4274" y="9573"/>
                    <a:pt x="4422" y="9662"/>
                    <a:pt x="4582" y="9662"/>
                  </a:cubicBezTo>
                  <a:cubicBezTo>
                    <a:pt x="4674" y="9662"/>
                    <a:pt x="4770" y="9633"/>
                    <a:pt x="4868" y="9541"/>
                  </a:cubicBezTo>
                  <a:cubicBezTo>
                    <a:pt x="4988" y="9428"/>
                    <a:pt x="5184" y="9330"/>
                    <a:pt x="5413" y="9330"/>
                  </a:cubicBezTo>
                  <a:cubicBezTo>
                    <a:pt x="5716" y="9330"/>
                    <a:pt x="6075" y="9501"/>
                    <a:pt x="6393" y="10032"/>
                  </a:cubicBezTo>
                  <a:cubicBezTo>
                    <a:pt x="6393" y="10032"/>
                    <a:pt x="6147" y="9229"/>
                    <a:pt x="4835" y="8688"/>
                  </a:cubicBezTo>
                  <a:cubicBezTo>
                    <a:pt x="3114" y="7983"/>
                    <a:pt x="2032" y="6279"/>
                    <a:pt x="2131" y="4427"/>
                  </a:cubicBezTo>
                  <a:cubicBezTo>
                    <a:pt x="2213" y="2197"/>
                    <a:pt x="3508" y="673"/>
                    <a:pt x="11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544275" y="2338075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296" y="1"/>
                  </a:moveTo>
                  <a:cubicBezTo>
                    <a:pt x="713" y="1"/>
                    <a:pt x="161" y="380"/>
                    <a:pt x="98" y="911"/>
                  </a:cubicBezTo>
                  <a:cubicBezTo>
                    <a:pt x="0" y="1452"/>
                    <a:pt x="426" y="1960"/>
                    <a:pt x="984" y="1960"/>
                  </a:cubicBezTo>
                  <a:cubicBezTo>
                    <a:pt x="998" y="1961"/>
                    <a:pt x="1012" y="1961"/>
                    <a:pt x="1026" y="1961"/>
                  </a:cubicBezTo>
                  <a:cubicBezTo>
                    <a:pt x="1572" y="1961"/>
                    <a:pt x="1847" y="1346"/>
                    <a:pt x="1639" y="1075"/>
                  </a:cubicBezTo>
                  <a:cubicBezTo>
                    <a:pt x="1563" y="957"/>
                    <a:pt x="1445" y="904"/>
                    <a:pt x="1328" y="904"/>
                  </a:cubicBezTo>
                  <a:cubicBezTo>
                    <a:pt x="1121" y="904"/>
                    <a:pt x="913" y="1069"/>
                    <a:pt x="934" y="1321"/>
                  </a:cubicBezTo>
                  <a:cubicBezTo>
                    <a:pt x="951" y="1632"/>
                    <a:pt x="1295" y="1616"/>
                    <a:pt x="1344" y="1648"/>
                  </a:cubicBezTo>
                  <a:cubicBezTo>
                    <a:pt x="1377" y="1698"/>
                    <a:pt x="1344" y="1763"/>
                    <a:pt x="1344" y="1763"/>
                  </a:cubicBezTo>
                  <a:cubicBezTo>
                    <a:pt x="1295" y="1812"/>
                    <a:pt x="1229" y="1862"/>
                    <a:pt x="1164" y="1894"/>
                  </a:cubicBezTo>
                  <a:cubicBezTo>
                    <a:pt x="1148" y="1911"/>
                    <a:pt x="1131" y="1911"/>
                    <a:pt x="1115" y="1911"/>
                  </a:cubicBezTo>
                  <a:lnTo>
                    <a:pt x="1098" y="1911"/>
                  </a:lnTo>
                  <a:cubicBezTo>
                    <a:pt x="1065" y="1915"/>
                    <a:pt x="1031" y="1916"/>
                    <a:pt x="999" y="1916"/>
                  </a:cubicBezTo>
                  <a:cubicBezTo>
                    <a:pt x="473" y="1916"/>
                    <a:pt x="72" y="1435"/>
                    <a:pt x="180" y="911"/>
                  </a:cubicBezTo>
                  <a:cubicBezTo>
                    <a:pt x="252" y="439"/>
                    <a:pt x="747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754" y="1239"/>
                    <a:pt x="2623" y="2435"/>
                    <a:pt x="2246" y="3435"/>
                  </a:cubicBezTo>
                  <a:cubicBezTo>
                    <a:pt x="1426" y="5451"/>
                    <a:pt x="541" y="7500"/>
                    <a:pt x="1148" y="8975"/>
                  </a:cubicBezTo>
                  <a:cubicBezTo>
                    <a:pt x="1426" y="9729"/>
                    <a:pt x="1967" y="10352"/>
                    <a:pt x="2672" y="10746"/>
                  </a:cubicBezTo>
                  <a:cubicBezTo>
                    <a:pt x="2000" y="10319"/>
                    <a:pt x="1492" y="9697"/>
                    <a:pt x="1229" y="8943"/>
                  </a:cubicBezTo>
                  <a:cubicBezTo>
                    <a:pt x="689" y="7500"/>
                    <a:pt x="1557" y="5550"/>
                    <a:pt x="2410" y="3501"/>
                  </a:cubicBezTo>
                  <a:cubicBezTo>
                    <a:pt x="2787" y="2484"/>
                    <a:pt x="2934" y="1239"/>
                    <a:pt x="2246" y="419"/>
                  </a:cubicBezTo>
                  <a:cubicBezTo>
                    <a:pt x="1977" y="126"/>
                    <a:pt x="1631" y="1"/>
                    <a:pt x="12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629100" y="2416575"/>
              <a:ext cx="95075" cy="93450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508" y="0"/>
                  </a:moveTo>
                  <a:cubicBezTo>
                    <a:pt x="508" y="0"/>
                    <a:pt x="279" y="66"/>
                    <a:pt x="148" y="672"/>
                  </a:cubicBezTo>
                  <a:cubicBezTo>
                    <a:pt x="0" y="1262"/>
                    <a:pt x="279" y="1492"/>
                    <a:pt x="1066" y="1852"/>
                  </a:cubicBezTo>
                  <a:cubicBezTo>
                    <a:pt x="1836" y="2213"/>
                    <a:pt x="1885" y="3508"/>
                    <a:pt x="1885" y="3508"/>
                  </a:cubicBezTo>
                  <a:lnTo>
                    <a:pt x="1902" y="3737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7" y="1852"/>
                  </a:cubicBezTo>
                  <a:cubicBezTo>
                    <a:pt x="3524" y="1492"/>
                    <a:pt x="3803" y="1262"/>
                    <a:pt x="3655" y="672"/>
                  </a:cubicBezTo>
                  <a:cubicBezTo>
                    <a:pt x="3508" y="66"/>
                    <a:pt x="3279" y="0"/>
                    <a:pt x="3278" y="0"/>
                  </a:cubicBezTo>
                  <a:lnTo>
                    <a:pt x="3278" y="0"/>
                  </a:lnTo>
                  <a:cubicBezTo>
                    <a:pt x="3278" y="0"/>
                    <a:pt x="3292" y="268"/>
                    <a:pt x="3112" y="268"/>
                  </a:cubicBezTo>
                  <a:cubicBezTo>
                    <a:pt x="3098" y="268"/>
                    <a:pt x="3082" y="266"/>
                    <a:pt x="3065" y="262"/>
                  </a:cubicBezTo>
                  <a:cubicBezTo>
                    <a:pt x="2966" y="232"/>
                    <a:pt x="2829" y="173"/>
                    <a:pt x="2696" y="173"/>
                  </a:cubicBezTo>
                  <a:cubicBezTo>
                    <a:pt x="2543" y="173"/>
                    <a:pt x="2398" y="251"/>
                    <a:pt x="2328" y="541"/>
                  </a:cubicBezTo>
                  <a:cubicBezTo>
                    <a:pt x="2216" y="1067"/>
                    <a:pt x="2166" y="1640"/>
                    <a:pt x="1937" y="1640"/>
                  </a:cubicBezTo>
                  <a:cubicBezTo>
                    <a:pt x="1931" y="1640"/>
                    <a:pt x="1924" y="1640"/>
                    <a:pt x="1918" y="1639"/>
                  </a:cubicBezTo>
                  <a:lnTo>
                    <a:pt x="1885" y="1639"/>
                  </a:lnTo>
                  <a:cubicBezTo>
                    <a:pt x="1879" y="1640"/>
                    <a:pt x="1873" y="1640"/>
                    <a:pt x="1867" y="1640"/>
                  </a:cubicBezTo>
                  <a:cubicBezTo>
                    <a:pt x="1652" y="1640"/>
                    <a:pt x="1587" y="1067"/>
                    <a:pt x="1475" y="541"/>
                  </a:cubicBezTo>
                  <a:cubicBezTo>
                    <a:pt x="1405" y="251"/>
                    <a:pt x="1264" y="173"/>
                    <a:pt x="1114" y="173"/>
                  </a:cubicBezTo>
                  <a:cubicBezTo>
                    <a:pt x="983" y="173"/>
                    <a:pt x="844" y="232"/>
                    <a:pt x="738" y="262"/>
                  </a:cubicBezTo>
                  <a:cubicBezTo>
                    <a:pt x="721" y="266"/>
                    <a:pt x="705" y="268"/>
                    <a:pt x="691" y="268"/>
                  </a:cubicBezTo>
                  <a:cubicBezTo>
                    <a:pt x="508" y="268"/>
                    <a:pt x="508" y="0"/>
                    <a:pt x="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659825" y="2351825"/>
              <a:ext cx="34025" cy="84425"/>
            </a:xfrm>
            <a:custGeom>
              <a:avLst/>
              <a:gdLst/>
              <a:ahLst/>
              <a:cxnLst/>
              <a:rect l="l" t="t" r="r" b="b"/>
              <a:pathLst>
                <a:path w="1361" h="3377" extrusionOk="0">
                  <a:moveTo>
                    <a:pt x="689" y="0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0" y="1754"/>
                    <a:pt x="296" y="2164"/>
                  </a:cubicBezTo>
                  <a:cubicBezTo>
                    <a:pt x="492" y="2426"/>
                    <a:pt x="607" y="2721"/>
                    <a:pt x="656" y="3049"/>
                  </a:cubicBezTo>
                  <a:cubicBezTo>
                    <a:pt x="656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4" y="2721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28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606975" y="23280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115"/>
                    <a:pt x="967" y="1295"/>
                    <a:pt x="443" y="2918"/>
                  </a:cubicBezTo>
                  <a:cubicBezTo>
                    <a:pt x="0" y="4295"/>
                    <a:pt x="279" y="5229"/>
                    <a:pt x="1574" y="6147"/>
                  </a:cubicBezTo>
                  <a:cubicBezTo>
                    <a:pt x="2721" y="6934"/>
                    <a:pt x="2770" y="7999"/>
                    <a:pt x="2770" y="8163"/>
                  </a:cubicBezTo>
                  <a:cubicBezTo>
                    <a:pt x="2787" y="7655"/>
                    <a:pt x="2623" y="7163"/>
                    <a:pt x="2344" y="6754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197"/>
                    <a:pt x="639" y="4983"/>
                  </a:cubicBezTo>
                  <a:cubicBezTo>
                    <a:pt x="311" y="4147"/>
                    <a:pt x="967" y="3279"/>
                    <a:pt x="1311" y="2902"/>
                  </a:cubicBezTo>
                  <a:cubicBezTo>
                    <a:pt x="1721" y="2443"/>
                    <a:pt x="2426" y="1967"/>
                    <a:pt x="2573" y="1082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531775" y="20921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9" y="1"/>
                  </a:moveTo>
                  <a:cubicBezTo>
                    <a:pt x="660" y="1"/>
                    <a:pt x="0" y="565"/>
                    <a:pt x="287" y="2438"/>
                  </a:cubicBezTo>
                  <a:cubicBezTo>
                    <a:pt x="615" y="4455"/>
                    <a:pt x="2172" y="5422"/>
                    <a:pt x="2434" y="5471"/>
                  </a:cubicBezTo>
                  <a:cubicBezTo>
                    <a:pt x="2434" y="5471"/>
                    <a:pt x="910" y="4471"/>
                    <a:pt x="779" y="2815"/>
                  </a:cubicBezTo>
                  <a:cubicBezTo>
                    <a:pt x="648" y="1144"/>
                    <a:pt x="1156" y="1094"/>
                    <a:pt x="1320" y="734"/>
                  </a:cubicBezTo>
                  <a:cubicBezTo>
                    <a:pt x="1484" y="373"/>
                    <a:pt x="1418" y="111"/>
                    <a:pt x="1090" y="13"/>
                  </a:cubicBezTo>
                  <a:cubicBezTo>
                    <a:pt x="1066" y="5"/>
                    <a:pt x="1038" y="1"/>
                    <a:pt x="10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504925" y="2054825"/>
              <a:ext cx="131575" cy="177350"/>
            </a:xfrm>
            <a:custGeom>
              <a:avLst/>
              <a:gdLst/>
              <a:ahLst/>
              <a:cxnLst/>
              <a:rect l="l" t="t" r="r" b="b"/>
              <a:pathLst>
                <a:path w="5263" h="7094" extrusionOk="0">
                  <a:moveTo>
                    <a:pt x="3600" y="0"/>
                  </a:moveTo>
                  <a:cubicBezTo>
                    <a:pt x="3385" y="0"/>
                    <a:pt x="3186" y="27"/>
                    <a:pt x="3017" y="62"/>
                  </a:cubicBezTo>
                  <a:cubicBezTo>
                    <a:pt x="2590" y="128"/>
                    <a:pt x="2181" y="292"/>
                    <a:pt x="1820" y="554"/>
                  </a:cubicBezTo>
                  <a:cubicBezTo>
                    <a:pt x="1" y="1898"/>
                    <a:pt x="328" y="4291"/>
                    <a:pt x="869" y="5438"/>
                  </a:cubicBezTo>
                  <a:cubicBezTo>
                    <a:pt x="1164" y="6110"/>
                    <a:pt x="1656" y="6684"/>
                    <a:pt x="2263" y="7094"/>
                  </a:cubicBezTo>
                  <a:cubicBezTo>
                    <a:pt x="1672" y="6668"/>
                    <a:pt x="1214" y="6078"/>
                    <a:pt x="951" y="5389"/>
                  </a:cubicBezTo>
                  <a:cubicBezTo>
                    <a:pt x="443" y="4242"/>
                    <a:pt x="181" y="1947"/>
                    <a:pt x="1918" y="685"/>
                  </a:cubicBezTo>
                  <a:cubicBezTo>
                    <a:pt x="2341" y="370"/>
                    <a:pt x="2893" y="178"/>
                    <a:pt x="3405" y="178"/>
                  </a:cubicBezTo>
                  <a:cubicBezTo>
                    <a:pt x="3825" y="178"/>
                    <a:pt x="4218" y="307"/>
                    <a:pt x="4492" y="603"/>
                  </a:cubicBezTo>
                  <a:cubicBezTo>
                    <a:pt x="5138" y="1233"/>
                    <a:pt x="4670" y="2292"/>
                    <a:pt x="3966" y="2292"/>
                  </a:cubicBezTo>
                  <a:cubicBezTo>
                    <a:pt x="3956" y="2292"/>
                    <a:pt x="3945" y="2292"/>
                    <a:pt x="3934" y="2291"/>
                  </a:cubicBezTo>
                  <a:cubicBezTo>
                    <a:pt x="3905" y="2295"/>
                    <a:pt x="3875" y="2296"/>
                    <a:pt x="3845" y="2296"/>
                  </a:cubicBezTo>
                  <a:cubicBezTo>
                    <a:pt x="3584" y="2296"/>
                    <a:pt x="3344" y="2168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01" y="1556"/>
                    <a:pt x="3488" y="1762"/>
                    <a:pt x="3712" y="1762"/>
                  </a:cubicBezTo>
                  <a:cubicBezTo>
                    <a:pt x="3742" y="1762"/>
                    <a:pt x="3773" y="1758"/>
                    <a:pt x="3803" y="1750"/>
                  </a:cubicBezTo>
                  <a:cubicBezTo>
                    <a:pt x="4213" y="1701"/>
                    <a:pt x="4311" y="1144"/>
                    <a:pt x="3951" y="947"/>
                  </a:cubicBezTo>
                  <a:cubicBezTo>
                    <a:pt x="3857" y="900"/>
                    <a:pt x="3759" y="879"/>
                    <a:pt x="3663" y="879"/>
                  </a:cubicBezTo>
                  <a:cubicBezTo>
                    <a:pt x="3354" y="879"/>
                    <a:pt x="3067" y="1102"/>
                    <a:pt x="3017" y="1439"/>
                  </a:cubicBezTo>
                  <a:cubicBezTo>
                    <a:pt x="2967" y="1767"/>
                    <a:pt x="3131" y="2095"/>
                    <a:pt x="3426" y="2259"/>
                  </a:cubicBezTo>
                  <a:lnTo>
                    <a:pt x="3443" y="2275"/>
                  </a:lnTo>
                  <a:lnTo>
                    <a:pt x="3459" y="2275"/>
                  </a:lnTo>
                  <a:cubicBezTo>
                    <a:pt x="3557" y="2324"/>
                    <a:pt x="3656" y="2357"/>
                    <a:pt x="3754" y="2390"/>
                  </a:cubicBezTo>
                  <a:cubicBezTo>
                    <a:pt x="3850" y="2411"/>
                    <a:pt x="3944" y="2422"/>
                    <a:pt x="4037" y="2422"/>
                  </a:cubicBezTo>
                  <a:cubicBezTo>
                    <a:pt x="4647" y="2422"/>
                    <a:pt x="5173" y="1982"/>
                    <a:pt x="5229" y="1455"/>
                  </a:cubicBezTo>
                  <a:cubicBezTo>
                    <a:pt x="5262" y="1062"/>
                    <a:pt x="5115" y="652"/>
                    <a:pt x="4803" y="374"/>
                  </a:cubicBezTo>
                  <a:cubicBezTo>
                    <a:pt x="4423" y="88"/>
                    <a:pt x="3988" y="0"/>
                    <a:pt x="36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585650" y="2008325"/>
              <a:ext cx="182375" cy="128375"/>
            </a:xfrm>
            <a:custGeom>
              <a:avLst/>
              <a:gdLst/>
              <a:ahLst/>
              <a:cxnLst/>
              <a:rect l="l" t="t" r="r" b="b"/>
              <a:pathLst>
                <a:path w="7295" h="5135" extrusionOk="0">
                  <a:moveTo>
                    <a:pt x="1741" y="0"/>
                  </a:moveTo>
                  <a:cubicBezTo>
                    <a:pt x="1344" y="0"/>
                    <a:pt x="955" y="172"/>
                    <a:pt x="689" y="496"/>
                  </a:cubicBezTo>
                  <a:cubicBezTo>
                    <a:pt x="604" y="628"/>
                    <a:pt x="454" y="701"/>
                    <a:pt x="304" y="701"/>
                  </a:cubicBezTo>
                  <a:cubicBezTo>
                    <a:pt x="194" y="701"/>
                    <a:pt x="84" y="661"/>
                    <a:pt x="1" y="578"/>
                  </a:cubicBezTo>
                  <a:lnTo>
                    <a:pt x="1" y="578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78"/>
                  </a:cubicBezTo>
                  <a:lnTo>
                    <a:pt x="7295" y="578"/>
                  </a:lnTo>
                  <a:cubicBezTo>
                    <a:pt x="7211" y="661"/>
                    <a:pt x="7102" y="701"/>
                    <a:pt x="6991" y="701"/>
                  </a:cubicBezTo>
                  <a:cubicBezTo>
                    <a:pt x="6842" y="701"/>
                    <a:pt x="6691" y="628"/>
                    <a:pt x="6606" y="496"/>
                  </a:cubicBezTo>
                  <a:cubicBezTo>
                    <a:pt x="6341" y="172"/>
                    <a:pt x="5951" y="0"/>
                    <a:pt x="5555" y="0"/>
                  </a:cubicBezTo>
                  <a:cubicBezTo>
                    <a:pt x="5290" y="0"/>
                    <a:pt x="5023" y="76"/>
                    <a:pt x="4787" y="234"/>
                  </a:cubicBezTo>
                  <a:cubicBezTo>
                    <a:pt x="4213" y="644"/>
                    <a:pt x="3836" y="1447"/>
                    <a:pt x="3656" y="2660"/>
                  </a:cubicBezTo>
                  <a:cubicBezTo>
                    <a:pt x="3459" y="1447"/>
                    <a:pt x="3082" y="627"/>
                    <a:pt x="2509" y="234"/>
                  </a:cubicBezTo>
                  <a:cubicBezTo>
                    <a:pt x="2273" y="76"/>
                    <a:pt x="2005" y="0"/>
                    <a:pt x="17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643425" y="193670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65"/>
                    <a:pt x="1148" y="312"/>
                    <a:pt x="1017" y="427"/>
                  </a:cubicBezTo>
                  <a:cubicBezTo>
                    <a:pt x="575" y="853"/>
                    <a:pt x="1" y="1722"/>
                    <a:pt x="738" y="2919"/>
                  </a:cubicBezTo>
                  <a:cubicBezTo>
                    <a:pt x="1017" y="3394"/>
                    <a:pt x="1230" y="3902"/>
                    <a:pt x="1345" y="4443"/>
                  </a:cubicBezTo>
                  <a:cubicBezTo>
                    <a:pt x="1460" y="3902"/>
                    <a:pt x="1656" y="3394"/>
                    <a:pt x="1951" y="2919"/>
                  </a:cubicBezTo>
                  <a:cubicBezTo>
                    <a:pt x="2673" y="1722"/>
                    <a:pt x="2115" y="870"/>
                    <a:pt x="1673" y="427"/>
                  </a:cubicBezTo>
                  <a:cubicBezTo>
                    <a:pt x="1542" y="312"/>
                    <a:pt x="1427" y="165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600400" y="183215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lnTo>
                    <a:pt x="1900" y="6703"/>
                  </a:lnTo>
                  <a:cubicBezTo>
                    <a:pt x="1901" y="6704"/>
                    <a:pt x="1901" y="6706"/>
                    <a:pt x="1902" y="6707"/>
                  </a:cubicBezTo>
                  <a:cubicBezTo>
                    <a:pt x="1902" y="6706"/>
                    <a:pt x="1901" y="6704"/>
                    <a:pt x="1900" y="6703"/>
                  </a:cubicBezTo>
                  <a:close/>
                  <a:moveTo>
                    <a:pt x="1593" y="0"/>
                  </a:moveTo>
                  <a:cubicBezTo>
                    <a:pt x="1195" y="0"/>
                    <a:pt x="805" y="155"/>
                    <a:pt x="574" y="446"/>
                  </a:cubicBezTo>
                  <a:cubicBezTo>
                    <a:pt x="1" y="1101"/>
                    <a:pt x="476" y="2068"/>
                    <a:pt x="1132" y="2101"/>
                  </a:cubicBezTo>
                  <a:cubicBezTo>
                    <a:pt x="1151" y="2102"/>
                    <a:pt x="1170" y="2103"/>
                    <a:pt x="1188" y="2103"/>
                  </a:cubicBezTo>
                  <a:cubicBezTo>
                    <a:pt x="1800" y="2103"/>
                    <a:pt x="2013" y="1584"/>
                    <a:pt x="1886" y="1282"/>
                  </a:cubicBezTo>
                  <a:cubicBezTo>
                    <a:pt x="1830" y="1113"/>
                    <a:pt x="1677" y="993"/>
                    <a:pt x="1500" y="993"/>
                  </a:cubicBezTo>
                  <a:cubicBezTo>
                    <a:pt x="1471" y="993"/>
                    <a:pt x="1441" y="996"/>
                    <a:pt x="1410" y="1003"/>
                  </a:cubicBezTo>
                  <a:cubicBezTo>
                    <a:pt x="1263" y="1019"/>
                    <a:pt x="1148" y="1167"/>
                    <a:pt x="1165" y="1314"/>
                  </a:cubicBezTo>
                  <a:cubicBezTo>
                    <a:pt x="1165" y="1470"/>
                    <a:pt x="1289" y="1567"/>
                    <a:pt x="1414" y="1567"/>
                  </a:cubicBezTo>
                  <a:cubicBezTo>
                    <a:pt x="1487" y="1567"/>
                    <a:pt x="1559" y="1534"/>
                    <a:pt x="1607" y="1462"/>
                  </a:cubicBezTo>
                  <a:cubicBezTo>
                    <a:pt x="1647" y="1399"/>
                    <a:pt x="1689" y="1374"/>
                    <a:pt x="1725" y="1374"/>
                  </a:cubicBezTo>
                  <a:cubicBezTo>
                    <a:pt x="1795" y="1374"/>
                    <a:pt x="1847" y="1464"/>
                    <a:pt x="1837" y="1560"/>
                  </a:cubicBezTo>
                  <a:cubicBezTo>
                    <a:pt x="1747" y="1791"/>
                    <a:pt x="1517" y="1941"/>
                    <a:pt x="1272" y="1941"/>
                  </a:cubicBezTo>
                  <a:cubicBezTo>
                    <a:pt x="1204" y="1941"/>
                    <a:pt x="1134" y="1930"/>
                    <a:pt x="1066" y="1904"/>
                  </a:cubicBezTo>
                  <a:cubicBezTo>
                    <a:pt x="656" y="1790"/>
                    <a:pt x="460" y="1052"/>
                    <a:pt x="1017" y="659"/>
                  </a:cubicBezTo>
                  <a:cubicBezTo>
                    <a:pt x="1143" y="566"/>
                    <a:pt x="1328" y="517"/>
                    <a:pt x="1534" y="517"/>
                  </a:cubicBezTo>
                  <a:cubicBezTo>
                    <a:pt x="2130" y="517"/>
                    <a:pt x="2902" y="930"/>
                    <a:pt x="2951" y="1904"/>
                  </a:cubicBezTo>
                  <a:cubicBezTo>
                    <a:pt x="2951" y="3085"/>
                    <a:pt x="2033" y="4117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6"/>
                    <a:pt x="1591" y="5493"/>
                    <a:pt x="1853" y="4920"/>
                  </a:cubicBezTo>
                  <a:cubicBezTo>
                    <a:pt x="2050" y="4396"/>
                    <a:pt x="2492" y="3839"/>
                    <a:pt x="2804" y="3134"/>
                  </a:cubicBezTo>
                  <a:cubicBezTo>
                    <a:pt x="2918" y="2921"/>
                    <a:pt x="3000" y="2675"/>
                    <a:pt x="3066" y="2429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0"/>
                  </a:cubicBezTo>
                  <a:cubicBezTo>
                    <a:pt x="4525" y="5494"/>
                    <a:pt x="4508" y="6150"/>
                    <a:pt x="4213" y="6707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7"/>
                    <a:pt x="3164" y="3068"/>
                    <a:pt x="3164" y="1904"/>
                  </a:cubicBezTo>
                  <a:cubicBezTo>
                    <a:pt x="3213" y="930"/>
                    <a:pt x="3986" y="517"/>
                    <a:pt x="4582" y="517"/>
                  </a:cubicBezTo>
                  <a:cubicBezTo>
                    <a:pt x="4787" y="517"/>
                    <a:pt x="4972" y="566"/>
                    <a:pt x="5098" y="659"/>
                  </a:cubicBezTo>
                  <a:cubicBezTo>
                    <a:pt x="5656" y="1052"/>
                    <a:pt x="5459" y="1790"/>
                    <a:pt x="5049" y="1904"/>
                  </a:cubicBezTo>
                  <a:cubicBezTo>
                    <a:pt x="4978" y="1931"/>
                    <a:pt x="4905" y="1943"/>
                    <a:pt x="4834" y="1943"/>
                  </a:cubicBezTo>
                  <a:cubicBezTo>
                    <a:pt x="4598" y="1943"/>
                    <a:pt x="4384" y="1804"/>
                    <a:pt x="4295" y="1577"/>
                  </a:cubicBezTo>
                  <a:cubicBezTo>
                    <a:pt x="4274" y="1480"/>
                    <a:pt x="4322" y="1391"/>
                    <a:pt x="4391" y="1391"/>
                  </a:cubicBezTo>
                  <a:cubicBezTo>
                    <a:pt x="4427" y="1391"/>
                    <a:pt x="4469" y="1416"/>
                    <a:pt x="4508" y="1478"/>
                  </a:cubicBezTo>
                  <a:cubicBezTo>
                    <a:pt x="4563" y="1550"/>
                    <a:pt x="4639" y="1583"/>
                    <a:pt x="4713" y="1583"/>
                  </a:cubicBezTo>
                  <a:cubicBezTo>
                    <a:pt x="4840" y="1583"/>
                    <a:pt x="4961" y="1486"/>
                    <a:pt x="4951" y="1331"/>
                  </a:cubicBezTo>
                  <a:cubicBezTo>
                    <a:pt x="4967" y="1183"/>
                    <a:pt x="4869" y="1036"/>
                    <a:pt x="4705" y="1019"/>
                  </a:cubicBezTo>
                  <a:cubicBezTo>
                    <a:pt x="4677" y="1012"/>
                    <a:pt x="4649" y="1009"/>
                    <a:pt x="4620" y="1009"/>
                  </a:cubicBezTo>
                  <a:cubicBezTo>
                    <a:pt x="4451" y="1009"/>
                    <a:pt x="4288" y="1129"/>
                    <a:pt x="4246" y="1298"/>
                  </a:cubicBezTo>
                  <a:cubicBezTo>
                    <a:pt x="4119" y="1600"/>
                    <a:pt x="4347" y="2119"/>
                    <a:pt x="4945" y="2119"/>
                  </a:cubicBezTo>
                  <a:cubicBezTo>
                    <a:pt x="4963" y="2119"/>
                    <a:pt x="4981" y="2119"/>
                    <a:pt x="5000" y="2118"/>
                  </a:cubicBezTo>
                  <a:cubicBezTo>
                    <a:pt x="5623" y="2085"/>
                    <a:pt x="6115" y="1118"/>
                    <a:pt x="5541" y="462"/>
                  </a:cubicBezTo>
                  <a:cubicBezTo>
                    <a:pt x="5309" y="162"/>
                    <a:pt x="4915" y="3"/>
                    <a:pt x="4514" y="3"/>
                  </a:cubicBezTo>
                  <a:cubicBezTo>
                    <a:pt x="4039" y="3"/>
                    <a:pt x="3552" y="227"/>
                    <a:pt x="3312" y="708"/>
                  </a:cubicBezTo>
                  <a:cubicBezTo>
                    <a:pt x="3197" y="888"/>
                    <a:pt x="3115" y="1069"/>
                    <a:pt x="3066" y="1282"/>
                  </a:cubicBezTo>
                  <a:cubicBezTo>
                    <a:pt x="3000" y="1069"/>
                    <a:pt x="2918" y="888"/>
                    <a:pt x="2804" y="708"/>
                  </a:cubicBezTo>
                  <a:cubicBezTo>
                    <a:pt x="2562" y="225"/>
                    <a:pt x="2071" y="0"/>
                    <a:pt x="1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476650" y="1917450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0"/>
                  </a:moveTo>
                  <a:cubicBezTo>
                    <a:pt x="4115" y="0"/>
                    <a:pt x="4115" y="0"/>
                    <a:pt x="4115" y="0"/>
                  </a:cubicBezTo>
                  <a:cubicBezTo>
                    <a:pt x="4115" y="1"/>
                    <a:pt x="4115" y="1"/>
                    <a:pt x="4115" y="1"/>
                  </a:cubicBezTo>
                  <a:lnTo>
                    <a:pt x="4115" y="1"/>
                  </a:lnTo>
                  <a:cubicBezTo>
                    <a:pt x="4115" y="1"/>
                    <a:pt x="4115" y="0"/>
                    <a:pt x="4115" y="0"/>
                  </a:cubicBezTo>
                  <a:close/>
                  <a:moveTo>
                    <a:pt x="4115" y="1"/>
                  </a:moveTo>
                  <a:lnTo>
                    <a:pt x="4115" y="1"/>
                  </a:lnTo>
                  <a:cubicBezTo>
                    <a:pt x="4120" y="30"/>
                    <a:pt x="4182" y="631"/>
                    <a:pt x="3803" y="820"/>
                  </a:cubicBezTo>
                  <a:cubicBezTo>
                    <a:pt x="3410" y="1033"/>
                    <a:pt x="2853" y="1508"/>
                    <a:pt x="3443" y="2049"/>
                  </a:cubicBezTo>
                  <a:cubicBezTo>
                    <a:pt x="4033" y="2590"/>
                    <a:pt x="4213" y="3328"/>
                    <a:pt x="3689" y="4066"/>
                  </a:cubicBezTo>
                  <a:cubicBezTo>
                    <a:pt x="3689" y="4066"/>
                    <a:pt x="3984" y="2967"/>
                    <a:pt x="3262" y="2476"/>
                  </a:cubicBezTo>
                  <a:cubicBezTo>
                    <a:pt x="3063" y="2343"/>
                    <a:pt x="2904" y="2306"/>
                    <a:pt x="2789" y="2306"/>
                  </a:cubicBezTo>
                  <a:cubicBezTo>
                    <a:pt x="2648" y="2306"/>
                    <a:pt x="2574" y="2361"/>
                    <a:pt x="2574" y="2361"/>
                  </a:cubicBezTo>
                  <a:cubicBezTo>
                    <a:pt x="2623" y="2492"/>
                    <a:pt x="2672" y="2623"/>
                    <a:pt x="2689" y="2771"/>
                  </a:cubicBezTo>
                  <a:cubicBezTo>
                    <a:pt x="2689" y="3000"/>
                    <a:pt x="2213" y="3361"/>
                    <a:pt x="2558" y="3738"/>
                  </a:cubicBezTo>
                  <a:cubicBezTo>
                    <a:pt x="2918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1"/>
                  </a:cubicBezTo>
                  <a:cubicBezTo>
                    <a:pt x="1836" y="2984"/>
                    <a:pt x="1377" y="3148"/>
                    <a:pt x="968" y="2558"/>
                  </a:cubicBezTo>
                  <a:cubicBezTo>
                    <a:pt x="968" y="2558"/>
                    <a:pt x="1" y="3082"/>
                    <a:pt x="738" y="4229"/>
                  </a:cubicBezTo>
                  <a:cubicBezTo>
                    <a:pt x="1607" y="5574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591400" y="189205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303"/>
                    <a:pt x="1388" y="2641"/>
                    <a:pt x="1192" y="2641"/>
                  </a:cubicBezTo>
                  <a:cubicBezTo>
                    <a:pt x="1183" y="2641"/>
                    <a:pt x="1174" y="2641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6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00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441000" y="21063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56" y="509"/>
                  </a:cubicBezTo>
                  <a:cubicBezTo>
                    <a:pt x="1295" y="755"/>
                    <a:pt x="1" y="2427"/>
                    <a:pt x="3590" y="4263"/>
                  </a:cubicBezTo>
                  <a:lnTo>
                    <a:pt x="3590" y="4263"/>
                  </a:lnTo>
                  <a:cubicBezTo>
                    <a:pt x="3590" y="4263"/>
                    <a:pt x="2738" y="3771"/>
                    <a:pt x="2640" y="2476"/>
                  </a:cubicBezTo>
                  <a:cubicBezTo>
                    <a:pt x="2541" y="1181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331600" y="2171750"/>
              <a:ext cx="196700" cy="145050"/>
            </a:xfrm>
            <a:custGeom>
              <a:avLst/>
              <a:gdLst/>
              <a:ahLst/>
              <a:cxnLst/>
              <a:rect l="l" t="t" r="r" b="b"/>
              <a:pathLst>
                <a:path w="7868" h="5802" extrusionOk="0">
                  <a:moveTo>
                    <a:pt x="4658" y="1"/>
                  </a:moveTo>
                  <a:cubicBezTo>
                    <a:pt x="4516" y="1"/>
                    <a:pt x="4378" y="46"/>
                    <a:pt x="4245" y="139"/>
                  </a:cubicBezTo>
                  <a:cubicBezTo>
                    <a:pt x="3880" y="403"/>
                    <a:pt x="3660" y="609"/>
                    <a:pt x="3474" y="609"/>
                  </a:cubicBezTo>
                  <a:cubicBezTo>
                    <a:pt x="3418" y="609"/>
                    <a:pt x="3364" y="590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8"/>
                    <a:pt x="3688" y="1384"/>
                  </a:cubicBezTo>
                  <a:cubicBezTo>
                    <a:pt x="4360" y="1581"/>
                    <a:pt x="4852" y="1712"/>
                    <a:pt x="4737" y="2089"/>
                  </a:cubicBezTo>
                  <a:cubicBezTo>
                    <a:pt x="4639" y="2466"/>
                    <a:pt x="3704" y="2532"/>
                    <a:pt x="2590" y="2712"/>
                  </a:cubicBezTo>
                  <a:cubicBezTo>
                    <a:pt x="1475" y="2892"/>
                    <a:pt x="590" y="3155"/>
                    <a:pt x="623" y="4138"/>
                  </a:cubicBezTo>
                  <a:cubicBezTo>
                    <a:pt x="648" y="4888"/>
                    <a:pt x="506" y="5243"/>
                    <a:pt x="250" y="5243"/>
                  </a:cubicBezTo>
                  <a:cubicBezTo>
                    <a:pt x="176" y="5243"/>
                    <a:pt x="92" y="5213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1"/>
                    <a:pt x="1202" y="5801"/>
                  </a:cubicBezTo>
                  <a:cubicBezTo>
                    <a:pt x="1395" y="5801"/>
                    <a:pt x="1615" y="5775"/>
                    <a:pt x="1869" y="5712"/>
                  </a:cubicBezTo>
                  <a:cubicBezTo>
                    <a:pt x="3377" y="5335"/>
                    <a:pt x="3573" y="4122"/>
                    <a:pt x="4213" y="3368"/>
                  </a:cubicBezTo>
                  <a:cubicBezTo>
                    <a:pt x="4852" y="2614"/>
                    <a:pt x="5491" y="1991"/>
                    <a:pt x="7868" y="1925"/>
                  </a:cubicBezTo>
                  <a:cubicBezTo>
                    <a:pt x="7868" y="1925"/>
                    <a:pt x="6409" y="1810"/>
                    <a:pt x="5868" y="958"/>
                  </a:cubicBezTo>
                  <a:cubicBezTo>
                    <a:pt x="5461" y="335"/>
                    <a:pt x="5044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431975" y="2231275"/>
              <a:ext cx="191825" cy="157450"/>
            </a:xfrm>
            <a:custGeom>
              <a:avLst/>
              <a:gdLst/>
              <a:ahLst/>
              <a:cxnLst/>
              <a:rect l="l" t="t" r="r" b="b"/>
              <a:pathLst>
                <a:path w="7673" h="6298" extrusionOk="0">
                  <a:moveTo>
                    <a:pt x="3352" y="0"/>
                  </a:moveTo>
                  <a:cubicBezTo>
                    <a:pt x="3306" y="0"/>
                    <a:pt x="3260" y="1"/>
                    <a:pt x="3214" y="3"/>
                  </a:cubicBezTo>
                  <a:cubicBezTo>
                    <a:pt x="2656" y="20"/>
                    <a:pt x="2099" y="183"/>
                    <a:pt x="1607" y="479"/>
                  </a:cubicBezTo>
                  <a:cubicBezTo>
                    <a:pt x="1443" y="560"/>
                    <a:pt x="1279" y="692"/>
                    <a:pt x="1132" y="823"/>
                  </a:cubicBezTo>
                  <a:cubicBezTo>
                    <a:pt x="1" y="1806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1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5" y="1923"/>
                    <a:pt x="2806" y="1763"/>
                    <a:pt x="2471" y="1763"/>
                  </a:cubicBezTo>
                  <a:cubicBezTo>
                    <a:pt x="2281" y="1763"/>
                    <a:pt x="2090" y="1814"/>
                    <a:pt x="1919" y="1921"/>
                  </a:cubicBezTo>
                  <a:cubicBezTo>
                    <a:pt x="1640" y="2085"/>
                    <a:pt x="1509" y="2413"/>
                    <a:pt x="1607" y="2724"/>
                  </a:cubicBezTo>
                  <a:cubicBezTo>
                    <a:pt x="1624" y="2822"/>
                    <a:pt x="1673" y="2904"/>
                    <a:pt x="1738" y="2970"/>
                  </a:cubicBezTo>
                  <a:cubicBezTo>
                    <a:pt x="1846" y="3071"/>
                    <a:pt x="1988" y="3114"/>
                    <a:pt x="2128" y="3114"/>
                  </a:cubicBezTo>
                  <a:cubicBezTo>
                    <a:pt x="2374" y="3114"/>
                    <a:pt x="2615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4"/>
                  </a:cubicBezTo>
                  <a:cubicBezTo>
                    <a:pt x="1902" y="2380"/>
                    <a:pt x="1919" y="2527"/>
                    <a:pt x="1837" y="2527"/>
                  </a:cubicBezTo>
                  <a:cubicBezTo>
                    <a:pt x="1832" y="2528"/>
                    <a:pt x="1827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37" y="2019"/>
                    <a:pt x="2017" y="1937"/>
                  </a:cubicBezTo>
                  <a:cubicBezTo>
                    <a:pt x="2159" y="1864"/>
                    <a:pt x="2310" y="1829"/>
                    <a:pt x="2460" y="1829"/>
                  </a:cubicBezTo>
                  <a:cubicBezTo>
                    <a:pt x="2779" y="1829"/>
                    <a:pt x="3090" y="1986"/>
                    <a:pt x="3279" y="2265"/>
                  </a:cubicBezTo>
                  <a:cubicBezTo>
                    <a:pt x="3541" y="2691"/>
                    <a:pt x="3525" y="3232"/>
                    <a:pt x="3246" y="3642"/>
                  </a:cubicBezTo>
                  <a:cubicBezTo>
                    <a:pt x="3008" y="3956"/>
                    <a:pt x="2576" y="4136"/>
                    <a:pt x="2136" y="4136"/>
                  </a:cubicBezTo>
                  <a:cubicBezTo>
                    <a:pt x="2003" y="4136"/>
                    <a:pt x="1868" y="4119"/>
                    <a:pt x="1738" y="4085"/>
                  </a:cubicBezTo>
                  <a:cubicBezTo>
                    <a:pt x="525" y="3773"/>
                    <a:pt x="198" y="1855"/>
                    <a:pt x="1247" y="954"/>
                  </a:cubicBezTo>
                  <a:cubicBezTo>
                    <a:pt x="1724" y="499"/>
                    <a:pt x="2306" y="326"/>
                    <a:pt x="2894" y="326"/>
                  </a:cubicBezTo>
                  <a:cubicBezTo>
                    <a:pt x="3600" y="326"/>
                    <a:pt x="4315" y="575"/>
                    <a:pt x="4869" y="888"/>
                  </a:cubicBezTo>
                  <a:cubicBezTo>
                    <a:pt x="5803" y="1413"/>
                    <a:pt x="6541" y="2249"/>
                    <a:pt x="6934" y="3265"/>
                  </a:cubicBezTo>
                  <a:cubicBezTo>
                    <a:pt x="7262" y="4068"/>
                    <a:pt x="7443" y="4921"/>
                    <a:pt x="7443" y="5789"/>
                  </a:cubicBezTo>
                  <a:cubicBezTo>
                    <a:pt x="7443" y="5970"/>
                    <a:pt x="7426" y="6134"/>
                    <a:pt x="7393" y="6297"/>
                  </a:cubicBezTo>
                  <a:cubicBezTo>
                    <a:pt x="7410" y="6232"/>
                    <a:pt x="7426" y="6166"/>
                    <a:pt x="7443" y="6084"/>
                  </a:cubicBezTo>
                  <a:lnTo>
                    <a:pt x="7443" y="6068"/>
                  </a:lnTo>
                  <a:cubicBezTo>
                    <a:pt x="7672" y="4871"/>
                    <a:pt x="7525" y="3626"/>
                    <a:pt x="7000" y="2527"/>
                  </a:cubicBezTo>
                  <a:cubicBezTo>
                    <a:pt x="6315" y="1109"/>
                    <a:pt x="4963" y="0"/>
                    <a:pt x="33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538350" y="2279450"/>
              <a:ext cx="76025" cy="81400"/>
            </a:xfrm>
            <a:custGeom>
              <a:avLst/>
              <a:gdLst/>
              <a:ahLst/>
              <a:cxnLst/>
              <a:rect l="l" t="t" r="r" b="b"/>
              <a:pathLst>
                <a:path w="3041" h="3256" extrusionOk="0">
                  <a:moveTo>
                    <a:pt x="733" y="0"/>
                  </a:moveTo>
                  <a:cubicBezTo>
                    <a:pt x="66" y="0"/>
                    <a:pt x="1" y="784"/>
                    <a:pt x="1089" y="961"/>
                  </a:cubicBezTo>
                  <a:cubicBezTo>
                    <a:pt x="2352" y="1158"/>
                    <a:pt x="3040" y="3256"/>
                    <a:pt x="3040" y="3256"/>
                  </a:cubicBezTo>
                  <a:cubicBezTo>
                    <a:pt x="3040" y="3256"/>
                    <a:pt x="2729" y="994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86100" y="2272725"/>
              <a:ext cx="129925" cy="112975"/>
            </a:xfrm>
            <a:custGeom>
              <a:avLst/>
              <a:gdLst/>
              <a:ahLst/>
              <a:cxnLst/>
              <a:rect l="l" t="t" r="r" b="b"/>
              <a:pathLst>
                <a:path w="5197" h="4519" extrusionOk="0">
                  <a:moveTo>
                    <a:pt x="2164" y="1"/>
                  </a:moveTo>
                  <a:lnTo>
                    <a:pt x="2164" y="1"/>
                  </a:lnTo>
                  <a:cubicBezTo>
                    <a:pt x="2000" y="214"/>
                    <a:pt x="1885" y="443"/>
                    <a:pt x="1820" y="689"/>
                  </a:cubicBezTo>
                  <a:cubicBezTo>
                    <a:pt x="1688" y="1099"/>
                    <a:pt x="1131" y="1328"/>
                    <a:pt x="557" y="1705"/>
                  </a:cubicBezTo>
                  <a:cubicBezTo>
                    <a:pt x="0" y="2082"/>
                    <a:pt x="82" y="2705"/>
                    <a:pt x="213" y="3049"/>
                  </a:cubicBezTo>
                  <a:cubicBezTo>
                    <a:pt x="262" y="3279"/>
                    <a:pt x="246" y="3525"/>
                    <a:pt x="131" y="3722"/>
                  </a:cubicBezTo>
                  <a:cubicBezTo>
                    <a:pt x="393" y="3492"/>
                    <a:pt x="705" y="3328"/>
                    <a:pt x="1049" y="3246"/>
                  </a:cubicBezTo>
                  <a:cubicBezTo>
                    <a:pt x="1672" y="3049"/>
                    <a:pt x="1656" y="2754"/>
                    <a:pt x="1639" y="2295"/>
                  </a:cubicBezTo>
                  <a:cubicBezTo>
                    <a:pt x="1624" y="1867"/>
                    <a:pt x="1823" y="1853"/>
                    <a:pt x="1849" y="1853"/>
                  </a:cubicBezTo>
                  <a:cubicBezTo>
                    <a:pt x="1851" y="1853"/>
                    <a:pt x="1852" y="1853"/>
                    <a:pt x="1852" y="1853"/>
                  </a:cubicBezTo>
                  <a:cubicBezTo>
                    <a:pt x="1857" y="1853"/>
                    <a:pt x="1861" y="1853"/>
                    <a:pt x="1865" y="1853"/>
                  </a:cubicBezTo>
                  <a:cubicBezTo>
                    <a:pt x="2145" y="1853"/>
                    <a:pt x="2082" y="2382"/>
                    <a:pt x="2065" y="2672"/>
                  </a:cubicBezTo>
                  <a:cubicBezTo>
                    <a:pt x="2033" y="2968"/>
                    <a:pt x="1934" y="3574"/>
                    <a:pt x="2475" y="4164"/>
                  </a:cubicBezTo>
                  <a:cubicBezTo>
                    <a:pt x="2717" y="4428"/>
                    <a:pt x="3038" y="4518"/>
                    <a:pt x="3356" y="4518"/>
                  </a:cubicBezTo>
                  <a:cubicBezTo>
                    <a:pt x="3750" y="4518"/>
                    <a:pt x="4141" y="4380"/>
                    <a:pt x="4377" y="4262"/>
                  </a:cubicBezTo>
                  <a:cubicBezTo>
                    <a:pt x="4487" y="4217"/>
                    <a:pt x="4603" y="4194"/>
                    <a:pt x="4717" y="4194"/>
                  </a:cubicBezTo>
                  <a:cubicBezTo>
                    <a:pt x="4890" y="4194"/>
                    <a:pt x="5058" y="4246"/>
                    <a:pt x="5196" y="4344"/>
                  </a:cubicBezTo>
                  <a:cubicBezTo>
                    <a:pt x="5065" y="3476"/>
                    <a:pt x="4622" y="3197"/>
                    <a:pt x="4000" y="3131"/>
                  </a:cubicBezTo>
                  <a:cubicBezTo>
                    <a:pt x="3360" y="3066"/>
                    <a:pt x="2524" y="2853"/>
                    <a:pt x="2180" y="1771"/>
                  </a:cubicBezTo>
                  <a:cubicBezTo>
                    <a:pt x="1852" y="706"/>
                    <a:pt x="2164" y="1"/>
                    <a:pt x="21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406575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51" y="0"/>
                  </a:moveTo>
                  <a:lnTo>
                    <a:pt x="951" y="0"/>
                  </a:ln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35"/>
                    <a:pt x="115" y="1295"/>
                  </a:cubicBezTo>
                  <a:cubicBezTo>
                    <a:pt x="181" y="1525"/>
                    <a:pt x="230" y="1754"/>
                    <a:pt x="263" y="1984"/>
                  </a:cubicBezTo>
                  <a:cubicBezTo>
                    <a:pt x="263" y="1984"/>
                    <a:pt x="263" y="1853"/>
                    <a:pt x="771" y="1558"/>
                  </a:cubicBezTo>
                  <a:cubicBezTo>
                    <a:pt x="1296" y="1263"/>
                    <a:pt x="1099" y="836"/>
                    <a:pt x="1001" y="574"/>
                  </a:cubicBezTo>
                  <a:cubicBezTo>
                    <a:pt x="951" y="377"/>
                    <a:pt x="935" y="197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263575" y="2133850"/>
              <a:ext cx="173350" cy="122150"/>
            </a:xfrm>
            <a:custGeom>
              <a:avLst/>
              <a:gdLst/>
              <a:ahLst/>
              <a:cxnLst/>
              <a:rect l="l" t="t" r="r" b="b"/>
              <a:pathLst>
                <a:path w="6934" h="4886" extrusionOk="0">
                  <a:moveTo>
                    <a:pt x="5009" y="0"/>
                  </a:moveTo>
                  <a:cubicBezTo>
                    <a:pt x="4786" y="0"/>
                    <a:pt x="4536" y="54"/>
                    <a:pt x="4262" y="179"/>
                  </a:cubicBezTo>
                  <a:cubicBezTo>
                    <a:pt x="2787" y="835"/>
                    <a:pt x="3065" y="3310"/>
                    <a:pt x="4803" y="3654"/>
                  </a:cubicBezTo>
                  <a:cubicBezTo>
                    <a:pt x="4999" y="3703"/>
                    <a:pt x="5213" y="3736"/>
                    <a:pt x="5376" y="3753"/>
                  </a:cubicBezTo>
                  <a:cubicBezTo>
                    <a:pt x="4917" y="3835"/>
                    <a:pt x="4475" y="3982"/>
                    <a:pt x="4065" y="4195"/>
                  </a:cubicBezTo>
                  <a:cubicBezTo>
                    <a:pt x="3918" y="4261"/>
                    <a:pt x="3672" y="4343"/>
                    <a:pt x="3639" y="4359"/>
                  </a:cubicBezTo>
                  <a:cubicBezTo>
                    <a:pt x="3186" y="4531"/>
                    <a:pt x="2758" y="4607"/>
                    <a:pt x="2372" y="4607"/>
                  </a:cubicBezTo>
                  <a:cubicBezTo>
                    <a:pt x="1541" y="4607"/>
                    <a:pt x="903" y="4256"/>
                    <a:pt x="623" y="3753"/>
                  </a:cubicBezTo>
                  <a:cubicBezTo>
                    <a:pt x="377" y="3359"/>
                    <a:pt x="361" y="2851"/>
                    <a:pt x="574" y="2441"/>
                  </a:cubicBezTo>
                  <a:cubicBezTo>
                    <a:pt x="590" y="2441"/>
                    <a:pt x="590" y="2425"/>
                    <a:pt x="590" y="2409"/>
                  </a:cubicBezTo>
                  <a:cubicBezTo>
                    <a:pt x="804" y="2100"/>
                    <a:pt x="1144" y="1953"/>
                    <a:pt x="1459" y="1953"/>
                  </a:cubicBezTo>
                  <a:cubicBezTo>
                    <a:pt x="1747" y="1953"/>
                    <a:pt x="2014" y="2076"/>
                    <a:pt x="2147" y="2310"/>
                  </a:cubicBezTo>
                  <a:cubicBezTo>
                    <a:pt x="2262" y="2458"/>
                    <a:pt x="2311" y="2622"/>
                    <a:pt x="2311" y="2802"/>
                  </a:cubicBezTo>
                  <a:cubicBezTo>
                    <a:pt x="2311" y="2949"/>
                    <a:pt x="2262" y="3097"/>
                    <a:pt x="2147" y="3212"/>
                  </a:cubicBezTo>
                  <a:cubicBezTo>
                    <a:pt x="2041" y="3302"/>
                    <a:pt x="1983" y="3331"/>
                    <a:pt x="1953" y="3331"/>
                  </a:cubicBezTo>
                  <a:cubicBezTo>
                    <a:pt x="1922" y="3331"/>
                    <a:pt x="1918" y="3302"/>
                    <a:pt x="1918" y="3277"/>
                  </a:cubicBezTo>
                  <a:cubicBezTo>
                    <a:pt x="2000" y="3130"/>
                    <a:pt x="1967" y="2949"/>
                    <a:pt x="1836" y="2818"/>
                  </a:cubicBezTo>
                  <a:cubicBezTo>
                    <a:pt x="1761" y="2762"/>
                    <a:pt x="1675" y="2737"/>
                    <a:pt x="1591" y="2737"/>
                  </a:cubicBezTo>
                  <a:cubicBezTo>
                    <a:pt x="1380" y="2737"/>
                    <a:pt x="1176" y="2896"/>
                    <a:pt x="1164" y="3130"/>
                  </a:cubicBezTo>
                  <a:cubicBezTo>
                    <a:pt x="1164" y="3409"/>
                    <a:pt x="1416" y="3544"/>
                    <a:pt x="1675" y="3544"/>
                  </a:cubicBezTo>
                  <a:cubicBezTo>
                    <a:pt x="1795" y="3544"/>
                    <a:pt x="1917" y="3515"/>
                    <a:pt x="2016" y="3458"/>
                  </a:cubicBezTo>
                  <a:lnTo>
                    <a:pt x="2049" y="3425"/>
                  </a:lnTo>
                  <a:cubicBezTo>
                    <a:pt x="2065" y="3408"/>
                    <a:pt x="2098" y="3392"/>
                    <a:pt x="2115" y="3376"/>
                  </a:cubicBezTo>
                  <a:cubicBezTo>
                    <a:pt x="2410" y="3097"/>
                    <a:pt x="2459" y="2622"/>
                    <a:pt x="2197" y="2294"/>
                  </a:cubicBezTo>
                  <a:cubicBezTo>
                    <a:pt x="2058" y="2017"/>
                    <a:pt x="1746" y="1866"/>
                    <a:pt x="1410" y="1866"/>
                  </a:cubicBezTo>
                  <a:cubicBezTo>
                    <a:pt x="1070" y="1866"/>
                    <a:pt x="706" y="2021"/>
                    <a:pt x="475" y="2359"/>
                  </a:cubicBezTo>
                  <a:cubicBezTo>
                    <a:pt x="0" y="3097"/>
                    <a:pt x="213" y="4097"/>
                    <a:pt x="951" y="4589"/>
                  </a:cubicBezTo>
                  <a:cubicBezTo>
                    <a:pt x="1316" y="4786"/>
                    <a:pt x="1738" y="4885"/>
                    <a:pt x="2151" y="4885"/>
                  </a:cubicBezTo>
                  <a:cubicBezTo>
                    <a:pt x="2182" y="4885"/>
                    <a:pt x="2214" y="4885"/>
                    <a:pt x="2246" y="4884"/>
                  </a:cubicBezTo>
                  <a:cubicBezTo>
                    <a:pt x="3147" y="4851"/>
                    <a:pt x="3868" y="4359"/>
                    <a:pt x="5049" y="3999"/>
                  </a:cubicBezTo>
                  <a:cubicBezTo>
                    <a:pt x="5475" y="3900"/>
                    <a:pt x="5917" y="3835"/>
                    <a:pt x="6360" y="3802"/>
                  </a:cubicBezTo>
                  <a:cubicBezTo>
                    <a:pt x="6557" y="3785"/>
                    <a:pt x="6753" y="3720"/>
                    <a:pt x="6934" y="3622"/>
                  </a:cubicBezTo>
                  <a:lnTo>
                    <a:pt x="6934" y="3622"/>
                  </a:lnTo>
                  <a:cubicBezTo>
                    <a:pt x="6934" y="3622"/>
                    <a:pt x="6811" y="3650"/>
                    <a:pt x="6655" y="3650"/>
                  </a:cubicBezTo>
                  <a:cubicBezTo>
                    <a:pt x="6499" y="3650"/>
                    <a:pt x="6311" y="3622"/>
                    <a:pt x="6180" y="3507"/>
                  </a:cubicBezTo>
                  <a:cubicBezTo>
                    <a:pt x="5917" y="3277"/>
                    <a:pt x="5934" y="3359"/>
                    <a:pt x="5639" y="3277"/>
                  </a:cubicBezTo>
                  <a:cubicBezTo>
                    <a:pt x="5475" y="3228"/>
                    <a:pt x="5376" y="3081"/>
                    <a:pt x="5376" y="2917"/>
                  </a:cubicBezTo>
                  <a:cubicBezTo>
                    <a:pt x="5180" y="3081"/>
                    <a:pt x="5147" y="3359"/>
                    <a:pt x="5294" y="3572"/>
                  </a:cubicBezTo>
                  <a:cubicBezTo>
                    <a:pt x="5294" y="3572"/>
                    <a:pt x="4573" y="3572"/>
                    <a:pt x="4393" y="3212"/>
                  </a:cubicBezTo>
                  <a:cubicBezTo>
                    <a:pt x="4229" y="2835"/>
                    <a:pt x="4426" y="2835"/>
                    <a:pt x="4573" y="2753"/>
                  </a:cubicBezTo>
                  <a:cubicBezTo>
                    <a:pt x="4721" y="2671"/>
                    <a:pt x="4754" y="2523"/>
                    <a:pt x="4606" y="2327"/>
                  </a:cubicBezTo>
                  <a:cubicBezTo>
                    <a:pt x="4459" y="2114"/>
                    <a:pt x="4475" y="1753"/>
                    <a:pt x="4754" y="1737"/>
                  </a:cubicBezTo>
                  <a:cubicBezTo>
                    <a:pt x="4674" y="1578"/>
                    <a:pt x="4498" y="1472"/>
                    <a:pt x="4321" y="1472"/>
                  </a:cubicBezTo>
                  <a:cubicBezTo>
                    <a:pt x="4279" y="1472"/>
                    <a:pt x="4237" y="1478"/>
                    <a:pt x="4196" y="1491"/>
                  </a:cubicBezTo>
                  <a:cubicBezTo>
                    <a:pt x="3770" y="1556"/>
                    <a:pt x="3754" y="2163"/>
                    <a:pt x="3754" y="2163"/>
                  </a:cubicBezTo>
                  <a:cubicBezTo>
                    <a:pt x="3754" y="2163"/>
                    <a:pt x="3459" y="1425"/>
                    <a:pt x="3950" y="1048"/>
                  </a:cubicBezTo>
                  <a:cubicBezTo>
                    <a:pt x="4135" y="902"/>
                    <a:pt x="4282" y="847"/>
                    <a:pt x="4398" y="847"/>
                  </a:cubicBezTo>
                  <a:cubicBezTo>
                    <a:pt x="4579" y="847"/>
                    <a:pt x="4681" y="983"/>
                    <a:pt x="4721" y="1114"/>
                  </a:cubicBezTo>
                  <a:cubicBezTo>
                    <a:pt x="4774" y="1299"/>
                    <a:pt x="4880" y="1453"/>
                    <a:pt x="5023" y="1453"/>
                  </a:cubicBezTo>
                  <a:cubicBezTo>
                    <a:pt x="5057" y="1453"/>
                    <a:pt x="5093" y="1444"/>
                    <a:pt x="5131" y="1425"/>
                  </a:cubicBezTo>
                  <a:cubicBezTo>
                    <a:pt x="5271" y="1360"/>
                    <a:pt x="5383" y="1267"/>
                    <a:pt x="5480" y="1267"/>
                  </a:cubicBezTo>
                  <a:cubicBezTo>
                    <a:pt x="5531" y="1267"/>
                    <a:pt x="5577" y="1292"/>
                    <a:pt x="5622" y="1360"/>
                  </a:cubicBezTo>
                  <a:cubicBezTo>
                    <a:pt x="5737" y="1605"/>
                    <a:pt x="5622" y="1917"/>
                    <a:pt x="5360" y="2015"/>
                  </a:cubicBezTo>
                  <a:cubicBezTo>
                    <a:pt x="5360" y="2015"/>
                    <a:pt x="5371" y="2016"/>
                    <a:pt x="5391" y="2016"/>
                  </a:cubicBezTo>
                  <a:cubicBezTo>
                    <a:pt x="5531" y="2016"/>
                    <a:pt x="6100" y="1978"/>
                    <a:pt x="6229" y="1376"/>
                  </a:cubicBezTo>
                  <a:cubicBezTo>
                    <a:pt x="6347" y="839"/>
                    <a:pt x="5890" y="0"/>
                    <a:pt x="5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236525" y="219897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0"/>
                  </a:moveTo>
                  <a:cubicBezTo>
                    <a:pt x="836" y="0"/>
                    <a:pt x="0" y="918"/>
                    <a:pt x="558" y="1721"/>
                  </a:cubicBezTo>
                  <a:cubicBezTo>
                    <a:pt x="869" y="2180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311"/>
                  </a:cubicBezTo>
                  <a:cubicBezTo>
                    <a:pt x="1216" y="3220"/>
                    <a:pt x="1310" y="3170"/>
                    <a:pt x="1412" y="3170"/>
                  </a:cubicBezTo>
                  <a:cubicBezTo>
                    <a:pt x="1438" y="3170"/>
                    <a:pt x="1465" y="3173"/>
                    <a:pt x="1492" y="3180"/>
                  </a:cubicBezTo>
                  <a:cubicBezTo>
                    <a:pt x="1597" y="3215"/>
                    <a:pt x="1753" y="3288"/>
                    <a:pt x="1934" y="3288"/>
                  </a:cubicBezTo>
                  <a:cubicBezTo>
                    <a:pt x="2091" y="3288"/>
                    <a:pt x="2267" y="3232"/>
                    <a:pt x="2443" y="3049"/>
                  </a:cubicBezTo>
                  <a:cubicBezTo>
                    <a:pt x="2820" y="2639"/>
                    <a:pt x="3311" y="2869"/>
                    <a:pt x="4655" y="2164"/>
                  </a:cubicBezTo>
                  <a:lnTo>
                    <a:pt x="4655" y="2164"/>
                  </a:lnTo>
                  <a:cubicBezTo>
                    <a:pt x="4655" y="2164"/>
                    <a:pt x="3936" y="2467"/>
                    <a:pt x="3126" y="2467"/>
                  </a:cubicBezTo>
                  <a:cubicBezTo>
                    <a:pt x="2659" y="2467"/>
                    <a:pt x="2162" y="2367"/>
                    <a:pt x="1754" y="2049"/>
                  </a:cubicBezTo>
                  <a:cubicBezTo>
                    <a:pt x="1115" y="1590"/>
                    <a:pt x="771" y="803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0175" y="2013625"/>
              <a:ext cx="111100" cy="157100"/>
            </a:xfrm>
            <a:custGeom>
              <a:avLst/>
              <a:gdLst/>
              <a:ahLst/>
              <a:cxnLst/>
              <a:rect l="l" t="t" r="r" b="b"/>
              <a:pathLst>
                <a:path w="4444" h="6284" extrusionOk="0">
                  <a:moveTo>
                    <a:pt x="2637" y="0"/>
                  </a:moveTo>
                  <a:cubicBezTo>
                    <a:pt x="2142" y="0"/>
                    <a:pt x="1623" y="207"/>
                    <a:pt x="1280" y="612"/>
                  </a:cubicBezTo>
                  <a:cubicBezTo>
                    <a:pt x="1" y="2235"/>
                    <a:pt x="903" y="4267"/>
                    <a:pt x="1657" y="5119"/>
                  </a:cubicBezTo>
                  <a:cubicBezTo>
                    <a:pt x="2083" y="5644"/>
                    <a:pt x="2640" y="6037"/>
                    <a:pt x="3263" y="6283"/>
                  </a:cubicBezTo>
                  <a:cubicBezTo>
                    <a:pt x="2689" y="6021"/>
                    <a:pt x="2181" y="5611"/>
                    <a:pt x="1771" y="5136"/>
                  </a:cubicBezTo>
                  <a:cubicBezTo>
                    <a:pt x="1493" y="4742"/>
                    <a:pt x="1296" y="4300"/>
                    <a:pt x="1165" y="3841"/>
                  </a:cubicBezTo>
                  <a:cubicBezTo>
                    <a:pt x="1017" y="3316"/>
                    <a:pt x="952" y="2759"/>
                    <a:pt x="1001" y="2218"/>
                  </a:cubicBezTo>
                  <a:cubicBezTo>
                    <a:pt x="1132" y="743"/>
                    <a:pt x="1952" y="202"/>
                    <a:pt x="2706" y="169"/>
                  </a:cubicBezTo>
                  <a:cubicBezTo>
                    <a:pt x="3050" y="169"/>
                    <a:pt x="3394" y="317"/>
                    <a:pt x="3640" y="563"/>
                  </a:cubicBezTo>
                  <a:cubicBezTo>
                    <a:pt x="4279" y="1104"/>
                    <a:pt x="3919" y="2054"/>
                    <a:pt x="3378" y="2267"/>
                  </a:cubicBezTo>
                  <a:cubicBezTo>
                    <a:pt x="3251" y="2340"/>
                    <a:pt x="3110" y="2377"/>
                    <a:pt x="2971" y="2377"/>
                  </a:cubicBezTo>
                  <a:cubicBezTo>
                    <a:pt x="2857" y="2377"/>
                    <a:pt x="2743" y="2352"/>
                    <a:pt x="2640" y="2300"/>
                  </a:cubicBezTo>
                  <a:cubicBezTo>
                    <a:pt x="2460" y="2202"/>
                    <a:pt x="2345" y="2038"/>
                    <a:pt x="2329" y="1841"/>
                  </a:cubicBezTo>
                  <a:cubicBezTo>
                    <a:pt x="2329" y="1743"/>
                    <a:pt x="2354" y="1721"/>
                    <a:pt x="2404" y="1721"/>
                  </a:cubicBezTo>
                  <a:cubicBezTo>
                    <a:pt x="2447" y="1721"/>
                    <a:pt x="2508" y="1738"/>
                    <a:pt x="2584" y="1738"/>
                  </a:cubicBezTo>
                  <a:cubicBezTo>
                    <a:pt x="2643" y="1738"/>
                    <a:pt x="2711" y="1728"/>
                    <a:pt x="2788" y="1694"/>
                  </a:cubicBezTo>
                  <a:cubicBezTo>
                    <a:pt x="3001" y="1579"/>
                    <a:pt x="3033" y="1300"/>
                    <a:pt x="2869" y="1136"/>
                  </a:cubicBezTo>
                  <a:cubicBezTo>
                    <a:pt x="2801" y="1062"/>
                    <a:pt x="2701" y="1022"/>
                    <a:pt x="2598" y="1022"/>
                  </a:cubicBezTo>
                  <a:cubicBezTo>
                    <a:pt x="2404" y="1022"/>
                    <a:pt x="2197" y="1165"/>
                    <a:pt x="2165" y="1497"/>
                  </a:cubicBezTo>
                  <a:cubicBezTo>
                    <a:pt x="2132" y="1743"/>
                    <a:pt x="2197" y="1989"/>
                    <a:pt x="2378" y="2153"/>
                  </a:cubicBezTo>
                  <a:cubicBezTo>
                    <a:pt x="2394" y="2185"/>
                    <a:pt x="2411" y="2202"/>
                    <a:pt x="2427" y="2218"/>
                  </a:cubicBezTo>
                  <a:lnTo>
                    <a:pt x="2492" y="2267"/>
                  </a:lnTo>
                  <a:lnTo>
                    <a:pt x="2542" y="2300"/>
                  </a:lnTo>
                  <a:lnTo>
                    <a:pt x="2574" y="2333"/>
                  </a:lnTo>
                  <a:lnTo>
                    <a:pt x="2624" y="2349"/>
                  </a:lnTo>
                  <a:cubicBezTo>
                    <a:pt x="2747" y="2415"/>
                    <a:pt x="2882" y="2448"/>
                    <a:pt x="3017" y="2448"/>
                  </a:cubicBezTo>
                  <a:cubicBezTo>
                    <a:pt x="3152" y="2448"/>
                    <a:pt x="3287" y="2415"/>
                    <a:pt x="3410" y="2349"/>
                  </a:cubicBezTo>
                  <a:cubicBezTo>
                    <a:pt x="4000" y="2136"/>
                    <a:pt x="4443" y="1087"/>
                    <a:pt x="3738" y="464"/>
                  </a:cubicBezTo>
                  <a:cubicBezTo>
                    <a:pt x="3473" y="153"/>
                    <a:pt x="3063" y="0"/>
                    <a:pt x="26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388275" y="2651575"/>
              <a:ext cx="227025" cy="157925"/>
            </a:xfrm>
            <a:custGeom>
              <a:avLst/>
              <a:gdLst/>
              <a:ahLst/>
              <a:cxnLst/>
              <a:rect l="l" t="t" r="r" b="b"/>
              <a:pathLst>
                <a:path w="9081" h="6317" extrusionOk="0">
                  <a:moveTo>
                    <a:pt x="7080" y="0"/>
                  </a:moveTo>
                  <a:cubicBezTo>
                    <a:pt x="6623" y="0"/>
                    <a:pt x="6190" y="162"/>
                    <a:pt x="5917" y="500"/>
                  </a:cubicBezTo>
                  <a:cubicBezTo>
                    <a:pt x="5540" y="910"/>
                    <a:pt x="5491" y="1533"/>
                    <a:pt x="5819" y="2008"/>
                  </a:cubicBezTo>
                  <a:cubicBezTo>
                    <a:pt x="5901" y="2139"/>
                    <a:pt x="6032" y="2254"/>
                    <a:pt x="6196" y="2320"/>
                  </a:cubicBezTo>
                  <a:lnTo>
                    <a:pt x="6229" y="2320"/>
                  </a:lnTo>
                  <a:lnTo>
                    <a:pt x="6294" y="2353"/>
                  </a:lnTo>
                  <a:cubicBezTo>
                    <a:pt x="6327" y="2353"/>
                    <a:pt x="6360" y="2369"/>
                    <a:pt x="6393" y="2369"/>
                  </a:cubicBezTo>
                  <a:cubicBezTo>
                    <a:pt x="6465" y="2390"/>
                    <a:pt x="6539" y="2400"/>
                    <a:pt x="6612" y="2400"/>
                  </a:cubicBezTo>
                  <a:cubicBezTo>
                    <a:pt x="6819" y="2400"/>
                    <a:pt x="7022" y="2318"/>
                    <a:pt x="7180" y="2172"/>
                  </a:cubicBezTo>
                  <a:cubicBezTo>
                    <a:pt x="7570" y="1752"/>
                    <a:pt x="7300" y="1207"/>
                    <a:pt x="6962" y="1207"/>
                  </a:cubicBezTo>
                  <a:cubicBezTo>
                    <a:pt x="6931" y="1207"/>
                    <a:pt x="6900" y="1212"/>
                    <a:pt x="6868" y="1222"/>
                  </a:cubicBezTo>
                  <a:cubicBezTo>
                    <a:pt x="6557" y="1320"/>
                    <a:pt x="6475" y="1713"/>
                    <a:pt x="6721" y="1861"/>
                  </a:cubicBezTo>
                  <a:cubicBezTo>
                    <a:pt x="6771" y="1883"/>
                    <a:pt x="6826" y="1894"/>
                    <a:pt x="6880" y="1894"/>
                  </a:cubicBezTo>
                  <a:cubicBezTo>
                    <a:pt x="6984" y="1894"/>
                    <a:pt x="7088" y="1854"/>
                    <a:pt x="7163" y="1779"/>
                  </a:cubicBezTo>
                  <a:lnTo>
                    <a:pt x="7163" y="1779"/>
                  </a:lnTo>
                  <a:cubicBezTo>
                    <a:pt x="7196" y="1910"/>
                    <a:pt x="7147" y="2074"/>
                    <a:pt x="7016" y="2156"/>
                  </a:cubicBezTo>
                  <a:cubicBezTo>
                    <a:pt x="6868" y="2266"/>
                    <a:pt x="6684" y="2322"/>
                    <a:pt x="6497" y="2322"/>
                  </a:cubicBezTo>
                  <a:cubicBezTo>
                    <a:pt x="6435" y="2322"/>
                    <a:pt x="6372" y="2316"/>
                    <a:pt x="6311" y="2303"/>
                  </a:cubicBezTo>
                  <a:cubicBezTo>
                    <a:pt x="6229" y="2271"/>
                    <a:pt x="6147" y="2238"/>
                    <a:pt x="6065" y="2172"/>
                  </a:cubicBezTo>
                  <a:cubicBezTo>
                    <a:pt x="5557" y="1762"/>
                    <a:pt x="5524" y="1008"/>
                    <a:pt x="5983" y="550"/>
                  </a:cubicBezTo>
                  <a:cubicBezTo>
                    <a:pt x="6236" y="249"/>
                    <a:pt x="6626" y="106"/>
                    <a:pt x="7038" y="106"/>
                  </a:cubicBezTo>
                  <a:cubicBezTo>
                    <a:pt x="7907" y="106"/>
                    <a:pt x="8878" y="738"/>
                    <a:pt x="8901" y="1861"/>
                  </a:cubicBezTo>
                  <a:cubicBezTo>
                    <a:pt x="8917" y="2664"/>
                    <a:pt x="8491" y="3418"/>
                    <a:pt x="7770" y="3795"/>
                  </a:cubicBezTo>
                  <a:cubicBezTo>
                    <a:pt x="7753" y="3795"/>
                    <a:pt x="7737" y="3811"/>
                    <a:pt x="7704" y="3811"/>
                  </a:cubicBezTo>
                  <a:cubicBezTo>
                    <a:pt x="7622" y="3844"/>
                    <a:pt x="7524" y="3877"/>
                    <a:pt x="7442" y="3893"/>
                  </a:cubicBezTo>
                  <a:cubicBezTo>
                    <a:pt x="7210" y="3948"/>
                    <a:pt x="6979" y="3972"/>
                    <a:pt x="6749" y="3972"/>
                  </a:cubicBezTo>
                  <a:cubicBezTo>
                    <a:pt x="5174" y="3972"/>
                    <a:pt x="3650" y="2846"/>
                    <a:pt x="2317" y="2846"/>
                  </a:cubicBezTo>
                  <a:cubicBezTo>
                    <a:pt x="2165" y="2846"/>
                    <a:pt x="2016" y="2861"/>
                    <a:pt x="1869" y="2893"/>
                  </a:cubicBezTo>
                  <a:cubicBezTo>
                    <a:pt x="623" y="3172"/>
                    <a:pt x="246" y="4041"/>
                    <a:pt x="148" y="4582"/>
                  </a:cubicBezTo>
                  <a:cubicBezTo>
                    <a:pt x="0" y="5139"/>
                    <a:pt x="115" y="5729"/>
                    <a:pt x="558" y="6073"/>
                  </a:cubicBezTo>
                  <a:cubicBezTo>
                    <a:pt x="780" y="6240"/>
                    <a:pt x="1047" y="6316"/>
                    <a:pt x="1308" y="6316"/>
                  </a:cubicBezTo>
                  <a:cubicBezTo>
                    <a:pt x="1739" y="6316"/>
                    <a:pt x="2154" y="6109"/>
                    <a:pt x="2328" y="5762"/>
                  </a:cubicBezTo>
                  <a:cubicBezTo>
                    <a:pt x="2656" y="5221"/>
                    <a:pt x="2361" y="4516"/>
                    <a:pt x="1869" y="4401"/>
                  </a:cubicBezTo>
                  <a:cubicBezTo>
                    <a:pt x="1773" y="4357"/>
                    <a:pt x="1672" y="4337"/>
                    <a:pt x="1572" y="4337"/>
                  </a:cubicBezTo>
                  <a:cubicBezTo>
                    <a:pt x="1263" y="4337"/>
                    <a:pt x="964" y="4534"/>
                    <a:pt x="853" y="4844"/>
                  </a:cubicBezTo>
                  <a:cubicBezTo>
                    <a:pt x="820" y="4959"/>
                    <a:pt x="803" y="5090"/>
                    <a:pt x="820" y="5221"/>
                  </a:cubicBezTo>
                  <a:lnTo>
                    <a:pt x="820" y="5237"/>
                  </a:lnTo>
                  <a:cubicBezTo>
                    <a:pt x="836" y="5254"/>
                    <a:pt x="836" y="5270"/>
                    <a:pt x="836" y="5270"/>
                  </a:cubicBezTo>
                  <a:cubicBezTo>
                    <a:pt x="836" y="5287"/>
                    <a:pt x="836" y="5287"/>
                    <a:pt x="836" y="5303"/>
                  </a:cubicBezTo>
                  <a:cubicBezTo>
                    <a:pt x="911" y="5528"/>
                    <a:pt x="1129" y="5676"/>
                    <a:pt x="1352" y="5676"/>
                  </a:cubicBezTo>
                  <a:cubicBezTo>
                    <a:pt x="1421" y="5676"/>
                    <a:pt x="1491" y="5662"/>
                    <a:pt x="1557" y="5631"/>
                  </a:cubicBezTo>
                  <a:cubicBezTo>
                    <a:pt x="1904" y="5473"/>
                    <a:pt x="1797" y="4923"/>
                    <a:pt x="1454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49" y="4959"/>
                    <a:pt x="1098" y="5319"/>
                    <a:pt x="1049" y="5385"/>
                  </a:cubicBezTo>
                  <a:cubicBezTo>
                    <a:pt x="1041" y="5393"/>
                    <a:pt x="1031" y="5397"/>
                    <a:pt x="1021" y="5397"/>
                  </a:cubicBezTo>
                  <a:cubicBezTo>
                    <a:pt x="974" y="5397"/>
                    <a:pt x="915" y="5314"/>
                    <a:pt x="902" y="5287"/>
                  </a:cubicBezTo>
                  <a:cubicBezTo>
                    <a:pt x="820" y="5090"/>
                    <a:pt x="836" y="4893"/>
                    <a:pt x="935" y="4713"/>
                  </a:cubicBezTo>
                  <a:cubicBezTo>
                    <a:pt x="1074" y="4504"/>
                    <a:pt x="1304" y="4394"/>
                    <a:pt x="1542" y="4394"/>
                  </a:cubicBezTo>
                  <a:cubicBezTo>
                    <a:pt x="1641" y="4394"/>
                    <a:pt x="1740" y="4412"/>
                    <a:pt x="1836" y="4451"/>
                  </a:cubicBezTo>
                  <a:cubicBezTo>
                    <a:pt x="2295" y="4582"/>
                    <a:pt x="2541" y="5221"/>
                    <a:pt x="2229" y="5729"/>
                  </a:cubicBezTo>
                  <a:cubicBezTo>
                    <a:pt x="2071" y="6036"/>
                    <a:pt x="1702" y="6212"/>
                    <a:pt x="1320" y="6212"/>
                  </a:cubicBezTo>
                  <a:cubicBezTo>
                    <a:pt x="1070" y="6212"/>
                    <a:pt x="814" y="6137"/>
                    <a:pt x="607" y="5975"/>
                  </a:cubicBezTo>
                  <a:cubicBezTo>
                    <a:pt x="99" y="5565"/>
                    <a:pt x="99" y="4631"/>
                    <a:pt x="541" y="4057"/>
                  </a:cubicBezTo>
                  <a:cubicBezTo>
                    <a:pt x="902" y="3584"/>
                    <a:pt x="1500" y="3347"/>
                    <a:pt x="2119" y="3347"/>
                  </a:cubicBezTo>
                  <a:cubicBezTo>
                    <a:pt x="2315" y="3347"/>
                    <a:pt x="2512" y="3371"/>
                    <a:pt x="2705" y="3418"/>
                  </a:cubicBezTo>
                  <a:cubicBezTo>
                    <a:pt x="3524" y="3631"/>
                    <a:pt x="4328" y="3959"/>
                    <a:pt x="5229" y="4205"/>
                  </a:cubicBezTo>
                  <a:cubicBezTo>
                    <a:pt x="5546" y="4263"/>
                    <a:pt x="5871" y="4297"/>
                    <a:pt x="6194" y="4297"/>
                  </a:cubicBezTo>
                  <a:cubicBezTo>
                    <a:pt x="6774" y="4297"/>
                    <a:pt x="7346" y="4189"/>
                    <a:pt x="7852" y="3926"/>
                  </a:cubicBezTo>
                  <a:cubicBezTo>
                    <a:pt x="8622" y="3533"/>
                    <a:pt x="9081" y="2713"/>
                    <a:pt x="9048" y="1844"/>
                  </a:cubicBezTo>
                  <a:cubicBezTo>
                    <a:pt x="9015" y="652"/>
                    <a:pt x="7997" y="0"/>
                    <a:pt x="70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312050" y="2787825"/>
              <a:ext cx="154100" cy="154500"/>
            </a:xfrm>
            <a:custGeom>
              <a:avLst/>
              <a:gdLst/>
              <a:ahLst/>
              <a:cxnLst/>
              <a:rect l="l" t="t" r="r" b="b"/>
              <a:pathLst>
                <a:path w="6164" h="6180" extrusionOk="0">
                  <a:moveTo>
                    <a:pt x="3082" y="0"/>
                  </a:moveTo>
                  <a:cubicBezTo>
                    <a:pt x="3049" y="115"/>
                    <a:pt x="3016" y="230"/>
                    <a:pt x="3016" y="345"/>
                  </a:cubicBezTo>
                  <a:cubicBezTo>
                    <a:pt x="3016" y="345"/>
                    <a:pt x="2934" y="1246"/>
                    <a:pt x="2049" y="1377"/>
                  </a:cubicBezTo>
                  <a:cubicBezTo>
                    <a:pt x="1164" y="1492"/>
                    <a:pt x="591" y="1623"/>
                    <a:pt x="558" y="2279"/>
                  </a:cubicBezTo>
                  <a:cubicBezTo>
                    <a:pt x="528" y="2895"/>
                    <a:pt x="346" y="3221"/>
                    <a:pt x="77" y="3221"/>
                  </a:cubicBezTo>
                  <a:cubicBezTo>
                    <a:pt x="52" y="3221"/>
                    <a:pt x="27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75" y="3746"/>
                    <a:pt x="972" y="3746"/>
                  </a:cubicBezTo>
                  <a:cubicBezTo>
                    <a:pt x="1093" y="3746"/>
                    <a:pt x="1223" y="3724"/>
                    <a:pt x="1361" y="3672"/>
                  </a:cubicBezTo>
                  <a:cubicBezTo>
                    <a:pt x="2197" y="3361"/>
                    <a:pt x="2131" y="2803"/>
                    <a:pt x="2131" y="2656"/>
                  </a:cubicBezTo>
                  <a:cubicBezTo>
                    <a:pt x="2147" y="2503"/>
                    <a:pt x="2219" y="2292"/>
                    <a:pt x="2363" y="2292"/>
                  </a:cubicBezTo>
                  <a:cubicBezTo>
                    <a:pt x="2373" y="2292"/>
                    <a:pt x="2383" y="2293"/>
                    <a:pt x="2394" y="2295"/>
                  </a:cubicBezTo>
                  <a:cubicBezTo>
                    <a:pt x="2557" y="2328"/>
                    <a:pt x="2623" y="2656"/>
                    <a:pt x="2377" y="2951"/>
                  </a:cubicBezTo>
                  <a:cubicBezTo>
                    <a:pt x="2033" y="3295"/>
                    <a:pt x="2000" y="3836"/>
                    <a:pt x="2279" y="4246"/>
                  </a:cubicBezTo>
                  <a:cubicBezTo>
                    <a:pt x="2639" y="4803"/>
                    <a:pt x="3082" y="6180"/>
                    <a:pt x="3082" y="6180"/>
                  </a:cubicBezTo>
                  <a:cubicBezTo>
                    <a:pt x="3082" y="6180"/>
                    <a:pt x="3525" y="4803"/>
                    <a:pt x="3885" y="4246"/>
                  </a:cubicBezTo>
                  <a:cubicBezTo>
                    <a:pt x="4180" y="3852"/>
                    <a:pt x="4131" y="3295"/>
                    <a:pt x="3787" y="2951"/>
                  </a:cubicBezTo>
                  <a:cubicBezTo>
                    <a:pt x="3557" y="2656"/>
                    <a:pt x="3623" y="2328"/>
                    <a:pt x="3787" y="2295"/>
                  </a:cubicBezTo>
                  <a:cubicBezTo>
                    <a:pt x="3792" y="2295"/>
                    <a:pt x="3798" y="2294"/>
                    <a:pt x="3803" y="2294"/>
                  </a:cubicBezTo>
                  <a:cubicBezTo>
                    <a:pt x="3940" y="2294"/>
                    <a:pt x="4017" y="2498"/>
                    <a:pt x="4033" y="2656"/>
                  </a:cubicBezTo>
                  <a:cubicBezTo>
                    <a:pt x="4033" y="2820"/>
                    <a:pt x="3984" y="3361"/>
                    <a:pt x="4803" y="3672"/>
                  </a:cubicBezTo>
                  <a:cubicBezTo>
                    <a:pt x="4941" y="3724"/>
                    <a:pt x="5071" y="3746"/>
                    <a:pt x="5192" y="3746"/>
                  </a:cubicBezTo>
                  <a:cubicBezTo>
                    <a:pt x="5789" y="3746"/>
                    <a:pt x="6164" y="3213"/>
                    <a:pt x="6164" y="3213"/>
                  </a:cubicBezTo>
                  <a:lnTo>
                    <a:pt x="6164" y="3213"/>
                  </a:lnTo>
                  <a:cubicBezTo>
                    <a:pt x="6137" y="3219"/>
                    <a:pt x="6112" y="3221"/>
                    <a:pt x="6087" y="3221"/>
                  </a:cubicBezTo>
                  <a:cubicBezTo>
                    <a:pt x="5818" y="3221"/>
                    <a:pt x="5636" y="2896"/>
                    <a:pt x="5606" y="2295"/>
                  </a:cubicBezTo>
                  <a:cubicBezTo>
                    <a:pt x="5573" y="1623"/>
                    <a:pt x="4983" y="1492"/>
                    <a:pt x="4115" y="1377"/>
                  </a:cubicBezTo>
                  <a:cubicBezTo>
                    <a:pt x="3246" y="1263"/>
                    <a:pt x="3164" y="345"/>
                    <a:pt x="3164" y="345"/>
                  </a:cubicBezTo>
                  <a:cubicBezTo>
                    <a:pt x="3148" y="230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415725" y="274145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31" y="184"/>
                    <a:pt x="444" y="134"/>
                    <a:pt x="657" y="134"/>
                  </a:cubicBezTo>
                  <a:cubicBezTo>
                    <a:pt x="960" y="134"/>
                    <a:pt x="1261" y="235"/>
                    <a:pt x="1607" y="495"/>
                  </a:cubicBezTo>
                  <a:cubicBezTo>
                    <a:pt x="2213" y="938"/>
                    <a:pt x="1836" y="1692"/>
                    <a:pt x="1738" y="2200"/>
                  </a:cubicBezTo>
                  <a:cubicBezTo>
                    <a:pt x="1640" y="2691"/>
                    <a:pt x="2361" y="2921"/>
                    <a:pt x="2721" y="3068"/>
                  </a:cubicBezTo>
                  <a:cubicBezTo>
                    <a:pt x="3082" y="3232"/>
                    <a:pt x="2902" y="3691"/>
                    <a:pt x="2902" y="3691"/>
                  </a:cubicBezTo>
                  <a:cubicBezTo>
                    <a:pt x="4229" y="2872"/>
                    <a:pt x="3377" y="1937"/>
                    <a:pt x="3148" y="1659"/>
                  </a:cubicBezTo>
                  <a:cubicBezTo>
                    <a:pt x="2958" y="1429"/>
                    <a:pt x="3070" y="1199"/>
                    <a:pt x="3253" y="1199"/>
                  </a:cubicBezTo>
                  <a:cubicBezTo>
                    <a:pt x="3292" y="1199"/>
                    <a:pt x="3334" y="1210"/>
                    <a:pt x="3377" y="1233"/>
                  </a:cubicBezTo>
                  <a:cubicBezTo>
                    <a:pt x="3639" y="1364"/>
                    <a:pt x="3262" y="1872"/>
                    <a:pt x="3934" y="2298"/>
                  </a:cubicBezTo>
                  <a:cubicBezTo>
                    <a:pt x="4104" y="2410"/>
                    <a:pt x="4263" y="2451"/>
                    <a:pt x="4406" y="2451"/>
                  </a:cubicBezTo>
                  <a:cubicBezTo>
                    <a:pt x="4830" y="2451"/>
                    <a:pt x="5114" y="2085"/>
                    <a:pt x="5115" y="2085"/>
                  </a:cubicBezTo>
                  <a:lnTo>
                    <a:pt x="5115" y="2085"/>
                  </a:lnTo>
                  <a:cubicBezTo>
                    <a:pt x="5108" y="2085"/>
                    <a:pt x="5103" y="2085"/>
                    <a:pt x="5097" y="2085"/>
                  </a:cubicBezTo>
                  <a:cubicBezTo>
                    <a:pt x="4728" y="2085"/>
                    <a:pt x="4948" y="1574"/>
                    <a:pt x="4770" y="1413"/>
                  </a:cubicBezTo>
                  <a:cubicBezTo>
                    <a:pt x="4697" y="1350"/>
                    <a:pt x="4603" y="1321"/>
                    <a:pt x="4506" y="1321"/>
                  </a:cubicBezTo>
                  <a:cubicBezTo>
                    <a:pt x="4452" y="1321"/>
                    <a:pt x="4397" y="1330"/>
                    <a:pt x="4344" y="1347"/>
                  </a:cubicBezTo>
                  <a:cubicBezTo>
                    <a:pt x="4295" y="1359"/>
                    <a:pt x="4247" y="1364"/>
                    <a:pt x="4203" y="1364"/>
                  </a:cubicBezTo>
                  <a:cubicBezTo>
                    <a:pt x="4055" y="1364"/>
                    <a:pt x="3953" y="1305"/>
                    <a:pt x="4016" y="1216"/>
                  </a:cubicBezTo>
                  <a:cubicBezTo>
                    <a:pt x="4050" y="1174"/>
                    <a:pt x="4087" y="1158"/>
                    <a:pt x="4134" y="1158"/>
                  </a:cubicBezTo>
                  <a:cubicBezTo>
                    <a:pt x="4273" y="1158"/>
                    <a:pt x="4504" y="1294"/>
                    <a:pt x="5016" y="1331"/>
                  </a:cubicBezTo>
                  <a:cubicBezTo>
                    <a:pt x="5044" y="1333"/>
                    <a:pt x="5071" y="1333"/>
                    <a:pt x="5098" y="1333"/>
                  </a:cubicBezTo>
                  <a:cubicBezTo>
                    <a:pt x="5877" y="1333"/>
                    <a:pt x="6458" y="675"/>
                    <a:pt x="6459" y="675"/>
                  </a:cubicBezTo>
                  <a:lnTo>
                    <a:pt x="6459" y="675"/>
                  </a:lnTo>
                  <a:cubicBezTo>
                    <a:pt x="6001" y="926"/>
                    <a:pt x="5514" y="1022"/>
                    <a:pt x="5026" y="1022"/>
                  </a:cubicBezTo>
                  <a:cubicBezTo>
                    <a:pt x="3854" y="1022"/>
                    <a:pt x="2669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457100" y="2649375"/>
              <a:ext cx="90200" cy="63075"/>
            </a:xfrm>
            <a:custGeom>
              <a:avLst/>
              <a:gdLst/>
              <a:ahLst/>
              <a:cxnLst/>
              <a:rect l="l" t="t" r="r" b="b"/>
              <a:pathLst>
                <a:path w="3608" h="2523" extrusionOk="0">
                  <a:moveTo>
                    <a:pt x="2507" y="0"/>
                  </a:moveTo>
                  <a:cubicBezTo>
                    <a:pt x="1920" y="0"/>
                    <a:pt x="1244" y="125"/>
                    <a:pt x="870" y="621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78"/>
                    <a:pt x="1394" y="2162"/>
                  </a:cubicBezTo>
                  <a:cubicBezTo>
                    <a:pt x="2427" y="2146"/>
                    <a:pt x="2296" y="1490"/>
                    <a:pt x="2263" y="1260"/>
                  </a:cubicBezTo>
                  <a:cubicBezTo>
                    <a:pt x="2181" y="1015"/>
                    <a:pt x="2230" y="752"/>
                    <a:pt x="2410" y="556"/>
                  </a:cubicBezTo>
                  <a:cubicBezTo>
                    <a:pt x="2656" y="211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525950" y="2582525"/>
              <a:ext cx="56575" cy="66675"/>
            </a:xfrm>
            <a:custGeom>
              <a:avLst/>
              <a:gdLst/>
              <a:ahLst/>
              <a:cxnLst/>
              <a:rect l="l" t="t" r="r" b="b"/>
              <a:pathLst>
                <a:path w="2263" h="2667" extrusionOk="0">
                  <a:moveTo>
                    <a:pt x="1148" y="0"/>
                  </a:moveTo>
                  <a:cubicBezTo>
                    <a:pt x="1148" y="1"/>
                    <a:pt x="1345" y="525"/>
                    <a:pt x="1001" y="722"/>
                  </a:cubicBezTo>
                  <a:cubicBezTo>
                    <a:pt x="640" y="918"/>
                    <a:pt x="1" y="1345"/>
                    <a:pt x="263" y="2017"/>
                  </a:cubicBezTo>
                  <a:cubicBezTo>
                    <a:pt x="507" y="2667"/>
                    <a:pt x="1670" y="2430"/>
                    <a:pt x="2249" y="2602"/>
                  </a:cubicBezTo>
                  <a:lnTo>
                    <a:pt x="2249" y="2602"/>
                  </a:lnTo>
                  <a:cubicBezTo>
                    <a:pt x="2138" y="2553"/>
                    <a:pt x="1399" y="2109"/>
                    <a:pt x="1460" y="1427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  <a:moveTo>
                    <a:pt x="2249" y="2602"/>
                  </a:moveTo>
                  <a:lnTo>
                    <a:pt x="2249" y="2602"/>
                  </a:lnTo>
                  <a:cubicBezTo>
                    <a:pt x="2256" y="2606"/>
                    <a:pt x="2260" y="2607"/>
                    <a:pt x="2262" y="2607"/>
                  </a:cubicBezTo>
                  <a:cubicBezTo>
                    <a:pt x="2262" y="2607"/>
                    <a:pt x="2263" y="2607"/>
                    <a:pt x="2263" y="2607"/>
                  </a:cubicBezTo>
                  <a:cubicBezTo>
                    <a:pt x="2258" y="2605"/>
                    <a:pt x="2253" y="2604"/>
                    <a:pt x="2249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587000" y="2612025"/>
              <a:ext cx="79950" cy="107400"/>
            </a:xfrm>
            <a:custGeom>
              <a:avLst/>
              <a:gdLst/>
              <a:ahLst/>
              <a:cxnLst/>
              <a:rect l="l" t="t" r="r" b="b"/>
              <a:pathLst>
                <a:path w="3198" h="4296" extrusionOk="0">
                  <a:moveTo>
                    <a:pt x="378" y="1"/>
                  </a:moveTo>
                  <a:cubicBezTo>
                    <a:pt x="1" y="1328"/>
                    <a:pt x="542" y="1607"/>
                    <a:pt x="1099" y="2476"/>
                  </a:cubicBezTo>
                  <a:cubicBezTo>
                    <a:pt x="1657" y="3344"/>
                    <a:pt x="1050" y="4295"/>
                    <a:pt x="1050" y="4295"/>
                  </a:cubicBezTo>
                  <a:cubicBezTo>
                    <a:pt x="1460" y="4033"/>
                    <a:pt x="1804" y="3361"/>
                    <a:pt x="2492" y="2918"/>
                  </a:cubicBezTo>
                  <a:cubicBezTo>
                    <a:pt x="3197" y="2476"/>
                    <a:pt x="2902" y="1574"/>
                    <a:pt x="2902" y="1574"/>
                  </a:cubicBezTo>
                  <a:lnTo>
                    <a:pt x="2902" y="1574"/>
                  </a:lnTo>
                  <a:cubicBezTo>
                    <a:pt x="2863" y="1693"/>
                    <a:pt x="2760" y="1748"/>
                    <a:pt x="2593" y="1748"/>
                  </a:cubicBezTo>
                  <a:cubicBezTo>
                    <a:pt x="2552" y="1748"/>
                    <a:pt x="2508" y="1745"/>
                    <a:pt x="2460" y="1738"/>
                  </a:cubicBezTo>
                  <a:cubicBezTo>
                    <a:pt x="2424" y="1728"/>
                    <a:pt x="2390" y="1723"/>
                    <a:pt x="2356" y="1723"/>
                  </a:cubicBezTo>
                  <a:cubicBezTo>
                    <a:pt x="2128" y="1723"/>
                    <a:pt x="1964" y="1952"/>
                    <a:pt x="2050" y="2181"/>
                  </a:cubicBezTo>
                  <a:cubicBezTo>
                    <a:pt x="2118" y="2343"/>
                    <a:pt x="1984" y="2517"/>
                    <a:pt x="1824" y="2517"/>
                  </a:cubicBezTo>
                  <a:cubicBezTo>
                    <a:pt x="1791" y="2517"/>
                    <a:pt x="1756" y="2509"/>
                    <a:pt x="1722" y="2492"/>
                  </a:cubicBezTo>
                  <a:cubicBezTo>
                    <a:pt x="1558" y="2427"/>
                    <a:pt x="1558" y="2050"/>
                    <a:pt x="1788" y="1886"/>
                  </a:cubicBezTo>
                  <a:cubicBezTo>
                    <a:pt x="2001" y="1705"/>
                    <a:pt x="2148" y="1296"/>
                    <a:pt x="1952" y="689"/>
                  </a:cubicBezTo>
                  <a:cubicBezTo>
                    <a:pt x="1811" y="203"/>
                    <a:pt x="1340" y="96"/>
                    <a:pt x="1016" y="96"/>
                  </a:cubicBezTo>
                  <a:cubicBezTo>
                    <a:pt x="925" y="96"/>
                    <a:pt x="845" y="105"/>
                    <a:pt x="788" y="115"/>
                  </a:cubicBezTo>
                  <a:cubicBezTo>
                    <a:pt x="757" y="122"/>
                    <a:pt x="726" y="125"/>
                    <a:pt x="696" y="125"/>
                  </a:cubicBezTo>
                  <a:cubicBezTo>
                    <a:pt x="580" y="125"/>
                    <a:pt x="469" y="78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594400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569400" y="2452975"/>
              <a:ext cx="202850" cy="202925"/>
            </a:xfrm>
            <a:custGeom>
              <a:avLst/>
              <a:gdLst/>
              <a:ahLst/>
              <a:cxnLst/>
              <a:rect l="l" t="t" r="r" b="b"/>
              <a:pathLst>
                <a:path w="8114" h="8117" extrusionOk="0">
                  <a:moveTo>
                    <a:pt x="5742" y="0"/>
                  </a:moveTo>
                  <a:cubicBezTo>
                    <a:pt x="5218" y="0"/>
                    <a:pt x="4717" y="189"/>
                    <a:pt x="4426" y="577"/>
                  </a:cubicBezTo>
                  <a:cubicBezTo>
                    <a:pt x="4114" y="1003"/>
                    <a:pt x="4065" y="1560"/>
                    <a:pt x="4311" y="2035"/>
                  </a:cubicBezTo>
                  <a:cubicBezTo>
                    <a:pt x="4520" y="2453"/>
                    <a:pt x="4859" y="2603"/>
                    <a:pt x="5189" y="2603"/>
                  </a:cubicBezTo>
                  <a:cubicBezTo>
                    <a:pt x="5532" y="2603"/>
                    <a:pt x="5865" y="2441"/>
                    <a:pt x="6032" y="2248"/>
                  </a:cubicBezTo>
                  <a:cubicBezTo>
                    <a:pt x="6212" y="2052"/>
                    <a:pt x="6294" y="1773"/>
                    <a:pt x="6245" y="1494"/>
                  </a:cubicBezTo>
                  <a:cubicBezTo>
                    <a:pt x="6187" y="1174"/>
                    <a:pt x="5956" y="1038"/>
                    <a:pt x="5747" y="1038"/>
                  </a:cubicBezTo>
                  <a:cubicBezTo>
                    <a:pt x="5603" y="1038"/>
                    <a:pt x="5469" y="1102"/>
                    <a:pt x="5409" y="1216"/>
                  </a:cubicBezTo>
                  <a:cubicBezTo>
                    <a:pt x="5262" y="1511"/>
                    <a:pt x="5344" y="1855"/>
                    <a:pt x="5754" y="1921"/>
                  </a:cubicBezTo>
                  <a:cubicBezTo>
                    <a:pt x="6098" y="1970"/>
                    <a:pt x="5917" y="2412"/>
                    <a:pt x="5475" y="2511"/>
                  </a:cubicBezTo>
                  <a:cubicBezTo>
                    <a:pt x="5390" y="2536"/>
                    <a:pt x="5305" y="2548"/>
                    <a:pt x="5222" y="2548"/>
                  </a:cubicBezTo>
                  <a:cubicBezTo>
                    <a:pt x="4867" y="2548"/>
                    <a:pt x="4536" y="2334"/>
                    <a:pt x="4377" y="2003"/>
                  </a:cubicBezTo>
                  <a:cubicBezTo>
                    <a:pt x="4180" y="1560"/>
                    <a:pt x="4229" y="1035"/>
                    <a:pt x="4524" y="642"/>
                  </a:cubicBezTo>
                  <a:cubicBezTo>
                    <a:pt x="4781" y="305"/>
                    <a:pt x="5237" y="145"/>
                    <a:pt x="5711" y="145"/>
                  </a:cubicBezTo>
                  <a:cubicBezTo>
                    <a:pt x="5812" y="145"/>
                    <a:pt x="5915" y="152"/>
                    <a:pt x="6016" y="167"/>
                  </a:cubicBezTo>
                  <a:cubicBezTo>
                    <a:pt x="7229" y="298"/>
                    <a:pt x="7917" y="2003"/>
                    <a:pt x="7196" y="3150"/>
                  </a:cubicBezTo>
                  <a:cubicBezTo>
                    <a:pt x="6950" y="3511"/>
                    <a:pt x="6622" y="3806"/>
                    <a:pt x="6229" y="4002"/>
                  </a:cubicBezTo>
                  <a:cubicBezTo>
                    <a:pt x="5842" y="4168"/>
                    <a:pt x="5392" y="4251"/>
                    <a:pt x="4869" y="4251"/>
                  </a:cubicBezTo>
                  <a:cubicBezTo>
                    <a:pt x="4462" y="4251"/>
                    <a:pt x="4010" y="4201"/>
                    <a:pt x="3508" y="4101"/>
                  </a:cubicBezTo>
                  <a:cubicBezTo>
                    <a:pt x="3208" y="4043"/>
                    <a:pt x="2914" y="4015"/>
                    <a:pt x="2632" y="4015"/>
                  </a:cubicBezTo>
                  <a:cubicBezTo>
                    <a:pt x="1298" y="4015"/>
                    <a:pt x="240" y="4659"/>
                    <a:pt x="131" y="5986"/>
                  </a:cubicBezTo>
                  <a:cubicBezTo>
                    <a:pt x="0" y="7576"/>
                    <a:pt x="1033" y="8117"/>
                    <a:pt x="1033" y="8117"/>
                  </a:cubicBezTo>
                  <a:cubicBezTo>
                    <a:pt x="1033" y="8117"/>
                    <a:pt x="1016" y="8084"/>
                    <a:pt x="1016" y="8084"/>
                  </a:cubicBezTo>
                  <a:cubicBezTo>
                    <a:pt x="443" y="7428"/>
                    <a:pt x="607" y="6232"/>
                    <a:pt x="607" y="6232"/>
                  </a:cubicBezTo>
                  <a:cubicBezTo>
                    <a:pt x="689" y="5723"/>
                    <a:pt x="951" y="5248"/>
                    <a:pt x="1344" y="4920"/>
                  </a:cubicBezTo>
                  <a:cubicBezTo>
                    <a:pt x="1925" y="4479"/>
                    <a:pt x="2659" y="4394"/>
                    <a:pt x="3142" y="4394"/>
                  </a:cubicBezTo>
                  <a:cubicBezTo>
                    <a:pt x="3450" y="4394"/>
                    <a:pt x="3655" y="4428"/>
                    <a:pt x="3655" y="4428"/>
                  </a:cubicBezTo>
                  <a:cubicBezTo>
                    <a:pt x="3918" y="4445"/>
                    <a:pt x="4147" y="4478"/>
                    <a:pt x="4360" y="4478"/>
                  </a:cubicBezTo>
                  <a:cubicBezTo>
                    <a:pt x="4467" y="4484"/>
                    <a:pt x="4576" y="4488"/>
                    <a:pt x="4685" y="4488"/>
                  </a:cubicBezTo>
                  <a:cubicBezTo>
                    <a:pt x="5657" y="4488"/>
                    <a:pt x="6723" y="4205"/>
                    <a:pt x="7327" y="3248"/>
                  </a:cubicBezTo>
                  <a:cubicBezTo>
                    <a:pt x="8114" y="1986"/>
                    <a:pt x="7360" y="167"/>
                    <a:pt x="6032" y="19"/>
                  </a:cubicBezTo>
                  <a:cubicBezTo>
                    <a:pt x="5935" y="6"/>
                    <a:pt x="5838" y="0"/>
                    <a:pt x="57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623075" y="25695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1"/>
                  </a:moveTo>
                  <a:cubicBezTo>
                    <a:pt x="394" y="1"/>
                    <a:pt x="0" y="225"/>
                    <a:pt x="0" y="225"/>
                  </a:cubicBezTo>
                  <a:cubicBezTo>
                    <a:pt x="87" y="210"/>
                    <a:pt x="169" y="202"/>
                    <a:pt x="247" y="202"/>
                  </a:cubicBezTo>
                  <a:cubicBezTo>
                    <a:pt x="731" y="202"/>
                    <a:pt x="1034" y="499"/>
                    <a:pt x="935" y="979"/>
                  </a:cubicBezTo>
                  <a:cubicBezTo>
                    <a:pt x="804" y="1406"/>
                    <a:pt x="968" y="1865"/>
                    <a:pt x="1312" y="2110"/>
                  </a:cubicBezTo>
                  <a:cubicBezTo>
                    <a:pt x="1640" y="2373"/>
                    <a:pt x="2541" y="2373"/>
                    <a:pt x="2541" y="2373"/>
                  </a:cubicBezTo>
                  <a:cubicBezTo>
                    <a:pt x="2279" y="2242"/>
                    <a:pt x="2525" y="1881"/>
                    <a:pt x="2689" y="1438"/>
                  </a:cubicBezTo>
                  <a:cubicBezTo>
                    <a:pt x="2839" y="1047"/>
                    <a:pt x="2451" y="877"/>
                    <a:pt x="2247" y="877"/>
                  </a:cubicBezTo>
                  <a:cubicBezTo>
                    <a:pt x="2229" y="877"/>
                    <a:pt x="2212" y="878"/>
                    <a:pt x="2197" y="881"/>
                  </a:cubicBezTo>
                  <a:cubicBezTo>
                    <a:pt x="2101" y="890"/>
                    <a:pt x="2028" y="908"/>
                    <a:pt x="1961" y="908"/>
                  </a:cubicBezTo>
                  <a:cubicBezTo>
                    <a:pt x="1902" y="908"/>
                    <a:pt x="1848" y="894"/>
                    <a:pt x="1787" y="848"/>
                  </a:cubicBezTo>
                  <a:cubicBezTo>
                    <a:pt x="1683" y="783"/>
                    <a:pt x="1724" y="572"/>
                    <a:pt x="1986" y="572"/>
                  </a:cubicBezTo>
                  <a:cubicBezTo>
                    <a:pt x="2052" y="572"/>
                    <a:pt x="2133" y="586"/>
                    <a:pt x="2230" y="619"/>
                  </a:cubicBezTo>
                  <a:cubicBezTo>
                    <a:pt x="2705" y="766"/>
                    <a:pt x="2574" y="1225"/>
                    <a:pt x="3295" y="1373"/>
                  </a:cubicBezTo>
                  <a:cubicBezTo>
                    <a:pt x="3352" y="1384"/>
                    <a:pt x="3406" y="1390"/>
                    <a:pt x="3457" y="1390"/>
                  </a:cubicBezTo>
                  <a:cubicBezTo>
                    <a:pt x="4058" y="1390"/>
                    <a:pt x="4203" y="641"/>
                    <a:pt x="4279" y="520"/>
                  </a:cubicBezTo>
                  <a:cubicBezTo>
                    <a:pt x="4393" y="389"/>
                    <a:pt x="4524" y="258"/>
                    <a:pt x="4656" y="143"/>
                  </a:cubicBezTo>
                  <a:lnTo>
                    <a:pt x="4656" y="143"/>
                  </a:lnTo>
                  <a:cubicBezTo>
                    <a:pt x="4455" y="267"/>
                    <a:pt x="4083" y="386"/>
                    <a:pt x="3546" y="386"/>
                  </a:cubicBezTo>
                  <a:cubicBezTo>
                    <a:pt x="3159" y="386"/>
                    <a:pt x="2687" y="324"/>
                    <a:pt x="2131" y="160"/>
                  </a:cubicBezTo>
                  <a:cubicBezTo>
                    <a:pt x="1733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629225" y="24604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967" y="1"/>
                  </a:moveTo>
                  <a:cubicBezTo>
                    <a:pt x="1525" y="280"/>
                    <a:pt x="1459" y="722"/>
                    <a:pt x="738" y="1345"/>
                  </a:cubicBezTo>
                  <a:cubicBezTo>
                    <a:pt x="0" y="1951"/>
                    <a:pt x="230" y="2410"/>
                    <a:pt x="377" y="2673"/>
                  </a:cubicBezTo>
                  <a:cubicBezTo>
                    <a:pt x="476" y="2804"/>
                    <a:pt x="443" y="3000"/>
                    <a:pt x="312" y="3082"/>
                  </a:cubicBezTo>
                  <a:cubicBezTo>
                    <a:pt x="1410" y="2984"/>
                    <a:pt x="1246" y="2328"/>
                    <a:pt x="1197" y="2132"/>
                  </a:cubicBezTo>
                  <a:cubicBezTo>
                    <a:pt x="1131" y="1951"/>
                    <a:pt x="1148" y="1837"/>
                    <a:pt x="1262" y="1837"/>
                  </a:cubicBezTo>
                  <a:cubicBezTo>
                    <a:pt x="1377" y="1837"/>
                    <a:pt x="1361" y="2066"/>
                    <a:pt x="1361" y="2345"/>
                  </a:cubicBezTo>
                  <a:cubicBezTo>
                    <a:pt x="1344" y="2623"/>
                    <a:pt x="1295" y="3279"/>
                    <a:pt x="2131" y="3345"/>
                  </a:cubicBezTo>
                  <a:cubicBezTo>
                    <a:pt x="2163" y="3347"/>
                    <a:pt x="2193" y="3348"/>
                    <a:pt x="2223" y="3348"/>
                  </a:cubicBezTo>
                  <a:cubicBezTo>
                    <a:pt x="3001" y="3348"/>
                    <a:pt x="3229" y="2558"/>
                    <a:pt x="3229" y="2558"/>
                  </a:cubicBezTo>
                  <a:lnTo>
                    <a:pt x="3229" y="2558"/>
                  </a:lnTo>
                  <a:cubicBezTo>
                    <a:pt x="3108" y="2591"/>
                    <a:pt x="2962" y="2615"/>
                    <a:pt x="2806" y="2615"/>
                  </a:cubicBezTo>
                  <a:cubicBezTo>
                    <a:pt x="2354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744775" y="2340600"/>
              <a:ext cx="48375" cy="191950"/>
            </a:xfrm>
            <a:custGeom>
              <a:avLst/>
              <a:gdLst/>
              <a:ahLst/>
              <a:cxnLst/>
              <a:rect l="l" t="t" r="r" b="b"/>
              <a:pathLst>
                <a:path w="1935" h="7678" extrusionOk="0">
                  <a:moveTo>
                    <a:pt x="1305" y="0"/>
                  </a:moveTo>
                  <a:cubicBezTo>
                    <a:pt x="986" y="0"/>
                    <a:pt x="738" y="384"/>
                    <a:pt x="738" y="384"/>
                  </a:cubicBezTo>
                  <a:cubicBezTo>
                    <a:pt x="1" y="1515"/>
                    <a:pt x="837" y="3301"/>
                    <a:pt x="984" y="5170"/>
                  </a:cubicBezTo>
                  <a:cubicBezTo>
                    <a:pt x="1132" y="7055"/>
                    <a:pt x="476" y="7678"/>
                    <a:pt x="476" y="7678"/>
                  </a:cubicBezTo>
                  <a:cubicBezTo>
                    <a:pt x="1164" y="7137"/>
                    <a:pt x="1328" y="5367"/>
                    <a:pt x="1197" y="4006"/>
                  </a:cubicBezTo>
                  <a:cubicBezTo>
                    <a:pt x="1066" y="2646"/>
                    <a:pt x="1082" y="1367"/>
                    <a:pt x="1345" y="1105"/>
                  </a:cubicBezTo>
                  <a:cubicBezTo>
                    <a:pt x="1607" y="843"/>
                    <a:pt x="1935" y="285"/>
                    <a:pt x="1509" y="56"/>
                  </a:cubicBezTo>
                  <a:cubicBezTo>
                    <a:pt x="1439" y="17"/>
                    <a:pt x="1370" y="0"/>
                    <a:pt x="13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698875" y="2315625"/>
              <a:ext cx="213950" cy="254625"/>
            </a:xfrm>
            <a:custGeom>
              <a:avLst/>
              <a:gdLst/>
              <a:ahLst/>
              <a:cxnLst/>
              <a:rect l="l" t="t" r="r" b="b"/>
              <a:pathLst>
                <a:path w="8558" h="10185" extrusionOk="0">
                  <a:moveTo>
                    <a:pt x="6293" y="1"/>
                  </a:moveTo>
                  <a:cubicBezTo>
                    <a:pt x="6092" y="1"/>
                    <a:pt x="5889" y="24"/>
                    <a:pt x="5689" y="71"/>
                  </a:cubicBezTo>
                  <a:cubicBezTo>
                    <a:pt x="4492" y="317"/>
                    <a:pt x="3738" y="1579"/>
                    <a:pt x="3509" y="2841"/>
                  </a:cubicBezTo>
                  <a:cubicBezTo>
                    <a:pt x="3263" y="4136"/>
                    <a:pt x="3509" y="5366"/>
                    <a:pt x="3459" y="6480"/>
                  </a:cubicBezTo>
                  <a:cubicBezTo>
                    <a:pt x="3525" y="7464"/>
                    <a:pt x="3164" y="8431"/>
                    <a:pt x="2460" y="9136"/>
                  </a:cubicBezTo>
                  <a:cubicBezTo>
                    <a:pt x="1787" y="9742"/>
                    <a:pt x="919" y="10119"/>
                    <a:pt x="1" y="10185"/>
                  </a:cubicBezTo>
                  <a:cubicBezTo>
                    <a:pt x="935" y="10152"/>
                    <a:pt x="1820" y="9808"/>
                    <a:pt x="2509" y="9201"/>
                  </a:cubicBezTo>
                  <a:cubicBezTo>
                    <a:pt x="3246" y="8496"/>
                    <a:pt x="3656" y="7497"/>
                    <a:pt x="3607" y="6480"/>
                  </a:cubicBezTo>
                  <a:cubicBezTo>
                    <a:pt x="3672" y="5366"/>
                    <a:pt x="3427" y="4120"/>
                    <a:pt x="3672" y="2874"/>
                  </a:cubicBezTo>
                  <a:cubicBezTo>
                    <a:pt x="3918" y="1629"/>
                    <a:pt x="4607" y="448"/>
                    <a:pt x="5721" y="202"/>
                  </a:cubicBezTo>
                  <a:cubicBezTo>
                    <a:pt x="5853" y="170"/>
                    <a:pt x="5984" y="153"/>
                    <a:pt x="6115" y="137"/>
                  </a:cubicBezTo>
                  <a:cubicBezTo>
                    <a:pt x="6142" y="136"/>
                    <a:pt x="6170" y="135"/>
                    <a:pt x="6197" y="135"/>
                  </a:cubicBezTo>
                  <a:cubicBezTo>
                    <a:pt x="6612" y="135"/>
                    <a:pt x="7022" y="253"/>
                    <a:pt x="7361" y="514"/>
                  </a:cubicBezTo>
                  <a:cubicBezTo>
                    <a:pt x="8065" y="1088"/>
                    <a:pt x="7967" y="2317"/>
                    <a:pt x="7557" y="2710"/>
                  </a:cubicBezTo>
                  <a:cubicBezTo>
                    <a:pt x="7361" y="2886"/>
                    <a:pt x="7141" y="2956"/>
                    <a:pt x="6944" y="2956"/>
                  </a:cubicBezTo>
                  <a:cubicBezTo>
                    <a:pt x="6680" y="2956"/>
                    <a:pt x="6459" y="2830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17" y="2664"/>
                    <a:pt x="6455" y="2664"/>
                  </a:cubicBezTo>
                  <a:cubicBezTo>
                    <a:pt x="6580" y="2664"/>
                    <a:pt x="6862" y="2635"/>
                    <a:pt x="6951" y="2383"/>
                  </a:cubicBezTo>
                  <a:cubicBezTo>
                    <a:pt x="7082" y="2071"/>
                    <a:pt x="6885" y="1727"/>
                    <a:pt x="6557" y="1661"/>
                  </a:cubicBezTo>
                  <a:cubicBezTo>
                    <a:pt x="6513" y="1651"/>
                    <a:pt x="6466" y="1645"/>
                    <a:pt x="6417" y="1645"/>
                  </a:cubicBezTo>
                  <a:cubicBezTo>
                    <a:pt x="6093" y="1645"/>
                    <a:pt x="5724" y="1889"/>
                    <a:pt x="5853" y="2432"/>
                  </a:cubicBezTo>
                  <a:cubicBezTo>
                    <a:pt x="5942" y="2811"/>
                    <a:pt x="6465" y="3100"/>
                    <a:pt x="7007" y="3100"/>
                  </a:cubicBezTo>
                  <a:cubicBezTo>
                    <a:pt x="7261" y="3100"/>
                    <a:pt x="7518" y="3037"/>
                    <a:pt x="7738" y="2891"/>
                  </a:cubicBezTo>
                  <a:cubicBezTo>
                    <a:pt x="8147" y="2678"/>
                    <a:pt x="8557" y="1973"/>
                    <a:pt x="8262" y="1170"/>
                  </a:cubicBezTo>
                  <a:cubicBezTo>
                    <a:pt x="8034" y="459"/>
                    <a:pt x="7192" y="1"/>
                    <a:pt x="6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800500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691" y="0"/>
                  </a:moveTo>
                  <a:cubicBezTo>
                    <a:pt x="623" y="0"/>
                    <a:pt x="551" y="8"/>
                    <a:pt x="476" y="24"/>
                  </a:cubicBezTo>
                  <a:cubicBezTo>
                    <a:pt x="607" y="106"/>
                    <a:pt x="640" y="270"/>
                    <a:pt x="542" y="385"/>
                  </a:cubicBezTo>
                  <a:cubicBezTo>
                    <a:pt x="394" y="614"/>
                    <a:pt x="1" y="1303"/>
                    <a:pt x="558" y="1860"/>
                  </a:cubicBezTo>
                  <a:cubicBezTo>
                    <a:pt x="738" y="2045"/>
                    <a:pt x="991" y="2109"/>
                    <a:pt x="1257" y="2109"/>
                  </a:cubicBezTo>
                  <a:cubicBezTo>
                    <a:pt x="1792" y="2109"/>
                    <a:pt x="2377" y="1849"/>
                    <a:pt x="2509" y="1794"/>
                  </a:cubicBezTo>
                  <a:lnTo>
                    <a:pt x="2509" y="1794"/>
                  </a:lnTo>
                  <a:cubicBezTo>
                    <a:pt x="2509" y="1794"/>
                    <a:pt x="2476" y="1798"/>
                    <a:pt x="2424" y="1798"/>
                  </a:cubicBezTo>
                  <a:cubicBezTo>
                    <a:pt x="2208" y="1798"/>
                    <a:pt x="1653" y="1735"/>
                    <a:pt x="1574" y="1090"/>
                  </a:cubicBezTo>
                  <a:cubicBezTo>
                    <a:pt x="1488" y="400"/>
                    <a:pt x="1175" y="0"/>
                    <a:pt x="6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803800" y="2354275"/>
              <a:ext cx="120500" cy="137300"/>
            </a:xfrm>
            <a:custGeom>
              <a:avLst/>
              <a:gdLst/>
              <a:ahLst/>
              <a:cxnLst/>
              <a:rect l="l" t="t" r="r" b="b"/>
              <a:pathLst>
                <a:path w="4820" h="5492" extrusionOk="0">
                  <a:moveTo>
                    <a:pt x="4327" y="1"/>
                  </a:moveTo>
                  <a:lnTo>
                    <a:pt x="4327" y="1"/>
                  </a:lnTo>
                  <a:cubicBezTo>
                    <a:pt x="4475" y="558"/>
                    <a:pt x="4262" y="1164"/>
                    <a:pt x="3803" y="1509"/>
                  </a:cubicBezTo>
                  <a:cubicBezTo>
                    <a:pt x="3016" y="2066"/>
                    <a:pt x="1901" y="1787"/>
                    <a:pt x="1000" y="2426"/>
                  </a:cubicBezTo>
                  <a:cubicBezTo>
                    <a:pt x="98" y="3049"/>
                    <a:pt x="197" y="3967"/>
                    <a:pt x="180" y="4475"/>
                  </a:cubicBezTo>
                  <a:cubicBezTo>
                    <a:pt x="197" y="4820"/>
                    <a:pt x="131" y="5164"/>
                    <a:pt x="0" y="5492"/>
                  </a:cubicBezTo>
                  <a:cubicBezTo>
                    <a:pt x="311" y="5295"/>
                    <a:pt x="475" y="4934"/>
                    <a:pt x="443" y="4574"/>
                  </a:cubicBezTo>
                  <a:cubicBezTo>
                    <a:pt x="443" y="3931"/>
                    <a:pt x="514" y="3202"/>
                    <a:pt x="710" y="3202"/>
                  </a:cubicBezTo>
                  <a:cubicBezTo>
                    <a:pt x="724" y="3202"/>
                    <a:pt x="739" y="3206"/>
                    <a:pt x="754" y="3213"/>
                  </a:cubicBezTo>
                  <a:cubicBezTo>
                    <a:pt x="983" y="3328"/>
                    <a:pt x="787" y="3574"/>
                    <a:pt x="705" y="3721"/>
                  </a:cubicBezTo>
                  <a:cubicBezTo>
                    <a:pt x="606" y="3869"/>
                    <a:pt x="459" y="4541"/>
                    <a:pt x="1164" y="4951"/>
                  </a:cubicBezTo>
                  <a:cubicBezTo>
                    <a:pt x="1164" y="4951"/>
                    <a:pt x="934" y="4426"/>
                    <a:pt x="1328" y="4148"/>
                  </a:cubicBezTo>
                  <a:cubicBezTo>
                    <a:pt x="1737" y="3869"/>
                    <a:pt x="2000" y="3705"/>
                    <a:pt x="1951" y="3131"/>
                  </a:cubicBezTo>
                  <a:cubicBezTo>
                    <a:pt x="1907" y="2608"/>
                    <a:pt x="2250" y="2175"/>
                    <a:pt x="2477" y="2175"/>
                  </a:cubicBezTo>
                  <a:cubicBezTo>
                    <a:pt x="2506" y="2175"/>
                    <a:pt x="2533" y="2182"/>
                    <a:pt x="2557" y="2197"/>
                  </a:cubicBezTo>
                  <a:cubicBezTo>
                    <a:pt x="2787" y="2344"/>
                    <a:pt x="2524" y="2558"/>
                    <a:pt x="2393" y="2607"/>
                  </a:cubicBezTo>
                  <a:cubicBezTo>
                    <a:pt x="2213" y="2721"/>
                    <a:pt x="2180" y="2984"/>
                    <a:pt x="2328" y="3148"/>
                  </a:cubicBezTo>
                  <a:cubicBezTo>
                    <a:pt x="2541" y="3394"/>
                    <a:pt x="2475" y="3705"/>
                    <a:pt x="2196" y="3803"/>
                  </a:cubicBezTo>
                  <a:cubicBezTo>
                    <a:pt x="2196" y="3803"/>
                    <a:pt x="2253" y="3810"/>
                    <a:pt x="2348" y="3810"/>
                  </a:cubicBezTo>
                  <a:cubicBezTo>
                    <a:pt x="2675" y="3810"/>
                    <a:pt x="3455" y="3731"/>
                    <a:pt x="3950" y="3033"/>
                  </a:cubicBezTo>
                  <a:cubicBezTo>
                    <a:pt x="4573" y="2148"/>
                    <a:pt x="4819" y="820"/>
                    <a:pt x="432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90250" y="23165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397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3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956625" y="2315800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975" y="1"/>
                  </a:moveTo>
                  <a:cubicBezTo>
                    <a:pt x="802" y="1"/>
                    <a:pt x="640" y="133"/>
                    <a:pt x="640" y="327"/>
                  </a:cubicBezTo>
                  <a:cubicBezTo>
                    <a:pt x="629" y="485"/>
                    <a:pt x="751" y="589"/>
                    <a:pt x="887" y="589"/>
                  </a:cubicBezTo>
                  <a:cubicBezTo>
                    <a:pt x="948" y="589"/>
                    <a:pt x="1011" y="569"/>
                    <a:pt x="1066" y="523"/>
                  </a:cubicBezTo>
                  <a:cubicBezTo>
                    <a:pt x="1066" y="523"/>
                    <a:pt x="1181" y="359"/>
                    <a:pt x="1066" y="294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5"/>
                    <a:pt x="902" y="409"/>
                  </a:cubicBezTo>
                  <a:cubicBezTo>
                    <a:pt x="908" y="440"/>
                    <a:pt x="891" y="455"/>
                    <a:pt x="867" y="455"/>
                  </a:cubicBezTo>
                  <a:cubicBezTo>
                    <a:pt x="815" y="455"/>
                    <a:pt x="727" y="389"/>
                    <a:pt x="739" y="277"/>
                  </a:cubicBezTo>
                  <a:cubicBezTo>
                    <a:pt x="763" y="145"/>
                    <a:pt x="876" y="65"/>
                    <a:pt x="992" y="65"/>
                  </a:cubicBezTo>
                  <a:cubicBezTo>
                    <a:pt x="1034" y="65"/>
                    <a:pt x="1077" y="75"/>
                    <a:pt x="1116" y="97"/>
                  </a:cubicBezTo>
                  <a:cubicBezTo>
                    <a:pt x="1394" y="261"/>
                    <a:pt x="1312" y="835"/>
                    <a:pt x="739" y="900"/>
                  </a:cubicBezTo>
                  <a:cubicBezTo>
                    <a:pt x="725" y="902"/>
                    <a:pt x="711" y="902"/>
                    <a:pt x="697" y="902"/>
                  </a:cubicBezTo>
                  <a:cubicBezTo>
                    <a:pt x="337" y="902"/>
                    <a:pt x="17" y="507"/>
                    <a:pt x="17" y="507"/>
                  </a:cubicBezTo>
                  <a:lnTo>
                    <a:pt x="17" y="507"/>
                  </a:lnTo>
                  <a:cubicBezTo>
                    <a:pt x="1" y="704"/>
                    <a:pt x="83" y="884"/>
                    <a:pt x="230" y="999"/>
                  </a:cubicBezTo>
                  <a:cubicBezTo>
                    <a:pt x="355" y="1082"/>
                    <a:pt x="499" y="1125"/>
                    <a:pt x="642" y="1125"/>
                  </a:cubicBezTo>
                  <a:cubicBezTo>
                    <a:pt x="725" y="1125"/>
                    <a:pt x="808" y="1111"/>
                    <a:pt x="886" y="1081"/>
                  </a:cubicBezTo>
                  <a:cubicBezTo>
                    <a:pt x="1099" y="1015"/>
                    <a:pt x="1263" y="868"/>
                    <a:pt x="1361" y="671"/>
                  </a:cubicBezTo>
                  <a:cubicBezTo>
                    <a:pt x="1460" y="425"/>
                    <a:pt x="1345" y="146"/>
                    <a:pt x="1116" y="32"/>
                  </a:cubicBezTo>
                  <a:cubicBezTo>
                    <a:pt x="1070" y="11"/>
                    <a:pt x="1022" y="1"/>
                    <a:pt x="9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389075" y="2497250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82" y="1"/>
                  </a:moveTo>
                  <a:cubicBezTo>
                    <a:pt x="1553" y="1"/>
                    <a:pt x="1050" y="245"/>
                    <a:pt x="722" y="674"/>
                  </a:cubicBezTo>
                  <a:cubicBezTo>
                    <a:pt x="378" y="1166"/>
                    <a:pt x="329" y="1822"/>
                    <a:pt x="591" y="2362"/>
                  </a:cubicBezTo>
                  <a:cubicBezTo>
                    <a:pt x="825" y="2784"/>
                    <a:pt x="1260" y="3021"/>
                    <a:pt x="1710" y="3021"/>
                  </a:cubicBezTo>
                  <a:cubicBezTo>
                    <a:pt x="1890" y="3021"/>
                    <a:pt x="2073" y="2983"/>
                    <a:pt x="2247" y="2903"/>
                  </a:cubicBezTo>
                  <a:cubicBezTo>
                    <a:pt x="2951" y="2723"/>
                    <a:pt x="3099" y="1789"/>
                    <a:pt x="2476" y="1412"/>
                  </a:cubicBezTo>
                  <a:cubicBezTo>
                    <a:pt x="2395" y="1366"/>
                    <a:pt x="2311" y="1346"/>
                    <a:pt x="2230" y="1346"/>
                  </a:cubicBezTo>
                  <a:cubicBezTo>
                    <a:pt x="1902" y="1346"/>
                    <a:pt x="1620" y="1680"/>
                    <a:pt x="1738" y="2035"/>
                  </a:cubicBezTo>
                  <a:cubicBezTo>
                    <a:pt x="1876" y="2324"/>
                    <a:pt x="2187" y="2347"/>
                    <a:pt x="2322" y="2347"/>
                  </a:cubicBezTo>
                  <a:cubicBezTo>
                    <a:pt x="2348" y="2347"/>
                    <a:pt x="2367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8" y="2851"/>
                    <a:pt x="1669" y="2847"/>
                    <a:pt x="1607" y="2838"/>
                  </a:cubicBezTo>
                  <a:cubicBezTo>
                    <a:pt x="1411" y="2805"/>
                    <a:pt x="1230" y="2707"/>
                    <a:pt x="1099" y="2576"/>
                  </a:cubicBezTo>
                  <a:cubicBezTo>
                    <a:pt x="411" y="1920"/>
                    <a:pt x="739" y="543"/>
                    <a:pt x="1755" y="281"/>
                  </a:cubicBezTo>
                  <a:cubicBezTo>
                    <a:pt x="1894" y="250"/>
                    <a:pt x="2037" y="233"/>
                    <a:pt x="2180" y="233"/>
                  </a:cubicBezTo>
                  <a:cubicBezTo>
                    <a:pt x="2340" y="233"/>
                    <a:pt x="2501" y="254"/>
                    <a:pt x="2656" y="297"/>
                  </a:cubicBezTo>
                  <a:cubicBezTo>
                    <a:pt x="2837" y="346"/>
                    <a:pt x="3017" y="445"/>
                    <a:pt x="3181" y="559"/>
                  </a:cubicBezTo>
                  <a:cubicBezTo>
                    <a:pt x="3525" y="838"/>
                    <a:pt x="3738" y="1264"/>
                    <a:pt x="3771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329" y="4280"/>
                    <a:pt x="1558" y="4559"/>
                    <a:pt x="984" y="5100"/>
                  </a:cubicBezTo>
                  <a:cubicBezTo>
                    <a:pt x="427" y="5608"/>
                    <a:pt x="83" y="6313"/>
                    <a:pt x="34" y="7067"/>
                  </a:cubicBezTo>
                  <a:cubicBezTo>
                    <a:pt x="1" y="7755"/>
                    <a:pt x="394" y="8493"/>
                    <a:pt x="1034" y="8673"/>
                  </a:cubicBezTo>
                  <a:cubicBezTo>
                    <a:pt x="1168" y="8719"/>
                    <a:pt x="1306" y="8741"/>
                    <a:pt x="1441" y="8741"/>
                  </a:cubicBezTo>
                  <a:cubicBezTo>
                    <a:pt x="1935" y="8741"/>
                    <a:pt x="2397" y="8455"/>
                    <a:pt x="2525" y="8017"/>
                  </a:cubicBezTo>
                  <a:cubicBezTo>
                    <a:pt x="2722" y="7542"/>
                    <a:pt x="2509" y="7001"/>
                    <a:pt x="2034" y="6788"/>
                  </a:cubicBezTo>
                  <a:cubicBezTo>
                    <a:pt x="1935" y="6723"/>
                    <a:pt x="1820" y="6690"/>
                    <a:pt x="1706" y="6690"/>
                  </a:cubicBezTo>
                  <a:cubicBezTo>
                    <a:pt x="1672" y="6685"/>
                    <a:pt x="1638" y="6683"/>
                    <a:pt x="1604" y="6683"/>
                  </a:cubicBezTo>
                  <a:cubicBezTo>
                    <a:pt x="1263" y="6683"/>
                    <a:pt x="941" y="6903"/>
                    <a:pt x="837" y="7231"/>
                  </a:cubicBezTo>
                  <a:cubicBezTo>
                    <a:pt x="719" y="7714"/>
                    <a:pt x="998" y="7990"/>
                    <a:pt x="1315" y="7990"/>
                  </a:cubicBezTo>
                  <a:cubicBezTo>
                    <a:pt x="1396" y="7990"/>
                    <a:pt x="1479" y="7972"/>
                    <a:pt x="1558" y="7935"/>
                  </a:cubicBezTo>
                  <a:cubicBezTo>
                    <a:pt x="1870" y="7772"/>
                    <a:pt x="1919" y="7345"/>
                    <a:pt x="1673" y="7116"/>
                  </a:cubicBezTo>
                  <a:cubicBezTo>
                    <a:pt x="1595" y="7048"/>
                    <a:pt x="1488" y="7008"/>
                    <a:pt x="1383" y="7008"/>
                  </a:cubicBezTo>
                  <a:cubicBezTo>
                    <a:pt x="1312" y="7008"/>
                    <a:pt x="1241" y="7027"/>
                    <a:pt x="1181" y="7067"/>
                  </a:cubicBezTo>
                  <a:cubicBezTo>
                    <a:pt x="1165" y="7073"/>
                    <a:pt x="1152" y="7076"/>
                    <a:pt x="1143" y="7076"/>
                  </a:cubicBezTo>
                  <a:cubicBezTo>
                    <a:pt x="1105" y="7076"/>
                    <a:pt x="1116" y="7034"/>
                    <a:pt x="1116" y="7034"/>
                  </a:cubicBezTo>
                  <a:cubicBezTo>
                    <a:pt x="1226" y="6813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60" y="7018"/>
                    <a:pt x="2656" y="7558"/>
                    <a:pt x="2443" y="8001"/>
                  </a:cubicBezTo>
                  <a:cubicBezTo>
                    <a:pt x="2317" y="8379"/>
                    <a:pt x="1921" y="8631"/>
                    <a:pt x="1484" y="8631"/>
                  </a:cubicBezTo>
                  <a:cubicBezTo>
                    <a:pt x="1352" y="8631"/>
                    <a:pt x="1216" y="8608"/>
                    <a:pt x="1083" y="8558"/>
                  </a:cubicBezTo>
                  <a:cubicBezTo>
                    <a:pt x="493" y="8394"/>
                    <a:pt x="149" y="7722"/>
                    <a:pt x="181" y="7050"/>
                  </a:cubicBezTo>
                  <a:cubicBezTo>
                    <a:pt x="230" y="6346"/>
                    <a:pt x="558" y="5673"/>
                    <a:pt x="1099" y="5215"/>
                  </a:cubicBezTo>
                  <a:cubicBezTo>
                    <a:pt x="1640" y="4706"/>
                    <a:pt x="2411" y="4428"/>
                    <a:pt x="3001" y="3838"/>
                  </a:cubicBezTo>
                  <a:cubicBezTo>
                    <a:pt x="3591" y="3280"/>
                    <a:pt x="4000" y="2494"/>
                    <a:pt x="3935" y="1690"/>
                  </a:cubicBezTo>
                  <a:cubicBezTo>
                    <a:pt x="3869" y="904"/>
                    <a:pt x="3312" y="248"/>
                    <a:pt x="2558" y="68"/>
                  </a:cubicBezTo>
                  <a:cubicBezTo>
                    <a:pt x="2400" y="22"/>
                    <a:pt x="2240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91200" y="2579650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506" y="1"/>
                  </a:moveTo>
                  <a:lnTo>
                    <a:pt x="1506" y="1"/>
                  </a:lnTo>
                  <a:cubicBezTo>
                    <a:pt x="1506" y="1"/>
                    <a:pt x="1358" y="66"/>
                    <a:pt x="1342" y="165"/>
                  </a:cubicBezTo>
                  <a:cubicBezTo>
                    <a:pt x="1326" y="263"/>
                    <a:pt x="1211" y="345"/>
                    <a:pt x="1014" y="345"/>
                  </a:cubicBezTo>
                  <a:cubicBezTo>
                    <a:pt x="1003" y="344"/>
                    <a:pt x="991" y="343"/>
                    <a:pt x="976" y="343"/>
                  </a:cubicBezTo>
                  <a:cubicBezTo>
                    <a:pt x="730" y="343"/>
                    <a:pt x="1" y="521"/>
                    <a:pt x="47" y="2410"/>
                  </a:cubicBezTo>
                  <a:cubicBezTo>
                    <a:pt x="96" y="1984"/>
                    <a:pt x="359" y="1607"/>
                    <a:pt x="752" y="1410"/>
                  </a:cubicBezTo>
                  <a:cubicBezTo>
                    <a:pt x="1391" y="1132"/>
                    <a:pt x="1703" y="853"/>
                    <a:pt x="1588" y="476"/>
                  </a:cubicBezTo>
                  <a:cubicBezTo>
                    <a:pt x="1473" y="99"/>
                    <a:pt x="1506" y="1"/>
                    <a:pt x="1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408750" y="2401800"/>
              <a:ext cx="159425" cy="250825"/>
            </a:xfrm>
            <a:custGeom>
              <a:avLst/>
              <a:gdLst/>
              <a:ahLst/>
              <a:cxnLst/>
              <a:rect l="l" t="t" r="r" b="b"/>
              <a:pathLst>
                <a:path w="6377" h="10033" extrusionOk="0">
                  <a:moveTo>
                    <a:pt x="5885" y="2230"/>
                  </a:moveTo>
                  <a:cubicBezTo>
                    <a:pt x="5885" y="2231"/>
                    <a:pt x="5885" y="2231"/>
                    <a:pt x="5885" y="2232"/>
                  </a:cubicBezTo>
                  <a:lnTo>
                    <a:pt x="5885" y="2232"/>
                  </a:lnTo>
                  <a:cubicBezTo>
                    <a:pt x="5885" y="2231"/>
                    <a:pt x="5885" y="2230"/>
                    <a:pt x="5885" y="2230"/>
                  </a:cubicBezTo>
                  <a:close/>
                  <a:moveTo>
                    <a:pt x="5246" y="1"/>
                  </a:moveTo>
                  <a:lnTo>
                    <a:pt x="5246" y="1"/>
                  </a:lnTo>
                  <a:cubicBezTo>
                    <a:pt x="2886" y="673"/>
                    <a:pt x="4164" y="2197"/>
                    <a:pt x="4263" y="4427"/>
                  </a:cubicBezTo>
                  <a:cubicBezTo>
                    <a:pt x="4344" y="6279"/>
                    <a:pt x="3263" y="7983"/>
                    <a:pt x="1558" y="8705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09" y="9501"/>
                    <a:pt x="664" y="9330"/>
                    <a:pt x="965" y="9330"/>
                  </a:cubicBezTo>
                  <a:cubicBezTo>
                    <a:pt x="1193" y="9330"/>
                    <a:pt x="1389" y="9428"/>
                    <a:pt x="1509" y="9541"/>
                  </a:cubicBezTo>
                  <a:cubicBezTo>
                    <a:pt x="1615" y="9641"/>
                    <a:pt x="1716" y="9674"/>
                    <a:pt x="1810" y="9674"/>
                  </a:cubicBezTo>
                  <a:cubicBezTo>
                    <a:pt x="1975" y="9674"/>
                    <a:pt x="2121" y="9573"/>
                    <a:pt x="2246" y="9573"/>
                  </a:cubicBezTo>
                  <a:cubicBezTo>
                    <a:pt x="2443" y="9590"/>
                    <a:pt x="2328" y="9803"/>
                    <a:pt x="2328" y="9803"/>
                  </a:cubicBezTo>
                  <a:cubicBezTo>
                    <a:pt x="2656" y="9639"/>
                    <a:pt x="2771" y="9229"/>
                    <a:pt x="2558" y="8934"/>
                  </a:cubicBezTo>
                  <a:cubicBezTo>
                    <a:pt x="2474" y="8780"/>
                    <a:pt x="2306" y="8698"/>
                    <a:pt x="2135" y="8698"/>
                  </a:cubicBezTo>
                  <a:cubicBezTo>
                    <a:pt x="2107" y="8698"/>
                    <a:pt x="2078" y="8700"/>
                    <a:pt x="2050" y="8705"/>
                  </a:cubicBezTo>
                  <a:lnTo>
                    <a:pt x="2050" y="8705"/>
                  </a:lnTo>
                  <a:cubicBezTo>
                    <a:pt x="2055" y="8704"/>
                    <a:pt x="2275" y="8662"/>
                    <a:pt x="3295" y="7803"/>
                  </a:cubicBezTo>
                  <a:cubicBezTo>
                    <a:pt x="4590" y="6738"/>
                    <a:pt x="4525" y="7115"/>
                    <a:pt x="5459" y="6623"/>
                  </a:cubicBezTo>
                  <a:cubicBezTo>
                    <a:pt x="6377" y="6131"/>
                    <a:pt x="6066" y="5132"/>
                    <a:pt x="6066" y="5131"/>
                  </a:cubicBezTo>
                  <a:lnTo>
                    <a:pt x="6066" y="5131"/>
                  </a:lnTo>
                  <a:cubicBezTo>
                    <a:pt x="6018" y="5257"/>
                    <a:pt x="5956" y="5444"/>
                    <a:pt x="5443" y="5444"/>
                  </a:cubicBezTo>
                  <a:cubicBezTo>
                    <a:pt x="5422" y="5444"/>
                    <a:pt x="5400" y="5443"/>
                    <a:pt x="5377" y="5443"/>
                  </a:cubicBezTo>
                  <a:cubicBezTo>
                    <a:pt x="5341" y="5438"/>
                    <a:pt x="5305" y="5436"/>
                    <a:pt x="5269" y="5436"/>
                  </a:cubicBezTo>
                  <a:cubicBezTo>
                    <a:pt x="4933" y="5436"/>
                    <a:pt x="4624" y="5641"/>
                    <a:pt x="4476" y="5967"/>
                  </a:cubicBezTo>
                  <a:cubicBezTo>
                    <a:pt x="4410" y="6082"/>
                    <a:pt x="4312" y="6180"/>
                    <a:pt x="4213" y="6262"/>
                  </a:cubicBezTo>
                  <a:cubicBezTo>
                    <a:pt x="4541" y="5918"/>
                    <a:pt x="4607" y="5148"/>
                    <a:pt x="4705" y="4509"/>
                  </a:cubicBezTo>
                  <a:cubicBezTo>
                    <a:pt x="4803" y="3869"/>
                    <a:pt x="5098" y="4066"/>
                    <a:pt x="5656" y="3689"/>
                  </a:cubicBezTo>
                  <a:cubicBezTo>
                    <a:pt x="6229" y="3296"/>
                    <a:pt x="5934" y="2804"/>
                    <a:pt x="5869" y="2656"/>
                  </a:cubicBezTo>
                  <a:cubicBezTo>
                    <a:pt x="5836" y="2526"/>
                    <a:pt x="5836" y="2363"/>
                    <a:pt x="5885" y="2232"/>
                  </a:cubicBezTo>
                  <a:lnTo>
                    <a:pt x="5885" y="2232"/>
                  </a:lnTo>
                  <a:cubicBezTo>
                    <a:pt x="5878" y="2247"/>
                    <a:pt x="5823" y="2349"/>
                    <a:pt x="5459" y="2394"/>
                  </a:cubicBezTo>
                  <a:cubicBezTo>
                    <a:pt x="5148" y="2427"/>
                    <a:pt x="4902" y="2673"/>
                    <a:pt x="4853" y="2968"/>
                  </a:cubicBezTo>
                  <a:cubicBezTo>
                    <a:pt x="4853" y="3130"/>
                    <a:pt x="4752" y="3304"/>
                    <a:pt x="4606" y="3304"/>
                  </a:cubicBezTo>
                  <a:cubicBezTo>
                    <a:pt x="4575" y="3304"/>
                    <a:pt x="4543" y="3296"/>
                    <a:pt x="4508" y="3279"/>
                  </a:cubicBezTo>
                  <a:cubicBezTo>
                    <a:pt x="4328" y="3181"/>
                    <a:pt x="4394" y="2886"/>
                    <a:pt x="4394" y="2886"/>
                  </a:cubicBezTo>
                  <a:cubicBezTo>
                    <a:pt x="4607" y="2296"/>
                    <a:pt x="5180" y="2525"/>
                    <a:pt x="5623" y="1837"/>
                  </a:cubicBezTo>
                  <a:cubicBezTo>
                    <a:pt x="6033" y="1230"/>
                    <a:pt x="5475" y="591"/>
                    <a:pt x="5279" y="411"/>
                  </a:cubicBezTo>
                  <a:cubicBezTo>
                    <a:pt x="5148" y="312"/>
                    <a:pt x="5148" y="132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448500" y="2338475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0" y="1"/>
                  </a:moveTo>
                  <a:cubicBezTo>
                    <a:pt x="1296" y="1"/>
                    <a:pt x="953" y="125"/>
                    <a:pt x="689" y="419"/>
                  </a:cubicBezTo>
                  <a:cubicBezTo>
                    <a:pt x="1" y="1239"/>
                    <a:pt x="148" y="2468"/>
                    <a:pt x="525" y="3501"/>
                  </a:cubicBezTo>
                  <a:cubicBezTo>
                    <a:pt x="1361" y="5550"/>
                    <a:pt x="2263" y="7500"/>
                    <a:pt x="1689" y="8943"/>
                  </a:cubicBezTo>
                  <a:cubicBezTo>
                    <a:pt x="1443" y="9697"/>
                    <a:pt x="919" y="10336"/>
                    <a:pt x="247" y="10746"/>
                  </a:cubicBezTo>
                  <a:cubicBezTo>
                    <a:pt x="951" y="10353"/>
                    <a:pt x="1492" y="9730"/>
                    <a:pt x="1771" y="8959"/>
                  </a:cubicBezTo>
                  <a:cubicBezTo>
                    <a:pt x="2394" y="7500"/>
                    <a:pt x="1509" y="5452"/>
                    <a:pt x="689" y="3435"/>
                  </a:cubicBezTo>
                  <a:cubicBezTo>
                    <a:pt x="312" y="2419"/>
                    <a:pt x="181" y="1239"/>
                    <a:pt x="788" y="501"/>
                  </a:cubicBezTo>
                  <a:cubicBezTo>
                    <a:pt x="1029" y="229"/>
                    <a:pt x="1350" y="111"/>
                    <a:pt x="1662" y="111"/>
                  </a:cubicBezTo>
                  <a:cubicBezTo>
                    <a:pt x="2176" y="111"/>
                    <a:pt x="2667" y="432"/>
                    <a:pt x="2738" y="911"/>
                  </a:cubicBezTo>
                  <a:cubicBezTo>
                    <a:pt x="2846" y="1436"/>
                    <a:pt x="2446" y="1917"/>
                    <a:pt x="1934" y="1917"/>
                  </a:cubicBezTo>
                  <a:cubicBezTo>
                    <a:pt x="1902" y="1917"/>
                    <a:pt x="1869" y="1915"/>
                    <a:pt x="1837" y="1911"/>
                  </a:cubicBezTo>
                  <a:lnTo>
                    <a:pt x="1820" y="1911"/>
                  </a:lnTo>
                  <a:cubicBezTo>
                    <a:pt x="1804" y="1911"/>
                    <a:pt x="1771" y="1895"/>
                    <a:pt x="1755" y="1895"/>
                  </a:cubicBezTo>
                  <a:cubicBezTo>
                    <a:pt x="1689" y="1862"/>
                    <a:pt x="1623" y="1813"/>
                    <a:pt x="1591" y="1747"/>
                  </a:cubicBezTo>
                  <a:cubicBezTo>
                    <a:pt x="1591" y="1747"/>
                    <a:pt x="1542" y="1698"/>
                    <a:pt x="1591" y="1649"/>
                  </a:cubicBezTo>
                  <a:cubicBezTo>
                    <a:pt x="1623" y="1616"/>
                    <a:pt x="1984" y="1632"/>
                    <a:pt x="2000" y="1321"/>
                  </a:cubicBezTo>
                  <a:cubicBezTo>
                    <a:pt x="2011" y="1062"/>
                    <a:pt x="1811" y="901"/>
                    <a:pt x="1605" y="901"/>
                  </a:cubicBezTo>
                  <a:cubicBezTo>
                    <a:pt x="1485" y="901"/>
                    <a:pt x="1363" y="955"/>
                    <a:pt x="1279" y="1075"/>
                  </a:cubicBezTo>
                  <a:cubicBezTo>
                    <a:pt x="1069" y="1334"/>
                    <a:pt x="1370" y="1961"/>
                    <a:pt x="1914" y="1961"/>
                  </a:cubicBezTo>
                  <a:cubicBezTo>
                    <a:pt x="1921" y="1961"/>
                    <a:pt x="1928" y="1960"/>
                    <a:pt x="1935" y="1960"/>
                  </a:cubicBezTo>
                  <a:cubicBezTo>
                    <a:pt x="2509" y="1960"/>
                    <a:pt x="2935" y="1452"/>
                    <a:pt x="2820" y="895"/>
                  </a:cubicBezTo>
                  <a:cubicBezTo>
                    <a:pt x="2758" y="375"/>
                    <a:pt x="2208" y="1"/>
                    <a:pt x="1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389500" y="232805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689" y="1"/>
                  </a:moveTo>
                  <a:cubicBezTo>
                    <a:pt x="689" y="1"/>
                    <a:pt x="66" y="181"/>
                    <a:pt x="197" y="1082"/>
                  </a:cubicBezTo>
                  <a:cubicBezTo>
                    <a:pt x="345" y="1967"/>
                    <a:pt x="1049" y="2443"/>
                    <a:pt x="1459" y="2902"/>
                  </a:cubicBezTo>
                  <a:cubicBezTo>
                    <a:pt x="1803" y="3279"/>
                    <a:pt x="2459" y="4131"/>
                    <a:pt x="2115" y="4983"/>
                  </a:cubicBezTo>
                  <a:cubicBezTo>
                    <a:pt x="2033" y="5197"/>
                    <a:pt x="1902" y="5410"/>
                    <a:pt x="1721" y="5574"/>
                  </a:cubicBezTo>
                  <a:cubicBezTo>
                    <a:pt x="1148" y="6082"/>
                    <a:pt x="754" y="6328"/>
                    <a:pt x="443" y="6754"/>
                  </a:cubicBezTo>
                  <a:cubicBezTo>
                    <a:pt x="148" y="7163"/>
                    <a:pt x="0" y="7655"/>
                    <a:pt x="0" y="8163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61" y="1115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473100" y="20921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9" y="1"/>
                  </a:moveTo>
                  <a:cubicBezTo>
                    <a:pt x="1399" y="1"/>
                    <a:pt x="1370" y="5"/>
                    <a:pt x="1344" y="13"/>
                  </a:cubicBezTo>
                  <a:cubicBezTo>
                    <a:pt x="1033" y="111"/>
                    <a:pt x="951" y="373"/>
                    <a:pt x="1115" y="734"/>
                  </a:cubicBezTo>
                  <a:cubicBezTo>
                    <a:pt x="1279" y="1094"/>
                    <a:pt x="1787" y="1144"/>
                    <a:pt x="1656" y="2815"/>
                  </a:cubicBezTo>
                  <a:cubicBezTo>
                    <a:pt x="1525" y="4471"/>
                    <a:pt x="0" y="5471"/>
                    <a:pt x="0" y="5471"/>
                  </a:cubicBezTo>
                  <a:cubicBezTo>
                    <a:pt x="262" y="5422"/>
                    <a:pt x="1820" y="4471"/>
                    <a:pt x="2147" y="2438"/>
                  </a:cubicBezTo>
                  <a:cubicBezTo>
                    <a:pt x="2434" y="565"/>
                    <a:pt x="1789" y="1"/>
                    <a:pt x="14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429250" y="2054825"/>
              <a:ext cx="131550" cy="177350"/>
            </a:xfrm>
            <a:custGeom>
              <a:avLst/>
              <a:gdLst/>
              <a:ahLst/>
              <a:cxnLst/>
              <a:rect l="l" t="t" r="r" b="b"/>
              <a:pathLst>
                <a:path w="5262" h="7094" extrusionOk="0">
                  <a:moveTo>
                    <a:pt x="1672" y="0"/>
                  </a:moveTo>
                  <a:cubicBezTo>
                    <a:pt x="1284" y="0"/>
                    <a:pt x="856" y="88"/>
                    <a:pt x="476" y="374"/>
                  </a:cubicBezTo>
                  <a:cubicBezTo>
                    <a:pt x="148" y="652"/>
                    <a:pt x="0" y="1062"/>
                    <a:pt x="33" y="1472"/>
                  </a:cubicBezTo>
                  <a:cubicBezTo>
                    <a:pt x="90" y="1984"/>
                    <a:pt x="616" y="2422"/>
                    <a:pt x="1225" y="2422"/>
                  </a:cubicBezTo>
                  <a:cubicBezTo>
                    <a:pt x="1318" y="2422"/>
                    <a:pt x="1413" y="2411"/>
                    <a:pt x="1508" y="2390"/>
                  </a:cubicBezTo>
                  <a:cubicBezTo>
                    <a:pt x="1607" y="2373"/>
                    <a:pt x="1705" y="2324"/>
                    <a:pt x="1803" y="2275"/>
                  </a:cubicBezTo>
                  <a:lnTo>
                    <a:pt x="1836" y="2275"/>
                  </a:lnTo>
                  <a:cubicBezTo>
                    <a:pt x="2148" y="2111"/>
                    <a:pt x="2312" y="1783"/>
                    <a:pt x="2246" y="1455"/>
                  </a:cubicBezTo>
                  <a:cubicBezTo>
                    <a:pt x="2196" y="1118"/>
                    <a:pt x="1918" y="895"/>
                    <a:pt x="1607" y="895"/>
                  </a:cubicBezTo>
                  <a:cubicBezTo>
                    <a:pt x="1509" y="895"/>
                    <a:pt x="1409" y="917"/>
                    <a:pt x="1312" y="964"/>
                  </a:cubicBezTo>
                  <a:cubicBezTo>
                    <a:pt x="951" y="1160"/>
                    <a:pt x="1066" y="1701"/>
                    <a:pt x="1476" y="1767"/>
                  </a:cubicBezTo>
                  <a:cubicBezTo>
                    <a:pt x="1501" y="1772"/>
                    <a:pt x="1526" y="1774"/>
                    <a:pt x="1551" y="1774"/>
                  </a:cubicBezTo>
                  <a:cubicBezTo>
                    <a:pt x="1780" y="1774"/>
                    <a:pt x="1964" y="1577"/>
                    <a:pt x="1935" y="1341"/>
                  </a:cubicBezTo>
                  <a:cubicBezTo>
                    <a:pt x="1928" y="1294"/>
                    <a:pt x="1954" y="1255"/>
                    <a:pt x="1990" y="1255"/>
                  </a:cubicBezTo>
                  <a:cubicBezTo>
                    <a:pt x="2041" y="1255"/>
                    <a:pt x="2112" y="1335"/>
                    <a:pt x="2131" y="1586"/>
                  </a:cubicBezTo>
                  <a:cubicBezTo>
                    <a:pt x="2148" y="1718"/>
                    <a:pt x="2131" y="1832"/>
                    <a:pt x="2066" y="1947"/>
                  </a:cubicBezTo>
                  <a:cubicBezTo>
                    <a:pt x="1933" y="2168"/>
                    <a:pt x="1695" y="2296"/>
                    <a:pt x="1434" y="2296"/>
                  </a:cubicBezTo>
                  <a:cubicBezTo>
                    <a:pt x="1404" y="2296"/>
                    <a:pt x="1374" y="2295"/>
                    <a:pt x="1344" y="2291"/>
                  </a:cubicBezTo>
                  <a:cubicBezTo>
                    <a:pt x="1334" y="2292"/>
                    <a:pt x="1324" y="2292"/>
                    <a:pt x="1313" y="2292"/>
                  </a:cubicBezTo>
                  <a:cubicBezTo>
                    <a:pt x="625" y="2292"/>
                    <a:pt x="141" y="1233"/>
                    <a:pt x="787" y="603"/>
                  </a:cubicBezTo>
                  <a:cubicBezTo>
                    <a:pt x="1058" y="310"/>
                    <a:pt x="1444" y="184"/>
                    <a:pt x="1858" y="184"/>
                  </a:cubicBezTo>
                  <a:cubicBezTo>
                    <a:pt x="2370" y="184"/>
                    <a:pt x="2925" y="377"/>
                    <a:pt x="3361" y="685"/>
                  </a:cubicBezTo>
                  <a:cubicBezTo>
                    <a:pt x="5065" y="1980"/>
                    <a:pt x="4819" y="4242"/>
                    <a:pt x="4328" y="5406"/>
                  </a:cubicBezTo>
                  <a:cubicBezTo>
                    <a:pt x="4065" y="6078"/>
                    <a:pt x="3606" y="6668"/>
                    <a:pt x="3016" y="7094"/>
                  </a:cubicBezTo>
                  <a:cubicBezTo>
                    <a:pt x="3623" y="6684"/>
                    <a:pt x="4115" y="6110"/>
                    <a:pt x="4410" y="5438"/>
                  </a:cubicBezTo>
                  <a:cubicBezTo>
                    <a:pt x="4951" y="4291"/>
                    <a:pt x="5262" y="1914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88" y="27"/>
                    <a:pt x="1886" y="0"/>
                    <a:pt x="16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459150" y="191662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99" y="1"/>
                  </a:moveTo>
                  <a:cubicBezTo>
                    <a:pt x="1" y="2869"/>
                    <a:pt x="1279" y="4394"/>
                    <a:pt x="2525" y="5623"/>
                  </a:cubicBezTo>
                  <a:cubicBezTo>
                    <a:pt x="3787" y="6852"/>
                    <a:pt x="3738" y="8213"/>
                    <a:pt x="3738" y="8213"/>
                  </a:cubicBezTo>
                  <a:cubicBezTo>
                    <a:pt x="4656" y="7295"/>
                    <a:pt x="3591" y="5607"/>
                    <a:pt x="4459" y="4246"/>
                  </a:cubicBezTo>
                  <a:cubicBezTo>
                    <a:pt x="5197" y="3099"/>
                    <a:pt x="4246" y="2574"/>
                    <a:pt x="4246" y="2574"/>
                  </a:cubicBezTo>
                  <a:cubicBezTo>
                    <a:pt x="3836" y="3164"/>
                    <a:pt x="3378" y="3017"/>
                    <a:pt x="3017" y="3754"/>
                  </a:cubicBezTo>
                  <a:cubicBezTo>
                    <a:pt x="2656" y="4459"/>
                    <a:pt x="3263" y="5820"/>
                    <a:pt x="3263" y="5820"/>
                  </a:cubicBezTo>
                  <a:cubicBezTo>
                    <a:pt x="2066" y="4951"/>
                    <a:pt x="2312" y="4164"/>
                    <a:pt x="2656" y="3771"/>
                  </a:cubicBezTo>
                  <a:cubicBezTo>
                    <a:pt x="3001" y="3377"/>
                    <a:pt x="2525" y="3017"/>
                    <a:pt x="2542" y="2804"/>
                  </a:cubicBezTo>
                  <a:cubicBezTo>
                    <a:pt x="2542" y="2656"/>
                    <a:pt x="2591" y="2509"/>
                    <a:pt x="2640" y="2377"/>
                  </a:cubicBezTo>
                  <a:cubicBezTo>
                    <a:pt x="2640" y="2377"/>
                    <a:pt x="2566" y="2323"/>
                    <a:pt x="2425" y="2323"/>
                  </a:cubicBezTo>
                  <a:cubicBezTo>
                    <a:pt x="2310" y="2323"/>
                    <a:pt x="2151" y="2359"/>
                    <a:pt x="1951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61" y="1558"/>
                    <a:pt x="1804" y="1066"/>
                    <a:pt x="1411" y="837"/>
                  </a:cubicBezTo>
                  <a:cubicBezTo>
                    <a:pt x="1017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398925" y="18916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1" y="2017"/>
                    <a:pt x="3033" y="4508"/>
                  </a:cubicBezTo>
                  <a:cubicBezTo>
                    <a:pt x="3033" y="4508"/>
                    <a:pt x="2459" y="3836"/>
                    <a:pt x="2721" y="3082"/>
                  </a:cubicBezTo>
                  <a:cubicBezTo>
                    <a:pt x="2984" y="2328"/>
                    <a:pt x="2689" y="2066"/>
                    <a:pt x="2426" y="1804"/>
                  </a:cubicBezTo>
                  <a:cubicBezTo>
                    <a:pt x="2295" y="1640"/>
                    <a:pt x="2295" y="1410"/>
                    <a:pt x="2426" y="1247"/>
                  </a:cubicBezTo>
                  <a:cubicBezTo>
                    <a:pt x="2426" y="1247"/>
                    <a:pt x="2387" y="1239"/>
                    <a:pt x="2330" y="1239"/>
                  </a:cubicBezTo>
                  <a:cubicBezTo>
                    <a:pt x="2164" y="1239"/>
                    <a:pt x="1849" y="1303"/>
                    <a:pt x="1935" y="1804"/>
                  </a:cubicBezTo>
                  <a:cubicBezTo>
                    <a:pt x="2033" y="2492"/>
                    <a:pt x="2066" y="2607"/>
                    <a:pt x="1853" y="2623"/>
                  </a:cubicBezTo>
                  <a:cubicBezTo>
                    <a:pt x="1843" y="2625"/>
                    <a:pt x="1835" y="2626"/>
                    <a:pt x="1827" y="2626"/>
                  </a:cubicBezTo>
                  <a:cubicBezTo>
                    <a:pt x="1644" y="2626"/>
                    <a:pt x="1692" y="2287"/>
                    <a:pt x="1754" y="2099"/>
                  </a:cubicBezTo>
                  <a:cubicBezTo>
                    <a:pt x="1803" y="1919"/>
                    <a:pt x="2049" y="1083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534975" y="2106350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cubicBezTo>
                    <a:pt x="787" y="509"/>
                    <a:pt x="1066" y="1181"/>
                    <a:pt x="967" y="2476"/>
                  </a:cubicBezTo>
                  <a:cubicBezTo>
                    <a:pt x="869" y="3771"/>
                    <a:pt x="0" y="4263"/>
                    <a:pt x="0" y="4263"/>
                  </a:cubicBezTo>
                  <a:cubicBezTo>
                    <a:pt x="3606" y="2427"/>
                    <a:pt x="2295" y="771"/>
                    <a:pt x="1951" y="509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537425" y="2171600"/>
              <a:ext cx="196725" cy="144825"/>
            </a:xfrm>
            <a:custGeom>
              <a:avLst/>
              <a:gdLst/>
              <a:ahLst/>
              <a:cxnLst/>
              <a:rect l="l" t="t" r="r" b="b"/>
              <a:pathLst>
                <a:path w="7869" h="5793" extrusionOk="0">
                  <a:moveTo>
                    <a:pt x="3228" y="0"/>
                  </a:moveTo>
                  <a:cubicBezTo>
                    <a:pt x="2841" y="0"/>
                    <a:pt x="2416" y="331"/>
                    <a:pt x="2017" y="948"/>
                  </a:cubicBezTo>
                  <a:cubicBezTo>
                    <a:pt x="1459" y="1800"/>
                    <a:pt x="1" y="1931"/>
                    <a:pt x="1" y="1931"/>
                  </a:cubicBezTo>
                  <a:cubicBezTo>
                    <a:pt x="2394" y="1980"/>
                    <a:pt x="3033" y="2603"/>
                    <a:pt x="3672" y="3357"/>
                  </a:cubicBezTo>
                  <a:cubicBezTo>
                    <a:pt x="4312" y="4111"/>
                    <a:pt x="4492" y="5341"/>
                    <a:pt x="6000" y="5701"/>
                  </a:cubicBezTo>
                  <a:cubicBezTo>
                    <a:pt x="6257" y="5765"/>
                    <a:pt x="6480" y="5792"/>
                    <a:pt x="6675" y="5792"/>
                  </a:cubicBezTo>
                  <a:cubicBezTo>
                    <a:pt x="7620" y="5792"/>
                    <a:pt x="7868" y="5160"/>
                    <a:pt x="7868" y="5160"/>
                  </a:cubicBezTo>
                  <a:lnTo>
                    <a:pt x="7868" y="5160"/>
                  </a:lnTo>
                  <a:cubicBezTo>
                    <a:pt x="7782" y="5218"/>
                    <a:pt x="7702" y="5247"/>
                    <a:pt x="7631" y="5247"/>
                  </a:cubicBezTo>
                  <a:cubicBezTo>
                    <a:pt x="7380" y="5247"/>
                    <a:pt x="7236" y="4882"/>
                    <a:pt x="7262" y="4128"/>
                  </a:cubicBezTo>
                  <a:cubicBezTo>
                    <a:pt x="7278" y="3177"/>
                    <a:pt x="6410" y="2882"/>
                    <a:pt x="5279" y="2718"/>
                  </a:cubicBezTo>
                  <a:cubicBezTo>
                    <a:pt x="4164" y="2538"/>
                    <a:pt x="3230" y="2472"/>
                    <a:pt x="3131" y="2095"/>
                  </a:cubicBezTo>
                  <a:cubicBezTo>
                    <a:pt x="3017" y="1735"/>
                    <a:pt x="3508" y="1587"/>
                    <a:pt x="4197" y="1390"/>
                  </a:cubicBezTo>
                  <a:cubicBezTo>
                    <a:pt x="4869" y="1177"/>
                    <a:pt x="4557" y="538"/>
                    <a:pt x="4557" y="538"/>
                  </a:cubicBezTo>
                  <a:lnTo>
                    <a:pt x="4557" y="538"/>
                  </a:lnTo>
                  <a:cubicBezTo>
                    <a:pt x="4503" y="585"/>
                    <a:pt x="4448" y="605"/>
                    <a:pt x="4391" y="605"/>
                  </a:cubicBezTo>
                  <a:cubicBezTo>
                    <a:pt x="4205" y="605"/>
                    <a:pt x="3986" y="391"/>
                    <a:pt x="3623" y="128"/>
                  </a:cubicBezTo>
                  <a:cubicBezTo>
                    <a:pt x="3498" y="42"/>
                    <a:pt x="3366" y="0"/>
                    <a:pt x="32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441950" y="2231675"/>
              <a:ext cx="192200" cy="157050"/>
            </a:xfrm>
            <a:custGeom>
              <a:avLst/>
              <a:gdLst/>
              <a:ahLst/>
              <a:cxnLst/>
              <a:rect l="l" t="t" r="r" b="b"/>
              <a:pathLst>
                <a:path w="7688" h="6282" extrusionOk="0">
                  <a:moveTo>
                    <a:pt x="4322" y="1"/>
                  </a:moveTo>
                  <a:cubicBezTo>
                    <a:pt x="2726" y="1"/>
                    <a:pt x="1374" y="1109"/>
                    <a:pt x="673" y="2528"/>
                  </a:cubicBezTo>
                  <a:cubicBezTo>
                    <a:pt x="164" y="3626"/>
                    <a:pt x="0" y="4872"/>
                    <a:pt x="246" y="6052"/>
                  </a:cubicBezTo>
                  <a:lnTo>
                    <a:pt x="246" y="6085"/>
                  </a:lnTo>
                  <a:cubicBezTo>
                    <a:pt x="263" y="6150"/>
                    <a:pt x="263" y="6216"/>
                    <a:pt x="279" y="6281"/>
                  </a:cubicBezTo>
                  <a:cubicBezTo>
                    <a:pt x="263" y="6118"/>
                    <a:pt x="246" y="5954"/>
                    <a:pt x="230" y="5790"/>
                  </a:cubicBezTo>
                  <a:cubicBezTo>
                    <a:pt x="246" y="4921"/>
                    <a:pt x="427" y="4052"/>
                    <a:pt x="738" y="3249"/>
                  </a:cubicBezTo>
                  <a:cubicBezTo>
                    <a:pt x="1148" y="2249"/>
                    <a:pt x="1869" y="1397"/>
                    <a:pt x="2820" y="872"/>
                  </a:cubicBezTo>
                  <a:cubicBezTo>
                    <a:pt x="3365" y="550"/>
                    <a:pt x="4076" y="302"/>
                    <a:pt x="4780" y="302"/>
                  </a:cubicBezTo>
                  <a:cubicBezTo>
                    <a:pt x="5367" y="302"/>
                    <a:pt x="5949" y="474"/>
                    <a:pt x="6426" y="921"/>
                  </a:cubicBezTo>
                  <a:cubicBezTo>
                    <a:pt x="7491" y="1839"/>
                    <a:pt x="7147" y="3774"/>
                    <a:pt x="5934" y="4069"/>
                  </a:cubicBezTo>
                  <a:cubicBezTo>
                    <a:pt x="5805" y="4103"/>
                    <a:pt x="5671" y="4119"/>
                    <a:pt x="5539" y="4119"/>
                  </a:cubicBezTo>
                  <a:cubicBezTo>
                    <a:pt x="5099" y="4119"/>
                    <a:pt x="4669" y="3937"/>
                    <a:pt x="4443" y="3610"/>
                  </a:cubicBezTo>
                  <a:cubicBezTo>
                    <a:pt x="4147" y="3200"/>
                    <a:pt x="4147" y="2659"/>
                    <a:pt x="4410" y="2249"/>
                  </a:cubicBezTo>
                  <a:cubicBezTo>
                    <a:pt x="4599" y="1970"/>
                    <a:pt x="4911" y="1820"/>
                    <a:pt x="5230" y="1820"/>
                  </a:cubicBezTo>
                  <a:cubicBezTo>
                    <a:pt x="5379" y="1820"/>
                    <a:pt x="5531" y="1853"/>
                    <a:pt x="5672" y="1921"/>
                  </a:cubicBezTo>
                  <a:cubicBezTo>
                    <a:pt x="5852" y="2003"/>
                    <a:pt x="5967" y="2184"/>
                    <a:pt x="5967" y="2397"/>
                  </a:cubicBezTo>
                  <a:cubicBezTo>
                    <a:pt x="5967" y="2397"/>
                    <a:pt x="5967" y="2529"/>
                    <a:pt x="5869" y="2529"/>
                  </a:cubicBezTo>
                  <a:cubicBezTo>
                    <a:pt x="5864" y="2529"/>
                    <a:pt x="5858" y="2529"/>
                    <a:pt x="5852" y="2528"/>
                  </a:cubicBezTo>
                  <a:cubicBezTo>
                    <a:pt x="5754" y="2511"/>
                    <a:pt x="5787" y="2380"/>
                    <a:pt x="5524" y="2315"/>
                  </a:cubicBezTo>
                  <a:cubicBezTo>
                    <a:pt x="5493" y="2308"/>
                    <a:pt x="5463" y="2305"/>
                    <a:pt x="5433" y="2305"/>
                  </a:cubicBezTo>
                  <a:cubicBezTo>
                    <a:pt x="5178" y="2305"/>
                    <a:pt x="4976" y="2542"/>
                    <a:pt x="5049" y="2806"/>
                  </a:cubicBezTo>
                  <a:cubicBezTo>
                    <a:pt x="5080" y="2984"/>
                    <a:pt x="5317" y="3115"/>
                    <a:pt x="5561" y="3115"/>
                  </a:cubicBezTo>
                  <a:cubicBezTo>
                    <a:pt x="5701" y="3115"/>
                    <a:pt x="5843" y="3072"/>
                    <a:pt x="5951" y="2970"/>
                  </a:cubicBezTo>
                  <a:cubicBezTo>
                    <a:pt x="6016" y="2888"/>
                    <a:pt x="6065" y="2806"/>
                    <a:pt x="6082" y="2725"/>
                  </a:cubicBezTo>
                  <a:cubicBezTo>
                    <a:pt x="6180" y="2413"/>
                    <a:pt x="6049" y="2069"/>
                    <a:pt x="5770" y="1905"/>
                  </a:cubicBezTo>
                  <a:cubicBezTo>
                    <a:pt x="5603" y="1807"/>
                    <a:pt x="5417" y="1759"/>
                    <a:pt x="5232" y="1759"/>
                  </a:cubicBezTo>
                  <a:cubicBezTo>
                    <a:pt x="4892" y="1759"/>
                    <a:pt x="4556" y="1919"/>
                    <a:pt x="4344" y="2216"/>
                  </a:cubicBezTo>
                  <a:cubicBezTo>
                    <a:pt x="4049" y="2659"/>
                    <a:pt x="4049" y="3249"/>
                    <a:pt x="4344" y="3692"/>
                  </a:cubicBezTo>
                  <a:cubicBezTo>
                    <a:pt x="4649" y="4060"/>
                    <a:pt x="5111" y="4271"/>
                    <a:pt x="5579" y="4271"/>
                  </a:cubicBezTo>
                  <a:cubicBezTo>
                    <a:pt x="5714" y="4271"/>
                    <a:pt x="5850" y="4253"/>
                    <a:pt x="5983" y="4216"/>
                  </a:cubicBezTo>
                  <a:cubicBezTo>
                    <a:pt x="7344" y="3888"/>
                    <a:pt x="7688" y="1807"/>
                    <a:pt x="6557" y="807"/>
                  </a:cubicBezTo>
                  <a:cubicBezTo>
                    <a:pt x="6409" y="676"/>
                    <a:pt x="6246" y="561"/>
                    <a:pt x="6082" y="463"/>
                  </a:cubicBezTo>
                  <a:cubicBezTo>
                    <a:pt x="5590" y="167"/>
                    <a:pt x="5033" y="20"/>
                    <a:pt x="4459" y="4"/>
                  </a:cubicBezTo>
                  <a:cubicBezTo>
                    <a:pt x="4413" y="2"/>
                    <a:pt x="4367" y="1"/>
                    <a:pt x="43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451775" y="2279450"/>
              <a:ext cx="75925" cy="81400"/>
            </a:xfrm>
            <a:custGeom>
              <a:avLst/>
              <a:gdLst/>
              <a:ahLst/>
              <a:cxnLst/>
              <a:rect l="l" t="t" r="r" b="b"/>
              <a:pathLst>
                <a:path w="3037" h="3256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994"/>
                    <a:pt x="1" y="3256"/>
                    <a:pt x="1" y="3256"/>
                  </a:cubicBezTo>
                  <a:cubicBezTo>
                    <a:pt x="1" y="3256"/>
                    <a:pt x="673" y="1158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549300" y="2273150"/>
              <a:ext cx="130350" cy="112550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5" y="689"/>
                    <a:pt x="3017" y="1770"/>
                  </a:cubicBezTo>
                  <a:cubicBezTo>
                    <a:pt x="2673" y="2836"/>
                    <a:pt x="1837" y="3049"/>
                    <a:pt x="1214" y="3114"/>
                  </a:cubicBezTo>
                  <a:cubicBezTo>
                    <a:pt x="575" y="3180"/>
                    <a:pt x="149" y="3459"/>
                    <a:pt x="1" y="4327"/>
                  </a:cubicBezTo>
                  <a:cubicBezTo>
                    <a:pt x="149" y="4229"/>
                    <a:pt x="321" y="4177"/>
                    <a:pt x="492" y="4177"/>
                  </a:cubicBezTo>
                  <a:cubicBezTo>
                    <a:pt x="604" y="4177"/>
                    <a:pt x="716" y="4200"/>
                    <a:pt x="821" y="4245"/>
                  </a:cubicBezTo>
                  <a:cubicBezTo>
                    <a:pt x="1065" y="4363"/>
                    <a:pt x="1460" y="4501"/>
                    <a:pt x="1856" y="4501"/>
                  </a:cubicBezTo>
                  <a:cubicBezTo>
                    <a:pt x="2176" y="4501"/>
                    <a:pt x="2496" y="4411"/>
                    <a:pt x="2738" y="4147"/>
                  </a:cubicBezTo>
                  <a:cubicBezTo>
                    <a:pt x="3099" y="3754"/>
                    <a:pt x="3246" y="3196"/>
                    <a:pt x="3148" y="2672"/>
                  </a:cubicBezTo>
                  <a:cubicBezTo>
                    <a:pt x="3132" y="2381"/>
                    <a:pt x="3068" y="1852"/>
                    <a:pt x="3333" y="1852"/>
                  </a:cubicBezTo>
                  <a:cubicBezTo>
                    <a:pt x="3337" y="1852"/>
                    <a:pt x="3341" y="1852"/>
                    <a:pt x="3345" y="1852"/>
                  </a:cubicBezTo>
                  <a:cubicBezTo>
                    <a:pt x="3345" y="1852"/>
                    <a:pt x="3348" y="1852"/>
                    <a:pt x="3355" y="1852"/>
                  </a:cubicBezTo>
                  <a:cubicBezTo>
                    <a:pt x="3399" y="1852"/>
                    <a:pt x="3574" y="1877"/>
                    <a:pt x="3574" y="2278"/>
                  </a:cubicBezTo>
                  <a:cubicBezTo>
                    <a:pt x="3558" y="2754"/>
                    <a:pt x="3542" y="3049"/>
                    <a:pt x="4148" y="3229"/>
                  </a:cubicBezTo>
                  <a:cubicBezTo>
                    <a:pt x="4492" y="3311"/>
                    <a:pt x="4820" y="3475"/>
                    <a:pt x="5082" y="3721"/>
                  </a:cubicBezTo>
                  <a:cubicBezTo>
                    <a:pt x="4968" y="3508"/>
                    <a:pt x="4935" y="3262"/>
                    <a:pt x="5000" y="3032"/>
                  </a:cubicBezTo>
                  <a:cubicBezTo>
                    <a:pt x="5115" y="2688"/>
                    <a:pt x="5213" y="2082"/>
                    <a:pt x="4640" y="1688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12" y="426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627175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28" y="0"/>
                  </a:moveTo>
                  <a:lnTo>
                    <a:pt x="328" y="0"/>
                  </a:lnTo>
                  <a:cubicBezTo>
                    <a:pt x="361" y="197"/>
                    <a:pt x="328" y="377"/>
                    <a:pt x="279" y="574"/>
                  </a:cubicBezTo>
                  <a:cubicBezTo>
                    <a:pt x="197" y="836"/>
                    <a:pt x="0" y="1263"/>
                    <a:pt x="508" y="1558"/>
                  </a:cubicBezTo>
                  <a:cubicBezTo>
                    <a:pt x="1017" y="1853"/>
                    <a:pt x="1033" y="1984"/>
                    <a:pt x="1033" y="1984"/>
                  </a:cubicBezTo>
                  <a:cubicBezTo>
                    <a:pt x="1066" y="1754"/>
                    <a:pt x="1115" y="1525"/>
                    <a:pt x="1181" y="1295"/>
                  </a:cubicBezTo>
                  <a:cubicBezTo>
                    <a:pt x="1295" y="935"/>
                    <a:pt x="1131" y="525"/>
                    <a:pt x="787" y="345"/>
                  </a:cubicBezTo>
                  <a:cubicBezTo>
                    <a:pt x="345" y="83"/>
                    <a:pt x="328" y="1"/>
                    <a:pt x="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628400" y="2133375"/>
              <a:ext cx="172950" cy="121925"/>
            </a:xfrm>
            <a:custGeom>
              <a:avLst/>
              <a:gdLst/>
              <a:ahLst/>
              <a:cxnLst/>
              <a:rect l="l" t="t" r="r" b="b"/>
              <a:pathLst>
                <a:path w="6918" h="4877" extrusionOk="0">
                  <a:moveTo>
                    <a:pt x="1968" y="1"/>
                  </a:moveTo>
                  <a:cubicBezTo>
                    <a:pt x="1078" y="1"/>
                    <a:pt x="603" y="838"/>
                    <a:pt x="722" y="1379"/>
                  </a:cubicBezTo>
                  <a:cubicBezTo>
                    <a:pt x="836" y="1981"/>
                    <a:pt x="1403" y="2019"/>
                    <a:pt x="1543" y="2019"/>
                  </a:cubicBezTo>
                  <a:cubicBezTo>
                    <a:pt x="1563" y="2019"/>
                    <a:pt x="1574" y="2018"/>
                    <a:pt x="1574" y="2018"/>
                  </a:cubicBezTo>
                  <a:cubicBezTo>
                    <a:pt x="1312" y="1919"/>
                    <a:pt x="1197" y="1608"/>
                    <a:pt x="1328" y="1362"/>
                  </a:cubicBezTo>
                  <a:cubicBezTo>
                    <a:pt x="1367" y="1289"/>
                    <a:pt x="1412" y="1263"/>
                    <a:pt x="1462" y="1263"/>
                  </a:cubicBezTo>
                  <a:cubicBezTo>
                    <a:pt x="1559" y="1263"/>
                    <a:pt x="1674" y="1363"/>
                    <a:pt x="1804" y="1428"/>
                  </a:cubicBezTo>
                  <a:cubicBezTo>
                    <a:pt x="1841" y="1447"/>
                    <a:pt x="1877" y="1455"/>
                    <a:pt x="1911" y="1455"/>
                  </a:cubicBezTo>
                  <a:cubicBezTo>
                    <a:pt x="2054" y="1455"/>
                    <a:pt x="2160" y="1302"/>
                    <a:pt x="2213" y="1116"/>
                  </a:cubicBezTo>
                  <a:cubicBezTo>
                    <a:pt x="2253" y="978"/>
                    <a:pt x="2353" y="845"/>
                    <a:pt x="2534" y="845"/>
                  </a:cubicBezTo>
                  <a:cubicBezTo>
                    <a:pt x="2652" y="845"/>
                    <a:pt x="2806" y="902"/>
                    <a:pt x="3000" y="1051"/>
                  </a:cubicBezTo>
                  <a:cubicBezTo>
                    <a:pt x="3475" y="1428"/>
                    <a:pt x="3180" y="2165"/>
                    <a:pt x="3180" y="2165"/>
                  </a:cubicBezTo>
                  <a:cubicBezTo>
                    <a:pt x="3180" y="2165"/>
                    <a:pt x="3180" y="1559"/>
                    <a:pt x="2754" y="1493"/>
                  </a:cubicBezTo>
                  <a:cubicBezTo>
                    <a:pt x="2707" y="1480"/>
                    <a:pt x="2660" y="1473"/>
                    <a:pt x="2613" y="1473"/>
                  </a:cubicBezTo>
                  <a:cubicBezTo>
                    <a:pt x="2436" y="1473"/>
                    <a:pt x="2275" y="1570"/>
                    <a:pt x="2197" y="1739"/>
                  </a:cubicBezTo>
                  <a:cubicBezTo>
                    <a:pt x="2459" y="1739"/>
                    <a:pt x="2476" y="2116"/>
                    <a:pt x="2328" y="2313"/>
                  </a:cubicBezTo>
                  <a:cubicBezTo>
                    <a:pt x="2181" y="2526"/>
                    <a:pt x="2230" y="2673"/>
                    <a:pt x="2377" y="2755"/>
                  </a:cubicBezTo>
                  <a:cubicBezTo>
                    <a:pt x="2508" y="2837"/>
                    <a:pt x="2721" y="2821"/>
                    <a:pt x="2541" y="3198"/>
                  </a:cubicBezTo>
                  <a:cubicBezTo>
                    <a:pt x="2377" y="3575"/>
                    <a:pt x="1656" y="3575"/>
                    <a:pt x="1656" y="3575"/>
                  </a:cubicBezTo>
                  <a:cubicBezTo>
                    <a:pt x="1804" y="3362"/>
                    <a:pt x="1771" y="3067"/>
                    <a:pt x="1574" y="2903"/>
                  </a:cubicBezTo>
                  <a:cubicBezTo>
                    <a:pt x="1574" y="3083"/>
                    <a:pt x="1459" y="3231"/>
                    <a:pt x="1295" y="3280"/>
                  </a:cubicBezTo>
                  <a:cubicBezTo>
                    <a:pt x="1017" y="3362"/>
                    <a:pt x="1017" y="3280"/>
                    <a:pt x="755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4" y="3653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81" y="3722"/>
                    <a:pt x="378" y="3772"/>
                    <a:pt x="591" y="3788"/>
                  </a:cubicBezTo>
                  <a:cubicBezTo>
                    <a:pt x="1033" y="3821"/>
                    <a:pt x="1459" y="3903"/>
                    <a:pt x="1902" y="4001"/>
                  </a:cubicBezTo>
                  <a:cubicBezTo>
                    <a:pt x="3082" y="4362"/>
                    <a:pt x="3787" y="4853"/>
                    <a:pt x="4688" y="4870"/>
                  </a:cubicBezTo>
                  <a:cubicBezTo>
                    <a:pt x="4746" y="4874"/>
                    <a:pt x="4803" y="4876"/>
                    <a:pt x="4860" y="4876"/>
                  </a:cubicBezTo>
                  <a:cubicBezTo>
                    <a:pt x="5258" y="4876"/>
                    <a:pt x="5641" y="4776"/>
                    <a:pt x="6000" y="4575"/>
                  </a:cubicBezTo>
                  <a:cubicBezTo>
                    <a:pt x="6787" y="4116"/>
                    <a:pt x="6918" y="2952"/>
                    <a:pt x="6459" y="2362"/>
                  </a:cubicBezTo>
                  <a:cubicBezTo>
                    <a:pt x="6234" y="2021"/>
                    <a:pt x="5871" y="1866"/>
                    <a:pt x="5529" y="1866"/>
                  </a:cubicBezTo>
                  <a:cubicBezTo>
                    <a:pt x="5196" y="1866"/>
                    <a:pt x="4883" y="2013"/>
                    <a:pt x="4738" y="2280"/>
                  </a:cubicBezTo>
                  <a:cubicBezTo>
                    <a:pt x="4492" y="2624"/>
                    <a:pt x="4525" y="3083"/>
                    <a:pt x="4836" y="3378"/>
                  </a:cubicBezTo>
                  <a:cubicBezTo>
                    <a:pt x="4852" y="3395"/>
                    <a:pt x="4869" y="3411"/>
                    <a:pt x="4902" y="3427"/>
                  </a:cubicBezTo>
                  <a:lnTo>
                    <a:pt x="4934" y="3460"/>
                  </a:lnTo>
                  <a:cubicBezTo>
                    <a:pt x="5033" y="3517"/>
                    <a:pt x="5155" y="3547"/>
                    <a:pt x="5275" y="3547"/>
                  </a:cubicBezTo>
                  <a:cubicBezTo>
                    <a:pt x="5533" y="3547"/>
                    <a:pt x="5781" y="3412"/>
                    <a:pt x="5770" y="3132"/>
                  </a:cubicBezTo>
                  <a:cubicBezTo>
                    <a:pt x="5784" y="2938"/>
                    <a:pt x="5627" y="2856"/>
                    <a:pt x="5451" y="2856"/>
                  </a:cubicBezTo>
                  <a:cubicBezTo>
                    <a:pt x="5196" y="2856"/>
                    <a:pt x="4900" y="3028"/>
                    <a:pt x="5016" y="3280"/>
                  </a:cubicBezTo>
                  <a:cubicBezTo>
                    <a:pt x="5016" y="3303"/>
                    <a:pt x="5016" y="3325"/>
                    <a:pt x="4995" y="3325"/>
                  </a:cubicBezTo>
                  <a:cubicBezTo>
                    <a:pt x="4971" y="3325"/>
                    <a:pt x="4918" y="3295"/>
                    <a:pt x="4803" y="3198"/>
                  </a:cubicBezTo>
                  <a:cubicBezTo>
                    <a:pt x="4688" y="3100"/>
                    <a:pt x="4623" y="2952"/>
                    <a:pt x="4623" y="2788"/>
                  </a:cubicBezTo>
                  <a:cubicBezTo>
                    <a:pt x="4623" y="2624"/>
                    <a:pt x="4688" y="2444"/>
                    <a:pt x="4803" y="2313"/>
                  </a:cubicBezTo>
                  <a:cubicBezTo>
                    <a:pt x="4929" y="2076"/>
                    <a:pt x="5200" y="1950"/>
                    <a:pt x="5490" y="1950"/>
                  </a:cubicBezTo>
                  <a:cubicBezTo>
                    <a:pt x="5804" y="1950"/>
                    <a:pt x="6140" y="2097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73" y="3345"/>
                    <a:pt x="6328" y="3755"/>
                  </a:cubicBezTo>
                  <a:cubicBezTo>
                    <a:pt x="6048" y="4247"/>
                    <a:pt x="5411" y="4594"/>
                    <a:pt x="4583" y="4594"/>
                  </a:cubicBezTo>
                  <a:cubicBezTo>
                    <a:pt x="4195" y="4594"/>
                    <a:pt x="3766" y="4518"/>
                    <a:pt x="3312" y="4345"/>
                  </a:cubicBezTo>
                  <a:cubicBezTo>
                    <a:pt x="3262" y="4329"/>
                    <a:pt x="3033" y="4263"/>
                    <a:pt x="2885" y="4181"/>
                  </a:cubicBezTo>
                  <a:cubicBezTo>
                    <a:pt x="2459" y="3985"/>
                    <a:pt x="2017" y="3821"/>
                    <a:pt x="1558" y="3739"/>
                  </a:cubicBezTo>
                  <a:cubicBezTo>
                    <a:pt x="1738" y="3722"/>
                    <a:pt x="1935" y="3690"/>
                    <a:pt x="2148" y="3657"/>
                  </a:cubicBezTo>
                  <a:cubicBezTo>
                    <a:pt x="3885" y="3313"/>
                    <a:pt x="4148" y="838"/>
                    <a:pt x="2689" y="166"/>
                  </a:cubicBezTo>
                  <a:cubicBezTo>
                    <a:pt x="2426" y="50"/>
                    <a:pt x="2185" y="1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712825" y="2198975"/>
              <a:ext cx="116800" cy="82800"/>
            </a:xfrm>
            <a:custGeom>
              <a:avLst/>
              <a:gdLst/>
              <a:ahLst/>
              <a:cxnLst/>
              <a:rect l="l" t="t" r="r" b="b"/>
              <a:pathLst>
                <a:path w="4672" h="3312" extrusionOk="0">
                  <a:moveTo>
                    <a:pt x="3819" y="0"/>
                  </a:moveTo>
                  <a:lnTo>
                    <a:pt x="3819" y="0"/>
                  </a:lnTo>
                  <a:cubicBezTo>
                    <a:pt x="3901" y="803"/>
                    <a:pt x="3557" y="1590"/>
                    <a:pt x="2918" y="2066"/>
                  </a:cubicBezTo>
                  <a:cubicBezTo>
                    <a:pt x="2509" y="2373"/>
                    <a:pt x="2015" y="2472"/>
                    <a:pt x="1551" y="2472"/>
                  </a:cubicBezTo>
                  <a:cubicBezTo>
                    <a:pt x="730" y="2472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85"/>
                    <a:pt x="1852" y="2639"/>
                    <a:pt x="2213" y="3049"/>
                  </a:cubicBezTo>
                  <a:cubicBezTo>
                    <a:pt x="2389" y="3232"/>
                    <a:pt x="2564" y="3288"/>
                    <a:pt x="2724" y="3288"/>
                  </a:cubicBezTo>
                  <a:cubicBezTo>
                    <a:pt x="2906" y="3288"/>
                    <a:pt x="3066" y="3215"/>
                    <a:pt x="3180" y="3180"/>
                  </a:cubicBezTo>
                  <a:cubicBezTo>
                    <a:pt x="3207" y="3173"/>
                    <a:pt x="3234" y="3170"/>
                    <a:pt x="3260" y="3170"/>
                  </a:cubicBezTo>
                  <a:cubicBezTo>
                    <a:pt x="3362" y="3170"/>
                    <a:pt x="3456" y="3220"/>
                    <a:pt x="3508" y="3311"/>
                  </a:cubicBezTo>
                  <a:cubicBezTo>
                    <a:pt x="3541" y="3098"/>
                    <a:pt x="3491" y="2885"/>
                    <a:pt x="3360" y="2721"/>
                  </a:cubicBezTo>
                  <a:cubicBezTo>
                    <a:pt x="3180" y="2508"/>
                    <a:pt x="2787" y="2508"/>
                    <a:pt x="2721" y="2508"/>
                  </a:cubicBezTo>
                  <a:cubicBezTo>
                    <a:pt x="3278" y="2459"/>
                    <a:pt x="3787" y="2180"/>
                    <a:pt x="4098" y="1721"/>
                  </a:cubicBezTo>
                  <a:cubicBezTo>
                    <a:pt x="4672" y="918"/>
                    <a:pt x="3819" y="0"/>
                    <a:pt x="3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564475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1813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087"/>
                    <a:pt x="427" y="2136"/>
                    <a:pt x="1017" y="2349"/>
                  </a:cubicBezTo>
                  <a:cubicBezTo>
                    <a:pt x="1148" y="2415"/>
                    <a:pt x="1287" y="2448"/>
                    <a:pt x="1424" y="2448"/>
                  </a:cubicBezTo>
                  <a:cubicBezTo>
                    <a:pt x="1562" y="2448"/>
                    <a:pt x="1697" y="2415"/>
                    <a:pt x="1820" y="2349"/>
                  </a:cubicBezTo>
                  <a:lnTo>
                    <a:pt x="1853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00" y="2218"/>
                  </a:lnTo>
                  <a:cubicBezTo>
                    <a:pt x="2033" y="2202"/>
                    <a:pt x="2049" y="2185"/>
                    <a:pt x="2066" y="2153"/>
                  </a:cubicBezTo>
                  <a:cubicBezTo>
                    <a:pt x="2230" y="1972"/>
                    <a:pt x="2312" y="1743"/>
                    <a:pt x="2279" y="1497"/>
                  </a:cubicBezTo>
                  <a:cubicBezTo>
                    <a:pt x="2236" y="1165"/>
                    <a:pt x="2025" y="1022"/>
                    <a:pt x="1830" y="1022"/>
                  </a:cubicBezTo>
                  <a:cubicBezTo>
                    <a:pt x="1726" y="1022"/>
                    <a:pt x="1626" y="1062"/>
                    <a:pt x="1558" y="1136"/>
                  </a:cubicBezTo>
                  <a:cubicBezTo>
                    <a:pt x="1394" y="1300"/>
                    <a:pt x="1427" y="1579"/>
                    <a:pt x="1640" y="1694"/>
                  </a:cubicBezTo>
                  <a:cubicBezTo>
                    <a:pt x="1716" y="1728"/>
                    <a:pt x="1786" y="1738"/>
                    <a:pt x="1845" y="1738"/>
                  </a:cubicBezTo>
                  <a:cubicBezTo>
                    <a:pt x="1924" y="1738"/>
                    <a:pt x="1986" y="1721"/>
                    <a:pt x="2030" y="1721"/>
                  </a:cubicBezTo>
                  <a:cubicBezTo>
                    <a:pt x="2080" y="1721"/>
                    <a:pt x="2105" y="1743"/>
                    <a:pt x="2099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4" y="2352"/>
                    <a:pt x="1571" y="2377"/>
                    <a:pt x="1456" y="2377"/>
                  </a:cubicBezTo>
                  <a:cubicBezTo>
                    <a:pt x="1317" y="2377"/>
                    <a:pt x="1176" y="2340"/>
                    <a:pt x="1050" y="2267"/>
                  </a:cubicBezTo>
                  <a:cubicBezTo>
                    <a:pt x="509" y="2054"/>
                    <a:pt x="148" y="1104"/>
                    <a:pt x="787" y="563"/>
                  </a:cubicBezTo>
                  <a:cubicBezTo>
                    <a:pt x="1033" y="317"/>
                    <a:pt x="1377" y="169"/>
                    <a:pt x="1722" y="169"/>
                  </a:cubicBezTo>
                  <a:cubicBezTo>
                    <a:pt x="2476" y="202"/>
                    <a:pt x="3295" y="759"/>
                    <a:pt x="3426" y="2218"/>
                  </a:cubicBezTo>
                  <a:cubicBezTo>
                    <a:pt x="3475" y="2759"/>
                    <a:pt x="3426" y="3316"/>
                    <a:pt x="3262" y="3841"/>
                  </a:cubicBezTo>
                  <a:cubicBezTo>
                    <a:pt x="3148" y="4300"/>
                    <a:pt x="2935" y="4742"/>
                    <a:pt x="2672" y="5119"/>
                  </a:cubicBezTo>
                  <a:cubicBezTo>
                    <a:pt x="2262" y="5611"/>
                    <a:pt x="1754" y="6021"/>
                    <a:pt x="1181" y="6283"/>
                  </a:cubicBezTo>
                  <a:cubicBezTo>
                    <a:pt x="1804" y="6037"/>
                    <a:pt x="2344" y="5628"/>
                    <a:pt x="2787" y="5119"/>
                  </a:cubicBezTo>
                  <a:cubicBezTo>
                    <a:pt x="3525" y="4267"/>
                    <a:pt x="4443" y="2235"/>
                    <a:pt x="3164" y="612"/>
                  </a:cubicBezTo>
                  <a:cubicBezTo>
                    <a:pt x="2821" y="207"/>
                    <a:pt x="2307" y="0"/>
                    <a:pt x="181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371875" y="2351825"/>
              <a:ext cx="34450" cy="84425"/>
            </a:xfrm>
            <a:custGeom>
              <a:avLst/>
              <a:gdLst/>
              <a:ahLst/>
              <a:cxnLst/>
              <a:rect l="l" t="t" r="r" b="b"/>
              <a:pathLst>
                <a:path w="1378" h="3377" extrusionOk="0">
                  <a:moveTo>
                    <a:pt x="689" y="0"/>
                  </a:moveTo>
                  <a:lnTo>
                    <a:pt x="640" y="328"/>
                  </a:lnTo>
                  <a:cubicBezTo>
                    <a:pt x="623" y="607"/>
                    <a:pt x="525" y="869"/>
                    <a:pt x="378" y="1098"/>
                  </a:cubicBezTo>
                  <a:cubicBezTo>
                    <a:pt x="132" y="1443"/>
                    <a:pt x="1" y="1754"/>
                    <a:pt x="312" y="2164"/>
                  </a:cubicBezTo>
                  <a:cubicBezTo>
                    <a:pt x="492" y="2426"/>
                    <a:pt x="623" y="2738"/>
                    <a:pt x="656" y="3049"/>
                  </a:cubicBezTo>
                  <a:cubicBezTo>
                    <a:pt x="673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5" y="2738"/>
                    <a:pt x="886" y="2426"/>
                    <a:pt x="1066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3" y="869"/>
                    <a:pt x="755" y="607"/>
                    <a:pt x="738" y="328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312450" y="1832150"/>
              <a:ext cx="153300" cy="167700"/>
            </a:xfrm>
            <a:custGeom>
              <a:avLst/>
              <a:gdLst/>
              <a:ahLst/>
              <a:cxnLst/>
              <a:rect l="l" t="t" r="r" b="b"/>
              <a:pathLst>
                <a:path w="6132" h="6708" extrusionOk="0">
                  <a:moveTo>
                    <a:pt x="1609" y="0"/>
                  </a:moveTo>
                  <a:cubicBezTo>
                    <a:pt x="1211" y="0"/>
                    <a:pt x="822" y="155"/>
                    <a:pt x="591" y="446"/>
                  </a:cubicBezTo>
                  <a:cubicBezTo>
                    <a:pt x="1" y="1101"/>
                    <a:pt x="493" y="2068"/>
                    <a:pt x="1132" y="2101"/>
                  </a:cubicBezTo>
                  <a:cubicBezTo>
                    <a:pt x="1151" y="2102"/>
                    <a:pt x="1170" y="2103"/>
                    <a:pt x="1188" y="2103"/>
                  </a:cubicBezTo>
                  <a:cubicBezTo>
                    <a:pt x="1801" y="2103"/>
                    <a:pt x="2013" y="1584"/>
                    <a:pt x="1886" y="1282"/>
                  </a:cubicBezTo>
                  <a:cubicBezTo>
                    <a:pt x="1830" y="1113"/>
                    <a:pt x="1677" y="993"/>
                    <a:pt x="1511" y="993"/>
                  </a:cubicBezTo>
                  <a:cubicBezTo>
                    <a:pt x="1483" y="993"/>
                    <a:pt x="1455" y="996"/>
                    <a:pt x="1427" y="1003"/>
                  </a:cubicBezTo>
                  <a:cubicBezTo>
                    <a:pt x="1263" y="1019"/>
                    <a:pt x="1165" y="1167"/>
                    <a:pt x="1181" y="1314"/>
                  </a:cubicBezTo>
                  <a:cubicBezTo>
                    <a:pt x="1171" y="1470"/>
                    <a:pt x="1292" y="1567"/>
                    <a:pt x="1415" y="1567"/>
                  </a:cubicBezTo>
                  <a:cubicBezTo>
                    <a:pt x="1487" y="1567"/>
                    <a:pt x="1559" y="1534"/>
                    <a:pt x="1607" y="1462"/>
                  </a:cubicBezTo>
                  <a:cubicBezTo>
                    <a:pt x="1647" y="1399"/>
                    <a:pt x="1691" y="1374"/>
                    <a:pt x="1729" y="1374"/>
                  </a:cubicBezTo>
                  <a:cubicBezTo>
                    <a:pt x="1802" y="1374"/>
                    <a:pt x="1858" y="1464"/>
                    <a:pt x="1837" y="1560"/>
                  </a:cubicBezTo>
                  <a:cubicBezTo>
                    <a:pt x="1747" y="1791"/>
                    <a:pt x="1527" y="1941"/>
                    <a:pt x="1287" y="1941"/>
                  </a:cubicBezTo>
                  <a:cubicBezTo>
                    <a:pt x="1220" y="1941"/>
                    <a:pt x="1151" y="1930"/>
                    <a:pt x="1083" y="1904"/>
                  </a:cubicBezTo>
                  <a:cubicBezTo>
                    <a:pt x="673" y="1790"/>
                    <a:pt x="460" y="1052"/>
                    <a:pt x="1017" y="659"/>
                  </a:cubicBezTo>
                  <a:cubicBezTo>
                    <a:pt x="1143" y="566"/>
                    <a:pt x="1328" y="517"/>
                    <a:pt x="1534" y="517"/>
                  </a:cubicBezTo>
                  <a:cubicBezTo>
                    <a:pt x="2131" y="517"/>
                    <a:pt x="2907" y="930"/>
                    <a:pt x="2968" y="1904"/>
                  </a:cubicBezTo>
                  <a:cubicBezTo>
                    <a:pt x="2968" y="3085"/>
                    <a:pt x="2033" y="4117"/>
                    <a:pt x="1771" y="4888"/>
                  </a:cubicBezTo>
                  <a:cubicBezTo>
                    <a:pt x="1427" y="5970"/>
                    <a:pt x="1869" y="6642"/>
                    <a:pt x="1902" y="6707"/>
                  </a:cubicBezTo>
                  <a:cubicBezTo>
                    <a:pt x="1624" y="6150"/>
                    <a:pt x="1607" y="5494"/>
                    <a:pt x="1853" y="4920"/>
                  </a:cubicBezTo>
                  <a:cubicBezTo>
                    <a:pt x="2066" y="4396"/>
                    <a:pt x="2492" y="3839"/>
                    <a:pt x="2804" y="3134"/>
                  </a:cubicBezTo>
                  <a:cubicBezTo>
                    <a:pt x="2918" y="2921"/>
                    <a:pt x="3017" y="2675"/>
                    <a:pt x="3066" y="2429"/>
                  </a:cubicBezTo>
                  <a:cubicBezTo>
                    <a:pt x="3115" y="2675"/>
                    <a:pt x="3214" y="2921"/>
                    <a:pt x="3312" y="3134"/>
                  </a:cubicBezTo>
                  <a:cubicBezTo>
                    <a:pt x="3640" y="3839"/>
                    <a:pt x="4066" y="4396"/>
                    <a:pt x="4279" y="4920"/>
                  </a:cubicBezTo>
                  <a:cubicBezTo>
                    <a:pt x="4525" y="5494"/>
                    <a:pt x="4508" y="6150"/>
                    <a:pt x="4230" y="6707"/>
                  </a:cubicBezTo>
                  <a:cubicBezTo>
                    <a:pt x="4263" y="6658"/>
                    <a:pt x="4705" y="5970"/>
                    <a:pt x="4361" y="4888"/>
                  </a:cubicBezTo>
                  <a:cubicBezTo>
                    <a:pt x="4099" y="4117"/>
                    <a:pt x="3181" y="3068"/>
                    <a:pt x="3164" y="1904"/>
                  </a:cubicBezTo>
                  <a:cubicBezTo>
                    <a:pt x="3225" y="930"/>
                    <a:pt x="4001" y="517"/>
                    <a:pt x="4598" y="517"/>
                  </a:cubicBezTo>
                  <a:cubicBezTo>
                    <a:pt x="4804" y="517"/>
                    <a:pt x="4989" y="566"/>
                    <a:pt x="5115" y="659"/>
                  </a:cubicBezTo>
                  <a:cubicBezTo>
                    <a:pt x="5672" y="1052"/>
                    <a:pt x="5459" y="1790"/>
                    <a:pt x="5049" y="1904"/>
                  </a:cubicBezTo>
                  <a:cubicBezTo>
                    <a:pt x="4981" y="1930"/>
                    <a:pt x="4912" y="1941"/>
                    <a:pt x="4845" y="1941"/>
                  </a:cubicBezTo>
                  <a:cubicBezTo>
                    <a:pt x="4605" y="1941"/>
                    <a:pt x="4385" y="1791"/>
                    <a:pt x="4295" y="1560"/>
                  </a:cubicBezTo>
                  <a:cubicBezTo>
                    <a:pt x="4274" y="1464"/>
                    <a:pt x="4330" y="1374"/>
                    <a:pt x="4403" y="1374"/>
                  </a:cubicBezTo>
                  <a:cubicBezTo>
                    <a:pt x="4441" y="1374"/>
                    <a:pt x="4485" y="1399"/>
                    <a:pt x="4525" y="1462"/>
                  </a:cubicBezTo>
                  <a:cubicBezTo>
                    <a:pt x="4573" y="1534"/>
                    <a:pt x="4645" y="1567"/>
                    <a:pt x="4717" y="1567"/>
                  </a:cubicBezTo>
                  <a:cubicBezTo>
                    <a:pt x="4840" y="1567"/>
                    <a:pt x="4961" y="1470"/>
                    <a:pt x="4951" y="1314"/>
                  </a:cubicBezTo>
                  <a:cubicBezTo>
                    <a:pt x="4967" y="1167"/>
                    <a:pt x="4869" y="1019"/>
                    <a:pt x="4705" y="1003"/>
                  </a:cubicBezTo>
                  <a:cubicBezTo>
                    <a:pt x="4677" y="996"/>
                    <a:pt x="4649" y="993"/>
                    <a:pt x="4620" y="993"/>
                  </a:cubicBezTo>
                  <a:cubicBezTo>
                    <a:pt x="4451" y="993"/>
                    <a:pt x="4288" y="1113"/>
                    <a:pt x="4246" y="1282"/>
                  </a:cubicBezTo>
                  <a:cubicBezTo>
                    <a:pt x="4119" y="1584"/>
                    <a:pt x="4347" y="2103"/>
                    <a:pt x="4945" y="2103"/>
                  </a:cubicBezTo>
                  <a:cubicBezTo>
                    <a:pt x="4963" y="2103"/>
                    <a:pt x="4982" y="2102"/>
                    <a:pt x="5000" y="2101"/>
                  </a:cubicBezTo>
                  <a:cubicBezTo>
                    <a:pt x="5623" y="2068"/>
                    <a:pt x="6131" y="1101"/>
                    <a:pt x="5541" y="446"/>
                  </a:cubicBezTo>
                  <a:cubicBezTo>
                    <a:pt x="5310" y="155"/>
                    <a:pt x="4924" y="0"/>
                    <a:pt x="4530" y="0"/>
                  </a:cubicBezTo>
                  <a:cubicBezTo>
                    <a:pt x="4056" y="0"/>
                    <a:pt x="3570" y="225"/>
                    <a:pt x="3328" y="708"/>
                  </a:cubicBezTo>
                  <a:cubicBezTo>
                    <a:pt x="3197" y="872"/>
                    <a:pt x="3115" y="1069"/>
                    <a:pt x="3066" y="1282"/>
                  </a:cubicBezTo>
                  <a:cubicBezTo>
                    <a:pt x="3017" y="1069"/>
                    <a:pt x="2935" y="888"/>
                    <a:pt x="2820" y="708"/>
                  </a:cubicBezTo>
                  <a:cubicBezTo>
                    <a:pt x="2578" y="225"/>
                    <a:pt x="2088" y="0"/>
                    <a:pt x="16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7322450" y="20006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77" y="50"/>
                    <a:pt x="1361" y="165"/>
                  </a:cubicBezTo>
                  <a:cubicBezTo>
                    <a:pt x="1346" y="241"/>
                    <a:pt x="1246" y="331"/>
                    <a:pt x="1076" y="331"/>
                  </a:cubicBezTo>
                  <a:cubicBezTo>
                    <a:pt x="1062" y="331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6"/>
                    <a:pt x="1721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7094200" y="2072125"/>
              <a:ext cx="227050" cy="157950"/>
            </a:xfrm>
            <a:custGeom>
              <a:avLst/>
              <a:gdLst/>
              <a:ahLst/>
              <a:cxnLst/>
              <a:rect l="l" t="t" r="r" b="b"/>
              <a:pathLst>
                <a:path w="9082" h="6318" extrusionOk="0">
                  <a:moveTo>
                    <a:pt x="2001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0" y="2714"/>
                    <a:pt x="459" y="3533"/>
                    <a:pt x="1230" y="3927"/>
                  </a:cubicBezTo>
                  <a:cubicBezTo>
                    <a:pt x="1723" y="4184"/>
                    <a:pt x="2282" y="4286"/>
                    <a:pt x="2852" y="4286"/>
                  </a:cubicBezTo>
                  <a:cubicBezTo>
                    <a:pt x="3190" y="4286"/>
                    <a:pt x="3533" y="4250"/>
                    <a:pt x="3869" y="4189"/>
                  </a:cubicBezTo>
                  <a:cubicBezTo>
                    <a:pt x="4754" y="3960"/>
                    <a:pt x="5573" y="3615"/>
                    <a:pt x="6377" y="3419"/>
                  </a:cubicBezTo>
                  <a:cubicBezTo>
                    <a:pt x="6578" y="3370"/>
                    <a:pt x="6783" y="3346"/>
                    <a:pt x="6984" y="3346"/>
                  </a:cubicBezTo>
                  <a:cubicBezTo>
                    <a:pt x="7599" y="3346"/>
                    <a:pt x="8178" y="3576"/>
                    <a:pt x="8524" y="4058"/>
                  </a:cubicBezTo>
                  <a:cubicBezTo>
                    <a:pt x="8966" y="4632"/>
                    <a:pt x="8999" y="5566"/>
                    <a:pt x="8458" y="5976"/>
                  </a:cubicBezTo>
                  <a:cubicBezTo>
                    <a:pt x="8246" y="6137"/>
                    <a:pt x="7991" y="6212"/>
                    <a:pt x="7743" y="6212"/>
                  </a:cubicBezTo>
                  <a:cubicBezTo>
                    <a:pt x="7360" y="6212"/>
                    <a:pt x="6995" y="6032"/>
                    <a:pt x="6835" y="5714"/>
                  </a:cubicBezTo>
                  <a:cubicBezTo>
                    <a:pt x="6524" y="5222"/>
                    <a:pt x="6770" y="4566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5"/>
                    <a:pt x="8130" y="4714"/>
                  </a:cubicBezTo>
                  <a:cubicBezTo>
                    <a:pt x="8229" y="4894"/>
                    <a:pt x="8245" y="5091"/>
                    <a:pt x="8180" y="5287"/>
                  </a:cubicBezTo>
                  <a:cubicBezTo>
                    <a:pt x="8167" y="5313"/>
                    <a:pt x="8114" y="5389"/>
                    <a:pt x="8060" y="5389"/>
                  </a:cubicBezTo>
                  <a:cubicBezTo>
                    <a:pt x="8045" y="5389"/>
                    <a:pt x="8030" y="5383"/>
                    <a:pt x="8016" y="5369"/>
                  </a:cubicBezTo>
                  <a:cubicBezTo>
                    <a:pt x="7966" y="5320"/>
                    <a:pt x="8016" y="4960"/>
                    <a:pt x="7655" y="4927"/>
                  </a:cubicBezTo>
                  <a:cubicBezTo>
                    <a:pt x="7640" y="4925"/>
                    <a:pt x="7625" y="4924"/>
                    <a:pt x="7611" y="4924"/>
                  </a:cubicBezTo>
                  <a:cubicBezTo>
                    <a:pt x="7268" y="4924"/>
                    <a:pt x="7161" y="5474"/>
                    <a:pt x="7508" y="5615"/>
                  </a:cubicBezTo>
                  <a:cubicBezTo>
                    <a:pt x="7581" y="5648"/>
                    <a:pt x="7657" y="5663"/>
                    <a:pt x="7731" y="5663"/>
                  </a:cubicBezTo>
                  <a:cubicBezTo>
                    <a:pt x="7952" y="5663"/>
                    <a:pt x="8155" y="5525"/>
                    <a:pt x="8229" y="5304"/>
                  </a:cubicBezTo>
                  <a:lnTo>
                    <a:pt x="8229" y="5271"/>
                  </a:lnTo>
                  <a:cubicBezTo>
                    <a:pt x="8229" y="5271"/>
                    <a:pt x="8229" y="5255"/>
                    <a:pt x="8245" y="5238"/>
                  </a:cubicBezTo>
                  <a:lnTo>
                    <a:pt x="8245" y="5222"/>
                  </a:lnTo>
                  <a:cubicBezTo>
                    <a:pt x="8262" y="5091"/>
                    <a:pt x="8262" y="4960"/>
                    <a:pt x="8229" y="4845"/>
                  </a:cubicBezTo>
                  <a:cubicBezTo>
                    <a:pt x="8105" y="4535"/>
                    <a:pt x="7812" y="4338"/>
                    <a:pt x="7500" y="4338"/>
                  </a:cubicBezTo>
                  <a:cubicBezTo>
                    <a:pt x="7399" y="4338"/>
                    <a:pt x="7296" y="4358"/>
                    <a:pt x="7196" y="4402"/>
                  </a:cubicBezTo>
                  <a:cubicBezTo>
                    <a:pt x="6704" y="4517"/>
                    <a:pt x="6409" y="5222"/>
                    <a:pt x="6754" y="5763"/>
                  </a:cubicBezTo>
                  <a:cubicBezTo>
                    <a:pt x="6927" y="6110"/>
                    <a:pt x="7342" y="6317"/>
                    <a:pt x="7769" y="6317"/>
                  </a:cubicBezTo>
                  <a:cubicBezTo>
                    <a:pt x="8028" y="6317"/>
                    <a:pt x="8291" y="6241"/>
                    <a:pt x="8507" y="6074"/>
                  </a:cubicBezTo>
                  <a:cubicBezTo>
                    <a:pt x="8966" y="5730"/>
                    <a:pt x="9081" y="5140"/>
                    <a:pt x="8934" y="4583"/>
                  </a:cubicBezTo>
                  <a:cubicBezTo>
                    <a:pt x="8835" y="4042"/>
                    <a:pt x="8475" y="3173"/>
                    <a:pt x="7212" y="2894"/>
                  </a:cubicBezTo>
                  <a:cubicBezTo>
                    <a:pt x="7067" y="2862"/>
                    <a:pt x="6919" y="2847"/>
                    <a:pt x="6768" y="2847"/>
                  </a:cubicBezTo>
                  <a:cubicBezTo>
                    <a:pt x="5443" y="2847"/>
                    <a:pt x="3911" y="3973"/>
                    <a:pt x="2333" y="3973"/>
                  </a:cubicBezTo>
                  <a:cubicBezTo>
                    <a:pt x="2103" y="3973"/>
                    <a:pt x="1871" y="3949"/>
                    <a:pt x="1639" y="3894"/>
                  </a:cubicBezTo>
                  <a:cubicBezTo>
                    <a:pt x="1557" y="3878"/>
                    <a:pt x="1459" y="3845"/>
                    <a:pt x="1377" y="3812"/>
                  </a:cubicBezTo>
                  <a:lnTo>
                    <a:pt x="1312" y="3796"/>
                  </a:lnTo>
                  <a:cubicBezTo>
                    <a:pt x="607" y="3419"/>
                    <a:pt x="164" y="2665"/>
                    <a:pt x="181" y="1862"/>
                  </a:cubicBezTo>
                  <a:cubicBezTo>
                    <a:pt x="203" y="744"/>
                    <a:pt x="1174" y="112"/>
                    <a:pt x="2045" y="112"/>
                  </a:cubicBezTo>
                  <a:cubicBezTo>
                    <a:pt x="2464" y="112"/>
                    <a:pt x="2859" y="258"/>
                    <a:pt x="3115" y="567"/>
                  </a:cubicBezTo>
                  <a:cubicBezTo>
                    <a:pt x="3574" y="1009"/>
                    <a:pt x="3524" y="1763"/>
                    <a:pt x="3016" y="2173"/>
                  </a:cubicBezTo>
                  <a:cubicBezTo>
                    <a:pt x="2951" y="2239"/>
                    <a:pt x="2852" y="2271"/>
                    <a:pt x="2770" y="2304"/>
                  </a:cubicBezTo>
                  <a:cubicBezTo>
                    <a:pt x="2709" y="2316"/>
                    <a:pt x="2646" y="2323"/>
                    <a:pt x="2584" y="2323"/>
                  </a:cubicBezTo>
                  <a:cubicBezTo>
                    <a:pt x="2398" y="2323"/>
                    <a:pt x="2213" y="2267"/>
                    <a:pt x="2066" y="2157"/>
                  </a:cubicBezTo>
                  <a:cubicBezTo>
                    <a:pt x="1951" y="2075"/>
                    <a:pt x="1885" y="1911"/>
                    <a:pt x="1934" y="1780"/>
                  </a:cubicBezTo>
                  <a:lnTo>
                    <a:pt x="1934" y="1780"/>
                  </a:lnTo>
                  <a:cubicBezTo>
                    <a:pt x="2010" y="1855"/>
                    <a:pt x="2106" y="1895"/>
                    <a:pt x="2206" y="1895"/>
                  </a:cubicBezTo>
                  <a:cubicBezTo>
                    <a:pt x="2257" y="1895"/>
                    <a:pt x="2310" y="1884"/>
                    <a:pt x="2361" y="1862"/>
                  </a:cubicBezTo>
                  <a:cubicBezTo>
                    <a:pt x="2607" y="1714"/>
                    <a:pt x="2541" y="1321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3"/>
                  </a:cubicBezTo>
                  <a:cubicBezTo>
                    <a:pt x="2059" y="2319"/>
                    <a:pt x="2262" y="2401"/>
                    <a:pt x="2476" y="2401"/>
                  </a:cubicBezTo>
                  <a:cubicBezTo>
                    <a:pt x="2551" y="2401"/>
                    <a:pt x="2628" y="2391"/>
                    <a:pt x="2705" y="2370"/>
                  </a:cubicBezTo>
                  <a:cubicBezTo>
                    <a:pt x="2738" y="2370"/>
                    <a:pt x="2754" y="2353"/>
                    <a:pt x="2787" y="2353"/>
                  </a:cubicBezTo>
                  <a:lnTo>
                    <a:pt x="2869" y="2321"/>
                  </a:lnTo>
                  <a:lnTo>
                    <a:pt x="2902" y="2304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34"/>
                    <a:pt x="3557" y="911"/>
                    <a:pt x="3164" y="501"/>
                  </a:cubicBezTo>
                  <a:cubicBezTo>
                    <a:pt x="2891" y="163"/>
                    <a:pt x="2459" y="1"/>
                    <a:pt x="20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7132725" y="21620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0"/>
                  </a:moveTo>
                  <a:cubicBezTo>
                    <a:pt x="5267" y="0"/>
                    <a:pt x="4968" y="44"/>
                    <a:pt x="4622" y="167"/>
                  </a:cubicBezTo>
                  <a:cubicBezTo>
                    <a:pt x="3775" y="457"/>
                    <a:pt x="2582" y="1019"/>
                    <a:pt x="1410" y="1019"/>
                  </a:cubicBezTo>
                  <a:cubicBezTo>
                    <a:pt x="928" y="1019"/>
                    <a:pt x="449" y="924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82" y="1333"/>
                    <a:pt x="1360" y="1333"/>
                  </a:cubicBezTo>
                  <a:cubicBezTo>
                    <a:pt x="1387" y="1333"/>
                    <a:pt x="1415" y="1332"/>
                    <a:pt x="1443" y="1331"/>
                  </a:cubicBezTo>
                  <a:cubicBezTo>
                    <a:pt x="1951" y="1294"/>
                    <a:pt x="2182" y="1151"/>
                    <a:pt x="2321" y="1151"/>
                  </a:cubicBezTo>
                  <a:cubicBezTo>
                    <a:pt x="2370" y="1151"/>
                    <a:pt x="2408" y="1169"/>
                    <a:pt x="2442" y="1216"/>
                  </a:cubicBezTo>
                  <a:cubicBezTo>
                    <a:pt x="2506" y="1304"/>
                    <a:pt x="2403" y="1364"/>
                    <a:pt x="2255" y="1364"/>
                  </a:cubicBezTo>
                  <a:cubicBezTo>
                    <a:pt x="2211" y="1364"/>
                    <a:pt x="2163" y="1358"/>
                    <a:pt x="2115" y="1347"/>
                  </a:cubicBezTo>
                  <a:cubicBezTo>
                    <a:pt x="2062" y="1329"/>
                    <a:pt x="2007" y="1320"/>
                    <a:pt x="1952" y="1320"/>
                  </a:cubicBezTo>
                  <a:cubicBezTo>
                    <a:pt x="1856" y="1320"/>
                    <a:pt x="1762" y="1350"/>
                    <a:pt x="1688" y="1413"/>
                  </a:cubicBezTo>
                  <a:cubicBezTo>
                    <a:pt x="1511" y="1574"/>
                    <a:pt x="1715" y="2085"/>
                    <a:pt x="1361" y="2085"/>
                  </a:cubicBezTo>
                  <a:cubicBezTo>
                    <a:pt x="1356" y="2085"/>
                    <a:pt x="1350" y="2085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1"/>
                    <a:pt x="2052" y="2451"/>
                  </a:cubicBezTo>
                  <a:cubicBezTo>
                    <a:pt x="2196" y="2451"/>
                    <a:pt x="2355" y="2410"/>
                    <a:pt x="2524" y="2298"/>
                  </a:cubicBezTo>
                  <a:cubicBezTo>
                    <a:pt x="3196" y="1872"/>
                    <a:pt x="2819" y="1364"/>
                    <a:pt x="3082" y="1232"/>
                  </a:cubicBezTo>
                  <a:cubicBezTo>
                    <a:pt x="3123" y="1210"/>
                    <a:pt x="3164" y="1200"/>
                    <a:pt x="3202" y="1200"/>
                  </a:cubicBezTo>
                  <a:cubicBezTo>
                    <a:pt x="3387" y="1200"/>
                    <a:pt x="3502" y="1441"/>
                    <a:pt x="3311" y="1659"/>
                  </a:cubicBezTo>
                  <a:cubicBezTo>
                    <a:pt x="3082" y="1937"/>
                    <a:pt x="2229" y="2872"/>
                    <a:pt x="3573" y="3691"/>
                  </a:cubicBezTo>
                  <a:cubicBezTo>
                    <a:pt x="3573" y="3691"/>
                    <a:pt x="3377" y="3232"/>
                    <a:pt x="3737" y="3085"/>
                  </a:cubicBezTo>
                  <a:cubicBezTo>
                    <a:pt x="4098" y="2921"/>
                    <a:pt x="4819" y="2691"/>
                    <a:pt x="4721" y="2199"/>
                  </a:cubicBezTo>
                  <a:cubicBezTo>
                    <a:pt x="4622" y="1691"/>
                    <a:pt x="4245" y="954"/>
                    <a:pt x="4852" y="495"/>
                  </a:cubicBezTo>
                  <a:cubicBezTo>
                    <a:pt x="5198" y="235"/>
                    <a:pt x="5499" y="133"/>
                    <a:pt x="5801" y="133"/>
                  </a:cubicBezTo>
                  <a:cubicBezTo>
                    <a:pt x="6014" y="133"/>
                    <a:pt x="6228" y="184"/>
                    <a:pt x="6458" y="265"/>
                  </a:cubicBezTo>
                  <a:cubicBezTo>
                    <a:pt x="6458" y="265"/>
                    <a:pt x="6135" y="0"/>
                    <a:pt x="55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162625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0"/>
                  </a:moveTo>
                  <a:cubicBezTo>
                    <a:pt x="505" y="0"/>
                    <a:pt x="1" y="129"/>
                    <a:pt x="1" y="129"/>
                  </a:cubicBezTo>
                  <a:cubicBezTo>
                    <a:pt x="1" y="129"/>
                    <a:pt x="951" y="195"/>
                    <a:pt x="1197" y="555"/>
                  </a:cubicBezTo>
                  <a:cubicBezTo>
                    <a:pt x="1361" y="752"/>
                    <a:pt x="1427" y="1014"/>
                    <a:pt x="1345" y="1260"/>
                  </a:cubicBezTo>
                  <a:cubicBezTo>
                    <a:pt x="1296" y="1490"/>
                    <a:pt x="1181" y="2145"/>
                    <a:pt x="2213" y="2162"/>
                  </a:cubicBezTo>
                  <a:cubicBezTo>
                    <a:pt x="3246" y="2162"/>
                    <a:pt x="3082" y="2522"/>
                    <a:pt x="3082" y="2522"/>
                  </a:cubicBezTo>
                  <a:cubicBezTo>
                    <a:pt x="3082" y="2522"/>
                    <a:pt x="3607" y="1768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127400" y="2003100"/>
              <a:ext cx="56550" cy="67225"/>
            </a:xfrm>
            <a:custGeom>
              <a:avLst/>
              <a:gdLst/>
              <a:ahLst/>
              <a:cxnLst/>
              <a:rect l="l" t="t" r="r" b="b"/>
              <a:pathLst>
                <a:path w="2262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3" y="1426"/>
                  </a:cubicBezTo>
                  <a:cubicBezTo>
                    <a:pt x="869" y="2164"/>
                    <a:pt x="0" y="2606"/>
                    <a:pt x="0" y="2606"/>
                  </a:cubicBezTo>
                  <a:cubicBezTo>
                    <a:pt x="574" y="2426"/>
                    <a:pt x="1754" y="2688"/>
                    <a:pt x="2000" y="2016"/>
                  </a:cubicBezTo>
                  <a:cubicBezTo>
                    <a:pt x="2262" y="1361"/>
                    <a:pt x="1623" y="935"/>
                    <a:pt x="1262" y="738"/>
                  </a:cubicBezTo>
                  <a:cubicBezTo>
                    <a:pt x="902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7042575" y="2032200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0" y="97"/>
                    <a:pt x="2591" y="135"/>
                    <a:pt x="2464" y="135"/>
                  </a:cubicBezTo>
                  <a:cubicBezTo>
                    <a:pt x="2440" y="135"/>
                    <a:pt x="2416" y="134"/>
                    <a:pt x="2393" y="131"/>
                  </a:cubicBezTo>
                  <a:cubicBezTo>
                    <a:pt x="2335" y="120"/>
                    <a:pt x="2251" y="110"/>
                    <a:pt x="2153" y="110"/>
                  </a:cubicBezTo>
                  <a:cubicBezTo>
                    <a:pt x="1836" y="110"/>
                    <a:pt x="1380" y="212"/>
                    <a:pt x="1229" y="688"/>
                  </a:cubicBezTo>
                  <a:cubicBezTo>
                    <a:pt x="1049" y="1311"/>
                    <a:pt x="1197" y="1705"/>
                    <a:pt x="1410" y="1885"/>
                  </a:cubicBezTo>
                  <a:cubicBezTo>
                    <a:pt x="1623" y="2065"/>
                    <a:pt x="1623" y="2442"/>
                    <a:pt x="1475" y="2491"/>
                  </a:cubicBezTo>
                  <a:cubicBezTo>
                    <a:pt x="1439" y="2509"/>
                    <a:pt x="1403" y="2518"/>
                    <a:pt x="1368" y="2518"/>
                  </a:cubicBezTo>
                  <a:cubicBezTo>
                    <a:pt x="1211" y="2518"/>
                    <a:pt x="1080" y="2354"/>
                    <a:pt x="1147" y="2180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0"/>
                    <a:pt x="738" y="1737"/>
                  </a:cubicBezTo>
                  <a:cubicBezTo>
                    <a:pt x="685" y="1744"/>
                    <a:pt x="637" y="1747"/>
                    <a:pt x="594" y="1747"/>
                  </a:cubicBezTo>
                  <a:cubicBezTo>
                    <a:pt x="420" y="1747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0" y="2492"/>
                    <a:pt x="688" y="2918"/>
                  </a:cubicBezTo>
                  <a:cubicBezTo>
                    <a:pt x="1377" y="3360"/>
                    <a:pt x="1737" y="4049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6"/>
                    <a:pt x="3196" y="1360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937650" y="1873525"/>
              <a:ext cx="202875" cy="202525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73" y="1"/>
                  </a:moveTo>
                  <a:cubicBezTo>
                    <a:pt x="2277" y="1"/>
                    <a:pt x="2179" y="7"/>
                    <a:pt x="2083" y="20"/>
                  </a:cubicBezTo>
                  <a:cubicBezTo>
                    <a:pt x="755" y="168"/>
                    <a:pt x="1" y="1987"/>
                    <a:pt x="788" y="3233"/>
                  </a:cubicBezTo>
                  <a:cubicBezTo>
                    <a:pt x="1380" y="4186"/>
                    <a:pt x="2416" y="4477"/>
                    <a:pt x="3372" y="4477"/>
                  </a:cubicBezTo>
                  <a:cubicBezTo>
                    <a:pt x="3501" y="4477"/>
                    <a:pt x="3629" y="4472"/>
                    <a:pt x="3754" y="4462"/>
                  </a:cubicBezTo>
                  <a:cubicBezTo>
                    <a:pt x="3951" y="4462"/>
                    <a:pt x="4197" y="4446"/>
                    <a:pt x="4443" y="4413"/>
                  </a:cubicBezTo>
                  <a:cubicBezTo>
                    <a:pt x="4443" y="4413"/>
                    <a:pt x="4651" y="4378"/>
                    <a:pt x="4962" y="4378"/>
                  </a:cubicBezTo>
                  <a:cubicBezTo>
                    <a:pt x="5449" y="4378"/>
                    <a:pt x="6189" y="4464"/>
                    <a:pt x="6770" y="4905"/>
                  </a:cubicBezTo>
                  <a:cubicBezTo>
                    <a:pt x="7164" y="5249"/>
                    <a:pt x="7426" y="5708"/>
                    <a:pt x="7508" y="6216"/>
                  </a:cubicBezTo>
                  <a:cubicBezTo>
                    <a:pt x="7508" y="6216"/>
                    <a:pt x="7672" y="7412"/>
                    <a:pt x="7098" y="8068"/>
                  </a:cubicBezTo>
                  <a:cubicBezTo>
                    <a:pt x="7098" y="8084"/>
                    <a:pt x="7082" y="8084"/>
                    <a:pt x="7082" y="8101"/>
                  </a:cubicBezTo>
                  <a:cubicBezTo>
                    <a:pt x="7082" y="8101"/>
                    <a:pt x="8115" y="7576"/>
                    <a:pt x="7983" y="5986"/>
                  </a:cubicBezTo>
                  <a:cubicBezTo>
                    <a:pt x="7875" y="4660"/>
                    <a:pt x="6817" y="4016"/>
                    <a:pt x="5492" y="4016"/>
                  </a:cubicBezTo>
                  <a:cubicBezTo>
                    <a:pt x="5212" y="4016"/>
                    <a:pt x="4920" y="4044"/>
                    <a:pt x="4623" y="4101"/>
                  </a:cubicBezTo>
                  <a:cubicBezTo>
                    <a:pt x="4114" y="4202"/>
                    <a:pt x="3658" y="4252"/>
                    <a:pt x="3249" y="4252"/>
                  </a:cubicBezTo>
                  <a:cubicBezTo>
                    <a:pt x="2723" y="4252"/>
                    <a:pt x="2273" y="4169"/>
                    <a:pt x="1886" y="4003"/>
                  </a:cubicBezTo>
                  <a:cubicBezTo>
                    <a:pt x="1492" y="3806"/>
                    <a:pt x="1165" y="3511"/>
                    <a:pt x="919" y="3151"/>
                  </a:cubicBezTo>
                  <a:cubicBezTo>
                    <a:pt x="198" y="1987"/>
                    <a:pt x="902" y="299"/>
                    <a:pt x="2099" y="168"/>
                  </a:cubicBezTo>
                  <a:cubicBezTo>
                    <a:pt x="2200" y="153"/>
                    <a:pt x="2302" y="146"/>
                    <a:pt x="2404" y="146"/>
                  </a:cubicBezTo>
                  <a:cubicBezTo>
                    <a:pt x="2877" y="146"/>
                    <a:pt x="3334" y="305"/>
                    <a:pt x="3591" y="643"/>
                  </a:cubicBezTo>
                  <a:cubicBezTo>
                    <a:pt x="3886" y="1036"/>
                    <a:pt x="3935" y="1561"/>
                    <a:pt x="3738" y="2003"/>
                  </a:cubicBezTo>
                  <a:cubicBezTo>
                    <a:pt x="3579" y="2335"/>
                    <a:pt x="3248" y="2548"/>
                    <a:pt x="2893" y="2548"/>
                  </a:cubicBezTo>
                  <a:cubicBezTo>
                    <a:pt x="2809" y="2548"/>
                    <a:pt x="2724" y="2537"/>
                    <a:pt x="2640" y="2511"/>
                  </a:cubicBezTo>
                  <a:cubicBezTo>
                    <a:pt x="2214" y="2397"/>
                    <a:pt x="2033" y="1971"/>
                    <a:pt x="2361" y="1921"/>
                  </a:cubicBezTo>
                  <a:cubicBezTo>
                    <a:pt x="2771" y="1856"/>
                    <a:pt x="2853" y="1512"/>
                    <a:pt x="2705" y="1217"/>
                  </a:cubicBezTo>
                  <a:cubicBezTo>
                    <a:pt x="2651" y="1095"/>
                    <a:pt x="2517" y="1027"/>
                    <a:pt x="2371" y="1027"/>
                  </a:cubicBezTo>
                  <a:cubicBezTo>
                    <a:pt x="2161" y="1027"/>
                    <a:pt x="1927" y="1167"/>
                    <a:pt x="1869" y="1495"/>
                  </a:cubicBezTo>
                  <a:cubicBezTo>
                    <a:pt x="1820" y="1757"/>
                    <a:pt x="1902" y="2036"/>
                    <a:pt x="2083" y="2249"/>
                  </a:cubicBezTo>
                  <a:cubicBezTo>
                    <a:pt x="2250" y="2433"/>
                    <a:pt x="2583" y="2592"/>
                    <a:pt x="2929" y="2592"/>
                  </a:cubicBezTo>
                  <a:cubicBezTo>
                    <a:pt x="3261" y="2592"/>
                    <a:pt x="3603" y="2446"/>
                    <a:pt x="3820" y="2036"/>
                  </a:cubicBezTo>
                  <a:cubicBezTo>
                    <a:pt x="4049" y="1561"/>
                    <a:pt x="4000" y="1003"/>
                    <a:pt x="3689" y="577"/>
                  </a:cubicBezTo>
                  <a:cubicBezTo>
                    <a:pt x="3398" y="190"/>
                    <a:pt x="2897" y="1"/>
                    <a:pt x="23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970025" y="1990100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2"/>
                    <a:pt x="2541" y="160"/>
                  </a:cubicBezTo>
                  <a:cubicBezTo>
                    <a:pt x="1986" y="324"/>
                    <a:pt x="1513" y="386"/>
                    <a:pt x="1126" y="386"/>
                  </a:cubicBezTo>
                  <a:cubicBezTo>
                    <a:pt x="586" y="386"/>
                    <a:pt x="210" y="267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53" y="641"/>
                    <a:pt x="599" y="1389"/>
                    <a:pt x="1199" y="1389"/>
                  </a:cubicBezTo>
                  <a:cubicBezTo>
                    <a:pt x="1250" y="1389"/>
                    <a:pt x="1304" y="1384"/>
                    <a:pt x="1361" y="1373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8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8"/>
                  </a:cubicBezTo>
                  <a:cubicBezTo>
                    <a:pt x="2132" y="1881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5" y="2110"/>
                  </a:cubicBezTo>
                  <a:cubicBezTo>
                    <a:pt x="3689" y="1848"/>
                    <a:pt x="3853" y="1405"/>
                    <a:pt x="3722" y="979"/>
                  </a:cubicBezTo>
                  <a:cubicBezTo>
                    <a:pt x="3623" y="499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999950" y="18805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46" y="0"/>
                  </a:moveTo>
                  <a:cubicBezTo>
                    <a:pt x="1672" y="443"/>
                    <a:pt x="1820" y="1082"/>
                    <a:pt x="1639" y="1656"/>
                  </a:cubicBezTo>
                  <a:cubicBezTo>
                    <a:pt x="1398" y="2417"/>
                    <a:pt x="880" y="2617"/>
                    <a:pt x="434" y="2617"/>
                  </a:cubicBezTo>
                  <a:cubicBezTo>
                    <a:pt x="275" y="2617"/>
                    <a:pt x="125" y="2592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4"/>
                  </a:cubicBezTo>
                  <a:cubicBezTo>
                    <a:pt x="1934" y="3279"/>
                    <a:pt x="1885" y="2639"/>
                    <a:pt x="1869" y="2344"/>
                  </a:cubicBezTo>
                  <a:cubicBezTo>
                    <a:pt x="1869" y="2066"/>
                    <a:pt x="1853" y="1836"/>
                    <a:pt x="1967" y="1836"/>
                  </a:cubicBezTo>
                  <a:cubicBezTo>
                    <a:pt x="2066" y="1836"/>
                    <a:pt x="2098" y="1951"/>
                    <a:pt x="2033" y="2148"/>
                  </a:cubicBezTo>
                  <a:cubicBezTo>
                    <a:pt x="1967" y="2344"/>
                    <a:pt x="1820" y="2983"/>
                    <a:pt x="2918" y="3098"/>
                  </a:cubicBezTo>
                  <a:cubicBezTo>
                    <a:pt x="2787" y="3000"/>
                    <a:pt x="2754" y="2820"/>
                    <a:pt x="2852" y="2688"/>
                  </a:cubicBezTo>
                  <a:cubicBezTo>
                    <a:pt x="3000" y="2426"/>
                    <a:pt x="3229" y="1967"/>
                    <a:pt x="2492" y="1344"/>
                  </a:cubicBezTo>
                  <a:cubicBezTo>
                    <a:pt x="1771" y="721"/>
                    <a:pt x="1705" y="295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916350" y="1761175"/>
              <a:ext cx="38125" cy="191550"/>
            </a:xfrm>
            <a:custGeom>
              <a:avLst/>
              <a:gdLst/>
              <a:ahLst/>
              <a:cxnLst/>
              <a:rect l="l" t="t" r="r" b="b"/>
              <a:pathLst>
                <a:path w="1525" h="7662" extrusionOk="0">
                  <a:moveTo>
                    <a:pt x="631" y="0"/>
                  </a:moveTo>
                  <a:cubicBezTo>
                    <a:pt x="565" y="0"/>
                    <a:pt x="497" y="16"/>
                    <a:pt x="427" y="56"/>
                  </a:cubicBezTo>
                  <a:cubicBezTo>
                    <a:pt x="0" y="285"/>
                    <a:pt x="345" y="842"/>
                    <a:pt x="591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285"/>
                    <a:pt x="738" y="4006"/>
                  </a:cubicBezTo>
                  <a:cubicBezTo>
                    <a:pt x="607" y="5366"/>
                    <a:pt x="771" y="7137"/>
                    <a:pt x="1476" y="7661"/>
                  </a:cubicBezTo>
                  <a:cubicBezTo>
                    <a:pt x="1476" y="7661"/>
                    <a:pt x="820" y="7055"/>
                    <a:pt x="968" y="5170"/>
                  </a:cubicBezTo>
                  <a:cubicBezTo>
                    <a:pt x="1066" y="3989"/>
                    <a:pt x="1427" y="2826"/>
                    <a:pt x="1492" y="1859"/>
                  </a:cubicBezTo>
                  <a:cubicBezTo>
                    <a:pt x="1525" y="1301"/>
                    <a:pt x="1459" y="793"/>
                    <a:pt x="1197" y="383"/>
                  </a:cubicBezTo>
                  <a:cubicBezTo>
                    <a:pt x="1197" y="383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798750" y="1736200"/>
              <a:ext cx="211875" cy="254625"/>
            </a:xfrm>
            <a:custGeom>
              <a:avLst/>
              <a:gdLst/>
              <a:ahLst/>
              <a:cxnLst/>
              <a:rect l="l" t="t" r="r" b="b"/>
              <a:pathLst>
                <a:path w="8475" h="10185" extrusionOk="0">
                  <a:moveTo>
                    <a:pt x="2199" y="1"/>
                  </a:moveTo>
                  <a:cubicBezTo>
                    <a:pt x="1300" y="1"/>
                    <a:pt x="461" y="459"/>
                    <a:pt x="246" y="1169"/>
                  </a:cubicBezTo>
                  <a:cubicBezTo>
                    <a:pt x="0" y="1776"/>
                    <a:pt x="197" y="2464"/>
                    <a:pt x="721" y="2858"/>
                  </a:cubicBezTo>
                  <a:cubicBezTo>
                    <a:pt x="738" y="2874"/>
                    <a:pt x="754" y="2874"/>
                    <a:pt x="771" y="2890"/>
                  </a:cubicBezTo>
                  <a:cubicBezTo>
                    <a:pt x="999" y="3032"/>
                    <a:pt x="1257" y="3102"/>
                    <a:pt x="1516" y="3102"/>
                  </a:cubicBezTo>
                  <a:cubicBezTo>
                    <a:pt x="1798" y="3102"/>
                    <a:pt x="2080" y="3020"/>
                    <a:pt x="2328" y="2858"/>
                  </a:cubicBezTo>
                  <a:cubicBezTo>
                    <a:pt x="2492" y="2759"/>
                    <a:pt x="2606" y="2612"/>
                    <a:pt x="2656" y="2431"/>
                  </a:cubicBezTo>
                  <a:cubicBezTo>
                    <a:pt x="2800" y="2028"/>
                    <a:pt x="2501" y="1638"/>
                    <a:pt x="2115" y="1638"/>
                  </a:cubicBezTo>
                  <a:cubicBezTo>
                    <a:pt x="2061" y="1638"/>
                    <a:pt x="2006" y="1645"/>
                    <a:pt x="1951" y="1661"/>
                  </a:cubicBezTo>
                  <a:cubicBezTo>
                    <a:pt x="1623" y="1727"/>
                    <a:pt x="1426" y="2071"/>
                    <a:pt x="1557" y="2382"/>
                  </a:cubicBezTo>
                  <a:cubicBezTo>
                    <a:pt x="1633" y="2634"/>
                    <a:pt x="1922" y="2664"/>
                    <a:pt x="2051" y="2664"/>
                  </a:cubicBezTo>
                  <a:cubicBezTo>
                    <a:pt x="2090" y="2664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43"/>
                    <a:pt x="2016" y="2825"/>
                    <a:pt x="1934" y="2858"/>
                  </a:cubicBezTo>
                  <a:cubicBezTo>
                    <a:pt x="1820" y="2923"/>
                    <a:pt x="1688" y="2956"/>
                    <a:pt x="1557" y="2956"/>
                  </a:cubicBezTo>
                  <a:cubicBezTo>
                    <a:pt x="1426" y="2956"/>
                    <a:pt x="1295" y="2923"/>
                    <a:pt x="1180" y="2858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08" y="2333"/>
                    <a:pt x="426" y="1087"/>
                    <a:pt x="1131" y="514"/>
                  </a:cubicBezTo>
                  <a:cubicBezTo>
                    <a:pt x="1455" y="278"/>
                    <a:pt x="1846" y="148"/>
                    <a:pt x="2243" y="148"/>
                  </a:cubicBezTo>
                  <a:cubicBezTo>
                    <a:pt x="2287" y="148"/>
                    <a:pt x="2332" y="150"/>
                    <a:pt x="2377" y="153"/>
                  </a:cubicBezTo>
                  <a:cubicBezTo>
                    <a:pt x="2524" y="153"/>
                    <a:pt x="2656" y="186"/>
                    <a:pt x="2770" y="219"/>
                  </a:cubicBezTo>
                  <a:cubicBezTo>
                    <a:pt x="3869" y="464"/>
                    <a:pt x="4590" y="1645"/>
                    <a:pt x="4819" y="2858"/>
                  </a:cubicBezTo>
                  <a:cubicBezTo>
                    <a:pt x="4819" y="2874"/>
                    <a:pt x="4819" y="2874"/>
                    <a:pt x="4819" y="2874"/>
                  </a:cubicBezTo>
                  <a:cubicBezTo>
                    <a:pt x="5065" y="4120"/>
                    <a:pt x="4819" y="5365"/>
                    <a:pt x="4885" y="6480"/>
                  </a:cubicBezTo>
                  <a:cubicBezTo>
                    <a:pt x="4836" y="7513"/>
                    <a:pt x="5229" y="8496"/>
                    <a:pt x="5967" y="9201"/>
                  </a:cubicBezTo>
                  <a:cubicBezTo>
                    <a:pt x="6671" y="9808"/>
                    <a:pt x="7557" y="10152"/>
                    <a:pt x="8474" y="10185"/>
                  </a:cubicBezTo>
                  <a:cubicBezTo>
                    <a:pt x="7573" y="10119"/>
                    <a:pt x="6704" y="9758"/>
                    <a:pt x="6032" y="9135"/>
                  </a:cubicBezTo>
                  <a:cubicBezTo>
                    <a:pt x="5327" y="8431"/>
                    <a:pt x="4967" y="7464"/>
                    <a:pt x="5032" y="6480"/>
                  </a:cubicBezTo>
                  <a:cubicBezTo>
                    <a:pt x="4967" y="5382"/>
                    <a:pt x="5229" y="4153"/>
                    <a:pt x="4983" y="2858"/>
                  </a:cubicBezTo>
                  <a:lnTo>
                    <a:pt x="4983" y="2841"/>
                  </a:lnTo>
                  <a:cubicBezTo>
                    <a:pt x="4754" y="1579"/>
                    <a:pt x="4000" y="317"/>
                    <a:pt x="2803" y="71"/>
                  </a:cubicBezTo>
                  <a:cubicBezTo>
                    <a:pt x="2603" y="23"/>
                    <a:pt x="2400" y="1"/>
                    <a:pt x="21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7220825" y="1917175"/>
              <a:ext cx="100000" cy="218750"/>
            </a:xfrm>
            <a:custGeom>
              <a:avLst/>
              <a:gdLst/>
              <a:ahLst/>
              <a:cxnLst/>
              <a:rect l="l" t="t" r="r" b="b"/>
              <a:pathLst>
                <a:path w="4000" h="8750" extrusionOk="0">
                  <a:moveTo>
                    <a:pt x="1952" y="1"/>
                  </a:moveTo>
                  <a:cubicBezTo>
                    <a:pt x="1787" y="1"/>
                    <a:pt x="1621" y="26"/>
                    <a:pt x="1459" y="77"/>
                  </a:cubicBezTo>
                  <a:cubicBezTo>
                    <a:pt x="689" y="274"/>
                    <a:pt x="148" y="929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590" y="4437"/>
                    <a:pt x="2377" y="4716"/>
                    <a:pt x="2901" y="5224"/>
                  </a:cubicBezTo>
                  <a:cubicBezTo>
                    <a:pt x="3442" y="5699"/>
                    <a:pt x="3770" y="6355"/>
                    <a:pt x="3836" y="7060"/>
                  </a:cubicBezTo>
                  <a:cubicBezTo>
                    <a:pt x="3852" y="7732"/>
                    <a:pt x="3508" y="8404"/>
                    <a:pt x="2918" y="8584"/>
                  </a:cubicBezTo>
                  <a:cubicBezTo>
                    <a:pt x="2792" y="8627"/>
                    <a:pt x="2663" y="8648"/>
                    <a:pt x="2537" y="8648"/>
                  </a:cubicBezTo>
                  <a:cubicBezTo>
                    <a:pt x="2092" y="8648"/>
                    <a:pt x="1685" y="8394"/>
                    <a:pt x="1557" y="8010"/>
                  </a:cubicBezTo>
                  <a:cubicBezTo>
                    <a:pt x="1344" y="7568"/>
                    <a:pt x="1541" y="7043"/>
                    <a:pt x="2000" y="6847"/>
                  </a:cubicBezTo>
                  <a:cubicBezTo>
                    <a:pt x="2082" y="6814"/>
                    <a:pt x="2180" y="6797"/>
                    <a:pt x="2262" y="6797"/>
                  </a:cubicBezTo>
                  <a:cubicBezTo>
                    <a:pt x="2262" y="6797"/>
                    <a:pt x="2292" y="6794"/>
                    <a:pt x="2339" y="6794"/>
                  </a:cubicBezTo>
                  <a:cubicBezTo>
                    <a:pt x="2479" y="6794"/>
                    <a:pt x="2774" y="6822"/>
                    <a:pt x="2885" y="7043"/>
                  </a:cubicBezTo>
                  <a:cubicBezTo>
                    <a:pt x="2885" y="7043"/>
                    <a:pt x="2904" y="7092"/>
                    <a:pt x="2876" y="7092"/>
                  </a:cubicBezTo>
                  <a:cubicBezTo>
                    <a:pt x="2868" y="7092"/>
                    <a:pt x="2855" y="7087"/>
                    <a:pt x="2836" y="7076"/>
                  </a:cubicBezTo>
                  <a:cubicBezTo>
                    <a:pt x="2768" y="7042"/>
                    <a:pt x="2694" y="7025"/>
                    <a:pt x="2620" y="7025"/>
                  </a:cubicBezTo>
                  <a:cubicBezTo>
                    <a:pt x="2517" y="7025"/>
                    <a:pt x="2414" y="7058"/>
                    <a:pt x="2328" y="7125"/>
                  </a:cubicBezTo>
                  <a:cubicBezTo>
                    <a:pt x="2082" y="7371"/>
                    <a:pt x="2147" y="7781"/>
                    <a:pt x="2443" y="7945"/>
                  </a:cubicBezTo>
                  <a:cubicBezTo>
                    <a:pt x="2524" y="7982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62" y="6921"/>
                    <a:pt x="2768" y="6704"/>
                    <a:pt x="2440" y="6704"/>
                  </a:cubicBezTo>
                  <a:cubicBezTo>
                    <a:pt x="2398" y="6704"/>
                    <a:pt x="2355" y="6708"/>
                    <a:pt x="2311" y="6715"/>
                  </a:cubicBezTo>
                  <a:cubicBezTo>
                    <a:pt x="2180" y="6715"/>
                    <a:pt x="2066" y="6732"/>
                    <a:pt x="1967" y="6797"/>
                  </a:cubicBezTo>
                  <a:cubicBezTo>
                    <a:pt x="1508" y="7011"/>
                    <a:pt x="1295" y="7551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8"/>
                    <a:pt x="2967" y="8682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33" y="5093"/>
                  </a:cubicBezTo>
                  <a:cubicBezTo>
                    <a:pt x="2459" y="4552"/>
                    <a:pt x="1689" y="4273"/>
                    <a:pt x="1131" y="3716"/>
                  </a:cubicBezTo>
                  <a:cubicBezTo>
                    <a:pt x="590" y="3159"/>
                    <a:pt x="181" y="2437"/>
                    <a:pt x="246" y="1700"/>
                  </a:cubicBezTo>
                  <a:cubicBezTo>
                    <a:pt x="279" y="1257"/>
                    <a:pt x="492" y="831"/>
                    <a:pt x="836" y="552"/>
                  </a:cubicBezTo>
                  <a:cubicBezTo>
                    <a:pt x="1000" y="438"/>
                    <a:pt x="1180" y="339"/>
                    <a:pt x="1361" y="290"/>
                  </a:cubicBezTo>
                  <a:cubicBezTo>
                    <a:pt x="1516" y="247"/>
                    <a:pt x="1677" y="226"/>
                    <a:pt x="1837" y="226"/>
                  </a:cubicBezTo>
                  <a:cubicBezTo>
                    <a:pt x="1980" y="226"/>
                    <a:pt x="2123" y="243"/>
                    <a:pt x="2262" y="274"/>
                  </a:cubicBezTo>
                  <a:cubicBezTo>
                    <a:pt x="3262" y="552"/>
                    <a:pt x="3590" y="1913"/>
                    <a:pt x="2918" y="2569"/>
                  </a:cubicBezTo>
                  <a:cubicBezTo>
                    <a:pt x="2787" y="2716"/>
                    <a:pt x="2606" y="2798"/>
                    <a:pt x="2410" y="2831"/>
                  </a:cubicBezTo>
                  <a:cubicBezTo>
                    <a:pt x="2341" y="2843"/>
                    <a:pt x="2275" y="2848"/>
                    <a:pt x="2213" y="2848"/>
                  </a:cubicBezTo>
                  <a:cubicBezTo>
                    <a:pt x="1763" y="2848"/>
                    <a:pt x="1516" y="2559"/>
                    <a:pt x="1574" y="2372"/>
                  </a:cubicBezTo>
                  <a:cubicBezTo>
                    <a:pt x="1574" y="2372"/>
                    <a:pt x="1574" y="2339"/>
                    <a:pt x="1639" y="2339"/>
                  </a:cubicBezTo>
                  <a:cubicBezTo>
                    <a:pt x="1650" y="2339"/>
                    <a:pt x="1669" y="2340"/>
                    <a:pt x="1695" y="2340"/>
                  </a:cubicBezTo>
                  <a:cubicBezTo>
                    <a:pt x="1830" y="2340"/>
                    <a:pt x="2141" y="2317"/>
                    <a:pt x="2279" y="2028"/>
                  </a:cubicBezTo>
                  <a:cubicBezTo>
                    <a:pt x="2397" y="1673"/>
                    <a:pt x="2115" y="1339"/>
                    <a:pt x="1778" y="1339"/>
                  </a:cubicBezTo>
                  <a:cubicBezTo>
                    <a:pt x="1695" y="1339"/>
                    <a:pt x="1609" y="1359"/>
                    <a:pt x="1525" y="1405"/>
                  </a:cubicBezTo>
                  <a:cubicBezTo>
                    <a:pt x="935" y="1782"/>
                    <a:pt x="1082" y="2700"/>
                    <a:pt x="1754" y="2896"/>
                  </a:cubicBezTo>
                  <a:cubicBezTo>
                    <a:pt x="1932" y="2976"/>
                    <a:pt x="2119" y="3014"/>
                    <a:pt x="2301" y="3014"/>
                  </a:cubicBezTo>
                  <a:cubicBezTo>
                    <a:pt x="2757" y="3014"/>
                    <a:pt x="3192" y="2777"/>
                    <a:pt x="3426" y="2355"/>
                  </a:cubicBezTo>
                  <a:cubicBezTo>
                    <a:pt x="3688" y="1815"/>
                    <a:pt x="3639" y="1175"/>
                    <a:pt x="3295" y="667"/>
                  </a:cubicBezTo>
                  <a:cubicBezTo>
                    <a:pt x="2972" y="244"/>
                    <a:pt x="2469" y="1"/>
                    <a:pt x="1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7276150" y="2000225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4"/>
                    <a:pt x="164" y="328"/>
                    <a:pt x="115" y="476"/>
                  </a:cubicBezTo>
                  <a:cubicBezTo>
                    <a:pt x="0" y="853"/>
                    <a:pt x="311" y="1115"/>
                    <a:pt x="951" y="1410"/>
                  </a:cubicBezTo>
                  <a:cubicBezTo>
                    <a:pt x="1328" y="1607"/>
                    <a:pt x="1590" y="1984"/>
                    <a:pt x="1656" y="2410"/>
                  </a:cubicBezTo>
                  <a:cubicBezTo>
                    <a:pt x="1702" y="521"/>
                    <a:pt x="973" y="343"/>
                    <a:pt x="726" y="343"/>
                  </a:cubicBezTo>
                  <a:cubicBezTo>
                    <a:pt x="712" y="343"/>
                    <a:pt x="699" y="344"/>
                    <a:pt x="688" y="345"/>
                  </a:cubicBezTo>
                  <a:cubicBezTo>
                    <a:pt x="492" y="345"/>
                    <a:pt x="377" y="263"/>
                    <a:pt x="361" y="164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7141725" y="1822375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1148" y="1"/>
                  </a:moveTo>
                  <a:lnTo>
                    <a:pt x="1148" y="1"/>
                  </a:lnTo>
                  <a:cubicBezTo>
                    <a:pt x="1246" y="115"/>
                    <a:pt x="1230" y="296"/>
                    <a:pt x="1115" y="410"/>
                  </a:cubicBezTo>
                  <a:cubicBezTo>
                    <a:pt x="919" y="591"/>
                    <a:pt x="361" y="1214"/>
                    <a:pt x="755" y="1837"/>
                  </a:cubicBezTo>
                  <a:cubicBezTo>
                    <a:pt x="1197" y="2525"/>
                    <a:pt x="1787" y="2295"/>
                    <a:pt x="1984" y="2886"/>
                  </a:cubicBezTo>
                  <a:cubicBezTo>
                    <a:pt x="1984" y="2886"/>
                    <a:pt x="2066" y="3164"/>
                    <a:pt x="1869" y="3279"/>
                  </a:cubicBezTo>
                  <a:cubicBezTo>
                    <a:pt x="1839" y="3295"/>
                    <a:pt x="1810" y="3303"/>
                    <a:pt x="1783" y="3303"/>
                  </a:cubicBezTo>
                  <a:cubicBezTo>
                    <a:pt x="1644" y="3303"/>
                    <a:pt x="1541" y="3118"/>
                    <a:pt x="1541" y="2968"/>
                  </a:cubicBezTo>
                  <a:cubicBezTo>
                    <a:pt x="1476" y="2656"/>
                    <a:pt x="1230" y="2427"/>
                    <a:pt x="935" y="2394"/>
                  </a:cubicBezTo>
                  <a:cubicBezTo>
                    <a:pt x="542" y="2328"/>
                    <a:pt x="493" y="2214"/>
                    <a:pt x="492" y="2214"/>
                  </a:cubicBezTo>
                  <a:lnTo>
                    <a:pt x="492" y="2214"/>
                  </a:lnTo>
                  <a:cubicBezTo>
                    <a:pt x="542" y="2361"/>
                    <a:pt x="558" y="2509"/>
                    <a:pt x="525" y="2656"/>
                  </a:cubicBezTo>
                  <a:cubicBezTo>
                    <a:pt x="460" y="2804"/>
                    <a:pt x="165" y="3295"/>
                    <a:pt x="722" y="3672"/>
                  </a:cubicBezTo>
                  <a:cubicBezTo>
                    <a:pt x="1296" y="4066"/>
                    <a:pt x="1574" y="3853"/>
                    <a:pt x="1689" y="4492"/>
                  </a:cubicBezTo>
                  <a:cubicBezTo>
                    <a:pt x="1787" y="5131"/>
                    <a:pt x="1837" y="5918"/>
                    <a:pt x="2181" y="6246"/>
                  </a:cubicBezTo>
                  <a:cubicBezTo>
                    <a:pt x="2066" y="6164"/>
                    <a:pt x="1984" y="6065"/>
                    <a:pt x="1918" y="5951"/>
                  </a:cubicBezTo>
                  <a:cubicBezTo>
                    <a:pt x="1766" y="5630"/>
                    <a:pt x="1442" y="5423"/>
                    <a:pt x="1093" y="5423"/>
                  </a:cubicBezTo>
                  <a:cubicBezTo>
                    <a:pt x="1068" y="5423"/>
                    <a:pt x="1042" y="5424"/>
                    <a:pt x="1017" y="5426"/>
                  </a:cubicBezTo>
                  <a:cubicBezTo>
                    <a:pt x="974" y="5429"/>
                    <a:pt x="934" y="5430"/>
                    <a:pt x="896" y="5430"/>
                  </a:cubicBezTo>
                  <a:cubicBezTo>
                    <a:pt x="434" y="5430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15"/>
                    <a:pt x="935" y="6606"/>
                  </a:cubicBezTo>
                  <a:cubicBezTo>
                    <a:pt x="1869" y="7098"/>
                    <a:pt x="1804" y="6738"/>
                    <a:pt x="3082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7" y="8696"/>
                    <a:pt x="4271" y="8692"/>
                    <a:pt x="4235" y="8692"/>
                  </a:cubicBezTo>
                  <a:cubicBezTo>
                    <a:pt x="4066" y="8692"/>
                    <a:pt x="3915" y="8785"/>
                    <a:pt x="3820" y="8934"/>
                  </a:cubicBezTo>
                  <a:cubicBezTo>
                    <a:pt x="3623" y="9229"/>
                    <a:pt x="3722" y="9639"/>
                    <a:pt x="4049" y="9803"/>
                  </a:cubicBezTo>
                  <a:cubicBezTo>
                    <a:pt x="4049" y="9803"/>
                    <a:pt x="3935" y="9590"/>
                    <a:pt x="4131" y="9573"/>
                  </a:cubicBezTo>
                  <a:cubicBezTo>
                    <a:pt x="4138" y="9573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3"/>
                    <a:pt x="4869" y="9540"/>
                  </a:cubicBezTo>
                  <a:cubicBezTo>
                    <a:pt x="4988" y="9421"/>
                    <a:pt x="5186" y="9323"/>
                    <a:pt x="5415" y="9323"/>
                  </a:cubicBezTo>
                  <a:cubicBezTo>
                    <a:pt x="5721" y="9323"/>
                    <a:pt x="6084" y="9498"/>
                    <a:pt x="6393" y="10032"/>
                  </a:cubicBezTo>
                  <a:cubicBezTo>
                    <a:pt x="6393" y="10032"/>
                    <a:pt x="6164" y="9213"/>
                    <a:pt x="4836" y="8688"/>
                  </a:cubicBezTo>
                  <a:cubicBezTo>
                    <a:pt x="3131" y="7967"/>
                    <a:pt x="2050" y="6262"/>
                    <a:pt x="2132" y="4426"/>
                  </a:cubicBezTo>
                  <a:cubicBezTo>
                    <a:pt x="2230" y="2181"/>
                    <a:pt x="3508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7254825" y="202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7273275" y="1836725"/>
              <a:ext cx="94675" cy="93850"/>
            </a:xfrm>
            <a:custGeom>
              <a:avLst/>
              <a:gdLst/>
              <a:ahLst/>
              <a:cxnLst/>
              <a:rect l="l" t="t" r="r" b="b"/>
              <a:pathLst>
                <a:path w="3787" h="3754" extrusionOk="0">
                  <a:moveTo>
                    <a:pt x="3279" y="0"/>
                  </a:moveTo>
                  <a:cubicBezTo>
                    <a:pt x="3279" y="0"/>
                    <a:pt x="3279" y="271"/>
                    <a:pt x="3118" y="271"/>
                  </a:cubicBezTo>
                  <a:cubicBezTo>
                    <a:pt x="3102" y="271"/>
                    <a:pt x="3085" y="269"/>
                    <a:pt x="3065" y="263"/>
                  </a:cubicBezTo>
                  <a:cubicBezTo>
                    <a:pt x="2959" y="240"/>
                    <a:pt x="2817" y="182"/>
                    <a:pt x="2684" y="182"/>
                  </a:cubicBezTo>
                  <a:cubicBezTo>
                    <a:pt x="2531" y="182"/>
                    <a:pt x="2389" y="259"/>
                    <a:pt x="2328" y="558"/>
                  </a:cubicBezTo>
                  <a:cubicBezTo>
                    <a:pt x="2200" y="1084"/>
                    <a:pt x="2150" y="1657"/>
                    <a:pt x="1936" y="1657"/>
                  </a:cubicBezTo>
                  <a:cubicBezTo>
                    <a:pt x="1930" y="1657"/>
                    <a:pt x="1924" y="1657"/>
                    <a:pt x="1918" y="1656"/>
                  </a:cubicBezTo>
                  <a:cubicBezTo>
                    <a:pt x="1910" y="1648"/>
                    <a:pt x="1906" y="1644"/>
                    <a:pt x="1902" y="1644"/>
                  </a:cubicBezTo>
                  <a:cubicBezTo>
                    <a:pt x="1898" y="1644"/>
                    <a:pt x="1894" y="1648"/>
                    <a:pt x="1885" y="1656"/>
                  </a:cubicBezTo>
                  <a:lnTo>
                    <a:pt x="1869" y="1656"/>
                  </a:lnTo>
                  <a:cubicBezTo>
                    <a:pt x="1863" y="1657"/>
                    <a:pt x="1857" y="1657"/>
                    <a:pt x="1851" y="1657"/>
                  </a:cubicBezTo>
                  <a:cubicBezTo>
                    <a:pt x="1637" y="1657"/>
                    <a:pt x="1587" y="1084"/>
                    <a:pt x="1459" y="558"/>
                  </a:cubicBezTo>
                  <a:cubicBezTo>
                    <a:pt x="1389" y="259"/>
                    <a:pt x="1248" y="182"/>
                    <a:pt x="1097" y="182"/>
                  </a:cubicBezTo>
                  <a:cubicBezTo>
                    <a:pt x="966" y="182"/>
                    <a:pt x="828" y="240"/>
                    <a:pt x="722" y="263"/>
                  </a:cubicBezTo>
                  <a:cubicBezTo>
                    <a:pt x="701" y="269"/>
                    <a:pt x="682" y="271"/>
                    <a:pt x="665" y="271"/>
                  </a:cubicBezTo>
                  <a:cubicBezTo>
                    <a:pt x="495" y="271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79" y="82"/>
                    <a:pt x="131" y="689"/>
                  </a:cubicBezTo>
                  <a:cubicBezTo>
                    <a:pt x="0" y="1279"/>
                    <a:pt x="263" y="1508"/>
                    <a:pt x="1049" y="1869"/>
                  </a:cubicBezTo>
                  <a:cubicBezTo>
                    <a:pt x="1836" y="2230"/>
                    <a:pt x="1869" y="3525"/>
                    <a:pt x="1869" y="3525"/>
                  </a:cubicBezTo>
                  <a:lnTo>
                    <a:pt x="1885" y="3754"/>
                  </a:lnTo>
                  <a:lnTo>
                    <a:pt x="1902" y="3525"/>
                  </a:lnTo>
                  <a:cubicBezTo>
                    <a:pt x="1902" y="3525"/>
                    <a:pt x="1934" y="2230"/>
                    <a:pt x="2721" y="1869"/>
                  </a:cubicBezTo>
                  <a:cubicBezTo>
                    <a:pt x="3508" y="1508"/>
                    <a:pt x="3787" y="1279"/>
                    <a:pt x="3639" y="689"/>
                  </a:cubicBezTo>
                  <a:cubicBezTo>
                    <a:pt x="3508" y="82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7305650" y="1772375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1"/>
                  </a:moveTo>
                  <a:lnTo>
                    <a:pt x="558" y="329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8"/>
                    <a:pt x="148" y="1296"/>
                    <a:pt x="99" y="1411"/>
                  </a:cubicBezTo>
                  <a:cubicBezTo>
                    <a:pt x="0" y="1656"/>
                    <a:pt x="33" y="1952"/>
                    <a:pt x="230" y="2165"/>
                  </a:cubicBezTo>
                  <a:cubicBezTo>
                    <a:pt x="410" y="2427"/>
                    <a:pt x="525" y="2722"/>
                    <a:pt x="574" y="3050"/>
                  </a:cubicBezTo>
                  <a:cubicBezTo>
                    <a:pt x="590" y="3132"/>
                    <a:pt x="590" y="3378"/>
                    <a:pt x="607" y="3378"/>
                  </a:cubicBezTo>
                  <a:cubicBezTo>
                    <a:pt x="607" y="3378"/>
                    <a:pt x="623" y="3132"/>
                    <a:pt x="639" y="3050"/>
                  </a:cubicBezTo>
                  <a:cubicBezTo>
                    <a:pt x="672" y="2722"/>
                    <a:pt x="787" y="2427"/>
                    <a:pt x="984" y="2165"/>
                  </a:cubicBezTo>
                  <a:cubicBezTo>
                    <a:pt x="1164" y="1952"/>
                    <a:pt x="1213" y="1656"/>
                    <a:pt x="1098" y="1411"/>
                  </a:cubicBezTo>
                  <a:cubicBezTo>
                    <a:pt x="1049" y="1296"/>
                    <a:pt x="984" y="1198"/>
                    <a:pt x="918" y="1099"/>
                  </a:cubicBezTo>
                  <a:cubicBezTo>
                    <a:pt x="771" y="870"/>
                    <a:pt x="672" y="607"/>
                    <a:pt x="639" y="329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7250725" y="1748625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2099" y="0"/>
                  </a:moveTo>
                  <a:lnTo>
                    <a:pt x="2099" y="0"/>
                  </a:lnTo>
                  <a:cubicBezTo>
                    <a:pt x="2394" y="967"/>
                    <a:pt x="1312" y="1230"/>
                    <a:pt x="689" y="2361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78"/>
                    <a:pt x="279" y="5229"/>
                    <a:pt x="1574" y="6147"/>
                  </a:cubicBezTo>
                  <a:cubicBezTo>
                    <a:pt x="2722" y="6934"/>
                    <a:pt x="2771" y="7999"/>
                    <a:pt x="2771" y="8147"/>
                  </a:cubicBezTo>
                  <a:cubicBezTo>
                    <a:pt x="2787" y="7655"/>
                    <a:pt x="2640" y="7163"/>
                    <a:pt x="2345" y="6753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196"/>
                    <a:pt x="656" y="4967"/>
                  </a:cubicBezTo>
                  <a:cubicBezTo>
                    <a:pt x="312" y="4147"/>
                    <a:pt x="968" y="3279"/>
                    <a:pt x="1312" y="2902"/>
                  </a:cubicBezTo>
                  <a:cubicBezTo>
                    <a:pt x="1476" y="2738"/>
                    <a:pt x="1673" y="2557"/>
                    <a:pt x="1853" y="2361"/>
                  </a:cubicBezTo>
                  <a:cubicBezTo>
                    <a:pt x="2230" y="2016"/>
                    <a:pt x="2492" y="1574"/>
                    <a:pt x="2591" y="1082"/>
                  </a:cubicBezTo>
                  <a:cubicBezTo>
                    <a:pt x="2722" y="181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32450" y="2072125"/>
              <a:ext cx="226625" cy="157950"/>
            </a:xfrm>
            <a:custGeom>
              <a:avLst/>
              <a:gdLst/>
              <a:ahLst/>
              <a:cxnLst/>
              <a:rect l="l" t="t" r="r" b="b"/>
              <a:pathLst>
                <a:path w="9065" h="6318" extrusionOk="0">
                  <a:moveTo>
                    <a:pt x="7069" y="1"/>
                  </a:moveTo>
                  <a:cubicBezTo>
                    <a:pt x="6614" y="1"/>
                    <a:pt x="6185" y="163"/>
                    <a:pt x="5918" y="501"/>
                  </a:cubicBezTo>
                  <a:cubicBezTo>
                    <a:pt x="5524" y="911"/>
                    <a:pt x="5475" y="1534"/>
                    <a:pt x="5803" y="2009"/>
                  </a:cubicBezTo>
                  <a:cubicBezTo>
                    <a:pt x="5901" y="2140"/>
                    <a:pt x="6032" y="2255"/>
                    <a:pt x="6180" y="2321"/>
                  </a:cubicBezTo>
                  <a:lnTo>
                    <a:pt x="6213" y="2321"/>
                  </a:lnTo>
                  <a:lnTo>
                    <a:pt x="6278" y="2353"/>
                  </a:lnTo>
                  <a:cubicBezTo>
                    <a:pt x="6311" y="2353"/>
                    <a:pt x="6344" y="2370"/>
                    <a:pt x="6377" y="2370"/>
                  </a:cubicBezTo>
                  <a:cubicBezTo>
                    <a:pt x="6449" y="2391"/>
                    <a:pt x="6524" y="2401"/>
                    <a:pt x="6598" y="2401"/>
                  </a:cubicBezTo>
                  <a:cubicBezTo>
                    <a:pt x="6810" y="2401"/>
                    <a:pt x="7018" y="2319"/>
                    <a:pt x="7163" y="2173"/>
                  </a:cubicBezTo>
                  <a:cubicBezTo>
                    <a:pt x="7558" y="1748"/>
                    <a:pt x="7278" y="1211"/>
                    <a:pt x="6936" y="1211"/>
                  </a:cubicBezTo>
                  <a:cubicBezTo>
                    <a:pt x="6908" y="1211"/>
                    <a:pt x="6880" y="1215"/>
                    <a:pt x="6852" y="1222"/>
                  </a:cubicBezTo>
                  <a:cubicBezTo>
                    <a:pt x="6541" y="1321"/>
                    <a:pt x="6475" y="1714"/>
                    <a:pt x="6704" y="1862"/>
                  </a:cubicBezTo>
                  <a:cubicBezTo>
                    <a:pt x="6755" y="1884"/>
                    <a:pt x="6810" y="1895"/>
                    <a:pt x="6864" y="1895"/>
                  </a:cubicBezTo>
                  <a:cubicBezTo>
                    <a:pt x="6968" y="1895"/>
                    <a:pt x="7072" y="1855"/>
                    <a:pt x="7147" y="1780"/>
                  </a:cubicBezTo>
                  <a:lnTo>
                    <a:pt x="7147" y="1780"/>
                  </a:lnTo>
                  <a:cubicBezTo>
                    <a:pt x="7180" y="1911"/>
                    <a:pt x="7131" y="2075"/>
                    <a:pt x="6999" y="2157"/>
                  </a:cubicBezTo>
                  <a:cubicBezTo>
                    <a:pt x="6852" y="2267"/>
                    <a:pt x="6677" y="2323"/>
                    <a:pt x="6495" y="2323"/>
                  </a:cubicBezTo>
                  <a:cubicBezTo>
                    <a:pt x="6434" y="2323"/>
                    <a:pt x="6372" y="2316"/>
                    <a:pt x="6311" y="2304"/>
                  </a:cubicBezTo>
                  <a:cubicBezTo>
                    <a:pt x="6213" y="2271"/>
                    <a:pt x="6131" y="2239"/>
                    <a:pt x="6049" y="2173"/>
                  </a:cubicBezTo>
                  <a:cubicBezTo>
                    <a:pt x="5541" y="1763"/>
                    <a:pt x="5508" y="1009"/>
                    <a:pt x="5967" y="567"/>
                  </a:cubicBezTo>
                  <a:cubicBezTo>
                    <a:pt x="6222" y="258"/>
                    <a:pt x="6616" y="112"/>
                    <a:pt x="7033" y="112"/>
                  </a:cubicBezTo>
                  <a:cubicBezTo>
                    <a:pt x="7899" y="112"/>
                    <a:pt x="8862" y="744"/>
                    <a:pt x="8884" y="1862"/>
                  </a:cubicBezTo>
                  <a:cubicBezTo>
                    <a:pt x="8917" y="2665"/>
                    <a:pt x="8475" y="3419"/>
                    <a:pt x="7753" y="3796"/>
                  </a:cubicBezTo>
                  <a:lnTo>
                    <a:pt x="7704" y="3812"/>
                  </a:lnTo>
                  <a:cubicBezTo>
                    <a:pt x="7606" y="3845"/>
                    <a:pt x="7524" y="3878"/>
                    <a:pt x="7426" y="3894"/>
                  </a:cubicBezTo>
                  <a:cubicBezTo>
                    <a:pt x="7196" y="3949"/>
                    <a:pt x="6966" y="3973"/>
                    <a:pt x="6737" y="3973"/>
                  </a:cubicBezTo>
                  <a:cubicBezTo>
                    <a:pt x="5162" y="3973"/>
                    <a:pt x="3623" y="2835"/>
                    <a:pt x="2295" y="2835"/>
                  </a:cubicBezTo>
                  <a:cubicBezTo>
                    <a:pt x="2150" y="2835"/>
                    <a:pt x="2008" y="2848"/>
                    <a:pt x="1869" y="2878"/>
                  </a:cubicBezTo>
                  <a:cubicBezTo>
                    <a:pt x="607" y="3173"/>
                    <a:pt x="246" y="4042"/>
                    <a:pt x="148" y="4583"/>
                  </a:cubicBezTo>
                  <a:cubicBezTo>
                    <a:pt x="0" y="5140"/>
                    <a:pt x="115" y="5730"/>
                    <a:pt x="558" y="6074"/>
                  </a:cubicBezTo>
                  <a:cubicBezTo>
                    <a:pt x="774" y="6241"/>
                    <a:pt x="1037" y="6317"/>
                    <a:pt x="1296" y="6317"/>
                  </a:cubicBezTo>
                  <a:cubicBezTo>
                    <a:pt x="1723" y="6317"/>
                    <a:pt x="2138" y="6110"/>
                    <a:pt x="2312" y="5763"/>
                  </a:cubicBezTo>
                  <a:cubicBezTo>
                    <a:pt x="2639" y="5222"/>
                    <a:pt x="2361" y="4517"/>
                    <a:pt x="1869" y="4402"/>
                  </a:cubicBezTo>
                  <a:cubicBezTo>
                    <a:pt x="1771" y="4363"/>
                    <a:pt x="1670" y="4344"/>
                    <a:pt x="1572" y="4344"/>
                  </a:cubicBezTo>
                  <a:cubicBezTo>
                    <a:pt x="1258" y="4344"/>
                    <a:pt x="965" y="4533"/>
                    <a:pt x="853" y="4845"/>
                  </a:cubicBezTo>
                  <a:cubicBezTo>
                    <a:pt x="820" y="4960"/>
                    <a:pt x="804" y="5091"/>
                    <a:pt x="836" y="5222"/>
                  </a:cubicBezTo>
                  <a:lnTo>
                    <a:pt x="836" y="5238"/>
                  </a:lnTo>
                  <a:cubicBezTo>
                    <a:pt x="836" y="5255"/>
                    <a:pt x="836" y="5255"/>
                    <a:pt x="853" y="5271"/>
                  </a:cubicBezTo>
                  <a:cubicBezTo>
                    <a:pt x="853" y="5287"/>
                    <a:pt x="853" y="5287"/>
                    <a:pt x="853" y="5304"/>
                  </a:cubicBezTo>
                  <a:cubicBezTo>
                    <a:pt x="914" y="5525"/>
                    <a:pt x="1123" y="5663"/>
                    <a:pt x="1348" y="5663"/>
                  </a:cubicBezTo>
                  <a:cubicBezTo>
                    <a:pt x="1423" y="5663"/>
                    <a:pt x="1500" y="5648"/>
                    <a:pt x="1574" y="5615"/>
                  </a:cubicBezTo>
                  <a:cubicBezTo>
                    <a:pt x="1904" y="5474"/>
                    <a:pt x="1797" y="4924"/>
                    <a:pt x="1468" y="4924"/>
                  </a:cubicBezTo>
                  <a:cubicBezTo>
                    <a:pt x="1455" y="4924"/>
                    <a:pt x="1441" y="4925"/>
                    <a:pt x="1426" y="4927"/>
                  </a:cubicBezTo>
                  <a:cubicBezTo>
                    <a:pt x="1049" y="4960"/>
                    <a:pt x="1099" y="5320"/>
                    <a:pt x="1049" y="5386"/>
                  </a:cubicBezTo>
                  <a:cubicBezTo>
                    <a:pt x="1041" y="5394"/>
                    <a:pt x="1032" y="5398"/>
                    <a:pt x="1022" y="5398"/>
                  </a:cubicBezTo>
                  <a:cubicBezTo>
                    <a:pt x="974" y="5398"/>
                    <a:pt x="915" y="5314"/>
                    <a:pt x="902" y="5287"/>
                  </a:cubicBezTo>
                  <a:cubicBezTo>
                    <a:pt x="836" y="5091"/>
                    <a:pt x="836" y="4894"/>
                    <a:pt x="935" y="4714"/>
                  </a:cubicBezTo>
                  <a:cubicBezTo>
                    <a:pt x="1086" y="4505"/>
                    <a:pt x="1310" y="4394"/>
                    <a:pt x="1545" y="4394"/>
                  </a:cubicBezTo>
                  <a:cubicBezTo>
                    <a:pt x="1642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30"/>
                  </a:cubicBezTo>
                  <a:cubicBezTo>
                    <a:pt x="2081" y="6037"/>
                    <a:pt x="1710" y="6213"/>
                    <a:pt x="1328" y="6213"/>
                  </a:cubicBezTo>
                  <a:cubicBezTo>
                    <a:pt x="1079" y="6213"/>
                    <a:pt x="824" y="6138"/>
                    <a:pt x="623" y="5976"/>
                  </a:cubicBezTo>
                  <a:cubicBezTo>
                    <a:pt x="82" y="5566"/>
                    <a:pt x="115" y="4632"/>
                    <a:pt x="541" y="4058"/>
                  </a:cubicBezTo>
                  <a:cubicBezTo>
                    <a:pt x="905" y="3593"/>
                    <a:pt x="1500" y="3350"/>
                    <a:pt x="2120" y="3350"/>
                  </a:cubicBezTo>
                  <a:cubicBezTo>
                    <a:pt x="2309" y="3350"/>
                    <a:pt x="2501" y="3373"/>
                    <a:pt x="2689" y="3419"/>
                  </a:cubicBezTo>
                  <a:cubicBezTo>
                    <a:pt x="3492" y="3615"/>
                    <a:pt x="4328" y="3960"/>
                    <a:pt x="5213" y="4206"/>
                  </a:cubicBezTo>
                  <a:cubicBezTo>
                    <a:pt x="5536" y="4264"/>
                    <a:pt x="5862" y="4298"/>
                    <a:pt x="6185" y="4298"/>
                  </a:cubicBezTo>
                  <a:cubicBezTo>
                    <a:pt x="6764" y="4298"/>
                    <a:pt x="7330" y="4190"/>
                    <a:pt x="7835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99" y="653"/>
                    <a:pt x="7981" y="1"/>
                    <a:pt x="70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56225" y="2207975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1"/>
                  </a:moveTo>
                  <a:cubicBezTo>
                    <a:pt x="3033" y="116"/>
                    <a:pt x="3017" y="247"/>
                    <a:pt x="3000" y="361"/>
                  </a:cubicBezTo>
                  <a:cubicBezTo>
                    <a:pt x="3000" y="361"/>
                    <a:pt x="2918" y="1263"/>
                    <a:pt x="2033" y="1394"/>
                  </a:cubicBezTo>
                  <a:cubicBezTo>
                    <a:pt x="1164" y="1509"/>
                    <a:pt x="574" y="1640"/>
                    <a:pt x="541" y="2296"/>
                  </a:cubicBezTo>
                  <a:cubicBezTo>
                    <a:pt x="511" y="2911"/>
                    <a:pt x="330" y="3238"/>
                    <a:pt x="73" y="3238"/>
                  </a:cubicBezTo>
                  <a:cubicBezTo>
                    <a:pt x="49" y="3238"/>
                    <a:pt x="25" y="3235"/>
                    <a:pt x="1" y="3230"/>
                  </a:cubicBezTo>
                  <a:lnTo>
                    <a:pt x="1" y="3230"/>
                  </a:lnTo>
                  <a:cubicBezTo>
                    <a:pt x="1" y="3230"/>
                    <a:pt x="360" y="3769"/>
                    <a:pt x="958" y="3769"/>
                  </a:cubicBezTo>
                  <a:cubicBezTo>
                    <a:pt x="1082" y="3769"/>
                    <a:pt x="1217" y="3745"/>
                    <a:pt x="1361" y="3689"/>
                  </a:cubicBezTo>
                  <a:cubicBezTo>
                    <a:pt x="2181" y="3377"/>
                    <a:pt x="2115" y="2820"/>
                    <a:pt x="2131" y="2673"/>
                  </a:cubicBezTo>
                  <a:cubicBezTo>
                    <a:pt x="2131" y="2520"/>
                    <a:pt x="2202" y="2325"/>
                    <a:pt x="2344" y="2325"/>
                  </a:cubicBezTo>
                  <a:cubicBezTo>
                    <a:pt x="2355" y="2325"/>
                    <a:pt x="2366" y="2326"/>
                    <a:pt x="2377" y="2328"/>
                  </a:cubicBezTo>
                  <a:cubicBezTo>
                    <a:pt x="2541" y="2361"/>
                    <a:pt x="2607" y="2673"/>
                    <a:pt x="2361" y="2968"/>
                  </a:cubicBezTo>
                  <a:cubicBezTo>
                    <a:pt x="2017" y="3312"/>
                    <a:pt x="1984" y="3869"/>
                    <a:pt x="2263" y="4263"/>
                  </a:cubicBezTo>
                  <a:cubicBezTo>
                    <a:pt x="2623" y="4820"/>
                    <a:pt x="3066" y="6197"/>
                    <a:pt x="3066" y="6197"/>
                  </a:cubicBezTo>
                  <a:cubicBezTo>
                    <a:pt x="3066" y="6197"/>
                    <a:pt x="3508" y="4820"/>
                    <a:pt x="3869" y="4263"/>
                  </a:cubicBezTo>
                  <a:cubicBezTo>
                    <a:pt x="4164" y="3869"/>
                    <a:pt x="4115" y="3312"/>
                    <a:pt x="3771" y="2968"/>
                  </a:cubicBezTo>
                  <a:cubicBezTo>
                    <a:pt x="3541" y="2673"/>
                    <a:pt x="3607" y="2345"/>
                    <a:pt x="3771" y="2328"/>
                  </a:cubicBezTo>
                  <a:cubicBezTo>
                    <a:pt x="3782" y="2326"/>
                    <a:pt x="3793" y="2325"/>
                    <a:pt x="3803" y="2325"/>
                  </a:cubicBezTo>
                  <a:cubicBezTo>
                    <a:pt x="3943" y="2325"/>
                    <a:pt x="4001" y="2520"/>
                    <a:pt x="4016" y="2673"/>
                  </a:cubicBezTo>
                  <a:cubicBezTo>
                    <a:pt x="4033" y="2837"/>
                    <a:pt x="3967" y="3394"/>
                    <a:pt x="4787" y="3689"/>
                  </a:cubicBezTo>
                  <a:cubicBezTo>
                    <a:pt x="4925" y="3741"/>
                    <a:pt x="5055" y="3763"/>
                    <a:pt x="5175" y="3763"/>
                  </a:cubicBezTo>
                  <a:cubicBezTo>
                    <a:pt x="5773" y="3763"/>
                    <a:pt x="6147" y="3230"/>
                    <a:pt x="6147" y="3230"/>
                  </a:cubicBezTo>
                  <a:lnTo>
                    <a:pt x="6147" y="3230"/>
                  </a:lnTo>
                  <a:cubicBezTo>
                    <a:pt x="6121" y="3235"/>
                    <a:pt x="6096" y="3238"/>
                    <a:pt x="6071" y="3238"/>
                  </a:cubicBezTo>
                  <a:cubicBezTo>
                    <a:pt x="5801" y="3238"/>
                    <a:pt x="5620" y="2911"/>
                    <a:pt x="5590" y="2296"/>
                  </a:cubicBezTo>
                  <a:cubicBezTo>
                    <a:pt x="5557" y="1640"/>
                    <a:pt x="4984" y="1509"/>
                    <a:pt x="4098" y="1394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7"/>
                    <a:pt x="3099" y="132"/>
                    <a:pt x="3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59500" y="21616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61" y="2938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9"/>
                    <a:pt x="3377" y="1938"/>
                    <a:pt x="3147" y="1676"/>
                  </a:cubicBezTo>
                  <a:cubicBezTo>
                    <a:pt x="2958" y="1446"/>
                    <a:pt x="3081" y="1216"/>
                    <a:pt x="3268" y="1216"/>
                  </a:cubicBezTo>
                  <a:cubicBezTo>
                    <a:pt x="3307" y="1216"/>
                    <a:pt x="3350" y="1226"/>
                    <a:pt x="3393" y="1249"/>
                  </a:cubicBezTo>
                  <a:cubicBezTo>
                    <a:pt x="3623" y="1381"/>
                    <a:pt x="3262" y="1872"/>
                    <a:pt x="3934" y="2315"/>
                  </a:cubicBezTo>
                  <a:cubicBezTo>
                    <a:pt x="4104" y="2427"/>
                    <a:pt x="4264" y="2468"/>
                    <a:pt x="4409" y="2468"/>
                  </a:cubicBezTo>
                  <a:cubicBezTo>
                    <a:pt x="4837" y="2468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5"/>
                    <a:pt x="4770" y="1430"/>
                  </a:cubicBezTo>
                  <a:cubicBezTo>
                    <a:pt x="4696" y="1366"/>
                    <a:pt x="4601" y="1330"/>
                    <a:pt x="4508" y="1330"/>
                  </a:cubicBezTo>
                  <a:cubicBezTo>
                    <a:pt x="4457" y="1330"/>
                    <a:pt x="4407" y="1341"/>
                    <a:pt x="4360" y="1364"/>
                  </a:cubicBezTo>
                  <a:cubicBezTo>
                    <a:pt x="4313" y="1371"/>
                    <a:pt x="4269" y="1374"/>
                    <a:pt x="4228" y="1374"/>
                  </a:cubicBezTo>
                  <a:cubicBezTo>
                    <a:pt x="4068" y="1374"/>
                    <a:pt x="3967" y="1324"/>
                    <a:pt x="4032" y="1233"/>
                  </a:cubicBezTo>
                  <a:cubicBezTo>
                    <a:pt x="4064" y="1184"/>
                    <a:pt x="4100" y="1165"/>
                    <a:pt x="4151" y="1165"/>
                  </a:cubicBezTo>
                  <a:cubicBezTo>
                    <a:pt x="4285" y="1165"/>
                    <a:pt x="4521" y="1296"/>
                    <a:pt x="5032" y="1331"/>
                  </a:cubicBezTo>
                  <a:cubicBezTo>
                    <a:pt x="5068" y="1334"/>
                    <a:pt x="5103" y="1336"/>
                    <a:pt x="5138" y="1336"/>
                  </a:cubicBezTo>
                  <a:cubicBezTo>
                    <a:pt x="5903" y="1336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4" y="1030"/>
                    <a:pt x="5026" y="1030"/>
                  </a:cubicBezTo>
                  <a:cubicBezTo>
                    <a:pt x="3858" y="1030"/>
                    <a:pt x="2680" y="468"/>
                    <a:pt x="1836" y="168"/>
                  </a:cubicBezTo>
                  <a:cubicBezTo>
                    <a:pt x="1495" y="44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100875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2506" y="0"/>
                  </a:moveTo>
                  <a:cubicBezTo>
                    <a:pt x="1920" y="0"/>
                    <a:pt x="1243" y="125"/>
                    <a:pt x="869" y="621"/>
                  </a:cubicBezTo>
                  <a:cubicBezTo>
                    <a:pt x="1" y="1768"/>
                    <a:pt x="525" y="2522"/>
                    <a:pt x="525" y="2522"/>
                  </a:cubicBezTo>
                  <a:cubicBezTo>
                    <a:pt x="525" y="2522"/>
                    <a:pt x="361" y="2162"/>
                    <a:pt x="1394" y="2162"/>
                  </a:cubicBezTo>
                  <a:cubicBezTo>
                    <a:pt x="2427" y="2145"/>
                    <a:pt x="2312" y="1490"/>
                    <a:pt x="2263" y="1260"/>
                  </a:cubicBezTo>
                  <a:cubicBezTo>
                    <a:pt x="2181" y="1014"/>
                    <a:pt x="2246" y="752"/>
                    <a:pt x="2410" y="555"/>
                  </a:cubicBezTo>
                  <a:cubicBezTo>
                    <a:pt x="2656" y="195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70125" y="2003100"/>
              <a:ext cx="56175" cy="67225"/>
            </a:xfrm>
            <a:custGeom>
              <a:avLst/>
              <a:gdLst/>
              <a:ahLst/>
              <a:cxnLst/>
              <a:rect l="l" t="t" r="r" b="b"/>
              <a:pathLst>
                <a:path w="2247" h="2689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5"/>
                    <a:pt x="1" y="1344"/>
                    <a:pt x="247" y="2016"/>
                  </a:cubicBezTo>
                  <a:cubicBezTo>
                    <a:pt x="493" y="2688"/>
                    <a:pt x="1673" y="2426"/>
                    <a:pt x="2246" y="2623"/>
                  </a:cubicBezTo>
                  <a:cubicBezTo>
                    <a:pt x="2246" y="2623"/>
                    <a:pt x="1378" y="2164"/>
                    <a:pt x="1443" y="1426"/>
                  </a:cubicBezTo>
                  <a:cubicBezTo>
                    <a:pt x="1509" y="705"/>
                    <a:pt x="1427" y="164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231200" y="2032200"/>
              <a:ext cx="79925" cy="107775"/>
            </a:xfrm>
            <a:custGeom>
              <a:avLst/>
              <a:gdLst/>
              <a:ahLst/>
              <a:cxnLst/>
              <a:rect l="l" t="t" r="r" b="b"/>
              <a:pathLst>
                <a:path w="3197" h="4311" extrusionOk="0">
                  <a:moveTo>
                    <a:pt x="377" y="0"/>
                  </a:moveTo>
                  <a:cubicBezTo>
                    <a:pt x="0" y="1344"/>
                    <a:pt x="541" y="1606"/>
                    <a:pt x="1098" y="2475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0"/>
                    <a:pt x="2492" y="2934"/>
                  </a:cubicBezTo>
                  <a:cubicBezTo>
                    <a:pt x="3196" y="2492"/>
                    <a:pt x="2901" y="1590"/>
                    <a:pt x="2901" y="1590"/>
                  </a:cubicBezTo>
                  <a:lnTo>
                    <a:pt x="2901" y="1590"/>
                  </a:lnTo>
                  <a:cubicBezTo>
                    <a:pt x="2851" y="1704"/>
                    <a:pt x="2752" y="1749"/>
                    <a:pt x="2597" y="1749"/>
                  </a:cubicBezTo>
                  <a:cubicBezTo>
                    <a:pt x="2550" y="1749"/>
                    <a:pt x="2499" y="1745"/>
                    <a:pt x="2442" y="1737"/>
                  </a:cubicBezTo>
                  <a:cubicBezTo>
                    <a:pt x="2415" y="1731"/>
                    <a:pt x="2387" y="1727"/>
                    <a:pt x="2360" y="1727"/>
                  </a:cubicBezTo>
                  <a:cubicBezTo>
                    <a:pt x="2132" y="1727"/>
                    <a:pt x="1945" y="1962"/>
                    <a:pt x="2033" y="2196"/>
                  </a:cubicBezTo>
                  <a:cubicBezTo>
                    <a:pt x="2100" y="2359"/>
                    <a:pt x="1967" y="2533"/>
                    <a:pt x="1807" y="2533"/>
                  </a:cubicBezTo>
                  <a:cubicBezTo>
                    <a:pt x="1774" y="2533"/>
                    <a:pt x="1739" y="2525"/>
                    <a:pt x="1705" y="2508"/>
                  </a:cubicBezTo>
                  <a:cubicBezTo>
                    <a:pt x="1557" y="2442"/>
                    <a:pt x="1557" y="2065"/>
                    <a:pt x="1770" y="1885"/>
                  </a:cubicBezTo>
                  <a:cubicBezTo>
                    <a:pt x="1984" y="1705"/>
                    <a:pt x="2131" y="1311"/>
                    <a:pt x="1934" y="688"/>
                  </a:cubicBezTo>
                  <a:cubicBezTo>
                    <a:pt x="1797" y="212"/>
                    <a:pt x="1343" y="110"/>
                    <a:pt x="1027" y="110"/>
                  </a:cubicBezTo>
                  <a:cubicBezTo>
                    <a:pt x="929" y="110"/>
                    <a:pt x="845" y="120"/>
                    <a:pt x="787" y="131"/>
                  </a:cubicBezTo>
                  <a:cubicBezTo>
                    <a:pt x="764" y="134"/>
                    <a:pt x="740" y="135"/>
                    <a:pt x="717" y="135"/>
                  </a:cubicBezTo>
                  <a:cubicBezTo>
                    <a:pt x="594" y="135"/>
                    <a:pt x="474" y="97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213150" y="1873650"/>
              <a:ext cx="202875" cy="202400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63" y="0"/>
                  </a:moveTo>
                  <a:cubicBezTo>
                    <a:pt x="5243" y="0"/>
                    <a:pt x="4734" y="167"/>
                    <a:pt x="4427" y="572"/>
                  </a:cubicBezTo>
                  <a:cubicBezTo>
                    <a:pt x="4115" y="998"/>
                    <a:pt x="4082" y="1556"/>
                    <a:pt x="4312" y="2031"/>
                  </a:cubicBezTo>
                  <a:cubicBezTo>
                    <a:pt x="4519" y="2446"/>
                    <a:pt x="4855" y="2593"/>
                    <a:pt x="5182" y="2593"/>
                  </a:cubicBezTo>
                  <a:cubicBezTo>
                    <a:pt x="5528" y="2593"/>
                    <a:pt x="5865" y="2429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2"/>
                    <a:pt x="5752" y="1022"/>
                  </a:cubicBezTo>
                  <a:cubicBezTo>
                    <a:pt x="5606" y="1022"/>
                    <a:pt x="5471" y="1090"/>
                    <a:pt x="5410" y="1212"/>
                  </a:cubicBezTo>
                  <a:cubicBezTo>
                    <a:pt x="5279" y="1490"/>
                    <a:pt x="5345" y="1851"/>
                    <a:pt x="5754" y="1916"/>
                  </a:cubicBezTo>
                  <a:cubicBezTo>
                    <a:pt x="6099" y="1966"/>
                    <a:pt x="5918" y="2392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4"/>
                    <a:pt x="4394" y="1998"/>
                  </a:cubicBezTo>
                  <a:cubicBezTo>
                    <a:pt x="4181" y="1556"/>
                    <a:pt x="4230" y="1031"/>
                    <a:pt x="4525" y="638"/>
                  </a:cubicBezTo>
                  <a:cubicBezTo>
                    <a:pt x="4781" y="300"/>
                    <a:pt x="5238" y="141"/>
                    <a:pt x="5712" y="141"/>
                  </a:cubicBezTo>
                  <a:cubicBezTo>
                    <a:pt x="5813" y="141"/>
                    <a:pt x="5915" y="148"/>
                    <a:pt x="6017" y="163"/>
                  </a:cubicBezTo>
                  <a:cubicBezTo>
                    <a:pt x="7230" y="294"/>
                    <a:pt x="7918" y="1998"/>
                    <a:pt x="7197" y="3146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7"/>
                    <a:pt x="3509" y="4096"/>
                  </a:cubicBezTo>
                  <a:cubicBezTo>
                    <a:pt x="3203" y="4035"/>
                    <a:pt x="2903" y="4005"/>
                    <a:pt x="2617" y="4005"/>
                  </a:cubicBezTo>
                  <a:cubicBezTo>
                    <a:pt x="1290" y="4005"/>
                    <a:pt x="240" y="4661"/>
                    <a:pt x="132" y="5981"/>
                  </a:cubicBezTo>
                  <a:cubicBezTo>
                    <a:pt x="1" y="7571"/>
                    <a:pt x="1050" y="8096"/>
                    <a:pt x="1050" y="8096"/>
                  </a:cubicBezTo>
                  <a:cubicBezTo>
                    <a:pt x="1050" y="8096"/>
                    <a:pt x="1034" y="8079"/>
                    <a:pt x="1017" y="8063"/>
                  </a:cubicBezTo>
                  <a:cubicBezTo>
                    <a:pt x="444" y="7424"/>
                    <a:pt x="607" y="6227"/>
                    <a:pt x="607" y="6227"/>
                  </a:cubicBezTo>
                  <a:cubicBezTo>
                    <a:pt x="689" y="5703"/>
                    <a:pt x="952" y="5244"/>
                    <a:pt x="1345" y="4900"/>
                  </a:cubicBezTo>
                  <a:cubicBezTo>
                    <a:pt x="1937" y="4460"/>
                    <a:pt x="2695" y="4378"/>
                    <a:pt x="3183" y="4378"/>
                  </a:cubicBezTo>
                  <a:cubicBezTo>
                    <a:pt x="3477" y="4378"/>
                    <a:pt x="3673" y="4408"/>
                    <a:pt x="3673" y="4408"/>
                  </a:cubicBezTo>
                  <a:cubicBezTo>
                    <a:pt x="3918" y="4441"/>
                    <a:pt x="4148" y="4457"/>
                    <a:pt x="4361" y="4473"/>
                  </a:cubicBezTo>
                  <a:cubicBezTo>
                    <a:pt x="4447" y="4477"/>
                    <a:pt x="4534" y="4480"/>
                    <a:pt x="4622" y="4480"/>
                  </a:cubicBezTo>
                  <a:cubicBezTo>
                    <a:pt x="5612" y="4480"/>
                    <a:pt x="6726" y="4207"/>
                    <a:pt x="7328" y="3244"/>
                  </a:cubicBezTo>
                  <a:cubicBezTo>
                    <a:pt x="8115" y="1982"/>
                    <a:pt x="7361" y="179"/>
                    <a:pt x="6033" y="15"/>
                  </a:cubicBezTo>
                  <a:cubicBezTo>
                    <a:pt x="5943" y="5"/>
                    <a:pt x="5853" y="0"/>
                    <a:pt x="57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266850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7" y="209"/>
                    <a:pt x="170" y="202"/>
                    <a:pt x="248" y="202"/>
                  </a:cubicBezTo>
                  <a:cubicBezTo>
                    <a:pt x="735" y="202"/>
                    <a:pt x="1047" y="499"/>
                    <a:pt x="935" y="979"/>
                  </a:cubicBezTo>
                  <a:cubicBezTo>
                    <a:pt x="803" y="1405"/>
                    <a:pt x="967" y="1848"/>
                    <a:pt x="1312" y="2110"/>
                  </a:cubicBezTo>
                  <a:cubicBezTo>
                    <a:pt x="1639" y="2372"/>
                    <a:pt x="2541" y="2372"/>
                    <a:pt x="2541" y="2372"/>
                  </a:cubicBezTo>
                  <a:cubicBezTo>
                    <a:pt x="2279" y="2225"/>
                    <a:pt x="2524" y="1864"/>
                    <a:pt x="2688" y="1438"/>
                  </a:cubicBezTo>
                  <a:cubicBezTo>
                    <a:pt x="2844" y="1017"/>
                    <a:pt x="2422" y="863"/>
                    <a:pt x="2225" y="863"/>
                  </a:cubicBezTo>
                  <a:cubicBezTo>
                    <a:pt x="2215" y="863"/>
                    <a:pt x="2205" y="864"/>
                    <a:pt x="2197" y="864"/>
                  </a:cubicBezTo>
                  <a:cubicBezTo>
                    <a:pt x="2109" y="882"/>
                    <a:pt x="2035" y="900"/>
                    <a:pt x="1966" y="900"/>
                  </a:cubicBezTo>
                  <a:cubicBezTo>
                    <a:pt x="1905" y="900"/>
                    <a:pt x="1848" y="886"/>
                    <a:pt x="1787" y="848"/>
                  </a:cubicBezTo>
                  <a:cubicBezTo>
                    <a:pt x="1695" y="783"/>
                    <a:pt x="1729" y="572"/>
                    <a:pt x="1987" y="572"/>
                  </a:cubicBezTo>
                  <a:cubicBezTo>
                    <a:pt x="2053" y="572"/>
                    <a:pt x="2133" y="585"/>
                    <a:pt x="2229" y="619"/>
                  </a:cubicBezTo>
                  <a:cubicBezTo>
                    <a:pt x="2721" y="766"/>
                    <a:pt x="2574" y="1225"/>
                    <a:pt x="3311" y="1373"/>
                  </a:cubicBezTo>
                  <a:cubicBezTo>
                    <a:pt x="3367" y="1384"/>
                    <a:pt x="3420" y="1389"/>
                    <a:pt x="3470" y="1389"/>
                  </a:cubicBezTo>
                  <a:cubicBezTo>
                    <a:pt x="4060" y="1389"/>
                    <a:pt x="4218" y="641"/>
                    <a:pt x="4278" y="520"/>
                  </a:cubicBezTo>
                  <a:cubicBezTo>
                    <a:pt x="4393" y="389"/>
                    <a:pt x="4524" y="258"/>
                    <a:pt x="4655" y="143"/>
                  </a:cubicBezTo>
                  <a:lnTo>
                    <a:pt x="4655" y="143"/>
                  </a:lnTo>
                  <a:cubicBezTo>
                    <a:pt x="4455" y="267"/>
                    <a:pt x="4083" y="386"/>
                    <a:pt x="3546" y="386"/>
                  </a:cubicBezTo>
                  <a:cubicBezTo>
                    <a:pt x="3159" y="386"/>
                    <a:pt x="2687" y="324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73400" y="1880975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28"/>
                  </a:cubicBezTo>
                  <a:cubicBezTo>
                    <a:pt x="0" y="1951"/>
                    <a:pt x="214" y="2410"/>
                    <a:pt x="361" y="2672"/>
                  </a:cubicBezTo>
                  <a:cubicBezTo>
                    <a:pt x="459" y="2804"/>
                    <a:pt x="427" y="2984"/>
                    <a:pt x="296" y="3082"/>
                  </a:cubicBezTo>
                  <a:cubicBezTo>
                    <a:pt x="1394" y="2967"/>
                    <a:pt x="1246" y="2328"/>
                    <a:pt x="1181" y="2132"/>
                  </a:cubicBezTo>
                  <a:cubicBezTo>
                    <a:pt x="1115" y="1935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5"/>
                  </a:cubicBezTo>
                  <a:cubicBezTo>
                    <a:pt x="1328" y="2623"/>
                    <a:pt x="1279" y="3279"/>
                    <a:pt x="2115" y="3344"/>
                  </a:cubicBezTo>
                  <a:cubicBezTo>
                    <a:pt x="2146" y="3347"/>
                    <a:pt x="2176" y="3348"/>
                    <a:pt x="2206" y="3348"/>
                  </a:cubicBezTo>
                  <a:cubicBezTo>
                    <a:pt x="2985" y="3348"/>
                    <a:pt x="3213" y="2541"/>
                    <a:pt x="3213" y="2541"/>
                  </a:cubicBezTo>
                  <a:lnTo>
                    <a:pt x="3213" y="2541"/>
                  </a:lnTo>
                  <a:cubicBezTo>
                    <a:pt x="3088" y="2576"/>
                    <a:pt x="2939" y="2601"/>
                    <a:pt x="2780" y="2601"/>
                  </a:cubicBezTo>
                  <a:cubicBezTo>
                    <a:pt x="2334" y="2601"/>
                    <a:pt x="1816" y="2401"/>
                    <a:pt x="1574" y="1640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447550" y="177485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66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4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1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11"/>
                    <a:pt x="788" y="3574"/>
                    <a:pt x="706" y="3721"/>
                  </a:cubicBezTo>
                  <a:cubicBezTo>
                    <a:pt x="624" y="3869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1" y="3705"/>
                    <a:pt x="1951" y="3115"/>
                  </a:cubicBezTo>
                  <a:cubicBezTo>
                    <a:pt x="1908" y="2611"/>
                    <a:pt x="2244" y="2170"/>
                    <a:pt x="2471" y="2170"/>
                  </a:cubicBezTo>
                  <a:cubicBezTo>
                    <a:pt x="2502" y="2170"/>
                    <a:pt x="2532" y="2179"/>
                    <a:pt x="2558" y="2197"/>
                  </a:cubicBezTo>
                  <a:cubicBezTo>
                    <a:pt x="2787" y="2344"/>
                    <a:pt x="2525" y="2557"/>
                    <a:pt x="2394" y="2607"/>
                  </a:cubicBezTo>
                  <a:cubicBezTo>
                    <a:pt x="2214" y="2721"/>
                    <a:pt x="2181" y="2984"/>
                    <a:pt x="2328" y="3131"/>
                  </a:cubicBezTo>
                  <a:cubicBezTo>
                    <a:pt x="2541" y="3393"/>
                    <a:pt x="2476" y="3705"/>
                    <a:pt x="2214" y="3787"/>
                  </a:cubicBezTo>
                  <a:cubicBezTo>
                    <a:pt x="2214" y="3787"/>
                    <a:pt x="2271" y="3794"/>
                    <a:pt x="2367" y="3794"/>
                  </a:cubicBezTo>
                  <a:cubicBezTo>
                    <a:pt x="2692" y="3794"/>
                    <a:pt x="3458" y="3716"/>
                    <a:pt x="3951" y="3033"/>
                  </a:cubicBezTo>
                  <a:cubicBezTo>
                    <a:pt x="4295" y="2508"/>
                    <a:pt x="4525" y="1918"/>
                    <a:pt x="4574" y="1295"/>
                  </a:cubicBezTo>
                  <a:cubicBezTo>
                    <a:pt x="4640" y="853"/>
                    <a:pt x="4541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032850" y="1917825"/>
              <a:ext cx="100025" cy="218350"/>
            </a:xfrm>
            <a:custGeom>
              <a:avLst/>
              <a:gdLst/>
              <a:ahLst/>
              <a:cxnLst/>
              <a:rect l="l" t="t" r="r" b="b"/>
              <a:pathLst>
                <a:path w="4001" h="8734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4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0"/>
                    <a:pt x="1783" y="2850"/>
                  </a:cubicBezTo>
                  <a:cubicBezTo>
                    <a:pt x="1727" y="2850"/>
                    <a:pt x="1669" y="2846"/>
                    <a:pt x="1607" y="2838"/>
                  </a:cubicBezTo>
                  <a:cubicBezTo>
                    <a:pt x="1410" y="2805"/>
                    <a:pt x="1230" y="2706"/>
                    <a:pt x="1099" y="2575"/>
                  </a:cubicBezTo>
                  <a:cubicBezTo>
                    <a:pt x="411" y="1920"/>
                    <a:pt x="738" y="543"/>
                    <a:pt x="1755" y="281"/>
                  </a:cubicBezTo>
                  <a:cubicBezTo>
                    <a:pt x="1888" y="244"/>
                    <a:pt x="2024" y="227"/>
                    <a:pt x="2160" y="227"/>
                  </a:cubicBezTo>
                  <a:cubicBezTo>
                    <a:pt x="2327" y="227"/>
                    <a:pt x="2494" y="252"/>
                    <a:pt x="2656" y="297"/>
                  </a:cubicBezTo>
                  <a:cubicBezTo>
                    <a:pt x="2836" y="346"/>
                    <a:pt x="3017" y="444"/>
                    <a:pt x="3181" y="559"/>
                  </a:cubicBezTo>
                  <a:cubicBezTo>
                    <a:pt x="3525" y="838"/>
                    <a:pt x="3738" y="1264"/>
                    <a:pt x="3771" y="1707"/>
                  </a:cubicBezTo>
                  <a:cubicBezTo>
                    <a:pt x="3836" y="2444"/>
                    <a:pt x="3443" y="3182"/>
                    <a:pt x="2886" y="3723"/>
                  </a:cubicBezTo>
                  <a:cubicBezTo>
                    <a:pt x="2312" y="4247"/>
                    <a:pt x="1558" y="4559"/>
                    <a:pt x="984" y="5100"/>
                  </a:cubicBezTo>
                  <a:cubicBezTo>
                    <a:pt x="427" y="5591"/>
                    <a:pt x="83" y="6312"/>
                    <a:pt x="34" y="7066"/>
                  </a:cubicBezTo>
                  <a:cubicBezTo>
                    <a:pt x="1" y="7755"/>
                    <a:pt x="394" y="8493"/>
                    <a:pt x="1033" y="8673"/>
                  </a:cubicBezTo>
                  <a:cubicBezTo>
                    <a:pt x="1164" y="8714"/>
                    <a:pt x="1299" y="8734"/>
                    <a:pt x="1432" y="8734"/>
                  </a:cubicBezTo>
                  <a:cubicBezTo>
                    <a:pt x="1929" y="8734"/>
                    <a:pt x="2396" y="8457"/>
                    <a:pt x="2525" y="8017"/>
                  </a:cubicBezTo>
                  <a:cubicBezTo>
                    <a:pt x="2722" y="7542"/>
                    <a:pt x="2509" y="7001"/>
                    <a:pt x="2050" y="6771"/>
                  </a:cubicBezTo>
                  <a:cubicBezTo>
                    <a:pt x="1935" y="6722"/>
                    <a:pt x="1820" y="6689"/>
                    <a:pt x="1705" y="6689"/>
                  </a:cubicBezTo>
                  <a:cubicBezTo>
                    <a:pt x="1669" y="6685"/>
                    <a:pt x="1634" y="6682"/>
                    <a:pt x="1598" y="6682"/>
                  </a:cubicBezTo>
                  <a:cubicBezTo>
                    <a:pt x="1262" y="6682"/>
                    <a:pt x="957" y="6889"/>
                    <a:pt x="853" y="7230"/>
                  </a:cubicBezTo>
                  <a:cubicBezTo>
                    <a:pt x="723" y="7724"/>
                    <a:pt x="995" y="7991"/>
                    <a:pt x="1309" y="7991"/>
                  </a:cubicBezTo>
                  <a:cubicBezTo>
                    <a:pt x="1391" y="7991"/>
                    <a:pt x="1476" y="7973"/>
                    <a:pt x="1558" y="7935"/>
                  </a:cubicBezTo>
                  <a:cubicBezTo>
                    <a:pt x="1869" y="7771"/>
                    <a:pt x="1935" y="7345"/>
                    <a:pt x="1673" y="7116"/>
                  </a:cubicBezTo>
                  <a:cubicBezTo>
                    <a:pt x="1594" y="7037"/>
                    <a:pt x="1493" y="7000"/>
                    <a:pt x="1389" y="7000"/>
                  </a:cubicBezTo>
                  <a:cubicBezTo>
                    <a:pt x="1318" y="7000"/>
                    <a:pt x="1247" y="7017"/>
                    <a:pt x="1181" y="7050"/>
                  </a:cubicBezTo>
                  <a:cubicBezTo>
                    <a:pt x="1159" y="7064"/>
                    <a:pt x="1144" y="7068"/>
                    <a:pt x="1133" y="7068"/>
                  </a:cubicBezTo>
                  <a:cubicBezTo>
                    <a:pt x="1107" y="7068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81"/>
                    <a:pt x="1916" y="8624"/>
                    <a:pt x="1475" y="8624"/>
                  </a:cubicBezTo>
                  <a:cubicBezTo>
                    <a:pt x="1346" y="8624"/>
                    <a:pt x="1213" y="8603"/>
                    <a:pt x="1083" y="8558"/>
                  </a:cubicBezTo>
                  <a:cubicBezTo>
                    <a:pt x="509" y="8394"/>
                    <a:pt x="148" y="7706"/>
                    <a:pt x="181" y="7050"/>
                  </a:cubicBezTo>
                  <a:cubicBezTo>
                    <a:pt x="230" y="6345"/>
                    <a:pt x="574" y="5673"/>
                    <a:pt x="1099" y="5198"/>
                  </a:cubicBezTo>
                  <a:cubicBezTo>
                    <a:pt x="1640" y="4706"/>
                    <a:pt x="2410" y="4428"/>
                    <a:pt x="3000" y="3837"/>
                  </a:cubicBezTo>
                  <a:cubicBezTo>
                    <a:pt x="3590" y="3280"/>
                    <a:pt x="4000" y="2493"/>
                    <a:pt x="3935" y="1690"/>
                  </a:cubicBezTo>
                  <a:cubicBezTo>
                    <a:pt x="3869" y="903"/>
                    <a:pt x="3312" y="248"/>
                    <a:pt x="2558" y="67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034900" y="2000625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509" y="1"/>
                    <a:pt x="1378" y="50"/>
                    <a:pt x="1345" y="165"/>
                  </a:cubicBezTo>
                  <a:cubicBezTo>
                    <a:pt x="1330" y="241"/>
                    <a:pt x="1230" y="331"/>
                    <a:pt x="1060" y="331"/>
                  </a:cubicBezTo>
                  <a:cubicBezTo>
                    <a:pt x="1046" y="331"/>
                    <a:pt x="1032" y="330"/>
                    <a:pt x="1017" y="329"/>
                  </a:cubicBezTo>
                  <a:cubicBezTo>
                    <a:pt x="820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6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052125" y="1822375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5245" y="1"/>
                  </a:moveTo>
                  <a:lnTo>
                    <a:pt x="5245" y="1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79"/>
                    <a:pt x="3262" y="7983"/>
                    <a:pt x="1557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7" y="9500"/>
                    <a:pt x="672" y="9330"/>
                    <a:pt x="973" y="9330"/>
                  </a:cubicBezTo>
                  <a:cubicBezTo>
                    <a:pt x="1200" y="9330"/>
                    <a:pt x="1397" y="9427"/>
                    <a:pt x="1525" y="9540"/>
                  </a:cubicBezTo>
                  <a:cubicBezTo>
                    <a:pt x="1628" y="9633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3"/>
                    <a:pt x="2262" y="9573"/>
                  </a:cubicBezTo>
                  <a:cubicBezTo>
                    <a:pt x="2459" y="9590"/>
                    <a:pt x="2344" y="9803"/>
                    <a:pt x="2344" y="9803"/>
                  </a:cubicBezTo>
                  <a:cubicBezTo>
                    <a:pt x="2672" y="9639"/>
                    <a:pt x="2770" y="9229"/>
                    <a:pt x="2574" y="8934"/>
                  </a:cubicBezTo>
                  <a:cubicBezTo>
                    <a:pt x="2475" y="8780"/>
                    <a:pt x="2317" y="8697"/>
                    <a:pt x="2150" y="8697"/>
                  </a:cubicBezTo>
                  <a:cubicBezTo>
                    <a:pt x="2122" y="8697"/>
                    <a:pt x="2094" y="8700"/>
                    <a:pt x="2065" y="8704"/>
                  </a:cubicBezTo>
                  <a:cubicBezTo>
                    <a:pt x="2065" y="8704"/>
                    <a:pt x="2262" y="8655"/>
                    <a:pt x="3311" y="7803"/>
                  </a:cubicBezTo>
                  <a:cubicBezTo>
                    <a:pt x="4606" y="6738"/>
                    <a:pt x="4524" y="7098"/>
                    <a:pt x="5458" y="6623"/>
                  </a:cubicBezTo>
                  <a:cubicBezTo>
                    <a:pt x="6393" y="6131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30"/>
                    <a:pt x="5514" y="5430"/>
                  </a:cubicBezTo>
                  <a:cubicBezTo>
                    <a:pt x="5476" y="5430"/>
                    <a:pt x="5436" y="5429"/>
                    <a:pt x="5393" y="5426"/>
                  </a:cubicBezTo>
                  <a:cubicBezTo>
                    <a:pt x="5366" y="5424"/>
                    <a:pt x="5340" y="5423"/>
                    <a:pt x="5314" y="5423"/>
                  </a:cubicBezTo>
                  <a:cubicBezTo>
                    <a:pt x="4952" y="5423"/>
                    <a:pt x="4628" y="5631"/>
                    <a:pt x="4475" y="5967"/>
                  </a:cubicBezTo>
                  <a:cubicBezTo>
                    <a:pt x="4409" y="6082"/>
                    <a:pt x="4327" y="6180"/>
                    <a:pt x="4213" y="6246"/>
                  </a:cubicBezTo>
                  <a:cubicBezTo>
                    <a:pt x="4557" y="5918"/>
                    <a:pt x="4606" y="5148"/>
                    <a:pt x="4721" y="4508"/>
                  </a:cubicBezTo>
                  <a:cubicBezTo>
                    <a:pt x="4819" y="3869"/>
                    <a:pt x="5114" y="4066"/>
                    <a:pt x="5672" y="3689"/>
                  </a:cubicBezTo>
                  <a:cubicBezTo>
                    <a:pt x="6245" y="3295"/>
                    <a:pt x="5934" y="2804"/>
                    <a:pt x="5885" y="2656"/>
                  </a:cubicBezTo>
                  <a:cubicBezTo>
                    <a:pt x="5852" y="2509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3" y="2427"/>
                    <a:pt x="4918" y="2656"/>
                    <a:pt x="4852" y="2968"/>
                  </a:cubicBezTo>
                  <a:cubicBezTo>
                    <a:pt x="4852" y="3118"/>
                    <a:pt x="4749" y="3303"/>
                    <a:pt x="4611" y="3303"/>
                  </a:cubicBezTo>
                  <a:cubicBezTo>
                    <a:pt x="4583" y="3303"/>
                    <a:pt x="4554" y="3295"/>
                    <a:pt x="4524" y="3279"/>
                  </a:cubicBezTo>
                  <a:cubicBezTo>
                    <a:pt x="4327" y="3164"/>
                    <a:pt x="4409" y="2886"/>
                    <a:pt x="4409" y="2886"/>
                  </a:cubicBezTo>
                  <a:cubicBezTo>
                    <a:pt x="4606" y="2295"/>
                    <a:pt x="5196" y="2525"/>
                    <a:pt x="5639" y="1837"/>
                  </a:cubicBezTo>
                  <a:cubicBezTo>
                    <a:pt x="6049" y="1214"/>
                    <a:pt x="5491" y="591"/>
                    <a:pt x="5278" y="410"/>
                  </a:cubicBezTo>
                  <a:cubicBezTo>
                    <a:pt x="5163" y="312"/>
                    <a:pt x="5147" y="132"/>
                    <a:pt x="52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098425" y="202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096775" y="1758750"/>
              <a:ext cx="68475" cy="268550"/>
            </a:xfrm>
            <a:custGeom>
              <a:avLst/>
              <a:gdLst/>
              <a:ahLst/>
              <a:cxnLst/>
              <a:rect l="l" t="t" r="r" b="b"/>
              <a:pathLst>
                <a:path w="2739" h="10742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7"/>
                    <a:pt x="148" y="3021"/>
                    <a:pt x="345" y="3513"/>
                  </a:cubicBezTo>
                  <a:cubicBezTo>
                    <a:pt x="1181" y="5545"/>
                    <a:pt x="2066" y="7496"/>
                    <a:pt x="1525" y="8955"/>
                  </a:cubicBezTo>
                  <a:cubicBezTo>
                    <a:pt x="1263" y="9692"/>
                    <a:pt x="755" y="10332"/>
                    <a:pt x="83" y="10741"/>
                  </a:cubicBezTo>
                  <a:cubicBezTo>
                    <a:pt x="165" y="10692"/>
                    <a:pt x="1066" y="10299"/>
                    <a:pt x="1607" y="8971"/>
                  </a:cubicBezTo>
                  <a:cubicBezTo>
                    <a:pt x="2214" y="7496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31"/>
                    <a:pt x="312" y="923"/>
                    <a:pt x="607" y="513"/>
                  </a:cubicBezTo>
                  <a:cubicBezTo>
                    <a:pt x="848" y="235"/>
                    <a:pt x="1168" y="116"/>
                    <a:pt x="1481" y="116"/>
                  </a:cubicBezTo>
                  <a:cubicBezTo>
                    <a:pt x="1997" y="116"/>
                    <a:pt x="2493" y="443"/>
                    <a:pt x="2574" y="923"/>
                  </a:cubicBezTo>
                  <a:cubicBezTo>
                    <a:pt x="2682" y="1448"/>
                    <a:pt x="2267" y="1929"/>
                    <a:pt x="1754" y="1929"/>
                  </a:cubicBezTo>
                  <a:cubicBezTo>
                    <a:pt x="1721" y="1929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06"/>
                    <a:pt x="1607" y="1906"/>
                    <a:pt x="1591" y="1890"/>
                  </a:cubicBezTo>
                  <a:cubicBezTo>
                    <a:pt x="1509" y="1874"/>
                    <a:pt x="1443" y="1824"/>
                    <a:pt x="1410" y="1759"/>
                  </a:cubicBezTo>
                  <a:cubicBezTo>
                    <a:pt x="1410" y="1759"/>
                    <a:pt x="1378" y="1693"/>
                    <a:pt x="1410" y="1661"/>
                  </a:cubicBezTo>
                  <a:cubicBezTo>
                    <a:pt x="1443" y="1611"/>
                    <a:pt x="1804" y="1644"/>
                    <a:pt x="1820" y="1316"/>
                  </a:cubicBezTo>
                  <a:cubicBezTo>
                    <a:pt x="1831" y="1065"/>
                    <a:pt x="1627" y="907"/>
                    <a:pt x="1419" y="907"/>
                  </a:cubicBezTo>
                  <a:cubicBezTo>
                    <a:pt x="1301" y="907"/>
                    <a:pt x="1182" y="958"/>
                    <a:pt x="1099" y="1070"/>
                  </a:cubicBezTo>
                  <a:cubicBezTo>
                    <a:pt x="902" y="1333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38" y="1431"/>
                    <a:pt x="2656" y="907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806650" y="2072125"/>
              <a:ext cx="226225" cy="157950"/>
            </a:xfrm>
            <a:custGeom>
              <a:avLst/>
              <a:gdLst/>
              <a:ahLst/>
              <a:cxnLst/>
              <a:rect l="l" t="t" r="r" b="b"/>
              <a:pathLst>
                <a:path w="9049" h="6318" extrusionOk="0">
                  <a:moveTo>
                    <a:pt x="2001" y="1"/>
                  </a:moveTo>
                  <a:cubicBezTo>
                    <a:pt x="1092" y="1"/>
                    <a:pt x="77" y="653"/>
                    <a:pt x="34" y="1845"/>
                  </a:cubicBezTo>
                  <a:cubicBezTo>
                    <a:pt x="1" y="2714"/>
                    <a:pt x="460" y="3533"/>
                    <a:pt x="1230" y="3943"/>
                  </a:cubicBezTo>
                  <a:cubicBezTo>
                    <a:pt x="1732" y="4194"/>
                    <a:pt x="2301" y="4298"/>
                    <a:pt x="2881" y="4298"/>
                  </a:cubicBezTo>
                  <a:cubicBezTo>
                    <a:pt x="3210" y="4298"/>
                    <a:pt x="3543" y="4265"/>
                    <a:pt x="3869" y="4206"/>
                  </a:cubicBezTo>
                  <a:cubicBezTo>
                    <a:pt x="4754" y="3960"/>
                    <a:pt x="5557" y="3615"/>
                    <a:pt x="6377" y="3419"/>
                  </a:cubicBezTo>
                  <a:cubicBezTo>
                    <a:pt x="6574" y="3372"/>
                    <a:pt x="6773" y="3348"/>
                    <a:pt x="6969" y="3348"/>
                  </a:cubicBezTo>
                  <a:cubicBezTo>
                    <a:pt x="7590" y="3348"/>
                    <a:pt x="8175" y="3585"/>
                    <a:pt x="8524" y="4058"/>
                  </a:cubicBezTo>
                  <a:cubicBezTo>
                    <a:pt x="8950" y="4632"/>
                    <a:pt x="9000" y="5566"/>
                    <a:pt x="8459" y="5976"/>
                  </a:cubicBezTo>
                  <a:cubicBezTo>
                    <a:pt x="8245" y="6138"/>
                    <a:pt x="7988" y="6213"/>
                    <a:pt x="7738" y="6213"/>
                  </a:cubicBezTo>
                  <a:cubicBezTo>
                    <a:pt x="7357" y="6213"/>
                    <a:pt x="6995" y="6037"/>
                    <a:pt x="6836" y="5730"/>
                  </a:cubicBezTo>
                  <a:cubicBezTo>
                    <a:pt x="6524" y="5222"/>
                    <a:pt x="6770" y="4583"/>
                    <a:pt x="7229" y="4451"/>
                  </a:cubicBezTo>
                  <a:cubicBezTo>
                    <a:pt x="7325" y="4413"/>
                    <a:pt x="7425" y="4394"/>
                    <a:pt x="7523" y="4394"/>
                  </a:cubicBezTo>
                  <a:cubicBezTo>
                    <a:pt x="7762" y="4394"/>
                    <a:pt x="7992" y="4505"/>
                    <a:pt x="8131" y="4714"/>
                  </a:cubicBezTo>
                  <a:cubicBezTo>
                    <a:pt x="8229" y="4894"/>
                    <a:pt x="8246" y="5091"/>
                    <a:pt x="8180" y="5287"/>
                  </a:cubicBezTo>
                  <a:cubicBezTo>
                    <a:pt x="8166" y="5314"/>
                    <a:pt x="8108" y="5398"/>
                    <a:pt x="8051" y="5398"/>
                  </a:cubicBezTo>
                  <a:cubicBezTo>
                    <a:pt x="8039" y="5398"/>
                    <a:pt x="8027" y="5394"/>
                    <a:pt x="8016" y="5386"/>
                  </a:cubicBezTo>
                  <a:cubicBezTo>
                    <a:pt x="7967" y="5320"/>
                    <a:pt x="8016" y="4976"/>
                    <a:pt x="7655" y="4927"/>
                  </a:cubicBezTo>
                  <a:cubicBezTo>
                    <a:pt x="7640" y="4925"/>
                    <a:pt x="7626" y="4924"/>
                    <a:pt x="7612" y="4924"/>
                  </a:cubicBezTo>
                  <a:cubicBezTo>
                    <a:pt x="7269" y="4924"/>
                    <a:pt x="7162" y="5474"/>
                    <a:pt x="7508" y="5615"/>
                  </a:cubicBezTo>
                  <a:cubicBezTo>
                    <a:pt x="7578" y="5648"/>
                    <a:pt x="7651" y="5663"/>
                    <a:pt x="7724" y="5663"/>
                  </a:cubicBezTo>
                  <a:cubicBezTo>
                    <a:pt x="7943" y="5663"/>
                    <a:pt x="8155" y="5525"/>
                    <a:pt x="8229" y="5304"/>
                  </a:cubicBezTo>
                  <a:cubicBezTo>
                    <a:pt x="8229" y="5287"/>
                    <a:pt x="8229" y="5287"/>
                    <a:pt x="8229" y="5271"/>
                  </a:cubicBezTo>
                  <a:cubicBezTo>
                    <a:pt x="8229" y="5271"/>
                    <a:pt x="8229" y="5255"/>
                    <a:pt x="8246" y="5238"/>
                  </a:cubicBezTo>
                  <a:lnTo>
                    <a:pt x="8246" y="5222"/>
                  </a:lnTo>
                  <a:cubicBezTo>
                    <a:pt x="8262" y="5091"/>
                    <a:pt x="8262" y="4960"/>
                    <a:pt x="8229" y="4845"/>
                  </a:cubicBezTo>
                  <a:cubicBezTo>
                    <a:pt x="8105" y="4535"/>
                    <a:pt x="7813" y="4338"/>
                    <a:pt x="7500" y="4338"/>
                  </a:cubicBezTo>
                  <a:cubicBezTo>
                    <a:pt x="7399" y="4338"/>
                    <a:pt x="7297" y="4358"/>
                    <a:pt x="7197" y="4402"/>
                  </a:cubicBezTo>
                  <a:cubicBezTo>
                    <a:pt x="6705" y="4517"/>
                    <a:pt x="6410" y="5222"/>
                    <a:pt x="6754" y="5763"/>
                  </a:cubicBezTo>
                  <a:cubicBezTo>
                    <a:pt x="6917" y="6110"/>
                    <a:pt x="7329" y="6317"/>
                    <a:pt x="7758" y="6317"/>
                  </a:cubicBezTo>
                  <a:cubicBezTo>
                    <a:pt x="8018" y="6317"/>
                    <a:pt x="8285" y="6241"/>
                    <a:pt x="8508" y="6074"/>
                  </a:cubicBezTo>
                  <a:cubicBezTo>
                    <a:pt x="8934" y="5730"/>
                    <a:pt x="9049" y="5140"/>
                    <a:pt x="8918" y="4583"/>
                  </a:cubicBezTo>
                  <a:cubicBezTo>
                    <a:pt x="8819" y="4042"/>
                    <a:pt x="8459" y="3173"/>
                    <a:pt x="7197" y="2894"/>
                  </a:cubicBezTo>
                  <a:cubicBezTo>
                    <a:pt x="7050" y="2862"/>
                    <a:pt x="6900" y="2847"/>
                    <a:pt x="6748" y="2847"/>
                  </a:cubicBezTo>
                  <a:cubicBezTo>
                    <a:pt x="5415" y="2847"/>
                    <a:pt x="3892" y="3973"/>
                    <a:pt x="2317" y="3973"/>
                  </a:cubicBezTo>
                  <a:cubicBezTo>
                    <a:pt x="2087" y="3973"/>
                    <a:pt x="1855" y="3949"/>
                    <a:pt x="1623" y="3894"/>
                  </a:cubicBezTo>
                  <a:cubicBezTo>
                    <a:pt x="1542" y="3878"/>
                    <a:pt x="1443" y="3845"/>
                    <a:pt x="1361" y="3812"/>
                  </a:cubicBezTo>
                  <a:lnTo>
                    <a:pt x="1296" y="3796"/>
                  </a:lnTo>
                  <a:cubicBezTo>
                    <a:pt x="591" y="3419"/>
                    <a:pt x="148" y="2665"/>
                    <a:pt x="165" y="1862"/>
                  </a:cubicBezTo>
                  <a:cubicBezTo>
                    <a:pt x="187" y="744"/>
                    <a:pt x="1151" y="112"/>
                    <a:pt x="2016" y="112"/>
                  </a:cubicBezTo>
                  <a:cubicBezTo>
                    <a:pt x="2433" y="112"/>
                    <a:pt x="2827" y="258"/>
                    <a:pt x="3082" y="567"/>
                  </a:cubicBezTo>
                  <a:cubicBezTo>
                    <a:pt x="3558" y="1009"/>
                    <a:pt x="3508" y="1763"/>
                    <a:pt x="3000" y="2173"/>
                  </a:cubicBezTo>
                  <a:cubicBezTo>
                    <a:pt x="2935" y="2239"/>
                    <a:pt x="2836" y="2271"/>
                    <a:pt x="2754" y="2304"/>
                  </a:cubicBezTo>
                  <a:cubicBezTo>
                    <a:pt x="2693" y="2316"/>
                    <a:pt x="2631" y="2323"/>
                    <a:pt x="2568" y="2323"/>
                  </a:cubicBezTo>
                  <a:cubicBezTo>
                    <a:pt x="2382" y="2323"/>
                    <a:pt x="2197" y="2267"/>
                    <a:pt x="2050" y="2157"/>
                  </a:cubicBezTo>
                  <a:cubicBezTo>
                    <a:pt x="1919" y="2075"/>
                    <a:pt x="1869" y="1911"/>
                    <a:pt x="1919" y="1780"/>
                  </a:cubicBezTo>
                  <a:lnTo>
                    <a:pt x="1919" y="1780"/>
                  </a:lnTo>
                  <a:cubicBezTo>
                    <a:pt x="1983" y="1855"/>
                    <a:pt x="2083" y="1895"/>
                    <a:pt x="2186" y="1895"/>
                  </a:cubicBezTo>
                  <a:cubicBezTo>
                    <a:pt x="2240" y="1895"/>
                    <a:pt x="2294" y="1884"/>
                    <a:pt x="2345" y="1862"/>
                  </a:cubicBezTo>
                  <a:cubicBezTo>
                    <a:pt x="2591" y="1714"/>
                    <a:pt x="2509" y="1321"/>
                    <a:pt x="2197" y="1222"/>
                  </a:cubicBezTo>
                  <a:cubicBezTo>
                    <a:pt x="2169" y="1215"/>
                    <a:pt x="2141" y="1211"/>
                    <a:pt x="2113" y="1211"/>
                  </a:cubicBezTo>
                  <a:cubicBezTo>
                    <a:pt x="1771" y="1211"/>
                    <a:pt x="1491" y="1748"/>
                    <a:pt x="1886" y="2173"/>
                  </a:cubicBezTo>
                  <a:cubicBezTo>
                    <a:pt x="2043" y="2319"/>
                    <a:pt x="2246" y="2401"/>
                    <a:pt x="2453" y="2401"/>
                  </a:cubicBezTo>
                  <a:cubicBezTo>
                    <a:pt x="2526" y="2401"/>
                    <a:pt x="2600" y="2391"/>
                    <a:pt x="2673" y="2370"/>
                  </a:cubicBezTo>
                  <a:cubicBezTo>
                    <a:pt x="2705" y="2370"/>
                    <a:pt x="2738" y="2353"/>
                    <a:pt x="2771" y="2353"/>
                  </a:cubicBezTo>
                  <a:lnTo>
                    <a:pt x="2853" y="2321"/>
                  </a:lnTo>
                  <a:lnTo>
                    <a:pt x="2886" y="2321"/>
                  </a:lnTo>
                  <a:cubicBezTo>
                    <a:pt x="3033" y="2255"/>
                    <a:pt x="3164" y="2140"/>
                    <a:pt x="3246" y="2009"/>
                  </a:cubicBezTo>
                  <a:cubicBezTo>
                    <a:pt x="3574" y="1534"/>
                    <a:pt x="3541" y="911"/>
                    <a:pt x="3148" y="501"/>
                  </a:cubicBezTo>
                  <a:cubicBezTo>
                    <a:pt x="2881" y="163"/>
                    <a:pt x="2454" y="1"/>
                    <a:pt x="20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845175" y="21620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05" y="0"/>
                  </a:moveTo>
                  <a:cubicBezTo>
                    <a:pt x="5253" y="0"/>
                    <a:pt x="4952" y="44"/>
                    <a:pt x="4606" y="167"/>
                  </a:cubicBezTo>
                  <a:cubicBezTo>
                    <a:pt x="3771" y="457"/>
                    <a:pt x="2581" y="1019"/>
                    <a:pt x="1410" y="1019"/>
                  </a:cubicBezTo>
                  <a:cubicBezTo>
                    <a:pt x="929" y="1019"/>
                    <a:pt x="450" y="924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67" y="1333"/>
                    <a:pt x="1330" y="1333"/>
                  </a:cubicBezTo>
                  <a:cubicBezTo>
                    <a:pt x="1356" y="1333"/>
                    <a:pt x="1383" y="1332"/>
                    <a:pt x="1410" y="1331"/>
                  </a:cubicBezTo>
                  <a:cubicBezTo>
                    <a:pt x="1931" y="1294"/>
                    <a:pt x="2165" y="1151"/>
                    <a:pt x="2298" y="1151"/>
                  </a:cubicBezTo>
                  <a:cubicBezTo>
                    <a:pt x="2346" y="1151"/>
                    <a:pt x="2380" y="1169"/>
                    <a:pt x="2410" y="1216"/>
                  </a:cubicBezTo>
                  <a:cubicBezTo>
                    <a:pt x="2486" y="1304"/>
                    <a:pt x="2386" y="1364"/>
                    <a:pt x="2239" y="1364"/>
                  </a:cubicBezTo>
                  <a:cubicBezTo>
                    <a:pt x="2195" y="1364"/>
                    <a:pt x="2147" y="1358"/>
                    <a:pt x="2099" y="1347"/>
                  </a:cubicBezTo>
                  <a:cubicBezTo>
                    <a:pt x="2046" y="1329"/>
                    <a:pt x="1991" y="1320"/>
                    <a:pt x="1936" y="1320"/>
                  </a:cubicBezTo>
                  <a:cubicBezTo>
                    <a:pt x="1840" y="1320"/>
                    <a:pt x="1746" y="1350"/>
                    <a:pt x="1672" y="1413"/>
                  </a:cubicBezTo>
                  <a:cubicBezTo>
                    <a:pt x="1495" y="1574"/>
                    <a:pt x="1699" y="2085"/>
                    <a:pt x="1330" y="2085"/>
                  </a:cubicBezTo>
                  <a:cubicBezTo>
                    <a:pt x="1324" y="2085"/>
                    <a:pt x="1318" y="2085"/>
                    <a:pt x="1312" y="2085"/>
                  </a:cubicBezTo>
                  <a:lnTo>
                    <a:pt x="1312" y="2085"/>
                  </a:lnTo>
                  <a:cubicBezTo>
                    <a:pt x="1312" y="2085"/>
                    <a:pt x="1605" y="2451"/>
                    <a:pt x="2034" y="2451"/>
                  </a:cubicBezTo>
                  <a:cubicBezTo>
                    <a:pt x="2179" y="2451"/>
                    <a:pt x="2339" y="2410"/>
                    <a:pt x="2508" y="2298"/>
                  </a:cubicBezTo>
                  <a:cubicBezTo>
                    <a:pt x="3180" y="1872"/>
                    <a:pt x="2803" y="1364"/>
                    <a:pt x="3066" y="1232"/>
                  </a:cubicBezTo>
                  <a:cubicBezTo>
                    <a:pt x="3107" y="1210"/>
                    <a:pt x="3148" y="1200"/>
                    <a:pt x="3186" y="1200"/>
                  </a:cubicBezTo>
                  <a:cubicBezTo>
                    <a:pt x="3371" y="1200"/>
                    <a:pt x="3486" y="1441"/>
                    <a:pt x="3295" y="1659"/>
                  </a:cubicBezTo>
                  <a:cubicBezTo>
                    <a:pt x="3066" y="1937"/>
                    <a:pt x="2213" y="2872"/>
                    <a:pt x="3541" y="3691"/>
                  </a:cubicBezTo>
                  <a:cubicBezTo>
                    <a:pt x="3541" y="3691"/>
                    <a:pt x="3361" y="3232"/>
                    <a:pt x="3721" y="3085"/>
                  </a:cubicBezTo>
                  <a:cubicBezTo>
                    <a:pt x="4082" y="2921"/>
                    <a:pt x="4803" y="2691"/>
                    <a:pt x="4705" y="2199"/>
                  </a:cubicBezTo>
                  <a:cubicBezTo>
                    <a:pt x="4606" y="1691"/>
                    <a:pt x="4246" y="937"/>
                    <a:pt x="4836" y="495"/>
                  </a:cubicBezTo>
                  <a:cubicBezTo>
                    <a:pt x="5192" y="235"/>
                    <a:pt x="5491" y="133"/>
                    <a:pt x="5794" y="133"/>
                  </a:cubicBezTo>
                  <a:cubicBezTo>
                    <a:pt x="6007" y="133"/>
                    <a:pt x="6222" y="184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874675" y="2069950"/>
              <a:ext cx="90600" cy="63075"/>
            </a:xfrm>
            <a:custGeom>
              <a:avLst/>
              <a:gdLst/>
              <a:ahLst/>
              <a:cxnLst/>
              <a:rect l="l" t="t" r="r" b="b"/>
              <a:pathLst>
                <a:path w="3624" h="2523" extrusionOk="0">
                  <a:moveTo>
                    <a:pt x="1107" y="0"/>
                  </a:moveTo>
                  <a:cubicBezTo>
                    <a:pt x="509" y="0"/>
                    <a:pt x="1" y="129"/>
                    <a:pt x="1" y="129"/>
                  </a:cubicBezTo>
                  <a:cubicBezTo>
                    <a:pt x="1" y="129"/>
                    <a:pt x="968" y="195"/>
                    <a:pt x="1197" y="555"/>
                  </a:cubicBezTo>
                  <a:cubicBezTo>
                    <a:pt x="1378" y="752"/>
                    <a:pt x="1427" y="1014"/>
                    <a:pt x="1361" y="1260"/>
                  </a:cubicBezTo>
                  <a:cubicBezTo>
                    <a:pt x="1312" y="1490"/>
                    <a:pt x="1197" y="2145"/>
                    <a:pt x="2230" y="2162"/>
                  </a:cubicBezTo>
                  <a:cubicBezTo>
                    <a:pt x="3263" y="2162"/>
                    <a:pt x="3099" y="2522"/>
                    <a:pt x="3099" y="2522"/>
                  </a:cubicBezTo>
                  <a:cubicBezTo>
                    <a:pt x="3099" y="2522"/>
                    <a:pt x="3623" y="1768"/>
                    <a:pt x="2738" y="621"/>
                  </a:cubicBezTo>
                  <a:cubicBezTo>
                    <a:pt x="2372" y="125"/>
                    <a:pt x="1696" y="0"/>
                    <a:pt x="11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839450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36" y="164"/>
                    <a:pt x="738" y="705"/>
                    <a:pt x="803" y="1426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88"/>
                    <a:pt x="2016" y="2016"/>
                  </a:cubicBezTo>
                  <a:cubicBezTo>
                    <a:pt x="2262" y="1361"/>
                    <a:pt x="1639" y="935"/>
                    <a:pt x="1279" y="738"/>
                  </a:cubicBezTo>
                  <a:cubicBezTo>
                    <a:pt x="918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755025" y="2032200"/>
              <a:ext cx="79525" cy="107375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07" y="97"/>
                    <a:pt x="2587" y="135"/>
                    <a:pt x="2464" y="135"/>
                  </a:cubicBezTo>
                  <a:cubicBezTo>
                    <a:pt x="2440" y="135"/>
                    <a:pt x="2417" y="134"/>
                    <a:pt x="2394" y="131"/>
                  </a:cubicBezTo>
                  <a:cubicBezTo>
                    <a:pt x="2336" y="120"/>
                    <a:pt x="2250" y="110"/>
                    <a:pt x="2151" y="110"/>
                  </a:cubicBezTo>
                  <a:cubicBezTo>
                    <a:pt x="1831" y="110"/>
                    <a:pt x="1368" y="212"/>
                    <a:pt x="1230" y="688"/>
                  </a:cubicBezTo>
                  <a:cubicBezTo>
                    <a:pt x="1049" y="1311"/>
                    <a:pt x="1181" y="1705"/>
                    <a:pt x="1394" y="1885"/>
                  </a:cubicBezTo>
                  <a:cubicBezTo>
                    <a:pt x="1623" y="2065"/>
                    <a:pt x="1623" y="2442"/>
                    <a:pt x="1459" y="2491"/>
                  </a:cubicBezTo>
                  <a:cubicBezTo>
                    <a:pt x="1423" y="2509"/>
                    <a:pt x="1387" y="2518"/>
                    <a:pt x="1352" y="2518"/>
                  </a:cubicBezTo>
                  <a:cubicBezTo>
                    <a:pt x="1195" y="2518"/>
                    <a:pt x="1067" y="2354"/>
                    <a:pt x="1148" y="2180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0"/>
                    <a:pt x="738" y="1737"/>
                  </a:cubicBezTo>
                  <a:cubicBezTo>
                    <a:pt x="686" y="1744"/>
                    <a:pt x="638" y="1747"/>
                    <a:pt x="594" y="1747"/>
                  </a:cubicBezTo>
                  <a:cubicBezTo>
                    <a:pt x="421" y="1747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1" y="2492"/>
                    <a:pt x="689" y="2918"/>
                  </a:cubicBezTo>
                  <a:cubicBezTo>
                    <a:pt x="1377" y="3360"/>
                    <a:pt x="1722" y="4049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6"/>
                    <a:pt x="3180" y="1360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649700" y="1873675"/>
              <a:ext cx="202875" cy="202375"/>
            </a:xfrm>
            <a:custGeom>
              <a:avLst/>
              <a:gdLst/>
              <a:ahLst/>
              <a:cxnLst/>
              <a:rect l="l" t="t" r="r" b="b"/>
              <a:pathLst>
                <a:path w="8115" h="8095" extrusionOk="0">
                  <a:moveTo>
                    <a:pt x="2346" y="0"/>
                  </a:moveTo>
                  <a:cubicBezTo>
                    <a:pt x="2258" y="0"/>
                    <a:pt x="2170" y="5"/>
                    <a:pt x="2083" y="14"/>
                  </a:cubicBezTo>
                  <a:cubicBezTo>
                    <a:pt x="771" y="178"/>
                    <a:pt x="1" y="1981"/>
                    <a:pt x="788" y="3227"/>
                  </a:cubicBezTo>
                  <a:cubicBezTo>
                    <a:pt x="1389" y="4194"/>
                    <a:pt x="2448" y="4467"/>
                    <a:pt x="3416" y="4467"/>
                  </a:cubicBezTo>
                  <a:cubicBezTo>
                    <a:pt x="3530" y="4467"/>
                    <a:pt x="3643" y="4463"/>
                    <a:pt x="3754" y="4456"/>
                  </a:cubicBezTo>
                  <a:cubicBezTo>
                    <a:pt x="3968" y="4456"/>
                    <a:pt x="4197" y="4440"/>
                    <a:pt x="4459" y="4407"/>
                  </a:cubicBezTo>
                  <a:cubicBezTo>
                    <a:pt x="4459" y="4407"/>
                    <a:pt x="4665" y="4372"/>
                    <a:pt x="4972" y="4372"/>
                  </a:cubicBezTo>
                  <a:cubicBezTo>
                    <a:pt x="5455" y="4372"/>
                    <a:pt x="6190" y="4458"/>
                    <a:pt x="6770" y="4899"/>
                  </a:cubicBezTo>
                  <a:cubicBezTo>
                    <a:pt x="7164" y="5243"/>
                    <a:pt x="7426" y="5702"/>
                    <a:pt x="7508" y="6210"/>
                  </a:cubicBezTo>
                  <a:cubicBezTo>
                    <a:pt x="7508" y="6210"/>
                    <a:pt x="7688" y="7406"/>
                    <a:pt x="7098" y="8062"/>
                  </a:cubicBezTo>
                  <a:cubicBezTo>
                    <a:pt x="7098" y="8078"/>
                    <a:pt x="7082" y="8078"/>
                    <a:pt x="7082" y="8095"/>
                  </a:cubicBezTo>
                  <a:cubicBezTo>
                    <a:pt x="7082" y="8095"/>
                    <a:pt x="8115" y="7570"/>
                    <a:pt x="7983" y="5964"/>
                  </a:cubicBezTo>
                  <a:cubicBezTo>
                    <a:pt x="7876" y="4657"/>
                    <a:pt x="6826" y="4004"/>
                    <a:pt x="5509" y="4004"/>
                  </a:cubicBezTo>
                  <a:cubicBezTo>
                    <a:pt x="5224" y="4004"/>
                    <a:pt x="4927" y="4034"/>
                    <a:pt x="4623" y="4095"/>
                  </a:cubicBezTo>
                  <a:cubicBezTo>
                    <a:pt x="4126" y="4186"/>
                    <a:pt x="3680" y="4233"/>
                    <a:pt x="3278" y="4233"/>
                  </a:cubicBezTo>
                  <a:cubicBezTo>
                    <a:pt x="2739" y="4233"/>
                    <a:pt x="2280" y="4150"/>
                    <a:pt x="1886" y="3981"/>
                  </a:cubicBezTo>
                  <a:cubicBezTo>
                    <a:pt x="1492" y="3800"/>
                    <a:pt x="1165" y="3505"/>
                    <a:pt x="935" y="3128"/>
                  </a:cubicBezTo>
                  <a:cubicBezTo>
                    <a:pt x="198" y="1981"/>
                    <a:pt x="902" y="293"/>
                    <a:pt x="2099" y="145"/>
                  </a:cubicBezTo>
                  <a:cubicBezTo>
                    <a:pt x="2200" y="131"/>
                    <a:pt x="2301" y="123"/>
                    <a:pt x="2402" y="123"/>
                  </a:cubicBezTo>
                  <a:cubicBezTo>
                    <a:pt x="2877" y="123"/>
                    <a:pt x="3337" y="285"/>
                    <a:pt x="3607" y="637"/>
                  </a:cubicBezTo>
                  <a:cubicBezTo>
                    <a:pt x="3886" y="1030"/>
                    <a:pt x="3935" y="1538"/>
                    <a:pt x="3738" y="1981"/>
                  </a:cubicBezTo>
                  <a:cubicBezTo>
                    <a:pt x="3577" y="2330"/>
                    <a:pt x="3240" y="2536"/>
                    <a:pt x="2880" y="2536"/>
                  </a:cubicBezTo>
                  <a:cubicBezTo>
                    <a:pt x="2800" y="2536"/>
                    <a:pt x="2720" y="2526"/>
                    <a:pt x="2640" y="2505"/>
                  </a:cubicBezTo>
                  <a:cubicBezTo>
                    <a:pt x="2214" y="2391"/>
                    <a:pt x="2033" y="1965"/>
                    <a:pt x="2361" y="1899"/>
                  </a:cubicBezTo>
                  <a:cubicBezTo>
                    <a:pt x="2771" y="1833"/>
                    <a:pt x="2853" y="1489"/>
                    <a:pt x="2705" y="1194"/>
                  </a:cubicBezTo>
                  <a:cubicBezTo>
                    <a:pt x="2653" y="1076"/>
                    <a:pt x="2523" y="1010"/>
                    <a:pt x="2382" y="1010"/>
                  </a:cubicBezTo>
                  <a:cubicBezTo>
                    <a:pt x="2172" y="1010"/>
                    <a:pt x="1935" y="1156"/>
                    <a:pt x="1886" y="1489"/>
                  </a:cubicBezTo>
                  <a:cubicBezTo>
                    <a:pt x="1820" y="1751"/>
                    <a:pt x="1902" y="2030"/>
                    <a:pt x="2083" y="2227"/>
                  </a:cubicBezTo>
                  <a:cubicBezTo>
                    <a:pt x="2251" y="2420"/>
                    <a:pt x="2588" y="2584"/>
                    <a:pt x="2935" y="2584"/>
                  </a:cubicBezTo>
                  <a:cubicBezTo>
                    <a:pt x="3265" y="2584"/>
                    <a:pt x="3605" y="2437"/>
                    <a:pt x="3820" y="2030"/>
                  </a:cubicBezTo>
                  <a:cubicBezTo>
                    <a:pt x="4050" y="1555"/>
                    <a:pt x="4000" y="997"/>
                    <a:pt x="3689" y="555"/>
                  </a:cubicBezTo>
                  <a:cubicBezTo>
                    <a:pt x="3393" y="175"/>
                    <a:pt x="2880" y="0"/>
                    <a:pt x="23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682500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69" y="324"/>
                    <a:pt x="1499" y="386"/>
                    <a:pt x="1115" y="386"/>
                  </a:cubicBezTo>
                  <a:cubicBezTo>
                    <a:pt x="580" y="386"/>
                    <a:pt x="210" y="267"/>
                    <a:pt x="0" y="143"/>
                  </a:cubicBezTo>
                  <a:lnTo>
                    <a:pt x="0" y="143"/>
                  </a:lnTo>
                  <a:cubicBezTo>
                    <a:pt x="131" y="258"/>
                    <a:pt x="262" y="389"/>
                    <a:pt x="377" y="520"/>
                  </a:cubicBezTo>
                  <a:cubicBezTo>
                    <a:pt x="453" y="641"/>
                    <a:pt x="598" y="1389"/>
                    <a:pt x="1199" y="1389"/>
                  </a:cubicBezTo>
                  <a:cubicBezTo>
                    <a:pt x="1249" y="1389"/>
                    <a:pt x="1303" y="1384"/>
                    <a:pt x="1361" y="1373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4" y="782"/>
                    <a:pt x="2869" y="848"/>
                  </a:cubicBezTo>
                  <a:cubicBezTo>
                    <a:pt x="2808" y="894"/>
                    <a:pt x="2750" y="908"/>
                    <a:pt x="2689" y="908"/>
                  </a:cubicBezTo>
                  <a:cubicBezTo>
                    <a:pt x="2620" y="908"/>
                    <a:pt x="2546" y="890"/>
                    <a:pt x="2459" y="881"/>
                  </a:cubicBezTo>
                  <a:cubicBezTo>
                    <a:pt x="2444" y="878"/>
                    <a:pt x="2427" y="877"/>
                    <a:pt x="2409" y="877"/>
                  </a:cubicBezTo>
                  <a:cubicBezTo>
                    <a:pt x="2205" y="877"/>
                    <a:pt x="1817" y="1047"/>
                    <a:pt x="1967" y="1438"/>
                  </a:cubicBezTo>
                  <a:cubicBezTo>
                    <a:pt x="2131" y="1881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4" y="2110"/>
                  </a:cubicBezTo>
                  <a:cubicBezTo>
                    <a:pt x="3688" y="1848"/>
                    <a:pt x="3852" y="1405"/>
                    <a:pt x="3721" y="979"/>
                  </a:cubicBezTo>
                  <a:cubicBezTo>
                    <a:pt x="3608" y="499"/>
                    <a:pt x="3933" y="202"/>
                    <a:pt x="4413" y="202"/>
                  </a:cubicBezTo>
                  <a:cubicBezTo>
                    <a:pt x="4490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712000" y="18805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705" y="443"/>
                    <a:pt x="1836" y="1082"/>
                    <a:pt x="1639" y="1656"/>
                  </a:cubicBezTo>
                  <a:cubicBezTo>
                    <a:pt x="1410" y="2417"/>
                    <a:pt x="886" y="2617"/>
                    <a:pt x="436" y="2617"/>
                  </a:cubicBezTo>
                  <a:cubicBezTo>
                    <a:pt x="276" y="2617"/>
                    <a:pt x="125" y="2592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4"/>
                  </a:cubicBezTo>
                  <a:cubicBezTo>
                    <a:pt x="1951" y="3279"/>
                    <a:pt x="1885" y="2639"/>
                    <a:pt x="1885" y="2344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4" y="2344"/>
                    <a:pt x="1836" y="2983"/>
                    <a:pt x="2918" y="3098"/>
                  </a:cubicBezTo>
                  <a:cubicBezTo>
                    <a:pt x="2787" y="3000"/>
                    <a:pt x="2754" y="2820"/>
                    <a:pt x="2852" y="2688"/>
                  </a:cubicBezTo>
                  <a:cubicBezTo>
                    <a:pt x="3016" y="2426"/>
                    <a:pt x="3229" y="1967"/>
                    <a:pt x="2508" y="1344"/>
                  </a:cubicBezTo>
                  <a:cubicBezTo>
                    <a:pt x="1771" y="721"/>
                    <a:pt x="1705" y="279"/>
                    <a:pt x="1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33275" y="1917350"/>
              <a:ext cx="100025" cy="218575"/>
            </a:xfrm>
            <a:custGeom>
              <a:avLst/>
              <a:gdLst/>
              <a:ahLst/>
              <a:cxnLst/>
              <a:rect l="l" t="t" r="r" b="b"/>
              <a:pathLst>
                <a:path w="4001" h="8743" extrusionOk="0">
                  <a:moveTo>
                    <a:pt x="1934" y="1"/>
                  </a:moveTo>
                  <a:cubicBezTo>
                    <a:pt x="1772" y="1"/>
                    <a:pt x="1606" y="23"/>
                    <a:pt x="1443" y="70"/>
                  </a:cubicBezTo>
                  <a:cubicBezTo>
                    <a:pt x="689" y="267"/>
                    <a:pt x="132" y="922"/>
                    <a:pt x="66" y="1693"/>
                  </a:cubicBezTo>
                  <a:cubicBezTo>
                    <a:pt x="1" y="2496"/>
                    <a:pt x="410" y="3283"/>
                    <a:pt x="1001" y="3840"/>
                  </a:cubicBezTo>
                  <a:cubicBezTo>
                    <a:pt x="1591" y="4430"/>
                    <a:pt x="2361" y="4709"/>
                    <a:pt x="2902" y="5217"/>
                  </a:cubicBezTo>
                  <a:cubicBezTo>
                    <a:pt x="3426" y="5692"/>
                    <a:pt x="3771" y="6348"/>
                    <a:pt x="3820" y="7053"/>
                  </a:cubicBezTo>
                  <a:cubicBezTo>
                    <a:pt x="3853" y="7725"/>
                    <a:pt x="3492" y="8397"/>
                    <a:pt x="2918" y="8577"/>
                  </a:cubicBezTo>
                  <a:cubicBezTo>
                    <a:pt x="2792" y="8620"/>
                    <a:pt x="2663" y="8641"/>
                    <a:pt x="2537" y="8641"/>
                  </a:cubicBezTo>
                  <a:cubicBezTo>
                    <a:pt x="2092" y="8641"/>
                    <a:pt x="1682" y="8387"/>
                    <a:pt x="1541" y="8003"/>
                  </a:cubicBezTo>
                  <a:cubicBezTo>
                    <a:pt x="1345" y="7561"/>
                    <a:pt x="1541" y="7036"/>
                    <a:pt x="2000" y="6840"/>
                  </a:cubicBezTo>
                  <a:cubicBezTo>
                    <a:pt x="2082" y="6807"/>
                    <a:pt x="2164" y="6790"/>
                    <a:pt x="2263" y="6790"/>
                  </a:cubicBezTo>
                  <a:cubicBezTo>
                    <a:pt x="2263" y="6790"/>
                    <a:pt x="2291" y="6787"/>
                    <a:pt x="2337" y="6787"/>
                  </a:cubicBezTo>
                  <a:cubicBezTo>
                    <a:pt x="2473" y="6787"/>
                    <a:pt x="2759" y="6815"/>
                    <a:pt x="2869" y="7036"/>
                  </a:cubicBezTo>
                  <a:cubicBezTo>
                    <a:pt x="2869" y="7036"/>
                    <a:pt x="2889" y="7085"/>
                    <a:pt x="2860" y="7085"/>
                  </a:cubicBezTo>
                  <a:cubicBezTo>
                    <a:pt x="2852" y="7085"/>
                    <a:pt x="2839" y="7080"/>
                    <a:pt x="2820" y="7069"/>
                  </a:cubicBezTo>
                  <a:cubicBezTo>
                    <a:pt x="2752" y="7035"/>
                    <a:pt x="2678" y="7018"/>
                    <a:pt x="2605" y="7018"/>
                  </a:cubicBezTo>
                  <a:cubicBezTo>
                    <a:pt x="2504" y="7018"/>
                    <a:pt x="2405" y="7051"/>
                    <a:pt x="2328" y="7118"/>
                  </a:cubicBezTo>
                  <a:cubicBezTo>
                    <a:pt x="2066" y="7364"/>
                    <a:pt x="2132" y="7774"/>
                    <a:pt x="2443" y="7938"/>
                  </a:cubicBezTo>
                  <a:cubicBezTo>
                    <a:pt x="2521" y="7975"/>
                    <a:pt x="2605" y="7994"/>
                    <a:pt x="2686" y="7994"/>
                  </a:cubicBezTo>
                  <a:cubicBezTo>
                    <a:pt x="2996" y="7994"/>
                    <a:pt x="3278" y="7727"/>
                    <a:pt x="3148" y="7233"/>
                  </a:cubicBezTo>
                  <a:cubicBezTo>
                    <a:pt x="3046" y="6914"/>
                    <a:pt x="2752" y="6697"/>
                    <a:pt x="2424" y="6697"/>
                  </a:cubicBezTo>
                  <a:cubicBezTo>
                    <a:pt x="2382" y="6697"/>
                    <a:pt x="2339" y="6701"/>
                    <a:pt x="2295" y="6708"/>
                  </a:cubicBezTo>
                  <a:cubicBezTo>
                    <a:pt x="2181" y="6708"/>
                    <a:pt x="2066" y="6725"/>
                    <a:pt x="1951" y="6790"/>
                  </a:cubicBezTo>
                  <a:cubicBezTo>
                    <a:pt x="1492" y="7004"/>
                    <a:pt x="1279" y="7544"/>
                    <a:pt x="1476" y="8020"/>
                  </a:cubicBezTo>
                  <a:cubicBezTo>
                    <a:pt x="1604" y="8457"/>
                    <a:pt x="2066" y="8743"/>
                    <a:pt x="2552" y="8743"/>
                  </a:cubicBezTo>
                  <a:cubicBezTo>
                    <a:pt x="2685" y="8743"/>
                    <a:pt x="2820" y="8721"/>
                    <a:pt x="2951" y="8675"/>
                  </a:cubicBezTo>
                  <a:cubicBezTo>
                    <a:pt x="3607" y="8495"/>
                    <a:pt x="4000" y="7758"/>
                    <a:pt x="3967" y="7053"/>
                  </a:cubicBezTo>
                  <a:cubicBezTo>
                    <a:pt x="3935" y="6299"/>
                    <a:pt x="3590" y="5594"/>
                    <a:pt x="3017" y="5086"/>
                  </a:cubicBezTo>
                  <a:cubicBezTo>
                    <a:pt x="2443" y="4561"/>
                    <a:pt x="1673" y="4266"/>
                    <a:pt x="1132" y="3709"/>
                  </a:cubicBezTo>
                  <a:cubicBezTo>
                    <a:pt x="574" y="3152"/>
                    <a:pt x="181" y="2430"/>
                    <a:pt x="247" y="1693"/>
                  </a:cubicBezTo>
                  <a:cubicBezTo>
                    <a:pt x="263" y="1250"/>
                    <a:pt x="476" y="824"/>
                    <a:pt x="820" y="545"/>
                  </a:cubicBezTo>
                  <a:cubicBezTo>
                    <a:pt x="984" y="431"/>
                    <a:pt x="1164" y="332"/>
                    <a:pt x="1361" y="283"/>
                  </a:cubicBezTo>
                  <a:cubicBezTo>
                    <a:pt x="1508" y="240"/>
                    <a:pt x="1664" y="219"/>
                    <a:pt x="1823" y="219"/>
                  </a:cubicBezTo>
                  <a:cubicBezTo>
                    <a:pt x="1964" y="219"/>
                    <a:pt x="2107" y="236"/>
                    <a:pt x="2246" y="267"/>
                  </a:cubicBezTo>
                  <a:cubicBezTo>
                    <a:pt x="3263" y="545"/>
                    <a:pt x="3590" y="1906"/>
                    <a:pt x="2902" y="2562"/>
                  </a:cubicBezTo>
                  <a:cubicBezTo>
                    <a:pt x="2771" y="2709"/>
                    <a:pt x="2590" y="2791"/>
                    <a:pt x="2394" y="2824"/>
                  </a:cubicBezTo>
                  <a:cubicBezTo>
                    <a:pt x="2325" y="2836"/>
                    <a:pt x="2259" y="2841"/>
                    <a:pt x="2198" y="2841"/>
                  </a:cubicBezTo>
                  <a:cubicBezTo>
                    <a:pt x="1750" y="2841"/>
                    <a:pt x="1515" y="2552"/>
                    <a:pt x="1558" y="2365"/>
                  </a:cubicBezTo>
                  <a:cubicBezTo>
                    <a:pt x="1558" y="2365"/>
                    <a:pt x="1558" y="2332"/>
                    <a:pt x="1623" y="2332"/>
                  </a:cubicBezTo>
                  <a:cubicBezTo>
                    <a:pt x="1634" y="2332"/>
                    <a:pt x="1654" y="2333"/>
                    <a:pt x="1680" y="2333"/>
                  </a:cubicBezTo>
                  <a:cubicBezTo>
                    <a:pt x="1818" y="2333"/>
                    <a:pt x="2139" y="2310"/>
                    <a:pt x="2263" y="2021"/>
                  </a:cubicBezTo>
                  <a:cubicBezTo>
                    <a:pt x="2381" y="1666"/>
                    <a:pt x="2109" y="1332"/>
                    <a:pt x="1777" y="1332"/>
                  </a:cubicBezTo>
                  <a:cubicBezTo>
                    <a:pt x="1695" y="1332"/>
                    <a:pt x="1609" y="1352"/>
                    <a:pt x="1525" y="1398"/>
                  </a:cubicBezTo>
                  <a:cubicBezTo>
                    <a:pt x="919" y="1775"/>
                    <a:pt x="1066" y="2693"/>
                    <a:pt x="1755" y="2889"/>
                  </a:cubicBezTo>
                  <a:cubicBezTo>
                    <a:pt x="1928" y="2969"/>
                    <a:pt x="2111" y="3007"/>
                    <a:pt x="2291" y="3007"/>
                  </a:cubicBezTo>
                  <a:cubicBezTo>
                    <a:pt x="2741" y="3007"/>
                    <a:pt x="3176" y="2770"/>
                    <a:pt x="3410" y="2348"/>
                  </a:cubicBezTo>
                  <a:cubicBezTo>
                    <a:pt x="3672" y="1808"/>
                    <a:pt x="3623" y="1168"/>
                    <a:pt x="3279" y="660"/>
                  </a:cubicBezTo>
                  <a:cubicBezTo>
                    <a:pt x="2954" y="235"/>
                    <a:pt x="2457" y="1"/>
                    <a:pt x="19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88200" y="2000225"/>
              <a:ext cx="42950" cy="60275"/>
            </a:xfrm>
            <a:custGeom>
              <a:avLst/>
              <a:gdLst/>
              <a:ahLst/>
              <a:cxnLst/>
              <a:rect l="l" t="t" r="r" b="b"/>
              <a:pathLst>
                <a:path w="1718" h="2411" extrusionOk="0">
                  <a:moveTo>
                    <a:pt x="197" y="1"/>
                  </a:moveTo>
                  <a:cubicBezTo>
                    <a:pt x="213" y="164"/>
                    <a:pt x="180" y="328"/>
                    <a:pt x="115" y="476"/>
                  </a:cubicBezTo>
                  <a:cubicBezTo>
                    <a:pt x="0" y="853"/>
                    <a:pt x="328" y="1115"/>
                    <a:pt x="951" y="1410"/>
                  </a:cubicBezTo>
                  <a:cubicBezTo>
                    <a:pt x="1590" y="1689"/>
                    <a:pt x="1656" y="2410"/>
                    <a:pt x="1656" y="2410"/>
                  </a:cubicBezTo>
                  <a:cubicBezTo>
                    <a:pt x="1718" y="521"/>
                    <a:pt x="975" y="343"/>
                    <a:pt x="727" y="343"/>
                  </a:cubicBezTo>
                  <a:cubicBezTo>
                    <a:pt x="712" y="343"/>
                    <a:pt x="699" y="344"/>
                    <a:pt x="689" y="345"/>
                  </a:cubicBezTo>
                  <a:cubicBezTo>
                    <a:pt x="492" y="345"/>
                    <a:pt x="393" y="263"/>
                    <a:pt x="361" y="164"/>
                  </a:cubicBezTo>
                  <a:cubicBezTo>
                    <a:pt x="344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853775" y="1822375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1148" y="1"/>
                  </a:moveTo>
                  <a:cubicBezTo>
                    <a:pt x="1246" y="115"/>
                    <a:pt x="1230" y="296"/>
                    <a:pt x="1115" y="410"/>
                  </a:cubicBezTo>
                  <a:cubicBezTo>
                    <a:pt x="919" y="591"/>
                    <a:pt x="361" y="1214"/>
                    <a:pt x="771" y="1837"/>
                  </a:cubicBezTo>
                  <a:cubicBezTo>
                    <a:pt x="1214" y="2525"/>
                    <a:pt x="1787" y="2295"/>
                    <a:pt x="2000" y="2886"/>
                  </a:cubicBezTo>
                  <a:cubicBezTo>
                    <a:pt x="2000" y="2886"/>
                    <a:pt x="2066" y="3164"/>
                    <a:pt x="1886" y="3279"/>
                  </a:cubicBezTo>
                  <a:cubicBezTo>
                    <a:pt x="1853" y="3295"/>
                    <a:pt x="1822" y="3303"/>
                    <a:pt x="1792" y="3303"/>
                  </a:cubicBezTo>
                  <a:cubicBezTo>
                    <a:pt x="1644" y="3303"/>
                    <a:pt x="1542" y="3118"/>
                    <a:pt x="1542" y="2968"/>
                  </a:cubicBezTo>
                  <a:cubicBezTo>
                    <a:pt x="1492" y="2656"/>
                    <a:pt x="1246" y="2427"/>
                    <a:pt x="935" y="2394"/>
                  </a:cubicBezTo>
                  <a:cubicBezTo>
                    <a:pt x="542" y="2328"/>
                    <a:pt x="509" y="2214"/>
                    <a:pt x="509" y="2214"/>
                  </a:cubicBezTo>
                  <a:lnTo>
                    <a:pt x="509" y="2214"/>
                  </a:lnTo>
                  <a:cubicBezTo>
                    <a:pt x="542" y="2361"/>
                    <a:pt x="558" y="2509"/>
                    <a:pt x="525" y="2656"/>
                  </a:cubicBezTo>
                  <a:cubicBezTo>
                    <a:pt x="460" y="2804"/>
                    <a:pt x="165" y="3295"/>
                    <a:pt x="722" y="3672"/>
                  </a:cubicBezTo>
                  <a:cubicBezTo>
                    <a:pt x="1296" y="4066"/>
                    <a:pt x="1591" y="3853"/>
                    <a:pt x="1689" y="4492"/>
                  </a:cubicBezTo>
                  <a:cubicBezTo>
                    <a:pt x="1787" y="5131"/>
                    <a:pt x="1853" y="5918"/>
                    <a:pt x="2181" y="6246"/>
                  </a:cubicBezTo>
                  <a:cubicBezTo>
                    <a:pt x="2082" y="6164"/>
                    <a:pt x="1984" y="6082"/>
                    <a:pt x="1919" y="5967"/>
                  </a:cubicBezTo>
                  <a:cubicBezTo>
                    <a:pt x="1766" y="5631"/>
                    <a:pt x="1442" y="5423"/>
                    <a:pt x="1093" y="5423"/>
                  </a:cubicBezTo>
                  <a:cubicBezTo>
                    <a:pt x="1068" y="5423"/>
                    <a:pt x="1042" y="5424"/>
                    <a:pt x="1017" y="5426"/>
                  </a:cubicBezTo>
                  <a:cubicBezTo>
                    <a:pt x="974" y="5429"/>
                    <a:pt x="934" y="5430"/>
                    <a:pt x="896" y="5430"/>
                  </a:cubicBezTo>
                  <a:cubicBezTo>
                    <a:pt x="434" y="5430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31"/>
                    <a:pt x="935" y="6623"/>
                  </a:cubicBezTo>
                  <a:cubicBezTo>
                    <a:pt x="1886" y="7098"/>
                    <a:pt x="1804" y="6738"/>
                    <a:pt x="3099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6" y="8700"/>
                    <a:pt x="4287" y="8697"/>
                    <a:pt x="4259" y="8697"/>
                  </a:cubicBezTo>
                  <a:cubicBezTo>
                    <a:pt x="4089" y="8697"/>
                    <a:pt x="3920" y="8780"/>
                    <a:pt x="3836" y="8934"/>
                  </a:cubicBezTo>
                  <a:cubicBezTo>
                    <a:pt x="3623" y="9229"/>
                    <a:pt x="3738" y="9639"/>
                    <a:pt x="4049" y="9803"/>
                  </a:cubicBezTo>
                  <a:cubicBezTo>
                    <a:pt x="4049" y="9803"/>
                    <a:pt x="3935" y="9590"/>
                    <a:pt x="4131" y="9573"/>
                  </a:cubicBezTo>
                  <a:cubicBezTo>
                    <a:pt x="4138" y="9573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3"/>
                    <a:pt x="4869" y="9540"/>
                  </a:cubicBezTo>
                  <a:cubicBezTo>
                    <a:pt x="4995" y="9421"/>
                    <a:pt x="5194" y="9323"/>
                    <a:pt x="5422" y="9323"/>
                  </a:cubicBezTo>
                  <a:cubicBezTo>
                    <a:pt x="5727" y="9323"/>
                    <a:pt x="6084" y="9498"/>
                    <a:pt x="6393" y="10032"/>
                  </a:cubicBezTo>
                  <a:cubicBezTo>
                    <a:pt x="6393" y="10032"/>
                    <a:pt x="6164" y="9213"/>
                    <a:pt x="4836" y="8688"/>
                  </a:cubicBezTo>
                  <a:cubicBezTo>
                    <a:pt x="3131" y="7967"/>
                    <a:pt x="2050" y="6262"/>
                    <a:pt x="2132" y="4426"/>
                  </a:cubicBezTo>
                  <a:cubicBezTo>
                    <a:pt x="2230" y="2181"/>
                    <a:pt x="3508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85725" y="1836725"/>
              <a:ext cx="94700" cy="93850"/>
            </a:xfrm>
            <a:custGeom>
              <a:avLst/>
              <a:gdLst/>
              <a:ahLst/>
              <a:cxnLst/>
              <a:rect l="l" t="t" r="r" b="b"/>
              <a:pathLst>
                <a:path w="3788" h="3754" extrusionOk="0">
                  <a:moveTo>
                    <a:pt x="3279" y="0"/>
                  </a:moveTo>
                  <a:cubicBezTo>
                    <a:pt x="3279" y="0"/>
                    <a:pt x="3279" y="271"/>
                    <a:pt x="3119" y="271"/>
                  </a:cubicBezTo>
                  <a:cubicBezTo>
                    <a:pt x="3103" y="271"/>
                    <a:pt x="3085" y="269"/>
                    <a:pt x="3066" y="263"/>
                  </a:cubicBezTo>
                  <a:cubicBezTo>
                    <a:pt x="2959" y="240"/>
                    <a:pt x="2818" y="182"/>
                    <a:pt x="2685" y="182"/>
                  </a:cubicBezTo>
                  <a:cubicBezTo>
                    <a:pt x="2531" y="182"/>
                    <a:pt x="2390" y="259"/>
                    <a:pt x="2328" y="558"/>
                  </a:cubicBezTo>
                  <a:cubicBezTo>
                    <a:pt x="2201" y="1084"/>
                    <a:pt x="2151" y="1657"/>
                    <a:pt x="1937" y="1657"/>
                  </a:cubicBezTo>
                  <a:cubicBezTo>
                    <a:pt x="1931" y="1657"/>
                    <a:pt x="1925" y="1657"/>
                    <a:pt x="1919" y="1656"/>
                  </a:cubicBezTo>
                  <a:cubicBezTo>
                    <a:pt x="1910" y="1648"/>
                    <a:pt x="1906" y="1644"/>
                    <a:pt x="1904" y="1644"/>
                  </a:cubicBezTo>
                  <a:cubicBezTo>
                    <a:pt x="1902" y="1644"/>
                    <a:pt x="1902" y="1648"/>
                    <a:pt x="1902" y="1656"/>
                  </a:cubicBezTo>
                  <a:lnTo>
                    <a:pt x="1869" y="1656"/>
                  </a:lnTo>
                  <a:cubicBezTo>
                    <a:pt x="1863" y="1657"/>
                    <a:pt x="1857" y="1657"/>
                    <a:pt x="1851" y="1657"/>
                  </a:cubicBezTo>
                  <a:cubicBezTo>
                    <a:pt x="1637" y="1657"/>
                    <a:pt x="1587" y="1084"/>
                    <a:pt x="1460" y="558"/>
                  </a:cubicBezTo>
                  <a:cubicBezTo>
                    <a:pt x="1389" y="259"/>
                    <a:pt x="1249" y="182"/>
                    <a:pt x="1098" y="182"/>
                  </a:cubicBezTo>
                  <a:cubicBezTo>
                    <a:pt x="967" y="182"/>
                    <a:pt x="829" y="240"/>
                    <a:pt x="722" y="263"/>
                  </a:cubicBezTo>
                  <a:cubicBezTo>
                    <a:pt x="701" y="269"/>
                    <a:pt x="682" y="271"/>
                    <a:pt x="665" y="271"/>
                  </a:cubicBezTo>
                  <a:cubicBezTo>
                    <a:pt x="495" y="271"/>
                    <a:pt x="509" y="0"/>
                    <a:pt x="509" y="0"/>
                  </a:cubicBezTo>
                  <a:lnTo>
                    <a:pt x="509" y="0"/>
                  </a:lnTo>
                  <a:cubicBezTo>
                    <a:pt x="509" y="0"/>
                    <a:pt x="279" y="82"/>
                    <a:pt x="148" y="689"/>
                  </a:cubicBezTo>
                  <a:cubicBezTo>
                    <a:pt x="1" y="1279"/>
                    <a:pt x="263" y="1508"/>
                    <a:pt x="1050" y="1869"/>
                  </a:cubicBezTo>
                  <a:cubicBezTo>
                    <a:pt x="1837" y="2230"/>
                    <a:pt x="1869" y="3525"/>
                    <a:pt x="1869" y="3525"/>
                  </a:cubicBezTo>
                  <a:lnTo>
                    <a:pt x="1902" y="3754"/>
                  </a:lnTo>
                  <a:lnTo>
                    <a:pt x="1919" y="3525"/>
                  </a:lnTo>
                  <a:cubicBezTo>
                    <a:pt x="1919" y="3525"/>
                    <a:pt x="1951" y="2230"/>
                    <a:pt x="2738" y="1869"/>
                  </a:cubicBezTo>
                  <a:cubicBezTo>
                    <a:pt x="3525" y="1508"/>
                    <a:pt x="3787" y="1279"/>
                    <a:pt x="3656" y="689"/>
                  </a:cubicBezTo>
                  <a:cubicBezTo>
                    <a:pt x="3509" y="82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846675" y="2930650"/>
              <a:ext cx="57825" cy="52825"/>
            </a:xfrm>
            <a:custGeom>
              <a:avLst/>
              <a:gdLst/>
              <a:ahLst/>
              <a:cxnLst/>
              <a:rect l="l" t="t" r="r" b="b"/>
              <a:pathLst>
                <a:path w="2313" h="2113" extrusionOk="0">
                  <a:moveTo>
                    <a:pt x="1803" y="0"/>
                  </a:moveTo>
                  <a:cubicBezTo>
                    <a:pt x="1322" y="0"/>
                    <a:pt x="1021" y="400"/>
                    <a:pt x="935" y="1090"/>
                  </a:cubicBezTo>
                  <a:cubicBezTo>
                    <a:pt x="919" y="1221"/>
                    <a:pt x="870" y="1336"/>
                    <a:pt x="821" y="1434"/>
                  </a:cubicBezTo>
                  <a:cubicBezTo>
                    <a:pt x="620" y="1760"/>
                    <a:pt x="247" y="1798"/>
                    <a:pt x="82" y="1798"/>
                  </a:cubicBezTo>
                  <a:cubicBezTo>
                    <a:pt x="32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60"/>
                    <a:pt x="695" y="2113"/>
                    <a:pt x="1231" y="2113"/>
                  </a:cubicBezTo>
                  <a:cubicBezTo>
                    <a:pt x="1502" y="2113"/>
                    <a:pt x="1764" y="2048"/>
                    <a:pt x="1952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12" y="992"/>
                    <a:pt x="2066" y="565"/>
                    <a:pt x="1952" y="385"/>
                  </a:cubicBezTo>
                  <a:cubicBezTo>
                    <a:pt x="1870" y="270"/>
                    <a:pt x="1886" y="106"/>
                    <a:pt x="2017" y="24"/>
                  </a:cubicBezTo>
                  <a:cubicBezTo>
                    <a:pt x="1942" y="8"/>
                    <a:pt x="1871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745475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2"/>
                  </a:cubicBezTo>
                  <a:cubicBezTo>
                    <a:pt x="2213" y="415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716775" y="2895225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1" y="11"/>
                    <a:pt x="345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98" y="868"/>
                    <a:pt x="362" y="1032"/>
                    <a:pt x="575" y="1097"/>
                  </a:cubicBezTo>
                  <a:cubicBezTo>
                    <a:pt x="659" y="1127"/>
                    <a:pt x="743" y="1142"/>
                    <a:pt x="825" y="1142"/>
                  </a:cubicBezTo>
                  <a:cubicBezTo>
                    <a:pt x="968" y="1142"/>
                    <a:pt x="1106" y="1098"/>
                    <a:pt x="1230" y="1015"/>
                  </a:cubicBezTo>
                  <a:cubicBezTo>
                    <a:pt x="1378" y="884"/>
                    <a:pt x="1460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29" y="75"/>
                    <a:pt x="472" y="75"/>
                  </a:cubicBezTo>
                  <a:cubicBezTo>
                    <a:pt x="587" y="75"/>
                    <a:pt x="698" y="163"/>
                    <a:pt x="722" y="294"/>
                  </a:cubicBezTo>
                  <a:cubicBezTo>
                    <a:pt x="733" y="393"/>
                    <a:pt x="648" y="456"/>
                    <a:pt x="595" y="456"/>
                  </a:cubicBezTo>
                  <a:cubicBezTo>
                    <a:pt x="570" y="456"/>
                    <a:pt x="553" y="441"/>
                    <a:pt x="558" y="409"/>
                  </a:cubicBezTo>
                  <a:cubicBezTo>
                    <a:pt x="583" y="335"/>
                    <a:pt x="552" y="270"/>
                    <a:pt x="480" y="270"/>
                  </a:cubicBezTo>
                  <a:cubicBezTo>
                    <a:pt x="456" y="270"/>
                    <a:pt x="427" y="278"/>
                    <a:pt x="394" y="294"/>
                  </a:cubicBezTo>
                  <a:cubicBezTo>
                    <a:pt x="280" y="360"/>
                    <a:pt x="394" y="540"/>
                    <a:pt x="394" y="540"/>
                  </a:cubicBezTo>
                  <a:cubicBezTo>
                    <a:pt x="446" y="578"/>
                    <a:pt x="504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7305650" y="2931250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5" y="1099"/>
                  </a:cubicBezTo>
                  <a:cubicBezTo>
                    <a:pt x="213" y="1197"/>
                    <a:pt x="148" y="1295"/>
                    <a:pt x="99" y="1410"/>
                  </a:cubicBezTo>
                  <a:cubicBezTo>
                    <a:pt x="0" y="1656"/>
                    <a:pt x="33" y="1951"/>
                    <a:pt x="230" y="2164"/>
                  </a:cubicBezTo>
                  <a:cubicBezTo>
                    <a:pt x="410" y="2426"/>
                    <a:pt x="525" y="2738"/>
                    <a:pt x="574" y="3049"/>
                  </a:cubicBezTo>
                  <a:cubicBezTo>
                    <a:pt x="590" y="3131"/>
                    <a:pt x="590" y="3377"/>
                    <a:pt x="607" y="3377"/>
                  </a:cubicBezTo>
                  <a:cubicBezTo>
                    <a:pt x="607" y="3377"/>
                    <a:pt x="623" y="3131"/>
                    <a:pt x="639" y="3049"/>
                  </a:cubicBezTo>
                  <a:cubicBezTo>
                    <a:pt x="672" y="2738"/>
                    <a:pt x="787" y="2426"/>
                    <a:pt x="984" y="2164"/>
                  </a:cubicBezTo>
                  <a:cubicBezTo>
                    <a:pt x="1164" y="1951"/>
                    <a:pt x="1213" y="1656"/>
                    <a:pt x="1098" y="1410"/>
                  </a:cubicBezTo>
                  <a:cubicBezTo>
                    <a:pt x="1049" y="1295"/>
                    <a:pt x="984" y="1197"/>
                    <a:pt x="918" y="1099"/>
                  </a:cubicBezTo>
                  <a:cubicBezTo>
                    <a:pt x="771" y="869"/>
                    <a:pt x="672" y="607"/>
                    <a:pt x="639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7175575" y="2671550"/>
              <a:ext cx="61250" cy="136800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7" y="1"/>
                  </a:moveTo>
                  <a:cubicBezTo>
                    <a:pt x="659" y="1"/>
                    <a:pt x="0" y="565"/>
                    <a:pt x="302" y="2439"/>
                  </a:cubicBezTo>
                  <a:cubicBezTo>
                    <a:pt x="614" y="4471"/>
                    <a:pt x="2187" y="5422"/>
                    <a:pt x="2449" y="5471"/>
                  </a:cubicBezTo>
                  <a:cubicBezTo>
                    <a:pt x="2449" y="5471"/>
                    <a:pt x="925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2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7149100" y="2634275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2" y="0"/>
                  </a:moveTo>
                  <a:cubicBezTo>
                    <a:pt x="3371" y="0"/>
                    <a:pt x="3173" y="27"/>
                    <a:pt x="3000" y="61"/>
                  </a:cubicBezTo>
                  <a:cubicBezTo>
                    <a:pt x="2574" y="127"/>
                    <a:pt x="2164" y="291"/>
                    <a:pt x="1804" y="553"/>
                  </a:cubicBezTo>
                  <a:cubicBezTo>
                    <a:pt x="1" y="1930"/>
                    <a:pt x="312" y="4290"/>
                    <a:pt x="853" y="5438"/>
                  </a:cubicBezTo>
                  <a:cubicBezTo>
                    <a:pt x="1148" y="6110"/>
                    <a:pt x="1640" y="6683"/>
                    <a:pt x="2263" y="7110"/>
                  </a:cubicBezTo>
                  <a:cubicBezTo>
                    <a:pt x="1673" y="6667"/>
                    <a:pt x="1214" y="6077"/>
                    <a:pt x="935" y="5405"/>
                  </a:cubicBezTo>
                  <a:cubicBezTo>
                    <a:pt x="443" y="4241"/>
                    <a:pt x="197" y="1979"/>
                    <a:pt x="1902" y="684"/>
                  </a:cubicBezTo>
                  <a:cubicBezTo>
                    <a:pt x="2337" y="376"/>
                    <a:pt x="2898" y="183"/>
                    <a:pt x="3411" y="183"/>
                  </a:cubicBezTo>
                  <a:cubicBezTo>
                    <a:pt x="3827" y="183"/>
                    <a:pt x="4212" y="309"/>
                    <a:pt x="4476" y="602"/>
                  </a:cubicBezTo>
                  <a:cubicBezTo>
                    <a:pt x="5121" y="1232"/>
                    <a:pt x="4654" y="2291"/>
                    <a:pt x="3950" y="2291"/>
                  </a:cubicBezTo>
                  <a:cubicBezTo>
                    <a:pt x="3940" y="2291"/>
                    <a:pt x="3929" y="2291"/>
                    <a:pt x="3918" y="2291"/>
                  </a:cubicBezTo>
                  <a:cubicBezTo>
                    <a:pt x="3890" y="2294"/>
                    <a:pt x="3862" y="2296"/>
                    <a:pt x="3833" y="2296"/>
                  </a:cubicBezTo>
                  <a:cubicBezTo>
                    <a:pt x="3581" y="2296"/>
                    <a:pt x="3330" y="2167"/>
                    <a:pt x="3197" y="1946"/>
                  </a:cubicBezTo>
                  <a:cubicBezTo>
                    <a:pt x="3131" y="1832"/>
                    <a:pt x="3115" y="1700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4"/>
                    <a:pt x="3328" y="1323"/>
                  </a:cubicBezTo>
                  <a:cubicBezTo>
                    <a:pt x="3299" y="1555"/>
                    <a:pt x="3475" y="1761"/>
                    <a:pt x="3697" y="1761"/>
                  </a:cubicBezTo>
                  <a:cubicBezTo>
                    <a:pt x="3726" y="1761"/>
                    <a:pt x="3756" y="1757"/>
                    <a:pt x="3787" y="1750"/>
                  </a:cubicBezTo>
                  <a:cubicBezTo>
                    <a:pt x="4197" y="1700"/>
                    <a:pt x="4312" y="1160"/>
                    <a:pt x="3951" y="946"/>
                  </a:cubicBezTo>
                  <a:cubicBezTo>
                    <a:pt x="3854" y="900"/>
                    <a:pt x="3753" y="878"/>
                    <a:pt x="3656" y="878"/>
                  </a:cubicBezTo>
                  <a:cubicBezTo>
                    <a:pt x="3345" y="878"/>
                    <a:pt x="3067" y="1101"/>
                    <a:pt x="3017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27" y="2274"/>
                  </a:lnTo>
                  <a:lnTo>
                    <a:pt x="3443" y="2274"/>
                  </a:lnTo>
                  <a:cubicBezTo>
                    <a:pt x="3541" y="2323"/>
                    <a:pt x="3640" y="2356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098" y="651"/>
                    <a:pt x="4787" y="389"/>
                  </a:cubicBezTo>
                  <a:cubicBezTo>
                    <a:pt x="4404" y="91"/>
                    <a:pt x="3972" y="0"/>
                    <a:pt x="35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7287200" y="2516150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43"/>
                  </a:cubicBezTo>
                  <a:cubicBezTo>
                    <a:pt x="574" y="852"/>
                    <a:pt x="1" y="1721"/>
                    <a:pt x="738" y="2918"/>
                  </a:cubicBezTo>
                  <a:cubicBezTo>
                    <a:pt x="1017" y="3393"/>
                    <a:pt x="1230" y="3901"/>
                    <a:pt x="1345" y="4442"/>
                  </a:cubicBezTo>
                  <a:cubicBezTo>
                    <a:pt x="1459" y="3901"/>
                    <a:pt x="1673" y="3393"/>
                    <a:pt x="1968" y="2918"/>
                  </a:cubicBezTo>
                  <a:cubicBezTo>
                    <a:pt x="2689" y="1721"/>
                    <a:pt x="2115" y="869"/>
                    <a:pt x="1673" y="443"/>
                  </a:cubicBezTo>
                  <a:cubicBezTo>
                    <a:pt x="1541" y="312"/>
                    <a:pt x="1443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7120825" y="249647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0"/>
                  </a:moveTo>
                  <a:cubicBezTo>
                    <a:pt x="4115" y="1"/>
                    <a:pt x="4180" y="623"/>
                    <a:pt x="3787" y="836"/>
                  </a:cubicBezTo>
                  <a:cubicBezTo>
                    <a:pt x="3394" y="1066"/>
                    <a:pt x="2836" y="1541"/>
                    <a:pt x="3427" y="2066"/>
                  </a:cubicBezTo>
                  <a:cubicBezTo>
                    <a:pt x="4033" y="2574"/>
                    <a:pt x="4197" y="3344"/>
                    <a:pt x="3672" y="4082"/>
                  </a:cubicBezTo>
                  <a:cubicBezTo>
                    <a:pt x="3672" y="4082"/>
                    <a:pt x="3984" y="2967"/>
                    <a:pt x="3246" y="2492"/>
                  </a:cubicBezTo>
                  <a:cubicBezTo>
                    <a:pt x="3037" y="2352"/>
                    <a:pt x="2871" y="2315"/>
                    <a:pt x="2755" y="2315"/>
                  </a:cubicBezTo>
                  <a:cubicBezTo>
                    <a:pt x="2626" y="2315"/>
                    <a:pt x="2558" y="2361"/>
                    <a:pt x="2558" y="2361"/>
                  </a:cubicBezTo>
                  <a:cubicBezTo>
                    <a:pt x="2623" y="2492"/>
                    <a:pt x="2656" y="2639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7"/>
                    <a:pt x="3131" y="4934"/>
                    <a:pt x="1935" y="5803"/>
                  </a:cubicBezTo>
                  <a:cubicBezTo>
                    <a:pt x="1935" y="5803"/>
                    <a:pt x="2558" y="4442"/>
                    <a:pt x="2197" y="3738"/>
                  </a:cubicBezTo>
                  <a:cubicBezTo>
                    <a:pt x="1837" y="3033"/>
                    <a:pt x="1378" y="3147"/>
                    <a:pt x="968" y="2574"/>
                  </a:cubicBezTo>
                  <a:cubicBezTo>
                    <a:pt x="968" y="2574"/>
                    <a:pt x="1" y="3082"/>
                    <a:pt x="738" y="4246"/>
                  </a:cubicBezTo>
                  <a:cubicBezTo>
                    <a:pt x="1607" y="5590"/>
                    <a:pt x="542" y="7278"/>
                    <a:pt x="1460" y="8212"/>
                  </a:cubicBezTo>
                  <a:cubicBezTo>
                    <a:pt x="1460" y="8212"/>
                    <a:pt x="1410" y="6852"/>
                    <a:pt x="2673" y="5623"/>
                  </a:cubicBezTo>
                  <a:cubicBezTo>
                    <a:pt x="3935" y="4393"/>
                    <a:pt x="5197" y="2869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7235150" y="24710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2" y="279"/>
                    <a:pt x="2279" y="541"/>
                    <a:pt x="1624" y="820"/>
                  </a:cubicBezTo>
                  <a:cubicBezTo>
                    <a:pt x="968" y="1115"/>
                    <a:pt x="1214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52" y="2623"/>
                    <a:pt x="1001" y="2508"/>
                    <a:pt x="1099" y="1836"/>
                  </a:cubicBezTo>
                  <a:cubicBezTo>
                    <a:pt x="1188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9" y="1426"/>
                    <a:pt x="739" y="1672"/>
                    <a:pt x="591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084775" y="2685800"/>
              <a:ext cx="89750" cy="106550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869" y="0"/>
                    <a:pt x="2000" y="279"/>
                    <a:pt x="1656" y="525"/>
                  </a:cubicBezTo>
                  <a:cubicBezTo>
                    <a:pt x="1312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975775" y="27512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4651" y="0"/>
                  </a:moveTo>
                  <a:cubicBezTo>
                    <a:pt x="4509" y="0"/>
                    <a:pt x="4373" y="45"/>
                    <a:pt x="4246" y="138"/>
                  </a:cubicBezTo>
                  <a:cubicBezTo>
                    <a:pt x="3881" y="402"/>
                    <a:pt x="3661" y="608"/>
                    <a:pt x="3474" y="608"/>
                  </a:cubicBezTo>
                  <a:cubicBezTo>
                    <a:pt x="3418" y="608"/>
                    <a:pt x="3365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7"/>
                    <a:pt x="3688" y="1384"/>
                  </a:cubicBezTo>
                  <a:cubicBezTo>
                    <a:pt x="4360" y="1597"/>
                    <a:pt x="4836" y="1728"/>
                    <a:pt x="4737" y="2105"/>
                  </a:cubicBezTo>
                  <a:cubicBezTo>
                    <a:pt x="4639" y="2482"/>
                    <a:pt x="3688" y="2547"/>
                    <a:pt x="2574" y="2711"/>
                  </a:cubicBezTo>
                  <a:cubicBezTo>
                    <a:pt x="1459" y="2875"/>
                    <a:pt x="574" y="3170"/>
                    <a:pt x="607" y="4137"/>
                  </a:cubicBezTo>
                  <a:cubicBezTo>
                    <a:pt x="632" y="4884"/>
                    <a:pt x="491" y="5249"/>
                    <a:pt x="245" y="5249"/>
                  </a:cubicBezTo>
                  <a:cubicBezTo>
                    <a:pt x="172" y="5249"/>
                    <a:pt x="90" y="5217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57" y="4121"/>
                    <a:pt x="4196" y="3367"/>
                  </a:cubicBezTo>
                  <a:cubicBezTo>
                    <a:pt x="4836" y="2613"/>
                    <a:pt x="5475" y="1990"/>
                    <a:pt x="7868" y="1924"/>
                  </a:cubicBezTo>
                  <a:cubicBezTo>
                    <a:pt x="7868" y="1924"/>
                    <a:pt x="6409" y="1810"/>
                    <a:pt x="5852" y="957"/>
                  </a:cubicBezTo>
                  <a:cubicBezTo>
                    <a:pt x="5456" y="334"/>
                    <a:pt x="5035" y="0"/>
                    <a:pt x="4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7075750" y="2811075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5"/>
                    <a:pt x="2115" y="169"/>
                    <a:pt x="1607" y="464"/>
                  </a:cubicBezTo>
                  <a:cubicBezTo>
                    <a:pt x="1443" y="546"/>
                    <a:pt x="1279" y="677"/>
                    <a:pt x="1132" y="808"/>
                  </a:cubicBezTo>
                  <a:cubicBezTo>
                    <a:pt x="1" y="1808"/>
                    <a:pt x="361" y="3873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33" y="1916"/>
                    <a:pt x="2806" y="1760"/>
                    <a:pt x="2468" y="1760"/>
                  </a:cubicBezTo>
                  <a:cubicBezTo>
                    <a:pt x="2282" y="1760"/>
                    <a:pt x="2093" y="1807"/>
                    <a:pt x="1918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40" y="2808"/>
                    <a:pt x="1689" y="2890"/>
                    <a:pt x="1755" y="2955"/>
                  </a:cubicBezTo>
                  <a:cubicBezTo>
                    <a:pt x="1857" y="3058"/>
                    <a:pt x="1997" y="3100"/>
                    <a:pt x="2136" y="3100"/>
                  </a:cubicBezTo>
                  <a:cubicBezTo>
                    <a:pt x="2376" y="3100"/>
                    <a:pt x="2615" y="2974"/>
                    <a:pt x="2656" y="2808"/>
                  </a:cubicBezTo>
                  <a:cubicBezTo>
                    <a:pt x="2715" y="2542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35" y="2513"/>
                    <a:pt x="1837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3" y="2005"/>
                    <a:pt x="2033" y="1923"/>
                  </a:cubicBezTo>
                  <a:cubicBezTo>
                    <a:pt x="2169" y="1855"/>
                    <a:pt x="2317" y="1822"/>
                    <a:pt x="2464" y="1822"/>
                  </a:cubicBezTo>
                  <a:cubicBezTo>
                    <a:pt x="2778" y="1822"/>
                    <a:pt x="3089" y="1971"/>
                    <a:pt x="3279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1" y="4119"/>
                    <a:pt x="2136" y="4119"/>
                  </a:cubicBezTo>
                  <a:cubicBezTo>
                    <a:pt x="2008" y="4119"/>
                    <a:pt x="1879" y="4103"/>
                    <a:pt x="1755" y="4070"/>
                  </a:cubicBezTo>
                  <a:cubicBezTo>
                    <a:pt x="542" y="3775"/>
                    <a:pt x="214" y="1841"/>
                    <a:pt x="1263" y="923"/>
                  </a:cubicBezTo>
                  <a:cubicBezTo>
                    <a:pt x="1740" y="476"/>
                    <a:pt x="2321" y="303"/>
                    <a:pt x="2910" y="303"/>
                  </a:cubicBezTo>
                  <a:cubicBezTo>
                    <a:pt x="3616" y="303"/>
                    <a:pt x="4331" y="552"/>
                    <a:pt x="4885" y="874"/>
                  </a:cubicBezTo>
                  <a:cubicBezTo>
                    <a:pt x="5820" y="1398"/>
                    <a:pt x="6557" y="2234"/>
                    <a:pt x="6951" y="3234"/>
                  </a:cubicBezTo>
                  <a:cubicBezTo>
                    <a:pt x="7278" y="4053"/>
                    <a:pt x="7442" y="4906"/>
                    <a:pt x="7459" y="5775"/>
                  </a:cubicBezTo>
                  <a:cubicBezTo>
                    <a:pt x="7459" y="5922"/>
                    <a:pt x="7442" y="6070"/>
                    <a:pt x="7426" y="6217"/>
                  </a:cubicBezTo>
                  <a:lnTo>
                    <a:pt x="7426" y="6283"/>
                  </a:lnTo>
                  <a:cubicBezTo>
                    <a:pt x="7426" y="6250"/>
                    <a:pt x="7426" y="6233"/>
                    <a:pt x="7442" y="6217"/>
                  </a:cubicBezTo>
                  <a:lnTo>
                    <a:pt x="7459" y="6070"/>
                  </a:lnTo>
                  <a:cubicBezTo>
                    <a:pt x="7459" y="6064"/>
                    <a:pt x="7459" y="6059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182350" y="2859050"/>
              <a:ext cx="75775" cy="81650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42" y="1167"/>
                    <a:pt x="3031" y="3265"/>
                    <a:pt x="3031" y="3265"/>
                  </a:cubicBezTo>
                  <a:cubicBezTo>
                    <a:pt x="3031" y="3265"/>
                    <a:pt x="2736" y="987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7029850" y="2852575"/>
              <a:ext cx="130350" cy="112550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5" y="1689"/>
                  </a:cubicBezTo>
                  <a:cubicBezTo>
                    <a:pt x="1" y="2082"/>
                    <a:pt x="83" y="2688"/>
                    <a:pt x="214" y="3033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69" y="1836"/>
                    <a:pt x="1869" y="1836"/>
                  </a:cubicBezTo>
                  <a:cubicBezTo>
                    <a:pt x="1874" y="1836"/>
                    <a:pt x="1878" y="1836"/>
                    <a:pt x="1882" y="1836"/>
                  </a:cubicBezTo>
                  <a:cubicBezTo>
                    <a:pt x="2163" y="1836"/>
                    <a:pt x="2098" y="2365"/>
                    <a:pt x="2066" y="2656"/>
                  </a:cubicBezTo>
                  <a:cubicBezTo>
                    <a:pt x="1968" y="3197"/>
                    <a:pt x="2115" y="3754"/>
                    <a:pt x="2476" y="4147"/>
                  </a:cubicBezTo>
                  <a:cubicBezTo>
                    <a:pt x="2718" y="4411"/>
                    <a:pt x="3038" y="4501"/>
                    <a:pt x="3358" y="4501"/>
                  </a:cubicBezTo>
                  <a:cubicBezTo>
                    <a:pt x="3754" y="4501"/>
                    <a:pt x="4149" y="4363"/>
                    <a:pt x="4394" y="4246"/>
                  </a:cubicBezTo>
                  <a:cubicBezTo>
                    <a:pt x="4498" y="4200"/>
                    <a:pt x="4610" y="4178"/>
                    <a:pt x="4723" y="4178"/>
                  </a:cubicBezTo>
                  <a:cubicBezTo>
                    <a:pt x="4893" y="4178"/>
                    <a:pt x="5065" y="4229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7" y="3065"/>
                    <a:pt x="2542" y="2836"/>
                    <a:pt x="2197" y="1771"/>
                  </a:cubicBezTo>
                  <a:cubicBezTo>
                    <a:pt x="1870" y="689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7050350" y="2928375"/>
              <a:ext cx="31975" cy="50025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lnTo>
                    <a:pt x="951" y="2"/>
                  </a:ln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48" y="1378"/>
                    <a:pt x="164" y="1443"/>
                    <a:pt x="181" y="1525"/>
                  </a:cubicBezTo>
                  <a:cubicBezTo>
                    <a:pt x="230" y="1771"/>
                    <a:pt x="263" y="2000"/>
                    <a:pt x="263" y="2000"/>
                  </a:cubicBezTo>
                  <a:cubicBezTo>
                    <a:pt x="263" y="2000"/>
                    <a:pt x="263" y="1853"/>
                    <a:pt x="787" y="1558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46"/>
                    <a:pt x="1099" y="837"/>
                    <a:pt x="1017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908150" y="2713275"/>
              <a:ext cx="172950" cy="122150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4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71" y="3655"/>
                  </a:cubicBezTo>
                  <a:cubicBezTo>
                    <a:pt x="4984" y="3704"/>
                    <a:pt x="5180" y="3736"/>
                    <a:pt x="5344" y="3753"/>
                  </a:cubicBezTo>
                  <a:cubicBezTo>
                    <a:pt x="4885" y="3835"/>
                    <a:pt x="4459" y="3982"/>
                    <a:pt x="4033" y="4195"/>
                  </a:cubicBezTo>
                  <a:cubicBezTo>
                    <a:pt x="3885" y="4261"/>
                    <a:pt x="3656" y="4343"/>
                    <a:pt x="3607" y="4359"/>
                  </a:cubicBezTo>
                  <a:cubicBezTo>
                    <a:pt x="3154" y="4531"/>
                    <a:pt x="2726" y="4607"/>
                    <a:pt x="2340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45" y="3359"/>
                    <a:pt x="328" y="2851"/>
                    <a:pt x="558" y="2442"/>
                  </a:cubicBezTo>
                  <a:cubicBezTo>
                    <a:pt x="558" y="2442"/>
                    <a:pt x="558" y="2425"/>
                    <a:pt x="558" y="2425"/>
                  </a:cubicBezTo>
                  <a:cubicBezTo>
                    <a:pt x="772" y="2109"/>
                    <a:pt x="1115" y="1957"/>
                    <a:pt x="1432" y="1957"/>
                  </a:cubicBezTo>
                  <a:cubicBezTo>
                    <a:pt x="1722" y="1957"/>
                    <a:pt x="1990" y="2084"/>
                    <a:pt x="2115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15" y="3212"/>
                  </a:cubicBezTo>
                  <a:cubicBezTo>
                    <a:pt x="2009" y="3309"/>
                    <a:pt x="1951" y="3339"/>
                    <a:pt x="1922" y="3339"/>
                  </a:cubicBezTo>
                  <a:cubicBezTo>
                    <a:pt x="1897" y="3339"/>
                    <a:pt x="1894" y="3317"/>
                    <a:pt x="1902" y="3294"/>
                  </a:cubicBezTo>
                  <a:cubicBezTo>
                    <a:pt x="2018" y="3034"/>
                    <a:pt x="1725" y="2858"/>
                    <a:pt x="1471" y="2858"/>
                  </a:cubicBezTo>
                  <a:cubicBezTo>
                    <a:pt x="1293" y="2858"/>
                    <a:pt x="1135" y="2944"/>
                    <a:pt x="1148" y="3146"/>
                  </a:cubicBezTo>
                  <a:cubicBezTo>
                    <a:pt x="1137" y="3421"/>
                    <a:pt x="1376" y="3548"/>
                    <a:pt x="1629" y="3548"/>
                  </a:cubicBezTo>
                  <a:cubicBezTo>
                    <a:pt x="1753" y="3548"/>
                    <a:pt x="1881" y="3517"/>
                    <a:pt x="1984" y="3458"/>
                  </a:cubicBezTo>
                  <a:lnTo>
                    <a:pt x="2017" y="3425"/>
                  </a:lnTo>
                  <a:cubicBezTo>
                    <a:pt x="2050" y="3409"/>
                    <a:pt x="2066" y="3392"/>
                    <a:pt x="2082" y="3376"/>
                  </a:cubicBezTo>
                  <a:lnTo>
                    <a:pt x="2099" y="3376"/>
                  </a:lnTo>
                  <a:cubicBezTo>
                    <a:pt x="2394" y="3097"/>
                    <a:pt x="2427" y="2622"/>
                    <a:pt x="2181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60" y="2360"/>
                  </a:cubicBezTo>
                  <a:cubicBezTo>
                    <a:pt x="1" y="2966"/>
                    <a:pt x="132" y="4130"/>
                    <a:pt x="935" y="4589"/>
                  </a:cubicBezTo>
                  <a:cubicBezTo>
                    <a:pt x="1300" y="4787"/>
                    <a:pt x="1722" y="4886"/>
                    <a:pt x="2135" y="4886"/>
                  </a:cubicBezTo>
                  <a:cubicBezTo>
                    <a:pt x="2167" y="4886"/>
                    <a:pt x="2198" y="4885"/>
                    <a:pt x="2230" y="4884"/>
                  </a:cubicBezTo>
                  <a:cubicBezTo>
                    <a:pt x="3131" y="4867"/>
                    <a:pt x="3853" y="4359"/>
                    <a:pt x="5033" y="3999"/>
                  </a:cubicBezTo>
                  <a:cubicBezTo>
                    <a:pt x="5459" y="3900"/>
                    <a:pt x="5902" y="3835"/>
                    <a:pt x="6344" y="3802"/>
                  </a:cubicBezTo>
                  <a:cubicBezTo>
                    <a:pt x="6541" y="3786"/>
                    <a:pt x="6737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18" y="3376"/>
                    <a:pt x="5623" y="3278"/>
                  </a:cubicBezTo>
                  <a:cubicBezTo>
                    <a:pt x="5459" y="3228"/>
                    <a:pt x="5361" y="3081"/>
                    <a:pt x="5361" y="2917"/>
                  </a:cubicBezTo>
                  <a:cubicBezTo>
                    <a:pt x="5164" y="3081"/>
                    <a:pt x="5131" y="3376"/>
                    <a:pt x="5279" y="3573"/>
                  </a:cubicBezTo>
                  <a:cubicBezTo>
                    <a:pt x="5279" y="3573"/>
                    <a:pt x="4557" y="3573"/>
                    <a:pt x="4377" y="3212"/>
                  </a:cubicBezTo>
                  <a:cubicBezTo>
                    <a:pt x="4213" y="2835"/>
                    <a:pt x="4410" y="2835"/>
                    <a:pt x="4557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43" y="2114"/>
                    <a:pt x="4459" y="1753"/>
                    <a:pt x="4738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43" y="1425"/>
                    <a:pt x="3918" y="1048"/>
                  </a:cubicBezTo>
                  <a:cubicBezTo>
                    <a:pt x="4107" y="903"/>
                    <a:pt x="4258" y="848"/>
                    <a:pt x="4375" y="848"/>
                  </a:cubicBezTo>
                  <a:cubicBezTo>
                    <a:pt x="4562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55" y="1361"/>
                    <a:pt x="5367" y="1267"/>
                    <a:pt x="5464" y="1267"/>
                  </a:cubicBezTo>
                  <a:cubicBezTo>
                    <a:pt x="5515" y="1267"/>
                    <a:pt x="5562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9" y="2005"/>
                    <a:pt x="6213" y="1393"/>
                  </a:cubicBezTo>
                  <a:cubicBezTo>
                    <a:pt x="6331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880300" y="27788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2" y="1"/>
                  </a:moveTo>
                  <a:cubicBezTo>
                    <a:pt x="852" y="1"/>
                    <a:pt x="0" y="919"/>
                    <a:pt x="557" y="1706"/>
                  </a:cubicBezTo>
                  <a:cubicBezTo>
                    <a:pt x="885" y="2165"/>
                    <a:pt x="1393" y="2460"/>
                    <a:pt x="1951" y="2492"/>
                  </a:cubicBezTo>
                  <a:cubicBezTo>
                    <a:pt x="1885" y="2492"/>
                    <a:pt x="1475" y="2492"/>
                    <a:pt x="1311" y="2705"/>
                  </a:cubicBezTo>
                  <a:cubicBezTo>
                    <a:pt x="1180" y="2886"/>
                    <a:pt x="1131" y="3099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8" y="3154"/>
                    <a:pt x="1465" y="3158"/>
                    <a:pt x="1492" y="3164"/>
                  </a:cubicBezTo>
                  <a:cubicBezTo>
                    <a:pt x="1598" y="3200"/>
                    <a:pt x="1757" y="3278"/>
                    <a:pt x="1940" y="3278"/>
                  </a:cubicBezTo>
                  <a:cubicBezTo>
                    <a:pt x="2096" y="3278"/>
                    <a:pt x="2269" y="3222"/>
                    <a:pt x="2442" y="3033"/>
                  </a:cubicBezTo>
                  <a:cubicBezTo>
                    <a:pt x="2836" y="2640"/>
                    <a:pt x="3327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2" y="2456"/>
                    <a:pt x="3116" y="2456"/>
                  </a:cubicBezTo>
                  <a:cubicBezTo>
                    <a:pt x="2654" y="2456"/>
                    <a:pt x="2162" y="2358"/>
                    <a:pt x="1754" y="2050"/>
                  </a:cubicBezTo>
                  <a:cubicBezTo>
                    <a:pt x="1115" y="1574"/>
                    <a:pt x="770" y="788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7034375" y="2593000"/>
              <a:ext cx="110650" cy="157150"/>
            </a:xfrm>
            <a:custGeom>
              <a:avLst/>
              <a:gdLst/>
              <a:ahLst/>
              <a:cxnLst/>
              <a:rect l="l" t="t" r="r" b="b"/>
              <a:pathLst>
                <a:path w="4426" h="6286" extrusionOk="0">
                  <a:moveTo>
                    <a:pt x="2636" y="0"/>
                  </a:moveTo>
                  <a:cubicBezTo>
                    <a:pt x="2142" y="0"/>
                    <a:pt x="1624" y="206"/>
                    <a:pt x="1279" y="614"/>
                  </a:cubicBezTo>
                  <a:cubicBezTo>
                    <a:pt x="0" y="2253"/>
                    <a:pt x="902" y="4269"/>
                    <a:pt x="1656" y="5122"/>
                  </a:cubicBezTo>
                  <a:cubicBezTo>
                    <a:pt x="2082" y="5630"/>
                    <a:pt x="2639" y="6040"/>
                    <a:pt x="3262" y="6285"/>
                  </a:cubicBezTo>
                  <a:cubicBezTo>
                    <a:pt x="2672" y="6023"/>
                    <a:pt x="2164" y="5630"/>
                    <a:pt x="1770" y="5138"/>
                  </a:cubicBezTo>
                  <a:cubicBezTo>
                    <a:pt x="1492" y="4745"/>
                    <a:pt x="1295" y="4302"/>
                    <a:pt x="1164" y="3860"/>
                  </a:cubicBezTo>
                  <a:cubicBezTo>
                    <a:pt x="1016" y="3319"/>
                    <a:pt x="951" y="2761"/>
                    <a:pt x="1000" y="2220"/>
                  </a:cubicBezTo>
                  <a:cubicBezTo>
                    <a:pt x="1131" y="745"/>
                    <a:pt x="1951" y="188"/>
                    <a:pt x="2705" y="172"/>
                  </a:cubicBezTo>
                  <a:cubicBezTo>
                    <a:pt x="3065" y="172"/>
                    <a:pt x="3393" y="303"/>
                    <a:pt x="3639" y="565"/>
                  </a:cubicBezTo>
                  <a:cubicBezTo>
                    <a:pt x="4278" y="1106"/>
                    <a:pt x="3918" y="2040"/>
                    <a:pt x="3377" y="2270"/>
                  </a:cubicBezTo>
                  <a:cubicBezTo>
                    <a:pt x="3258" y="2337"/>
                    <a:pt x="3131" y="2370"/>
                    <a:pt x="3002" y="2370"/>
                  </a:cubicBezTo>
                  <a:cubicBezTo>
                    <a:pt x="2881" y="2370"/>
                    <a:pt x="2758" y="2341"/>
                    <a:pt x="2639" y="2286"/>
                  </a:cubicBezTo>
                  <a:cubicBezTo>
                    <a:pt x="2475" y="2204"/>
                    <a:pt x="2344" y="2024"/>
                    <a:pt x="2328" y="1827"/>
                  </a:cubicBezTo>
                  <a:cubicBezTo>
                    <a:pt x="2322" y="1741"/>
                    <a:pt x="2343" y="1719"/>
                    <a:pt x="2389" y="1719"/>
                  </a:cubicBezTo>
                  <a:cubicBezTo>
                    <a:pt x="2433" y="1719"/>
                    <a:pt x="2499" y="1740"/>
                    <a:pt x="2584" y="1740"/>
                  </a:cubicBezTo>
                  <a:cubicBezTo>
                    <a:pt x="2643" y="1740"/>
                    <a:pt x="2711" y="1730"/>
                    <a:pt x="2787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2" y="1016"/>
                    <a:pt x="2599" y="1016"/>
                  </a:cubicBezTo>
                  <a:cubicBezTo>
                    <a:pt x="2404" y="1016"/>
                    <a:pt x="2196" y="1155"/>
                    <a:pt x="2164" y="1499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77" y="2171"/>
                    <a:pt x="2410" y="2188"/>
                    <a:pt x="2426" y="2220"/>
                  </a:cubicBezTo>
                  <a:lnTo>
                    <a:pt x="2475" y="2270"/>
                  </a:lnTo>
                  <a:lnTo>
                    <a:pt x="2524" y="2302"/>
                  </a:lnTo>
                  <a:lnTo>
                    <a:pt x="2574" y="2319"/>
                  </a:lnTo>
                  <a:lnTo>
                    <a:pt x="2606" y="2352"/>
                  </a:lnTo>
                  <a:cubicBezTo>
                    <a:pt x="2729" y="2409"/>
                    <a:pt x="2865" y="2438"/>
                    <a:pt x="3002" y="2438"/>
                  </a:cubicBezTo>
                  <a:cubicBezTo>
                    <a:pt x="3139" y="2438"/>
                    <a:pt x="3278" y="2409"/>
                    <a:pt x="3410" y="2352"/>
                  </a:cubicBezTo>
                  <a:cubicBezTo>
                    <a:pt x="4000" y="2139"/>
                    <a:pt x="4426" y="1089"/>
                    <a:pt x="3721" y="450"/>
                  </a:cubicBezTo>
                  <a:cubicBezTo>
                    <a:pt x="3457" y="149"/>
                    <a:pt x="3056" y="0"/>
                    <a:pt x="2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343050" y="2895200"/>
              <a:ext cx="212725" cy="254475"/>
            </a:xfrm>
            <a:custGeom>
              <a:avLst/>
              <a:gdLst/>
              <a:ahLst/>
              <a:cxnLst/>
              <a:rect l="l" t="t" r="r" b="b"/>
              <a:pathLst>
                <a:path w="8509" h="10179" extrusionOk="0">
                  <a:moveTo>
                    <a:pt x="6273" y="1"/>
                  </a:moveTo>
                  <a:cubicBezTo>
                    <a:pt x="6075" y="1"/>
                    <a:pt x="5873" y="22"/>
                    <a:pt x="5672" y="66"/>
                  </a:cubicBezTo>
                  <a:cubicBezTo>
                    <a:pt x="4492" y="328"/>
                    <a:pt x="3738" y="1574"/>
                    <a:pt x="3492" y="2836"/>
                  </a:cubicBezTo>
                  <a:lnTo>
                    <a:pt x="3492" y="2852"/>
                  </a:lnTo>
                  <a:cubicBezTo>
                    <a:pt x="3263" y="4147"/>
                    <a:pt x="3492" y="5376"/>
                    <a:pt x="3460" y="6475"/>
                  </a:cubicBezTo>
                  <a:cubicBezTo>
                    <a:pt x="3509" y="7458"/>
                    <a:pt x="3148" y="8425"/>
                    <a:pt x="2443" y="9130"/>
                  </a:cubicBezTo>
                  <a:cubicBezTo>
                    <a:pt x="1771" y="9736"/>
                    <a:pt x="919" y="10113"/>
                    <a:pt x="1" y="10179"/>
                  </a:cubicBezTo>
                  <a:cubicBezTo>
                    <a:pt x="919" y="10146"/>
                    <a:pt x="1804" y="9802"/>
                    <a:pt x="2509" y="9195"/>
                  </a:cubicBezTo>
                  <a:cubicBezTo>
                    <a:pt x="3246" y="8491"/>
                    <a:pt x="3640" y="7491"/>
                    <a:pt x="3591" y="6475"/>
                  </a:cubicBezTo>
                  <a:cubicBezTo>
                    <a:pt x="3656" y="5360"/>
                    <a:pt x="3427" y="4114"/>
                    <a:pt x="3673" y="2868"/>
                  </a:cubicBezTo>
                  <a:cubicBezTo>
                    <a:pt x="3673" y="2868"/>
                    <a:pt x="3673" y="2852"/>
                    <a:pt x="3673" y="2852"/>
                  </a:cubicBezTo>
                  <a:cubicBezTo>
                    <a:pt x="3902" y="1623"/>
                    <a:pt x="4607" y="459"/>
                    <a:pt x="5722" y="213"/>
                  </a:cubicBezTo>
                  <a:cubicBezTo>
                    <a:pt x="5836" y="180"/>
                    <a:pt x="5967" y="148"/>
                    <a:pt x="6099" y="148"/>
                  </a:cubicBezTo>
                  <a:cubicBezTo>
                    <a:pt x="6145" y="144"/>
                    <a:pt x="6191" y="143"/>
                    <a:pt x="6237" y="143"/>
                  </a:cubicBezTo>
                  <a:cubicBezTo>
                    <a:pt x="6643" y="143"/>
                    <a:pt x="7020" y="272"/>
                    <a:pt x="7344" y="508"/>
                  </a:cubicBezTo>
                  <a:cubicBezTo>
                    <a:pt x="8066" y="1082"/>
                    <a:pt x="7967" y="2311"/>
                    <a:pt x="7557" y="2705"/>
                  </a:cubicBezTo>
                  <a:cubicBezTo>
                    <a:pt x="7492" y="2754"/>
                    <a:pt x="7410" y="2819"/>
                    <a:pt x="7328" y="2852"/>
                  </a:cubicBezTo>
                  <a:cubicBezTo>
                    <a:pt x="7205" y="2918"/>
                    <a:pt x="7074" y="2950"/>
                    <a:pt x="6943" y="2950"/>
                  </a:cubicBezTo>
                  <a:cubicBezTo>
                    <a:pt x="6812" y="2950"/>
                    <a:pt x="6680" y="2918"/>
                    <a:pt x="6558" y="2852"/>
                  </a:cubicBezTo>
                  <a:cubicBezTo>
                    <a:pt x="6476" y="2803"/>
                    <a:pt x="6426" y="2737"/>
                    <a:pt x="6394" y="2655"/>
                  </a:cubicBezTo>
                  <a:lnTo>
                    <a:pt x="6394" y="2655"/>
                  </a:lnTo>
                  <a:cubicBezTo>
                    <a:pt x="6394" y="2655"/>
                    <a:pt x="6417" y="2658"/>
                    <a:pt x="6455" y="2658"/>
                  </a:cubicBezTo>
                  <a:cubicBezTo>
                    <a:pt x="6580" y="2658"/>
                    <a:pt x="6863" y="2629"/>
                    <a:pt x="6951" y="2377"/>
                  </a:cubicBezTo>
                  <a:cubicBezTo>
                    <a:pt x="7066" y="2065"/>
                    <a:pt x="6885" y="1721"/>
                    <a:pt x="6558" y="1656"/>
                  </a:cubicBezTo>
                  <a:cubicBezTo>
                    <a:pt x="6502" y="1640"/>
                    <a:pt x="6447" y="1632"/>
                    <a:pt x="6393" y="1632"/>
                  </a:cubicBezTo>
                  <a:cubicBezTo>
                    <a:pt x="6004" y="1632"/>
                    <a:pt x="5692" y="2023"/>
                    <a:pt x="5836" y="2426"/>
                  </a:cubicBezTo>
                  <a:cubicBezTo>
                    <a:pt x="5902" y="2606"/>
                    <a:pt x="6017" y="2754"/>
                    <a:pt x="6181" y="2852"/>
                  </a:cubicBezTo>
                  <a:cubicBezTo>
                    <a:pt x="6419" y="3014"/>
                    <a:pt x="6698" y="3096"/>
                    <a:pt x="6980" y="3096"/>
                  </a:cubicBezTo>
                  <a:cubicBezTo>
                    <a:pt x="7239" y="3096"/>
                    <a:pt x="7502" y="3026"/>
                    <a:pt x="7738" y="2885"/>
                  </a:cubicBezTo>
                  <a:cubicBezTo>
                    <a:pt x="7754" y="2868"/>
                    <a:pt x="7770" y="2868"/>
                    <a:pt x="7787" y="2852"/>
                  </a:cubicBezTo>
                  <a:cubicBezTo>
                    <a:pt x="8311" y="2459"/>
                    <a:pt x="8508" y="1770"/>
                    <a:pt x="8262" y="1164"/>
                  </a:cubicBezTo>
                  <a:cubicBezTo>
                    <a:pt x="8020" y="449"/>
                    <a:pt x="7189" y="1"/>
                    <a:pt x="62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48775" y="2930650"/>
              <a:ext cx="58225" cy="52825"/>
            </a:xfrm>
            <a:custGeom>
              <a:avLst/>
              <a:gdLst/>
              <a:ahLst/>
              <a:cxnLst/>
              <a:rect l="l" t="t" r="r" b="b"/>
              <a:pathLst>
                <a:path w="2329" h="2113" extrusionOk="0">
                  <a:moveTo>
                    <a:pt x="522" y="0"/>
                  </a:moveTo>
                  <a:cubicBezTo>
                    <a:pt x="455" y="0"/>
                    <a:pt x="385" y="8"/>
                    <a:pt x="312" y="24"/>
                  </a:cubicBezTo>
                  <a:cubicBezTo>
                    <a:pt x="427" y="106"/>
                    <a:pt x="460" y="270"/>
                    <a:pt x="362" y="385"/>
                  </a:cubicBezTo>
                  <a:cubicBezTo>
                    <a:pt x="247" y="565"/>
                    <a:pt x="1" y="992"/>
                    <a:pt x="132" y="1434"/>
                  </a:cubicBezTo>
                  <a:cubicBezTo>
                    <a:pt x="165" y="1598"/>
                    <a:pt x="263" y="1746"/>
                    <a:pt x="378" y="1860"/>
                  </a:cubicBezTo>
                  <a:cubicBezTo>
                    <a:pt x="565" y="2048"/>
                    <a:pt x="825" y="2113"/>
                    <a:pt x="1095" y="2113"/>
                  </a:cubicBezTo>
                  <a:cubicBezTo>
                    <a:pt x="1627" y="2113"/>
                    <a:pt x="2198" y="1860"/>
                    <a:pt x="2329" y="1795"/>
                  </a:cubicBezTo>
                  <a:lnTo>
                    <a:pt x="2329" y="1795"/>
                  </a:lnTo>
                  <a:cubicBezTo>
                    <a:pt x="2328" y="1795"/>
                    <a:pt x="2298" y="1798"/>
                    <a:pt x="2247" y="1798"/>
                  </a:cubicBezTo>
                  <a:cubicBezTo>
                    <a:pt x="2083" y="1798"/>
                    <a:pt x="1710" y="1760"/>
                    <a:pt x="1509" y="1434"/>
                  </a:cubicBezTo>
                  <a:cubicBezTo>
                    <a:pt x="1443" y="1336"/>
                    <a:pt x="1411" y="1221"/>
                    <a:pt x="1394" y="1090"/>
                  </a:cubicBezTo>
                  <a:cubicBezTo>
                    <a:pt x="1308" y="400"/>
                    <a:pt x="995" y="0"/>
                    <a:pt x="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534425" y="2895900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922" y="1"/>
                  </a:moveTo>
                  <a:cubicBezTo>
                    <a:pt x="657" y="1"/>
                    <a:pt x="352" y="27"/>
                    <a:pt x="1" y="87"/>
                  </a:cubicBezTo>
                  <a:cubicBezTo>
                    <a:pt x="411" y="136"/>
                    <a:pt x="771" y="415"/>
                    <a:pt x="919" y="792"/>
                  </a:cubicBezTo>
                  <a:cubicBezTo>
                    <a:pt x="1125" y="1306"/>
                    <a:pt x="1482" y="1952"/>
                    <a:pt x="2237" y="1952"/>
                  </a:cubicBezTo>
                  <a:cubicBezTo>
                    <a:pt x="2444" y="1952"/>
                    <a:pt x="2680" y="1904"/>
                    <a:pt x="2951" y="1791"/>
                  </a:cubicBezTo>
                  <a:cubicBezTo>
                    <a:pt x="2771" y="1726"/>
                    <a:pt x="2656" y="1562"/>
                    <a:pt x="2656" y="1365"/>
                  </a:cubicBezTo>
                  <a:cubicBezTo>
                    <a:pt x="2656" y="1082"/>
                    <a:pt x="2619" y="1"/>
                    <a:pt x="9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600825" y="2895225"/>
              <a:ext cx="36075" cy="28275"/>
            </a:xfrm>
            <a:custGeom>
              <a:avLst/>
              <a:gdLst/>
              <a:ahLst/>
              <a:cxnLst/>
              <a:rect l="l" t="t" r="r" b="b"/>
              <a:pathLst>
                <a:path w="1443" h="1131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86"/>
                    <a:pt x="749" y="590"/>
                    <a:pt x="886" y="590"/>
                  </a:cubicBezTo>
                  <a:cubicBezTo>
                    <a:pt x="947" y="590"/>
                    <a:pt x="1010" y="569"/>
                    <a:pt x="1066" y="524"/>
                  </a:cubicBezTo>
                  <a:cubicBezTo>
                    <a:pt x="1066" y="524"/>
                    <a:pt x="1164" y="360"/>
                    <a:pt x="1066" y="294"/>
                  </a:cubicBezTo>
                  <a:cubicBezTo>
                    <a:pt x="1037" y="278"/>
                    <a:pt x="1010" y="270"/>
                    <a:pt x="987" y="270"/>
                  </a:cubicBezTo>
                  <a:cubicBezTo>
                    <a:pt x="916" y="270"/>
                    <a:pt x="873" y="335"/>
                    <a:pt x="885" y="409"/>
                  </a:cubicBezTo>
                  <a:cubicBezTo>
                    <a:pt x="896" y="440"/>
                    <a:pt x="881" y="455"/>
                    <a:pt x="857" y="455"/>
                  </a:cubicBezTo>
                  <a:cubicBezTo>
                    <a:pt x="807" y="455"/>
                    <a:pt x="715" y="389"/>
                    <a:pt x="738" y="278"/>
                  </a:cubicBezTo>
                  <a:cubicBezTo>
                    <a:pt x="749" y="150"/>
                    <a:pt x="851" y="72"/>
                    <a:pt x="968" y="72"/>
                  </a:cubicBezTo>
                  <a:cubicBezTo>
                    <a:pt x="1016" y="72"/>
                    <a:pt x="1067" y="85"/>
                    <a:pt x="1115" y="114"/>
                  </a:cubicBezTo>
                  <a:cubicBezTo>
                    <a:pt x="1377" y="261"/>
                    <a:pt x="1295" y="851"/>
                    <a:pt x="721" y="901"/>
                  </a:cubicBezTo>
                  <a:cubicBezTo>
                    <a:pt x="707" y="902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4"/>
                    <a:pt x="82" y="884"/>
                    <a:pt x="213" y="1015"/>
                  </a:cubicBezTo>
                  <a:cubicBezTo>
                    <a:pt x="331" y="1094"/>
                    <a:pt x="466" y="1131"/>
                    <a:pt x="601" y="1131"/>
                  </a:cubicBezTo>
                  <a:cubicBezTo>
                    <a:pt x="692" y="1131"/>
                    <a:pt x="783" y="1114"/>
                    <a:pt x="869" y="1081"/>
                  </a:cubicBezTo>
                  <a:cubicBezTo>
                    <a:pt x="1082" y="1032"/>
                    <a:pt x="1262" y="868"/>
                    <a:pt x="1344" y="671"/>
                  </a:cubicBezTo>
                  <a:cubicBezTo>
                    <a:pt x="1443" y="425"/>
                    <a:pt x="1344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098425" y="318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96375" y="2917900"/>
              <a:ext cx="68875" cy="268250"/>
            </a:xfrm>
            <a:custGeom>
              <a:avLst/>
              <a:gdLst/>
              <a:ahLst/>
              <a:cxnLst/>
              <a:rect l="l" t="t" r="r" b="b"/>
              <a:pathLst>
                <a:path w="2755" h="10730" extrusionOk="0">
                  <a:moveTo>
                    <a:pt x="1461" y="1"/>
                  </a:moveTo>
                  <a:cubicBezTo>
                    <a:pt x="1125" y="1"/>
                    <a:pt x="779" y="126"/>
                    <a:pt x="509" y="420"/>
                  </a:cubicBezTo>
                  <a:cubicBezTo>
                    <a:pt x="181" y="862"/>
                    <a:pt x="0" y="1403"/>
                    <a:pt x="33" y="1960"/>
                  </a:cubicBezTo>
                  <a:cubicBezTo>
                    <a:pt x="50" y="2485"/>
                    <a:pt x="164" y="3010"/>
                    <a:pt x="361" y="3501"/>
                  </a:cubicBezTo>
                  <a:cubicBezTo>
                    <a:pt x="1197" y="5550"/>
                    <a:pt x="2082" y="7501"/>
                    <a:pt x="1525" y="8943"/>
                  </a:cubicBezTo>
                  <a:cubicBezTo>
                    <a:pt x="1263" y="9697"/>
                    <a:pt x="754" y="10320"/>
                    <a:pt x="82" y="10730"/>
                  </a:cubicBezTo>
                  <a:cubicBezTo>
                    <a:pt x="164" y="10681"/>
                    <a:pt x="1066" y="10287"/>
                    <a:pt x="1607" y="8976"/>
                  </a:cubicBezTo>
                  <a:cubicBezTo>
                    <a:pt x="2230" y="7501"/>
                    <a:pt x="1345" y="5452"/>
                    <a:pt x="525" y="3436"/>
                  </a:cubicBezTo>
                  <a:cubicBezTo>
                    <a:pt x="345" y="2960"/>
                    <a:pt x="230" y="2452"/>
                    <a:pt x="214" y="1944"/>
                  </a:cubicBezTo>
                  <a:cubicBezTo>
                    <a:pt x="164" y="1436"/>
                    <a:pt x="312" y="911"/>
                    <a:pt x="623" y="502"/>
                  </a:cubicBezTo>
                  <a:cubicBezTo>
                    <a:pt x="865" y="229"/>
                    <a:pt x="1186" y="111"/>
                    <a:pt x="1498" y="111"/>
                  </a:cubicBezTo>
                  <a:cubicBezTo>
                    <a:pt x="2012" y="111"/>
                    <a:pt x="2502" y="432"/>
                    <a:pt x="2574" y="911"/>
                  </a:cubicBezTo>
                  <a:cubicBezTo>
                    <a:pt x="2682" y="1436"/>
                    <a:pt x="2282" y="1917"/>
                    <a:pt x="1756" y="1917"/>
                  </a:cubicBezTo>
                  <a:cubicBezTo>
                    <a:pt x="1723" y="1917"/>
                    <a:pt x="1690" y="1915"/>
                    <a:pt x="1656" y="1911"/>
                  </a:cubicBezTo>
                  <a:cubicBezTo>
                    <a:pt x="1623" y="1911"/>
                    <a:pt x="1607" y="1895"/>
                    <a:pt x="1590" y="1895"/>
                  </a:cubicBezTo>
                  <a:cubicBezTo>
                    <a:pt x="1525" y="1862"/>
                    <a:pt x="1459" y="1813"/>
                    <a:pt x="1410" y="1747"/>
                  </a:cubicBezTo>
                  <a:cubicBezTo>
                    <a:pt x="1410" y="1747"/>
                    <a:pt x="1377" y="1698"/>
                    <a:pt x="1410" y="1649"/>
                  </a:cubicBezTo>
                  <a:cubicBezTo>
                    <a:pt x="1459" y="1616"/>
                    <a:pt x="1803" y="1633"/>
                    <a:pt x="1820" y="1321"/>
                  </a:cubicBezTo>
                  <a:cubicBezTo>
                    <a:pt x="1841" y="1070"/>
                    <a:pt x="1634" y="905"/>
                    <a:pt x="1426" y="905"/>
                  </a:cubicBezTo>
                  <a:cubicBezTo>
                    <a:pt x="1309" y="905"/>
                    <a:pt x="1192" y="957"/>
                    <a:pt x="1115" y="1075"/>
                  </a:cubicBezTo>
                  <a:cubicBezTo>
                    <a:pt x="902" y="1338"/>
                    <a:pt x="1181" y="1928"/>
                    <a:pt x="1705" y="1960"/>
                  </a:cubicBezTo>
                  <a:lnTo>
                    <a:pt x="1853" y="1960"/>
                  </a:lnTo>
                  <a:cubicBezTo>
                    <a:pt x="2377" y="1911"/>
                    <a:pt x="2754" y="1420"/>
                    <a:pt x="2656" y="895"/>
                  </a:cubicBezTo>
                  <a:cubicBezTo>
                    <a:pt x="2593" y="375"/>
                    <a:pt x="2044" y="1"/>
                    <a:pt x="14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116850" y="2671550"/>
              <a:ext cx="61275" cy="136800"/>
            </a:xfrm>
            <a:custGeom>
              <a:avLst/>
              <a:gdLst/>
              <a:ahLst/>
              <a:cxnLst/>
              <a:rect l="l" t="t" r="r" b="b"/>
              <a:pathLst>
                <a:path w="2451" h="5472" extrusionOk="0">
                  <a:moveTo>
                    <a:pt x="1443" y="1"/>
                  </a:moveTo>
                  <a:cubicBezTo>
                    <a:pt x="1413" y="1"/>
                    <a:pt x="1386" y="5"/>
                    <a:pt x="1361" y="13"/>
                  </a:cubicBezTo>
                  <a:cubicBezTo>
                    <a:pt x="1034" y="111"/>
                    <a:pt x="968" y="373"/>
                    <a:pt x="1116" y="734"/>
                  </a:cubicBezTo>
                  <a:cubicBezTo>
                    <a:pt x="1280" y="1111"/>
                    <a:pt x="1788" y="1144"/>
                    <a:pt x="1657" y="2816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2"/>
                    <a:pt x="1837" y="4471"/>
                    <a:pt x="2148" y="2439"/>
                  </a:cubicBezTo>
                  <a:cubicBezTo>
                    <a:pt x="2450" y="565"/>
                    <a:pt x="1792" y="1"/>
                    <a:pt x="1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73025" y="26342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8" y="0"/>
                  </a:moveTo>
                  <a:cubicBezTo>
                    <a:pt x="1297" y="0"/>
                    <a:pt x="859" y="91"/>
                    <a:pt x="475" y="389"/>
                  </a:cubicBezTo>
                  <a:cubicBezTo>
                    <a:pt x="164" y="651"/>
                    <a:pt x="0" y="1061"/>
                    <a:pt x="49" y="1471"/>
                  </a:cubicBezTo>
                  <a:cubicBezTo>
                    <a:pt x="106" y="1983"/>
                    <a:pt x="632" y="2421"/>
                    <a:pt x="1230" y="2421"/>
                  </a:cubicBezTo>
                  <a:cubicBezTo>
                    <a:pt x="1322" y="2421"/>
                    <a:pt x="1415" y="2411"/>
                    <a:pt x="1508" y="2389"/>
                  </a:cubicBezTo>
                  <a:cubicBezTo>
                    <a:pt x="1623" y="2373"/>
                    <a:pt x="1721" y="2323"/>
                    <a:pt x="1820" y="2274"/>
                  </a:cubicBezTo>
                  <a:lnTo>
                    <a:pt x="1852" y="2274"/>
                  </a:lnTo>
                  <a:cubicBezTo>
                    <a:pt x="2147" y="2110"/>
                    <a:pt x="2311" y="1782"/>
                    <a:pt x="2246" y="1455"/>
                  </a:cubicBezTo>
                  <a:cubicBezTo>
                    <a:pt x="2196" y="1117"/>
                    <a:pt x="1908" y="894"/>
                    <a:pt x="1600" y="894"/>
                  </a:cubicBezTo>
                  <a:cubicBezTo>
                    <a:pt x="1503" y="894"/>
                    <a:pt x="1405" y="916"/>
                    <a:pt x="1311" y="963"/>
                  </a:cubicBezTo>
                  <a:cubicBezTo>
                    <a:pt x="951" y="1160"/>
                    <a:pt x="1049" y="1700"/>
                    <a:pt x="1475" y="1766"/>
                  </a:cubicBezTo>
                  <a:cubicBezTo>
                    <a:pt x="1506" y="1774"/>
                    <a:pt x="1536" y="1777"/>
                    <a:pt x="1566" y="1777"/>
                  </a:cubicBezTo>
                  <a:cubicBezTo>
                    <a:pt x="1788" y="1777"/>
                    <a:pt x="1963" y="1571"/>
                    <a:pt x="1934" y="1340"/>
                  </a:cubicBezTo>
                  <a:cubicBezTo>
                    <a:pt x="1921" y="1293"/>
                    <a:pt x="1946" y="1254"/>
                    <a:pt x="1983" y="1254"/>
                  </a:cubicBezTo>
                  <a:cubicBezTo>
                    <a:pt x="2035" y="1254"/>
                    <a:pt x="2112" y="1334"/>
                    <a:pt x="2131" y="1586"/>
                  </a:cubicBezTo>
                  <a:cubicBezTo>
                    <a:pt x="2147" y="1717"/>
                    <a:pt x="2131" y="1848"/>
                    <a:pt x="2065" y="1946"/>
                  </a:cubicBezTo>
                  <a:cubicBezTo>
                    <a:pt x="1933" y="2182"/>
                    <a:pt x="1681" y="2312"/>
                    <a:pt x="1417" y="2312"/>
                  </a:cubicBezTo>
                  <a:cubicBezTo>
                    <a:pt x="1387" y="2312"/>
                    <a:pt x="1358" y="2310"/>
                    <a:pt x="1328" y="2307"/>
                  </a:cubicBezTo>
                  <a:cubicBezTo>
                    <a:pt x="1322" y="2307"/>
                    <a:pt x="1317" y="2307"/>
                    <a:pt x="1312" y="2307"/>
                  </a:cubicBezTo>
                  <a:cubicBezTo>
                    <a:pt x="616" y="2307"/>
                    <a:pt x="136" y="1253"/>
                    <a:pt x="771" y="602"/>
                  </a:cubicBezTo>
                  <a:cubicBezTo>
                    <a:pt x="1042" y="317"/>
                    <a:pt x="1430" y="191"/>
                    <a:pt x="1846" y="191"/>
                  </a:cubicBezTo>
                  <a:cubicBezTo>
                    <a:pt x="2361" y="191"/>
                    <a:pt x="2918" y="383"/>
                    <a:pt x="3344" y="701"/>
                  </a:cubicBezTo>
                  <a:cubicBezTo>
                    <a:pt x="5081" y="1963"/>
                    <a:pt x="4819" y="4257"/>
                    <a:pt x="4327" y="5405"/>
                  </a:cubicBezTo>
                  <a:cubicBezTo>
                    <a:pt x="4049" y="6093"/>
                    <a:pt x="3590" y="6683"/>
                    <a:pt x="3000" y="7110"/>
                  </a:cubicBezTo>
                  <a:cubicBezTo>
                    <a:pt x="3623" y="6700"/>
                    <a:pt x="4098" y="6126"/>
                    <a:pt x="4393" y="5438"/>
                  </a:cubicBezTo>
                  <a:cubicBezTo>
                    <a:pt x="4950" y="4290"/>
                    <a:pt x="5278" y="1897"/>
                    <a:pt x="3459" y="553"/>
                  </a:cubicBezTo>
                  <a:cubicBezTo>
                    <a:pt x="3098" y="291"/>
                    <a:pt x="2688" y="127"/>
                    <a:pt x="2262" y="61"/>
                  </a:cubicBezTo>
                  <a:cubicBezTo>
                    <a:pt x="2095" y="27"/>
                    <a:pt x="1899" y="0"/>
                    <a:pt x="16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103350" y="2496475"/>
              <a:ext cx="129925" cy="204900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82" y="0"/>
                  </a:moveTo>
                  <a:lnTo>
                    <a:pt x="1082" y="0"/>
                  </a:lnTo>
                  <a:cubicBezTo>
                    <a:pt x="0" y="2869"/>
                    <a:pt x="1262" y="4377"/>
                    <a:pt x="2524" y="5606"/>
                  </a:cubicBezTo>
                  <a:cubicBezTo>
                    <a:pt x="3786" y="6835"/>
                    <a:pt x="3737" y="8196"/>
                    <a:pt x="3737" y="8196"/>
                  </a:cubicBezTo>
                  <a:cubicBezTo>
                    <a:pt x="4639" y="7278"/>
                    <a:pt x="3573" y="5590"/>
                    <a:pt x="4442" y="4229"/>
                  </a:cubicBezTo>
                  <a:cubicBezTo>
                    <a:pt x="5196" y="3082"/>
                    <a:pt x="4229" y="2557"/>
                    <a:pt x="4229" y="2557"/>
                  </a:cubicBezTo>
                  <a:cubicBezTo>
                    <a:pt x="3819" y="3147"/>
                    <a:pt x="3360" y="3000"/>
                    <a:pt x="3000" y="3738"/>
                  </a:cubicBezTo>
                  <a:cubicBezTo>
                    <a:pt x="2639" y="4475"/>
                    <a:pt x="3262" y="5803"/>
                    <a:pt x="3262" y="5803"/>
                  </a:cubicBezTo>
                  <a:cubicBezTo>
                    <a:pt x="2049" y="4934"/>
                    <a:pt x="2295" y="4147"/>
                    <a:pt x="2639" y="3754"/>
                  </a:cubicBezTo>
                  <a:cubicBezTo>
                    <a:pt x="2983" y="3361"/>
                    <a:pt x="2508" y="3000"/>
                    <a:pt x="2524" y="2787"/>
                  </a:cubicBezTo>
                  <a:cubicBezTo>
                    <a:pt x="2541" y="2639"/>
                    <a:pt x="2574" y="2492"/>
                    <a:pt x="2623" y="2361"/>
                  </a:cubicBezTo>
                  <a:cubicBezTo>
                    <a:pt x="2623" y="2361"/>
                    <a:pt x="2551" y="2313"/>
                    <a:pt x="2418" y="2313"/>
                  </a:cubicBezTo>
                  <a:cubicBezTo>
                    <a:pt x="2304" y="2313"/>
                    <a:pt x="2146" y="2347"/>
                    <a:pt x="1951" y="2475"/>
                  </a:cubicBezTo>
                  <a:cubicBezTo>
                    <a:pt x="1213" y="2967"/>
                    <a:pt x="1508" y="4065"/>
                    <a:pt x="1508" y="4065"/>
                  </a:cubicBezTo>
                  <a:cubicBezTo>
                    <a:pt x="984" y="3328"/>
                    <a:pt x="1164" y="2574"/>
                    <a:pt x="1754" y="2049"/>
                  </a:cubicBezTo>
                  <a:cubicBezTo>
                    <a:pt x="2360" y="1525"/>
                    <a:pt x="1787" y="1049"/>
                    <a:pt x="1393" y="836"/>
                  </a:cubicBezTo>
                  <a:cubicBezTo>
                    <a:pt x="1000" y="623"/>
                    <a:pt x="1082" y="1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42700" y="24710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43" y="0"/>
                  </a:moveTo>
                  <a:cubicBezTo>
                    <a:pt x="443" y="0"/>
                    <a:pt x="0" y="2016"/>
                    <a:pt x="3033" y="4508"/>
                  </a:cubicBezTo>
                  <a:cubicBezTo>
                    <a:pt x="3033" y="4508"/>
                    <a:pt x="2459" y="3836"/>
                    <a:pt x="2721" y="3082"/>
                  </a:cubicBezTo>
                  <a:cubicBezTo>
                    <a:pt x="2983" y="2328"/>
                    <a:pt x="2688" y="2065"/>
                    <a:pt x="2442" y="1803"/>
                  </a:cubicBezTo>
                  <a:cubicBezTo>
                    <a:pt x="2295" y="1639"/>
                    <a:pt x="2295" y="1410"/>
                    <a:pt x="2426" y="1246"/>
                  </a:cubicBezTo>
                  <a:cubicBezTo>
                    <a:pt x="2426" y="1246"/>
                    <a:pt x="2387" y="1238"/>
                    <a:pt x="2330" y="1238"/>
                  </a:cubicBezTo>
                  <a:cubicBezTo>
                    <a:pt x="2164" y="1238"/>
                    <a:pt x="1849" y="1302"/>
                    <a:pt x="1934" y="1803"/>
                  </a:cubicBezTo>
                  <a:cubicBezTo>
                    <a:pt x="2033" y="2492"/>
                    <a:pt x="2065" y="2606"/>
                    <a:pt x="1852" y="2623"/>
                  </a:cubicBezTo>
                  <a:cubicBezTo>
                    <a:pt x="1843" y="2624"/>
                    <a:pt x="1835" y="2625"/>
                    <a:pt x="1826" y="2625"/>
                  </a:cubicBezTo>
                  <a:cubicBezTo>
                    <a:pt x="1644" y="2625"/>
                    <a:pt x="1691" y="2286"/>
                    <a:pt x="1754" y="2098"/>
                  </a:cubicBezTo>
                  <a:cubicBezTo>
                    <a:pt x="1820" y="1918"/>
                    <a:pt x="2065" y="1098"/>
                    <a:pt x="1410" y="820"/>
                  </a:cubicBezTo>
                  <a:cubicBezTo>
                    <a:pt x="754" y="541"/>
                    <a:pt x="492" y="279"/>
                    <a:pt x="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79150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71" y="508"/>
                    <a:pt x="1066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26"/>
                    <a:pt x="2279" y="770"/>
                    <a:pt x="1935" y="525"/>
                  </a:cubicBezTo>
                  <a:cubicBezTo>
                    <a:pt x="1590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81200" y="27512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7" y="957"/>
                  </a:cubicBezTo>
                  <a:cubicBezTo>
                    <a:pt x="1459" y="1810"/>
                    <a:pt x="0" y="1924"/>
                    <a:pt x="0" y="1924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1" y="4121"/>
                    <a:pt x="4492" y="5334"/>
                    <a:pt x="6000" y="5711"/>
                  </a:cubicBezTo>
                  <a:cubicBezTo>
                    <a:pt x="6253" y="5774"/>
                    <a:pt x="6474" y="5800"/>
                    <a:pt x="6666" y="5800"/>
                  </a:cubicBezTo>
                  <a:cubicBezTo>
                    <a:pt x="7618" y="5800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0" y="5213"/>
                    <a:pt x="7699" y="5242"/>
                    <a:pt x="7627" y="5242"/>
                  </a:cubicBezTo>
                  <a:cubicBezTo>
                    <a:pt x="7378" y="5242"/>
                    <a:pt x="7236" y="4887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105"/>
                  </a:cubicBezTo>
                  <a:cubicBezTo>
                    <a:pt x="3016" y="1728"/>
                    <a:pt x="3508" y="1597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8"/>
                    <a:pt x="4464" y="606"/>
                    <a:pt x="4407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085725" y="2811075"/>
              <a:ext cx="192200" cy="155450"/>
            </a:xfrm>
            <a:custGeom>
              <a:avLst/>
              <a:gdLst/>
              <a:ahLst/>
              <a:cxnLst/>
              <a:rect l="l" t="t" r="r" b="b"/>
              <a:pathLst>
                <a:path w="7688" h="6218" extrusionOk="0">
                  <a:moveTo>
                    <a:pt x="4290" y="1"/>
                  </a:moveTo>
                  <a:cubicBezTo>
                    <a:pt x="2708" y="1"/>
                    <a:pt x="1369" y="1104"/>
                    <a:pt x="672" y="2529"/>
                  </a:cubicBezTo>
                  <a:cubicBezTo>
                    <a:pt x="164" y="3627"/>
                    <a:pt x="0" y="4857"/>
                    <a:pt x="246" y="6053"/>
                  </a:cubicBezTo>
                  <a:lnTo>
                    <a:pt x="246" y="6086"/>
                  </a:lnTo>
                  <a:lnTo>
                    <a:pt x="279" y="6217"/>
                  </a:lnTo>
                  <a:cubicBezTo>
                    <a:pt x="263" y="6070"/>
                    <a:pt x="246" y="5922"/>
                    <a:pt x="246" y="5775"/>
                  </a:cubicBezTo>
                  <a:cubicBezTo>
                    <a:pt x="246" y="4906"/>
                    <a:pt x="426" y="4037"/>
                    <a:pt x="754" y="3234"/>
                  </a:cubicBezTo>
                  <a:cubicBezTo>
                    <a:pt x="1148" y="2234"/>
                    <a:pt x="1885" y="1398"/>
                    <a:pt x="2820" y="874"/>
                  </a:cubicBezTo>
                  <a:cubicBezTo>
                    <a:pt x="3368" y="559"/>
                    <a:pt x="4084" y="308"/>
                    <a:pt x="4791" y="308"/>
                  </a:cubicBezTo>
                  <a:cubicBezTo>
                    <a:pt x="5374" y="308"/>
                    <a:pt x="5952" y="478"/>
                    <a:pt x="6426" y="923"/>
                  </a:cubicBezTo>
                  <a:cubicBezTo>
                    <a:pt x="7491" y="1841"/>
                    <a:pt x="7147" y="3758"/>
                    <a:pt x="5950" y="4070"/>
                  </a:cubicBezTo>
                  <a:cubicBezTo>
                    <a:pt x="5825" y="4099"/>
                    <a:pt x="5695" y="4114"/>
                    <a:pt x="5566" y="4114"/>
                  </a:cubicBezTo>
                  <a:cubicBezTo>
                    <a:pt x="5122" y="4114"/>
                    <a:pt x="4684" y="3941"/>
                    <a:pt x="4442" y="3611"/>
                  </a:cubicBezTo>
                  <a:cubicBezTo>
                    <a:pt x="4164" y="3201"/>
                    <a:pt x="4147" y="2677"/>
                    <a:pt x="4426" y="2250"/>
                  </a:cubicBezTo>
                  <a:cubicBezTo>
                    <a:pt x="4604" y="1972"/>
                    <a:pt x="4911" y="1814"/>
                    <a:pt x="5229" y="1814"/>
                  </a:cubicBezTo>
                  <a:cubicBezTo>
                    <a:pt x="5378" y="1814"/>
                    <a:pt x="5530" y="1849"/>
                    <a:pt x="5672" y="1923"/>
                  </a:cubicBezTo>
                  <a:cubicBezTo>
                    <a:pt x="5852" y="2005"/>
                    <a:pt x="5967" y="2185"/>
                    <a:pt x="5967" y="2382"/>
                  </a:cubicBezTo>
                  <a:cubicBezTo>
                    <a:pt x="5967" y="2382"/>
                    <a:pt x="5967" y="2529"/>
                    <a:pt x="5852" y="2529"/>
                  </a:cubicBezTo>
                  <a:cubicBezTo>
                    <a:pt x="5754" y="2513"/>
                    <a:pt x="5786" y="2365"/>
                    <a:pt x="5524" y="2300"/>
                  </a:cubicBezTo>
                  <a:cubicBezTo>
                    <a:pt x="5495" y="2293"/>
                    <a:pt x="5465" y="2290"/>
                    <a:pt x="5437" y="2290"/>
                  </a:cubicBezTo>
                  <a:cubicBezTo>
                    <a:pt x="5180" y="2290"/>
                    <a:pt x="4975" y="2542"/>
                    <a:pt x="5049" y="2808"/>
                  </a:cubicBezTo>
                  <a:cubicBezTo>
                    <a:pt x="5080" y="2974"/>
                    <a:pt x="5316" y="3107"/>
                    <a:pt x="5559" y="3107"/>
                  </a:cubicBezTo>
                  <a:cubicBezTo>
                    <a:pt x="5699" y="3107"/>
                    <a:pt x="5842" y="3063"/>
                    <a:pt x="5950" y="2955"/>
                  </a:cubicBezTo>
                  <a:cubicBezTo>
                    <a:pt x="6016" y="2890"/>
                    <a:pt x="6065" y="2808"/>
                    <a:pt x="6081" y="2709"/>
                  </a:cubicBezTo>
                  <a:cubicBezTo>
                    <a:pt x="6180" y="2398"/>
                    <a:pt x="6049" y="2070"/>
                    <a:pt x="5770" y="1906"/>
                  </a:cubicBezTo>
                  <a:cubicBezTo>
                    <a:pt x="5598" y="1800"/>
                    <a:pt x="5407" y="1749"/>
                    <a:pt x="5218" y="1749"/>
                  </a:cubicBezTo>
                  <a:cubicBezTo>
                    <a:pt x="4883" y="1749"/>
                    <a:pt x="4553" y="1908"/>
                    <a:pt x="4344" y="2201"/>
                  </a:cubicBezTo>
                  <a:cubicBezTo>
                    <a:pt x="4033" y="2644"/>
                    <a:pt x="4033" y="3234"/>
                    <a:pt x="4344" y="3693"/>
                  </a:cubicBezTo>
                  <a:cubicBezTo>
                    <a:pt x="4612" y="4051"/>
                    <a:pt x="5090" y="4249"/>
                    <a:pt x="5575" y="4249"/>
                  </a:cubicBezTo>
                  <a:cubicBezTo>
                    <a:pt x="5712" y="4249"/>
                    <a:pt x="5850" y="4233"/>
                    <a:pt x="5983" y="4201"/>
                  </a:cubicBezTo>
                  <a:cubicBezTo>
                    <a:pt x="7344" y="3873"/>
                    <a:pt x="7688" y="1808"/>
                    <a:pt x="6557" y="808"/>
                  </a:cubicBezTo>
                  <a:cubicBezTo>
                    <a:pt x="6409" y="677"/>
                    <a:pt x="6245" y="546"/>
                    <a:pt x="6081" y="464"/>
                  </a:cubicBezTo>
                  <a:cubicBezTo>
                    <a:pt x="5590" y="169"/>
                    <a:pt x="5032" y="5"/>
                    <a:pt x="4459" y="5"/>
                  </a:cubicBezTo>
                  <a:cubicBezTo>
                    <a:pt x="4402" y="2"/>
                    <a:pt x="4346" y="1"/>
                    <a:pt x="42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095550" y="2858875"/>
              <a:ext cx="76025" cy="81425"/>
            </a:xfrm>
            <a:custGeom>
              <a:avLst/>
              <a:gdLst/>
              <a:ahLst/>
              <a:cxnLst/>
              <a:rect l="l" t="t" r="r" b="b"/>
              <a:pathLst>
                <a:path w="3041" h="3257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1" y="3256"/>
                    <a:pt x="1" y="3256"/>
                  </a:cubicBezTo>
                  <a:cubicBezTo>
                    <a:pt x="1" y="3256"/>
                    <a:pt x="689" y="1158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93500" y="2852575"/>
              <a:ext cx="130325" cy="112825"/>
            </a:xfrm>
            <a:custGeom>
              <a:avLst/>
              <a:gdLst/>
              <a:ahLst/>
              <a:cxnLst/>
              <a:rect l="l" t="t" r="r" b="b"/>
              <a:pathLst>
                <a:path w="5213" h="4513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1"/>
                    <a:pt x="3360" y="705"/>
                    <a:pt x="3016" y="1771"/>
                  </a:cubicBezTo>
                  <a:cubicBezTo>
                    <a:pt x="2688" y="2852"/>
                    <a:pt x="1836" y="3065"/>
                    <a:pt x="1197" y="3131"/>
                  </a:cubicBezTo>
                  <a:cubicBezTo>
                    <a:pt x="574" y="3197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8" y="4372"/>
                    <a:pt x="1454" y="4512"/>
                    <a:pt x="1852" y="4512"/>
                  </a:cubicBezTo>
                  <a:cubicBezTo>
                    <a:pt x="2166" y="4512"/>
                    <a:pt x="2482" y="4424"/>
                    <a:pt x="2721" y="4164"/>
                  </a:cubicBezTo>
                  <a:cubicBezTo>
                    <a:pt x="3262" y="3574"/>
                    <a:pt x="3164" y="2967"/>
                    <a:pt x="3131" y="2672"/>
                  </a:cubicBezTo>
                  <a:cubicBezTo>
                    <a:pt x="3115" y="2381"/>
                    <a:pt x="3067" y="1852"/>
                    <a:pt x="3347" y="1852"/>
                  </a:cubicBezTo>
                  <a:cubicBezTo>
                    <a:pt x="3352" y="1852"/>
                    <a:pt x="3356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0" y="1852"/>
                    <a:pt x="3573" y="1877"/>
                    <a:pt x="3573" y="2279"/>
                  </a:cubicBezTo>
                  <a:cubicBezTo>
                    <a:pt x="3557" y="2754"/>
                    <a:pt x="3541" y="3049"/>
                    <a:pt x="4164" y="3229"/>
                  </a:cubicBezTo>
                  <a:cubicBezTo>
                    <a:pt x="4491" y="3328"/>
                    <a:pt x="4819" y="3492"/>
                    <a:pt x="5081" y="3721"/>
                  </a:cubicBezTo>
                  <a:cubicBezTo>
                    <a:pt x="4967" y="3508"/>
                    <a:pt x="4950" y="3262"/>
                    <a:pt x="5000" y="3033"/>
                  </a:cubicBezTo>
                  <a:cubicBezTo>
                    <a:pt x="5131" y="2705"/>
                    <a:pt x="5213" y="2098"/>
                    <a:pt x="4655" y="1705"/>
                  </a:cubicBezTo>
                  <a:cubicBezTo>
                    <a:pt x="4082" y="1312"/>
                    <a:pt x="3524" y="1066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71350" y="2928375"/>
              <a:ext cx="32000" cy="50025"/>
            </a:xfrm>
            <a:custGeom>
              <a:avLst/>
              <a:gdLst/>
              <a:ahLst/>
              <a:cxnLst/>
              <a:rect l="l" t="t" r="r" b="b"/>
              <a:pathLst>
                <a:path w="1280" h="2001" extrusionOk="0">
                  <a:moveTo>
                    <a:pt x="328" y="1"/>
                  </a:moveTo>
                  <a:cubicBezTo>
                    <a:pt x="328" y="1"/>
                    <a:pt x="328" y="1"/>
                    <a:pt x="328" y="2"/>
                  </a:cubicBezTo>
                  <a:lnTo>
                    <a:pt x="328" y="2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2"/>
                  </a:moveTo>
                  <a:cubicBezTo>
                    <a:pt x="345" y="198"/>
                    <a:pt x="328" y="378"/>
                    <a:pt x="263" y="574"/>
                  </a:cubicBezTo>
                  <a:cubicBezTo>
                    <a:pt x="181" y="837"/>
                    <a:pt x="1" y="1246"/>
                    <a:pt x="459" y="1525"/>
                  </a:cubicBezTo>
                  <a:cubicBezTo>
                    <a:pt x="476" y="1541"/>
                    <a:pt x="476" y="1558"/>
                    <a:pt x="492" y="1558"/>
                  </a:cubicBezTo>
                  <a:cubicBezTo>
                    <a:pt x="1017" y="1853"/>
                    <a:pt x="1017" y="2000"/>
                    <a:pt x="1017" y="2000"/>
                  </a:cubicBezTo>
                  <a:cubicBezTo>
                    <a:pt x="1017" y="2000"/>
                    <a:pt x="1050" y="1771"/>
                    <a:pt x="1099" y="1525"/>
                  </a:cubicBezTo>
                  <a:cubicBezTo>
                    <a:pt x="1115" y="1443"/>
                    <a:pt x="1148" y="1378"/>
                    <a:pt x="1164" y="1296"/>
                  </a:cubicBezTo>
                  <a:cubicBezTo>
                    <a:pt x="1279" y="935"/>
                    <a:pt x="1115" y="525"/>
                    <a:pt x="771" y="345"/>
                  </a:cubicBezTo>
                  <a:cubicBezTo>
                    <a:pt x="353" y="113"/>
                    <a:pt x="330" y="12"/>
                    <a:pt x="328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2575" y="2712800"/>
              <a:ext cx="172950" cy="121900"/>
            </a:xfrm>
            <a:custGeom>
              <a:avLst/>
              <a:gdLst/>
              <a:ahLst/>
              <a:cxnLst/>
              <a:rect l="l" t="t" r="r" b="b"/>
              <a:pathLst>
                <a:path w="6918" h="4876" extrusionOk="0">
                  <a:moveTo>
                    <a:pt x="1960" y="1"/>
                  </a:moveTo>
                  <a:cubicBezTo>
                    <a:pt x="1062" y="1"/>
                    <a:pt x="587" y="838"/>
                    <a:pt x="706" y="1379"/>
                  </a:cubicBezTo>
                  <a:cubicBezTo>
                    <a:pt x="835" y="1981"/>
                    <a:pt x="1403" y="2019"/>
                    <a:pt x="1543" y="2019"/>
                  </a:cubicBezTo>
                  <a:cubicBezTo>
                    <a:pt x="1563" y="2019"/>
                    <a:pt x="1574" y="2018"/>
                    <a:pt x="1574" y="2018"/>
                  </a:cubicBezTo>
                  <a:cubicBezTo>
                    <a:pt x="1296" y="1920"/>
                    <a:pt x="1181" y="1608"/>
                    <a:pt x="1312" y="1346"/>
                  </a:cubicBezTo>
                  <a:cubicBezTo>
                    <a:pt x="1355" y="1282"/>
                    <a:pt x="1399" y="1258"/>
                    <a:pt x="1446" y="1258"/>
                  </a:cubicBezTo>
                  <a:cubicBezTo>
                    <a:pt x="1544" y="1258"/>
                    <a:pt x="1655" y="1362"/>
                    <a:pt x="1787" y="1428"/>
                  </a:cubicBezTo>
                  <a:cubicBezTo>
                    <a:pt x="1828" y="1447"/>
                    <a:pt x="1867" y="1455"/>
                    <a:pt x="1902" y="1455"/>
                  </a:cubicBezTo>
                  <a:cubicBezTo>
                    <a:pt x="2053" y="1455"/>
                    <a:pt x="2157" y="1302"/>
                    <a:pt x="2197" y="1116"/>
                  </a:cubicBezTo>
                  <a:cubicBezTo>
                    <a:pt x="2237" y="975"/>
                    <a:pt x="2346" y="834"/>
                    <a:pt x="2534" y="834"/>
                  </a:cubicBezTo>
                  <a:cubicBezTo>
                    <a:pt x="2652" y="834"/>
                    <a:pt x="2801" y="889"/>
                    <a:pt x="2984" y="1035"/>
                  </a:cubicBezTo>
                  <a:cubicBezTo>
                    <a:pt x="3476" y="1412"/>
                    <a:pt x="3164" y="2166"/>
                    <a:pt x="3164" y="2166"/>
                  </a:cubicBezTo>
                  <a:cubicBezTo>
                    <a:pt x="3164" y="2166"/>
                    <a:pt x="3164" y="1543"/>
                    <a:pt x="2738" y="1493"/>
                  </a:cubicBezTo>
                  <a:cubicBezTo>
                    <a:pt x="2691" y="1480"/>
                    <a:pt x="2643" y="1473"/>
                    <a:pt x="2597" y="1473"/>
                  </a:cubicBezTo>
                  <a:cubicBezTo>
                    <a:pt x="2419" y="1473"/>
                    <a:pt x="2259" y="1570"/>
                    <a:pt x="2181" y="1739"/>
                  </a:cubicBezTo>
                  <a:cubicBezTo>
                    <a:pt x="2443" y="1739"/>
                    <a:pt x="2476" y="2116"/>
                    <a:pt x="2328" y="2313"/>
                  </a:cubicBezTo>
                  <a:cubicBezTo>
                    <a:pt x="2181" y="2526"/>
                    <a:pt x="2214" y="2657"/>
                    <a:pt x="2361" y="2756"/>
                  </a:cubicBezTo>
                  <a:cubicBezTo>
                    <a:pt x="2492" y="2838"/>
                    <a:pt x="2705" y="2821"/>
                    <a:pt x="2525" y="3198"/>
                  </a:cubicBezTo>
                  <a:cubicBezTo>
                    <a:pt x="2361" y="3575"/>
                    <a:pt x="1640" y="3575"/>
                    <a:pt x="1640" y="3575"/>
                  </a:cubicBezTo>
                  <a:cubicBezTo>
                    <a:pt x="1787" y="3362"/>
                    <a:pt x="1755" y="3067"/>
                    <a:pt x="1558" y="2903"/>
                  </a:cubicBezTo>
                  <a:cubicBezTo>
                    <a:pt x="1558" y="3083"/>
                    <a:pt x="1443" y="3231"/>
                    <a:pt x="1279" y="3280"/>
                  </a:cubicBezTo>
                  <a:cubicBezTo>
                    <a:pt x="1001" y="3362"/>
                    <a:pt x="1001" y="3280"/>
                    <a:pt x="738" y="3510"/>
                  </a:cubicBezTo>
                  <a:cubicBezTo>
                    <a:pt x="602" y="3620"/>
                    <a:pt x="408" y="3647"/>
                    <a:pt x="253" y="3647"/>
                  </a:cubicBezTo>
                  <a:cubicBezTo>
                    <a:pt x="110" y="3647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65" y="3723"/>
                    <a:pt x="378" y="3772"/>
                    <a:pt x="574" y="3788"/>
                  </a:cubicBezTo>
                  <a:cubicBezTo>
                    <a:pt x="1017" y="3821"/>
                    <a:pt x="1460" y="3903"/>
                    <a:pt x="1886" y="4001"/>
                  </a:cubicBezTo>
                  <a:cubicBezTo>
                    <a:pt x="3066" y="4362"/>
                    <a:pt x="3787" y="4854"/>
                    <a:pt x="4689" y="4870"/>
                  </a:cubicBezTo>
                  <a:cubicBezTo>
                    <a:pt x="4739" y="4874"/>
                    <a:pt x="4789" y="4876"/>
                    <a:pt x="4839" y="4876"/>
                  </a:cubicBezTo>
                  <a:cubicBezTo>
                    <a:pt x="5234" y="4876"/>
                    <a:pt x="5635" y="4764"/>
                    <a:pt x="5984" y="4575"/>
                  </a:cubicBezTo>
                  <a:cubicBezTo>
                    <a:pt x="6770" y="4116"/>
                    <a:pt x="6918" y="2952"/>
                    <a:pt x="6459" y="2346"/>
                  </a:cubicBezTo>
                  <a:cubicBezTo>
                    <a:pt x="6228" y="2016"/>
                    <a:pt x="5864" y="1864"/>
                    <a:pt x="5524" y="1864"/>
                  </a:cubicBezTo>
                  <a:cubicBezTo>
                    <a:pt x="5188" y="1864"/>
                    <a:pt x="4876" y="2012"/>
                    <a:pt x="4738" y="2280"/>
                  </a:cubicBezTo>
                  <a:cubicBezTo>
                    <a:pt x="4476" y="2624"/>
                    <a:pt x="4525" y="3083"/>
                    <a:pt x="4820" y="3378"/>
                  </a:cubicBezTo>
                  <a:lnTo>
                    <a:pt x="4836" y="3378"/>
                  </a:lnTo>
                  <a:cubicBezTo>
                    <a:pt x="4853" y="3395"/>
                    <a:pt x="4869" y="3411"/>
                    <a:pt x="4902" y="3428"/>
                  </a:cubicBezTo>
                  <a:lnTo>
                    <a:pt x="4934" y="3444"/>
                  </a:lnTo>
                  <a:cubicBezTo>
                    <a:pt x="5032" y="3504"/>
                    <a:pt x="5158" y="3535"/>
                    <a:pt x="5282" y="3535"/>
                  </a:cubicBezTo>
                  <a:cubicBezTo>
                    <a:pt x="5535" y="3535"/>
                    <a:pt x="5781" y="3407"/>
                    <a:pt x="5770" y="3133"/>
                  </a:cubicBezTo>
                  <a:cubicBezTo>
                    <a:pt x="5784" y="2936"/>
                    <a:pt x="5623" y="2851"/>
                    <a:pt x="5445" y="2851"/>
                  </a:cubicBezTo>
                  <a:cubicBezTo>
                    <a:pt x="5191" y="2851"/>
                    <a:pt x="4901" y="3021"/>
                    <a:pt x="5016" y="3280"/>
                  </a:cubicBezTo>
                  <a:cubicBezTo>
                    <a:pt x="5024" y="3303"/>
                    <a:pt x="5025" y="3326"/>
                    <a:pt x="5000" y="3326"/>
                  </a:cubicBezTo>
                  <a:cubicBezTo>
                    <a:pt x="4972" y="3326"/>
                    <a:pt x="4910" y="3295"/>
                    <a:pt x="4787" y="3198"/>
                  </a:cubicBezTo>
                  <a:cubicBezTo>
                    <a:pt x="4689" y="3100"/>
                    <a:pt x="4623" y="2952"/>
                    <a:pt x="4623" y="2788"/>
                  </a:cubicBezTo>
                  <a:cubicBezTo>
                    <a:pt x="4623" y="2624"/>
                    <a:pt x="4689" y="2444"/>
                    <a:pt x="4787" y="2313"/>
                  </a:cubicBezTo>
                  <a:cubicBezTo>
                    <a:pt x="4921" y="2076"/>
                    <a:pt x="5196" y="1950"/>
                    <a:pt x="5488" y="1950"/>
                  </a:cubicBezTo>
                  <a:cubicBezTo>
                    <a:pt x="5804" y="1950"/>
                    <a:pt x="6140" y="2097"/>
                    <a:pt x="6344" y="2411"/>
                  </a:cubicBezTo>
                  <a:cubicBezTo>
                    <a:pt x="6344" y="2411"/>
                    <a:pt x="6344" y="2428"/>
                    <a:pt x="6361" y="2428"/>
                  </a:cubicBezTo>
                  <a:cubicBezTo>
                    <a:pt x="6574" y="2854"/>
                    <a:pt x="6557" y="3346"/>
                    <a:pt x="6328" y="3755"/>
                  </a:cubicBezTo>
                  <a:cubicBezTo>
                    <a:pt x="6049" y="4247"/>
                    <a:pt x="5412" y="4594"/>
                    <a:pt x="4578" y="4594"/>
                  </a:cubicBezTo>
                  <a:cubicBezTo>
                    <a:pt x="4188" y="4594"/>
                    <a:pt x="3755" y="4518"/>
                    <a:pt x="3295" y="4346"/>
                  </a:cubicBezTo>
                  <a:cubicBezTo>
                    <a:pt x="3263" y="4329"/>
                    <a:pt x="3033" y="4264"/>
                    <a:pt x="2869" y="4182"/>
                  </a:cubicBezTo>
                  <a:cubicBezTo>
                    <a:pt x="2459" y="3969"/>
                    <a:pt x="2017" y="3821"/>
                    <a:pt x="1558" y="3739"/>
                  </a:cubicBezTo>
                  <a:cubicBezTo>
                    <a:pt x="1738" y="3723"/>
                    <a:pt x="1935" y="3690"/>
                    <a:pt x="2148" y="3657"/>
                  </a:cubicBezTo>
                  <a:cubicBezTo>
                    <a:pt x="3885" y="3313"/>
                    <a:pt x="4148" y="838"/>
                    <a:pt x="2689" y="166"/>
                  </a:cubicBezTo>
                  <a:cubicBezTo>
                    <a:pt x="2423" y="50"/>
                    <a:pt x="2179" y="1"/>
                    <a:pt x="19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57000" y="277840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885" y="804"/>
                    <a:pt x="3541" y="1590"/>
                    <a:pt x="2902" y="2066"/>
                  </a:cubicBezTo>
                  <a:cubicBezTo>
                    <a:pt x="2493" y="2374"/>
                    <a:pt x="2001" y="2472"/>
                    <a:pt x="1540" y="2472"/>
                  </a:cubicBezTo>
                  <a:cubicBezTo>
                    <a:pt x="723" y="2472"/>
                    <a:pt x="1" y="2164"/>
                    <a:pt x="0" y="2164"/>
                  </a:cubicBezTo>
                  <a:lnTo>
                    <a:pt x="0" y="2164"/>
                  </a:lnTo>
                  <a:cubicBezTo>
                    <a:pt x="1328" y="2885"/>
                    <a:pt x="1836" y="2639"/>
                    <a:pt x="2213" y="3049"/>
                  </a:cubicBezTo>
                  <a:cubicBezTo>
                    <a:pt x="2381" y="3233"/>
                    <a:pt x="2556" y="3288"/>
                    <a:pt x="2715" y="3288"/>
                  </a:cubicBezTo>
                  <a:cubicBezTo>
                    <a:pt x="2898" y="3288"/>
                    <a:pt x="3059" y="3215"/>
                    <a:pt x="3164" y="3180"/>
                  </a:cubicBezTo>
                  <a:cubicBezTo>
                    <a:pt x="3191" y="3174"/>
                    <a:pt x="3217" y="3170"/>
                    <a:pt x="3244" y="3170"/>
                  </a:cubicBezTo>
                  <a:cubicBezTo>
                    <a:pt x="3346" y="3170"/>
                    <a:pt x="3439" y="3220"/>
                    <a:pt x="3492" y="3312"/>
                  </a:cubicBezTo>
                  <a:cubicBezTo>
                    <a:pt x="3524" y="3098"/>
                    <a:pt x="3475" y="2885"/>
                    <a:pt x="3344" y="2721"/>
                  </a:cubicBezTo>
                  <a:cubicBezTo>
                    <a:pt x="3180" y="2508"/>
                    <a:pt x="2770" y="2508"/>
                    <a:pt x="2705" y="2508"/>
                  </a:cubicBezTo>
                  <a:cubicBezTo>
                    <a:pt x="3262" y="2459"/>
                    <a:pt x="3770" y="2181"/>
                    <a:pt x="4098" y="1722"/>
                  </a:cubicBezTo>
                  <a:cubicBezTo>
                    <a:pt x="4655" y="935"/>
                    <a:pt x="3803" y="1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08250" y="25930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14" y="0"/>
                  </a:moveTo>
                  <a:cubicBezTo>
                    <a:pt x="1390" y="0"/>
                    <a:pt x="985" y="149"/>
                    <a:pt x="721" y="450"/>
                  </a:cubicBezTo>
                  <a:cubicBezTo>
                    <a:pt x="0" y="1089"/>
                    <a:pt x="443" y="2139"/>
                    <a:pt x="1033" y="2352"/>
                  </a:cubicBezTo>
                  <a:cubicBezTo>
                    <a:pt x="1156" y="2417"/>
                    <a:pt x="1295" y="2450"/>
                    <a:pt x="1434" y="2450"/>
                  </a:cubicBezTo>
                  <a:cubicBezTo>
                    <a:pt x="1574" y="2450"/>
                    <a:pt x="1713" y="2417"/>
                    <a:pt x="1836" y="2352"/>
                  </a:cubicBezTo>
                  <a:lnTo>
                    <a:pt x="1869" y="2319"/>
                  </a:lnTo>
                  <a:lnTo>
                    <a:pt x="1918" y="2302"/>
                  </a:lnTo>
                  <a:lnTo>
                    <a:pt x="1967" y="2270"/>
                  </a:lnTo>
                  <a:lnTo>
                    <a:pt x="2016" y="2220"/>
                  </a:lnTo>
                  <a:cubicBezTo>
                    <a:pt x="2033" y="2204"/>
                    <a:pt x="2066" y="2171"/>
                    <a:pt x="2082" y="2155"/>
                  </a:cubicBezTo>
                  <a:cubicBezTo>
                    <a:pt x="2246" y="1975"/>
                    <a:pt x="2311" y="1745"/>
                    <a:pt x="2279" y="1499"/>
                  </a:cubicBezTo>
                  <a:cubicBezTo>
                    <a:pt x="2247" y="1167"/>
                    <a:pt x="2040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3" y="1581"/>
                    <a:pt x="1656" y="1696"/>
                  </a:cubicBezTo>
                  <a:cubicBezTo>
                    <a:pt x="1733" y="1730"/>
                    <a:pt x="1802" y="1740"/>
                    <a:pt x="1861" y="1740"/>
                  </a:cubicBezTo>
                  <a:cubicBezTo>
                    <a:pt x="1940" y="1740"/>
                    <a:pt x="2003" y="1723"/>
                    <a:pt x="2046" y="1723"/>
                  </a:cubicBezTo>
                  <a:cubicBezTo>
                    <a:pt x="2097" y="1723"/>
                    <a:pt x="2121" y="1746"/>
                    <a:pt x="2115" y="1843"/>
                  </a:cubicBezTo>
                  <a:cubicBezTo>
                    <a:pt x="2098" y="2040"/>
                    <a:pt x="1967" y="2204"/>
                    <a:pt x="1803" y="2302"/>
                  </a:cubicBezTo>
                  <a:cubicBezTo>
                    <a:pt x="1689" y="2348"/>
                    <a:pt x="1572" y="2373"/>
                    <a:pt x="1455" y="2373"/>
                  </a:cubicBezTo>
                  <a:cubicBezTo>
                    <a:pt x="1321" y="2373"/>
                    <a:pt x="1189" y="2340"/>
                    <a:pt x="1066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45"/>
                    <a:pt x="3442" y="2220"/>
                  </a:cubicBezTo>
                  <a:cubicBezTo>
                    <a:pt x="3492" y="2761"/>
                    <a:pt x="3426" y="3319"/>
                    <a:pt x="3279" y="3860"/>
                  </a:cubicBezTo>
                  <a:cubicBezTo>
                    <a:pt x="3147" y="4319"/>
                    <a:pt x="2951" y="4745"/>
                    <a:pt x="2672" y="5138"/>
                  </a:cubicBezTo>
                  <a:cubicBezTo>
                    <a:pt x="2279" y="5630"/>
                    <a:pt x="1771" y="6023"/>
                    <a:pt x="1197" y="6285"/>
                  </a:cubicBezTo>
                  <a:cubicBezTo>
                    <a:pt x="1820" y="6040"/>
                    <a:pt x="2361" y="5646"/>
                    <a:pt x="2787" y="5122"/>
                  </a:cubicBezTo>
                  <a:cubicBezTo>
                    <a:pt x="3541" y="4269"/>
                    <a:pt x="4442" y="2253"/>
                    <a:pt x="3180" y="614"/>
                  </a:cubicBezTo>
                  <a:cubicBezTo>
                    <a:pt x="2835" y="206"/>
                    <a:pt x="2312" y="0"/>
                    <a:pt x="18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510800" y="2895200"/>
              <a:ext cx="212275" cy="254475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2224" y="1"/>
                  </a:moveTo>
                  <a:cubicBezTo>
                    <a:pt x="1309" y="1"/>
                    <a:pt x="462" y="449"/>
                    <a:pt x="246" y="1164"/>
                  </a:cubicBezTo>
                  <a:cubicBezTo>
                    <a:pt x="0" y="1770"/>
                    <a:pt x="197" y="2459"/>
                    <a:pt x="721" y="2852"/>
                  </a:cubicBezTo>
                  <a:cubicBezTo>
                    <a:pt x="738" y="2868"/>
                    <a:pt x="754" y="2885"/>
                    <a:pt x="771" y="2885"/>
                  </a:cubicBezTo>
                  <a:cubicBezTo>
                    <a:pt x="999" y="3026"/>
                    <a:pt x="1257" y="3096"/>
                    <a:pt x="1516" y="3096"/>
                  </a:cubicBezTo>
                  <a:cubicBezTo>
                    <a:pt x="1798" y="3096"/>
                    <a:pt x="2080" y="3014"/>
                    <a:pt x="2328" y="2852"/>
                  </a:cubicBezTo>
                  <a:cubicBezTo>
                    <a:pt x="2492" y="2754"/>
                    <a:pt x="2606" y="2606"/>
                    <a:pt x="2656" y="2426"/>
                  </a:cubicBezTo>
                  <a:cubicBezTo>
                    <a:pt x="2800" y="2036"/>
                    <a:pt x="2499" y="1633"/>
                    <a:pt x="2111" y="1633"/>
                  </a:cubicBezTo>
                  <a:cubicBezTo>
                    <a:pt x="2059" y="1633"/>
                    <a:pt x="2005" y="1640"/>
                    <a:pt x="1951" y="1656"/>
                  </a:cubicBezTo>
                  <a:cubicBezTo>
                    <a:pt x="1623" y="1721"/>
                    <a:pt x="1443" y="2065"/>
                    <a:pt x="1557" y="2377"/>
                  </a:cubicBezTo>
                  <a:cubicBezTo>
                    <a:pt x="1640" y="2626"/>
                    <a:pt x="1895" y="2660"/>
                    <a:pt x="2030" y="2660"/>
                  </a:cubicBezTo>
                  <a:cubicBezTo>
                    <a:pt x="2081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37"/>
                    <a:pt x="2016" y="2819"/>
                    <a:pt x="1934" y="2868"/>
                  </a:cubicBezTo>
                  <a:cubicBezTo>
                    <a:pt x="1820" y="2934"/>
                    <a:pt x="1689" y="2967"/>
                    <a:pt x="1557" y="2967"/>
                  </a:cubicBezTo>
                  <a:cubicBezTo>
                    <a:pt x="1426" y="2967"/>
                    <a:pt x="1295" y="2934"/>
                    <a:pt x="1180" y="2868"/>
                  </a:cubicBezTo>
                  <a:cubicBezTo>
                    <a:pt x="1098" y="2819"/>
                    <a:pt x="1016" y="2770"/>
                    <a:pt x="951" y="2705"/>
                  </a:cubicBezTo>
                  <a:cubicBezTo>
                    <a:pt x="525" y="2328"/>
                    <a:pt x="426" y="1082"/>
                    <a:pt x="1148" y="508"/>
                  </a:cubicBezTo>
                  <a:cubicBezTo>
                    <a:pt x="1472" y="272"/>
                    <a:pt x="1862" y="143"/>
                    <a:pt x="2259" y="143"/>
                  </a:cubicBezTo>
                  <a:cubicBezTo>
                    <a:pt x="2304" y="143"/>
                    <a:pt x="2349" y="144"/>
                    <a:pt x="2393" y="148"/>
                  </a:cubicBezTo>
                  <a:cubicBezTo>
                    <a:pt x="2524" y="164"/>
                    <a:pt x="2656" y="180"/>
                    <a:pt x="2787" y="213"/>
                  </a:cubicBezTo>
                  <a:cubicBezTo>
                    <a:pt x="3885" y="475"/>
                    <a:pt x="4590" y="1639"/>
                    <a:pt x="4819" y="2868"/>
                  </a:cubicBezTo>
                  <a:cubicBezTo>
                    <a:pt x="5065" y="4131"/>
                    <a:pt x="4819" y="5360"/>
                    <a:pt x="4901" y="6491"/>
                  </a:cubicBezTo>
                  <a:cubicBezTo>
                    <a:pt x="4852" y="7507"/>
                    <a:pt x="5245" y="8491"/>
                    <a:pt x="5983" y="9195"/>
                  </a:cubicBezTo>
                  <a:cubicBezTo>
                    <a:pt x="6688" y="9802"/>
                    <a:pt x="7573" y="10146"/>
                    <a:pt x="8491" y="10179"/>
                  </a:cubicBezTo>
                  <a:cubicBezTo>
                    <a:pt x="7589" y="10113"/>
                    <a:pt x="6721" y="9753"/>
                    <a:pt x="6049" y="9130"/>
                  </a:cubicBezTo>
                  <a:cubicBezTo>
                    <a:pt x="5344" y="8441"/>
                    <a:pt x="4983" y="7474"/>
                    <a:pt x="5032" y="6491"/>
                  </a:cubicBezTo>
                  <a:cubicBezTo>
                    <a:pt x="4983" y="5376"/>
                    <a:pt x="5229" y="4163"/>
                    <a:pt x="5000" y="2868"/>
                  </a:cubicBezTo>
                  <a:lnTo>
                    <a:pt x="5000" y="2836"/>
                  </a:lnTo>
                  <a:cubicBezTo>
                    <a:pt x="4770" y="1590"/>
                    <a:pt x="4000" y="328"/>
                    <a:pt x="2820" y="66"/>
                  </a:cubicBezTo>
                  <a:cubicBezTo>
                    <a:pt x="2622" y="22"/>
                    <a:pt x="2421" y="1"/>
                    <a:pt x="222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5559150" y="2930650"/>
              <a:ext cx="57800" cy="52825"/>
            </a:xfrm>
            <a:custGeom>
              <a:avLst/>
              <a:gdLst/>
              <a:ahLst/>
              <a:cxnLst/>
              <a:rect l="l" t="t" r="r" b="b"/>
              <a:pathLst>
                <a:path w="2312" h="2113" extrusionOk="0">
                  <a:moveTo>
                    <a:pt x="1802" y="0"/>
                  </a:moveTo>
                  <a:cubicBezTo>
                    <a:pt x="1321" y="0"/>
                    <a:pt x="1021" y="400"/>
                    <a:pt x="935" y="1090"/>
                  </a:cubicBezTo>
                  <a:cubicBezTo>
                    <a:pt x="918" y="1221"/>
                    <a:pt x="869" y="1336"/>
                    <a:pt x="820" y="1434"/>
                  </a:cubicBezTo>
                  <a:cubicBezTo>
                    <a:pt x="619" y="1760"/>
                    <a:pt x="246" y="1798"/>
                    <a:pt x="82" y="1798"/>
                  </a:cubicBezTo>
                  <a:cubicBezTo>
                    <a:pt x="31" y="1798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2" y="2113"/>
                    <a:pt x="1763" y="2048"/>
                    <a:pt x="1951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12" y="992"/>
                    <a:pt x="2066" y="565"/>
                    <a:pt x="1951" y="385"/>
                  </a:cubicBezTo>
                  <a:cubicBezTo>
                    <a:pt x="1869" y="270"/>
                    <a:pt x="1885" y="106"/>
                    <a:pt x="2017" y="24"/>
                  </a:cubicBezTo>
                  <a:cubicBezTo>
                    <a:pt x="1942" y="8"/>
                    <a:pt x="1870" y="0"/>
                    <a:pt x="180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5457925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3" y="1"/>
                    <a:pt x="296" y="1082"/>
                    <a:pt x="296" y="1365"/>
                  </a:cubicBezTo>
                  <a:cubicBezTo>
                    <a:pt x="296" y="1562"/>
                    <a:pt x="181" y="1726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2"/>
                  </a:cubicBezTo>
                  <a:cubicBezTo>
                    <a:pt x="2197" y="415"/>
                    <a:pt x="2558" y="136"/>
                    <a:pt x="2968" y="87"/>
                  </a:cubicBezTo>
                  <a:cubicBezTo>
                    <a:pt x="2614" y="27"/>
                    <a:pt x="2307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5428825" y="2894850"/>
              <a:ext cx="36500" cy="28525"/>
            </a:xfrm>
            <a:custGeom>
              <a:avLst/>
              <a:gdLst/>
              <a:ahLst/>
              <a:cxnLst/>
              <a:rect l="l" t="t" r="r" b="b"/>
              <a:pathLst>
                <a:path w="1460" h="1141" extrusionOk="0">
                  <a:moveTo>
                    <a:pt x="506" y="1"/>
                  </a:moveTo>
                  <a:cubicBezTo>
                    <a:pt x="452" y="1"/>
                    <a:pt x="397" y="15"/>
                    <a:pt x="345" y="47"/>
                  </a:cubicBezTo>
                  <a:cubicBezTo>
                    <a:pt x="99" y="145"/>
                    <a:pt x="1" y="424"/>
                    <a:pt x="99" y="670"/>
                  </a:cubicBezTo>
                  <a:cubicBezTo>
                    <a:pt x="181" y="883"/>
                    <a:pt x="362" y="1030"/>
                    <a:pt x="575" y="1096"/>
                  </a:cubicBezTo>
                  <a:cubicBezTo>
                    <a:pt x="653" y="1126"/>
                    <a:pt x="735" y="1141"/>
                    <a:pt x="818" y="1141"/>
                  </a:cubicBezTo>
                  <a:cubicBezTo>
                    <a:pt x="961" y="1141"/>
                    <a:pt x="1106" y="1097"/>
                    <a:pt x="1230" y="1014"/>
                  </a:cubicBezTo>
                  <a:cubicBezTo>
                    <a:pt x="1378" y="899"/>
                    <a:pt x="1460" y="702"/>
                    <a:pt x="1443" y="522"/>
                  </a:cubicBezTo>
                  <a:lnTo>
                    <a:pt x="1443" y="522"/>
                  </a:lnTo>
                  <a:cubicBezTo>
                    <a:pt x="1443" y="522"/>
                    <a:pt x="1136" y="903"/>
                    <a:pt x="784" y="903"/>
                  </a:cubicBezTo>
                  <a:cubicBezTo>
                    <a:pt x="763" y="903"/>
                    <a:pt x="743" y="902"/>
                    <a:pt x="722" y="899"/>
                  </a:cubicBezTo>
                  <a:cubicBezTo>
                    <a:pt x="148" y="850"/>
                    <a:pt x="67" y="276"/>
                    <a:pt x="345" y="112"/>
                  </a:cubicBezTo>
                  <a:cubicBezTo>
                    <a:pt x="385" y="86"/>
                    <a:pt x="429" y="73"/>
                    <a:pt x="472" y="73"/>
                  </a:cubicBezTo>
                  <a:cubicBezTo>
                    <a:pt x="587" y="73"/>
                    <a:pt x="698" y="161"/>
                    <a:pt x="722" y="293"/>
                  </a:cubicBezTo>
                  <a:cubicBezTo>
                    <a:pt x="733" y="404"/>
                    <a:pt x="646" y="470"/>
                    <a:pt x="594" y="470"/>
                  </a:cubicBezTo>
                  <a:cubicBezTo>
                    <a:pt x="570" y="470"/>
                    <a:pt x="553" y="455"/>
                    <a:pt x="558" y="424"/>
                  </a:cubicBezTo>
                  <a:cubicBezTo>
                    <a:pt x="582" y="340"/>
                    <a:pt x="554" y="283"/>
                    <a:pt x="493" y="283"/>
                  </a:cubicBezTo>
                  <a:cubicBezTo>
                    <a:pt x="470" y="283"/>
                    <a:pt x="442" y="291"/>
                    <a:pt x="411" y="309"/>
                  </a:cubicBezTo>
                  <a:cubicBezTo>
                    <a:pt x="280" y="375"/>
                    <a:pt x="411" y="555"/>
                    <a:pt x="411" y="555"/>
                  </a:cubicBezTo>
                  <a:cubicBezTo>
                    <a:pt x="458" y="593"/>
                    <a:pt x="514" y="610"/>
                    <a:pt x="569" y="610"/>
                  </a:cubicBezTo>
                  <a:cubicBezTo>
                    <a:pt x="704" y="610"/>
                    <a:pt x="837" y="505"/>
                    <a:pt x="837" y="342"/>
                  </a:cubicBezTo>
                  <a:cubicBezTo>
                    <a:pt x="837" y="143"/>
                    <a:pt x="677" y="1"/>
                    <a:pt x="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017700" y="2931250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74" y="328"/>
                  </a:lnTo>
                  <a:cubicBezTo>
                    <a:pt x="541" y="607"/>
                    <a:pt x="443" y="869"/>
                    <a:pt x="295" y="1099"/>
                  </a:cubicBezTo>
                  <a:cubicBezTo>
                    <a:pt x="230" y="1197"/>
                    <a:pt x="164" y="1295"/>
                    <a:pt x="115" y="1410"/>
                  </a:cubicBezTo>
                  <a:cubicBezTo>
                    <a:pt x="0" y="1656"/>
                    <a:pt x="49" y="1951"/>
                    <a:pt x="230" y="2164"/>
                  </a:cubicBezTo>
                  <a:cubicBezTo>
                    <a:pt x="426" y="2426"/>
                    <a:pt x="541" y="2738"/>
                    <a:pt x="574" y="3049"/>
                  </a:cubicBezTo>
                  <a:cubicBezTo>
                    <a:pt x="590" y="3131"/>
                    <a:pt x="607" y="3377"/>
                    <a:pt x="607" y="3377"/>
                  </a:cubicBezTo>
                  <a:cubicBezTo>
                    <a:pt x="623" y="3377"/>
                    <a:pt x="623" y="3131"/>
                    <a:pt x="640" y="3049"/>
                  </a:cubicBezTo>
                  <a:cubicBezTo>
                    <a:pt x="689" y="2738"/>
                    <a:pt x="803" y="2426"/>
                    <a:pt x="1000" y="2164"/>
                  </a:cubicBezTo>
                  <a:cubicBezTo>
                    <a:pt x="1180" y="1951"/>
                    <a:pt x="1213" y="1672"/>
                    <a:pt x="1115" y="1410"/>
                  </a:cubicBezTo>
                  <a:cubicBezTo>
                    <a:pt x="1066" y="1295"/>
                    <a:pt x="1000" y="1197"/>
                    <a:pt x="918" y="1099"/>
                  </a:cubicBezTo>
                  <a:cubicBezTo>
                    <a:pt x="771" y="869"/>
                    <a:pt x="689" y="607"/>
                    <a:pt x="656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5888000" y="2671550"/>
              <a:ext cx="60875" cy="136800"/>
            </a:xfrm>
            <a:custGeom>
              <a:avLst/>
              <a:gdLst/>
              <a:ahLst/>
              <a:cxnLst/>
              <a:rect l="l" t="t" r="r" b="b"/>
              <a:pathLst>
                <a:path w="2435" h="5472" extrusionOk="0">
                  <a:moveTo>
                    <a:pt x="1006" y="1"/>
                  </a:moveTo>
                  <a:cubicBezTo>
                    <a:pt x="646" y="1"/>
                    <a:pt x="0" y="565"/>
                    <a:pt x="287" y="2439"/>
                  </a:cubicBezTo>
                  <a:cubicBezTo>
                    <a:pt x="615" y="4471"/>
                    <a:pt x="2172" y="5422"/>
                    <a:pt x="2435" y="5471"/>
                  </a:cubicBezTo>
                  <a:cubicBezTo>
                    <a:pt x="2435" y="5471"/>
                    <a:pt x="910" y="4488"/>
                    <a:pt x="779" y="2816"/>
                  </a:cubicBezTo>
                  <a:cubicBezTo>
                    <a:pt x="648" y="1144"/>
                    <a:pt x="1156" y="1095"/>
                    <a:pt x="1320" y="734"/>
                  </a:cubicBezTo>
                  <a:cubicBezTo>
                    <a:pt x="1484" y="373"/>
                    <a:pt x="1402" y="111"/>
                    <a:pt x="1090" y="13"/>
                  </a:cubicBezTo>
                  <a:cubicBezTo>
                    <a:pt x="1065" y="5"/>
                    <a:pt x="1036" y="1"/>
                    <a:pt x="10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5860750" y="2634275"/>
              <a:ext cx="132375" cy="177750"/>
            </a:xfrm>
            <a:custGeom>
              <a:avLst/>
              <a:gdLst/>
              <a:ahLst/>
              <a:cxnLst/>
              <a:rect l="l" t="t" r="r" b="b"/>
              <a:pathLst>
                <a:path w="5295" h="7110" extrusionOk="0">
                  <a:moveTo>
                    <a:pt x="3607" y="0"/>
                  </a:moveTo>
                  <a:cubicBezTo>
                    <a:pt x="3396" y="0"/>
                    <a:pt x="3199" y="27"/>
                    <a:pt x="3033" y="61"/>
                  </a:cubicBezTo>
                  <a:cubicBezTo>
                    <a:pt x="2590" y="127"/>
                    <a:pt x="2180" y="291"/>
                    <a:pt x="1836" y="553"/>
                  </a:cubicBezTo>
                  <a:cubicBezTo>
                    <a:pt x="0" y="1897"/>
                    <a:pt x="345" y="4290"/>
                    <a:pt x="886" y="5438"/>
                  </a:cubicBezTo>
                  <a:cubicBezTo>
                    <a:pt x="1181" y="6110"/>
                    <a:pt x="1656" y="6683"/>
                    <a:pt x="2279" y="7110"/>
                  </a:cubicBezTo>
                  <a:cubicBezTo>
                    <a:pt x="1689" y="6667"/>
                    <a:pt x="1230" y="6077"/>
                    <a:pt x="967" y="5405"/>
                  </a:cubicBezTo>
                  <a:cubicBezTo>
                    <a:pt x="459" y="4241"/>
                    <a:pt x="197" y="1946"/>
                    <a:pt x="1935" y="684"/>
                  </a:cubicBezTo>
                  <a:cubicBezTo>
                    <a:pt x="2361" y="376"/>
                    <a:pt x="2917" y="183"/>
                    <a:pt x="3432" y="183"/>
                  </a:cubicBezTo>
                  <a:cubicBezTo>
                    <a:pt x="3848" y="183"/>
                    <a:pt x="4237" y="309"/>
                    <a:pt x="4508" y="602"/>
                  </a:cubicBezTo>
                  <a:cubicBezTo>
                    <a:pt x="5154" y="1232"/>
                    <a:pt x="4670" y="2291"/>
                    <a:pt x="3982" y="2291"/>
                  </a:cubicBezTo>
                  <a:cubicBezTo>
                    <a:pt x="3972" y="2291"/>
                    <a:pt x="3961" y="2291"/>
                    <a:pt x="3951" y="2291"/>
                  </a:cubicBezTo>
                  <a:cubicBezTo>
                    <a:pt x="3921" y="2294"/>
                    <a:pt x="3891" y="2296"/>
                    <a:pt x="3861" y="2296"/>
                  </a:cubicBezTo>
                  <a:cubicBezTo>
                    <a:pt x="3600" y="2296"/>
                    <a:pt x="3360" y="2167"/>
                    <a:pt x="3213" y="1946"/>
                  </a:cubicBezTo>
                  <a:cubicBezTo>
                    <a:pt x="3164" y="1832"/>
                    <a:pt x="3131" y="1700"/>
                    <a:pt x="3148" y="1586"/>
                  </a:cubicBezTo>
                  <a:cubicBezTo>
                    <a:pt x="3167" y="1329"/>
                    <a:pt x="3247" y="1251"/>
                    <a:pt x="3303" y="1251"/>
                  </a:cubicBezTo>
                  <a:cubicBezTo>
                    <a:pt x="3340" y="1251"/>
                    <a:pt x="3367" y="1284"/>
                    <a:pt x="3361" y="1323"/>
                  </a:cubicBezTo>
                  <a:cubicBezTo>
                    <a:pt x="3317" y="1555"/>
                    <a:pt x="3504" y="1761"/>
                    <a:pt x="3728" y="1761"/>
                  </a:cubicBezTo>
                  <a:cubicBezTo>
                    <a:pt x="3758" y="1761"/>
                    <a:pt x="3789" y="1757"/>
                    <a:pt x="3820" y="1750"/>
                  </a:cubicBezTo>
                  <a:cubicBezTo>
                    <a:pt x="4229" y="1700"/>
                    <a:pt x="4328" y="1160"/>
                    <a:pt x="3967" y="946"/>
                  </a:cubicBezTo>
                  <a:cubicBezTo>
                    <a:pt x="3873" y="900"/>
                    <a:pt x="3775" y="878"/>
                    <a:pt x="3679" y="878"/>
                  </a:cubicBezTo>
                  <a:cubicBezTo>
                    <a:pt x="3371" y="878"/>
                    <a:pt x="3083" y="1101"/>
                    <a:pt x="3033" y="1438"/>
                  </a:cubicBezTo>
                  <a:cubicBezTo>
                    <a:pt x="2984" y="1766"/>
                    <a:pt x="3148" y="2110"/>
                    <a:pt x="3443" y="2258"/>
                  </a:cubicBezTo>
                  <a:lnTo>
                    <a:pt x="3459" y="2274"/>
                  </a:lnTo>
                  <a:lnTo>
                    <a:pt x="3475" y="2274"/>
                  </a:lnTo>
                  <a:cubicBezTo>
                    <a:pt x="3574" y="2323"/>
                    <a:pt x="3672" y="2356"/>
                    <a:pt x="3787" y="2389"/>
                  </a:cubicBezTo>
                  <a:cubicBezTo>
                    <a:pt x="3880" y="2411"/>
                    <a:pt x="3974" y="2421"/>
                    <a:pt x="4065" y="2421"/>
                  </a:cubicBezTo>
                  <a:cubicBezTo>
                    <a:pt x="4667" y="2421"/>
                    <a:pt x="5203" y="1983"/>
                    <a:pt x="5246" y="1471"/>
                  </a:cubicBezTo>
                  <a:cubicBezTo>
                    <a:pt x="5295" y="1061"/>
                    <a:pt x="5131" y="651"/>
                    <a:pt x="4819" y="389"/>
                  </a:cubicBezTo>
                  <a:cubicBezTo>
                    <a:pt x="4436" y="91"/>
                    <a:pt x="3998" y="0"/>
                    <a:pt x="36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5941475" y="2587750"/>
              <a:ext cx="182800" cy="128400"/>
            </a:xfrm>
            <a:custGeom>
              <a:avLst/>
              <a:gdLst/>
              <a:ahLst/>
              <a:cxnLst/>
              <a:rect l="l" t="t" r="r" b="b"/>
              <a:pathLst>
                <a:path w="7312" h="5136" extrusionOk="0">
                  <a:moveTo>
                    <a:pt x="1757" y="1"/>
                  </a:moveTo>
                  <a:cubicBezTo>
                    <a:pt x="1360" y="1"/>
                    <a:pt x="971" y="172"/>
                    <a:pt x="705" y="496"/>
                  </a:cubicBezTo>
                  <a:cubicBezTo>
                    <a:pt x="611" y="628"/>
                    <a:pt x="462" y="701"/>
                    <a:pt x="312" y="701"/>
                  </a:cubicBezTo>
                  <a:cubicBezTo>
                    <a:pt x="202" y="701"/>
                    <a:pt x="91" y="662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66" y="1021"/>
                    <a:pt x="1771" y="1742"/>
                  </a:cubicBezTo>
                  <a:cubicBezTo>
                    <a:pt x="3082" y="2283"/>
                    <a:pt x="3525" y="4250"/>
                    <a:pt x="3656" y="5135"/>
                  </a:cubicBezTo>
                  <a:cubicBezTo>
                    <a:pt x="3803" y="4250"/>
                    <a:pt x="4246" y="2283"/>
                    <a:pt x="5557" y="1742"/>
                  </a:cubicBezTo>
                  <a:cubicBezTo>
                    <a:pt x="7262" y="1021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1" y="662"/>
                    <a:pt x="7110" y="701"/>
                    <a:pt x="7001" y="701"/>
                  </a:cubicBezTo>
                  <a:cubicBezTo>
                    <a:pt x="6852" y="701"/>
                    <a:pt x="6708" y="628"/>
                    <a:pt x="6623" y="496"/>
                  </a:cubicBezTo>
                  <a:cubicBezTo>
                    <a:pt x="6347" y="172"/>
                    <a:pt x="5954" y="1"/>
                    <a:pt x="5559" y="1"/>
                  </a:cubicBezTo>
                  <a:cubicBezTo>
                    <a:pt x="5296" y="1"/>
                    <a:pt x="5033" y="77"/>
                    <a:pt x="4803" y="234"/>
                  </a:cubicBezTo>
                  <a:cubicBezTo>
                    <a:pt x="4229" y="644"/>
                    <a:pt x="3852" y="1463"/>
                    <a:pt x="3656" y="2660"/>
                  </a:cubicBezTo>
                  <a:cubicBezTo>
                    <a:pt x="3475" y="1463"/>
                    <a:pt x="3098" y="644"/>
                    <a:pt x="2525" y="234"/>
                  </a:cubicBezTo>
                  <a:cubicBezTo>
                    <a:pt x="2289" y="77"/>
                    <a:pt x="2021" y="1"/>
                    <a:pt x="17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99675" y="2516550"/>
              <a:ext cx="66800" cy="110675"/>
            </a:xfrm>
            <a:custGeom>
              <a:avLst/>
              <a:gdLst/>
              <a:ahLst/>
              <a:cxnLst/>
              <a:rect l="l" t="t" r="r" b="b"/>
              <a:pathLst>
                <a:path w="2672" h="4427" extrusionOk="0">
                  <a:moveTo>
                    <a:pt x="1344" y="0"/>
                  </a:moveTo>
                  <a:cubicBezTo>
                    <a:pt x="1246" y="148"/>
                    <a:pt x="1147" y="296"/>
                    <a:pt x="1016" y="427"/>
                  </a:cubicBezTo>
                  <a:cubicBezTo>
                    <a:pt x="574" y="853"/>
                    <a:pt x="0" y="1722"/>
                    <a:pt x="721" y="2902"/>
                  </a:cubicBezTo>
                  <a:cubicBezTo>
                    <a:pt x="1016" y="3377"/>
                    <a:pt x="1213" y="3885"/>
                    <a:pt x="1328" y="4426"/>
                  </a:cubicBezTo>
                  <a:cubicBezTo>
                    <a:pt x="1459" y="3885"/>
                    <a:pt x="1656" y="3377"/>
                    <a:pt x="1951" y="2902"/>
                  </a:cubicBezTo>
                  <a:cubicBezTo>
                    <a:pt x="2672" y="1722"/>
                    <a:pt x="2115" y="853"/>
                    <a:pt x="1656" y="427"/>
                  </a:cubicBezTo>
                  <a:cubicBezTo>
                    <a:pt x="1541" y="296"/>
                    <a:pt x="1426" y="148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56625" y="24115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1"/>
                  </a:cubicBezTo>
                  <a:cubicBezTo>
                    <a:pt x="1151" y="2102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3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47" y="1020"/>
                    <a:pt x="1148" y="1167"/>
                    <a:pt x="1165" y="1315"/>
                  </a:cubicBezTo>
                  <a:cubicBezTo>
                    <a:pt x="1154" y="1470"/>
                    <a:pt x="1275" y="1567"/>
                    <a:pt x="1403" y="1567"/>
                  </a:cubicBezTo>
                  <a:cubicBezTo>
                    <a:pt x="1477" y="1567"/>
                    <a:pt x="1553" y="1534"/>
                    <a:pt x="1607" y="1462"/>
                  </a:cubicBezTo>
                  <a:cubicBezTo>
                    <a:pt x="1647" y="1400"/>
                    <a:pt x="1689" y="1375"/>
                    <a:pt x="1726" y="1375"/>
                  </a:cubicBezTo>
                  <a:cubicBezTo>
                    <a:pt x="1795" y="1375"/>
                    <a:pt x="1848" y="1464"/>
                    <a:pt x="1837" y="1560"/>
                  </a:cubicBezTo>
                  <a:cubicBezTo>
                    <a:pt x="1748" y="1801"/>
                    <a:pt x="1523" y="1943"/>
                    <a:pt x="1282" y="1943"/>
                  </a:cubicBezTo>
                  <a:cubicBezTo>
                    <a:pt x="1210" y="1943"/>
                    <a:pt x="1138" y="1931"/>
                    <a:pt x="1066" y="1905"/>
                  </a:cubicBezTo>
                  <a:cubicBezTo>
                    <a:pt x="657" y="1790"/>
                    <a:pt x="460" y="1052"/>
                    <a:pt x="1017" y="659"/>
                  </a:cubicBezTo>
                  <a:cubicBezTo>
                    <a:pt x="1141" y="572"/>
                    <a:pt x="1320" y="526"/>
                    <a:pt x="1521" y="526"/>
                  </a:cubicBezTo>
                  <a:cubicBezTo>
                    <a:pt x="2118" y="526"/>
                    <a:pt x="2902" y="935"/>
                    <a:pt x="2951" y="1905"/>
                  </a:cubicBezTo>
                  <a:cubicBezTo>
                    <a:pt x="2951" y="3085"/>
                    <a:pt x="2017" y="4118"/>
                    <a:pt x="1771" y="4888"/>
                  </a:cubicBezTo>
                  <a:cubicBezTo>
                    <a:pt x="1411" y="5986"/>
                    <a:pt x="1870" y="6658"/>
                    <a:pt x="1902" y="6707"/>
                  </a:cubicBezTo>
                  <a:cubicBezTo>
                    <a:pt x="1607" y="6150"/>
                    <a:pt x="1591" y="5494"/>
                    <a:pt x="1853" y="4921"/>
                  </a:cubicBezTo>
                  <a:cubicBezTo>
                    <a:pt x="2050" y="4396"/>
                    <a:pt x="2476" y="3839"/>
                    <a:pt x="2804" y="3150"/>
                  </a:cubicBezTo>
                  <a:cubicBezTo>
                    <a:pt x="2919" y="2921"/>
                    <a:pt x="3001" y="2691"/>
                    <a:pt x="3050" y="2446"/>
                  </a:cubicBezTo>
                  <a:cubicBezTo>
                    <a:pt x="3115" y="2691"/>
                    <a:pt x="3197" y="2921"/>
                    <a:pt x="3312" y="3150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4"/>
                    <a:pt x="4492" y="6150"/>
                    <a:pt x="4214" y="6707"/>
                  </a:cubicBezTo>
                  <a:cubicBezTo>
                    <a:pt x="4246" y="6658"/>
                    <a:pt x="4705" y="5986"/>
                    <a:pt x="4345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4" y="935"/>
                    <a:pt x="3998" y="526"/>
                    <a:pt x="4595" y="526"/>
                  </a:cubicBezTo>
                  <a:cubicBezTo>
                    <a:pt x="4795" y="526"/>
                    <a:pt x="4975" y="572"/>
                    <a:pt x="5099" y="659"/>
                  </a:cubicBezTo>
                  <a:cubicBezTo>
                    <a:pt x="5656" y="1052"/>
                    <a:pt x="5459" y="1790"/>
                    <a:pt x="5033" y="1905"/>
                  </a:cubicBezTo>
                  <a:cubicBezTo>
                    <a:pt x="4966" y="1931"/>
                    <a:pt x="4896" y="1943"/>
                    <a:pt x="4826" y="1943"/>
                  </a:cubicBezTo>
                  <a:cubicBezTo>
                    <a:pt x="4593" y="1943"/>
                    <a:pt x="4368" y="1801"/>
                    <a:pt x="4279" y="1560"/>
                  </a:cubicBezTo>
                  <a:cubicBezTo>
                    <a:pt x="4258" y="1464"/>
                    <a:pt x="4313" y="1375"/>
                    <a:pt x="4386" y="1375"/>
                  </a:cubicBezTo>
                  <a:cubicBezTo>
                    <a:pt x="4425" y="1375"/>
                    <a:pt x="4469" y="1400"/>
                    <a:pt x="4509" y="1462"/>
                  </a:cubicBezTo>
                  <a:cubicBezTo>
                    <a:pt x="4557" y="1534"/>
                    <a:pt x="4629" y="1567"/>
                    <a:pt x="4702" y="1567"/>
                  </a:cubicBezTo>
                  <a:cubicBezTo>
                    <a:pt x="4826" y="1567"/>
                    <a:pt x="4951" y="1470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3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2"/>
                    <a:pt x="4984" y="2101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88"/>
                    <a:pt x="3099" y="1069"/>
                    <a:pt x="3050" y="1282"/>
                  </a:cubicBezTo>
                  <a:cubicBezTo>
                    <a:pt x="3001" y="1069"/>
                    <a:pt x="2919" y="888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832875" y="2496875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31" y="0"/>
                  </a:moveTo>
                  <a:lnTo>
                    <a:pt x="4131" y="0"/>
                  </a:lnTo>
                  <a:cubicBezTo>
                    <a:pt x="4117" y="0"/>
                    <a:pt x="4192" y="610"/>
                    <a:pt x="3804" y="820"/>
                  </a:cubicBezTo>
                  <a:cubicBezTo>
                    <a:pt x="3410" y="1050"/>
                    <a:pt x="2836" y="1525"/>
                    <a:pt x="3443" y="2050"/>
                  </a:cubicBezTo>
                  <a:cubicBezTo>
                    <a:pt x="4033" y="2558"/>
                    <a:pt x="4213" y="3328"/>
                    <a:pt x="3689" y="4066"/>
                  </a:cubicBezTo>
                  <a:cubicBezTo>
                    <a:pt x="3689" y="4066"/>
                    <a:pt x="3984" y="2951"/>
                    <a:pt x="3246" y="2476"/>
                  </a:cubicBezTo>
                  <a:cubicBezTo>
                    <a:pt x="3044" y="2336"/>
                    <a:pt x="2883" y="2299"/>
                    <a:pt x="2769" y="2299"/>
                  </a:cubicBezTo>
                  <a:cubicBezTo>
                    <a:pt x="2642" y="2299"/>
                    <a:pt x="2574" y="2345"/>
                    <a:pt x="2574" y="2345"/>
                  </a:cubicBezTo>
                  <a:cubicBezTo>
                    <a:pt x="2623" y="2476"/>
                    <a:pt x="2656" y="2623"/>
                    <a:pt x="2673" y="2771"/>
                  </a:cubicBezTo>
                  <a:cubicBezTo>
                    <a:pt x="2689" y="2984"/>
                    <a:pt x="2214" y="3345"/>
                    <a:pt x="2558" y="3738"/>
                  </a:cubicBezTo>
                  <a:cubicBezTo>
                    <a:pt x="2902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2"/>
                  </a:cubicBezTo>
                  <a:cubicBezTo>
                    <a:pt x="1837" y="3017"/>
                    <a:pt x="1378" y="3131"/>
                    <a:pt x="968" y="2558"/>
                  </a:cubicBezTo>
                  <a:cubicBezTo>
                    <a:pt x="968" y="2558"/>
                    <a:pt x="1" y="3066"/>
                    <a:pt x="755" y="4230"/>
                  </a:cubicBezTo>
                  <a:cubicBezTo>
                    <a:pt x="1624" y="5574"/>
                    <a:pt x="542" y="7262"/>
                    <a:pt x="1476" y="8196"/>
                  </a:cubicBezTo>
                  <a:cubicBezTo>
                    <a:pt x="1476" y="8196"/>
                    <a:pt x="1410" y="6836"/>
                    <a:pt x="2673" y="5607"/>
                  </a:cubicBezTo>
                  <a:cubicBezTo>
                    <a:pt x="3935" y="4377"/>
                    <a:pt x="5213" y="2853"/>
                    <a:pt x="4131" y="1"/>
                  </a:cubicBezTo>
                  <a:cubicBezTo>
                    <a:pt x="4131" y="0"/>
                    <a:pt x="4131" y="0"/>
                    <a:pt x="4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47200" y="2471075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2591" y="0"/>
                  </a:moveTo>
                  <a:lnTo>
                    <a:pt x="2591" y="0"/>
                  </a:lnTo>
                  <a:cubicBezTo>
                    <a:pt x="2542" y="279"/>
                    <a:pt x="2279" y="541"/>
                    <a:pt x="1640" y="820"/>
                  </a:cubicBezTo>
                  <a:cubicBezTo>
                    <a:pt x="984" y="1115"/>
                    <a:pt x="1230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68" y="2623"/>
                    <a:pt x="1017" y="2508"/>
                    <a:pt x="1116" y="1836"/>
                  </a:cubicBezTo>
                  <a:cubicBezTo>
                    <a:pt x="1192" y="1316"/>
                    <a:pt x="856" y="1257"/>
                    <a:pt x="700" y="1257"/>
                  </a:cubicBezTo>
                  <a:cubicBezTo>
                    <a:pt x="654" y="1257"/>
                    <a:pt x="624" y="1262"/>
                    <a:pt x="624" y="1262"/>
                  </a:cubicBezTo>
                  <a:cubicBezTo>
                    <a:pt x="755" y="1426"/>
                    <a:pt x="739" y="1672"/>
                    <a:pt x="607" y="1836"/>
                  </a:cubicBezTo>
                  <a:cubicBezTo>
                    <a:pt x="362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91" y="0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797225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0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23" y="2475"/>
                  </a:cubicBezTo>
                  <a:cubicBezTo>
                    <a:pt x="2525" y="1180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687825" y="27512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4664" y="0"/>
                  </a:moveTo>
                  <a:cubicBezTo>
                    <a:pt x="4525" y="0"/>
                    <a:pt x="4390" y="45"/>
                    <a:pt x="4262" y="138"/>
                  </a:cubicBezTo>
                  <a:cubicBezTo>
                    <a:pt x="3884" y="402"/>
                    <a:pt x="3662" y="608"/>
                    <a:pt x="3475" y="608"/>
                  </a:cubicBezTo>
                  <a:cubicBezTo>
                    <a:pt x="3418" y="608"/>
                    <a:pt x="3365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16" y="1187"/>
                    <a:pt x="3688" y="1384"/>
                  </a:cubicBezTo>
                  <a:cubicBezTo>
                    <a:pt x="4377" y="1597"/>
                    <a:pt x="4852" y="1728"/>
                    <a:pt x="4754" y="2105"/>
                  </a:cubicBezTo>
                  <a:cubicBezTo>
                    <a:pt x="4655" y="2482"/>
                    <a:pt x="3705" y="2547"/>
                    <a:pt x="2590" y="2711"/>
                  </a:cubicBezTo>
                  <a:cubicBezTo>
                    <a:pt x="1475" y="2875"/>
                    <a:pt x="590" y="3170"/>
                    <a:pt x="623" y="4137"/>
                  </a:cubicBezTo>
                  <a:cubicBezTo>
                    <a:pt x="648" y="4884"/>
                    <a:pt x="498" y="5249"/>
                    <a:pt x="247" y="5249"/>
                  </a:cubicBezTo>
                  <a:cubicBezTo>
                    <a:pt x="173" y="5249"/>
                    <a:pt x="90" y="5217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74" y="4121"/>
                    <a:pt x="4213" y="3367"/>
                  </a:cubicBezTo>
                  <a:cubicBezTo>
                    <a:pt x="4852" y="2613"/>
                    <a:pt x="5491" y="1990"/>
                    <a:pt x="7884" y="1924"/>
                  </a:cubicBezTo>
                  <a:cubicBezTo>
                    <a:pt x="7884" y="1924"/>
                    <a:pt x="6409" y="1810"/>
                    <a:pt x="5868" y="957"/>
                  </a:cubicBezTo>
                  <a:cubicBezTo>
                    <a:pt x="5461" y="334"/>
                    <a:pt x="5045" y="0"/>
                    <a:pt x="46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5788225" y="2811075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3398" y="1"/>
                  </a:moveTo>
                  <a:cubicBezTo>
                    <a:pt x="3342" y="1"/>
                    <a:pt x="3286" y="2"/>
                    <a:pt x="3229" y="5"/>
                  </a:cubicBezTo>
                  <a:cubicBezTo>
                    <a:pt x="2656" y="5"/>
                    <a:pt x="2098" y="169"/>
                    <a:pt x="1606" y="464"/>
                  </a:cubicBezTo>
                  <a:cubicBezTo>
                    <a:pt x="1426" y="546"/>
                    <a:pt x="1279" y="677"/>
                    <a:pt x="1131" y="808"/>
                  </a:cubicBezTo>
                  <a:cubicBezTo>
                    <a:pt x="0" y="1808"/>
                    <a:pt x="344" y="3873"/>
                    <a:pt x="1705" y="4201"/>
                  </a:cubicBezTo>
                  <a:cubicBezTo>
                    <a:pt x="1838" y="4233"/>
                    <a:pt x="1976" y="4249"/>
                    <a:pt x="2113" y="4249"/>
                  </a:cubicBezTo>
                  <a:cubicBezTo>
                    <a:pt x="2598" y="4249"/>
                    <a:pt x="3075" y="4051"/>
                    <a:pt x="3344" y="3693"/>
                  </a:cubicBezTo>
                  <a:cubicBezTo>
                    <a:pt x="3639" y="3234"/>
                    <a:pt x="3639" y="2644"/>
                    <a:pt x="3344" y="2201"/>
                  </a:cubicBezTo>
                  <a:cubicBezTo>
                    <a:pt x="3135" y="1908"/>
                    <a:pt x="2805" y="1749"/>
                    <a:pt x="2470" y="1749"/>
                  </a:cubicBezTo>
                  <a:cubicBezTo>
                    <a:pt x="2281" y="1749"/>
                    <a:pt x="2090" y="1800"/>
                    <a:pt x="1918" y="1906"/>
                  </a:cubicBezTo>
                  <a:cubicBezTo>
                    <a:pt x="1639" y="2070"/>
                    <a:pt x="1508" y="2398"/>
                    <a:pt x="1606" y="2709"/>
                  </a:cubicBezTo>
                  <a:cubicBezTo>
                    <a:pt x="1623" y="2808"/>
                    <a:pt x="1672" y="2890"/>
                    <a:pt x="1738" y="2955"/>
                  </a:cubicBezTo>
                  <a:cubicBezTo>
                    <a:pt x="1846" y="3063"/>
                    <a:pt x="1988" y="3107"/>
                    <a:pt x="2129" y="3107"/>
                  </a:cubicBezTo>
                  <a:cubicBezTo>
                    <a:pt x="2372" y="3107"/>
                    <a:pt x="2608" y="2974"/>
                    <a:pt x="2639" y="2808"/>
                  </a:cubicBezTo>
                  <a:cubicBezTo>
                    <a:pt x="2713" y="2542"/>
                    <a:pt x="2508" y="2290"/>
                    <a:pt x="2251" y="2290"/>
                  </a:cubicBezTo>
                  <a:cubicBezTo>
                    <a:pt x="2222" y="2290"/>
                    <a:pt x="2193" y="2293"/>
                    <a:pt x="2164" y="2300"/>
                  </a:cubicBezTo>
                  <a:cubicBezTo>
                    <a:pt x="1902" y="2365"/>
                    <a:pt x="1918" y="2513"/>
                    <a:pt x="1836" y="2529"/>
                  </a:cubicBezTo>
                  <a:cubicBezTo>
                    <a:pt x="1738" y="2529"/>
                    <a:pt x="1721" y="2382"/>
                    <a:pt x="1721" y="2382"/>
                  </a:cubicBezTo>
                  <a:cubicBezTo>
                    <a:pt x="1721" y="2185"/>
                    <a:pt x="1836" y="2005"/>
                    <a:pt x="2016" y="1923"/>
                  </a:cubicBezTo>
                  <a:cubicBezTo>
                    <a:pt x="2158" y="1849"/>
                    <a:pt x="2310" y="1814"/>
                    <a:pt x="2459" y="1814"/>
                  </a:cubicBezTo>
                  <a:cubicBezTo>
                    <a:pt x="2776" y="1814"/>
                    <a:pt x="3084" y="1972"/>
                    <a:pt x="3262" y="2250"/>
                  </a:cubicBezTo>
                  <a:cubicBezTo>
                    <a:pt x="3541" y="2660"/>
                    <a:pt x="3524" y="3201"/>
                    <a:pt x="3246" y="3611"/>
                  </a:cubicBezTo>
                  <a:cubicBezTo>
                    <a:pt x="3002" y="3932"/>
                    <a:pt x="2557" y="4112"/>
                    <a:pt x="2107" y="4112"/>
                  </a:cubicBezTo>
                  <a:cubicBezTo>
                    <a:pt x="1983" y="4112"/>
                    <a:pt x="1858" y="4098"/>
                    <a:pt x="1738" y="4070"/>
                  </a:cubicBezTo>
                  <a:cubicBezTo>
                    <a:pt x="541" y="3758"/>
                    <a:pt x="197" y="1841"/>
                    <a:pt x="1262" y="923"/>
                  </a:cubicBezTo>
                  <a:cubicBezTo>
                    <a:pt x="1736" y="478"/>
                    <a:pt x="2314" y="308"/>
                    <a:pt x="2897" y="308"/>
                  </a:cubicBezTo>
                  <a:cubicBezTo>
                    <a:pt x="3604" y="308"/>
                    <a:pt x="4320" y="559"/>
                    <a:pt x="4868" y="874"/>
                  </a:cubicBezTo>
                  <a:cubicBezTo>
                    <a:pt x="5803" y="1398"/>
                    <a:pt x="6540" y="2234"/>
                    <a:pt x="6950" y="3234"/>
                  </a:cubicBezTo>
                  <a:cubicBezTo>
                    <a:pt x="7278" y="4037"/>
                    <a:pt x="7442" y="4906"/>
                    <a:pt x="7458" y="5775"/>
                  </a:cubicBezTo>
                  <a:cubicBezTo>
                    <a:pt x="7442" y="5922"/>
                    <a:pt x="7442" y="6070"/>
                    <a:pt x="7409" y="6217"/>
                  </a:cubicBezTo>
                  <a:lnTo>
                    <a:pt x="7409" y="6283"/>
                  </a:lnTo>
                  <a:cubicBezTo>
                    <a:pt x="7409" y="6250"/>
                    <a:pt x="7425" y="6233"/>
                    <a:pt x="7425" y="6217"/>
                  </a:cubicBezTo>
                  <a:lnTo>
                    <a:pt x="7450" y="6104"/>
                  </a:lnTo>
                  <a:lnTo>
                    <a:pt x="7450" y="6104"/>
                  </a:lnTo>
                  <a:cubicBezTo>
                    <a:pt x="7454" y="6120"/>
                    <a:pt x="7458" y="6136"/>
                    <a:pt x="7458" y="6152"/>
                  </a:cubicBezTo>
                  <a:cubicBezTo>
                    <a:pt x="7458" y="6135"/>
                    <a:pt x="7458" y="6102"/>
                    <a:pt x="7458" y="6070"/>
                  </a:cubicBezTo>
                  <a:lnTo>
                    <a:pt x="7450" y="6104"/>
                  </a:lnTo>
                  <a:lnTo>
                    <a:pt x="7450" y="6104"/>
                  </a:lnTo>
                  <a:cubicBezTo>
                    <a:pt x="7446" y="6087"/>
                    <a:pt x="7442" y="6070"/>
                    <a:pt x="7442" y="6053"/>
                  </a:cubicBezTo>
                  <a:cubicBezTo>
                    <a:pt x="7688" y="4857"/>
                    <a:pt x="7524" y="3627"/>
                    <a:pt x="6999" y="2529"/>
                  </a:cubicBezTo>
                  <a:cubicBezTo>
                    <a:pt x="6319" y="1104"/>
                    <a:pt x="4980" y="1"/>
                    <a:pt x="33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5894725" y="2859050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987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5741900" y="2852575"/>
              <a:ext cx="130750" cy="112650"/>
            </a:xfrm>
            <a:custGeom>
              <a:avLst/>
              <a:gdLst/>
              <a:ahLst/>
              <a:cxnLst/>
              <a:rect l="l" t="t" r="r" b="b"/>
              <a:pathLst>
                <a:path w="5230" h="4506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5" y="1689"/>
                  </a:cubicBezTo>
                  <a:cubicBezTo>
                    <a:pt x="1" y="2082"/>
                    <a:pt x="99" y="2688"/>
                    <a:pt x="214" y="3033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70" y="1836"/>
                    <a:pt x="1870" y="1836"/>
                  </a:cubicBezTo>
                  <a:cubicBezTo>
                    <a:pt x="1874" y="1836"/>
                    <a:pt x="1878" y="1836"/>
                    <a:pt x="1882" y="1836"/>
                  </a:cubicBezTo>
                  <a:cubicBezTo>
                    <a:pt x="2163" y="1836"/>
                    <a:pt x="2099" y="2365"/>
                    <a:pt x="2066" y="2656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3" y="4419"/>
                    <a:pt x="3052" y="4506"/>
                    <a:pt x="3371" y="4506"/>
                  </a:cubicBezTo>
                  <a:cubicBezTo>
                    <a:pt x="3768" y="4506"/>
                    <a:pt x="4165" y="4371"/>
                    <a:pt x="4410" y="4262"/>
                  </a:cubicBezTo>
                  <a:cubicBezTo>
                    <a:pt x="4520" y="4207"/>
                    <a:pt x="4638" y="4181"/>
                    <a:pt x="4756" y="4181"/>
                  </a:cubicBezTo>
                  <a:cubicBezTo>
                    <a:pt x="4921" y="4181"/>
                    <a:pt x="5087" y="4232"/>
                    <a:pt x="5230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94" y="3065"/>
                    <a:pt x="2542" y="2836"/>
                    <a:pt x="2197" y="1771"/>
                  </a:cubicBezTo>
                  <a:cubicBezTo>
                    <a:pt x="1870" y="689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5762800" y="2928375"/>
              <a:ext cx="31575" cy="50025"/>
            </a:xfrm>
            <a:custGeom>
              <a:avLst/>
              <a:gdLst/>
              <a:ahLst/>
              <a:cxnLst/>
              <a:rect l="l" t="t" r="r" b="b"/>
              <a:pathLst>
                <a:path w="1263" h="2001" extrusionOk="0">
                  <a:moveTo>
                    <a:pt x="952" y="1"/>
                  </a:moveTo>
                  <a:cubicBezTo>
                    <a:pt x="952" y="1"/>
                    <a:pt x="935" y="99"/>
                    <a:pt x="509" y="345"/>
                  </a:cubicBezTo>
                  <a:cubicBezTo>
                    <a:pt x="165" y="525"/>
                    <a:pt x="1" y="935"/>
                    <a:pt x="116" y="1296"/>
                  </a:cubicBezTo>
                  <a:cubicBezTo>
                    <a:pt x="132" y="1378"/>
                    <a:pt x="148" y="1443"/>
                    <a:pt x="165" y="1525"/>
                  </a:cubicBezTo>
                  <a:cubicBezTo>
                    <a:pt x="214" y="1771"/>
                    <a:pt x="247" y="2000"/>
                    <a:pt x="247" y="2000"/>
                  </a:cubicBezTo>
                  <a:cubicBezTo>
                    <a:pt x="247" y="2000"/>
                    <a:pt x="247" y="1853"/>
                    <a:pt x="771" y="1558"/>
                  </a:cubicBezTo>
                  <a:cubicBezTo>
                    <a:pt x="788" y="1541"/>
                    <a:pt x="804" y="1541"/>
                    <a:pt x="820" y="1525"/>
                  </a:cubicBezTo>
                  <a:cubicBezTo>
                    <a:pt x="1263" y="1246"/>
                    <a:pt x="1083" y="837"/>
                    <a:pt x="1001" y="574"/>
                  </a:cubicBezTo>
                  <a:cubicBezTo>
                    <a:pt x="952" y="378"/>
                    <a:pt x="935" y="197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5620200" y="2713275"/>
              <a:ext cx="172950" cy="122150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4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87" y="3655"/>
                  </a:cubicBezTo>
                  <a:cubicBezTo>
                    <a:pt x="4984" y="3704"/>
                    <a:pt x="5197" y="3736"/>
                    <a:pt x="5361" y="3753"/>
                  </a:cubicBezTo>
                  <a:cubicBezTo>
                    <a:pt x="4902" y="3835"/>
                    <a:pt x="4459" y="3982"/>
                    <a:pt x="4049" y="4195"/>
                  </a:cubicBezTo>
                  <a:cubicBezTo>
                    <a:pt x="3902" y="4261"/>
                    <a:pt x="3656" y="4343"/>
                    <a:pt x="3623" y="4359"/>
                  </a:cubicBezTo>
                  <a:cubicBezTo>
                    <a:pt x="3165" y="4531"/>
                    <a:pt x="2734" y="4607"/>
                    <a:pt x="2345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61" y="3359"/>
                    <a:pt x="345" y="2851"/>
                    <a:pt x="558" y="2442"/>
                  </a:cubicBezTo>
                  <a:cubicBezTo>
                    <a:pt x="558" y="2442"/>
                    <a:pt x="574" y="2425"/>
                    <a:pt x="574" y="2425"/>
                  </a:cubicBezTo>
                  <a:cubicBezTo>
                    <a:pt x="788" y="2109"/>
                    <a:pt x="1127" y="1957"/>
                    <a:pt x="1442" y="1957"/>
                  </a:cubicBezTo>
                  <a:cubicBezTo>
                    <a:pt x="1730" y="1957"/>
                    <a:pt x="1998" y="2084"/>
                    <a:pt x="2132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32" y="3212"/>
                  </a:cubicBezTo>
                  <a:cubicBezTo>
                    <a:pt x="2017" y="3309"/>
                    <a:pt x="1955" y="3339"/>
                    <a:pt x="1924" y="3339"/>
                  </a:cubicBezTo>
                  <a:cubicBezTo>
                    <a:pt x="1897" y="3339"/>
                    <a:pt x="1895" y="3317"/>
                    <a:pt x="1902" y="3294"/>
                  </a:cubicBezTo>
                  <a:cubicBezTo>
                    <a:pt x="2027" y="3034"/>
                    <a:pt x="1733" y="2858"/>
                    <a:pt x="1476" y="2858"/>
                  </a:cubicBezTo>
                  <a:cubicBezTo>
                    <a:pt x="1296" y="2858"/>
                    <a:pt x="1135" y="2944"/>
                    <a:pt x="1148" y="3146"/>
                  </a:cubicBezTo>
                  <a:cubicBezTo>
                    <a:pt x="1137" y="3421"/>
                    <a:pt x="1384" y="3548"/>
                    <a:pt x="1636" y="3548"/>
                  </a:cubicBezTo>
                  <a:cubicBezTo>
                    <a:pt x="1761" y="3548"/>
                    <a:pt x="1887" y="3517"/>
                    <a:pt x="1984" y="3458"/>
                  </a:cubicBezTo>
                  <a:lnTo>
                    <a:pt x="2033" y="3425"/>
                  </a:lnTo>
                  <a:cubicBezTo>
                    <a:pt x="2050" y="3409"/>
                    <a:pt x="2066" y="3392"/>
                    <a:pt x="2099" y="3376"/>
                  </a:cubicBezTo>
                  <a:cubicBezTo>
                    <a:pt x="2394" y="3097"/>
                    <a:pt x="2427" y="2622"/>
                    <a:pt x="2181" y="2294"/>
                  </a:cubicBezTo>
                  <a:cubicBezTo>
                    <a:pt x="2043" y="2019"/>
                    <a:pt x="1730" y="1872"/>
                    <a:pt x="1395" y="1872"/>
                  </a:cubicBezTo>
                  <a:cubicBezTo>
                    <a:pt x="1051" y="1872"/>
                    <a:pt x="684" y="2027"/>
                    <a:pt x="460" y="2360"/>
                  </a:cubicBezTo>
                  <a:cubicBezTo>
                    <a:pt x="1" y="2966"/>
                    <a:pt x="132" y="4113"/>
                    <a:pt x="935" y="4589"/>
                  </a:cubicBezTo>
                  <a:cubicBezTo>
                    <a:pt x="1300" y="4787"/>
                    <a:pt x="1708" y="4886"/>
                    <a:pt x="2132" y="4886"/>
                  </a:cubicBezTo>
                  <a:cubicBezTo>
                    <a:pt x="2164" y="4886"/>
                    <a:pt x="2197" y="4885"/>
                    <a:pt x="2230" y="4884"/>
                  </a:cubicBezTo>
                  <a:cubicBezTo>
                    <a:pt x="3131" y="4867"/>
                    <a:pt x="3853" y="4359"/>
                    <a:pt x="5033" y="3999"/>
                  </a:cubicBezTo>
                  <a:cubicBezTo>
                    <a:pt x="5459" y="3900"/>
                    <a:pt x="5902" y="3835"/>
                    <a:pt x="6328" y="3802"/>
                  </a:cubicBezTo>
                  <a:cubicBezTo>
                    <a:pt x="6541" y="3786"/>
                    <a:pt x="6738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18" y="3376"/>
                    <a:pt x="5623" y="3278"/>
                  </a:cubicBezTo>
                  <a:cubicBezTo>
                    <a:pt x="5459" y="3228"/>
                    <a:pt x="5344" y="3081"/>
                    <a:pt x="5361" y="2917"/>
                  </a:cubicBezTo>
                  <a:lnTo>
                    <a:pt x="5361" y="2917"/>
                  </a:lnTo>
                  <a:cubicBezTo>
                    <a:pt x="5164" y="3081"/>
                    <a:pt x="5115" y="3376"/>
                    <a:pt x="5279" y="3573"/>
                  </a:cubicBezTo>
                  <a:cubicBezTo>
                    <a:pt x="5279" y="3573"/>
                    <a:pt x="4557" y="3573"/>
                    <a:pt x="4377" y="3212"/>
                  </a:cubicBezTo>
                  <a:cubicBezTo>
                    <a:pt x="4197" y="2835"/>
                    <a:pt x="4410" y="2835"/>
                    <a:pt x="4557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43" y="2114"/>
                    <a:pt x="4459" y="1753"/>
                    <a:pt x="4738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43" y="1425"/>
                    <a:pt x="3918" y="1048"/>
                  </a:cubicBezTo>
                  <a:cubicBezTo>
                    <a:pt x="4107" y="903"/>
                    <a:pt x="4258" y="848"/>
                    <a:pt x="4375" y="848"/>
                  </a:cubicBezTo>
                  <a:cubicBezTo>
                    <a:pt x="4562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55" y="1361"/>
                    <a:pt x="5367" y="1267"/>
                    <a:pt x="5464" y="1267"/>
                  </a:cubicBezTo>
                  <a:cubicBezTo>
                    <a:pt x="5515" y="1267"/>
                    <a:pt x="5562" y="1293"/>
                    <a:pt x="5607" y="1360"/>
                  </a:cubicBezTo>
                  <a:cubicBezTo>
                    <a:pt x="5721" y="1606"/>
                    <a:pt x="5607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9" y="2005"/>
                    <a:pt x="6213" y="1393"/>
                  </a:cubicBezTo>
                  <a:cubicBezTo>
                    <a:pt x="6331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5592750" y="27788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6" y="1"/>
                  </a:moveTo>
                  <a:cubicBezTo>
                    <a:pt x="836" y="1"/>
                    <a:pt x="1" y="919"/>
                    <a:pt x="558" y="1706"/>
                  </a:cubicBezTo>
                  <a:cubicBezTo>
                    <a:pt x="869" y="2165"/>
                    <a:pt x="1377" y="2460"/>
                    <a:pt x="1935" y="2492"/>
                  </a:cubicBezTo>
                  <a:cubicBezTo>
                    <a:pt x="1869" y="2492"/>
                    <a:pt x="1476" y="2492"/>
                    <a:pt x="1295" y="2705"/>
                  </a:cubicBezTo>
                  <a:cubicBezTo>
                    <a:pt x="1181" y="2886"/>
                    <a:pt x="1131" y="3082"/>
                    <a:pt x="1164" y="3296"/>
                  </a:cubicBezTo>
                  <a:cubicBezTo>
                    <a:pt x="1216" y="3204"/>
                    <a:pt x="1310" y="3154"/>
                    <a:pt x="1404" y="3154"/>
                  </a:cubicBezTo>
                  <a:cubicBezTo>
                    <a:pt x="1428" y="3154"/>
                    <a:pt x="1452" y="3158"/>
                    <a:pt x="1476" y="3164"/>
                  </a:cubicBezTo>
                  <a:cubicBezTo>
                    <a:pt x="1589" y="3199"/>
                    <a:pt x="1750" y="3272"/>
                    <a:pt x="1932" y="3272"/>
                  </a:cubicBezTo>
                  <a:cubicBezTo>
                    <a:pt x="2091" y="3272"/>
                    <a:pt x="2267" y="3217"/>
                    <a:pt x="2443" y="3033"/>
                  </a:cubicBezTo>
                  <a:cubicBezTo>
                    <a:pt x="2820" y="2623"/>
                    <a:pt x="3312" y="2869"/>
                    <a:pt x="4656" y="2148"/>
                  </a:cubicBezTo>
                  <a:lnTo>
                    <a:pt x="4656" y="2148"/>
                  </a:lnTo>
                  <a:cubicBezTo>
                    <a:pt x="4655" y="2148"/>
                    <a:pt x="3926" y="2456"/>
                    <a:pt x="3109" y="2456"/>
                  </a:cubicBezTo>
                  <a:cubicBezTo>
                    <a:pt x="2647" y="2456"/>
                    <a:pt x="2157" y="2358"/>
                    <a:pt x="1754" y="2050"/>
                  </a:cubicBezTo>
                  <a:cubicBezTo>
                    <a:pt x="1115" y="1574"/>
                    <a:pt x="754" y="788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5746425" y="2593000"/>
              <a:ext cx="110650" cy="157150"/>
            </a:xfrm>
            <a:custGeom>
              <a:avLst/>
              <a:gdLst/>
              <a:ahLst/>
              <a:cxnLst/>
              <a:rect l="l" t="t" r="r" b="b"/>
              <a:pathLst>
                <a:path w="4426" h="6286" extrusionOk="0">
                  <a:moveTo>
                    <a:pt x="2645" y="0"/>
                  </a:moveTo>
                  <a:cubicBezTo>
                    <a:pt x="2147" y="0"/>
                    <a:pt x="1624" y="206"/>
                    <a:pt x="1279" y="614"/>
                  </a:cubicBezTo>
                  <a:cubicBezTo>
                    <a:pt x="0" y="2253"/>
                    <a:pt x="902" y="4269"/>
                    <a:pt x="1656" y="5122"/>
                  </a:cubicBezTo>
                  <a:cubicBezTo>
                    <a:pt x="2082" y="5646"/>
                    <a:pt x="2639" y="6040"/>
                    <a:pt x="3262" y="6285"/>
                  </a:cubicBezTo>
                  <a:cubicBezTo>
                    <a:pt x="2688" y="6023"/>
                    <a:pt x="2180" y="5630"/>
                    <a:pt x="1770" y="5138"/>
                  </a:cubicBezTo>
                  <a:cubicBezTo>
                    <a:pt x="1492" y="4745"/>
                    <a:pt x="1295" y="4302"/>
                    <a:pt x="1164" y="3860"/>
                  </a:cubicBezTo>
                  <a:cubicBezTo>
                    <a:pt x="1016" y="3319"/>
                    <a:pt x="967" y="2761"/>
                    <a:pt x="1000" y="2220"/>
                  </a:cubicBezTo>
                  <a:cubicBezTo>
                    <a:pt x="1131" y="745"/>
                    <a:pt x="1951" y="188"/>
                    <a:pt x="2705" y="172"/>
                  </a:cubicBezTo>
                  <a:cubicBezTo>
                    <a:pt x="3065" y="172"/>
                    <a:pt x="3393" y="303"/>
                    <a:pt x="3639" y="565"/>
                  </a:cubicBezTo>
                  <a:cubicBezTo>
                    <a:pt x="4278" y="1106"/>
                    <a:pt x="3918" y="2040"/>
                    <a:pt x="3377" y="2270"/>
                  </a:cubicBezTo>
                  <a:cubicBezTo>
                    <a:pt x="3258" y="2337"/>
                    <a:pt x="3131" y="2370"/>
                    <a:pt x="3002" y="2370"/>
                  </a:cubicBezTo>
                  <a:cubicBezTo>
                    <a:pt x="2881" y="2370"/>
                    <a:pt x="2758" y="2341"/>
                    <a:pt x="2639" y="2286"/>
                  </a:cubicBezTo>
                  <a:cubicBezTo>
                    <a:pt x="2475" y="2204"/>
                    <a:pt x="2361" y="2024"/>
                    <a:pt x="2328" y="1827"/>
                  </a:cubicBezTo>
                  <a:cubicBezTo>
                    <a:pt x="2328" y="1741"/>
                    <a:pt x="2351" y="1719"/>
                    <a:pt x="2397" y="1719"/>
                  </a:cubicBezTo>
                  <a:cubicBezTo>
                    <a:pt x="2441" y="1719"/>
                    <a:pt x="2507" y="1740"/>
                    <a:pt x="2593" y="1740"/>
                  </a:cubicBezTo>
                  <a:cubicBezTo>
                    <a:pt x="2653" y="1740"/>
                    <a:pt x="2723" y="1730"/>
                    <a:pt x="2803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2" y="1016"/>
                    <a:pt x="2599" y="1016"/>
                  </a:cubicBezTo>
                  <a:cubicBezTo>
                    <a:pt x="2404" y="1016"/>
                    <a:pt x="2196" y="1155"/>
                    <a:pt x="2164" y="1499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93" y="2171"/>
                    <a:pt x="2410" y="2188"/>
                    <a:pt x="2426" y="2220"/>
                  </a:cubicBezTo>
                  <a:cubicBezTo>
                    <a:pt x="2443" y="2237"/>
                    <a:pt x="2459" y="2253"/>
                    <a:pt x="2492" y="2270"/>
                  </a:cubicBezTo>
                  <a:lnTo>
                    <a:pt x="2541" y="2302"/>
                  </a:lnTo>
                  <a:lnTo>
                    <a:pt x="2574" y="2319"/>
                  </a:lnTo>
                  <a:lnTo>
                    <a:pt x="2606" y="2352"/>
                  </a:lnTo>
                  <a:cubicBezTo>
                    <a:pt x="2738" y="2409"/>
                    <a:pt x="2877" y="2438"/>
                    <a:pt x="3014" y="2438"/>
                  </a:cubicBezTo>
                  <a:cubicBezTo>
                    <a:pt x="3151" y="2438"/>
                    <a:pt x="3287" y="2409"/>
                    <a:pt x="3410" y="2352"/>
                  </a:cubicBezTo>
                  <a:cubicBezTo>
                    <a:pt x="4000" y="2139"/>
                    <a:pt x="4426" y="1089"/>
                    <a:pt x="3737" y="450"/>
                  </a:cubicBezTo>
                  <a:cubicBezTo>
                    <a:pt x="3474" y="149"/>
                    <a:pt x="3069" y="0"/>
                    <a:pt x="26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675800" y="3810725"/>
              <a:ext cx="227050" cy="157775"/>
            </a:xfrm>
            <a:custGeom>
              <a:avLst/>
              <a:gdLst/>
              <a:ahLst/>
              <a:cxnLst/>
              <a:rect l="l" t="t" r="r" b="b"/>
              <a:pathLst>
                <a:path w="9082" h="6311" extrusionOk="0">
                  <a:moveTo>
                    <a:pt x="7070" y="0"/>
                  </a:moveTo>
                  <a:cubicBezTo>
                    <a:pt x="6617" y="0"/>
                    <a:pt x="6189" y="159"/>
                    <a:pt x="5918" y="489"/>
                  </a:cubicBezTo>
                  <a:cubicBezTo>
                    <a:pt x="5541" y="899"/>
                    <a:pt x="5492" y="1538"/>
                    <a:pt x="5820" y="1997"/>
                  </a:cubicBezTo>
                  <a:cubicBezTo>
                    <a:pt x="5902" y="2128"/>
                    <a:pt x="6033" y="2243"/>
                    <a:pt x="6197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28" y="2357"/>
                    <a:pt x="6361" y="2357"/>
                    <a:pt x="6393" y="2374"/>
                  </a:cubicBezTo>
                  <a:cubicBezTo>
                    <a:pt x="6457" y="2389"/>
                    <a:pt x="6521" y="2396"/>
                    <a:pt x="6585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57" y="1308"/>
                    <a:pt x="6492" y="1718"/>
                    <a:pt x="6721" y="1849"/>
                  </a:cubicBezTo>
                  <a:cubicBezTo>
                    <a:pt x="6772" y="1872"/>
                    <a:pt x="6826" y="1883"/>
                    <a:pt x="6881" y="1883"/>
                  </a:cubicBezTo>
                  <a:cubicBezTo>
                    <a:pt x="6985" y="1883"/>
                    <a:pt x="7088" y="1843"/>
                    <a:pt x="7164" y="1767"/>
                  </a:cubicBezTo>
                  <a:lnTo>
                    <a:pt x="7164" y="1767"/>
                  </a:lnTo>
                  <a:cubicBezTo>
                    <a:pt x="7197" y="1915"/>
                    <a:pt x="7147" y="2062"/>
                    <a:pt x="7016" y="2144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1" y="2292"/>
                  </a:cubicBezTo>
                  <a:cubicBezTo>
                    <a:pt x="6229" y="2259"/>
                    <a:pt x="6148" y="2226"/>
                    <a:pt x="6066" y="2177"/>
                  </a:cubicBezTo>
                  <a:cubicBezTo>
                    <a:pt x="5557" y="1767"/>
                    <a:pt x="5525" y="1013"/>
                    <a:pt x="5984" y="554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18" y="2652"/>
                    <a:pt x="8491" y="3406"/>
                    <a:pt x="7770" y="3783"/>
                  </a:cubicBezTo>
                  <a:lnTo>
                    <a:pt x="7705" y="3816"/>
                  </a:lnTo>
                  <a:cubicBezTo>
                    <a:pt x="7623" y="3849"/>
                    <a:pt x="7524" y="3865"/>
                    <a:pt x="7442" y="3898"/>
                  </a:cubicBezTo>
                  <a:cubicBezTo>
                    <a:pt x="7218" y="3950"/>
                    <a:pt x="6994" y="3972"/>
                    <a:pt x="6771" y="3972"/>
                  </a:cubicBezTo>
                  <a:cubicBezTo>
                    <a:pt x="5188" y="3972"/>
                    <a:pt x="3657" y="2835"/>
                    <a:pt x="2318" y="2835"/>
                  </a:cubicBezTo>
                  <a:cubicBezTo>
                    <a:pt x="2166" y="2835"/>
                    <a:pt x="2016" y="2849"/>
                    <a:pt x="1869" y="2882"/>
                  </a:cubicBezTo>
                  <a:cubicBezTo>
                    <a:pt x="624" y="3161"/>
                    <a:pt x="247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85" y="6232"/>
                    <a:pt x="1058" y="6310"/>
                    <a:pt x="1324" y="6310"/>
                  </a:cubicBezTo>
                  <a:cubicBezTo>
                    <a:pt x="1749" y="6310"/>
                    <a:pt x="2157" y="6110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1" y="4351"/>
                    <a:pt x="1671" y="4332"/>
                    <a:pt x="1572" y="4332"/>
                  </a:cubicBezTo>
                  <a:cubicBezTo>
                    <a:pt x="1258" y="4332"/>
                    <a:pt x="965" y="4521"/>
                    <a:pt x="853" y="4832"/>
                  </a:cubicBezTo>
                  <a:cubicBezTo>
                    <a:pt x="804" y="4964"/>
                    <a:pt x="804" y="5095"/>
                    <a:pt x="820" y="5226"/>
                  </a:cubicBezTo>
                  <a:lnTo>
                    <a:pt x="837" y="5275"/>
                  </a:lnTo>
                  <a:cubicBezTo>
                    <a:pt x="837" y="5275"/>
                    <a:pt x="837" y="5291"/>
                    <a:pt x="837" y="5291"/>
                  </a:cubicBezTo>
                  <a:cubicBezTo>
                    <a:pt x="911" y="5526"/>
                    <a:pt x="1124" y="5667"/>
                    <a:pt x="1343" y="5667"/>
                  </a:cubicBezTo>
                  <a:cubicBezTo>
                    <a:pt x="1416" y="5667"/>
                    <a:pt x="1489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0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9" y="5387"/>
                    <a:pt x="1027" y="5393"/>
                    <a:pt x="1015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20" y="5095"/>
                    <a:pt x="837" y="4882"/>
                    <a:pt x="935" y="4701"/>
                  </a:cubicBezTo>
                  <a:cubicBezTo>
                    <a:pt x="1073" y="4506"/>
                    <a:pt x="1300" y="4391"/>
                    <a:pt x="1537" y="4391"/>
                  </a:cubicBezTo>
                  <a:cubicBezTo>
                    <a:pt x="1637" y="4391"/>
                    <a:pt x="1739" y="4412"/>
                    <a:pt x="1837" y="4455"/>
                  </a:cubicBezTo>
                  <a:cubicBezTo>
                    <a:pt x="2296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8"/>
                    <a:pt x="607" y="5980"/>
                  </a:cubicBezTo>
                  <a:cubicBezTo>
                    <a:pt x="66" y="5570"/>
                    <a:pt x="115" y="4636"/>
                    <a:pt x="542" y="4062"/>
                  </a:cubicBezTo>
                  <a:cubicBezTo>
                    <a:pt x="910" y="3583"/>
                    <a:pt x="1491" y="3343"/>
                    <a:pt x="2098" y="3343"/>
                  </a:cubicBezTo>
                  <a:cubicBezTo>
                    <a:pt x="2300" y="3343"/>
                    <a:pt x="2505" y="3370"/>
                    <a:pt x="2705" y="3423"/>
                  </a:cubicBezTo>
                  <a:cubicBezTo>
                    <a:pt x="3525" y="3620"/>
                    <a:pt x="4344" y="3947"/>
                    <a:pt x="5230" y="4193"/>
                  </a:cubicBezTo>
                  <a:cubicBezTo>
                    <a:pt x="5550" y="4253"/>
                    <a:pt x="5879" y="4286"/>
                    <a:pt x="6206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16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600000" y="3946675"/>
              <a:ext cx="154100" cy="154525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33" y="116"/>
                    <a:pt x="3016" y="230"/>
                    <a:pt x="3000" y="362"/>
                  </a:cubicBezTo>
                  <a:cubicBezTo>
                    <a:pt x="3000" y="362"/>
                    <a:pt x="2918" y="1263"/>
                    <a:pt x="2033" y="1378"/>
                  </a:cubicBezTo>
                  <a:cubicBezTo>
                    <a:pt x="1164" y="1509"/>
                    <a:pt x="590" y="1624"/>
                    <a:pt x="558" y="2296"/>
                  </a:cubicBezTo>
                  <a:cubicBezTo>
                    <a:pt x="528" y="2896"/>
                    <a:pt x="333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0" y="3361"/>
                    <a:pt x="2115" y="2820"/>
                    <a:pt x="2131" y="2656"/>
                  </a:cubicBezTo>
                  <a:cubicBezTo>
                    <a:pt x="2147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312"/>
                    <a:pt x="2000" y="3853"/>
                    <a:pt x="2279" y="4263"/>
                  </a:cubicBezTo>
                  <a:cubicBezTo>
                    <a:pt x="2639" y="4820"/>
                    <a:pt x="3082" y="6180"/>
                    <a:pt x="3082" y="6180"/>
                  </a:cubicBezTo>
                  <a:cubicBezTo>
                    <a:pt x="3082" y="6180"/>
                    <a:pt x="3524" y="4804"/>
                    <a:pt x="3885" y="4263"/>
                  </a:cubicBezTo>
                  <a:cubicBezTo>
                    <a:pt x="4180" y="3853"/>
                    <a:pt x="4131" y="3312"/>
                    <a:pt x="3787" y="2951"/>
                  </a:cubicBezTo>
                  <a:cubicBezTo>
                    <a:pt x="3557" y="2656"/>
                    <a:pt x="3623" y="2345"/>
                    <a:pt x="3787" y="2312"/>
                  </a:cubicBezTo>
                  <a:cubicBezTo>
                    <a:pt x="3797" y="2310"/>
                    <a:pt x="3807" y="2309"/>
                    <a:pt x="3817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83" y="3378"/>
                    <a:pt x="4803" y="3689"/>
                  </a:cubicBezTo>
                  <a:cubicBezTo>
                    <a:pt x="4935" y="3736"/>
                    <a:pt x="5059" y="3756"/>
                    <a:pt x="5175" y="3756"/>
                  </a:cubicBezTo>
                  <a:cubicBezTo>
                    <a:pt x="5782" y="3756"/>
                    <a:pt x="6163" y="3214"/>
                    <a:pt x="6164" y="3214"/>
                  </a:cubicBezTo>
                  <a:lnTo>
                    <a:pt x="6164" y="3214"/>
                  </a:lnTo>
                  <a:cubicBezTo>
                    <a:pt x="6137" y="3219"/>
                    <a:pt x="6112" y="3222"/>
                    <a:pt x="6087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7" y="1624"/>
                    <a:pt x="4983" y="1493"/>
                    <a:pt x="4115" y="1378"/>
                  </a:cubicBezTo>
                  <a:cubicBezTo>
                    <a:pt x="3229" y="1263"/>
                    <a:pt x="3147" y="362"/>
                    <a:pt x="3147" y="362"/>
                  </a:cubicBezTo>
                  <a:cubicBezTo>
                    <a:pt x="3131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703250" y="3900300"/>
              <a:ext cx="161500" cy="92300"/>
            </a:xfrm>
            <a:custGeom>
              <a:avLst/>
              <a:gdLst/>
              <a:ahLst/>
              <a:cxnLst/>
              <a:rect l="l" t="t" r="r" b="b"/>
              <a:pathLst>
                <a:path w="6460" h="3692" extrusionOk="0">
                  <a:moveTo>
                    <a:pt x="954" y="1"/>
                  </a:moveTo>
                  <a:cubicBezTo>
                    <a:pt x="333" y="1"/>
                    <a:pt x="1" y="266"/>
                    <a:pt x="1" y="266"/>
                  </a:cubicBezTo>
                  <a:cubicBezTo>
                    <a:pt x="238" y="192"/>
                    <a:pt x="455" y="142"/>
                    <a:pt x="670" y="142"/>
                  </a:cubicBezTo>
                  <a:cubicBezTo>
                    <a:pt x="976" y="142"/>
                    <a:pt x="1277" y="242"/>
                    <a:pt x="1624" y="512"/>
                  </a:cubicBezTo>
                  <a:cubicBezTo>
                    <a:pt x="2214" y="954"/>
                    <a:pt x="1853" y="1708"/>
                    <a:pt x="1755" y="2200"/>
                  </a:cubicBezTo>
                  <a:cubicBezTo>
                    <a:pt x="1657" y="2708"/>
                    <a:pt x="2361" y="2921"/>
                    <a:pt x="2738" y="3085"/>
                  </a:cubicBezTo>
                  <a:cubicBezTo>
                    <a:pt x="3099" y="3249"/>
                    <a:pt x="2902" y="3692"/>
                    <a:pt x="2902" y="3692"/>
                  </a:cubicBezTo>
                  <a:cubicBezTo>
                    <a:pt x="4246" y="2872"/>
                    <a:pt x="3378" y="1938"/>
                    <a:pt x="3148" y="1659"/>
                  </a:cubicBezTo>
                  <a:cubicBezTo>
                    <a:pt x="2973" y="1443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1"/>
                    <a:pt x="3263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0" y="2086"/>
                    <a:pt x="5109" y="2087"/>
                    <a:pt x="5098" y="2087"/>
                  </a:cubicBezTo>
                  <a:cubicBezTo>
                    <a:pt x="4750" y="2087"/>
                    <a:pt x="4946" y="1573"/>
                    <a:pt x="4787" y="1413"/>
                  </a:cubicBezTo>
                  <a:cubicBezTo>
                    <a:pt x="4703" y="1350"/>
                    <a:pt x="4606" y="1321"/>
                    <a:pt x="4512" y="1321"/>
                  </a:cubicBezTo>
                  <a:cubicBezTo>
                    <a:pt x="4459" y="1321"/>
                    <a:pt x="4408" y="1330"/>
                    <a:pt x="4361" y="1348"/>
                  </a:cubicBezTo>
                  <a:cubicBezTo>
                    <a:pt x="4307" y="1360"/>
                    <a:pt x="4253" y="1367"/>
                    <a:pt x="4205" y="1367"/>
                  </a:cubicBezTo>
                  <a:cubicBezTo>
                    <a:pt x="4066" y="1367"/>
                    <a:pt x="3972" y="1314"/>
                    <a:pt x="4033" y="1217"/>
                  </a:cubicBezTo>
                  <a:cubicBezTo>
                    <a:pt x="4067" y="1175"/>
                    <a:pt x="4103" y="1159"/>
                    <a:pt x="4149" y="1159"/>
                  </a:cubicBezTo>
                  <a:cubicBezTo>
                    <a:pt x="4284" y="1159"/>
                    <a:pt x="4509" y="1295"/>
                    <a:pt x="5033" y="1331"/>
                  </a:cubicBezTo>
                  <a:cubicBezTo>
                    <a:pt x="5061" y="1333"/>
                    <a:pt x="5088" y="1334"/>
                    <a:pt x="5115" y="1334"/>
                  </a:cubicBezTo>
                  <a:cubicBezTo>
                    <a:pt x="5893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5" y="932"/>
                    <a:pt x="5521" y="1030"/>
                    <a:pt x="5034" y="1030"/>
                  </a:cubicBezTo>
                  <a:cubicBezTo>
                    <a:pt x="3869" y="1030"/>
                    <a:pt x="2686" y="468"/>
                    <a:pt x="1853" y="168"/>
                  </a:cubicBezTo>
                  <a:cubicBezTo>
                    <a:pt x="1508" y="45"/>
                    <a:pt x="1207" y="1"/>
                    <a:pt x="9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744650" y="3808375"/>
              <a:ext cx="90575" cy="63350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2529" y="1"/>
                  </a:moveTo>
                  <a:cubicBezTo>
                    <a:pt x="1935" y="1"/>
                    <a:pt x="1246" y="124"/>
                    <a:pt x="869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312" y="1501"/>
                    <a:pt x="2263" y="1271"/>
                  </a:cubicBezTo>
                  <a:cubicBezTo>
                    <a:pt x="2181" y="1025"/>
                    <a:pt x="2246" y="747"/>
                    <a:pt x="2426" y="550"/>
                  </a:cubicBezTo>
                  <a:cubicBezTo>
                    <a:pt x="2656" y="206"/>
                    <a:pt x="3623" y="124"/>
                    <a:pt x="3623" y="124"/>
                  </a:cubicBezTo>
                  <a:cubicBezTo>
                    <a:pt x="3623" y="124"/>
                    <a:pt x="3123" y="1"/>
                    <a:pt x="2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813900" y="3741375"/>
              <a:ext cx="56575" cy="67100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39"/>
                  </a:cubicBezTo>
                  <a:cubicBezTo>
                    <a:pt x="624" y="919"/>
                    <a:pt x="1" y="1345"/>
                    <a:pt x="247" y="2017"/>
                  </a:cubicBezTo>
                  <a:cubicBezTo>
                    <a:pt x="490" y="2684"/>
                    <a:pt x="1670" y="2431"/>
                    <a:pt x="2249" y="2603"/>
                  </a:cubicBezTo>
                  <a:lnTo>
                    <a:pt x="2249" y="2603"/>
                  </a:lnTo>
                  <a:cubicBezTo>
                    <a:pt x="2138" y="2553"/>
                    <a:pt x="1399" y="2110"/>
                    <a:pt x="1459" y="1443"/>
                  </a:cubicBezTo>
                  <a:cubicBezTo>
                    <a:pt x="1525" y="706"/>
                    <a:pt x="1427" y="181"/>
                    <a:pt x="1132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3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874950" y="3770900"/>
              <a:ext cx="79525" cy="107775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40" y="3344"/>
                    <a:pt x="1050" y="4311"/>
                    <a:pt x="1050" y="4311"/>
                  </a:cubicBezTo>
                  <a:cubicBezTo>
                    <a:pt x="1443" y="4032"/>
                    <a:pt x="1788" y="3360"/>
                    <a:pt x="2492" y="2918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87" y="1747"/>
                  </a:cubicBezTo>
                  <a:cubicBezTo>
                    <a:pt x="2544" y="1747"/>
                    <a:pt x="2496" y="1744"/>
                    <a:pt x="2443" y="1738"/>
                  </a:cubicBezTo>
                  <a:cubicBezTo>
                    <a:pt x="2414" y="1730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0"/>
                  </a:cubicBezTo>
                  <a:cubicBezTo>
                    <a:pt x="2114" y="2354"/>
                    <a:pt x="1975" y="2518"/>
                    <a:pt x="1814" y="2518"/>
                  </a:cubicBezTo>
                  <a:cubicBezTo>
                    <a:pt x="1778" y="2518"/>
                    <a:pt x="1742" y="2510"/>
                    <a:pt x="1706" y="2492"/>
                  </a:cubicBezTo>
                  <a:cubicBezTo>
                    <a:pt x="1558" y="2426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2" y="689"/>
                  </a:cubicBezTo>
                  <a:cubicBezTo>
                    <a:pt x="1798" y="202"/>
                    <a:pt x="1325" y="96"/>
                    <a:pt x="1008" y="96"/>
                  </a:cubicBezTo>
                  <a:cubicBezTo>
                    <a:pt x="918" y="96"/>
                    <a:pt x="842" y="104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882325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856925" y="3611950"/>
              <a:ext cx="202875" cy="202800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3" y="1"/>
                    <a:pt x="4736" y="177"/>
                    <a:pt x="4426" y="572"/>
                  </a:cubicBezTo>
                  <a:cubicBezTo>
                    <a:pt x="4131" y="998"/>
                    <a:pt x="4082" y="1572"/>
                    <a:pt x="4312" y="2031"/>
                  </a:cubicBezTo>
                  <a:cubicBezTo>
                    <a:pt x="4521" y="2449"/>
                    <a:pt x="4859" y="2599"/>
                    <a:pt x="5191" y="2599"/>
                  </a:cubicBezTo>
                  <a:cubicBezTo>
                    <a:pt x="5536" y="2599"/>
                    <a:pt x="5874" y="2436"/>
                    <a:pt x="6049" y="2244"/>
                  </a:cubicBezTo>
                  <a:cubicBezTo>
                    <a:pt x="6229" y="2047"/>
                    <a:pt x="6295" y="1769"/>
                    <a:pt x="6246" y="1490"/>
                  </a:cubicBezTo>
                  <a:cubicBezTo>
                    <a:pt x="6197" y="1169"/>
                    <a:pt x="5965" y="1033"/>
                    <a:pt x="5752" y="1033"/>
                  </a:cubicBezTo>
                  <a:cubicBezTo>
                    <a:pt x="5606" y="1033"/>
                    <a:pt x="5470" y="1098"/>
                    <a:pt x="5410" y="1211"/>
                  </a:cubicBezTo>
                  <a:cubicBezTo>
                    <a:pt x="5279" y="1506"/>
                    <a:pt x="5344" y="1851"/>
                    <a:pt x="5754" y="1916"/>
                  </a:cubicBezTo>
                  <a:cubicBezTo>
                    <a:pt x="6098" y="1965"/>
                    <a:pt x="5918" y="2408"/>
                    <a:pt x="5475" y="2506"/>
                  </a:cubicBezTo>
                  <a:cubicBezTo>
                    <a:pt x="5391" y="2532"/>
                    <a:pt x="5305" y="2545"/>
                    <a:pt x="5219" y="2545"/>
                  </a:cubicBezTo>
                  <a:cubicBezTo>
                    <a:pt x="4873" y="2545"/>
                    <a:pt x="4538" y="2340"/>
                    <a:pt x="4394" y="1998"/>
                  </a:cubicBezTo>
                  <a:cubicBezTo>
                    <a:pt x="4197" y="1555"/>
                    <a:pt x="4246" y="1031"/>
                    <a:pt x="4525" y="638"/>
                  </a:cubicBezTo>
                  <a:cubicBezTo>
                    <a:pt x="4795" y="300"/>
                    <a:pt x="5254" y="140"/>
                    <a:pt x="5719" y="140"/>
                  </a:cubicBezTo>
                  <a:cubicBezTo>
                    <a:pt x="5818" y="140"/>
                    <a:pt x="5918" y="148"/>
                    <a:pt x="6016" y="162"/>
                  </a:cubicBezTo>
                  <a:cubicBezTo>
                    <a:pt x="7229" y="293"/>
                    <a:pt x="7934" y="1998"/>
                    <a:pt x="7197" y="3145"/>
                  </a:cubicBezTo>
                  <a:cubicBezTo>
                    <a:pt x="6967" y="3522"/>
                    <a:pt x="6639" y="3817"/>
                    <a:pt x="6246" y="3998"/>
                  </a:cubicBezTo>
                  <a:cubicBezTo>
                    <a:pt x="5849" y="4164"/>
                    <a:pt x="5396" y="4247"/>
                    <a:pt x="4871" y="4247"/>
                  </a:cubicBezTo>
                  <a:cubicBezTo>
                    <a:pt x="4462" y="4247"/>
                    <a:pt x="4010" y="4197"/>
                    <a:pt x="3508" y="4096"/>
                  </a:cubicBezTo>
                  <a:cubicBezTo>
                    <a:pt x="3208" y="4039"/>
                    <a:pt x="2914" y="4010"/>
                    <a:pt x="2632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3" y="8079"/>
                    <a:pt x="1017" y="8079"/>
                  </a:cubicBezTo>
                  <a:cubicBezTo>
                    <a:pt x="443" y="7424"/>
                    <a:pt x="607" y="6227"/>
                    <a:pt x="607" y="6227"/>
                  </a:cubicBezTo>
                  <a:cubicBezTo>
                    <a:pt x="689" y="5719"/>
                    <a:pt x="951" y="5244"/>
                    <a:pt x="1345" y="4916"/>
                  </a:cubicBezTo>
                  <a:cubicBezTo>
                    <a:pt x="1926" y="4475"/>
                    <a:pt x="2666" y="4389"/>
                    <a:pt x="3154" y="4389"/>
                  </a:cubicBezTo>
                  <a:cubicBezTo>
                    <a:pt x="3464" y="4389"/>
                    <a:pt x="3672" y="4424"/>
                    <a:pt x="3672" y="4424"/>
                  </a:cubicBezTo>
                  <a:cubicBezTo>
                    <a:pt x="3918" y="4440"/>
                    <a:pt x="4164" y="4457"/>
                    <a:pt x="4377" y="4473"/>
                  </a:cubicBezTo>
                  <a:cubicBezTo>
                    <a:pt x="4466" y="4477"/>
                    <a:pt x="4556" y="4480"/>
                    <a:pt x="4647" y="4480"/>
                  </a:cubicBezTo>
                  <a:cubicBezTo>
                    <a:pt x="5621" y="4480"/>
                    <a:pt x="6729" y="4218"/>
                    <a:pt x="7344" y="3244"/>
                  </a:cubicBezTo>
                  <a:cubicBezTo>
                    <a:pt x="8114" y="1982"/>
                    <a:pt x="7360" y="179"/>
                    <a:pt x="6033" y="15"/>
                  </a:cubicBezTo>
                  <a:cubicBezTo>
                    <a:pt x="5948" y="6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910600" y="3728400"/>
              <a:ext cx="116825" cy="59725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92" y="0"/>
                  </a:moveTo>
                  <a:cubicBezTo>
                    <a:pt x="395" y="0"/>
                    <a:pt x="1" y="225"/>
                    <a:pt x="1" y="225"/>
                  </a:cubicBezTo>
                  <a:cubicBezTo>
                    <a:pt x="84" y="210"/>
                    <a:pt x="165" y="202"/>
                    <a:pt x="241" y="202"/>
                  </a:cubicBezTo>
                  <a:cubicBezTo>
                    <a:pt x="732" y="202"/>
                    <a:pt x="1049" y="513"/>
                    <a:pt x="935" y="995"/>
                  </a:cubicBezTo>
                  <a:cubicBezTo>
                    <a:pt x="821" y="1405"/>
                    <a:pt x="968" y="1864"/>
                    <a:pt x="1329" y="2126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42" y="1880"/>
                    <a:pt x="2706" y="1438"/>
                  </a:cubicBezTo>
                  <a:cubicBezTo>
                    <a:pt x="2861" y="1033"/>
                    <a:pt x="2439" y="879"/>
                    <a:pt x="2242" y="879"/>
                  </a:cubicBezTo>
                  <a:cubicBezTo>
                    <a:pt x="2232" y="879"/>
                    <a:pt x="2223" y="880"/>
                    <a:pt x="2214" y="881"/>
                  </a:cubicBezTo>
                  <a:cubicBezTo>
                    <a:pt x="2110" y="890"/>
                    <a:pt x="2034" y="910"/>
                    <a:pt x="1963" y="910"/>
                  </a:cubicBezTo>
                  <a:cubicBezTo>
                    <a:pt x="1910" y="910"/>
                    <a:pt x="1860" y="899"/>
                    <a:pt x="1804" y="864"/>
                  </a:cubicBezTo>
                  <a:cubicBezTo>
                    <a:pt x="1698" y="785"/>
                    <a:pt x="1742" y="578"/>
                    <a:pt x="2012" y="578"/>
                  </a:cubicBezTo>
                  <a:cubicBezTo>
                    <a:pt x="2077" y="578"/>
                    <a:pt x="2154" y="590"/>
                    <a:pt x="2247" y="618"/>
                  </a:cubicBezTo>
                  <a:cubicBezTo>
                    <a:pt x="2738" y="766"/>
                    <a:pt x="2591" y="1241"/>
                    <a:pt x="3312" y="1372"/>
                  </a:cubicBezTo>
                  <a:cubicBezTo>
                    <a:pt x="3369" y="1384"/>
                    <a:pt x="3423" y="1389"/>
                    <a:pt x="3474" y="1389"/>
                  </a:cubicBezTo>
                  <a:cubicBezTo>
                    <a:pt x="4075" y="1389"/>
                    <a:pt x="4220" y="642"/>
                    <a:pt x="4296" y="536"/>
                  </a:cubicBezTo>
                  <a:cubicBezTo>
                    <a:pt x="4410" y="389"/>
                    <a:pt x="4541" y="258"/>
                    <a:pt x="4673" y="159"/>
                  </a:cubicBezTo>
                  <a:lnTo>
                    <a:pt x="4673" y="159"/>
                  </a:lnTo>
                  <a:cubicBezTo>
                    <a:pt x="4464" y="273"/>
                    <a:pt x="4092" y="386"/>
                    <a:pt x="3562" y="386"/>
                  </a:cubicBezTo>
                  <a:cubicBezTo>
                    <a:pt x="3175" y="386"/>
                    <a:pt x="2702" y="326"/>
                    <a:pt x="2148" y="159"/>
                  </a:cubicBezTo>
                  <a:cubicBezTo>
                    <a:pt x="1745" y="41"/>
                    <a:pt x="1390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917575" y="3619275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cubicBezTo>
                    <a:pt x="1509" y="279"/>
                    <a:pt x="1443" y="722"/>
                    <a:pt x="722" y="1344"/>
                  </a:cubicBezTo>
                  <a:cubicBezTo>
                    <a:pt x="1" y="1967"/>
                    <a:pt x="214" y="2426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4"/>
                    <a:pt x="1246" y="2344"/>
                    <a:pt x="1181" y="2148"/>
                  </a:cubicBezTo>
                  <a:cubicBezTo>
                    <a:pt x="1115" y="1951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032725" y="3499700"/>
              <a:ext cx="48375" cy="191725"/>
            </a:xfrm>
            <a:custGeom>
              <a:avLst/>
              <a:gdLst/>
              <a:ahLst/>
              <a:cxnLst/>
              <a:rect l="l" t="t" r="r" b="b"/>
              <a:pathLst>
                <a:path w="1935" h="7669" extrusionOk="0">
                  <a:moveTo>
                    <a:pt x="1293" y="0"/>
                  </a:moveTo>
                  <a:cubicBezTo>
                    <a:pt x="980" y="0"/>
                    <a:pt x="738" y="374"/>
                    <a:pt x="738" y="374"/>
                  </a:cubicBezTo>
                  <a:cubicBezTo>
                    <a:pt x="1" y="1505"/>
                    <a:pt x="820" y="3292"/>
                    <a:pt x="968" y="5177"/>
                  </a:cubicBezTo>
                  <a:cubicBezTo>
                    <a:pt x="1115" y="7045"/>
                    <a:pt x="460" y="7668"/>
                    <a:pt x="460" y="7668"/>
                  </a:cubicBezTo>
                  <a:cubicBezTo>
                    <a:pt x="1164" y="7127"/>
                    <a:pt x="1312" y="5357"/>
                    <a:pt x="1181" y="3997"/>
                  </a:cubicBezTo>
                  <a:cubicBezTo>
                    <a:pt x="1050" y="2636"/>
                    <a:pt x="1066" y="1358"/>
                    <a:pt x="1328" y="1095"/>
                  </a:cubicBezTo>
                  <a:cubicBezTo>
                    <a:pt x="1591" y="833"/>
                    <a:pt x="1935" y="292"/>
                    <a:pt x="1509" y="63"/>
                  </a:cubicBezTo>
                  <a:cubicBezTo>
                    <a:pt x="1435" y="18"/>
                    <a:pt x="1362" y="0"/>
                    <a:pt x="12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986825" y="3474650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0"/>
                  </a:moveTo>
                  <a:cubicBezTo>
                    <a:pt x="6087" y="0"/>
                    <a:pt x="5887" y="21"/>
                    <a:pt x="5689" y="65"/>
                  </a:cubicBezTo>
                  <a:cubicBezTo>
                    <a:pt x="4492" y="327"/>
                    <a:pt x="3738" y="1573"/>
                    <a:pt x="3509" y="2835"/>
                  </a:cubicBezTo>
                  <a:cubicBezTo>
                    <a:pt x="3263" y="4146"/>
                    <a:pt x="3509" y="5376"/>
                    <a:pt x="3459" y="6474"/>
                  </a:cubicBezTo>
                  <a:cubicBezTo>
                    <a:pt x="3509" y="7457"/>
                    <a:pt x="3148" y="8424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5"/>
                    <a:pt x="1804" y="9801"/>
                    <a:pt x="2509" y="9195"/>
                  </a:cubicBezTo>
                  <a:cubicBezTo>
                    <a:pt x="3246" y="8490"/>
                    <a:pt x="3640" y="7506"/>
                    <a:pt x="3590" y="6474"/>
                  </a:cubicBezTo>
                  <a:cubicBezTo>
                    <a:pt x="3656" y="5359"/>
                    <a:pt x="3427" y="4113"/>
                    <a:pt x="3672" y="2868"/>
                  </a:cubicBezTo>
                  <a:cubicBezTo>
                    <a:pt x="3902" y="1622"/>
                    <a:pt x="4607" y="475"/>
                    <a:pt x="5721" y="212"/>
                  </a:cubicBezTo>
                  <a:cubicBezTo>
                    <a:pt x="5836" y="180"/>
                    <a:pt x="5967" y="147"/>
                    <a:pt x="6098" y="147"/>
                  </a:cubicBezTo>
                  <a:cubicBezTo>
                    <a:pt x="6145" y="143"/>
                    <a:pt x="6191" y="142"/>
                    <a:pt x="6236" y="142"/>
                  </a:cubicBezTo>
                  <a:cubicBezTo>
                    <a:pt x="6643" y="142"/>
                    <a:pt x="7020" y="272"/>
                    <a:pt x="7344" y="507"/>
                  </a:cubicBezTo>
                  <a:cubicBezTo>
                    <a:pt x="8065" y="1081"/>
                    <a:pt x="7967" y="2310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5"/>
                    <a:pt x="6951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9" y="2036"/>
                    <a:pt x="5852" y="2425"/>
                  </a:cubicBezTo>
                  <a:cubicBezTo>
                    <a:pt x="5942" y="2805"/>
                    <a:pt x="6457" y="3093"/>
                    <a:pt x="7000" y="3093"/>
                  </a:cubicBezTo>
                  <a:cubicBezTo>
                    <a:pt x="7253" y="3093"/>
                    <a:pt x="7513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33" y="449"/>
                    <a:pt x="7194" y="0"/>
                    <a:pt x="62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7088450" y="3510075"/>
              <a:ext cx="62325" cy="52750"/>
            </a:xfrm>
            <a:custGeom>
              <a:avLst/>
              <a:gdLst/>
              <a:ahLst/>
              <a:cxnLst/>
              <a:rect l="l" t="t" r="r" b="b"/>
              <a:pathLst>
                <a:path w="2493" h="2110" extrusionOk="0">
                  <a:moveTo>
                    <a:pt x="686" y="1"/>
                  </a:moveTo>
                  <a:cubicBezTo>
                    <a:pt x="619" y="1"/>
                    <a:pt x="549" y="8"/>
                    <a:pt x="476" y="25"/>
                  </a:cubicBezTo>
                  <a:cubicBezTo>
                    <a:pt x="591" y="107"/>
                    <a:pt x="624" y="271"/>
                    <a:pt x="525" y="385"/>
                  </a:cubicBezTo>
                  <a:cubicBezTo>
                    <a:pt x="378" y="615"/>
                    <a:pt x="1" y="1320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60" y="1799"/>
                    <a:pt x="2407" y="1799"/>
                  </a:cubicBezTo>
                  <a:cubicBezTo>
                    <a:pt x="2192" y="1799"/>
                    <a:pt x="1637" y="1735"/>
                    <a:pt x="1558" y="1090"/>
                  </a:cubicBezTo>
                  <a:cubicBezTo>
                    <a:pt x="1472" y="400"/>
                    <a:pt x="1159" y="1"/>
                    <a:pt x="6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7091325" y="3513550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11"/>
                    <a:pt x="804" y="3574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69"/>
                    <a:pt x="2017" y="3705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44"/>
                    <a:pt x="2541" y="2557"/>
                    <a:pt x="2410" y="2607"/>
                  </a:cubicBezTo>
                  <a:cubicBezTo>
                    <a:pt x="2230" y="2721"/>
                    <a:pt x="2197" y="2984"/>
                    <a:pt x="2345" y="3148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48"/>
                    <a:pt x="4820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7177800" y="3475325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26" y="136"/>
                    <a:pt x="771" y="415"/>
                    <a:pt x="934" y="792"/>
                  </a:cubicBezTo>
                  <a:cubicBezTo>
                    <a:pt x="1140" y="1307"/>
                    <a:pt x="1508" y="1953"/>
                    <a:pt x="2267" y="1953"/>
                  </a:cubicBezTo>
                  <a:cubicBezTo>
                    <a:pt x="2475" y="1953"/>
                    <a:pt x="2712" y="1904"/>
                    <a:pt x="2983" y="1792"/>
                  </a:cubicBezTo>
                  <a:cubicBezTo>
                    <a:pt x="2803" y="1726"/>
                    <a:pt x="2688" y="1562"/>
                    <a:pt x="2688" y="1365"/>
                  </a:cubicBezTo>
                  <a:cubicBezTo>
                    <a:pt x="2688" y="1082"/>
                    <a:pt x="2639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7244575" y="3474675"/>
              <a:ext cx="36500" cy="28450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9" y="0"/>
                  </a:moveTo>
                  <a:cubicBezTo>
                    <a:pt x="791" y="0"/>
                    <a:pt x="637" y="133"/>
                    <a:pt x="624" y="326"/>
                  </a:cubicBezTo>
                  <a:cubicBezTo>
                    <a:pt x="624" y="485"/>
                    <a:pt x="749" y="589"/>
                    <a:pt x="887" y="589"/>
                  </a:cubicBezTo>
                  <a:cubicBezTo>
                    <a:pt x="948" y="589"/>
                    <a:pt x="1011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4"/>
                    <a:pt x="902" y="408"/>
                  </a:cubicBezTo>
                  <a:cubicBezTo>
                    <a:pt x="908" y="440"/>
                    <a:pt x="891" y="454"/>
                    <a:pt x="867" y="454"/>
                  </a:cubicBezTo>
                  <a:cubicBezTo>
                    <a:pt x="815" y="454"/>
                    <a:pt x="727" y="388"/>
                    <a:pt x="739" y="277"/>
                  </a:cubicBezTo>
                  <a:cubicBezTo>
                    <a:pt x="750" y="149"/>
                    <a:pt x="860" y="71"/>
                    <a:pt x="976" y="71"/>
                  </a:cubicBezTo>
                  <a:cubicBezTo>
                    <a:pt x="1024" y="71"/>
                    <a:pt x="1072" y="84"/>
                    <a:pt x="1116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1" y="506"/>
                  </a:cubicBezTo>
                  <a:lnTo>
                    <a:pt x="1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40" y="1094"/>
                    <a:pt x="473" y="1137"/>
                    <a:pt x="608" y="1137"/>
                  </a:cubicBezTo>
                  <a:cubicBezTo>
                    <a:pt x="696" y="1137"/>
                    <a:pt x="786" y="1119"/>
                    <a:pt x="870" y="1080"/>
                  </a:cubicBezTo>
                  <a:cubicBezTo>
                    <a:pt x="1083" y="1031"/>
                    <a:pt x="1263" y="867"/>
                    <a:pt x="1345" y="670"/>
                  </a:cubicBezTo>
                  <a:cubicBezTo>
                    <a:pt x="1460" y="424"/>
                    <a:pt x="1345" y="146"/>
                    <a:pt x="1116" y="31"/>
                  </a:cubicBezTo>
                  <a:cubicBezTo>
                    <a:pt x="1066" y="10"/>
                    <a:pt x="1017" y="0"/>
                    <a:pt x="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677025" y="365612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3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2" y="1366"/>
                    <a:pt x="2306" y="1345"/>
                    <a:pt x="2223" y="1345"/>
                  </a:cubicBezTo>
                  <a:cubicBezTo>
                    <a:pt x="1886" y="1345"/>
                    <a:pt x="1604" y="1682"/>
                    <a:pt x="1722" y="2050"/>
                  </a:cubicBezTo>
                  <a:cubicBezTo>
                    <a:pt x="1859" y="2324"/>
                    <a:pt x="2177" y="2346"/>
                    <a:pt x="2308" y="2346"/>
                  </a:cubicBezTo>
                  <a:cubicBezTo>
                    <a:pt x="2334" y="2346"/>
                    <a:pt x="2353" y="2346"/>
                    <a:pt x="2361" y="2346"/>
                  </a:cubicBezTo>
                  <a:cubicBezTo>
                    <a:pt x="2427" y="2346"/>
                    <a:pt x="2427" y="2378"/>
                    <a:pt x="2427" y="2378"/>
                  </a:cubicBezTo>
                  <a:cubicBezTo>
                    <a:pt x="2485" y="2566"/>
                    <a:pt x="2238" y="2855"/>
                    <a:pt x="1787" y="2855"/>
                  </a:cubicBezTo>
                  <a:cubicBezTo>
                    <a:pt x="1726" y="2855"/>
                    <a:pt x="1660" y="2849"/>
                    <a:pt x="1591" y="2837"/>
                  </a:cubicBezTo>
                  <a:cubicBezTo>
                    <a:pt x="1411" y="2804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5"/>
                    <a:pt x="2197" y="235"/>
                  </a:cubicBezTo>
                  <a:cubicBezTo>
                    <a:pt x="2345" y="235"/>
                    <a:pt x="2492" y="256"/>
                    <a:pt x="2640" y="297"/>
                  </a:cubicBezTo>
                  <a:cubicBezTo>
                    <a:pt x="3279" y="461"/>
                    <a:pt x="3738" y="1034"/>
                    <a:pt x="3755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11" y="5591"/>
                    <a:pt x="66" y="6296"/>
                    <a:pt x="17" y="7066"/>
                  </a:cubicBezTo>
                  <a:cubicBezTo>
                    <a:pt x="1" y="7755"/>
                    <a:pt x="378" y="8492"/>
                    <a:pt x="1034" y="8673"/>
                  </a:cubicBezTo>
                  <a:cubicBezTo>
                    <a:pt x="1165" y="8719"/>
                    <a:pt x="1301" y="8740"/>
                    <a:pt x="1434" y="8740"/>
                  </a:cubicBezTo>
                  <a:cubicBezTo>
                    <a:pt x="1920" y="8740"/>
                    <a:pt x="2380" y="8457"/>
                    <a:pt x="2509" y="8033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2"/>
                    <a:pt x="1804" y="6706"/>
                    <a:pt x="1689" y="6706"/>
                  </a:cubicBezTo>
                  <a:cubicBezTo>
                    <a:pt x="1646" y="6698"/>
                    <a:pt x="1603" y="6694"/>
                    <a:pt x="1560" y="6694"/>
                  </a:cubicBezTo>
                  <a:cubicBezTo>
                    <a:pt x="1233" y="6694"/>
                    <a:pt x="938" y="6911"/>
                    <a:pt x="837" y="7230"/>
                  </a:cubicBezTo>
                  <a:cubicBezTo>
                    <a:pt x="707" y="7724"/>
                    <a:pt x="989" y="7991"/>
                    <a:pt x="1299" y="7991"/>
                  </a:cubicBezTo>
                  <a:cubicBezTo>
                    <a:pt x="1380" y="7991"/>
                    <a:pt x="1463" y="7972"/>
                    <a:pt x="1542" y="7935"/>
                  </a:cubicBezTo>
                  <a:cubicBezTo>
                    <a:pt x="1853" y="7771"/>
                    <a:pt x="1919" y="7361"/>
                    <a:pt x="1673" y="7115"/>
                  </a:cubicBezTo>
                  <a:cubicBezTo>
                    <a:pt x="1587" y="7048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6" y="7033"/>
                    <a:pt x="1116" y="7033"/>
                  </a:cubicBezTo>
                  <a:cubicBezTo>
                    <a:pt x="1214" y="6812"/>
                    <a:pt x="1506" y="6784"/>
                    <a:pt x="1646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43" y="7033"/>
                    <a:pt x="2640" y="7558"/>
                    <a:pt x="2443" y="8000"/>
                  </a:cubicBezTo>
                  <a:cubicBezTo>
                    <a:pt x="2267" y="8403"/>
                    <a:pt x="1869" y="8642"/>
                    <a:pt x="1448" y="8642"/>
                  </a:cubicBezTo>
                  <a:cubicBezTo>
                    <a:pt x="1321" y="8642"/>
                    <a:pt x="1192" y="8620"/>
                    <a:pt x="1066" y="8574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89"/>
                    <a:pt x="1083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19"/>
                    <a:pt x="3296" y="264"/>
                    <a:pt x="2542" y="67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679075" y="3738925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61" y="66"/>
                    <a:pt x="1345" y="148"/>
                  </a:cubicBezTo>
                  <a:cubicBezTo>
                    <a:pt x="1329" y="246"/>
                    <a:pt x="1214" y="328"/>
                    <a:pt x="1017" y="328"/>
                  </a:cubicBezTo>
                  <a:cubicBezTo>
                    <a:pt x="820" y="328"/>
                    <a:pt x="1" y="394"/>
                    <a:pt x="50" y="2410"/>
                  </a:cubicBezTo>
                  <a:cubicBezTo>
                    <a:pt x="99" y="1968"/>
                    <a:pt x="361" y="1591"/>
                    <a:pt x="755" y="1394"/>
                  </a:cubicBezTo>
                  <a:cubicBezTo>
                    <a:pt x="1378" y="1115"/>
                    <a:pt x="1706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695875" y="3560675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72"/>
                    <a:pt x="4181" y="2197"/>
                    <a:pt x="4263" y="4426"/>
                  </a:cubicBezTo>
                  <a:cubicBezTo>
                    <a:pt x="4361" y="6278"/>
                    <a:pt x="3279" y="7983"/>
                    <a:pt x="1558" y="8704"/>
                  </a:cubicBezTo>
                  <a:cubicBezTo>
                    <a:pt x="247" y="9229"/>
                    <a:pt x="1" y="10032"/>
                    <a:pt x="1" y="10032"/>
                  </a:cubicBezTo>
                  <a:cubicBezTo>
                    <a:pt x="318" y="9500"/>
                    <a:pt x="673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54"/>
                    <a:pt x="4525" y="7114"/>
                    <a:pt x="5459" y="6622"/>
                  </a:cubicBezTo>
                  <a:cubicBezTo>
                    <a:pt x="6410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35" y="5257"/>
                    <a:pt x="5973" y="5443"/>
                    <a:pt x="5459" y="5443"/>
                  </a:cubicBezTo>
                  <a:cubicBezTo>
                    <a:pt x="5438" y="5443"/>
                    <a:pt x="5416" y="5443"/>
                    <a:pt x="5394" y="5442"/>
                  </a:cubicBezTo>
                  <a:cubicBezTo>
                    <a:pt x="5366" y="5440"/>
                    <a:pt x="5339" y="5439"/>
                    <a:pt x="5312" y="5439"/>
                  </a:cubicBezTo>
                  <a:cubicBezTo>
                    <a:pt x="4963" y="5439"/>
                    <a:pt x="4629" y="5632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7"/>
                    <a:pt x="4722" y="4508"/>
                  </a:cubicBezTo>
                  <a:cubicBezTo>
                    <a:pt x="4820" y="3869"/>
                    <a:pt x="5115" y="4082"/>
                    <a:pt x="5672" y="3688"/>
                  </a:cubicBezTo>
                  <a:cubicBezTo>
                    <a:pt x="6246" y="3311"/>
                    <a:pt x="5951" y="2803"/>
                    <a:pt x="5885" y="2672"/>
                  </a:cubicBezTo>
                  <a:cubicBezTo>
                    <a:pt x="5853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18" y="2672"/>
                    <a:pt x="4869" y="2984"/>
                  </a:cubicBezTo>
                  <a:cubicBezTo>
                    <a:pt x="4869" y="3130"/>
                    <a:pt x="4772" y="3309"/>
                    <a:pt x="4629" y="3309"/>
                  </a:cubicBezTo>
                  <a:cubicBezTo>
                    <a:pt x="4597" y="3309"/>
                    <a:pt x="4562" y="3300"/>
                    <a:pt x="4525" y="3279"/>
                  </a:cubicBezTo>
                  <a:cubicBezTo>
                    <a:pt x="4345" y="3180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49" y="1230"/>
                    <a:pt x="5492" y="590"/>
                    <a:pt x="5279" y="410"/>
                  </a:cubicBezTo>
                  <a:cubicBezTo>
                    <a:pt x="5164" y="312"/>
                    <a:pt x="5148" y="132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736050" y="349735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0"/>
                  </a:moveTo>
                  <a:cubicBezTo>
                    <a:pt x="1303" y="0"/>
                    <a:pt x="959" y="125"/>
                    <a:pt x="689" y="419"/>
                  </a:cubicBezTo>
                  <a:cubicBezTo>
                    <a:pt x="0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705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3" y="7500"/>
                    <a:pt x="1525" y="5451"/>
                    <a:pt x="689" y="3435"/>
                  </a:cubicBezTo>
                  <a:cubicBezTo>
                    <a:pt x="312" y="2435"/>
                    <a:pt x="197" y="1238"/>
                    <a:pt x="803" y="501"/>
                  </a:cubicBezTo>
                  <a:cubicBezTo>
                    <a:pt x="1030" y="225"/>
                    <a:pt x="1341" y="108"/>
                    <a:pt x="1649" y="108"/>
                  </a:cubicBezTo>
                  <a:cubicBezTo>
                    <a:pt x="2165" y="108"/>
                    <a:pt x="2672" y="438"/>
                    <a:pt x="2754" y="911"/>
                  </a:cubicBezTo>
                  <a:cubicBezTo>
                    <a:pt x="2862" y="1435"/>
                    <a:pt x="2462" y="1916"/>
                    <a:pt x="1936" y="1916"/>
                  </a:cubicBezTo>
                  <a:cubicBezTo>
                    <a:pt x="1903" y="1916"/>
                    <a:pt x="1870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4"/>
                    <a:pt x="1771" y="1894"/>
                  </a:cubicBezTo>
                  <a:cubicBezTo>
                    <a:pt x="1689" y="1861"/>
                    <a:pt x="1639" y="1812"/>
                    <a:pt x="1590" y="1747"/>
                  </a:cubicBezTo>
                  <a:cubicBezTo>
                    <a:pt x="1590" y="1747"/>
                    <a:pt x="1557" y="1697"/>
                    <a:pt x="1590" y="1648"/>
                  </a:cubicBezTo>
                  <a:cubicBezTo>
                    <a:pt x="1639" y="1615"/>
                    <a:pt x="1984" y="1632"/>
                    <a:pt x="2000" y="1320"/>
                  </a:cubicBezTo>
                  <a:cubicBezTo>
                    <a:pt x="2021" y="1069"/>
                    <a:pt x="1814" y="904"/>
                    <a:pt x="1602" y="904"/>
                  </a:cubicBezTo>
                  <a:cubicBezTo>
                    <a:pt x="1482" y="904"/>
                    <a:pt x="1361" y="956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4"/>
                  </a:cubicBezTo>
                  <a:cubicBezTo>
                    <a:pt x="2763" y="375"/>
                    <a:pt x="2216" y="0"/>
                    <a:pt x="16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677025" y="348690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3"/>
                  </a:cubicBezTo>
                  <a:cubicBezTo>
                    <a:pt x="345" y="1968"/>
                    <a:pt x="1066" y="2460"/>
                    <a:pt x="1476" y="2902"/>
                  </a:cubicBezTo>
                  <a:cubicBezTo>
                    <a:pt x="1804" y="3279"/>
                    <a:pt x="2476" y="4132"/>
                    <a:pt x="2132" y="4984"/>
                  </a:cubicBezTo>
                  <a:cubicBezTo>
                    <a:pt x="2050" y="5213"/>
                    <a:pt x="1919" y="5410"/>
                    <a:pt x="1738" y="5574"/>
                  </a:cubicBezTo>
                  <a:cubicBezTo>
                    <a:pt x="1148" y="6082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64"/>
                  </a:cubicBezTo>
                  <a:cubicBezTo>
                    <a:pt x="17" y="8016"/>
                    <a:pt x="66" y="6951"/>
                    <a:pt x="1214" y="6148"/>
                  </a:cubicBezTo>
                  <a:cubicBezTo>
                    <a:pt x="2509" y="5230"/>
                    <a:pt x="2787" y="4312"/>
                    <a:pt x="2345" y="2919"/>
                  </a:cubicBezTo>
                  <a:cubicBezTo>
                    <a:pt x="1820" y="1296"/>
                    <a:pt x="362" y="1116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761050" y="3251000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62" y="1094"/>
                    <a:pt x="1770" y="1143"/>
                    <a:pt x="1639" y="2815"/>
                  </a:cubicBezTo>
                  <a:cubicBezTo>
                    <a:pt x="1508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716775" y="3213700"/>
              <a:ext cx="132400" cy="177750"/>
            </a:xfrm>
            <a:custGeom>
              <a:avLst/>
              <a:gdLst/>
              <a:ahLst/>
              <a:cxnLst/>
              <a:rect l="l" t="t" r="r" b="b"/>
              <a:pathLst>
                <a:path w="5296" h="7110" extrusionOk="0">
                  <a:moveTo>
                    <a:pt x="1689" y="1"/>
                  </a:moveTo>
                  <a:cubicBezTo>
                    <a:pt x="1298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50" y="1488"/>
                  </a:cubicBezTo>
                  <a:cubicBezTo>
                    <a:pt x="107" y="1985"/>
                    <a:pt x="632" y="2421"/>
                    <a:pt x="1231" y="2421"/>
                  </a:cubicBezTo>
                  <a:cubicBezTo>
                    <a:pt x="1322" y="2421"/>
                    <a:pt x="1415" y="2411"/>
                    <a:pt x="1509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6"/>
                    <a:pt x="1329" y="963"/>
                  </a:cubicBezTo>
                  <a:cubicBezTo>
                    <a:pt x="968" y="1160"/>
                    <a:pt x="1066" y="1717"/>
                    <a:pt x="1476" y="1766"/>
                  </a:cubicBezTo>
                  <a:cubicBezTo>
                    <a:pt x="1507" y="1774"/>
                    <a:pt x="1537" y="1778"/>
                    <a:pt x="1567" y="1778"/>
                  </a:cubicBezTo>
                  <a:cubicBezTo>
                    <a:pt x="1792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65" y="1717"/>
                    <a:pt x="2132" y="1848"/>
                    <a:pt x="2083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5" y="2308"/>
                    <a:pt x="1324" y="2308"/>
                    <a:pt x="1314" y="2308"/>
                  </a:cubicBezTo>
                  <a:cubicBezTo>
                    <a:pt x="625" y="2308"/>
                    <a:pt x="142" y="1249"/>
                    <a:pt x="788" y="619"/>
                  </a:cubicBezTo>
                  <a:cubicBezTo>
                    <a:pt x="1061" y="323"/>
                    <a:pt x="1454" y="194"/>
                    <a:pt x="1875" y="194"/>
                  </a:cubicBezTo>
                  <a:cubicBezTo>
                    <a:pt x="2386" y="194"/>
                    <a:pt x="2938" y="386"/>
                    <a:pt x="3361" y="701"/>
                  </a:cubicBezTo>
                  <a:cubicBezTo>
                    <a:pt x="5099" y="1963"/>
                    <a:pt x="4836" y="4258"/>
                    <a:pt x="4328" y="5405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95" y="1914"/>
                    <a:pt x="3459" y="553"/>
                  </a:cubicBezTo>
                  <a:cubicBezTo>
                    <a:pt x="3115" y="307"/>
                    <a:pt x="2705" y="144"/>
                    <a:pt x="2263" y="62"/>
                  </a:cubicBezTo>
                  <a:cubicBezTo>
                    <a:pt x="2096" y="27"/>
                    <a:pt x="1899" y="1"/>
                    <a:pt x="1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746700" y="3075500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82" y="0"/>
                  </a:moveTo>
                  <a:cubicBezTo>
                    <a:pt x="0" y="2869"/>
                    <a:pt x="1279" y="4393"/>
                    <a:pt x="2541" y="5622"/>
                  </a:cubicBezTo>
                  <a:cubicBezTo>
                    <a:pt x="3803" y="6852"/>
                    <a:pt x="3738" y="8212"/>
                    <a:pt x="3738" y="8212"/>
                  </a:cubicBezTo>
                  <a:cubicBezTo>
                    <a:pt x="4656" y="7294"/>
                    <a:pt x="3590" y="5606"/>
                    <a:pt x="4459" y="4245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00" y="3754"/>
                  </a:cubicBezTo>
                  <a:cubicBezTo>
                    <a:pt x="2656" y="4459"/>
                    <a:pt x="3262" y="5819"/>
                    <a:pt x="3262" y="5819"/>
                  </a:cubicBezTo>
                  <a:cubicBezTo>
                    <a:pt x="2066" y="4950"/>
                    <a:pt x="2295" y="4164"/>
                    <a:pt x="2639" y="3770"/>
                  </a:cubicBezTo>
                  <a:cubicBezTo>
                    <a:pt x="2984" y="3377"/>
                    <a:pt x="2508" y="3016"/>
                    <a:pt x="2525" y="2803"/>
                  </a:cubicBezTo>
                  <a:cubicBezTo>
                    <a:pt x="2541" y="2656"/>
                    <a:pt x="2574" y="2508"/>
                    <a:pt x="2639" y="2377"/>
                  </a:cubicBezTo>
                  <a:cubicBezTo>
                    <a:pt x="2639" y="2377"/>
                    <a:pt x="2563" y="2329"/>
                    <a:pt x="2425" y="2329"/>
                  </a:cubicBezTo>
                  <a:cubicBezTo>
                    <a:pt x="2308" y="2329"/>
                    <a:pt x="2147" y="2364"/>
                    <a:pt x="1951" y="2492"/>
                  </a:cubicBezTo>
                  <a:cubicBezTo>
                    <a:pt x="1213" y="2983"/>
                    <a:pt x="1525" y="4082"/>
                    <a:pt x="1525" y="4082"/>
                  </a:cubicBezTo>
                  <a:cubicBezTo>
                    <a:pt x="1000" y="3344"/>
                    <a:pt x="1164" y="2590"/>
                    <a:pt x="1771" y="2082"/>
                  </a:cubicBezTo>
                  <a:cubicBezTo>
                    <a:pt x="2361" y="1557"/>
                    <a:pt x="1787" y="1066"/>
                    <a:pt x="1394" y="852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686475" y="305050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0" y="2000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49"/>
                    <a:pt x="2442" y="1803"/>
                  </a:cubicBezTo>
                  <a:cubicBezTo>
                    <a:pt x="2311" y="1639"/>
                    <a:pt x="2295" y="1410"/>
                    <a:pt x="2426" y="1230"/>
                  </a:cubicBezTo>
                  <a:cubicBezTo>
                    <a:pt x="2426" y="1230"/>
                    <a:pt x="2397" y="1225"/>
                    <a:pt x="2352" y="1225"/>
                  </a:cubicBezTo>
                  <a:cubicBezTo>
                    <a:pt x="2198" y="1225"/>
                    <a:pt x="1858" y="1284"/>
                    <a:pt x="1934" y="1820"/>
                  </a:cubicBezTo>
                  <a:cubicBezTo>
                    <a:pt x="2032" y="2492"/>
                    <a:pt x="2082" y="2623"/>
                    <a:pt x="1869" y="2639"/>
                  </a:cubicBezTo>
                  <a:cubicBezTo>
                    <a:pt x="1863" y="2640"/>
                    <a:pt x="1858" y="2640"/>
                    <a:pt x="1853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19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822925" y="326522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0"/>
                  </a:moveTo>
                  <a:lnTo>
                    <a:pt x="1721" y="0"/>
                  </a:lnTo>
                  <a:cubicBezTo>
                    <a:pt x="787" y="508"/>
                    <a:pt x="1066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590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824975" y="3330800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6"/>
                    <a:pt x="2016" y="951"/>
                  </a:cubicBezTo>
                  <a:cubicBezTo>
                    <a:pt x="1459" y="1803"/>
                    <a:pt x="0" y="1918"/>
                    <a:pt x="0" y="1918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5"/>
                    <a:pt x="7262" y="4130"/>
                  </a:cubicBezTo>
                  <a:cubicBezTo>
                    <a:pt x="7278" y="3163"/>
                    <a:pt x="6409" y="2885"/>
                    <a:pt x="5295" y="2704"/>
                  </a:cubicBezTo>
                  <a:cubicBezTo>
                    <a:pt x="4180" y="2541"/>
                    <a:pt x="3246" y="2459"/>
                    <a:pt x="3131" y="2098"/>
                  </a:cubicBezTo>
                  <a:cubicBezTo>
                    <a:pt x="3016" y="1721"/>
                    <a:pt x="3508" y="1590"/>
                    <a:pt x="4196" y="1377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8"/>
                    <a:pt x="4463" y="608"/>
                    <a:pt x="4404" y="608"/>
                  </a:cubicBezTo>
                  <a:cubicBezTo>
                    <a:pt x="4214" y="608"/>
                    <a:pt x="3985" y="394"/>
                    <a:pt x="3623" y="131"/>
                  </a:cubicBezTo>
                  <a:cubicBezTo>
                    <a:pt x="3496" y="44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729500" y="3390500"/>
              <a:ext cx="192600" cy="157075"/>
            </a:xfrm>
            <a:custGeom>
              <a:avLst/>
              <a:gdLst/>
              <a:ahLst/>
              <a:cxnLst/>
              <a:rect l="l" t="t" r="r" b="b"/>
              <a:pathLst>
                <a:path w="7704" h="6283" extrusionOk="0">
                  <a:moveTo>
                    <a:pt x="4289" y="1"/>
                  </a:moveTo>
                  <a:cubicBezTo>
                    <a:pt x="2707" y="1"/>
                    <a:pt x="1369" y="1105"/>
                    <a:pt x="672" y="2529"/>
                  </a:cubicBezTo>
                  <a:cubicBezTo>
                    <a:pt x="148" y="3627"/>
                    <a:pt x="0" y="4857"/>
                    <a:pt x="230" y="6053"/>
                  </a:cubicBezTo>
                  <a:lnTo>
                    <a:pt x="230" y="6086"/>
                  </a:lnTo>
                  <a:cubicBezTo>
                    <a:pt x="246" y="6152"/>
                    <a:pt x="262" y="6217"/>
                    <a:pt x="279" y="6283"/>
                  </a:cubicBezTo>
                  <a:cubicBezTo>
                    <a:pt x="246" y="6119"/>
                    <a:pt x="230" y="5955"/>
                    <a:pt x="230" y="5791"/>
                  </a:cubicBezTo>
                  <a:cubicBezTo>
                    <a:pt x="246" y="4922"/>
                    <a:pt x="410" y="4054"/>
                    <a:pt x="738" y="3250"/>
                  </a:cubicBezTo>
                  <a:cubicBezTo>
                    <a:pt x="1147" y="2251"/>
                    <a:pt x="1869" y="1398"/>
                    <a:pt x="2819" y="874"/>
                  </a:cubicBezTo>
                  <a:cubicBezTo>
                    <a:pt x="3365" y="561"/>
                    <a:pt x="4076" y="311"/>
                    <a:pt x="4780" y="311"/>
                  </a:cubicBezTo>
                  <a:cubicBezTo>
                    <a:pt x="5367" y="311"/>
                    <a:pt x="5949" y="485"/>
                    <a:pt x="6425" y="939"/>
                  </a:cubicBezTo>
                  <a:cubicBezTo>
                    <a:pt x="7474" y="1841"/>
                    <a:pt x="7147" y="3759"/>
                    <a:pt x="5934" y="4070"/>
                  </a:cubicBezTo>
                  <a:cubicBezTo>
                    <a:pt x="5808" y="4100"/>
                    <a:pt x="5679" y="4114"/>
                    <a:pt x="5550" y="4114"/>
                  </a:cubicBezTo>
                  <a:cubicBezTo>
                    <a:pt x="5106" y="4114"/>
                    <a:pt x="4671" y="3941"/>
                    <a:pt x="4442" y="3611"/>
                  </a:cubicBezTo>
                  <a:cubicBezTo>
                    <a:pt x="4147" y="3218"/>
                    <a:pt x="4147" y="2677"/>
                    <a:pt x="4409" y="2251"/>
                  </a:cubicBezTo>
                  <a:cubicBezTo>
                    <a:pt x="4596" y="1976"/>
                    <a:pt x="4900" y="1820"/>
                    <a:pt x="5218" y="1820"/>
                  </a:cubicBezTo>
                  <a:cubicBezTo>
                    <a:pt x="5375" y="1820"/>
                    <a:pt x="5536" y="1858"/>
                    <a:pt x="5688" y="1939"/>
                  </a:cubicBezTo>
                  <a:cubicBezTo>
                    <a:pt x="5852" y="2021"/>
                    <a:pt x="5966" y="2201"/>
                    <a:pt x="5966" y="2398"/>
                  </a:cubicBezTo>
                  <a:cubicBezTo>
                    <a:pt x="5966" y="2398"/>
                    <a:pt x="5966" y="2531"/>
                    <a:pt x="5883" y="2531"/>
                  </a:cubicBezTo>
                  <a:cubicBezTo>
                    <a:pt x="5878" y="2531"/>
                    <a:pt x="5873" y="2530"/>
                    <a:pt x="5868" y="2529"/>
                  </a:cubicBezTo>
                  <a:cubicBezTo>
                    <a:pt x="5770" y="2513"/>
                    <a:pt x="5803" y="2382"/>
                    <a:pt x="5540" y="2316"/>
                  </a:cubicBezTo>
                  <a:cubicBezTo>
                    <a:pt x="5509" y="2309"/>
                    <a:pt x="5479" y="2306"/>
                    <a:pt x="5449" y="2306"/>
                  </a:cubicBezTo>
                  <a:cubicBezTo>
                    <a:pt x="5194" y="2306"/>
                    <a:pt x="4990" y="2544"/>
                    <a:pt x="5049" y="2808"/>
                  </a:cubicBezTo>
                  <a:cubicBezTo>
                    <a:pt x="5090" y="2985"/>
                    <a:pt x="5331" y="3116"/>
                    <a:pt x="5572" y="3116"/>
                  </a:cubicBezTo>
                  <a:cubicBezTo>
                    <a:pt x="5710" y="3116"/>
                    <a:pt x="5849" y="3073"/>
                    <a:pt x="5950" y="2972"/>
                  </a:cubicBezTo>
                  <a:cubicBezTo>
                    <a:pt x="6016" y="2906"/>
                    <a:pt x="6065" y="2824"/>
                    <a:pt x="6098" y="2726"/>
                  </a:cubicBezTo>
                  <a:cubicBezTo>
                    <a:pt x="6196" y="2415"/>
                    <a:pt x="6065" y="2070"/>
                    <a:pt x="5786" y="1906"/>
                  </a:cubicBezTo>
                  <a:cubicBezTo>
                    <a:pt x="5609" y="1800"/>
                    <a:pt x="5416" y="1749"/>
                    <a:pt x="5227" y="1749"/>
                  </a:cubicBezTo>
                  <a:cubicBezTo>
                    <a:pt x="4893" y="1749"/>
                    <a:pt x="4570" y="1908"/>
                    <a:pt x="4360" y="2201"/>
                  </a:cubicBezTo>
                  <a:cubicBezTo>
                    <a:pt x="4049" y="2644"/>
                    <a:pt x="4049" y="3234"/>
                    <a:pt x="4360" y="3677"/>
                  </a:cubicBezTo>
                  <a:cubicBezTo>
                    <a:pt x="4616" y="4048"/>
                    <a:pt x="5092" y="4249"/>
                    <a:pt x="5585" y="4249"/>
                  </a:cubicBezTo>
                  <a:cubicBezTo>
                    <a:pt x="5723" y="4249"/>
                    <a:pt x="5863" y="4233"/>
                    <a:pt x="5999" y="4201"/>
                  </a:cubicBezTo>
                  <a:cubicBezTo>
                    <a:pt x="7343" y="3873"/>
                    <a:pt x="7704" y="1792"/>
                    <a:pt x="6557" y="808"/>
                  </a:cubicBezTo>
                  <a:cubicBezTo>
                    <a:pt x="6409" y="677"/>
                    <a:pt x="6245" y="562"/>
                    <a:pt x="6081" y="464"/>
                  </a:cubicBezTo>
                  <a:cubicBezTo>
                    <a:pt x="5589" y="169"/>
                    <a:pt x="5032" y="21"/>
                    <a:pt x="4458" y="5"/>
                  </a:cubicBezTo>
                  <a:cubicBezTo>
                    <a:pt x="4402" y="2"/>
                    <a:pt x="4346" y="1"/>
                    <a:pt x="4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739325" y="3438300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837250" y="3432000"/>
              <a:ext cx="129925" cy="112650"/>
            </a:xfrm>
            <a:custGeom>
              <a:avLst/>
              <a:gdLst/>
              <a:ahLst/>
              <a:cxnLst/>
              <a:rect l="l" t="t" r="r" b="b"/>
              <a:pathLst>
                <a:path w="5197" h="4506" extrusionOk="0">
                  <a:moveTo>
                    <a:pt x="3033" y="1"/>
                  </a:moveTo>
                  <a:cubicBezTo>
                    <a:pt x="3033" y="1"/>
                    <a:pt x="3345" y="689"/>
                    <a:pt x="3001" y="1771"/>
                  </a:cubicBezTo>
                  <a:cubicBezTo>
                    <a:pt x="2673" y="2853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5" y="4506"/>
                  </a:cubicBezTo>
                  <a:cubicBezTo>
                    <a:pt x="2162" y="4506"/>
                    <a:pt x="2481" y="4419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2"/>
                    <a:pt x="3052" y="1852"/>
                    <a:pt x="3332" y="1852"/>
                  </a:cubicBezTo>
                  <a:cubicBezTo>
                    <a:pt x="3336" y="1852"/>
                    <a:pt x="3340" y="1853"/>
                    <a:pt x="3345" y="1853"/>
                  </a:cubicBezTo>
                  <a:cubicBezTo>
                    <a:pt x="3345" y="1853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9"/>
                  </a:cubicBezTo>
                  <a:cubicBezTo>
                    <a:pt x="3558" y="2754"/>
                    <a:pt x="3525" y="3049"/>
                    <a:pt x="4148" y="3230"/>
                  </a:cubicBezTo>
                  <a:cubicBezTo>
                    <a:pt x="4492" y="3312"/>
                    <a:pt x="4804" y="3492"/>
                    <a:pt x="5066" y="3721"/>
                  </a:cubicBezTo>
                  <a:cubicBezTo>
                    <a:pt x="4968" y="3508"/>
                    <a:pt x="4935" y="3262"/>
                    <a:pt x="5000" y="3033"/>
                  </a:cubicBezTo>
                  <a:cubicBezTo>
                    <a:pt x="5115" y="2689"/>
                    <a:pt x="5197" y="2082"/>
                    <a:pt x="4640" y="1689"/>
                  </a:cubicBezTo>
                  <a:cubicBezTo>
                    <a:pt x="4066" y="1312"/>
                    <a:pt x="3509" y="1066"/>
                    <a:pt x="3394" y="673"/>
                  </a:cubicBezTo>
                  <a:cubicBezTo>
                    <a:pt x="3312" y="427"/>
                    <a:pt x="3181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915125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28" y="1"/>
                  </a:moveTo>
                  <a:cubicBezTo>
                    <a:pt x="345" y="198"/>
                    <a:pt x="328" y="394"/>
                    <a:pt x="279" y="575"/>
                  </a:cubicBezTo>
                  <a:cubicBezTo>
                    <a:pt x="181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0" y="1296"/>
                  </a:cubicBezTo>
                  <a:cubicBezTo>
                    <a:pt x="1295" y="935"/>
                    <a:pt x="1115" y="525"/>
                    <a:pt x="787" y="362"/>
                  </a:cubicBezTo>
                  <a:cubicBezTo>
                    <a:pt x="345" y="100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915950" y="3292250"/>
              <a:ext cx="174175" cy="121500"/>
            </a:xfrm>
            <a:custGeom>
              <a:avLst/>
              <a:gdLst/>
              <a:ahLst/>
              <a:cxnLst/>
              <a:rect l="l" t="t" r="r" b="b"/>
              <a:pathLst>
                <a:path w="6967" h="4860" extrusionOk="0">
                  <a:moveTo>
                    <a:pt x="1949" y="0"/>
                  </a:moveTo>
                  <a:cubicBezTo>
                    <a:pt x="1068" y="0"/>
                    <a:pt x="604" y="826"/>
                    <a:pt x="721" y="1362"/>
                  </a:cubicBezTo>
                  <a:cubicBezTo>
                    <a:pt x="836" y="1964"/>
                    <a:pt x="1403" y="2002"/>
                    <a:pt x="1542" y="2002"/>
                  </a:cubicBezTo>
                  <a:cubicBezTo>
                    <a:pt x="1562" y="2002"/>
                    <a:pt x="1574" y="2001"/>
                    <a:pt x="1574" y="2001"/>
                  </a:cubicBezTo>
                  <a:cubicBezTo>
                    <a:pt x="1311" y="1903"/>
                    <a:pt x="1197" y="1591"/>
                    <a:pt x="1328" y="1329"/>
                  </a:cubicBezTo>
                  <a:cubicBezTo>
                    <a:pt x="1365" y="1265"/>
                    <a:pt x="1408" y="1241"/>
                    <a:pt x="1455" y="1241"/>
                  </a:cubicBezTo>
                  <a:cubicBezTo>
                    <a:pt x="1553" y="1241"/>
                    <a:pt x="1670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3" y="1438"/>
                    <a:pt x="2160" y="1285"/>
                    <a:pt x="2213" y="1099"/>
                  </a:cubicBezTo>
                  <a:cubicBezTo>
                    <a:pt x="2253" y="960"/>
                    <a:pt x="2359" y="821"/>
                    <a:pt x="2543" y="821"/>
                  </a:cubicBezTo>
                  <a:cubicBezTo>
                    <a:pt x="2661" y="821"/>
                    <a:pt x="2813" y="879"/>
                    <a:pt x="3000" y="1034"/>
                  </a:cubicBezTo>
                  <a:cubicBezTo>
                    <a:pt x="3491" y="1411"/>
                    <a:pt x="3180" y="2148"/>
                    <a:pt x="3180" y="2148"/>
                  </a:cubicBezTo>
                  <a:cubicBezTo>
                    <a:pt x="3180" y="2148"/>
                    <a:pt x="3180" y="1542"/>
                    <a:pt x="2754" y="1476"/>
                  </a:cubicBezTo>
                  <a:cubicBezTo>
                    <a:pt x="2706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29" y="2657"/>
                    <a:pt x="2377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0" y="3558"/>
                    <a:pt x="1656" y="3558"/>
                    <a:pt x="1656" y="3558"/>
                  </a:cubicBezTo>
                  <a:cubicBezTo>
                    <a:pt x="1803" y="3345"/>
                    <a:pt x="1770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6" y="3345"/>
                    <a:pt x="1016" y="3263"/>
                    <a:pt x="754" y="3492"/>
                  </a:cubicBezTo>
                  <a:cubicBezTo>
                    <a:pt x="623" y="3607"/>
                    <a:pt x="434" y="3636"/>
                    <a:pt x="279" y="3636"/>
                  </a:cubicBezTo>
                  <a:cubicBezTo>
                    <a:pt x="123" y="3636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0" y="3706"/>
                    <a:pt x="377" y="3755"/>
                    <a:pt x="590" y="3771"/>
                  </a:cubicBezTo>
                  <a:cubicBezTo>
                    <a:pt x="1033" y="3804"/>
                    <a:pt x="1475" y="3886"/>
                    <a:pt x="1901" y="3984"/>
                  </a:cubicBezTo>
                  <a:cubicBezTo>
                    <a:pt x="3082" y="4345"/>
                    <a:pt x="3786" y="4837"/>
                    <a:pt x="4688" y="4853"/>
                  </a:cubicBezTo>
                  <a:cubicBezTo>
                    <a:pt x="4753" y="4858"/>
                    <a:pt x="4818" y="4860"/>
                    <a:pt x="4883" y="4860"/>
                  </a:cubicBezTo>
                  <a:cubicBezTo>
                    <a:pt x="5276" y="4860"/>
                    <a:pt x="5664" y="4774"/>
                    <a:pt x="6016" y="4591"/>
                  </a:cubicBezTo>
                  <a:cubicBezTo>
                    <a:pt x="6753" y="4099"/>
                    <a:pt x="6966" y="3099"/>
                    <a:pt x="6475" y="2361"/>
                  </a:cubicBezTo>
                  <a:cubicBezTo>
                    <a:pt x="6252" y="2023"/>
                    <a:pt x="5892" y="1868"/>
                    <a:pt x="5552" y="1868"/>
                  </a:cubicBezTo>
                  <a:cubicBezTo>
                    <a:pt x="5216" y="1868"/>
                    <a:pt x="4900" y="2019"/>
                    <a:pt x="4754" y="2296"/>
                  </a:cubicBezTo>
                  <a:cubicBezTo>
                    <a:pt x="4508" y="2624"/>
                    <a:pt x="4557" y="3099"/>
                    <a:pt x="4852" y="3378"/>
                  </a:cubicBezTo>
                  <a:cubicBezTo>
                    <a:pt x="4868" y="3394"/>
                    <a:pt x="4885" y="3411"/>
                    <a:pt x="4917" y="3427"/>
                  </a:cubicBezTo>
                  <a:cubicBezTo>
                    <a:pt x="4917" y="3427"/>
                    <a:pt x="4934" y="3443"/>
                    <a:pt x="4950" y="3460"/>
                  </a:cubicBezTo>
                  <a:cubicBezTo>
                    <a:pt x="5053" y="3519"/>
                    <a:pt x="5181" y="3550"/>
                    <a:pt x="5305" y="3550"/>
                  </a:cubicBezTo>
                  <a:cubicBezTo>
                    <a:pt x="5558" y="3550"/>
                    <a:pt x="5797" y="3423"/>
                    <a:pt x="5786" y="3148"/>
                  </a:cubicBezTo>
                  <a:cubicBezTo>
                    <a:pt x="5800" y="2944"/>
                    <a:pt x="5639" y="2859"/>
                    <a:pt x="5460" y="2859"/>
                  </a:cubicBezTo>
                  <a:cubicBezTo>
                    <a:pt x="5207" y="2859"/>
                    <a:pt x="4917" y="3030"/>
                    <a:pt x="5032" y="3279"/>
                  </a:cubicBezTo>
                  <a:cubicBezTo>
                    <a:pt x="5032" y="3304"/>
                    <a:pt x="5032" y="3333"/>
                    <a:pt x="5006" y="3333"/>
                  </a:cubicBezTo>
                  <a:cubicBezTo>
                    <a:pt x="4979" y="3333"/>
                    <a:pt x="4926" y="3304"/>
                    <a:pt x="4819" y="3214"/>
                  </a:cubicBezTo>
                  <a:cubicBezTo>
                    <a:pt x="4704" y="3099"/>
                    <a:pt x="4639" y="2952"/>
                    <a:pt x="4639" y="2804"/>
                  </a:cubicBezTo>
                  <a:cubicBezTo>
                    <a:pt x="4639" y="2624"/>
                    <a:pt x="4704" y="2460"/>
                    <a:pt x="4819" y="2329"/>
                  </a:cubicBezTo>
                  <a:cubicBezTo>
                    <a:pt x="4944" y="2086"/>
                    <a:pt x="5212" y="1959"/>
                    <a:pt x="5500" y="1959"/>
                  </a:cubicBezTo>
                  <a:cubicBezTo>
                    <a:pt x="5815" y="1959"/>
                    <a:pt x="6155" y="2110"/>
                    <a:pt x="6360" y="2427"/>
                  </a:cubicBezTo>
                  <a:cubicBezTo>
                    <a:pt x="6376" y="2427"/>
                    <a:pt x="6376" y="2427"/>
                    <a:pt x="6376" y="2443"/>
                  </a:cubicBezTo>
                  <a:cubicBezTo>
                    <a:pt x="6589" y="2853"/>
                    <a:pt x="6573" y="3361"/>
                    <a:pt x="6344" y="3755"/>
                  </a:cubicBezTo>
                  <a:cubicBezTo>
                    <a:pt x="6064" y="4258"/>
                    <a:pt x="5425" y="4609"/>
                    <a:pt x="4595" y="4609"/>
                  </a:cubicBezTo>
                  <a:cubicBezTo>
                    <a:pt x="4208" y="4609"/>
                    <a:pt x="3780" y="4533"/>
                    <a:pt x="3328" y="4361"/>
                  </a:cubicBezTo>
                  <a:cubicBezTo>
                    <a:pt x="3278" y="4345"/>
                    <a:pt x="3049" y="4263"/>
                    <a:pt x="2901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3" y="837"/>
                    <a:pt x="2705" y="181"/>
                  </a:cubicBezTo>
                  <a:cubicBezTo>
                    <a:pt x="2427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7000775" y="33578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804"/>
                    <a:pt x="3557" y="1591"/>
                    <a:pt x="2901" y="2066"/>
                  </a:cubicBezTo>
                  <a:cubicBezTo>
                    <a:pt x="2499" y="2374"/>
                    <a:pt x="2009" y="2472"/>
                    <a:pt x="1547" y="2472"/>
                  </a:cubicBezTo>
                  <a:cubicBezTo>
                    <a:pt x="730" y="2472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86"/>
                    <a:pt x="1836" y="2640"/>
                    <a:pt x="2213" y="3049"/>
                  </a:cubicBezTo>
                  <a:cubicBezTo>
                    <a:pt x="2379" y="3238"/>
                    <a:pt x="2551" y="3295"/>
                    <a:pt x="2710" y="3295"/>
                  </a:cubicBezTo>
                  <a:cubicBezTo>
                    <a:pt x="2897" y="3295"/>
                    <a:pt x="3065" y="3216"/>
                    <a:pt x="3180" y="3181"/>
                  </a:cubicBezTo>
                  <a:cubicBezTo>
                    <a:pt x="3203" y="3174"/>
                    <a:pt x="3228" y="3171"/>
                    <a:pt x="3252" y="3171"/>
                  </a:cubicBezTo>
                  <a:cubicBezTo>
                    <a:pt x="3346" y="3171"/>
                    <a:pt x="3439" y="3220"/>
                    <a:pt x="3491" y="3312"/>
                  </a:cubicBezTo>
                  <a:cubicBezTo>
                    <a:pt x="3524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852025" y="3172425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0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09"/>
                    <a:pt x="1291" y="2438"/>
                    <a:pt x="1428" y="2438"/>
                  </a:cubicBezTo>
                  <a:cubicBezTo>
                    <a:pt x="1565" y="2438"/>
                    <a:pt x="1705" y="2409"/>
                    <a:pt x="1836" y="2352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16" y="2221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45"/>
                    <a:pt x="2295" y="1499"/>
                  </a:cubicBezTo>
                  <a:cubicBezTo>
                    <a:pt x="2251" y="1162"/>
                    <a:pt x="2034" y="1020"/>
                    <a:pt x="1836" y="1020"/>
                  </a:cubicBezTo>
                  <a:cubicBezTo>
                    <a:pt x="1735" y="1020"/>
                    <a:pt x="1640" y="1056"/>
                    <a:pt x="1574" y="1122"/>
                  </a:cubicBezTo>
                  <a:cubicBezTo>
                    <a:pt x="1410" y="1303"/>
                    <a:pt x="1459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98" y="2024"/>
                    <a:pt x="1983" y="2204"/>
                    <a:pt x="1803" y="2303"/>
                  </a:cubicBezTo>
                  <a:cubicBezTo>
                    <a:pt x="1697" y="2348"/>
                    <a:pt x="1579" y="2373"/>
                    <a:pt x="1462" y="2373"/>
                  </a:cubicBezTo>
                  <a:cubicBezTo>
                    <a:pt x="1326" y="2373"/>
                    <a:pt x="1188" y="2340"/>
                    <a:pt x="1065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93" y="172"/>
                    <a:pt x="1738" y="172"/>
                  </a:cubicBezTo>
                  <a:cubicBezTo>
                    <a:pt x="2492" y="205"/>
                    <a:pt x="3311" y="745"/>
                    <a:pt x="3442" y="2221"/>
                  </a:cubicBezTo>
                  <a:cubicBezTo>
                    <a:pt x="3491" y="2762"/>
                    <a:pt x="3442" y="3319"/>
                    <a:pt x="3278" y="3843"/>
                  </a:cubicBezTo>
                  <a:cubicBezTo>
                    <a:pt x="3164" y="4302"/>
                    <a:pt x="2950" y="4745"/>
                    <a:pt x="2672" y="5122"/>
                  </a:cubicBezTo>
                  <a:cubicBezTo>
                    <a:pt x="2262" y="5614"/>
                    <a:pt x="1754" y="6007"/>
                    <a:pt x="1180" y="6286"/>
                  </a:cubicBezTo>
                  <a:cubicBezTo>
                    <a:pt x="1819" y="6040"/>
                    <a:pt x="2377" y="5630"/>
                    <a:pt x="2803" y="5122"/>
                  </a:cubicBezTo>
                  <a:cubicBezTo>
                    <a:pt x="3557" y="4270"/>
                    <a:pt x="4458" y="2253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50425" y="3810425"/>
              <a:ext cx="226625" cy="158075"/>
            </a:xfrm>
            <a:custGeom>
              <a:avLst/>
              <a:gdLst/>
              <a:ahLst/>
              <a:cxnLst/>
              <a:rect l="l" t="t" r="r" b="b"/>
              <a:pathLst>
                <a:path w="9065" h="6323" extrusionOk="0">
                  <a:moveTo>
                    <a:pt x="2002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1" y="2714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5"/>
                    <a:pt x="3852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3" y="3371"/>
                    <a:pt x="6772" y="3348"/>
                    <a:pt x="6967" y="3348"/>
                  </a:cubicBezTo>
                  <a:cubicBezTo>
                    <a:pt x="7584" y="3348"/>
                    <a:pt x="8163" y="3584"/>
                    <a:pt x="8524" y="4058"/>
                  </a:cubicBezTo>
                  <a:cubicBezTo>
                    <a:pt x="8950" y="4648"/>
                    <a:pt x="8999" y="5582"/>
                    <a:pt x="8458" y="5975"/>
                  </a:cubicBezTo>
                  <a:cubicBezTo>
                    <a:pt x="8238" y="6137"/>
                    <a:pt x="7980" y="6212"/>
                    <a:pt x="7731" y="6212"/>
                  </a:cubicBezTo>
                  <a:cubicBezTo>
                    <a:pt x="7351" y="6212"/>
                    <a:pt x="6994" y="6037"/>
                    <a:pt x="6836" y="5730"/>
                  </a:cubicBezTo>
                  <a:cubicBezTo>
                    <a:pt x="6524" y="5238"/>
                    <a:pt x="6770" y="4582"/>
                    <a:pt x="7229" y="4451"/>
                  </a:cubicBezTo>
                  <a:cubicBezTo>
                    <a:pt x="7321" y="4414"/>
                    <a:pt x="7416" y="4397"/>
                    <a:pt x="7511" y="4397"/>
                  </a:cubicBezTo>
                  <a:cubicBezTo>
                    <a:pt x="7754" y="4397"/>
                    <a:pt x="7989" y="4513"/>
                    <a:pt x="8131" y="4713"/>
                  </a:cubicBezTo>
                  <a:cubicBezTo>
                    <a:pt x="8229" y="4894"/>
                    <a:pt x="8245" y="5107"/>
                    <a:pt x="8163" y="5287"/>
                  </a:cubicBezTo>
                  <a:cubicBezTo>
                    <a:pt x="8163" y="5326"/>
                    <a:pt x="8113" y="5405"/>
                    <a:pt x="8067" y="5405"/>
                  </a:cubicBezTo>
                  <a:cubicBezTo>
                    <a:pt x="8055" y="5405"/>
                    <a:pt x="8043" y="5399"/>
                    <a:pt x="8032" y="5385"/>
                  </a:cubicBezTo>
                  <a:cubicBezTo>
                    <a:pt x="7983" y="5336"/>
                    <a:pt x="8032" y="4976"/>
                    <a:pt x="7655" y="4926"/>
                  </a:cubicBezTo>
                  <a:cubicBezTo>
                    <a:pt x="7641" y="4925"/>
                    <a:pt x="7628" y="4924"/>
                    <a:pt x="7614" y="4924"/>
                  </a:cubicBezTo>
                  <a:cubicBezTo>
                    <a:pt x="7285" y="4924"/>
                    <a:pt x="7178" y="5489"/>
                    <a:pt x="7524" y="5631"/>
                  </a:cubicBezTo>
                  <a:cubicBezTo>
                    <a:pt x="7593" y="5664"/>
                    <a:pt x="7666" y="5679"/>
                    <a:pt x="7739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lnTo>
                    <a:pt x="8245" y="5238"/>
                  </a:lnTo>
                  <a:lnTo>
                    <a:pt x="8245" y="5221"/>
                  </a:lnTo>
                  <a:cubicBezTo>
                    <a:pt x="8278" y="5107"/>
                    <a:pt x="8262" y="4976"/>
                    <a:pt x="8229" y="4844"/>
                  </a:cubicBezTo>
                  <a:cubicBezTo>
                    <a:pt x="8117" y="4533"/>
                    <a:pt x="7815" y="4344"/>
                    <a:pt x="7503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33"/>
                    <a:pt x="6426" y="5221"/>
                    <a:pt x="6754" y="5779"/>
                  </a:cubicBezTo>
                  <a:cubicBezTo>
                    <a:pt x="6925" y="6122"/>
                    <a:pt x="7333" y="6322"/>
                    <a:pt x="7758" y="6322"/>
                  </a:cubicBezTo>
                  <a:cubicBezTo>
                    <a:pt x="8024" y="6322"/>
                    <a:pt x="8297" y="6244"/>
                    <a:pt x="8524" y="6074"/>
                  </a:cubicBezTo>
                  <a:cubicBezTo>
                    <a:pt x="8950" y="5746"/>
                    <a:pt x="9065" y="5140"/>
                    <a:pt x="8934" y="4582"/>
                  </a:cubicBezTo>
                  <a:cubicBezTo>
                    <a:pt x="8819" y="4058"/>
                    <a:pt x="8458" y="3173"/>
                    <a:pt x="7213" y="2894"/>
                  </a:cubicBezTo>
                  <a:cubicBezTo>
                    <a:pt x="7066" y="2861"/>
                    <a:pt x="6916" y="2847"/>
                    <a:pt x="6765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40" y="3910"/>
                  </a:cubicBezTo>
                  <a:cubicBezTo>
                    <a:pt x="1558" y="3877"/>
                    <a:pt x="1459" y="3861"/>
                    <a:pt x="1377" y="3828"/>
                  </a:cubicBezTo>
                  <a:lnTo>
                    <a:pt x="1312" y="3795"/>
                  </a:ln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8"/>
                    <a:pt x="3098" y="566"/>
                  </a:cubicBezTo>
                  <a:cubicBezTo>
                    <a:pt x="3557" y="1025"/>
                    <a:pt x="3525" y="1779"/>
                    <a:pt x="3017" y="2173"/>
                  </a:cubicBezTo>
                  <a:cubicBezTo>
                    <a:pt x="2935" y="2238"/>
                    <a:pt x="2853" y="2271"/>
                    <a:pt x="2754" y="2304"/>
                  </a:cubicBezTo>
                  <a:cubicBezTo>
                    <a:pt x="2694" y="2321"/>
                    <a:pt x="2631" y="2329"/>
                    <a:pt x="2568" y="2329"/>
                  </a:cubicBezTo>
                  <a:cubicBezTo>
                    <a:pt x="2391" y="2329"/>
                    <a:pt x="2211" y="2265"/>
                    <a:pt x="2066" y="2156"/>
                  </a:cubicBezTo>
                  <a:cubicBezTo>
                    <a:pt x="1935" y="2074"/>
                    <a:pt x="1886" y="1927"/>
                    <a:pt x="1918" y="1779"/>
                  </a:cubicBezTo>
                  <a:lnTo>
                    <a:pt x="1918" y="1779"/>
                  </a:lnTo>
                  <a:cubicBezTo>
                    <a:pt x="1994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1"/>
                  </a:cubicBezTo>
                  <a:cubicBezTo>
                    <a:pt x="2590" y="1730"/>
                    <a:pt x="2525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8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69"/>
                  </a:cubicBezTo>
                  <a:cubicBezTo>
                    <a:pt x="2721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885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41" y="911"/>
                    <a:pt x="3164" y="501"/>
                  </a:cubicBezTo>
                  <a:cubicBezTo>
                    <a:pt x="2891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88950" y="39003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1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2" y="1030"/>
                    <a:pt x="1426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85" y="1159"/>
                    <a:pt x="2317" y="1159"/>
                  </a:cubicBezTo>
                  <a:cubicBezTo>
                    <a:pt x="2363" y="1159"/>
                    <a:pt x="2397" y="1175"/>
                    <a:pt x="2426" y="1217"/>
                  </a:cubicBezTo>
                  <a:cubicBezTo>
                    <a:pt x="2499" y="1314"/>
                    <a:pt x="2409" y="1367"/>
                    <a:pt x="2263" y="1367"/>
                  </a:cubicBezTo>
                  <a:cubicBezTo>
                    <a:pt x="2213" y="1367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14" y="1573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55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1"/>
                    <a:pt x="3065" y="1249"/>
                  </a:cubicBezTo>
                  <a:cubicBezTo>
                    <a:pt x="3111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6"/>
                  </a:cubicBezTo>
                  <a:cubicBezTo>
                    <a:pt x="3082" y="1938"/>
                    <a:pt x="2230" y="2889"/>
                    <a:pt x="3557" y="3708"/>
                  </a:cubicBezTo>
                  <a:lnTo>
                    <a:pt x="3557" y="3708"/>
                  </a:ln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2"/>
                    <a:pt x="6458" y="266"/>
                  </a:cubicBezTo>
                  <a:cubicBezTo>
                    <a:pt x="6458" y="266"/>
                    <a:pt x="6127" y="1"/>
                    <a:pt x="55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518850" y="3808375"/>
              <a:ext cx="90175" cy="63350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7" y="550"/>
                  </a:cubicBezTo>
                  <a:cubicBezTo>
                    <a:pt x="1361" y="747"/>
                    <a:pt x="1427" y="1025"/>
                    <a:pt x="1345" y="1271"/>
                  </a:cubicBezTo>
                  <a:cubicBezTo>
                    <a:pt x="1296" y="1501"/>
                    <a:pt x="1181" y="2156"/>
                    <a:pt x="2214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83200" y="374180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19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398800" y="3770900"/>
              <a:ext cx="79525" cy="107375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2" y="96"/>
                  </a:cubicBezTo>
                  <a:cubicBezTo>
                    <a:pt x="1851" y="96"/>
                    <a:pt x="1370" y="202"/>
                    <a:pt x="1230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38" y="2509"/>
                    <a:pt x="1401" y="2516"/>
                    <a:pt x="1366" y="2516"/>
                  </a:cubicBezTo>
                  <a:cubicBezTo>
                    <a:pt x="1198" y="2516"/>
                    <a:pt x="1066" y="2343"/>
                    <a:pt x="1148" y="2180"/>
                  </a:cubicBezTo>
                  <a:cubicBezTo>
                    <a:pt x="1221" y="1946"/>
                    <a:pt x="1045" y="1711"/>
                    <a:pt x="819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7" y="1729"/>
                    <a:pt x="623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9" y="2918"/>
                  </a:cubicBezTo>
                  <a:cubicBezTo>
                    <a:pt x="1393" y="3344"/>
                    <a:pt x="1738" y="4032"/>
                    <a:pt x="2115" y="4295"/>
                  </a:cubicBezTo>
                  <a:cubicBezTo>
                    <a:pt x="2115" y="4295"/>
                    <a:pt x="1508" y="3344"/>
                    <a:pt x="2066" y="2475"/>
                  </a:cubicBezTo>
                  <a:cubicBezTo>
                    <a:pt x="2623" y="1606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293900" y="3612200"/>
              <a:ext cx="202850" cy="202150"/>
            </a:xfrm>
            <a:custGeom>
              <a:avLst/>
              <a:gdLst/>
              <a:ahLst/>
              <a:cxnLst/>
              <a:rect l="l" t="t" r="r" b="b"/>
              <a:pathLst>
                <a:path w="8114" h="8086" extrusionOk="0">
                  <a:moveTo>
                    <a:pt x="2382" y="1"/>
                  </a:moveTo>
                  <a:cubicBezTo>
                    <a:pt x="2282" y="1"/>
                    <a:pt x="2181" y="8"/>
                    <a:pt x="2082" y="21"/>
                  </a:cubicBezTo>
                  <a:cubicBezTo>
                    <a:pt x="754" y="169"/>
                    <a:pt x="0" y="1972"/>
                    <a:pt x="787" y="3234"/>
                  </a:cubicBezTo>
                  <a:cubicBezTo>
                    <a:pt x="1376" y="4191"/>
                    <a:pt x="2454" y="4473"/>
                    <a:pt x="3416" y="4473"/>
                  </a:cubicBezTo>
                  <a:cubicBezTo>
                    <a:pt x="3525" y="4473"/>
                    <a:pt x="3632" y="4470"/>
                    <a:pt x="3737" y="4463"/>
                  </a:cubicBezTo>
                  <a:cubicBezTo>
                    <a:pt x="3950" y="4463"/>
                    <a:pt x="4196" y="4430"/>
                    <a:pt x="4442" y="4398"/>
                  </a:cubicBezTo>
                  <a:cubicBezTo>
                    <a:pt x="4442" y="4398"/>
                    <a:pt x="4638" y="4367"/>
                    <a:pt x="4932" y="4367"/>
                  </a:cubicBezTo>
                  <a:cubicBezTo>
                    <a:pt x="5419" y="4367"/>
                    <a:pt x="6177" y="4450"/>
                    <a:pt x="6770" y="4889"/>
                  </a:cubicBezTo>
                  <a:cubicBezTo>
                    <a:pt x="7163" y="5234"/>
                    <a:pt x="7425" y="5692"/>
                    <a:pt x="7507" y="6217"/>
                  </a:cubicBezTo>
                  <a:cubicBezTo>
                    <a:pt x="7507" y="6217"/>
                    <a:pt x="7671" y="7414"/>
                    <a:pt x="7097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4" y="4655"/>
                    <a:pt x="6811" y="4001"/>
                    <a:pt x="5471" y="4001"/>
                  </a:cubicBezTo>
                  <a:cubicBezTo>
                    <a:pt x="5193" y="4001"/>
                    <a:pt x="4902" y="4030"/>
                    <a:pt x="4606" y="4086"/>
                  </a:cubicBezTo>
                  <a:cubicBezTo>
                    <a:pt x="4104" y="4187"/>
                    <a:pt x="3649" y="4237"/>
                    <a:pt x="3240" y="4237"/>
                  </a:cubicBezTo>
                  <a:cubicBezTo>
                    <a:pt x="2714" y="4237"/>
                    <a:pt x="2263" y="4154"/>
                    <a:pt x="1885" y="3988"/>
                  </a:cubicBezTo>
                  <a:cubicBezTo>
                    <a:pt x="1492" y="3807"/>
                    <a:pt x="1147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199" y="138"/>
                    <a:pt x="2301" y="130"/>
                    <a:pt x="2403" y="130"/>
                  </a:cubicBezTo>
                  <a:cubicBezTo>
                    <a:pt x="2877" y="130"/>
                    <a:pt x="3333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6" y="2330"/>
                    <a:pt x="3252" y="2535"/>
                    <a:pt x="2901" y="2535"/>
                  </a:cubicBezTo>
                  <a:cubicBezTo>
                    <a:pt x="2815" y="2535"/>
                    <a:pt x="2727" y="2522"/>
                    <a:pt x="2639" y="2496"/>
                  </a:cubicBezTo>
                  <a:cubicBezTo>
                    <a:pt x="2196" y="2398"/>
                    <a:pt x="2016" y="1955"/>
                    <a:pt x="2360" y="1906"/>
                  </a:cubicBezTo>
                  <a:cubicBezTo>
                    <a:pt x="2770" y="1841"/>
                    <a:pt x="2852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7" y="1158"/>
                    <a:pt x="1869" y="1480"/>
                  </a:cubicBezTo>
                  <a:cubicBezTo>
                    <a:pt x="1819" y="1759"/>
                    <a:pt x="1885" y="2037"/>
                    <a:pt x="2082" y="2234"/>
                  </a:cubicBezTo>
                  <a:cubicBezTo>
                    <a:pt x="2250" y="2427"/>
                    <a:pt x="2587" y="2591"/>
                    <a:pt x="2932" y="2591"/>
                  </a:cubicBezTo>
                  <a:cubicBezTo>
                    <a:pt x="3260" y="2591"/>
                    <a:pt x="3595" y="2444"/>
                    <a:pt x="3803" y="2037"/>
                  </a:cubicBezTo>
                  <a:cubicBezTo>
                    <a:pt x="4032" y="1562"/>
                    <a:pt x="4000" y="988"/>
                    <a:pt x="3688" y="562"/>
                  </a:cubicBezTo>
                  <a:cubicBezTo>
                    <a:pt x="3400" y="178"/>
                    <a:pt x="2895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326250" y="3728400"/>
              <a:ext cx="116825" cy="59725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3575" y="0"/>
                  </a:moveTo>
                  <a:cubicBezTo>
                    <a:pt x="3276" y="0"/>
                    <a:pt x="2924" y="41"/>
                    <a:pt x="2525" y="159"/>
                  </a:cubicBezTo>
                  <a:cubicBezTo>
                    <a:pt x="1971" y="326"/>
                    <a:pt x="1499" y="386"/>
                    <a:pt x="1111" y="386"/>
                  </a:cubicBezTo>
                  <a:cubicBezTo>
                    <a:pt x="581" y="386"/>
                    <a:pt x="209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53" y="641"/>
                    <a:pt x="597" y="1392"/>
                    <a:pt x="1187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3" y="1225"/>
                    <a:pt x="1952" y="766"/>
                    <a:pt x="2427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6" y="878"/>
                    <a:pt x="2430" y="876"/>
                    <a:pt x="2413" y="876"/>
                  </a:cubicBezTo>
                  <a:cubicBezTo>
                    <a:pt x="2219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115" y="2389"/>
                  </a:cubicBezTo>
                  <a:cubicBezTo>
                    <a:pt x="2115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25" y="201"/>
                  </a:cubicBezTo>
                  <a:cubicBezTo>
                    <a:pt x="4504" y="201"/>
                    <a:pt x="4586" y="209"/>
                    <a:pt x="4672" y="225"/>
                  </a:cubicBezTo>
                  <a:cubicBezTo>
                    <a:pt x="4672" y="225"/>
                    <a:pt x="4271" y="0"/>
                    <a:pt x="35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356175" y="3618850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44"/>
                    <a:pt x="1836" y="1083"/>
                    <a:pt x="1640" y="1656"/>
                  </a:cubicBezTo>
                  <a:cubicBezTo>
                    <a:pt x="1410" y="2418"/>
                    <a:pt x="886" y="2618"/>
                    <a:pt x="437" y="2618"/>
                  </a:cubicBezTo>
                  <a:cubicBezTo>
                    <a:pt x="276" y="2618"/>
                    <a:pt x="125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5"/>
                    <a:pt x="1008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51" y="3296"/>
                    <a:pt x="1886" y="2640"/>
                    <a:pt x="1886" y="2361"/>
                  </a:cubicBezTo>
                  <a:cubicBezTo>
                    <a:pt x="1869" y="2083"/>
                    <a:pt x="1853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4" y="2345"/>
                    <a:pt x="1820" y="2984"/>
                    <a:pt x="2918" y="3099"/>
                  </a:cubicBezTo>
                  <a:cubicBezTo>
                    <a:pt x="2787" y="3001"/>
                    <a:pt x="2754" y="2820"/>
                    <a:pt x="2853" y="2689"/>
                  </a:cubicBezTo>
                  <a:cubicBezTo>
                    <a:pt x="3000" y="2427"/>
                    <a:pt x="3213" y="1984"/>
                    <a:pt x="2492" y="1361"/>
                  </a:cubicBezTo>
                  <a:cubicBezTo>
                    <a:pt x="1754" y="739"/>
                    <a:pt x="1689" y="296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273000" y="3499700"/>
              <a:ext cx="47950" cy="191725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31" y="0"/>
                  </a:moveTo>
                  <a:cubicBezTo>
                    <a:pt x="561" y="0"/>
                    <a:pt x="487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153325" y="3474650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2275" y="0"/>
                  </a:moveTo>
                  <a:cubicBezTo>
                    <a:pt x="1364" y="0"/>
                    <a:pt x="525" y="449"/>
                    <a:pt x="296" y="1163"/>
                  </a:cubicBezTo>
                  <a:cubicBezTo>
                    <a:pt x="1" y="1966"/>
                    <a:pt x="411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3" y="3101"/>
                    <a:pt x="2621" y="2805"/>
                    <a:pt x="2722" y="2425"/>
                  </a:cubicBezTo>
                  <a:cubicBezTo>
                    <a:pt x="2851" y="2036"/>
                    <a:pt x="2551" y="1648"/>
                    <a:pt x="2165" y="1648"/>
                  </a:cubicBezTo>
                  <a:cubicBezTo>
                    <a:pt x="2112" y="1648"/>
                    <a:pt x="2056" y="1655"/>
                    <a:pt x="2001" y="1671"/>
                  </a:cubicBezTo>
                  <a:cubicBezTo>
                    <a:pt x="1673" y="1737"/>
                    <a:pt x="1492" y="2081"/>
                    <a:pt x="1607" y="2376"/>
                  </a:cubicBezTo>
                  <a:cubicBezTo>
                    <a:pt x="1690" y="2625"/>
                    <a:pt x="1945" y="2660"/>
                    <a:pt x="2080" y="2660"/>
                  </a:cubicBezTo>
                  <a:cubicBezTo>
                    <a:pt x="2131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1" y="2704"/>
                  </a:cubicBezTo>
                  <a:cubicBezTo>
                    <a:pt x="575" y="2327"/>
                    <a:pt x="493" y="1081"/>
                    <a:pt x="1214" y="507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7" y="212"/>
                  </a:cubicBezTo>
                  <a:cubicBezTo>
                    <a:pt x="3935" y="475"/>
                    <a:pt x="4656" y="1638"/>
                    <a:pt x="4885" y="2868"/>
                  </a:cubicBezTo>
                  <a:cubicBezTo>
                    <a:pt x="5115" y="4097"/>
                    <a:pt x="4885" y="5359"/>
                    <a:pt x="4951" y="6490"/>
                  </a:cubicBezTo>
                  <a:cubicBezTo>
                    <a:pt x="4902" y="7506"/>
                    <a:pt x="5295" y="8490"/>
                    <a:pt x="6049" y="9195"/>
                  </a:cubicBezTo>
                  <a:cubicBezTo>
                    <a:pt x="6738" y="9801"/>
                    <a:pt x="7623" y="10145"/>
                    <a:pt x="8557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6"/>
                    <a:pt x="5049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202925" y="3510075"/>
              <a:ext cx="62300" cy="52850"/>
            </a:xfrm>
            <a:custGeom>
              <a:avLst/>
              <a:gdLst/>
              <a:ahLst/>
              <a:cxnLst/>
              <a:rect l="l" t="t" r="r" b="b"/>
              <a:pathLst>
                <a:path w="2492" h="2114" extrusionOk="0">
                  <a:moveTo>
                    <a:pt x="1802" y="1"/>
                  </a:moveTo>
                  <a:cubicBezTo>
                    <a:pt x="1321" y="1"/>
                    <a:pt x="1021" y="400"/>
                    <a:pt x="934" y="1090"/>
                  </a:cubicBezTo>
                  <a:cubicBezTo>
                    <a:pt x="855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1" y="2113"/>
                    <a:pt x="1763" y="2048"/>
                    <a:pt x="1951" y="1860"/>
                  </a:cubicBezTo>
                  <a:cubicBezTo>
                    <a:pt x="2492" y="1320"/>
                    <a:pt x="2115" y="615"/>
                    <a:pt x="1967" y="385"/>
                  </a:cubicBezTo>
                  <a:cubicBezTo>
                    <a:pt x="1869" y="271"/>
                    <a:pt x="1902" y="107"/>
                    <a:pt x="2016" y="25"/>
                  </a:cubicBezTo>
                  <a:cubicBezTo>
                    <a:pt x="1941" y="8"/>
                    <a:pt x="1870" y="1"/>
                    <a:pt x="18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141050" y="3513950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5" y="1"/>
                  </a:moveTo>
                  <a:lnTo>
                    <a:pt x="475" y="1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2" y="3716"/>
                    <a:pt x="2128" y="3794"/>
                    <a:pt x="2453" y="3794"/>
                  </a:cubicBezTo>
                  <a:cubicBezTo>
                    <a:pt x="2549" y="3794"/>
                    <a:pt x="2606" y="3787"/>
                    <a:pt x="2606" y="3787"/>
                  </a:cubicBezTo>
                  <a:cubicBezTo>
                    <a:pt x="2344" y="3705"/>
                    <a:pt x="2295" y="3377"/>
                    <a:pt x="2475" y="3148"/>
                  </a:cubicBezTo>
                  <a:cubicBezTo>
                    <a:pt x="2639" y="2984"/>
                    <a:pt x="2606" y="2722"/>
                    <a:pt x="2426" y="2607"/>
                  </a:cubicBezTo>
                  <a:cubicBezTo>
                    <a:pt x="2295" y="2558"/>
                    <a:pt x="2033" y="2345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7"/>
                    <a:pt x="2869" y="3115"/>
                  </a:cubicBezTo>
                  <a:cubicBezTo>
                    <a:pt x="2819" y="3705"/>
                    <a:pt x="3082" y="3869"/>
                    <a:pt x="3491" y="4148"/>
                  </a:cubicBezTo>
                  <a:cubicBezTo>
                    <a:pt x="3885" y="4426"/>
                    <a:pt x="3655" y="4951"/>
                    <a:pt x="3655" y="4951"/>
                  </a:cubicBezTo>
                  <a:cubicBezTo>
                    <a:pt x="4360" y="4541"/>
                    <a:pt x="4196" y="3869"/>
                    <a:pt x="4114" y="3722"/>
                  </a:cubicBezTo>
                  <a:cubicBezTo>
                    <a:pt x="4032" y="3574"/>
                    <a:pt x="3836" y="3312"/>
                    <a:pt x="4065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60" y="4935"/>
                    <a:pt x="4524" y="5279"/>
                    <a:pt x="4836" y="5475"/>
                  </a:cubicBezTo>
                  <a:cubicBezTo>
                    <a:pt x="4704" y="5148"/>
                    <a:pt x="4639" y="4803"/>
                    <a:pt x="4655" y="4459"/>
                  </a:cubicBezTo>
                  <a:cubicBezTo>
                    <a:pt x="4639" y="3935"/>
                    <a:pt x="4737" y="3017"/>
                    <a:pt x="3836" y="2410"/>
                  </a:cubicBezTo>
                  <a:cubicBezTo>
                    <a:pt x="2918" y="1787"/>
                    <a:pt x="1820" y="2050"/>
                    <a:pt x="1033" y="1492"/>
                  </a:cubicBezTo>
                  <a:cubicBezTo>
                    <a:pt x="557" y="1148"/>
                    <a:pt x="344" y="558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01700" y="3475325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39" y="1"/>
                  </a:moveTo>
                  <a:cubicBezTo>
                    <a:pt x="328" y="1"/>
                    <a:pt x="279" y="1082"/>
                    <a:pt x="279" y="1365"/>
                  </a:cubicBezTo>
                  <a:cubicBezTo>
                    <a:pt x="279" y="1562"/>
                    <a:pt x="164" y="1726"/>
                    <a:pt x="1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60" y="1953"/>
                    <a:pt x="1827" y="1307"/>
                    <a:pt x="2033" y="792"/>
                  </a:cubicBezTo>
                  <a:cubicBezTo>
                    <a:pt x="2197" y="415"/>
                    <a:pt x="2541" y="136"/>
                    <a:pt x="2967" y="87"/>
                  </a:cubicBezTo>
                  <a:cubicBezTo>
                    <a:pt x="2613" y="27"/>
                    <a:pt x="2306" y="1"/>
                    <a:pt x="20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73025" y="3474675"/>
              <a:ext cx="36075" cy="28550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8" y="146"/>
                    <a:pt x="0" y="424"/>
                    <a:pt x="98" y="670"/>
                  </a:cubicBezTo>
                  <a:cubicBezTo>
                    <a:pt x="180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7" y="1141"/>
                  </a:cubicBezTo>
                  <a:cubicBezTo>
                    <a:pt x="961" y="1141"/>
                    <a:pt x="1105" y="1098"/>
                    <a:pt x="1229" y="1014"/>
                  </a:cubicBezTo>
                  <a:cubicBezTo>
                    <a:pt x="1361" y="883"/>
                    <a:pt x="1443" y="703"/>
                    <a:pt x="1443" y="506"/>
                  </a:cubicBezTo>
                  <a:lnTo>
                    <a:pt x="1443" y="506"/>
                  </a:lnTo>
                  <a:cubicBezTo>
                    <a:pt x="1442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4" y="86"/>
                    <a:pt x="428" y="74"/>
                    <a:pt x="471" y="74"/>
                  </a:cubicBezTo>
                  <a:cubicBezTo>
                    <a:pt x="587" y="74"/>
                    <a:pt x="697" y="162"/>
                    <a:pt x="721" y="293"/>
                  </a:cubicBezTo>
                  <a:cubicBezTo>
                    <a:pt x="732" y="401"/>
                    <a:pt x="651" y="466"/>
                    <a:pt x="599" y="466"/>
                  </a:cubicBezTo>
                  <a:cubicBezTo>
                    <a:pt x="571" y="466"/>
                    <a:pt x="552" y="448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39"/>
                    <a:pt x="394" y="539"/>
                  </a:cubicBezTo>
                  <a:cubicBezTo>
                    <a:pt x="441" y="577"/>
                    <a:pt x="496" y="594"/>
                    <a:pt x="552" y="594"/>
                  </a:cubicBezTo>
                  <a:cubicBezTo>
                    <a:pt x="687" y="594"/>
                    <a:pt x="820" y="489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577050" y="3655925"/>
              <a:ext cx="100000" cy="218675"/>
            </a:xfrm>
            <a:custGeom>
              <a:avLst/>
              <a:gdLst/>
              <a:ahLst/>
              <a:cxnLst/>
              <a:rect l="l" t="t" r="r" b="b"/>
              <a:pathLst>
                <a:path w="4000" h="8747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6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2" y="5206"/>
                  </a:cubicBezTo>
                  <a:cubicBezTo>
                    <a:pt x="3443" y="5681"/>
                    <a:pt x="3770" y="6353"/>
                    <a:pt x="3820" y="7058"/>
                  </a:cubicBezTo>
                  <a:cubicBezTo>
                    <a:pt x="3852" y="7713"/>
                    <a:pt x="3492" y="8402"/>
                    <a:pt x="2918" y="8566"/>
                  </a:cubicBezTo>
                  <a:cubicBezTo>
                    <a:pt x="2786" y="8615"/>
                    <a:pt x="2651" y="8638"/>
                    <a:pt x="2519" y="8638"/>
                  </a:cubicBezTo>
                  <a:cubicBezTo>
                    <a:pt x="2081" y="8638"/>
                    <a:pt x="1684" y="8383"/>
                    <a:pt x="1558" y="7992"/>
                  </a:cubicBezTo>
                  <a:cubicBezTo>
                    <a:pt x="1345" y="7550"/>
                    <a:pt x="1541" y="7025"/>
                    <a:pt x="2000" y="6845"/>
                  </a:cubicBezTo>
                  <a:cubicBezTo>
                    <a:pt x="2082" y="6812"/>
                    <a:pt x="2180" y="6796"/>
                    <a:pt x="2262" y="6796"/>
                  </a:cubicBezTo>
                  <a:cubicBezTo>
                    <a:pt x="2262" y="6796"/>
                    <a:pt x="2292" y="6792"/>
                    <a:pt x="2339" y="6792"/>
                  </a:cubicBezTo>
                  <a:cubicBezTo>
                    <a:pt x="2480" y="6792"/>
                    <a:pt x="2775" y="6820"/>
                    <a:pt x="2885" y="7041"/>
                  </a:cubicBezTo>
                  <a:cubicBezTo>
                    <a:pt x="2885" y="7041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20" y="7058"/>
                  </a:cubicBezTo>
                  <a:cubicBezTo>
                    <a:pt x="2758" y="7024"/>
                    <a:pt x="2688" y="7007"/>
                    <a:pt x="2617" y="7007"/>
                  </a:cubicBezTo>
                  <a:cubicBezTo>
                    <a:pt x="2517" y="7007"/>
                    <a:pt x="2414" y="7040"/>
                    <a:pt x="2328" y="7107"/>
                  </a:cubicBezTo>
                  <a:cubicBezTo>
                    <a:pt x="2082" y="7353"/>
                    <a:pt x="2131" y="7779"/>
                    <a:pt x="2443" y="7927"/>
                  </a:cubicBezTo>
                  <a:cubicBezTo>
                    <a:pt x="2529" y="7970"/>
                    <a:pt x="2619" y="7991"/>
                    <a:pt x="2706" y="7991"/>
                  </a:cubicBezTo>
                  <a:cubicBezTo>
                    <a:pt x="3015" y="7991"/>
                    <a:pt x="3279" y="7724"/>
                    <a:pt x="3164" y="7238"/>
                  </a:cubicBezTo>
                  <a:cubicBezTo>
                    <a:pt x="3062" y="6904"/>
                    <a:pt x="2755" y="6686"/>
                    <a:pt x="2424" y="6686"/>
                  </a:cubicBezTo>
                  <a:cubicBezTo>
                    <a:pt x="2381" y="6686"/>
                    <a:pt x="2338" y="6690"/>
                    <a:pt x="2295" y="6697"/>
                  </a:cubicBezTo>
                  <a:cubicBezTo>
                    <a:pt x="2180" y="6697"/>
                    <a:pt x="2066" y="6730"/>
                    <a:pt x="1967" y="6779"/>
                  </a:cubicBezTo>
                  <a:cubicBezTo>
                    <a:pt x="1492" y="7009"/>
                    <a:pt x="1295" y="7550"/>
                    <a:pt x="1476" y="8025"/>
                  </a:cubicBezTo>
                  <a:cubicBezTo>
                    <a:pt x="1618" y="8452"/>
                    <a:pt x="2077" y="8746"/>
                    <a:pt x="2571" y="8746"/>
                  </a:cubicBezTo>
                  <a:cubicBezTo>
                    <a:pt x="2702" y="8746"/>
                    <a:pt x="2836" y="8725"/>
                    <a:pt x="2967" y="8681"/>
                  </a:cubicBezTo>
                  <a:cubicBezTo>
                    <a:pt x="3623" y="8500"/>
                    <a:pt x="4000" y="7763"/>
                    <a:pt x="3984" y="7041"/>
                  </a:cubicBezTo>
                  <a:cubicBezTo>
                    <a:pt x="3934" y="6287"/>
                    <a:pt x="3574" y="5583"/>
                    <a:pt x="3016" y="5091"/>
                  </a:cubicBezTo>
                  <a:cubicBezTo>
                    <a:pt x="2443" y="4550"/>
                    <a:pt x="1672" y="4271"/>
                    <a:pt x="1131" y="3714"/>
                  </a:cubicBezTo>
                  <a:cubicBezTo>
                    <a:pt x="574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0" y="550"/>
                  </a:cubicBezTo>
                  <a:cubicBezTo>
                    <a:pt x="984" y="436"/>
                    <a:pt x="1164" y="337"/>
                    <a:pt x="1345" y="288"/>
                  </a:cubicBezTo>
                  <a:cubicBezTo>
                    <a:pt x="1492" y="247"/>
                    <a:pt x="1644" y="227"/>
                    <a:pt x="1795" y="227"/>
                  </a:cubicBezTo>
                  <a:cubicBezTo>
                    <a:pt x="1947" y="227"/>
                    <a:pt x="2099" y="247"/>
                    <a:pt x="2246" y="288"/>
                  </a:cubicBezTo>
                  <a:cubicBezTo>
                    <a:pt x="3262" y="550"/>
                    <a:pt x="3590" y="1927"/>
                    <a:pt x="2902" y="2583"/>
                  </a:cubicBezTo>
                  <a:cubicBezTo>
                    <a:pt x="2771" y="2714"/>
                    <a:pt x="2590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7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4" y="2354"/>
                    <a:pt x="1653" y="2354"/>
                    <a:pt x="1680" y="2354"/>
                  </a:cubicBezTo>
                  <a:cubicBezTo>
                    <a:pt x="1818" y="2354"/>
                    <a:pt x="2139" y="2331"/>
                    <a:pt x="2262" y="2042"/>
                  </a:cubicBezTo>
                  <a:cubicBezTo>
                    <a:pt x="2382" y="1683"/>
                    <a:pt x="2091" y="1345"/>
                    <a:pt x="1758" y="1345"/>
                  </a:cubicBezTo>
                  <a:cubicBezTo>
                    <a:pt x="1681" y="1345"/>
                    <a:pt x="1602" y="1363"/>
                    <a:pt x="1525" y="1403"/>
                  </a:cubicBezTo>
                  <a:cubicBezTo>
                    <a:pt x="902" y="1780"/>
                    <a:pt x="1049" y="2731"/>
                    <a:pt x="1754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3" y="3013"/>
                    <a:pt x="3176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5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631950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"/>
                    <a:pt x="247" y="83"/>
                    <a:pt x="116" y="460"/>
                  </a:cubicBezTo>
                  <a:cubicBezTo>
                    <a:pt x="1" y="853"/>
                    <a:pt x="329" y="1115"/>
                    <a:pt x="968" y="1394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8" y="330"/>
                    <a:pt x="392" y="239"/>
                    <a:pt x="361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497975" y="356067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32"/>
                    <a:pt x="1229" y="312"/>
                    <a:pt x="1115" y="410"/>
                  </a:cubicBezTo>
                  <a:cubicBezTo>
                    <a:pt x="901" y="590"/>
                    <a:pt x="361" y="1213"/>
                    <a:pt x="754" y="1836"/>
                  </a:cubicBezTo>
                  <a:cubicBezTo>
                    <a:pt x="1196" y="2525"/>
                    <a:pt x="1787" y="2295"/>
                    <a:pt x="1983" y="2885"/>
                  </a:cubicBezTo>
                  <a:cubicBezTo>
                    <a:pt x="1983" y="2885"/>
                    <a:pt x="2065" y="3180"/>
                    <a:pt x="1869" y="3279"/>
                  </a:cubicBezTo>
                  <a:cubicBezTo>
                    <a:pt x="1837" y="3296"/>
                    <a:pt x="1807" y="3303"/>
                    <a:pt x="1778" y="3303"/>
                  </a:cubicBezTo>
                  <a:cubicBezTo>
                    <a:pt x="1641" y="3303"/>
                    <a:pt x="1541" y="3130"/>
                    <a:pt x="1541" y="2967"/>
                  </a:cubicBezTo>
                  <a:cubicBezTo>
                    <a:pt x="1475" y="2672"/>
                    <a:pt x="1229" y="2443"/>
                    <a:pt x="918" y="2394"/>
                  </a:cubicBezTo>
                  <a:cubicBezTo>
                    <a:pt x="541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41" y="2525"/>
                    <a:pt x="508" y="2656"/>
                  </a:cubicBezTo>
                  <a:cubicBezTo>
                    <a:pt x="459" y="2803"/>
                    <a:pt x="147" y="3311"/>
                    <a:pt x="721" y="3688"/>
                  </a:cubicBezTo>
                  <a:cubicBezTo>
                    <a:pt x="1295" y="4065"/>
                    <a:pt x="1573" y="3869"/>
                    <a:pt x="1672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5" y="6180"/>
                    <a:pt x="1967" y="6082"/>
                    <a:pt x="1918" y="5967"/>
                  </a:cubicBezTo>
                  <a:cubicBezTo>
                    <a:pt x="1766" y="5632"/>
                    <a:pt x="1444" y="5439"/>
                    <a:pt x="1084" y="5439"/>
                  </a:cubicBezTo>
                  <a:cubicBezTo>
                    <a:pt x="1056" y="5439"/>
                    <a:pt x="1028" y="5440"/>
                    <a:pt x="1000" y="5442"/>
                  </a:cubicBezTo>
                  <a:cubicBezTo>
                    <a:pt x="977" y="5443"/>
                    <a:pt x="955" y="5443"/>
                    <a:pt x="934" y="5443"/>
                  </a:cubicBezTo>
                  <a:cubicBezTo>
                    <a:pt x="421" y="5443"/>
                    <a:pt x="359" y="5257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31"/>
                    <a:pt x="934" y="6622"/>
                  </a:cubicBezTo>
                  <a:cubicBezTo>
                    <a:pt x="1869" y="7114"/>
                    <a:pt x="1787" y="6737"/>
                    <a:pt x="3081" y="7803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9" y="8699"/>
                    <a:pt x="4270" y="8697"/>
                    <a:pt x="4242" y="8697"/>
                  </a:cubicBezTo>
                  <a:cubicBezTo>
                    <a:pt x="4075" y="8697"/>
                    <a:pt x="3917" y="8779"/>
                    <a:pt x="3819" y="8934"/>
                  </a:cubicBezTo>
                  <a:cubicBezTo>
                    <a:pt x="3622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56" y="9573"/>
                    <a:pt x="4408" y="9673"/>
                    <a:pt x="4575" y="9673"/>
                  </a:cubicBezTo>
                  <a:cubicBezTo>
                    <a:pt x="4669" y="9673"/>
                    <a:pt x="4767" y="9641"/>
                    <a:pt x="4868" y="9540"/>
                  </a:cubicBezTo>
                  <a:cubicBezTo>
                    <a:pt x="4988" y="9427"/>
                    <a:pt x="5184" y="9329"/>
                    <a:pt x="5413" y="9329"/>
                  </a:cubicBezTo>
                  <a:cubicBezTo>
                    <a:pt x="5716" y="9329"/>
                    <a:pt x="6075" y="9500"/>
                    <a:pt x="6393" y="10032"/>
                  </a:cubicBezTo>
                  <a:cubicBezTo>
                    <a:pt x="6393" y="10032"/>
                    <a:pt x="6147" y="9229"/>
                    <a:pt x="4835" y="8704"/>
                  </a:cubicBezTo>
                  <a:cubicBezTo>
                    <a:pt x="3114" y="7983"/>
                    <a:pt x="2032" y="6278"/>
                    <a:pt x="2131" y="4426"/>
                  </a:cubicBezTo>
                  <a:cubicBezTo>
                    <a:pt x="2213" y="2197"/>
                    <a:pt x="3508" y="672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544300" y="3496950"/>
              <a:ext cx="73350" cy="268650"/>
            </a:xfrm>
            <a:custGeom>
              <a:avLst/>
              <a:gdLst/>
              <a:ahLst/>
              <a:cxnLst/>
              <a:rect l="l" t="t" r="r" b="b"/>
              <a:pathLst>
                <a:path w="2934" h="10746" extrusionOk="0">
                  <a:moveTo>
                    <a:pt x="1295" y="0"/>
                  </a:moveTo>
                  <a:cubicBezTo>
                    <a:pt x="712" y="0"/>
                    <a:pt x="160" y="379"/>
                    <a:pt x="97" y="910"/>
                  </a:cubicBezTo>
                  <a:cubicBezTo>
                    <a:pt x="1" y="1443"/>
                    <a:pt x="412" y="1960"/>
                    <a:pt x="957" y="1960"/>
                  </a:cubicBezTo>
                  <a:cubicBezTo>
                    <a:pt x="966" y="1960"/>
                    <a:pt x="974" y="1960"/>
                    <a:pt x="983" y="1959"/>
                  </a:cubicBezTo>
                  <a:cubicBezTo>
                    <a:pt x="997" y="1960"/>
                    <a:pt x="1011" y="1961"/>
                    <a:pt x="1025" y="1961"/>
                  </a:cubicBezTo>
                  <a:cubicBezTo>
                    <a:pt x="1571" y="1961"/>
                    <a:pt x="1846" y="1346"/>
                    <a:pt x="1638" y="1074"/>
                  </a:cubicBezTo>
                  <a:cubicBezTo>
                    <a:pt x="1562" y="956"/>
                    <a:pt x="1444" y="904"/>
                    <a:pt x="1327" y="904"/>
                  </a:cubicBezTo>
                  <a:cubicBezTo>
                    <a:pt x="1120" y="904"/>
                    <a:pt x="912" y="1068"/>
                    <a:pt x="933" y="1320"/>
                  </a:cubicBezTo>
                  <a:cubicBezTo>
                    <a:pt x="950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8" y="1877"/>
                    <a:pt x="1163" y="1894"/>
                  </a:cubicBezTo>
                  <a:cubicBezTo>
                    <a:pt x="1147" y="1910"/>
                    <a:pt x="1130" y="1910"/>
                    <a:pt x="1114" y="1927"/>
                  </a:cubicBezTo>
                  <a:lnTo>
                    <a:pt x="1097" y="1927"/>
                  </a:lnTo>
                  <a:cubicBezTo>
                    <a:pt x="1065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51" y="439"/>
                    <a:pt x="745" y="122"/>
                    <a:pt x="1262" y="122"/>
                  </a:cubicBezTo>
                  <a:cubicBezTo>
                    <a:pt x="1572" y="122"/>
                    <a:pt x="1890" y="236"/>
                    <a:pt x="2130" y="500"/>
                  </a:cubicBezTo>
                  <a:cubicBezTo>
                    <a:pt x="2753" y="1254"/>
                    <a:pt x="2622" y="2435"/>
                    <a:pt x="2245" y="3451"/>
                  </a:cubicBezTo>
                  <a:cubicBezTo>
                    <a:pt x="1425" y="5467"/>
                    <a:pt x="540" y="7500"/>
                    <a:pt x="1147" y="8975"/>
                  </a:cubicBezTo>
                  <a:cubicBezTo>
                    <a:pt x="1425" y="9729"/>
                    <a:pt x="1966" y="10352"/>
                    <a:pt x="2671" y="10745"/>
                  </a:cubicBezTo>
                  <a:cubicBezTo>
                    <a:pt x="1999" y="10335"/>
                    <a:pt x="1491" y="9696"/>
                    <a:pt x="1228" y="8942"/>
                  </a:cubicBezTo>
                  <a:cubicBezTo>
                    <a:pt x="688" y="7500"/>
                    <a:pt x="1556" y="5549"/>
                    <a:pt x="2409" y="3500"/>
                  </a:cubicBezTo>
                  <a:cubicBezTo>
                    <a:pt x="2786" y="2484"/>
                    <a:pt x="2933" y="1238"/>
                    <a:pt x="2245" y="419"/>
                  </a:cubicBezTo>
                  <a:cubicBezTo>
                    <a:pt x="1976" y="125"/>
                    <a:pt x="1630" y="0"/>
                    <a:pt x="1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629100" y="3575425"/>
              <a:ext cx="95075" cy="93450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3295" y="0"/>
                  </a:moveTo>
                  <a:lnTo>
                    <a:pt x="3295" y="0"/>
                  </a:lnTo>
                  <a:cubicBezTo>
                    <a:pt x="3295" y="1"/>
                    <a:pt x="3309" y="268"/>
                    <a:pt x="3128" y="268"/>
                  </a:cubicBezTo>
                  <a:cubicBezTo>
                    <a:pt x="3114" y="268"/>
                    <a:pt x="3099" y="266"/>
                    <a:pt x="3082" y="263"/>
                  </a:cubicBezTo>
                  <a:cubicBezTo>
                    <a:pt x="2974" y="240"/>
                    <a:pt x="2829" y="180"/>
                    <a:pt x="2695" y="180"/>
                  </a:cubicBezTo>
                  <a:cubicBezTo>
                    <a:pt x="2544" y="180"/>
                    <a:pt x="2405" y="255"/>
                    <a:pt x="2344" y="541"/>
                  </a:cubicBezTo>
                  <a:cubicBezTo>
                    <a:pt x="2218" y="1062"/>
                    <a:pt x="2168" y="1642"/>
                    <a:pt x="1960" y="1642"/>
                  </a:cubicBezTo>
                  <a:cubicBezTo>
                    <a:pt x="1952" y="1642"/>
                    <a:pt x="1943" y="1641"/>
                    <a:pt x="1934" y="1640"/>
                  </a:cubicBezTo>
                  <a:lnTo>
                    <a:pt x="1885" y="1640"/>
                  </a:lnTo>
                  <a:cubicBezTo>
                    <a:pt x="1876" y="1641"/>
                    <a:pt x="1868" y="1642"/>
                    <a:pt x="1860" y="1642"/>
                  </a:cubicBezTo>
                  <a:cubicBezTo>
                    <a:pt x="1652" y="1642"/>
                    <a:pt x="1601" y="1062"/>
                    <a:pt x="1475" y="541"/>
                  </a:cubicBezTo>
                  <a:cubicBezTo>
                    <a:pt x="1405" y="252"/>
                    <a:pt x="1264" y="174"/>
                    <a:pt x="1114" y="174"/>
                  </a:cubicBezTo>
                  <a:cubicBezTo>
                    <a:pt x="983" y="174"/>
                    <a:pt x="844" y="232"/>
                    <a:pt x="738" y="263"/>
                  </a:cubicBezTo>
                  <a:cubicBezTo>
                    <a:pt x="721" y="266"/>
                    <a:pt x="705" y="268"/>
                    <a:pt x="691" y="268"/>
                  </a:cubicBezTo>
                  <a:cubicBezTo>
                    <a:pt x="511" y="268"/>
                    <a:pt x="525" y="1"/>
                    <a:pt x="525" y="0"/>
                  </a:cubicBezTo>
                  <a:lnTo>
                    <a:pt x="525" y="0"/>
                  </a:lnTo>
                  <a:cubicBezTo>
                    <a:pt x="525" y="1"/>
                    <a:pt x="295" y="83"/>
                    <a:pt x="148" y="673"/>
                  </a:cubicBezTo>
                  <a:cubicBezTo>
                    <a:pt x="0" y="1263"/>
                    <a:pt x="279" y="1492"/>
                    <a:pt x="1066" y="1853"/>
                  </a:cubicBezTo>
                  <a:cubicBezTo>
                    <a:pt x="1852" y="2230"/>
                    <a:pt x="1885" y="3508"/>
                    <a:pt x="1885" y="3508"/>
                  </a:cubicBezTo>
                  <a:lnTo>
                    <a:pt x="1918" y="3738"/>
                  </a:lnTo>
                  <a:lnTo>
                    <a:pt x="1934" y="3508"/>
                  </a:lnTo>
                  <a:cubicBezTo>
                    <a:pt x="1934" y="3508"/>
                    <a:pt x="1967" y="2213"/>
                    <a:pt x="2754" y="1853"/>
                  </a:cubicBezTo>
                  <a:cubicBezTo>
                    <a:pt x="3541" y="1492"/>
                    <a:pt x="3803" y="1263"/>
                    <a:pt x="3672" y="673"/>
                  </a:cubicBezTo>
                  <a:cubicBezTo>
                    <a:pt x="3524" y="66"/>
                    <a:pt x="3295" y="1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659825" y="3510675"/>
              <a:ext cx="34025" cy="84450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9" y="1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9"/>
                  </a:cubicBezTo>
                  <a:cubicBezTo>
                    <a:pt x="132" y="1443"/>
                    <a:pt x="0" y="1755"/>
                    <a:pt x="296" y="2164"/>
                  </a:cubicBezTo>
                  <a:cubicBezTo>
                    <a:pt x="492" y="2427"/>
                    <a:pt x="607" y="2738"/>
                    <a:pt x="656" y="3049"/>
                  </a:cubicBezTo>
                  <a:cubicBezTo>
                    <a:pt x="656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4" y="2738"/>
                    <a:pt x="869" y="2427"/>
                    <a:pt x="1066" y="2164"/>
                  </a:cubicBezTo>
                  <a:cubicBezTo>
                    <a:pt x="1361" y="1755"/>
                    <a:pt x="1230" y="1443"/>
                    <a:pt x="1000" y="1099"/>
                  </a:cubicBezTo>
                  <a:cubicBezTo>
                    <a:pt x="853" y="869"/>
                    <a:pt x="754" y="607"/>
                    <a:pt x="722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606975" y="348690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116"/>
                    <a:pt x="967" y="1296"/>
                    <a:pt x="443" y="2919"/>
                  </a:cubicBezTo>
                  <a:cubicBezTo>
                    <a:pt x="0" y="4295"/>
                    <a:pt x="262" y="5230"/>
                    <a:pt x="1574" y="6148"/>
                  </a:cubicBezTo>
                  <a:cubicBezTo>
                    <a:pt x="2705" y="6951"/>
                    <a:pt x="2754" y="8016"/>
                    <a:pt x="2770" y="8164"/>
                  </a:cubicBezTo>
                  <a:cubicBezTo>
                    <a:pt x="2770" y="7656"/>
                    <a:pt x="2623" y="7164"/>
                    <a:pt x="2344" y="6771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213"/>
                    <a:pt x="639" y="4984"/>
                  </a:cubicBezTo>
                  <a:cubicBezTo>
                    <a:pt x="311" y="4148"/>
                    <a:pt x="967" y="3279"/>
                    <a:pt x="1311" y="2902"/>
                  </a:cubicBezTo>
                  <a:cubicBezTo>
                    <a:pt x="1721" y="2460"/>
                    <a:pt x="2426" y="1968"/>
                    <a:pt x="2573" y="1083"/>
                  </a:cubicBezTo>
                  <a:cubicBezTo>
                    <a:pt x="2705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531775" y="3251000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9" y="0"/>
                  </a:moveTo>
                  <a:cubicBezTo>
                    <a:pt x="660" y="0"/>
                    <a:pt x="0" y="565"/>
                    <a:pt x="287" y="2438"/>
                  </a:cubicBezTo>
                  <a:cubicBezTo>
                    <a:pt x="615" y="4470"/>
                    <a:pt x="2172" y="5421"/>
                    <a:pt x="2434" y="5470"/>
                  </a:cubicBezTo>
                  <a:cubicBezTo>
                    <a:pt x="2434" y="5470"/>
                    <a:pt x="910" y="4487"/>
                    <a:pt x="779" y="2815"/>
                  </a:cubicBezTo>
                  <a:cubicBezTo>
                    <a:pt x="648" y="1143"/>
                    <a:pt x="1156" y="1094"/>
                    <a:pt x="1320" y="733"/>
                  </a:cubicBezTo>
                  <a:cubicBezTo>
                    <a:pt x="1484" y="373"/>
                    <a:pt x="1418" y="110"/>
                    <a:pt x="1090" y="12"/>
                  </a:cubicBezTo>
                  <a:cubicBezTo>
                    <a:pt x="1066" y="4"/>
                    <a:pt x="1038" y="0"/>
                    <a:pt x="1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504925" y="32137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1" y="1"/>
                  </a:moveTo>
                  <a:cubicBezTo>
                    <a:pt x="3380" y="1"/>
                    <a:pt x="3183" y="27"/>
                    <a:pt x="3017" y="62"/>
                  </a:cubicBezTo>
                  <a:cubicBezTo>
                    <a:pt x="2590" y="127"/>
                    <a:pt x="2181" y="291"/>
                    <a:pt x="1820" y="553"/>
                  </a:cubicBezTo>
                  <a:cubicBezTo>
                    <a:pt x="1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3" y="7110"/>
                  </a:cubicBezTo>
                  <a:cubicBezTo>
                    <a:pt x="1672" y="6667"/>
                    <a:pt x="1230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70" y="2292"/>
                    <a:pt x="3967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15" y="1562"/>
                    <a:pt x="3501" y="1773"/>
                    <a:pt x="3732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28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7" y="2324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8" y="2421"/>
                  </a:cubicBezTo>
                  <a:cubicBezTo>
                    <a:pt x="4647" y="2421"/>
                    <a:pt x="5175" y="1983"/>
                    <a:pt x="5246" y="1471"/>
                  </a:cubicBezTo>
                  <a:cubicBezTo>
                    <a:pt x="5279" y="1061"/>
                    <a:pt x="5115" y="652"/>
                    <a:pt x="4803" y="389"/>
                  </a:cubicBezTo>
                  <a:cubicBezTo>
                    <a:pt x="4420" y="91"/>
                    <a:pt x="3981" y="1"/>
                    <a:pt x="3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585650" y="3167175"/>
              <a:ext cx="182375" cy="128400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2" y="669"/>
                    <a:pt x="1" y="595"/>
                  </a:cubicBezTo>
                  <a:lnTo>
                    <a:pt x="1" y="595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95"/>
                  </a:cubicBezTo>
                  <a:lnTo>
                    <a:pt x="7295" y="595"/>
                  </a:lnTo>
                  <a:cubicBezTo>
                    <a:pt x="7214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13" y="644"/>
                    <a:pt x="3836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643425" y="30959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5" y="853"/>
                    <a:pt x="1" y="1722"/>
                    <a:pt x="738" y="2902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60" y="3902"/>
                    <a:pt x="1656" y="3377"/>
                    <a:pt x="1951" y="2902"/>
                  </a:cubicBezTo>
                  <a:cubicBezTo>
                    <a:pt x="2673" y="1722"/>
                    <a:pt x="2115" y="853"/>
                    <a:pt x="1673" y="427"/>
                  </a:cubicBezTo>
                  <a:cubicBezTo>
                    <a:pt x="1542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600400" y="299100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71" y="2103"/>
                    <a:pt x="1190" y="2103"/>
                  </a:cubicBezTo>
                  <a:cubicBezTo>
                    <a:pt x="1801" y="2103"/>
                    <a:pt x="2013" y="1600"/>
                    <a:pt x="1886" y="1282"/>
                  </a:cubicBezTo>
                  <a:cubicBezTo>
                    <a:pt x="1828" y="1108"/>
                    <a:pt x="1667" y="998"/>
                    <a:pt x="1482" y="998"/>
                  </a:cubicBezTo>
                  <a:cubicBezTo>
                    <a:pt x="1459" y="998"/>
                    <a:pt x="1435" y="1000"/>
                    <a:pt x="1410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0"/>
                    <a:pt x="1282" y="1567"/>
                    <a:pt x="1410" y="1567"/>
                  </a:cubicBezTo>
                  <a:cubicBezTo>
                    <a:pt x="1484" y="1567"/>
                    <a:pt x="1559" y="1535"/>
                    <a:pt x="1607" y="1462"/>
                  </a:cubicBezTo>
                  <a:cubicBezTo>
                    <a:pt x="1647" y="1400"/>
                    <a:pt x="1689" y="1375"/>
                    <a:pt x="1725" y="1375"/>
                  </a:cubicBezTo>
                  <a:cubicBezTo>
                    <a:pt x="1795" y="1375"/>
                    <a:pt x="1847" y="1464"/>
                    <a:pt x="1837" y="1561"/>
                  </a:cubicBezTo>
                  <a:cubicBezTo>
                    <a:pt x="1746" y="1808"/>
                    <a:pt x="1510" y="1952"/>
                    <a:pt x="1262" y="1952"/>
                  </a:cubicBezTo>
                  <a:cubicBezTo>
                    <a:pt x="1197" y="1952"/>
                    <a:pt x="1131" y="1942"/>
                    <a:pt x="1066" y="1921"/>
                  </a:cubicBezTo>
                  <a:cubicBezTo>
                    <a:pt x="656" y="1790"/>
                    <a:pt x="460" y="1053"/>
                    <a:pt x="1017" y="659"/>
                  </a:cubicBezTo>
                  <a:cubicBezTo>
                    <a:pt x="1141" y="573"/>
                    <a:pt x="1320" y="527"/>
                    <a:pt x="1521" y="527"/>
                  </a:cubicBezTo>
                  <a:cubicBezTo>
                    <a:pt x="2118" y="527"/>
                    <a:pt x="2902" y="936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1" y="5495"/>
                    <a:pt x="1853" y="4921"/>
                  </a:cubicBezTo>
                  <a:cubicBezTo>
                    <a:pt x="2050" y="4396"/>
                    <a:pt x="2492" y="3855"/>
                    <a:pt x="2804" y="3151"/>
                  </a:cubicBezTo>
                  <a:cubicBezTo>
                    <a:pt x="2918" y="2921"/>
                    <a:pt x="3000" y="2692"/>
                    <a:pt x="3066" y="2446"/>
                  </a:cubicBezTo>
                  <a:cubicBezTo>
                    <a:pt x="3115" y="2692"/>
                    <a:pt x="3197" y="2921"/>
                    <a:pt x="3312" y="3151"/>
                  </a:cubicBezTo>
                  <a:cubicBezTo>
                    <a:pt x="3623" y="3855"/>
                    <a:pt x="4066" y="4396"/>
                    <a:pt x="4263" y="4921"/>
                  </a:cubicBezTo>
                  <a:cubicBezTo>
                    <a:pt x="4525" y="5495"/>
                    <a:pt x="4508" y="6150"/>
                    <a:pt x="4213" y="6708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3" y="936"/>
                    <a:pt x="3997" y="527"/>
                    <a:pt x="4595" y="527"/>
                  </a:cubicBezTo>
                  <a:cubicBezTo>
                    <a:pt x="4795" y="527"/>
                    <a:pt x="4975" y="573"/>
                    <a:pt x="5098" y="659"/>
                  </a:cubicBezTo>
                  <a:cubicBezTo>
                    <a:pt x="5656" y="1053"/>
                    <a:pt x="5459" y="1790"/>
                    <a:pt x="5049" y="1921"/>
                  </a:cubicBezTo>
                  <a:cubicBezTo>
                    <a:pt x="4985" y="1942"/>
                    <a:pt x="4919" y="1952"/>
                    <a:pt x="4854" y="1952"/>
                  </a:cubicBezTo>
                  <a:cubicBezTo>
                    <a:pt x="4605" y="1952"/>
                    <a:pt x="4370" y="1808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4" y="1567"/>
                    <a:pt x="4961" y="1470"/>
                    <a:pt x="4951" y="1315"/>
                  </a:cubicBezTo>
                  <a:cubicBezTo>
                    <a:pt x="4967" y="1167"/>
                    <a:pt x="4853" y="1020"/>
                    <a:pt x="4705" y="1003"/>
                  </a:cubicBezTo>
                  <a:cubicBezTo>
                    <a:pt x="4681" y="1000"/>
                    <a:pt x="4657" y="998"/>
                    <a:pt x="4633" y="998"/>
                  </a:cubicBezTo>
                  <a:cubicBezTo>
                    <a:pt x="4449" y="998"/>
                    <a:pt x="4288" y="1108"/>
                    <a:pt x="4230" y="1282"/>
                  </a:cubicBezTo>
                  <a:cubicBezTo>
                    <a:pt x="4118" y="1584"/>
                    <a:pt x="4347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85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9"/>
                    <a:pt x="3115" y="1069"/>
                    <a:pt x="3066" y="1282"/>
                  </a:cubicBezTo>
                  <a:cubicBezTo>
                    <a:pt x="3000" y="1069"/>
                    <a:pt x="2918" y="889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76650" y="3075900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5" y="1"/>
                  </a:moveTo>
                  <a:cubicBezTo>
                    <a:pt x="4115" y="1"/>
                    <a:pt x="4180" y="623"/>
                    <a:pt x="3803" y="853"/>
                  </a:cubicBezTo>
                  <a:cubicBezTo>
                    <a:pt x="3410" y="1066"/>
                    <a:pt x="2836" y="1541"/>
                    <a:pt x="3443" y="2082"/>
                  </a:cubicBezTo>
                  <a:cubicBezTo>
                    <a:pt x="4033" y="2607"/>
                    <a:pt x="4197" y="3344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0" y="2364"/>
                    <a:pt x="2889" y="2329"/>
                    <a:pt x="2772" y="2329"/>
                  </a:cubicBezTo>
                  <a:cubicBezTo>
                    <a:pt x="2634" y="2329"/>
                    <a:pt x="2558" y="2377"/>
                    <a:pt x="2558" y="2377"/>
                  </a:cubicBezTo>
                  <a:cubicBezTo>
                    <a:pt x="2623" y="2508"/>
                    <a:pt x="2656" y="2656"/>
                    <a:pt x="2672" y="2803"/>
                  </a:cubicBezTo>
                  <a:cubicBezTo>
                    <a:pt x="2689" y="3017"/>
                    <a:pt x="2213" y="3377"/>
                    <a:pt x="2558" y="3771"/>
                  </a:cubicBezTo>
                  <a:cubicBezTo>
                    <a:pt x="2902" y="4164"/>
                    <a:pt x="3148" y="4951"/>
                    <a:pt x="1935" y="5819"/>
                  </a:cubicBezTo>
                  <a:cubicBezTo>
                    <a:pt x="1935" y="5819"/>
                    <a:pt x="2558" y="4459"/>
                    <a:pt x="2197" y="3754"/>
                  </a:cubicBezTo>
                  <a:cubicBezTo>
                    <a:pt x="1820" y="3017"/>
                    <a:pt x="1377" y="3164"/>
                    <a:pt x="951" y="2574"/>
                  </a:cubicBezTo>
                  <a:cubicBezTo>
                    <a:pt x="951" y="2574"/>
                    <a:pt x="1" y="3098"/>
                    <a:pt x="738" y="4246"/>
                  </a:cubicBezTo>
                  <a:cubicBezTo>
                    <a:pt x="1607" y="5606"/>
                    <a:pt x="525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591400" y="30505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7" y="1115"/>
                    <a:pt x="1213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3" y="2658"/>
                    <a:pt x="1174" y="2657"/>
                    <a:pt x="1164" y="2656"/>
                  </a:cubicBezTo>
                  <a:cubicBezTo>
                    <a:pt x="951" y="2623"/>
                    <a:pt x="1000" y="2508"/>
                    <a:pt x="1098" y="1836"/>
                  </a:cubicBezTo>
                  <a:cubicBezTo>
                    <a:pt x="1174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1" y="1672"/>
                    <a:pt x="590" y="1836"/>
                  </a:cubicBezTo>
                  <a:cubicBezTo>
                    <a:pt x="344" y="2082"/>
                    <a:pt x="49" y="2361"/>
                    <a:pt x="295" y="3115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1000" y="32652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41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331600" y="3330800"/>
              <a:ext cx="197125" cy="144875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1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899" y="394"/>
                    <a:pt x="3670" y="608"/>
                    <a:pt x="3480" y="608"/>
                  </a:cubicBezTo>
                  <a:cubicBezTo>
                    <a:pt x="3421" y="608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4" y="2541"/>
                    <a:pt x="2590" y="2704"/>
                  </a:cubicBezTo>
                  <a:cubicBezTo>
                    <a:pt x="1475" y="2885"/>
                    <a:pt x="590" y="3163"/>
                    <a:pt x="623" y="4130"/>
                  </a:cubicBezTo>
                  <a:cubicBezTo>
                    <a:pt x="648" y="4885"/>
                    <a:pt x="505" y="5250"/>
                    <a:pt x="246" y="5250"/>
                  </a:cubicBezTo>
                  <a:cubicBezTo>
                    <a:pt x="173" y="5250"/>
                    <a:pt x="90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48" y="5795"/>
                    <a:pt x="1194" y="5795"/>
                  </a:cubicBezTo>
                  <a:cubicBezTo>
                    <a:pt x="1388" y="5795"/>
                    <a:pt x="1612" y="5768"/>
                    <a:pt x="1869" y="5704"/>
                  </a:cubicBezTo>
                  <a:cubicBezTo>
                    <a:pt x="3377" y="5327"/>
                    <a:pt x="3573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0"/>
                    <a:pt x="46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31975" y="339050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1"/>
                  </a:moveTo>
                  <a:cubicBezTo>
                    <a:pt x="3343" y="1"/>
                    <a:pt x="3287" y="2"/>
                    <a:pt x="3230" y="5"/>
                  </a:cubicBezTo>
                  <a:cubicBezTo>
                    <a:pt x="2656" y="21"/>
                    <a:pt x="2099" y="169"/>
                    <a:pt x="1607" y="464"/>
                  </a:cubicBezTo>
                  <a:cubicBezTo>
                    <a:pt x="1443" y="562"/>
                    <a:pt x="1279" y="677"/>
                    <a:pt x="1132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4" y="4235"/>
                    <a:pt x="1986" y="4251"/>
                    <a:pt x="2127" y="4251"/>
                  </a:cubicBezTo>
                  <a:cubicBezTo>
                    <a:pt x="2608" y="4251"/>
                    <a:pt x="3079" y="4060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33" y="1916"/>
                    <a:pt x="2799" y="1760"/>
                    <a:pt x="2461" y="1760"/>
                  </a:cubicBezTo>
                  <a:cubicBezTo>
                    <a:pt x="2275" y="1760"/>
                    <a:pt x="2088" y="1807"/>
                    <a:pt x="1919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24" y="2824"/>
                    <a:pt x="1673" y="2906"/>
                    <a:pt x="1738" y="2972"/>
                  </a:cubicBezTo>
                  <a:cubicBezTo>
                    <a:pt x="1846" y="3073"/>
                    <a:pt x="1988" y="3116"/>
                    <a:pt x="2127" y="3116"/>
                  </a:cubicBezTo>
                  <a:cubicBezTo>
                    <a:pt x="2372" y="3116"/>
                    <a:pt x="2609" y="2985"/>
                    <a:pt x="2640" y="2808"/>
                  </a:cubicBezTo>
                  <a:cubicBezTo>
                    <a:pt x="2713" y="2544"/>
                    <a:pt x="2511" y="2306"/>
                    <a:pt x="2256" y="2306"/>
                  </a:cubicBezTo>
                  <a:cubicBezTo>
                    <a:pt x="2226" y="2306"/>
                    <a:pt x="2196" y="2309"/>
                    <a:pt x="2165" y="2316"/>
                  </a:cubicBezTo>
                  <a:cubicBezTo>
                    <a:pt x="1902" y="2382"/>
                    <a:pt x="1919" y="2529"/>
                    <a:pt x="1837" y="2529"/>
                  </a:cubicBezTo>
                  <a:cubicBezTo>
                    <a:pt x="1832" y="2530"/>
                    <a:pt x="1827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22" y="2201"/>
                    <a:pt x="1837" y="2021"/>
                    <a:pt x="2017" y="1939"/>
                  </a:cubicBezTo>
                  <a:cubicBezTo>
                    <a:pt x="2153" y="1866"/>
                    <a:pt x="2301" y="1831"/>
                    <a:pt x="2449" y="1831"/>
                  </a:cubicBezTo>
                  <a:cubicBezTo>
                    <a:pt x="2762" y="1831"/>
                    <a:pt x="3073" y="1988"/>
                    <a:pt x="3263" y="2267"/>
                  </a:cubicBezTo>
                  <a:cubicBezTo>
                    <a:pt x="3525" y="2677"/>
                    <a:pt x="3525" y="3218"/>
                    <a:pt x="3230" y="3627"/>
                  </a:cubicBezTo>
                  <a:cubicBezTo>
                    <a:pt x="3004" y="3942"/>
                    <a:pt x="2575" y="4121"/>
                    <a:pt x="2136" y="4121"/>
                  </a:cubicBezTo>
                  <a:cubicBezTo>
                    <a:pt x="2003" y="4121"/>
                    <a:pt x="1868" y="4104"/>
                    <a:pt x="1738" y="4070"/>
                  </a:cubicBezTo>
                  <a:cubicBezTo>
                    <a:pt x="525" y="3775"/>
                    <a:pt x="198" y="1857"/>
                    <a:pt x="1247" y="939"/>
                  </a:cubicBezTo>
                  <a:cubicBezTo>
                    <a:pt x="1726" y="490"/>
                    <a:pt x="2311" y="318"/>
                    <a:pt x="2902" y="318"/>
                  </a:cubicBezTo>
                  <a:cubicBezTo>
                    <a:pt x="3605" y="318"/>
                    <a:pt x="4317" y="562"/>
                    <a:pt x="4869" y="874"/>
                  </a:cubicBezTo>
                  <a:cubicBezTo>
                    <a:pt x="5803" y="1415"/>
                    <a:pt x="6541" y="2251"/>
                    <a:pt x="6934" y="3250"/>
                  </a:cubicBezTo>
                  <a:cubicBezTo>
                    <a:pt x="7262" y="4054"/>
                    <a:pt x="7443" y="4922"/>
                    <a:pt x="7443" y="5791"/>
                  </a:cubicBezTo>
                  <a:cubicBezTo>
                    <a:pt x="7443" y="5955"/>
                    <a:pt x="7426" y="6119"/>
                    <a:pt x="7393" y="6283"/>
                  </a:cubicBezTo>
                  <a:cubicBezTo>
                    <a:pt x="7410" y="6217"/>
                    <a:pt x="7426" y="6152"/>
                    <a:pt x="7443" y="6086"/>
                  </a:cubicBezTo>
                  <a:cubicBezTo>
                    <a:pt x="7443" y="6103"/>
                    <a:pt x="7443" y="6135"/>
                    <a:pt x="7443" y="6152"/>
                  </a:cubicBezTo>
                  <a:cubicBezTo>
                    <a:pt x="7443" y="6135"/>
                    <a:pt x="7443" y="6103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20" y="1105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38350" y="3438300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1"/>
                  </a:moveTo>
                  <a:cubicBezTo>
                    <a:pt x="66" y="1"/>
                    <a:pt x="1" y="784"/>
                    <a:pt x="1089" y="961"/>
                  </a:cubicBezTo>
                  <a:cubicBezTo>
                    <a:pt x="2352" y="1158"/>
                    <a:pt x="3040" y="3273"/>
                    <a:pt x="3040" y="3273"/>
                  </a:cubicBezTo>
                  <a:cubicBezTo>
                    <a:pt x="3040" y="3273"/>
                    <a:pt x="2729" y="994"/>
                    <a:pt x="1466" y="240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6385675" y="3432000"/>
              <a:ext cx="130750" cy="112950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56" y="2279"/>
                  </a:cubicBezTo>
                  <a:cubicBezTo>
                    <a:pt x="1642" y="1877"/>
                    <a:pt x="1816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50" y="2967"/>
                    <a:pt x="1951" y="3574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0"/>
                    <a:pt x="4410" y="4262"/>
                  </a:cubicBezTo>
                  <a:cubicBezTo>
                    <a:pt x="4514" y="4217"/>
                    <a:pt x="4626" y="4194"/>
                    <a:pt x="4739" y="4194"/>
                  </a:cubicBezTo>
                  <a:cubicBezTo>
                    <a:pt x="4910" y="4194"/>
                    <a:pt x="5081" y="4245"/>
                    <a:pt x="5230" y="4344"/>
                  </a:cubicBezTo>
                  <a:cubicBezTo>
                    <a:pt x="5082" y="3475"/>
                    <a:pt x="4639" y="3197"/>
                    <a:pt x="4017" y="3131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706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6406575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cubicBezTo>
                    <a:pt x="951" y="1"/>
                    <a:pt x="935" y="100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71" y="1558"/>
                  </a:cubicBezTo>
                  <a:cubicBezTo>
                    <a:pt x="1296" y="1263"/>
                    <a:pt x="1099" y="837"/>
                    <a:pt x="1001" y="575"/>
                  </a:cubicBezTo>
                  <a:cubicBezTo>
                    <a:pt x="951" y="394"/>
                    <a:pt x="935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263575" y="3292825"/>
              <a:ext cx="173350" cy="122025"/>
            </a:xfrm>
            <a:custGeom>
              <a:avLst/>
              <a:gdLst/>
              <a:ahLst/>
              <a:cxnLst/>
              <a:rect l="l" t="t" r="r" b="b"/>
              <a:pathLst>
                <a:path w="6934" h="4881" extrusionOk="0">
                  <a:moveTo>
                    <a:pt x="5011" y="0"/>
                  </a:moveTo>
                  <a:cubicBezTo>
                    <a:pt x="4787" y="0"/>
                    <a:pt x="4536" y="52"/>
                    <a:pt x="4262" y="175"/>
                  </a:cubicBezTo>
                  <a:cubicBezTo>
                    <a:pt x="2787" y="830"/>
                    <a:pt x="3065" y="3306"/>
                    <a:pt x="4803" y="3650"/>
                  </a:cubicBezTo>
                  <a:cubicBezTo>
                    <a:pt x="4999" y="3699"/>
                    <a:pt x="5213" y="3732"/>
                    <a:pt x="5376" y="3748"/>
                  </a:cubicBezTo>
                  <a:cubicBezTo>
                    <a:pt x="4917" y="3830"/>
                    <a:pt x="4475" y="3978"/>
                    <a:pt x="4065" y="4191"/>
                  </a:cubicBezTo>
                  <a:cubicBezTo>
                    <a:pt x="3918" y="4256"/>
                    <a:pt x="3672" y="4338"/>
                    <a:pt x="3639" y="4355"/>
                  </a:cubicBezTo>
                  <a:cubicBezTo>
                    <a:pt x="3186" y="4526"/>
                    <a:pt x="2758" y="4602"/>
                    <a:pt x="2372" y="4602"/>
                  </a:cubicBezTo>
                  <a:cubicBezTo>
                    <a:pt x="1541" y="4602"/>
                    <a:pt x="903" y="4252"/>
                    <a:pt x="623" y="3748"/>
                  </a:cubicBezTo>
                  <a:cubicBezTo>
                    <a:pt x="377" y="3355"/>
                    <a:pt x="361" y="2847"/>
                    <a:pt x="574" y="2437"/>
                  </a:cubicBezTo>
                  <a:cubicBezTo>
                    <a:pt x="590" y="2437"/>
                    <a:pt x="590" y="2420"/>
                    <a:pt x="590" y="2420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5"/>
                    <a:pt x="2147" y="2322"/>
                  </a:cubicBezTo>
                  <a:cubicBezTo>
                    <a:pt x="2262" y="2453"/>
                    <a:pt x="2311" y="2617"/>
                    <a:pt x="2311" y="2797"/>
                  </a:cubicBezTo>
                  <a:cubicBezTo>
                    <a:pt x="2311" y="2945"/>
                    <a:pt x="2262" y="3092"/>
                    <a:pt x="2147" y="3207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89"/>
                  </a:cubicBezTo>
                  <a:cubicBezTo>
                    <a:pt x="2043" y="3029"/>
                    <a:pt x="1749" y="2853"/>
                    <a:pt x="1492" y="2853"/>
                  </a:cubicBezTo>
                  <a:cubicBezTo>
                    <a:pt x="1312" y="2853"/>
                    <a:pt x="1150" y="2939"/>
                    <a:pt x="1164" y="3142"/>
                  </a:cubicBezTo>
                  <a:cubicBezTo>
                    <a:pt x="1164" y="3416"/>
                    <a:pt x="1407" y="3544"/>
                    <a:pt x="1660" y="3544"/>
                  </a:cubicBezTo>
                  <a:cubicBezTo>
                    <a:pt x="1786" y="3544"/>
                    <a:pt x="1913" y="3513"/>
                    <a:pt x="2016" y="3453"/>
                  </a:cubicBezTo>
                  <a:lnTo>
                    <a:pt x="2049" y="3437"/>
                  </a:lnTo>
                  <a:cubicBezTo>
                    <a:pt x="2065" y="3420"/>
                    <a:pt x="2098" y="3404"/>
                    <a:pt x="2115" y="3388"/>
                  </a:cubicBezTo>
                  <a:cubicBezTo>
                    <a:pt x="2410" y="3092"/>
                    <a:pt x="2459" y="2617"/>
                    <a:pt x="2197" y="2289"/>
                  </a:cubicBezTo>
                  <a:cubicBezTo>
                    <a:pt x="2058" y="2021"/>
                    <a:pt x="1746" y="1873"/>
                    <a:pt x="1411" y="1873"/>
                  </a:cubicBezTo>
                  <a:cubicBezTo>
                    <a:pt x="1070" y="1873"/>
                    <a:pt x="706" y="2025"/>
                    <a:pt x="475" y="2355"/>
                  </a:cubicBezTo>
                  <a:cubicBezTo>
                    <a:pt x="0" y="3092"/>
                    <a:pt x="213" y="4092"/>
                    <a:pt x="951" y="4584"/>
                  </a:cubicBezTo>
                  <a:cubicBezTo>
                    <a:pt x="1316" y="4782"/>
                    <a:pt x="1738" y="4881"/>
                    <a:pt x="2151" y="4881"/>
                  </a:cubicBezTo>
                  <a:cubicBezTo>
                    <a:pt x="2182" y="4881"/>
                    <a:pt x="2214" y="4880"/>
                    <a:pt x="2246" y="4879"/>
                  </a:cubicBezTo>
                  <a:cubicBezTo>
                    <a:pt x="3147" y="4863"/>
                    <a:pt x="3868" y="4355"/>
                    <a:pt x="5049" y="3994"/>
                  </a:cubicBezTo>
                  <a:cubicBezTo>
                    <a:pt x="5475" y="3896"/>
                    <a:pt x="5917" y="3830"/>
                    <a:pt x="6360" y="3797"/>
                  </a:cubicBezTo>
                  <a:cubicBezTo>
                    <a:pt x="6557" y="3781"/>
                    <a:pt x="6753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3" y="3652"/>
                    <a:pt x="6640" y="3652"/>
                  </a:cubicBezTo>
                  <a:cubicBezTo>
                    <a:pt x="6487" y="3652"/>
                    <a:pt x="6307" y="3621"/>
                    <a:pt x="6180" y="3502"/>
                  </a:cubicBezTo>
                  <a:cubicBezTo>
                    <a:pt x="5917" y="3273"/>
                    <a:pt x="5934" y="3371"/>
                    <a:pt x="5639" y="3273"/>
                  </a:cubicBezTo>
                  <a:cubicBezTo>
                    <a:pt x="5475" y="3240"/>
                    <a:pt x="5376" y="3076"/>
                    <a:pt x="5376" y="2912"/>
                  </a:cubicBezTo>
                  <a:cubicBezTo>
                    <a:pt x="5180" y="3076"/>
                    <a:pt x="5147" y="3371"/>
                    <a:pt x="5294" y="3568"/>
                  </a:cubicBezTo>
                  <a:cubicBezTo>
                    <a:pt x="5294" y="3568"/>
                    <a:pt x="4573" y="3568"/>
                    <a:pt x="4393" y="3207"/>
                  </a:cubicBezTo>
                  <a:cubicBezTo>
                    <a:pt x="4229" y="2830"/>
                    <a:pt x="4426" y="2830"/>
                    <a:pt x="4573" y="2748"/>
                  </a:cubicBezTo>
                  <a:cubicBezTo>
                    <a:pt x="4721" y="2666"/>
                    <a:pt x="4754" y="2535"/>
                    <a:pt x="4606" y="2322"/>
                  </a:cubicBezTo>
                  <a:cubicBezTo>
                    <a:pt x="4459" y="2109"/>
                    <a:pt x="4475" y="1748"/>
                    <a:pt x="4754" y="1748"/>
                  </a:cubicBezTo>
                  <a:cubicBezTo>
                    <a:pt x="4674" y="1576"/>
                    <a:pt x="4497" y="1468"/>
                    <a:pt x="4320" y="1468"/>
                  </a:cubicBezTo>
                  <a:cubicBezTo>
                    <a:pt x="4278" y="1468"/>
                    <a:pt x="4237" y="1474"/>
                    <a:pt x="4196" y="1486"/>
                  </a:cubicBezTo>
                  <a:cubicBezTo>
                    <a:pt x="3770" y="1568"/>
                    <a:pt x="3754" y="2175"/>
                    <a:pt x="3754" y="2175"/>
                  </a:cubicBezTo>
                  <a:cubicBezTo>
                    <a:pt x="3754" y="2175"/>
                    <a:pt x="3459" y="1421"/>
                    <a:pt x="3950" y="1044"/>
                  </a:cubicBezTo>
                  <a:cubicBezTo>
                    <a:pt x="4133" y="898"/>
                    <a:pt x="4280" y="843"/>
                    <a:pt x="4395" y="843"/>
                  </a:cubicBezTo>
                  <a:cubicBezTo>
                    <a:pt x="4578" y="843"/>
                    <a:pt x="4680" y="984"/>
                    <a:pt x="4721" y="1126"/>
                  </a:cubicBezTo>
                  <a:cubicBezTo>
                    <a:pt x="4774" y="1311"/>
                    <a:pt x="4880" y="1464"/>
                    <a:pt x="5023" y="1464"/>
                  </a:cubicBezTo>
                  <a:cubicBezTo>
                    <a:pt x="5057" y="1464"/>
                    <a:pt x="5093" y="1456"/>
                    <a:pt x="5131" y="1437"/>
                  </a:cubicBezTo>
                  <a:cubicBezTo>
                    <a:pt x="5274" y="1371"/>
                    <a:pt x="5388" y="1267"/>
                    <a:pt x="5487" y="1267"/>
                  </a:cubicBezTo>
                  <a:cubicBezTo>
                    <a:pt x="5535" y="1267"/>
                    <a:pt x="5580" y="1291"/>
                    <a:pt x="5622" y="1355"/>
                  </a:cubicBezTo>
                  <a:cubicBezTo>
                    <a:pt x="5737" y="1601"/>
                    <a:pt x="5622" y="1896"/>
                    <a:pt x="5376" y="1994"/>
                  </a:cubicBezTo>
                  <a:cubicBezTo>
                    <a:pt x="5376" y="1994"/>
                    <a:pt x="5388" y="1995"/>
                    <a:pt x="5408" y="1995"/>
                  </a:cubicBezTo>
                  <a:cubicBezTo>
                    <a:pt x="5548" y="1995"/>
                    <a:pt x="6116" y="1957"/>
                    <a:pt x="6245" y="1355"/>
                  </a:cubicBezTo>
                  <a:cubicBezTo>
                    <a:pt x="6363" y="819"/>
                    <a:pt x="5896" y="0"/>
                    <a:pt x="50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236525" y="33582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6" y="3203"/>
                    <a:pt x="1310" y="3154"/>
                    <a:pt x="1404" y="3154"/>
                  </a:cubicBezTo>
                  <a:cubicBezTo>
                    <a:pt x="1428" y="3154"/>
                    <a:pt x="1452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8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115" y="1574"/>
                    <a:pt x="771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90175" y="3172425"/>
              <a:ext cx="111100" cy="157150"/>
            </a:xfrm>
            <a:custGeom>
              <a:avLst/>
              <a:gdLst/>
              <a:ahLst/>
              <a:cxnLst/>
              <a:rect l="l" t="t" r="r" b="b"/>
              <a:pathLst>
                <a:path w="4444" h="6286" extrusionOk="0">
                  <a:moveTo>
                    <a:pt x="2649" y="0"/>
                  </a:moveTo>
                  <a:cubicBezTo>
                    <a:pt x="2148" y="0"/>
                    <a:pt x="1625" y="207"/>
                    <a:pt x="1280" y="614"/>
                  </a:cubicBezTo>
                  <a:cubicBezTo>
                    <a:pt x="1" y="2253"/>
                    <a:pt x="903" y="4270"/>
                    <a:pt x="1657" y="5122"/>
                  </a:cubicBezTo>
                  <a:cubicBezTo>
                    <a:pt x="2083" y="5646"/>
                    <a:pt x="2640" y="6040"/>
                    <a:pt x="3263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3" y="4745"/>
                    <a:pt x="1280" y="4319"/>
                    <a:pt x="1165" y="3843"/>
                  </a:cubicBezTo>
                  <a:cubicBezTo>
                    <a:pt x="1001" y="3319"/>
                    <a:pt x="952" y="2778"/>
                    <a:pt x="1001" y="2221"/>
                  </a:cubicBezTo>
                  <a:cubicBezTo>
                    <a:pt x="1132" y="745"/>
                    <a:pt x="1952" y="205"/>
                    <a:pt x="2706" y="172"/>
                  </a:cubicBezTo>
                  <a:cubicBezTo>
                    <a:pt x="3050" y="172"/>
                    <a:pt x="3394" y="319"/>
                    <a:pt x="3640" y="565"/>
                  </a:cubicBezTo>
                  <a:cubicBezTo>
                    <a:pt x="4279" y="1106"/>
                    <a:pt x="3919" y="2057"/>
                    <a:pt x="3378" y="2286"/>
                  </a:cubicBezTo>
                  <a:cubicBezTo>
                    <a:pt x="3255" y="2348"/>
                    <a:pt x="3118" y="2381"/>
                    <a:pt x="2982" y="2381"/>
                  </a:cubicBezTo>
                  <a:cubicBezTo>
                    <a:pt x="2864" y="2381"/>
                    <a:pt x="2747" y="2356"/>
                    <a:pt x="2640" y="2303"/>
                  </a:cubicBezTo>
                  <a:cubicBezTo>
                    <a:pt x="2460" y="2204"/>
                    <a:pt x="2345" y="2040"/>
                    <a:pt x="2329" y="1844"/>
                  </a:cubicBezTo>
                  <a:cubicBezTo>
                    <a:pt x="2329" y="1746"/>
                    <a:pt x="2357" y="1723"/>
                    <a:pt x="2410" y="1723"/>
                  </a:cubicBezTo>
                  <a:cubicBezTo>
                    <a:pt x="2455" y="1723"/>
                    <a:pt x="2519" y="1740"/>
                    <a:pt x="2598" y="1740"/>
                  </a:cubicBezTo>
                  <a:cubicBezTo>
                    <a:pt x="2658" y="1740"/>
                    <a:pt x="2727" y="1730"/>
                    <a:pt x="2804" y="1696"/>
                  </a:cubicBezTo>
                  <a:cubicBezTo>
                    <a:pt x="3001" y="1581"/>
                    <a:pt x="3050" y="1303"/>
                    <a:pt x="2886" y="1139"/>
                  </a:cubicBezTo>
                  <a:cubicBezTo>
                    <a:pt x="2812" y="1065"/>
                    <a:pt x="2710" y="1025"/>
                    <a:pt x="2607" y="1025"/>
                  </a:cubicBezTo>
                  <a:cubicBezTo>
                    <a:pt x="2411" y="1025"/>
                    <a:pt x="2207" y="1168"/>
                    <a:pt x="2165" y="1499"/>
                  </a:cubicBezTo>
                  <a:cubicBezTo>
                    <a:pt x="2132" y="1745"/>
                    <a:pt x="2214" y="1975"/>
                    <a:pt x="2378" y="2155"/>
                  </a:cubicBezTo>
                  <a:cubicBezTo>
                    <a:pt x="2394" y="2172"/>
                    <a:pt x="2427" y="2204"/>
                    <a:pt x="2443" y="2221"/>
                  </a:cubicBezTo>
                  <a:lnTo>
                    <a:pt x="2509" y="2270"/>
                  </a:lnTo>
                  <a:lnTo>
                    <a:pt x="2558" y="2303"/>
                  </a:lnTo>
                  <a:lnTo>
                    <a:pt x="2591" y="2319"/>
                  </a:lnTo>
                  <a:lnTo>
                    <a:pt x="2624" y="2352"/>
                  </a:lnTo>
                  <a:cubicBezTo>
                    <a:pt x="2755" y="2417"/>
                    <a:pt x="2894" y="2450"/>
                    <a:pt x="3031" y="2450"/>
                  </a:cubicBezTo>
                  <a:cubicBezTo>
                    <a:pt x="3169" y="2450"/>
                    <a:pt x="3304" y="2417"/>
                    <a:pt x="3427" y="2352"/>
                  </a:cubicBezTo>
                  <a:cubicBezTo>
                    <a:pt x="4017" y="2139"/>
                    <a:pt x="4443" y="1090"/>
                    <a:pt x="3755" y="450"/>
                  </a:cubicBezTo>
                  <a:cubicBezTo>
                    <a:pt x="3484" y="149"/>
                    <a:pt x="3074" y="0"/>
                    <a:pt x="26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5388275" y="3810725"/>
              <a:ext cx="227025" cy="157950"/>
            </a:xfrm>
            <a:custGeom>
              <a:avLst/>
              <a:gdLst/>
              <a:ahLst/>
              <a:cxnLst/>
              <a:rect l="l" t="t" r="r" b="b"/>
              <a:pathLst>
                <a:path w="9081" h="6318" extrusionOk="0">
                  <a:moveTo>
                    <a:pt x="7070" y="0"/>
                  </a:moveTo>
                  <a:cubicBezTo>
                    <a:pt x="6616" y="0"/>
                    <a:pt x="6188" y="159"/>
                    <a:pt x="5917" y="489"/>
                  </a:cubicBezTo>
                  <a:cubicBezTo>
                    <a:pt x="5540" y="899"/>
                    <a:pt x="5491" y="1538"/>
                    <a:pt x="5819" y="1997"/>
                  </a:cubicBezTo>
                  <a:cubicBezTo>
                    <a:pt x="5901" y="2128"/>
                    <a:pt x="6032" y="2243"/>
                    <a:pt x="6196" y="2308"/>
                  </a:cubicBezTo>
                  <a:lnTo>
                    <a:pt x="6229" y="2325"/>
                  </a:lnTo>
                  <a:lnTo>
                    <a:pt x="6294" y="2341"/>
                  </a:lnTo>
                  <a:cubicBezTo>
                    <a:pt x="6327" y="2357"/>
                    <a:pt x="6360" y="2357"/>
                    <a:pt x="6393" y="2374"/>
                  </a:cubicBezTo>
                  <a:cubicBezTo>
                    <a:pt x="6456" y="2389"/>
                    <a:pt x="6521" y="2396"/>
                    <a:pt x="6585" y="2396"/>
                  </a:cubicBezTo>
                  <a:cubicBezTo>
                    <a:pt x="6802" y="2396"/>
                    <a:pt x="7015" y="2313"/>
                    <a:pt x="7180" y="2161"/>
                  </a:cubicBezTo>
                  <a:cubicBezTo>
                    <a:pt x="7575" y="1750"/>
                    <a:pt x="7294" y="1199"/>
                    <a:pt x="6950" y="1199"/>
                  </a:cubicBezTo>
                  <a:cubicBezTo>
                    <a:pt x="6923" y="1199"/>
                    <a:pt x="6896" y="1203"/>
                    <a:pt x="6868" y="1210"/>
                  </a:cubicBezTo>
                  <a:cubicBezTo>
                    <a:pt x="6557" y="1308"/>
                    <a:pt x="6475" y="1718"/>
                    <a:pt x="6721" y="1849"/>
                  </a:cubicBezTo>
                  <a:cubicBezTo>
                    <a:pt x="6771" y="1872"/>
                    <a:pt x="6826" y="1883"/>
                    <a:pt x="6880" y="1883"/>
                  </a:cubicBezTo>
                  <a:cubicBezTo>
                    <a:pt x="6984" y="1883"/>
                    <a:pt x="7088" y="1843"/>
                    <a:pt x="7163" y="1767"/>
                  </a:cubicBezTo>
                  <a:lnTo>
                    <a:pt x="7163" y="1767"/>
                  </a:lnTo>
                  <a:cubicBezTo>
                    <a:pt x="7196" y="1915"/>
                    <a:pt x="7147" y="2062"/>
                    <a:pt x="7016" y="2144"/>
                  </a:cubicBezTo>
                  <a:cubicBezTo>
                    <a:pt x="6871" y="2253"/>
                    <a:pt x="6690" y="2317"/>
                    <a:pt x="6507" y="2317"/>
                  </a:cubicBezTo>
                  <a:cubicBezTo>
                    <a:pt x="6441" y="2317"/>
                    <a:pt x="6376" y="2309"/>
                    <a:pt x="6311" y="2292"/>
                  </a:cubicBezTo>
                  <a:cubicBezTo>
                    <a:pt x="6229" y="2259"/>
                    <a:pt x="6147" y="2226"/>
                    <a:pt x="6065" y="2177"/>
                  </a:cubicBezTo>
                  <a:cubicBezTo>
                    <a:pt x="5557" y="1767"/>
                    <a:pt x="5524" y="1013"/>
                    <a:pt x="5983" y="554"/>
                  </a:cubicBezTo>
                  <a:cubicBezTo>
                    <a:pt x="6238" y="251"/>
                    <a:pt x="6632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33" y="2652"/>
                    <a:pt x="8491" y="3406"/>
                    <a:pt x="7770" y="3783"/>
                  </a:cubicBezTo>
                  <a:cubicBezTo>
                    <a:pt x="7753" y="3800"/>
                    <a:pt x="7737" y="3800"/>
                    <a:pt x="7704" y="3816"/>
                  </a:cubicBezTo>
                  <a:cubicBezTo>
                    <a:pt x="7622" y="3849"/>
                    <a:pt x="7524" y="3865"/>
                    <a:pt x="7442" y="3898"/>
                  </a:cubicBezTo>
                  <a:cubicBezTo>
                    <a:pt x="7217" y="3950"/>
                    <a:pt x="6993" y="3972"/>
                    <a:pt x="6770" y="3972"/>
                  </a:cubicBezTo>
                  <a:cubicBezTo>
                    <a:pt x="5188" y="3972"/>
                    <a:pt x="3656" y="2835"/>
                    <a:pt x="2317" y="2835"/>
                  </a:cubicBezTo>
                  <a:cubicBezTo>
                    <a:pt x="2165" y="2835"/>
                    <a:pt x="2016" y="2849"/>
                    <a:pt x="1869" y="2882"/>
                  </a:cubicBezTo>
                  <a:cubicBezTo>
                    <a:pt x="623" y="3161"/>
                    <a:pt x="246" y="4046"/>
                    <a:pt x="148" y="4587"/>
                  </a:cubicBezTo>
                  <a:cubicBezTo>
                    <a:pt x="0" y="5128"/>
                    <a:pt x="115" y="5734"/>
                    <a:pt x="558" y="6062"/>
                  </a:cubicBezTo>
                  <a:cubicBezTo>
                    <a:pt x="784" y="6238"/>
                    <a:pt x="1055" y="6317"/>
                    <a:pt x="1320" y="6317"/>
                  </a:cubicBezTo>
                  <a:cubicBezTo>
                    <a:pt x="1747" y="6317"/>
                    <a:pt x="2156" y="6111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5" y="4351"/>
                    <a:pt x="1676" y="4332"/>
                    <a:pt x="1578" y="4332"/>
                  </a:cubicBezTo>
                  <a:cubicBezTo>
                    <a:pt x="1267" y="4332"/>
                    <a:pt x="965" y="4521"/>
                    <a:pt x="853" y="4832"/>
                  </a:cubicBezTo>
                  <a:cubicBezTo>
                    <a:pt x="820" y="4964"/>
                    <a:pt x="803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1"/>
                    <a:pt x="836" y="5291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7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4"/>
                  </a:cubicBezTo>
                  <a:cubicBezTo>
                    <a:pt x="1049" y="4964"/>
                    <a:pt x="1098" y="5324"/>
                    <a:pt x="1049" y="5373"/>
                  </a:cubicBezTo>
                  <a:cubicBezTo>
                    <a:pt x="1039" y="5387"/>
                    <a:pt x="1027" y="5393"/>
                    <a:pt x="1014" y="5393"/>
                  </a:cubicBezTo>
                  <a:cubicBezTo>
                    <a:pt x="968" y="5393"/>
                    <a:pt x="915" y="5314"/>
                    <a:pt x="902" y="5275"/>
                  </a:cubicBezTo>
                  <a:cubicBezTo>
                    <a:pt x="820" y="5095"/>
                    <a:pt x="836" y="4882"/>
                    <a:pt x="935" y="4701"/>
                  </a:cubicBezTo>
                  <a:cubicBezTo>
                    <a:pt x="1073" y="4506"/>
                    <a:pt x="1300" y="4391"/>
                    <a:pt x="1536" y="4391"/>
                  </a:cubicBezTo>
                  <a:cubicBezTo>
                    <a:pt x="1636" y="4391"/>
                    <a:pt x="1738" y="4412"/>
                    <a:pt x="1836" y="4455"/>
                  </a:cubicBezTo>
                  <a:cubicBezTo>
                    <a:pt x="2295" y="4570"/>
                    <a:pt x="2541" y="5226"/>
                    <a:pt x="2229" y="5718"/>
                  </a:cubicBezTo>
                  <a:cubicBezTo>
                    <a:pt x="2069" y="6029"/>
                    <a:pt x="1692" y="6211"/>
                    <a:pt x="1304" y="6211"/>
                  </a:cubicBezTo>
                  <a:cubicBezTo>
                    <a:pt x="1059" y="6211"/>
                    <a:pt x="810" y="6138"/>
                    <a:pt x="607" y="5980"/>
                  </a:cubicBezTo>
                  <a:cubicBezTo>
                    <a:pt x="99" y="5554"/>
                    <a:pt x="99" y="4636"/>
                    <a:pt x="541" y="4062"/>
                  </a:cubicBezTo>
                  <a:cubicBezTo>
                    <a:pt x="899" y="3580"/>
                    <a:pt x="1491" y="3350"/>
                    <a:pt x="2104" y="3350"/>
                  </a:cubicBezTo>
                  <a:cubicBezTo>
                    <a:pt x="2304" y="3350"/>
                    <a:pt x="2507" y="3374"/>
                    <a:pt x="2705" y="3423"/>
                  </a:cubicBezTo>
                  <a:cubicBezTo>
                    <a:pt x="3524" y="3620"/>
                    <a:pt x="4328" y="3947"/>
                    <a:pt x="5229" y="4193"/>
                  </a:cubicBezTo>
                  <a:cubicBezTo>
                    <a:pt x="5549" y="4253"/>
                    <a:pt x="5879" y="4286"/>
                    <a:pt x="6205" y="4286"/>
                  </a:cubicBezTo>
                  <a:cubicBezTo>
                    <a:pt x="6781" y="4286"/>
                    <a:pt x="7350" y="4182"/>
                    <a:pt x="7852" y="3931"/>
                  </a:cubicBezTo>
                  <a:cubicBezTo>
                    <a:pt x="8622" y="3521"/>
                    <a:pt x="9081" y="2718"/>
                    <a:pt x="9048" y="1849"/>
                  </a:cubicBezTo>
                  <a:cubicBezTo>
                    <a:pt x="9015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5312050" y="3946675"/>
              <a:ext cx="154100" cy="154525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49" y="116"/>
                    <a:pt x="3016" y="230"/>
                    <a:pt x="3016" y="345"/>
                  </a:cubicBezTo>
                  <a:cubicBezTo>
                    <a:pt x="3016" y="345"/>
                    <a:pt x="2934" y="1247"/>
                    <a:pt x="2049" y="1378"/>
                  </a:cubicBezTo>
                  <a:cubicBezTo>
                    <a:pt x="1164" y="1493"/>
                    <a:pt x="591" y="1624"/>
                    <a:pt x="558" y="2296"/>
                  </a:cubicBezTo>
                  <a:cubicBezTo>
                    <a:pt x="528" y="2896"/>
                    <a:pt x="346" y="3222"/>
                    <a:pt x="77" y="3222"/>
                  </a:cubicBezTo>
                  <a:cubicBezTo>
                    <a:pt x="52" y="3222"/>
                    <a:pt x="27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71" y="3753"/>
                    <a:pt x="963" y="3753"/>
                  </a:cubicBezTo>
                  <a:cubicBezTo>
                    <a:pt x="1087" y="3753"/>
                    <a:pt x="1220" y="3729"/>
                    <a:pt x="1361" y="3673"/>
                  </a:cubicBezTo>
                  <a:cubicBezTo>
                    <a:pt x="2197" y="3361"/>
                    <a:pt x="2131" y="2804"/>
                    <a:pt x="2131" y="2656"/>
                  </a:cubicBezTo>
                  <a:cubicBezTo>
                    <a:pt x="2147" y="2518"/>
                    <a:pt x="2219" y="2309"/>
                    <a:pt x="2362" y="2309"/>
                  </a:cubicBezTo>
                  <a:cubicBezTo>
                    <a:pt x="2372" y="2309"/>
                    <a:pt x="2383" y="2310"/>
                    <a:pt x="2394" y="2312"/>
                  </a:cubicBezTo>
                  <a:cubicBezTo>
                    <a:pt x="2557" y="2345"/>
                    <a:pt x="2623" y="2656"/>
                    <a:pt x="2377" y="2951"/>
                  </a:cubicBezTo>
                  <a:cubicBezTo>
                    <a:pt x="2033" y="3296"/>
                    <a:pt x="2000" y="3853"/>
                    <a:pt x="2279" y="4246"/>
                  </a:cubicBezTo>
                  <a:cubicBezTo>
                    <a:pt x="2639" y="4804"/>
                    <a:pt x="3082" y="6180"/>
                    <a:pt x="3082" y="6180"/>
                  </a:cubicBezTo>
                  <a:cubicBezTo>
                    <a:pt x="3082" y="6180"/>
                    <a:pt x="3525" y="4804"/>
                    <a:pt x="3885" y="4246"/>
                  </a:cubicBezTo>
                  <a:cubicBezTo>
                    <a:pt x="4180" y="3853"/>
                    <a:pt x="4131" y="3312"/>
                    <a:pt x="3787" y="2951"/>
                  </a:cubicBezTo>
                  <a:cubicBezTo>
                    <a:pt x="3557" y="2656"/>
                    <a:pt x="3623" y="2329"/>
                    <a:pt x="3787" y="2312"/>
                  </a:cubicBezTo>
                  <a:cubicBezTo>
                    <a:pt x="3797" y="2310"/>
                    <a:pt x="3807" y="2309"/>
                    <a:pt x="3817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84" y="3378"/>
                    <a:pt x="4803" y="3673"/>
                  </a:cubicBezTo>
                  <a:cubicBezTo>
                    <a:pt x="4941" y="3725"/>
                    <a:pt x="5071" y="3747"/>
                    <a:pt x="5192" y="3747"/>
                  </a:cubicBezTo>
                  <a:cubicBezTo>
                    <a:pt x="5789" y="3747"/>
                    <a:pt x="6164" y="3214"/>
                    <a:pt x="6164" y="3214"/>
                  </a:cubicBezTo>
                  <a:lnTo>
                    <a:pt x="6164" y="3214"/>
                  </a:lnTo>
                  <a:cubicBezTo>
                    <a:pt x="6137" y="3219"/>
                    <a:pt x="6112" y="3222"/>
                    <a:pt x="6087" y="3222"/>
                  </a:cubicBezTo>
                  <a:cubicBezTo>
                    <a:pt x="5818" y="3222"/>
                    <a:pt x="5636" y="2896"/>
                    <a:pt x="5606" y="2296"/>
                  </a:cubicBezTo>
                  <a:cubicBezTo>
                    <a:pt x="5573" y="1624"/>
                    <a:pt x="4983" y="1493"/>
                    <a:pt x="4115" y="1378"/>
                  </a:cubicBezTo>
                  <a:cubicBezTo>
                    <a:pt x="3246" y="1263"/>
                    <a:pt x="3164" y="362"/>
                    <a:pt x="3164" y="362"/>
                  </a:cubicBezTo>
                  <a:cubicBezTo>
                    <a:pt x="3148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415725" y="390030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30" y="192"/>
                    <a:pt x="444" y="142"/>
                    <a:pt x="656" y="142"/>
                  </a:cubicBezTo>
                  <a:cubicBezTo>
                    <a:pt x="959" y="142"/>
                    <a:pt x="1260" y="242"/>
                    <a:pt x="1607" y="512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40" y="2708"/>
                    <a:pt x="2361" y="2921"/>
                    <a:pt x="2721" y="3085"/>
                  </a:cubicBezTo>
                  <a:cubicBezTo>
                    <a:pt x="3082" y="3249"/>
                    <a:pt x="2902" y="3692"/>
                    <a:pt x="2902" y="3692"/>
                  </a:cubicBezTo>
                  <a:cubicBezTo>
                    <a:pt x="4229" y="2872"/>
                    <a:pt x="3377" y="1938"/>
                    <a:pt x="3148" y="1659"/>
                  </a:cubicBezTo>
                  <a:cubicBezTo>
                    <a:pt x="2958" y="1443"/>
                    <a:pt x="3070" y="1216"/>
                    <a:pt x="3252" y="1216"/>
                  </a:cubicBezTo>
                  <a:cubicBezTo>
                    <a:pt x="3291" y="1216"/>
                    <a:pt x="3334" y="1226"/>
                    <a:pt x="3377" y="1249"/>
                  </a:cubicBezTo>
                  <a:cubicBezTo>
                    <a:pt x="3639" y="1381"/>
                    <a:pt x="3262" y="1872"/>
                    <a:pt x="3934" y="2315"/>
                  </a:cubicBezTo>
                  <a:cubicBezTo>
                    <a:pt x="4099" y="2419"/>
                    <a:pt x="4254" y="2459"/>
                    <a:pt x="4394" y="2459"/>
                  </a:cubicBezTo>
                  <a:cubicBezTo>
                    <a:pt x="4825" y="2459"/>
                    <a:pt x="5114" y="2085"/>
                    <a:pt x="5115" y="2085"/>
                  </a:cubicBezTo>
                  <a:lnTo>
                    <a:pt x="5115" y="2085"/>
                  </a:lnTo>
                  <a:cubicBezTo>
                    <a:pt x="5103" y="2086"/>
                    <a:pt x="5092" y="2087"/>
                    <a:pt x="5082" y="2087"/>
                  </a:cubicBezTo>
                  <a:cubicBezTo>
                    <a:pt x="4734" y="2087"/>
                    <a:pt x="4945" y="1573"/>
                    <a:pt x="4770" y="1413"/>
                  </a:cubicBezTo>
                  <a:cubicBezTo>
                    <a:pt x="4697" y="1350"/>
                    <a:pt x="4603" y="1321"/>
                    <a:pt x="4506" y="1321"/>
                  </a:cubicBezTo>
                  <a:cubicBezTo>
                    <a:pt x="4452" y="1321"/>
                    <a:pt x="4397" y="1330"/>
                    <a:pt x="4344" y="1348"/>
                  </a:cubicBezTo>
                  <a:cubicBezTo>
                    <a:pt x="4290" y="1360"/>
                    <a:pt x="4236" y="1367"/>
                    <a:pt x="4188" y="1367"/>
                  </a:cubicBezTo>
                  <a:cubicBezTo>
                    <a:pt x="4049" y="1367"/>
                    <a:pt x="3955" y="1314"/>
                    <a:pt x="4016" y="1217"/>
                  </a:cubicBezTo>
                  <a:cubicBezTo>
                    <a:pt x="4050" y="1175"/>
                    <a:pt x="4087" y="1159"/>
                    <a:pt x="4134" y="1159"/>
                  </a:cubicBezTo>
                  <a:cubicBezTo>
                    <a:pt x="4273" y="1159"/>
                    <a:pt x="4504" y="1295"/>
                    <a:pt x="5016" y="1331"/>
                  </a:cubicBezTo>
                  <a:cubicBezTo>
                    <a:pt x="5044" y="1333"/>
                    <a:pt x="5071" y="1334"/>
                    <a:pt x="5098" y="1334"/>
                  </a:cubicBezTo>
                  <a:cubicBezTo>
                    <a:pt x="5877" y="1334"/>
                    <a:pt x="6458" y="676"/>
                    <a:pt x="6459" y="676"/>
                  </a:cubicBezTo>
                  <a:lnTo>
                    <a:pt x="6459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2" y="1030"/>
                    <a:pt x="2669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457100" y="3808375"/>
              <a:ext cx="90200" cy="63350"/>
            </a:xfrm>
            <a:custGeom>
              <a:avLst/>
              <a:gdLst/>
              <a:ahLst/>
              <a:cxnLst/>
              <a:rect l="l" t="t" r="r" b="b"/>
              <a:pathLst>
                <a:path w="3608" h="2534" extrusionOk="0">
                  <a:moveTo>
                    <a:pt x="2521" y="1"/>
                  </a:moveTo>
                  <a:cubicBezTo>
                    <a:pt x="1931" y="1"/>
                    <a:pt x="1247" y="124"/>
                    <a:pt x="870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2" y="2173"/>
                    <a:pt x="1394" y="2156"/>
                  </a:cubicBezTo>
                  <a:cubicBezTo>
                    <a:pt x="2427" y="2156"/>
                    <a:pt x="2296" y="1501"/>
                    <a:pt x="2263" y="1271"/>
                  </a:cubicBezTo>
                  <a:cubicBezTo>
                    <a:pt x="2181" y="1025"/>
                    <a:pt x="2230" y="747"/>
                    <a:pt x="2410" y="550"/>
                  </a:cubicBezTo>
                  <a:cubicBezTo>
                    <a:pt x="2656" y="206"/>
                    <a:pt x="3607" y="124"/>
                    <a:pt x="3607" y="124"/>
                  </a:cubicBezTo>
                  <a:cubicBezTo>
                    <a:pt x="3607" y="124"/>
                    <a:pt x="3111" y="1"/>
                    <a:pt x="25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525950" y="3741375"/>
              <a:ext cx="56575" cy="67100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48" y="1"/>
                  </a:moveTo>
                  <a:cubicBezTo>
                    <a:pt x="1148" y="1"/>
                    <a:pt x="1345" y="542"/>
                    <a:pt x="1001" y="739"/>
                  </a:cubicBezTo>
                  <a:cubicBezTo>
                    <a:pt x="640" y="919"/>
                    <a:pt x="1" y="1345"/>
                    <a:pt x="263" y="2017"/>
                  </a:cubicBezTo>
                  <a:cubicBezTo>
                    <a:pt x="507" y="2684"/>
                    <a:pt x="1670" y="2431"/>
                    <a:pt x="2249" y="2603"/>
                  </a:cubicBezTo>
                  <a:lnTo>
                    <a:pt x="2249" y="2603"/>
                  </a:lnTo>
                  <a:cubicBezTo>
                    <a:pt x="2138" y="2553"/>
                    <a:pt x="1399" y="2110"/>
                    <a:pt x="1460" y="1443"/>
                  </a:cubicBezTo>
                  <a:cubicBezTo>
                    <a:pt x="1525" y="706"/>
                    <a:pt x="1443" y="181"/>
                    <a:pt x="1148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3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5587000" y="3770900"/>
              <a:ext cx="79950" cy="107775"/>
            </a:xfrm>
            <a:custGeom>
              <a:avLst/>
              <a:gdLst/>
              <a:ahLst/>
              <a:cxnLst/>
              <a:rect l="l" t="t" r="r" b="b"/>
              <a:pathLst>
                <a:path w="3198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57" y="3344"/>
                    <a:pt x="1050" y="4311"/>
                    <a:pt x="1050" y="4311"/>
                  </a:cubicBezTo>
                  <a:cubicBezTo>
                    <a:pt x="1460" y="4032"/>
                    <a:pt x="1804" y="3360"/>
                    <a:pt x="2492" y="2918"/>
                  </a:cubicBezTo>
                  <a:cubicBezTo>
                    <a:pt x="3197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95" y="1747"/>
                  </a:cubicBezTo>
                  <a:cubicBezTo>
                    <a:pt x="2554" y="1747"/>
                    <a:pt x="2509" y="1744"/>
                    <a:pt x="2460" y="1738"/>
                  </a:cubicBezTo>
                  <a:cubicBezTo>
                    <a:pt x="2429" y="1730"/>
                    <a:pt x="2398" y="1727"/>
                    <a:pt x="2369" y="1727"/>
                  </a:cubicBezTo>
                  <a:cubicBezTo>
                    <a:pt x="2134" y="1727"/>
                    <a:pt x="1962" y="1947"/>
                    <a:pt x="2050" y="2180"/>
                  </a:cubicBezTo>
                  <a:cubicBezTo>
                    <a:pt x="2117" y="2354"/>
                    <a:pt x="1987" y="2518"/>
                    <a:pt x="1829" y="2518"/>
                  </a:cubicBezTo>
                  <a:cubicBezTo>
                    <a:pt x="1794" y="2518"/>
                    <a:pt x="1758" y="2510"/>
                    <a:pt x="1722" y="2492"/>
                  </a:cubicBezTo>
                  <a:cubicBezTo>
                    <a:pt x="1558" y="2426"/>
                    <a:pt x="1558" y="2065"/>
                    <a:pt x="1788" y="1885"/>
                  </a:cubicBezTo>
                  <a:cubicBezTo>
                    <a:pt x="2001" y="1705"/>
                    <a:pt x="2148" y="1311"/>
                    <a:pt x="1952" y="689"/>
                  </a:cubicBezTo>
                  <a:cubicBezTo>
                    <a:pt x="1811" y="202"/>
                    <a:pt x="1340" y="96"/>
                    <a:pt x="1016" y="96"/>
                  </a:cubicBezTo>
                  <a:cubicBezTo>
                    <a:pt x="925" y="96"/>
                    <a:pt x="845" y="104"/>
                    <a:pt x="788" y="115"/>
                  </a:cubicBezTo>
                  <a:cubicBezTo>
                    <a:pt x="757" y="122"/>
                    <a:pt x="726" y="125"/>
                    <a:pt x="696" y="125"/>
                  </a:cubicBezTo>
                  <a:cubicBezTo>
                    <a:pt x="580" y="125"/>
                    <a:pt x="469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5568975" y="361220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5733" y="1"/>
                  </a:moveTo>
                  <a:cubicBezTo>
                    <a:pt x="5224" y="1"/>
                    <a:pt x="4728" y="178"/>
                    <a:pt x="4426" y="562"/>
                  </a:cubicBezTo>
                  <a:cubicBezTo>
                    <a:pt x="4131" y="1005"/>
                    <a:pt x="4082" y="1562"/>
                    <a:pt x="4312" y="2037"/>
                  </a:cubicBezTo>
                  <a:cubicBezTo>
                    <a:pt x="4519" y="2444"/>
                    <a:pt x="4855" y="2591"/>
                    <a:pt x="5184" y="2591"/>
                  </a:cubicBezTo>
                  <a:cubicBezTo>
                    <a:pt x="5532" y="2591"/>
                    <a:pt x="5872" y="2427"/>
                    <a:pt x="6049" y="2234"/>
                  </a:cubicBezTo>
                  <a:cubicBezTo>
                    <a:pt x="6229" y="2037"/>
                    <a:pt x="6311" y="1759"/>
                    <a:pt x="6246" y="1496"/>
                  </a:cubicBezTo>
                  <a:cubicBezTo>
                    <a:pt x="6198" y="1168"/>
                    <a:pt x="5968" y="1028"/>
                    <a:pt x="5756" y="1028"/>
                  </a:cubicBezTo>
                  <a:cubicBezTo>
                    <a:pt x="5609" y="1028"/>
                    <a:pt x="5471" y="1096"/>
                    <a:pt x="5410" y="1218"/>
                  </a:cubicBezTo>
                  <a:cubicBezTo>
                    <a:pt x="5279" y="1496"/>
                    <a:pt x="5344" y="1841"/>
                    <a:pt x="5754" y="1906"/>
                  </a:cubicBezTo>
                  <a:cubicBezTo>
                    <a:pt x="6098" y="1972"/>
                    <a:pt x="5918" y="2398"/>
                    <a:pt x="5475" y="2513"/>
                  </a:cubicBezTo>
                  <a:cubicBezTo>
                    <a:pt x="5398" y="2533"/>
                    <a:pt x="5319" y="2543"/>
                    <a:pt x="5241" y="2543"/>
                  </a:cubicBezTo>
                  <a:cubicBezTo>
                    <a:pt x="4886" y="2543"/>
                    <a:pt x="4541" y="2340"/>
                    <a:pt x="4394" y="2004"/>
                  </a:cubicBezTo>
                  <a:cubicBezTo>
                    <a:pt x="4197" y="1562"/>
                    <a:pt x="4246" y="1037"/>
                    <a:pt x="4525" y="644"/>
                  </a:cubicBezTo>
                  <a:cubicBezTo>
                    <a:pt x="4798" y="302"/>
                    <a:pt x="5265" y="132"/>
                    <a:pt x="5735" y="132"/>
                  </a:cubicBezTo>
                  <a:cubicBezTo>
                    <a:pt x="5829" y="132"/>
                    <a:pt x="5924" y="139"/>
                    <a:pt x="6016" y="152"/>
                  </a:cubicBezTo>
                  <a:cubicBezTo>
                    <a:pt x="7229" y="300"/>
                    <a:pt x="7918" y="1988"/>
                    <a:pt x="7197" y="3152"/>
                  </a:cubicBezTo>
                  <a:cubicBezTo>
                    <a:pt x="6967" y="3512"/>
                    <a:pt x="6623" y="3807"/>
                    <a:pt x="6246" y="4004"/>
                  </a:cubicBezTo>
                  <a:cubicBezTo>
                    <a:pt x="5853" y="4168"/>
                    <a:pt x="5405" y="4246"/>
                    <a:pt x="4887" y="4246"/>
                  </a:cubicBezTo>
                  <a:cubicBezTo>
                    <a:pt x="4474" y="4246"/>
                    <a:pt x="4017" y="4197"/>
                    <a:pt x="3509" y="4103"/>
                  </a:cubicBezTo>
                  <a:cubicBezTo>
                    <a:pt x="3202" y="4041"/>
                    <a:pt x="2902" y="4011"/>
                    <a:pt x="2615" y="4011"/>
                  </a:cubicBezTo>
                  <a:cubicBezTo>
                    <a:pt x="1289" y="4011"/>
                    <a:pt x="240" y="4664"/>
                    <a:pt x="132" y="5971"/>
                  </a:cubicBezTo>
                  <a:cubicBezTo>
                    <a:pt x="1" y="7577"/>
                    <a:pt x="1050" y="8102"/>
                    <a:pt x="1050" y="8102"/>
                  </a:cubicBezTo>
                  <a:cubicBezTo>
                    <a:pt x="1050" y="8102"/>
                    <a:pt x="1033" y="8086"/>
                    <a:pt x="1017" y="8069"/>
                  </a:cubicBezTo>
                  <a:cubicBezTo>
                    <a:pt x="460" y="7414"/>
                    <a:pt x="607" y="6217"/>
                    <a:pt x="607" y="6217"/>
                  </a:cubicBezTo>
                  <a:cubicBezTo>
                    <a:pt x="706" y="5709"/>
                    <a:pt x="968" y="5234"/>
                    <a:pt x="1361" y="4906"/>
                  </a:cubicBezTo>
                  <a:cubicBezTo>
                    <a:pt x="1942" y="4465"/>
                    <a:pt x="2676" y="4379"/>
                    <a:pt x="3159" y="4379"/>
                  </a:cubicBezTo>
                  <a:cubicBezTo>
                    <a:pt x="3467" y="4379"/>
                    <a:pt x="3672" y="4414"/>
                    <a:pt x="3672" y="4414"/>
                  </a:cubicBezTo>
                  <a:cubicBezTo>
                    <a:pt x="3918" y="4447"/>
                    <a:pt x="4164" y="4463"/>
                    <a:pt x="4377" y="4463"/>
                  </a:cubicBezTo>
                  <a:cubicBezTo>
                    <a:pt x="4482" y="4470"/>
                    <a:pt x="4590" y="4473"/>
                    <a:pt x="4698" y="4473"/>
                  </a:cubicBezTo>
                  <a:cubicBezTo>
                    <a:pt x="5660" y="4473"/>
                    <a:pt x="6740" y="4191"/>
                    <a:pt x="7344" y="3234"/>
                  </a:cubicBezTo>
                  <a:cubicBezTo>
                    <a:pt x="8114" y="1988"/>
                    <a:pt x="7360" y="169"/>
                    <a:pt x="6033" y="21"/>
                  </a:cubicBezTo>
                  <a:cubicBezTo>
                    <a:pt x="5933" y="8"/>
                    <a:pt x="5833" y="1"/>
                    <a:pt x="5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5594400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5623075" y="372840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6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39" y="202"/>
                  </a:cubicBezTo>
                  <a:cubicBezTo>
                    <a:pt x="728" y="202"/>
                    <a:pt x="1034" y="513"/>
                    <a:pt x="935" y="995"/>
                  </a:cubicBezTo>
                  <a:cubicBezTo>
                    <a:pt x="804" y="1405"/>
                    <a:pt x="968" y="1864"/>
                    <a:pt x="1312" y="2126"/>
                  </a:cubicBezTo>
                  <a:cubicBezTo>
                    <a:pt x="1640" y="2389"/>
                    <a:pt x="2541" y="2389"/>
                    <a:pt x="2541" y="2389"/>
                  </a:cubicBezTo>
                  <a:cubicBezTo>
                    <a:pt x="2279" y="2241"/>
                    <a:pt x="2525" y="1880"/>
                    <a:pt x="2689" y="1438"/>
                  </a:cubicBezTo>
                  <a:cubicBezTo>
                    <a:pt x="2844" y="1033"/>
                    <a:pt x="2422" y="879"/>
                    <a:pt x="2225" y="879"/>
                  </a:cubicBezTo>
                  <a:cubicBezTo>
                    <a:pt x="2215" y="879"/>
                    <a:pt x="2206" y="880"/>
                    <a:pt x="2197" y="881"/>
                  </a:cubicBezTo>
                  <a:cubicBezTo>
                    <a:pt x="2093" y="890"/>
                    <a:pt x="2017" y="910"/>
                    <a:pt x="1946" y="910"/>
                  </a:cubicBezTo>
                  <a:cubicBezTo>
                    <a:pt x="1893" y="910"/>
                    <a:pt x="1843" y="899"/>
                    <a:pt x="1787" y="864"/>
                  </a:cubicBezTo>
                  <a:cubicBezTo>
                    <a:pt x="1681" y="785"/>
                    <a:pt x="1735" y="578"/>
                    <a:pt x="2009" y="578"/>
                  </a:cubicBezTo>
                  <a:cubicBezTo>
                    <a:pt x="2075" y="578"/>
                    <a:pt x="2154" y="590"/>
                    <a:pt x="2246" y="618"/>
                  </a:cubicBezTo>
                  <a:cubicBezTo>
                    <a:pt x="2721" y="766"/>
                    <a:pt x="2574" y="1225"/>
                    <a:pt x="3311" y="1372"/>
                  </a:cubicBezTo>
                  <a:cubicBezTo>
                    <a:pt x="3368" y="1384"/>
                    <a:pt x="3421" y="1389"/>
                    <a:pt x="3470" y="1389"/>
                  </a:cubicBezTo>
                  <a:cubicBezTo>
                    <a:pt x="4060" y="1389"/>
                    <a:pt x="4218" y="642"/>
                    <a:pt x="4279" y="536"/>
                  </a:cubicBezTo>
                  <a:cubicBezTo>
                    <a:pt x="4393" y="389"/>
                    <a:pt x="4524" y="274"/>
                    <a:pt x="4672" y="159"/>
                  </a:cubicBezTo>
                  <a:lnTo>
                    <a:pt x="4672" y="159"/>
                  </a:lnTo>
                  <a:cubicBezTo>
                    <a:pt x="4462" y="274"/>
                    <a:pt x="4087" y="393"/>
                    <a:pt x="3549" y="393"/>
                  </a:cubicBezTo>
                  <a:cubicBezTo>
                    <a:pt x="3161" y="393"/>
                    <a:pt x="2688" y="331"/>
                    <a:pt x="2131" y="159"/>
                  </a:cubicBezTo>
                  <a:cubicBezTo>
                    <a:pt x="1733" y="41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630050" y="3619275"/>
              <a:ext cx="80325" cy="83700"/>
            </a:xfrm>
            <a:custGeom>
              <a:avLst/>
              <a:gdLst/>
              <a:ahLst/>
              <a:cxnLst/>
              <a:rect l="l" t="t" r="r" b="b"/>
              <a:pathLst>
                <a:path w="3213" h="3348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22"/>
                    <a:pt x="705" y="1344"/>
                  </a:cubicBezTo>
                  <a:cubicBezTo>
                    <a:pt x="0" y="1967"/>
                    <a:pt x="197" y="2426"/>
                    <a:pt x="344" y="2672"/>
                  </a:cubicBezTo>
                  <a:cubicBezTo>
                    <a:pt x="459" y="2803"/>
                    <a:pt x="426" y="3000"/>
                    <a:pt x="295" y="3082"/>
                  </a:cubicBezTo>
                  <a:cubicBezTo>
                    <a:pt x="1377" y="2984"/>
                    <a:pt x="1229" y="2344"/>
                    <a:pt x="1164" y="2148"/>
                  </a:cubicBezTo>
                  <a:cubicBezTo>
                    <a:pt x="1098" y="1951"/>
                    <a:pt x="1131" y="1836"/>
                    <a:pt x="1246" y="1836"/>
                  </a:cubicBezTo>
                  <a:cubicBezTo>
                    <a:pt x="1361" y="1836"/>
                    <a:pt x="1344" y="2066"/>
                    <a:pt x="1328" y="2344"/>
                  </a:cubicBezTo>
                  <a:cubicBezTo>
                    <a:pt x="1328" y="2639"/>
                    <a:pt x="1262" y="3279"/>
                    <a:pt x="2115" y="3344"/>
                  </a:cubicBezTo>
                  <a:cubicBezTo>
                    <a:pt x="2146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1" y="2591"/>
                    <a:pt x="2945" y="2615"/>
                    <a:pt x="2790" y="2615"/>
                  </a:cubicBezTo>
                  <a:cubicBezTo>
                    <a:pt x="2337" y="2615"/>
                    <a:pt x="1805" y="2412"/>
                    <a:pt x="1574" y="1656"/>
                  </a:cubicBezTo>
                  <a:cubicBezTo>
                    <a:pt x="1377" y="1082"/>
                    <a:pt x="1508" y="427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5744775" y="3499825"/>
              <a:ext cx="48375" cy="191600"/>
            </a:xfrm>
            <a:custGeom>
              <a:avLst/>
              <a:gdLst/>
              <a:ahLst/>
              <a:cxnLst/>
              <a:rect l="l" t="t" r="r" b="b"/>
              <a:pathLst>
                <a:path w="1935" h="7664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00"/>
                    <a:pt x="837" y="3287"/>
                    <a:pt x="984" y="5172"/>
                  </a:cubicBezTo>
                  <a:cubicBezTo>
                    <a:pt x="1132" y="7040"/>
                    <a:pt x="476" y="7663"/>
                    <a:pt x="476" y="7663"/>
                  </a:cubicBezTo>
                  <a:cubicBezTo>
                    <a:pt x="1164" y="7122"/>
                    <a:pt x="1328" y="5352"/>
                    <a:pt x="1197" y="3992"/>
                  </a:cubicBezTo>
                  <a:cubicBezTo>
                    <a:pt x="1066" y="2631"/>
                    <a:pt x="1082" y="1353"/>
                    <a:pt x="1345" y="1090"/>
                  </a:cubicBezTo>
                  <a:cubicBezTo>
                    <a:pt x="1607" y="828"/>
                    <a:pt x="1935" y="271"/>
                    <a:pt x="1509" y="58"/>
                  </a:cubicBezTo>
                  <a:cubicBezTo>
                    <a:pt x="1437" y="18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5698875" y="3474500"/>
              <a:ext cx="213950" cy="254625"/>
            </a:xfrm>
            <a:custGeom>
              <a:avLst/>
              <a:gdLst/>
              <a:ahLst/>
              <a:cxnLst/>
              <a:rect l="l" t="t" r="r" b="b"/>
              <a:pathLst>
                <a:path w="8558" h="10185" extrusionOk="0">
                  <a:moveTo>
                    <a:pt x="6293" y="0"/>
                  </a:moveTo>
                  <a:cubicBezTo>
                    <a:pt x="6092" y="0"/>
                    <a:pt x="5889" y="23"/>
                    <a:pt x="5689" y="71"/>
                  </a:cubicBezTo>
                  <a:cubicBezTo>
                    <a:pt x="4492" y="317"/>
                    <a:pt x="3738" y="1579"/>
                    <a:pt x="3509" y="2841"/>
                  </a:cubicBezTo>
                  <a:cubicBezTo>
                    <a:pt x="3263" y="4136"/>
                    <a:pt x="3509" y="5382"/>
                    <a:pt x="3459" y="6480"/>
                  </a:cubicBezTo>
                  <a:cubicBezTo>
                    <a:pt x="3525" y="7463"/>
                    <a:pt x="3148" y="8430"/>
                    <a:pt x="2460" y="9135"/>
                  </a:cubicBezTo>
                  <a:cubicBezTo>
                    <a:pt x="1787" y="9758"/>
                    <a:pt x="919" y="10119"/>
                    <a:pt x="1" y="10184"/>
                  </a:cubicBezTo>
                  <a:cubicBezTo>
                    <a:pt x="935" y="10151"/>
                    <a:pt x="1820" y="9807"/>
                    <a:pt x="2509" y="9201"/>
                  </a:cubicBezTo>
                  <a:cubicBezTo>
                    <a:pt x="3246" y="8496"/>
                    <a:pt x="3656" y="7512"/>
                    <a:pt x="3607" y="6480"/>
                  </a:cubicBezTo>
                  <a:cubicBezTo>
                    <a:pt x="3672" y="5365"/>
                    <a:pt x="3427" y="4119"/>
                    <a:pt x="3672" y="2874"/>
                  </a:cubicBezTo>
                  <a:cubicBezTo>
                    <a:pt x="3918" y="1628"/>
                    <a:pt x="4607" y="464"/>
                    <a:pt x="5721" y="218"/>
                  </a:cubicBezTo>
                  <a:cubicBezTo>
                    <a:pt x="5853" y="169"/>
                    <a:pt x="5984" y="153"/>
                    <a:pt x="6115" y="153"/>
                  </a:cubicBezTo>
                  <a:cubicBezTo>
                    <a:pt x="6160" y="149"/>
                    <a:pt x="6204" y="148"/>
                    <a:pt x="6249" y="148"/>
                  </a:cubicBezTo>
                  <a:cubicBezTo>
                    <a:pt x="6646" y="148"/>
                    <a:pt x="7036" y="278"/>
                    <a:pt x="7361" y="513"/>
                  </a:cubicBezTo>
                  <a:cubicBezTo>
                    <a:pt x="8065" y="1087"/>
                    <a:pt x="7967" y="2316"/>
                    <a:pt x="7557" y="2710"/>
                  </a:cubicBezTo>
                  <a:cubicBezTo>
                    <a:pt x="7358" y="2888"/>
                    <a:pt x="7134" y="2961"/>
                    <a:pt x="6935" y="2961"/>
                  </a:cubicBezTo>
                  <a:cubicBezTo>
                    <a:pt x="6675" y="2961"/>
                    <a:pt x="6458" y="2837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27" y="2666"/>
                    <a:pt x="6478" y="2666"/>
                  </a:cubicBezTo>
                  <a:cubicBezTo>
                    <a:pt x="6613" y="2666"/>
                    <a:pt x="6868" y="2631"/>
                    <a:pt x="6951" y="2382"/>
                  </a:cubicBezTo>
                  <a:cubicBezTo>
                    <a:pt x="7082" y="2071"/>
                    <a:pt x="6885" y="1726"/>
                    <a:pt x="6557" y="1677"/>
                  </a:cubicBezTo>
                  <a:cubicBezTo>
                    <a:pt x="6502" y="1661"/>
                    <a:pt x="6446" y="1654"/>
                    <a:pt x="6393" y="1654"/>
                  </a:cubicBezTo>
                  <a:cubicBezTo>
                    <a:pt x="6007" y="1654"/>
                    <a:pt x="5709" y="2042"/>
                    <a:pt x="5853" y="2431"/>
                  </a:cubicBezTo>
                  <a:cubicBezTo>
                    <a:pt x="5942" y="2811"/>
                    <a:pt x="6465" y="3099"/>
                    <a:pt x="7007" y="3099"/>
                  </a:cubicBezTo>
                  <a:cubicBezTo>
                    <a:pt x="7261" y="3099"/>
                    <a:pt x="7518" y="3036"/>
                    <a:pt x="7738" y="2890"/>
                  </a:cubicBezTo>
                  <a:cubicBezTo>
                    <a:pt x="8147" y="2677"/>
                    <a:pt x="8557" y="1972"/>
                    <a:pt x="8262" y="1169"/>
                  </a:cubicBezTo>
                  <a:cubicBezTo>
                    <a:pt x="8034" y="459"/>
                    <a:pt x="7192" y="0"/>
                    <a:pt x="62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5800500" y="3510075"/>
              <a:ext cx="62725" cy="52750"/>
            </a:xfrm>
            <a:custGeom>
              <a:avLst/>
              <a:gdLst/>
              <a:ahLst/>
              <a:cxnLst/>
              <a:rect l="l" t="t" r="r" b="b"/>
              <a:pathLst>
                <a:path w="2509" h="2110" extrusionOk="0">
                  <a:moveTo>
                    <a:pt x="691" y="1"/>
                  </a:moveTo>
                  <a:cubicBezTo>
                    <a:pt x="623" y="1"/>
                    <a:pt x="551" y="8"/>
                    <a:pt x="476" y="25"/>
                  </a:cubicBezTo>
                  <a:cubicBezTo>
                    <a:pt x="607" y="107"/>
                    <a:pt x="640" y="271"/>
                    <a:pt x="542" y="385"/>
                  </a:cubicBezTo>
                  <a:cubicBezTo>
                    <a:pt x="394" y="615"/>
                    <a:pt x="1" y="1320"/>
                    <a:pt x="558" y="1860"/>
                  </a:cubicBezTo>
                  <a:cubicBezTo>
                    <a:pt x="738" y="2045"/>
                    <a:pt x="991" y="2109"/>
                    <a:pt x="1257" y="2109"/>
                  </a:cubicBezTo>
                  <a:cubicBezTo>
                    <a:pt x="1792" y="2109"/>
                    <a:pt x="2377" y="1850"/>
                    <a:pt x="2509" y="1795"/>
                  </a:cubicBezTo>
                  <a:lnTo>
                    <a:pt x="2509" y="1795"/>
                  </a:lnTo>
                  <a:cubicBezTo>
                    <a:pt x="2509" y="1795"/>
                    <a:pt x="2476" y="1799"/>
                    <a:pt x="2424" y="1799"/>
                  </a:cubicBezTo>
                  <a:cubicBezTo>
                    <a:pt x="2208" y="1799"/>
                    <a:pt x="1653" y="1735"/>
                    <a:pt x="1574" y="1090"/>
                  </a:cubicBezTo>
                  <a:cubicBezTo>
                    <a:pt x="1488" y="400"/>
                    <a:pt x="1175" y="1"/>
                    <a:pt x="6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803800" y="3513150"/>
              <a:ext cx="120500" cy="137300"/>
            </a:xfrm>
            <a:custGeom>
              <a:avLst/>
              <a:gdLst/>
              <a:ahLst/>
              <a:cxnLst/>
              <a:rect l="l" t="t" r="r" b="b"/>
              <a:pathLst>
                <a:path w="4820" h="5492" extrusionOk="0">
                  <a:moveTo>
                    <a:pt x="4327" y="0"/>
                  </a:moveTo>
                  <a:lnTo>
                    <a:pt x="4327" y="0"/>
                  </a:lnTo>
                  <a:cubicBezTo>
                    <a:pt x="4475" y="557"/>
                    <a:pt x="4278" y="1164"/>
                    <a:pt x="3803" y="1508"/>
                  </a:cubicBezTo>
                  <a:cubicBezTo>
                    <a:pt x="3016" y="2082"/>
                    <a:pt x="1901" y="1787"/>
                    <a:pt x="1000" y="2426"/>
                  </a:cubicBezTo>
                  <a:cubicBezTo>
                    <a:pt x="98" y="3049"/>
                    <a:pt x="197" y="3967"/>
                    <a:pt x="180" y="4475"/>
                  </a:cubicBezTo>
                  <a:cubicBezTo>
                    <a:pt x="197" y="4819"/>
                    <a:pt x="131" y="5180"/>
                    <a:pt x="0" y="5491"/>
                  </a:cubicBezTo>
                  <a:cubicBezTo>
                    <a:pt x="311" y="5294"/>
                    <a:pt x="475" y="4934"/>
                    <a:pt x="443" y="4573"/>
                  </a:cubicBezTo>
                  <a:cubicBezTo>
                    <a:pt x="443" y="3925"/>
                    <a:pt x="515" y="3204"/>
                    <a:pt x="715" y="3204"/>
                  </a:cubicBezTo>
                  <a:cubicBezTo>
                    <a:pt x="728" y="3204"/>
                    <a:pt x="741" y="3207"/>
                    <a:pt x="754" y="3213"/>
                  </a:cubicBezTo>
                  <a:cubicBezTo>
                    <a:pt x="983" y="3327"/>
                    <a:pt x="787" y="3573"/>
                    <a:pt x="705" y="3721"/>
                  </a:cubicBezTo>
                  <a:cubicBezTo>
                    <a:pt x="606" y="3885"/>
                    <a:pt x="459" y="4540"/>
                    <a:pt x="1164" y="4950"/>
                  </a:cubicBezTo>
                  <a:cubicBezTo>
                    <a:pt x="1164" y="4950"/>
                    <a:pt x="934" y="4426"/>
                    <a:pt x="1328" y="4147"/>
                  </a:cubicBezTo>
                  <a:cubicBezTo>
                    <a:pt x="1737" y="3868"/>
                    <a:pt x="2000" y="3704"/>
                    <a:pt x="1951" y="3131"/>
                  </a:cubicBezTo>
                  <a:cubicBezTo>
                    <a:pt x="1907" y="2608"/>
                    <a:pt x="2250" y="2175"/>
                    <a:pt x="2477" y="2175"/>
                  </a:cubicBezTo>
                  <a:cubicBezTo>
                    <a:pt x="2506" y="2175"/>
                    <a:pt x="2533" y="2182"/>
                    <a:pt x="2557" y="2196"/>
                  </a:cubicBezTo>
                  <a:cubicBezTo>
                    <a:pt x="2787" y="2344"/>
                    <a:pt x="2524" y="2557"/>
                    <a:pt x="2393" y="2606"/>
                  </a:cubicBezTo>
                  <a:cubicBezTo>
                    <a:pt x="2213" y="2721"/>
                    <a:pt x="2180" y="2983"/>
                    <a:pt x="2328" y="3147"/>
                  </a:cubicBezTo>
                  <a:cubicBezTo>
                    <a:pt x="2541" y="3393"/>
                    <a:pt x="2475" y="3704"/>
                    <a:pt x="2196" y="3803"/>
                  </a:cubicBezTo>
                  <a:cubicBezTo>
                    <a:pt x="2196" y="3803"/>
                    <a:pt x="2253" y="3809"/>
                    <a:pt x="2348" y="3809"/>
                  </a:cubicBezTo>
                  <a:cubicBezTo>
                    <a:pt x="2675" y="3809"/>
                    <a:pt x="3455" y="3731"/>
                    <a:pt x="3950" y="3032"/>
                  </a:cubicBezTo>
                  <a:cubicBezTo>
                    <a:pt x="4573" y="2147"/>
                    <a:pt x="4819" y="820"/>
                    <a:pt x="43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5890650" y="3475325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922" y="1"/>
                  </a:moveTo>
                  <a:cubicBezTo>
                    <a:pt x="658" y="1"/>
                    <a:pt x="353" y="27"/>
                    <a:pt x="1" y="87"/>
                  </a:cubicBezTo>
                  <a:cubicBezTo>
                    <a:pt x="411" y="136"/>
                    <a:pt x="755" y="415"/>
                    <a:pt x="919" y="792"/>
                  </a:cubicBezTo>
                  <a:cubicBezTo>
                    <a:pt x="1112" y="1307"/>
                    <a:pt x="1477" y="1953"/>
                    <a:pt x="2236" y="1953"/>
                  </a:cubicBezTo>
                  <a:cubicBezTo>
                    <a:pt x="2443" y="1953"/>
                    <a:pt x="2680" y="1904"/>
                    <a:pt x="2951" y="1792"/>
                  </a:cubicBezTo>
                  <a:cubicBezTo>
                    <a:pt x="2771" y="1726"/>
                    <a:pt x="2656" y="1562"/>
                    <a:pt x="2656" y="1365"/>
                  </a:cubicBezTo>
                  <a:cubicBezTo>
                    <a:pt x="2656" y="1082"/>
                    <a:pt x="2620" y="1"/>
                    <a:pt x="9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5956625" y="3474675"/>
              <a:ext cx="36500" cy="28450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77" y="0"/>
                  </a:moveTo>
                  <a:cubicBezTo>
                    <a:pt x="808" y="0"/>
                    <a:pt x="653" y="133"/>
                    <a:pt x="640" y="326"/>
                  </a:cubicBezTo>
                  <a:cubicBezTo>
                    <a:pt x="640" y="485"/>
                    <a:pt x="766" y="589"/>
                    <a:pt x="898" y="589"/>
                  </a:cubicBezTo>
                  <a:cubicBezTo>
                    <a:pt x="956" y="589"/>
                    <a:pt x="1016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2" y="270"/>
                    <a:pt x="990" y="270"/>
                  </a:cubicBezTo>
                  <a:cubicBezTo>
                    <a:pt x="924" y="270"/>
                    <a:pt x="890" y="334"/>
                    <a:pt x="902" y="408"/>
                  </a:cubicBezTo>
                  <a:cubicBezTo>
                    <a:pt x="913" y="440"/>
                    <a:pt x="898" y="454"/>
                    <a:pt x="874" y="454"/>
                  </a:cubicBezTo>
                  <a:cubicBezTo>
                    <a:pt x="824" y="454"/>
                    <a:pt x="733" y="388"/>
                    <a:pt x="755" y="277"/>
                  </a:cubicBezTo>
                  <a:cubicBezTo>
                    <a:pt x="767" y="158"/>
                    <a:pt x="873" y="74"/>
                    <a:pt x="994" y="74"/>
                  </a:cubicBezTo>
                  <a:cubicBezTo>
                    <a:pt x="1039" y="74"/>
                    <a:pt x="1087" y="86"/>
                    <a:pt x="1132" y="113"/>
                  </a:cubicBezTo>
                  <a:cubicBezTo>
                    <a:pt x="1394" y="260"/>
                    <a:pt x="1312" y="851"/>
                    <a:pt x="739" y="900"/>
                  </a:cubicBezTo>
                  <a:cubicBezTo>
                    <a:pt x="725" y="901"/>
                    <a:pt x="711" y="902"/>
                    <a:pt x="697" y="902"/>
                  </a:cubicBezTo>
                  <a:cubicBezTo>
                    <a:pt x="337" y="902"/>
                    <a:pt x="17" y="506"/>
                    <a:pt x="17" y="506"/>
                  </a:cubicBezTo>
                  <a:lnTo>
                    <a:pt x="17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50" y="1094"/>
                    <a:pt x="487" y="1137"/>
                    <a:pt x="624" y="1137"/>
                  </a:cubicBezTo>
                  <a:cubicBezTo>
                    <a:pt x="713" y="1137"/>
                    <a:pt x="802" y="1119"/>
                    <a:pt x="886" y="1080"/>
                  </a:cubicBezTo>
                  <a:cubicBezTo>
                    <a:pt x="1099" y="1031"/>
                    <a:pt x="1279" y="867"/>
                    <a:pt x="1361" y="670"/>
                  </a:cubicBezTo>
                  <a:cubicBezTo>
                    <a:pt x="1460" y="424"/>
                    <a:pt x="1361" y="146"/>
                    <a:pt x="1116" y="31"/>
                  </a:cubicBezTo>
                  <a:cubicBezTo>
                    <a:pt x="1070" y="10"/>
                    <a:pt x="1023" y="0"/>
                    <a:pt x="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389075" y="3656125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82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82"/>
                    <a:pt x="329" y="1821"/>
                    <a:pt x="591" y="2362"/>
                  </a:cubicBezTo>
                  <a:cubicBezTo>
                    <a:pt x="825" y="2783"/>
                    <a:pt x="1260" y="3021"/>
                    <a:pt x="1710" y="3021"/>
                  </a:cubicBezTo>
                  <a:cubicBezTo>
                    <a:pt x="1890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7" y="1370"/>
                    <a:pt x="2316" y="1352"/>
                    <a:pt x="2237" y="1352"/>
                  </a:cubicBezTo>
                  <a:cubicBezTo>
                    <a:pt x="1907" y="1352"/>
                    <a:pt x="1619" y="1680"/>
                    <a:pt x="1738" y="2050"/>
                  </a:cubicBezTo>
                  <a:cubicBezTo>
                    <a:pt x="1875" y="2324"/>
                    <a:pt x="2182" y="2346"/>
                    <a:pt x="2319" y="2346"/>
                  </a:cubicBezTo>
                  <a:cubicBezTo>
                    <a:pt x="2346" y="2346"/>
                    <a:pt x="2367" y="2346"/>
                    <a:pt x="2378" y="2346"/>
                  </a:cubicBezTo>
                  <a:cubicBezTo>
                    <a:pt x="2443" y="2346"/>
                    <a:pt x="2443" y="2378"/>
                    <a:pt x="2443" y="2378"/>
                  </a:cubicBezTo>
                  <a:cubicBezTo>
                    <a:pt x="2487" y="2566"/>
                    <a:pt x="2251" y="2855"/>
                    <a:pt x="1803" y="2855"/>
                  </a:cubicBezTo>
                  <a:cubicBezTo>
                    <a:pt x="1742" y="2855"/>
                    <a:pt x="1676" y="2849"/>
                    <a:pt x="1607" y="2837"/>
                  </a:cubicBezTo>
                  <a:cubicBezTo>
                    <a:pt x="1411" y="2804"/>
                    <a:pt x="1230" y="2723"/>
                    <a:pt x="1099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4" y="235"/>
                    <a:pt x="2206" y="235"/>
                  </a:cubicBezTo>
                  <a:cubicBezTo>
                    <a:pt x="2357" y="235"/>
                    <a:pt x="2509" y="256"/>
                    <a:pt x="2656" y="297"/>
                  </a:cubicBezTo>
                  <a:cubicBezTo>
                    <a:pt x="2837" y="346"/>
                    <a:pt x="3017" y="428"/>
                    <a:pt x="3181" y="559"/>
                  </a:cubicBezTo>
                  <a:cubicBezTo>
                    <a:pt x="3525" y="838"/>
                    <a:pt x="3738" y="1247"/>
                    <a:pt x="3771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27" y="5591"/>
                    <a:pt x="83" y="6296"/>
                    <a:pt x="34" y="7066"/>
                  </a:cubicBezTo>
                  <a:cubicBezTo>
                    <a:pt x="1" y="7755"/>
                    <a:pt x="394" y="8492"/>
                    <a:pt x="1034" y="8673"/>
                  </a:cubicBezTo>
                  <a:cubicBezTo>
                    <a:pt x="1168" y="8719"/>
                    <a:pt x="1307" y="8740"/>
                    <a:pt x="1443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42"/>
                    <a:pt x="2509" y="7001"/>
                    <a:pt x="2034" y="6788"/>
                  </a:cubicBezTo>
                  <a:cubicBezTo>
                    <a:pt x="1935" y="6722"/>
                    <a:pt x="1820" y="6706"/>
                    <a:pt x="1706" y="6706"/>
                  </a:cubicBezTo>
                  <a:cubicBezTo>
                    <a:pt x="1662" y="6698"/>
                    <a:pt x="1619" y="6694"/>
                    <a:pt x="1576" y="6694"/>
                  </a:cubicBezTo>
                  <a:cubicBezTo>
                    <a:pt x="1246" y="6694"/>
                    <a:pt x="939" y="6911"/>
                    <a:pt x="837" y="7230"/>
                  </a:cubicBezTo>
                  <a:cubicBezTo>
                    <a:pt x="720" y="7724"/>
                    <a:pt x="994" y="7991"/>
                    <a:pt x="1309" y="7991"/>
                  </a:cubicBezTo>
                  <a:cubicBezTo>
                    <a:pt x="1391" y="7991"/>
                    <a:pt x="1476" y="7972"/>
                    <a:pt x="1558" y="7935"/>
                  </a:cubicBezTo>
                  <a:cubicBezTo>
                    <a:pt x="1870" y="7771"/>
                    <a:pt x="1919" y="7361"/>
                    <a:pt x="1673" y="7115"/>
                  </a:cubicBezTo>
                  <a:cubicBezTo>
                    <a:pt x="1596" y="7048"/>
                    <a:pt x="1492" y="7015"/>
                    <a:pt x="1389" y="7015"/>
                  </a:cubicBezTo>
                  <a:cubicBezTo>
                    <a:pt x="1315" y="7015"/>
                    <a:pt x="1243" y="7032"/>
                    <a:pt x="1181" y="7066"/>
                  </a:cubicBezTo>
                  <a:cubicBezTo>
                    <a:pt x="1162" y="7078"/>
                    <a:pt x="1149" y="7082"/>
                    <a:pt x="1139" y="7082"/>
                  </a:cubicBezTo>
                  <a:cubicBezTo>
                    <a:pt x="1106" y="7082"/>
                    <a:pt x="1116" y="7033"/>
                    <a:pt x="1116" y="7033"/>
                  </a:cubicBezTo>
                  <a:cubicBezTo>
                    <a:pt x="1226" y="6812"/>
                    <a:pt x="1521" y="6784"/>
                    <a:pt x="1662" y="6784"/>
                  </a:cubicBezTo>
                  <a:cubicBezTo>
                    <a:pt x="1709" y="6784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60" y="7033"/>
                    <a:pt x="2656" y="7558"/>
                    <a:pt x="2443" y="8000"/>
                  </a:cubicBezTo>
                  <a:cubicBezTo>
                    <a:pt x="2315" y="8384"/>
                    <a:pt x="1909" y="8638"/>
                    <a:pt x="1464" y="8638"/>
                  </a:cubicBezTo>
                  <a:cubicBezTo>
                    <a:pt x="1338" y="8638"/>
                    <a:pt x="1209" y="8618"/>
                    <a:pt x="1083" y="8574"/>
                  </a:cubicBezTo>
                  <a:cubicBezTo>
                    <a:pt x="493" y="8394"/>
                    <a:pt x="149" y="7722"/>
                    <a:pt x="181" y="7050"/>
                  </a:cubicBezTo>
                  <a:cubicBezTo>
                    <a:pt x="230" y="6345"/>
                    <a:pt x="558" y="5689"/>
                    <a:pt x="1099" y="5214"/>
                  </a:cubicBezTo>
                  <a:cubicBezTo>
                    <a:pt x="1640" y="4706"/>
                    <a:pt x="2411" y="4427"/>
                    <a:pt x="3001" y="3837"/>
                  </a:cubicBezTo>
                  <a:cubicBezTo>
                    <a:pt x="3591" y="3280"/>
                    <a:pt x="4000" y="2493"/>
                    <a:pt x="3935" y="1690"/>
                  </a:cubicBezTo>
                  <a:cubicBezTo>
                    <a:pt x="3869" y="919"/>
                    <a:pt x="3312" y="264"/>
                    <a:pt x="2558" y="67"/>
                  </a:cubicBezTo>
                  <a:cubicBezTo>
                    <a:pt x="2400" y="22"/>
                    <a:pt x="2240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5391125" y="3738925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61" y="66"/>
                    <a:pt x="1345" y="148"/>
                  </a:cubicBezTo>
                  <a:cubicBezTo>
                    <a:pt x="1329" y="246"/>
                    <a:pt x="1214" y="328"/>
                    <a:pt x="1017" y="328"/>
                  </a:cubicBezTo>
                  <a:cubicBezTo>
                    <a:pt x="821" y="328"/>
                    <a:pt x="1" y="394"/>
                    <a:pt x="50" y="2410"/>
                  </a:cubicBezTo>
                  <a:cubicBezTo>
                    <a:pt x="50" y="2410"/>
                    <a:pt x="132" y="1672"/>
                    <a:pt x="755" y="1394"/>
                  </a:cubicBezTo>
                  <a:cubicBezTo>
                    <a:pt x="1378" y="1115"/>
                    <a:pt x="1706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5408350" y="3560675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2"/>
                    <a:pt x="4180" y="2197"/>
                    <a:pt x="4262" y="4426"/>
                  </a:cubicBezTo>
                  <a:cubicBezTo>
                    <a:pt x="4344" y="6278"/>
                    <a:pt x="3262" y="7983"/>
                    <a:pt x="1558" y="8704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08" y="9500"/>
                    <a:pt x="664" y="9329"/>
                    <a:pt x="968" y="9329"/>
                  </a:cubicBezTo>
                  <a:cubicBezTo>
                    <a:pt x="1198" y="9329"/>
                    <a:pt x="1398" y="9427"/>
                    <a:pt x="1525" y="9540"/>
                  </a:cubicBezTo>
                  <a:cubicBezTo>
                    <a:pt x="1631" y="9641"/>
                    <a:pt x="1732" y="9673"/>
                    <a:pt x="1826" y="9673"/>
                  </a:cubicBezTo>
                  <a:cubicBezTo>
                    <a:pt x="1991" y="9673"/>
                    <a:pt x="2137" y="9573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56" y="9638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54"/>
                    <a:pt x="4541" y="7114"/>
                    <a:pt x="5459" y="6622"/>
                  </a:cubicBezTo>
                  <a:cubicBezTo>
                    <a:pt x="6377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19" y="5257"/>
                    <a:pt x="5956" y="5443"/>
                    <a:pt x="5457" y="5443"/>
                  </a:cubicBezTo>
                  <a:cubicBezTo>
                    <a:pt x="5436" y="5443"/>
                    <a:pt x="5415" y="5443"/>
                    <a:pt x="5393" y="5442"/>
                  </a:cubicBezTo>
                  <a:cubicBezTo>
                    <a:pt x="5365" y="5440"/>
                    <a:pt x="5337" y="5439"/>
                    <a:pt x="5309" y="5439"/>
                  </a:cubicBezTo>
                  <a:cubicBezTo>
                    <a:pt x="4949" y="5439"/>
                    <a:pt x="4627" y="5632"/>
                    <a:pt x="4475" y="5967"/>
                  </a:cubicBezTo>
                  <a:cubicBezTo>
                    <a:pt x="4410" y="6082"/>
                    <a:pt x="4328" y="6180"/>
                    <a:pt x="4213" y="6262"/>
                  </a:cubicBezTo>
                  <a:cubicBezTo>
                    <a:pt x="4557" y="5918"/>
                    <a:pt x="4606" y="5147"/>
                    <a:pt x="4705" y="4508"/>
                  </a:cubicBezTo>
                  <a:cubicBezTo>
                    <a:pt x="4819" y="3869"/>
                    <a:pt x="5098" y="4082"/>
                    <a:pt x="5672" y="3688"/>
                  </a:cubicBezTo>
                  <a:cubicBezTo>
                    <a:pt x="6229" y="3311"/>
                    <a:pt x="5934" y="2803"/>
                    <a:pt x="5868" y="2672"/>
                  </a:cubicBezTo>
                  <a:cubicBezTo>
                    <a:pt x="5836" y="2525"/>
                    <a:pt x="5852" y="2377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44"/>
                    <a:pt x="5475" y="2394"/>
                  </a:cubicBezTo>
                  <a:cubicBezTo>
                    <a:pt x="5164" y="2426"/>
                    <a:pt x="4901" y="2672"/>
                    <a:pt x="4852" y="2984"/>
                  </a:cubicBezTo>
                  <a:cubicBezTo>
                    <a:pt x="4852" y="3130"/>
                    <a:pt x="4755" y="3309"/>
                    <a:pt x="4621" y="3309"/>
                  </a:cubicBezTo>
                  <a:cubicBezTo>
                    <a:pt x="4591" y="3309"/>
                    <a:pt x="4558" y="3300"/>
                    <a:pt x="4524" y="3279"/>
                  </a:cubicBezTo>
                  <a:cubicBezTo>
                    <a:pt x="4328" y="3180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49" y="1230"/>
                    <a:pt x="5475" y="590"/>
                    <a:pt x="5278" y="410"/>
                  </a:cubicBezTo>
                  <a:cubicBezTo>
                    <a:pt x="5164" y="312"/>
                    <a:pt x="5147" y="132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448500" y="349735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0" y="0"/>
                  </a:moveTo>
                  <a:cubicBezTo>
                    <a:pt x="1296" y="0"/>
                    <a:pt x="953" y="125"/>
                    <a:pt x="689" y="419"/>
                  </a:cubicBezTo>
                  <a:cubicBezTo>
                    <a:pt x="1" y="1238"/>
                    <a:pt x="148" y="2468"/>
                    <a:pt x="525" y="3500"/>
                  </a:cubicBezTo>
                  <a:cubicBezTo>
                    <a:pt x="1361" y="5549"/>
                    <a:pt x="2246" y="7516"/>
                    <a:pt x="1689" y="8959"/>
                  </a:cubicBezTo>
                  <a:cubicBezTo>
                    <a:pt x="1443" y="9696"/>
                    <a:pt x="919" y="10336"/>
                    <a:pt x="247" y="10745"/>
                  </a:cubicBezTo>
                  <a:cubicBezTo>
                    <a:pt x="951" y="10352"/>
                    <a:pt x="1492" y="9729"/>
                    <a:pt x="1771" y="8975"/>
                  </a:cubicBezTo>
                  <a:cubicBezTo>
                    <a:pt x="2394" y="7500"/>
                    <a:pt x="1509" y="5451"/>
                    <a:pt x="689" y="3435"/>
                  </a:cubicBezTo>
                  <a:cubicBezTo>
                    <a:pt x="312" y="2435"/>
                    <a:pt x="181" y="1238"/>
                    <a:pt x="788" y="501"/>
                  </a:cubicBezTo>
                  <a:cubicBezTo>
                    <a:pt x="1027" y="231"/>
                    <a:pt x="1344" y="115"/>
                    <a:pt x="1654" y="115"/>
                  </a:cubicBezTo>
                  <a:cubicBezTo>
                    <a:pt x="2171" y="115"/>
                    <a:pt x="2666" y="439"/>
                    <a:pt x="2738" y="911"/>
                  </a:cubicBezTo>
                  <a:cubicBezTo>
                    <a:pt x="2846" y="1435"/>
                    <a:pt x="2446" y="1916"/>
                    <a:pt x="1934" y="1916"/>
                  </a:cubicBezTo>
                  <a:cubicBezTo>
                    <a:pt x="1902" y="1916"/>
                    <a:pt x="1869" y="1914"/>
                    <a:pt x="1837" y="1911"/>
                  </a:cubicBezTo>
                  <a:lnTo>
                    <a:pt x="1820" y="1911"/>
                  </a:lnTo>
                  <a:cubicBezTo>
                    <a:pt x="1804" y="1911"/>
                    <a:pt x="1771" y="1894"/>
                    <a:pt x="1755" y="1894"/>
                  </a:cubicBezTo>
                  <a:cubicBezTo>
                    <a:pt x="1689" y="1861"/>
                    <a:pt x="1623" y="1812"/>
                    <a:pt x="1591" y="1747"/>
                  </a:cubicBezTo>
                  <a:cubicBezTo>
                    <a:pt x="1591" y="1747"/>
                    <a:pt x="1542" y="1697"/>
                    <a:pt x="1591" y="1648"/>
                  </a:cubicBezTo>
                  <a:cubicBezTo>
                    <a:pt x="1623" y="1615"/>
                    <a:pt x="1984" y="1632"/>
                    <a:pt x="2000" y="1320"/>
                  </a:cubicBezTo>
                  <a:cubicBezTo>
                    <a:pt x="2011" y="1069"/>
                    <a:pt x="1807" y="904"/>
                    <a:pt x="1598" y="904"/>
                  </a:cubicBezTo>
                  <a:cubicBezTo>
                    <a:pt x="1481" y="904"/>
                    <a:pt x="1362" y="956"/>
                    <a:pt x="1279" y="1075"/>
                  </a:cubicBezTo>
                  <a:cubicBezTo>
                    <a:pt x="1069" y="1334"/>
                    <a:pt x="1370" y="1960"/>
                    <a:pt x="1914" y="1960"/>
                  </a:cubicBezTo>
                  <a:cubicBezTo>
                    <a:pt x="1921" y="1960"/>
                    <a:pt x="1928" y="1960"/>
                    <a:pt x="1935" y="1960"/>
                  </a:cubicBezTo>
                  <a:cubicBezTo>
                    <a:pt x="2509" y="1960"/>
                    <a:pt x="2935" y="1452"/>
                    <a:pt x="2820" y="894"/>
                  </a:cubicBezTo>
                  <a:cubicBezTo>
                    <a:pt x="2758" y="375"/>
                    <a:pt x="2208" y="0"/>
                    <a:pt x="1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454650" y="376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389500" y="348690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689" y="1"/>
                  </a:moveTo>
                  <a:cubicBezTo>
                    <a:pt x="689" y="1"/>
                    <a:pt x="66" y="181"/>
                    <a:pt x="197" y="1083"/>
                  </a:cubicBezTo>
                  <a:cubicBezTo>
                    <a:pt x="345" y="1968"/>
                    <a:pt x="1049" y="2460"/>
                    <a:pt x="1459" y="2902"/>
                  </a:cubicBezTo>
                  <a:cubicBezTo>
                    <a:pt x="1803" y="3279"/>
                    <a:pt x="2459" y="4132"/>
                    <a:pt x="2131" y="4984"/>
                  </a:cubicBezTo>
                  <a:cubicBezTo>
                    <a:pt x="2033" y="5213"/>
                    <a:pt x="1902" y="5410"/>
                    <a:pt x="1721" y="5574"/>
                  </a:cubicBezTo>
                  <a:cubicBezTo>
                    <a:pt x="1148" y="6082"/>
                    <a:pt x="754" y="6328"/>
                    <a:pt x="443" y="6754"/>
                  </a:cubicBezTo>
                  <a:cubicBezTo>
                    <a:pt x="148" y="7164"/>
                    <a:pt x="0" y="7656"/>
                    <a:pt x="0" y="8164"/>
                  </a:cubicBezTo>
                  <a:cubicBezTo>
                    <a:pt x="0" y="8016"/>
                    <a:pt x="66" y="6951"/>
                    <a:pt x="1197" y="6148"/>
                  </a:cubicBezTo>
                  <a:cubicBezTo>
                    <a:pt x="2508" y="5230"/>
                    <a:pt x="2771" y="4312"/>
                    <a:pt x="2328" y="2919"/>
                  </a:cubicBezTo>
                  <a:cubicBezTo>
                    <a:pt x="1803" y="1296"/>
                    <a:pt x="361" y="1116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473100" y="3251000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9" y="0"/>
                  </a:moveTo>
                  <a:cubicBezTo>
                    <a:pt x="1399" y="0"/>
                    <a:pt x="1370" y="4"/>
                    <a:pt x="1344" y="12"/>
                  </a:cubicBezTo>
                  <a:cubicBezTo>
                    <a:pt x="1033" y="110"/>
                    <a:pt x="951" y="373"/>
                    <a:pt x="1115" y="733"/>
                  </a:cubicBezTo>
                  <a:cubicBezTo>
                    <a:pt x="1279" y="1094"/>
                    <a:pt x="1787" y="1143"/>
                    <a:pt x="1656" y="2815"/>
                  </a:cubicBezTo>
                  <a:cubicBezTo>
                    <a:pt x="1525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89" y="0"/>
                    <a:pt x="14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429250" y="3213700"/>
              <a:ext cx="131550" cy="177750"/>
            </a:xfrm>
            <a:custGeom>
              <a:avLst/>
              <a:gdLst/>
              <a:ahLst/>
              <a:cxnLst/>
              <a:rect l="l" t="t" r="r" b="b"/>
              <a:pathLst>
                <a:path w="5262" h="7110" extrusionOk="0">
                  <a:moveTo>
                    <a:pt x="1681" y="1"/>
                  </a:moveTo>
                  <a:cubicBezTo>
                    <a:pt x="1291" y="1"/>
                    <a:pt x="859" y="91"/>
                    <a:pt x="476" y="389"/>
                  </a:cubicBezTo>
                  <a:cubicBezTo>
                    <a:pt x="164" y="668"/>
                    <a:pt x="0" y="1078"/>
                    <a:pt x="33" y="1488"/>
                  </a:cubicBezTo>
                  <a:cubicBezTo>
                    <a:pt x="104" y="1985"/>
                    <a:pt x="619" y="2421"/>
                    <a:pt x="1225" y="2421"/>
                  </a:cubicBezTo>
                  <a:cubicBezTo>
                    <a:pt x="1318" y="2421"/>
                    <a:pt x="1413" y="2411"/>
                    <a:pt x="1508" y="2389"/>
                  </a:cubicBezTo>
                  <a:cubicBezTo>
                    <a:pt x="1607" y="2373"/>
                    <a:pt x="1705" y="2340"/>
                    <a:pt x="1803" y="2291"/>
                  </a:cubicBezTo>
                  <a:lnTo>
                    <a:pt x="1820" y="2291"/>
                  </a:lnTo>
                  <a:lnTo>
                    <a:pt x="1836" y="2274"/>
                  </a:lnTo>
                  <a:cubicBezTo>
                    <a:pt x="2148" y="2110"/>
                    <a:pt x="2312" y="1783"/>
                    <a:pt x="2246" y="1455"/>
                  </a:cubicBezTo>
                  <a:cubicBezTo>
                    <a:pt x="2196" y="1118"/>
                    <a:pt x="1918" y="895"/>
                    <a:pt x="1607" y="895"/>
                  </a:cubicBezTo>
                  <a:cubicBezTo>
                    <a:pt x="1509" y="895"/>
                    <a:pt x="1409" y="916"/>
                    <a:pt x="1312" y="963"/>
                  </a:cubicBezTo>
                  <a:cubicBezTo>
                    <a:pt x="951" y="1160"/>
                    <a:pt x="1066" y="1717"/>
                    <a:pt x="1476" y="1766"/>
                  </a:cubicBezTo>
                  <a:cubicBezTo>
                    <a:pt x="1506" y="1774"/>
                    <a:pt x="1537" y="1778"/>
                    <a:pt x="1566" y="1778"/>
                  </a:cubicBezTo>
                  <a:cubicBezTo>
                    <a:pt x="1788" y="1778"/>
                    <a:pt x="1963" y="1572"/>
                    <a:pt x="1935" y="1340"/>
                  </a:cubicBezTo>
                  <a:cubicBezTo>
                    <a:pt x="1928" y="1300"/>
                    <a:pt x="1953" y="1266"/>
                    <a:pt x="1988" y="1266"/>
                  </a:cubicBezTo>
                  <a:cubicBezTo>
                    <a:pt x="2040" y="1266"/>
                    <a:pt x="2112" y="1341"/>
                    <a:pt x="2131" y="1586"/>
                  </a:cubicBezTo>
                  <a:cubicBezTo>
                    <a:pt x="2148" y="1717"/>
                    <a:pt x="2131" y="1848"/>
                    <a:pt x="2066" y="1963"/>
                  </a:cubicBezTo>
                  <a:cubicBezTo>
                    <a:pt x="1933" y="2184"/>
                    <a:pt x="1681" y="2312"/>
                    <a:pt x="1430" y="2312"/>
                  </a:cubicBezTo>
                  <a:cubicBezTo>
                    <a:pt x="1401" y="2312"/>
                    <a:pt x="1373" y="2310"/>
                    <a:pt x="1344" y="2307"/>
                  </a:cubicBezTo>
                  <a:cubicBezTo>
                    <a:pt x="1334" y="2308"/>
                    <a:pt x="1323" y="2308"/>
                    <a:pt x="1312" y="2308"/>
                  </a:cubicBezTo>
                  <a:cubicBezTo>
                    <a:pt x="609" y="2308"/>
                    <a:pt x="141" y="1249"/>
                    <a:pt x="787" y="619"/>
                  </a:cubicBezTo>
                  <a:cubicBezTo>
                    <a:pt x="1051" y="326"/>
                    <a:pt x="1436" y="200"/>
                    <a:pt x="1851" y="200"/>
                  </a:cubicBezTo>
                  <a:cubicBezTo>
                    <a:pt x="2365" y="200"/>
                    <a:pt x="2925" y="393"/>
                    <a:pt x="3361" y="701"/>
                  </a:cubicBezTo>
                  <a:cubicBezTo>
                    <a:pt x="5065" y="1996"/>
                    <a:pt x="4819" y="4258"/>
                    <a:pt x="4328" y="5405"/>
                  </a:cubicBezTo>
                  <a:cubicBezTo>
                    <a:pt x="4049" y="6094"/>
                    <a:pt x="3590" y="6684"/>
                    <a:pt x="3000" y="7110"/>
                  </a:cubicBezTo>
                  <a:cubicBezTo>
                    <a:pt x="3623" y="6700"/>
                    <a:pt x="4098" y="6126"/>
                    <a:pt x="4410" y="5438"/>
                  </a:cubicBezTo>
                  <a:cubicBezTo>
                    <a:pt x="4951" y="4307"/>
                    <a:pt x="5262" y="1930"/>
                    <a:pt x="3459" y="553"/>
                  </a:cubicBezTo>
                  <a:cubicBezTo>
                    <a:pt x="3098" y="307"/>
                    <a:pt x="2689" y="144"/>
                    <a:pt x="2262" y="62"/>
                  </a:cubicBezTo>
                  <a:cubicBezTo>
                    <a:pt x="2090" y="27"/>
                    <a:pt x="1891" y="1"/>
                    <a:pt x="16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459150" y="3075500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83" y="0"/>
                  </a:moveTo>
                  <a:cubicBezTo>
                    <a:pt x="1" y="2869"/>
                    <a:pt x="1279" y="4377"/>
                    <a:pt x="2525" y="5622"/>
                  </a:cubicBezTo>
                  <a:cubicBezTo>
                    <a:pt x="3787" y="6852"/>
                    <a:pt x="3738" y="8212"/>
                    <a:pt x="3738" y="8212"/>
                  </a:cubicBezTo>
                  <a:cubicBezTo>
                    <a:pt x="4656" y="7294"/>
                    <a:pt x="3591" y="5606"/>
                    <a:pt x="4459" y="4262"/>
                  </a:cubicBezTo>
                  <a:cubicBezTo>
                    <a:pt x="5197" y="3098"/>
                    <a:pt x="4230" y="2574"/>
                    <a:pt x="4230" y="2574"/>
                  </a:cubicBezTo>
                  <a:cubicBezTo>
                    <a:pt x="3820" y="3164"/>
                    <a:pt x="3361" y="3016"/>
                    <a:pt x="3001" y="3754"/>
                  </a:cubicBezTo>
                  <a:cubicBezTo>
                    <a:pt x="2656" y="4459"/>
                    <a:pt x="3263" y="5819"/>
                    <a:pt x="3263" y="5819"/>
                  </a:cubicBezTo>
                  <a:cubicBezTo>
                    <a:pt x="2066" y="4950"/>
                    <a:pt x="2296" y="4164"/>
                    <a:pt x="2640" y="3770"/>
                  </a:cubicBezTo>
                  <a:cubicBezTo>
                    <a:pt x="2984" y="3377"/>
                    <a:pt x="2509" y="3016"/>
                    <a:pt x="2525" y="2803"/>
                  </a:cubicBezTo>
                  <a:cubicBezTo>
                    <a:pt x="2542" y="2656"/>
                    <a:pt x="2574" y="2508"/>
                    <a:pt x="2640" y="2377"/>
                  </a:cubicBezTo>
                  <a:cubicBezTo>
                    <a:pt x="2640" y="2377"/>
                    <a:pt x="2563" y="2329"/>
                    <a:pt x="2426" y="2329"/>
                  </a:cubicBezTo>
                  <a:cubicBezTo>
                    <a:pt x="2308" y="2329"/>
                    <a:pt x="2147" y="2364"/>
                    <a:pt x="1951" y="2492"/>
                  </a:cubicBezTo>
                  <a:cubicBezTo>
                    <a:pt x="1214" y="2983"/>
                    <a:pt x="1525" y="4098"/>
                    <a:pt x="1525" y="4098"/>
                  </a:cubicBezTo>
                  <a:cubicBezTo>
                    <a:pt x="1001" y="3344"/>
                    <a:pt x="1165" y="2590"/>
                    <a:pt x="1771" y="2082"/>
                  </a:cubicBezTo>
                  <a:cubicBezTo>
                    <a:pt x="2361" y="1557"/>
                    <a:pt x="1788" y="1082"/>
                    <a:pt x="1394" y="852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5398925" y="305050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43" y="0"/>
                  </a:moveTo>
                  <a:cubicBezTo>
                    <a:pt x="443" y="1"/>
                    <a:pt x="1" y="2017"/>
                    <a:pt x="3033" y="4508"/>
                  </a:cubicBezTo>
                  <a:cubicBezTo>
                    <a:pt x="3033" y="4508"/>
                    <a:pt x="2459" y="3852"/>
                    <a:pt x="2721" y="3098"/>
                  </a:cubicBezTo>
                  <a:cubicBezTo>
                    <a:pt x="2984" y="2344"/>
                    <a:pt x="2672" y="2066"/>
                    <a:pt x="2426" y="1820"/>
                  </a:cubicBezTo>
                  <a:cubicBezTo>
                    <a:pt x="2295" y="1656"/>
                    <a:pt x="2295" y="1426"/>
                    <a:pt x="2426" y="1246"/>
                  </a:cubicBezTo>
                  <a:cubicBezTo>
                    <a:pt x="2426" y="1246"/>
                    <a:pt x="2388" y="1239"/>
                    <a:pt x="2333" y="1239"/>
                  </a:cubicBezTo>
                  <a:cubicBezTo>
                    <a:pt x="2168" y="1239"/>
                    <a:pt x="1848" y="1303"/>
                    <a:pt x="1935" y="1820"/>
                  </a:cubicBezTo>
                  <a:cubicBezTo>
                    <a:pt x="2033" y="2508"/>
                    <a:pt x="2066" y="2623"/>
                    <a:pt x="1853" y="2639"/>
                  </a:cubicBezTo>
                  <a:cubicBezTo>
                    <a:pt x="1848" y="2640"/>
                    <a:pt x="1843" y="2640"/>
                    <a:pt x="1838" y="2640"/>
                  </a:cubicBezTo>
                  <a:cubicBezTo>
                    <a:pt x="1642" y="2640"/>
                    <a:pt x="1690" y="2307"/>
                    <a:pt x="1754" y="2115"/>
                  </a:cubicBezTo>
                  <a:cubicBezTo>
                    <a:pt x="1803" y="1934"/>
                    <a:pt x="2049" y="1098"/>
                    <a:pt x="1410" y="820"/>
                  </a:cubicBezTo>
                  <a:cubicBezTo>
                    <a:pt x="754" y="525"/>
                    <a:pt x="492" y="279"/>
                    <a:pt x="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5534975" y="326522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0"/>
                  </a:moveTo>
                  <a:lnTo>
                    <a:pt x="1738" y="0"/>
                  </a:lnTo>
                  <a:cubicBezTo>
                    <a:pt x="787" y="508"/>
                    <a:pt x="1066" y="1180"/>
                    <a:pt x="967" y="2475"/>
                  </a:cubicBezTo>
                  <a:cubicBezTo>
                    <a:pt x="869" y="3770"/>
                    <a:pt x="0" y="4262"/>
                    <a:pt x="0" y="4262"/>
                  </a:cubicBezTo>
                  <a:cubicBezTo>
                    <a:pt x="3606" y="2426"/>
                    <a:pt x="2295" y="771"/>
                    <a:pt x="1951" y="525"/>
                  </a:cubicBezTo>
                  <a:cubicBezTo>
                    <a:pt x="1607" y="263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5537425" y="33310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3221" y="1"/>
                  </a:moveTo>
                  <a:cubicBezTo>
                    <a:pt x="2841" y="1"/>
                    <a:pt x="2424" y="335"/>
                    <a:pt x="2017" y="958"/>
                  </a:cubicBezTo>
                  <a:cubicBezTo>
                    <a:pt x="1476" y="1794"/>
                    <a:pt x="1" y="1925"/>
                    <a:pt x="1" y="1925"/>
                  </a:cubicBezTo>
                  <a:cubicBezTo>
                    <a:pt x="2394" y="1974"/>
                    <a:pt x="3033" y="2597"/>
                    <a:pt x="3672" y="3351"/>
                  </a:cubicBezTo>
                  <a:cubicBezTo>
                    <a:pt x="4312" y="4105"/>
                    <a:pt x="4492" y="5334"/>
                    <a:pt x="6000" y="5711"/>
                  </a:cubicBezTo>
                  <a:cubicBezTo>
                    <a:pt x="6250" y="5771"/>
                    <a:pt x="6469" y="5795"/>
                    <a:pt x="6660" y="5795"/>
                  </a:cubicBezTo>
                  <a:cubicBezTo>
                    <a:pt x="7633" y="5795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9" y="5241"/>
                    <a:pt x="7648" y="5241"/>
                  </a:cubicBezTo>
                  <a:cubicBezTo>
                    <a:pt x="7396" y="5241"/>
                    <a:pt x="7249" y="4876"/>
                    <a:pt x="7262" y="4121"/>
                  </a:cubicBezTo>
                  <a:cubicBezTo>
                    <a:pt x="7278" y="3154"/>
                    <a:pt x="6410" y="2876"/>
                    <a:pt x="5295" y="2712"/>
                  </a:cubicBezTo>
                  <a:cubicBezTo>
                    <a:pt x="4180" y="2532"/>
                    <a:pt x="3246" y="2466"/>
                    <a:pt x="3131" y="2089"/>
                  </a:cubicBezTo>
                  <a:cubicBezTo>
                    <a:pt x="3017" y="1728"/>
                    <a:pt x="3508" y="1581"/>
                    <a:pt x="4197" y="1384"/>
                  </a:cubicBezTo>
                  <a:cubicBezTo>
                    <a:pt x="4869" y="1171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9"/>
                    <a:pt x="4464" y="607"/>
                    <a:pt x="4407" y="607"/>
                  </a:cubicBezTo>
                  <a:cubicBezTo>
                    <a:pt x="4212" y="607"/>
                    <a:pt x="3991" y="392"/>
                    <a:pt x="3623" y="138"/>
                  </a:cubicBezTo>
                  <a:cubicBezTo>
                    <a:pt x="3495" y="46"/>
                    <a:pt x="3360" y="1"/>
                    <a:pt x="32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5441950" y="3390125"/>
              <a:ext cx="192200" cy="157050"/>
            </a:xfrm>
            <a:custGeom>
              <a:avLst/>
              <a:gdLst/>
              <a:ahLst/>
              <a:cxnLst/>
              <a:rect l="l" t="t" r="r" b="b"/>
              <a:pathLst>
                <a:path w="7688" h="6282" extrusionOk="0">
                  <a:moveTo>
                    <a:pt x="4322" y="1"/>
                  </a:moveTo>
                  <a:cubicBezTo>
                    <a:pt x="2726" y="1"/>
                    <a:pt x="1374" y="1109"/>
                    <a:pt x="673" y="2528"/>
                  </a:cubicBezTo>
                  <a:cubicBezTo>
                    <a:pt x="148" y="3626"/>
                    <a:pt x="0" y="4872"/>
                    <a:pt x="230" y="6052"/>
                  </a:cubicBezTo>
                  <a:lnTo>
                    <a:pt x="230" y="6085"/>
                  </a:lnTo>
                  <a:cubicBezTo>
                    <a:pt x="246" y="6150"/>
                    <a:pt x="263" y="6216"/>
                    <a:pt x="279" y="6281"/>
                  </a:cubicBezTo>
                  <a:cubicBezTo>
                    <a:pt x="246" y="6118"/>
                    <a:pt x="230" y="5954"/>
                    <a:pt x="230" y="5790"/>
                  </a:cubicBezTo>
                  <a:cubicBezTo>
                    <a:pt x="246" y="4921"/>
                    <a:pt x="410" y="4069"/>
                    <a:pt x="738" y="3249"/>
                  </a:cubicBezTo>
                  <a:cubicBezTo>
                    <a:pt x="1131" y="2249"/>
                    <a:pt x="1869" y="1413"/>
                    <a:pt x="2820" y="889"/>
                  </a:cubicBezTo>
                  <a:cubicBezTo>
                    <a:pt x="3362" y="569"/>
                    <a:pt x="4069" y="321"/>
                    <a:pt x="4769" y="321"/>
                  </a:cubicBezTo>
                  <a:cubicBezTo>
                    <a:pt x="5360" y="321"/>
                    <a:pt x="5946" y="497"/>
                    <a:pt x="6426" y="954"/>
                  </a:cubicBezTo>
                  <a:cubicBezTo>
                    <a:pt x="7491" y="1856"/>
                    <a:pt x="7147" y="3790"/>
                    <a:pt x="5934" y="4085"/>
                  </a:cubicBezTo>
                  <a:cubicBezTo>
                    <a:pt x="5805" y="4119"/>
                    <a:pt x="5671" y="4136"/>
                    <a:pt x="5539" y="4136"/>
                  </a:cubicBezTo>
                  <a:cubicBezTo>
                    <a:pt x="5099" y="4136"/>
                    <a:pt x="4669" y="3954"/>
                    <a:pt x="4443" y="3626"/>
                  </a:cubicBezTo>
                  <a:cubicBezTo>
                    <a:pt x="4147" y="3233"/>
                    <a:pt x="4147" y="2692"/>
                    <a:pt x="4410" y="2266"/>
                  </a:cubicBezTo>
                  <a:cubicBezTo>
                    <a:pt x="4599" y="1987"/>
                    <a:pt x="4911" y="1837"/>
                    <a:pt x="5230" y="1837"/>
                  </a:cubicBezTo>
                  <a:cubicBezTo>
                    <a:pt x="5379" y="1837"/>
                    <a:pt x="5531" y="1870"/>
                    <a:pt x="5672" y="1938"/>
                  </a:cubicBezTo>
                  <a:cubicBezTo>
                    <a:pt x="5836" y="2020"/>
                    <a:pt x="5951" y="2200"/>
                    <a:pt x="5951" y="2397"/>
                  </a:cubicBezTo>
                  <a:cubicBezTo>
                    <a:pt x="5951" y="2397"/>
                    <a:pt x="5951" y="2544"/>
                    <a:pt x="5852" y="2544"/>
                  </a:cubicBezTo>
                  <a:cubicBezTo>
                    <a:pt x="5754" y="2528"/>
                    <a:pt x="5787" y="2380"/>
                    <a:pt x="5524" y="2315"/>
                  </a:cubicBezTo>
                  <a:cubicBezTo>
                    <a:pt x="5500" y="2311"/>
                    <a:pt x="5476" y="2309"/>
                    <a:pt x="5453" y="2309"/>
                  </a:cubicBezTo>
                  <a:cubicBezTo>
                    <a:pt x="5189" y="2309"/>
                    <a:pt x="4972" y="2552"/>
                    <a:pt x="5033" y="2823"/>
                  </a:cubicBezTo>
                  <a:cubicBezTo>
                    <a:pt x="5074" y="2989"/>
                    <a:pt x="5312" y="3115"/>
                    <a:pt x="5553" y="3115"/>
                  </a:cubicBezTo>
                  <a:cubicBezTo>
                    <a:pt x="5692" y="3115"/>
                    <a:pt x="5832" y="3073"/>
                    <a:pt x="5934" y="2970"/>
                  </a:cubicBezTo>
                  <a:cubicBezTo>
                    <a:pt x="6000" y="2905"/>
                    <a:pt x="6049" y="2823"/>
                    <a:pt x="6082" y="2725"/>
                  </a:cubicBezTo>
                  <a:cubicBezTo>
                    <a:pt x="6180" y="2413"/>
                    <a:pt x="6049" y="2069"/>
                    <a:pt x="5770" y="1905"/>
                  </a:cubicBezTo>
                  <a:cubicBezTo>
                    <a:pt x="5597" y="1807"/>
                    <a:pt x="5409" y="1760"/>
                    <a:pt x="5225" y="1760"/>
                  </a:cubicBezTo>
                  <a:cubicBezTo>
                    <a:pt x="4886" y="1760"/>
                    <a:pt x="4556" y="1919"/>
                    <a:pt x="4344" y="2216"/>
                  </a:cubicBezTo>
                  <a:cubicBezTo>
                    <a:pt x="4033" y="2659"/>
                    <a:pt x="4033" y="3249"/>
                    <a:pt x="4344" y="3692"/>
                  </a:cubicBezTo>
                  <a:cubicBezTo>
                    <a:pt x="4649" y="4060"/>
                    <a:pt x="5101" y="4271"/>
                    <a:pt x="5572" y="4271"/>
                  </a:cubicBezTo>
                  <a:cubicBezTo>
                    <a:pt x="5709" y="4271"/>
                    <a:pt x="5847" y="4253"/>
                    <a:pt x="5983" y="4216"/>
                  </a:cubicBezTo>
                  <a:cubicBezTo>
                    <a:pt x="7327" y="3888"/>
                    <a:pt x="7688" y="1807"/>
                    <a:pt x="6557" y="807"/>
                  </a:cubicBezTo>
                  <a:cubicBezTo>
                    <a:pt x="6409" y="676"/>
                    <a:pt x="6246" y="561"/>
                    <a:pt x="6082" y="463"/>
                  </a:cubicBezTo>
                  <a:cubicBezTo>
                    <a:pt x="5590" y="184"/>
                    <a:pt x="5033" y="20"/>
                    <a:pt x="4459" y="4"/>
                  </a:cubicBezTo>
                  <a:cubicBezTo>
                    <a:pt x="4413" y="2"/>
                    <a:pt x="4367" y="1"/>
                    <a:pt x="43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5451775" y="3438300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1"/>
                  </a:moveTo>
                  <a:cubicBezTo>
                    <a:pt x="2111" y="1"/>
                    <a:pt x="1862" y="69"/>
                    <a:pt x="1574" y="240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73" y="1175"/>
                    <a:pt x="1935" y="961"/>
                  </a:cubicBezTo>
                  <a:cubicBezTo>
                    <a:pt x="3037" y="784"/>
                    <a:pt x="2974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5549300" y="34320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50" y="1"/>
                  </a:moveTo>
                  <a:cubicBezTo>
                    <a:pt x="3050" y="1"/>
                    <a:pt x="3361" y="706"/>
                    <a:pt x="3033" y="1771"/>
                  </a:cubicBezTo>
                  <a:cubicBezTo>
                    <a:pt x="2689" y="2853"/>
                    <a:pt x="1837" y="3066"/>
                    <a:pt x="1214" y="3131"/>
                  </a:cubicBezTo>
                  <a:cubicBezTo>
                    <a:pt x="575" y="3197"/>
                    <a:pt x="149" y="3475"/>
                    <a:pt x="1" y="4344"/>
                  </a:cubicBezTo>
                  <a:cubicBezTo>
                    <a:pt x="149" y="4245"/>
                    <a:pt x="321" y="4194"/>
                    <a:pt x="492" y="4194"/>
                  </a:cubicBezTo>
                  <a:cubicBezTo>
                    <a:pt x="604" y="4194"/>
                    <a:pt x="716" y="4217"/>
                    <a:pt x="821" y="4262"/>
                  </a:cubicBezTo>
                  <a:cubicBezTo>
                    <a:pt x="1065" y="4380"/>
                    <a:pt x="1460" y="4518"/>
                    <a:pt x="1856" y="4518"/>
                  </a:cubicBezTo>
                  <a:cubicBezTo>
                    <a:pt x="2176" y="4518"/>
                    <a:pt x="2496" y="4428"/>
                    <a:pt x="2738" y="4164"/>
                  </a:cubicBezTo>
                  <a:cubicBezTo>
                    <a:pt x="3099" y="3754"/>
                    <a:pt x="3246" y="3213"/>
                    <a:pt x="3148" y="2672"/>
                  </a:cubicBezTo>
                  <a:cubicBezTo>
                    <a:pt x="3132" y="2382"/>
                    <a:pt x="3068" y="1852"/>
                    <a:pt x="3348" y="1852"/>
                  </a:cubicBezTo>
                  <a:cubicBezTo>
                    <a:pt x="3353" y="1852"/>
                    <a:pt x="3357" y="1853"/>
                    <a:pt x="3361" y="1853"/>
                  </a:cubicBezTo>
                  <a:cubicBezTo>
                    <a:pt x="3361" y="1853"/>
                    <a:pt x="3365" y="1852"/>
                    <a:pt x="3370" y="1852"/>
                  </a:cubicBezTo>
                  <a:cubicBezTo>
                    <a:pt x="3413" y="1852"/>
                    <a:pt x="3589" y="1878"/>
                    <a:pt x="3574" y="2295"/>
                  </a:cubicBezTo>
                  <a:cubicBezTo>
                    <a:pt x="3574" y="2754"/>
                    <a:pt x="3542" y="3049"/>
                    <a:pt x="4164" y="3230"/>
                  </a:cubicBezTo>
                  <a:cubicBezTo>
                    <a:pt x="4509" y="3328"/>
                    <a:pt x="4820" y="3492"/>
                    <a:pt x="5099" y="3721"/>
                  </a:cubicBezTo>
                  <a:cubicBezTo>
                    <a:pt x="4984" y="3508"/>
                    <a:pt x="4951" y="3262"/>
                    <a:pt x="5017" y="3033"/>
                  </a:cubicBezTo>
                  <a:cubicBezTo>
                    <a:pt x="5131" y="2705"/>
                    <a:pt x="5213" y="2099"/>
                    <a:pt x="4656" y="1705"/>
                  </a:cubicBezTo>
                  <a:cubicBezTo>
                    <a:pt x="4099" y="1312"/>
                    <a:pt x="3542" y="1066"/>
                    <a:pt x="3410" y="673"/>
                  </a:cubicBezTo>
                  <a:cubicBezTo>
                    <a:pt x="3328" y="427"/>
                    <a:pt x="3214" y="197"/>
                    <a:pt x="30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5627175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28" y="1"/>
                  </a:moveTo>
                  <a:cubicBezTo>
                    <a:pt x="361" y="198"/>
                    <a:pt x="328" y="394"/>
                    <a:pt x="279" y="575"/>
                  </a:cubicBezTo>
                  <a:cubicBezTo>
                    <a:pt x="197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1" y="1296"/>
                  </a:cubicBezTo>
                  <a:cubicBezTo>
                    <a:pt x="1295" y="935"/>
                    <a:pt x="1131" y="525"/>
                    <a:pt x="787" y="362"/>
                  </a:cubicBezTo>
                  <a:cubicBezTo>
                    <a:pt x="346" y="100"/>
                    <a:pt x="328" y="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5628400" y="3292000"/>
              <a:ext cx="172950" cy="122450"/>
            </a:xfrm>
            <a:custGeom>
              <a:avLst/>
              <a:gdLst/>
              <a:ahLst/>
              <a:cxnLst/>
              <a:rect l="l" t="t" r="r" b="b"/>
              <a:pathLst>
                <a:path w="6918" h="4898" extrusionOk="0">
                  <a:moveTo>
                    <a:pt x="1941" y="0"/>
                  </a:moveTo>
                  <a:cubicBezTo>
                    <a:pt x="1055" y="0"/>
                    <a:pt x="588" y="822"/>
                    <a:pt x="705" y="1372"/>
                  </a:cubicBezTo>
                  <a:cubicBezTo>
                    <a:pt x="840" y="1984"/>
                    <a:pt x="1450" y="2011"/>
                    <a:pt x="1558" y="2011"/>
                  </a:cubicBezTo>
                  <a:cubicBezTo>
                    <a:pt x="1568" y="2011"/>
                    <a:pt x="1574" y="2011"/>
                    <a:pt x="1574" y="2011"/>
                  </a:cubicBezTo>
                  <a:cubicBezTo>
                    <a:pt x="1312" y="1913"/>
                    <a:pt x="1181" y="1601"/>
                    <a:pt x="1312" y="1339"/>
                  </a:cubicBezTo>
                  <a:cubicBezTo>
                    <a:pt x="1354" y="1275"/>
                    <a:pt x="1399" y="1251"/>
                    <a:pt x="1446" y="1251"/>
                  </a:cubicBezTo>
                  <a:cubicBezTo>
                    <a:pt x="1544" y="1251"/>
                    <a:pt x="1654" y="1354"/>
                    <a:pt x="1787" y="1421"/>
                  </a:cubicBezTo>
                  <a:cubicBezTo>
                    <a:pt x="1828" y="1440"/>
                    <a:pt x="1866" y="1448"/>
                    <a:pt x="1902" y="1448"/>
                  </a:cubicBezTo>
                  <a:cubicBezTo>
                    <a:pt x="2053" y="1448"/>
                    <a:pt x="2157" y="1295"/>
                    <a:pt x="2197" y="1109"/>
                  </a:cubicBezTo>
                  <a:cubicBezTo>
                    <a:pt x="2237" y="968"/>
                    <a:pt x="2346" y="827"/>
                    <a:pt x="2534" y="827"/>
                  </a:cubicBezTo>
                  <a:cubicBezTo>
                    <a:pt x="2652" y="827"/>
                    <a:pt x="2801" y="882"/>
                    <a:pt x="2984" y="1027"/>
                  </a:cubicBezTo>
                  <a:cubicBezTo>
                    <a:pt x="3475" y="1404"/>
                    <a:pt x="3164" y="2158"/>
                    <a:pt x="3164" y="2158"/>
                  </a:cubicBezTo>
                  <a:cubicBezTo>
                    <a:pt x="3164" y="2158"/>
                    <a:pt x="3164" y="1536"/>
                    <a:pt x="2738" y="1470"/>
                  </a:cubicBezTo>
                  <a:cubicBezTo>
                    <a:pt x="2702" y="1462"/>
                    <a:pt x="2665" y="1457"/>
                    <a:pt x="2627" y="1457"/>
                  </a:cubicBezTo>
                  <a:cubicBezTo>
                    <a:pt x="2446" y="1457"/>
                    <a:pt x="2262" y="1555"/>
                    <a:pt x="2181" y="1732"/>
                  </a:cubicBezTo>
                  <a:cubicBezTo>
                    <a:pt x="2443" y="1732"/>
                    <a:pt x="2476" y="2109"/>
                    <a:pt x="2312" y="2306"/>
                  </a:cubicBezTo>
                  <a:cubicBezTo>
                    <a:pt x="2164" y="2519"/>
                    <a:pt x="2213" y="2650"/>
                    <a:pt x="2361" y="2748"/>
                  </a:cubicBezTo>
                  <a:cubicBezTo>
                    <a:pt x="2492" y="2830"/>
                    <a:pt x="2705" y="2814"/>
                    <a:pt x="2541" y="3191"/>
                  </a:cubicBezTo>
                  <a:cubicBezTo>
                    <a:pt x="2361" y="3568"/>
                    <a:pt x="1640" y="3568"/>
                    <a:pt x="1640" y="3568"/>
                  </a:cubicBezTo>
                  <a:cubicBezTo>
                    <a:pt x="1787" y="3355"/>
                    <a:pt x="1754" y="3060"/>
                    <a:pt x="1558" y="2896"/>
                  </a:cubicBezTo>
                  <a:lnTo>
                    <a:pt x="1558" y="2896"/>
                  </a:lnTo>
                  <a:cubicBezTo>
                    <a:pt x="1574" y="3076"/>
                    <a:pt x="1476" y="3240"/>
                    <a:pt x="1295" y="3289"/>
                  </a:cubicBezTo>
                  <a:cubicBezTo>
                    <a:pt x="1017" y="3371"/>
                    <a:pt x="1017" y="3289"/>
                    <a:pt x="755" y="3519"/>
                  </a:cubicBezTo>
                  <a:cubicBezTo>
                    <a:pt x="623" y="3634"/>
                    <a:pt x="435" y="3662"/>
                    <a:pt x="279" y="3662"/>
                  </a:cubicBezTo>
                  <a:cubicBezTo>
                    <a:pt x="124" y="3662"/>
                    <a:pt x="1" y="3634"/>
                    <a:pt x="1" y="3634"/>
                  </a:cubicBezTo>
                  <a:lnTo>
                    <a:pt x="1" y="3634"/>
                  </a:lnTo>
                  <a:cubicBezTo>
                    <a:pt x="181" y="3732"/>
                    <a:pt x="394" y="3798"/>
                    <a:pt x="591" y="3798"/>
                  </a:cubicBezTo>
                  <a:cubicBezTo>
                    <a:pt x="1033" y="3847"/>
                    <a:pt x="1476" y="3912"/>
                    <a:pt x="1902" y="4011"/>
                  </a:cubicBezTo>
                  <a:cubicBezTo>
                    <a:pt x="3082" y="4371"/>
                    <a:pt x="3803" y="4863"/>
                    <a:pt x="4705" y="4896"/>
                  </a:cubicBezTo>
                  <a:cubicBezTo>
                    <a:pt x="4736" y="4897"/>
                    <a:pt x="4768" y="4897"/>
                    <a:pt x="4799" y="4897"/>
                  </a:cubicBezTo>
                  <a:cubicBezTo>
                    <a:pt x="5212" y="4897"/>
                    <a:pt x="5634" y="4797"/>
                    <a:pt x="6000" y="4584"/>
                  </a:cubicBezTo>
                  <a:cubicBezTo>
                    <a:pt x="6787" y="4142"/>
                    <a:pt x="6918" y="2962"/>
                    <a:pt x="6459" y="2371"/>
                  </a:cubicBezTo>
                  <a:cubicBezTo>
                    <a:pt x="6236" y="2033"/>
                    <a:pt x="5876" y="1878"/>
                    <a:pt x="5538" y="1878"/>
                  </a:cubicBezTo>
                  <a:cubicBezTo>
                    <a:pt x="5205" y="1878"/>
                    <a:pt x="4892" y="2029"/>
                    <a:pt x="4754" y="2306"/>
                  </a:cubicBezTo>
                  <a:cubicBezTo>
                    <a:pt x="4492" y="2634"/>
                    <a:pt x="4541" y="3109"/>
                    <a:pt x="4836" y="3388"/>
                  </a:cubicBezTo>
                  <a:cubicBezTo>
                    <a:pt x="4852" y="3404"/>
                    <a:pt x="4885" y="3421"/>
                    <a:pt x="4902" y="3437"/>
                  </a:cubicBezTo>
                  <a:lnTo>
                    <a:pt x="4934" y="3470"/>
                  </a:lnTo>
                  <a:cubicBezTo>
                    <a:pt x="5036" y="3529"/>
                    <a:pt x="5163" y="3560"/>
                    <a:pt x="5286" y="3560"/>
                  </a:cubicBezTo>
                  <a:cubicBezTo>
                    <a:pt x="5540" y="3560"/>
                    <a:pt x="5781" y="3429"/>
                    <a:pt x="5770" y="3142"/>
                  </a:cubicBezTo>
                  <a:cubicBezTo>
                    <a:pt x="5784" y="2948"/>
                    <a:pt x="5627" y="2866"/>
                    <a:pt x="5451" y="2866"/>
                  </a:cubicBezTo>
                  <a:cubicBezTo>
                    <a:pt x="5196" y="2866"/>
                    <a:pt x="4900" y="3037"/>
                    <a:pt x="5016" y="3289"/>
                  </a:cubicBezTo>
                  <a:cubicBezTo>
                    <a:pt x="5016" y="3313"/>
                    <a:pt x="5016" y="3337"/>
                    <a:pt x="4993" y="3337"/>
                  </a:cubicBezTo>
                  <a:cubicBezTo>
                    <a:pt x="4967" y="3337"/>
                    <a:pt x="4914" y="3309"/>
                    <a:pt x="4803" y="3224"/>
                  </a:cubicBezTo>
                  <a:cubicBezTo>
                    <a:pt x="4688" y="3109"/>
                    <a:pt x="4623" y="2962"/>
                    <a:pt x="4623" y="2814"/>
                  </a:cubicBezTo>
                  <a:cubicBezTo>
                    <a:pt x="4623" y="2634"/>
                    <a:pt x="4688" y="2470"/>
                    <a:pt x="4803" y="2322"/>
                  </a:cubicBezTo>
                  <a:cubicBezTo>
                    <a:pt x="4928" y="2088"/>
                    <a:pt x="5195" y="1965"/>
                    <a:pt x="5483" y="1965"/>
                  </a:cubicBezTo>
                  <a:cubicBezTo>
                    <a:pt x="5798" y="1965"/>
                    <a:pt x="6138" y="2112"/>
                    <a:pt x="6344" y="2421"/>
                  </a:cubicBezTo>
                  <a:cubicBezTo>
                    <a:pt x="6360" y="2437"/>
                    <a:pt x="6360" y="2437"/>
                    <a:pt x="6360" y="2453"/>
                  </a:cubicBezTo>
                  <a:cubicBezTo>
                    <a:pt x="6590" y="2863"/>
                    <a:pt x="6573" y="3355"/>
                    <a:pt x="6328" y="3765"/>
                  </a:cubicBezTo>
                  <a:cubicBezTo>
                    <a:pt x="6046" y="4260"/>
                    <a:pt x="5403" y="4615"/>
                    <a:pt x="4566" y="4615"/>
                  </a:cubicBezTo>
                  <a:cubicBezTo>
                    <a:pt x="4183" y="4615"/>
                    <a:pt x="3759" y="4541"/>
                    <a:pt x="3312" y="4371"/>
                  </a:cubicBezTo>
                  <a:cubicBezTo>
                    <a:pt x="3262" y="4355"/>
                    <a:pt x="3033" y="4273"/>
                    <a:pt x="2885" y="4191"/>
                  </a:cubicBezTo>
                  <a:cubicBezTo>
                    <a:pt x="2476" y="3994"/>
                    <a:pt x="2033" y="3847"/>
                    <a:pt x="1574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8" y="847"/>
                    <a:pt x="2689" y="175"/>
                  </a:cubicBezTo>
                  <a:cubicBezTo>
                    <a:pt x="2415" y="53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5712825" y="3357825"/>
              <a:ext cx="116800" cy="82800"/>
            </a:xfrm>
            <a:custGeom>
              <a:avLst/>
              <a:gdLst/>
              <a:ahLst/>
              <a:cxnLst/>
              <a:rect l="l" t="t" r="r" b="b"/>
              <a:pathLst>
                <a:path w="4672" h="3312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804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49"/>
                  </a:cubicBezTo>
                  <a:cubicBezTo>
                    <a:pt x="2389" y="3233"/>
                    <a:pt x="2564" y="3288"/>
                    <a:pt x="2724" y="3288"/>
                  </a:cubicBezTo>
                  <a:cubicBezTo>
                    <a:pt x="2906" y="3288"/>
                    <a:pt x="3066" y="3216"/>
                    <a:pt x="3180" y="3181"/>
                  </a:cubicBezTo>
                  <a:cubicBezTo>
                    <a:pt x="3207" y="3174"/>
                    <a:pt x="3234" y="3171"/>
                    <a:pt x="3260" y="3171"/>
                  </a:cubicBezTo>
                  <a:cubicBezTo>
                    <a:pt x="3362" y="3171"/>
                    <a:pt x="3456" y="3220"/>
                    <a:pt x="3508" y="3312"/>
                  </a:cubicBezTo>
                  <a:cubicBezTo>
                    <a:pt x="3541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7" y="2181"/>
                    <a:pt x="4098" y="1722"/>
                  </a:cubicBezTo>
                  <a:cubicBezTo>
                    <a:pt x="4672" y="935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5564475" y="3172475"/>
              <a:ext cx="111475" cy="157100"/>
            </a:xfrm>
            <a:custGeom>
              <a:avLst/>
              <a:gdLst/>
              <a:ahLst/>
              <a:cxnLst/>
              <a:rect l="l" t="t" r="r" b="b"/>
              <a:pathLst>
                <a:path w="4459" h="6284" extrusionOk="0">
                  <a:moveTo>
                    <a:pt x="1815" y="1"/>
                  </a:moveTo>
                  <a:cubicBezTo>
                    <a:pt x="1388" y="1"/>
                    <a:pt x="978" y="154"/>
                    <a:pt x="705" y="465"/>
                  </a:cubicBezTo>
                  <a:cubicBezTo>
                    <a:pt x="0" y="1088"/>
                    <a:pt x="427" y="2137"/>
                    <a:pt x="1017" y="2350"/>
                  </a:cubicBezTo>
                  <a:cubicBezTo>
                    <a:pt x="1148" y="2415"/>
                    <a:pt x="1287" y="2448"/>
                    <a:pt x="1424" y="2448"/>
                  </a:cubicBezTo>
                  <a:cubicBezTo>
                    <a:pt x="1562" y="2448"/>
                    <a:pt x="1697" y="2415"/>
                    <a:pt x="1820" y="2350"/>
                  </a:cubicBezTo>
                  <a:lnTo>
                    <a:pt x="1853" y="2333"/>
                  </a:lnTo>
                  <a:lnTo>
                    <a:pt x="1902" y="2301"/>
                  </a:lnTo>
                  <a:lnTo>
                    <a:pt x="1951" y="2268"/>
                  </a:lnTo>
                  <a:lnTo>
                    <a:pt x="2000" y="2219"/>
                  </a:lnTo>
                  <a:cubicBezTo>
                    <a:pt x="2033" y="2202"/>
                    <a:pt x="2049" y="2186"/>
                    <a:pt x="2066" y="2153"/>
                  </a:cubicBezTo>
                  <a:cubicBezTo>
                    <a:pt x="2230" y="1973"/>
                    <a:pt x="2312" y="1743"/>
                    <a:pt x="2279" y="1497"/>
                  </a:cubicBezTo>
                  <a:cubicBezTo>
                    <a:pt x="2236" y="1166"/>
                    <a:pt x="2025" y="1023"/>
                    <a:pt x="1830" y="1023"/>
                  </a:cubicBezTo>
                  <a:cubicBezTo>
                    <a:pt x="1726" y="1023"/>
                    <a:pt x="1626" y="1063"/>
                    <a:pt x="1558" y="1137"/>
                  </a:cubicBezTo>
                  <a:cubicBezTo>
                    <a:pt x="1394" y="1301"/>
                    <a:pt x="1427" y="1579"/>
                    <a:pt x="1640" y="1694"/>
                  </a:cubicBezTo>
                  <a:cubicBezTo>
                    <a:pt x="1716" y="1728"/>
                    <a:pt x="1786" y="1738"/>
                    <a:pt x="1845" y="1738"/>
                  </a:cubicBezTo>
                  <a:cubicBezTo>
                    <a:pt x="1924" y="1738"/>
                    <a:pt x="1986" y="1721"/>
                    <a:pt x="2030" y="1721"/>
                  </a:cubicBezTo>
                  <a:cubicBezTo>
                    <a:pt x="2080" y="1721"/>
                    <a:pt x="2105" y="1744"/>
                    <a:pt x="2099" y="1842"/>
                  </a:cubicBezTo>
                  <a:cubicBezTo>
                    <a:pt x="2082" y="2038"/>
                    <a:pt x="1967" y="2202"/>
                    <a:pt x="1787" y="2301"/>
                  </a:cubicBezTo>
                  <a:cubicBezTo>
                    <a:pt x="1684" y="2352"/>
                    <a:pt x="1571" y="2377"/>
                    <a:pt x="1456" y="2377"/>
                  </a:cubicBezTo>
                  <a:cubicBezTo>
                    <a:pt x="1317" y="2377"/>
                    <a:pt x="1176" y="2340"/>
                    <a:pt x="1050" y="2268"/>
                  </a:cubicBezTo>
                  <a:cubicBezTo>
                    <a:pt x="509" y="2055"/>
                    <a:pt x="148" y="1104"/>
                    <a:pt x="787" y="563"/>
                  </a:cubicBezTo>
                  <a:cubicBezTo>
                    <a:pt x="1033" y="317"/>
                    <a:pt x="1377" y="170"/>
                    <a:pt x="1722" y="170"/>
                  </a:cubicBezTo>
                  <a:cubicBezTo>
                    <a:pt x="2476" y="203"/>
                    <a:pt x="3295" y="760"/>
                    <a:pt x="3426" y="2219"/>
                  </a:cubicBezTo>
                  <a:cubicBezTo>
                    <a:pt x="3475" y="2760"/>
                    <a:pt x="3426" y="3317"/>
                    <a:pt x="3262" y="3841"/>
                  </a:cubicBezTo>
                  <a:cubicBezTo>
                    <a:pt x="3148" y="4300"/>
                    <a:pt x="2951" y="4743"/>
                    <a:pt x="2672" y="5136"/>
                  </a:cubicBezTo>
                  <a:cubicBezTo>
                    <a:pt x="2279" y="5628"/>
                    <a:pt x="1771" y="6021"/>
                    <a:pt x="1197" y="6284"/>
                  </a:cubicBezTo>
                  <a:cubicBezTo>
                    <a:pt x="1804" y="6038"/>
                    <a:pt x="2361" y="5644"/>
                    <a:pt x="2787" y="5120"/>
                  </a:cubicBezTo>
                  <a:cubicBezTo>
                    <a:pt x="3541" y="4268"/>
                    <a:pt x="4459" y="2251"/>
                    <a:pt x="3180" y="612"/>
                  </a:cubicBezTo>
                  <a:cubicBezTo>
                    <a:pt x="2828" y="207"/>
                    <a:pt x="2310" y="1"/>
                    <a:pt x="18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341550" y="35754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3295" y="0"/>
                  </a:moveTo>
                  <a:cubicBezTo>
                    <a:pt x="3295" y="0"/>
                    <a:pt x="3295" y="268"/>
                    <a:pt x="3113" y="268"/>
                  </a:cubicBezTo>
                  <a:cubicBezTo>
                    <a:pt x="3098" y="268"/>
                    <a:pt x="3083" y="266"/>
                    <a:pt x="3066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8" y="255"/>
                    <a:pt x="2328" y="541"/>
                  </a:cubicBezTo>
                  <a:cubicBezTo>
                    <a:pt x="2218" y="1062"/>
                    <a:pt x="2168" y="1642"/>
                    <a:pt x="1946" y="1642"/>
                  </a:cubicBezTo>
                  <a:cubicBezTo>
                    <a:pt x="1937" y="1642"/>
                    <a:pt x="1928" y="1641"/>
                    <a:pt x="1918" y="1640"/>
                  </a:cubicBezTo>
                  <a:lnTo>
                    <a:pt x="1886" y="1640"/>
                  </a:lnTo>
                  <a:cubicBezTo>
                    <a:pt x="1877" y="1641"/>
                    <a:pt x="1868" y="1642"/>
                    <a:pt x="1860" y="1642"/>
                  </a:cubicBezTo>
                  <a:cubicBezTo>
                    <a:pt x="1651" y="1642"/>
                    <a:pt x="1586" y="1062"/>
                    <a:pt x="1476" y="541"/>
                  </a:cubicBezTo>
                  <a:cubicBezTo>
                    <a:pt x="1406" y="252"/>
                    <a:pt x="1260" y="174"/>
                    <a:pt x="1105" y="174"/>
                  </a:cubicBezTo>
                  <a:cubicBezTo>
                    <a:pt x="970" y="174"/>
                    <a:pt x="828" y="232"/>
                    <a:pt x="722" y="263"/>
                  </a:cubicBezTo>
                  <a:cubicBezTo>
                    <a:pt x="705" y="266"/>
                    <a:pt x="690" y="268"/>
                    <a:pt x="675" y="268"/>
                  </a:cubicBezTo>
                  <a:cubicBezTo>
                    <a:pt x="495" y="268"/>
                    <a:pt x="509" y="1"/>
                    <a:pt x="509" y="0"/>
                  </a:cubicBezTo>
                  <a:lnTo>
                    <a:pt x="509" y="0"/>
                  </a:lnTo>
                  <a:cubicBezTo>
                    <a:pt x="509" y="1"/>
                    <a:pt x="279" y="83"/>
                    <a:pt x="148" y="673"/>
                  </a:cubicBezTo>
                  <a:cubicBezTo>
                    <a:pt x="1" y="1263"/>
                    <a:pt x="279" y="1492"/>
                    <a:pt x="1050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8" y="1853"/>
                  </a:cubicBezTo>
                  <a:cubicBezTo>
                    <a:pt x="3525" y="1492"/>
                    <a:pt x="3803" y="1263"/>
                    <a:pt x="3656" y="673"/>
                  </a:cubicBezTo>
                  <a:cubicBezTo>
                    <a:pt x="3508" y="66"/>
                    <a:pt x="3295" y="0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5371875" y="3510675"/>
              <a:ext cx="34450" cy="84850"/>
            </a:xfrm>
            <a:custGeom>
              <a:avLst/>
              <a:gdLst/>
              <a:ahLst/>
              <a:cxnLst/>
              <a:rect l="l" t="t" r="r" b="b"/>
              <a:pathLst>
                <a:path w="1378" h="3394" extrusionOk="0">
                  <a:moveTo>
                    <a:pt x="689" y="1"/>
                  </a:moveTo>
                  <a:lnTo>
                    <a:pt x="640" y="345"/>
                  </a:lnTo>
                  <a:cubicBezTo>
                    <a:pt x="623" y="607"/>
                    <a:pt x="525" y="869"/>
                    <a:pt x="378" y="1099"/>
                  </a:cubicBezTo>
                  <a:cubicBezTo>
                    <a:pt x="132" y="1443"/>
                    <a:pt x="1" y="1771"/>
                    <a:pt x="312" y="2164"/>
                  </a:cubicBezTo>
                  <a:cubicBezTo>
                    <a:pt x="492" y="2427"/>
                    <a:pt x="623" y="2738"/>
                    <a:pt x="656" y="3049"/>
                  </a:cubicBezTo>
                  <a:cubicBezTo>
                    <a:pt x="673" y="3131"/>
                    <a:pt x="673" y="3394"/>
                    <a:pt x="689" y="3394"/>
                  </a:cubicBezTo>
                  <a:cubicBezTo>
                    <a:pt x="689" y="3394"/>
                    <a:pt x="705" y="3131"/>
                    <a:pt x="722" y="3049"/>
                  </a:cubicBezTo>
                  <a:cubicBezTo>
                    <a:pt x="755" y="2738"/>
                    <a:pt x="886" y="2427"/>
                    <a:pt x="1066" y="2164"/>
                  </a:cubicBezTo>
                  <a:cubicBezTo>
                    <a:pt x="1377" y="1755"/>
                    <a:pt x="1246" y="1443"/>
                    <a:pt x="1000" y="1099"/>
                  </a:cubicBezTo>
                  <a:cubicBezTo>
                    <a:pt x="853" y="869"/>
                    <a:pt x="755" y="607"/>
                    <a:pt x="738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297700" y="3167175"/>
              <a:ext cx="182800" cy="128400"/>
            </a:xfrm>
            <a:custGeom>
              <a:avLst/>
              <a:gdLst/>
              <a:ahLst/>
              <a:cxnLst/>
              <a:rect l="l" t="t" r="r" b="b"/>
              <a:pathLst>
                <a:path w="7312" h="5136" extrusionOk="0">
                  <a:moveTo>
                    <a:pt x="1754" y="1"/>
                  </a:moveTo>
                  <a:cubicBezTo>
                    <a:pt x="1361" y="1"/>
                    <a:pt x="971" y="172"/>
                    <a:pt x="706" y="497"/>
                  </a:cubicBezTo>
                  <a:cubicBezTo>
                    <a:pt x="609" y="632"/>
                    <a:pt x="456" y="704"/>
                    <a:pt x="302" y="704"/>
                  </a:cubicBezTo>
                  <a:cubicBezTo>
                    <a:pt x="195" y="704"/>
                    <a:pt x="88" y="669"/>
                    <a:pt x="1" y="595"/>
                  </a:cubicBezTo>
                  <a:lnTo>
                    <a:pt x="1" y="595"/>
                  </a:lnTo>
                  <a:cubicBezTo>
                    <a:pt x="34" y="955"/>
                    <a:pt x="66" y="1021"/>
                    <a:pt x="1771" y="1742"/>
                  </a:cubicBezTo>
                  <a:cubicBezTo>
                    <a:pt x="3082" y="2283"/>
                    <a:pt x="3525" y="4250"/>
                    <a:pt x="3656" y="5135"/>
                  </a:cubicBezTo>
                  <a:cubicBezTo>
                    <a:pt x="3787" y="4250"/>
                    <a:pt x="4246" y="2283"/>
                    <a:pt x="5541" y="1742"/>
                  </a:cubicBezTo>
                  <a:cubicBezTo>
                    <a:pt x="7262" y="1021"/>
                    <a:pt x="7278" y="955"/>
                    <a:pt x="7311" y="595"/>
                  </a:cubicBezTo>
                  <a:lnTo>
                    <a:pt x="7311" y="595"/>
                  </a:lnTo>
                  <a:cubicBezTo>
                    <a:pt x="7224" y="669"/>
                    <a:pt x="7117" y="704"/>
                    <a:pt x="7010" y="704"/>
                  </a:cubicBezTo>
                  <a:cubicBezTo>
                    <a:pt x="6856" y="704"/>
                    <a:pt x="6703" y="632"/>
                    <a:pt x="6606" y="497"/>
                  </a:cubicBezTo>
                  <a:cubicBezTo>
                    <a:pt x="6341" y="172"/>
                    <a:pt x="5951" y="1"/>
                    <a:pt x="5558" y="1"/>
                  </a:cubicBezTo>
                  <a:cubicBezTo>
                    <a:pt x="5296" y="1"/>
                    <a:pt x="5033" y="77"/>
                    <a:pt x="4803" y="234"/>
                  </a:cubicBezTo>
                  <a:cubicBezTo>
                    <a:pt x="4230" y="644"/>
                    <a:pt x="3853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9" y="77"/>
                    <a:pt x="2016" y="1"/>
                    <a:pt x="17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355900" y="30959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1"/>
                  </a:moveTo>
                  <a:cubicBezTo>
                    <a:pt x="1246" y="148"/>
                    <a:pt x="1131" y="296"/>
                    <a:pt x="1017" y="427"/>
                  </a:cubicBezTo>
                  <a:cubicBezTo>
                    <a:pt x="558" y="853"/>
                    <a:pt x="0" y="1722"/>
                    <a:pt x="722" y="2902"/>
                  </a:cubicBezTo>
                  <a:cubicBezTo>
                    <a:pt x="1010" y="3367"/>
                    <a:pt x="1205" y="3879"/>
                    <a:pt x="1336" y="4407"/>
                  </a:cubicBezTo>
                  <a:lnTo>
                    <a:pt x="1336" y="4407"/>
                  </a:lnTo>
                  <a:cubicBezTo>
                    <a:pt x="1452" y="3879"/>
                    <a:pt x="1662" y="3367"/>
                    <a:pt x="1951" y="2902"/>
                  </a:cubicBezTo>
                  <a:cubicBezTo>
                    <a:pt x="2672" y="1722"/>
                    <a:pt x="2115" y="853"/>
                    <a:pt x="1656" y="427"/>
                  </a:cubicBezTo>
                  <a:cubicBezTo>
                    <a:pt x="1525" y="296"/>
                    <a:pt x="1426" y="148"/>
                    <a:pt x="1328" y="1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1"/>
                    <a:pt x="1328" y="4443"/>
                  </a:cubicBezTo>
                  <a:lnTo>
                    <a:pt x="1344" y="4443"/>
                  </a:lnTo>
                  <a:cubicBezTo>
                    <a:pt x="1342" y="4431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312450" y="2991075"/>
              <a:ext cx="153300" cy="168025"/>
            </a:xfrm>
            <a:custGeom>
              <a:avLst/>
              <a:gdLst/>
              <a:ahLst/>
              <a:cxnLst/>
              <a:rect l="l" t="t" r="r" b="b"/>
              <a:pathLst>
                <a:path w="6132" h="6721" extrusionOk="0">
                  <a:moveTo>
                    <a:pt x="1617" y="0"/>
                  </a:moveTo>
                  <a:cubicBezTo>
                    <a:pt x="1217" y="0"/>
                    <a:pt x="823" y="160"/>
                    <a:pt x="591" y="460"/>
                  </a:cubicBezTo>
                  <a:cubicBezTo>
                    <a:pt x="1" y="1115"/>
                    <a:pt x="493" y="2066"/>
                    <a:pt x="1132" y="2115"/>
                  </a:cubicBezTo>
                  <a:cubicBezTo>
                    <a:pt x="1151" y="2116"/>
                    <a:pt x="1170" y="2116"/>
                    <a:pt x="1188" y="2116"/>
                  </a:cubicBezTo>
                  <a:cubicBezTo>
                    <a:pt x="1801" y="2116"/>
                    <a:pt x="2013" y="1598"/>
                    <a:pt x="1886" y="1295"/>
                  </a:cubicBezTo>
                  <a:cubicBezTo>
                    <a:pt x="1830" y="1115"/>
                    <a:pt x="1681" y="1006"/>
                    <a:pt x="1518" y="1006"/>
                  </a:cubicBezTo>
                  <a:cubicBezTo>
                    <a:pt x="1488" y="1006"/>
                    <a:pt x="1457" y="1009"/>
                    <a:pt x="1427" y="1017"/>
                  </a:cubicBezTo>
                  <a:cubicBezTo>
                    <a:pt x="1263" y="1033"/>
                    <a:pt x="1165" y="1164"/>
                    <a:pt x="1181" y="1328"/>
                  </a:cubicBezTo>
                  <a:cubicBezTo>
                    <a:pt x="1171" y="1473"/>
                    <a:pt x="1291" y="1572"/>
                    <a:pt x="1414" y="1572"/>
                  </a:cubicBezTo>
                  <a:cubicBezTo>
                    <a:pt x="1486" y="1572"/>
                    <a:pt x="1559" y="1538"/>
                    <a:pt x="1607" y="1459"/>
                  </a:cubicBezTo>
                  <a:cubicBezTo>
                    <a:pt x="1647" y="1402"/>
                    <a:pt x="1691" y="1379"/>
                    <a:pt x="1730" y="1379"/>
                  </a:cubicBezTo>
                  <a:cubicBezTo>
                    <a:pt x="1803" y="1379"/>
                    <a:pt x="1858" y="1461"/>
                    <a:pt x="1837" y="1558"/>
                  </a:cubicBezTo>
                  <a:cubicBezTo>
                    <a:pt x="1747" y="1802"/>
                    <a:pt x="1526" y="1955"/>
                    <a:pt x="1285" y="1955"/>
                  </a:cubicBezTo>
                  <a:cubicBezTo>
                    <a:pt x="1219" y="1955"/>
                    <a:pt x="1150" y="1943"/>
                    <a:pt x="1083" y="1918"/>
                  </a:cubicBezTo>
                  <a:cubicBezTo>
                    <a:pt x="673" y="1787"/>
                    <a:pt x="460" y="1050"/>
                    <a:pt x="1017" y="656"/>
                  </a:cubicBezTo>
                  <a:cubicBezTo>
                    <a:pt x="1140" y="570"/>
                    <a:pt x="1319" y="524"/>
                    <a:pt x="1519" y="524"/>
                  </a:cubicBezTo>
                  <a:cubicBezTo>
                    <a:pt x="2118" y="524"/>
                    <a:pt x="2906" y="936"/>
                    <a:pt x="2968" y="1918"/>
                  </a:cubicBezTo>
                  <a:cubicBezTo>
                    <a:pt x="2968" y="3082"/>
                    <a:pt x="2033" y="4115"/>
                    <a:pt x="1771" y="4902"/>
                  </a:cubicBezTo>
                  <a:cubicBezTo>
                    <a:pt x="1427" y="5983"/>
                    <a:pt x="1869" y="6655"/>
                    <a:pt x="1902" y="6721"/>
                  </a:cubicBezTo>
                  <a:cubicBezTo>
                    <a:pt x="1624" y="6147"/>
                    <a:pt x="1607" y="5508"/>
                    <a:pt x="1853" y="4934"/>
                  </a:cubicBezTo>
                  <a:cubicBezTo>
                    <a:pt x="2066" y="4410"/>
                    <a:pt x="2492" y="3852"/>
                    <a:pt x="2804" y="3148"/>
                  </a:cubicBezTo>
                  <a:cubicBezTo>
                    <a:pt x="2918" y="2918"/>
                    <a:pt x="3017" y="2689"/>
                    <a:pt x="3066" y="2443"/>
                  </a:cubicBezTo>
                  <a:cubicBezTo>
                    <a:pt x="3115" y="2689"/>
                    <a:pt x="3214" y="2918"/>
                    <a:pt x="3312" y="3148"/>
                  </a:cubicBezTo>
                  <a:cubicBezTo>
                    <a:pt x="3640" y="3852"/>
                    <a:pt x="4066" y="4410"/>
                    <a:pt x="4279" y="4934"/>
                  </a:cubicBezTo>
                  <a:cubicBezTo>
                    <a:pt x="4525" y="5508"/>
                    <a:pt x="4508" y="6147"/>
                    <a:pt x="4230" y="6721"/>
                  </a:cubicBezTo>
                  <a:cubicBezTo>
                    <a:pt x="4263" y="6655"/>
                    <a:pt x="4705" y="5983"/>
                    <a:pt x="4361" y="4902"/>
                  </a:cubicBezTo>
                  <a:cubicBezTo>
                    <a:pt x="4099" y="4115"/>
                    <a:pt x="3181" y="3082"/>
                    <a:pt x="3164" y="1918"/>
                  </a:cubicBezTo>
                  <a:cubicBezTo>
                    <a:pt x="3226" y="936"/>
                    <a:pt x="4014" y="524"/>
                    <a:pt x="4613" y="524"/>
                  </a:cubicBezTo>
                  <a:cubicBezTo>
                    <a:pt x="4813" y="524"/>
                    <a:pt x="4992" y="570"/>
                    <a:pt x="5115" y="656"/>
                  </a:cubicBezTo>
                  <a:cubicBezTo>
                    <a:pt x="5672" y="1050"/>
                    <a:pt x="5459" y="1787"/>
                    <a:pt x="5049" y="1918"/>
                  </a:cubicBezTo>
                  <a:cubicBezTo>
                    <a:pt x="4982" y="1943"/>
                    <a:pt x="4913" y="1955"/>
                    <a:pt x="4847" y="1955"/>
                  </a:cubicBezTo>
                  <a:cubicBezTo>
                    <a:pt x="4606" y="1955"/>
                    <a:pt x="4385" y="1802"/>
                    <a:pt x="4295" y="1558"/>
                  </a:cubicBezTo>
                  <a:cubicBezTo>
                    <a:pt x="4274" y="1461"/>
                    <a:pt x="4329" y="1379"/>
                    <a:pt x="4402" y="1379"/>
                  </a:cubicBezTo>
                  <a:cubicBezTo>
                    <a:pt x="4441" y="1379"/>
                    <a:pt x="4485" y="1402"/>
                    <a:pt x="4525" y="1459"/>
                  </a:cubicBezTo>
                  <a:cubicBezTo>
                    <a:pt x="4573" y="1538"/>
                    <a:pt x="4646" y="1572"/>
                    <a:pt x="4718" y="1572"/>
                  </a:cubicBezTo>
                  <a:cubicBezTo>
                    <a:pt x="4841" y="1572"/>
                    <a:pt x="4961" y="1473"/>
                    <a:pt x="4951" y="1328"/>
                  </a:cubicBezTo>
                  <a:cubicBezTo>
                    <a:pt x="4967" y="1164"/>
                    <a:pt x="4869" y="1033"/>
                    <a:pt x="4705" y="1017"/>
                  </a:cubicBezTo>
                  <a:cubicBezTo>
                    <a:pt x="4675" y="1009"/>
                    <a:pt x="4644" y="1006"/>
                    <a:pt x="4614" y="1006"/>
                  </a:cubicBezTo>
                  <a:cubicBezTo>
                    <a:pt x="4451" y="1006"/>
                    <a:pt x="4302" y="1115"/>
                    <a:pt x="4246" y="1295"/>
                  </a:cubicBezTo>
                  <a:cubicBezTo>
                    <a:pt x="4117" y="1602"/>
                    <a:pt x="4353" y="2115"/>
                    <a:pt x="4971" y="2115"/>
                  </a:cubicBezTo>
                  <a:cubicBezTo>
                    <a:pt x="4981" y="2115"/>
                    <a:pt x="4990" y="2115"/>
                    <a:pt x="5000" y="2115"/>
                  </a:cubicBezTo>
                  <a:cubicBezTo>
                    <a:pt x="5623" y="2082"/>
                    <a:pt x="6131" y="1115"/>
                    <a:pt x="5541" y="460"/>
                  </a:cubicBezTo>
                  <a:cubicBezTo>
                    <a:pt x="5309" y="160"/>
                    <a:pt x="4915" y="0"/>
                    <a:pt x="4514" y="0"/>
                  </a:cubicBezTo>
                  <a:cubicBezTo>
                    <a:pt x="4039" y="0"/>
                    <a:pt x="3552" y="225"/>
                    <a:pt x="3312" y="705"/>
                  </a:cubicBezTo>
                  <a:cubicBezTo>
                    <a:pt x="3197" y="886"/>
                    <a:pt x="3115" y="1082"/>
                    <a:pt x="3066" y="1279"/>
                  </a:cubicBezTo>
                  <a:cubicBezTo>
                    <a:pt x="3017" y="1082"/>
                    <a:pt x="2935" y="886"/>
                    <a:pt x="2820" y="705"/>
                  </a:cubicBezTo>
                  <a:cubicBezTo>
                    <a:pt x="2580" y="225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7322450" y="31595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77" y="66"/>
                    <a:pt x="1361" y="148"/>
                  </a:cubicBezTo>
                  <a:cubicBezTo>
                    <a:pt x="1344" y="246"/>
                    <a:pt x="1230" y="328"/>
                    <a:pt x="1033" y="328"/>
                  </a:cubicBezTo>
                  <a:cubicBezTo>
                    <a:pt x="836" y="328"/>
                    <a:pt x="0" y="394"/>
                    <a:pt x="66" y="2410"/>
                  </a:cubicBezTo>
                  <a:cubicBezTo>
                    <a:pt x="66" y="2410"/>
                    <a:pt x="131" y="1672"/>
                    <a:pt x="771" y="1394"/>
                  </a:cubicBezTo>
                  <a:cubicBezTo>
                    <a:pt x="1394" y="1115"/>
                    <a:pt x="1721" y="853"/>
                    <a:pt x="1607" y="459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7094200" y="3231000"/>
              <a:ext cx="227050" cy="157925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2001" y="0"/>
                  </a:moveTo>
                  <a:cubicBezTo>
                    <a:pt x="1084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23" y="4200"/>
                    <a:pt x="2282" y="4302"/>
                    <a:pt x="2852" y="4302"/>
                  </a:cubicBezTo>
                  <a:cubicBezTo>
                    <a:pt x="3190" y="4302"/>
                    <a:pt x="3533" y="4266"/>
                    <a:pt x="3869" y="4205"/>
                  </a:cubicBezTo>
                  <a:cubicBezTo>
                    <a:pt x="4754" y="3959"/>
                    <a:pt x="5573" y="3631"/>
                    <a:pt x="6377" y="3418"/>
                  </a:cubicBezTo>
                  <a:cubicBezTo>
                    <a:pt x="6578" y="3370"/>
                    <a:pt x="6783" y="3345"/>
                    <a:pt x="6984" y="3345"/>
                  </a:cubicBezTo>
                  <a:cubicBezTo>
                    <a:pt x="7599" y="3345"/>
                    <a:pt x="8178" y="3576"/>
                    <a:pt x="8524" y="4057"/>
                  </a:cubicBezTo>
                  <a:cubicBezTo>
                    <a:pt x="8966" y="4631"/>
                    <a:pt x="8999" y="5582"/>
                    <a:pt x="8458" y="5975"/>
                  </a:cubicBezTo>
                  <a:cubicBezTo>
                    <a:pt x="8244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80" y="5287"/>
                  </a:cubicBezTo>
                  <a:cubicBezTo>
                    <a:pt x="8166" y="5314"/>
                    <a:pt x="8108" y="5397"/>
                    <a:pt x="8051" y="5397"/>
                  </a:cubicBezTo>
                  <a:cubicBezTo>
                    <a:pt x="8039" y="5397"/>
                    <a:pt x="8027" y="5394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5" y="4923"/>
                    <a:pt x="7611" y="4923"/>
                  </a:cubicBezTo>
                  <a:cubicBezTo>
                    <a:pt x="7268" y="4923"/>
                    <a:pt x="7161" y="5473"/>
                    <a:pt x="7508" y="5615"/>
                  </a:cubicBezTo>
                  <a:cubicBezTo>
                    <a:pt x="7583" y="5652"/>
                    <a:pt x="7661" y="5670"/>
                    <a:pt x="7736" y="5670"/>
                  </a:cubicBezTo>
                  <a:cubicBezTo>
                    <a:pt x="7955" y="5670"/>
                    <a:pt x="8156" y="5523"/>
                    <a:pt x="8229" y="5303"/>
                  </a:cubicBezTo>
                  <a:lnTo>
                    <a:pt x="8229" y="5270"/>
                  </a:lnTo>
                  <a:lnTo>
                    <a:pt x="8245" y="5238"/>
                  </a:lnTo>
                  <a:lnTo>
                    <a:pt x="8245" y="5221"/>
                  </a:lnTo>
                  <a:cubicBezTo>
                    <a:pt x="8262" y="5090"/>
                    <a:pt x="8262" y="4975"/>
                    <a:pt x="8229" y="4844"/>
                  </a:cubicBezTo>
                  <a:cubicBezTo>
                    <a:pt x="8105" y="4534"/>
                    <a:pt x="7812" y="4337"/>
                    <a:pt x="7500" y="4337"/>
                  </a:cubicBezTo>
                  <a:cubicBezTo>
                    <a:pt x="7399" y="4337"/>
                    <a:pt x="7296" y="4358"/>
                    <a:pt x="7196" y="4402"/>
                  </a:cubicBezTo>
                  <a:cubicBezTo>
                    <a:pt x="6704" y="4516"/>
                    <a:pt x="6409" y="5221"/>
                    <a:pt x="6754" y="5762"/>
                  </a:cubicBezTo>
                  <a:cubicBezTo>
                    <a:pt x="6927" y="6109"/>
                    <a:pt x="7342" y="6316"/>
                    <a:pt x="7769" y="6316"/>
                  </a:cubicBezTo>
                  <a:cubicBezTo>
                    <a:pt x="8028" y="6316"/>
                    <a:pt x="8291" y="6241"/>
                    <a:pt x="8507" y="6074"/>
                  </a:cubicBezTo>
                  <a:cubicBezTo>
                    <a:pt x="8966" y="5746"/>
                    <a:pt x="9081" y="5139"/>
                    <a:pt x="8934" y="4582"/>
                  </a:cubicBezTo>
                  <a:cubicBezTo>
                    <a:pt x="8835" y="4041"/>
                    <a:pt x="8475" y="3172"/>
                    <a:pt x="7212" y="2894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76" y="3861"/>
                    <a:pt x="1377" y="3828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1"/>
                  </a:cubicBezTo>
                  <a:cubicBezTo>
                    <a:pt x="203" y="743"/>
                    <a:pt x="1174" y="111"/>
                    <a:pt x="2045" y="111"/>
                  </a:cubicBezTo>
                  <a:cubicBezTo>
                    <a:pt x="2464" y="111"/>
                    <a:pt x="2859" y="257"/>
                    <a:pt x="3115" y="566"/>
                  </a:cubicBezTo>
                  <a:cubicBezTo>
                    <a:pt x="3574" y="1009"/>
                    <a:pt x="3524" y="1779"/>
                    <a:pt x="3016" y="2172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9" y="2316"/>
                    <a:pt x="2646" y="2322"/>
                    <a:pt x="2584" y="2322"/>
                  </a:cubicBezTo>
                  <a:cubicBezTo>
                    <a:pt x="2398" y="2322"/>
                    <a:pt x="2213" y="2267"/>
                    <a:pt x="2066" y="2156"/>
                  </a:cubicBezTo>
                  <a:cubicBezTo>
                    <a:pt x="1951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2010" y="1854"/>
                    <a:pt x="2106" y="1894"/>
                    <a:pt x="2206" y="1894"/>
                  </a:cubicBezTo>
                  <a:cubicBezTo>
                    <a:pt x="2257" y="1894"/>
                    <a:pt x="2310" y="1884"/>
                    <a:pt x="2361" y="1861"/>
                  </a:cubicBezTo>
                  <a:cubicBezTo>
                    <a:pt x="2607" y="1730"/>
                    <a:pt x="2541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76" y="2401"/>
                  </a:cubicBezTo>
                  <a:cubicBezTo>
                    <a:pt x="2551" y="2401"/>
                    <a:pt x="2628" y="2390"/>
                    <a:pt x="2705" y="2369"/>
                  </a:cubicBezTo>
                  <a:cubicBezTo>
                    <a:pt x="2738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40"/>
                    <a:pt x="3262" y="2009"/>
                  </a:cubicBezTo>
                  <a:cubicBezTo>
                    <a:pt x="3590" y="1550"/>
                    <a:pt x="3557" y="910"/>
                    <a:pt x="3164" y="501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7132725" y="33208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7" y="1"/>
                    <a:pt x="4968" y="44"/>
                    <a:pt x="4622" y="167"/>
                  </a:cubicBezTo>
                  <a:cubicBezTo>
                    <a:pt x="3778" y="468"/>
                    <a:pt x="2590" y="1022"/>
                    <a:pt x="1422" y="1022"/>
                  </a:cubicBezTo>
                  <a:cubicBezTo>
                    <a:pt x="936" y="1022"/>
                    <a:pt x="453" y="926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1"/>
                  </a:cubicBezTo>
                  <a:cubicBezTo>
                    <a:pt x="1955" y="1295"/>
                    <a:pt x="2186" y="1158"/>
                    <a:pt x="2324" y="1158"/>
                  </a:cubicBezTo>
                  <a:cubicBezTo>
                    <a:pt x="2372" y="1158"/>
                    <a:pt x="2409" y="1174"/>
                    <a:pt x="2442" y="1216"/>
                  </a:cubicBezTo>
                  <a:cubicBezTo>
                    <a:pt x="2506" y="1305"/>
                    <a:pt x="2403" y="1364"/>
                    <a:pt x="2255" y="1364"/>
                  </a:cubicBezTo>
                  <a:cubicBezTo>
                    <a:pt x="2211" y="1364"/>
                    <a:pt x="2163" y="1359"/>
                    <a:pt x="2115" y="1348"/>
                  </a:cubicBezTo>
                  <a:cubicBezTo>
                    <a:pt x="2062" y="1330"/>
                    <a:pt x="2007" y="1321"/>
                    <a:pt x="1952" y="1321"/>
                  </a:cubicBezTo>
                  <a:cubicBezTo>
                    <a:pt x="1856" y="1321"/>
                    <a:pt x="1762" y="1350"/>
                    <a:pt x="1688" y="1413"/>
                  </a:cubicBezTo>
                  <a:cubicBezTo>
                    <a:pt x="1513" y="1572"/>
                    <a:pt x="1709" y="2087"/>
                    <a:pt x="1376" y="2087"/>
                  </a:cubicBezTo>
                  <a:cubicBezTo>
                    <a:pt x="1366" y="2087"/>
                    <a:pt x="1355" y="2086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2"/>
                    <a:pt x="2052" y="2452"/>
                  </a:cubicBezTo>
                  <a:cubicBezTo>
                    <a:pt x="2196" y="2452"/>
                    <a:pt x="2355" y="2410"/>
                    <a:pt x="2524" y="2298"/>
                  </a:cubicBezTo>
                  <a:cubicBezTo>
                    <a:pt x="3196" y="1872"/>
                    <a:pt x="2819" y="1364"/>
                    <a:pt x="3082" y="1233"/>
                  </a:cubicBezTo>
                  <a:cubicBezTo>
                    <a:pt x="3123" y="1211"/>
                    <a:pt x="3164" y="1201"/>
                    <a:pt x="3202" y="1201"/>
                  </a:cubicBezTo>
                  <a:cubicBezTo>
                    <a:pt x="3387" y="1201"/>
                    <a:pt x="3502" y="1441"/>
                    <a:pt x="3311" y="1659"/>
                  </a:cubicBezTo>
                  <a:cubicBezTo>
                    <a:pt x="3082" y="1938"/>
                    <a:pt x="2229" y="2888"/>
                    <a:pt x="3573" y="3692"/>
                  </a:cubicBezTo>
                  <a:cubicBezTo>
                    <a:pt x="3573" y="3692"/>
                    <a:pt x="3377" y="3233"/>
                    <a:pt x="3737" y="3085"/>
                  </a:cubicBezTo>
                  <a:cubicBezTo>
                    <a:pt x="4098" y="2921"/>
                    <a:pt x="4819" y="2708"/>
                    <a:pt x="4721" y="2200"/>
                  </a:cubicBezTo>
                  <a:cubicBezTo>
                    <a:pt x="4622" y="1708"/>
                    <a:pt x="4245" y="954"/>
                    <a:pt x="4852" y="512"/>
                  </a:cubicBezTo>
                  <a:cubicBezTo>
                    <a:pt x="5199" y="242"/>
                    <a:pt x="5500" y="142"/>
                    <a:pt x="5803" y="142"/>
                  </a:cubicBezTo>
                  <a:cubicBezTo>
                    <a:pt x="6015" y="142"/>
                    <a:pt x="6228" y="191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7162625" y="322880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1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1"/>
                  </a:cubicBezTo>
                  <a:cubicBezTo>
                    <a:pt x="2364" y="125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7127400" y="3162375"/>
              <a:ext cx="56550" cy="66800"/>
            </a:xfrm>
            <a:custGeom>
              <a:avLst/>
              <a:gdLst/>
              <a:ahLst/>
              <a:cxnLst/>
              <a:rect l="l" t="t" r="r" b="b"/>
              <a:pathLst>
                <a:path w="2262" h="2672" extrusionOk="0">
                  <a:moveTo>
                    <a:pt x="1115" y="0"/>
                  </a:moveTo>
                  <a:cubicBezTo>
                    <a:pt x="820" y="164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74" y="2410"/>
                    <a:pt x="1754" y="2672"/>
                    <a:pt x="2000" y="2000"/>
                  </a:cubicBezTo>
                  <a:cubicBezTo>
                    <a:pt x="2262" y="1344"/>
                    <a:pt x="1623" y="918"/>
                    <a:pt x="1262" y="721"/>
                  </a:cubicBezTo>
                  <a:cubicBezTo>
                    <a:pt x="902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7042575" y="31910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92"/>
                    <a:pt x="2605" y="142"/>
                    <a:pt x="2485" y="142"/>
                  </a:cubicBezTo>
                  <a:cubicBezTo>
                    <a:pt x="2454" y="142"/>
                    <a:pt x="2423" y="138"/>
                    <a:pt x="2393" y="132"/>
                  </a:cubicBezTo>
                  <a:cubicBezTo>
                    <a:pt x="2339" y="121"/>
                    <a:pt x="2261" y="112"/>
                    <a:pt x="2170" y="112"/>
                  </a:cubicBezTo>
                  <a:cubicBezTo>
                    <a:pt x="1853" y="112"/>
                    <a:pt x="1382" y="217"/>
                    <a:pt x="1229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82"/>
                    <a:pt x="1623" y="2443"/>
                    <a:pt x="1475" y="2508"/>
                  </a:cubicBezTo>
                  <a:cubicBezTo>
                    <a:pt x="1441" y="2525"/>
                    <a:pt x="1406" y="2533"/>
                    <a:pt x="1372" y="2533"/>
                  </a:cubicBezTo>
                  <a:cubicBezTo>
                    <a:pt x="1209" y="2533"/>
                    <a:pt x="1066" y="2359"/>
                    <a:pt x="1147" y="2197"/>
                  </a:cubicBezTo>
                  <a:cubicBezTo>
                    <a:pt x="1235" y="1962"/>
                    <a:pt x="1048" y="1728"/>
                    <a:pt x="820" y="1728"/>
                  </a:cubicBezTo>
                  <a:cubicBezTo>
                    <a:pt x="793" y="1728"/>
                    <a:pt x="765" y="1731"/>
                    <a:pt x="738" y="1738"/>
                  </a:cubicBezTo>
                  <a:cubicBezTo>
                    <a:pt x="677" y="1745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0"/>
                  </a:cubicBezTo>
                  <a:lnTo>
                    <a:pt x="279" y="1590"/>
                  </a:lnTo>
                  <a:cubicBezTo>
                    <a:pt x="279" y="1591"/>
                    <a:pt x="0" y="2492"/>
                    <a:pt x="688" y="2935"/>
                  </a:cubicBezTo>
                  <a:cubicBezTo>
                    <a:pt x="1377" y="3361"/>
                    <a:pt x="1737" y="4049"/>
                    <a:pt x="2131" y="4311"/>
                  </a:cubicBezTo>
                  <a:cubicBezTo>
                    <a:pt x="2131" y="4311"/>
                    <a:pt x="1524" y="3361"/>
                    <a:pt x="2082" y="2492"/>
                  </a:cubicBezTo>
                  <a:cubicBezTo>
                    <a:pt x="2639" y="1623"/>
                    <a:pt x="3196" y="1345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937650" y="3032400"/>
              <a:ext cx="202875" cy="202525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73" y="0"/>
                  </a:moveTo>
                  <a:cubicBezTo>
                    <a:pt x="2277" y="0"/>
                    <a:pt x="2179" y="7"/>
                    <a:pt x="2083" y="19"/>
                  </a:cubicBezTo>
                  <a:cubicBezTo>
                    <a:pt x="755" y="167"/>
                    <a:pt x="1" y="1986"/>
                    <a:pt x="788" y="3249"/>
                  </a:cubicBezTo>
                  <a:cubicBezTo>
                    <a:pt x="1391" y="4206"/>
                    <a:pt x="2458" y="4488"/>
                    <a:pt x="3429" y="4488"/>
                  </a:cubicBezTo>
                  <a:cubicBezTo>
                    <a:pt x="3539" y="4488"/>
                    <a:pt x="3648" y="4485"/>
                    <a:pt x="3754" y="4478"/>
                  </a:cubicBezTo>
                  <a:cubicBezTo>
                    <a:pt x="3951" y="4478"/>
                    <a:pt x="4197" y="4445"/>
                    <a:pt x="4443" y="4412"/>
                  </a:cubicBezTo>
                  <a:cubicBezTo>
                    <a:pt x="4443" y="4412"/>
                    <a:pt x="4651" y="4378"/>
                    <a:pt x="4962" y="4378"/>
                  </a:cubicBezTo>
                  <a:cubicBezTo>
                    <a:pt x="5449" y="4378"/>
                    <a:pt x="6189" y="4463"/>
                    <a:pt x="6770" y="4904"/>
                  </a:cubicBezTo>
                  <a:cubicBezTo>
                    <a:pt x="7164" y="5248"/>
                    <a:pt x="7426" y="5707"/>
                    <a:pt x="7508" y="6232"/>
                  </a:cubicBezTo>
                  <a:cubicBezTo>
                    <a:pt x="7508" y="6232"/>
                    <a:pt x="7672" y="7428"/>
                    <a:pt x="7098" y="8068"/>
                  </a:cubicBezTo>
                  <a:cubicBezTo>
                    <a:pt x="7098" y="8084"/>
                    <a:pt x="7082" y="8100"/>
                    <a:pt x="7082" y="8100"/>
                  </a:cubicBezTo>
                  <a:cubicBezTo>
                    <a:pt x="7082" y="8100"/>
                    <a:pt x="8115" y="7576"/>
                    <a:pt x="7983" y="5986"/>
                  </a:cubicBezTo>
                  <a:cubicBezTo>
                    <a:pt x="7875" y="4670"/>
                    <a:pt x="6811" y="4016"/>
                    <a:pt x="5481" y="4016"/>
                  </a:cubicBezTo>
                  <a:cubicBezTo>
                    <a:pt x="5205" y="4016"/>
                    <a:pt x="4917" y="4044"/>
                    <a:pt x="4623" y="4101"/>
                  </a:cubicBezTo>
                  <a:cubicBezTo>
                    <a:pt x="4114" y="4201"/>
                    <a:pt x="3658" y="4251"/>
                    <a:pt x="3249" y="4251"/>
                  </a:cubicBezTo>
                  <a:cubicBezTo>
                    <a:pt x="2723" y="4251"/>
                    <a:pt x="2273" y="4168"/>
                    <a:pt x="1886" y="4003"/>
                  </a:cubicBezTo>
                  <a:cubicBezTo>
                    <a:pt x="1492" y="3822"/>
                    <a:pt x="1165" y="3527"/>
                    <a:pt x="919" y="3150"/>
                  </a:cubicBezTo>
                  <a:cubicBezTo>
                    <a:pt x="198" y="2003"/>
                    <a:pt x="902" y="315"/>
                    <a:pt x="2099" y="167"/>
                  </a:cubicBezTo>
                  <a:cubicBezTo>
                    <a:pt x="2200" y="153"/>
                    <a:pt x="2302" y="145"/>
                    <a:pt x="2404" y="145"/>
                  </a:cubicBezTo>
                  <a:cubicBezTo>
                    <a:pt x="2877" y="145"/>
                    <a:pt x="3334" y="305"/>
                    <a:pt x="3591" y="642"/>
                  </a:cubicBezTo>
                  <a:cubicBezTo>
                    <a:pt x="3886" y="1036"/>
                    <a:pt x="3935" y="1560"/>
                    <a:pt x="3738" y="2003"/>
                  </a:cubicBezTo>
                  <a:cubicBezTo>
                    <a:pt x="3580" y="2345"/>
                    <a:pt x="3254" y="2549"/>
                    <a:pt x="2902" y="2549"/>
                  </a:cubicBezTo>
                  <a:cubicBezTo>
                    <a:pt x="2816" y="2549"/>
                    <a:pt x="2727" y="2537"/>
                    <a:pt x="2640" y="2511"/>
                  </a:cubicBezTo>
                  <a:cubicBezTo>
                    <a:pt x="2214" y="2413"/>
                    <a:pt x="2033" y="1970"/>
                    <a:pt x="2361" y="1921"/>
                  </a:cubicBezTo>
                  <a:cubicBezTo>
                    <a:pt x="2771" y="1855"/>
                    <a:pt x="2853" y="1511"/>
                    <a:pt x="2705" y="1216"/>
                  </a:cubicBezTo>
                  <a:cubicBezTo>
                    <a:pt x="2652" y="1097"/>
                    <a:pt x="2521" y="1031"/>
                    <a:pt x="2378" y="1031"/>
                  </a:cubicBezTo>
                  <a:cubicBezTo>
                    <a:pt x="2166" y="1031"/>
                    <a:pt x="1928" y="1173"/>
                    <a:pt x="1869" y="1495"/>
                  </a:cubicBezTo>
                  <a:cubicBezTo>
                    <a:pt x="1820" y="1773"/>
                    <a:pt x="1902" y="2052"/>
                    <a:pt x="2083" y="2249"/>
                  </a:cubicBezTo>
                  <a:cubicBezTo>
                    <a:pt x="2250" y="2441"/>
                    <a:pt x="2583" y="2603"/>
                    <a:pt x="2928" y="2603"/>
                  </a:cubicBezTo>
                  <a:cubicBezTo>
                    <a:pt x="3260" y="2603"/>
                    <a:pt x="3603" y="2453"/>
                    <a:pt x="3820" y="2036"/>
                  </a:cubicBezTo>
                  <a:cubicBezTo>
                    <a:pt x="4049" y="1577"/>
                    <a:pt x="4000" y="1003"/>
                    <a:pt x="3689" y="577"/>
                  </a:cubicBezTo>
                  <a:cubicBezTo>
                    <a:pt x="3398" y="189"/>
                    <a:pt x="2897" y="0"/>
                    <a:pt x="23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970025" y="3148950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1"/>
                  </a:moveTo>
                  <a:cubicBezTo>
                    <a:pt x="3284" y="1"/>
                    <a:pt x="2935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32" y="258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51" y="767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9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11"/>
                  </a:cubicBezTo>
                  <a:cubicBezTo>
                    <a:pt x="3689" y="1865"/>
                    <a:pt x="3853" y="1406"/>
                    <a:pt x="3722" y="980"/>
                  </a:cubicBezTo>
                  <a:cubicBezTo>
                    <a:pt x="3623" y="500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1" y="1"/>
                    <a:pt x="35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6999950" y="30398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72" y="426"/>
                    <a:pt x="1820" y="1066"/>
                    <a:pt x="1639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5" y="2575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7"/>
                    <a:pt x="1008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34" y="3278"/>
                    <a:pt x="1885" y="2623"/>
                    <a:pt x="1869" y="2344"/>
                  </a:cubicBezTo>
                  <a:cubicBezTo>
                    <a:pt x="1869" y="2065"/>
                    <a:pt x="1853" y="1836"/>
                    <a:pt x="1967" y="1836"/>
                  </a:cubicBezTo>
                  <a:cubicBezTo>
                    <a:pt x="2066" y="1836"/>
                    <a:pt x="2098" y="1934"/>
                    <a:pt x="2033" y="2131"/>
                  </a:cubicBezTo>
                  <a:cubicBezTo>
                    <a:pt x="1967" y="2328"/>
                    <a:pt x="1820" y="2967"/>
                    <a:pt x="2918" y="3082"/>
                  </a:cubicBezTo>
                  <a:cubicBezTo>
                    <a:pt x="2787" y="2983"/>
                    <a:pt x="2754" y="2803"/>
                    <a:pt x="2852" y="2672"/>
                  </a:cubicBezTo>
                  <a:cubicBezTo>
                    <a:pt x="3000" y="2410"/>
                    <a:pt x="3229" y="1951"/>
                    <a:pt x="2492" y="1328"/>
                  </a:cubicBezTo>
                  <a:cubicBezTo>
                    <a:pt x="1771" y="705"/>
                    <a:pt x="1705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916350" y="2920025"/>
              <a:ext cx="38125" cy="191950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0" y="302"/>
                    <a:pt x="345" y="843"/>
                    <a:pt x="591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70"/>
                  </a:cubicBezTo>
                  <a:cubicBezTo>
                    <a:pt x="1066" y="3990"/>
                    <a:pt x="1427" y="2843"/>
                    <a:pt x="1492" y="1859"/>
                  </a:cubicBezTo>
                  <a:cubicBezTo>
                    <a:pt x="1525" y="1302"/>
                    <a:pt x="1459" y="794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798750" y="2895075"/>
              <a:ext cx="211875" cy="254600"/>
            </a:xfrm>
            <a:custGeom>
              <a:avLst/>
              <a:gdLst/>
              <a:ahLst/>
              <a:cxnLst/>
              <a:rect l="l" t="t" r="r" b="b"/>
              <a:pathLst>
                <a:path w="8475" h="10184" extrusionOk="0">
                  <a:moveTo>
                    <a:pt x="2199" y="0"/>
                  </a:moveTo>
                  <a:cubicBezTo>
                    <a:pt x="1300" y="0"/>
                    <a:pt x="461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cubicBezTo>
                    <a:pt x="738" y="2873"/>
                    <a:pt x="754" y="2890"/>
                    <a:pt x="771" y="2890"/>
                  </a:cubicBezTo>
                  <a:cubicBezTo>
                    <a:pt x="999" y="3031"/>
                    <a:pt x="1257" y="3101"/>
                    <a:pt x="1516" y="3101"/>
                  </a:cubicBezTo>
                  <a:cubicBezTo>
                    <a:pt x="1798" y="3101"/>
                    <a:pt x="2080" y="3019"/>
                    <a:pt x="2328" y="2857"/>
                  </a:cubicBezTo>
                  <a:cubicBezTo>
                    <a:pt x="2492" y="2759"/>
                    <a:pt x="2606" y="2611"/>
                    <a:pt x="2656" y="2431"/>
                  </a:cubicBezTo>
                  <a:cubicBezTo>
                    <a:pt x="2800" y="2041"/>
                    <a:pt x="2499" y="1638"/>
                    <a:pt x="2111" y="1638"/>
                  </a:cubicBezTo>
                  <a:cubicBezTo>
                    <a:pt x="2059" y="1638"/>
                    <a:pt x="2005" y="1645"/>
                    <a:pt x="1951" y="1661"/>
                  </a:cubicBezTo>
                  <a:cubicBezTo>
                    <a:pt x="1623" y="1726"/>
                    <a:pt x="1426" y="2070"/>
                    <a:pt x="1557" y="2382"/>
                  </a:cubicBezTo>
                  <a:cubicBezTo>
                    <a:pt x="1629" y="2631"/>
                    <a:pt x="1889" y="2665"/>
                    <a:pt x="2027" y="2665"/>
                  </a:cubicBezTo>
                  <a:cubicBezTo>
                    <a:pt x="2080" y="2665"/>
                    <a:pt x="2115" y="2660"/>
                    <a:pt x="2115" y="2660"/>
                  </a:cubicBezTo>
                  <a:lnTo>
                    <a:pt x="2115" y="2660"/>
                  </a:lnTo>
                  <a:cubicBezTo>
                    <a:pt x="2082" y="2742"/>
                    <a:pt x="2016" y="2824"/>
                    <a:pt x="1934" y="2873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3"/>
                  </a:cubicBezTo>
                  <a:cubicBezTo>
                    <a:pt x="1098" y="2824"/>
                    <a:pt x="1016" y="2775"/>
                    <a:pt x="951" y="2710"/>
                  </a:cubicBezTo>
                  <a:cubicBezTo>
                    <a:pt x="508" y="2333"/>
                    <a:pt x="426" y="1087"/>
                    <a:pt x="1131" y="513"/>
                  </a:cubicBezTo>
                  <a:cubicBezTo>
                    <a:pt x="1455" y="277"/>
                    <a:pt x="1846" y="148"/>
                    <a:pt x="2243" y="148"/>
                  </a:cubicBezTo>
                  <a:cubicBezTo>
                    <a:pt x="2287" y="148"/>
                    <a:pt x="2332" y="149"/>
                    <a:pt x="2377" y="153"/>
                  </a:cubicBezTo>
                  <a:cubicBezTo>
                    <a:pt x="2524" y="169"/>
                    <a:pt x="2656" y="185"/>
                    <a:pt x="2770" y="218"/>
                  </a:cubicBezTo>
                  <a:cubicBezTo>
                    <a:pt x="3869" y="464"/>
                    <a:pt x="4590" y="1644"/>
                    <a:pt x="4819" y="2873"/>
                  </a:cubicBezTo>
                  <a:cubicBezTo>
                    <a:pt x="5065" y="4136"/>
                    <a:pt x="4819" y="5365"/>
                    <a:pt x="4885" y="6496"/>
                  </a:cubicBezTo>
                  <a:cubicBezTo>
                    <a:pt x="4836" y="7512"/>
                    <a:pt x="5229" y="8496"/>
                    <a:pt x="5967" y="9200"/>
                  </a:cubicBezTo>
                  <a:cubicBezTo>
                    <a:pt x="6671" y="9807"/>
                    <a:pt x="7557" y="10151"/>
                    <a:pt x="8474" y="10184"/>
                  </a:cubicBezTo>
                  <a:cubicBezTo>
                    <a:pt x="7573" y="10118"/>
                    <a:pt x="6704" y="9758"/>
                    <a:pt x="6032" y="9135"/>
                  </a:cubicBezTo>
                  <a:cubicBezTo>
                    <a:pt x="5327" y="8446"/>
                    <a:pt x="4967" y="7479"/>
                    <a:pt x="5032" y="6480"/>
                  </a:cubicBezTo>
                  <a:cubicBezTo>
                    <a:pt x="4967" y="5381"/>
                    <a:pt x="5229" y="4152"/>
                    <a:pt x="4983" y="2857"/>
                  </a:cubicBezTo>
                  <a:lnTo>
                    <a:pt x="4983" y="2841"/>
                  </a:lnTo>
                  <a:cubicBezTo>
                    <a:pt x="4754" y="1579"/>
                    <a:pt x="4000" y="316"/>
                    <a:pt x="2803" y="71"/>
                  </a:cubicBezTo>
                  <a:cubicBezTo>
                    <a:pt x="2603" y="23"/>
                    <a:pt x="2400" y="0"/>
                    <a:pt x="21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789725" y="2934525"/>
              <a:ext cx="116000" cy="136900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79" y="1"/>
                  </a:moveTo>
                  <a:lnTo>
                    <a:pt x="279" y="1"/>
                  </a:lnTo>
                  <a:cubicBezTo>
                    <a:pt x="83" y="394"/>
                    <a:pt x="1" y="837"/>
                    <a:pt x="66" y="1279"/>
                  </a:cubicBezTo>
                  <a:cubicBezTo>
                    <a:pt x="115" y="1902"/>
                    <a:pt x="328" y="2508"/>
                    <a:pt x="689" y="3017"/>
                  </a:cubicBezTo>
                  <a:cubicBezTo>
                    <a:pt x="1184" y="3715"/>
                    <a:pt x="1955" y="3794"/>
                    <a:pt x="2277" y="3794"/>
                  </a:cubicBezTo>
                  <a:cubicBezTo>
                    <a:pt x="2371" y="3794"/>
                    <a:pt x="2426" y="3787"/>
                    <a:pt x="2426" y="3787"/>
                  </a:cubicBezTo>
                  <a:cubicBezTo>
                    <a:pt x="2164" y="3689"/>
                    <a:pt x="2115" y="3377"/>
                    <a:pt x="2295" y="3131"/>
                  </a:cubicBezTo>
                  <a:cubicBezTo>
                    <a:pt x="2459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1"/>
                  </a:cubicBezTo>
                  <a:cubicBezTo>
                    <a:pt x="2094" y="2166"/>
                    <a:pt x="2124" y="2159"/>
                    <a:pt x="2155" y="2159"/>
                  </a:cubicBezTo>
                  <a:cubicBezTo>
                    <a:pt x="2402" y="2159"/>
                    <a:pt x="2732" y="2592"/>
                    <a:pt x="2689" y="3115"/>
                  </a:cubicBezTo>
                  <a:cubicBezTo>
                    <a:pt x="2640" y="3689"/>
                    <a:pt x="2902" y="3853"/>
                    <a:pt x="3295" y="4131"/>
                  </a:cubicBezTo>
                  <a:cubicBezTo>
                    <a:pt x="3705" y="4426"/>
                    <a:pt x="3459" y="4934"/>
                    <a:pt x="3459" y="4934"/>
                  </a:cubicBezTo>
                  <a:cubicBezTo>
                    <a:pt x="4180" y="4525"/>
                    <a:pt x="4016" y="3869"/>
                    <a:pt x="3934" y="3705"/>
                  </a:cubicBezTo>
                  <a:cubicBezTo>
                    <a:pt x="3836" y="3557"/>
                    <a:pt x="3656" y="3295"/>
                    <a:pt x="3885" y="3197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8"/>
                    <a:pt x="4328" y="5279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59" y="3951"/>
                    <a:pt x="4541" y="3033"/>
                    <a:pt x="3639" y="2410"/>
                  </a:cubicBezTo>
                  <a:cubicBezTo>
                    <a:pt x="2722" y="1787"/>
                    <a:pt x="1623" y="2066"/>
                    <a:pt x="837" y="1492"/>
                  </a:cubicBezTo>
                  <a:cubicBezTo>
                    <a:pt x="755" y="1443"/>
                    <a:pt x="673" y="1377"/>
                    <a:pt x="607" y="1295"/>
                  </a:cubicBezTo>
                  <a:cubicBezTo>
                    <a:pt x="296" y="951"/>
                    <a:pt x="181" y="460"/>
                    <a:pt x="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7220825" y="3076225"/>
              <a:ext cx="100000" cy="218775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41" y="0"/>
                  </a:moveTo>
                  <a:cubicBezTo>
                    <a:pt x="1780" y="0"/>
                    <a:pt x="1618" y="23"/>
                    <a:pt x="1459" y="69"/>
                  </a:cubicBezTo>
                  <a:cubicBezTo>
                    <a:pt x="689" y="266"/>
                    <a:pt x="148" y="922"/>
                    <a:pt x="82" y="1709"/>
                  </a:cubicBezTo>
                  <a:cubicBezTo>
                    <a:pt x="0" y="2495"/>
                    <a:pt x="410" y="3299"/>
                    <a:pt x="1016" y="3839"/>
                  </a:cubicBezTo>
                  <a:cubicBezTo>
                    <a:pt x="1590" y="4430"/>
                    <a:pt x="2377" y="4708"/>
                    <a:pt x="2901" y="5216"/>
                  </a:cubicBezTo>
                  <a:cubicBezTo>
                    <a:pt x="3442" y="5692"/>
                    <a:pt x="3770" y="6347"/>
                    <a:pt x="3836" y="7069"/>
                  </a:cubicBezTo>
                  <a:cubicBezTo>
                    <a:pt x="3852" y="7724"/>
                    <a:pt x="3508" y="8413"/>
                    <a:pt x="2918" y="8577"/>
                  </a:cubicBezTo>
                  <a:cubicBezTo>
                    <a:pt x="2788" y="8621"/>
                    <a:pt x="2656" y="8642"/>
                    <a:pt x="2527" y="8642"/>
                  </a:cubicBezTo>
                  <a:cubicBezTo>
                    <a:pt x="2086" y="8642"/>
                    <a:pt x="1684" y="8396"/>
                    <a:pt x="1557" y="8003"/>
                  </a:cubicBezTo>
                  <a:cubicBezTo>
                    <a:pt x="1344" y="7560"/>
                    <a:pt x="1541" y="7036"/>
                    <a:pt x="2000" y="6855"/>
                  </a:cubicBezTo>
                  <a:cubicBezTo>
                    <a:pt x="2082" y="6806"/>
                    <a:pt x="2180" y="6790"/>
                    <a:pt x="2262" y="6790"/>
                  </a:cubicBezTo>
                  <a:cubicBezTo>
                    <a:pt x="2262" y="6790"/>
                    <a:pt x="2292" y="6787"/>
                    <a:pt x="2339" y="6787"/>
                  </a:cubicBezTo>
                  <a:cubicBezTo>
                    <a:pt x="2479" y="6787"/>
                    <a:pt x="2774" y="6814"/>
                    <a:pt x="2885" y="7036"/>
                  </a:cubicBezTo>
                  <a:cubicBezTo>
                    <a:pt x="2885" y="7036"/>
                    <a:pt x="2904" y="7084"/>
                    <a:pt x="2876" y="7084"/>
                  </a:cubicBezTo>
                  <a:cubicBezTo>
                    <a:pt x="2868" y="7084"/>
                    <a:pt x="2855" y="7080"/>
                    <a:pt x="2836" y="7069"/>
                  </a:cubicBezTo>
                  <a:cubicBezTo>
                    <a:pt x="2768" y="7034"/>
                    <a:pt x="2694" y="7017"/>
                    <a:pt x="2620" y="7017"/>
                  </a:cubicBezTo>
                  <a:cubicBezTo>
                    <a:pt x="2517" y="7017"/>
                    <a:pt x="2414" y="7051"/>
                    <a:pt x="2328" y="7118"/>
                  </a:cubicBezTo>
                  <a:cubicBezTo>
                    <a:pt x="2082" y="7364"/>
                    <a:pt x="2147" y="7773"/>
                    <a:pt x="2443" y="7937"/>
                  </a:cubicBezTo>
                  <a:cubicBezTo>
                    <a:pt x="2529" y="7980"/>
                    <a:pt x="2619" y="8001"/>
                    <a:pt x="2707" y="8001"/>
                  </a:cubicBezTo>
                  <a:cubicBezTo>
                    <a:pt x="3020" y="8001"/>
                    <a:pt x="3292" y="7732"/>
                    <a:pt x="3164" y="7232"/>
                  </a:cubicBezTo>
                  <a:cubicBezTo>
                    <a:pt x="3062" y="6913"/>
                    <a:pt x="2768" y="6697"/>
                    <a:pt x="2440" y="6697"/>
                  </a:cubicBezTo>
                  <a:cubicBezTo>
                    <a:pt x="2398" y="6697"/>
                    <a:pt x="2355" y="6700"/>
                    <a:pt x="2311" y="6708"/>
                  </a:cubicBezTo>
                  <a:cubicBezTo>
                    <a:pt x="2180" y="6708"/>
                    <a:pt x="2066" y="6741"/>
                    <a:pt x="1967" y="6790"/>
                  </a:cubicBezTo>
                  <a:cubicBezTo>
                    <a:pt x="1508" y="7003"/>
                    <a:pt x="1295" y="7560"/>
                    <a:pt x="1492" y="8036"/>
                  </a:cubicBezTo>
                  <a:cubicBezTo>
                    <a:pt x="1622" y="8466"/>
                    <a:pt x="2084" y="8751"/>
                    <a:pt x="2581" y="8751"/>
                  </a:cubicBezTo>
                  <a:cubicBezTo>
                    <a:pt x="2709" y="8751"/>
                    <a:pt x="2839" y="8732"/>
                    <a:pt x="2967" y="8691"/>
                  </a:cubicBezTo>
                  <a:cubicBezTo>
                    <a:pt x="3623" y="8495"/>
                    <a:pt x="4000" y="7773"/>
                    <a:pt x="3983" y="7052"/>
                  </a:cubicBezTo>
                  <a:cubicBezTo>
                    <a:pt x="3934" y="6298"/>
                    <a:pt x="3590" y="5593"/>
                    <a:pt x="3033" y="5085"/>
                  </a:cubicBezTo>
                  <a:cubicBezTo>
                    <a:pt x="2459" y="4544"/>
                    <a:pt x="1689" y="4266"/>
                    <a:pt x="1131" y="3708"/>
                  </a:cubicBezTo>
                  <a:cubicBezTo>
                    <a:pt x="574" y="3184"/>
                    <a:pt x="181" y="2430"/>
                    <a:pt x="246" y="1709"/>
                  </a:cubicBezTo>
                  <a:cubicBezTo>
                    <a:pt x="279" y="1250"/>
                    <a:pt x="492" y="840"/>
                    <a:pt x="836" y="545"/>
                  </a:cubicBezTo>
                  <a:cubicBezTo>
                    <a:pt x="1000" y="430"/>
                    <a:pt x="1180" y="348"/>
                    <a:pt x="1361" y="283"/>
                  </a:cubicBezTo>
                  <a:cubicBezTo>
                    <a:pt x="1508" y="242"/>
                    <a:pt x="1660" y="221"/>
                    <a:pt x="1811" y="221"/>
                  </a:cubicBezTo>
                  <a:cubicBezTo>
                    <a:pt x="1963" y="221"/>
                    <a:pt x="2115" y="242"/>
                    <a:pt x="2262" y="283"/>
                  </a:cubicBezTo>
                  <a:cubicBezTo>
                    <a:pt x="3262" y="545"/>
                    <a:pt x="3590" y="1922"/>
                    <a:pt x="2918" y="2561"/>
                  </a:cubicBezTo>
                  <a:cubicBezTo>
                    <a:pt x="2787" y="2708"/>
                    <a:pt x="2606" y="2790"/>
                    <a:pt x="2410" y="2840"/>
                  </a:cubicBezTo>
                  <a:cubicBezTo>
                    <a:pt x="2351" y="2848"/>
                    <a:pt x="2294" y="2852"/>
                    <a:pt x="2240" y="2852"/>
                  </a:cubicBezTo>
                  <a:cubicBezTo>
                    <a:pt x="1773" y="2852"/>
                    <a:pt x="1515" y="2555"/>
                    <a:pt x="1574" y="2364"/>
                  </a:cubicBezTo>
                  <a:cubicBezTo>
                    <a:pt x="1574" y="2364"/>
                    <a:pt x="1574" y="2331"/>
                    <a:pt x="1639" y="2331"/>
                  </a:cubicBezTo>
                  <a:cubicBezTo>
                    <a:pt x="1650" y="2331"/>
                    <a:pt x="1671" y="2332"/>
                    <a:pt x="1698" y="2332"/>
                  </a:cubicBezTo>
                  <a:cubicBezTo>
                    <a:pt x="1835" y="2332"/>
                    <a:pt x="2142" y="2310"/>
                    <a:pt x="2279" y="2036"/>
                  </a:cubicBezTo>
                  <a:cubicBezTo>
                    <a:pt x="2398" y="1666"/>
                    <a:pt x="2110" y="1338"/>
                    <a:pt x="1771" y="1338"/>
                  </a:cubicBezTo>
                  <a:cubicBezTo>
                    <a:pt x="1690" y="1338"/>
                    <a:pt x="1607" y="1356"/>
                    <a:pt x="1525" y="1397"/>
                  </a:cubicBezTo>
                  <a:cubicBezTo>
                    <a:pt x="935" y="1791"/>
                    <a:pt x="1082" y="2692"/>
                    <a:pt x="1754" y="2889"/>
                  </a:cubicBezTo>
                  <a:cubicBezTo>
                    <a:pt x="1932" y="2969"/>
                    <a:pt x="2119" y="3007"/>
                    <a:pt x="2301" y="3007"/>
                  </a:cubicBezTo>
                  <a:cubicBezTo>
                    <a:pt x="2757" y="3007"/>
                    <a:pt x="3192" y="2769"/>
                    <a:pt x="3426" y="2348"/>
                  </a:cubicBezTo>
                  <a:cubicBezTo>
                    <a:pt x="3688" y="1807"/>
                    <a:pt x="3639" y="1168"/>
                    <a:pt x="3295" y="676"/>
                  </a:cubicBezTo>
                  <a:cubicBezTo>
                    <a:pt x="2969" y="238"/>
                    <a:pt x="2462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7276150" y="3159075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115" y="476"/>
                  </a:cubicBezTo>
                  <a:cubicBezTo>
                    <a:pt x="0" y="870"/>
                    <a:pt x="311" y="1132"/>
                    <a:pt x="951" y="1411"/>
                  </a:cubicBezTo>
                  <a:cubicBezTo>
                    <a:pt x="1328" y="1607"/>
                    <a:pt x="1590" y="1984"/>
                    <a:pt x="1656" y="2410"/>
                  </a:cubicBezTo>
                  <a:cubicBezTo>
                    <a:pt x="1702" y="521"/>
                    <a:pt x="973" y="344"/>
                    <a:pt x="726" y="344"/>
                  </a:cubicBezTo>
                  <a:cubicBezTo>
                    <a:pt x="712" y="344"/>
                    <a:pt x="699" y="344"/>
                    <a:pt x="688" y="345"/>
                  </a:cubicBezTo>
                  <a:cubicBezTo>
                    <a:pt x="492" y="345"/>
                    <a:pt x="377" y="263"/>
                    <a:pt x="361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7141725" y="29812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55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9" y="3295"/>
                    <a:pt x="1810" y="3302"/>
                    <a:pt x="1783" y="3302"/>
                  </a:cubicBezTo>
                  <a:cubicBezTo>
                    <a:pt x="1644" y="3302"/>
                    <a:pt x="1541" y="3117"/>
                    <a:pt x="1541" y="2967"/>
                  </a:cubicBezTo>
                  <a:cubicBezTo>
                    <a:pt x="1476" y="2656"/>
                    <a:pt x="1230" y="2426"/>
                    <a:pt x="935" y="2393"/>
                  </a:cubicBezTo>
                  <a:cubicBezTo>
                    <a:pt x="542" y="2328"/>
                    <a:pt x="493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7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66" y="5630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098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9" y="9427"/>
                    <a:pt x="5188" y="9329"/>
                    <a:pt x="5419" y="9329"/>
                  </a:cubicBezTo>
                  <a:cubicBezTo>
                    <a:pt x="5724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30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7254825" y="318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7188025" y="2917525"/>
              <a:ext cx="68875" cy="268625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301" y="0"/>
                  </a:moveTo>
                  <a:cubicBezTo>
                    <a:pt x="721" y="0"/>
                    <a:pt x="17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66" y="1959"/>
                  </a:lnTo>
                  <a:cubicBezTo>
                    <a:pt x="1591" y="1926"/>
                    <a:pt x="1853" y="1336"/>
                    <a:pt x="1656" y="1074"/>
                  </a:cubicBezTo>
                  <a:cubicBezTo>
                    <a:pt x="1574" y="956"/>
                    <a:pt x="1455" y="904"/>
                    <a:pt x="1337" y="904"/>
                  </a:cubicBezTo>
                  <a:cubicBezTo>
                    <a:pt x="1129" y="904"/>
                    <a:pt x="925" y="1068"/>
                    <a:pt x="935" y="1320"/>
                  </a:cubicBezTo>
                  <a:cubicBezTo>
                    <a:pt x="968" y="1648"/>
                    <a:pt x="1312" y="1615"/>
                    <a:pt x="1345" y="1664"/>
                  </a:cubicBezTo>
                  <a:cubicBezTo>
                    <a:pt x="1394" y="1697"/>
                    <a:pt x="1345" y="1762"/>
                    <a:pt x="1345" y="1762"/>
                  </a:cubicBezTo>
                  <a:cubicBezTo>
                    <a:pt x="1312" y="1828"/>
                    <a:pt x="1247" y="1877"/>
                    <a:pt x="1181" y="1894"/>
                  </a:cubicBezTo>
                  <a:cubicBezTo>
                    <a:pt x="1148" y="1910"/>
                    <a:pt x="1132" y="1910"/>
                    <a:pt x="1116" y="1910"/>
                  </a:cubicBezTo>
                  <a:lnTo>
                    <a:pt x="1099" y="1910"/>
                  </a:lnTo>
                  <a:cubicBezTo>
                    <a:pt x="1066" y="1914"/>
                    <a:pt x="1034" y="1916"/>
                    <a:pt x="1002" y="1916"/>
                  </a:cubicBezTo>
                  <a:cubicBezTo>
                    <a:pt x="488" y="1916"/>
                    <a:pt x="74" y="1435"/>
                    <a:pt x="198" y="910"/>
                  </a:cubicBezTo>
                  <a:cubicBezTo>
                    <a:pt x="269" y="438"/>
                    <a:pt x="765" y="114"/>
                    <a:pt x="1282" y="114"/>
                  </a:cubicBezTo>
                  <a:cubicBezTo>
                    <a:pt x="1591" y="114"/>
                    <a:pt x="1909" y="230"/>
                    <a:pt x="2148" y="500"/>
                  </a:cubicBezTo>
                  <a:cubicBezTo>
                    <a:pt x="2443" y="926"/>
                    <a:pt x="2591" y="1435"/>
                    <a:pt x="2558" y="1943"/>
                  </a:cubicBezTo>
                  <a:cubicBezTo>
                    <a:pt x="2525" y="2467"/>
                    <a:pt x="2427" y="2959"/>
                    <a:pt x="2247" y="3434"/>
                  </a:cubicBezTo>
                  <a:cubicBezTo>
                    <a:pt x="1427" y="5450"/>
                    <a:pt x="525" y="7499"/>
                    <a:pt x="1148" y="8975"/>
                  </a:cubicBezTo>
                  <a:cubicBezTo>
                    <a:pt x="1689" y="10286"/>
                    <a:pt x="2591" y="10696"/>
                    <a:pt x="2673" y="10745"/>
                  </a:cubicBezTo>
                  <a:cubicBezTo>
                    <a:pt x="2001" y="10335"/>
                    <a:pt x="1493" y="9696"/>
                    <a:pt x="1247" y="8942"/>
                  </a:cubicBezTo>
                  <a:cubicBezTo>
                    <a:pt x="673" y="7516"/>
                    <a:pt x="1574" y="5549"/>
                    <a:pt x="2410" y="3500"/>
                  </a:cubicBezTo>
                  <a:cubicBezTo>
                    <a:pt x="2591" y="3008"/>
                    <a:pt x="2705" y="2484"/>
                    <a:pt x="2722" y="1959"/>
                  </a:cubicBezTo>
                  <a:cubicBezTo>
                    <a:pt x="2755" y="1402"/>
                    <a:pt x="2591" y="844"/>
                    <a:pt x="2247" y="418"/>
                  </a:cubicBezTo>
                  <a:cubicBezTo>
                    <a:pt x="1977" y="125"/>
                    <a:pt x="1634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7273275" y="2996000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0"/>
                  </a:moveTo>
                  <a:cubicBezTo>
                    <a:pt x="3279" y="0"/>
                    <a:pt x="3279" y="268"/>
                    <a:pt x="3109" y="268"/>
                  </a:cubicBezTo>
                  <a:cubicBezTo>
                    <a:pt x="3096" y="268"/>
                    <a:pt x="3081" y="266"/>
                    <a:pt x="3065" y="263"/>
                  </a:cubicBezTo>
                  <a:cubicBezTo>
                    <a:pt x="2959" y="232"/>
                    <a:pt x="2817" y="173"/>
                    <a:pt x="2684" y="173"/>
                  </a:cubicBezTo>
                  <a:cubicBezTo>
                    <a:pt x="2531" y="173"/>
                    <a:pt x="2389" y="251"/>
                    <a:pt x="2328" y="541"/>
                  </a:cubicBezTo>
                  <a:cubicBezTo>
                    <a:pt x="2200" y="1068"/>
                    <a:pt x="2150" y="1641"/>
                    <a:pt x="1936" y="1641"/>
                  </a:cubicBezTo>
                  <a:cubicBezTo>
                    <a:pt x="1930" y="1641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59" y="541"/>
                  </a:cubicBezTo>
                  <a:cubicBezTo>
                    <a:pt x="1389" y="251"/>
                    <a:pt x="1248" y="173"/>
                    <a:pt x="1097" y="173"/>
                  </a:cubicBezTo>
                  <a:cubicBezTo>
                    <a:pt x="966" y="173"/>
                    <a:pt x="828" y="232"/>
                    <a:pt x="722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79" y="66"/>
                    <a:pt x="131" y="672"/>
                  </a:cubicBezTo>
                  <a:cubicBezTo>
                    <a:pt x="0" y="1262"/>
                    <a:pt x="263" y="1492"/>
                    <a:pt x="1049" y="1852"/>
                  </a:cubicBezTo>
                  <a:cubicBezTo>
                    <a:pt x="1836" y="2229"/>
                    <a:pt x="1869" y="3508"/>
                    <a:pt x="1869" y="3508"/>
                  </a:cubicBezTo>
                  <a:lnTo>
                    <a:pt x="1885" y="3737"/>
                  </a:lnTo>
                  <a:lnTo>
                    <a:pt x="1902" y="3508"/>
                  </a:lnTo>
                  <a:cubicBezTo>
                    <a:pt x="1902" y="3508"/>
                    <a:pt x="1934" y="2213"/>
                    <a:pt x="2721" y="1852"/>
                  </a:cubicBezTo>
                  <a:cubicBezTo>
                    <a:pt x="3508" y="1492"/>
                    <a:pt x="3787" y="1262"/>
                    <a:pt x="3639" y="672"/>
                  </a:cubicBezTo>
                  <a:cubicBezTo>
                    <a:pt x="3508" y="66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7250725" y="2907475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394" y="968"/>
                    <a:pt x="1312" y="1230"/>
                    <a:pt x="689" y="2361"/>
                  </a:cubicBezTo>
                  <a:cubicBezTo>
                    <a:pt x="591" y="2541"/>
                    <a:pt x="509" y="2722"/>
                    <a:pt x="443" y="2918"/>
                  </a:cubicBezTo>
                  <a:cubicBezTo>
                    <a:pt x="1" y="4295"/>
                    <a:pt x="279" y="5230"/>
                    <a:pt x="1574" y="6147"/>
                  </a:cubicBezTo>
                  <a:cubicBezTo>
                    <a:pt x="2722" y="6934"/>
                    <a:pt x="2771" y="8000"/>
                    <a:pt x="2771" y="8164"/>
                  </a:cubicBezTo>
                  <a:cubicBezTo>
                    <a:pt x="2787" y="7655"/>
                    <a:pt x="2640" y="7164"/>
                    <a:pt x="2345" y="6754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213"/>
                    <a:pt x="656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476" y="2738"/>
                    <a:pt x="1673" y="2558"/>
                    <a:pt x="1853" y="2361"/>
                  </a:cubicBezTo>
                  <a:cubicBezTo>
                    <a:pt x="2230" y="2033"/>
                    <a:pt x="2492" y="1574"/>
                    <a:pt x="2591" y="1083"/>
                  </a:cubicBezTo>
                  <a:cubicBezTo>
                    <a:pt x="2722" y="181"/>
                    <a:pt x="2099" y="1"/>
                    <a:pt x="2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032450" y="3231000"/>
              <a:ext cx="226625" cy="158050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7066" y="1"/>
                  </a:moveTo>
                  <a:cubicBezTo>
                    <a:pt x="6612" y="1"/>
                    <a:pt x="6184" y="163"/>
                    <a:pt x="5918" y="501"/>
                  </a:cubicBezTo>
                  <a:cubicBezTo>
                    <a:pt x="5524" y="910"/>
                    <a:pt x="5475" y="1550"/>
                    <a:pt x="5803" y="2009"/>
                  </a:cubicBezTo>
                  <a:cubicBezTo>
                    <a:pt x="5901" y="2140"/>
                    <a:pt x="6032" y="2254"/>
                    <a:pt x="6180" y="2320"/>
                  </a:cubicBezTo>
                  <a:lnTo>
                    <a:pt x="6213" y="2336"/>
                  </a:lnTo>
                  <a:lnTo>
                    <a:pt x="6278" y="2353"/>
                  </a:lnTo>
                  <a:cubicBezTo>
                    <a:pt x="6311" y="2369"/>
                    <a:pt x="6344" y="2369"/>
                    <a:pt x="6377" y="2369"/>
                  </a:cubicBezTo>
                  <a:cubicBezTo>
                    <a:pt x="6449" y="2390"/>
                    <a:pt x="6524" y="2401"/>
                    <a:pt x="6598" y="2401"/>
                  </a:cubicBezTo>
                  <a:cubicBezTo>
                    <a:pt x="6810" y="2401"/>
                    <a:pt x="7018" y="2318"/>
                    <a:pt x="7163" y="2172"/>
                  </a:cubicBezTo>
                  <a:cubicBezTo>
                    <a:pt x="7558" y="1748"/>
                    <a:pt x="7278" y="1211"/>
                    <a:pt x="6936" y="1211"/>
                  </a:cubicBezTo>
                  <a:cubicBezTo>
                    <a:pt x="6908" y="1211"/>
                    <a:pt x="6880" y="1214"/>
                    <a:pt x="6852" y="1222"/>
                  </a:cubicBezTo>
                  <a:cubicBezTo>
                    <a:pt x="6541" y="1320"/>
                    <a:pt x="6475" y="1730"/>
                    <a:pt x="6704" y="1861"/>
                  </a:cubicBezTo>
                  <a:cubicBezTo>
                    <a:pt x="6755" y="1884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9"/>
                  </a:cubicBezTo>
                  <a:lnTo>
                    <a:pt x="7147" y="1779"/>
                  </a:lnTo>
                  <a:cubicBezTo>
                    <a:pt x="7180" y="1927"/>
                    <a:pt x="7131" y="2074"/>
                    <a:pt x="6999" y="2156"/>
                  </a:cubicBezTo>
                  <a:cubicBezTo>
                    <a:pt x="6854" y="2265"/>
                    <a:pt x="6683" y="2329"/>
                    <a:pt x="6504" y="2329"/>
                  </a:cubicBezTo>
                  <a:cubicBezTo>
                    <a:pt x="6440" y="2329"/>
                    <a:pt x="6376" y="2321"/>
                    <a:pt x="6311" y="2304"/>
                  </a:cubicBezTo>
                  <a:cubicBezTo>
                    <a:pt x="6213" y="2271"/>
                    <a:pt x="6131" y="2238"/>
                    <a:pt x="6049" y="2189"/>
                  </a:cubicBezTo>
                  <a:cubicBezTo>
                    <a:pt x="5541" y="1779"/>
                    <a:pt x="5508" y="1025"/>
                    <a:pt x="5967" y="566"/>
                  </a:cubicBezTo>
                  <a:cubicBezTo>
                    <a:pt x="6222" y="257"/>
                    <a:pt x="6616" y="111"/>
                    <a:pt x="7033" y="111"/>
                  </a:cubicBezTo>
                  <a:cubicBezTo>
                    <a:pt x="7899" y="111"/>
                    <a:pt x="8862" y="743"/>
                    <a:pt x="8884" y="1861"/>
                  </a:cubicBezTo>
                  <a:cubicBezTo>
                    <a:pt x="8917" y="2664"/>
                    <a:pt x="8475" y="3418"/>
                    <a:pt x="7753" y="3795"/>
                  </a:cubicBezTo>
                  <a:lnTo>
                    <a:pt x="7704" y="3828"/>
                  </a:lnTo>
                  <a:cubicBezTo>
                    <a:pt x="7606" y="3861"/>
                    <a:pt x="7524" y="3877"/>
                    <a:pt x="7426" y="3910"/>
                  </a:cubicBezTo>
                  <a:cubicBezTo>
                    <a:pt x="7203" y="3962"/>
                    <a:pt x="6980" y="3984"/>
                    <a:pt x="6758" y="3984"/>
                  </a:cubicBezTo>
                  <a:cubicBezTo>
                    <a:pt x="5184" y="3984"/>
                    <a:pt x="3644" y="2846"/>
                    <a:pt x="2313" y="2846"/>
                  </a:cubicBezTo>
                  <a:cubicBezTo>
                    <a:pt x="2163" y="2846"/>
                    <a:pt x="2014" y="2861"/>
                    <a:pt x="1869" y="2894"/>
                  </a:cubicBezTo>
                  <a:cubicBezTo>
                    <a:pt x="607" y="3172"/>
                    <a:pt x="246" y="4057"/>
                    <a:pt x="131" y="4582"/>
                  </a:cubicBezTo>
                  <a:cubicBezTo>
                    <a:pt x="0" y="5139"/>
                    <a:pt x="99" y="5746"/>
                    <a:pt x="541" y="6074"/>
                  </a:cubicBezTo>
                  <a:cubicBezTo>
                    <a:pt x="768" y="6244"/>
                    <a:pt x="1041" y="6322"/>
                    <a:pt x="1307" y="6322"/>
                  </a:cubicBezTo>
                  <a:cubicBezTo>
                    <a:pt x="1732" y="6322"/>
                    <a:pt x="2140" y="6122"/>
                    <a:pt x="2312" y="5779"/>
                  </a:cubicBezTo>
                  <a:cubicBezTo>
                    <a:pt x="2639" y="5238"/>
                    <a:pt x="2361" y="4533"/>
                    <a:pt x="1853" y="4402"/>
                  </a:cubicBezTo>
                  <a:cubicBezTo>
                    <a:pt x="1759" y="4363"/>
                    <a:pt x="1661" y="4344"/>
                    <a:pt x="1564" y="4344"/>
                  </a:cubicBezTo>
                  <a:cubicBezTo>
                    <a:pt x="1258" y="4344"/>
                    <a:pt x="965" y="4532"/>
                    <a:pt x="853" y="4844"/>
                  </a:cubicBezTo>
                  <a:cubicBezTo>
                    <a:pt x="804" y="4975"/>
                    <a:pt x="804" y="5107"/>
                    <a:pt x="820" y="5221"/>
                  </a:cubicBezTo>
                  <a:lnTo>
                    <a:pt x="820" y="5238"/>
                  </a:lnTo>
                  <a:cubicBezTo>
                    <a:pt x="836" y="5254"/>
                    <a:pt x="836" y="5270"/>
                    <a:pt x="836" y="5287"/>
                  </a:cubicBezTo>
                  <a:cubicBezTo>
                    <a:pt x="836" y="5287"/>
                    <a:pt x="836" y="5303"/>
                    <a:pt x="836" y="5303"/>
                  </a:cubicBezTo>
                  <a:cubicBezTo>
                    <a:pt x="910" y="5537"/>
                    <a:pt x="1123" y="5679"/>
                    <a:pt x="1343" y="5679"/>
                  </a:cubicBezTo>
                  <a:cubicBezTo>
                    <a:pt x="1415" y="5679"/>
                    <a:pt x="1488" y="5664"/>
                    <a:pt x="1558" y="5631"/>
                  </a:cubicBezTo>
                  <a:cubicBezTo>
                    <a:pt x="1904" y="5489"/>
                    <a:pt x="1796" y="4923"/>
                    <a:pt x="1453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49" y="4975"/>
                    <a:pt x="1099" y="5320"/>
                    <a:pt x="1049" y="5385"/>
                  </a:cubicBezTo>
                  <a:cubicBezTo>
                    <a:pt x="1040" y="5395"/>
                    <a:pt x="1029" y="5399"/>
                    <a:pt x="1017" y="5399"/>
                  </a:cubicBezTo>
                  <a:cubicBezTo>
                    <a:pt x="966" y="5399"/>
                    <a:pt x="899" y="5327"/>
                    <a:pt x="886" y="5287"/>
                  </a:cubicBezTo>
                  <a:cubicBezTo>
                    <a:pt x="820" y="5107"/>
                    <a:pt x="836" y="4893"/>
                    <a:pt x="935" y="4713"/>
                  </a:cubicBezTo>
                  <a:cubicBezTo>
                    <a:pt x="1076" y="4512"/>
                    <a:pt x="1312" y="4397"/>
                    <a:pt x="1555" y="4397"/>
                  </a:cubicBezTo>
                  <a:cubicBezTo>
                    <a:pt x="1649" y="4397"/>
                    <a:pt x="1745" y="4414"/>
                    <a:pt x="1836" y="4451"/>
                  </a:cubicBezTo>
                  <a:cubicBezTo>
                    <a:pt x="2295" y="4582"/>
                    <a:pt x="2541" y="5221"/>
                    <a:pt x="2230" y="5729"/>
                  </a:cubicBezTo>
                  <a:cubicBezTo>
                    <a:pt x="2070" y="6038"/>
                    <a:pt x="1700" y="6219"/>
                    <a:pt x="1316" y="6219"/>
                  </a:cubicBezTo>
                  <a:cubicBezTo>
                    <a:pt x="1068" y="6219"/>
                    <a:pt x="813" y="6143"/>
                    <a:pt x="607" y="5975"/>
                  </a:cubicBezTo>
                  <a:cubicBezTo>
                    <a:pt x="66" y="5565"/>
                    <a:pt x="115" y="4648"/>
                    <a:pt x="541" y="4057"/>
                  </a:cubicBezTo>
                  <a:cubicBezTo>
                    <a:pt x="903" y="3584"/>
                    <a:pt x="1491" y="3347"/>
                    <a:pt x="2105" y="3347"/>
                  </a:cubicBezTo>
                  <a:cubicBezTo>
                    <a:pt x="2299" y="3347"/>
                    <a:pt x="2496" y="3371"/>
                    <a:pt x="2689" y="3418"/>
                  </a:cubicBezTo>
                  <a:cubicBezTo>
                    <a:pt x="3508" y="3631"/>
                    <a:pt x="4328" y="3959"/>
                    <a:pt x="5213" y="4205"/>
                  </a:cubicBezTo>
                  <a:cubicBezTo>
                    <a:pt x="5539" y="4264"/>
                    <a:pt x="5870" y="4298"/>
                    <a:pt x="6196" y="4298"/>
                  </a:cubicBezTo>
                  <a:cubicBezTo>
                    <a:pt x="6772" y="4298"/>
                    <a:pt x="7333" y="4194"/>
                    <a:pt x="7835" y="3943"/>
                  </a:cubicBezTo>
                  <a:cubicBezTo>
                    <a:pt x="8606" y="3533"/>
                    <a:pt x="9065" y="2713"/>
                    <a:pt x="9032" y="1861"/>
                  </a:cubicBezTo>
                  <a:cubicBezTo>
                    <a:pt x="8999" y="657"/>
                    <a:pt x="7979" y="1"/>
                    <a:pt x="7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956225" y="3367250"/>
              <a:ext cx="153700" cy="154525"/>
            </a:xfrm>
            <a:custGeom>
              <a:avLst/>
              <a:gdLst/>
              <a:ahLst/>
              <a:cxnLst/>
              <a:rect l="l" t="t" r="r" b="b"/>
              <a:pathLst>
                <a:path w="6148" h="6181" extrusionOk="0">
                  <a:moveTo>
                    <a:pt x="3066" y="1"/>
                  </a:moveTo>
                  <a:cubicBezTo>
                    <a:pt x="3033" y="115"/>
                    <a:pt x="3017" y="230"/>
                    <a:pt x="3000" y="345"/>
                  </a:cubicBezTo>
                  <a:cubicBezTo>
                    <a:pt x="3000" y="345"/>
                    <a:pt x="2918" y="1263"/>
                    <a:pt x="2033" y="1378"/>
                  </a:cubicBezTo>
                  <a:cubicBezTo>
                    <a:pt x="1148" y="1492"/>
                    <a:pt x="574" y="1623"/>
                    <a:pt x="541" y="2295"/>
                  </a:cubicBezTo>
                  <a:cubicBezTo>
                    <a:pt x="511" y="2896"/>
                    <a:pt x="330" y="3222"/>
                    <a:pt x="73" y="3222"/>
                  </a:cubicBezTo>
                  <a:cubicBezTo>
                    <a:pt x="50" y="3222"/>
                    <a:pt x="25" y="3219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2"/>
                    <a:pt x="964" y="3762"/>
                  </a:cubicBezTo>
                  <a:cubicBezTo>
                    <a:pt x="1082" y="3762"/>
                    <a:pt x="1209" y="3740"/>
                    <a:pt x="1345" y="3689"/>
                  </a:cubicBezTo>
                  <a:cubicBezTo>
                    <a:pt x="2181" y="3361"/>
                    <a:pt x="2115" y="2804"/>
                    <a:pt x="2115" y="2656"/>
                  </a:cubicBezTo>
                  <a:cubicBezTo>
                    <a:pt x="2130" y="2518"/>
                    <a:pt x="2203" y="2309"/>
                    <a:pt x="2346" y="2309"/>
                  </a:cubicBezTo>
                  <a:cubicBezTo>
                    <a:pt x="2356" y="2309"/>
                    <a:pt x="2367" y="2310"/>
                    <a:pt x="2377" y="2312"/>
                  </a:cubicBezTo>
                  <a:cubicBezTo>
                    <a:pt x="2541" y="2345"/>
                    <a:pt x="2607" y="2656"/>
                    <a:pt x="2361" y="2951"/>
                  </a:cubicBezTo>
                  <a:cubicBezTo>
                    <a:pt x="2017" y="3312"/>
                    <a:pt x="1984" y="3853"/>
                    <a:pt x="2263" y="4246"/>
                  </a:cubicBezTo>
                  <a:cubicBezTo>
                    <a:pt x="2623" y="4803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46"/>
                  </a:cubicBezTo>
                  <a:cubicBezTo>
                    <a:pt x="4164" y="3853"/>
                    <a:pt x="4115" y="3312"/>
                    <a:pt x="3771" y="2951"/>
                  </a:cubicBezTo>
                  <a:cubicBezTo>
                    <a:pt x="3541" y="2656"/>
                    <a:pt x="3607" y="2328"/>
                    <a:pt x="3771" y="2312"/>
                  </a:cubicBezTo>
                  <a:cubicBezTo>
                    <a:pt x="3782" y="2310"/>
                    <a:pt x="3793" y="2309"/>
                    <a:pt x="3803" y="2309"/>
                  </a:cubicBezTo>
                  <a:cubicBezTo>
                    <a:pt x="3943" y="2309"/>
                    <a:pt x="4001" y="2504"/>
                    <a:pt x="4016" y="2656"/>
                  </a:cubicBezTo>
                  <a:cubicBezTo>
                    <a:pt x="4033" y="2820"/>
                    <a:pt x="3967" y="3377"/>
                    <a:pt x="4787" y="3689"/>
                  </a:cubicBezTo>
                  <a:cubicBezTo>
                    <a:pt x="4919" y="3736"/>
                    <a:pt x="5043" y="3756"/>
                    <a:pt x="5159" y="3756"/>
                  </a:cubicBezTo>
                  <a:cubicBezTo>
                    <a:pt x="5766" y="375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2"/>
                    <a:pt x="6071" y="3222"/>
                  </a:cubicBezTo>
                  <a:cubicBezTo>
                    <a:pt x="5801" y="3222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8"/>
                  </a:cubicBezTo>
                  <a:cubicBezTo>
                    <a:pt x="3230" y="1263"/>
                    <a:pt x="3148" y="345"/>
                    <a:pt x="3148" y="345"/>
                  </a:cubicBezTo>
                  <a:cubicBezTo>
                    <a:pt x="3131" y="230"/>
                    <a:pt x="3099" y="115"/>
                    <a:pt x="3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059500" y="3320650"/>
              <a:ext cx="161475" cy="92525"/>
            </a:xfrm>
            <a:custGeom>
              <a:avLst/>
              <a:gdLst/>
              <a:ahLst/>
              <a:cxnLst/>
              <a:rect l="l" t="t" r="r" b="b"/>
              <a:pathLst>
                <a:path w="6459" h="3701" extrusionOk="0">
                  <a:moveTo>
                    <a:pt x="952" y="0"/>
                  </a:moveTo>
                  <a:cubicBezTo>
                    <a:pt x="333" y="0"/>
                    <a:pt x="0" y="258"/>
                    <a:pt x="0" y="258"/>
                  </a:cubicBezTo>
                  <a:cubicBezTo>
                    <a:pt x="225" y="186"/>
                    <a:pt x="434" y="140"/>
                    <a:pt x="643" y="140"/>
                  </a:cubicBezTo>
                  <a:cubicBezTo>
                    <a:pt x="952" y="140"/>
                    <a:pt x="1261" y="240"/>
                    <a:pt x="1623" y="504"/>
                  </a:cubicBezTo>
                  <a:cubicBezTo>
                    <a:pt x="2213" y="947"/>
                    <a:pt x="1852" y="1701"/>
                    <a:pt x="1754" y="2193"/>
                  </a:cubicBezTo>
                  <a:cubicBezTo>
                    <a:pt x="1656" y="2701"/>
                    <a:pt x="2361" y="2914"/>
                    <a:pt x="2721" y="3078"/>
                  </a:cubicBezTo>
                  <a:cubicBezTo>
                    <a:pt x="3082" y="3242"/>
                    <a:pt x="2901" y="3701"/>
                    <a:pt x="2901" y="3701"/>
                  </a:cubicBezTo>
                  <a:cubicBezTo>
                    <a:pt x="4229" y="2881"/>
                    <a:pt x="3377" y="1930"/>
                    <a:pt x="3147" y="1668"/>
                  </a:cubicBezTo>
                  <a:cubicBezTo>
                    <a:pt x="2956" y="1435"/>
                    <a:pt x="3073" y="1214"/>
                    <a:pt x="3269" y="1214"/>
                  </a:cubicBezTo>
                  <a:cubicBezTo>
                    <a:pt x="3308" y="1214"/>
                    <a:pt x="3350" y="1223"/>
                    <a:pt x="3393" y="1242"/>
                  </a:cubicBezTo>
                  <a:cubicBezTo>
                    <a:pt x="3639" y="1373"/>
                    <a:pt x="3262" y="1881"/>
                    <a:pt x="3934" y="2307"/>
                  </a:cubicBezTo>
                  <a:cubicBezTo>
                    <a:pt x="4104" y="2419"/>
                    <a:pt x="4264" y="2461"/>
                    <a:pt x="4409" y="2461"/>
                  </a:cubicBezTo>
                  <a:cubicBezTo>
                    <a:pt x="4837" y="2461"/>
                    <a:pt x="5131" y="2094"/>
                    <a:pt x="5131" y="2094"/>
                  </a:cubicBezTo>
                  <a:lnTo>
                    <a:pt x="5131" y="2094"/>
                  </a:lnTo>
                  <a:cubicBezTo>
                    <a:pt x="5125" y="2094"/>
                    <a:pt x="5119" y="2095"/>
                    <a:pt x="5113" y="2095"/>
                  </a:cubicBezTo>
                  <a:cubicBezTo>
                    <a:pt x="4744" y="2095"/>
                    <a:pt x="4948" y="1584"/>
                    <a:pt x="4770" y="1422"/>
                  </a:cubicBezTo>
                  <a:cubicBezTo>
                    <a:pt x="4696" y="1359"/>
                    <a:pt x="4601" y="1322"/>
                    <a:pt x="4508" y="1322"/>
                  </a:cubicBezTo>
                  <a:cubicBezTo>
                    <a:pt x="4457" y="1322"/>
                    <a:pt x="4407" y="1333"/>
                    <a:pt x="4360" y="1357"/>
                  </a:cubicBezTo>
                  <a:cubicBezTo>
                    <a:pt x="4313" y="1363"/>
                    <a:pt x="4269" y="1367"/>
                    <a:pt x="4228" y="1367"/>
                  </a:cubicBezTo>
                  <a:cubicBezTo>
                    <a:pt x="4068" y="1367"/>
                    <a:pt x="3967" y="1317"/>
                    <a:pt x="4032" y="1225"/>
                  </a:cubicBezTo>
                  <a:cubicBezTo>
                    <a:pt x="4063" y="1178"/>
                    <a:pt x="4098" y="1160"/>
                    <a:pt x="4145" y="1160"/>
                  </a:cubicBezTo>
                  <a:cubicBezTo>
                    <a:pt x="4279" y="1160"/>
                    <a:pt x="4513" y="1300"/>
                    <a:pt x="5032" y="1324"/>
                  </a:cubicBezTo>
                  <a:cubicBezTo>
                    <a:pt x="5069" y="1327"/>
                    <a:pt x="5105" y="1328"/>
                    <a:pt x="5140" y="1328"/>
                  </a:cubicBezTo>
                  <a:cubicBezTo>
                    <a:pt x="5905" y="1328"/>
                    <a:pt x="6458" y="685"/>
                    <a:pt x="6458" y="685"/>
                  </a:cubicBezTo>
                  <a:lnTo>
                    <a:pt x="6458" y="685"/>
                  </a:lnTo>
                  <a:cubicBezTo>
                    <a:pt x="6005" y="933"/>
                    <a:pt x="5526" y="1028"/>
                    <a:pt x="5044" y="1028"/>
                  </a:cubicBezTo>
                  <a:cubicBezTo>
                    <a:pt x="3870" y="1028"/>
                    <a:pt x="2684" y="462"/>
                    <a:pt x="1836" y="160"/>
                  </a:cubicBezTo>
                  <a:cubicBezTo>
                    <a:pt x="1497" y="42"/>
                    <a:pt x="1201" y="0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100875" y="3228800"/>
              <a:ext cx="90175" cy="63500"/>
            </a:xfrm>
            <a:custGeom>
              <a:avLst/>
              <a:gdLst/>
              <a:ahLst/>
              <a:cxnLst/>
              <a:rect l="l" t="t" r="r" b="b"/>
              <a:pathLst>
                <a:path w="3607" h="2540" extrusionOk="0">
                  <a:moveTo>
                    <a:pt x="2506" y="1"/>
                  </a:moveTo>
                  <a:cubicBezTo>
                    <a:pt x="1920" y="1"/>
                    <a:pt x="1243" y="125"/>
                    <a:pt x="869" y="621"/>
                  </a:cubicBezTo>
                  <a:cubicBezTo>
                    <a:pt x="1" y="1769"/>
                    <a:pt x="525" y="2539"/>
                    <a:pt x="525" y="2539"/>
                  </a:cubicBezTo>
                  <a:cubicBezTo>
                    <a:pt x="525" y="2539"/>
                    <a:pt x="361" y="2179"/>
                    <a:pt x="1394" y="2162"/>
                  </a:cubicBezTo>
                  <a:cubicBezTo>
                    <a:pt x="2427" y="2146"/>
                    <a:pt x="2312" y="1506"/>
                    <a:pt x="2263" y="1277"/>
                  </a:cubicBezTo>
                  <a:cubicBezTo>
                    <a:pt x="2181" y="1015"/>
                    <a:pt x="2246" y="752"/>
                    <a:pt x="2410" y="556"/>
                  </a:cubicBezTo>
                  <a:cubicBezTo>
                    <a:pt x="2656" y="212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170125" y="3162375"/>
              <a:ext cx="56175" cy="67225"/>
            </a:xfrm>
            <a:custGeom>
              <a:avLst/>
              <a:gdLst/>
              <a:ahLst/>
              <a:cxnLst/>
              <a:rect l="l" t="t" r="r" b="b"/>
              <a:pathLst>
                <a:path w="2247" h="2689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18"/>
                    <a:pt x="1" y="1344"/>
                    <a:pt x="247" y="2016"/>
                  </a:cubicBezTo>
                  <a:cubicBezTo>
                    <a:pt x="493" y="2688"/>
                    <a:pt x="1673" y="2426"/>
                    <a:pt x="2246" y="2606"/>
                  </a:cubicBezTo>
                  <a:cubicBezTo>
                    <a:pt x="2246" y="2606"/>
                    <a:pt x="1378" y="2147"/>
                    <a:pt x="1443" y="1426"/>
                  </a:cubicBezTo>
                  <a:cubicBezTo>
                    <a:pt x="1509" y="705"/>
                    <a:pt x="1427" y="164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230775" y="31914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1"/>
                  </a:moveTo>
                  <a:cubicBezTo>
                    <a:pt x="1" y="1345"/>
                    <a:pt x="542" y="1624"/>
                    <a:pt x="1099" y="2492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60" y="4033"/>
                    <a:pt x="1804" y="3361"/>
                    <a:pt x="2509" y="2935"/>
                  </a:cubicBezTo>
                  <a:cubicBezTo>
                    <a:pt x="3197" y="2492"/>
                    <a:pt x="2918" y="1591"/>
                    <a:pt x="2918" y="1591"/>
                  </a:cubicBezTo>
                  <a:lnTo>
                    <a:pt x="2918" y="1591"/>
                  </a:lnTo>
                  <a:cubicBezTo>
                    <a:pt x="2868" y="1704"/>
                    <a:pt x="2769" y="1750"/>
                    <a:pt x="2614" y="1750"/>
                  </a:cubicBezTo>
                  <a:cubicBezTo>
                    <a:pt x="2567" y="1750"/>
                    <a:pt x="2516" y="1746"/>
                    <a:pt x="2459" y="1738"/>
                  </a:cubicBezTo>
                  <a:cubicBezTo>
                    <a:pt x="2432" y="1731"/>
                    <a:pt x="2404" y="1728"/>
                    <a:pt x="2377" y="1728"/>
                  </a:cubicBezTo>
                  <a:cubicBezTo>
                    <a:pt x="2149" y="1728"/>
                    <a:pt x="1962" y="1963"/>
                    <a:pt x="2050" y="2197"/>
                  </a:cubicBezTo>
                  <a:cubicBezTo>
                    <a:pt x="2102" y="2421"/>
                    <a:pt x="1955" y="2528"/>
                    <a:pt x="1818" y="2528"/>
                  </a:cubicBezTo>
                  <a:cubicBezTo>
                    <a:pt x="1784" y="2528"/>
                    <a:pt x="1751" y="2522"/>
                    <a:pt x="1722" y="2509"/>
                  </a:cubicBezTo>
                  <a:cubicBezTo>
                    <a:pt x="1574" y="2443"/>
                    <a:pt x="1574" y="2066"/>
                    <a:pt x="1787" y="1886"/>
                  </a:cubicBezTo>
                  <a:cubicBezTo>
                    <a:pt x="2001" y="1706"/>
                    <a:pt x="2148" y="1312"/>
                    <a:pt x="1951" y="689"/>
                  </a:cubicBezTo>
                  <a:cubicBezTo>
                    <a:pt x="1814" y="213"/>
                    <a:pt x="1360" y="111"/>
                    <a:pt x="1044" y="111"/>
                  </a:cubicBezTo>
                  <a:cubicBezTo>
                    <a:pt x="946" y="111"/>
                    <a:pt x="862" y="120"/>
                    <a:pt x="804" y="132"/>
                  </a:cubicBezTo>
                  <a:cubicBezTo>
                    <a:pt x="770" y="139"/>
                    <a:pt x="738" y="142"/>
                    <a:pt x="706" y="142"/>
                  </a:cubicBezTo>
                  <a:cubicBezTo>
                    <a:pt x="582" y="142"/>
                    <a:pt x="472" y="92"/>
                    <a:pt x="3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213150" y="3032525"/>
              <a:ext cx="202875" cy="202800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3" y="1"/>
                    <a:pt x="4737" y="177"/>
                    <a:pt x="4427" y="572"/>
                  </a:cubicBezTo>
                  <a:cubicBezTo>
                    <a:pt x="4115" y="998"/>
                    <a:pt x="4082" y="1555"/>
                    <a:pt x="4312" y="2031"/>
                  </a:cubicBezTo>
                  <a:cubicBezTo>
                    <a:pt x="4521" y="2448"/>
                    <a:pt x="4859" y="2598"/>
                    <a:pt x="5189" y="2598"/>
                  </a:cubicBezTo>
                  <a:cubicBezTo>
                    <a:pt x="5532" y="2598"/>
                    <a:pt x="5866" y="2436"/>
                    <a:pt x="6033" y="2244"/>
                  </a:cubicBezTo>
                  <a:cubicBezTo>
                    <a:pt x="6230" y="2047"/>
                    <a:pt x="6295" y="1768"/>
                    <a:pt x="6246" y="1490"/>
                  </a:cubicBezTo>
                  <a:cubicBezTo>
                    <a:pt x="6188" y="1168"/>
                    <a:pt x="5955" y="1026"/>
                    <a:pt x="5745" y="1026"/>
                  </a:cubicBezTo>
                  <a:cubicBezTo>
                    <a:pt x="5602" y="1026"/>
                    <a:pt x="5470" y="1092"/>
                    <a:pt x="5410" y="1211"/>
                  </a:cubicBezTo>
                  <a:cubicBezTo>
                    <a:pt x="5279" y="1506"/>
                    <a:pt x="5345" y="1850"/>
                    <a:pt x="5754" y="1916"/>
                  </a:cubicBezTo>
                  <a:cubicBezTo>
                    <a:pt x="6099" y="1965"/>
                    <a:pt x="5918" y="2408"/>
                    <a:pt x="5476" y="2506"/>
                  </a:cubicBezTo>
                  <a:cubicBezTo>
                    <a:pt x="5391" y="2531"/>
                    <a:pt x="5306" y="2543"/>
                    <a:pt x="5222" y="2543"/>
                  </a:cubicBezTo>
                  <a:cubicBezTo>
                    <a:pt x="4868" y="2543"/>
                    <a:pt x="4540" y="2329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1" y="300"/>
                    <a:pt x="5238" y="140"/>
                    <a:pt x="5712" y="140"/>
                  </a:cubicBezTo>
                  <a:cubicBezTo>
                    <a:pt x="5813" y="140"/>
                    <a:pt x="5915" y="148"/>
                    <a:pt x="6017" y="162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3"/>
                    <a:pt x="5393" y="4246"/>
                    <a:pt x="4870" y="4246"/>
                  </a:cubicBezTo>
                  <a:cubicBezTo>
                    <a:pt x="4462" y="4246"/>
                    <a:pt x="4011" y="4196"/>
                    <a:pt x="3509" y="4096"/>
                  </a:cubicBezTo>
                  <a:cubicBezTo>
                    <a:pt x="3209" y="4039"/>
                    <a:pt x="2914" y="4010"/>
                    <a:pt x="2633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4" y="8079"/>
                    <a:pt x="1017" y="8079"/>
                  </a:cubicBezTo>
                  <a:cubicBezTo>
                    <a:pt x="444" y="7423"/>
                    <a:pt x="607" y="6227"/>
                    <a:pt x="607" y="6227"/>
                  </a:cubicBezTo>
                  <a:cubicBezTo>
                    <a:pt x="689" y="5719"/>
                    <a:pt x="952" y="5243"/>
                    <a:pt x="1345" y="4915"/>
                  </a:cubicBezTo>
                  <a:cubicBezTo>
                    <a:pt x="1943" y="4462"/>
                    <a:pt x="2709" y="4378"/>
                    <a:pt x="3195" y="4378"/>
                  </a:cubicBezTo>
                  <a:cubicBezTo>
                    <a:pt x="3483" y="4378"/>
                    <a:pt x="3673" y="4407"/>
                    <a:pt x="3673" y="4407"/>
                  </a:cubicBezTo>
                  <a:cubicBezTo>
                    <a:pt x="3918" y="4440"/>
                    <a:pt x="4148" y="4456"/>
                    <a:pt x="4361" y="4473"/>
                  </a:cubicBezTo>
                  <a:cubicBezTo>
                    <a:pt x="4451" y="4477"/>
                    <a:pt x="4542" y="4479"/>
                    <a:pt x="4634" y="4479"/>
                  </a:cubicBezTo>
                  <a:cubicBezTo>
                    <a:pt x="5622" y="4479"/>
                    <a:pt x="6730" y="4218"/>
                    <a:pt x="7344" y="3244"/>
                  </a:cubicBezTo>
                  <a:cubicBezTo>
                    <a:pt x="8115" y="1981"/>
                    <a:pt x="7361" y="178"/>
                    <a:pt x="6033" y="14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266850" y="3148950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84" y="210"/>
                    <a:pt x="164" y="203"/>
                    <a:pt x="240" y="203"/>
                  </a:cubicBezTo>
                  <a:cubicBezTo>
                    <a:pt x="732" y="203"/>
                    <a:pt x="1048" y="511"/>
                    <a:pt x="935" y="980"/>
                  </a:cubicBezTo>
                  <a:cubicBezTo>
                    <a:pt x="803" y="1406"/>
                    <a:pt x="967" y="1865"/>
                    <a:pt x="1312" y="2111"/>
                  </a:cubicBezTo>
                  <a:cubicBezTo>
                    <a:pt x="1639" y="2373"/>
                    <a:pt x="2541" y="2373"/>
                    <a:pt x="2541" y="2373"/>
                  </a:cubicBezTo>
                  <a:cubicBezTo>
                    <a:pt x="2279" y="2242"/>
                    <a:pt x="2524" y="1881"/>
                    <a:pt x="2688" y="1439"/>
                  </a:cubicBezTo>
                  <a:cubicBezTo>
                    <a:pt x="2844" y="1033"/>
                    <a:pt x="2422" y="880"/>
                    <a:pt x="2225" y="880"/>
                  </a:cubicBezTo>
                  <a:cubicBezTo>
                    <a:pt x="2215" y="880"/>
                    <a:pt x="2206" y="881"/>
                    <a:pt x="2197" y="881"/>
                  </a:cubicBezTo>
                  <a:cubicBezTo>
                    <a:pt x="2103" y="891"/>
                    <a:pt x="2025" y="911"/>
                    <a:pt x="1951" y="911"/>
                  </a:cubicBezTo>
                  <a:cubicBezTo>
                    <a:pt x="1896" y="911"/>
                    <a:pt x="1843" y="900"/>
                    <a:pt x="1787" y="865"/>
                  </a:cubicBezTo>
                  <a:cubicBezTo>
                    <a:pt x="1694" y="786"/>
                    <a:pt x="1740" y="578"/>
                    <a:pt x="2011" y="578"/>
                  </a:cubicBezTo>
                  <a:cubicBezTo>
                    <a:pt x="2076" y="578"/>
                    <a:pt x="2154" y="590"/>
                    <a:pt x="2246" y="619"/>
                  </a:cubicBezTo>
                  <a:cubicBezTo>
                    <a:pt x="2721" y="767"/>
                    <a:pt x="2590" y="1226"/>
                    <a:pt x="3311" y="1373"/>
                  </a:cubicBezTo>
                  <a:cubicBezTo>
                    <a:pt x="3367" y="1385"/>
                    <a:pt x="3420" y="1390"/>
                    <a:pt x="3470" y="1390"/>
                  </a:cubicBezTo>
                  <a:cubicBezTo>
                    <a:pt x="4060" y="1390"/>
                    <a:pt x="4219" y="643"/>
                    <a:pt x="4295" y="537"/>
                  </a:cubicBezTo>
                  <a:cubicBezTo>
                    <a:pt x="4409" y="390"/>
                    <a:pt x="4524" y="258"/>
                    <a:pt x="4672" y="144"/>
                  </a:cubicBezTo>
                  <a:lnTo>
                    <a:pt x="4672" y="144"/>
                  </a:lnTo>
                  <a:cubicBezTo>
                    <a:pt x="4462" y="268"/>
                    <a:pt x="4086" y="386"/>
                    <a:pt x="3547" y="386"/>
                  </a:cubicBezTo>
                  <a:cubicBezTo>
                    <a:pt x="3159" y="386"/>
                    <a:pt x="2687" y="325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273800" y="303985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lnTo>
                    <a:pt x="1951" y="0"/>
                  </a:lnTo>
                  <a:cubicBezTo>
                    <a:pt x="1492" y="279"/>
                    <a:pt x="1427" y="721"/>
                    <a:pt x="722" y="1344"/>
                  </a:cubicBezTo>
                  <a:cubicBezTo>
                    <a:pt x="1" y="1951"/>
                    <a:pt x="198" y="2410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3"/>
                    <a:pt x="1230" y="2328"/>
                    <a:pt x="1165" y="2147"/>
                  </a:cubicBezTo>
                  <a:cubicBezTo>
                    <a:pt x="1099" y="1951"/>
                    <a:pt x="1132" y="1836"/>
                    <a:pt x="1247" y="1836"/>
                  </a:cubicBezTo>
                  <a:cubicBezTo>
                    <a:pt x="1345" y="1836"/>
                    <a:pt x="1345" y="2065"/>
                    <a:pt x="1329" y="2344"/>
                  </a:cubicBezTo>
                  <a:cubicBezTo>
                    <a:pt x="1329" y="2623"/>
                    <a:pt x="1263" y="3278"/>
                    <a:pt x="2115" y="3344"/>
                  </a:cubicBezTo>
                  <a:cubicBezTo>
                    <a:pt x="2147" y="3346"/>
                    <a:pt x="2178" y="3348"/>
                    <a:pt x="2208" y="3348"/>
                  </a:cubicBezTo>
                  <a:cubicBezTo>
                    <a:pt x="2986" y="3348"/>
                    <a:pt x="3214" y="2557"/>
                    <a:pt x="3214" y="2557"/>
                  </a:cubicBezTo>
                  <a:lnTo>
                    <a:pt x="3214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66"/>
                    <a:pt x="1525" y="426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399200" y="2920175"/>
              <a:ext cx="37725" cy="191800"/>
            </a:xfrm>
            <a:custGeom>
              <a:avLst/>
              <a:gdLst/>
              <a:ahLst/>
              <a:cxnLst/>
              <a:rect l="l" t="t" r="r" b="b"/>
              <a:pathLst>
                <a:path w="1509" h="7672" extrusionOk="0">
                  <a:moveTo>
                    <a:pt x="887" y="0"/>
                  </a:moveTo>
                  <a:cubicBezTo>
                    <a:pt x="569" y="0"/>
                    <a:pt x="328" y="378"/>
                    <a:pt x="328" y="378"/>
                  </a:cubicBezTo>
                  <a:cubicBezTo>
                    <a:pt x="50" y="788"/>
                    <a:pt x="1" y="1296"/>
                    <a:pt x="33" y="1853"/>
                  </a:cubicBezTo>
                  <a:cubicBezTo>
                    <a:pt x="99" y="2837"/>
                    <a:pt x="460" y="3984"/>
                    <a:pt x="558" y="5181"/>
                  </a:cubicBezTo>
                  <a:cubicBezTo>
                    <a:pt x="705" y="7065"/>
                    <a:pt x="50" y="7672"/>
                    <a:pt x="50" y="7672"/>
                  </a:cubicBezTo>
                  <a:cubicBezTo>
                    <a:pt x="738" y="7131"/>
                    <a:pt x="902" y="5361"/>
                    <a:pt x="771" y="4000"/>
                  </a:cubicBezTo>
                  <a:cubicBezTo>
                    <a:pt x="689" y="3296"/>
                    <a:pt x="673" y="2574"/>
                    <a:pt x="722" y="1853"/>
                  </a:cubicBezTo>
                  <a:cubicBezTo>
                    <a:pt x="755" y="1492"/>
                    <a:pt x="820" y="1214"/>
                    <a:pt x="919" y="1099"/>
                  </a:cubicBezTo>
                  <a:cubicBezTo>
                    <a:pt x="1181" y="837"/>
                    <a:pt x="1509" y="280"/>
                    <a:pt x="1082" y="50"/>
                  </a:cubicBezTo>
                  <a:cubicBezTo>
                    <a:pt x="1015" y="15"/>
                    <a:pt x="949" y="0"/>
                    <a:pt x="8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7550" y="29337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1"/>
                  </a:moveTo>
                  <a:cubicBezTo>
                    <a:pt x="4443" y="460"/>
                    <a:pt x="4328" y="951"/>
                    <a:pt x="4017" y="1296"/>
                  </a:cubicBezTo>
                  <a:cubicBezTo>
                    <a:pt x="3951" y="1378"/>
                    <a:pt x="3886" y="1443"/>
                    <a:pt x="3804" y="1509"/>
                  </a:cubicBezTo>
                  <a:cubicBezTo>
                    <a:pt x="3017" y="2082"/>
                    <a:pt x="1902" y="1787"/>
                    <a:pt x="1001" y="2427"/>
                  </a:cubicBezTo>
                  <a:cubicBezTo>
                    <a:pt x="99" y="3050"/>
                    <a:pt x="197" y="3967"/>
                    <a:pt x="181" y="4476"/>
                  </a:cubicBezTo>
                  <a:cubicBezTo>
                    <a:pt x="197" y="4820"/>
                    <a:pt x="132" y="5164"/>
                    <a:pt x="1" y="5492"/>
                  </a:cubicBezTo>
                  <a:cubicBezTo>
                    <a:pt x="312" y="5295"/>
                    <a:pt x="476" y="4935"/>
                    <a:pt x="443" y="4574"/>
                  </a:cubicBezTo>
                  <a:cubicBezTo>
                    <a:pt x="443" y="3931"/>
                    <a:pt x="515" y="3202"/>
                    <a:pt x="711" y="3202"/>
                  </a:cubicBezTo>
                  <a:cubicBezTo>
                    <a:pt x="725" y="3202"/>
                    <a:pt x="740" y="3206"/>
                    <a:pt x="755" y="3213"/>
                  </a:cubicBezTo>
                  <a:cubicBezTo>
                    <a:pt x="984" y="3328"/>
                    <a:pt x="788" y="3574"/>
                    <a:pt x="706" y="3722"/>
                  </a:cubicBezTo>
                  <a:cubicBezTo>
                    <a:pt x="624" y="3886"/>
                    <a:pt x="460" y="4541"/>
                    <a:pt x="1165" y="4951"/>
                  </a:cubicBezTo>
                  <a:cubicBezTo>
                    <a:pt x="1165" y="4951"/>
                    <a:pt x="935" y="4426"/>
                    <a:pt x="1328" y="4148"/>
                  </a:cubicBezTo>
                  <a:cubicBezTo>
                    <a:pt x="1738" y="3869"/>
                    <a:pt x="2001" y="3705"/>
                    <a:pt x="1951" y="3132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5"/>
                    <a:pt x="2525" y="2558"/>
                    <a:pt x="2394" y="2607"/>
                  </a:cubicBezTo>
                  <a:cubicBezTo>
                    <a:pt x="2214" y="2722"/>
                    <a:pt x="2181" y="2984"/>
                    <a:pt x="2328" y="3148"/>
                  </a:cubicBezTo>
                  <a:cubicBezTo>
                    <a:pt x="2541" y="3394"/>
                    <a:pt x="2476" y="3705"/>
                    <a:pt x="2214" y="3804"/>
                  </a:cubicBezTo>
                  <a:cubicBezTo>
                    <a:pt x="2214" y="3804"/>
                    <a:pt x="2269" y="3810"/>
                    <a:pt x="2363" y="3810"/>
                  </a:cubicBezTo>
                  <a:cubicBezTo>
                    <a:pt x="2685" y="3810"/>
                    <a:pt x="3456" y="3732"/>
                    <a:pt x="3951" y="3033"/>
                  </a:cubicBezTo>
                  <a:cubicBezTo>
                    <a:pt x="4295" y="2525"/>
                    <a:pt x="4525" y="1919"/>
                    <a:pt x="4574" y="1296"/>
                  </a:cubicBezTo>
                  <a:cubicBezTo>
                    <a:pt x="4640" y="853"/>
                    <a:pt x="4541" y="394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032850" y="3076675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81" y="1"/>
                  </a:moveTo>
                  <a:cubicBezTo>
                    <a:pt x="1553" y="1"/>
                    <a:pt x="1050" y="245"/>
                    <a:pt x="722" y="674"/>
                  </a:cubicBezTo>
                  <a:cubicBezTo>
                    <a:pt x="378" y="1182"/>
                    <a:pt x="329" y="1822"/>
                    <a:pt x="591" y="2363"/>
                  </a:cubicBezTo>
                  <a:cubicBezTo>
                    <a:pt x="825" y="2784"/>
                    <a:pt x="1259" y="3021"/>
                    <a:pt x="1716" y="3021"/>
                  </a:cubicBezTo>
                  <a:cubicBezTo>
                    <a:pt x="1898" y="3021"/>
                    <a:pt x="2085" y="2983"/>
                    <a:pt x="2263" y="2904"/>
                  </a:cubicBezTo>
                  <a:cubicBezTo>
                    <a:pt x="2968" y="2723"/>
                    <a:pt x="3099" y="1789"/>
                    <a:pt x="2492" y="1412"/>
                  </a:cubicBezTo>
                  <a:cubicBezTo>
                    <a:pt x="2408" y="1367"/>
                    <a:pt x="2321" y="1346"/>
                    <a:pt x="2238" y="1346"/>
                  </a:cubicBezTo>
                  <a:cubicBezTo>
                    <a:pt x="1902" y="1346"/>
                    <a:pt x="1620" y="1680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23"/>
                    <a:pt x="1099" y="2576"/>
                  </a:cubicBezTo>
                  <a:cubicBezTo>
                    <a:pt x="411" y="1920"/>
                    <a:pt x="738" y="543"/>
                    <a:pt x="1755" y="281"/>
                  </a:cubicBezTo>
                  <a:cubicBezTo>
                    <a:pt x="1894" y="250"/>
                    <a:pt x="2037" y="234"/>
                    <a:pt x="2180" y="234"/>
                  </a:cubicBezTo>
                  <a:cubicBezTo>
                    <a:pt x="2340" y="234"/>
                    <a:pt x="2500" y="254"/>
                    <a:pt x="2656" y="297"/>
                  </a:cubicBezTo>
                  <a:cubicBezTo>
                    <a:pt x="2836" y="347"/>
                    <a:pt x="3017" y="445"/>
                    <a:pt x="3181" y="560"/>
                  </a:cubicBezTo>
                  <a:cubicBezTo>
                    <a:pt x="3525" y="838"/>
                    <a:pt x="3738" y="1264"/>
                    <a:pt x="3771" y="1707"/>
                  </a:cubicBezTo>
                  <a:cubicBezTo>
                    <a:pt x="3836" y="2445"/>
                    <a:pt x="3443" y="3182"/>
                    <a:pt x="2886" y="3723"/>
                  </a:cubicBezTo>
                  <a:cubicBezTo>
                    <a:pt x="2312" y="4248"/>
                    <a:pt x="1558" y="4559"/>
                    <a:pt x="984" y="5100"/>
                  </a:cubicBezTo>
                  <a:cubicBezTo>
                    <a:pt x="427" y="5608"/>
                    <a:pt x="83" y="6313"/>
                    <a:pt x="34" y="7067"/>
                  </a:cubicBezTo>
                  <a:cubicBezTo>
                    <a:pt x="1" y="7755"/>
                    <a:pt x="394" y="8493"/>
                    <a:pt x="1033" y="8673"/>
                  </a:cubicBezTo>
                  <a:cubicBezTo>
                    <a:pt x="1168" y="8719"/>
                    <a:pt x="1306" y="8741"/>
                    <a:pt x="1441" y="8741"/>
                  </a:cubicBezTo>
                  <a:cubicBezTo>
                    <a:pt x="1935" y="8741"/>
                    <a:pt x="2396" y="8455"/>
                    <a:pt x="2525" y="8018"/>
                  </a:cubicBezTo>
                  <a:cubicBezTo>
                    <a:pt x="2722" y="7542"/>
                    <a:pt x="2509" y="7001"/>
                    <a:pt x="2050" y="6788"/>
                  </a:cubicBezTo>
                  <a:cubicBezTo>
                    <a:pt x="1935" y="6723"/>
                    <a:pt x="1820" y="6690"/>
                    <a:pt x="1705" y="6690"/>
                  </a:cubicBezTo>
                  <a:cubicBezTo>
                    <a:pt x="1671" y="6686"/>
                    <a:pt x="1637" y="6683"/>
                    <a:pt x="1604" y="6683"/>
                  </a:cubicBezTo>
                  <a:cubicBezTo>
                    <a:pt x="1265" y="6683"/>
                    <a:pt x="957" y="6903"/>
                    <a:pt x="853" y="7231"/>
                  </a:cubicBezTo>
                  <a:cubicBezTo>
                    <a:pt x="723" y="7724"/>
                    <a:pt x="995" y="7991"/>
                    <a:pt x="1309" y="7991"/>
                  </a:cubicBezTo>
                  <a:cubicBezTo>
                    <a:pt x="1391" y="7991"/>
                    <a:pt x="1476" y="7973"/>
                    <a:pt x="1558" y="7936"/>
                  </a:cubicBezTo>
                  <a:cubicBezTo>
                    <a:pt x="1869" y="7772"/>
                    <a:pt x="1935" y="7362"/>
                    <a:pt x="1673" y="7116"/>
                  </a:cubicBezTo>
                  <a:cubicBezTo>
                    <a:pt x="1595" y="7048"/>
                    <a:pt x="1494" y="7009"/>
                    <a:pt x="1390" y="7009"/>
                  </a:cubicBezTo>
                  <a:cubicBezTo>
                    <a:pt x="1319" y="7009"/>
                    <a:pt x="1247" y="7027"/>
                    <a:pt x="1181" y="7067"/>
                  </a:cubicBezTo>
                  <a:cubicBezTo>
                    <a:pt x="1162" y="7078"/>
                    <a:pt x="1148" y="7083"/>
                    <a:pt x="1138" y="7083"/>
                  </a:cubicBezTo>
                  <a:cubicBezTo>
                    <a:pt x="1106" y="7083"/>
                    <a:pt x="1115" y="7034"/>
                    <a:pt x="1115" y="7034"/>
                  </a:cubicBezTo>
                  <a:cubicBezTo>
                    <a:pt x="1226" y="6813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05"/>
                    <a:pt x="2001" y="6837"/>
                  </a:cubicBezTo>
                  <a:cubicBezTo>
                    <a:pt x="2459" y="7034"/>
                    <a:pt x="2656" y="7559"/>
                    <a:pt x="2459" y="8001"/>
                  </a:cubicBezTo>
                  <a:cubicBezTo>
                    <a:pt x="2321" y="8379"/>
                    <a:pt x="1921" y="8631"/>
                    <a:pt x="1484" y="8631"/>
                  </a:cubicBezTo>
                  <a:cubicBezTo>
                    <a:pt x="1351" y="8631"/>
                    <a:pt x="1216" y="8608"/>
                    <a:pt x="1083" y="8559"/>
                  </a:cubicBezTo>
                  <a:cubicBezTo>
                    <a:pt x="509" y="8395"/>
                    <a:pt x="148" y="7723"/>
                    <a:pt x="181" y="7051"/>
                  </a:cubicBezTo>
                  <a:cubicBezTo>
                    <a:pt x="230" y="6346"/>
                    <a:pt x="574" y="5690"/>
                    <a:pt x="1099" y="5215"/>
                  </a:cubicBezTo>
                  <a:cubicBezTo>
                    <a:pt x="1640" y="4707"/>
                    <a:pt x="2410" y="4428"/>
                    <a:pt x="3000" y="3838"/>
                  </a:cubicBezTo>
                  <a:cubicBezTo>
                    <a:pt x="3590" y="3281"/>
                    <a:pt x="4000" y="2494"/>
                    <a:pt x="3935" y="1691"/>
                  </a:cubicBezTo>
                  <a:cubicBezTo>
                    <a:pt x="3869" y="904"/>
                    <a:pt x="3312" y="248"/>
                    <a:pt x="2558" y="68"/>
                  </a:cubicBezTo>
                  <a:cubicBezTo>
                    <a:pt x="2399" y="23"/>
                    <a:pt x="2239" y="1"/>
                    <a:pt x="20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034900" y="3159500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48"/>
                  </a:cubicBezTo>
                  <a:cubicBezTo>
                    <a:pt x="1328" y="246"/>
                    <a:pt x="1214" y="328"/>
                    <a:pt x="1017" y="328"/>
                  </a:cubicBezTo>
                  <a:cubicBezTo>
                    <a:pt x="820" y="328"/>
                    <a:pt x="1" y="394"/>
                    <a:pt x="50" y="2410"/>
                  </a:cubicBezTo>
                  <a:cubicBezTo>
                    <a:pt x="50" y="2410"/>
                    <a:pt x="132" y="1672"/>
                    <a:pt x="755" y="1394"/>
                  </a:cubicBezTo>
                  <a:cubicBezTo>
                    <a:pt x="1394" y="1115"/>
                    <a:pt x="1705" y="853"/>
                    <a:pt x="1591" y="459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052125" y="29812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72"/>
                    <a:pt x="4180" y="2197"/>
                    <a:pt x="4262" y="4426"/>
                  </a:cubicBezTo>
                  <a:cubicBezTo>
                    <a:pt x="4344" y="6278"/>
                    <a:pt x="3262" y="7983"/>
                    <a:pt x="1557" y="8688"/>
                  </a:cubicBezTo>
                  <a:cubicBezTo>
                    <a:pt x="230" y="9228"/>
                    <a:pt x="0" y="10032"/>
                    <a:pt x="0" y="10032"/>
                  </a:cubicBezTo>
                  <a:cubicBezTo>
                    <a:pt x="317" y="9500"/>
                    <a:pt x="672" y="9329"/>
                    <a:pt x="973" y="9329"/>
                  </a:cubicBezTo>
                  <a:cubicBezTo>
                    <a:pt x="1200" y="9329"/>
                    <a:pt x="1397" y="9427"/>
                    <a:pt x="1525" y="9540"/>
                  </a:cubicBezTo>
                  <a:cubicBezTo>
                    <a:pt x="1631" y="9641"/>
                    <a:pt x="1732" y="9673"/>
                    <a:pt x="1825" y="9673"/>
                  </a:cubicBezTo>
                  <a:cubicBezTo>
                    <a:pt x="1991" y="9673"/>
                    <a:pt x="2137" y="9573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8"/>
                    <a:pt x="2574" y="8933"/>
                  </a:cubicBezTo>
                  <a:cubicBezTo>
                    <a:pt x="2475" y="8779"/>
                    <a:pt x="2317" y="8697"/>
                    <a:pt x="2150" y="8697"/>
                  </a:cubicBezTo>
                  <a:cubicBezTo>
                    <a:pt x="2122" y="8697"/>
                    <a:pt x="2094" y="8699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114"/>
                    <a:pt x="5458" y="6622"/>
                  </a:cubicBezTo>
                  <a:cubicBezTo>
                    <a:pt x="6393" y="6131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4" y="5257"/>
                    <a:pt x="5972" y="5443"/>
                    <a:pt x="5459" y="5443"/>
                  </a:cubicBezTo>
                  <a:cubicBezTo>
                    <a:pt x="5437" y="5443"/>
                    <a:pt x="5416" y="5443"/>
                    <a:pt x="5393" y="5442"/>
                  </a:cubicBezTo>
                  <a:cubicBezTo>
                    <a:pt x="5365" y="5440"/>
                    <a:pt x="5336" y="5439"/>
                    <a:pt x="5308" y="5439"/>
                  </a:cubicBezTo>
                  <a:cubicBezTo>
                    <a:pt x="4948" y="5439"/>
                    <a:pt x="4627" y="5632"/>
                    <a:pt x="4475" y="5967"/>
                  </a:cubicBezTo>
                  <a:cubicBezTo>
                    <a:pt x="4409" y="6081"/>
                    <a:pt x="4327" y="6180"/>
                    <a:pt x="4213" y="6245"/>
                  </a:cubicBezTo>
                  <a:cubicBezTo>
                    <a:pt x="4557" y="5917"/>
                    <a:pt x="4606" y="5147"/>
                    <a:pt x="4721" y="4508"/>
                  </a:cubicBezTo>
                  <a:cubicBezTo>
                    <a:pt x="4819" y="3868"/>
                    <a:pt x="5114" y="4065"/>
                    <a:pt x="5672" y="3688"/>
                  </a:cubicBezTo>
                  <a:cubicBezTo>
                    <a:pt x="6245" y="3295"/>
                    <a:pt x="5934" y="2803"/>
                    <a:pt x="5885" y="2656"/>
                  </a:cubicBezTo>
                  <a:cubicBezTo>
                    <a:pt x="5852" y="2524"/>
                    <a:pt x="5852" y="2361"/>
                    <a:pt x="5901" y="2229"/>
                  </a:cubicBezTo>
                  <a:lnTo>
                    <a:pt x="5901" y="2229"/>
                  </a:lnTo>
                  <a:cubicBezTo>
                    <a:pt x="5901" y="2230"/>
                    <a:pt x="5851" y="2344"/>
                    <a:pt x="5475" y="2393"/>
                  </a:cubicBezTo>
                  <a:cubicBezTo>
                    <a:pt x="5163" y="2426"/>
                    <a:pt x="4918" y="2672"/>
                    <a:pt x="4852" y="2967"/>
                  </a:cubicBezTo>
                  <a:cubicBezTo>
                    <a:pt x="4852" y="3129"/>
                    <a:pt x="4751" y="3303"/>
                    <a:pt x="4615" y="3303"/>
                  </a:cubicBezTo>
                  <a:cubicBezTo>
                    <a:pt x="4586" y="3303"/>
                    <a:pt x="4555" y="3296"/>
                    <a:pt x="4524" y="3278"/>
                  </a:cubicBezTo>
                  <a:cubicBezTo>
                    <a:pt x="4327" y="3180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49" y="1230"/>
                    <a:pt x="5491" y="590"/>
                    <a:pt x="5278" y="410"/>
                  </a:cubicBezTo>
                  <a:cubicBezTo>
                    <a:pt x="5163" y="312"/>
                    <a:pt x="5147" y="131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33275" y="2907475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1"/>
                  </a:moveTo>
                  <a:cubicBezTo>
                    <a:pt x="688" y="1"/>
                    <a:pt x="66" y="181"/>
                    <a:pt x="197" y="1083"/>
                  </a:cubicBezTo>
                  <a:cubicBezTo>
                    <a:pt x="295" y="1574"/>
                    <a:pt x="557" y="2017"/>
                    <a:pt x="918" y="2361"/>
                  </a:cubicBezTo>
                  <a:cubicBezTo>
                    <a:pt x="1115" y="2574"/>
                    <a:pt x="1311" y="2738"/>
                    <a:pt x="1459" y="2902"/>
                  </a:cubicBezTo>
                  <a:cubicBezTo>
                    <a:pt x="1803" y="3279"/>
                    <a:pt x="2459" y="4131"/>
                    <a:pt x="2131" y="4984"/>
                  </a:cubicBezTo>
                  <a:cubicBezTo>
                    <a:pt x="2049" y="5197"/>
                    <a:pt x="1902" y="5410"/>
                    <a:pt x="1721" y="5574"/>
                  </a:cubicBezTo>
                  <a:cubicBezTo>
                    <a:pt x="1148" y="6082"/>
                    <a:pt x="754" y="6328"/>
                    <a:pt x="443" y="6754"/>
                  </a:cubicBezTo>
                  <a:cubicBezTo>
                    <a:pt x="148" y="7164"/>
                    <a:pt x="0" y="7655"/>
                    <a:pt x="17" y="8164"/>
                  </a:cubicBezTo>
                  <a:cubicBezTo>
                    <a:pt x="17" y="8000"/>
                    <a:pt x="66" y="6934"/>
                    <a:pt x="1213" y="6147"/>
                  </a:cubicBezTo>
                  <a:cubicBezTo>
                    <a:pt x="2508" y="5230"/>
                    <a:pt x="2787" y="4295"/>
                    <a:pt x="2344" y="2918"/>
                  </a:cubicBezTo>
                  <a:cubicBezTo>
                    <a:pt x="2279" y="2722"/>
                    <a:pt x="2197" y="2541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06250" y="3231000"/>
              <a:ext cx="226625" cy="158025"/>
            </a:xfrm>
            <a:custGeom>
              <a:avLst/>
              <a:gdLst/>
              <a:ahLst/>
              <a:cxnLst/>
              <a:rect l="l" t="t" r="r" b="b"/>
              <a:pathLst>
                <a:path w="9065" h="6321" extrusionOk="0">
                  <a:moveTo>
                    <a:pt x="2001" y="0"/>
                  </a:moveTo>
                  <a:cubicBezTo>
                    <a:pt x="1084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80" y="4298"/>
                  </a:cubicBezTo>
                  <a:cubicBezTo>
                    <a:pt x="3209" y="4298"/>
                    <a:pt x="3542" y="4264"/>
                    <a:pt x="3869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3" y="3371"/>
                    <a:pt x="6773" y="3347"/>
                    <a:pt x="6969" y="3347"/>
                  </a:cubicBezTo>
                  <a:cubicBezTo>
                    <a:pt x="7590" y="3347"/>
                    <a:pt x="8175" y="3584"/>
                    <a:pt x="8524" y="4057"/>
                  </a:cubicBezTo>
                  <a:cubicBezTo>
                    <a:pt x="8950" y="4631"/>
                    <a:pt x="8999" y="5565"/>
                    <a:pt x="8458" y="5975"/>
                  </a:cubicBezTo>
                  <a:cubicBezTo>
                    <a:pt x="8245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6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63" y="5287"/>
                  </a:cubicBezTo>
                  <a:cubicBezTo>
                    <a:pt x="8176" y="5326"/>
                    <a:pt x="8128" y="5405"/>
                    <a:pt x="8075" y="5405"/>
                  </a:cubicBezTo>
                  <a:cubicBezTo>
                    <a:pt x="8061" y="5405"/>
                    <a:pt x="8046" y="5399"/>
                    <a:pt x="8032" y="5385"/>
                  </a:cubicBezTo>
                  <a:cubicBezTo>
                    <a:pt x="7983" y="5320"/>
                    <a:pt x="8032" y="4975"/>
                    <a:pt x="7671" y="4926"/>
                  </a:cubicBezTo>
                  <a:cubicBezTo>
                    <a:pt x="7657" y="4924"/>
                    <a:pt x="7643" y="4923"/>
                    <a:pt x="7629" y="4923"/>
                  </a:cubicBezTo>
                  <a:cubicBezTo>
                    <a:pt x="7285" y="4923"/>
                    <a:pt x="7177" y="5489"/>
                    <a:pt x="7524" y="5631"/>
                  </a:cubicBezTo>
                  <a:cubicBezTo>
                    <a:pt x="7590" y="5662"/>
                    <a:pt x="7660" y="5677"/>
                    <a:pt x="7730" y="5677"/>
                  </a:cubicBezTo>
                  <a:cubicBezTo>
                    <a:pt x="7953" y="5677"/>
                    <a:pt x="8170" y="552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cubicBezTo>
                    <a:pt x="8245" y="5270"/>
                    <a:pt x="8245" y="5254"/>
                    <a:pt x="8262" y="5238"/>
                  </a:cubicBezTo>
                  <a:lnTo>
                    <a:pt x="8262" y="5221"/>
                  </a:lnTo>
                  <a:cubicBezTo>
                    <a:pt x="8278" y="5107"/>
                    <a:pt x="8278" y="4975"/>
                    <a:pt x="8245" y="4844"/>
                  </a:cubicBezTo>
                  <a:cubicBezTo>
                    <a:pt x="8120" y="4532"/>
                    <a:pt x="7825" y="4344"/>
                    <a:pt x="7510" y="4344"/>
                  </a:cubicBezTo>
                  <a:cubicBezTo>
                    <a:pt x="7411" y="4344"/>
                    <a:pt x="7310" y="4363"/>
                    <a:pt x="7213" y="4402"/>
                  </a:cubicBezTo>
                  <a:cubicBezTo>
                    <a:pt x="6721" y="4516"/>
                    <a:pt x="6426" y="5221"/>
                    <a:pt x="6770" y="5762"/>
                  </a:cubicBezTo>
                  <a:cubicBezTo>
                    <a:pt x="6932" y="6117"/>
                    <a:pt x="7338" y="6321"/>
                    <a:pt x="7764" y="6321"/>
                  </a:cubicBezTo>
                  <a:cubicBezTo>
                    <a:pt x="8027" y="6321"/>
                    <a:pt x="8298" y="6243"/>
                    <a:pt x="8524" y="6074"/>
                  </a:cubicBezTo>
                  <a:cubicBezTo>
                    <a:pt x="8950" y="5729"/>
                    <a:pt x="9065" y="5139"/>
                    <a:pt x="8934" y="4582"/>
                  </a:cubicBezTo>
                  <a:cubicBezTo>
                    <a:pt x="8835" y="4041"/>
                    <a:pt x="8475" y="3172"/>
                    <a:pt x="7213" y="2894"/>
                  </a:cubicBezTo>
                  <a:cubicBezTo>
                    <a:pt x="7066" y="2861"/>
                    <a:pt x="6916" y="2846"/>
                    <a:pt x="6764" y="2846"/>
                  </a:cubicBezTo>
                  <a:cubicBezTo>
                    <a:pt x="5425" y="2846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8" y="3877"/>
                    <a:pt x="1459" y="3861"/>
                    <a:pt x="1377" y="3828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2" y="111"/>
                  </a:cubicBezTo>
                  <a:cubicBezTo>
                    <a:pt x="2449" y="111"/>
                    <a:pt x="2843" y="257"/>
                    <a:pt x="3098" y="566"/>
                  </a:cubicBezTo>
                  <a:cubicBezTo>
                    <a:pt x="3574" y="1009"/>
                    <a:pt x="3524" y="1779"/>
                    <a:pt x="3016" y="2172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9" y="2316"/>
                    <a:pt x="2647" y="2322"/>
                    <a:pt x="2584" y="2322"/>
                  </a:cubicBezTo>
                  <a:cubicBezTo>
                    <a:pt x="2398" y="2322"/>
                    <a:pt x="2213" y="2267"/>
                    <a:pt x="2066" y="2156"/>
                  </a:cubicBezTo>
                  <a:cubicBezTo>
                    <a:pt x="1935" y="2074"/>
                    <a:pt x="1885" y="1910"/>
                    <a:pt x="1935" y="1779"/>
                  </a:cubicBezTo>
                  <a:lnTo>
                    <a:pt x="1935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6" y="1894"/>
                    <a:pt x="2310" y="1884"/>
                    <a:pt x="2361" y="1861"/>
                  </a:cubicBezTo>
                  <a:cubicBezTo>
                    <a:pt x="2607" y="1714"/>
                    <a:pt x="2525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69" y="2401"/>
                  </a:cubicBezTo>
                  <a:cubicBezTo>
                    <a:pt x="2542" y="2401"/>
                    <a:pt x="2616" y="2390"/>
                    <a:pt x="2689" y="2369"/>
                  </a:cubicBezTo>
                  <a:cubicBezTo>
                    <a:pt x="2721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40"/>
                    <a:pt x="3262" y="2009"/>
                  </a:cubicBezTo>
                  <a:cubicBezTo>
                    <a:pt x="3590" y="1550"/>
                    <a:pt x="3557" y="910"/>
                    <a:pt x="3164" y="501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845175" y="33208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05" y="1"/>
                  </a:moveTo>
                  <a:cubicBezTo>
                    <a:pt x="5253" y="1"/>
                    <a:pt x="4952" y="44"/>
                    <a:pt x="4606" y="167"/>
                  </a:cubicBezTo>
                  <a:cubicBezTo>
                    <a:pt x="3773" y="468"/>
                    <a:pt x="2589" y="1022"/>
                    <a:pt x="1422" y="1022"/>
                  </a:cubicBezTo>
                  <a:cubicBezTo>
                    <a:pt x="936" y="1022"/>
                    <a:pt x="454" y="926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1"/>
                  </a:cubicBezTo>
                  <a:cubicBezTo>
                    <a:pt x="1934" y="1295"/>
                    <a:pt x="2169" y="1158"/>
                    <a:pt x="2301" y="1158"/>
                  </a:cubicBezTo>
                  <a:cubicBezTo>
                    <a:pt x="2347" y="1158"/>
                    <a:pt x="2381" y="1174"/>
                    <a:pt x="2410" y="1216"/>
                  </a:cubicBezTo>
                  <a:cubicBezTo>
                    <a:pt x="2486" y="1305"/>
                    <a:pt x="2386" y="1364"/>
                    <a:pt x="2239" y="1364"/>
                  </a:cubicBezTo>
                  <a:cubicBezTo>
                    <a:pt x="2195" y="1364"/>
                    <a:pt x="2147" y="1359"/>
                    <a:pt x="2099" y="1348"/>
                  </a:cubicBezTo>
                  <a:cubicBezTo>
                    <a:pt x="2046" y="1330"/>
                    <a:pt x="1991" y="1321"/>
                    <a:pt x="1936" y="1321"/>
                  </a:cubicBezTo>
                  <a:cubicBezTo>
                    <a:pt x="1840" y="1321"/>
                    <a:pt x="1746" y="1350"/>
                    <a:pt x="1672" y="1413"/>
                  </a:cubicBezTo>
                  <a:cubicBezTo>
                    <a:pt x="1495" y="1575"/>
                    <a:pt x="1699" y="2086"/>
                    <a:pt x="1330" y="2086"/>
                  </a:cubicBezTo>
                  <a:cubicBezTo>
                    <a:pt x="1324" y="2086"/>
                    <a:pt x="1318" y="2085"/>
                    <a:pt x="1312" y="2085"/>
                  </a:cubicBezTo>
                  <a:lnTo>
                    <a:pt x="1312" y="2085"/>
                  </a:lnTo>
                  <a:cubicBezTo>
                    <a:pt x="1312" y="2085"/>
                    <a:pt x="1605" y="2452"/>
                    <a:pt x="2034" y="2452"/>
                  </a:cubicBezTo>
                  <a:cubicBezTo>
                    <a:pt x="2179" y="2452"/>
                    <a:pt x="2339" y="2410"/>
                    <a:pt x="2508" y="2298"/>
                  </a:cubicBezTo>
                  <a:cubicBezTo>
                    <a:pt x="3180" y="1872"/>
                    <a:pt x="2803" y="1364"/>
                    <a:pt x="3066" y="1233"/>
                  </a:cubicBezTo>
                  <a:cubicBezTo>
                    <a:pt x="3107" y="1211"/>
                    <a:pt x="3148" y="1201"/>
                    <a:pt x="3186" y="1201"/>
                  </a:cubicBezTo>
                  <a:cubicBezTo>
                    <a:pt x="3371" y="1201"/>
                    <a:pt x="3486" y="1441"/>
                    <a:pt x="3295" y="1659"/>
                  </a:cubicBezTo>
                  <a:cubicBezTo>
                    <a:pt x="3066" y="1938"/>
                    <a:pt x="2213" y="2888"/>
                    <a:pt x="3541" y="3692"/>
                  </a:cubicBezTo>
                  <a:cubicBezTo>
                    <a:pt x="3557" y="3692"/>
                    <a:pt x="3377" y="3233"/>
                    <a:pt x="3721" y="3085"/>
                  </a:cubicBezTo>
                  <a:cubicBezTo>
                    <a:pt x="4082" y="2921"/>
                    <a:pt x="4803" y="2692"/>
                    <a:pt x="4705" y="2200"/>
                  </a:cubicBezTo>
                  <a:cubicBezTo>
                    <a:pt x="4606" y="1692"/>
                    <a:pt x="4246" y="954"/>
                    <a:pt x="4836" y="495"/>
                  </a:cubicBezTo>
                  <a:cubicBezTo>
                    <a:pt x="5192" y="236"/>
                    <a:pt x="5491" y="134"/>
                    <a:pt x="5794" y="134"/>
                  </a:cubicBezTo>
                  <a:cubicBezTo>
                    <a:pt x="6007" y="134"/>
                    <a:pt x="6222" y="184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874675" y="3228800"/>
              <a:ext cx="90600" cy="63075"/>
            </a:xfrm>
            <a:custGeom>
              <a:avLst/>
              <a:gdLst/>
              <a:ahLst/>
              <a:cxnLst/>
              <a:rect l="l" t="t" r="r" b="b"/>
              <a:pathLst>
                <a:path w="3624" h="2523" extrusionOk="0">
                  <a:moveTo>
                    <a:pt x="1107" y="1"/>
                  </a:moveTo>
                  <a:cubicBezTo>
                    <a:pt x="509" y="1"/>
                    <a:pt x="1" y="130"/>
                    <a:pt x="1" y="130"/>
                  </a:cubicBezTo>
                  <a:cubicBezTo>
                    <a:pt x="1" y="130"/>
                    <a:pt x="968" y="195"/>
                    <a:pt x="1197" y="556"/>
                  </a:cubicBezTo>
                  <a:cubicBezTo>
                    <a:pt x="1378" y="736"/>
                    <a:pt x="1427" y="1015"/>
                    <a:pt x="1361" y="1261"/>
                  </a:cubicBezTo>
                  <a:cubicBezTo>
                    <a:pt x="1312" y="1490"/>
                    <a:pt x="1197" y="2146"/>
                    <a:pt x="2230" y="2162"/>
                  </a:cubicBezTo>
                  <a:cubicBezTo>
                    <a:pt x="3263" y="2162"/>
                    <a:pt x="3099" y="2523"/>
                    <a:pt x="3099" y="2523"/>
                  </a:cubicBezTo>
                  <a:cubicBezTo>
                    <a:pt x="3099" y="2523"/>
                    <a:pt x="3623" y="1769"/>
                    <a:pt x="2738" y="621"/>
                  </a:cubicBezTo>
                  <a:cubicBezTo>
                    <a:pt x="2372" y="125"/>
                    <a:pt x="1696" y="1"/>
                    <a:pt x="11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839450" y="31623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31" y="0"/>
                  </a:moveTo>
                  <a:cubicBezTo>
                    <a:pt x="836" y="148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90" y="2410"/>
                    <a:pt x="1754" y="2672"/>
                    <a:pt x="2016" y="2000"/>
                  </a:cubicBezTo>
                  <a:cubicBezTo>
                    <a:pt x="2262" y="1344"/>
                    <a:pt x="1639" y="918"/>
                    <a:pt x="1279" y="721"/>
                  </a:cubicBezTo>
                  <a:cubicBezTo>
                    <a:pt x="918" y="525"/>
                    <a:pt x="1131" y="0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755025" y="3191450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13" y="79"/>
                    <a:pt x="2601" y="126"/>
                    <a:pt x="2486" y="126"/>
                  </a:cubicBezTo>
                  <a:cubicBezTo>
                    <a:pt x="2455" y="126"/>
                    <a:pt x="2424" y="122"/>
                    <a:pt x="2394" y="116"/>
                  </a:cubicBezTo>
                  <a:cubicBezTo>
                    <a:pt x="2339" y="105"/>
                    <a:pt x="2260" y="96"/>
                    <a:pt x="2169" y="96"/>
                  </a:cubicBezTo>
                  <a:cubicBezTo>
                    <a:pt x="1848" y="96"/>
                    <a:pt x="1370" y="201"/>
                    <a:pt x="1230" y="673"/>
                  </a:cubicBezTo>
                  <a:cubicBezTo>
                    <a:pt x="1049" y="1296"/>
                    <a:pt x="1181" y="1689"/>
                    <a:pt x="1394" y="1869"/>
                  </a:cubicBezTo>
                  <a:cubicBezTo>
                    <a:pt x="1623" y="2066"/>
                    <a:pt x="1623" y="2427"/>
                    <a:pt x="1459" y="2492"/>
                  </a:cubicBezTo>
                  <a:cubicBezTo>
                    <a:pt x="1430" y="2502"/>
                    <a:pt x="1397" y="2507"/>
                    <a:pt x="1363" y="2507"/>
                  </a:cubicBezTo>
                  <a:cubicBezTo>
                    <a:pt x="1223" y="2507"/>
                    <a:pt x="1069" y="2418"/>
                    <a:pt x="1148" y="2181"/>
                  </a:cubicBezTo>
                  <a:cubicBezTo>
                    <a:pt x="1221" y="1946"/>
                    <a:pt x="1045" y="1712"/>
                    <a:pt x="820" y="1712"/>
                  </a:cubicBezTo>
                  <a:cubicBezTo>
                    <a:pt x="793" y="1712"/>
                    <a:pt x="766" y="1715"/>
                    <a:pt x="738" y="1722"/>
                  </a:cubicBezTo>
                  <a:cubicBezTo>
                    <a:pt x="678" y="1729"/>
                    <a:pt x="623" y="1734"/>
                    <a:pt x="575" y="1734"/>
                  </a:cubicBezTo>
                  <a:cubicBezTo>
                    <a:pt x="413" y="1734"/>
                    <a:pt x="317" y="1688"/>
                    <a:pt x="279" y="1574"/>
                  </a:cubicBezTo>
                  <a:lnTo>
                    <a:pt x="279" y="1574"/>
                  </a:lnTo>
                  <a:cubicBezTo>
                    <a:pt x="279" y="1575"/>
                    <a:pt x="1" y="2476"/>
                    <a:pt x="689" y="2919"/>
                  </a:cubicBezTo>
                  <a:cubicBezTo>
                    <a:pt x="1377" y="3345"/>
                    <a:pt x="1754" y="4033"/>
                    <a:pt x="2131" y="4295"/>
                  </a:cubicBezTo>
                  <a:cubicBezTo>
                    <a:pt x="2131" y="4295"/>
                    <a:pt x="1525" y="3345"/>
                    <a:pt x="2082" y="2476"/>
                  </a:cubicBezTo>
                  <a:cubicBezTo>
                    <a:pt x="2639" y="1607"/>
                    <a:pt x="3180" y="1329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5650125" y="3032525"/>
              <a:ext cx="202450" cy="202800"/>
            </a:xfrm>
            <a:custGeom>
              <a:avLst/>
              <a:gdLst/>
              <a:ahLst/>
              <a:cxnLst/>
              <a:rect l="l" t="t" r="r" b="b"/>
              <a:pathLst>
                <a:path w="8098" h="8112" extrusionOk="0">
                  <a:moveTo>
                    <a:pt x="2338" y="1"/>
                  </a:moveTo>
                  <a:cubicBezTo>
                    <a:pt x="2252" y="1"/>
                    <a:pt x="2167" y="5"/>
                    <a:pt x="2082" y="14"/>
                  </a:cubicBezTo>
                  <a:cubicBezTo>
                    <a:pt x="754" y="178"/>
                    <a:pt x="0" y="1981"/>
                    <a:pt x="771" y="3244"/>
                  </a:cubicBezTo>
                  <a:cubicBezTo>
                    <a:pt x="1385" y="4218"/>
                    <a:pt x="2493" y="4479"/>
                    <a:pt x="3468" y="4479"/>
                  </a:cubicBezTo>
                  <a:cubicBezTo>
                    <a:pt x="3559" y="4479"/>
                    <a:pt x="3649" y="4477"/>
                    <a:pt x="3737" y="4473"/>
                  </a:cubicBezTo>
                  <a:cubicBezTo>
                    <a:pt x="3951" y="4473"/>
                    <a:pt x="4196" y="4440"/>
                    <a:pt x="4442" y="4407"/>
                  </a:cubicBezTo>
                  <a:cubicBezTo>
                    <a:pt x="4442" y="4407"/>
                    <a:pt x="4648" y="4373"/>
                    <a:pt x="4955" y="4373"/>
                  </a:cubicBezTo>
                  <a:cubicBezTo>
                    <a:pt x="5438" y="4373"/>
                    <a:pt x="6173" y="4458"/>
                    <a:pt x="6753" y="4899"/>
                  </a:cubicBezTo>
                  <a:cubicBezTo>
                    <a:pt x="7147" y="5243"/>
                    <a:pt x="7409" y="5702"/>
                    <a:pt x="7507" y="6227"/>
                  </a:cubicBezTo>
                  <a:cubicBezTo>
                    <a:pt x="7507" y="6227"/>
                    <a:pt x="7671" y="7423"/>
                    <a:pt x="7098" y="8063"/>
                  </a:cubicBezTo>
                  <a:lnTo>
                    <a:pt x="7098" y="8079"/>
                  </a:lnTo>
                  <a:cubicBezTo>
                    <a:pt x="7081" y="8079"/>
                    <a:pt x="7081" y="8095"/>
                    <a:pt x="7065" y="8112"/>
                  </a:cubicBezTo>
                  <a:cubicBezTo>
                    <a:pt x="7065" y="8112"/>
                    <a:pt x="8098" y="7571"/>
                    <a:pt x="7983" y="5981"/>
                  </a:cubicBezTo>
                  <a:cubicBezTo>
                    <a:pt x="7874" y="4665"/>
                    <a:pt x="6811" y="4011"/>
                    <a:pt x="5472" y="4011"/>
                  </a:cubicBezTo>
                  <a:cubicBezTo>
                    <a:pt x="5193" y="4011"/>
                    <a:pt x="4903" y="4039"/>
                    <a:pt x="4606" y="4096"/>
                  </a:cubicBezTo>
                  <a:cubicBezTo>
                    <a:pt x="4097" y="4196"/>
                    <a:pt x="3644" y="4246"/>
                    <a:pt x="3239" y="4246"/>
                  </a:cubicBezTo>
                  <a:cubicBezTo>
                    <a:pt x="2717" y="4246"/>
                    <a:pt x="2273" y="4163"/>
                    <a:pt x="1885" y="3998"/>
                  </a:cubicBezTo>
                  <a:cubicBezTo>
                    <a:pt x="1492" y="3817"/>
                    <a:pt x="1148" y="3522"/>
                    <a:pt x="918" y="3145"/>
                  </a:cubicBezTo>
                  <a:cubicBezTo>
                    <a:pt x="197" y="1998"/>
                    <a:pt x="885" y="310"/>
                    <a:pt x="2098" y="162"/>
                  </a:cubicBezTo>
                  <a:cubicBezTo>
                    <a:pt x="2197" y="148"/>
                    <a:pt x="2296" y="140"/>
                    <a:pt x="2396" y="140"/>
                  </a:cubicBezTo>
                  <a:cubicBezTo>
                    <a:pt x="2861" y="140"/>
                    <a:pt x="3320" y="300"/>
                    <a:pt x="3590" y="637"/>
                  </a:cubicBezTo>
                  <a:cubicBezTo>
                    <a:pt x="3869" y="1031"/>
                    <a:pt x="3934" y="1555"/>
                    <a:pt x="3721" y="1998"/>
                  </a:cubicBezTo>
                  <a:cubicBezTo>
                    <a:pt x="3576" y="2340"/>
                    <a:pt x="3242" y="2544"/>
                    <a:pt x="2895" y="2544"/>
                  </a:cubicBezTo>
                  <a:cubicBezTo>
                    <a:pt x="2810" y="2544"/>
                    <a:pt x="2724" y="2532"/>
                    <a:pt x="2639" y="2506"/>
                  </a:cubicBezTo>
                  <a:cubicBezTo>
                    <a:pt x="2197" y="2408"/>
                    <a:pt x="2016" y="1965"/>
                    <a:pt x="2361" y="1916"/>
                  </a:cubicBezTo>
                  <a:cubicBezTo>
                    <a:pt x="2770" y="1850"/>
                    <a:pt x="2836" y="1506"/>
                    <a:pt x="2705" y="1211"/>
                  </a:cubicBezTo>
                  <a:cubicBezTo>
                    <a:pt x="2645" y="1092"/>
                    <a:pt x="2513" y="1026"/>
                    <a:pt x="2370" y="1026"/>
                  </a:cubicBezTo>
                  <a:cubicBezTo>
                    <a:pt x="2160" y="1026"/>
                    <a:pt x="1927" y="1168"/>
                    <a:pt x="1869" y="1490"/>
                  </a:cubicBezTo>
                  <a:cubicBezTo>
                    <a:pt x="1803" y="1768"/>
                    <a:pt x="1885" y="2047"/>
                    <a:pt x="2066" y="2244"/>
                  </a:cubicBezTo>
                  <a:cubicBezTo>
                    <a:pt x="2241" y="2436"/>
                    <a:pt x="2579" y="2598"/>
                    <a:pt x="2924" y="2598"/>
                  </a:cubicBezTo>
                  <a:cubicBezTo>
                    <a:pt x="3255" y="2598"/>
                    <a:pt x="3594" y="2448"/>
                    <a:pt x="3803" y="2031"/>
                  </a:cubicBezTo>
                  <a:cubicBezTo>
                    <a:pt x="4033" y="1572"/>
                    <a:pt x="3983" y="998"/>
                    <a:pt x="3688" y="572"/>
                  </a:cubicBezTo>
                  <a:cubicBezTo>
                    <a:pt x="3378" y="177"/>
                    <a:pt x="2862" y="1"/>
                    <a:pt x="23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5682500" y="314895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9" y="328"/>
                    <a:pt x="1483" y="391"/>
                    <a:pt x="1095" y="391"/>
                  </a:cubicBezTo>
                  <a:cubicBezTo>
                    <a:pt x="571" y="391"/>
                    <a:pt x="207" y="275"/>
                    <a:pt x="0" y="144"/>
                  </a:cubicBezTo>
                  <a:lnTo>
                    <a:pt x="0" y="144"/>
                  </a:lnTo>
                  <a:cubicBezTo>
                    <a:pt x="131" y="258"/>
                    <a:pt x="262" y="390"/>
                    <a:pt x="377" y="537"/>
                  </a:cubicBezTo>
                  <a:cubicBezTo>
                    <a:pt x="437" y="642"/>
                    <a:pt x="593" y="1393"/>
                    <a:pt x="1186" y="1393"/>
                  </a:cubicBezTo>
                  <a:cubicBezTo>
                    <a:pt x="1240" y="1393"/>
                    <a:pt x="1298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4" y="783"/>
                    <a:pt x="2869" y="849"/>
                  </a:cubicBezTo>
                  <a:cubicBezTo>
                    <a:pt x="2808" y="894"/>
                    <a:pt x="2750" y="908"/>
                    <a:pt x="2689" y="908"/>
                  </a:cubicBezTo>
                  <a:cubicBezTo>
                    <a:pt x="2620" y="908"/>
                    <a:pt x="2546" y="890"/>
                    <a:pt x="2459" y="881"/>
                  </a:cubicBezTo>
                  <a:cubicBezTo>
                    <a:pt x="2444" y="879"/>
                    <a:pt x="2427" y="877"/>
                    <a:pt x="2409" y="877"/>
                  </a:cubicBezTo>
                  <a:cubicBezTo>
                    <a:pt x="2205" y="877"/>
                    <a:pt x="1817" y="1047"/>
                    <a:pt x="1967" y="1439"/>
                  </a:cubicBezTo>
                  <a:cubicBezTo>
                    <a:pt x="2131" y="1881"/>
                    <a:pt x="2377" y="2242"/>
                    <a:pt x="2098" y="2373"/>
                  </a:cubicBezTo>
                  <a:cubicBezTo>
                    <a:pt x="2098" y="2373"/>
                    <a:pt x="3033" y="2373"/>
                    <a:pt x="3328" y="2111"/>
                  </a:cubicBezTo>
                  <a:cubicBezTo>
                    <a:pt x="3688" y="1865"/>
                    <a:pt x="3852" y="1406"/>
                    <a:pt x="3721" y="980"/>
                  </a:cubicBezTo>
                  <a:cubicBezTo>
                    <a:pt x="3622" y="500"/>
                    <a:pt x="3937" y="202"/>
                    <a:pt x="4413" y="202"/>
                  </a:cubicBezTo>
                  <a:cubicBezTo>
                    <a:pt x="4490" y="202"/>
                    <a:pt x="4571" y="210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712400" y="303985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0"/>
                  </a:moveTo>
                  <a:cubicBezTo>
                    <a:pt x="1689" y="426"/>
                    <a:pt x="1837" y="1066"/>
                    <a:pt x="1640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5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7"/>
                    <a:pt x="1008" y="3347"/>
                  </a:cubicBezTo>
                  <a:cubicBezTo>
                    <a:pt x="1038" y="3347"/>
                    <a:pt x="1068" y="3346"/>
                    <a:pt x="1099" y="3344"/>
                  </a:cubicBezTo>
                  <a:cubicBezTo>
                    <a:pt x="1935" y="3278"/>
                    <a:pt x="1886" y="2623"/>
                    <a:pt x="1869" y="2344"/>
                  </a:cubicBezTo>
                  <a:cubicBezTo>
                    <a:pt x="1869" y="2065"/>
                    <a:pt x="1853" y="1836"/>
                    <a:pt x="1968" y="1836"/>
                  </a:cubicBezTo>
                  <a:cubicBezTo>
                    <a:pt x="2066" y="1836"/>
                    <a:pt x="2099" y="1934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3"/>
                    <a:pt x="2754" y="2803"/>
                    <a:pt x="2853" y="2672"/>
                  </a:cubicBezTo>
                  <a:cubicBezTo>
                    <a:pt x="3000" y="2410"/>
                    <a:pt x="3213" y="1967"/>
                    <a:pt x="2476" y="1344"/>
                  </a:cubicBezTo>
                  <a:cubicBezTo>
                    <a:pt x="1755" y="721"/>
                    <a:pt x="1689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5628800" y="2920025"/>
              <a:ext cx="38975" cy="191950"/>
            </a:xfrm>
            <a:custGeom>
              <a:avLst/>
              <a:gdLst/>
              <a:ahLst/>
              <a:cxnLst/>
              <a:rect l="l" t="t" r="r" b="b"/>
              <a:pathLst>
                <a:path w="1559" h="7678" extrusionOk="0">
                  <a:moveTo>
                    <a:pt x="631" y="1"/>
                  </a:moveTo>
                  <a:cubicBezTo>
                    <a:pt x="566" y="1"/>
                    <a:pt x="497" y="17"/>
                    <a:pt x="427" y="56"/>
                  </a:cubicBezTo>
                  <a:cubicBezTo>
                    <a:pt x="1" y="302"/>
                    <a:pt x="345" y="843"/>
                    <a:pt x="591" y="1105"/>
                  </a:cubicBezTo>
                  <a:cubicBezTo>
                    <a:pt x="706" y="1203"/>
                    <a:pt x="771" y="1482"/>
                    <a:pt x="804" y="1859"/>
                  </a:cubicBezTo>
                  <a:cubicBezTo>
                    <a:pt x="837" y="2580"/>
                    <a:pt x="820" y="3302"/>
                    <a:pt x="739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87"/>
                  </a:cubicBezTo>
                  <a:cubicBezTo>
                    <a:pt x="1050" y="3990"/>
                    <a:pt x="1411" y="2843"/>
                    <a:pt x="1476" y="1859"/>
                  </a:cubicBezTo>
                  <a:cubicBezTo>
                    <a:pt x="1558" y="1351"/>
                    <a:pt x="1460" y="826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5502175" y="2934525"/>
              <a:ext cx="116000" cy="136900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96" y="1"/>
                  </a:moveTo>
                  <a:lnTo>
                    <a:pt x="296" y="1"/>
                  </a:lnTo>
                  <a:cubicBezTo>
                    <a:pt x="83" y="394"/>
                    <a:pt x="1" y="853"/>
                    <a:pt x="50" y="1295"/>
                  </a:cubicBezTo>
                  <a:cubicBezTo>
                    <a:pt x="99" y="1918"/>
                    <a:pt x="329" y="2508"/>
                    <a:pt x="673" y="3033"/>
                  </a:cubicBezTo>
                  <a:cubicBezTo>
                    <a:pt x="1166" y="3716"/>
                    <a:pt x="1942" y="3794"/>
                    <a:pt x="2271" y="3794"/>
                  </a:cubicBezTo>
                  <a:cubicBezTo>
                    <a:pt x="2369" y="3794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4"/>
                    <a:pt x="2411" y="2722"/>
                    <a:pt x="2230" y="2607"/>
                  </a:cubicBezTo>
                  <a:cubicBezTo>
                    <a:pt x="2099" y="2558"/>
                    <a:pt x="1837" y="2328"/>
                    <a:pt x="2066" y="2197"/>
                  </a:cubicBezTo>
                  <a:cubicBezTo>
                    <a:pt x="2094" y="2179"/>
                    <a:pt x="2125" y="2171"/>
                    <a:pt x="2158" y="2171"/>
                  </a:cubicBezTo>
                  <a:cubicBezTo>
                    <a:pt x="2393" y="2171"/>
                    <a:pt x="2716" y="2611"/>
                    <a:pt x="2673" y="3115"/>
                  </a:cubicBezTo>
                  <a:cubicBezTo>
                    <a:pt x="2624" y="3705"/>
                    <a:pt x="2902" y="3853"/>
                    <a:pt x="3312" y="4131"/>
                  </a:cubicBezTo>
                  <a:cubicBezTo>
                    <a:pt x="3722" y="4410"/>
                    <a:pt x="3460" y="4934"/>
                    <a:pt x="3460" y="4934"/>
                  </a:cubicBezTo>
                  <a:cubicBezTo>
                    <a:pt x="4181" y="4525"/>
                    <a:pt x="4017" y="3853"/>
                    <a:pt x="3935" y="3705"/>
                  </a:cubicBezTo>
                  <a:cubicBezTo>
                    <a:pt x="3853" y="3557"/>
                    <a:pt x="3673" y="3295"/>
                    <a:pt x="3886" y="3197"/>
                  </a:cubicBezTo>
                  <a:cubicBezTo>
                    <a:pt x="3901" y="3189"/>
                    <a:pt x="3915" y="3186"/>
                    <a:pt x="3929" y="3186"/>
                  </a:cubicBezTo>
                  <a:cubicBezTo>
                    <a:pt x="4128" y="3186"/>
                    <a:pt x="4212" y="3914"/>
                    <a:pt x="4197" y="4557"/>
                  </a:cubicBezTo>
                  <a:cubicBezTo>
                    <a:pt x="4164" y="4918"/>
                    <a:pt x="4328" y="5279"/>
                    <a:pt x="4640" y="5475"/>
                  </a:cubicBezTo>
                  <a:cubicBezTo>
                    <a:pt x="4509" y="5147"/>
                    <a:pt x="4443" y="4803"/>
                    <a:pt x="4459" y="4443"/>
                  </a:cubicBezTo>
                  <a:cubicBezTo>
                    <a:pt x="4459" y="3934"/>
                    <a:pt x="4541" y="3033"/>
                    <a:pt x="3640" y="2394"/>
                  </a:cubicBezTo>
                  <a:cubicBezTo>
                    <a:pt x="2722" y="1771"/>
                    <a:pt x="1624" y="2049"/>
                    <a:pt x="837" y="1492"/>
                  </a:cubicBezTo>
                  <a:cubicBezTo>
                    <a:pt x="755" y="1427"/>
                    <a:pt x="689" y="1361"/>
                    <a:pt x="607" y="1295"/>
                  </a:cubicBezTo>
                  <a:cubicBezTo>
                    <a:pt x="312" y="935"/>
                    <a:pt x="181" y="460"/>
                    <a:pt x="2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5933275" y="3076275"/>
              <a:ext cx="99600" cy="218925"/>
            </a:xfrm>
            <a:custGeom>
              <a:avLst/>
              <a:gdLst/>
              <a:ahLst/>
              <a:cxnLst/>
              <a:rect l="l" t="t" r="r" b="b"/>
              <a:pathLst>
                <a:path w="3984" h="8757" extrusionOk="0">
                  <a:moveTo>
                    <a:pt x="1919" y="0"/>
                  </a:moveTo>
                  <a:cubicBezTo>
                    <a:pt x="1762" y="0"/>
                    <a:pt x="1601" y="22"/>
                    <a:pt x="1443" y="67"/>
                  </a:cubicBezTo>
                  <a:cubicBezTo>
                    <a:pt x="689" y="248"/>
                    <a:pt x="132" y="903"/>
                    <a:pt x="66" y="1690"/>
                  </a:cubicBezTo>
                  <a:cubicBezTo>
                    <a:pt x="1" y="2493"/>
                    <a:pt x="410" y="3280"/>
                    <a:pt x="1001" y="3837"/>
                  </a:cubicBezTo>
                  <a:cubicBezTo>
                    <a:pt x="1591" y="4428"/>
                    <a:pt x="2345" y="4706"/>
                    <a:pt x="2902" y="5214"/>
                  </a:cubicBezTo>
                  <a:cubicBezTo>
                    <a:pt x="3426" y="5673"/>
                    <a:pt x="3771" y="6345"/>
                    <a:pt x="3820" y="7050"/>
                  </a:cubicBezTo>
                  <a:cubicBezTo>
                    <a:pt x="3853" y="7722"/>
                    <a:pt x="3492" y="8394"/>
                    <a:pt x="2918" y="8558"/>
                  </a:cubicBezTo>
                  <a:cubicBezTo>
                    <a:pt x="2785" y="8608"/>
                    <a:pt x="2650" y="8631"/>
                    <a:pt x="2517" y="8631"/>
                  </a:cubicBezTo>
                  <a:cubicBezTo>
                    <a:pt x="2080" y="8631"/>
                    <a:pt x="1680" y="8379"/>
                    <a:pt x="1541" y="8001"/>
                  </a:cubicBezTo>
                  <a:cubicBezTo>
                    <a:pt x="1345" y="7558"/>
                    <a:pt x="1541" y="7034"/>
                    <a:pt x="1984" y="6837"/>
                  </a:cubicBezTo>
                  <a:cubicBezTo>
                    <a:pt x="2082" y="6804"/>
                    <a:pt x="2164" y="6788"/>
                    <a:pt x="2263" y="6788"/>
                  </a:cubicBezTo>
                  <a:cubicBezTo>
                    <a:pt x="2263" y="6788"/>
                    <a:pt x="2291" y="6785"/>
                    <a:pt x="2337" y="6785"/>
                  </a:cubicBezTo>
                  <a:cubicBezTo>
                    <a:pt x="2473" y="6785"/>
                    <a:pt x="2759" y="6812"/>
                    <a:pt x="2869" y="7034"/>
                  </a:cubicBezTo>
                  <a:cubicBezTo>
                    <a:pt x="2869" y="7034"/>
                    <a:pt x="2890" y="7076"/>
                    <a:pt x="2857" y="7076"/>
                  </a:cubicBezTo>
                  <a:cubicBezTo>
                    <a:pt x="2848" y="7076"/>
                    <a:pt x="2836" y="7073"/>
                    <a:pt x="2820" y="7067"/>
                  </a:cubicBezTo>
                  <a:cubicBezTo>
                    <a:pt x="2750" y="7024"/>
                    <a:pt x="2673" y="7003"/>
                    <a:pt x="2599" y="7003"/>
                  </a:cubicBezTo>
                  <a:cubicBezTo>
                    <a:pt x="2500" y="7003"/>
                    <a:pt x="2403" y="7041"/>
                    <a:pt x="2328" y="7116"/>
                  </a:cubicBezTo>
                  <a:cubicBezTo>
                    <a:pt x="2066" y="7345"/>
                    <a:pt x="2132" y="7771"/>
                    <a:pt x="2443" y="7935"/>
                  </a:cubicBezTo>
                  <a:cubicBezTo>
                    <a:pt x="2521" y="7973"/>
                    <a:pt x="2605" y="7991"/>
                    <a:pt x="2686" y="7991"/>
                  </a:cubicBezTo>
                  <a:cubicBezTo>
                    <a:pt x="2996" y="7991"/>
                    <a:pt x="3278" y="7724"/>
                    <a:pt x="3148" y="7230"/>
                  </a:cubicBezTo>
                  <a:cubicBezTo>
                    <a:pt x="3049" y="6919"/>
                    <a:pt x="2754" y="6706"/>
                    <a:pt x="2444" y="6706"/>
                  </a:cubicBezTo>
                  <a:cubicBezTo>
                    <a:pt x="2395" y="6706"/>
                    <a:pt x="2345" y="6711"/>
                    <a:pt x="2295" y="6722"/>
                  </a:cubicBezTo>
                  <a:cubicBezTo>
                    <a:pt x="2164" y="6722"/>
                    <a:pt x="2050" y="6739"/>
                    <a:pt x="1951" y="6804"/>
                  </a:cubicBezTo>
                  <a:cubicBezTo>
                    <a:pt x="1492" y="7017"/>
                    <a:pt x="1279" y="7558"/>
                    <a:pt x="1476" y="8034"/>
                  </a:cubicBezTo>
                  <a:cubicBezTo>
                    <a:pt x="1604" y="8471"/>
                    <a:pt x="2056" y="8757"/>
                    <a:pt x="2545" y="8757"/>
                  </a:cubicBezTo>
                  <a:cubicBezTo>
                    <a:pt x="2680" y="8757"/>
                    <a:pt x="2817" y="8735"/>
                    <a:pt x="2951" y="8689"/>
                  </a:cubicBezTo>
                  <a:cubicBezTo>
                    <a:pt x="3607" y="8509"/>
                    <a:pt x="3984" y="7771"/>
                    <a:pt x="3967" y="7067"/>
                  </a:cubicBezTo>
                  <a:cubicBezTo>
                    <a:pt x="3918" y="6313"/>
                    <a:pt x="3574" y="5608"/>
                    <a:pt x="3017" y="5100"/>
                  </a:cubicBezTo>
                  <a:cubicBezTo>
                    <a:pt x="2443" y="4559"/>
                    <a:pt x="1673" y="4280"/>
                    <a:pt x="1115" y="3723"/>
                  </a:cubicBezTo>
                  <a:cubicBezTo>
                    <a:pt x="558" y="3182"/>
                    <a:pt x="165" y="2444"/>
                    <a:pt x="230" y="1707"/>
                  </a:cubicBezTo>
                  <a:cubicBezTo>
                    <a:pt x="263" y="1264"/>
                    <a:pt x="476" y="838"/>
                    <a:pt x="820" y="559"/>
                  </a:cubicBezTo>
                  <a:cubicBezTo>
                    <a:pt x="984" y="444"/>
                    <a:pt x="1164" y="346"/>
                    <a:pt x="1345" y="297"/>
                  </a:cubicBezTo>
                  <a:cubicBezTo>
                    <a:pt x="1500" y="254"/>
                    <a:pt x="1661" y="233"/>
                    <a:pt x="1818" y="233"/>
                  </a:cubicBezTo>
                  <a:cubicBezTo>
                    <a:pt x="1959" y="233"/>
                    <a:pt x="2098" y="250"/>
                    <a:pt x="2230" y="281"/>
                  </a:cubicBezTo>
                  <a:cubicBezTo>
                    <a:pt x="3263" y="543"/>
                    <a:pt x="3574" y="1920"/>
                    <a:pt x="2902" y="2575"/>
                  </a:cubicBezTo>
                  <a:cubicBezTo>
                    <a:pt x="2771" y="2706"/>
                    <a:pt x="2590" y="2805"/>
                    <a:pt x="2394" y="2838"/>
                  </a:cubicBezTo>
                  <a:cubicBezTo>
                    <a:pt x="2332" y="2846"/>
                    <a:pt x="2273" y="2850"/>
                    <a:pt x="2218" y="2850"/>
                  </a:cubicBezTo>
                  <a:cubicBezTo>
                    <a:pt x="1754" y="2850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1" y="2346"/>
                    <a:pt x="1649" y="2347"/>
                    <a:pt x="1673" y="2347"/>
                  </a:cubicBezTo>
                  <a:cubicBezTo>
                    <a:pt x="1802" y="2347"/>
                    <a:pt x="2125" y="2324"/>
                    <a:pt x="2263" y="2034"/>
                  </a:cubicBezTo>
                  <a:cubicBezTo>
                    <a:pt x="2381" y="1680"/>
                    <a:pt x="2099" y="1346"/>
                    <a:pt x="1763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6"/>
                    <a:pt x="1738" y="2903"/>
                  </a:cubicBezTo>
                  <a:cubicBezTo>
                    <a:pt x="1916" y="2983"/>
                    <a:pt x="2103" y="3021"/>
                    <a:pt x="2285" y="3021"/>
                  </a:cubicBezTo>
                  <a:cubicBezTo>
                    <a:pt x="2741" y="3021"/>
                    <a:pt x="3176" y="2784"/>
                    <a:pt x="3410" y="2362"/>
                  </a:cubicBezTo>
                  <a:cubicBezTo>
                    <a:pt x="3672" y="1821"/>
                    <a:pt x="3623" y="1166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5988200" y="3159075"/>
              <a:ext cx="42950" cy="60275"/>
            </a:xfrm>
            <a:custGeom>
              <a:avLst/>
              <a:gdLst/>
              <a:ahLst/>
              <a:cxnLst/>
              <a:rect l="l" t="t" r="r" b="b"/>
              <a:pathLst>
                <a:path w="1718" h="2411" extrusionOk="0">
                  <a:moveTo>
                    <a:pt x="197" y="1"/>
                  </a:moveTo>
                  <a:cubicBezTo>
                    <a:pt x="213" y="165"/>
                    <a:pt x="180" y="329"/>
                    <a:pt x="115" y="476"/>
                  </a:cubicBezTo>
                  <a:cubicBezTo>
                    <a:pt x="0" y="870"/>
                    <a:pt x="328" y="1132"/>
                    <a:pt x="951" y="1411"/>
                  </a:cubicBezTo>
                  <a:cubicBezTo>
                    <a:pt x="1590" y="1689"/>
                    <a:pt x="1656" y="2410"/>
                    <a:pt x="1656" y="2410"/>
                  </a:cubicBezTo>
                  <a:cubicBezTo>
                    <a:pt x="1718" y="521"/>
                    <a:pt x="975" y="344"/>
                    <a:pt x="727" y="344"/>
                  </a:cubicBezTo>
                  <a:cubicBezTo>
                    <a:pt x="712" y="344"/>
                    <a:pt x="699" y="344"/>
                    <a:pt x="689" y="345"/>
                  </a:cubicBezTo>
                  <a:cubicBezTo>
                    <a:pt x="492" y="345"/>
                    <a:pt x="393" y="263"/>
                    <a:pt x="361" y="165"/>
                  </a:cubicBezTo>
                  <a:cubicBezTo>
                    <a:pt x="344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853775" y="29812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29"/>
                  </a:moveTo>
                  <a:cubicBezTo>
                    <a:pt x="509" y="2229"/>
                    <a:pt x="509" y="2230"/>
                    <a:pt x="510" y="2231"/>
                  </a:cubicBezTo>
                  <a:lnTo>
                    <a:pt x="510" y="2231"/>
                  </a:lnTo>
                  <a:cubicBezTo>
                    <a:pt x="509" y="2231"/>
                    <a:pt x="509" y="2230"/>
                    <a:pt x="509" y="2229"/>
                  </a:cubicBezTo>
                  <a:close/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46" y="312"/>
                    <a:pt x="1132" y="410"/>
                  </a:cubicBezTo>
                  <a:cubicBezTo>
                    <a:pt x="919" y="590"/>
                    <a:pt x="361" y="1213"/>
                    <a:pt x="771" y="1836"/>
                  </a:cubicBezTo>
                  <a:cubicBezTo>
                    <a:pt x="1214" y="2524"/>
                    <a:pt x="1787" y="2295"/>
                    <a:pt x="2000" y="2885"/>
                  </a:cubicBezTo>
                  <a:cubicBezTo>
                    <a:pt x="2000" y="2885"/>
                    <a:pt x="2066" y="3180"/>
                    <a:pt x="1886" y="3278"/>
                  </a:cubicBezTo>
                  <a:cubicBezTo>
                    <a:pt x="1852" y="3296"/>
                    <a:pt x="1819" y="3303"/>
                    <a:pt x="1788" y="3303"/>
                  </a:cubicBezTo>
                  <a:cubicBezTo>
                    <a:pt x="1642" y="3303"/>
                    <a:pt x="1542" y="3129"/>
                    <a:pt x="1542" y="2967"/>
                  </a:cubicBezTo>
                  <a:cubicBezTo>
                    <a:pt x="1492" y="2672"/>
                    <a:pt x="1246" y="2426"/>
                    <a:pt x="935" y="2393"/>
                  </a:cubicBezTo>
                  <a:cubicBezTo>
                    <a:pt x="572" y="2348"/>
                    <a:pt x="516" y="2246"/>
                    <a:pt x="510" y="2231"/>
                  </a:cubicBezTo>
                  <a:lnTo>
                    <a:pt x="510" y="2231"/>
                  </a:lnTo>
                  <a:cubicBezTo>
                    <a:pt x="558" y="2362"/>
                    <a:pt x="558" y="2525"/>
                    <a:pt x="525" y="2656"/>
                  </a:cubicBezTo>
                  <a:cubicBezTo>
                    <a:pt x="460" y="2803"/>
                    <a:pt x="165" y="3311"/>
                    <a:pt x="738" y="3688"/>
                  </a:cubicBezTo>
                  <a:cubicBezTo>
                    <a:pt x="1296" y="4065"/>
                    <a:pt x="1591" y="3868"/>
                    <a:pt x="1689" y="4508"/>
                  </a:cubicBezTo>
                  <a:cubicBezTo>
                    <a:pt x="1787" y="5147"/>
                    <a:pt x="1853" y="5917"/>
                    <a:pt x="2197" y="6245"/>
                  </a:cubicBezTo>
                  <a:cubicBezTo>
                    <a:pt x="2082" y="6180"/>
                    <a:pt x="1984" y="6081"/>
                    <a:pt x="1919" y="5967"/>
                  </a:cubicBezTo>
                  <a:cubicBezTo>
                    <a:pt x="1770" y="5640"/>
                    <a:pt x="1461" y="5435"/>
                    <a:pt x="1125" y="5435"/>
                  </a:cubicBezTo>
                  <a:cubicBezTo>
                    <a:pt x="1089" y="5435"/>
                    <a:pt x="1053" y="5437"/>
                    <a:pt x="1017" y="5442"/>
                  </a:cubicBezTo>
                  <a:cubicBezTo>
                    <a:pt x="994" y="5443"/>
                    <a:pt x="973" y="5443"/>
                    <a:pt x="951" y="5443"/>
                  </a:cubicBezTo>
                  <a:cubicBezTo>
                    <a:pt x="438" y="5443"/>
                    <a:pt x="376" y="5257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31"/>
                    <a:pt x="935" y="6622"/>
                  </a:cubicBezTo>
                  <a:cubicBezTo>
                    <a:pt x="1886" y="7114"/>
                    <a:pt x="1804" y="6737"/>
                    <a:pt x="3099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6" y="8699"/>
                    <a:pt x="4287" y="8697"/>
                    <a:pt x="4259" y="8697"/>
                  </a:cubicBezTo>
                  <a:cubicBezTo>
                    <a:pt x="4089" y="8697"/>
                    <a:pt x="3920" y="8779"/>
                    <a:pt x="3836" y="8933"/>
                  </a:cubicBezTo>
                  <a:cubicBezTo>
                    <a:pt x="3623" y="9228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5" y="9572"/>
                    <a:pt x="4430" y="9662"/>
                    <a:pt x="4587" y="9662"/>
                  </a:cubicBezTo>
                  <a:cubicBezTo>
                    <a:pt x="4677" y="9662"/>
                    <a:pt x="4771" y="9632"/>
                    <a:pt x="4869" y="9540"/>
                  </a:cubicBezTo>
                  <a:cubicBezTo>
                    <a:pt x="4996" y="9427"/>
                    <a:pt x="5196" y="9329"/>
                    <a:pt x="5426" y="9329"/>
                  </a:cubicBezTo>
                  <a:cubicBezTo>
                    <a:pt x="5730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30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900500" y="2917525"/>
              <a:ext cx="68875" cy="268625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296" y="0"/>
                  </a:moveTo>
                  <a:cubicBezTo>
                    <a:pt x="713" y="0"/>
                    <a:pt x="161" y="379"/>
                    <a:pt x="99" y="910"/>
                  </a:cubicBezTo>
                  <a:cubicBezTo>
                    <a:pt x="0" y="1418"/>
                    <a:pt x="377" y="1910"/>
                    <a:pt x="902" y="1959"/>
                  </a:cubicBezTo>
                  <a:lnTo>
                    <a:pt x="1049" y="1959"/>
                  </a:lnTo>
                  <a:cubicBezTo>
                    <a:pt x="1574" y="1926"/>
                    <a:pt x="1836" y="1336"/>
                    <a:pt x="1639" y="1074"/>
                  </a:cubicBezTo>
                  <a:cubicBezTo>
                    <a:pt x="1563" y="956"/>
                    <a:pt x="1446" y="904"/>
                    <a:pt x="1329" y="904"/>
                  </a:cubicBezTo>
                  <a:cubicBezTo>
                    <a:pt x="1121" y="904"/>
                    <a:pt x="914" y="1068"/>
                    <a:pt x="935" y="1320"/>
                  </a:cubicBezTo>
                  <a:cubicBezTo>
                    <a:pt x="951" y="1648"/>
                    <a:pt x="1295" y="1615"/>
                    <a:pt x="1344" y="1664"/>
                  </a:cubicBezTo>
                  <a:cubicBezTo>
                    <a:pt x="1377" y="1697"/>
                    <a:pt x="1344" y="1762"/>
                    <a:pt x="1344" y="1762"/>
                  </a:cubicBezTo>
                  <a:cubicBezTo>
                    <a:pt x="1295" y="1828"/>
                    <a:pt x="1230" y="1877"/>
                    <a:pt x="1164" y="1894"/>
                  </a:cubicBezTo>
                  <a:cubicBezTo>
                    <a:pt x="1148" y="1910"/>
                    <a:pt x="1131" y="1910"/>
                    <a:pt x="1115" y="1910"/>
                  </a:cubicBezTo>
                  <a:lnTo>
                    <a:pt x="1099" y="1910"/>
                  </a:lnTo>
                  <a:cubicBezTo>
                    <a:pt x="1065" y="1914"/>
                    <a:pt x="1032" y="1916"/>
                    <a:pt x="999" y="1916"/>
                  </a:cubicBezTo>
                  <a:cubicBezTo>
                    <a:pt x="473" y="1916"/>
                    <a:pt x="73" y="1435"/>
                    <a:pt x="181" y="910"/>
                  </a:cubicBezTo>
                  <a:cubicBezTo>
                    <a:pt x="263" y="438"/>
                    <a:pt x="755" y="114"/>
                    <a:pt x="1269" y="114"/>
                  </a:cubicBezTo>
                  <a:cubicBezTo>
                    <a:pt x="1577" y="114"/>
                    <a:pt x="1892" y="230"/>
                    <a:pt x="2131" y="500"/>
                  </a:cubicBezTo>
                  <a:cubicBezTo>
                    <a:pt x="2443" y="926"/>
                    <a:pt x="2590" y="1435"/>
                    <a:pt x="2541" y="1943"/>
                  </a:cubicBezTo>
                  <a:cubicBezTo>
                    <a:pt x="2525" y="2467"/>
                    <a:pt x="2410" y="2959"/>
                    <a:pt x="2230" y="3434"/>
                  </a:cubicBezTo>
                  <a:cubicBezTo>
                    <a:pt x="1410" y="5450"/>
                    <a:pt x="525" y="7499"/>
                    <a:pt x="1148" y="8975"/>
                  </a:cubicBezTo>
                  <a:cubicBezTo>
                    <a:pt x="1426" y="9729"/>
                    <a:pt x="1967" y="10351"/>
                    <a:pt x="2672" y="10745"/>
                  </a:cubicBezTo>
                  <a:cubicBezTo>
                    <a:pt x="2000" y="10335"/>
                    <a:pt x="1492" y="9696"/>
                    <a:pt x="1230" y="8942"/>
                  </a:cubicBezTo>
                  <a:cubicBezTo>
                    <a:pt x="689" y="7499"/>
                    <a:pt x="1558" y="5549"/>
                    <a:pt x="2410" y="3500"/>
                  </a:cubicBezTo>
                  <a:cubicBezTo>
                    <a:pt x="2590" y="3008"/>
                    <a:pt x="2689" y="2484"/>
                    <a:pt x="2721" y="1959"/>
                  </a:cubicBezTo>
                  <a:cubicBezTo>
                    <a:pt x="2754" y="1402"/>
                    <a:pt x="2574" y="861"/>
                    <a:pt x="2246" y="418"/>
                  </a:cubicBezTo>
                  <a:cubicBezTo>
                    <a:pt x="1977" y="125"/>
                    <a:pt x="1631" y="0"/>
                    <a:pt x="1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5985325" y="2996000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8" y="0"/>
                  </a:moveTo>
                  <a:cubicBezTo>
                    <a:pt x="508" y="0"/>
                    <a:pt x="295" y="66"/>
                    <a:pt x="148" y="672"/>
                  </a:cubicBezTo>
                  <a:cubicBezTo>
                    <a:pt x="0" y="1262"/>
                    <a:pt x="279" y="1492"/>
                    <a:pt x="1066" y="1852"/>
                  </a:cubicBezTo>
                  <a:cubicBezTo>
                    <a:pt x="1853" y="2229"/>
                    <a:pt x="1885" y="3508"/>
                    <a:pt x="1885" y="3508"/>
                  </a:cubicBezTo>
                  <a:lnTo>
                    <a:pt x="1902" y="3737"/>
                  </a:lnTo>
                  <a:lnTo>
                    <a:pt x="1918" y="3508"/>
                  </a:lnTo>
                  <a:cubicBezTo>
                    <a:pt x="1918" y="3508"/>
                    <a:pt x="1967" y="2213"/>
                    <a:pt x="2738" y="1852"/>
                  </a:cubicBezTo>
                  <a:cubicBezTo>
                    <a:pt x="3525" y="1492"/>
                    <a:pt x="3803" y="1262"/>
                    <a:pt x="3656" y="672"/>
                  </a:cubicBezTo>
                  <a:cubicBezTo>
                    <a:pt x="3525" y="66"/>
                    <a:pt x="3295" y="0"/>
                    <a:pt x="3295" y="0"/>
                  </a:cubicBezTo>
                  <a:cubicBezTo>
                    <a:pt x="3295" y="0"/>
                    <a:pt x="3295" y="268"/>
                    <a:pt x="3112" y="268"/>
                  </a:cubicBezTo>
                  <a:cubicBezTo>
                    <a:pt x="3098" y="268"/>
                    <a:pt x="3082" y="266"/>
                    <a:pt x="3066" y="263"/>
                  </a:cubicBezTo>
                  <a:cubicBezTo>
                    <a:pt x="2967" y="232"/>
                    <a:pt x="2829" y="173"/>
                    <a:pt x="2696" y="173"/>
                  </a:cubicBezTo>
                  <a:cubicBezTo>
                    <a:pt x="2544" y="173"/>
                    <a:pt x="2398" y="251"/>
                    <a:pt x="2328" y="541"/>
                  </a:cubicBezTo>
                  <a:cubicBezTo>
                    <a:pt x="2216" y="1068"/>
                    <a:pt x="2167" y="1641"/>
                    <a:pt x="1937" y="1641"/>
                  </a:cubicBezTo>
                  <a:cubicBezTo>
                    <a:pt x="1931" y="1641"/>
                    <a:pt x="1925" y="1640"/>
                    <a:pt x="1918" y="1639"/>
                  </a:cubicBezTo>
                  <a:lnTo>
                    <a:pt x="1885" y="1639"/>
                  </a:lnTo>
                  <a:cubicBezTo>
                    <a:pt x="1879" y="1640"/>
                    <a:pt x="1873" y="1641"/>
                    <a:pt x="1867" y="1641"/>
                  </a:cubicBezTo>
                  <a:cubicBezTo>
                    <a:pt x="1653" y="1641"/>
                    <a:pt x="1603" y="1068"/>
                    <a:pt x="1476" y="541"/>
                  </a:cubicBezTo>
                  <a:cubicBezTo>
                    <a:pt x="1405" y="251"/>
                    <a:pt x="1265" y="173"/>
                    <a:pt x="1114" y="173"/>
                  </a:cubicBezTo>
                  <a:cubicBezTo>
                    <a:pt x="983" y="173"/>
                    <a:pt x="845" y="232"/>
                    <a:pt x="738" y="263"/>
                  </a:cubicBezTo>
                  <a:cubicBezTo>
                    <a:pt x="721" y="266"/>
                    <a:pt x="706" y="268"/>
                    <a:pt x="691" y="268"/>
                  </a:cubicBezTo>
                  <a:cubicBezTo>
                    <a:pt x="508" y="268"/>
                    <a:pt x="508" y="0"/>
                    <a:pt x="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5963200" y="2907475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377" y="968"/>
                    <a:pt x="1312" y="1230"/>
                    <a:pt x="689" y="2361"/>
                  </a:cubicBezTo>
                  <a:cubicBezTo>
                    <a:pt x="590" y="2541"/>
                    <a:pt x="508" y="2722"/>
                    <a:pt x="443" y="2918"/>
                  </a:cubicBezTo>
                  <a:cubicBezTo>
                    <a:pt x="0" y="4295"/>
                    <a:pt x="262" y="5230"/>
                    <a:pt x="1574" y="6147"/>
                  </a:cubicBezTo>
                  <a:cubicBezTo>
                    <a:pt x="2705" y="6934"/>
                    <a:pt x="2770" y="8000"/>
                    <a:pt x="2770" y="8164"/>
                  </a:cubicBezTo>
                  <a:cubicBezTo>
                    <a:pt x="2787" y="7655"/>
                    <a:pt x="2623" y="7164"/>
                    <a:pt x="2328" y="6754"/>
                  </a:cubicBezTo>
                  <a:cubicBezTo>
                    <a:pt x="2033" y="6328"/>
                    <a:pt x="1623" y="6082"/>
                    <a:pt x="1049" y="5574"/>
                  </a:cubicBezTo>
                  <a:cubicBezTo>
                    <a:pt x="869" y="5410"/>
                    <a:pt x="738" y="5197"/>
                    <a:pt x="656" y="4984"/>
                  </a:cubicBezTo>
                  <a:cubicBezTo>
                    <a:pt x="312" y="4148"/>
                    <a:pt x="984" y="3279"/>
                    <a:pt x="1312" y="2902"/>
                  </a:cubicBezTo>
                  <a:cubicBezTo>
                    <a:pt x="1459" y="2738"/>
                    <a:pt x="1656" y="2558"/>
                    <a:pt x="1852" y="2361"/>
                  </a:cubicBezTo>
                  <a:cubicBezTo>
                    <a:pt x="2229" y="2017"/>
                    <a:pt x="2475" y="1574"/>
                    <a:pt x="2574" y="1083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846675" y="4089775"/>
              <a:ext cx="57825" cy="52575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0"/>
                    <a:pt x="870" y="1325"/>
                    <a:pt x="821" y="1440"/>
                  </a:cubicBezTo>
                  <a:cubicBezTo>
                    <a:pt x="622" y="1750"/>
                    <a:pt x="254" y="1788"/>
                    <a:pt x="87" y="1788"/>
                  </a:cubicBezTo>
                  <a:cubicBezTo>
                    <a:pt x="34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21" y="1849"/>
                    <a:pt x="695" y="2102"/>
                    <a:pt x="1231" y="2102"/>
                  </a:cubicBezTo>
                  <a:cubicBezTo>
                    <a:pt x="1502" y="2102"/>
                    <a:pt x="1764" y="2037"/>
                    <a:pt x="1952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2" y="374"/>
                  </a:cubicBezTo>
                  <a:cubicBezTo>
                    <a:pt x="1870" y="260"/>
                    <a:pt x="1886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745475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7" y="135"/>
                    <a:pt x="2967" y="86"/>
                  </a:cubicBezTo>
                  <a:cubicBezTo>
                    <a:pt x="2613" y="26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716775" y="4054150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4" y="0"/>
                    <a:pt x="388" y="9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98" y="865"/>
                    <a:pt x="362" y="1029"/>
                    <a:pt x="575" y="1095"/>
                  </a:cubicBezTo>
                  <a:cubicBezTo>
                    <a:pt x="659" y="1125"/>
                    <a:pt x="743" y="1139"/>
                    <a:pt x="825" y="1139"/>
                  </a:cubicBezTo>
                  <a:cubicBezTo>
                    <a:pt x="968" y="1139"/>
                    <a:pt x="1106" y="1096"/>
                    <a:pt x="1230" y="1013"/>
                  </a:cubicBezTo>
                  <a:cubicBezTo>
                    <a:pt x="1378" y="882"/>
                    <a:pt x="1460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50" y="902"/>
                    <a:pt x="786" y="902"/>
                  </a:cubicBezTo>
                  <a:cubicBezTo>
                    <a:pt x="765" y="902"/>
                    <a:pt x="744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90" y="84"/>
                    <a:pt x="437" y="72"/>
                    <a:pt x="482" y="72"/>
                  </a:cubicBezTo>
                  <a:cubicBezTo>
                    <a:pt x="603" y="72"/>
                    <a:pt x="710" y="160"/>
                    <a:pt x="722" y="292"/>
                  </a:cubicBezTo>
                  <a:cubicBezTo>
                    <a:pt x="744" y="399"/>
                    <a:pt x="660" y="464"/>
                    <a:pt x="608" y="464"/>
                  </a:cubicBezTo>
                  <a:cubicBezTo>
                    <a:pt x="581" y="464"/>
                    <a:pt x="563" y="446"/>
                    <a:pt x="575" y="406"/>
                  </a:cubicBezTo>
                  <a:cubicBezTo>
                    <a:pt x="587" y="332"/>
                    <a:pt x="553" y="268"/>
                    <a:pt x="480" y="268"/>
                  </a:cubicBezTo>
                  <a:cubicBezTo>
                    <a:pt x="456" y="268"/>
                    <a:pt x="427" y="275"/>
                    <a:pt x="394" y="292"/>
                  </a:cubicBezTo>
                  <a:cubicBezTo>
                    <a:pt x="280" y="357"/>
                    <a:pt x="394" y="537"/>
                    <a:pt x="394" y="537"/>
                  </a:cubicBezTo>
                  <a:cubicBezTo>
                    <a:pt x="446" y="575"/>
                    <a:pt x="504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4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7175575" y="3830425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7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1"/>
                    <a:pt x="2187" y="5421"/>
                    <a:pt x="2449" y="5471"/>
                  </a:cubicBezTo>
                  <a:cubicBezTo>
                    <a:pt x="2449" y="5471"/>
                    <a:pt x="925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2" y="389"/>
                    <a:pt x="1417" y="111"/>
                    <a:pt x="1089" y="12"/>
                  </a:cubicBezTo>
                  <a:cubicBezTo>
                    <a:pt x="1065" y="5"/>
                    <a:pt x="1037" y="0"/>
                    <a:pt x="10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7149100" y="3793125"/>
              <a:ext cx="131575" cy="17777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3582" y="1"/>
                  </a:moveTo>
                  <a:cubicBezTo>
                    <a:pt x="3371" y="1"/>
                    <a:pt x="3173" y="27"/>
                    <a:pt x="3000" y="62"/>
                  </a:cubicBezTo>
                  <a:cubicBezTo>
                    <a:pt x="2574" y="127"/>
                    <a:pt x="2164" y="308"/>
                    <a:pt x="1804" y="554"/>
                  </a:cubicBezTo>
                  <a:cubicBezTo>
                    <a:pt x="1" y="1930"/>
                    <a:pt x="312" y="4291"/>
                    <a:pt x="853" y="5438"/>
                  </a:cubicBezTo>
                  <a:cubicBezTo>
                    <a:pt x="1417" y="6596"/>
                    <a:pt x="2165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8" y="184"/>
                    <a:pt x="3411" y="184"/>
                  </a:cubicBezTo>
                  <a:cubicBezTo>
                    <a:pt x="3827" y="184"/>
                    <a:pt x="4212" y="310"/>
                    <a:pt x="4476" y="603"/>
                  </a:cubicBezTo>
                  <a:cubicBezTo>
                    <a:pt x="5121" y="1248"/>
                    <a:pt x="4654" y="2292"/>
                    <a:pt x="3951" y="2292"/>
                  </a:cubicBezTo>
                  <a:cubicBezTo>
                    <a:pt x="3940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10" y="2300"/>
                  </a:cubicBezTo>
                  <a:cubicBezTo>
                    <a:pt x="3566" y="2300"/>
                    <a:pt x="3326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75"/>
                    <a:pt x="3483" y="1774"/>
                    <a:pt x="3712" y="1774"/>
                  </a:cubicBezTo>
                  <a:cubicBezTo>
                    <a:pt x="3736" y="1774"/>
                    <a:pt x="3762" y="1771"/>
                    <a:pt x="3787" y="1766"/>
                  </a:cubicBezTo>
                  <a:cubicBezTo>
                    <a:pt x="4197" y="1701"/>
                    <a:pt x="4312" y="1160"/>
                    <a:pt x="3951" y="963"/>
                  </a:cubicBezTo>
                  <a:cubicBezTo>
                    <a:pt x="3851" y="911"/>
                    <a:pt x="3749" y="888"/>
                    <a:pt x="3649" y="888"/>
                  </a:cubicBezTo>
                  <a:cubicBezTo>
                    <a:pt x="3341" y="888"/>
                    <a:pt x="3066" y="1116"/>
                    <a:pt x="3017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7" y="2275"/>
                  </a:lnTo>
                  <a:lnTo>
                    <a:pt x="3443" y="2275"/>
                  </a:lnTo>
                  <a:cubicBezTo>
                    <a:pt x="3541" y="2324"/>
                    <a:pt x="3640" y="2373"/>
                    <a:pt x="3754" y="2389"/>
                  </a:cubicBezTo>
                  <a:cubicBezTo>
                    <a:pt x="3852" y="2412"/>
                    <a:pt x="3949" y="2422"/>
                    <a:pt x="4043" y="2422"/>
                  </a:cubicBezTo>
                  <a:cubicBezTo>
                    <a:pt x="4647" y="2422"/>
                    <a:pt x="5159" y="1996"/>
                    <a:pt x="5230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4" y="92"/>
                    <a:pt x="3972" y="1"/>
                    <a:pt x="3582" y="1"/>
                  </a:cubicBezTo>
                  <a:close/>
                  <a:moveTo>
                    <a:pt x="2254" y="7104"/>
                  </a:moveTo>
                  <a:cubicBezTo>
                    <a:pt x="2257" y="7106"/>
                    <a:pt x="2260" y="7108"/>
                    <a:pt x="2263" y="7110"/>
                  </a:cubicBezTo>
                  <a:cubicBezTo>
                    <a:pt x="2264" y="7110"/>
                    <a:pt x="2261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7287200" y="3675400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38" y="2902"/>
                  </a:cubicBezTo>
                  <a:cubicBezTo>
                    <a:pt x="1017" y="3378"/>
                    <a:pt x="1230" y="3886"/>
                    <a:pt x="1345" y="4443"/>
                  </a:cubicBezTo>
                  <a:cubicBezTo>
                    <a:pt x="1459" y="3886"/>
                    <a:pt x="1673" y="3378"/>
                    <a:pt x="1968" y="2902"/>
                  </a:cubicBezTo>
                  <a:cubicBezTo>
                    <a:pt x="2689" y="1722"/>
                    <a:pt x="2115" y="853"/>
                    <a:pt x="1673" y="427"/>
                  </a:cubicBezTo>
                  <a:cubicBezTo>
                    <a:pt x="1541" y="296"/>
                    <a:pt x="1443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7120825" y="365532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4"/>
                    <a:pt x="3787" y="853"/>
                  </a:cubicBezTo>
                  <a:cubicBezTo>
                    <a:pt x="3394" y="1066"/>
                    <a:pt x="2836" y="1542"/>
                    <a:pt x="3427" y="2066"/>
                  </a:cubicBezTo>
                  <a:cubicBezTo>
                    <a:pt x="4033" y="2591"/>
                    <a:pt x="4197" y="3345"/>
                    <a:pt x="3672" y="4082"/>
                  </a:cubicBezTo>
                  <a:cubicBezTo>
                    <a:pt x="3672" y="4082"/>
                    <a:pt x="3984" y="2984"/>
                    <a:pt x="3246" y="2492"/>
                  </a:cubicBezTo>
                  <a:cubicBezTo>
                    <a:pt x="3047" y="2359"/>
                    <a:pt x="2888" y="2323"/>
                    <a:pt x="2773" y="2323"/>
                  </a:cubicBezTo>
                  <a:cubicBezTo>
                    <a:pt x="2632" y="2323"/>
                    <a:pt x="2558" y="2378"/>
                    <a:pt x="2558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197" y="3377"/>
                    <a:pt x="2558" y="3754"/>
                  </a:cubicBezTo>
                  <a:cubicBezTo>
                    <a:pt x="2902" y="4148"/>
                    <a:pt x="3131" y="4935"/>
                    <a:pt x="1935" y="5803"/>
                  </a:cubicBezTo>
                  <a:cubicBezTo>
                    <a:pt x="1935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197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7235150" y="36303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2" y="263"/>
                    <a:pt x="2279" y="525"/>
                    <a:pt x="1624" y="820"/>
                  </a:cubicBezTo>
                  <a:cubicBezTo>
                    <a:pt x="968" y="1099"/>
                    <a:pt x="1214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88" y="1300"/>
                    <a:pt x="845" y="1242"/>
                    <a:pt x="685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9" y="1427"/>
                    <a:pt x="739" y="1656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7084775" y="384465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0" y="2443"/>
                    <a:pt x="3590" y="4262"/>
                  </a:cubicBezTo>
                  <a:cubicBezTo>
                    <a:pt x="3590" y="4262"/>
                    <a:pt x="2738" y="3771"/>
                    <a:pt x="2639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975775" y="3910225"/>
              <a:ext cx="196725" cy="144900"/>
            </a:xfrm>
            <a:custGeom>
              <a:avLst/>
              <a:gdLst/>
              <a:ahLst/>
              <a:cxnLst/>
              <a:rect l="l" t="t" r="r" b="b"/>
              <a:pathLst>
                <a:path w="7869" h="5796" extrusionOk="0">
                  <a:moveTo>
                    <a:pt x="4648" y="1"/>
                  </a:moveTo>
                  <a:cubicBezTo>
                    <a:pt x="4507" y="1"/>
                    <a:pt x="4372" y="44"/>
                    <a:pt x="4246" y="131"/>
                  </a:cubicBezTo>
                  <a:cubicBezTo>
                    <a:pt x="3883" y="394"/>
                    <a:pt x="3664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00" y="1180"/>
                    <a:pt x="3688" y="1393"/>
                  </a:cubicBezTo>
                  <a:cubicBezTo>
                    <a:pt x="4360" y="1590"/>
                    <a:pt x="4836" y="1721"/>
                    <a:pt x="4737" y="2098"/>
                  </a:cubicBezTo>
                  <a:cubicBezTo>
                    <a:pt x="4639" y="2475"/>
                    <a:pt x="3688" y="2541"/>
                    <a:pt x="2574" y="2721"/>
                  </a:cubicBezTo>
                  <a:cubicBezTo>
                    <a:pt x="1459" y="2885"/>
                    <a:pt x="574" y="3164"/>
                    <a:pt x="607" y="4131"/>
                  </a:cubicBezTo>
                  <a:cubicBezTo>
                    <a:pt x="632" y="4885"/>
                    <a:pt x="488" y="5250"/>
                    <a:pt x="237" y="5250"/>
                  </a:cubicBezTo>
                  <a:cubicBezTo>
                    <a:pt x="166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0" y="5164"/>
                    <a:pt x="249" y="5795"/>
                    <a:pt x="1194" y="5795"/>
                  </a:cubicBezTo>
                  <a:cubicBezTo>
                    <a:pt x="1388" y="5795"/>
                    <a:pt x="1612" y="5769"/>
                    <a:pt x="1869" y="5704"/>
                  </a:cubicBezTo>
                  <a:cubicBezTo>
                    <a:pt x="3377" y="5327"/>
                    <a:pt x="3557" y="4114"/>
                    <a:pt x="4196" y="3360"/>
                  </a:cubicBezTo>
                  <a:cubicBezTo>
                    <a:pt x="4836" y="2606"/>
                    <a:pt x="5475" y="1983"/>
                    <a:pt x="7868" y="1934"/>
                  </a:cubicBezTo>
                  <a:cubicBezTo>
                    <a:pt x="7868" y="1934"/>
                    <a:pt x="6409" y="1820"/>
                    <a:pt x="5852" y="951"/>
                  </a:cubicBezTo>
                  <a:cubicBezTo>
                    <a:pt x="5455" y="326"/>
                    <a:pt x="5032" y="1"/>
                    <a:pt x="4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7075750" y="3969975"/>
              <a:ext cx="192225" cy="157450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8" y="1"/>
                  </a:moveTo>
                  <a:cubicBezTo>
                    <a:pt x="3322" y="1"/>
                    <a:pt x="3276" y="1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5"/>
                    <a:pt x="1132" y="806"/>
                  </a:cubicBezTo>
                  <a:cubicBezTo>
                    <a:pt x="1" y="1806"/>
                    <a:pt x="361" y="3888"/>
                    <a:pt x="1705" y="4199"/>
                  </a:cubicBezTo>
                  <a:cubicBezTo>
                    <a:pt x="1850" y="4242"/>
                    <a:pt x="1997" y="4263"/>
                    <a:pt x="2141" y="4263"/>
                  </a:cubicBezTo>
                  <a:cubicBezTo>
                    <a:pt x="2603" y="4263"/>
                    <a:pt x="3045" y="4053"/>
                    <a:pt x="3345" y="3691"/>
                  </a:cubicBezTo>
                  <a:cubicBezTo>
                    <a:pt x="3656" y="3232"/>
                    <a:pt x="3656" y="2659"/>
                    <a:pt x="3345" y="2200"/>
                  </a:cubicBezTo>
                  <a:cubicBezTo>
                    <a:pt x="3133" y="1914"/>
                    <a:pt x="2806" y="1758"/>
                    <a:pt x="2468" y="1758"/>
                  </a:cubicBezTo>
                  <a:cubicBezTo>
                    <a:pt x="2282" y="1758"/>
                    <a:pt x="2093" y="1806"/>
                    <a:pt x="1918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02" y="2380"/>
                    <a:pt x="1935" y="2528"/>
                    <a:pt x="1837" y="2528"/>
                  </a:cubicBezTo>
                  <a:cubicBezTo>
                    <a:pt x="1831" y="2528"/>
                    <a:pt x="1826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7" y="3944"/>
                    <a:pt x="2581" y="4133"/>
                    <a:pt x="2136" y="4133"/>
                  </a:cubicBezTo>
                  <a:cubicBezTo>
                    <a:pt x="2008" y="4133"/>
                    <a:pt x="1879" y="4118"/>
                    <a:pt x="1755" y="4085"/>
                  </a:cubicBezTo>
                  <a:cubicBezTo>
                    <a:pt x="542" y="3790"/>
                    <a:pt x="214" y="1855"/>
                    <a:pt x="1263" y="938"/>
                  </a:cubicBezTo>
                  <a:cubicBezTo>
                    <a:pt x="1740" y="491"/>
                    <a:pt x="2321" y="318"/>
                    <a:pt x="2910" y="318"/>
                  </a:cubicBezTo>
                  <a:cubicBezTo>
                    <a:pt x="3616" y="318"/>
                    <a:pt x="4331" y="567"/>
                    <a:pt x="4885" y="888"/>
                  </a:cubicBezTo>
                  <a:cubicBezTo>
                    <a:pt x="5820" y="1413"/>
                    <a:pt x="6557" y="2249"/>
                    <a:pt x="6951" y="3249"/>
                  </a:cubicBezTo>
                  <a:cubicBezTo>
                    <a:pt x="7278" y="4052"/>
                    <a:pt x="7442" y="4921"/>
                    <a:pt x="7459" y="5789"/>
                  </a:cubicBezTo>
                  <a:cubicBezTo>
                    <a:pt x="7459" y="5937"/>
                    <a:pt x="7442" y="6084"/>
                    <a:pt x="7426" y="6232"/>
                  </a:cubicBezTo>
                  <a:lnTo>
                    <a:pt x="7426" y="6297"/>
                  </a:lnTo>
                  <a:cubicBezTo>
                    <a:pt x="7426" y="6265"/>
                    <a:pt x="7426" y="6248"/>
                    <a:pt x="7442" y="6232"/>
                  </a:cubicBezTo>
                  <a:lnTo>
                    <a:pt x="7459" y="6084"/>
                  </a:lnTo>
                  <a:cubicBezTo>
                    <a:pt x="7459" y="6074"/>
                    <a:pt x="7459" y="6063"/>
                    <a:pt x="7459" y="6052"/>
                  </a:cubicBezTo>
                  <a:cubicBezTo>
                    <a:pt x="7688" y="4855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7182225" y="4017725"/>
              <a:ext cx="75900" cy="81825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729" y="1"/>
                  </a:moveTo>
                  <a:cubicBezTo>
                    <a:pt x="62" y="1"/>
                    <a:pt x="0" y="784"/>
                    <a:pt x="1102" y="962"/>
                  </a:cubicBezTo>
                  <a:cubicBezTo>
                    <a:pt x="2347" y="1175"/>
                    <a:pt x="3036" y="3273"/>
                    <a:pt x="3036" y="3273"/>
                  </a:cubicBezTo>
                  <a:cubicBezTo>
                    <a:pt x="3036" y="3273"/>
                    <a:pt x="2741" y="1011"/>
                    <a:pt x="1462" y="241"/>
                  </a:cubicBezTo>
                  <a:cubicBezTo>
                    <a:pt x="1175" y="69"/>
                    <a:pt x="926" y="1"/>
                    <a:pt x="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7029450" y="4011425"/>
              <a:ext cx="130750" cy="112825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689"/>
                  </a:cubicBezTo>
                  <a:cubicBezTo>
                    <a:pt x="0" y="2082"/>
                    <a:pt x="99" y="2689"/>
                    <a:pt x="214" y="3033"/>
                  </a:cubicBezTo>
                  <a:cubicBezTo>
                    <a:pt x="279" y="3263"/>
                    <a:pt x="246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2" y="3050"/>
                    <a:pt x="1656" y="2754"/>
                    <a:pt x="1640" y="2279"/>
                  </a:cubicBezTo>
                  <a:cubicBezTo>
                    <a:pt x="1640" y="1878"/>
                    <a:pt x="1815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7" y="1852"/>
                    <a:pt x="1886" y="1852"/>
                    <a:pt x="1893" y="1852"/>
                  </a:cubicBezTo>
                  <a:cubicBezTo>
                    <a:pt x="2160" y="1852"/>
                    <a:pt x="2098" y="2386"/>
                    <a:pt x="2066" y="2673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2" y="4513"/>
                    <a:pt x="4163" y="4372"/>
                    <a:pt x="4410" y="4262"/>
                  </a:cubicBezTo>
                  <a:cubicBezTo>
                    <a:pt x="4522" y="4214"/>
                    <a:pt x="4642" y="4189"/>
                    <a:pt x="4763" y="4189"/>
                  </a:cubicBezTo>
                  <a:cubicBezTo>
                    <a:pt x="4926" y="4189"/>
                    <a:pt x="5088" y="4234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89"/>
                    <a:pt x="2180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7050350" y="4087250"/>
              <a:ext cx="31975" cy="50000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48" y="1377"/>
                    <a:pt x="164" y="1459"/>
                    <a:pt x="181" y="1541"/>
                  </a:cubicBezTo>
                  <a:cubicBezTo>
                    <a:pt x="230" y="1770"/>
                    <a:pt x="263" y="2000"/>
                    <a:pt x="263" y="2000"/>
                  </a:cubicBezTo>
                  <a:cubicBezTo>
                    <a:pt x="263" y="2000"/>
                    <a:pt x="263" y="1852"/>
                    <a:pt x="787" y="1557"/>
                  </a:cubicBezTo>
                  <a:cubicBezTo>
                    <a:pt x="804" y="1557"/>
                    <a:pt x="804" y="1541"/>
                    <a:pt x="820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908150" y="3872300"/>
              <a:ext cx="172950" cy="122000"/>
            </a:xfrm>
            <a:custGeom>
              <a:avLst/>
              <a:gdLst/>
              <a:ahLst/>
              <a:cxnLst/>
              <a:rect l="l" t="t" r="r" b="b"/>
              <a:pathLst>
                <a:path w="6918" h="4880" extrusionOk="0">
                  <a:moveTo>
                    <a:pt x="4972" y="0"/>
                  </a:moveTo>
                  <a:cubicBezTo>
                    <a:pt x="4750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84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4"/>
                    <a:pt x="3656" y="4336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58" y="2419"/>
                  </a:cubicBezTo>
                  <a:cubicBezTo>
                    <a:pt x="771" y="2104"/>
                    <a:pt x="1111" y="1957"/>
                    <a:pt x="1426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1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5"/>
                  </a:cubicBezTo>
                  <a:cubicBezTo>
                    <a:pt x="2009" y="3302"/>
                    <a:pt x="1951" y="3333"/>
                    <a:pt x="1922" y="3333"/>
                  </a:cubicBezTo>
                  <a:cubicBezTo>
                    <a:pt x="1897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cubicBezTo>
                    <a:pt x="2000" y="3451"/>
                    <a:pt x="2000" y="3435"/>
                    <a:pt x="2017" y="3435"/>
                  </a:cubicBezTo>
                  <a:cubicBezTo>
                    <a:pt x="2050" y="3419"/>
                    <a:pt x="2066" y="3402"/>
                    <a:pt x="2082" y="3386"/>
                  </a:cubicBezTo>
                  <a:lnTo>
                    <a:pt x="2099" y="3369"/>
                  </a:lnTo>
                  <a:cubicBezTo>
                    <a:pt x="2394" y="3074"/>
                    <a:pt x="2427" y="2615"/>
                    <a:pt x="2181" y="2288"/>
                  </a:cubicBezTo>
                  <a:cubicBezTo>
                    <a:pt x="2042" y="2011"/>
                    <a:pt x="1730" y="1859"/>
                    <a:pt x="1395" y="1859"/>
                  </a:cubicBezTo>
                  <a:cubicBezTo>
                    <a:pt x="1055" y="1859"/>
                    <a:pt x="691" y="2015"/>
                    <a:pt x="460" y="2353"/>
                  </a:cubicBezTo>
                  <a:cubicBezTo>
                    <a:pt x="1" y="2943"/>
                    <a:pt x="132" y="4123"/>
                    <a:pt x="935" y="4582"/>
                  </a:cubicBezTo>
                  <a:cubicBezTo>
                    <a:pt x="1300" y="4780"/>
                    <a:pt x="1722" y="4879"/>
                    <a:pt x="2135" y="4879"/>
                  </a:cubicBezTo>
                  <a:cubicBezTo>
                    <a:pt x="2167" y="4879"/>
                    <a:pt x="2198" y="4879"/>
                    <a:pt x="2230" y="4877"/>
                  </a:cubicBezTo>
                  <a:cubicBezTo>
                    <a:pt x="3131" y="4845"/>
                    <a:pt x="3853" y="4353"/>
                    <a:pt x="5033" y="3992"/>
                  </a:cubicBezTo>
                  <a:cubicBezTo>
                    <a:pt x="5459" y="3894"/>
                    <a:pt x="5902" y="3828"/>
                    <a:pt x="6344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95" y="3644"/>
                    <a:pt x="6639" y="3644"/>
                  </a:cubicBezTo>
                  <a:cubicBezTo>
                    <a:pt x="6483" y="3644"/>
                    <a:pt x="6295" y="3615"/>
                    <a:pt x="6164" y="3500"/>
                  </a:cubicBezTo>
                  <a:cubicBezTo>
                    <a:pt x="5902" y="3255"/>
                    <a:pt x="5918" y="3369"/>
                    <a:pt x="5623" y="3271"/>
                  </a:cubicBezTo>
                  <a:cubicBezTo>
                    <a:pt x="5459" y="3222"/>
                    <a:pt x="5361" y="3074"/>
                    <a:pt x="5361" y="2910"/>
                  </a:cubicBezTo>
                  <a:cubicBezTo>
                    <a:pt x="5164" y="3074"/>
                    <a:pt x="5131" y="3353"/>
                    <a:pt x="5279" y="3566"/>
                  </a:cubicBezTo>
                  <a:cubicBezTo>
                    <a:pt x="5279" y="3566"/>
                    <a:pt x="4557" y="3566"/>
                    <a:pt x="4377" y="3189"/>
                  </a:cubicBezTo>
                  <a:cubicBezTo>
                    <a:pt x="4213" y="2828"/>
                    <a:pt x="4410" y="2828"/>
                    <a:pt x="4557" y="2746"/>
                  </a:cubicBezTo>
                  <a:cubicBezTo>
                    <a:pt x="4689" y="2665"/>
                    <a:pt x="4738" y="2517"/>
                    <a:pt x="4590" y="2320"/>
                  </a:cubicBezTo>
                  <a:cubicBezTo>
                    <a:pt x="4443" y="2107"/>
                    <a:pt x="4459" y="1747"/>
                    <a:pt x="4738" y="1730"/>
                  </a:cubicBezTo>
                  <a:cubicBezTo>
                    <a:pt x="4660" y="1561"/>
                    <a:pt x="4489" y="1464"/>
                    <a:pt x="4315" y="1464"/>
                  </a:cubicBezTo>
                  <a:cubicBezTo>
                    <a:pt x="4270" y="1464"/>
                    <a:pt x="4224" y="1471"/>
                    <a:pt x="4180" y="1484"/>
                  </a:cubicBezTo>
                  <a:cubicBezTo>
                    <a:pt x="3738" y="1550"/>
                    <a:pt x="3738" y="2156"/>
                    <a:pt x="3738" y="2156"/>
                  </a:cubicBezTo>
                  <a:cubicBezTo>
                    <a:pt x="3738" y="2156"/>
                    <a:pt x="3443" y="1419"/>
                    <a:pt x="3918" y="1042"/>
                  </a:cubicBezTo>
                  <a:cubicBezTo>
                    <a:pt x="4109" y="895"/>
                    <a:pt x="4260" y="840"/>
                    <a:pt x="4378" y="840"/>
                  </a:cubicBezTo>
                  <a:cubicBezTo>
                    <a:pt x="4563" y="840"/>
                    <a:pt x="4665" y="977"/>
                    <a:pt x="4705" y="1107"/>
                  </a:cubicBezTo>
                  <a:cubicBezTo>
                    <a:pt x="4758" y="1293"/>
                    <a:pt x="4865" y="1446"/>
                    <a:pt x="5007" y="1446"/>
                  </a:cubicBezTo>
                  <a:cubicBezTo>
                    <a:pt x="5041" y="1446"/>
                    <a:pt x="5077" y="1438"/>
                    <a:pt x="5115" y="1419"/>
                  </a:cubicBezTo>
                  <a:cubicBezTo>
                    <a:pt x="5255" y="1354"/>
                    <a:pt x="5367" y="1261"/>
                    <a:pt x="5464" y="1261"/>
                  </a:cubicBezTo>
                  <a:cubicBezTo>
                    <a:pt x="5515" y="1261"/>
                    <a:pt x="5562" y="1286"/>
                    <a:pt x="5606" y="1353"/>
                  </a:cubicBezTo>
                  <a:cubicBezTo>
                    <a:pt x="5721" y="1599"/>
                    <a:pt x="5606" y="1911"/>
                    <a:pt x="5344" y="2009"/>
                  </a:cubicBezTo>
                  <a:cubicBezTo>
                    <a:pt x="5344" y="2009"/>
                    <a:pt x="5355" y="2010"/>
                    <a:pt x="5375" y="2010"/>
                  </a:cubicBezTo>
                  <a:cubicBezTo>
                    <a:pt x="5516" y="2010"/>
                    <a:pt x="6084" y="1972"/>
                    <a:pt x="6213" y="1370"/>
                  </a:cubicBezTo>
                  <a:cubicBezTo>
                    <a:pt x="6331" y="832"/>
                    <a:pt x="5861" y="0"/>
                    <a:pt x="49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880300" y="3937675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2" y="0"/>
                  </a:moveTo>
                  <a:cubicBezTo>
                    <a:pt x="852" y="1"/>
                    <a:pt x="0" y="918"/>
                    <a:pt x="557" y="1721"/>
                  </a:cubicBezTo>
                  <a:cubicBezTo>
                    <a:pt x="885" y="2180"/>
                    <a:pt x="1393" y="2459"/>
                    <a:pt x="1951" y="2492"/>
                  </a:cubicBezTo>
                  <a:cubicBezTo>
                    <a:pt x="1885" y="2492"/>
                    <a:pt x="1475" y="2492"/>
                    <a:pt x="1311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8" y="3214"/>
                    <a:pt x="1316" y="3155"/>
                    <a:pt x="1422" y="3155"/>
                  </a:cubicBezTo>
                  <a:cubicBezTo>
                    <a:pt x="1445" y="3155"/>
                    <a:pt x="1468" y="3158"/>
                    <a:pt x="1492" y="3164"/>
                  </a:cubicBezTo>
                  <a:cubicBezTo>
                    <a:pt x="1600" y="3200"/>
                    <a:pt x="1762" y="3280"/>
                    <a:pt x="1949" y="3280"/>
                  </a:cubicBezTo>
                  <a:cubicBezTo>
                    <a:pt x="2103" y="3280"/>
                    <a:pt x="2273" y="3226"/>
                    <a:pt x="2442" y="3049"/>
                  </a:cubicBezTo>
                  <a:cubicBezTo>
                    <a:pt x="2836" y="2639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1" y="2456"/>
                  </a:cubicBezTo>
                  <a:cubicBezTo>
                    <a:pt x="2658" y="2456"/>
                    <a:pt x="2164" y="2358"/>
                    <a:pt x="1754" y="2049"/>
                  </a:cubicBezTo>
                  <a:cubicBezTo>
                    <a:pt x="1115" y="1574"/>
                    <a:pt x="770" y="787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7034375" y="3752025"/>
              <a:ext cx="110650" cy="156975"/>
            </a:xfrm>
            <a:custGeom>
              <a:avLst/>
              <a:gdLst/>
              <a:ahLst/>
              <a:cxnLst/>
              <a:rect l="l" t="t" r="r" b="b"/>
              <a:pathLst>
                <a:path w="4426" h="6279" extrusionOk="0">
                  <a:moveTo>
                    <a:pt x="2630" y="0"/>
                  </a:moveTo>
                  <a:cubicBezTo>
                    <a:pt x="2138" y="0"/>
                    <a:pt x="1623" y="202"/>
                    <a:pt x="1279" y="608"/>
                  </a:cubicBezTo>
                  <a:cubicBezTo>
                    <a:pt x="0" y="2247"/>
                    <a:pt x="902" y="4263"/>
                    <a:pt x="1656" y="5115"/>
                  </a:cubicBezTo>
                  <a:cubicBezTo>
                    <a:pt x="2082" y="5640"/>
                    <a:pt x="2639" y="6033"/>
                    <a:pt x="3262" y="6279"/>
                  </a:cubicBezTo>
                  <a:cubicBezTo>
                    <a:pt x="2688" y="6017"/>
                    <a:pt x="2180" y="5623"/>
                    <a:pt x="1770" y="5132"/>
                  </a:cubicBezTo>
                  <a:cubicBezTo>
                    <a:pt x="1492" y="4738"/>
                    <a:pt x="1295" y="4312"/>
                    <a:pt x="1164" y="3853"/>
                  </a:cubicBezTo>
                  <a:cubicBezTo>
                    <a:pt x="1016" y="3312"/>
                    <a:pt x="951" y="2755"/>
                    <a:pt x="1000" y="2214"/>
                  </a:cubicBezTo>
                  <a:cubicBezTo>
                    <a:pt x="1131" y="739"/>
                    <a:pt x="1951" y="181"/>
                    <a:pt x="2705" y="165"/>
                  </a:cubicBezTo>
                  <a:cubicBezTo>
                    <a:pt x="3065" y="165"/>
                    <a:pt x="3393" y="313"/>
                    <a:pt x="3639" y="558"/>
                  </a:cubicBezTo>
                  <a:cubicBezTo>
                    <a:pt x="4278" y="1099"/>
                    <a:pt x="3918" y="2034"/>
                    <a:pt x="3377" y="2263"/>
                  </a:cubicBezTo>
                  <a:cubicBezTo>
                    <a:pt x="3258" y="2331"/>
                    <a:pt x="3131" y="2364"/>
                    <a:pt x="3002" y="2364"/>
                  </a:cubicBezTo>
                  <a:cubicBezTo>
                    <a:pt x="2881" y="2364"/>
                    <a:pt x="2758" y="2335"/>
                    <a:pt x="2639" y="2279"/>
                  </a:cubicBezTo>
                  <a:cubicBezTo>
                    <a:pt x="2475" y="2198"/>
                    <a:pt x="2344" y="2017"/>
                    <a:pt x="2328" y="1821"/>
                  </a:cubicBezTo>
                  <a:cubicBezTo>
                    <a:pt x="2322" y="1734"/>
                    <a:pt x="2343" y="1713"/>
                    <a:pt x="2389" y="1713"/>
                  </a:cubicBezTo>
                  <a:cubicBezTo>
                    <a:pt x="2433" y="1713"/>
                    <a:pt x="2499" y="1733"/>
                    <a:pt x="2584" y="1733"/>
                  </a:cubicBezTo>
                  <a:cubicBezTo>
                    <a:pt x="2643" y="1733"/>
                    <a:pt x="2711" y="1723"/>
                    <a:pt x="2787" y="1689"/>
                  </a:cubicBezTo>
                  <a:cubicBezTo>
                    <a:pt x="3000" y="1575"/>
                    <a:pt x="3033" y="1296"/>
                    <a:pt x="2869" y="1116"/>
                  </a:cubicBezTo>
                  <a:cubicBezTo>
                    <a:pt x="2801" y="1048"/>
                    <a:pt x="2702" y="1009"/>
                    <a:pt x="2599" y="1009"/>
                  </a:cubicBezTo>
                  <a:cubicBezTo>
                    <a:pt x="2404" y="1009"/>
                    <a:pt x="2196" y="1149"/>
                    <a:pt x="2164" y="1493"/>
                  </a:cubicBezTo>
                  <a:cubicBezTo>
                    <a:pt x="2131" y="1739"/>
                    <a:pt x="2197" y="1968"/>
                    <a:pt x="2361" y="2148"/>
                  </a:cubicBezTo>
                  <a:cubicBezTo>
                    <a:pt x="2377" y="2165"/>
                    <a:pt x="2410" y="2198"/>
                    <a:pt x="2426" y="2214"/>
                  </a:cubicBezTo>
                  <a:lnTo>
                    <a:pt x="2475" y="2263"/>
                  </a:lnTo>
                  <a:lnTo>
                    <a:pt x="2524" y="2296"/>
                  </a:lnTo>
                  <a:lnTo>
                    <a:pt x="2574" y="2312"/>
                  </a:lnTo>
                  <a:lnTo>
                    <a:pt x="2606" y="2345"/>
                  </a:lnTo>
                  <a:cubicBezTo>
                    <a:pt x="2729" y="2402"/>
                    <a:pt x="2865" y="2431"/>
                    <a:pt x="3002" y="2431"/>
                  </a:cubicBezTo>
                  <a:cubicBezTo>
                    <a:pt x="3139" y="2431"/>
                    <a:pt x="3278" y="2402"/>
                    <a:pt x="3410" y="2345"/>
                  </a:cubicBezTo>
                  <a:cubicBezTo>
                    <a:pt x="4000" y="2132"/>
                    <a:pt x="4426" y="1083"/>
                    <a:pt x="3721" y="444"/>
                  </a:cubicBezTo>
                  <a:cubicBezTo>
                    <a:pt x="3456" y="148"/>
                    <a:pt x="3051" y="0"/>
                    <a:pt x="2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398375" y="4079275"/>
              <a:ext cx="38550" cy="191575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908" y="0"/>
                  </a:moveTo>
                  <a:cubicBezTo>
                    <a:pt x="596" y="0"/>
                    <a:pt x="361" y="368"/>
                    <a:pt x="361" y="368"/>
                  </a:cubicBezTo>
                  <a:cubicBezTo>
                    <a:pt x="99" y="811"/>
                    <a:pt x="1" y="1335"/>
                    <a:pt x="66" y="1860"/>
                  </a:cubicBezTo>
                  <a:cubicBezTo>
                    <a:pt x="132" y="2827"/>
                    <a:pt x="493" y="3974"/>
                    <a:pt x="591" y="5171"/>
                  </a:cubicBezTo>
                  <a:cubicBezTo>
                    <a:pt x="738" y="7056"/>
                    <a:pt x="83" y="7662"/>
                    <a:pt x="83" y="7662"/>
                  </a:cubicBezTo>
                  <a:cubicBezTo>
                    <a:pt x="771" y="7122"/>
                    <a:pt x="935" y="5351"/>
                    <a:pt x="804" y="3991"/>
                  </a:cubicBezTo>
                  <a:cubicBezTo>
                    <a:pt x="722" y="3286"/>
                    <a:pt x="706" y="2565"/>
                    <a:pt x="755" y="1844"/>
                  </a:cubicBezTo>
                  <a:cubicBezTo>
                    <a:pt x="788" y="1483"/>
                    <a:pt x="853" y="1204"/>
                    <a:pt x="952" y="1090"/>
                  </a:cubicBezTo>
                  <a:cubicBezTo>
                    <a:pt x="1214" y="827"/>
                    <a:pt x="1542" y="270"/>
                    <a:pt x="1115" y="57"/>
                  </a:cubicBezTo>
                  <a:cubicBezTo>
                    <a:pt x="1044" y="17"/>
                    <a:pt x="974" y="0"/>
                    <a:pt x="9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343050" y="4054075"/>
              <a:ext cx="212725" cy="254475"/>
            </a:xfrm>
            <a:custGeom>
              <a:avLst/>
              <a:gdLst/>
              <a:ahLst/>
              <a:cxnLst/>
              <a:rect l="l" t="t" r="r" b="b"/>
              <a:pathLst>
                <a:path w="8509" h="10179" extrusionOk="0">
                  <a:moveTo>
                    <a:pt x="6272" y="1"/>
                  </a:moveTo>
                  <a:cubicBezTo>
                    <a:pt x="6074" y="1"/>
                    <a:pt x="5873" y="21"/>
                    <a:pt x="5672" y="65"/>
                  </a:cubicBezTo>
                  <a:cubicBezTo>
                    <a:pt x="4492" y="327"/>
                    <a:pt x="3738" y="1573"/>
                    <a:pt x="3492" y="2835"/>
                  </a:cubicBezTo>
                  <a:lnTo>
                    <a:pt x="3492" y="2868"/>
                  </a:lnTo>
                  <a:cubicBezTo>
                    <a:pt x="3263" y="4163"/>
                    <a:pt x="3492" y="5376"/>
                    <a:pt x="3460" y="6474"/>
                  </a:cubicBezTo>
                  <a:cubicBezTo>
                    <a:pt x="3509" y="7474"/>
                    <a:pt x="3148" y="8441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6"/>
                    <a:pt x="1804" y="9801"/>
                    <a:pt x="2509" y="9195"/>
                  </a:cubicBezTo>
                  <a:cubicBezTo>
                    <a:pt x="3246" y="8490"/>
                    <a:pt x="3640" y="7507"/>
                    <a:pt x="3591" y="6490"/>
                  </a:cubicBezTo>
                  <a:cubicBezTo>
                    <a:pt x="3656" y="5359"/>
                    <a:pt x="3427" y="4130"/>
                    <a:pt x="3673" y="2868"/>
                  </a:cubicBezTo>
                  <a:cubicBezTo>
                    <a:pt x="3902" y="1639"/>
                    <a:pt x="4607" y="475"/>
                    <a:pt x="5722" y="213"/>
                  </a:cubicBezTo>
                  <a:cubicBezTo>
                    <a:pt x="5836" y="180"/>
                    <a:pt x="5967" y="163"/>
                    <a:pt x="6099" y="147"/>
                  </a:cubicBezTo>
                  <a:cubicBezTo>
                    <a:pt x="6124" y="146"/>
                    <a:pt x="6150" y="146"/>
                    <a:pt x="6175" y="146"/>
                  </a:cubicBezTo>
                  <a:cubicBezTo>
                    <a:pt x="6605" y="146"/>
                    <a:pt x="7004" y="276"/>
                    <a:pt x="7344" y="524"/>
                  </a:cubicBezTo>
                  <a:cubicBezTo>
                    <a:pt x="8066" y="1098"/>
                    <a:pt x="7967" y="2327"/>
                    <a:pt x="7557" y="2720"/>
                  </a:cubicBezTo>
                  <a:cubicBezTo>
                    <a:pt x="7492" y="2770"/>
                    <a:pt x="7410" y="2835"/>
                    <a:pt x="7328" y="2868"/>
                  </a:cubicBezTo>
                  <a:cubicBezTo>
                    <a:pt x="7205" y="2933"/>
                    <a:pt x="7074" y="2966"/>
                    <a:pt x="6943" y="2966"/>
                  </a:cubicBezTo>
                  <a:cubicBezTo>
                    <a:pt x="6812" y="2966"/>
                    <a:pt x="6680" y="2933"/>
                    <a:pt x="6558" y="2868"/>
                  </a:cubicBezTo>
                  <a:cubicBezTo>
                    <a:pt x="6476" y="2819"/>
                    <a:pt x="6426" y="2753"/>
                    <a:pt x="6394" y="2671"/>
                  </a:cubicBezTo>
                  <a:lnTo>
                    <a:pt x="6394" y="2671"/>
                  </a:lnTo>
                  <a:cubicBezTo>
                    <a:pt x="6394" y="2671"/>
                    <a:pt x="6417" y="2674"/>
                    <a:pt x="6455" y="2674"/>
                  </a:cubicBezTo>
                  <a:cubicBezTo>
                    <a:pt x="6580" y="2674"/>
                    <a:pt x="6863" y="2645"/>
                    <a:pt x="6951" y="2393"/>
                  </a:cubicBezTo>
                  <a:cubicBezTo>
                    <a:pt x="7066" y="2081"/>
                    <a:pt x="6885" y="1737"/>
                    <a:pt x="6558" y="1671"/>
                  </a:cubicBezTo>
                  <a:cubicBezTo>
                    <a:pt x="6502" y="1655"/>
                    <a:pt x="6447" y="1648"/>
                    <a:pt x="6393" y="1648"/>
                  </a:cubicBezTo>
                  <a:cubicBezTo>
                    <a:pt x="6004" y="1648"/>
                    <a:pt x="5692" y="2039"/>
                    <a:pt x="5836" y="2442"/>
                  </a:cubicBezTo>
                  <a:cubicBezTo>
                    <a:pt x="5902" y="2606"/>
                    <a:pt x="6017" y="2770"/>
                    <a:pt x="6181" y="2868"/>
                  </a:cubicBezTo>
                  <a:cubicBezTo>
                    <a:pt x="6416" y="3028"/>
                    <a:pt x="6691" y="3106"/>
                    <a:pt x="6969" y="3106"/>
                  </a:cubicBezTo>
                  <a:cubicBezTo>
                    <a:pt x="7233" y="3106"/>
                    <a:pt x="7499" y="3036"/>
                    <a:pt x="7738" y="2901"/>
                  </a:cubicBezTo>
                  <a:cubicBezTo>
                    <a:pt x="7754" y="2884"/>
                    <a:pt x="7770" y="2884"/>
                    <a:pt x="7787" y="2868"/>
                  </a:cubicBezTo>
                  <a:cubicBezTo>
                    <a:pt x="8311" y="2475"/>
                    <a:pt x="8508" y="1786"/>
                    <a:pt x="8262" y="1180"/>
                  </a:cubicBezTo>
                  <a:cubicBezTo>
                    <a:pt x="8019" y="451"/>
                    <a:pt x="7189" y="1"/>
                    <a:pt x="62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448775" y="4089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60" y="260"/>
                    <a:pt x="362" y="374"/>
                  </a:cubicBezTo>
                  <a:cubicBezTo>
                    <a:pt x="247" y="555"/>
                    <a:pt x="1" y="997"/>
                    <a:pt x="132" y="1440"/>
                  </a:cubicBezTo>
                  <a:cubicBezTo>
                    <a:pt x="165" y="1587"/>
                    <a:pt x="263" y="1735"/>
                    <a:pt x="378" y="1850"/>
                  </a:cubicBezTo>
                  <a:cubicBezTo>
                    <a:pt x="565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9" y="1784"/>
                  </a:cubicBezTo>
                  <a:lnTo>
                    <a:pt x="2329" y="1784"/>
                  </a:lnTo>
                  <a:cubicBezTo>
                    <a:pt x="2328" y="1784"/>
                    <a:pt x="2296" y="1788"/>
                    <a:pt x="2242" y="1788"/>
                  </a:cubicBezTo>
                  <a:cubicBezTo>
                    <a:pt x="2076" y="1788"/>
                    <a:pt x="1708" y="1750"/>
                    <a:pt x="1509" y="1440"/>
                  </a:cubicBezTo>
                  <a:cubicBezTo>
                    <a:pt x="1443" y="1325"/>
                    <a:pt x="1411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534425" y="4054775"/>
              <a:ext cx="73800" cy="48800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22" y="0"/>
                  </a:moveTo>
                  <a:cubicBezTo>
                    <a:pt x="657" y="0"/>
                    <a:pt x="352" y="26"/>
                    <a:pt x="1" y="86"/>
                  </a:cubicBezTo>
                  <a:cubicBezTo>
                    <a:pt x="411" y="135"/>
                    <a:pt x="771" y="414"/>
                    <a:pt x="919" y="791"/>
                  </a:cubicBezTo>
                  <a:cubicBezTo>
                    <a:pt x="1125" y="1306"/>
                    <a:pt x="1482" y="1952"/>
                    <a:pt x="2237" y="1952"/>
                  </a:cubicBezTo>
                  <a:cubicBezTo>
                    <a:pt x="2444" y="1952"/>
                    <a:pt x="2680" y="1904"/>
                    <a:pt x="2951" y="1791"/>
                  </a:cubicBezTo>
                  <a:cubicBezTo>
                    <a:pt x="2771" y="1725"/>
                    <a:pt x="2656" y="1561"/>
                    <a:pt x="2656" y="1365"/>
                  </a:cubicBezTo>
                  <a:cubicBezTo>
                    <a:pt x="2656" y="1081"/>
                    <a:pt x="2619" y="0"/>
                    <a:pt x="9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600825" y="4054100"/>
              <a:ext cx="36075" cy="28550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9"/>
                    <a:pt x="756" y="595"/>
                    <a:pt x="897" y="595"/>
                  </a:cubicBezTo>
                  <a:cubicBezTo>
                    <a:pt x="955" y="595"/>
                    <a:pt x="1013" y="577"/>
                    <a:pt x="1066" y="539"/>
                  </a:cubicBezTo>
                  <a:cubicBezTo>
                    <a:pt x="1066" y="539"/>
                    <a:pt x="1164" y="359"/>
                    <a:pt x="1066" y="294"/>
                  </a:cubicBezTo>
                  <a:cubicBezTo>
                    <a:pt x="1037" y="277"/>
                    <a:pt x="1010" y="270"/>
                    <a:pt x="987" y="270"/>
                  </a:cubicBezTo>
                  <a:cubicBezTo>
                    <a:pt x="916" y="270"/>
                    <a:pt x="873" y="334"/>
                    <a:pt x="885" y="408"/>
                  </a:cubicBezTo>
                  <a:cubicBezTo>
                    <a:pt x="896" y="440"/>
                    <a:pt x="880" y="455"/>
                    <a:pt x="856" y="455"/>
                  </a:cubicBezTo>
                  <a:cubicBezTo>
                    <a:pt x="805" y="455"/>
                    <a:pt x="716" y="393"/>
                    <a:pt x="738" y="294"/>
                  </a:cubicBezTo>
                  <a:cubicBezTo>
                    <a:pt x="750" y="162"/>
                    <a:pt x="857" y="74"/>
                    <a:pt x="978" y="74"/>
                  </a:cubicBezTo>
                  <a:cubicBezTo>
                    <a:pt x="1023" y="74"/>
                    <a:pt x="1070" y="86"/>
                    <a:pt x="1115" y="113"/>
                  </a:cubicBezTo>
                  <a:cubicBezTo>
                    <a:pt x="1377" y="277"/>
                    <a:pt x="1295" y="851"/>
                    <a:pt x="721" y="900"/>
                  </a:cubicBezTo>
                  <a:cubicBezTo>
                    <a:pt x="707" y="901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3"/>
                    <a:pt x="82" y="884"/>
                    <a:pt x="213" y="1015"/>
                  </a:cubicBezTo>
                  <a:cubicBezTo>
                    <a:pt x="338" y="1098"/>
                    <a:pt x="482" y="1141"/>
                    <a:pt x="625" y="1141"/>
                  </a:cubicBezTo>
                  <a:cubicBezTo>
                    <a:pt x="708" y="1141"/>
                    <a:pt x="791" y="1127"/>
                    <a:pt x="869" y="1097"/>
                  </a:cubicBezTo>
                  <a:cubicBezTo>
                    <a:pt x="1082" y="1031"/>
                    <a:pt x="1262" y="867"/>
                    <a:pt x="1344" y="671"/>
                  </a:cubicBezTo>
                  <a:cubicBezTo>
                    <a:pt x="1443" y="425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096775" y="4076475"/>
              <a:ext cx="68875" cy="268950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6"/>
                    <a:pt x="148" y="3021"/>
                    <a:pt x="345" y="3513"/>
                  </a:cubicBezTo>
                  <a:cubicBezTo>
                    <a:pt x="1181" y="5562"/>
                    <a:pt x="2066" y="7512"/>
                    <a:pt x="1525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4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0" y="1775"/>
                  </a:cubicBezTo>
                  <a:cubicBezTo>
                    <a:pt x="1410" y="1775"/>
                    <a:pt x="1378" y="1710"/>
                    <a:pt x="1410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55" y="1431"/>
                    <a:pt x="2656" y="906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  <a:moveTo>
                    <a:pt x="117" y="10735"/>
                  </a:moveTo>
                  <a:lnTo>
                    <a:pt x="117" y="10735"/>
                  </a:lnTo>
                  <a:cubicBezTo>
                    <a:pt x="101" y="10745"/>
                    <a:pt x="89" y="10752"/>
                    <a:pt x="83" y="10758"/>
                  </a:cubicBezTo>
                  <a:cubicBezTo>
                    <a:pt x="94" y="10750"/>
                    <a:pt x="106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116850" y="3830425"/>
              <a:ext cx="61275" cy="136775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43" y="0"/>
                  </a:moveTo>
                  <a:cubicBezTo>
                    <a:pt x="1413" y="0"/>
                    <a:pt x="1386" y="5"/>
                    <a:pt x="1361" y="12"/>
                  </a:cubicBezTo>
                  <a:cubicBezTo>
                    <a:pt x="1034" y="127"/>
                    <a:pt x="968" y="389"/>
                    <a:pt x="1116" y="750"/>
                  </a:cubicBezTo>
                  <a:cubicBezTo>
                    <a:pt x="1280" y="1110"/>
                    <a:pt x="1788" y="1160"/>
                    <a:pt x="1657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37" y="4471"/>
                    <a:pt x="2148" y="2438"/>
                  </a:cubicBezTo>
                  <a:cubicBezTo>
                    <a:pt x="2450" y="565"/>
                    <a:pt x="1792" y="0"/>
                    <a:pt x="1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072600" y="3793525"/>
              <a:ext cx="132400" cy="177375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22" y="1988"/>
                    <a:pt x="658" y="2417"/>
                    <a:pt x="1263" y="2417"/>
                  </a:cubicBezTo>
                  <a:cubicBezTo>
                    <a:pt x="1349" y="2417"/>
                    <a:pt x="1437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7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8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4"/>
                  </a:cubicBezTo>
                  <a:cubicBezTo>
                    <a:pt x="1928" y="1285"/>
                    <a:pt x="1955" y="1251"/>
                    <a:pt x="1993" y="1251"/>
                  </a:cubicBezTo>
                  <a:cubicBezTo>
                    <a:pt x="2049" y="1251"/>
                    <a:pt x="2128" y="1330"/>
                    <a:pt x="2148" y="1587"/>
                  </a:cubicBezTo>
                  <a:cubicBezTo>
                    <a:pt x="2164" y="1701"/>
                    <a:pt x="2132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5" y="2296"/>
                    <a:pt x="1375" y="2295"/>
                    <a:pt x="1345" y="2291"/>
                  </a:cubicBezTo>
                  <a:cubicBezTo>
                    <a:pt x="1334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4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2" y="6596"/>
                    <a:pt x="4410" y="5439"/>
                  </a:cubicBezTo>
                  <a:cubicBezTo>
                    <a:pt x="4951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  <a:moveTo>
                    <a:pt x="3025" y="7088"/>
                  </a:moveTo>
                  <a:cubicBezTo>
                    <a:pt x="3019" y="7092"/>
                    <a:pt x="3016" y="7094"/>
                    <a:pt x="3017" y="7094"/>
                  </a:cubicBezTo>
                  <a:cubicBezTo>
                    <a:pt x="3020" y="7092"/>
                    <a:pt x="3023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102925" y="365532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99" y="1"/>
                  </a:moveTo>
                  <a:cubicBezTo>
                    <a:pt x="1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7" y="3738"/>
                  </a:cubicBezTo>
                  <a:cubicBezTo>
                    <a:pt x="2656" y="4476"/>
                    <a:pt x="3279" y="5803"/>
                    <a:pt x="3279" y="5803"/>
                  </a:cubicBezTo>
                  <a:cubicBezTo>
                    <a:pt x="2066" y="4935"/>
                    <a:pt x="2312" y="4164"/>
                    <a:pt x="2656" y="3754"/>
                  </a:cubicBezTo>
                  <a:cubicBezTo>
                    <a:pt x="3000" y="3361"/>
                    <a:pt x="2525" y="3017"/>
                    <a:pt x="2541" y="2787"/>
                  </a:cubicBezTo>
                  <a:cubicBezTo>
                    <a:pt x="2558" y="2640"/>
                    <a:pt x="2591" y="2509"/>
                    <a:pt x="2640" y="2378"/>
                  </a:cubicBezTo>
                  <a:cubicBezTo>
                    <a:pt x="2640" y="2378"/>
                    <a:pt x="2565" y="2323"/>
                    <a:pt x="2427" y="2323"/>
                  </a:cubicBezTo>
                  <a:cubicBezTo>
                    <a:pt x="2315" y="2323"/>
                    <a:pt x="2159" y="2359"/>
                    <a:pt x="1968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77" y="1542"/>
                    <a:pt x="1804" y="1066"/>
                    <a:pt x="1410" y="853"/>
                  </a:cubicBezTo>
                  <a:cubicBezTo>
                    <a:pt x="1017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042700" y="362992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17"/>
                    <a:pt x="3033" y="4525"/>
                  </a:cubicBezTo>
                  <a:cubicBezTo>
                    <a:pt x="3033" y="4525"/>
                    <a:pt x="2475" y="3852"/>
                    <a:pt x="2738" y="3098"/>
                  </a:cubicBezTo>
                  <a:cubicBezTo>
                    <a:pt x="3000" y="2344"/>
                    <a:pt x="2688" y="2066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1"/>
                    <a:pt x="1934" y="1820"/>
                  </a:cubicBezTo>
                  <a:cubicBezTo>
                    <a:pt x="2033" y="2508"/>
                    <a:pt x="2082" y="2623"/>
                    <a:pt x="1852" y="2640"/>
                  </a:cubicBezTo>
                  <a:cubicBezTo>
                    <a:pt x="1847" y="2640"/>
                    <a:pt x="1843" y="2640"/>
                    <a:pt x="1838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20" y="1935"/>
                    <a:pt x="2065" y="1099"/>
                    <a:pt x="1410" y="820"/>
                  </a:cubicBezTo>
                  <a:cubicBezTo>
                    <a:pt x="754" y="541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179150" y="38446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1" y="2476"/>
                  </a:cubicBezTo>
                  <a:cubicBezTo>
                    <a:pt x="853" y="3754"/>
                    <a:pt x="0" y="4262"/>
                    <a:pt x="0" y="4262"/>
                  </a:cubicBezTo>
                  <a:cubicBezTo>
                    <a:pt x="3590" y="2426"/>
                    <a:pt x="2279" y="755"/>
                    <a:pt x="1935" y="509"/>
                  </a:cubicBezTo>
                  <a:cubicBezTo>
                    <a:pt x="1590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181200" y="39104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3" y="1"/>
                    <a:pt x="2408" y="335"/>
                    <a:pt x="2000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8" y="5801"/>
                    <a:pt x="7868" y="5155"/>
                    <a:pt x="7868" y="5154"/>
                  </a:cubicBezTo>
                  <a:lnTo>
                    <a:pt x="7868" y="5154"/>
                  </a:lnTo>
                  <a:cubicBezTo>
                    <a:pt x="7782" y="5212"/>
                    <a:pt x="7702" y="5241"/>
                    <a:pt x="7631" y="5241"/>
                  </a:cubicBezTo>
                  <a:cubicBezTo>
                    <a:pt x="7380" y="5241"/>
                    <a:pt x="7236" y="4876"/>
                    <a:pt x="7262" y="4122"/>
                  </a:cubicBezTo>
                  <a:cubicBezTo>
                    <a:pt x="7278" y="3155"/>
                    <a:pt x="6393" y="2876"/>
                    <a:pt x="5278" y="2712"/>
                  </a:cubicBezTo>
                  <a:cubicBezTo>
                    <a:pt x="4164" y="2532"/>
                    <a:pt x="3230" y="2466"/>
                    <a:pt x="3131" y="2089"/>
                  </a:cubicBezTo>
                  <a:cubicBezTo>
                    <a:pt x="3016" y="1729"/>
                    <a:pt x="3508" y="1581"/>
                    <a:pt x="4180" y="1384"/>
                  </a:cubicBezTo>
                  <a:cubicBezTo>
                    <a:pt x="4869" y="1171"/>
                    <a:pt x="4557" y="549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3"/>
                    <a:pt x="3623" y="139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085725" y="3969575"/>
              <a:ext cx="192200" cy="155800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51"/>
                  </a:cubicBezTo>
                  <a:lnTo>
                    <a:pt x="246" y="6084"/>
                  </a:lnTo>
                  <a:lnTo>
                    <a:pt x="279" y="6232"/>
                  </a:lnTo>
                  <a:cubicBezTo>
                    <a:pt x="263" y="6084"/>
                    <a:pt x="246" y="5936"/>
                    <a:pt x="246" y="5773"/>
                  </a:cubicBezTo>
                  <a:cubicBezTo>
                    <a:pt x="246" y="4904"/>
                    <a:pt x="426" y="4052"/>
                    <a:pt x="754" y="3248"/>
                  </a:cubicBezTo>
                  <a:cubicBezTo>
                    <a:pt x="1148" y="2248"/>
                    <a:pt x="1885" y="1429"/>
                    <a:pt x="2820" y="904"/>
                  </a:cubicBezTo>
                  <a:cubicBezTo>
                    <a:pt x="3368" y="590"/>
                    <a:pt x="4084" y="339"/>
                    <a:pt x="4791" y="339"/>
                  </a:cubicBezTo>
                  <a:cubicBezTo>
                    <a:pt x="5374" y="339"/>
                    <a:pt x="5952" y="509"/>
                    <a:pt x="6426" y="954"/>
                  </a:cubicBezTo>
                  <a:cubicBezTo>
                    <a:pt x="7491" y="1871"/>
                    <a:pt x="7147" y="3789"/>
                    <a:pt x="5950" y="4084"/>
                  </a:cubicBezTo>
                  <a:cubicBezTo>
                    <a:pt x="5816" y="4120"/>
                    <a:pt x="5676" y="4137"/>
                    <a:pt x="5538" y="4137"/>
                  </a:cubicBezTo>
                  <a:cubicBezTo>
                    <a:pt x="5103" y="4137"/>
                    <a:pt x="4679" y="3965"/>
                    <a:pt x="4442" y="3642"/>
                  </a:cubicBezTo>
                  <a:cubicBezTo>
                    <a:pt x="4164" y="3232"/>
                    <a:pt x="4147" y="2691"/>
                    <a:pt x="4426" y="2281"/>
                  </a:cubicBezTo>
                  <a:cubicBezTo>
                    <a:pt x="4604" y="2003"/>
                    <a:pt x="4911" y="1845"/>
                    <a:pt x="5229" y="1845"/>
                  </a:cubicBezTo>
                  <a:cubicBezTo>
                    <a:pt x="5378" y="1845"/>
                    <a:pt x="5530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2" y="2545"/>
                    <a:pt x="5857" y="2544"/>
                    <a:pt x="5852" y="2544"/>
                  </a:cubicBezTo>
                  <a:cubicBezTo>
                    <a:pt x="5770" y="2544"/>
                    <a:pt x="5786" y="2380"/>
                    <a:pt x="5524" y="2314"/>
                  </a:cubicBezTo>
                  <a:cubicBezTo>
                    <a:pt x="5495" y="2307"/>
                    <a:pt x="5465" y="2304"/>
                    <a:pt x="5437" y="2304"/>
                  </a:cubicBezTo>
                  <a:cubicBezTo>
                    <a:pt x="5180" y="2304"/>
                    <a:pt x="4975" y="2557"/>
                    <a:pt x="5049" y="2822"/>
                  </a:cubicBezTo>
                  <a:cubicBezTo>
                    <a:pt x="5080" y="2989"/>
                    <a:pt x="5316" y="3122"/>
                    <a:pt x="5559" y="3122"/>
                  </a:cubicBezTo>
                  <a:cubicBezTo>
                    <a:pt x="5699" y="3122"/>
                    <a:pt x="5842" y="3078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2" y="1806"/>
                    <a:pt x="5417" y="1759"/>
                    <a:pt x="5232" y="1759"/>
                  </a:cubicBezTo>
                  <a:cubicBezTo>
                    <a:pt x="4892" y="1759"/>
                    <a:pt x="4556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3"/>
                    <a:pt x="5578" y="4263"/>
                  </a:cubicBezTo>
                  <a:cubicBezTo>
                    <a:pt x="5714" y="4263"/>
                    <a:pt x="5850" y="4248"/>
                    <a:pt x="5983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90" y="167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095550" y="401772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193500" y="4011425"/>
              <a:ext cx="130325" cy="112975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3033" y="1"/>
                  </a:moveTo>
                  <a:cubicBezTo>
                    <a:pt x="3033" y="1"/>
                    <a:pt x="3360" y="706"/>
                    <a:pt x="3016" y="1771"/>
                  </a:cubicBezTo>
                  <a:cubicBezTo>
                    <a:pt x="2688" y="2853"/>
                    <a:pt x="1836" y="3066"/>
                    <a:pt x="1197" y="3131"/>
                  </a:cubicBezTo>
                  <a:cubicBezTo>
                    <a:pt x="574" y="3197"/>
                    <a:pt x="131" y="3476"/>
                    <a:pt x="0" y="4344"/>
                  </a:cubicBezTo>
                  <a:cubicBezTo>
                    <a:pt x="138" y="4246"/>
                    <a:pt x="306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48" y="1853"/>
                  </a:cubicBezTo>
                  <a:cubicBezTo>
                    <a:pt x="3352" y="1853"/>
                    <a:pt x="3356" y="1853"/>
                    <a:pt x="3360" y="1853"/>
                  </a:cubicBezTo>
                  <a:cubicBezTo>
                    <a:pt x="3360" y="1853"/>
                    <a:pt x="3364" y="1852"/>
                    <a:pt x="3369" y="1852"/>
                  </a:cubicBezTo>
                  <a:cubicBezTo>
                    <a:pt x="3409" y="1852"/>
                    <a:pt x="3573" y="1878"/>
                    <a:pt x="3573" y="2296"/>
                  </a:cubicBezTo>
                  <a:cubicBezTo>
                    <a:pt x="3557" y="2754"/>
                    <a:pt x="3541" y="3050"/>
                    <a:pt x="4164" y="3230"/>
                  </a:cubicBezTo>
                  <a:cubicBezTo>
                    <a:pt x="4491" y="3328"/>
                    <a:pt x="4819" y="3492"/>
                    <a:pt x="5081" y="3722"/>
                  </a:cubicBezTo>
                  <a:cubicBezTo>
                    <a:pt x="4967" y="3508"/>
                    <a:pt x="4950" y="3263"/>
                    <a:pt x="5000" y="3033"/>
                  </a:cubicBezTo>
                  <a:cubicBezTo>
                    <a:pt x="5131" y="2705"/>
                    <a:pt x="5213" y="2099"/>
                    <a:pt x="4655" y="1705"/>
                  </a:cubicBezTo>
                  <a:cubicBezTo>
                    <a:pt x="4082" y="1312"/>
                    <a:pt x="3524" y="1066"/>
                    <a:pt x="3393" y="673"/>
                  </a:cubicBezTo>
                  <a:cubicBezTo>
                    <a:pt x="3311" y="443"/>
                    <a:pt x="3196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271350" y="4087250"/>
              <a:ext cx="32000" cy="50000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97"/>
                    <a:pt x="328" y="394"/>
                    <a:pt x="263" y="574"/>
                  </a:cubicBezTo>
                  <a:cubicBezTo>
                    <a:pt x="181" y="836"/>
                    <a:pt x="1" y="1246"/>
                    <a:pt x="459" y="1541"/>
                  </a:cubicBezTo>
                  <a:cubicBezTo>
                    <a:pt x="476" y="1541"/>
                    <a:pt x="476" y="1557"/>
                    <a:pt x="492" y="1557"/>
                  </a:cubicBezTo>
                  <a:cubicBezTo>
                    <a:pt x="1017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48" y="1377"/>
                    <a:pt x="1164" y="1295"/>
                  </a:cubicBezTo>
                  <a:cubicBezTo>
                    <a:pt x="1279" y="934"/>
                    <a:pt x="1115" y="525"/>
                    <a:pt x="771" y="361"/>
                  </a:cubicBezTo>
                  <a:cubicBezTo>
                    <a:pt x="353" y="113"/>
                    <a:pt x="330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272575" y="3871850"/>
              <a:ext cx="172950" cy="122025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41" y="0"/>
                  </a:moveTo>
                  <a:cubicBezTo>
                    <a:pt x="1055" y="0"/>
                    <a:pt x="588" y="822"/>
                    <a:pt x="706" y="1371"/>
                  </a:cubicBezTo>
                  <a:cubicBezTo>
                    <a:pt x="825" y="1984"/>
                    <a:pt x="1434" y="2011"/>
                    <a:pt x="1542" y="2011"/>
                  </a:cubicBezTo>
                  <a:cubicBezTo>
                    <a:pt x="1552" y="2011"/>
                    <a:pt x="1558" y="2010"/>
                    <a:pt x="1558" y="2010"/>
                  </a:cubicBezTo>
                  <a:cubicBezTo>
                    <a:pt x="1296" y="1896"/>
                    <a:pt x="1181" y="1584"/>
                    <a:pt x="1312" y="1338"/>
                  </a:cubicBezTo>
                  <a:cubicBezTo>
                    <a:pt x="1357" y="1266"/>
                    <a:pt x="1403" y="1239"/>
                    <a:pt x="1453" y="1239"/>
                  </a:cubicBezTo>
                  <a:cubicBezTo>
                    <a:pt x="1549" y="1239"/>
                    <a:pt x="1658" y="1339"/>
                    <a:pt x="1787" y="1404"/>
                  </a:cubicBezTo>
                  <a:cubicBezTo>
                    <a:pt x="1831" y="1427"/>
                    <a:pt x="1872" y="1438"/>
                    <a:pt x="1909" y="1438"/>
                  </a:cubicBezTo>
                  <a:cubicBezTo>
                    <a:pt x="2056" y="1438"/>
                    <a:pt x="2158" y="1279"/>
                    <a:pt x="2197" y="1109"/>
                  </a:cubicBezTo>
                  <a:cubicBezTo>
                    <a:pt x="2237" y="968"/>
                    <a:pt x="2346" y="827"/>
                    <a:pt x="2534" y="827"/>
                  </a:cubicBezTo>
                  <a:cubicBezTo>
                    <a:pt x="2652" y="827"/>
                    <a:pt x="2801" y="882"/>
                    <a:pt x="2984" y="1027"/>
                  </a:cubicBezTo>
                  <a:cubicBezTo>
                    <a:pt x="3476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38" y="1470"/>
                  </a:cubicBezTo>
                  <a:cubicBezTo>
                    <a:pt x="2694" y="1457"/>
                    <a:pt x="2650" y="1451"/>
                    <a:pt x="2607" y="1451"/>
                  </a:cubicBezTo>
                  <a:cubicBezTo>
                    <a:pt x="2425" y="1451"/>
                    <a:pt x="2260" y="1556"/>
                    <a:pt x="2181" y="1715"/>
                  </a:cubicBezTo>
                  <a:cubicBezTo>
                    <a:pt x="2443" y="1715"/>
                    <a:pt x="2459" y="2092"/>
                    <a:pt x="2312" y="2306"/>
                  </a:cubicBezTo>
                  <a:cubicBezTo>
                    <a:pt x="2164" y="2502"/>
                    <a:pt x="2214" y="2650"/>
                    <a:pt x="2361" y="2732"/>
                  </a:cubicBezTo>
                  <a:cubicBezTo>
                    <a:pt x="2492" y="2814"/>
                    <a:pt x="2705" y="2814"/>
                    <a:pt x="2525" y="3191"/>
                  </a:cubicBezTo>
                  <a:cubicBezTo>
                    <a:pt x="2374" y="3537"/>
                    <a:pt x="1752" y="3551"/>
                    <a:pt x="1653" y="3551"/>
                  </a:cubicBezTo>
                  <a:cubicBezTo>
                    <a:pt x="1644" y="3551"/>
                    <a:pt x="1640" y="3551"/>
                    <a:pt x="1640" y="3551"/>
                  </a:cubicBezTo>
                  <a:cubicBezTo>
                    <a:pt x="1787" y="3355"/>
                    <a:pt x="1755" y="3060"/>
                    <a:pt x="1558" y="2896"/>
                  </a:cubicBezTo>
                  <a:lnTo>
                    <a:pt x="1558" y="2896"/>
                  </a:lnTo>
                  <a:cubicBezTo>
                    <a:pt x="1574" y="3060"/>
                    <a:pt x="1460" y="3223"/>
                    <a:pt x="1279" y="3273"/>
                  </a:cubicBezTo>
                  <a:cubicBezTo>
                    <a:pt x="1001" y="3371"/>
                    <a:pt x="1017" y="3273"/>
                    <a:pt x="738" y="3502"/>
                  </a:cubicBezTo>
                  <a:cubicBezTo>
                    <a:pt x="607" y="3617"/>
                    <a:pt x="423" y="3646"/>
                    <a:pt x="271" y="3646"/>
                  </a:cubicBezTo>
                  <a:cubicBezTo>
                    <a:pt x="120" y="3646"/>
                    <a:pt x="1" y="3617"/>
                    <a:pt x="1" y="3617"/>
                  </a:cubicBezTo>
                  <a:lnTo>
                    <a:pt x="1" y="3617"/>
                  </a:lnTo>
                  <a:cubicBezTo>
                    <a:pt x="181" y="3715"/>
                    <a:pt x="378" y="3781"/>
                    <a:pt x="574" y="3797"/>
                  </a:cubicBezTo>
                  <a:cubicBezTo>
                    <a:pt x="1017" y="3830"/>
                    <a:pt x="1460" y="3895"/>
                    <a:pt x="1886" y="3994"/>
                  </a:cubicBezTo>
                  <a:cubicBezTo>
                    <a:pt x="3066" y="4354"/>
                    <a:pt x="3787" y="4846"/>
                    <a:pt x="4689" y="4879"/>
                  </a:cubicBezTo>
                  <a:cubicBezTo>
                    <a:pt x="4720" y="4880"/>
                    <a:pt x="4752" y="4881"/>
                    <a:pt x="4784" y="4881"/>
                  </a:cubicBezTo>
                  <a:cubicBezTo>
                    <a:pt x="5196" y="4881"/>
                    <a:pt x="5618" y="4782"/>
                    <a:pt x="5984" y="4584"/>
                  </a:cubicBezTo>
                  <a:cubicBezTo>
                    <a:pt x="6770" y="4109"/>
                    <a:pt x="6918" y="2945"/>
                    <a:pt x="6459" y="2355"/>
                  </a:cubicBezTo>
                  <a:cubicBezTo>
                    <a:pt x="6228" y="2016"/>
                    <a:pt x="5864" y="1861"/>
                    <a:pt x="5524" y="1861"/>
                  </a:cubicBezTo>
                  <a:cubicBezTo>
                    <a:pt x="5188" y="1861"/>
                    <a:pt x="4876" y="2012"/>
                    <a:pt x="4738" y="2289"/>
                  </a:cubicBezTo>
                  <a:cubicBezTo>
                    <a:pt x="4492" y="2617"/>
                    <a:pt x="4525" y="3092"/>
                    <a:pt x="4820" y="3371"/>
                  </a:cubicBezTo>
                  <a:lnTo>
                    <a:pt x="4836" y="3387"/>
                  </a:lnTo>
                  <a:cubicBezTo>
                    <a:pt x="4853" y="3404"/>
                    <a:pt x="4869" y="3420"/>
                    <a:pt x="4902" y="3437"/>
                  </a:cubicBezTo>
                  <a:cubicBezTo>
                    <a:pt x="4918" y="3437"/>
                    <a:pt x="4918" y="3453"/>
                    <a:pt x="4934" y="3453"/>
                  </a:cubicBezTo>
                  <a:cubicBezTo>
                    <a:pt x="5037" y="3512"/>
                    <a:pt x="5165" y="3543"/>
                    <a:pt x="5290" y="3543"/>
                  </a:cubicBezTo>
                  <a:cubicBezTo>
                    <a:pt x="5542" y="3543"/>
                    <a:pt x="5781" y="3416"/>
                    <a:pt x="5770" y="3141"/>
                  </a:cubicBezTo>
                  <a:cubicBezTo>
                    <a:pt x="5784" y="2945"/>
                    <a:pt x="5623" y="2860"/>
                    <a:pt x="5445" y="2860"/>
                  </a:cubicBezTo>
                  <a:cubicBezTo>
                    <a:pt x="5191" y="2860"/>
                    <a:pt x="4901" y="3030"/>
                    <a:pt x="5016" y="3289"/>
                  </a:cubicBezTo>
                  <a:cubicBezTo>
                    <a:pt x="5024" y="3312"/>
                    <a:pt x="5025" y="3335"/>
                    <a:pt x="5002" y="3335"/>
                  </a:cubicBezTo>
                  <a:cubicBezTo>
                    <a:pt x="4975" y="3335"/>
                    <a:pt x="4918" y="3304"/>
                    <a:pt x="4803" y="3207"/>
                  </a:cubicBezTo>
                  <a:cubicBezTo>
                    <a:pt x="4689" y="3109"/>
                    <a:pt x="4623" y="2961"/>
                    <a:pt x="4623" y="2797"/>
                  </a:cubicBezTo>
                  <a:cubicBezTo>
                    <a:pt x="4623" y="2617"/>
                    <a:pt x="4689" y="2453"/>
                    <a:pt x="4803" y="2322"/>
                  </a:cubicBezTo>
                  <a:cubicBezTo>
                    <a:pt x="4930" y="2085"/>
                    <a:pt x="5200" y="1959"/>
                    <a:pt x="5491" y="1959"/>
                  </a:cubicBezTo>
                  <a:cubicBezTo>
                    <a:pt x="5804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1" y="2437"/>
                  </a:cubicBezTo>
                  <a:cubicBezTo>
                    <a:pt x="6574" y="2863"/>
                    <a:pt x="6574" y="3355"/>
                    <a:pt x="6328" y="3764"/>
                  </a:cubicBezTo>
                  <a:cubicBezTo>
                    <a:pt x="6049" y="4256"/>
                    <a:pt x="5412" y="4603"/>
                    <a:pt x="4583" y="4603"/>
                  </a:cubicBezTo>
                  <a:cubicBezTo>
                    <a:pt x="4195" y="4603"/>
                    <a:pt x="3766" y="4527"/>
                    <a:pt x="3312" y="4354"/>
                  </a:cubicBezTo>
                  <a:cubicBezTo>
                    <a:pt x="3263" y="4338"/>
                    <a:pt x="3033" y="4256"/>
                    <a:pt x="2886" y="4191"/>
                  </a:cubicBezTo>
                  <a:cubicBezTo>
                    <a:pt x="2459" y="3977"/>
                    <a:pt x="2017" y="3830"/>
                    <a:pt x="1574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8" y="830"/>
                    <a:pt x="2689" y="175"/>
                  </a:cubicBezTo>
                  <a:cubicBezTo>
                    <a:pt x="2415" y="52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356575" y="3937250"/>
              <a:ext cx="116825" cy="82800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804"/>
                    <a:pt x="3558" y="1591"/>
                    <a:pt x="2919" y="2050"/>
                  </a:cubicBezTo>
                  <a:cubicBezTo>
                    <a:pt x="2505" y="2367"/>
                    <a:pt x="2004" y="2468"/>
                    <a:pt x="1535" y="2468"/>
                  </a:cubicBezTo>
                  <a:cubicBezTo>
                    <a:pt x="720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45" y="2869"/>
                    <a:pt x="1853" y="2640"/>
                    <a:pt x="2214" y="3050"/>
                  </a:cubicBezTo>
                  <a:cubicBezTo>
                    <a:pt x="2389" y="3233"/>
                    <a:pt x="2565" y="3288"/>
                    <a:pt x="2724" y="3288"/>
                  </a:cubicBezTo>
                  <a:cubicBezTo>
                    <a:pt x="2907" y="3288"/>
                    <a:pt x="3067" y="3216"/>
                    <a:pt x="3181" y="3181"/>
                  </a:cubicBezTo>
                  <a:cubicBezTo>
                    <a:pt x="3208" y="3174"/>
                    <a:pt x="3234" y="3171"/>
                    <a:pt x="3261" y="3171"/>
                  </a:cubicBezTo>
                  <a:cubicBezTo>
                    <a:pt x="3363" y="3171"/>
                    <a:pt x="3456" y="3221"/>
                    <a:pt x="3509" y="3312"/>
                  </a:cubicBezTo>
                  <a:cubicBezTo>
                    <a:pt x="3541" y="3099"/>
                    <a:pt x="3492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60"/>
                    <a:pt x="3787" y="2181"/>
                    <a:pt x="4115" y="1722"/>
                  </a:cubicBezTo>
                  <a:cubicBezTo>
                    <a:pt x="4672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6208250" y="3751925"/>
              <a:ext cx="111475" cy="157500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15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6" y="2218"/>
                  </a:lnTo>
                  <a:cubicBezTo>
                    <a:pt x="2033" y="2202"/>
                    <a:pt x="2049" y="2185"/>
                    <a:pt x="2066" y="2152"/>
                  </a:cubicBezTo>
                  <a:cubicBezTo>
                    <a:pt x="2229" y="1988"/>
                    <a:pt x="2311" y="1743"/>
                    <a:pt x="2279" y="1513"/>
                  </a:cubicBezTo>
                  <a:cubicBezTo>
                    <a:pt x="2236" y="1169"/>
                    <a:pt x="2023" y="1022"/>
                    <a:pt x="1827" y="1022"/>
                  </a:cubicBezTo>
                  <a:cubicBezTo>
                    <a:pt x="1724" y="1022"/>
                    <a:pt x="1625" y="1063"/>
                    <a:pt x="1557" y="1136"/>
                  </a:cubicBezTo>
                  <a:cubicBezTo>
                    <a:pt x="1394" y="1300"/>
                    <a:pt x="1443" y="1579"/>
                    <a:pt x="1639" y="1693"/>
                  </a:cubicBezTo>
                  <a:cubicBezTo>
                    <a:pt x="1716" y="1728"/>
                    <a:pt x="1785" y="1737"/>
                    <a:pt x="1845" y="1737"/>
                  </a:cubicBezTo>
                  <a:cubicBezTo>
                    <a:pt x="1924" y="1737"/>
                    <a:pt x="1988" y="1721"/>
                    <a:pt x="2033" y="1721"/>
                  </a:cubicBezTo>
                  <a:cubicBezTo>
                    <a:pt x="2086" y="1721"/>
                    <a:pt x="2115" y="1743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53"/>
                    <a:pt x="1563" y="2378"/>
                    <a:pt x="1445" y="2378"/>
                  </a:cubicBezTo>
                  <a:cubicBezTo>
                    <a:pt x="1309" y="2378"/>
                    <a:pt x="1172" y="2345"/>
                    <a:pt x="1049" y="2283"/>
                  </a:cubicBezTo>
                  <a:cubicBezTo>
                    <a:pt x="508" y="2054"/>
                    <a:pt x="148" y="1120"/>
                    <a:pt x="787" y="562"/>
                  </a:cubicBezTo>
                  <a:cubicBezTo>
                    <a:pt x="1036" y="329"/>
                    <a:pt x="1344" y="184"/>
                    <a:pt x="1683" y="184"/>
                  </a:cubicBezTo>
                  <a:cubicBezTo>
                    <a:pt x="1701" y="184"/>
                    <a:pt x="1720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92" y="2775"/>
                    <a:pt x="3442" y="3333"/>
                    <a:pt x="3279" y="3873"/>
                  </a:cubicBezTo>
                  <a:cubicBezTo>
                    <a:pt x="3164" y="4316"/>
                    <a:pt x="2951" y="4759"/>
                    <a:pt x="2672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41" y="4283"/>
                    <a:pt x="4459" y="2251"/>
                    <a:pt x="3180" y="612"/>
                  </a:cubicBezTo>
                  <a:cubicBezTo>
                    <a:pt x="2828" y="206"/>
                    <a:pt x="2310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510800" y="4054075"/>
              <a:ext cx="212275" cy="254475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2225" y="1"/>
                  </a:moveTo>
                  <a:cubicBezTo>
                    <a:pt x="1310" y="1"/>
                    <a:pt x="462" y="451"/>
                    <a:pt x="246" y="1180"/>
                  </a:cubicBezTo>
                  <a:cubicBezTo>
                    <a:pt x="0" y="1770"/>
                    <a:pt x="197" y="2475"/>
                    <a:pt x="721" y="2868"/>
                  </a:cubicBezTo>
                  <a:cubicBezTo>
                    <a:pt x="738" y="2868"/>
                    <a:pt x="754" y="2884"/>
                    <a:pt x="771" y="2901"/>
                  </a:cubicBezTo>
                  <a:cubicBezTo>
                    <a:pt x="998" y="3034"/>
                    <a:pt x="1256" y="3100"/>
                    <a:pt x="1514" y="3100"/>
                  </a:cubicBezTo>
                  <a:cubicBezTo>
                    <a:pt x="1796" y="3100"/>
                    <a:pt x="2080" y="3022"/>
                    <a:pt x="2328" y="2868"/>
                  </a:cubicBezTo>
                  <a:cubicBezTo>
                    <a:pt x="2492" y="2770"/>
                    <a:pt x="2606" y="2606"/>
                    <a:pt x="2656" y="2425"/>
                  </a:cubicBezTo>
                  <a:cubicBezTo>
                    <a:pt x="2800" y="2037"/>
                    <a:pt x="2501" y="1648"/>
                    <a:pt x="2115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43" y="2081"/>
                    <a:pt x="1557" y="2393"/>
                  </a:cubicBezTo>
                  <a:cubicBezTo>
                    <a:pt x="1639" y="2627"/>
                    <a:pt x="1889" y="2660"/>
                    <a:pt x="2024" y="2660"/>
                  </a:cubicBezTo>
                  <a:cubicBezTo>
                    <a:pt x="2079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6" y="2819"/>
                    <a:pt x="1934" y="2868"/>
                  </a:cubicBezTo>
                  <a:cubicBezTo>
                    <a:pt x="1820" y="2933"/>
                    <a:pt x="1689" y="2966"/>
                    <a:pt x="1557" y="2966"/>
                  </a:cubicBezTo>
                  <a:cubicBezTo>
                    <a:pt x="1426" y="2966"/>
                    <a:pt x="1295" y="2933"/>
                    <a:pt x="1180" y="2868"/>
                  </a:cubicBezTo>
                  <a:cubicBezTo>
                    <a:pt x="1098" y="2819"/>
                    <a:pt x="1016" y="2770"/>
                    <a:pt x="951" y="2704"/>
                  </a:cubicBezTo>
                  <a:cubicBezTo>
                    <a:pt x="525" y="2327"/>
                    <a:pt x="426" y="1081"/>
                    <a:pt x="1148" y="508"/>
                  </a:cubicBezTo>
                  <a:cubicBezTo>
                    <a:pt x="1472" y="272"/>
                    <a:pt x="1862" y="142"/>
                    <a:pt x="2259" y="142"/>
                  </a:cubicBezTo>
                  <a:cubicBezTo>
                    <a:pt x="2304" y="142"/>
                    <a:pt x="2349" y="144"/>
                    <a:pt x="2393" y="147"/>
                  </a:cubicBezTo>
                  <a:cubicBezTo>
                    <a:pt x="2524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19" y="2868"/>
                  </a:cubicBezTo>
                  <a:cubicBezTo>
                    <a:pt x="5065" y="4114"/>
                    <a:pt x="4819" y="5359"/>
                    <a:pt x="4901" y="6474"/>
                  </a:cubicBezTo>
                  <a:cubicBezTo>
                    <a:pt x="4852" y="7490"/>
                    <a:pt x="5245" y="8490"/>
                    <a:pt x="5983" y="9195"/>
                  </a:cubicBezTo>
                  <a:cubicBezTo>
                    <a:pt x="6688" y="9801"/>
                    <a:pt x="7573" y="10146"/>
                    <a:pt x="8491" y="10178"/>
                  </a:cubicBezTo>
                  <a:cubicBezTo>
                    <a:pt x="7589" y="10113"/>
                    <a:pt x="6721" y="9736"/>
                    <a:pt x="6049" y="9129"/>
                  </a:cubicBezTo>
                  <a:cubicBezTo>
                    <a:pt x="5344" y="8425"/>
                    <a:pt x="4983" y="7457"/>
                    <a:pt x="5032" y="6474"/>
                  </a:cubicBezTo>
                  <a:cubicBezTo>
                    <a:pt x="4983" y="5376"/>
                    <a:pt x="5229" y="4146"/>
                    <a:pt x="5000" y="2852"/>
                  </a:cubicBezTo>
                  <a:lnTo>
                    <a:pt x="5000" y="2835"/>
                  </a:lnTo>
                  <a:cubicBezTo>
                    <a:pt x="4770" y="1573"/>
                    <a:pt x="4000" y="327"/>
                    <a:pt x="2820" y="65"/>
                  </a:cubicBezTo>
                  <a:cubicBezTo>
                    <a:pt x="2622" y="21"/>
                    <a:pt x="2422" y="1"/>
                    <a:pt x="22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559150" y="4089775"/>
              <a:ext cx="57800" cy="52575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1784" y="1"/>
                  </a:moveTo>
                  <a:cubicBezTo>
                    <a:pt x="1313" y="1"/>
                    <a:pt x="1020" y="401"/>
                    <a:pt x="935" y="1096"/>
                  </a:cubicBezTo>
                  <a:cubicBezTo>
                    <a:pt x="918" y="1210"/>
                    <a:pt x="869" y="1325"/>
                    <a:pt x="820" y="1440"/>
                  </a:cubicBezTo>
                  <a:cubicBezTo>
                    <a:pt x="621" y="1750"/>
                    <a:pt x="253" y="1788"/>
                    <a:pt x="87" y="1788"/>
                  </a:cubicBezTo>
                  <a:cubicBezTo>
                    <a:pt x="33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20" y="1849"/>
                    <a:pt x="694" y="2102"/>
                    <a:pt x="1230" y="2102"/>
                  </a:cubicBezTo>
                  <a:cubicBezTo>
                    <a:pt x="1502" y="2102"/>
                    <a:pt x="1763" y="2037"/>
                    <a:pt x="1951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1" y="374"/>
                  </a:cubicBezTo>
                  <a:cubicBezTo>
                    <a:pt x="1869" y="260"/>
                    <a:pt x="1885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5457925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65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1"/>
                  </a:cubicBezTo>
                  <a:cubicBezTo>
                    <a:pt x="2197" y="414"/>
                    <a:pt x="2558" y="135"/>
                    <a:pt x="2968" y="86"/>
                  </a:cubicBezTo>
                  <a:cubicBezTo>
                    <a:pt x="2614" y="26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5429250" y="4054150"/>
              <a:ext cx="36075" cy="28500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9"/>
                    <a:pt x="328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81" y="865"/>
                    <a:pt x="361" y="1029"/>
                    <a:pt x="574" y="1095"/>
                  </a:cubicBezTo>
                  <a:cubicBezTo>
                    <a:pt x="652" y="1125"/>
                    <a:pt x="735" y="1139"/>
                    <a:pt x="818" y="1139"/>
                  </a:cubicBezTo>
                  <a:cubicBezTo>
                    <a:pt x="961" y="1139"/>
                    <a:pt x="1105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8" y="72"/>
                    <a:pt x="471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2" y="399"/>
                    <a:pt x="652" y="464"/>
                    <a:pt x="599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2" y="332"/>
                    <a:pt x="542" y="268"/>
                    <a:pt x="472" y="268"/>
                  </a:cubicBezTo>
                  <a:cubicBezTo>
                    <a:pt x="449" y="268"/>
                    <a:pt x="422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1" y="575"/>
                    <a:pt x="497" y="593"/>
                    <a:pt x="552" y="593"/>
                  </a:cubicBezTo>
                  <a:cubicBezTo>
                    <a:pt x="687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17700" y="4090100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7"/>
                    <a:pt x="164" y="1312"/>
                    <a:pt x="115" y="1427"/>
                  </a:cubicBezTo>
                  <a:cubicBezTo>
                    <a:pt x="0" y="1673"/>
                    <a:pt x="49" y="1968"/>
                    <a:pt x="230" y="2165"/>
                  </a:cubicBezTo>
                  <a:cubicBezTo>
                    <a:pt x="426" y="2427"/>
                    <a:pt x="541" y="2738"/>
                    <a:pt x="574" y="3050"/>
                  </a:cubicBezTo>
                  <a:cubicBezTo>
                    <a:pt x="590" y="3132"/>
                    <a:pt x="607" y="3394"/>
                    <a:pt x="607" y="3394"/>
                  </a:cubicBezTo>
                  <a:cubicBezTo>
                    <a:pt x="623" y="3394"/>
                    <a:pt x="623" y="3132"/>
                    <a:pt x="640" y="3050"/>
                  </a:cubicBezTo>
                  <a:cubicBezTo>
                    <a:pt x="689" y="2738"/>
                    <a:pt x="803" y="2427"/>
                    <a:pt x="1000" y="2165"/>
                  </a:cubicBezTo>
                  <a:cubicBezTo>
                    <a:pt x="1180" y="1968"/>
                    <a:pt x="1213" y="1673"/>
                    <a:pt x="1115" y="1427"/>
                  </a:cubicBezTo>
                  <a:cubicBezTo>
                    <a:pt x="1066" y="1312"/>
                    <a:pt x="1000" y="1197"/>
                    <a:pt x="918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5888000" y="38304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1"/>
                    <a:pt x="2172" y="5421"/>
                    <a:pt x="2435" y="5471"/>
                  </a:cubicBezTo>
                  <a:cubicBezTo>
                    <a:pt x="2435" y="5471"/>
                    <a:pt x="910" y="4487"/>
                    <a:pt x="779" y="2815"/>
                  </a:cubicBezTo>
                  <a:cubicBezTo>
                    <a:pt x="648" y="1143"/>
                    <a:pt x="1156" y="1110"/>
                    <a:pt x="1320" y="750"/>
                  </a:cubicBezTo>
                  <a:cubicBezTo>
                    <a:pt x="1484" y="389"/>
                    <a:pt x="1402" y="111"/>
                    <a:pt x="1090" y="12"/>
                  </a:cubicBezTo>
                  <a:cubicBezTo>
                    <a:pt x="1065" y="5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5860750" y="3793125"/>
              <a:ext cx="132375" cy="177775"/>
            </a:xfrm>
            <a:custGeom>
              <a:avLst/>
              <a:gdLst/>
              <a:ahLst/>
              <a:cxnLst/>
              <a:rect l="l" t="t" r="r" b="b"/>
              <a:pathLst>
                <a:path w="5295" h="7111" extrusionOk="0">
                  <a:moveTo>
                    <a:pt x="3607" y="1"/>
                  </a:moveTo>
                  <a:cubicBezTo>
                    <a:pt x="3396" y="1"/>
                    <a:pt x="3199" y="27"/>
                    <a:pt x="3033" y="62"/>
                  </a:cubicBezTo>
                  <a:cubicBezTo>
                    <a:pt x="2590" y="127"/>
                    <a:pt x="2180" y="308"/>
                    <a:pt x="1836" y="554"/>
                  </a:cubicBezTo>
                  <a:cubicBezTo>
                    <a:pt x="0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7" y="5405"/>
                  </a:cubicBezTo>
                  <a:cubicBezTo>
                    <a:pt x="459" y="4242"/>
                    <a:pt x="197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8" y="603"/>
                  </a:cubicBezTo>
                  <a:cubicBezTo>
                    <a:pt x="5154" y="1248"/>
                    <a:pt x="4671" y="2292"/>
                    <a:pt x="3982" y="2292"/>
                  </a:cubicBezTo>
                  <a:cubicBezTo>
                    <a:pt x="3972" y="2292"/>
                    <a:pt x="3961" y="2292"/>
                    <a:pt x="3951" y="2291"/>
                  </a:cubicBezTo>
                  <a:cubicBezTo>
                    <a:pt x="3913" y="2297"/>
                    <a:pt x="3875" y="2300"/>
                    <a:pt x="3837" y="2300"/>
                  </a:cubicBezTo>
                  <a:cubicBezTo>
                    <a:pt x="3586" y="2300"/>
                    <a:pt x="3356" y="2161"/>
                    <a:pt x="3213" y="1947"/>
                  </a:cubicBezTo>
                  <a:cubicBezTo>
                    <a:pt x="3164" y="1832"/>
                    <a:pt x="3131" y="1717"/>
                    <a:pt x="3148" y="1586"/>
                  </a:cubicBezTo>
                  <a:cubicBezTo>
                    <a:pt x="3167" y="1329"/>
                    <a:pt x="3247" y="1251"/>
                    <a:pt x="3303" y="1251"/>
                  </a:cubicBezTo>
                  <a:cubicBezTo>
                    <a:pt x="3340" y="1251"/>
                    <a:pt x="3367" y="1285"/>
                    <a:pt x="3361" y="1324"/>
                  </a:cubicBezTo>
                  <a:cubicBezTo>
                    <a:pt x="3316" y="1575"/>
                    <a:pt x="3512" y="1774"/>
                    <a:pt x="3744" y="1774"/>
                  </a:cubicBezTo>
                  <a:cubicBezTo>
                    <a:pt x="3769" y="1774"/>
                    <a:pt x="3794" y="1771"/>
                    <a:pt x="3820" y="1766"/>
                  </a:cubicBezTo>
                  <a:cubicBezTo>
                    <a:pt x="4229" y="1701"/>
                    <a:pt x="4328" y="1160"/>
                    <a:pt x="3967" y="963"/>
                  </a:cubicBezTo>
                  <a:cubicBezTo>
                    <a:pt x="3871" y="911"/>
                    <a:pt x="3771" y="888"/>
                    <a:pt x="3672" y="888"/>
                  </a:cubicBezTo>
                  <a:cubicBezTo>
                    <a:pt x="3366" y="888"/>
                    <a:pt x="3082" y="1116"/>
                    <a:pt x="3033" y="1439"/>
                  </a:cubicBezTo>
                  <a:cubicBezTo>
                    <a:pt x="2984" y="1783"/>
                    <a:pt x="3148" y="2111"/>
                    <a:pt x="3443" y="2258"/>
                  </a:cubicBezTo>
                  <a:lnTo>
                    <a:pt x="3459" y="2275"/>
                  </a:lnTo>
                  <a:lnTo>
                    <a:pt x="3475" y="2275"/>
                  </a:lnTo>
                  <a:cubicBezTo>
                    <a:pt x="3574" y="2324"/>
                    <a:pt x="3672" y="2373"/>
                    <a:pt x="3787" y="2389"/>
                  </a:cubicBezTo>
                  <a:cubicBezTo>
                    <a:pt x="3882" y="2412"/>
                    <a:pt x="3978" y="2422"/>
                    <a:pt x="4072" y="2422"/>
                  </a:cubicBezTo>
                  <a:cubicBezTo>
                    <a:pt x="4671" y="2422"/>
                    <a:pt x="5203" y="1996"/>
                    <a:pt x="5246" y="1471"/>
                  </a:cubicBezTo>
                  <a:cubicBezTo>
                    <a:pt x="5295" y="1062"/>
                    <a:pt x="5131" y="652"/>
                    <a:pt x="4819" y="390"/>
                  </a:cubicBezTo>
                  <a:cubicBezTo>
                    <a:pt x="4436" y="92"/>
                    <a:pt x="3998" y="1"/>
                    <a:pt x="3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5941475" y="3746625"/>
              <a:ext cx="182800" cy="128375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7" y="0"/>
                  </a:moveTo>
                  <a:cubicBezTo>
                    <a:pt x="1360" y="0"/>
                    <a:pt x="971" y="171"/>
                    <a:pt x="705" y="496"/>
                  </a:cubicBezTo>
                  <a:cubicBezTo>
                    <a:pt x="611" y="638"/>
                    <a:pt x="462" y="709"/>
                    <a:pt x="311" y="709"/>
                  </a:cubicBezTo>
                  <a:cubicBezTo>
                    <a:pt x="201" y="709"/>
                    <a:pt x="91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66" y="1020"/>
                    <a:pt x="1771" y="1741"/>
                  </a:cubicBezTo>
                  <a:cubicBezTo>
                    <a:pt x="3082" y="2299"/>
                    <a:pt x="3525" y="4249"/>
                    <a:pt x="3656" y="5134"/>
                  </a:cubicBezTo>
                  <a:cubicBezTo>
                    <a:pt x="3803" y="4249"/>
                    <a:pt x="4246" y="2299"/>
                    <a:pt x="5557" y="1741"/>
                  </a:cubicBezTo>
                  <a:cubicBezTo>
                    <a:pt x="7262" y="1020"/>
                    <a:pt x="7278" y="955"/>
                    <a:pt x="7311" y="594"/>
                  </a:cubicBezTo>
                  <a:lnTo>
                    <a:pt x="7311" y="594"/>
                  </a:lnTo>
                  <a:cubicBezTo>
                    <a:pt x="7221" y="670"/>
                    <a:pt x="7110" y="709"/>
                    <a:pt x="7001" y="709"/>
                  </a:cubicBezTo>
                  <a:cubicBezTo>
                    <a:pt x="6853" y="709"/>
                    <a:pt x="6708" y="638"/>
                    <a:pt x="6623" y="496"/>
                  </a:cubicBezTo>
                  <a:cubicBezTo>
                    <a:pt x="6347" y="171"/>
                    <a:pt x="5954" y="0"/>
                    <a:pt x="5559" y="0"/>
                  </a:cubicBezTo>
                  <a:cubicBezTo>
                    <a:pt x="5296" y="0"/>
                    <a:pt x="5033" y="76"/>
                    <a:pt x="4803" y="233"/>
                  </a:cubicBezTo>
                  <a:cubicBezTo>
                    <a:pt x="4229" y="643"/>
                    <a:pt x="3852" y="1463"/>
                    <a:pt x="3656" y="2659"/>
                  </a:cubicBezTo>
                  <a:cubicBezTo>
                    <a:pt x="3475" y="1463"/>
                    <a:pt x="3098" y="643"/>
                    <a:pt x="2525" y="233"/>
                  </a:cubicBezTo>
                  <a:cubicBezTo>
                    <a:pt x="2289" y="76"/>
                    <a:pt x="2021" y="0"/>
                    <a:pt x="17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5999675" y="3675400"/>
              <a:ext cx="66800" cy="111075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62" y="148"/>
                    <a:pt x="1147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16" y="3378"/>
                    <a:pt x="1213" y="3886"/>
                    <a:pt x="1344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5956625" y="3570500"/>
              <a:ext cx="152875" cy="168050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1900" y="6717"/>
                  </a:moveTo>
                  <a:cubicBezTo>
                    <a:pt x="1901" y="6718"/>
                    <a:pt x="1902" y="6720"/>
                    <a:pt x="1902" y="6721"/>
                  </a:cubicBezTo>
                  <a:cubicBezTo>
                    <a:pt x="1902" y="6720"/>
                    <a:pt x="1901" y="6719"/>
                    <a:pt x="1900" y="6717"/>
                  </a:cubicBezTo>
                  <a:close/>
                  <a:moveTo>
                    <a:pt x="1601" y="1"/>
                  </a:moveTo>
                  <a:cubicBezTo>
                    <a:pt x="1200" y="1"/>
                    <a:pt x="807" y="160"/>
                    <a:pt x="575" y="460"/>
                  </a:cubicBezTo>
                  <a:cubicBezTo>
                    <a:pt x="1" y="1115"/>
                    <a:pt x="476" y="2066"/>
                    <a:pt x="1132" y="2115"/>
                  </a:cubicBezTo>
                  <a:cubicBezTo>
                    <a:pt x="1151" y="2116"/>
                    <a:pt x="1169" y="2117"/>
                    <a:pt x="1187" y="2117"/>
                  </a:cubicBezTo>
                  <a:cubicBezTo>
                    <a:pt x="1784" y="2117"/>
                    <a:pt x="1997" y="1598"/>
                    <a:pt x="1870" y="1296"/>
                  </a:cubicBezTo>
                  <a:cubicBezTo>
                    <a:pt x="1828" y="1116"/>
                    <a:pt x="1669" y="1006"/>
                    <a:pt x="1502" y="1006"/>
                  </a:cubicBezTo>
                  <a:cubicBezTo>
                    <a:pt x="1472" y="1006"/>
                    <a:pt x="1441" y="1009"/>
                    <a:pt x="1411" y="1017"/>
                  </a:cubicBezTo>
                  <a:cubicBezTo>
                    <a:pt x="1263" y="1033"/>
                    <a:pt x="1148" y="1165"/>
                    <a:pt x="1165" y="1328"/>
                  </a:cubicBezTo>
                  <a:cubicBezTo>
                    <a:pt x="1154" y="1473"/>
                    <a:pt x="1274" y="1572"/>
                    <a:pt x="1402" y="1572"/>
                  </a:cubicBezTo>
                  <a:cubicBezTo>
                    <a:pt x="1476" y="1572"/>
                    <a:pt x="1553" y="1538"/>
                    <a:pt x="1607" y="1460"/>
                  </a:cubicBezTo>
                  <a:cubicBezTo>
                    <a:pt x="1647" y="1403"/>
                    <a:pt x="1689" y="1379"/>
                    <a:pt x="1726" y="1379"/>
                  </a:cubicBezTo>
                  <a:cubicBezTo>
                    <a:pt x="1795" y="1379"/>
                    <a:pt x="1847" y="1462"/>
                    <a:pt x="1837" y="1558"/>
                  </a:cubicBezTo>
                  <a:cubicBezTo>
                    <a:pt x="1747" y="1802"/>
                    <a:pt x="1516" y="1955"/>
                    <a:pt x="1271" y="1955"/>
                  </a:cubicBezTo>
                  <a:cubicBezTo>
                    <a:pt x="1203" y="1955"/>
                    <a:pt x="1134" y="1943"/>
                    <a:pt x="1066" y="1919"/>
                  </a:cubicBezTo>
                  <a:cubicBezTo>
                    <a:pt x="657" y="1787"/>
                    <a:pt x="460" y="1050"/>
                    <a:pt x="1017" y="656"/>
                  </a:cubicBezTo>
                  <a:cubicBezTo>
                    <a:pt x="1141" y="570"/>
                    <a:pt x="1319" y="524"/>
                    <a:pt x="1519" y="524"/>
                  </a:cubicBezTo>
                  <a:cubicBezTo>
                    <a:pt x="2117" y="524"/>
                    <a:pt x="2902" y="936"/>
                    <a:pt x="2951" y="1919"/>
                  </a:cubicBezTo>
                  <a:cubicBezTo>
                    <a:pt x="2951" y="3082"/>
                    <a:pt x="2017" y="4115"/>
                    <a:pt x="1771" y="4902"/>
                  </a:cubicBezTo>
                  <a:cubicBezTo>
                    <a:pt x="1417" y="5964"/>
                    <a:pt x="1853" y="6631"/>
                    <a:pt x="1900" y="6717"/>
                  </a:cubicBezTo>
                  <a:lnTo>
                    <a:pt x="1900" y="6717"/>
                  </a:lnTo>
                  <a:cubicBezTo>
                    <a:pt x="1607" y="6161"/>
                    <a:pt x="1592" y="5507"/>
                    <a:pt x="1853" y="4935"/>
                  </a:cubicBezTo>
                  <a:cubicBezTo>
                    <a:pt x="2050" y="4394"/>
                    <a:pt x="2476" y="3853"/>
                    <a:pt x="2804" y="3148"/>
                  </a:cubicBezTo>
                  <a:cubicBezTo>
                    <a:pt x="2919" y="2918"/>
                    <a:pt x="3001" y="2689"/>
                    <a:pt x="3050" y="2443"/>
                  </a:cubicBezTo>
                  <a:cubicBezTo>
                    <a:pt x="3115" y="2689"/>
                    <a:pt x="3197" y="2918"/>
                    <a:pt x="3312" y="3148"/>
                  </a:cubicBezTo>
                  <a:cubicBezTo>
                    <a:pt x="3623" y="3853"/>
                    <a:pt x="4066" y="4410"/>
                    <a:pt x="4263" y="4935"/>
                  </a:cubicBezTo>
                  <a:cubicBezTo>
                    <a:pt x="4509" y="5508"/>
                    <a:pt x="4492" y="6164"/>
                    <a:pt x="4214" y="6721"/>
                  </a:cubicBezTo>
                  <a:cubicBezTo>
                    <a:pt x="4246" y="6656"/>
                    <a:pt x="4705" y="5984"/>
                    <a:pt x="4345" y="4902"/>
                  </a:cubicBezTo>
                  <a:cubicBezTo>
                    <a:pt x="4082" y="4131"/>
                    <a:pt x="3164" y="3082"/>
                    <a:pt x="3164" y="1919"/>
                  </a:cubicBezTo>
                  <a:cubicBezTo>
                    <a:pt x="3214" y="936"/>
                    <a:pt x="3999" y="524"/>
                    <a:pt x="4597" y="524"/>
                  </a:cubicBezTo>
                  <a:cubicBezTo>
                    <a:pt x="4796" y="524"/>
                    <a:pt x="4975" y="570"/>
                    <a:pt x="5099" y="656"/>
                  </a:cubicBezTo>
                  <a:cubicBezTo>
                    <a:pt x="5656" y="1066"/>
                    <a:pt x="5459" y="1787"/>
                    <a:pt x="5033" y="1919"/>
                  </a:cubicBezTo>
                  <a:cubicBezTo>
                    <a:pt x="4969" y="1943"/>
                    <a:pt x="4903" y="1955"/>
                    <a:pt x="4837" y="1955"/>
                  </a:cubicBezTo>
                  <a:cubicBezTo>
                    <a:pt x="4600" y="1955"/>
                    <a:pt x="4369" y="1802"/>
                    <a:pt x="4279" y="1558"/>
                  </a:cubicBezTo>
                  <a:cubicBezTo>
                    <a:pt x="4258" y="1462"/>
                    <a:pt x="4313" y="1379"/>
                    <a:pt x="4386" y="1379"/>
                  </a:cubicBezTo>
                  <a:cubicBezTo>
                    <a:pt x="4425" y="1379"/>
                    <a:pt x="4469" y="1403"/>
                    <a:pt x="4509" y="1460"/>
                  </a:cubicBezTo>
                  <a:cubicBezTo>
                    <a:pt x="4557" y="1538"/>
                    <a:pt x="4630" y="1572"/>
                    <a:pt x="4703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8" y="1165"/>
                    <a:pt x="4853" y="1033"/>
                    <a:pt x="4705" y="1017"/>
                  </a:cubicBezTo>
                  <a:cubicBezTo>
                    <a:pt x="4672" y="1009"/>
                    <a:pt x="4640" y="1006"/>
                    <a:pt x="4608" y="1006"/>
                  </a:cubicBezTo>
                  <a:cubicBezTo>
                    <a:pt x="4434" y="1006"/>
                    <a:pt x="4285" y="1116"/>
                    <a:pt x="4230" y="1296"/>
                  </a:cubicBezTo>
                  <a:cubicBezTo>
                    <a:pt x="4101" y="1586"/>
                    <a:pt x="4353" y="2116"/>
                    <a:pt x="4956" y="2116"/>
                  </a:cubicBezTo>
                  <a:cubicBezTo>
                    <a:pt x="4965" y="2116"/>
                    <a:pt x="4975" y="2115"/>
                    <a:pt x="4984" y="2115"/>
                  </a:cubicBezTo>
                  <a:cubicBezTo>
                    <a:pt x="5607" y="2082"/>
                    <a:pt x="6115" y="1115"/>
                    <a:pt x="5525" y="460"/>
                  </a:cubicBezTo>
                  <a:cubicBezTo>
                    <a:pt x="5300" y="160"/>
                    <a:pt x="4911" y="1"/>
                    <a:pt x="4512" y="1"/>
                  </a:cubicBezTo>
                  <a:cubicBezTo>
                    <a:pt x="4039" y="1"/>
                    <a:pt x="3552" y="225"/>
                    <a:pt x="3312" y="706"/>
                  </a:cubicBezTo>
                  <a:cubicBezTo>
                    <a:pt x="3197" y="886"/>
                    <a:pt x="3099" y="1083"/>
                    <a:pt x="3050" y="1279"/>
                  </a:cubicBezTo>
                  <a:cubicBezTo>
                    <a:pt x="3001" y="1083"/>
                    <a:pt x="2919" y="886"/>
                    <a:pt x="2804" y="706"/>
                  </a:cubicBezTo>
                  <a:cubicBezTo>
                    <a:pt x="2564" y="225"/>
                    <a:pt x="2077" y="1"/>
                    <a:pt x="16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5832875" y="365532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53"/>
                  </a:cubicBezTo>
                  <a:cubicBezTo>
                    <a:pt x="3410" y="1066"/>
                    <a:pt x="2836" y="1542"/>
                    <a:pt x="3443" y="2066"/>
                  </a:cubicBezTo>
                  <a:cubicBezTo>
                    <a:pt x="4033" y="2591"/>
                    <a:pt x="4213" y="3345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4" y="2359"/>
                    <a:pt x="2899" y="2323"/>
                    <a:pt x="2786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214" y="3377"/>
                    <a:pt x="2558" y="3754"/>
                  </a:cubicBezTo>
                  <a:cubicBezTo>
                    <a:pt x="2902" y="4148"/>
                    <a:pt x="3148" y="4935"/>
                    <a:pt x="1951" y="5803"/>
                  </a:cubicBezTo>
                  <a:cubicBezTo>
                    <a:pt x="1951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55" y="4246"/>
                  </a:cubicBezTo>
                  <a:cubicBezTo>
                    <a:pt x="1624" y="5590"/>
                    <a:pt x="542" y="7295"/>
                    <a:pt x="1476" y="8213"/>
                  </a:cubicBezTo>
                  <a:cubicBezTo>
                    <a:pt x="1476" y="8213"/>
                    <a:pt x="1410" y="6852"/>
                    <a:pt x="2673" y="5623"/>
                  </a:cubicBezTo>
                  <a:cubicBezTo>
                    <a:pt x="3935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5947200" y="3630325"/>
              <a:ext cx="75850" cy="112725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2591" y="1"/>
                  </a:moveTo>
                  <a:cubicBezTo>
                    <a:pt x="2542" y="263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68" y="2607"/>
                    <a:pt x="1017" y="2492"/>
                    <a:pt x="1116" y="1820"/>
                  </a:cubicBezTo>
                  <a:cubicBezTo>
                    <a:pt x="1192" y="1300"/>
                    <a:pt x="856" y="1242"/>
                    <a:pt x="700" y="1242"/>
                  </a:cubicBezTo>
                  <a:cubicBezTo>
                    <a:pt x="654" y="1242"/>
                    <a:pt x="624" y="1247"/>
                    <a:pt x="624" y="1247"/>
                  </a:cubicBezTo>
                  <a:cubicBezTo>
                    <a:pt x="755" y="1427"/>
                    <a:pt x="739" y="1656"/>
                    <a:pt x="607" y="1820"/>
                  </a:cubicBezTo>
                  <a:cubicBezTo>
                    <a:pt x="362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5797225" y="3844250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1"/>
                    <a:pt x="1" y="2459"/>
                    <a:pt x="3590" y="4278"/>
                  </a:cubicBezTo>
                  <a:cubicBezTo>
                    <a:pt x="3590" y="4278"/>
                    <a:pt x="2738" y="3770"/>
                    <a:pt x="2623" y="2492"/>
                  </a:cubicBezTo>
                  <a:cubicBezTo>
                    <a:pt x="2525" y="1197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5687825" y="39102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0" y="5163"/>
                  </a:moveTo>
                  <a:cubicBezTo>
                    <a:pt x="1" y="5164"/>
                    <a:pt x="1" y="5164"/>
                    <a:pt x="1" y="5164"/>
                  </a:cubicBezTo>
                  <a:lnTo>
                    <a:pt x="1" y="5164"/>
                  </a:lnTo>
                  <a:cubicBezTo>
                    <a:pt x="1" y="5164"/>
                    <a:pt x="1" y="5163"/>
                    <a:pt x="0" y="5163"/>
                  </a:cubicBezTo>
                  <a:close/>
                  <a:moveTo>
                    <a:pt x="4661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887" y="394"/>
                    <a:pt x="3665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5" y="2885"/>
                    <a:pt x="590" y="3164"/>
                    <a:pt x="623" y="4131"/>
                  </a:cubicBezTo>
                  <a:cubicBezTo>
                    <a:pt x="649" y="4885"/>
                    <a:pt x="495" y="5250"/>
                    <a:pt x="239" y="5250"/>
                  </a:cubicBezTo>
                  <a:cubicBezTo>
                    <a:pt x="167" y="5250"/>
                    <a:pt x="88" y="5221"/>
                    <a:pt x="1" y="5164"/>
                  </a:cubicBezTo>
                  <a:lnTo>
                    <a:pt x="1" y="5164"/>
                  </a:lnTo>
                  <a:cubicBezTo>
                    <a:pt x="24" y="5188"/>
                    <a:pt x="283" y="5795"/>
                    <a:pt x="1210" y="5795"/>
                  </a:cubicBezTo>
                  <a:cubicBezTo>
                    <a:pt x="1405" y="5795"/>
                    <a:pt x="1628" y="5769"/>
                    <a:pt x="1885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1"/>
                    <a:pt x="46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5788225" y="3969975"/>
              <a:ext cx="192200" cy="155800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3366" y="1"/>
                  </a:moveTo>
                  <a:cubicBezTo>
                    <a:pt x="3321" y="1"/>
                    <a:pt x="3275" y="1"/>
                    <a:pt x="3229" y="3"/>
                  </a:cubicBezTo>
                  <a:cubicBezTo>
                    <a:pt x="2656" y="20"/>
                    <a:pt x="2098" y="167"/>
                    <a:pt x="1606" y="462"/>
                  </a:cubicBezTo>
                  <a:cubicBezTo>
                    <a:pt x="1426" y="561"/>
                    <a:pt x="1279" y="675"/>
                    <a:pt x="1131" y="806"/>
                  </a:cubicBezTo>
                  <a:cubicBezTo>
                    <a:pt x="0" y="1806"/>
                    <a:pt x="344" y="3888"/>
                    <a:pt x="1705" y="4199"/>
                  </a:cubicBezTo>
                  <a:cubicBezTo>
                    <a:pt x="1843" y="4233"/>
                    <a:pt x="1985" y="4250"/>
                    <a:pt x="2127" y="4250"/>
                  </a:cubicBezTo>
                  <a:cubicBezTo>
                    <a:pt x="2607" y="4250"/>
                    <a:pt x="3078" y="4058"/>
                    <a:pt x="3344" y="3691"/>
                  </a:cubicBezTo>
                  <a:cubicBezTo>
                    <a:pt x="3639" y="3249"/>
                    <a:pt x="3639" y="2659"/>
                    <a:pt x="3344" y="2200"/>
                  </a:cubicBezTo>
                  <a:cubicBezTo>
                    <a:pt x="3133" y="1914"/>
                    <a:pt x="2798" y="1758"/>
                    <a:pt x="2460" y="1758"/>
                  </a:cubicBezTo>
                  <a:cubicBezTo>
                    <a:pt x="2274" y="1758"/>
                    <a:pt x="2087" y="1806"/>
                    <a:pt x="1918" y="1905"/>
                  </a:cubicBezTo>
                  <a:cubicBezTo>
                    <a:pt x="1639" y="2069"/>
                    <a:pt x="1492" y="2413"/>
                    <a:pt x="1606" y="2724"/>
                  </a:cubicBezTo>
                  <a:cubicBezTo>
                    <a:pt x="1623" y="2823"/>
                    <a:pt x="1672" y="2905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1" y="2547"/>
                    <a:pt x="2504" y="2300"/>
                    <a:pt x="2253" y="2300"/>
                  </a:cubicBezTo>
                  <a:cubicBezTo>
                    <a:pt x="2218" y="2300"/>
                    <a:pt x="2183" y="2305"/>
                    <a:pt x="2147" y="2314"/>
                  </a:cubicBezTo>
                  <a:cubicBezTo>
                    <a:pt x="1885" y="2380"/>
                    <a:pt x="1902" y="2528"/>
                    <a:pt x="1820" y="2528"/>
                  </a:cubicBezTo>
                  <a:cubicBezTo>
                    <a:pt x="1814" y="2528"/>
                    <a:pt x="1809" y="2529"/>
                    <a:pt x="1805" y="2529"/>
                  </a:cubicBezTo>
                  <a:cubicBezTo>
                    <a:pt x="1721" y="2529"/>
                    <a:pt x="1721" y="2396"/>
                    <a:pt x="1721" y="2396"/>
                  </a:cubicBezTo>
                  <a:cubicBezTo>
                    <a:pt x="1721" y="2200"/>
                    <a:pt x="1820" y="2019"/>
                    <a:pt x="2000" y="1937"/>
                  </a:cubicBezTo>
                  <a:cubicBezTo>
                    <a:pt x="2141" y="1864"/>
                    <a:pt x="2293" y="1829"/>
                    <a:pt x="2443" y="1829"/>
                  </a:cubicBezTo>
                  <a:cubicBezTo>
                    <a:pt x="2762" y="1829"/>
                    <a:pt x="3073" y="1987"/>
                    <a:pt x="3262" y="2265"/>
                  </a:cubicBezTo>
                  <a:cubicBezTo>
                    <a:pt x="3524" y="2675"/>
                    <a:pt x="3524" y="3216"/>
                    <a:pt x="3229" y="3626"/>
                  </a:cubicBezTo>
                  <a:cubicBezTo>
                    <a:pt x="3003" y="3940"/>
                    <a:pt x="2574" y="4119"/>
                    <a:pt x="2135" y="4119"/>
                  </a:cubicBezTo>
                  <a:cubicBezTo>
                    <a:pt x="2002" y="4119"/>
                    <a:pt x="1868" y="4103"/>
                    <a:pt x="1738" y="4068"/>
                  </a:cubicBezTo>
                  <a:cubicBezTo>
                    <a:pt x="525" y="3773"/>
                    <a:pt x="180" y="1855"/>
                    <a:pt x="1246" y="938"/>
                  </a:cubicBezTo>
                  <a:cubicBezTo>
                    <a:pt x="1722" y="491"/>
                    <a:pt x="2302" y="322"/>
                    <a:pt x="2888" y="322"/>
                  </a:cubicBezTo>
                  <a:cubicBezTo>
                    <a:pt x="3593" y="322"/>
                    <a:pt x="4306" y="568"/>
                    <a:pt x="4852" y="872"/>
                  </a:cubicBezTo>
                  <a:cubicBezTo>
                    <a:pt x="5803" y="1413"/>
                    <a:pt x="6524" y="2249"/>
                    <a:pt x="6934" y="3249"/>
                  </a:cubicBezTo>
                  <a:cubicBezTo>
                    <a:pt x="7261" y="4052"/>
                    <a:pt x="7442" y="4921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42" y="6084"/>
                  </a:lnTo>
                  <a:cubicBezTo>
                    <a:pt x="7442" y="6073"/>
                    <a:pt x="7442" y="6061"/>
                    <a:pt x="7442" y="6052"/>
                  </a:cubicBezTo>
                  <a:cubicBezTo>
                    <a:pt x="7688" y="4855"/>
                    <a:pt x="7524" y="3626"/>
                    <a:pt x="6999" y="2528"/>
                  </a:cubicBezTo>
                  <a:cubicBezTo>
                    <a:pt x="6314" y="1109"/>
                    <a:pt x="4962" y="1"/>
                    <a:pt x="33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5894575" y="401772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2"/>
                  </a:cubicBezTo>
                  <a:cubicBezTo>
                    <a:pt x="2352" y="1175"/>
                    <a:pt x="3040" y="3273"/>
                    <a:pt x="3040" y="3273"/>
                  </a:cubicBezTo>
                  <a:cubicBezTo>
                    <a:pt x="3040" y="3273"/>
                    <a:pt x="2729" y="1011"/>
                    <a:pt x="1467" y="241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5741900" y="4011425"/>
              <a:ext cx="130750" cy="112825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5" y="1689"/>
                  </a:cubicBezTo>
                  <a:cubicBezTo>
                    <a:pt x="1" y="2082"/>
                    <a:pt x="99" y="2689"/>
                    <a:pt x="214" y="3033"/>
                  </a:cubicBezTo>
                  <a:cubicBezTo>
                    <a:pt x="280" y="3263"/>
                    <a:pt x="247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3" y="3050"/>
                    <a:pt x="1656" y="2754"/>
                    <a:pt x="1640" y="2279"/>
                  </a:cubicBezTo>
                  <a:cubicBezTo>
                    <a:pt x="1640" y="1878"/>
                    <a:pt x="1816" y="1852"/>
                    <a:pt x="1860" y="1852"/>
                  </a:cubicBezTo>
                  <a:cubicBezTo>
                    <a:pt x="1866" y="1852"/>
                    <a:pt x="1870" y="1853"/>
                    <a:pt x="1870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3" y="4513"/>
                    <a:pt x="4163" y="4372"/>
                    <a:pt x="4410" y="4262"/>
                  </a:cubicBezTo>
                  <a:cubicBezTo>
                    <a:pt x="4522" y="4214"/>
                    <a:pt x="4643" y="4189"/>
                    <a:pt x="4763" y="4189"/>
                  </a:cubicBezTo>
                  <a:cubicBezTo>
                    <a:pt x="4926" y="4189"/>
                    <a:pt x="5089" y="4234"/>
                    <a:pt x="5230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94" y="3066"/>
                    <a:pt x="2542" y="2853"/>
                    <a:pt x="2197" y="1771"/>
                  </a:cubicBezTo>
                  <a:cubicBezTo>
                    <a:pt x="1870" y="689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5762800" y="4087250"/>
              <a:ext cx="31575" cy="50000"/>
            </a:xfrm>
            <a:custGeom>
              <a:avLst/>
              <a:gdLst/>
              <a:ahLst/>
              <a:cxnLst/>
              <a:rect l="l" t="t" r="r" b="b"/>
              <a:pathLst>
                <a:path w="1263" h="2000" extrusionOk="0">
                  <a:moveTo>
                    <a:pt x="952" y="0"/>
                  </a:moveTo>
                  <a:cubicBezTo>
                    <a:pt x="952" y="0"/>
                    <a:pt x="935" y="99"/>
                    <a:pt x="509" y="361"/>
                  </a:cubicBezTo>
                  <a:cubicBezTo>
                    <a:pt x="165" y="541"/>
                    <a:pt x="1" y="934"/>
                    <a:pt x="116" y="1295"/>
                  </a:cubicBezTo>
                  <a:cubicBezTo>
                    <a:pt x="132" y="1377"/>
                    <a:pt x="148" y="1459"/>
                    <a:pt x="165" y="1541"/>
                  </a:cubicBezTo>
                  <a:cubicBezTo>
                    <a:pt x="214" y="1770"/>
                    <a:pt x="247" y="2000"/>
                    <a:pt x="247" y="2000"/>
                  </a:cubicBezTo>
                  <a:cubicBezTo>
                    <a:pt x="247" y="2000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0" y="1541"/>
                  </a:cubicBezTo>
                  <a:cubicBezTo>
                    <a:pt x="1263" y="1246"/>
                    <a:pt x="1083" y="836"/>
                    <a:pt x="1001" y="574"/>
                  </a:cubicBezTo>
                  <a:cubicBezTo>
                    <a:pt x="952" y="394"/>
                    <a:pt x="935" y="197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5620200" y="387225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9" y="1"/>
                  </a:moveTo>
                  <a:cubicBezTo>
                    <a:pt x="4755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87" y="3666"/>
                  </a:cubicBezTo>
                  <a:cubicBezTo>
                    <a:pt x="4984" y="3699"/>
                    <a:pt x="5197" y="3732"/>
                    <a:pt x="5361" y="3748"/>
                  </a:cubicBezTo>
                  <a:cubicBezTo>
                    <a:pt x="4902" y="3830"/>
                    <a:pt x="4459" y="3978"/>
                    <a:pt x="4049" y="4191"/>
                  </a:cubicBezTo>
                  <a:cubicBezTo>
                    <a:pt x="3902" y="4256"/>
                    <a:pt x="3656" y="4338"/>
                    <a:pt x="3623" y="4355"/>
                  </a:cubicBezTo>
                  <a:cubicBezTo>
                    <a:pt x="3164" y="4527"/>
                    <a:pt x="2731" y="4603"/>
                    <a:pt x="2341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1" y="3355"/>
                    <a:pt x="345" y="2863"/>
                    <a:pt x="558" y="2437"/>
                  </a:cubicBezTo>
                  <a:cubicBezTo>
                    <a:pt x="558" y="2437"/>
                    <a:pt x="574" y="2421"/>
                    <a:pt x="574" y="2421"/>
                  </a:cubicBezTo>
                  <a:cubicBezTo>
                    <a:pt x="787" y="2106"/>
                    <a:pt x="1123" y="1959"/>
                    <a:pt x="1436" y="1959"/>
                  </a:cubicBezTo>
                  <a:cubicBezTo>
                    <a:pt x="1727" y="1959"/>
                    <a:pt x="1997" y="2086"/>
                    <a:pt x="2132" y="2322"/>
                  </a:cubicBezTo>
                  <a:cubicBezTo>
                    <a:pt x="2230" y="2453"/>
                    <a:pt x="2295" y="2617"/>
                    <a:pt x="2295" y="2798"/>
                  </a:cubicBezTo>
                  <a:cubicBezTo>
                    <a:pt x="2295" y="2945"/>
                    <a:pt x="2230" y="3093"/>
                    <a:pt x="2132" y="3207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7" y="3335"/>
                    <a:pt x="1895" y="3312"/>
                    <a:pt x="1902" y="3289"/>
                  </a:cubicBezTo>
                  <a:cubicBezTo>
                    <a:pt x="2027" y="3030"/>
                    <a:pt x="1735" y="2861"/>
                    <a:pt x="1479" y="2861"/>
                  </a:cubicBezTo>
                  <a:cubicBezTo>
                    <a:pt x="1298" y="2861"/>
                    <a:pt x="1135" y="2945"/>
                    <a:pt x="1148" y="3142"/>
                  </a:cubicBezTo>
                  <a:cubicBezTo>
                    <a:pt x="1137" y="3416"/>
                    <a:pt x="1384" y="3544"/>
                    <a:pt x="1636" y="3544"/>
                  </a:cubicBezTo>
                  <a:cubicBezTo>
                    <a:pt x="1761" y="3544"/>
                    <a:pt x="1887" y="3513"/>
                    <a:pt x="1984" y="3453"/>
                  </a:cubicBezTo>
                  <a:cubicBezTo>
                    <a:pt x="2000" y="3453"/>
                    <a:pt x="2017" y="3437"/>
                    <a:pt x="2033" y="3437"/>
                  </a:cubicBezTo>
                  <a:cubicBezTo>
                    <a:pt x="2050" y="3421"/>
                    <a:pt x="2066" y="3404"/>
                    <a:pt x="2099" y="3388"/>
                  </a:cubicBezTo>
                  <a:lnTo>
                    <a:pt x="2099" y="3371"/>
                  </a:lnTo>
                  <a:cubicBezTo>
                    <a:pt x="2394" y="3076"/>
                    <a:pt x="2427" y="2617"/>
                    <a:pt x="2181" y="2290"/>
                  </a:cubicBezTo>
                  <a:cubicBezTo>
                    <a:pt x="2042" y="2013"/>
                    <a:pt x="1726" y="1861"/>
                    <a:pt x="1388" y="1861"/>
                  </a:cubicBezTo>
                  <a:cubicBezTo>
                    <a:pt x="1046" y="1861"/>
                    <a:pt x="682" y="2017"/>
                    <a:pt x="460" y="2355"/>
                  </a:cubicBezTo>
                  <a:cubicBezTo>
                    <a:pt x="1" y="2945"/>
                    <a:pt x="132" y="4109"/>
                    <a:pt x="935" y="4584"/>
                  </a:cubicBezTo>
                  <a:cubicBezTo>
                    <a:pt x="1300" y="4782"/>
                    <a:pt x="1708" y="4881"/>
                    <a:pt x="2132" y="4881"/>
                  </a:cubicBezTo>
                  <a:cubicBezTo>
                    <a:pt x="2164" y="4881"/>
                    <a:pt x="2197" y="4881"/>
                    <a:pt x="2230" y="4879"/>
                  </a:cubicBezTo>
                  <a:cubicBezTo>
                    <a:pt x="3131" y="4847"/>
                    <a:pt x="3853" y="4355"/>
                    <a:pt x="5033" y="3994"/>
                  </a:cubicBezTo>
                  <a:cubicBezTo>
                    <a:pt x="5459" y="3896"/>
                    <a:pt x="5902" y="3830"/>
                    <a:pt x="6328" y="3798"/>
                  </a:cubicBezTo>
                  <a:cubicBezTo>
                    <a:pt x="6541" y="3781"/>
                    <a:pt x="6738" y="3716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95" y="3646"/>
                    <a:pt x="6639" y="3646"/>
                  </a:cubicBezTo>
                  <a:cubicBezTo>
                    <a:pt x="6483" y="3646"/>
                    <a:pt x="6295" y="3617"/>
                    <a:pt x="6164" y="3502"/>
                  </a:cubicBezTo>
                  <a:cubicBezTo>
                    <a:pt x="5902" y="3257"/>
                    <a:pt x="5918" y="3371"/>
                    <a:pt x="5623" y="3273"/>
                  </a:cubicBezTo>
                  <a:cubicBezTo>
                    <a:pt x="5459" y="3224"/>
                    <a:pt x="5344" y="3076"/>
                    <a:pt x="5361" y="2912"/>
                  </a:cubicBezTo>
                  <a:lnTo>
                    <a:pt x="5361" y="2912"/>
                  </a:lnTo>
                  <a:cubicBezTo>
                    <a:pt x="5164" y="3076"/>
                    <a:pt x="5115" y="3355"/>
                    <a:pt x="5279" y="3568"/>
                  </a:cubicBezTo>
                  <a:cubicBezTo>
                    <a:pt x="5279" y="3568"/>
                    <a:pt x="4557" y="3568"/>
                    <a:pt x="4377" y="3191"/>
                  </a:cubicBezTo>
                  <a:cubicBezTo>
                    <a:pt x="4197" y="2830"/>
                    <a:pt x="4410" y="2830"/>
                    <a:pt x="4557" y="2748"/>
                  </a:cubicBezTo>
                  <a:cubicBezTo>
                    <a:pt x="4689" y="2667"/>
                    <a:pt x="4738" y="2519"/>
                    <a:pt x="4590" y="2322"/>
                  </a:cubicBezTo>
                  <a:cubicBezTo>
                    <a:pt x="4443" y="2109"/>
                    <a:pt x="4459" y="1749"/>
                    <a:pt x="4738" y="1732"/>
                  </a:cubicBezTo>
                  <a:cubicBezTo>
                    <a:pt x="4660" y="1563"/>
                    <a:pt x="4489" y="1466"/>
                    <a:pt x="4315" y="1466"/>
                  </a:cubicBezTo>
                  <a:cubicBezTo>
                    <a:pt x="4270" y="1466"/>
                    <a:pt x="4224" y="1473"/>
                    <a:pt x="4180" y="1486"/>
                  </a:cubicBezTo>
                  <a:cubicBezTo>
                    <a:pt x="3738" y="1552"/>
                    <a:pt x="3738" y="2158"/>
                    <a:pt x="3738" y="2158"/>
                  </a:cubicBezTo>
                  <a:cubicBezTo>
                    <a:pt x="3738" y="2158"/>
                    <a:pt x="3443" y="1421"/>
                    <a:pt x="3918" y="1044"/>
                  </a:cubicBezTo>
                  <a:cubicBezTo>
                    <a:pt x="4109" y="897"/>
                    <a:pt x="4260" y="842"/>
                    <a:pt x="4378" y="842"/>
                  </a:cubicBezTo>
                  <a:cubicBezTo>
                    <a:pt x="4563" y="842"/>
                    <a:pt x="4665" y="979"/>
                    <a:pt x="4705" y="1109"/>
                  </a:cubicBezTo>
                  <a:cubicBezTo>
                    <a:pt x="4758" y="1295"/>
                    <a:pt x="4865" y="1448"/>
                    <a:pt x="5007" y="1448"/>
                  </a:cubicBezTo>
                  <a:cubicBezTo>
                    <a:pt x="5041" y="1448"/>
                    <a:pt x="5077" y="1440"/>
                    <a:pt x="5115" y="1421"/>
                  </a:cubicBezTo>
                  <a:cubicBezTo>
                    <a:pt x="5255" y="1356"/>
                    <a:pt x="5367" y="1263"/>
                    <a:pt x="5464" y="1263"/>
                  </a:cubicBezTo>
                  <a:cubicBezTo>
                    <a:pt x="5515" y="1263"/>
                    <a:pt x="5562" y="1288"/>
                    <a:pt x="5607" y="1355"/>
                  </a:cubicBezTo>
                  <a:cubicBezTo>
                    <a:pt x="5721" y="1601"/>
                    <a:pt x="5607" y="1896"/>
                    <a:pt x="5361" y="2011"/>
                  </a:cubicBezTo>
                  <a:cubicBezTo>
                    <a:pt x="5361" y="2011"/>
                    <a:pt x="5366" y="2011"/>
                    <a:pt x="5377" y="2011"/>
                  </a:cubicBezTo>
                  <a:cubicBezTo>
                    <a:pt x="5484" y="2011"/>
                    <a:pt x="6095" y="1984"/>
                    <a:pt x="6229" y="1372"/>
                  </a:cubicBezTo>
                  <a:cubicBezTo>
                    <a:pt x="6347" y="822"/>
                    <a:pt x="5869" y="1"/>
                    <a:pt x="49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5592750" y="3937675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lnTo>
                    <a:pt x="836" y="0"/>
                  </a:lnTo>
                  <a:cubicBezTo>
                    <a:pt x="836" y="1"/>
                    <a:pt x="1" y="918"/>
                    <a:pt x="558" y="1721"/>
                  </a:cubicBezTo>
                  <a:cubicBezTo>
                    <a:pt x="869" y="2180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1"/>
                  </a:cubicBezTo>
                  <a:cubicBezTo>
                    <a:pt x="1181" y="2885"/>
                    <a:pt x="1131" y="3098"/>
                    <a:pt x="1148" y="3295"/>
                  </a:cubicBezTo>
                  <a:cubicBezTo>
                    <a:pt x="1202" y="3214"/>
                    <a:pt x="1311" y="3155"/>
                    <a:pt x="1412" y="3155"/>
                  </a:cubicBezTo>
                  <a:cubicBezTo>
                    <a:pt x="1434" y="3155"/>
                    <a:pt x="1455" y="3158"/>
                    <a:pt x="1476" y="3164"/>
                  </a:cubicBezTo>
                  <a:cubicBezTo>
                    <a:pt x="1593" y="3200"/>
                    <a:pt x="1759" y="3280"/>
                    <a:pt x="1948" y="3280"/>
                  </a:cubicBezTo>
                  <a:cubicBezTo>
                    <a:pt x="2103" y="3280"/>
                    <a:pt x="2273" y="3226"/>
                    <a:pt x="2443" y="3049"/>
                  </a:cubicBezTo>
                  <a:cubicBezTo>
                    <a:pt x="2820" y="2639"/>
                    <a:pt x="3312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9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5746000" y="375185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9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02" y="4270"/>
                    <a:pt x="1656" y="5122"/>
                  </a:cubicBezTo>
                  <a:cubicBezTo>
                    <a:pt x="2083" y="5647"/>
                    <a:pt x="2640" y="6040"/>
                    <a:pt x="3279" y="6286"/>
                  </a:cubicBezTo>
                  <a:cubicBezTo>
                    <a:pt x="2705" y="6024"/>
                    <a:pt x="2197" y="5630"/>
                    <a:pt x="1787" y="5139"/>
                  </a:cubicBezTo>
                  <a:cubicBezTo>
                    <a:pt x="1509" y="4745"/>
                    <a:pt x="1312" y="4319"/>
                    <a:pt x="1181" y="3860"/>
                  </a:cubicBezTo>
                  <a:cubicBezTo>
                    <a:pt x="1033" y="3319"/>
                    <a:pt x="984" y="2762"/>
                    <a:pt x="1017" y="2221"/>
                  </a:cubicBezTo>
                  <a:cubicBezTo>
                    <a:pt x="1148" y="746"/>
                    <a:pt x="1984" y="205"/>
                    <a:pt x="2722" y="172"/>
                  </a:cubicBezTo>
                  <a:cubicBezTo>
                    <a:pt x="3082" y="172"/>
                    <a:pt x="3410" y="320"/>
                    <a:pt x="3656" y="565"/>
                  </a:cubicBezTo>
                  <a:cubicBezTo>
                    <a:pt x="4295" y="1106"/>
                    <a:pt x="3935" y="2057"/>
                    <a:pt x="3394" y="2270"/>
                  </a:cubicBezTo>
                  <a:cubicBezTo>
                    <a:pt x="3271" y="2340"/>
                    <a:pt x="3138" y="2373"/>
                    <a:pt x="3004" y="2373"/>
                  </a:cubicBezTo>
                  <a:cubicBezTo>
                    <a:pt x="2888" y="2373"/>
                    <a:pt x="2770" y="2349"/>
                    <a:pt x="2656" y="2303"/>
                  </a:cubicBezTo>
                  <a:cubicBezTo>
                    <a:pt x="2492" y="2205"/>
                    <a:pt x="2378" y="2041"/>
                    <a:pt x="2345" y="1844"/>
                  </a:cubicBezTo>
                  <a:cubicBezTo>
                    <a:pt x="2345" y="1746"/>
                    <a:pt x="2371" y="1724"/>
                    <a:pt x="2422" y="1724"/>
                  </a:cubicBezTo>
                  <a:cubicBezTo>
                    <a:pt x="2465" y="1724"/>
                    <a:pt x="2527" y="1740"/>
                    <a:pt x="2607" y="1740"/>
                  </a:cubicBezTo>
                  <a:cubicBezTo>
                    <a:pt x="2668" y="1740"/>
                    <a:pt x="2739" y="1731"/>
                    <a:pt x="2820" y="1696"/>
                  </a:cubicBezTo>
                  <a:cubicBezTo>
                    <a:pt x="3017" y="1582"/>
                    <a:pt x="3050" y="1303"/>
                    <a:pt x="2886" y="1139"/>
                  </a:cubicBezTo>
                  <a:cubicBezTo>
                    <a:pt x="2817" y="1065"/>
                    <a:pt x="2718" y="1025"/>
                    <a:pt x="2614" y="1025"/>
                  </a:cubicBezTo>
                  <a:cubicBezTo>
                    <a:pt x="2420" y="1025"/>
                    <a:pt x="2213" y="1168"/>
                    <a:pt x="2181" y="1500"/>
                  </a:cubicBezTo>
                  <a:cubicBezTo>
                    <a:pt x="2148" y="1746"/>
                    <a:pt x="2214" y="1975"/>
                    <a:pt x="2378" y="2155"/>
                  </a:cubicBezTo>
                  <a:cubicBezTo>
                    <a:pt x="2410" y="2172"/>
                    <a:pt x="2427" y="2205"/>
                    <a:pt x="2443" y="2221"/>
                  </a:cubicBezTo>
                  <a:cubicBezTo>
                    <a:pt x="2460" y="2237"/>
                    <a:pt x="2476" y="2254"/>
                    <a:pt x="2509" y="2270"/>
                  </a:cubicBezTo>
                  <a:lnTo>
                    <a:pt x="2558" y="2303"/>
                  </a:lnTo>
                  <a:lnTo>
                    <a:pt x="2591" y="2319"/>
                  </a:lnTo>
                  <a:lnTo>
                    <a:pt x="2623" y="2352"/>
                  </a:lnTo>
                  <a:cubicBezTo>
                    <a:pt x="2755" y="2418"/>
                    <a:pt x="2894" y="2450"/>
                    <a:pt x="3031" y="2450"/>
                  </a:cubicBezTo>
                  <a:cubicBezTo>
                    <a:pt x="3168" y="2450"/>
                    <a:pt x="3304" y="2418"/>
                    <a:pt x="3427" y="2352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4" y="1"/>
                    <a:pt x="2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676225" y="4969700"/>
              <a:ext cx="226625" cy="157825"/>
            </a:xfrm>
            <a:custGeom>
              <a:avLst/>
              <a:gdLst/>
              <a:ahLst/>
              <a:cxnLst/>
              <a:rect l="l" t="t" r="r" b="b"/>
              <a:pathLst>
                <a:path w="9065" h="6313" extrusionOk="0">
                  <a:moveTo>
                    <a:pt x="7076" y="0"/>
                  </a:moveTo>
                  <a:cubicBezTo>
                    <a:pt x="6621" y="0"/>
                    <a:pt x="6190" y="163"/>
                    <a:pt x="5917" y="501"/>
                  </a:cubicBezTo>
                  <a:cubicBezTo>
                    <a:pt x="5524" y="910"/>
                    <a:pt x="5475" y="1533"/>
                    <a:pt x="5803" y="1992"/>
                  </a:cubicBezTo>
                  <a:cubicBezTo>
                    <a:pt x="5901" y="2140"/>
                    <a:pt x="6032" y="2238"/>
                    <a:pt x="6180" y="2304"/>
                  </a:cubicBezTo>
                  <a:lnTo>
                    <a:pt x="6212" y="2320"/>
                  </a:lnTo>
                  <a:lnTo>
                    <a:pt x="6294" y="2336"/>
                  </a:lnTo>
                  <a:cubicBezTo>
                    <a:pt x="6311" y="2353"/>
                    <a:pt x="6344" y="2353"/>
                    <a:pt x="6376" y="2369"/>
                  </a:cubicBezTo>
                  <a:cubicBezTo>
                    <a:pt x="6445" y="2385"/>
                    <a:pt x="6516" y="2394"/>
                    <a:pt x="6586" y="2394"/>
                  </a:cubicBezTo>
                  <a:cubicBezTo>
                    <a:pt x="6801" y="2394"/>
                    <a:pt x="7015" y="2317"/>
                    <a:pt x="7163" y="2156"/>
                  </a:cubicBezTo>
                  <a:cubicBezTo>
                    <a:pt x="7554" y="1751"/>
                    <a:pt x="7284" y="1208"/>
                    <a:pt x="6958" y="1208"/>
                  </a:cubicBezTo>
                  <a:cubicBezTo>
                    <a:pt x="6929" y="1208"/>
                    <a:pt x="6898" y="1212"/>
                    <a:pt x="6868" y="1222"/>
                  </a:cubicBezTo>
                  <a:cubicBezTo>
                    <a:pt x="6540" y="1304"/>
                    <a:pt x="6475" y="1714"/>
                    <a:pt x="6704" y="1845"/>
                  </a:cubicBezTo>
                  <a:cubicBezTo>
                    <a:pt x="6758" y="1875"/>
                    <a:pt x="6817" y="1889"/>
                    <a:pt x="6875" y="1889"/>
                  </a:cubicBezTo>
                  <a:cubicBezTo>
                    <a:pt x="6975" y="1889"/>
                    <a:pt x="7074" y="1846"/>
                    <a:pt x="7147" y="1763"/>
                  </a:cubicBezTo>
                  <a:lnTo>
                    <a:pt x="7147" y="1763"/>
                  </a:lnTo>
                  <a:cubicBezTo>
                    <a:pt x="7196" y="1910"/>
                    <a:pt x="7130" y="2058"/>
                    <a:pt x="7016" y="2140"/>
                  </a:cubicBezTo>
                  <a:cubicBezTo>
                    <a:pt x="6875" y="2257"/>
                    <a:pt x="6701" y="2315"/>
                    <a:pt x="6524" y="2315"/>
                  </a:cubicBezTo>
                  <a:cubicBezTo>
                    <a:pt x="6453" y="2315"/>
                    <a:pt x="6381" y="2306"/>
                    <a:pt x="6311" y="2287"/>
                  </a:cubicBezTo>
                  <a:cubicBezTo>
                    <a:pt x="6212" y="2271"/>
                    <a:pt x="6131" y="2222"/>
                    <a:pt x="6049" y="2173"/>
                  </a:cubicBezTo>
                  <a:cubicBezTo>
                    <a:pt x="5540" y="1763"/>
                    <a:pt x="5508" y="1009"/>
                    <a:pt x="5967" y="550"/>
                  </a:cubicBezTo>
                  <a:cubicBezTo>
                    <a:pt x="6222" y="246"/>
                    <a:pt x="6617" y="102"/>
                    <a:pt x="7036" y="102"/>
                  </a:cubicBezTo>
                  <a:cubicBezTo>
                    <a:pt x="7907" y="102"/>
                    <a:pt x="8879" y="727"/>
                    <a:pt x="8901" y="1845"/>
                  </a:cubicBezTo>
                  <a:cubicBezTo>
                    <a:pt x="8917" y="2664"/>
                    <a:pt x="8474" y="3402"/>
                    <a:pt x="7770" y="3795"/>
                  </a:cubicBezTo>
                  <a:lnTo>
                    <a:pt x="7704" y="3812"/>
                  </a:lnTo>
                  <a:cubicBezTo>
                    <a:pt x="7622" y="3844"/>
                    <a:pt x="7524" y="3877"/>
                    <a:pt x="7425" y="3894"/>
                  </a:cubicBezTo>
                  <a:cubicBezTo>
                    <a:pt x="7201" y="3946"/>
                    <a:pt x="6977" y="3968"/>
                    <a:pt x="6753" y="3968"/>
                  </a:cubicBezTo>
                  <a:cubicBezTo>
                    <a:pt x="5174" y="3968"/>
                    <a:pt x="3630" y="2834"/>
                    <a:pt x="2298" y="2834"/>
                  </a:cubicBezTo>
                  <a:cubicBezTo>
                    <a:pt x="2152" y="2834"/>
                    <a:pt x="2009" y="2847"/>
                    <a:pt x="1869" y="2877"/>
                  </a:cubicBezTo>
                  <a:cubicBezTo>
                    <a:pt x="607" y="3156"/>
                    <a:pt x="246" y="4041"/>
                    <a:pt x="148" y="4582"/>
                  </a:cubicBezTo>
                  <a:cubicBezTo>
                    <a:pt x="0" y="5123"/>
                    <a:pt x="115" y="5729"/>
                    <a:pt x="557" y="6057"/>
                  </a:cubicBezTo>
                  <a:cubicBezTo>
                    <a:pt x="777" y="6233"/>
                    <a:pt x="1045" y="6313"/>
                    <a:pt x="1307" y="6313"/>
                  </a:cubicBezTo>
                  <a:cubicBezTo>
                    <a:pt x="1730" y="6313"/>
                    <a:pt x="2139" y="6106"/>
                    <a:pt x="2311" y="5762"/>
                  </a:cubicBezTo>
                  <a:cubicBezTo>
                    <a:pt x="2639" y="5221"/>
                    <a:pt x="2361" y="4516"/>
                    <a:pt x="1869" y="4402"/>
                  </a:cubicBezTo>
                  <a:cubicBezTo>
                    <a:pt x="1766" y="4356"/>
                    <a:pt x="1658" y="4335"/>
                    <a:pt x="1553" y="4335"/>
                  </a:cubicBezTo>
                  <a:cubicBezTo>
                    <a:pt x="1241" y="4335"/>
                    <a:pt x="947" y="4525"/>
                    <a:pt x="836" y="4844"/>
                  </a:cubicBezTo>
                  <a:cubicBezTo>
                    <a:pt x="803" y="4959"/>
                    <a:pt x="803" y="5090"/>
                    <a:pt x="820" y="5221"/>
                  </a:cubicBezTo>
                  <a:lnTo>
                    <a:pt x="820" y="5238"/>
                  </a:lnTo>
                  <a:lnTo>
                    <a:pt x="836" y="5270"/>
                  </a:lnTo>
                  <a:cubicBezTo>
                    <a:pt x="836" y="5287"/>
                    <a:pt x="836" y="5287"/>
                    <a:pt x="836" y="5303"/>
                  </a:cubicBezTo>
                  <a:cubicBezTo>
                    <a:pt x="910" y="5525"/>
                    <a:pt x="1113" y="5663"/>
                    <a:pt x="1334" y="5663"/>
                  </a:cubicBezTo>
                  <a:cubicBezTo>
                    <a:pt x="1408" y="5663"/>
                    <a:pt x="1484" y="5647"/>
                    <a:pt x="1557" y="5615"/>
                  </a:cubicBezTo>
                  <a:cubicBezTo>
                    <a:pt x="1904" y="5473"/>
                    <a:pt x="1796" y="4923"/>
                    <a:pt x="1454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33" y="4959"/>
                    <a:pt x="1098" y="5320"/>
                    <a:pt x="1033" y="5369"/>
                  </a:cubicBezTo>
                  <a:cubicBezTo>
                    <a:pt x="1022" y="5383"/>
                    <a:pt x="1010" y="5389"/>
                    <a:pt x="997" y="5389"/>
                  </a:cubicBezTo>
                  <a:cubicBezTo>
                    <a:pt x="951" y="5389"/>
                    <a:pt x="898" y="5313"/>
                    <a:pt x="885" y="5287"/>
                  </a:cubicBezTo>
                  <a:cubicBezTo>
                    <a:pt x="820" y="5090"/>
                    <a:pt x="836" y="4877"/>
                    <a:pt x="918" y="4713"/>
                  </a:cubicBezTo>
                  <a:cubicBezTo>
                    <a:pt x="1069" y="4504"/>
                    <a:pt x="1302" y="4394"/>
                    <a:pt x="1536" y="4394"/>
                  </a:cubicBezTo>
                  <a:cubicBezTo>
                    <a:pt x="1632" y="4394"/>
                    <a:pt x="1729" y="4413"/>
                    <a:pt x="1820" y="4451"/>
                  </a:cubicBezTo>
                  <a:cubicBezTo>
                    <a:pt x="2295" y="4566"/>
                    <a:pt x="2541" y="5221"/>
                    <a:pt x="2229" y="5713"/>
                  </a:cubicBezTo>
                  <a:cubicBezTo>
                    <a:pt x="2069" y="6024"/>
                    <a:pt x="1686" y="6207"/>
                    <a:pt x="1297" y="6207"/>
                  </a:cubicBezTo>
                  <a:cubicBezTo>
                    <a:pt x="1052" y="6207"/>
                    <a:pt x="803" y="6134"/>
                    <a:pt x="607" y="5975"/>
                  </a:cubicBezTo>
                  <a:cubicBezTo>
                    <a:pt x="66" y="5566"/>
                    <a:pt x="98" y="4631"/>
                    <a:pt x="541" y="4058"/>
                  </a:cubicBezTo>
                  <a:cubicBezTo>
                    <a:pt x="890" y="3584"/>
                    <a:pt x="1475" y="3347"/>
                    <a:pt x="2089" y="3347"/>
                  </a:cubicBezTo>
                  <a:cubicBezTo>
                    <a:pt x="2283" y="3347"/>
                    <a:pt x="2479" y="3371"/>
                    <a:pt x="2672" y="3418"/>
                  </a:cubicBezTo>
                  <a:cubicBezTo>
                    <a:pt x="3492" y="3615"/>
                    <a:pt x="4311" y="3959"/>
                    <a:pt x="5196" y="4189"/>
                  </a:cubicBezTo>
                  <a:cubicBezTo>
                    <a:pt x="5523" y="4248"/>
                    <a:pt x="5855" y="4282"/>
                    <a:pt x="6185" y="4282"/>
                  </a:cubicBezTo>
                  <a:cubicBezTo>
                    <a:pt x="6765" y="4282"/>
                    <a:pt x="7333" y="4177"/>
                    <a:pt x="7835" y="3926"/>
                  </a:cubicBezTo>
                  <a:cubicBezTo>
                    <a:pt x="8589" y="3517"/>
                    <a:pt x="9065" y="2713"/>
                    <a:pt x="9032" y="1845"/>
                  </a:cubicBezTo>
                  <a:cubicBezTo>
                    <a:pt x="8999" y="653"/>
                    <a:pt x="7988" y="0"/>
                    <a:pt x="70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702850" y="5059175"/>
              <a:ext cx="161900" cy="92300"/>
            </a:xfrm>
            <a:custGeom>
              <a:avLst/>
              <a:gdLst/>
              <a:ahLst/>
              <a:cxnLst/>
              <a:rect l="l" t="t" r="r" b="b"/>
              <a:pathLst>
                <a:path w="6476" h="3692" extrusionOk="0">
                  <a:moveTo>
                    <a:pt x="961" y="0"/>
                  </a:moveTo>
                  <a:cubicBezTo>
                    <a:pt x="340" y="0"/>
                    <a:pt x="1" y="265"/>
                    <a:pt x="1" y="265"/>
                  </a:cubicBezTo>
                  <a:cubicBezTo>
                    <a:pt x="232" y="193"/>
                    <a:pt x="445" y="147"/>
                    <a:pt x="655" y="147"/>
                  </a:cubicBezTo>
                  <a:cubicBezTo>
                    <a:pt x="966" y="147"/>
                    <a:pt x="1271" y="247"/>
                    <a:pt x="1623" y="511"/>
                  </a:cubicBezTo>
                  <a:cubicBezTo>
                    <a:pt x="2230" y="954"/>
                    <a:pt x="1853" y="1708"/>
                    <a:pt x="1754" y="2200"/>
                  </a:cubicBezTo>
                  <a:cubicBezTo>
                    <a:pt x="1656" y="2708"/>
                    <a:pt x="2377" y="2921"/>
                    <a:pt x="2738" y="3085"/>
                  </a:cubicBezTo>
                  <a:cubicBezTo>
                    <a:pt x="3099" y="3249"/>
                    <a:pt x="2918" y="3691"/>
                    <a:pt x="2918" y="3691"/>
                  </a:cubicBezTo>
                  <a:cubicBezTo>
                    <a:pt x="4246" y="2872"/>
                    <a:pt x="3394" y="1937"/>
                    <a:pt x="3164" y="1659"/>
                  </a:cubicBezTo>
                  <a:cubicBezTo>
                    <a:pt x="2973" y="1441"/>
                    <a:pt x="3100" y="1200"/>
                    <a:pt x="3279" y="1200"/>
                  </a:cubicBezTo>
                  <a:cubicBezTo>
                    <a:pt x="3316" y="1200"/>
                    <a:pt x="3355" y="1210"/>
                    <a:pt x="3394" y="1233"/>
                  </a:cubicBezTo>
                  <a:cubicBezTo>
                    <a:pt x="3639" y="1364"/>
                    <a:pt x="3279" y="1872"/>
                    <a:pt x="3951" y="2298"/>
                  </a:cubicBezTo>
                  <a:cubicBezTo>
                    <a:pt x="4120" y="2410"/>
                    <a:pt x="4281" y="2451"/>
                    <a:pt x="4425" y="2451"/>
                  </a:cubicBezTo>
                  <a:cubicBezTo>
                    <a:pt x="4854" y="2451"/>
                    <a:pt x="5147" y="2085"/>
                    <a:pt x="5147" y="2085"/>
                  </a:cubicBezTo>
                  <a:lnTo>
                    <a:pt x="5147" y="2085"/>
                  </a:lnTo>
                  <a:cubicBezTo>
                    <a:pt x="5141" y="2085"/>
                    <a:pt x="5136" y="2085"/>
                    <a:pt x="5130" y="2085"/>
                  </a:cubicBezTo>
                  <a:cubicBezTo>
                    <a:pt x="4761" y="2085"/>
                    <a:pt x="4964" y="1574"/>
                    <a:pt x="4787" y="1413"/>
                  </a:cubicBezTo>
                  <a:cubicBezTo>
                    <a:pt x="4713" y="1350"/>
                    <a:pt x="4620" y="1320"/>
                    <a:pt x="4523" y="1320"/>
                  </a:cubicBezTo>
                  <a:cubicBezTo>
                    <a:pt x="4469" y="1320"/>
                    <a:pt x="4414" y="1330"/>
                    <a:pt x="4361" y="1347"/>
                  </a:cubicBezTo>
                  <a:cubicBezTo>
                    <a:pt x="4312" y="1359"/>
                    <a:pt x="4264" y="1364"/>
                    <a:pt x="4220" y="1364"/>
                  </a:cubicBezTo>
                  <a:cubicBezTo>
                    <a:pt x="4073" y="1364"/>
                    <a:pt x="3973" y="1305"/>
                    <a:pt x="4049" y="1216"/>
                  </a:cubicBezTo>
                  <a:cubicBezTo>
                    <a:pt x="4079" y="1174"/>
                    <a:pt x="4112" y="1158"/>
                    <a:pt x="4158" y="1158"/>
                  </a:cubicBezTo>
                  <a:cubicBezTo>
                    <a:pt x="4291" y="1158"/>
                    <a:pt x="4525" y="1294"/>
                    <a:pt x="5049" y="1331"/>
                  </a:cubicBezTo>
                  <a:cubicBezTo>
                    <a:pt x="5077" y="1333"/>
                    <a:pt x="5104" y="1333"/>
                    <a:pt x="5131" y="1333"/>
                  </a:cubicBezTo>
                  <a:cubicBezTo>
                    <a:pt x="5909" y="1333"/>
                    <a:pt x="6475" y="675"/>
                    <a:pt x="6475" y="675"/>
                  </a:cubicBezTo>
                  <a:lnTo>
                    <a:pt x="6475" y="675"/>
                  </a:lnTo>
                  <a:cubicBezTo>
                    <a:pt x="6016" y="931"/>
                    <a:pt x="5529" y="1029"/>
                    <a:pt x="5040" y="1029"/>
                  </a:cubicBezTo>
                  <a:cubicBezTo>
                    <a:pt x="3868" y="1029"/>
                    <a:pt x="2685" y="468"/>
                    <a:pt x="1853" y="167"/>
                  </a:cubicBezTo>
                  <a:cubicBezTo>
                    <a:pt x="1512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744650" y="4967250"/>
              <a:ext cx="90575" cy="63325"/>
            </a:xfrm>
            <a:custGeom>
              <a:avLst/>
              <a:gdLst/>
              <a:ahLst/>
              <a:cxnLst/>
              <a:rect l="l" t="t" r="r" b="b"/>
              <a:pathLst>
                <a:path w="3623" h="2533" extrusionOk="0">
                  <a:moveTo>
                    <a:pt x="2529" y="0"/>
                  </a:moveTo>
                  <a:cubicBezTo>
                    <a:pt x="1935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6" y="2139"/>
                    <a:pt x="2312" y="1500"/>
                    <a:pt x="2263" y="1271"/>
                  </a:cubicBezTo>
                  <a:cubicBezTo>
                    <a:pt x="2181" y="1008"/>
                    <a:pt x="2246" y="746"/>
                    <a:pt x="2426" y="549"/>
                  </a:cubicBezTo>
                  <a:cubicBezTo>
                    <a:pt x="2656" y="205"/>
                    <a:pt x="3623" y="123"/>
                    <a:pt x="3623" y="123"/>
                  </a:cubicBezTo>
                  <a:cubicBezTo>
                    <a:pt x="3623" y="123"/>
                    <a:pt x="3123" y="0"/>
                    <a:pt x="25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6813900" y="490025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2" y="0"/>
                  </a:moveTo>
                  <a:cubicBezTo>
                    <a:pt x="1132" y="1"/>
                    <a:pt x="1345" y="541"/>
                    <a:pt x="984" y="738"/>
                  </a:cubicBezTo>
                  <a:cubicBezTo>
                    <a:pt x="624" y="935"/>
                    <a:pt x="1" y="1344"/>
                    <a:pt x="247" y="2017"/>
                  </a:cubicBezTo>
                  <a:cubicBezTo>
                    <a:pt x="492" y="2689"/>
                    <a:pt x="1689" y="2426"/>
                    <a:pt x="2263" y="2623"/>
                  </a:cubicBezTo>
                  <a:cubicBezTo>
                    <a:pt x="2263" y="2623"/>
                    <a:pt x="1394" y="2164"/>
                    <a:pt x="1459" y="1443"/>
                  </a:cubicBezTo>
                  <a:cubicBezTo>
                    <a:pt x="1525" y="705"/>
                    <a:pt x="1427" y="181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874950" y="4929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45"/>
                    <a:pt x="542" y="1607"/>
                    <a:pt x="1099" y="2476"/>
                  </a:cubicBezTo>
                  <a:cubicBezTo>
                    <a:pt x="1640" y="3361"/>
                    <a:pt x="1050" y="4311"/>
                    <a:pt x="1050" y="4311"/>
                  </a:cubicBezTo>
                  <a:cubicBezTo>
                    <a:pt x="1443" y="4049"/>
                    <a:pt x="1788" y="3361"/>
                    <a:pt x="2492" y="2918"/>
                  </a:cubicBezTo>
                  <a:cubicBezTo>
                    <a:pt x="3181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3" y="1695"/>
                    <a:pt x="2761" y="1748"/>
                    <a:pt x="2587" y="1748"/>
                  </a:cubicBezTo>
                  <a:cubicBezTo>
                    <a:pt x="2544" y="1748"/>
                    <a:pt x="2496" y="1745"/>
                    <a:pt x="2443" y="1738"/>
                  </a:cubicBezTo>
                  <a:cubicBezTo>
                    <a:pt x="2414" y="1731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1"/>
                  </a:cubicBezTo>
                  <a:cubicBezTo>
                    <a:pt x="2098" y="2413"/>
                    <a:pt x="1949" y="2513"/>
                    <a:pt x="1811" y="2513"/>
                  </a:cubicBezTo>
                  <a:cubicBezTo>
                    <a:pt x="1773" y="2513"/>
                    <a:pt x="1737" y="2506"/>
                    <a:pt x="1706" y="2492"/>
                  </a:cubicBezTo>
                  <a:cubicBezTo>
                    <a:pt x="1558" y="2426"/>
                    <a:pt x="1558" y="2066"/>
                    <a:pt x="1771" y="1886"/>
                  </a:cubicBezTo>
                  <a:cubicBezTo>
                    <a:pt x="1984" y="1705"/>
                    <a:pt x="2132" y="1312"/>
                    <a:pt x="1952" y="689"/>
                  </a:cubicBezTo>
                  <a:cubicBezTo>
                    <a:pt x="1803" y="219"/>
                    <a:pt x="1355" y="104"/>
                    <a:pt x="1039" y="104"/>
                  </a:cubicBezTo>
                  <a:cubicBezTo>
                    <a:pt x="937" y="104"/>
                    <a:pt x="848" y="116"/>
                    <a:pt x="788" y="132"/>
                  </a:cubicBezTo>
                  <a:cubicBezTo>
                    <a:pt x="769" y="134"/>
                    <a:pt x="750" y="135"/>
                    <a:pt x="731" y="135"/>
                  </a:cubicBezTo>
                  <a:cubicBezTo>
                    <a:pt x="600" y="135"/>
                    <a:pt x="464" y="86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882325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856925" y="4771225"/>
              <a:ext cx="202875" cy="202400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1" y="1"/>
                  </a:moveTo>
                  <a:cubicBezTo>
                    <a:pt x="5237" y="1"/>
                    <a:pt x="4722" y="177"/>
                    <a:pt x="4426" y="572"/>
                  </a:cubicBezTo>
                  <a:cubicBezTo>
                    <a:pt x="4115" y="998"/>
                    <a:pt x="4066" y="1555"/>
                    <a:pt x="4312" y="2031"/>
                  </a:cubicBezTo>
                  <a:cubicBezTo>
                    <a:pt x="4519" y="2445"/>
                    <a:pt x="4855" y="2592"/>
                    <a:pt x="5182" y="2592"/>
                  </a:cubicBezTo>
                  <a:cubicBezTo>
                    <a:pt x="5528" y="2592"/>
                    <a:pt x="5864" y="2429"/>
                    <a:pt x="6033" y="2244"/>
                  </a:cubicBezTo>
                  <a:cubicBezTo>
                    <a:pt x="6213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62" y="1490"/>
                    <a:pt x="5344" y="1850"/>
                    <a:pt x="5754" y="1916"/>
                  </a:cubicBezTo>
                  <a:cubicBezTo>
                    <a:pt x="6098" y="1965"/>
                    <a:pt x="5918" y="2391"/>
                    <a:pt x="5475" y="2506"/>
                  </a:cubicBezTo>
                  <a:cubicBezTo>
                    <a:pt x="5391" y="2531"/>
                    <a:pt x="5306" y="2543"/>
                    <a:pt x="5222" y="2543"/>
                  </a:cubicBezTo>
                  <a:cubicBezTo>
                    <a:pt x="4867" y="2543"/>
                    <a:pt x="4536" y="2329"/>
                    <a:pt x="4377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1" y="300"/>
                    <a:pt x="5238" y="140"/>
                    <a:pt x="5712" y="140"/>
                  </a:cubicBezTo>
                  <a:cubicBezTo>
                    <a:pt x="5813" y="140"/>
                    <a:pt x="5915" y="148"/>
                    <a:pt x="6016" y="162"/>
                  </a:cubicBezTo>
                  <a:cubicBezTo>
                    <a:pt x="7213" y="293"/>
                    <a:pt x="7918" y="1998"/>
                    <a:pt x="7197" y="3145"/>
                  </a:cubicBezTo>
                  <a:cubicBezTo>
                    <a:pt x="6951" y="3506"/>
                    <a:pt x="6623" y="3801"/>
                    <a:pt x="6229" y="3998"/>
                  </a:cubicBezTo>
                  <a:cubicBezTo>
                    <a:pt x="5842" y="4164"/>
                    <a:pt x="5393" y="4247"/>
                    <a:pt x="4869" y="4247"/>
                  </a:cubicBezTo>
                  <a:cubicBezTo>
                    <a:pt x="4462" y="4247"/>
                    <a:pt x="4010" y="4196"/>
                    <a:pt x="3508" y="4096"/>
                  </a:cubicBezTo>
                  <a:cubicBezTo>
                    <a:pt x="3203" y="4035"/>
                    <a:pt x="2903" y="4004"/>
                    <a:pt x="2616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3" y="8079"/>
                    <a:pt x="1017" y="8063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02"/>
                    <a:pt x="951" y="5243"/>
                    <a:pt x="1345" y="4899"/>
                  </a:cubicBezTo>
                  <a:cubicBezTo>
                    <a:pt x="1926" y="4458"/>
                    <a:pt x="2666" y="4373"/>
                    <a:pt x="3154" y="4373"/>
                  </a:cubicBezTo>
                  <a:cubicBezTo>
                    <a:pt x="3464" y="4373"/>
                    <a:pt x="3672" y="4407"/>
                    <a:pt x="3672" y="4407"/>
                  </a:cubicBezTo>
                  <a:cubicBezTo>
                    <a:pt x="3918" y="4440"/>
                    <a:pt x="4148" y="4457"/>
                    <a:pt x="4361" y="4457"/>
                  </a:cubicBezTo>
                  <a:cubicBezTo>
                    <a:pt x="4467" y="4463"/>
                    <a:pt x="4576" y="4467"/>
                    <a:pt x="4686" y="4467"/>
                  </a:cubicBezTo>
                  <a:cubicBezTo>
                    <a:pt x="5657" y="4467"/>
                    <a:pt x="6724" y="4184"/>
                    <a:pt x="7328" y="3227"/>
                  </a:cubicBezTo>
                  <a:cubicBezTo>
                    <a:pt x="8114" y="1981"/>
                    <a:pt x="7344" y="178"/>
                    <a:pt x="6033" y="15"/>
                  </a:cubicBezTo>
                  <a:cubicBezTo>
                    <a:pt x="5945" y="5"/>
                    <a:pt x="5858" y="1"/>
                    <a:pt x="57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910600" y="4887250"/>
              <a:ext cx="116825" cy="59725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99" y="0"/>
                  </a:moveTo>
                  <a:cubicBezTo>
                    <a:pt x="403" y="0"/>
                    <a:pt x="1" y="225"/>
                    <a:pt x="1" y="225"/>
                  </a:cubicBezTo>
                  <a:cubicBezTo>
                    <a:pt x="84" y="210"/>
                    <a:pt x="165" y="203"/>
                    <a:pt x="241" y="203"/>
                  </a:cubicBezTo>
                  <a:cubicBezTo>
                    <a:pt x="732" y="203"/>
                    <a:pt x="1049" y="513"/>
                    <a:pt x="935" y="996"/>
                  </a:cubicBezTo>
                  <a:cubicBezTo>
                    <a:pt x="821" y="1406"/>
                    <a:pt x="968" y="1864"/>
                    <a:pt x="1329" y="2127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42" y="1881"/>
                    <a:pt x="2706" y="1455"/>
                  </a:cubicBezTo>
                  <a:cubicBezTo>
                    <a:pt x="2861" y="1034"/>
                    <a:pt x="2439" y="880"/>
                    <a:pt x="2242" y="880"/>
                  </a:cubicBezTo>
                  <a:cubicBezTo>
                    <a:pt x="2232" y="880"/>
                    <a:pt x="2223" y="880"/>
                    <a:pt x="2214" y="881"/>
                  </a:cubicBezTo>
                  <a:cubicBezTo>
                    <a:pt x="2110" y="890"/>
                    <a:pt x="2034" y="911"/>
                    <a:pt x="1963" y="911"/>
                  </a:cubicBezTo>
                  <a:cubicBezTo>
                    <a:pt x="1910" y="911"/>
                    <a:pt x="1860" y="900"/>
                    <a:pt x="1804" y="865"/>
                  </a:cubicBezTo>
                  <a:cubicBezTo>
                    <a:pt x="1697" y="798"/>
                    <a:pt x="1743" y="580"/>
                    <a:pt x="2019" y="580"/>
                  </a:cubicBezTo>
                  <a:cubicBezTo>
                    <a:pt x="2082" y="580"/>
                    <a:pt x="2158" y="591"/>
                    <a:pt x="2247" y="619"/>
                  </a:cubicBezTo>
                  <a:cubicBezTo>
                    <a:pt x="2722" y="783"/>
                    <a:pt x="2591" y="1242"/>
                    <a:pt x="3312" y="1389"/>
                  </a:cubicBezTo>
                  <a:cubicBezTo>
                    <a:pt x="3368" y="1400"/>
                    <a:pt x="3422" y="1406"/>
                    <a:pt x="3472" y="1406"/>
                  </a:cubicBezTo>
                  <a:cubicBezTo>
                    <a:pt x="4074" y="1406"/>
                    <a:pt x="4220" y="643"/>
                    <a:pt x="4296" y="537"/>
                  </a:cubicBezTo>
                  <a:cubicBezTo>
                    <a:pt x="4410" y="389"/>
                    <a:pt x="4541" y="275"/>
                    <a:pt x="4673" y="160"/>
                  </a:cubicBezTo>
                  <a:lnTo>
                    <a:pt x="4673" y="160"/>
                  </a:lnTo>
                  <a:cubicBezTo>
                    <a:pt x="4463" y="274"/>
                    <a:pt x="4088" y="394"/>
                    <a:pt x="3553" y="394"/>
                  </a:cubicBezTo>
                  <a:cubicBezTo>
                    <a:pt x="3167" y="394"/>
                    <a:pt x="2698" y="332"/>
                    <a:pt x="2148" y="160"/>
                  </a:cubicBezTo>
                  <a:cubicBezTo>
                    <a:pt x="1750" y="42"/>
                    <a:pt x="1397" y="0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917575" y="4778125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509" y="279"/>
                    <a:pt x="1443" y="722"/>
                    <a:pt x="722" y="1345"/>
                  </a:cubicBezTo>
                  <a:cubicBezTo>
                    <a:pt x="1" y="1968"/>
                    <a:pt x="214" y="2427"/>
                    <a:pt x="361" y="2689"/>
                  </a:cubicBezTo>
                  <a:cubicBezTo>
                    <a:pt x="460" y="2804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15" y="3361"/>
                  </a:cubicBezTo>
                  <a:cubicBezTo>
                    <a:pt x="2146" y="3363"/>
                    <a:pt x="2176" y="3365"/>
                    <a:pt x="2206" y="3365"/>
                  </a:cubicBezTo>
                  <a:cubicBezTo>
                    <a:pt x="2985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8" y="2618"/>
                    <a:pt x="2777" y="2618"/>
                  </a:cubicBezTo>
                  <a:cubicBezTo>
                    <a:pt x="2327" y="2618"/>
                    <a:pt x="1804" y="2418"/>
                    <a:pt x="1574" y="1656"/>
                  </a:cubicBezTo>
                  <a:cubicBezTo>
                    <a:pt x="1378" y="1083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7032725" y="4658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22"/>
                    <a:pt x="1312" y="5351"/>
                    <a:pt x="1181" y="3991"/>
                  </a:cubicBezTo>
                  <a:cubicBezTo>
                    <a:pt x="1050" y="2631"/>
                    <a:pt x="1066" y="1352"/>
                    <a:pt x="1328" y="1090"/>
                  </a:cubicBezTo>
                  <a:cubicBezTo>
                    <a:pt x="1591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987250" y="4633500"/>
              <a:ext cx="213100" cy="254475"/>
            </a:xfrm>
            <a:custGeom>
              <a:avLst/>
              <a:gdLst/>
              <a:ahLst/>
              <a:cxnLst/>
              <a:rect l="l" t="t" r="r" b="b"/>
              <a:pathLst>
                <a:path w="8524" h="10179" extrusionOk="0">
                  <a:moveTo>
                    <a:pt x="6265" y="1"/>
                  </a:moveTo>
                  <a:cubicBezTo>
                    <a:pt x="6069" y="1"/>
                    <a:pt x="5869" y="22"/>
                    <a:pt x="5672" y="65"/>
                  </a:cubicBezTo>
                  <a:cubicBezTo>
                    <a:pt x="4491" y="328"/>
                    <a:pt x="3721" y="1573"/>
                    <a:pt x="3492" y="2835"/>
                  </a:cubicBezTo>
                  <a:cubicBezTo>
                    <a:pt x="3246" y="4147"/>
                    <a:pt x="3492" y="5376"/>
                    <a:pt x="3442" y="6474"/>
                  </a:cubicBezTo>
                  <a:cubicBezTo>
                    <a:pt x="3508" y="7474"/>
                    <a:pt x="3147" y="8441"/>
                    <a:pt x="2442" y="9130"/>
                  </a:cubicBezTo>
                  <a:cubicBezTo>
                    <a:pt x="1770" y="9752"/>
                    <a:pt x="902" y="10113"/>
                    <a:pt x="0" y="10179"/>
                  </a:cubicBezTo>
                  <a:cubicBezTo>
                    <a:pt x="918" y="10146"/>
                    <a:pt x="1803" y="9802"/>
                    <a:pt x="2492" y="9195"/>
                  </a:cubicBezTo>
                  <a:cubicBezTo>
                    <a:pt x="3246" y="8490"/>
                    <a:pt x="3639" y="7507"/>
                    <a:pt x="3590" y="6491"/>
                  </a:cubicBezTo>
                  <a:cubicBezTo>
                    <a:pt x="3655" y="5360"/>
                    <a:pt x="3426" y="4130"/>
                    <a:pt x="3655" y="2868"/>
                  </a:cubicBezTo>
                  <a:cubicBezTo>
                    <a:pt x="3901" y="1622"/>
                    <a:pt x="4590" y="475"/>
                    <a:pt x="5688" y="213"/>
                  </a:cubicBezTo>
                  <a:cubicBezTo>
                    <a:pt x="5819" y="180"/>
                    <a:pt x="5950" y="164"/>
                    <a:pt x="6081" y="147"/>
                  </a:cubicBezTo>
                  <a:cubicBezTo>
                    <a:pt x="6126" y="144"/>
                    <a:pt x="6171" y="142"/>
                    <a:pt x="6215" y="142"/>
                  </a:cubicBezTo>
                  <a:cubicBezTo>
                    <a:pt x="6612" y="142"/>
                    <a:pt x="7003" y="272"/>
                    <a:pt x="7327" y="508"/>
                  </a:cubicBezTo>
                  <a:cubicBezTo>
                    <a:pt x="8032" y="1082"/>
                    <a:pt x="7950" y="2327"/>
                    <a:pt x="7524" y="2704"/>
                  </a:cubicBezTo>
                  <a:cubicBezTo>
                    <a:pt x="7325" y="2882"/>
                    <a:pt x="7101" y="2955"/>
                    <a:pt x="6901" y="2955"/>
                  </a:cubicBezTo>
                  <a:cubicBezTo>
                    <a:pt x="6642" y="2955"/>
                    <a:pt x="6425" y="2831"/>
                    <a:pt x="6360" y="2655"/>
                  </a:cubicBezTo>
                  <a:lnTo>
                    <a:pt x="6360" y="2655"/>
                  </a:lnTo>
                  <a:cubicBezTo>
                    <a:pt x="6360" y="2655"/>
                    <a:pt x="6397" y="2660"/>
                    <a:pt x="6453" y="2660"/>
                  </a:cubicBezTo>
                  <a:cubicBezTo>
                    <a:pt x="6593" y="2660"/>
                    <a:pt x="6847" y="2627"/>
                    <a:pt x="6917" y="2393"/>
                  </a:cubicBezTo>
                  <a:cubicBezTo>
                    <a:pt x="7048" y="2081"/>
                    <a:pt x="6852" y="1737"/>
                    <a:pt x="6524" y="1672"/>
                  </a:cubicBezTo>
                  <a:cubicBezTo>
                    <a:pt x="6477" y="1658"/>
                    <a:pt x="6427" y="1651"/>
                    <a:pt x="6374" y="1651"/>
                  </a:cubicBezTo>
                  <a:cubicBezTo>
                    <a:pt x="6060" y="1651"/>
                    <a:pt x="5693" y="1905"/>
                    <a:pt x="5819" y="2426"/>
                  </a:cubicBezTo>
                  <a:cubicBezTo>
                    <a:pt x="5909" y="2809"/>
                    <a:pt x="6440" y="3106"/>
                    <a:pt x="6987" y="3106"/>
                  </a:cubicBezTo>
                  <a:cubicBezTo>
                    <a:pt x="7236" y="3106"/>
                    <a:pt x="7489" y="3045"/>
                    <a:pt x="7704" y="2901"/>
                  </a:cubicBezTo>
                  <a:cubicBezTo>
                    <a:pt x="8114" y="2671"/>
                    <a:pt x="8524" y="1967"/>
                    <a:pt x="8229" y="1180"/>
                  </a:cubicBezTo>
                  <a:cubicBezTo>
                    <a:pt x="8013" y="452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7088450" y="4669200"/>
              <a:ext cx="62325" cy="52700"/>
            </a:xfrm>
            <a:custGeom>
              <a:avLst/>
              <a:gdLst/>
              <a:ahLst/>
              <a:cxnLst/>
              <a:rect l="l" t="t" r="r" b="b"/>
              <a:pathLst>
                <a:path w="2493" h="2108" extrusionOk="0">
                  <a:moveTo>
                    <a:pt x="704" y="1"/>
                  </a:moveTo>
                  <a:cubicBezTo>
                    <a:pt x="632" y="1"/>
                    <a:pt x="556" y="11"/>
                    <a:pt x="476" y="31"/>
                  </a:cubicBezTo>
                  <a:cubicBezTo>
                    <a:pt x="591" y="96"/>
                    <a:pt x="624" y="276"/>
                    <a:pt x="525" y="375"/>
                  </a:cubicBezTo>
                  <a:cubicBezTo>
                    <a:pt x="378" y="604"/>
                    <a:pt x="1" y="1309"/>
                    <a:pt x="542" y="1866"/>
                  </a:cubicBezTo>
                  <a:cubicBezTo>
                    <a:pt x="726" y="2045"/>
                    <a:pt x="981" y="2107"/>
                    <a:pt x="1247" y="2107"/>
                  </a:cubicBezTo>
                  <a:cubicBezTo>
                    <a:pt x="1787" y="2107"/>
                    <a:pt x="2372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9" y="1788"/>
                    <a:pt x="2405" y="1788"/>
                  </a:cubicBezTo>
                  <a:cubicBezTo>
                    <a:pt x="2187" y="1788"/>
                    <a:pt x="1637" y="1725"/>
                    <a:pt x="1558" y="1096"/>
                  </a:cubicBezTo>
                  <a:cubicBezTo>
                    <a:pt x="1473" y="401"/>
                    <a:pt x="1167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7091325" y="4672400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66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296" y="5279"/>
                    <a:pt x="476" y="4918"/>
                    <a:pt x="443" y="4558"/>
                  </a:cubicBezTo>
                  <a:cubicBezTo>
                    <a:pt x="428" y="3915"/>
                    <a:pt x="498" y="3186"/>
                    <a:pt x="695" y="3186"/>
                  </a:cubicBezTo>
                  <a:cubicBezTo>
                    <a:pt x="709" y="3186"/>
                    <a:pt x="723" y="3190"/>
                    <a:pt x="738" y="3197"/>
                  </a:cubicBezTo>
                  <a:cubicBezTo>
                    <a:pt x="968" y="3312"/>
                    <a:pt x="787" y="3558"/>
                    <a:pt x="705" y="3705"/>
                  </a:cubicBezTo>
                  <a:cubicBezTo>
                    <a:pt x="607" y="3853"/>
                    <a:pt x="443" y="4525"/>
                    <a:pt x="1164" y="4935"/>
                  </a:cubicBezTo>
                  <a:cubicBezTo>
                    <a:pt x="1165" y="4935"/>
                    <a:pt x="1165" y="4935"/>
                    <a:pt x="1165" y="4935"/>
                  </a:cubicBezTo>
                  <a:cubicBezTo>
                    <a:pt x="1174" y="4935"/>
                    <a:pt x="957" y="4422"/>
                    <a:pt x="1345" y="4148"/>
                  </a:cubicBezTo>
                  <a:cubicBezTo>
                    <a:pt x="1754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494" y="2175"/>
                  </a:cubicBezTo>
                  <a:cubicBezTo>
                    <a:pt x="2523" y="2175"/>
                    <a:pt x="2550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48"/>
                  </a:cubicBezTo>
                  <a:cubicBezTo>
                    <a:pt x="2558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5" y="3810"/>
                  </a:cubicBezTo>
                  <a:cubicBezTo>
                    <a:pt x="2691" y="3810"/>
                    <a:pt x="3468" y="3732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7177800" y="4634225"/>
              <a:ext cx="74600" cy="48800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5"/>
                  </a:cubicBezTo>
                  <a:cubicBezTo>
                    <a:pt x="426" y="135"/>
                    <a:pt x="771" y="413"/>
                    <a:pt x="934" y="790"/>
                  </a:cubicBezTo>
                  <a:cubicBezTo>
                    <a:pt x="1140" y="1305"/>
                    <a:pt x="1508" y="1951"/>
                    <a:pt x="2267" y="1951"/>
                  </a:cubicBezTo>
                  <a:cubicBezTo>
                    <a:pt x="2475" y="1951"/>
                    <a:pt x="2712" y="1903"/>
                    <a:pt x="2983" y="1790"/>
                  </a:cubicBezTo>
                  <a:cubicBezTo>
                    <a:pt x="2803" y="1725"/>
                    <a:pt x="2688" y="1561"/>
                    <a:pt x="2688" y="1380"/>
                  </a:cubicBezTo>
                  <a:cubicBezTo>
                    <a:pt x="2688" y="1096"/>
                    <a:pt x="2639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7244575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6" y="0"/>
                  </a:moveTo>
                  <a:cubicBezTo>
                    <a:pt x="796" y="0"/>
                    <a:pt x="637" y="142"/>
                    <a:pt x="624" y="325"/>
                  </a:cubicBezTo>
                  <a:cubicBezTo>
                    <a:pt x="624" y="488"/>
                    <a:pt x="756" y="593"/>
                    <a:pt x="898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1" y="268"/>
                    <a:pt x="988" y="268"/>
                  </a:cubicBezTo>
                  <a:cubicBezTo>
                    <a:pt x="918" y="268"/>
                    <a:pt x="878" y="333"/>
                    <a:pt x="902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7" y="391"/>
                    <a:pt x="739" y="292"/>
                  </a:cubicBezTo>
                  <a:cubicBezTo>
                    <a:pt x="750" y="160"/>
                    <a:pt x="867" y="73"/>
                    <a:pt x="986" y="73"/>
                  </a:cubicBezTo>
                  <a:cubicBezTo>
                    <a:pt x="1031" y="73"/>
                    <a:pt x="1075" y="85"/>
                    <a:pt x="1116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8" y="899"/>
                    <a:pt x="693" y="900"/>
                    <a:pt x="679" y="900"/>
                  </a:cubicBezTo>
                  <a:cubicBezTo>
                    <a:pt x="319" y="900"/>
                    <a:pt x="1" y="521"/>
                    <a:pt x="1" y="521"/>
                  </a:cubicBezTo>
                  <a:lnTo>
                    <a:pt x="1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45" y="1096"/>
                    <a:pt x="485" y="1140"/>
                    <a:pt x="627" y="1140"/>
                  </a:cubicBezTo>
                  <a:cubicBezTo>
                    <a:pt x="709" y="1140"/>
                    <a:pt x="792" y="1125"/>
                    <a:pt x="870" y="1095"/>
                  </a:cubicBezTo>
                  <a:cubicBezTo>
                    <a:pt x="1083" y="1029"/>
                    <a:pt x="1263" y="865"/>
                    <a:pt x="1345" y="669"/>
                  </a:cubicBezTo>
                  <a:cubicBezTo>
                    <a:pt x="1460" y="423"/>
                    <a:pt x="1345" y="144"/>
                    <a:pt x="1116" y="29"/>
                  </a:cubicBezTo>
                  <a:cubicBezTo>
                    <a:pt x="1069" y="10"/>
                    <a:pt x="1022" y="0"/>
                    <a:pt x="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677025" y="481497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66"/>
                    <a:pt x="312" y="1821"/>
                    <a:pt x="575" y="2362"/>
                  </a:cubicBezTo>
                  <a:cubicBezTo>
                    <a:pt x="809" y="2784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9"/>
                    <a:pt x="2476" y="1412"/>
                  </a:cubicBezTo>
                  <a:cubicBezTo>
                    <a:pt x="2392" y="1366"/>
                    <a:pt x="2305" y="1346"/>
                    <a:pt x="2222" y="1346"/>
                  </a:cubicBezTo>
                  <a:cubicBezTo>
                    <a:pt x="1886" y="1346"/>
                    <a:pt x="1604" y="1680"/>
                    <a:pt x="1722" y="2035"/>
                  </a:cubicBezTo>
                  <a:cubicBezTo>
                    <a:pt x="1860" y="2324"/>
                    <a:pt x="2182" y="2347"/>
                    <a:pt x="2311" y="2347"/>
                  </a:cubicBezTo>
                  <a:cubicBezTo>
                    <a:pt x="2336" y="2347"/>
                    <a:pt x="2353" y="2346"/>
                    <a:pt x="2361" y="2346"/>
                  </a:cubicBezTo>
                  <a:cubicBezTo>
                    <a:pt x="2427" y="2346"/>
                    <a:pt x="2427" y="2379"/>
                    <a:pt x="2427" y="2379"/>
                  </a:cubicBezTo>
                  <a:cubicBezTo>
                    <a:pt x="2485" y="2569"/>
                    <a:pt x="2230" y="2851"/>
                    <a:pt x="1767" y="2851"/>
                  </a:cubicBezTo>
                  <a:cubicBezTo>
                    <a:pt x="1711" y="2851"/>
                    <a:pt x="1652" y="2846"/>
                    <a:pt x="1591" y="2838"/>
                  </a:cubicBezTo>
                  <a:cubicBezTo>
                    <a:pt x="1394" y="2805"/>
                    <a:pt x="1230" y="2707"/>
                    <a:pt x="1083" y="2575"/>
                  </a:cubicBezTo>
                  <a:cubicBezTo>
                    <a:pt x="411" y="1920"/>
                    <a:pt x="739" y="543"/>
                    <a:pt x="1755" y="281"/>
                  </a:cubicBezTo>
                  <a:cubicBezTo>
                    <a:pt x="1902" y="240"/>
                    <a:pt x="2050" y="219"/>
                    <a:pt x="2197" y="219"/>
                  </a:cubicBezTo>
                  <a:cubicBezTo>
                    <a:pt x="2345" y="219"/>
                    <a:pt x="2492" y="240"/>
                    <a:pt x="2640" y="281"/>
                  </a:cubicBezTo>
                  <a:cubicBezTo>
                    <a:pt x="3279" y="461"/>
                    <a:pt x="3738" y="1035"/>
                    <a:pt x="3755" y="1707"/>
                  </a:cubicBezTo>
                  <a:cubicBezTo>
                    <a:pt x="3820" y="2428"/>
                    <a:pt x="3443" y="3182"/>
                    <a:pt x="2869" y="3706"/>
                  </a:cubicBezTo>
                  <a:cubicBezTo>
                    <a:pt x="2296" y="4231"/>
                    <a:pt x="1558" y="4559"/>
                    <a:pt x="984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78" y="8493"/>
                    <a:pt x="1034" y="8673"/>
                  </a:cubicBezTo>
                  <a:cubicBezTo>
                    <a:pt x="1164" y="8719"/>
                    <a:pt x="1299" y="8740"/>
                    <a:pt x="1433" y="8740"/>
                  </a:cubicBezTo>
                  <a:cubicBezTo>
                    <a:pt x="1919" y="8740"/>
                    <a:pt x="2380" y="8455"/>
                    <a:pt x="2509" y="8017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2"/>
                    <a:pt x="1804" y="6690"/>
                    <a:pt x="1689" y="6690"/>
                  </a:cubicBezTo>
                  <a:cubicBezTo>
                    <a:pt x="1653" y="6685"/>
                    <a:pt x="1617" y="6683"/>
                    <a:pt x="1582" y="6683"/>
                  </a:cubicBezTo>
                  <a:cubicBezTo>
                    <a:pt x="1246" y="6683"/>
                    <a:pt x="941" y="6890"/>
                    <a:pt x="837" y="7231"/>
                  </a:cubicBezTo>
                  <a:cubicBezTo>
                    <a:pt x="706" y="7714"/>
                    <a:pt x="993" y="7990"/>
                    <a:pt x="1305" y="7990"/>
                  </a:cubicBezTo>
                  <a:cubicBezTo>
                    <a:pt x="1385" y="7990"/>
                    <a:pt x="1465" y="7972"/>
                    <a:pt x="1542" y="7935"/>
                  </a:cubicBezTo>
                  <a:cubicBezTo>
                    <a:pt x="1853" y="7771"/>
                    <a:pt x="1919" y="7345"/>
                    <a:pt x="1673" y="7116"/>
                  </a:cubicBezTo>
                  <a:cubicBezTo>
                    <a:pt x="1589" y="7041"/>
                    <a:pt x="1488" y="7003"/>
                    <a:pt x="1387" y="7003"/>
                  </a:cubicBezTo>
                  <a:cubicBezTo>
                    <a:pt x="1311" y="7003"/>
                    <a:pt x="1235" y="7024"/>
                    <a:pt x="1165" y="7067"/>
                  </a:cubicBezTo>
                  <a:cubicBezTo>
                    <a:pt x="1148" y="7073"/>
                    <a:pt x="1137" y="7076"/>
                    <a:pt x="1128" y="7076"/>
                  </a:cubicBezTo>
                  <a:cubicBezTo>
                    <a:pt x="1095" y="7076"/>
                    <a:pt x="1116" y="7034"/>
                    <a:pt x="1116" y="7034"/>
                  </a:cubicBezTo>
                  <a:cubicBezTo>
                    <a:pt x="1214" y="6813"/>
                    <a:pt x="1506" y="6785"/>
                    <a:pt x="1646" y="6785"/>
                  </a:cubicBezTo>
                  <a:cubicBezTo>
                    <a:pt x="1692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2001" y="6837"/>
                  </a:cubicBezTo>
                  <a:cubicBezTo>
                    <a:pt x="2443" y="7034"/>
                    <a:pt x="2640" y="7558"/>
                    <a:pt x="2443" y="8001"/>
                  </a:cubicBezTo>
                  <a:cubicBezTo>
                    <a:pt x="2270" y="8398"/>
                    <a:pt x="1881" y="8635"/>
                    <a:pt x="1467" y="8635"/>
                  </a:cubicBezTo>
                  <a:cubicBezTo>
                    <a:pt x="1334" y="8635"/>
                    <a:pt x="1198" y="8610"/>
                    <a:pt x="1066" y="8558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73"/>
                    <a:pt x="1083" y="5214"/>
                  </a:cubicBezTo>
                  <a:cubicBezTo>
                    <a:pt x="1640" y="4706"/>
                    <a:pt x="2394" y="4428"/>
                    <a:pt x="2984" y="3838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04"/>
                    <a:pt x="3296" y="248"/>
                    <a:pt x="2542" y="68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679075" y="4897800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61" y="66"/>
                    <a:pt x="1345" y="164"/>
                  </a:cubicBezTo>
                  <a:cubicBezTo>
                    <a:pt x="1330" y="240"/>
                    <a:pt x="1230" y="330"/>
                    <a:pt x="1060" y="330"/>
                  </a:cubicBezTo>
                  <a:cubicBezTo>
                    <a:pt x="1046" y="330"/>
                    <a:pt x="1032" y="329"/>
                    <a:pt x="1017" y="328"/>
                  </a:cubicBezTo>
                  <a:cubicBezTo>
                    <a:pt x="820" y="328"/>
                    <a:pt x="1" y="393"/>
                    <a:pt x="50" y="2410"/>
                  </a:cubicBezTo>
                  <a:cubicBezTo>
                    <a:pt x="99" y="1967"/>
                    <a:pt x="361" y="1590"/>
                    <a:pt x="755" y="1393"/>
                  </a:cubicBezTo>
                  <a:cubicBezTo>
                    <a:pt x="1378" y="1115"/>
                    <a:pt x="1706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695875" y="4719950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56"/>
                    <a:pt x="4181" y="2180"/>
                    <a:pt x="4263" y="4409"/>
                  </a:cubicBezTo>
                  <a:cubicBezTo>
                    <a:pt x="4361" y="6262"/>
                    <a:pt x="3279" y="7966"/>
                    <a:pt x="1558" y="8688"/>
                  </a:cubicBezTo>
                  <a:cubicBezTo>
                    <a:pt x="247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17"/>
                  </a:cubicBezTo>
                  <a:cubicBezTo>
                    <a:pt x="2493" y="8782"/>
                    <a:pt x="2334" y="8691"/>
                    <a:pt x="2170" y="8691"/>
                  </a:cubicBezTo>
                  <a:cubicBezTo>
                    <a:pt x="2136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607" y="6737"/>
                    <a:pt x="4525" y="7098"/>
                    <a:pt x="5459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8" y="5424"/>
                    <a:pt x="5343" y="5422"/>
                    <a:pt x="5317" y="5422"/>
                  </a:cubicBezTo>
                  <a:cubicBezTo>
                    <a:pt x="4967" y="5422"/>
                    <a:pt x="4630" y="5629"/>
                    <a:pt x="4492" y="5950"/>
                  </a:cubicBezTo>
                  <a:cubicBezTo>
                    <a:pt x="4427" y="6065"/>
                    <a:pt x="4328" y="6163"/>
                    <a:pt x="4214" y="6245"/>
                  </a:cubicBezTo>
                  <a:cubicBezTo>
                    <a:pt x="4558" y="5917"/>
                    <a:pt x="4623" y="5131"/>
                    <a:pt x="4722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51" y="2787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4"/>
                    <a:pt x="4772" y="3293"/>
                    <a:pt x="4629" y="3293"/>
                  </a:cubicBezTo>
                  <a:cubicBezTo>
                    <a:pt x="4597" y="3293"/>
                    <a:pt x="4562" y="3284"/>
                    <a:pt x="4525" y="3262"/>
                  </a:cubicBezTo>
                  <a:cubicBezTo>
                    <a:pt x="4345" y="3164"/>
                    <a:pt x="4410" y="2869"/>
                    <a:pt x="4410" y="2869"/>
                  </a:cubicBezTo>
                  <a:cubicBezTo>
                    <a:pt x="4623" y="2295"/>
                    <a:pt x="5197" y="2508"/>
                    <a:pt x="5640" y="1820"/>
                  </a:cubicBezTo>
                  <a:cubicBezTo>
                    <a:pt x="6049" y="1213"/>
                    <a:pt x="5492" y="574"/>
                    <a:pt x="5279" y="410"/>
                  </a:cubicBezTo>
                  <a:cubicBezTo>
                    <a:pt x="5164" y="295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736050" y="465620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1"/>
                  </a:moveTo>
                  <a:cubicBezTo>
                    <a:pt x="1303" y="1"/>
                    <a:pt x="959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705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3" y="7500"/>
                    <a:pt x="1525" y="5468"/>
                    <a:pt x="689" y="3435"/>
                  </a:cubicBezTo>
                  <a:cubicBezTo>
                    <a:pt x="312" y="2436"/>
                    <a:pt x="197" y="1239"/>
                    <a:pt x="803" y="501"/>
                  </a:cubicBezTo>
                  <a:cubicBezTo>
                    <a:pt x="1030" y="226"/>
                    <a:pt x="1341" y="108"/>
                    <a:pt x="1649" y="108"/>
                  </a:cubicBezTo>
                  <a:cubicBezTo>
                    <a:pt x="2165" y="108"/>
                    <a:pt x="2672" y="439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39" y="1616"/>
                    <a:pt x="1984" y="1632"/>
                    <a:pt x="2000" y="1321"/>
                  </a:cubicBezTo>
                  <a:cubicBezTo>
                    <a:pt x="2021" y="1069"/>
                    <a:pt x="1814" y="905"/>
                    <a:pt x="1602" y="905"/>
                  </a:cubicBezTo>
                  <a:cubicBezTo>
                    <a:pt x="1482" y="905"/>
                    <a:pt x="1361" y="957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6" y="1"/>
                    <a:pt x="16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677025" y="4646175"/>
              <a:ext cx="69700" cy="20370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6" y="1"/>
                    <a:pt x="67" y="181"/>
                    <a:pt x="214" y="1066"/>
                  </a:cubicBezTo>
                  <a:cubicBezTo>
                    <a:pt x="345" y="1968"/>
                    <a:pt x="1066" y="2443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48" y="6066"/>
                    <a:pt x="755" y="6328"/>
                    <a:pt x="460" y="6754"/>
                  </a:cubicBezTo>
                  <a:cubicBezTo>
                    <a:pt x="165" y="7164"/>
                    <a:pt x="1" y="7639"/>
                    <a:pt x="17" y="8147"/>
                  </a:cubicBezTo>
                  <a:cubicBezTo>
                    <a:pt x="17" y="8000"/>
                    <a:pt x="66" y="6934"/>
                    <a:pt x="1214" y="6131"/>
                  </a:cubicBezTo>
                  <a:cubicBezTo>
                    <a:pt x="2509" y="5230"/>
                    <a:pt x="2787" y="4295"/>
                    <a:pt x="2345" y="2902"/>
                  </a:cubicBezTo>
                  <a:cubicBezTo>
                    <a:pt x="1820" y="1279"/>
                    <a:pt x="362" y="1099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761050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7" y="0"/>
                  </a:moveTo>
                  <a:cubicBezTo>
                    <a:pt x="1403" y="0"/>
                    <a:pt x="1372" y="6"/>
                    <a:pt x="1344" y="16"/>
                  </a:cubicBezTo>
                  <a:cubicBezTo>
                    <a:pt x="1016" y="114"/>
                    <a:pt x="951" y="376"/>
                    <a:pt x="1115" y="737"/>
                  </a:cubicBezTo>
                  <a:cubicBezTo>
                    <a:pt x="1262" y="1098"/>
                    <a:pt x="1770" y="1147"/>
                    <a:pt x="1639" y="2802"/>
                  </a:cubicBezTo>
                  <a:cubicBezTo>
                    <a:pt x="1508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789" y="0"/>
                    <a:pt x="14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716775" y="4372950"/>
              <a:ext cx="132400" cy="177375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2" y="1"/>
                    <a:pt x="857" y="89"/>
                    <a:pt x="476" y="374"/>
                  </a:cubicBezTo>
                  <a:cubicBezTo>
                    <a:pt x="165" y="653"/>
                    <a:pt x="1" y="1062"/>
                    <a:pt x="50" y="1472"/>
                  </a:cubicBezTo>
                  <a:cubicBezTo>
                    <a:pt x="107" y="1984"/>
                    <a:pt x="633" y="2422"/>
                    <a:pt x="1231" y="2422"/>
                  </a:cubicBezTo>
                  <a:cubicBezTo>
                    <a:pt x="1322" y="2422"/>
                    <a:pt x="1416" y="2412"/>
                    <a:pt x="1509" y="2390"/>
                  </a:cubicBezTo>
                  <a:cubicBezTo>
                    <a:pt x="1624" y="2357"/>
                    <a:pt x="1722" y="2324"/>
                    <a:pt x="1820" y="2275"/>
                  </a:cubicBezTo>
                  <a:lnTo>
                    <a:pt x="1837" y="2275"/>
                  </a:lnTo>
                  <a:lnTo>
                    <a:pt x="1853" y="2259"/>
                  </a:lnTo>
                  <a:cubicBezTo>
                    <a:pt x="2148" y="2095"/>
                    <a:pt x="2312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9" y="948"/>
                  </a:cubicBezTo>
                  <a:cubicBezTo>
                    <a:pt x="968" y="1144"/>
                    <a:pt x="1066" y="1702"/>
                    <a:pt x="1476" y="1751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5"/>
                  </a:cubicBezTo>
                  <a:cubicBezTo>
                    <a:pt x="1929" y="1286"/>
                    <a:pt x="1956" y="1252"/>
                    <a:pt x="1993" y="1252"/>
                  </a:cubicBezTo>
                  <a:cubicBezTo>
                    <a:pt x="2049" y="1252"/>
                    <a:pt x="2128" y="1330"/>
                    <a:pt x="2148" y="1587"/>
                  </a:cubicBezTo>
                  <a:cubicBezTo>
                    <a:pt x="2165" y="1702"/>
                    <a:pt x="2132" y="1833"/>
                    <a:pt x="2083" y="1947"/>
                  </a:cubicBezTo>
                  <a:cubicBezTo>
                    <a:pt x="1935" y="2168"/>
                    <a:pt x="1695" y="2297"/>
                    <a:pt x="1434" y="2297"/>
                  </a:cubicBezTo>
                  <a:cubicBezTo>
                    <a:pt x="1405" y="2297"/>
                    <a:pt x="1375" y="2295"/>
                    <a:pt x="1345" y="2292"/>
                  </a:cubicBezTo>
                  <a:cubicBezTo>
                    <a:pt x="1335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5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9" y="1947"/>
                    <a:pt x="4836" y="4242"/>
                    <a:pt x="4328" y="5390"/>
                  </a:cubicBezTo>
                  <a:cubicBezTo>
                    <a:pt x="4066" y="6078"/>
                    <a:pt x="3607" y="6668"/>
                    <a:pt x="3017" y="7094"/>
                  </a:cubicBezTo>
                  <a:cubicBezTo>
                    <a:pt x="3623" y="6684"/>
                    <a:pt x="4115" y="6111"/>
                    <a:pt x="4410" y="5439"/>
                  </a:cubicBezTo>
                  <a:cubicBezTo>
                    <a:pt x="4951" y="4291"/>
                    <a:pt x="5295" y="1898"/>
                    <a:pt x="3459" y="554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746700" y="4234775"/>
              <a:ext cx="130325" cy="204900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82" y="0"/>
                  </a:move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590" y="5589"/>
                    <a:pt x="4475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03"/>
                    <a:pt x="3262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25" y="2787"/>
                  </a:cubicBezTo>
                  <a:cubicBezTo>
                    <a:pt x="2541" y="2639"/>
                    <a:pt x="2574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13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0" y="836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686450" y="420935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1" y="2345"/>
                    <a:pt x="2689" y="2066"/>
                    <a:pt x="2443" y="1820"/>
                  </a:cubicBezTo>
                  <a:cubicBezTo>
                    <a:pt x="2312" y="1656"/>
                    <a:pt x="2296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4" y="1253"/>
                    <a:pt x="1864" y="1322"/>
                    <a:pt x="1935" y="1820"/>
                  </a:cubicBezTo>
                  <a:cubicBezTo>
                    <a:pt x="2033" y="2509"/>
                    <a:pt x="2083" y="2623"/>
                    <a:pt x="1870" y="2640"/>
                  </a:cubicBezTo>
                  <a:cubicBezTo>
                    <a:pt x="1860" y="2641"/>
                    <a:pt x="1850" y="2642"/>
                    <a:pt x="1842" y="2642"/>
                  </a:cubicBezTo>
                  <a:cubicBezTo>
                    <a:pt x="1646" y="2642"/>
                    <a:pt x="1708" y="2303"/>
                    <a:pt x="1755" y="2115"/>
                  </a:cubicBezTo>
                  <a:cubicBezTo>
                    <a:pt x="1820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822925" y="4424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49" y="1197"/>
                    <a:pt x="951" y="2476"/>
                  </a:cubicBezTo>
                  <a:cubicBezTo>
                    <a:pt x="853" y="3771"/>
                    <a:pt x="0" y="4262"/>
                    <a:pt x="0" y="4262"/>
                  </a:cubicBezTo>
                  <a:cubicBezTo>
                    <a:pt x="3590" y="2443"/>
                    <a:pt x="2295" y="788"/>
                    <a:pt x="1934" y="525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824975" y="44899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6" y="957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72" y="3367"/>
                  </a:cubicBezTo>
                  <a:cubicBezTo>
                    <a:pt x="4295" y="4121"/>
                    <a:pt x="4491" y="5334"/>
                    <a:pt x="5999" y="5711"/>
                  </a:cubicBezTo>
                  <a:cubicBezTo>
                    <a:pt x="6253" y="5774"/>
                    <a:pt x="6473" y="5801"/>
                    <a:pt x="6666" y="5801"/>
                  </a:cubicBezTo>
                  <a:cubicBezTo>
                    <a:pt x="7618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1" y="5212"/>
                    <a:pt x="7701" y="5241"/>
                    <a:pt x="7630" y="5241"/>
                  </a:cubicBezTo>
                  <a:cubicBezTo>
                    <a:pt x="7380" y="5241"/>
                    <a:pt x="7236" y="4878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6" y="1728"/>
                    <a:pt x="3508" y="1580"/>
                    <a:pt x="4180" y="1384"/>
                  </a:cubicBezTo>
                  <a:cubicBezTo>
                    <a:pt x="4868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8"/>
                    <a:pt x="4454" y="606"/>
                    <a:pt x="4399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729500" y="4549000"/>
              <a:ext cx="192200" cy="157450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5" y="0"/>
                    <a:pt x="1373" y="1109"/>
                    <a:pt x="672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2" y="6232"/>
                    <a:pt x="279" y="6297"/>
                  </a:cubicBezTo>
                  <a:cubicBezTo>
                    <a:pt x="246" y="6133"/>
                    <a:pt x="230" y="5970"/>
                    <a:pt x="230" y="5789"/>
                  </a:cubicBezTo>
                  <a:cubicBezTo>
                    <a:pt x="230" y="4920"/>
                    <a:pt x="410" y="4068"/>
                    <a:pt x="738" y="3249"/>
                  </a:cubicBezTo>
                  <a:cubicBezTo>
                    <a:pt x="1147" y="2249"/>
                    <a:pt x="1869" y="1429"/>
                    <a:pt x="2819" y="888"/>
                  </a:cubicBezTo>
                  <a:cubicBezTo>
                    <a:pt x="3365" y="575"/>
                    <a:pt x="4076" y="326"/>
                    <a:pt x="4780" y="326"/>
                  </a:cubicBezTo>
                  <a:cubicBezTo>
                    <a:pt x="5367" y="326"/>
                    <a:pt x="5949" y="499"/>
                    <a:pt x="6425" y="954"/>
                  </a:cubicBezTo>
                  <a:cubicBezTo>
                    <a:pt x="7474" y="1872"/>
                    <a:pt x="7147" y="3773"/>
                    <a:pt x="5934" y="4085"/>
                  </a:cubicBezTo>
                  <a:cubicBezTo>
                    <a:pt x="5804" y="4119"/>
                    <a:pt x="5669" y="4135"/>
                    <a:pt x="5536" y="4135"/>
                  </a:cubicBezTo>
                  <a:cubicBezTo>
                    <a:pt x="5097" y="4135"/>
                    <a:pt x="4668" y="3956"/>
                    <a:pt x="4442" y="3642"/>
                  </a:cubicBezTo>
                  <a:cubicBezTo>
                    <a:pt x="4147" y="3232"/>
                    <a:pt x="4147" y="2691"/>
                    <a:pt x="4409" y="2265"/>
                  </a:cubicBezTo>
                  <a:cubicBezTo>
                    <a:pt x="4601" y="1994"/>
                    <a:pt x="4918" y="1840"/>
                    <a:pt x="5241" y="1840"/>
                  </a:cubicBezTo>
                  <a:cubicBezTo>
                    <a:pt x="5387" y="1840"/>
                    <a:pt x="5534" y="1871"/>
                    <a:pt x="5671" y="1937"/>
                  </a:cubicBezTo>
                  <a:cubicBezTo>
                    <a:pt x="5835" y="2036"/>
                    <a:pt x="5950" y="2200"/>
                    <a:pt x="5950" y="2396"/>
                  </a:cubicBezTo>
                  <a:cubicBezTo>
                    <a:pt x="5950" y="2396"/>
                    <a:pt x="5950" y="2545"/>
                    <a:pt x="5865" y="2545"/>
                  </a:cubicBezTo>
                  <a:cubicBezTo>
                    <a:pt x="5861" y="2545"/>
                    <a:pt x="5856" y="2545"/>
                    <a:pt x="5852" y="2544"/>
                  </a:cubicBezTo>
                  <a:cubicBezTo>
                    <a:pt x="5753" y="2527"/>
                    <a:pt x="5786" y="2396"/>
                    <a:pt x="5524" y="2331"/>
                  </a:cubicBezTo>
                  <a:cubicBezTo>
                    <a:pt x="5493" y="2324"/>
                    <a:pt x="5462" y="2320"/>
                    <a:pt x="5432" y="2320"/>
                  </a:cubicBezTo>
                  <a:cubicBezTo>
                    <a:pt x="5177" y="2320"/>
                    <a:pt x="4973" y="2558"/>
                    <a:pt x="5032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2" y="3088"/>
                    <a:pt x="5934" y="2986"/>
                  </a:cubicBezTo>
                  <a:cubicBezTo>
                    <a:pt x="5999" y="2904"/>
                    <a:pt x="6048" y="2822"/>
                    <a:pt x="6081" y="2740"/>
                  </a:cubicBezTo>
                  <a:cubicBezTo>
                    <a:pt x="6180" y="2429"/>
                    <a:pt x="6048" y="2085"/>
                    <a:pt x="5770" y="1921"/>
                  </a:cubicBezTo>
                  <a:cubicBezTo>
                    <a:pt x="5592" y="1814"/>
                    <a:pt x="5400" y="1763"/>
                    <a:pt x="5211" y="1763"/>
                  </a:cubicBezTo>
                  <a:cubicBezTo>
                    <a:pt x="4876" y="1763"/>
                    <a:pt x="4553" y="1923"/>
                    <a:pt x="4344" y="2216"/>
                  </a:cubicBezTo>
                  <a:cubicBezTo>
                    <a:pt x="4032" y="2658"/>
                    <a:pt x="4032" y="3249"/>
                    <a:pt x="4344" y="3691"/>
                  </a:cubicBezTo>
                  <a:cubicBezTo>
                    <a:pt x="4613" y="4062"/>
                    <a:pt x="5092" y="4264"/>
                    <a:pt x="5577" y="4264"/>
                  </a:cubicBezTo>
                  <a:cubicBezTo>
                    <a:pt x="5713" y="4264"/>
                    <a:pt x="5850" y="4248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739325" y="4597175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837250" y="4591275"/>
              <a:ext cx="130350" cy="112650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17" y="1771"/>
                  </a:cubicBezTo>
                  <a:cubicBezTo>
                    <a:pt x="2689" y="2852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8" y="4506"/>
                  </a:cubicBezTo>
                  <a:cubicBezTo>
                    <a:pt x="2167" y="4506"/>
                    <a:pt x="2490" y="4419"/>
                    <a:pt x="2738" y="4164"/>
                  </a:cubicBezTo>
                  <a:cubicBezTo>
                    <a:pt x="3279" y="3574"/>
                    <a:pt x="3164" y="2967"/>
                    <a:pt x="3148" y="2672"/>
                  </a:cubicBezTo>
                  <a:cubicBezTo>
                    <a:pt x="3116" y="2385"/>
                    <a:pt x="3069" y="1851"/>
                    <a:pt x="3337" y="1851"/>
                  </a:cubicBezTo>
                  <a:cubicBezTo>
                    <a:pt x="3345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9" y="3311"/>
                    <a:pt x="4820" y="3475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28" y="427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915125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lnTo>
                    <a:pt x="328" y="1"/>
                  </a:lnTo>
                  <a:cubicBezTo>
                    <a:pt x="345" y="181"/>
                    <a:pt x="328" y="378"/>
                    <a:pt x="279" y="558"/>
                  </a:cubicBezTo>
                  <a:cubicBezTo>
                    <a:pt x="181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0" y="1296"/>
                  </a:cubicBezTo>
                  <a:cubicBezTo>
                    <a:pt x="1295" y="919"/>
                    <a:pt x="1115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916350" y="4451100"/>
              <a:ext cx="173775" cy="122200"/>
            </a:xfrm>
            <a:custGeom>
              <a:avLst/>
              <a:gdLst/>
              <a:ahLst/>
              <a:cxnLst/>
              <a:rect l="l" t="t" r="r" b="b"/>
              <a:pathLst>
                <a:path w="6951" h="4888" extrusionOk="0">
                  <a:moveTo>
                    <a:pt x="1933" y="1"/>
                  </a:moveTo>
                  <a:cubicBezTo>
                    <a:pt x="1052" y="1"/>
                    <a:pt x="588" y="827"/>
                    <a:pt x="705" y="1362"/>
                  </a:cubicBezTo>
                  <a:cubicBezTo>
                    <a:pt x="825" y="1974"/>
                    <a:pt x="1434" y="2002"/>
                    <a:pt x="1541" y="2002"/>
                  </a:cubicBezTo>
                  <a:cubicBezTo>
                    <a:pt x="1552" y="2002"/>
                    <a:pt x="1558" y="2001"/>
                    <a:pt x="1558" y="2001"/>
                  </a:cubicBezTo>
                  <a:cubicBezTo>
                    <a:pt x="1295" y="1903"/>
                    <a:pt x="1181" y="1592"/>
                    <a:pt x="1312" y="1329"/>
                  </a:cubicBezTo>
                  <a:cubicBezTo>
                    <a:pt x="1349" y="1265"/>
                    <a:pt x="1392" y="1241"/>
                    <a:pt x="1439" y="1241"/>
                  </a:cubicBezTo>
                  <a:cubicBezTo>
                    <a:pt x="1537" y="1241"/>
                    <a:pt x="1654" y="1345"/>
                    <a:pt x="1787" y="1411"/>
                  </a:cubicBezTo>
                  <a:cubicBezTo>
                    <a:pt x="1825" y="1430"/>
                    <a:pt x="1861" y="1439"/>
                    <a:pt x="1895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37" y="959"/>
                    <a:pt x="2346" y="817"/>
                    <a:pt x="2534" y="817"/>
                  </a:cubicBezTo>
                  <a:cubicBezTo>
                    <a:pt x="2652" y="817"/>
                    <a:pt x="2801" y="873"/>
                    <a:pt x="2984" y="1018"/>
                  </a:cubicBezTo>
                  <a:cubicBezTo>
                    <a:pt x="3475" y="1395"/>
                    <a:pt x="3164" y="2149"/>
                    <a:pt x="3164" y="2149"/>
                  </a:cubicBezTo>
                  <a:cubicBezTo>
                    <a:pt x="3164" y="2149"/>
                    <a:pt x="3164" y="1526"/>
                    <a:pt x="2738" y="1477"/>
                  </a:cubicBezTo>
                  <a:cubicBezTo>
                    <a:pt x="2690" y="1463"/>
                    <a:pt x="2643" y="1457"/>
                    <a:pt x="2597" y="1457"/>
                  </a:cubicBezTo>
                  <a:cubicBezTo>
                    <a:pt x="2419" y="1457"/>
                    <a:pt x="2259" y="1554"/>
                    <a:pt x="2181" y="1723"/>
                  </a:cubicBezTo>
                  <a:cubicBezTo>
                    <a:pt x="2443" y="1723"/>
                    <a:pt x="2459" y="2100"/>
                    <a:pt x="2312" y="2296"/>
                  </a:cubicBezTo>
                  <a:cubicBezTo>
                    <a:pt x="2164" y="2509"/>
                    <a:pt x="2213" y="2641"/>
                    <a:pt x="2361" y="2739"/>
                  </a:cubicBezTo>
                  <a:cubicBezTo>
                    <a:pt x="2492" y="2821"/>
                    <a:pt x="2705" y="2804"/>
                    <a:pt x="2525" y="3181"/>
                  </a:cubicBezTo>
                  <a:cubicBezTo>
                    <a:pt x="2344" y="3558"/>
                    <a:pt x="1640" y="3558"/>
                    <a:pt x="1640" y="3558"/>
                  </a:cubicBezTo>
                  <a:cubicBezTo>
                    <a:pt x="1787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59" y="3231"/>
                    <a:pt x="1295" y="3280"/>
                  </a:cubicBezTo>
                  <a:cubicBezTo>
                    <a:pt x="1000" y="3378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88"/>
                    <a:pt x="574" y="3804"/>
                  </a:cubicBezTo>
                  <a:cubicBezTo>
                    <a:pt x="1017" y="3837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1" y="4887"/>
                    <a:pt x="4754" y="4888"/>
                    <a:pt x="4786" y="4888"/>
                  </a:cubicBezTo>
                  <a:cubicBezTo>
                    <a:pt x="5210" y="4888"/>
                    <a:pt x="5619" y="4789"/>
                    <a:pt x="6000" y="4591"/>
                  </a:cubicBezTo>
                  <a:cubicBezTo>
                    <a:pt x="6737" y="4099"/>
                    <a:pt x="6950" y="3100"/>
                    <a:pt x="6459" y="2362"/>
                  </a:cubicBezTo>
                  <a:cubicBezTo>
                    <a:pt x="6236" y="2024"/>
                    <a:pt x="5876" y="1868"/>
                    <a:pt x="5536" y="1868"/>
                  </a:cubicBezTo>
                  <a:cubicBezTo>
                    <a:pt x="5200" y="1868"/>
                    <a:pt x="4884" y="2020"/>
                    <a:pt x="4738" y="2296"/>
                  </a:cubicBezTo>
                  <a:cubicBezTo>
                    <a:pt x="4492" y="2624"/>
                    <a:pt x="4541" y="3083"/>
                    <a:pt x="4836" y="3378"/>
                  </a:cubicBezTo>
                  <a:cubicBezTo>
                    <a:pt x="4852" y="3395"/>
                    <a:pt x="4869" y="3411"/>
                    <a:pt x="4901" y="3427"/>
                  </a:cubicBezTo>
                  <a:cubicBezTo>
                    <a:pt x="4901" y="3427"/>
                    <a:pt x="4918" y="3444"/>
                    <a:pt x="4934" y="3460"/>
                  </a:cubicBezTo>
                  <a:cubicBezTo>
                    <a:pt x="5036" y="3519"/>
                    <a:pt x="5163" y="3550"/>
                    <a:pt x="5286" y="3550"/>
                  </a:cubicBezTo>
                  <a:cubicBezTo>
                    <a:pt x="5540" y="3550"/>
                    <a:pt x="5781" y="3419"/>
                    <a:pt x="5770" y="3132"/>
                  </a:cubicBezTo>
                  <a:cubicBezTo>
                    <a:pt x="5784" y="2938"/>
                    <a:pt x="5627" y="2856"/>
                    <a:pt x="5451" y="2856"/>
                  </a:cubicBezTo>
                  <a:cubicBezTo>
                    <a:pt x="5196" y="2856"/>
                    <a:pt x="4900" y="3028"/>
                    <a:pt x="5016" y="3280"/>
                  </a:cubicBezTo>
                  <a:cubicBezTo>
                    <a:pt x="5016" y="3304"/>
                    <a:pt x="5016" y="3333"/>
                    <a:pt x="4990" y="3333"/>
                  </a:cubicBezTo>
                  <a:cubicBezTo>
                    <a:pt x="4963" y="3333"/>
                    <a:pt x="4910" y="3304"/>
                    <a:pt x="4803" y="3214"/>
                  </a:cubicBezTo>
                  <a:cubicBezTo>
                    <a:pt x="4688" y="3100"/>
                    <a:pt x="4623" y="2952"/>
                    <a:pt x="4623" y="2804"/>
                  </a:cubicBezTo>
                  <a:cubicBezTo>
                    <a:pt x="4623" y="2624"/>
                    <a:pt x="4688" y="2460"/>
                    <a:pt x="4803" y="2313"/>
                  </a:cubicBezTo>
                  <a:cubicBezTo>
                    <a:pt x="4928" y="2078"/>
                    <a:pt x="5195" y="1955"/>
                    <a:pt x="5483" y="1955"/>
                  </a:cubicBezTo>
                  <a:cubicBezTo>
                    <a:pt x="5798" y="1955"/>
                    <a:pt x="6138" y="2103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57" y="3345"/>
                    <a:pt x="6328" y="3755"/>
                  </a:cubicBezTo>
                  <a:cubicBezTo>
                    <a:pt x="6048" y="4259"/>
                    <a:pt x="5409" y="4609"/>
                    <a:pt x="4579" y="4609"/>
                  </a:cubicBezTo>
                  <a:cubicBezTo>
                    <a:pt x="4192" y="4609"/>
                    <a:pt x="3764" y="4533"/>
                    <a:pt x="3312" y="4362"/>
                  </a:cubicBezTo>
                  <a:cubicBezTo>
                    <a:pt x="3262" y="4345"/>
                    <a:pt x="3033" y="4263"/>
                    <a:pt x="2885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5" y="3313"/>
                    <a:pt x="4147" y="838"/>
                    <a:pt x="2689" y="182"/>
                  </a:cubicBezTo>
                  <a:cubicBezTo>
                    <a:pt x="2411" y="55"/>
                    <a:pt x="2159" y="1"/>
                    <a:pt x="19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7000775" y="4517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36" y="2640"/>
                    <a:pt x="2213" y="3033"/>
                  </a:cubicBezTo>
                  <a:cubicBezTo>
                    <a:pt x="2379" y="3221"/>
                    <a:pt x="2551" y="3278"/>
                    <a:pt x="2710" y="3278"/>
                  </a:cubicBezTo>
                  <a:cubicBezTo>
                    <a:pt x="2897" y="3278"/>
                    <a:pt x="3065" y="3200"/>
                    <a:pt x="3180" y="3164"/>
                  </a:cubicBezTo>
                  <a:cubicBezTo>
                    <a:pt x="3203" y="3157"/>
                    <a:pt x="3228" y="3154"/>
                    <a:pt x="3252" y="3154"/>
                  </a:cubicBezTo>
                  <a:cubicBezTo>
                    <a:pt x="3346" y="3154"/>
                    <a:pt x="3439" y="3204"/>
                    <a:pt x="3491" y="3295"/>
                  </a:cubicBezTo>
                  <a:cubicBezTo>
                    <a:pt x="3524" y="3099"/>
                    <a:pt x="3475" y="2885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6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852025" y="4331700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6" y="2139"/>
                    <a:pt x="1016" y="2352"/>
                  </a:cubicBezTo>
                  <a:cubicBezTo>
                    <a:pt x="1147" y="2417"/>
                    <a:pt x="1287" y="2450"/>
                    <a:pt x="1424" y="2450"/>
                  </a:cubicBezTo>
                  <a:cubicBezTo>
                    <a:pt x="1561" y="2450"/>
                    <a:pt x="1697" y="2417"/>
                    <a:pt x="1819" y="2352"/>
                  </a:cubicBezTo>
                  <a:lnTo>
                    <a:pt x="1852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204"/>
                    <a:pt x="2049" y="2171"/>
                    <a:pt x="2065" y="2155"/>
                  </a:cubicBezTo>
                  <a:cubicBezTo>
                    <a:pt x="2229" y="1975"/>
                    <a:pt x="2311" y="1745"/>
                    <a:pt x="2278" y="1499"/>
                  </a:cubicBezTo>
                  <a:cubicBezTo>
                    <a:pt x="2246" y="1167"/>
                    <a:pt x="2039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2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82" y="2024"/>
                    <a:pt x="1967" y="2204"/>
                    <a:pt x="1803" y="2303"/>
                  </a:cubicBezTo>
                  <a:cubicBezTo>
                    <a:pt x="1689" y="2348"/>
                    <a:pt x="1571" y="2373"/>
                    <a:pt x="1455" y="2373"/>
                  </a:cubicBezTo>
                  <a:cubicBezTo>
                    <a:pt x="1321" y="2373"/>
                    <a:pt x="1188" y="2340"/>
                    <a:pt x="1065" y="2270"/>
                  </a:cubicBezTo>
                  <a:cubicBezTo>
                    <a:pt x="525" y="2057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62"/>
                    <a:pt x="3442" y="2221"/>
                  </a:cubicBezTo>
                  <a:cubicBezTo>
                    <a:pt x="3491" y="2761"/>
                    <a:pt x="3426" y="3319"/>
                    <a:pt x="3278" y="3860"/>
                  </a:cubicBezTo>
                  <a:cubicBezTo>
                    <a:pt x="3147" y="4302"/>
                    <a:pt x="2950" y="4745"/>
                    <a:pt x="2688" y="5122"/>
                  </a:cubicBezTo>
                  <a:cubicBezTo>
                    <a:pt x="2278" y="5614"/>
                    <a:pt x="1770" y="6007"/>
                    <a:pt x="1197" y="6286"/>
                  </a:cubicBezTo>
                  <a:cubicBezTo>
                    <a:pt x="1819" y="6040"/>
                    <a:pt x="2360" y="5646"/>
                    <a:pt x="2787" y="5122"/>
                  </a:cubicBezTo>
                  <a:cubicBezTo>
                    <a:pt x="3541" y="4269"/>
                    <a:pt x="4458" y="2253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450425" y="4969575"/>
              <a:ext cx="226225" cy="157775"/>
            </a:xfrm>
            <a:custGeom>
              <a:avLst/>
              <a:gdLst/>
              <a:ahLst/>
              <a:cxnLst/>
              <a:rect l="l" t="t" r="r" b="b"/>
              <a:pathLst>
                <a:path w="9049" h="6311" extrusionOk="0">
                  <a:moveTo>
                    <a:pt x="2012" y="1"/>
                  </a:moveTo>
                  <a:cubicBezTo>
                    <a:pt x="1092" y="1"/>
                    <a:pt x="66" y="653"/>
                    <a:pt x="33" y="1850"/>
                  </a:cubicBezTo>
                  <a:cubicBezTo>
                    <a:pt x="1" y="2718"/>
                    <a:pt x="476" y="3522"/>
                    <a:pt x="1230" y="3931"/>
                  </a:cubicBezTo>
                  <a:cubicBezTo>
                    <a:pt x="1742" y="4182"/>
                    <a:pt x="2308" y="4287"/>
                    <a:pt x="2885" y="4287"/>
                  </a:cubicBezTo>
                  <a:cubicBezTo>
                    <a:pt x="3212" y="4287"/>
                    <a:pt x="3542" y="4253"/>
                    <a:pt x="3869" y="4194"/>
                  </a:cubicBezTo>
                  <a:cubicBezTo>
                    <a:pt x="4754" y="3948"/>
                    <a:pt x="5574" y="3620"/>
                    <a:pt x="6377" y="3423"/>
                  </a:cubicBezTo>
                  <a:cubicBezTo>
                    <a:pt x="6583" y="3370"/>
                    <a:pt x="6792" y="3343"/>
                    <a:pt x="6996" y="3343"/>
                  </a:cubicBezTo>
                  <a:cubicBezTo>
                    <a:pt x="7607" y="3343"/>
                    <a:pt x="8180" y="3580"/>
                    <a:pt x="8524" y="4046"/>
                  </a:cubicBezTo>
                  <a:cubicBezTo>
                    <a:pt x="8950" y="4636"/>
                    <a:pt x="8999" y="5571"/>
                    <a:pt x="8458" y="5964"/>
                  </a:cubicBezTo>
                  <a:cubicBezTo>
                    <a:pt x="8245" y="6126"/>
                    <a:pt x="7987" y="6201"/>
                    <a:pt x="7738" y="6201"/>
                  </a:cubicBezTo>
                  <a:cubicBezTo>
                    <a:pt x="7357" y="6201"/>
                    <a:pt x="6994" y="6025"/>
                    <a:pt x="6836" y="5718"/>
                  </a:cubicBezTo>
                  <a:cubicBezTo>
                    <a:pt x="6524" y="5226"/>
                    <a:pt x="6770" y="4571"/>
                    <a:pt x="7229" y="4440"/>
                  </a:cubicBezTo>
                  <a:cubicBezTo>
                    <a:pt x="7321" y="4403"/>
                    <a:pt x="7416" y="4385"/>
                    <a:pt x="7511" y="4385"/>
                  </a:cubicBezTo>
                  <a:cubicBezTo>
                    <a:pt x="7754" y="4385"/>
                    <a:pt x="7989" y="4501"/>
                    <a:pt x="8131" y="4702"/>
                  </a:cubicBezTo>
                  <a:cubicBezTo>
                    <a:pt x="8229" y="4882"/>
                    <a:pt x="8245" y="5095"/>
                    <a:pt x="8180" y="5275"/>
                  </a:cubicBezTo>
                  <a:cubicBezTo>
                    <a:pt x="8167" y="5314"/>
                    <a:pt x="8113" y="5394"/>
                    <a:pt x="8059" y="5394"/>
                  </a:cubicBezTo>
                  <a:cubicBezTo>
                    <a:pt x="8045" y="5394"/>
                    <a:pt x="8030" y="5388"/>
                    <a:pt x="8016" y="5374"/>
                  </a:cubicBezTo>
                  <a:cubicBezTo>
                    <a:pt x="7967" y="5325"/>
                    <a:pt x="8016" y="4964"/>
                    <a:pt x="7655" y="4915"/>
                  </a:cubicBezTo>
                  <a:cubicBezTo>
                    <a:pt x="7641" y="4913"/>
                    <a:pt x="7626" y="4912"/>
                    <a:pt x="7613" y="4912"/>
                  </a:cubicBezTo>
                  <a:cubicBezTo>
                    <a:pt x="7269" y="4912"/>
                    <a:pt x="7161" y="5478"/>
                    <a:pt x="7508" y="5620"/>
                  </a:cubicBezTo>
                  <a:cubicBezTo>
                    <a:pt x="7581" y="5652"/>
                    <a:pt x="7656" y="5668"/>
                    <a:pt x="7729" y="5668"/>
                  </a:cubicBezTo>
                  <a:cubicBezTo>
                    <a:pt x="7951" y="5668"/>
                    <a:pt x="8155" y="5526"/>
                    <a:pt x="8229" y="5292"/>
                  </a:cubicBezTo>
                  <a:cubicBezTo>
                    <a:pt x="8229" y="5292"/>
                    <a:pt x="8229" y="5275"/>
                    <a:pt x="8229" y="5275"/>
                  </a:cubicBezTo>
                  <a:lnTo>
                    <a:pt x="8245" y="5226"/>
                  </a:lnTo>
                  <a:lnTo>
                    <a:pt x="8245" y="5210"/>
                  </a:lnTo>
                  <a:cubicBezTo>
                    <a:pt x="8262" y="5095"/>
                    <a:pt x="8262" y="4964"/>
                    <a:pt x="8229" y="4833"/>
                  </a:cubicBezTo>
                  <a:cubicBezTo>
                    <a:pt x="8104" y="4521"/>
                    <a:pt x="7809" y="4333"/>
                    <a:pt x="7494" y="4333"/>
                  </a:cubicBezTo>
                  <a:cubicBezTo>
                    <a:pt x="7395" y="4333"/>
                    <a:pt x="7294" y="4351"/>
                    <a:pt x="7196" y="4390"/>
                  </a:cubicBezTo>
                  <a:cubicBezTo>
                    <a:pt x="6705" y="4521"/>
                    <a:pt x="6410" y="5210"/>
                    <a:pt x="6754" y="5767"/>
                  </a:cubicBezTo>
                  <a:cubicBezTo>
                    <a:pt x="6925" y="6110"/>
                    <a:pt x="7327" y="6310"/>
                    <a:pt x="7747" y="6310"/>
                  </a:cubicBezTo>
                  <a:cubicBezTo>
                    <a:pt x="8010" y="6310"/>
                    <a:pt x="8281" y="6232"/>
                    <a:pt x="8508" y="6062"/>
                  </a:cubicBezTo>
                  <a:cubicBezTo>
                    <a:pt x="8950" y="5734"/>
                    <a:pt x="9049" y="5128"/>
                    <a:pt x="8917" y="4571"/>
                  </a:cubicBezTo>
                  <a:cubicBezTo>
                    <a:pt x="8835" y="4046"/>
                    <a:pt x="8458" y="3161"/>
                    <a:pt x="7213" y="2882"/>
                  </a:cubicBezTo>
                  <a:cubicBezTo>
                    <a:pt x="7067" y="2850"/>
                    <a:pt x="6919" y="2835"/>
                    <a:pt x="6768" y="2835"/>
                  </a:cubicBezTo>
                  <a:cubicBezTo>
                    <a:pt x="5438" y="2835"/>
                    <a:pt x="3897" y="3973"/>
                    <a:pt x="2312" y="3973"/>
                  </a:cubicBezTo>
                  <a:cubicBezTo>
                    <a:pt x="2089" y="3973"/>
                    <a:pt x="1864" y="3950"/>
                    <a:pt x="1640" y="3899"/>
                  </a:cubicBezTo>
                  <a:cubicBezTo>
                    <a:pt x="1558" y="3866"/>
                    <a:pt x="1459" y="3849"/>
                    <a:pt x="1377" y="3817"/>
                  </a:cubicBezTo>
                  <a:lnTo>
                    <a:pt x="1312" y="3784"/>
                  </a:lnTo>
                  <a:cubicBezTo>
                    <a:pt x="607" y="3407"/>
                    <a:pt x="164" y="2669"/>
                    <a:pt x="181" y="1850"/>
                  </a:cubicBezTo>
                  <a:cubicBezTo>
                    <a:pt x="203" y="732"/>
                    <a:pt x="1174" y="107"/>
                    <a:pt x="2045" y="107"/>
                  </a:cubicBezTo>
                  <a:cubicBezTo>
                    <a:pt x="2464" y="107"/>
                    <a:pt x="2859" y="251"/>
                    <a:pt x="3115" y="555"/>
                  </a:cubicBezTo>
                  <a:cubicBezTo>
                    <a:pt x="3574" y="1014"/>
                    <a:pt x="3525" y="1768"/>
                    <a:pt x="3033" y="2178"/>
                  </a:cubicBezTo>
                  <a:cubicBezTo>
                    <a:pt x="2951" y="2227"/>
                    <a:pt x="2853" y="2276"/>
                    <a:pt x="2771" y="2292"/>
                  </a:cubicBezTo>
                  <a:cubicBezTo>
                    <a:pt x="2700" y="2311"/>
                    <a:pt x="2629" y="2320"/>
                    <a:pt x="2558" y="2320"/>
                  </a:cubicBezTo>
                  <a:cubicBezTo>
                    <a:pt x="2380" y="2320"/>
                    <a:pt x="2206" y="2262"/>
                    <a:pt x="2066" y="2145"/>
                  </a:cubicBezTo>
                  <a:cubicBezTo>
                    <a:pt x="1935" y="2063"/>
                    <a:pt x="1886" y="1915"/>
                    <a:pt x="1935" y="1768"/>
                  </a:cubicBezTo>
                  <a:lnTo>
                    <a:pt x="1935" y="1768"/>
                  </a:lnTo>
                  <a:cubicBezTo>
                    <a:pt x="2007" y="1851"/>
                    <a:pt x="2100" y="1894"/>
                    <a:pt x="2195" y="1894"/>
                  </a:cubicBezTo>
                  <a:cubicBezTo>
                    <a:pt x="2250" y="1894"/>
                    <a:pt x="2307" y="1880"/>
                    <a:pt x="2361" y="1850"/>
                  </a:cubicBezTo>
                  <a:cubicBezTo>
                    <a:pt x="2607" y="1719"/>
                    <a:pt x="2541" y="1309"/>
                    <a:pt x="2213" y="1227"/>
                  </a:cubicBezTo>
                  <a:cubicBezTo>
                    <a:pt x="2182" y="1217"/>
                    <a:pt x="2150" y="1213"/>
                    <a:pt x="2119" y="1213"/>
                  </a:cubicBezTo>
                  <a:cubicBezTo>
                    <a:pt x="1781" y="1213"/>
                    <a:pt x="1511" y="1756"/>
                    <a:pt x="1902" y="2161"/>
                  </a:cubicBezTo>
                  <a:cubicBezTo>
                    <a:pt x="2063" y="2322"/>
                    <a:pt x="2270" y="2399"/>
                    <a:pt x="2488" y="2399"/>
                  </a:cubicBezTo>
                  <a:cubicBezTo>
                    <a:pt x="2560" y="2399"/>
                    <a:pt x="2632" y="2390"/>
                    <a:pt x="2705" y="2374"/>
                  </a:cubicBezTo>
                  <a:cubicBezTo>
                    <a:pt x="2738" y="2358"/>
                    <a:pt x="2754" y="2358"/>
                    <a:pt x="2787" y="2341"/>
                  </a:cubicBezTo>
                  <a:lnTo>
                    <a:pt x="2869" y="2325"/>
                  </a:lnTo>
                  <a:lnTo>
                    <a:pt x="2902" y="2309"/>
                  </a:lnTo>
                  <a:cubicBezTo>
                    <a:pt x="3049" y="2243"/>
                    <a:pt x="3180" y="2145"/>
                    <a:pt x="3262" y="1997"/>
                  </a:cubicBezTo>
                  <a:cubicBezTo>
                    <a:pt x="3590" y="1538"/>
                    <a:pt x="3557" y="915"/>
                    <a:pt x="3164" y="489"/>
                  </a:cubicBezTo>
                  <a:cubicBezTo>
                    <a:pt x="2893" y="159"/>
                    <a:pt x="2466" y="1"/>
                    <a:pt x="20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488950" y="5059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1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9" y="468"/>
                    <a:pt x="2592" y="1029"/>
                    <a:pt x="1426" y="1029"/>
                  </a:cubicBezTo>
                  <a:cubicBezTo>
                    <a:pt x="938" y="1029"/>
                    <a:pt x="454" y="931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55" y="1335"/>
                    <a:pt x="1321" y="1335"/>
                  </a:cubicBezTo>
                  <a:cubicBezTo>
                    <a:pt x="1355" y="1335"/>
                    <a:pt x="1391" y="1334"/>
                    <a:pt x="1426" y="1331"/>
                  </a:cubicBezTo>
                  <a:cubicBezTo>
                    <a:pt x="1938" y="1295"/>
                    <a:pt x="2173" y="1164"/>
                    <a:pt x="2308" y="1164"/>
                  </a:cubicBezTo>
                  <a:cubicBezTo>
                    <a:pt x="2358" y="1164"/>
                    <a:pt x="2395" y="1183"/>
                    <a:pt x="2426" y="1233"/>
                  </a:cubicBezTo>
                  <a:cubicBezTo>
                    <a:pt x="2499" y="1317"/>
                    <a:pt x="2411" y="1366"/>
                    <a:pt x="2267" y="1366"/>
                  </a:cubicBezTo>
                  <a:cubicBezTo>
                    <a:pt x="2216" y="1366"/>
                    <a:pt x="2158" y="1360"/>
                    <a:pt x="2098" y="1347"/>
                  </a:cubicBezTo>
                  <a:cubicBezTo>
                    <a:pt x="2058" y="1332"/>
                    <a:pt x="2014" y="1325"/>
                    <a:pt x="1970" y="1325"/>
                  </a:cubicBezTo>
                  <a:cubicBezTo>
                    <a:pt x="1870" y="1325"/>
                    <a:pt x="1768" y="1361"/>
                    <a:pt x="1689" y="1429"/>
                  </a:cubicBezTo>
                  <a:cubicBezTo>
                    <a:pt x="1511" y="1575"/>
                    <a:pt x="1715" y="2102"/>
                    <a:pt x="1345" y="2102"/>
                  </a:cubicBezTo>
                  <a:cubicBezTo>
                    <a:pt x="1340" y="2102"/>
                    <a:pt x="1334" y="2102"/>
                    <a:pt x="1328" y="2101"/>
                  </a:cubicBezTo>
                  <a:lnTo>
                    <a:pt x="1328" y="2101"/>
                  </a:lnTo>
                  <a:cubicBezTo>
                    <a:pt x="1328" y="2101"/>
                    <a:pt x="1614" y="2461"/>
                    <a:pt x="2047" y="2461"/>
                  </a:cubicBezTo>
                  <a:cubicBezTo>
                    <a:pt x="2192" y="2461"/>
                    <a:pt x="2352" y="2421"/>
                    <a:pt x="2525" y="2314"/>
                  </a:cubicBezTo>
                  <a:cubicBezTo>
                    <a:pt x="3197" y="1872"/>
                    <a:pt x="2820" y="1380"/>
                    <a:pt x="3065" y="1249"/>
                  </a:cubicBezTo>
                  <a:cubicBezTo>
                    <a:pt x="3111" y="1226"/>
                    <a:pt x="3156" y="1216"/>
                    <a:pt x="3197" y="1216"/>
                  </a:cubicBezTo>
                  <a:cubicBezTo>
                    <a:pt x="3389" y="1216"/>
                    <a:pt x="3501" y="1445"/>
                    <a:pt x="3311" y="1675"/>
                  </a:cubicBezTo>
                  <a:cubicBezTo>
                    <a:pt x="3082" y="1937"/>
                    <a:pt x="2230" y="2888"/>
                    <a:pt x="3557" y="3708"/>
                  </a:cubicBez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37"/>
                    <a:pt x="4819" y="2708"/>
                    <a:pt x="4721" y="2216"/>
                  </a:cubicBezTo>
                  <a:cubicBezTo>
                    <a:pt x="4623" y="1708"/>
                    <a:pt x="4246" y="954"/>
                    <a:pt x="4852" y="511"/>
                  </a:cubicBezTo>
                  <a:cubicBezTo>
                    <a:pt x="5204" y="247"/>
                    <a:pt x="5509" y="147"/>
                    <a:pt x="5817" y="147"/>
                  </a:cubicBezTo>
                  <a:cubicBezTo>
                    <a:pt x="6025" y="147"/>
                    <a:pt x="6234" y="193"/>
                    <a:pt x="6458" y="265"/>
                  </a:cubicBezTo>
                  <a:cubicBezTo>
                    <a:pt x="6458" y="265"/>
                    <a:pt x="6127" y="0"/>
                    <a:pt x="55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518850" y="4967250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7" y="0"/>
                    <a:pt x="1" y="123"/>
                    <a:pt x="1" y="123"/>
                  </a:cubicBezTo>
                  <a:cubicBezTo>
                    <a:pt x="1" y="123"/>
                    <a:pt x="952" y="205"/>
                    <a:pt x="1197" y="549"/>
                  </a:cubicBezTo>
                  <a:cubicBezTo>
                    <a:pt x="1361" y="746"/>
                    <a:pt x="1427" y="1025"/>
                    <a:pt x="1345" y="1271"/>
                  </a:cubicBezTo>
                  <a:cubicBezTo>
                    <a:pt x="1296" y="1500"/>
                    <a:pt x="1181" y="2156"/>
                    <a:pt x="2214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483200" y="490065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5"/>
                    <a:pt x="738" y="689"/>
                    <a:pt x="804" y="1427"/>
                  </a:cubicBezTo>
                  <a:cubicBezTo>
                    <a:pt x="870" y="2164"/>
                    <a:pt x="1" y="2623"/>
                    <a:pt x="1" y="2623"/>
                  </a:cubicBezTo>
                  <a:cubicBezTo>
                    <a:pt x="591" y="2410"/>
                    <a:pt x="1771" y="2673"/>
                    <a:pt x="2017" y="2017"/>
                  </a:cubicBezTo>
                  <a:cubicBezTo>
                    <a:pt x="2263" y="1345"/>
                    <a:pt x="1624" y="919"/>
                    <a:pt x="1263" y="722"/>
                  </a:cubicBezTo>
                  <a:cubicBezTo>
                    <a:pt x="919" y="542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398800" y="4929750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43" y="109"/>
                    <a:pt x="2272" y="103"/>
                    <a:pt x="2190" y="103"/>
                  </a:cubicBezTo>
                  <a:cubicBezTo>
                    <a:pt x="1869" y="103"/>
                    <a:pt x="1373" y="194"/>
                    <a:pt x="1230" y="689"/>
                  </a:cubicBezTo>
                  <a:cubicBezTo>
                    <a:pt x="1049" y="1295"/>
                    <a:pt x="1197" y="1689"/>
                    <a:pt x="1410" y="1886"/>
                  </a:cubicBezTo>
                  <a:cubicBezTo>
                    <a:pt x="1623" y="2066"/>
                    <a:pt x="1623" y="2443"/>
                    <a:pt x="1475" y="2492"/>
                  </a:cubicBezTo>
                  <a:cubicBezTo>
                    <a:pt x="1437" y="2510"/>
                    <a:pt x="1398" y="2518"/>
                    <a:pt x="1361" y="2518"/>
                  </a:cubicBezTo>
                  <a:cubicBezTo>
                    <a:pt x="1195" y="2518"/>
                    <a:pt x="1067" y="2355"/>
                    <a:pt x="1148" y="2181"/>
                  </a:cubicBezTo>
                  <a:cubicBezTo>
                    <a:pt x="1220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7" y="1746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0" y="2492"/>
                    <a:pt x="689" y="2918"/>
                  </a:cubicBezTo>
                  <a:cubicBezTo>
                    <a:pt x="1393" y="3361"/>
                    <a:pt x="1738" y="4033"/>
                    <a:pt x="2115" y="4295"/>
                  </a:cubicBezTo>
                  <a:cubicBezTo>
                    <a:pt x="2115" y="4295"/>
                    <a:pt x="1508" y="3344"/>
                    <a:pt x="2066" y="2476"/>
                  </a:cubicBezTo>
                  <a:cubicBezTo>
                    <a:pt x="2623" y="1607"/>
                    <a:pt x="3180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93900" y="4771200"/>
              <a:ext cx="202850" cy="202425"/>
            </a:xfrm>
            <a:custGeom>
              <a:avLst/>
              <a:gdLst/>
              <a:ahLst/>
              <a:cxnLst/>
              <a:rect l="l" t="t" r="r" b="b"/>
              <a:pathLst>
                <a:path w="8114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6"/>
                  </a:cubicBezTo>
                  <a:cubicBezTo>
                    <a:pt x="754" y="179"/>
                    <a:pt x="0" y="1982"/>
                    <a:pt x="787" y="3228"/>
                  </a:cubicBezTo>
                  <a:cubicBezTo>
                    <a:pt x="1376" y="4185"/>
                    <a:pt x="2454" y="4468"/>
                    <a:pt x="3416" y="4468"/>
                  </a:cubicBezTo>
                  <a:cubicBezTo>
                    <a:pt x="3525" y="4468"/>
                    <a:pt x="3632" y="4464"/>
                    <a:pt x="3737" y="4458"/>
                  </a:cubicBezTo>
                  <a:cubicBezTo>
                    <a:pt x="3950" y="4458"/>
                    <a:pt x="4196" y="4441"/>
                    <a:pt x="4442" y="4408"/>
                  </a:cubicBezTo>
                  <a:cubicBezTo>
                    <a:pt x="4442" y="4408"/>
                    <a:pt x="4650" y="4374"/>
                    <a:pt x="4961" y="4374"/>
                  </a:cubicBezTo>
                  <a:cubicBezTo>
                    <a:pt x="5449" y="4374"/>
                    <a:pt x="6189" y="4459"/>
                    <a:pt x="6770" y="4900"/>
                  </a:cubicBezTo>
                  <a:cubicBezTo>
                    <a:pt x="7163" y="5228"/>
                    <a:pt x="7425" y="5703"/>
                    <a:pt x="7507" y="6211"/>
                  </a:cubicBezTo>
                  <a:cubicBezTo>
                    <a:pt x="7507" y="6211"/>
                    <a:pt x="7671" y="7408"/>
                    <a:pt x="7097" y="8064"/>
                  </a:cubicBezTo>
                  <a:lnTo>
                    <a:pt x="7065" y="8096"/>
                  </a:lnTo>
                  <a:cubicBezTo>
                    <a:pt x="7065" y="8096"/>
                    <a:pt x="8114" y="7572"/>
                    <a:pt x="7983" y="5966"/>
                  </a:cubicBezTo>
                  <a:cubicBezTo>
                    <a:pt x="7875" y="4659"/>
                    <a:pt x="6826" y="4005"/>
                    <a:pt x="5499" y="4005"/>
                  </a:cubicBezTo>
                  <a:cubicBezTo>
                    <a:pt x="5212" y="4005"/>
                    <a:pt x="4912" y="4036"/>
                    <a:pt x="4606" y="4097"/>
                  </a:cubicBezTo>
                  <a:cubicBezTo>
                    <a:pt x="4097" y="4191"/>
                    <a:pt x="3637" y="4241"/>
                    <a:pt x="3224" y="4241"/>
                  </a:cubicBezTo>
                  <a:cubicBezTo>
                    <a:pt x="2705" y="4241"/>
                    <a:pt x="2259" y="4163"/>
                    <a:pt x="1885" y="3999"/>
                  </a:cubicBezTo>
                  <a:cubicBezTo>
                    <a:pt x="1492" y="3802"/>
                    <a:pt x="1147" y="3507"/>
                    <a:pt x="918" y="3146"/>
                  </a:cubicBezTo>
                  <a:cubicBezTo>
                    <a:pt x="197" y="1982"/>
                    <a:pt x="885" y="294"/>
                    <a:pt x="2098" y="147"/>
                  </a:cubicBezTo>
                  <a:cubicBezTo>
                    <a:pt x="2199" y="132"/>
                    <a:pt x="2300" y="125"/>
                    <a:pt x="2401" y="125"/>
                  </a:cubicBezTo>
                  <a:cubicBezTo>
                    <a:pt x="2875" y="125"/>
                    <a:pt x="3333" y="287"/>
                    <a:pt x="3590" y="638"/>
                  </a:cubicBezTo>
                  <a:cubicBezTo>
                    <a:pt x="3885" y="1032"/>
                    <a:pt x="3934" y="1540"/>
                    <a:pt x="3721" y="1982"/>
                  </a:cubicBezTo>
                  <a:cubicBezTo>
                    <a:pt x="3573" y="2332"/>
                    <a:pt x="3238" y="2538"/>
                    <a:pt x="2879" y="2538"/>
                  </a:cubicBezTo>
                  <a:cubicBezTo>
                    <a:pt x="2800" y="2538"/>
                    <a:pt x="2719" y="2528"/>
                    <a:pt x="2639" y="2507"/>
                  </a:cubicBezTo>
                  <a:cubicBezTo>
                    <a:pt x="2196" y="2392"/>
                    <a:pt x="2016" y="1966"/>
                    <a:pt x="2360" y="1901"/>
                  </a:cubicBezTo>
                  <a:cubicBezTo>
                    <a:pt x="2770" y="1835"/>
                    <a:pt x="2852" y="1491"/>
                    <a:pt x="2705" y="1212"/>
                  </a:cubicBezTo>
                  <a:cubicBezTo>
                    <a:pt x="2644" y="1091"/>
                    <a:pt x="2508" y="1022"/>
                    <a:pt x="2363" y="1022"/>
                  </a:cubicBezTo>
                  <a:cubicBezTo>
                    <a:pt x="2155" y="1022"/>
                    <a:pt x="1927" y="1163"/>
                    <a:pt x="1869" y="1491"/>
                  </a:cubicBezTo>
                  <a:cubicBezTo>
                    <a:pt x="1819" y="1753"/>
                    <a:pt x="1885" y="2032"/>
                    <a:pt x="2082" y="2228"/>
                  </a:cubicBezTo>
                  <a:cubicBezTo>
                    <a:pt x="2250" y="2422"/>
                    <a:pt x="2587" y="2585"/>
                    <a:pt x="2932" y="2585"/>
                  </a:cubicBezTo>
                  <a:cubicBezTo>
                    <a:pt x="3260" y="2585"/>
                    <a:pt x="3595" y="2438"/>
                    <a:pt x="3803" y="2032"/>
                  </a:cubicBezTo>
                  <a:cubicBezTo>
                    <a:pt x="4032" y="1556"/>
                    <a:pt x="4000" y="999"/>
                    <a:pt x="3688" y="556"/>
                  </a:cubicBezTo>
                  <a:cubicBezTo>
                    <a:pt x="3395" y="166"/>
                    <a:pt x="2876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326250" y="4887425"/>
              <a:ext cx="116425" cy="59550"/>
            </a:xfrm>
            <a:custGeom>
              <a:avLst/>
              <a:gdLst/>
              <a:ahLst/>
              <a:cxnLst/>
              <a:rect l="l" t="t" r="r" b="b"/>
              <a:pathLst>
                <a:path w="4657" h="2382" extrusionOk="0">
                  <a:moveTo>
                    <a:pt x="3567" y="1"/>
                  </a:moveTo>
                  <a:cubicBezTo>
                    <a:pt x="3272" y="1"/>
                    <a:pt x="2922" y="40"/>
                    <a:pt x="2525" y="153"/>
                  </a:cubicBezTo>
                  <a:cubicBezTo>
                    <a:pt x="1971" y="319"/>
                    <a:pt x="1499" y="380"/>
                    <a:pt x="1111" y="380"/>
                  </a:cubicBezTo>
                  <a:cubicBezTo>
                    <a:pt x="581" y="380"/>
                    <a:pt x="209" y="266"/>
                    <a:pt x="1" y="153"/>
                  </a:cubicBezTo>
                  <a:lnTo>
                    <a:pt x="1" y="153"/>
                  </a:lnTo>
                  <a:cubicBezTo>
                    <a:pt x="132" y="268"/>
                    <a:pt x="263" y="382"/>
                    <a:pt x="378" y="530"/>
                  </a:cubicBezTo>
                  <a:cubicBezTo>
                    <a:pt x="454" y="636"/>
                    <a:pt x="599" y="1399"/>
                    <a:pt x="1202" y="1399"/>
                  </a:cubicBezTo>
                  <a:cubicBezTo>
                    <a:pt x="1252" y="1399"/>
                    <a:pt x="1305" y="1393"/>
                    <a:pt x="1361" y="1382"/>
                  </a:cubicBezTo>
                  <a:cubicBezTo>
                    <a:pt x="2083" y="1218"/>
                    <a:pt x="1952" y="759"/>
                    <a:pt x="2427" y="612"/>
                  </a:cubicBezTo>
                  <a:cubicBezTo>
                    <a:pt x="2516" y="584"/>
                    <a:pt x="2591" y="573"/>
                    <a:pt x="2655" y="573"/>
                  </a:cubicBezTo>
                  <a:cubicBezTo>
                    <a:pt x="2931" y="573"/>
                    <a:pt x="2976" y="791"/>
                    <a:pt x="2869" y="858"/>
                  </a:cubicBezTo>
                  <a:cubicBezTo>
                    <a:pt x="2808" y="896"/>
                    <a:pt x="2751" y="909"/>
                    <a:pt x="2690" y="909"/>
                  </a:cubicBezTo>
                  <a:cubicBezTo>
                    <a:pt x="2621" y="909"/>
                    <a:pt x="2547" y="892"/>
                    <a:pt x="2460" y="874"/>
                  </a:cubicBezTo>
                  <a:cubicBezTo>
                    <a:pt x="2451" y="873"/>
                    <a:pt x="2441" y="873"/>
                    <a:pt x="2431" y="873"/>
                  </a:cubicBezTo>
                  <a:cubicBezTo>
                    <a:pt x="2234" y="873"/>
                    <a:pt x="1812" y="1027"/>
                    <a:pt x="1968" y="1448"/>
                  </a:cubicBezTo>
                  <a:cubicBezTo>
                    <a:pt x="2132" y="1874"/>
                    <a:pt x="2361" y="2234"/>
                    <a:pt x="2115" y="2382"/>
                  </a:cubicBezTo>
                  <a:cubicBezTo>
                    <a:pt x="2115" y="2382"/>
                    <a:pt x="3033" y="2382"/>
                    <a:pt x="3345" y="2120"/>
                  </a:cubicBezTo>
                  <a:cubicBezTo>
                    <a:pt x="3705" y="1857"/>
                    <a:pt x="3853" y="1399"/>
                    <a:pt x="3722" y="989"/>
                  </a:cubicBezTo>
                  <a:cubicBezTo>
                    <a:pt x="3623" y="494"/>
                    <a:pt x="3938" y="195"/>
                    <a:pt x="4415" y="195"/>
                  </a:cubicBezTo>
                  <a:cubicBezTo>
                    <a:pt x="4491" y="195"/>
                    <a:pt x="4572" y="202"/>
                    <a:pt x="4656" y="218"/>
                  </a:cubicBezTo>
                  <a:cubicBezTo>
                    <a:pt x="4656" y="218"/>
                    <a:pt x="4261" y="1"/>
                    <a:pt x="35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356175" y="4777725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0"/>
                  </a:moveTo>
                  <a:lnTo>
                    <a:pt x="1263" y="0"/>
                  </a:lnTo>
                  <a:cubicBezTo>
                    <a:pt x="1689" y="443"/>
                    <a:pt x="1836" y="1082"/>
                    <a:pt x="1640" y="1656"/>
                  </a:cubicBezTo>
                  <a:cubicBezTo>
                    <a:pt x="1410" y="2417"/>
                    <a:pt x="886" y="2617"/>
                    <a:pt x="437" y="2617"/>
                  </a:cubicBezTo>
                  <a:cubicBezTo>
                    <a:pt x="276" y="2617"/>
                    <a:pt x="125" y="2592"/>
                    <a:pt x="1" y="2557"/>
                  </a:cubicBezTo>
                  <a:lnTo>
                    <a:pt x="1" y="2557"/>
                  </a:lnTo>
                  <a:cubicBezTo>
                    <a:pt x="1" y="2558"/>
                    <a:pt x="229" y="3364"/>
                    <a:pt x="1008" y="3364"/>
                  </a:cubicBezTo>
                  <a:cubicBezTo>
                    <a:pt x="1038" y="3364"/>
                    <a:pt x="1068" y="3363"/>
                    <a:pt x="1099" y="3361"/>
                  </a:cubicBezTo>
                  <a:cubicBezTo>
                    <a:pt x="1951" y="3295"/>
                    <a:pt x="1886" y="2639"/>
                    <a:pt x="1886" y="2361"/>
                  </a:cubicBezTo>
                  <a:cubicBezTo>
                    <a:pt x="1869" y="2066"/>
                    <a:pt x="1853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4" y="2344"/>
                    <a:pt x="1820" y="2984"/>
                    <a:pt x="2918" y="3098"/>
                  </a:cubicBezTo>
                  <a:cubicBezTo>
                    <a:pt x="2787" y="3000"/>
                    <a:pt x="2754" y="2820"/>
                    <a:pt x="2853" y="2689"/>
                  </a:cubicBezTo>
                  <a:cubicBezTo>
                    <a:pt x="3000" y="2443"/>
                    <a:pt x="3213" y="1984"/>
                    <a:pt x="2492" y="1361"/>
                  </a:cubicBezTo>
                  <a:cubicBezTo>
                    <a:pt x="1754" y="738"/>
                    <a:pt x="1689" y="295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73000" y="4658725"/>
              <a:ext cx="47950" cy="191550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499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153325" y="4633500"/>
              <a:ext cx="213525" cy="254475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6" y="1"/>
                  </a:moveTo>
                  <a:cubicBezTo>
                    <a:pt x="1365" y="1"/>
                    <a:pt x="525" y="452"/>
                    <a:pt x="296" y="1180"/>
                  </a:cubicBezTo>
                  <a:cubicBezTo>
                    <a:pt x="1" y="1967"/>
                    <a:pt x="411" y="2671"/>
                    <a:pt x="820" y="2901"/>
                  </a:cubicBezTo>
                  <a:cubicBezTo>
                    <a:pt x="1041" y="3045"/>
                    <a:pt x="1295" y="3106"/>
                    <a:pt x="1545" y="3106"/>
                  </a:cubicBezTo>
                  <a:cubicBezTo>
                    <a:pt x="2093" y="3106"/>
                    <a:pt x="2620" y="2809"/>
                    <a:pt x="2722" y="2426"/>
                  </a:cubicBezTo>
                  <a:cubicBezTo>
                    <a:pt x="2866" y="2037"/>
                    <a:pt x="2554" y="1648"/>
                    <a:pt x="2166" y="1648"/>
                  </a:cubicBezTo>
                  <a:cubicBezTo>
                    <a:pt x="2112" y="1648"/>
                    <a:pt x="2056" y="1656"/>
                    <a:pt x="2001" y="1672"/>
                  </a:cubicBezTo>
                  <a:cubicBezTo>
                    <a:pt x="1673" y="1737"/>
                    <a:pt x="1492" y="2081"/>
                    <a:pt x="1607" y="2393"/>
                  </a:cubicBezTo>
                  <a:cubicBezTo>
                    <a:pt x="1689" y="2627"/>
                    <a:pt x="1938" y="2660"/>
                    <a:pt x="2074" y="2660"/>
                  </a:cubicBezTo>
                  <a:cubicBezTo>
                    <a:pt x="2128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2"/>
                    <a:pt x="1625" y="2962"/>
                  </a:cubicBezTo>
                  <a:cubicBezTo>
                    <a:pt x="1428" y="2962"/>
                    <a:pt x="1205" y="2888"/>
                    <a:pt x="1001" y="2704"/>
                  </a:cubicBezTo>
                  <a:cubicBezTo>
                    <a:pt x="575" y="2327"/>
                    <a:pt x="493" y="1082"/>
                    <a:pt x="1214" y="508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7" y="213"/>
                  </a:cubicBezTo>
                  <a:cubicBezTo>
                    <a:pt x="3935" y="475"/>
                    <a:pt x="4656" y="1639"/>
                    <a:pt x="4885" y="2868"/>
                  </a:cubicBezTo>
                  <a:cubicBezTo>
                    <a:pt x="5115" y="4098"/>
                    <a:pt x="4885" y="5376"/>
                    <a:pt x="4951" y="6491"/>
                  </a:cubicBezTo>
                  <a:cubicBezTo>
                    <a:pt x="4902" y="7507"/>
                    <a:pt x="5295" y="8490"/>
                    <a:pt x="6033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23" y="10113"/>
                    <a:pt x="6770" y="9752"/>
                    <a:pt x="6098" y="9130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7"/>
                    <a:pt x="5033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2" y="22"/>
                    <a:pt x="2472" y="1"/>
                    <a:pt x="22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202925" y="4669200"/>
              <a:ext cx="62300" cy="52700"/>
            </a:xfrm>
            <a:custGeom>
              <a:avLst/>
              <a:gdLst/>
              <a:ahLst/>
              <a:cxnLst/>
              <a:rect l="l" t="t" r="r" b="b"/>
              <a:pathLst>
                <a:path w="2492" h="2108" extrusionOk="0">
                  <a:moveTo>
                    <a:pt x="1783" y="1"/>
                  </a:moveTo>
                  <a:cubicBezTo>
                    <a:pt x="1313" y="1"/>
                    <a:pt x="1020" y="401"/>
                    <a:pt x="934" y="1096"/>
                  </a:cubicBezTo>
                  <a:cubicBezTo>
                    <a:pt x="853" y="1747"/>
                    <a:pt x="266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2" y="2108"/>
                    <a:pt x="1241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492" y="1309"/>
                    <a:pt x="2115" y="604"/>
                    <a:pt x="1967" y="375"/>
                  </a:cubicBezTo>
                  <a:cubicBezTo>
                    <a:pt x="1869" y="276"/>
                    <a:pt x="1902" y="96"/>
                    <a:pt x="2016" y="31"/>
                  </a:cubicBezTo>
                  <a:cubicBezTo>
                    <a:pt x="1934" y="11"/>
                    <a:pt x="1857" y="1"/>
                    <a:pt x="17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141050" y="4672825"/>
              <a:ext cx="120900" cy="136875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5" y="0"/>
                  </a:moveTo>
                  <a:lnTo>
                    <a:pt x="475" y="0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6" y="3803"/>
                    <a:pt x="2606" y="3803"/>
                  </a:cubicBezTo>
                  <a:cubicBezTo>
                    <a:pt x="2344" y="3705"/>
                    <a:pt x="2295" y="3393"/>
                    <a:pt x="2475" y="3147"/>
                  </a:cubicBezTo>
                  <a:cubicBezTo>
                    <a:pt x="2639" y="2983"/>
                    <a:pt x="2606" y="2721"/>
                    <a:pt x="2426" y="2606"/>
                  </a:cubicBezTo>
                  <a:cubicBezTo>
                    <a:pt x="2295" y="2557"/>
                    <a:pt x="2033" y="2344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8"/>
                    <a:pt x="2869" y="3131"/>
                  </a:cubicBezTo>
                  <a:cubicBezTo>
                    <a:pt x="2819" y="3705"/>
                    <a:pt x="3082" y="3869"/>
                    <a:pt x="3491" y="4147"/>
                  </a:cubicBezTo>
                  <a:cubicBezTo>
                    <a:pt x="3885" y="4442"/>
                    <a:pt x="3655" y="4950"/>
                    <a:pt x="3655" y="4950"/>
                  </a:cubicBezTo>
                  <a:cubicBezTo>
                    <a:pt x="4360" y="4541"/>
                    <a:pt x="4196" y="3885"/>
                    <a:pt x="4114" y="3721"/>
                  </a:cubicBezTo>
                  <a:cubicBezTo>
                    <a:pt x="4032" y="3574"/>
                    <a:pt x="3836" y="3311"/>
                    <a:pt x="4065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60" y="4934"/>
                    <a:pt x="4524" y="5278"/>
                    <a:pt x="4836" y="5475"/>
                  </a:cubicBezTo>
                  <a:cubicBezTo>
                    <a:pt x="4704" y="5163"/>
                    <a:pt x="4639" y="4803"/>
                    <a:pt x="4655" y="4459"/>
                  </a:cubicBezTo>
                  <a:cubicBezTo>
                    <a:pt x="4639" y="3951"/>
                    <a:pt x="4737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7" y="1148"/>
                    <a:pt x="344" y="558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101700" y="463422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7" y="0"/>
                  </a:moveTo>
                  <a:cubicBezTo>
                    <a:pt x="328" y="0"/>
                    <a:pt x="279" y="1096"/>
                    <a:pt x="279" y="1380"/>
                  </a:cubicBezTo>
                  <a:cubicBezTo>
                    <a:pt x="279" y="1561"/>
                    <a:pt x="164" y="1725"/>
                    <a:pt x="1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60" y="1951"/>
                    <a:pt x="1827" y="1305"/>
                    <a:pt x="2033" y="790"/>
                  </a:cubicBezTo>
                  <a:cubicBezTo>
                    <a:pt x="2197" y="413"/>
                    <a:pt x="2541" y="135"/>
                    <a:pt x="2967" y="85"/>
                  </a:cubicBezTo>
                  <a:cubicBezTo>
                    <a:pt x="2617" y="26"/>
                    <a:pt x="2312" y="0"/>
                    <a:pt x="20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073025" y="4633575"/>
              <a:ext cx="36075" cy="28500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10"/>
                    <a:pt x="328" y="29"/>
                  </a:cubicBezTo>
                  <a:cubicBezTo>
                    <a:pt x="98" y="144"/>
                    <a:pt x="0" y="423"/>
                    <a:pt x="98" y="669"/>
                  </a:cubicBezTo>
                  <a:cubicBezTo>
                    <a:pt x="180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7" y="1140"/>
                  </a:cubicBezTo>
                  <a:cubicBezTo>
                    <a:pt x="961" y="1140"/>
                    <a:pt x="1105" y="1096"/>
                    <a:pt x="1229" y="1013"/>
                  </a:cubicBezTo>
                  <a:cubicBezTo>
                    <a:pt x="1361" y="882"/>
                    <a:pt x="1443" y="702"/>
                    <a:pt x="1443" y="521"/>
                  </a:cubicBezTo>
                  <a:lnTo>
                    <a:pt x="1443" y="521"/>
                  </a:lnTo>
                  <a:cubicBezTo>
                    <a:pt x="1442" y="521"/>
                    <a:pt x="1135" y="902"/>
                    <a:pt x="783" y="902"/>
                  </a:cubicBezTo>
                  <a:cubicBezTo>
                    <a:pt x="762" y="902"/>
                    <a:pt x="742" y="901"/>
                    <a:pt x="721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4" y="85"/>
                    <a:pt x="428" y="73"/>
                    <a:pt x="471" y="73"/>
                  </a:cubicBezTo>
                  <a:cubicBezTo>
                    <a:pt x="587" y="73"/>
                    <a:pt x="697" y="160"/>
                    <a:pt x="721" y="292"/>
                  </a:cubicBezTo>
                  <a:cubicBezTo>
                    <a:pt x="732" y="403"/>
                    <a:pt x="645" y="469"/>
                    <a:pt x="593" y="469"/>
                  </a:cubicBezTo>
                  <a:cubicBezTo>
                    <a:pt x="569" y="469"/>
                    <a:pt x="552" y="454"/>
                    <a:pt x="557" y="423"/>
                  </a:cubicBezTo>
                  <a:cubicBezTo>
                    <a:pt x="582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2" y="357"/>
                    <a:pt x="394" y="538"/>
                    <a:pt x="394" y="538"/>
                  </a:cubicBezTo>
                  <a:cubicBezTo>
                    <a:pt x="441" y="581"/>
                    <a:pt x="498" y="600"/>
                    <a:pt x="553" y="600"/>
                  </a:cubicBezTo>
                  <a:cubicBezTo>
                    <a:pt x="688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577050" y="4814975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1919" y="0"/>
                  </a:moveTo>
                  <a:cubicBezTo>
                    <a:pt x="1761" y="0"/>
                    <a:pt x="1601" y="22"/>
                    <a:pt x="1443" y="68"/>
                  </a:cubicBezTo>
                  <a:cubicBezTo>
                    <a:pt x="689" y="248"/>
                    <a:pt x="132" y="904"/>
                    <a:pt x="66" y="1690"/>
                  </a:cubicBezTo>
                  <a:cubicBezTo>
                    <a:pt x="0" y="2493"/>
                    <a:pt x="410" y="3280"/>
                    <a:pt x="1000" y="3838"/>
                  </a:cubicBezTo>
                  <a:cubicBezTo>
                    <a:pt x="1590" y="4428"/>
                    <a:pt x="2361" y="4706"/>
                    <a:pt x="2902" y="5214"/>
                  </a:cubicBezTo>
                  <a:cubicBezTo>
                    <a:pt x="3443" y="5673"/>
                    <a:pt x="3770" y="6345"/>
                    <a:pt x="3820" y="7050"/>
                  </a:cubicBezTo>
                  <a:cubicBezTo>
                    <a:pt x="3852" y="7722"/>
                    <a:pt x="3492" y="8394"/>
                    <a:pt x="2918" y="8558"/>
                  </a:cubicBezTo>
                  <a:cubicBezTo>
                    <a:pt x="2785" y="8608"/>
                    <a:pt x="2649" y="8631"/>
                    <a:pt x="2517" y="8631"/>
                  </a:cubicBezTo>
                  <a:cubicBezTo>
                    <a:pt x="2079" y="8631"/>
                    <a:pt x="1680" y="8379"/>
                    <a:pt x="1541" y="8001"/>
                  </a:cubicBezTo>
                  <a:cubicBezTo>
                    <a:pt x="1345" y="7558"/>
                    <a:pt x="1541" y="7034"/>
                    <a:pt x="2000" y="6837"/>
                  </a:cubicBezTo>
                  <a:cubicBezTo>
                    <a:pt x="2082" y="6804"/>
                    <a:pt x="2164" y="6788"/>
                    <a:pt x="2262" y="6788"/>
                  </a:cubicBezTo>
                  <a:cubicBezTo>
                    <a:pt x="2262" y="6788"/>
                    <a:pt x="2292" y="6785"/>
                    <a:pt x="2339" y="6785"/>
                  </a:cubicBezTo>
                  <a:cubicBezTo>
                    <a:pt x="2480" y="6785"/>
                    <a:pt x="2775" y="6813"/>
                    <a:pt x="2885" y="7034"/>
                  </a:cubicBezTo>
                  <a:cubicBezTo>
                    <a:pt x="2885" y="7034"/>
                    <a:pt x="2896" y="7076"/>
                    <a:pt x="2858" y="7076"/>
                  </a:cubicBezTo>
                  <a:cubicBezTo>
                    <a:pt x="2849" y="7076"/>
                    <a:pt x="2836" y="7073"/>
                    <a:pt x="2820" y="7067"/>
                  </a:cubicBezTo>
                  <a:cubicBezTo>
                    <a:pt x="2757" y="7024"/>
                    <a:pt x="2681" y="7003"/>
                    <a:pt x="2606" y="7003"/>
                  </a:cubicBezTo>
                  <a:cubicBezTo>
                    <a:pt x="2505" y="7003"/>
                    <a:pt x="2403" y="7041"/>
                    <a:pt x="2328" y="7116"/>
                  </a:cubicBezTo>
                  <a:cubicBezTo>
                    <a:pt x="2082" y="7345"/>
                    <a:pt x="2131" y="7771"/>
                    <a:pt x="2443" y="7935"/>
                  </a:cubicBezTo>
                  <a:cubicBezTo>
                    <a:pt x="2524" y="7973"/>
                    <a:pt x="2610" y="7991"/>
                    <a:pt x="2692" y="7991"/>
                  </a:cubicBezTo>
                  <a:cubicBezTo>
                    <a:pt x="3007" y="7991"/>
                    <a:pt x="3281" y="7724"/>
                    <a:pt x="3164" y="7231"/>
                  </a:cubicBezTo>
                  <a:cubicBezTo>
                    <a:pt x="3060" y="6890"/>
                    <a:pt x="2742" y="6683"/>
                    <a:pt x="2403" y="6683"/>
                  </a:cubicBezTo>
                  <a:cubicBezTo>
                    <a:pt x="2367" y="6683"/>
                    <a:pt x="2331" y="6685"/>
                    <a:pt x="2295" y="6690"/>
                  </a:cubicBezTo>
                  <a:cubicBezTo>
                    <a:pt x="2180" y="6690"/>
                    <a:pt x="2066" y="6722"/>
                    <a:pt x="1967" y="6788"/>
                  </a:cubicBezTo>
                  <a:cubicBezTo>
                    <a:pt x="1492" y="7001"/>
                    <a:pt x="1279" y="7542"/>
                    <a:pt x="1476" y="8017"/>
                  </a:cubicBezTo>
                  <a:cubicBezTo>
                    <a:pt x="1604" y="8455"/>
                    <a:pt x="2066" y="8740"/>
                    <a:pt x="2559" y="8740"/>
                  </a:cubicBezTo>
                  <a:cubicBezTo>
                    <a:pt x="2695" y="8740"/>
                    <a:pt x="2833" y="8719"/>
                    <a:pt x="2967" y="8673"/>
                  </a:cubicBezTo>
                  <a:cubicBezTo>
                    <a:pt x="3607" y="8493"/>
                    <a:pt x="4000" y="7755"/>
                    <a:pt x="3967" y="7050"/>
                  </a:cubicBezTo>
                  <a:cubicBezTo>
                    <a:pt x="3934" y="6296"/>
                    <a:pt x="3590" y="5575"/>
                    <a:pt x="3016" y="5083"/>
                  </a:cubicBezTo>
                  <a:cubicBezTo>
                    <a:pt x="2443" y="4559"/>
                    <a:pt x="1672" y="4264"/>
                    <a:pt x="1131" y="3706"/>
                  </a:cubicBezTo>
                  <a:cubicBezTo>
                    <a:pt x="558" y="3182"/>
                    <a:pt x="164" y="2428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5" y="219"/>
                  </a:cubicBezTo>
                  <a:cubicBezTo>
                    <a:pt x="1947" y="219"/>
                    <a:pt x="2099" y="240"/>
                    <a:pt x="2246" y="281"/>
                  </a:cubicBezTo>
                  <a:cubicBezTo>
                    <a:pt x="3262" y="543"/>
                    <a:pt x="3590" y="1920"/>
                    <a:pt x="2902" y="2575"/>
                  </a:cubicBezTo>
                  <a:cubicBezTo>
                    <a:pt x="2771" y="2707"/>
                    <a:pt x="2590" y="2805"/>
                    <a:pt x="2394" y="2838"/>
                  </a:cubicBezTo>
                  <a:cubicBezTo>
                    <a:pt x="2332" y="2846"/>
                    <a:pt x="2273" y="2851"/>
                    <a:pt x="2218" y="2851"/>
                  </a:cubicBezTo>
                  <a:cubicBezTo>
                    <a:pt x="1757" y="2851"/>
                    <a:pt x="1514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4" y="2346"/>
                    <a:pt x="1653" y="2347"/>
                    <a:pt x="1679" y="2347"/>
                  </a:cubicBezTo>
                  <a:cubicBezTo>
                    <a:pt x="1814" y="2347"/>
                    <a:pt x="2125" y="2324"/>
                    <a:pt x="2262" y="2035"/>
                  </a:cubicBezTo>
                  <a:cubicBezTo>
                    <a:pt x="2381" y="1680"/>
                    <a:pt x="2099" y="1346"/>
                    <a:pt x="1771" y="1346"/>
                  </a:cubicBezTo>
                  <a:cubicBezTo>
                    <a:pt x="1690" y="1346"/>
                    <a:pt x="1606" y="1366"/>
                    <a:pt x="1525" y="1412"/>
                  </a:cubicBezTo>
                  <a:cubicBezTo>
                    <a:pt x="902" y="1789"/>
                    <a:pt x="1049" y="2723"/>
                    <a:pt x="1754" y="2903"/>
                  </a:cubicBezTo>
                  <a:cubicBezTo>
                    <a:pt x="1924" y="2981"/>
                    <a:pt x="2103" y="3018"/>
                    <a:pt x="2280" y="3018"/>
                  </a:cubicBezTo>
                  <a:cubicBezTo>
                    <a:pt x="2734" y="3018"/>
                    <a:pt x="3174" y="2775"/>
                    <a:pt x="3410" y="2362"/>
                  </a:cubicBezTo>
                  <a:cubicBezTo>
                    <a:pt x="3672" y="1821"/>
                    <a:pt x="3623" y="1166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631950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214" y="0"/>
                  </a:moveTo>
                  <a:cubicBezTo>
                    <a:pt x="214" y="0"/>
                    <a:pt x="247" y="82"/>
                    <a:pt x="116" y="475"/>
                  </a:cubicBezTo>
                  <a:cubicBezTo>
                    <a:pt x="1" y="852"/>
                    <a:pt x="329" y="1115"/>
                    <a:pt x="968" y="1393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3"/>
                    <a:pt x="886" y="328"/>
                    <a:pt x="689" y="328"/>
                  </a:cubicBezTo>
                  <a:cubicBezTo>
                    <a:pt x="675" y="329"/>
                    <a:pt x="661" y="330"/>
                    <a:pt x="647" y="330"/>
                  </a:cubicBezTo>
                  <a:cubicBezTo>
                    <a:pt x="478" y="330"/>
                    <a:pt x="392" y="240"/>
                    <a:pt x="361" y="164"/>
                  </a:cubicBezTo>
                  <a:cubicBezTo>
                    <a:pt x="345" y="66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97975" y="47199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01" y="574"/>
                    <a:pt x="361" y="1197"/>
                    <a:pt x="754" y="1820"/>
                  </a:cubicBezTo>
                  <a:cubicBezTo>
                    <a:pt x="1196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69" y="3262"/>
                  </a:cubicBezTo>
                  <a:cubicBezTo>
                    <a:pt x="1835" y="3284"/>
                    <a:pt x="1802" y="3293"/>
                    <a:pt x="1772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75" y="2656"/>
                    <a:pt x="1229" y="2426"/>
                    <a:pt x="918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41" y="2508"/>
                    <a:pt x="508" y="2656"/>
                  </a:cubicBezTo>
                  <a:cubicBezTo>
                    <a:pt x="459" y="2803"/>
                    <a:pt x="147" y="3295"/>
                    <a:pt x="721" y="3672"/>
                  </a:cubicBezTo>
                  <a:cubicBezTo>
                    <a:pt x="1295" y="4049"/>
                    <a:pt x="1573" y="3852"/>
                    <a:pt x="1672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67" y="6065"/>
                    <a:pt x="1918" y="5950"/>
                  </a:cubicBezTo>
                  <a:cubicBezTo>
                    <a:pt x="1765" y="5629"/>
                    <a:pt x="1441" y="5422"/>
                    <a:pt x="1079" y="5422"/>
                  </a:cubicBezTo>
                  <a:cubicBezTo>
                    <a:pt x="1053" y="5422"/>
                    <a:pt x="1026" y="5424"/>
                    <a:pt x="1000" y="5426"/>
                  </a:cubicBezTo>
                  <a:cubicBezTo>
                    <a:pt x="957" y="5428"/>
                    <a:pt x="917" y="5429"/>
                    <a:pt x="879" y="5429"/>
                  </a:cubicBezTo>
                  <a:cubicBezTo>
                    <a:pt x="416" y="5429"/>
                    <a:pt x="357" y="5252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14"/>
                    <a:pt x="934" y="6606"/>
                  </a:cubicBezTo>
                  <a:cubicBezTo>
                    <a:pt x="1869" y="7098"/>
                    <a:pt x="1787" y="6737"/>
                    <a:pt x="3081" y="7786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3" y="8695"/>
                    <a:pt x="4258" y="8691"/>
                    <a:pt x="4224" y="8691"/>
                  </a:cubicBezTo>
                  <a:cubicBezTo>
                    <a:pt x="4064" y="8691"/>
                    <a:pt x="3914" y="8782"/>
                    <a:pt x="3819" y="8917"/>
                  </a:cubicBezTo>
                  <a:cubicBezTo>
                    <a:pt x="3622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7" y="9421"/>
                    <a:pt x="5182" y="9322"/>
                    <a:pt x="5409" y="9322"/>
                  </a:cubicBezTo>
                  <a:cubicBezTo>
                    <a:pt x="5712" y="9322"/>
                    <a:pt x="6074" y="9498"/>
                    <a:pt x="6393" y="10032"/>
                  </a:cubicBezTo>
                  <a:cubicBezTo>
                    <a:pt x="6393" y="10032"/>
                    <a:pt x="6147" y="9212"/>
                    <a:pt x="4835" y="8688"/>
                  </a:cubicBezTo>
                  <a:cubicBezTo>
                    <a:pt x="3114" y="7966"/>
                    <a:pt x="2032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44275" y="4656025"/>
              <a:ext cx="73375" cy="268825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294" y="0"/>
                  </a:moveTo>
                  <a:cubicBezTo>
                    <a:pt x="712" y="0"/>
                    <a:pt x="161" y="382"/>
                    <a:pt x="98" y="902"/>
                  </a:cubicBezTo>
                  <a:cubicBezTo>
                    <a:pt x="0" y="1459"/>
                    <a:pt x="426" y="1967"/>
                    <a:pt x="984" y="1967"/>
                  </a:cubicBezTo>
                  <a:cubicBezTo>
                    <a:pt x="991" y="1967"/>
                    <a:pt x="998" y="1967"/>
                    <a:pt x="1005" y="1967"/>
                  </a:cubicBezTo>
                  <a:cubicBezTo>
                    <a:pt x="1565" y="1967"/>
                    <a:pt x="1850" y="1341"/>
                    <a:pt x="1639" y="1082"/>
                  </a:cubicBezTo>
                  <a:cubicBezTo>
                    <a:pt x="1561" y="962"/>
                    <a:pt x="1441" y="908"/>
                    <a:pt x="1322" y="908"/>
                  </a:cubicBezTo>
                  <a:cubicBezTo>
                    <a:pt x="1116" y="908"/>
                    <a:pt x="914" y="1069"/>
                    <a:pt x="934" y="1328"/>
                  </a:cubicBezTo>
                  <a:cubicBezTo>
                    <a:pt x="951" y="1639"/>
                    <a:pt x="1295" y="1607"/>
                    <a:pt x="1344" y="1656"/>
                  </a:cubicBezTo>
                  <a:cubicBezTo>
                    <a:pt x="1377" y="1689"/>
                    <a:pt x="1344" y="1754"/>
                    <a:pt x="1344" y="1754"/>
                  </a:cubicBezTo>
                  <a:cubicBezTo>
                    <a:pt x="1295" y="1820"/>
                    <a:pt x="1229" y="1869"/>
                    <a:pt x="1164" y="1902"/>
                  </a:cubicBezTo>
                  <a:cubicBezTo>
                    <a:pt x="1148" y="1902"/>
                    <a:pt x="1131" y="1918"/>
                    <a:pt x="1115" y="1918"/>
                  </a:cubicBezTo>
                  <a:lnTo>
                    <a:pt x="1098" y="1918"/>
                  </a:lnTo>
                  <a:cubicBezTo>
                    <a:pt x="1065" y="1922"/>
                    <a:pt x="1031" y="1924"/>
                    <a:pt x="999" y="1924"/>
                  </a:cubicBezTo>
                  <a:cubicBezTo>
                    <a:pt x="473" y="1924"/>
                    <a:pt x="72" y="1443"/>
                    <a:pt x="180" y="918"/>
                  </a:cubicBezTo>
                  <a:cubicBezTo>
                    <a:pt x="252" y="446"/>
                    <a:pt x="747" y="122"/>
                    <a:pt x="1265" y="122"/>
                  </a:cubicBezTo>
                  <a:cubicBezTo>
                    <a:pt x="1574" y="122"/>
                    <a:pt x="1892" y="238"/>
                    <a:pt x="2131" y="508"/>
                  </a:cubicBezTo>
                  <a:cubicBezTo>
                    <a:pt x="2754" y="1246"/>
                    <a:pt x="2623" y="2426"/>
                    <a:pt x="2246" y="3442"/>
                  </a:cubicBezTo>
                  <a:cubicBezTo>
                    <a:pt x="1426" y="5458"/>
                    <a:pt x="541" y="7491"/>
                    <a:pt x="1148" y="8966"/>
                  </a:cubicBezTo>
                  <a:cubicBezTo>
                    <a:pt x="1426" y="9720"/>
                    <a:pt x="1967" y="10359"/>
                    <a:pt x="2672" y="10753"/>
                  </a:cubicBezTo>
                  <a:cubicBezTo>
                    <a:pt x="2000" y="10327"/>
                    <a:pt x="1492" y="9687"/>
                    <a:pt x="1229" y="8950"/>
                  </a:cubicBezTo>
                  <a:cubicBezTo>
                    <a:pt x="689" y="7507"/>
                    <a:pt x="1557" y="5557"/>
                    <a:pt x="2410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76" y="127"/>
                    <a:pt x="1630" y="0"/>
                    <a:pt x="12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629100" y="4734275"/>
              <a:ext cx="95075" cy="93475"/>
            </a:xfrm>
            <a:custGeom>
              <a:avLst/>
              <a:gdLst/>
              <a:ahLst/>
              <a:cxnLst/>
              <a:rect l="l" t="t" r="r" b="b"/>
              <a:pathLst>
                <a:path w="3803" h="3739" extrusionOk="0">
                  <a:moveTo>
                    <a:pt x="508" y="1"/>
                  </a:moveTo>
                  <a:cubicBezTo>
                    <a:pt x="508" y="1"/>
                    <a:pt x="279" y="83"/>
                    <a:pt x="148" y="673"/>
                  </a:cubicBezTo>
                  <a:cubicBezTo>
                    <a:pt x="0" y="1279"/>
                    <a:pt x="279" y="1493"/>
                    <a:pt x="1066" y="1870"/>
                  </a:cubicBezTo>
                  <a:cubicBezTo>
                    <a:pt x="1836" y="2230"/>
                    <a:pt x="1885" y="3509"/>
                    <a:pt x="1885" y="3509"/>
                  </a:cubicBezTo>
                  <a:lnTo>
                    <a:pt x="1902" y="3738"/>
                  </a:lnTo>
                  <a:lnTo>
                    <a:pt x="1918" y="3509"/>
                  </a:lnTo>
                  <a:cubicBezTo>
                    <a:pt x="1918" y="3509"/>
                    <a:pt x="1967" y="2214"/>
                    <a:pt x="2754" y="1870"/>
                  </a:cubicBezTo>
                  <a:cubicBezTo>
                    <a:pt x="3524" y="1509"/>
                    <a:pt x="3803" y="1279"/>
                    <a:pt x="3655" y="673"/>
                  </a:cubicBezTo>
                  <a:cubicBezTo>
                    <a:pt x="3524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5" y="263"/>
                  </a:cubicBezTo>
                  <a:cubicBezTo>
                    <a:pt x="2957" y="240"/>
                    <a:pt x="2816" y="181"/>
                    <a:pt x="2684" y="181"/>
                  </a:cubicBezTo>
                  <a:cubicBezTo>
                    <a:pt x="2535" y="181"/>
                    <a:pt x="2397" y="256"/>
                    <a:pt x="2328" y="542"/>
                  </a:cubicBezTo>
                  <a:cubicBezTo>
                    <a:pt x="2217" y="1062"/>
                    <a:pt x="2168" y="1643"/>
                    <a:pt x="1945" y="1643"/>
                  </a:cubicBezTo>
                  <a:cubicBezTo>
                    <a:pt x="1936" y="1643"/>
                    <a:pt x="1927" y="1642"/>
                    <a:pt x="1918" y="1640"/>
                  </a:cubicBezTo>
                  <a:lnTo>
                    <a:pt x="1885" y="1640"/>
                  </a:lnTo>
                  <a:cubicBezTo>
                    <a:pt x="1876" y="1642"/>
                    <a:pt x="1868" y="1643"/>
                    <a:pt x="1859" y="1643"/>
                  </a:cubicBezTo>
                  <a:cubicBezTo>
                    <a:pt x="1651" y="1643"/>
                    <a:pt x="1586" y="1062"/>
                    <a:pt x="1475" y="542"/>
                  </a:cubicBezTo>
                  <a:cubicBezTo>
                    <a:pt x="1406" y="256"/>
                    <a:pt x="1268" y="181"/>
                    <a:pt x="1119" y="181"/>
                  </a:cubicBezTo>
                  <a:cubicBezTo>
                    <a:pt x="987" y="181"/>
                    <a:pt x="846" y="240"/>
                    <a:pt x="738" y="263"/>
                  </a:cubicBezTo>
                  <a:cubicBezTo>
                    <a:pt x="721" y="267"/>
                    <a:pt x="705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659825" y="4669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0" y="1770"/>
                    <a:pt x="296" y="2164"/>
                  </a:cubicBezTo>
                  <a:cubicBezTo>
                    <a:pt x="492" y="2426"/>
                    <a:pt x="607" y="2737"/>
                    <a:pt x="656" y="3065"/>
                  </a:cubicBezTo>
                  <a:cubicBezTo>
                    <a:pt x="656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4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606975" y="4646175"/>
              <a:ext cx="69275" cy="20370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099"/>
                    <a:pt x="967" y="1279"/>
                    <a:pt x="443" y="2902"/>
                  </a:cubicBezTo>
                  <a:cubicBezTo>
                    <a:pt x="0" y="4279"/>
                    <a:pt x="262" y="5230"/>
                    <a:pt x="1574" y="6131"/>
                  </a:cubicBezTo>
                  <a:cubicBezTo>
                    <a:pt x="2705" y="6934"/>
                    <a:pt x="2754" y="8000"/>
                    <a:pt x="2770" y="8147"/>
                  </a:cubicBezTo>
                  <a:cubicBezTo>
                    <a:pt x="2770" y="7639"/>
                    <a:pt x="2623" y="7164"/>
                    <a:pt x="2328" y="6754"/>
                  </a:cubicBezTo>
                  <a:cubicBezTo>
                    <a:pt x="2033" y="6328"/>
                    <a:pt x="1639" y="6066"/>
                    <a:pt x="1049" y="5557"/>
                  </a:cubicBezTo>
                  <a:cubicBezTo>
                    <a:pt x="869" y="5394"/>
                    <a:pt x="738" y="5197"/>
                    <a:pt x="639" y="4967"/>
                  </a:cubicBezTo>
                  <a:cubicBezTo>
                    <a:pt x="311" y="4131"/>
                    <a:pt x="967" y="3263"/>
                    <a:pt x="1311" y="2902"/>
                  </a:cubicBezTo>
                  <a:cubicBezTo>
                    <a:pt x="1721" y="2443"/>
                    <a:pt x="2426" y="1968"/>
                    <a:pt x="2573" y="1066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531850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4" y="0"/>
                  </a:moveTo>
                  <a:cubicBezTo>
                    <a:pt x="642" y="0"/>
                    <a:pt x="0" y="573"/>
                    <a:pt x="284" y="2425"/>
                  </a:cubicBezTo>
                  <a:cubicBezTo>
                    <a:pt x="612" y="4458"/>
                    <a:pt x="2169" y="5409"/>
                    <a:pt x="2431" y="5458"/>
                  </a:cubicBezTo>
                  <a:cubicBezTo>
                    <a:pt x="2431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415" y="114"/>
                    <a:pt x="1087" y="16"/>
                  </a:cubicBezTo>
                  <a:cubicBezTo>
                    <a:pt x="1060" y="6"/>
                    <a:pt x="1028" y="0"/>
                    <a:pt x="9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504925" y="4372750"/>
              <a:ext cx="131975" cy="177575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2" y="0"/>
                    <a:pt x="3184" y="25"/>
                    <a:pt x="3017" y="54"/>
                  </a:cubicBezTo>
                  <a:cubicBezTo>
                    <a:pt x="2590" y="120"/>
                    <a:pt x="2181" y="300"/>
                    <a:pt x="1820" y="546"/>
                  </a:cubicBezTo>
                  <a:cubicBezTo>
                    <a:pt x="1" y="1890"/>
                    <a:pt x="328" y="4283"/>
                    <a:pt x="869" y="5430"/>
                  </a:cubicBezTo>
                  <a:cubicBezTo>
                    <a:pt x="1164" y="6102"/>
                    <a:pt x="1656" y="6692"/>
                    <a:pt x="2263" y="7102"/>
                  </a:cubicBezTo>
                  <a:cubicBezTo>
                    <a:pt x="1672" y="6660"/>
                    <a:pt x="1230" y="6070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4" y="376"/>
                    <a:pt x="2901" y="184"/>
                    <a:pt x="3416" y="184"/>
                  </a:cubicBezTo>
                  <a:cubicBezTo>
                    <a:pt x="3832" y="184"/>
                    <a:pt x="4221" y="309"/>
                    <a:pt x="4492" y="595"/>
                  </a:cubicBezTo>
                  <a:cubicBezTo>
                    <a:pt x="5142" y="1246"/>
                    <a:pt x="4663" y="2300"/>
                    <a:pt x="3951" y="2300"/>
                  </a:cubicBezTo>
                  <a:cubicBezTo>
                    <a:pt x="3945" y="2300"/>
                    <a:pt x="3940" y="2300"/>
                    <a:pt x="3934" y="2300"/>
                  </a:cubicBezTo>
                  <a:cubicBezTo>
                    <a:pt x="3907" y="2303"/>
                    <a:pt x="3880" y="2304"/>
                    <a:pt x="3853" y="2304"/>
                  </a:cubicBezTo>
                  <a:cubicBezTo>
                    <a:pt x="3589" y="2304"/>
                    <a:pt x="3346" y="2162"/>
                    <a:pt x="3197" y="1939"/>
                  </a:cubicBezTo>
                  <a:cubicBezTo>
                    <a:pt x="3148" y="1824"/>
                    <a:pt x="3131" y="1710"/>
                    <a:pt x="3131" y="1578"/>
                  </a:cubicBezTo>
                  <a:cubicBezTo>
                    <a:pt x="3160" y="1327"/>
                    <a:pt x="3241" y="1247"/>
                    <a:pt x="3295" y="1247"/>
                  </a:cubicBezTo>
                  <a:cubicBezTo>
                    <a:pt x="3333" y="1247"/>
                    <a:pt x="3358" y="1285"/>
                    <a:pt x="3344" y="1333"/>
                  </a:cubicBezTo>
                  <a:cubicBezTo>
                    <a:pt x="3315" y="1569"/>
                    <a:pt x="3499" y="1766"/>
                    <a:pt x="3728" y="1766"/>
                  </a:cubicBezTo>
                  <a:cubicBezTo>
                    <a:pt x="3752" y="1766"/>
                    <a:pt x="3778" y="1764"/>
                    <a:pt x="3803" y="1759"/>
                  </a:cubicBezTo>
                  <a:cubicBezTo>
                    <a:pt x="4213" y="1693"/>
                    <a:pt x="4328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7" y="1110"/>
                    <a:pt x="3017" y="1447"/>
                  </a:cubicBezTo>
                  <a:cubicBezTo>
                    <a:pt x="2967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7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60" y="2419"/>
                    <a:pt x="5176" y="1986"/>
                    <a:pt x="5246" y="1480"/>
                  </a:cubicBezTo>
                  <a:cubicBezTo>
                    <a:pt x="5279" y="1054"/>
                    <a:pt x="5115" y="644"/>
                    <a:pt x="4803" y="382"/>
                  </a:cubicBezTo>
                  <a:cubicBezTo>
                    <a:pt x="4421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585650" y="4326125"/>
              <a:ext cx="182375" cy="128300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29" y="1"/>
                  </a:moveTo>
                  <a:cubicBezTo>
                    <a:pt x="1336" y="1"/>
                    <a:pt x="952" y="172"/>
                    <a:pt x="689" y="493"/>
                  </a:cubicBezTo>
                  <a:cubicBezTo>
                    <a:pt x="604" y="635"/>
                    <a:pt x="453" y="706"/>
                    <a:pt x="303" y="706"/>
                  </a:cubicBezTo>
                  <a:cubicBezTo>
                    <a:pt x="194" y="706"/>
                    <a:pt x="84" y="668"/>
                    <a:pt x="1" y="591"/>
                  </a:cubicBezTo>
                  <a:lnTo>
                    <a:pt x="1" y="591"/>
                  </a:lnTo>
                  <a:cubicBezTo>
                    <a:pt x="33" y="952"/>
                    <a:pt x="50" y="1018"/>
                    <a:pt x="1755" y="1739"/>
                  </a:cubicBezTo>
                  <a:cubicBezTo>
                    <a:pt x="3066" y="2296"/>
                    <a:pt x="3508" y="4247"/>
                    <a:pt x="3656" y="5132"/>
                  </a:cubicBezTo>
                  <a:cubicBezTo>
                    <a:pt x="3787" y="4263"/>
                    <a:pt x="4230" y="2296"/>
                    <a:pt x="5541" y="1739"/>
                  </a:cubicBezTo>
                  <a:cubicBezTo>
                    <a:pt x="7246" y="1018"/>
                    <a:pt x="7262" y="952"/>
                    <a:pt x="7295" y="591"/>
                  </a:cubicBezTo>
                  <a:lnTo>
                    <a:pt x="7295" y="591"/>
                  </a:lnTo>
                  <a:cubicBezTo>
                    <a:pt x="7212" y="668"/>
                    <a:pt x="7102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4" y="172"/>
                    <a:pt x="5959" y="1"/>
                    <a:pt x="5567" y="1"/>
                  </a:cubicBezTo>
                  <a:cubicBezTo>
                    <a:pt x="5299" y="1"/>
                    <a:pt x="5027" y="81"/>
                    <a:pt x="4787" y="247"/>
                  </a:cubicBezTo>
                  <a:cubicBezTo>
                    <a:pt x="4213" y="657"/>
                    <a:pt x="3836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69" y="81"/>
                    <a:pt x="1997" y="1"/>
                    <a:pt x="1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643425" y="4254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6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1"/>
                    <a:pt x="1345" y="4442"/>
                  </a:cubicBezTo>
                  <a:cubicBezTo>
                    <a:pt x="1460" y="3901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6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600400" y="4150150"/>
              <a:ext cx="152875" cy="167825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1" y="0"/>
                  </a:moveTo>
                  <a:cubicBezTo>
                    <a:pt x="1200" y="0"/>
                    <a:pt x="807" y="159"/>
                    <a:pt x="574" y="451"/>
                  </a:cubicBezTo>
                  <a:cubicBezTo>
                    <a:pt x="1" y="1107"/>
                    <a:pt x="476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0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00" y="998"/>
                  </a:cubicBezTo>
                  <a:cubicBezTo>
                    <a:pt x="1471" y="998"/>
                    <a:pt x="1441" y="1001"/>
                    <a:pt x="1410" y="1008"/>
                  </a:cubicBezTo>
                  <a:cubicBezTo>
                    <a:pt x="1263" y="1025"/>
                    <a:pt x="1148" y="1156"/>
                    <a:pt x="1165" y="1320"/>
                  </a:cubicBezTo>
                  <a:cubicBezTo>
                    <a:pt x="1154" y="1475"/>
                    <a:pt x="1282" y="1572"/>
                    <a:pt x="1410" y="1572"/>
                  </a:cubicBezTo>
                  <a:cubicBezTo>
                    <a:pt x="1484" y="1572"/>
                    <a:pt x="1559" y="1539"/>
                    <a:pt x="1607" y="1467"/>
                  </a:cubicBezTo>
                  <a:cubicBezTo>
                    <a:pt x="1649" y="1401"/>
                    <a:pt x="1693" y="1375"/>
                    <a:pt x="1731" y="1375"/>
                  </a:cubicBezTo>
                  <a:cubicBezTo>
                    <a:pt x="1798" y="1375"/>
                    <a:pt x="1847" y="1455"/>
                    <a:pt x="1837" y="1549"/>
                  </a:cubicBezTo>
                  <a:cubicBezTo>
                    <a:pt x="1747" y="1793"/>
                    <a:pt x="1516" y="1946"/>
                    <a:pt x="1271" y="1946"/>
                  </a:cubicBezTo>
                  <a:cubicBezTo>
                    <a:pt x="1203" y="1946"/>
                    <a:pt x="1134" y="1935"/>
                    <a:pt x="1066" y="1910"/>
                  </a:cubicBezTo>
                  <a:cubicBezTo>
                    <a:pt x="656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2" y="927"/>
                    <a:pt x="2951" y="1910"/>
                  </a:cubicBezTo>
                  <a:cubicBezTo>
                    <a:pt x="2951" y="3074"/>
                    <a:pt x="2033" y="4123"/>
                    <a:pt x="1771" y="4893"/>
                  </a:cubicBezTo>
                  <a:cubicBezTo>
                    <a:pt x="1417" y="5955"/>
                    <a:pt x="1853" y="6622"/>
                    <a:pt x="1900" y="6708"/>
                  </a:cubicBezTo>
                  <a:lnTo>
                    <a:pt x="1900" y="6708"/>
                  </a:lnTo>
                  <a:cubicBezTo>
                    <a:pt x="1607" y="6152"/>
                    <a:pt x="1591" y="5498"/>
                    <a:pt x="1853" y="4926"/>
                  </a:cubicBezTo>
                  <a:cubicBezTo>
                    <a:pt x="2050" y="4401"/>
                    <a:pt x="2492" y="3844"/>
                    <a:pt x="2804" y="3139"/>
                  </a:cubicBezTo>
                  <a:cubicBezTo>
                    <a:pt x="2918" y="2926"/>
                    <a:pt x="3000" y="2680"/>
                    <a:pt x="3066" y="2434"/>
                  </a:cubicBezTo>
                  <a:cubicBezTo>
                    <a:pt x="3115" y="2680"/>
                    <a:pt x="3197" y="2926"/>
                    <a:pt x="3312" y="3139"/>
                  </a:cubicBezTo>
                  <a:cubicBezTo>
                    <a:pt x="3623" y="3844"/>
                    <a:pt x="4066" y="4401"/>
                    <a:pt x="4263" y="4926"/>
                  </a:cubicBezTo>
                  <a:cubicBezTo>
                    <a:pt x="4524" y="5498"/>
                    <a:pt x="4508" y="6152"/>
                    <a:pt x="4216" y="6708"/>
                  </a:cubicBezTo>
                  <a:lnTo>
                    <a:pt x="4216" y="6708"/>
                  </a:lnTo>
                  <a:cubicBezTo>
                    <a:pt x="4263" y="6622"/>
                    <a:pt x="4698" y="5955"/>
                    <a:pt x="4344" y="4893"/>
                  </a:cubicBezTo>
                  <a:cubicBezTo>
                    <a:pt x="4082" y="4123"/>
                    <a:pt x="3164" y="3074"/>
                    <a:pt x="3164" y="1910"/>
                  </a:cubicBezTo>
                  <a:cubicBezTo>
                    <a:pt x="3213" y="927"/>
                    <a:pt x="3999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56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5" y="1946"/>
                  </a:cubicBezTo>
                  <a:cubicBezTo>
                    <a:pt x="4599" y="1946"/>
                    <a:pt x="4369" y="1793"/>
                    <a:pt x="4279" y="1549"/>
                  </a:cubicBezTo>
                  <a:cubicBezTo>
                    <a:pt x="4258" y="1455"/>
                    <a:pt x="4310" y="1375"/>
                    <a:pt x="4380" y="1375"/>
                  </a:cubicBezTo>
                  <a:cubicBezTo>
                    <a:pt x="4420" y="1375"/>
                    <a:pt x="4467" y="1401"/>
                    <a:pt x="4508" y="1467"/>
                  </a:cubicBezTo>
                  <a:cubicBezTo>
                    <a:pt x="4556" y="1539"/>
                    <a:pt x="4631" y="1572"/>
                    <a:pt x="4705" y="1572"/>
                  </a:cubicBezTo>
                  <a:cubicBezTo>
                    <a:pt x="4834" y="1572"/>
                    <a:pt x="4961" y="1475"/>
                    <a:pt x="4951" y="1320"/>
                  </a:cubicBezTo>
                  <a:cubicBezTo>
                    <a:pt x="4967" y="1156"/>
                    <a:pt x="4853" y="1025"/>
                    <a:pt x="4705" y="1008"/>
                  </a:cubicBezTo>
                  <a:cubicBezTo>
                    <a:pt x="4675" y="1001"/>
                    <a:pt x="4645" y="998"/>
                    <a:pt x="4615" y="998"/>
                  </a:cubicBezTo>
                  <a:cubicBezTo>
                    <a:pt x="4438" y="998"/>
                    <a:pt x="4286" y="1118"/>
                    <a:pt x="4230" y="1287"/>
                  </a:cubicBezTo>
                  <a:cubicBezTo>
                    <a:pt x="4101" y="1594"/>
                    <a:pt x="4353" y="2107"/>
                    <a:pt x="4955" y="2107"/>
                  </a:cubicBezTo>
                  <a:cubicBezTo>
                    <a:pt x="4965" y="2107"/>
                    <a:pt x="4974" y="2107"/>
                    <a:pt x="4984" y="2106"/>
                  </a:cubicBezTo>
                  <a:cubicBezTo>
                    <a:pt x="5607" y="2074"/>
                    <a:pt x="6115" y="1107"/>
                    <a:pt x="5541" y="451"/>
                  </a:cubicBezTo>
                  <a:cubicBezTo>
                    <a:pt x="5309" y="159"/>
                    <a:pt x="4915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00" y="1074"/>
                    <a:pt x="2918" y="877"/>
                    <a:pt x="2804" y="713"/>
                  </a:cubicBezTo>
                  <a:cubicBezTo>
                    <a:pt x="2563" y="224"/>
                    <a:pt x="2077" y="0"/>
                    <a:pt x="1601" y="0"/>
                  </a:cubicBezTo>
                  <a:close/>
                  <a:moveTo>
                    <a:pt x="1900" y="6708"/>
                  </a:moveTo>
                  <a:lnTo>
                    <a:pt x="1900" y="6708"/>
                  </a:lnTo>
                  <a:cubicBezTo>
                    <a:pt x="1901" y="6710"/>
                    <a:pt x="1901" y="6711"/>
                    <a:pt x="1902" y="6712"/>
                  </a:cubicBezTo>
                  <a:cubicBezTo>
                    <a:pt x="1902" y="6711"/>
                    <a:pt x="1901" y="6710"/>
                    <a:pt x="1900" y="6708"/>
                  </a:cubicBezTo>
                  <a:close/>
                  <a:moveTo>
                    <a:pt x="4216" y="6708"/>
                  </a:moveTo>
                  <a:cubicBezTo>
                    <a:pt x="4215" y="6710"/>
                    <a:pt x="4214" y="6711"/>
                    <a:pt x="4213" y="6712"/>
                  </a:cubicBezTo>
                  <a:cubicBezTo>
                    <a:pt x="4214" y="6711"/>
                    <a:pt x="4215" y="6710"/>
                    <a:pt x="4216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476650" y="4235175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1"/>
                    <a:pt x="4180" y="607"/>
                    <a:pt x="3803" y="836"/>
                  </a:cubicBezTo>
                  <a:cubicBezTo>
                    <a:pt x="3410" y="1066"/>
                    <a:pt x="2836" y="1525"/>
                    <a:pt x="3443" y="2049"/>
                  </a:cubicBezTo>
                  <a:cubicBezTo>
                    <a:pt x="4033" y="2574"/>
                    <a:pt x="4197" y="3328"/>
                    <a:pt x="3689" y="4065"/>
                  </a:cubicBezTo>
                  <a:cubicBezTo>
                    <a:pt x="3689" y="4065"/>
                    <a:pt x="3984" y="2967"/>
                    <a:pt x="3246" y="2475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23"/>
                    <a:pt x="2689" y="2771"/>
                  </a:cubicBezTo>
                  <a:cubicBezTo>
                    <a:pt x="2689" y="2984"/>
                    <a:pt x="2213" y="3344"/>
                    <a:pt x="2558" y="3738"/>
                  </a:cubicBezTo>
                  <a:cubicBezTo>
                    <a:pt x="2918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1"/>
                  </a:cubicBezTo>
                  <a:cubicBezTo>
                    <a:pt x="1836" y="2984"/>
                    <a:pt x="1377" y="3131"/>
                    <a:pt x="968" y="2541"/>
                  </a:cubicBezTo>
                  <a:cubicBezTo>
                    <a:pt x="968" y="2541"/>
                    <a:pt x="1" y="3066"/>
                    <a:pt x="738" y="4229"/>
                  </a:cubicBezTo>
                  <a:cubicBezTo>
                    <a:pt x="1607" y="5573"/>
                    <a:pt x="541" y="7262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3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591400" y="42097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287"/>
                    <a:pt x="1388" y="2641"/>
                    <a:pt x="1191" y="2641"/>
                  </a:cubicBezTo>
                  <a:cubicBezTo>
                    <a:pt x="1182" y="2641"/>
                    <a:pt x="1173" y="2640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5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441000" y="442407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295" y="771"/>
                    <a:pt x="1" y="2443"/>
                    <a:pt x="3590" y="4262"/>
                  </a:cubicBezTo>
                  <a:cubicBezTo>
                    <a:pt x="3590" y="4262"/>
                    <a:pt x="2738" y="3771"/>
                    <a:pt x="2640" y="2476"/>
                  </a:cubicBezTo>
                  <a:cubicBezTo>
                    <a:pt x="2541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331600" y="4489825"/>
              <a:ext cx="197125" cy="144725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3" y="609"/>
                    <a:pt x="3471" y="609"/>
                  </a:cubicBezTo>
                  <a:cubicBezTo>
                    <a:pt x="3415" y="609"/>
                    <a:pt x="3363" y="591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16" y="1174"/>
                    <a:pt x="3688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5" y="2468"/>
                    <a:pt x="3704" y="2550"/>
                    <a:pt x="2590" y="2714"/>
                  </a:cubicBezTo>
                  <a:cubicBezTo>
                    <a:pt x="1475" y="2878"/>
                    <a:pt x="590" y="3157"/>
                    <a:pt x="623" y="4124"/>
                  </a:cubicBezTo>
                  <a:cubicBezTo>
                    <a:pt x="648" y="4887"/>
                    <a:pt x="506" y="5245"/>
                    <a:pt x="250" y="5245"/>
                  </a:cubicBezTo>
                  <a:cubicBezTo>
                    <a:pt x="176" y="5245"/>
                    <a:pt x="92" y="5215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48" y="5788"/>
                    <a:pt x="1194" y="5788"/>
                  </a:cubicBezTo>
                  <a:cubicBezTo>
                    <a:pt x="1388" y="5788"/>
                    <a:pt x="1612" y="5762"/>
                    <a:pt x="1869" y="5698"/>
                  </a:cubicBezTo>
                  <a:cubicBezTo>
                    <a:pt x="3377" y="5321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09" y="1813"/>
                    <a:pt x="5868" y="960"/>
                  </a:cubicBezTo>
                  <a:cubicBezTo>
                    <a:pt x="5463" y="329"/>
                    <a:pt x="5049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431975" y="4549400"/>
              <a:ext cx="192225" cy="157450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7" y="1"/>
                  </a:moveTo>
                  <a:cubicBezTo>
                    <a:pt x="3321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6"/>
                    <a:pt x="1132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2" y="1919"/>
                    <a:pt x="2796" y="1759"/>
                    <a:pt x="2457" y="1759"/>
                  </a:cubicBezTo>
                  <a:cubicBezTo>
                    <a:pt x="2272" y="1759"/>
                    <a:pt x="2086" y="1807"/>
                    <a:pt x="1919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24" y="2823"/>
                    <a:pt x="1673" y="2905"/>
                    <a:pt x="1738" y="2970"/>
                  </a:cubicBezTo>
                  <a:cubicBezTo>
                    <a:pt x="1846" y="3078"/>
                    <a:pt x="1989" y="3123"/>
                    <a:pt x="2130" y="3123"/>
                  </a:cubicBezTo>
                  <a:cubicBezTo>
                    <a:pt x="2373" y="3123"/>
                    <a:pt x="2609" y="2989"/>
                    <a:pt x="2640" y="2823"/>
                  </a:cubicBezTo>
                  <a:cubicBezTo>
                    <a:pt x="2714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19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38"/>
                  </a:cubicBezTo>
                  <a:cubicBezTo>
                    <a:pt x="2159" y="1864"/>
                    <a:pt x="2310" y="1829"/>
                    <a:pt x="2460" y="1829"/>
                  </a:cubicBezTo>
                  <a:cubicBezTo>
                    <a:pt x="2779" y="1829"/>
                    <a:pt x="3090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3" y="4127"/>
                    <a:pt x="2124" y="4127"/>
                  </a:cubicBezTo>
                  <a:cubicBezTo>
                    <a:pt x="2000" y="4127"/>
                    <a:pt x="1876" y="4113"/>
                    <a:pt x="1755" y="4085"/>
                  </a:cubicBezTo>
                  <a:cubicBezTo>
                    <a:pt x="542" y="3773"/>
                    <a:pt x="198" y="1856"/>
                    <a:pt x="1263" y="938"/>
                  </a:cubicBezTo>
                  <a:cubicBezTo>
                    <a:pt x="1737" y="494"/>
                    <a:pt x="2314" y="324"/>
                    <a:pt x="2897" y="324"/>
                  </a:cubicBezTo>
                  <a:cubicBezTo>
                    <a:pt x="3605" y="324"/>
                    <a:pt x="4321" y="574"/>
                    <a:pt x="4869" y="889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7"/>
                    <a:pt x="7410" y="6298"/>
                  </a:cubicBezTo>
                  <a:cubicBezTo>
                    <a:pt x="7422" y="6248"/>
                    <a:pt x="7435" y="6197"/>
                    <a:pt x="7447" y="6140"/>
                  </a:cubicBezTo>
                  <a:lnTo>
                    <a:pt x="7447" y="6140"/>
                  </a:lnTo>
                  <a:cubicBezTo>
                    <a:pt x="7449" y="6152"/>
                    <a:pt x="7453" y="6160"/>
                    <a:pt x="7459" y="6167"/>
                  </a:cubicBezTo>
                  <a:cubicBezTo>
                    <a:pt x="7459" y="6134"/>
                    <a:pt x="7459" y="6117"/>
                    <a:pt x="7459" y="6085"/>
                  </a:cubicBezTo>
                  <a:cubicBezTo>
                    <a:pt x="7455" y="6104"/>
                    <a:pt x="7451" y="6122"/>
                    <a:pt x="7447" y="6140"/>
                  </a:cubicBezTo>
                  <a:lnTo>
                    <a:pt x="7447" y="6140"/>
                  </a:lnTo>
                  <a:cubicBezTo>
                    <a:pt x="7445" y="6121"/>
                    <a:pt x="7449" y="6093"/>
                    <a:pt x="7459" y="6052"/>
                  </a:cubicBezTo>
                  <a:cubicBezTo>
                    <a:pt x="7688" y="4872"/>
                    <a:pt x="7541" y="3626"/>
                    <a:pt x="7016" y="2528"/>
                  </a:cubicBezTo>
                  <a:cubicBezTo>
                    <a:pt x="6315" y="1109"/>
                    <a:pt x="4963" y="1"/>
                    <a:pt x="33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538350" y="459717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0"/>
                  </a:moveTo>
                  <a:cubicBezTo>
                    <a:pt x="66" y="0"/>
                    <a:pt x="1" y="784"/>
                    <a:pt x="1089" y="961"/>
                  </a:cubicBezTo>
                  <a:cubicBezTo>
                    <a:pt x="2352" y="1174"/>
                    <a:pt x="3040" y="3272"/>
                    <a:pt x="3040" y="3272"/>
                  </a:cubicBezTo>
                  <a:cubicBezTo>
                    <a:pt x="3040" y="3272"/>
                    <a:pt x="2729" y="1010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85675" y="4590850"/>
              <a:ext cx="130750" cy="112975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4" y="1706"/>
                  </a:cubicBezTo>
                  <a:cubicBezTo>
                    <a:pt x="1" y="2083"/>
                    <a:pt x="99" y="2706"/>
                    <a:pt x="214" y="3033"/>
                  </a:cubicBezTo>
                  <a:cubicBezTo>
                    <a:pt x="279" y="3263"/>
                    <a:pt x="247" y="3509"/>
                    <a:pt x="132" y="3722"/>
                  </a:cubicBezTo>
                  <a:cubicBezTo>
                    <a:pt x="410" y="3492"/>
                    <a:pt x="722" y="3312"/>
                    <a:pt x="1066" y="3230"/>
                  </a:cubicBezTo>
                  <a:cubicBezTo>
                    <a:pt x="1673" y="3050"/>
                    <a:pt x="1656" y="2755"/>
                    <a:pt x="1656" y="2279"/>
                  </a:cubicBezTo>
                  <a:cubicBezTo>
                    <a:pt x="1642" y="1878"/>
                    <a:pt x="1816" y="1853"/>
                    <a:pt x="1859" y="1853"/>
                  </a:cubicBezTo>
                  <a:cubicBezTo>
                    <a:pt x="1866" y="1853"/>
                    <a:pt x="1869" y="1853"/>
                    <a:pt x="1869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5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1"/>
                    <a:pt x="4410" y="4263"/>
                  </a:cubicBezTo>
                  <a:cubicBezTo>
                    <a:pt x="4514" y="4217"/>
                    <a:pt x="4626" y="4195"/>
                    <a:pt x="4739" y="4195"/>
                  </a:cubicBezTo>
                  <a:cubicBezTo>
                    <a:pt x="4910" y="4195"/>
                    <a:pt x="5081" y="4246"/>
                    <a:pt x="5230" y="4345"/>
                  </a:cubicBezTo>
                  <a:cubicBezTo>
                    <a:pt x="5082" y="3460"/>
                    <a:pt x="4639" y="3197"/>
                    <a:pt x="4017" y="3132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406575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71" y="1542"/>
                  </a:cubicBezTo>
                  <a:cubicBezTo>
                    <a:pt x="1296" y="1263"/>
                    <a:pt x="1099" y="837"/>
                    <a:pt x="1001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263575" y="4451675"/>
              <a:ext cx="173750" cy="121625"/>
            </a:xfrm>
            <a:custGeom>
              <a:avLst/>
              <a:gdLst/>
              <a:ahLst/>
              <a:cxnLst/>
              <a:rect l="l" t="t" r="r" b="b"/>
              <a:pathLst>
                <a:path w="6950" h="4865" extrusionOk="0">
                  <a:moveTo>
                    <a:pt x="5010" y="1"/>
                  </a:moveTo>
                  <a:cubicBezTo>
                    <a:pt x="4786" y="1"/>
                    <a:pt x="4536" y="53"/>
                    <a:pt x="4262" y="175"/>
                  </a:cubicBezTo>
                  <a:cubicBezTo>
                    <a:pt x="2787" y="831"/>
                    <a:pt x="3065" y="3306"/>
                    <a:pt x="4803" y="3667"/>
                  </a:cubicBezTo>
                  <a:cubicBezTo>
                    <a:pt x="4999" y="3699"/>
                    <a:pt x="5213" y="3732"/>
                    <a:pt x="5376" y="3749"/>
                  </a:cubicBezTo>
                  <a:cubicBezTo>
                    <a:pt x="4917" y="3831"/>
                    <a:pt x="4475" y="3978"/>
                    <a:pt x="4065" y="4191"/>
                  </a:cubicBezTo>
                  <a:cubicBezTo>
                    <a:pt x="3918" y="4273"/>
                    <a:pt x="3672" y="4339"/>
                    <a:pt x="3639" y="4355"/>
                  </a:cubicBezTo>
                  <a:cubicBezTo>
                    <a:pt x="3185" y="4527"/>
                    <a:pt x="2755" y="4603"/>
                    <a:pt x="2368" y="4603"/>
                  </a:cubicBezTo>
                  <a:cubicBezTo>
                    <a:pt x="1539" y="4603"/>
                    <a:pt x="902" y="4256"/>
                    <a:pt x="623" y="3765"/>
                  </a:cubicBezTo>
                  <a:cubicBezTo>
                    <a:pt x="377" y="3355"/>
                    <a:pt x="361" y="2863"/>
                    <a:pt x="574" y="2454"/>
                  </a:cubicBezTo>
                  <a:cubicBezTo>
                    <a:pt x="590" y="2437"/>
                    <a:pt x="590" y="2437"/>
                    <a:pt x="590" y="2421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6"/>
                    <a:pt x="2147" y="2323"/>
                  </a:cubicBezTo>
                  <a:cubicBezTo>
                    <a:pt x="2262" y="2454"/>
                    <a:pt x="2311" y="2618"/>
                    <a:pt x="2311" y="2798"/>
                  </a:cubicBezTo>
                  <a:cubicBezTo>
                    <a:pt x="2311" y="2945"/>
                    <a:pt x="2262" y="3093"/>
                    <a:pt x="2147" y="3208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90"/>
                  </a:cubicBezTo>
                  <a:cubicBezTo>
                    <a:pt x="2035" y="3035"/>
                    <a:pt x="1743" y="2862"/>
                    <a:pt x="1489" y="2862"/>
                  </a:cubicBezTo>
                  <a:cubicBezTo>
                    <a:pt x="1318" y="2862"/>
                    <a:pt x="1164" y="2941"/>
                    <a:pt x="1164" y="3126"/>
                  </a:cubicBezTo>
                  <a:cubicBezTo>
                    <a:pt x="1153" y="3400"/>
                    <a:pt x="1392" y="3528"/>
                    <a:pt x="1645" y="3528"/>
                  </a:cubicBezTo>
                  <a:cubicBezTo>
                    <a:pt x="1769" y="3528"/>
                    <a:pt x="1897" y="3497"/>
                    <a:pt x="2000" y="3437"/>
                  </a:cubicBezTo>
                  <a:lnTo>
                    <a:pt x="2033" y="3421"/>
                  </a:lnTo>
                  <a:cubicBezTo>
                    <a:pt x="2065" y="3404"/>
                    <a:pt x="2082" y="3388"/>
                    <a:pt x="2098" y="3372"/>
                  </a:cubicBezTo>
                  <a:cubicBezTo>
                    <a:pt x="2410" y="3077"/>
                    <a:pt x="2442" y="2618"/>
                    <a:pt x="2197" y="2273"/>
                  </a:cubicBezTo>
                  <a:cubicBezTo>
                    <a:pt x="2058" y="2005"/>
                    <a:pt x="1742" y="1857"/>
                    <a:pt x="1404" y="1857"/>
                  </a:cubicBezTo>
                  <a:cubicBezTo>
                    <a:pt x="1062" y="1857"/>
                    <a:pt x="698" y="2009"/>
                    <a:pt x="475" y="2339"/>
                  </a:cubicBezTo>
                  <a:cubicBezTo>
                    <a:pt x="0" y="3093"/>
                    <a:pt x="213" y="4076"/>
                    <a:pt x="967" y="4568"/>
                  </a:cubicBezTo>
                  <a:cubicBezTo>
                    <a:pt x="1332" y="4766"/>
                    <a:pt x="1740" y="4865"/>
                    <a:pt x="2164" y="4865"/>
                  </a:cubicBezTo>
                  <a:cubicBezTo>
                    <a:pt x="2197" y="4865"/>
                    <a:pt x="2229" y="4864"/>
                    <a:pt x="2262" y="4863"/>
                  </a:cubicBezTo>
                  <a:cubicBezTo>
                    <a:pt x="3164" y="4830"/>
                    <a:pt x="3868" y="4339"/>
                    <a:pt x="5049" y="3978"/>
                  </a:cubicBezTo>
                  <a:cubicBezTo>
                    <a:pt x="5491" y="3880"/>
                    <a:pt x="5917" y="3814"/>
                    <a:pt x="6360" y="3781"/>
                  </a:cubicBezTo>
                  <a:cubicBezTo>
                    <a:pt x="6573" y="3765"/>
                    <a:pt x="6770" y="3699"/>
                    <a:pt x="6950" y="3601"/>
                  </a:cubicBezTo>
                  <a:lnTo>
                    <a:pt x="6950" y="3601"/>
                  </a:lnTo>
                  <a:cubicBezTo>
                    <a:pt x="6950" y="3601"/>
                    <a:pt x="6827" y="3630"/>
                    <a:pt x="6671" y="3630"/>
                  </a:cubicBezTo>
                  <a:cubicBezTo>
                    <a:pt x="6516" y="3630"/>
                    <a:pt x="6327" y="3601"/>
                    <a:pt x="6196" y="3486"/>
                  </a:cubicBezTo>
                  <a:cubicBezTo>
                    <a:pt x="5934" y="3257"/>
                    <a:pt x="5934" y="3339"/>
                    <a:pt x="5655" y="3257"/>
                  </a:cubicBezTo>
                  <a:cubicBezTo>
                    <a:pt x="5491" y="3208"/>
                    <a:pt x="5376" y="3060"/>
                    <a:pt x="5376" y="2896"/>
                  </a:cubicBezTo>
                  <a:cubicBezTo>
                    <a:pt x="5180" y="3060"/>
                    <a:pt x="5147" y="3339"/>
                    <a:pt x="5294" y="3552"/>
                  </a:cubicBezTo>
                  <a:cubicBezTo>
                    <a:pt x="5294" y="3552"/>
                    <a:pt x="4573" y="3552"/>
                    <a:pt x="4409" y="3175"/>
                  </a:cubicBezTo>
                  <a:cubicBezTo>
                    <a:pt x="4229" y="2814"/>
                    <a:pt x="4442" y="2814"/>
                    <a:pt x="4573" y="2732"/>
                  </a:cubicBezTo>
                  <a:cubicBezTo>
                    <a:pt x="4721" y="2650"/>
                    <a:pt x="4770" y="2503"/>
                    <a:pt x="4622" y="2306"/>
                  </a:cubicBezTo>
                  <a:cubicBezTo>
                    <a:pt x="4475" y="2093"/>
                    <a:pt x="4491" y="1732"/>
                    <a:pt x="4754" y="1716"/>
                  </a:cubicBezTo>
                  <a:cubicBezTo>
                    <a:pt x="4676" y="1547"/>
                    <a:pt x="4515" y="1450"/>
                    <a:pt x="4337" y="1450"/>
                  </a:cubicBezTo>
                  <a:cubicBezTo>
                    <a:pt x="4291" y="1450"/>
                    <a:pt x="4244" y="1457"/>
                    <a:pt x="4196" y="1470"/>
                  </a:cubicBezTo>
                  <a:cubicBezTo>
                    <a:pt x="3770" y="1536"/>
                    <a:pt x="3770" y="2142"/>
                    <a:pt x="3770" y="2142"/>
                  </a:cubicBezTo>
                  <a:cubicBezTo>
                    <a:pt x="3770" y="2142"/>
                    <a:pt x="3475" y="1405"/>
                    <a:pt x="3950" y="1028"/>
                  </a:cubicBezTo>
                  <a:cubicBezTo>
                    <a:pt x="4141" y="881"/>
                    <a:pt x="4293" y="826"/>
                    <a:pt x="4410" y="826"/>
                  </a:cubicBezTo>
                  <a:cubicBezTo>
                    <a:pt x="4596" y="826"/>
                    <a:pt x="4697" y="963"/>
                    <a:pt x="4737" y="1093"/>
                  </a:cubicBezTo>
                  <a:cubicBezTo>
                    <a:pt x="4790" y="1279"/>
                    <a:pt x="4886" y="1432"/>
                    <a:pt x="5033" y="1432"/>
                  </a:cubicBezTo>
                  <a:cubicBezTo>
                    <a:pt x="5068" y="1432"/>
                    <a:pt x="5106" y="1423"/>
                    <a:pt x="5147" y="1405"/>
                  </a:cubicBezTo>
                  <a:cubicBezTo>
                    <a:pt x="5276" y="1340"/>
                    <a:pt x="5392" y="1247"/>
                    <a:pt x="5488" y="1247"/>
                  </a:cubicBezTo>
                  <a:cubicBezTo>
                    <a:pt x="5538" y="1247"/>
                    <a:pt x="5583" y="1272"/>
                    <a:pt x="5622" y="1339"/>
                  </a:cubicBezTo>
                  <a:cubicBezTo>
                    <a:pt x="5753" y="1585"/>
                    <a:pt x="5639" y="1896"/>
                    <a:pt x="5376" y="2011"/>
                  </a:cubicBezTo>
                  <a:cubicBezTo>
                    <a:pt x="5376" y="2011"/>
                    <a:pt x="5382" y="2011"/>
                    <a:pt x="5393" y="2011"/>
                  </a:cubicBezTo>
                  <a:cubicBezTo>
                    <a:pt x="5500" y="2011"/>
                    <a:pt x="6111" y="1984"/>
                    <a:pt x="6245" y="1372"/>
                  </a:cubicBezTo>
                  <a:cubicBezTo>
                    <a:pt x="6363" y="822"/>
                    <a:pt x="5896" y="1"/>
                    <a:pt x="50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236525" y="451710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31" y="3099"/>
                    <a:pt x="1164" y="3312"/>
                  </a:cubicBezTo>
                  <a:cubicBezTo>
                    <a:pt x="1215" y="3223"/>
                    <a:pt x="1304" y="3164"/>
                    <a:pt x="1395" y="3164"/>
                  </a:cubicBezTo>
                  <a:cubicBezTo>
                    <a:pt x="1422" y="3164"/>
                    <a:pt x="1449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115" y="1574"/>
                    <a:pt x="771" y="787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0175" y="4331500"/>
              <a:ext cx="111100" cy="157350"/>
            </a:xfrm>
            <a:custGeom>
              <a:avLst/>
              <a:gdLst/>
              <a:ahLst/>
              <a:cxnLst/>
              <a:rect l="l" t="t" r="r" b="b"/>
              <a:pathLst>
                <a:path w="4444" h="6294" extrusionOk="0">
                  <a:moveTo>
                    <a:pt x="2633" y="1"/>
                  </a:moveTo>
                  <a:cubicBezTo>
                    <a:pt x="2137" y="1"/>
                    <a:pt x="1621" y="203"/>
                    <a:pt x="1280" y="606"/>
                  </a:cubicBezTo>
                  <a:cubicBezTo>
                    <a:pt x="1" y="2245"/>
                    <a:pt x="903" y="4261"/>
                    <a:pt x="1657" y="5113"/>
                  </a:cubicBezTo>
                  <a:cubicBezTo>
                    <a:pt x="2083" y="5638"/>
                    <a:pt x="2640" y="6048"/>
                    <a:pt x="3279" y="6294"/>
                  </a:cubicBezTo>
                  <a:cubicBezTo>
                    <a:pt x="2689" y="6031"/>
                    <a:pt x="2181" y="5622"/>
                    <a:pt x="1788" y="5146"/>
                  </a:cubicBezTo>
                  <a:cubicBezTo>
                    <a:pt x="1509" y="4753"/>
                    <a:pt x="1296" y="4310"/>
                    <a:pt x="1165" y="3851"/>
                  </a:cubicBezTo>
                  <a:cubicBezTo>
                    <a:pt x="1017" y="3327"/>
                    <a:pt x="968" y="2769"/>
                    <a:pt x="1001" y="2212"/>
                  </a:cubicBezTo>
                  <a:cubicBezTo>
                    <a:pt x="1132" y="753"/>
                    <a:pt x="1968" y="196"/>
                    <a:pt x="2722" y="163"/>
                  </a:cubicBezTo>
                  <a:cubicBezTo>
                    <a:pt x="3066" y="180"/>
                    <a:pt x="3394" y="311"/>
                    <a:pt x="3640" y="557"/>
                  </a:cubicBezTo>
                  <a:cubicBezTo>
                    <a:pt x="4296" y="1114"/>
                    <a:pt x="3935" y="2048"/>
                    <a:pt x="3394" y="2278"/>
                  </a:cubicBezTo>
                  <a:cubicBezTo>
                    <a:pt x="3275" y="2345"/>
                    <a:pt x="3144" y="2378"/>
                    <a:pt x="3012" y="2378"/>
                  </a:cubicBezTo>
                  <a:cubicBezTo>
                    <a:pt x="2890" y="2378"/>
                    <a:pt x="2767" y="2350"/>
                    <a:pt x="2656" y="2294"/>
                  </a:cubicBezTo>
                  <a:cubicBezTo>
                    <a:pt x="2476" y="2212"/>
                    <a:pt x="2361" y="2032"/>
                    <a:pt x="2329" y="1835"/>
                  </a:cubicBezTo>
                  <a:cubicBezTo>
                    <a:pt x="2329" y="1737"/>
                    <a:pt x="2357" y="1715"/>
                    <a:pt x="2410" y="1715"/>
                  </a:cubicBezTo>
                  <a:cubicBezTo>
                    <a:pt x="2455" y="1715"/>
                    <a:pt x="2519" y="1731"/>
                    <a:pt x="2598" y="1731"/>
                  </a:cubicBezTo>
                  <a:cubicBezTo>
                    <a:pt x="2658" y="1731"/>
                    <a:pt x="2727" y="1722"/>
                    <a:pt x="2804" y="1688"/>
                  </a:cubicBezTo>
                  <a:cubicBezTo>
                    <a:pt x="3001" y="1573"/>
                    <a:pt x="3050" y="1294"/>
                    <a:pt x="2886" y="1130"/>
                  </a:cubicBezTo>
                  <a:cubicBezTo>
                    <a:pt x="2812" y="1056"/>
                    <a:pt x="2710" y="1016"/>
                    <a:pt x="2607" y="1016"/>
                  </a:cubicBezTo>
                  <a:cubicBezTo>
                    <a:pt x="2411" y="1016"/>
                    <a:pt x="2207" y="1159"/>
                    <a:pt x="2165" y="1491"/>
                  </a:cubicBezTo>
                  <a:cubicBezTo>
                    <a:pt x="2132" y="1737"/>
                    <a:pt x="2214" y="1983"/>
                    <a:pt x="2378" y="2147"/>
                  </a:cubicBezTo>
                  <a:cubicBezTo>
                    <a:pt x="2394" y="2179"/>
                    <a:pt x="2427" y="2196"/>
                    <a:pt x="2443" y="2212"/>
                  </a:cubicBezTo>
                  <a:lnTo>
                    <a:pt x="2509" y="2261"/>
                  </a:lnTo>
                  <a:lnTo>
                    <a:pt x="2558" y="2294"/>
                  </a:lnTo>
                  <a:lnTo>
                    <a:pt x="2591" y="2327"/>
                  </a:lnTo>
                  <a:lnTo>
                    <a:pt x="2624" y="2343"/>
                  </a:lnTo>
                  <a:cubicBezTo>
                    <a:pt x="2755" y="2409"/>
                    <a:pt x="2894" y="2442"/>
                    <a:pt x="3031" y="2442"/>
                  </a:cubicBezTo>
                  <a:cubicBezTo>
                    <a:pt x="3169" y="2442"/>
                    <a:pt x="3304" y="2409"/>
                    <a:pt x="3427" y="2343"/>
                  </a:cubicBezTo>
                  <a:cubicBezTo>
                    <a:pt x="4017" y="2130"/>
                    <a:pt x="4443" y="1081"/>
                    <a:pt x="3755" y="458"/>
                  </a:cubicBezTo>
                  <a:cubicBezTo>
                    <a:pt x="3480" y="153"/>
                    <a:pt x="3064" y="1"/>
                    <a:pt x="26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5388275" y="4969700"/>
              <a:ext cx="226625" cy="157825"/>
            </a:xfrm>
            <a:custGeom>
              <a:avLst/>
              <a:gdLst/>
              <a:ahLst/>
              <a:cxnLst/>
              <a:rect l="l" t="t" r="r" b="b"/>
              <a:pathLst>
                <a:path w="9065" h="6313" extrusionOk="0">
                  <a:moveTo>
                    <a:pt x="7079" y="0"/>
                  </a:moveTo>
                  <a:cubicBezTo>
                    <a:pt x="6623" y="0"/>
                    <a:pt x="6190" y="163"/>
                    <a:pt x="5917" y="501"/>
                  </a:cubicBezTo>
                  <a:cubicBezTo>
                    <a:pt x="5540" y="910"/>
                    <a:pt x="5491" y="1533"/>
                    <a:pt x="5819" y="1992"/>
                  </a:cubicBezTo>
                  <a:cubicBezTo>
                    <a:pt x="5901" y="2140"/>
                    <a:pt x="6032" y="2238"/>
                    <a:pt x="6196" y="2304"/>
                  </a:cubicBezTo>
                  <a:lnTo>
                    <a:pt x="6229" y="2320"/>
                  </a:lnTo>
                  <a:lnTo>
                    <a:pt x="6294" y="2336"/>
                  </a:lnTo>
                  <a:cubicBezTo>
                    <a:pt x="6327" y="2353"/>
                    <a:pt x="6360" y="2353"/>
                    <a:pt x="6393" y="2369"/>
                  </a:cubicBezTo>
                  <a:cubicBezTo>
                    <a:pt x="6461" y="2385"/>
                    <a:pt x="6531" y="2394"/>
                    <a:pt x="6600" y="2394"/>
                  </a:cubicBezTo>
                  <a:cubicBezTo>
                    <a:pt x="6812" y="2394"/>
                    <a:pt x="7019" y="2317"/>
                    <a:pt x="7180" y="2156"/>
                  </a:cubicBezTo>
                  <a:cubicBezTo>
                    <a:pt x="7570" y="1751"/>
                    <a:pt x="7300" y="1208"/>
                    <a:pt x="6962" y="1208"/>
                  </a:cubicBezTo>
                  <a:cubicBezTo>
                    <a:pt x="6931" y="1208"/>
                    <a:pt x="6900" y="1212"/>
                    <a:pt x="6868" y="1222"/>
                  </a:cubicBezTo>
                  <a:cubicBezTo>
                    <a:pt x="6557" y="1304"/>
                    <a:pt x="6475" y="1714"/>
                    <a:pt x="6721" y="1845"/>
                  </a:cubicBezTo>
                  <a:cubicBezTo>
                    <a:pt x="6775" y="1875"/>
                    <a:pt x="6833" y="1889"/>
                    <a:pt x="6891" y="1889"/>
                  </a:cubicBezTo>
                  <a:cubicBezTo>
                    <a:pt x="6992" y="1889"/>
                    <a:pt x="7091" y="1846"/>
                    <a:pt x="7163" y="1763"/>
                  </a:cubicBezTo>
                  <a:lnTo>
                    <a:pt x="7163" y="1763"/>
                  </a:lnTo>
                  <a:cubicBezTo>
                    <a:pt x="7196" y="1910"/>
                    <a:pt x="7147" y="2058"/>
                    <a:pt x="7016" y="2140"/>
                  </a:cubicBezTo>
                  <a:cubicBezTo>
                    <a:pt x="6875" y="2257"/>
                    <a:pt x="6701" y="2315"/>
                    <a:pt x="6524" y="2315"/>
                  </a:cubicBezTo>
                  <a:cubicBezTo>
                    <a:pt x="6453" y="2315"/>
                    <a:pt x="6381" y="2306"/>
                    <a:pt x="6311" y="2287"/>
                  </a:cubicBezTo>
                  <a:cubicBezTo>
                    <a:pt x="6229" y="2271"/>
                    <a:pt x="6147" y="2222"/>
                    <a:pt x="6065" y="2173"/>
                  </a:cubicBezTo>
                  <a:cubicBezTo>
                    <a:pt x="5557" y="1763"/>
                    <a:pt x="5524" y="1009"/>
                    <a:pt x="5983" y="550"/>
                  </a:cubicBezTo>
                  <a:cubicBezTo>
                    <a:pt x="6238" y="246"/>
                    <a:pt x="6632" y="102"/>
                    <a:pt x="7049" y="102"/>
                  </a:cubicBezTo>
                  <a:cubicBezTo>
                    <a:pt x="7915" y="102"/>
                    <a:pt x="8879" y="727"/>
                    <a:pt x="8901" y="1845"/>
                  </a:cubicBezTo>
                  <a:cubicBezTo>
                    <a:pt x="8917" y="2664"/>
                    <a:pt x="8491" y="3402"/>
                    <a:pt x="7770" y="3795"/>
                  </a:cubicBezTo>
                  <a:lnTo>
                    <a:pt x="7704" y="3812"/>
                  </a:lnTo>
                  <a:cubicBezTo>
                    <a:pt x="7622" y="3844"/>
                    <a:pt x="7524" y="3877"/>
                    <a:pt x="7442" y="3894"/>
                  </a:cubicBezTo>
                  <a:cubicBezTo>
                    <a:pt x="7215" y="3946"/>
                    <a:pt x="6990" y="3968"/>
                    <a:pt x="6765" y="3968"/>
                  </a:cubicBezTo>
                  <a:cubicBezTo>
                    <a:pt x="5178" y="3968"/>
                    <a:pt x="3643" y="2834"/>
                    <a:pt x="2302" y="2834"/>
                  </a:cubicBezTo>
                  <a:cubicBezTo>
                    <a:pt x="2155" y="2834"/>
                    <a:pt x="2011" y="2847"/>
                    <a:pt x="1869" y="2877"/>
                  </a:cubicBezTo>
                  <a:cubicBezTo>
                    <a:pt x="623" y="3156"/>
                    <a:pt x="246" y="4041"/>
                    <a:pt x="148" y="4582"/>
                  </a:cubicBezTo>
                  <a:cubicBezTo>
                    <a:pt x="0" y="5123"/>
                    <a:pt x="115" y="5729"/>
                    <a:pt x="558" y="6057"/>
                  </a:cubicBezTo>
                  <a:cubicBezTo>
                    <a:pt x="784" y="6233"/>
                    <a:pt x="1055" y="6313"/>
                    <a:pt x="1320" y="6313"/>
                  </a:cubicBezTo>
                  <a:cubicBezTo>
                    <a:pt x="1747" y="6313"/>
                    <a:pt x="2156" y="6106"/>
                    <a:pt x="2328" y="5762"/>
                  </a:cubicBezTo>
                  <a:cubicBezTo>
                    <a:pt x="2656" y="5221"/>
                    <a:pt x="2361" y="4516"/>
                    <a:pt x="1869" y="4402"/>
                  </a:cubicBezTo>
                  <a:cubicBezTo>
                    <a:pt x="1770" y="4356"/>
                    <a:pt x="1666" y="4335"/>
                    <a:pt x="1563" y="4335"/>
                  </a:cubicBezTo>
                  <a:cubicBezTo>
                    <a:pt x="1257" y="4335"/>
                    <a:pt x="963" y="4525"/>
                    <a:pt x="853" y="4844"/>
                  </a:cubicBezTo>
                  <a:cubicBezTo>
                    <a:pt x="820" y="4959"/>
                    <a:pt x="803" y="5090"/>
                    <a:pt x="820" y="5221"/>
                  </a:cubicBezTo>
                  <a:lnTo>
                    <a:pt x="820" y="5238"/>
                  </a:lnTo>
                  <a:cubicBezTo>
                    <a:pt x="836" y="5238"/>
                    <a:pt x="836" y="5254"/>
                    <a:pt x="836" y="5270"/>
                  </a:cubicBezTo>
                  <a:cubicBezTo>
                    <a:pt x="836" y="5287"/>
                    <a:pt x="836" y="5287"/>
                    <a:pt x="836" y="5303"/>
                  </a:cubicBezTo>
                  <a:cubicBezTo>
                    <a:pt x="910" y="5525"/>
                    <a:pt x="1122" y="5663"/>
                    <a:pt x="1341" y="5663"/>
                  </a:cubicBezTo>
                  <a:cubicBezTo>
                    <a:pt x="1414" y="5663"/>
                    <a:pt x="1488" y="5647"/>
                    <a:pt x="1557" y="5615"/>
                  </a:cubicBezTo>
                  <a:cubicBezTo>
                    <a:pt x="1904" y="5473"/>
                    <a:pt x="1797" y="4923"/>
                    <a:pt x="1454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49" y="4959"/>
                    <a:pt x="1098" y="5320"/>
                    <a:pt x="1049" y="5369"/>
                  </a:cubicBezTo>
                  <a:cubicBezTo>
                    <a:pt x="1039" y="5383"/>
                    <a:pt x="1027" y="5389"/>
                    <a:pt x="1014" y="5389"/>
                  </a:cubicBezTo>
                  <a:cubicBezTo>
                    <a:pt x="968" y="5389"/>
                    <a:pt x="915" y="5313"/>
                    <a:pt x="902" y="5287"/>
                  </a:cubicBezTo>
                  <a:cubicBezTo>
                    <a:pt x="820" y="5090"/>
                    <a:pt x="836" y="4877"/>
                    <a:pt x="935" y="4713"/>
                  </a:cubicBezTo>
                  <a:cubicBezTo>
                    <a:pt x="1074" y="4504"/>
                    <a:pt x="1304" y="4394"/>
                    <a:pt x="1542" y="4394"/>
                  </a:cubicBezTo>
                  <a:cubicBezTo>
                    <a:pt x="1641" y="4394"/>
                    <a:pt x="1740" y="4413"/>
                    <a:pt x="1836" y="4451"/>
                  </a:cubicBezTo>
                  <a:cubicBezTo>
                    <a:pt x="2295" y="4566"/>
                    <a:pt x="2541" y="5221"/>
                    <a:pt x="2229" y="5713"/>
                  </a:cubicBezTo>
                  <a:cubicBezTo>
                    <a:pt x="2069" y="6024"/>
                    <a:pt x="1692" y="6207"/>
                    <a:pt x="1304" y="6207"/>
                  </a:cubicBezTo>
                  <a:cubicBezTo>
                    <a:pt x="1059" y="6207"/>
                    <a:pt x="810" y="6134"/>
                    <a:pt x="607" y="5975"/>
                  </a:cubicBezTo>
                  <a:cubicBezTo>
                    <a:pt x="99" y="5566"/>
                    <a:pt x="99" y="4631"/>
                    <a:pt x="541" y="4058"/>
                  </a:cubicBezTo>
                  <a:cubicBezTo>
                    <a:pt x="887" y="3576"/>
                    <a:pt x="1475" y="3345"/>
                    <a:pt x="2088" y="3345"/>
                  </a:cubicBezTo>
                  <a:cubicBezTo>
                    <a:pt x="2288" y="3345"/>
                    <a:pt x="2491" y="3370"/>
                    <a:pt x="2688" y="3418"/>
                  </a:cubicBezTo>
                  <a:cubicBezTo>
                    <a:pt x="3492" y="3615"/>
                    <a:pt x="4311" y="3959"/>
                    <a:pt x="5213" y="4189"/>
                  </a:cubicBezTo>
                  <a:cubicBezTo>
                    <a:pt x="5542" y="4250"/>
                    <a:pt x="5881" y="4286"/>
                    <a:pt x="6217" y="4286"/>
                  </a:cubicBezTo>
                  <a:cubicBezTo>
                    <a:pt x="6783" y="4286"/>
                    <a:pt x="7342" y="4184"/>
                    <a:pt x="7835" y="3926"/>
                  </a:cubicBezTo>
                  <a:cubicBezTo>
                    <a:pt x="8606" y="3517"/>
                    <a:pt x="9065" y="2713"/>
                    <a:pt x="9032" y="1845"/>
                  </a:cubicBezTo>
                  <a:cubicBezTo>
                    <a:pt x="9010" y="653"/>
                    <a:pt x="7995" y="0"/>
                    <a:pt x="70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5415325" y="5059175"/>
              <a:ext cx="161875" cy="92300"/>
            </a:xfrm>
            <a:custGeom>
              <a:avLst/>
              <a:gdLst/>
              <a:ahLst/>
              <a:cxnLst/>
              <a:rect l="l" t="t" r="r" b="b"/>
              <a:pathLst>
                <a:path w="6475" h="3692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7"/>
                    <a:pt x="1623" y="511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60" y="2921"/>
                    <a:pt x="2721" y="3085"/>
                  </a:cubicBezTo>
                  <a:cubicBezTo>
                    <a:pt x="3098" y="3249"/>
                    <a:pt x="2901" y="3691"/>
                    <a:pt x="2901" y="3691"/>
                  </a:cubicBezTo>
                  <a:cubicBezTo>
                    <a:pt x="4245" y="2872"/>
                    <a:pt x="3377" y="1937"/>
                    <a:pt x="3147" y="1659"/>
                  </a:cubicBezTo>
                  <a:cubicBezTo>
                    <a:pt x="2957" y="1441"/>
                    <a:pt x="3083" y="1200"/>
                    <a:pt x="3272" y="1200"/>
                  </a:cubicBezTo>
                  <a:cubicBezTo>
                    <a:pt x="3310" y="1200"/>
                    <a:pt x="3351" y="1210"/>
                    <a:pt x="3393" y="1233"/>
                  </a:cubicBezTo>
                  <a:cubicBezTo>
                    <a:pt x="3639" y="1364"/>
                    <a:pt x="3278" y="1872"/>
                    <a:pt x="3950" y="2298"/>
                  </a:cubicBezTo>
                  <a:cubicBezTo>
                    <a:pt x="4120" y="2410"/>
                    <a:pt x="4279" y="2451"/>
                    <a:pt x="4422" y="2451"/>
                  </a:cubicBezTo>
                  <a:cubicBezTo>
                    <a:pt x="4846" y="2451"/>
                    <a:pt x="5130" y="2085"/>
                    <a:pt x="5131" y="2085"/>
                  </a:cubicBezTo>
                  <a:lnTo>
                    <a:pt x="5131" y="2085"/>
                  </a:lnTo>
                  <a:cubicBezTo>
                    <a:pt x="5124" y="2085"/>
                    <a:pt x="5119" y="2085"/>
                    <a:pt x="5113" y="2085"/>
                  </a:cubicBezTo>
                  <a:cubicBezTo>
                    <a:pt x="4744" y="2085"/>
                    <a:pt x="4948" y="1574"/>
                    <a:pt x="4786" y="1413"/>
                  </a:cubicBezTo>
                  <a:cubicBezTo>
                    <a:pt x="4703" y="1361"/>
                    <a:pt x="4614" y="1329"/>
                    <a:pt x="4522" y="1329"/>
                  </a:cubicBezTo>
                  <a:cubicBezTo>
                    <a:pt x="4468" y="1329"/>
                    <a:pt x="4414" y="1340"/>
                    <a:pt x="4360" y="1364"/>
                  </a:cubicBezTo>
                  <a:cubicBezTo>
                    <a:pt x="4311" y="1375"/>
                    <a:pt x="4263" y="1380"/>
                    <a:pt x="4219" y="1380"/>
                  </a:cubicBezTo>
                  <a:cubicBezTo>
                    <a:pt x="4071" y="1380"/>
                    <a:pt x="3969" y="1321"/>
                    <a:pt x="4032" y="1233"/>
                  </a:cubicBezTo>
                  <a:cubicBezTo>
                    <a:pt x="4066" y="1191"/>
                    <a:pt x="4102" y="1174"/>
                    <a:pt x="4148" y="1174"/>
                  </a:cubicBezTo>
                  <a:cubicBezTo>
                    <a:pt x="4283" y="1174"/>
                    <a:pt x="4508" y="1311"/>
                    <a:pt x="5032" y="1347"/>
                  </a:cubicBezTo>
                  <a:cubicBezTo>
                    <a:pt x="5060" y="1349"/>
                    <a:pt x="5087" y="1350"/>
                    <a:pt x="5114" y="1350"/>
                  </a:cubicBezTo>
                  <a:cubicBezTo>
                    <a:pt x="5893" y="1350"/>
                    <a:pt x="6474" y="692"/>
                    <a:pt x="6475" y="692"/>
                  </a:cubicBezTo>
                  <a:lnTo>
                    <a:pt x="6475" y="692"/>
                  </a:lnTo>
                  <a:cubicBezTo>
                    <a:pt x="6017" y="940"/>
                    <a:pt x="5534" y="1035"/>
                    <a:pt x="5050" y="1035"/>
                  </a:cubicBezTo>
                  <a:cubicBezTo>
                    <a:pt x="3870" y="1035"/>
                    <a:pt x="2684" y="469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5457100" y="4967250"/>
              <a:ext cx="90200" cy="63325"/>
            </a:xfrm>
            <a:custGeom>
              <a:avLst/>
              <a:gdLst/>
              <a:ahLst/>
              <a:cxnLst/>
              <a:rect l="l" t="t" r="r" b="b"/>
              <a:pathLst>
                <a:path w="3608" h="2533" extrusionOk="0">
                  <a:moveTo>
                    <a:pt x="2521" y="0"/>
                  </a:moveTo>
                  <a:cubicBezTo>
                    <a:pt x="1931" y="0"/>
                    <a:pt x="1247" y="123"/>
                    <a:pt x="870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2" y="2172"/>
                    <a:pt x="1394" y="2156"/>
                  </a:cubicBezTo>
                  <a:cubicBezTo>
                    <a:pt x="2427" y="2139"/>
                    <a:pt x="2296" y="1500"/>
                    <a:pt x="2263" y="1271"/>
                  </a:cubicBezTo>
                  <a:cubicBezTo>
                    <a:pt x="2181" y="1008"/>
                    <a:pt x="2230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5525950" y="490025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1"/>
                    <a:pt x="1345" y="541"/>
                    <a:pt x="1001" y="738"/>
                  </a:cubicBezTo>
                  <a:cubicBezTo>
                    <a:pt x="640" y="935"/>
                    <a:pt x="1" y="1344"/>
                    <a:pt x="263" y="2017"/>
                  </a:cubicBezTo>
                  <a:cubicBezTo>
                    <a:pt x="509" y="2689"/>
                    <a:pt x="1689" y="2426"/>
                    <a:pt x="2263" y="2623"/>
                  </a:cubicBezTo>
                  <a:cubicBezTo>
                    <a:pt x="2263" y="2623"/>
                    <a:pt x="1394" y="2164"/>
                    <a:pt x="1460" y="1443"/>
                  </a:cubicBezTo>
                  <a:cubicBezTo>
                    <a:pt x="1525" y="705"/>
                    <a:pt x="1443" y="181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5587000" y="4929750"/>
              <a:ext cx="79950" cy="107800"/>
            </a:xfrm>
            <a:custGeom>
              <a:avLst/>
              <a:gdLst/>
              <a:ahLst/>
              <a:cxnLst/>
              <a:rect l="l" t="t" r="r" b="b"/>
              <a:pathLst>
                <a:path w="3198" h="4312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45"/>
                    <a:pt x="542" y="1607"/>
                    <a:pt x="1099" y="2476"/>
                  </a:cubicBezTo>
                  <a:cubicBezTo>
                    <a:pt x="1657" y="3361"/>
                    <a:pt x="1050" y="4311"/>
                    <a:pt x="1050" y="4311"/>
                  </a:cubicBezTo>
                  <a:cubicBezTo>
                    <a:pt x="1460" y="4049"/>
                    <a:pt x="1804" y="3361"/>
                    <a:pt x="2492" y="2918"/>
                  </a:cubicBezTo>
                  <a:cubicBezTo>
                    <a:pt x="3197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3" y="1695"/>
                    <a:pt x="2761" y="1748"/>
                    <a:pt x="2595" y="1748"/>
                  </a:cubicBezTo>
                  <a:cubicBezTo>
                    <a:pt x="2554" y="1748"/>
                    <a:pt x="2509" y="1745"/>
                    <a:pt x="2460" y="1738"/>
                  </a:cubicBezTo>
                  <a:cubicBezTo>
                    <a:pt x="2429" y="1731"/>
                    <a:pt x="2398" y="1727"/>
                    <a:pt x="2369" y="1727"/>
                  </a:cubicBezTo>
                  <a:cubicBezTo>
                    <a:pt x="2134" y="1727"/>
                    <a:pt x="1962" y="1947"/>
                    <a:pt x="2050" y="2181"/>
                  </a:cubicBezTo>
                  <a:cubicBezTo>
                    <a:pt x="2102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58" y="2426"/>
                    <a:pt x="1558" y="2066"/>
                    <a:pt x="1788" y="1886"/>
                  </a:cubicBezTo>
                  <a:cubicBezTo>
                    <a:pt x="2001" y="1705"/>
                    <a:pt x="2148" y="1312"/>
                    <a:pt x="1952" y="689"/>
                  </a:cubicBezTo>
                  <a:cubicBezTo>
                    <a:pt x="1815" y="219"/>
                    <a:pt x="1371" y="104"/>
                    <a:pt x="1048" y="104"/>
                  </a:cubicBezTo>
                  <a:cubicBezTo>
                    <a:pt x="944" y="104"/>
                    <a:pt x="852" y="116"/>
                    <a:pt x="788" y="132"/>
                  </a:cubicBezTo>
                  <a:cubicBezTo>
                    <a:pt x="764" y="134"/>
                    <a:pt x="741" y="136"/>
                    <a:pt x="718" y="136"/>
                  </a:cubicBezTo>
                  <a:cubicBezTo>
                    <a:pt x="594" y="136"/>
                    <a:pt x="475" y="97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568975" y="4771100"/>
              <a:ext cx="202875" cy="202525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5749" y="0"/>
                  </a:moveTo>
                  <a:cubicBezTo>
                    <a:pt x="5234" y="0"/>
                    <a:pt x="4731" y="189"/>
                    <a:pt x="4426" y="577"/>
                  </a:cubicBezTo>
                  <a:cubicBezTo>
                    <a:pt x="4131" y="1003"/>
                    <a:pt x="4082" y="1560"/>
                    <a:pt x="4312" y="2036"/>
                  </a:cubicBezTo>
                  <a:cubicBezTo>
                    <a:pt x="4519" y="2450"/>
                    <a:pt x="4855" y="2597"/>
                    <a:pt x="5184" y="2597"/>
                  </a:cubicBezTo>
                  <a:cubicBezTo>
                    <a:pt x="5532" y="2597"/>
                    <a:pt x="5872" y="2434"/>
                    <a:pt x="6049" y="2249"/>
                  </a:cubicBezTo>
                  <a:cubicBezTo>
                    <a:pt x="6229" y="2036"/>
                    <a:pt x="6311" y="1757"/>
                    <a:pt x="6246" y="1495"/>
                  </a:cubicBezTo>
                  <a:cubicBezTo>
                    <a:pt x="6198" y="1167"/>
                    <a:pt x="5968" y="1026"/>
                    <a:pt x="5756" y="1026"/>
                  </a:cubicBezTo>
                  <a:cubicBezTo>
                    <a:pt x="5609" y="1026"/>
                    <a:pt x="5471" y="1095"/>
                    <a:pt x="5410" y="1216"/>
                  </a:cubicBezTo>
                  <a:cubicBezTo>
                    <a:pt x="5279" y="1495"/>
                    <a:pt x="5344" y="1855"/>
                    <a:pt x="5754" y="1921"/>
                  </a:cubicBezTo>
                  <a:cubicBezTo>
                    <a:pt x="6098" y="1970"/>
                    <a:pt x="5918" y="2396"/>
                    <a:pt x="5475" y="2511"/>
                  </a:cubicBezTo>
                  <a:cubicBezTo>
                    <a:pt x="5391" y="2536"/>
                    <a:pt x="5306" y="2548"/>
                    <a:pt x="5222" y="2548"/>
                  </a:cubicBezTo>
                  <a:cubicBezTo>
                    <a:pt x="4868" y="2548"/>
                    <a:pt x="4540" y="2334"/>
                    <a:pt x="4394" y="2003"/>
                  </a:cubicBezTo>
                  <a:cubicBezTo>
                    <a:pt x="4197" y="1560"/>
                    <a:pt x="4246" y="1036"/>
                    <a:pt x="4525" y="642"/>
                  </a:cubicBezTo>
                  <a:cubicBezTo>
                    <a:pt x="4795" y="305"/>
                    <a:pt x="5254" y="145"/>
                    <a:pt x="5719" y="145"/>
                  </a:cubicBezTo>
                  <a:cubicBezTo>
                    <a:pt x="5818" y="145"/>
                    <a:pt x="5918" y="153"/>
                    <a:pt x="6016" y="167"/>
                  </a:cubicBezTo>
                  <a:cubicBezTo>
                    <a:pt x="7229" y="298"/>
                    <a:pt x="7918" y="1986"/>
                    <a:pt x="7197" y="3150"/>
                  </a:cubicBezTo>
                  <a:cubicBezTo>
                    <a:pt x="6967" y="3511"/>
                    <a:pt x="6623" y="3806"/>
                    <a:pt x="6246" y="4003"/>
                  </a:cubicBezTo>
                  <a:cubicBezTo>
                    <a:pt x="5849" y="4169"/>
                    <a:pt x="5396" y="4252"/>
                    <a:pt x="4871" y="4252"/>
                  </a:cubicBezTo>
                  <a:cubicBezTo>
                    <a:pt x="4462" y="4252"/>
                    <a:pt x="4011" y="4201"/>
                    <a:pt x="3509" y="4101"/>
                  </a:cubicBezTo>
                  <a:cubicBezTo>
                    <a:pt x="3203" y="4040"/>
                    <a:pt x="2903" y="4009"/>
                    <a:pt x="2616" y="4009"/>
                  </a:cubicBezTo>
                  <a:cubicBezTo>
                    <a:pt x="1290" y="4009"/>
                    <a:pt x="240" y="4665"/>
                    <a:pt x="132" y="5986"/>
                  </a:cubicBezTo>
                  <a:cubicBezTo>
                    <a:pt x="1" y="7576"/>
                    <a:pt x="1050" y="8100"/>
                    <a:pt x="1050" y="8100"/>
                  </a:cubicBezTo>
                  <a:cubicBezTo>
                    <a:pt x="1050" y="8100"/>
                    <a:pt x="1033" y="8084"/>
                    <a:pt x="1017" y="8068"/>
                  </a:cubicBezTo>
                  <a:cubicBezTo>
                    <a:pt x="460" y="7428"/>
                    <a:pt x="607" y="6232"/>
                    <a:pt x="607" y="6232"/>
                  </a:cubicBezTo>
                  <a:cubicBezTo>
                    <a:pt x="706" y="5707"/>
                    <a:pt x="968" y="5248"/>
                    <a:pt x="1361" y="4904"/>
                  </a:cubicBezTo>
                  <a:cubicBezTo>
                    <a:pt x="1942" y="4463"/>
                    <a:pt x="2676" y="4378"/>
                    <a:pt x="3159" y="4378"/>
                  </a:cubicBezTo>
                  <a:cubicBezTo>
                    <a:pt x="3467" y="4378"/>
                    <a:pt x="3672" y="4412"/>
                    <a:pt x="3672" y="4412"/>
                  </a:cubicBezTo>
                  <a:cubicBezTo>
                    <a:pt x="3918" y="4445"/>
                    <a:pt x="4164" y="4462"/>
                    <a:pt x="4377" y="4462"/>
                  </a:cubicBezTo>
                  <a:cubicBezTo>
                    <a:pt x="4496" y="4471"/>
                    <a:pt x="4618" y="4476"/>
                    <a:pt x="4742" y="4476"/>
                  </a:cubicBezTo>
                  <a:cubicBezTo>
                    <a:pt x="5693" y="4476"/>
                    <a:pt x="6749" y="4175"/>
                    <a:pt x="7344" y="3232"/>
                  </a:cubicBezTo>
                  <a:cubicBezTo>
                    <a:pt x="8114" y="1986"/>
                    <a:pt x="7360" y="167"/>
                    <a:pt x="6033" y="20"/>
                  </a:cubicBezTo>
                  <a:cubicBezTo>
                    <a:pt x="5938" y="7"/>
                    <a:pt x="5843" y="0"/>
                    <a:pt x="57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594400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623075" y="488725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6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3"/>
                    <a:pt x="239" y="203"/>
                  </a:cubicBezTo>
                  <a:cubicBezTo>
                    <a:pt x="728" y="203"/>
                    <a:pt x="1034" y="513"/>
                    <a:pt x="935" y="996"/>
                  </a:cubicBezTo>
                  <a:cubicBezTo>
                    <a:pt x="804" y="1406"/>
                    <a:pt x="968" y="1864"/>
                    <a:pt x="1312" y="2127"/>
                  </a:cubicBezTo>
                  <a:cubicBezTo>
                    <a:pt x="1640" y="2389"/>
                    <a:pt x="2541" y="2389"/>
                    <a:pt x="2541" y="2389"/>
                  </a:cubicBezTo>
                  <a:cubicBezTo>
                    <a:pt x="2279" y="2241"/>
                    <a:pt x="2525" y="1881"/>
                    <a:pt x="2689" y="1455"/>
                  </a:cubicBezTo>
                  <a:cubicBezTo>
                    <a:pt x="2844" y="1034"/>
                    <a:pt x="2422" y="880"/>
                    <a:pt x="2225" y="880"/>
                  </a:cubicBezTo>
                  <a:cubicBezTo>
                    <a:pt x="2215" y="880"/>
                    <a:pt x="2206" y="880"/>
                    <a:pt x="2197" y="881"/>
                  </a:cubicBezTo>
                  <a:cubicBezTo>
                    <a:pt x="2093" y="890"/>
                    <a:pt x="2017" y="911"/>
                    <a:pt x="1946" y="911"/>
                  </a:cubicBezTo>
                  <a:cubicBezTo>
                    <a:pt x="1893" y="911"/>
                    <a:pt x="1843" y="900"/>
                    <a:pt x="1787" y="865"/>
                  </a:cubicBezTo>
                  <a:cubicBezTo>
                    <a:pt x="1680" y="798"/>
                    <a:pt x="1736" y="580"/>
                    <a:pt x="2017" y="580"/>
                  </a:cubicBezTo>
                  <a:cubicBezTo>
                    <a:pt x="2081" y="580"/>
                    <a:pt x="2157" y="591"/>
                    <a:pt x="2246" y="619"/>
                  </a:cubicBezTo>
                  <a:cubicBezTo>
                    <a:pt x="2721" y="783"/>
                    <a:pt x="2574" y="1242"/>
                    <a:pt x="3311" y="1389"/>
                  </a:cubicBezTo>
                  <a:cubicBezTo>
                    <a:pt x="3367" y="1400"/>
                    <a:pt x="3419" y="1406"/>
                    <a:pt x="3468" y="1406"/>
                  </a:cubicBezTo>
                  <a:cubicBezTo>
                    <a:pt x="4060" y="1406"/>
                    <a:pt x="4218" y="643"/>
                    <a:pt x="4279" y="537"/>
                  </a:cubicBezTo>
                  <a:cubicBezTo>
                    <a:pt x="4393" y="406"/>
                    <a:pt x="4524" y="275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1" y="394"/>
                    <a:pt x="2688" y="332"/>
                    <a:pt x="2131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630050" y="4778125"/>
              <a:ext cx="80325" cy="84125"/>
            </a:xfrm>
            <a:custGeom>
              <a:avLst/>
              <a:gdLst/>
              <a:ahLst/>
              <a:cxnLst/>
              <a:rect l="l" t="t" r="r" b="b"/>
              <a:pathLst>
                <a:path w="3213" h="3365" extrusionOk="0">
                  <a:moveTo>
                    <a:pt x="1934" y="1"/>
                  </a:moveTo>
                  <a:lnTo>
                    <a:pt x="1934" y="1"/>
                  </a:lnTo>
                  <a:cubicBezTo>
                    <a:pt x="1492" y="279"/>
                    <a:pt x="1426" y="722"/>
                    <a:pt x="705" y="1345"/>
                  </a:cubicBezTo>
                  <a:cubicBezTo>
                    <a:pt x="0" y="1968"/>
                    <a:pt x="197" y="2427"/>
                    <a:pt x="344" y="2689"/>
                  </a:cubicBezTo>
                  <a:cubicBezTo>
                    <a:pt x="459" y="2804"/>
                    <a:pt x="426" y="3000"/>
                    <a:pt x="295" y="3099"/>
                  </a:cubicBezTo>
                  <a:cubicBezTo>
                    <a:pt x="1377" y="2984"/>
                    <a:pt x="1229" y="2345"/>
                    <a:pt x="1164" y="2148"/>
                  </a:cubicBezTo>
                  <a:cubicBezTo>
                    <a:pt x="1098" y="1951"/>
                    <a:pt x="1131" y="1837"/>
                    <a:pt x="1246" y="1837"/>
                  </a:cubicBezTo>
                  <a:cubicBezTo>
                    <a:pt x="1361" y="1837"/>
                    <a:pt x="1344" y="2066"/>
                    <a:pt x="1328" y="2361"/>
                  </a:cubicBezTo>
                  <a:cubicBezTo>
                    <a:pt x="1328" y="2640"/>
                    <a:pt x="1262" y="3295"/>
                    <a:pt x="2115" y="3361"/>
                  </a:cubicBezTo>
                  <a:cubicBezTo>
                    <a:pt x="2146" y="3363"/>
                    <a:pt x="2176" y="3365"/>
                    <a:pt x="2205" y="3365"/>
                  </a:cubicBezTo>
                  <a:cubicBezTo>
                    <a:pt x="2984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7" y="2618"/>
                    <a:pt x="2777" y="2618"/>
                  </a:cubicBezTo>
                  <a:cubicBezTo>
                    <a:pt x="2327" y="2618"/>
                    <a:pt x="1803" y="2418"/>
                    <a:pt x="1574" y="1656"/>
                  </a:cubicBezTo>
                  <a:cubicBezTo>
                    <a:pt x="1377" y="1083"/>
                    <a:pt x="1508" y="443"/>
                    <a:pt x="19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744775" y="4658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37" y="3286"/>
                    <a:pt x="984" y="5171"/>
                  </a:cubicBezTo>
                  <a:cubicBezTo>
                    <a:pt x="1132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2" y="1352"/>
                    <a:pt x="1345" y="1090"/>
                  </a:cubicBezTo>
                  <a:cubicBezTo>
                    <a:pt x="1607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5699300" y="463335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1"/>
                  </a:moveTo>
                  <a:cubicBezTo>
                    <a:pt x="6080" y="1"/>
                    <a:pt x="5874" y="24"/>
                    <a:pt x="5672" y="71"/>
                  </a:cubicBezTo>
                  <a:cubicBezTo>
                    <a:pt x="4491" y="334"/>
                    <a:pt x="3721" y="1579"/>
                    <a:pt x="3508" y="2841"/>
                  </a:cubicBezTo>
                  <a:cubicBezTo>
                    <a:pt x="3262" y="4153"/>
                    <a:pt x="3508" y="5382"/>
                    <a:pt x="3459" y="6480"/>
                  </a:cubicBezTo>
                  <a:cubicBezTo>
                    <a:pt x="3524" y="7480"/>
                    <a:pt x="3147" y="8447"/>
                    <a:pt x="2459" y="9136"/>
                  </a:cubicBezTo>
                  <a:cubicBezTo>
                    <a:pt x="1787" y="9758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6"/>
                    <a:pt x="3655" y="7513"/>
                    <a:pt x="3606" y="6497"/>
                  </a:cubicBezTo>
                  <a:cubicBezTo>
                    <a:pt x="3672" y="5366"/>
                    <a:pt x="3426" y="4136"/>
                    <a:pt x="3672" y="2874"/>
                  </a:cubicBezTo>
                  <a:cubicBezTo>
                    <a:pt x="3918" y="1628"/>
                    <a:pt x="4590" y="465"/>
                    <a:pt x="5704" y="219"/>
                  </a:cubicBezTo>
                  <a:cubicBezTo>
                    <a:pt x="5836" y="186"/>
                    <a:pt x="5967" y="170"/>
                    <a:pt x="6098" y="153"/>
                  </a:cubicBezTo>
                  <a:cubicBezTo>
                    <a:pt x="6143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4" y="514"/>
                  </a:cubicBezTo>
                  <a:cubicBezTo>
                    <a:pt x="8048" y="1088"/>
                    <a:pt x="7950" y="2333"/>
                    <a:pt x="7540" y="2710"/>
                  </a:cubicBezTo>
                  <a:cubicBezTo>
                    <a:pt x="7341" y="2888"/>
                    <a:pt x="7117" y="2961"/>
                    <a:pt x="6918" y="2961"/>
                  </a:cubicBezTo>
                  <a:cubicBezTo>
                    <a:pt x="6658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65" y="2087"/>
                    <a:pt x="6868" y="1743"/>
                    <a:pt x="6540" y="1678"/>
                  </a:cubicBezTo>
                  <a:cubicBezTo>
                    <a:pt x="6491" y="1664"/>
                    <a:pt x="6439" y="1657"/>
                    <a:pt x="6386" y="1657"/>
                  </a:cubicBezTo>
                  <a:cubicBezTo>
                    <a:pt x="6065" y="1657"/>
                    <a:pt x="5709" y="1911"/>
                    <a:pt x="5836" y="2432"/>
                  </a:cubicBezTo>
                  <a:cubicBezTo>
                    <a:pt x="5926" y="2815"/>
                    <a:pt x="6449" y="3112"/>
                    <a:pt x="6996" y="3112"/>
                  </a:cubicBezTo>
                  <a:cubicBezTo>
                    <a:pt x="7246" y="3112"/>
                    <a:pt x="7500" y="3051"/>
                    <a:pt x="7721" y="2907"/>
                  </a:cubicBezTo>
                  <a:cubicBezTo>
                    <a:pt x="8130" y="2677"/>
                    <a:pt x="8540" y="1973"/>
                    <a:pt x="8245" y="1186"/>
                  </a:cubicBezTo>
                  <a:cubicBezTo>
                    <a:pt x="8030" y="462"/>
                    <a:pt x="7190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5800500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10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40" y="276"/>
                    <a:pt x="542" y="375"/>
                  </a:cubicBezTo>
                  <a:cubicBezTo>
                    <a:pt x="394" y="604"/>
                    <a:pt x="1" y="1309"/>
                    <a:pt x="558" y="1866"/>
                  </a:cubicBezTo>
                  <a:cubicBezTo>
                    <a:pt x="737" y="2045"/>
                    <a:pt x="989" y="2107"/>
                    <a:pt x="1253" y="2107"/>
                  </a:cubicBezTo>
                  <a:cubicBezTo>
                    <a:pt x="1789" y="2107"/>
                    <a:pt x="2377" y="1850"/>
                    <a:pt x="2509" y="1784"/>
                  </a:cubicBezTo>
                  <a:lnTo>
                    <a:pt x="2509" y="1784"/>
                  </a:lnTo>
                  <a:cubicBezTo>
                    <a:pt x="2509" y="1784"/>
                    <a:pt x="2475" y="1788"/>
                    <a:pt x="2421" y="1788"/>
                  </a:cubicBezTo>
                  <a:cubicBezTo>
                    <a:pt x="2204" y="1788"/>
                    <a:pt x="1653" y="1725"/>
                    <a:pt x="1574" y="1096"/>
                  </a:cubicBezTo>
                  <a:cubicBezTo>
                    <a:pt x="1489" y="401"/>
                    <a:pt x="1184" y="1"/>
                    <a:pt x="7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5803375" y="4672400"/>
              <a:ext cx="120925" cy="136900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20" y="1492"/>
                  </a:cubicBezTo>
                  <a:cubicBezTo>
                    <a:pt x="3017" y="2066"/>
                    <a:pt x="1918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312" y="5279"/>
                    <a:pt x="476" y="4918"/>
                    <a:pt x="443" y="4558"/>
                  </a:cubicBezTo>
                  <a:cubicBezTo>
                    <a:pt x="443" y="3915"/>
                    <a:pt x="515" y="3186"/>
                    <a:pt x="711" y="3186"/>
                  </a:cubicBezTo>
                  <a:cubicBezTo>
                    <a:pt x="725" y="3186"/>
                    <a:pt x="739" y="3190"/>
                    <a:pt x="755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3" y="3853"/>
                    <a:pt x="460" y="4525"/>
                    <a:pt x="1181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90" y="4935"/>
                    <a:pt x="958" y="4422"/>
                    <a:pt x="1361" y="4148"/>
                  </a:cubicBezTo>
                  <a:cubicBezTo>
                    <a:pt x="1771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505" y="2175"/>
                  </a:cubicBezTo>
                  <a:cubicBezTo>
                    <a:pt x="2536" y="2175"/>
                    <a:pt x="2564" y="2182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8" y="3394"/>
                    <a:pt x="2492" y="3705"/>
                    <a:pt x="2230" y="3804"/>
                  </a:cubicBezTo>
                  <a:cubicBezTo>
                    <a:pt x="2230" y="3804"/>
                    <a:pt x="2286" y="3810"/>
                    <a:pt x="2379" y="3810"/>
                  </a:cubicBezTo>
                  <a:cubicBezTo>
                    <a:pt x="2702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5890650" y="4634225"/>
              <a:ext cx="73800" cy="48800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35"/>
                    <a:pt x="755" y="413"/>
                    <a:pt x="919" y="790"/>
                  </a:cubicBezTo>
                  <a:cubicBezTo>
                    <a:pt x="1112" y="1305"/>
                    <a:pt x="1477" y="1951"/>
                    <a:pt x="2236" y="1951"/>
                  </a:cubicBezTo>
                  <a:cubicBezTo>
                    <a:pt x="2443" y="1951"/>
                    <a:pt x="2680" y="1903"/>
                    <a:pt x="2951" y="1790"/>
                  </a:cubicBezTo>
                  <a:cubicBezTo>
                    <a:pt x="2771" y="1725"/>
                    <a:pt x="2656" y="1561"/>
                    <a:pt x="2656" y="1380"/>
                  </a:cubicBezTo>
                  <a:cubicBezTo>
                    <a:pt x="2656" y="1096"/>
                    <a:pt x="2619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5956625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3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2" y="406"/>
                  </a:cubicBezTo>
                  <a:cubicBezTo>
                    <a:pt x="913" y="439"/>
                    <a:pt x="898" y="453"/>
                    <a:pt x="873" y="453"/>
                  </a:cubicBezTo>
                  <a:cubicBezTo>
                    <a:pt x="822" y="453"/>
                    <a:pt x="733" y="391"/>
                    <a:pt x="755" y="292"/>
                  </a:cubicBezTo>
                  <a:cubicBezTo>
                    <a:pt x="767" y="160"/>
                    <a:pt x="875" y="73"/>
                    <a:pt x="995" y="73"/>
                  </a:cubicBezTo>
                  <a:cubicBezTo>
                    <a:pt x="1041" y="73"/>
                    <a:pt x="1087" y="85"/>
                    <a:pt x="1132" y="111"/>
                  </a:cubicBezTo>
                  <a:cubicBezTo>
                    <a:pt x="1394" y="275"/>
                    <a:pt x="1312" y="849"/>
                    <a:pt x="739" y="898"/>
                  </a:cubicBezTo>
                  <a:cubicBezTo>
                    <a:pt x="724" y="899"/>
                    <a:pt x="710" y="900"/>
                    <a:pt x="695" y="900"/>
                  </a:cubicBezTo>
                  <a:cubicBezTo>
                    <a:pt x="336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8" y="1125"/>
                    <a:pt x="886" y="1095"/>
                  </a:cubicBezTo>
                  <a:cubicBezTo>
                    <a:pt x="1099" y="1029"/>
                    <a:pt x="1279" y="865"/>
                    <a:pt x="1361" y="669"/>
                  </a:cubicBezTo>
                  <a:cubicBezTo>
                    <a:pt x="1460" y="423"/>
                    <a:pt x="1361" y="144"/>
                    <a:pt x="1116" y="29"/>
                  </a:cubicBezTo>
                  <a:cubicBezTo>
                    <a:pt x="1072" y="10"/>
                    <a:pt x="1028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5389075" y="4814975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74" y="1"/>
                  </a:moveTo>
                  <a:cubicBezTo>
                    <a:pt x="1548" y="1"/>
                    <a:pt x="1034" y="248"/>
                    <a:pt x="706" y="690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4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9"/>
                    <a:pt x="2476" y="1412"/>
                  </a:cubicBezTo>
                  <a:cubicBezTo>
                    <a:pt x="2394" y="1371"/>
                    <a:pt x="2310" y="1352"/>
                    <a:pt x="2230" y="1352"/>
                  </a:cubicBezTo>
                  <a:cubicBezTo>
                    <a:pt x="1891" y="1352"/>
                    <a:pt x="1606" y="1680"/>
                    <a:pt x="1738" y="2051"/>
                  </a:cubicBezTo>
                  <a:cubicBezTo>
                    <a:pt x="1861" y="2324"/>
                    <a:pt x="2178" y="2347"/>
                    <a:pt x="2318" y="2347"/>
                  </a:cubicBezTo>
                  <a:cubicBezTo>
                    <a:pt x="2346" y="2347"/>
                    <a:pt x="2367" y="2346"/>
                    <a:pt x="2378" y="2346"/>
                  </a:cubicBezTo>
                  <a:cubicBezTo>
                    <a:pt x="2427" y="2346"/>
                    <a:pt x="2443" y="2379"/>
                    <a:pt x="2443" y="2379"/>
                  </a:cubicBezTo>
                  <a:cubicBezTo>
                    <a:pt x="2487" y="2570"/>
                    <a:pt x="2241" y="2866"/>
                    <a:pt x="1764" y="2866"/>
                  </a:cubicBezTo>
                  <a:cubicBezTo>
                    <a:pt x="1710" y="2866"/>
                    <a:pt x="1652" y="2863"/>
                    <a:pt x="1591" y="2854"/>
                  </a:cubicBezTo>
                  <a:cubicBezTo>
                    <a:pt x="1394" y="2805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6"/>
                    <a:pt x="2197" y="236"/>
                  </a:cubicBezTo>
                  <a:cubicBezTo>
                    <a:pt x="2345" y="236"/>
                    <a:pt x="2492" y="256"/>
                    <a:pt x="2640" y="297"/>
                  </a:cubicBezTo>
                  <a:cubicBezTo>
                    <a:pt x="2837" y="346"/>
                    <a:pt x="3017" y="428"/>
                    <a:pt x="3165" y="559"/>
                  </a:cubicBezTo>
                  <a:cubicBezTo>
                    <a:pt x="3525" y="838"/>
                    <a:pt x="3738" y="1264"/>
                    <a:pt x="3755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296" y="4247"/>
                    <a:pt x="1558" y="4559"/>
                    <a:pt x="984" y="5100"/>
                  </a:cubicBezTo>
                  <a:cubicBezTo>
                    <a:pt x="411" y="5591"/>
                    <a:pt x="67" y="6296"/>
                    <a:pt x="34" y="7067"/>
                  </a:cubicBezTo>
                  <a:cubicBezTo>
                    <a:pt x="1" y="7771"/>
                    <a:pt x="394" y="8493"/>
                    <a:pt x="1034" y="8673"/>
                  </a:cubicBezTo>
                  <a:cubicBezTo>
                    <a:pt x="1168" y="8719"/>
                    <a:pt x="1306" y="8740"/>
                    <a:pt x="1441" y="8740"/>
                  </a:cubicBezTo>
                  <a:cubicBezTo>
                    <a:pt x="1935" y="8740"/>
                    <a:pt x="2397" y="8455"/>
                    <a:pt x="2525" y="8017"/>
                  </a:cubicBezTo>
                  <a:cubicBezTo>
                    <a:pt x="2722" y="7542"/>
                    <a:pt x="2509" y="7001"/>
                    <a:pt x="2034" y="6788"/>
                  </a:cubicBezTo>
                  <a:cubicBezTo>
                    <a:pt x="1935" y="6722"/>
                    <a:pt x="1820" y="6690"/>
                    <a:pt x="1706" y="6690"/>
                  </a:cubicBezTo>
                  <a:cubicBezTo>
                    <a:pt x="1670" y="6685"/>
                    <a:pt x="1634" y="6683"/>
                    <a:pt x="1598" y="6683"/>
                  </a:cubicBezTo>
                  <a:cubicBezTo>
                    <a:pt x="1259" y="6683"/>
                    <a:pt x="941" y="6890"/>
                    <a:pt x="837" y="7231"/>
                  </a:cubicBezTo>
                  <a:cubicBezTo>
                    <a:pt x="719" y="7714"/>
                    <a:pt x="998" y="7990"/>
                    <a:pt x="1315" y="7990"/>
                  </a:cubicBezTo>
                  <a:cubicBezTo>
                    <a:pt x="1396" y="7990"/>
                    <a:pt x="1479" y="7972"/>
                    <a:pt x="1558" y="7935"/>
                  </a:cubicBezTo>
                  <a:cubicBezTo>
                    <a:pt x="1870" y="7771"/>
                    <a:pt x="1919" y="7345"/>
                    <a:pt x="1673" y="7116"/>
                  </a:cubicBezTo>
                  <a:cubicBezTo>
                    <a:pt x="1598" y="7041"/>
                    <a:pt x="1496" y="7003"/>
                    <a:pt x="1395" y="7003"/>
                  </a:cubicBezTo>
                  <a:cubicBezTo>
                    <a:pt x="1320" y="7003"/>
                    <a:pt x="1244" y="7024"/>
                    <a:pt x="1181" y="7067"/>
                  </a:cubicBezTo>
                  <a:cubicBezTo>
                    <a:pt x="1165" y="7073"/>
                    <a:pt x="1152" y="7076"/>
                    <a:pt x="1143" y="7076"/>
                  </a:cubicBezTo>
                  <a:cubicBezTo>
                    <a:pt x="1105" y="7076"/>
                    <a:pt x="1116" y="7034"/>
                    <a:pt x="1116" y="7034"/>
                  </a:cubicBezTo>
                  <a:cubicBezTo>
                    <a:pt x="1226" y="6813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60" y="7017"/>
                    <a:pt x="2656" y="7558"/>
                    <a:pt x="2443" y="8001"/>
                  </a:cubicBezTo>
                  <a:cubicBezTo>
                    <a:pt x="2317" y="8379"/>
                    <a:pt x="1921" y="8631"/>
                    <a:pt x="1484" y="8631"/>
                  </a:cubicBezTo>
                  <a:cubicBezTo>
                    <a:pt x="1352" y="8631"/>
                    <a:pt x="1216" y="8608"/>
                    <a:pt x="1083" y="8558"/>
                  </a:cubicBezTo>
                  <a:cubicBezTo>
                    <a:pt x="493" y="8394"/>
                    <a:pt x="149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1" y="4428"/>
                    <a:pt x="3001" y="3838"/>
                  </a:cubicBezTo>
                  <a:cubicBezTo>
                    <a:pt x="3591" y="3280"/>
                    <a:pt x="4000" y="2493"/>
                    <a:pt x="3935" y="1690"/>
                  </a:cubicBezTo>
                  <a:cubicBezTo>
                    <a:pt x="3869" y="904"/>
                    <a:pt x="3312" y="248"/>
                    <a:pt x="2542" y="68"/>
                  </a:cubicBezTo>
                  <a:cubicBezTo>
                    <a:pt x="2388" y="23"/>
                    <a:pt x="2230" y="1"/>
                    <a:pt x="20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5391125" y="4897800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lnTo>
                    <a:pt x="1509" y="0"/>
                  </a:lnTo>
                  <a:cubicBezTo>
                    <a:pt x="1509" y="0"/>
                    <a:pt x="1361" y="66"/>
                    <a:pt x="1345" y="164"/>
                  </a:cubicBezTo>
                  <a:cubicBezTo>
                    <a:pt x="1330" y="240"/>
                    <a:pt x="1230" y="330"/>
                    <a:pt x="1060" y="330"/>
                  </a:cubicBezTo>
                  <a:cubicBezTo>
                    <a:pt x="1046" y="330"/>
                    <a:pt x="1032" y="329"/>
                    <a:pt x="1017" y="328"/>
                  </a:cubicBezTo>
                  <a:cubicBezTo>
                    <a:pt x="821" y="328"/>
                    <a:pt x="1" y="393"/>
                    <a:pt x="50" y="2410"/>
                  </a:cubicBezTo>
                  <a:cubicBezTo>
                    <a:pt x="50" y="2410"/>
                    <a:pt x="132" y="1672"/>
                    <a:pt x="755" y="1393"/>
                  </a:cubicBezTo>
                  <a:cubicBezTo>
                    <a:pt x="1378" y="1115"/>
                    <a:pt x="1706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5408350" y="4719950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2"/>
                    <a:pt x="3279" y="7966"/>
                    <a:pt x="1574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07" y="9493"/>
                    <a:pt x="661" y="9317"/>
                    <a:pt x="964" y="9317"/>
                  </a:cubicBezTo>
                  <a:cubicBezTo>
                    <a:pt x="1196" y="9317"/>
                    <a:pt x="1397" y="9419"/>
                    <a:pt x="1525" y="9540"/>
                  </a:cubicBezTo>
                  <a:cubicBezTo>
                    <a:pt x="1629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56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59" y="8691"/>
                  </a:cubicBezTo>
                  <a:cubicBezTo>
                    <a:pt x="2123" y="8691"/>
                    <a:pt x="2087" y="8695"/>
                    <a:pt x="2049" y="8704"/>
                  </a:cubicBezTo>
                  <a:cubicBezTo>
                    <a:pt x="2049" y="8704"/>
                    <a:pt x="2262" y="8655"/>
                    <a:pt x="3311" y="7786"/>
                  </a:cubicBezTo>
                  <a:cubicBezTo>
                    <a:pt x="4590" y="6737"/>
                    <a:pt x="4541" y="7098"/>
                    <a:pt x="5459" y="6606"/>
                  </a:cubicBezTo>
                  <a:cubicBezTo>
                    <a:pt x="6377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29"/>
                    <a:pt x="5510" y="5429"/>
                  </a:cubicBezTo>
                  <a:cubicBezTo>
                    <a:pt x="5474" y="5429"/>
                    <a:pt x="5435" y="5428"/>
                    <a:pt x="5393" y="5426"/>
                  </a:cubicBezTo>
                  <a:cubicBezTo>
                    <a:pt x="5366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6" y="5131"/>
                    <a:pt x="4705" y="4491"/>
                  </a:cubicBezTo>
                  <a:cubicBezTo>
                    <a:pt x="4819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6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4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6" y="2295"/>
                    <a:pt x="5180" y="2508"/>
                    <a:pt x="5639" y="1820"/>
                  </a:cubicBezTo>
                  <a:cubicBezTo>
                    <a:pt x="6049" y="1213"/>
                    <a:pt x="5475" y="574"/>
                    <a:pt x="5278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5448500" y="4655925"/>
              <a:ext cx="73750" cy="268925"/>
            </a:xfrm>
            <a:custGeom>
              <a:avLst/>
              <a:gdLst/>
              <a:ahLst/>
              <a:cxnLst/>
              <a:rect l="l" t="t" r="r" b="b"/>
              <a:pathLst>
                <a:path w="2950" h="10757" extrusionOk="0">
                  <a:moveTo>
                    <a:pt x="1620" y="0"/>
                  </a:moveTo>
                  <a:cubicBezTo>
                    <a:pt x="1289" y="0"/>
                    <a:pt x="950" y="123"/>
                    <a:pt x="689" y="414"/>
                  </a:cubicBezTo>
                  <a:cubicBezTo>
                    <a:pt x="1" y="1234"/>
                    <a:pt x="148" y="2463"/>
                    <a:pt x="525" y="3512"/>
                  </a:cubicBezTo>
                  <a:cubicBezTo>
                    <a:pt x="1361" y="5561"/>
                    <a:pt x="2263" y="7511"/>
                    <a:pt x="1689" y="8954"/>
                  </a:cubicBezTo>
                  <a:cubicBezTo>
                    <a:pt x="1443" y="9708"/>
                    <a:pt x="935" y="10347"/>
                    <a:pt x="247" y="10757"/>
                  </a:cubicBezTo>
                  <a:cubicBezTo>
                    <a:pt x="951" y="10380"/>
                    <a:pt x="1492" y="9741"/>
                    <a:pt x="1771" y="8987"/>
                  </a:cubicBezTo>
                  <a:cubicBezTo>
                    <a:pt x="2394" y="7511"/>
                    <a:pt x="1509" y="5479"/>
                    <a:pt x="689" y="3446"/>
                  </a:cubicBezTo>
                  <a:cubicBezTo>
                    <a:pt x="312" y="2447"/>
                    <a:pt x="181" y="1250"/>
                    <a:pt x="788" y="512"/>
                  </a:cubicBezTo>
                  <a:cubicBezTo>
                    <a:pt x="1027" y="242"/>
                    <a:pt x="1344" y="126"/>
                    <a:pt x="1654" y="126"/>
                  </a:cubicBezTo>
                  <a:cubicBezTo>
                    <a:pt x="2171" y="126"/>
                    <a:pt x="2666" y="450"/>
                    <a:pt x="2738" y="922"/>
                  </a:cubicBezTo>
                  <a:cubicBezTo>
                    <a:pt x="2846" y="1447"/>
                    <a:pt x="2446" y="1928"/>
                    <a:pt x="1934" y="1928"/>
                  </a:cubicBezTo>
                  <a:cubicBezTo>
                    <a:pt x="1902" y="1928"/>
                    <a:pt x="1869" y="1926"/>
                    <a:pt x="1837" y="1922"/>
                  </a:cubicBezTo>
                  <a:lnTo>
                    <a:pt x="1820" y="1922"/>
                  </a:lnTo>
                  <a:lnTo>
                    <a:pt x="1755" y="1906"/>
                  </a:lnTo>
                  <a:cubicBezTo>
                    <a:pt x="1689" y="1873"/>
                    <a:pt x="1623" y="1824"/>
                    <a:pt x="1591" y="1758"/>
                  </a:cubicBezTo>
                  <a:cubicBezTo>
                    <a:pt x="1591" y="1758"/>
                    <a:pt x="1542" y="1709"/>
                    <a:pt x="1591" y="1660"/>
                  </a:cubicBezTo>
                  <a:cubicBezTo>
                    <a:pt x="1623" y="1627"/>
                    <a:pt x="1984" y="1643"/>
                    <a:pt x="2000" y="1332"/>
                  </a:cubicBezTo>
                  <a:cubicBezTo>
                    <a:pt x="2011" y="1080"/>
                    <a:pt x="1807" y="916"/>
                    <a:pt x="1598" y="916"/>
                  </a:cubicBezTo>
                  <a:cubicBezTo>
                    <a:pt x="1481" y="916"/>
                    <a:pt x="1362" y="968"/>
                    <a:pt x="1279" y="1086"/>
                  </a:cubicBezTo>
                  <a:cubicBezTo>
                    <a:pt x="1069" y="1345"/>
                    <a:pt x="1370" y="1971"/>
                    <a:pt x="1914" y="1971"/>
                  </a:cubicBezTo>
                  <a:cubicBezTo>
                    <a:pt x="1921" y="1971"/>
                    <a:pt x="1928" y="1971"/>
                    <a:pt x="1935" y="1971"/>
                  </a:cubicBezTo>
                  <a:cubicBezTo>
                    <a:pt x="1944" y="1971"/>
                    <a:pt x="1952" y="1972"/>
                    <a:pt x="1961" y="1972"/>
                  </a:cubicBezTo>
                  <a:cubicBezTo>
                    <a:pt x="2522" y="1972"/>
                    <a:pt x="2949" y="1455"/>
                    <a:pt x="2836" y="906"/>
                  </a:cubicBezTo>
                  <a:cubicBezTo>
                    <a:pt x="2763" y="383"/>
                    <a:pt x="2203" y="0"/>
                    <a:pt x="1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5389500" y="4646175"/>
              <a:ext cx="69275" cy="20370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39"/>
                    <a:pt x="0" y="8147"/>
                  </a:cubicBezTo>
                  <a:cubicBezTo>
                    <a:pt x="0" y="8000"/>
                    <a:pt x="66" y="6934"/>
                    <a:pt x="1197" y="6131"/>
                  </a:cubicBezTo>
                  <a:cubicBezTo>
                    <a:pt x="2508" y="5230"/>
                    <a:pt x="2771" y="4295"/>
                    <a:pt x="2328" y="2902"/>
                  </a:cubicBezTo>
                  <a:cubicBezTo>
                    <a:pt x="1803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5473100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41" y="0"/>
                  </a:moveTo>
                  <a:cubicBezTo>
                    <a:pt x="1406" y="0"/>
                    <a:pt x="1373" y="6"/>
                    <a:pt x="1344" y="16"/>
                  </a:cubicBezTo>
                  <a:cubicBezTo>
                    <a:pt x="1033" y="114"/>
                    <a:pt x="951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803" y="0"/>
                    <a:pt x="14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5429250" y="4372950"/>
              <a:ext cx="131550" cy="177375"/>
            </a:xfrm>
            <a:custGeom>
              <a:avLst/>
              <a:gdLst/>
              <a:ahLst/>
              <a:cxnLst/>
              <a:rect l="l" t="t" r="r" b="b"/>
              <a:pathLst>
                <a:path w="5262" h="7095" extrusionOk="0">
                  <a:moveTo>
                    <a:pt x="1672" y="1"/>
                  </a:moveTo>
                  <a:cubicBezTo>
                    <a:pt x="1284" y="1"/>
                    <a:pt x="856" y="89"/>
                    <a:pt x="476" y="374"/>
                  </a:cubicBezTo>
                  <a:cubicBezTo>
                    <a:pt x="164" y="653"/>
                    <a:pt x="0" y="1062"/>
                    <a:pt x="33" y="1472"/>
                  </a:cubicBezTo>
                  <a:cubicBezTo>
                    <a:pt x="104" y="1984"/>
                    <a:pt x="619" y="2422"/>
                    <a:pt x="1226" y="2422"/>
                  </a:cubicBezTo>
                  <a:cubicBezTo>
                    <a:pt x="1318" y="2422"/>
                    <a:pt x="1413" y="2412"/>
                    <a:pt x="1508" y="2390"/>
                  </a:cubicBezTo>
                  <a:cubicBezTo>
                    <a:pt x="1607" y="2357"/>
                    <a:pt x="1705" y="2324"/>
                    <a:pt x="1803" y="2275"/>
                  </a:cubicBezTo>
                  <a:lnTo>
                    <a:pt x="1820" y="2275"/>
                  </a:lnTo>
                  <a:lnTo>
                    <a:pt x="1836" y="2259"/>
                  </a:lnTo>
                  <a:cubicBezTo>
                    <a:pt x="2148" y="2095"/>
                    <a:pt x="2312" y="1767"/>
                    <a:pt x="2246" y="1439"/>
                  </a:cubicBezTo>
                  <a:cubicBezTo>
                    <a:pt x="2196" y="1102"/>
                    <a:pt x="1918" y="879"/>
                    <a:pt x="1607" y="879"/>
                  </a:cubicBezTo>
                  <a:cubicBezTo>
                    <a:pt x="1509" y="879"/>
                    <a:pt x="1409" y="901"/>
                    <a:pt x="1312" y="948"/>
                  </a:cubicBezTo>
                  <a:cubicBezTo>
                    <a:pt x="951" y="1144"/>
                    <a:pt x="1066" y="1702"/>
                    <a:pt x="1476" y="1751"/>
                  </a:cubicBezTo>
                  <a:cubicBezTo>
                    <a:pt x="1506" y="1758"/>
                    <a:pt x="1537" y="1762"/>
                    <a:pt x="1566" y="1762"/>
                  </a:cubicBezTo>
                  <a:cubicBezTo>
                    <a:pt x="1788" y="1762"/>
                    <a:pt x="1963" y="1556"/>
                    <a:pt x="1935" y="1325"/>
                  </a:cubicBezTo>
                  <a:cubicBezTo>
                    <a:pt x="1928" y="1286"/>
                    <a:pt x="1952" y="1252"/>
                    <a:pt x="1986" y="1252"/>
                  </a:cubicBezTo>
                  <a:cubicBezTo>
                    <a:pt x="2038" y="1252"/>
                    <a:pt x="2111" y="1330"/>
                    <a:pt x="2131" y="1587"/>
                  </a:cubicBezTo>
                  <a:cubicBezTo>
                    <a:pt x="2148" y="1702"/>
                    <a:pt x="2131" y="1833"/>
                    <a:pt x="2066" y="1947"/>
                  </a:cubicBezTo>
                  <a:cubicBezTo>
                    <a:pt x="1933" y="2168"/>
                    <a:pt x="1681" y="2297"/>
                    <a:pt x="1430" y="2297"/>
                  </a:cubicBezTo>
                  <a:cubicBezTo>
                    <a:pt x="1401" y="2297"/>
                    <a:pt x="1373" y="2295"/>
                    <a:pt x="1344" y="2292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1" y="1233"/>
                    <a:pt x="787" y="603"/>
                  </a:cubicBezTo>
                  <a:cubicBezTo>
                    <a:pt x="1051" y="310"/>
                    <a:pt x="1436" y="184"/>
                    <a:pt x="1851" y="184"/>
                  </a:cubicBezTo>
                  <a:cubicBezTo>
                    <a:pt x="2365" y="184"/>
                    <a:pt x="2925" y="377"/>
                    <a:pt x="3361" y="685"/>
                  </a:cubicBezTo>
                  <a:cubicBezTo>
                    <a:pt x="5065" y="1980"/>
                    <a:pt x="4819" y="4242"/>
                    <a:pt x="4328" y="5390"/>
                  </a:cubicBezTo>
                  <a:cubicBezTo>
                    <a:pt x="4049" y="6078"/>
                    <a:pt x="3590" y="6668"/>
                    <a:pt x="3000" y="7094"/>
                  </a:cubicBezTo>
                  <a:cubicBezTo>
                    <a:pt x="3623" y="6684"/>
                    <a:pt x="4098" y="6111"/>
                    <a:pt x="4410" y="5439"/>
                  </a:cubicBezTo>
                  <a:cubicBezTo>
                    <a:pt x="4951" y="4291"/>
                    <a:pt x="5262" y="1915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88" y="27"/>
                    <a:pt x="1886" y="1"/>
                    <a:pt x="16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5459150" y="4234775"/>
              <a:ext cx="129925" cy="204900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52"/>
                    <a:pt x="1279" y="4376"/>
                    <a:pt x="2525" y="5606"/>
                  </a:cubicBezTo>
                  <a:cubicBezTo>
                    <a:pt x="3787" y="6852"/>
                    <a:pt x="3738" y="8196"/>
                    <a:pt x="3738" y="8196"/>
                  </a:cubicBezTo>
                  <a:cubicBezTo>
                    <a:pt x="4656" y="7294"/>
                    <a:pt x="3591" y="5589"/>
                    <a:pt x="4459" y="4245"/>
                  </a:cubicBezTo>
                  <a:cubicBezTo>
                    <a:pt x="5197" y="3082"/>
                    <a:pt x="4230" y="2573"/>
                    <a:pt x="4230" y="2573"/>
                  </a:cubicBezTo>
                  <a:cubicBezTo>
                    <a:pt x="3820" y="3147"/>
                    <a:pt x="3361" y="3000"/>
                    <a:pt x="3001" y="3737"/>
                  </a:cubicBezTo>
                  <a:cubicBezTo>
                    <a:pt x="2656" y="4442"/>
                    <a:pt x="3263" y="5803"/>
                    <a:pt x="3263" y="5803"/>
                  </a:cubicBezTo>
                  <a:cubicBezTo>
                    <a:pt x="2066" y="4934"/>
                    <a:pt x="2296" y="4147"/>
                    <a:pt x="2640" y="3754"/>
                  </a:cubicBezTo>
                  <a:cubicBezTo>
                    <a:pt x="2984" y="3360"/>
                    <a:pt x="2509" y="3000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67" y="2315"/>
                    <a:pt x="2436" y="2315"/>
                  </a:cubicBezTo>
                  <a:cubicBezTo>
                    <a:pt x="2318" y="2315"/>
                    <a:pt x="2153" y="2352"/>
                    <a:pt x="1951" y="2491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44"/>
                    <a:pt x="1165" y="2590"/>
                    <a:pt x="1771" y="2065"/>
                  </a:cubicBezTo>
                  <a:cubicBezTo>
                    <a:pt x="2361" y="1541"/>
                    <a:pt x="1788" y="1065"/>
                    <a:pt x="1394" y="836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5398925" y="420935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43" y="1"/>
                  </a:moveTo>
                  <a:cubicBezTo>
                    <a:pt x="443" y="17"/>
                    <a:pt x="0" y="2033"/>
                    <a:pt x="3033" y="4525"/>
                  </a:cubicBezTo>
                  <a:cubicBezTo>
                    <a:pt x="3033" y="4525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0" y="1253"/>
                    <a:pt x="2316" y="1253"/>
                  </a:cubicBezTo>
                  <a:cubicBezTo>
                    <a:pt x="2147" y="1253"/>
                    <a:pt x="1851" y="1322"/>
                    <a:pt x="1935" y="1820"/>
                  </a:cubicBezTo>
                  <a:cubicBezTo>
                    <a:pt x="2033" y="2509"/>
                    <a:pt x="2066" y="2623"/>
                    <a:pt x="1853" y="2640"/>
                  </a:cubicBezTo>
                  <a:cubicBezTo>
                    <a:pt x="1843" y="2641"/>
                    <a:pt x="1835" y="2642"/>
                    <a:pt x="1827" y="2642"/>
                  </a:cubicBezTo>
                  <a:cubicBezTo>
                    <a:pt x="1644" y="2642"/>
                    <a:pt x="1692" y="2303"/>
                    <a:pt x="1754" y="2115"/>
                  </a:cubicBezTo>
                  <a:cubicBezTo>
                    <a:pt x="1803" y="1935"/>
                    <a:pt x="2049" y="1099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5534975" y="4424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7"/>
                    <a:pt x="967" y="2476"/>
                  </a:cubicBezTo>
                  <a:cubicBezTo>
                    <a:pt x="869" y="3771"/>
                    <a:pt x="0" y="4262"/>
                    <a:pt x="0" y="4262"/>
                  </a:cubicBezTo>
                  <a:cubicBezTo>
                    <a:pt x="3606" y="2443"/>
                    <a:pt x="2295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5537425" y="44899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1" y="0"/>
                  </a:moveTo>
                  <a:cubicBezTo>
                    <a:pt x="2841" y="0"/>
                    <a:pt x="2424" y="334"/>
                    <a:pt x="2017" y="957"/>
                  </a:cubicBezTo>
                  <a:cubicBezTo>
                    <a:pt x="1476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8"/>
                    <a:pt x="7262" y="4137"/>
                  </a:cubicBezTo>
                  <a:cubicBezTo>
                    <a:pt x="7278" y="3170"/>
                    <a:pt x="6410" y="2892"/>
                    <a:pt x="5295" y="2711"/>
                  </a:cubicBezTo>
                  <a:cubicBezTo>
                    <a:pt x="4180" y="2531"/>
                    <a:pt x="3246" y="2465"/>
                    <a:pt x="3131" y="2088"/>
                  </a:cubicBezTo>
                  <a:cubicBezTo>
                    <a:pt x="3017" y="1728"/>
                    <a:pt x="3508" y="1580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8"/>
                    <a:pt x="4464" y="606"/>
                    <a:pt x="4407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60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5441950" y="4549000"/>
              <a:ext cx="192200" cy="157450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3" y="6232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30" y="4920"/>
                    <a:pt x="410" y="4052"/>
                    <a:pt x="722" y="3249"/>
                  </a:cubicBezTo>
                  <a:cubicBezTo>
                    <a:pt x="1131" y="2249"/>
                    <a:pt x="1869" y="1413"/>
                    <a:pt x="2820" y="888"/>
                  </a:cubicBezTo>
                  <a:cubicBezTo>
                    <a:pt x="3362" y="568"/>
                    <a:pt x="4069" y="320"/>
                    <a:pt x="4769" y="320"/>
                  </a:cubicBezTo>
                  <a:cubicBezTo>
                    <a:pt x="5360" y="320"/>
                    <a:pt x="5946" y="496"/>
                    <a:pt x="6426" y="954"/>
                  </a:cubicBezTo>
                  <a:cubicBezTo>
                    <a:pt x="7491" y="1872"/>
                    <a:pt x="7147" y="3789"/>
                    <a:pt x="5934" y="4085"/>
                  </a:cubicBezTo>
                  <a:cubicBezTo>
                    <a:pt x="5804" y="4119"/>
                    <a:pt x="5670" y="4135"/>
                    <a:pt x="5536" y="4135"/>
                  </a:cubicBezTo>
                  <a:cubicBezTo>
                    <a:pt x="5097" y="4135"/>
                    <a:pt x="4669" y="3956"/>
                    <a:pt x="4443" y="3642"/>
                  </a:cubicBezTo>
                  <a:cubicBezTo>
                    <a:pt x="4147" y="3232"/>
                    <a:pt x="4147" y="2691"/>
                    <a:pt x="4410" y="2265"/>
                  </a:cubicBezTo>
                  <a:cubicBezTo>
                    <a:pt x="4602" y="1994"/>
                    <a:pt x="4918" y="1840"/>
                    <a:pt x="5242" y="1840"/>
                  </a:cubicBezTo>
                  <a:cubicBezTo>
                    <a:pt x="5387" y="1840"/>
                    <a:pt x="5534" y="1871"/>
                    <a:pt x="5672" y="1937"/>
                  </a:cubicBezTo>
                  <a:cubicBezTo>
                    <a:pt x="5836" y="2036"/>
                    <a:pt x="5951" y="2200"/>
                    <a:pt x="5951" y="2396"/>
                  </a:cubicBezTo>
                  <a:cubicBezTo>
                    <a:pt x="5951" y="2396"/>
                    <a:pt x="5951" y="2545"/>
                    <a:pt x="5866" y="2545"/>
                  </a:cubicBezTo>
                  <a:cubicBezTo>
                    <a:pt x="5861" y="2545"/>
                    <a:pt x="5857" y="2545"/>
                    <a:pt x="5852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78" y="2320"/>
                    <a:pt x="4974" y="2558"/>
                    <a:pt x="5033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3" y="3088"/>
                    <a:pt x="5934" y="2986"/>
                  </a:cubicBezTo>
                  <a:cubicBezTo>
                    <a:pt x="6000" y="2904"/>
                    <a:pt x="6049" y="2822"/>
                    <a:pt x="6082" y="2740"/>
                  </a:cubicBezTo>
                  <a:cubicBezTo>
                    <a:pt x="6180" y="2429"/>
                    <a:pt x="6049" y="2085"/>
                    <a:pt x="5770" y="1921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3"/>
                    <a:pt x="4344" y="2216"/>
                  </a:cubicBezTo>
                  <a:cubicBezTo>
                    <a:pt x="4033" y="2658"/>
                    <a:pt x="4033" y="3249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2" y="4254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5451775" y="4597175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73" y="1174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5549300" y="4591275"/>
              <a:ext cx="130350" cy="112650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33" y="1771"/>
                  </a:cubicBezTo>
                  <a:cubicBezTo>
                    <a:pt x="2689" y="2852"/>
                    <a:pt x="1837" y="3066"/>
                    <a:pt x="1214" y="3131"/>
                  </a:cubicBezTo>
                  <a:cubicBezTo>
                    <a:pt x="575" y="3197"/>
                    <a:pt x="149" y="3459"/>
                    <a:pt x="1" y="4328"/>
                  </a:cubicBezTo>
                  <a:cubicBezTo>
                    <a:pt x="142" y="4234"/>
                    <a:pt x="305" y="4188"/>
                    <a:pt x="467" y="4188"/>
                  </a:cubicBezTo>
                  <a:cubicBezTo>
                    <a:pt x="588" y="4188"/>
                    <a:pt x="709" y="4213"/>
                    <a:pt x="821" y="4262"/>
                  </a:cubicBezTo>
                  <a:cubicBezTo>
                    <a:pt x="1066" y="4371"/>
                    <a:pt x="1463" y="4506"/>
                    <a:pt x="1860" y="4506"/>
                  </a:cubicBezTo>
                  <a:cubicBezTo>
                    <a:pt x="2179" y="4506"/>
                    <a:pt x="2498" y="4419"/>
                    <a:pt x="2738" y="4164"/>
                  </a:cubicBezTo>
                  <a:cubicBezTo>
                    <a:pt x="3099" y="3754"/>
                    <a:pt x="3246" y="3197"/>
                    <a:pt x="3148" y="2672"/>
                  </a:cubicBezTo>
                  <a:cubicBezTo>
                    <a:pt x="3132" y="2370"/>
                    <a:pt x="3070" y="1851"/>
                    <a:pt x="3336" y="1851"/>
                  </a:cubicBezTo>
                  <a:cubicBezTo>
                    <a:pt x="3344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74" y="2754"/>
                    <a:pt x="3542" y="3049"/>
                    <a:pt x="4164" y="3229"/>
                  </a:cubicBezTo>
                  <a:cubicBezTo>
                    <a:pt x="4509" y="3311"/>
                    <a:pt x="4820" y="3475"/>
                    <a:pt x="5099" y="3721"/>
                  </a:cubicBezTo>
                  <a:cubicBezTo>
                    <a:pt x="4984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99" y="1295"/>
                    <a:pt x="3542" y="1066"/>
                    <a:pt x="3410" y="672"/>
                  </a:cubicBezTo>
                  <a:cubicBezTo>
                    <a:pt x="3328" y="427"/>
                    <a:pt x="3214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627175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cubicBezTo>
                    <a:pt x="361" y="181"/>
                    <a:pt x="328" y="378"/>
                    <a:pt x="279" y="558"/>
                  </a:cubicBezTo>
                  <a:cubicBezTo>
                    <a:pt x="197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5" y="919"/>
                    <a:pt x="1131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5628400" y="4451525"/>
              <a:ext cx="172950" cy="121775"/>
            </a:xfrm>
            <a:custGeom>
              <a:avLst/>
              <a:gdLst/>
              <a:ahLst/>
              <a:cxnLst/>
              <a:rect l="l" t="t" r="r" b="b"/>
              <a:pathLst>
                <a:path w="6918" h="4871" extrusionOk="0">
                  <a:moveTo>
                    <a:pt x="1948" y="0"/>
                  </a:moveTo>
                  <a:cubicBezTo>
                    <a:pt x="1063" y="0"/>
                    <a:pt x="588" y="826"/>
                    <a:pt x="705" y="1361"/>
                  </a:cubicBezTo>
                  <a:cubicBezTo>
                    <a:pt x="840" y="1974"/>
                    <a:pt x="1450" y="2001"/>
                    <a:pt x="1558" y="2001"/>
                  </a:cubicBezTo>
                  <a:cubicBezTo>
                    <a:pt x="1568" y="2001"/>
                    <a:pt x="1574" y="2001"/>
                    <a:pt x="1574" y="2001"/>
                  </a:cubicBezTo>
                  <a:cubicBezTo>
                    <a:pt x="1312" y="1902"/>
                    <a:pt x="1197" y="1591"/>
                    <a:pt x="1312" y="1329"/>
                  </a:cubicBezTo>
                  <a:cubicBezTo>
                    <a:pt x="1354" y="1265"/>
                    <a:pt x="1401" y="1241"/>
                    <a:pt x="1450" y="1241"/>
                  </a:cubicBezTo>
                  <a:cubicBezTo>
                    <a:pt x="1553" y="1241"/>
                    <a:pt x="1671" y="1344"/>
                    <a:pt x="1804" y="1411"/>
                  </a:cubicBezTo>
                  <a:cubicBezTo>
                    <a:pt x="1841" y="1429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44" y="958"/>
                    <a:pt x="2348" y="817"/>
                    <a:pt x="2539" y="817"/>
                  </a:cubicBezTo>
                  <a:cubicBezTo>
                    <a:pt x="2658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5"/>
                    <a:pt x="2738" y="1476"/>
                  </a:cubicBezTo>
                  <a:cubicBezTo>
                    <a:pt x="2694" y="1463"/>
                    <a:pt x="2649" y="1456"/>
                    <a:pt x="2603" y="1456"/>
                  </a:cubicBezTo>
                  <a:cubicBezTo>
                    <a:pt x="2430" y="1456"/>
                    <a:pt x="2259" y="1553"/>
                    <a:pt x="2181" y="1722"/>
                  </a:cubicBezTo>
                  <a:cubicBezTo>
                    <a:pt x="2459" y="1722"/>
                    <a:pt x="2476" y="2099"/>
                    <a:pt x="2328" y="2296"/>
                  </a:cubicBezTo>
                  <a:cubicBezTo>
                    <a:pt x="2181" y="2509"/>
                    <a:pt x="2230" y="2640"/>
                    <a:pt x="2361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804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61"/>
                    <a:pt x="1017" y="3263"/>
                    <a:pt x="755" y="3492"/>
                  </a:cubicBezTo>
                  <a:cubicBezTo>
                    <a:pt x="623" y="3607"/>
                    <a:pt x="435" y="3636"/>
                    <a:pt x="279" y="3636"/>
                  </a:cubicBezTo>
                  <a:cubicBezTo>
                    <a:pt x="124" y="3636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81" y="3705"/>
                    <a:pt x="394" y="3771"/>
                    <a:pt x="591" y="3787"/>
                  </a:cubicBezTo>
                  <a:cubicBezTo>
                    <a:pt x="1033" y="3820"/>
                    <a:pt x="1476" y="3886"/>
                    <a:pt x="1902" y="3984"/>
                  </a:cubicBezTo>
                  <a:cubicBezTo>
                    <a:pt x="3082" y="4345"/>
                    <a:pt x="3803" y="4836"/>
                    <a:pt x="4705" y="4869"/>
                  </a:cubicBezTo>
                  <a:cubicBezTo>
                    <a:pt x="4736" y="4870"/>
                    <a:pt x="4768" y="4871"/>
                    <a:pt x="4800" y="4871"/>
                  </a:cubicBezTo>
                  <a:cubicBezTo>
                    <a:pt x="5213" y="4871"/>
                    <a:pt x="5634" y="4772"/>
                    <a:pt x="6000" y="4574"/>
                  </a:cubicBezTo>
                  <a:cubicBezTo>
                    <a:pt x="6787" y="4115"/>
                    <a:pt x="6918" y="2935"/>
                    <a:pt x="6459" y="2345"/>
                  </a:cubicBezTo>
                  <a:cubicBezTo>
                    <a:pt x="6234" y="2013"/>
                    <a:pt x="5871" y="1857"/>
                    <a:pt x="5531" y="1857"/>
                  </a:cubicBezTo>
                  <a:cubicBezTo>
                    <a:pt x="5200" y="1857"/>
                    <a:pt x="4891" y="2004"/>
                    <a:pt x="4754" y="2279"/>
                  </a:cubicBezTo>
                  <a:cubicBezTo>
                    <a:pt x="4492" y="2607"/>
                    <a:pt x="4541" y="3083"/>
                    <a:pt x="4836" y="3361"/>
                  </a:cubicBezTo>
                  <a:cubicBezTo>
                    <a:pt x="4852" y="3378"/>
                    <a:pt x="4885" y="3394"/>
                    <a:pt x="4902" y="3410"/>
                  </a:cubicBezTo>
                  <a:lnTo>
                    <a:pt x="4934" y="3443"/>
                  </a:lnTo>
                  <a:cubicBezTo>
                    <a:pt x="5037" y="3503"/>
                    <a:pt x="5165" y="3534"/>
                    <a:pt x="5289" y="3534"/>
                  </a:cubicBezTo>
                  <a:cubicBezTo>
                    <a:pt x="5542" y="3534"/>
                    <a:pt x="5781" y="3406"/>
                    <a:pt x="5770" y="3132"/>
                  </a:cubicBezTo>
                  <a:cubicBezTo>
                    <a:pt x="5784" y="2929"/>
                    <a:pt x="5625" y="2844"/>
                    <a:pt x="5447" y="2844"/>
                  </a:cubicBezTo>
                  <a:cubicBezTo>
                    <a:pt x="5193" y="2844"/>
                    <a:pt x="4901" y="3019"/>
                    <a:pt x="5016" y="3279"/>
                  </a:cubicBezTo>
                  <a:cubicBezTo>
                    <a:pt x="5016" y="3302"/>
                    <a:pt x="5016" y="3325"/>
                    <a:pt x="4995" y="3325"/>
                  </a:cubicBezTo>
                  <a:cubicBezTo>
                    <a:pt x="4971" y="3325"/>
                    <a:pt x="4918" y="3294"/>
                    <a:pt x="4803" y="3197"/>
                  </a:cubicBezTo>
                  <a:cubicBezTo>
                    <a:pt x="4688" y="3083"/>
                    <a:pt x="4623" y="2935"/>
                    <a:pt x="4623" y="2787"/>
                  </a:cubicBezTo>
                  <a:cubicBezTo>
                    <a:pt x="4623" y="2607"/>
                    <a:pt x="4688" y="2443"/>
                    <a:pt x="4803" y="2296"/>
                  </a:cubicBezTo>
                  <a:cubicBezTo>
                    <a:pt x="4927" y="2063"/>
                    <a:pt x="5192" y="1940"/>
                    <a:pt x="5477" y="1940"/>
                  </a:cubicBezTo>
                  <a:cubicBezTo>
                    <a:pt x="5794" y="1940"/>
                    <a:pt x="6137" y="2091"/>
                    <a:pt x="6344" y="2410"/>
                  </a:cubicBezTo>
                  <a:lnTo>
                    <a:pt x="6360" y="2427"/>
                  </a:lnTo>
                  <a:cubicBezTo>
                    <a:pt x="6590" y="2837"/>
                    <a:pt x="6573" y="3345"/>
                    <a:pt x="6328" y="3738"/>
                  </a:cubicBezTo>
                  <a:cubicBezTo>
                    <a:pt x="6048" y="4242"/>
                    <a:pt x="5409" y="4592"/>
                    <a:pt x="4579" y="4592"/>
                  </a:cubicBezTo>
                  <a:cubicBezTo>
                    <a:pt x="4192" y="4592"/>
                    <a:pt x="3764" y="4516"/>
                    <a:pt x="3312" y="4345"/>
                  </a:cubicBezTo>
                  <a:cubicBezTo>
                    <a:pt x="3262" y="4328"/>
                    <a:pt x="3033" y="4246"/>
                    <a:pt x="2885" y="4181"/>
                  </a:cubicBezTo>
                  <a:cubicBezTo>
                    <a:pt x="2476" y="3968"/>
                    <a:pt x="2033" y="3820"/>
                    <a:pt x="1574" y="3755"/>
                  </a:cubicBezTo>
                  <a:cubicBezTo>
                    <a:pt x="1754" y="3722"/>
                    <a:pt x="1951" y="3705"/>
                    <a:pt x="2148" y="3656"/>
                  </a:cubicBezTo>
                  <a:cubicBezTo>
                    <a:pt x="3902" y="3312"/>
                    <a:pt x="4164" y="837"/>
                    <a:pt x="2705" y="181"/>
                  </a:cubicBezTo>
                  <a:cubicBezTo>
                    <a:pt x="2428" y="54"/>
                    <a:pt x="2174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712825" y="4517100"/>
              <a:ext cx="116800" cy="82400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7" y="3157"/>
                    <a:pt x="3234" y="3154"/>
                    <a:pt x="3260" y="3154"/>
                  </a:cubicBezTo>
                  <a:cubicBezTo>
                    <a:pt x="3362" y="3154"/>
                    <a:pt x="3456" y="3204"/>
                    <a:pt x="3508" y="3295"/>
                  </a:cubicBezTo>
                  <a:cubicBezTo>
                    <a:pt x="3541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64"/>
                    <a:pt x="4098" y="1705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564475" y="4331700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6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7" y="2139"/>
                    <a:pt x="1017" y="2335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00" y="2204"/>
                  </a:lnTo>
                  <a:cubicBezTo>
                    <a:pt x="2033" y="2188"/>
                    <a:pt x="2049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36" y="1155"/>
                    <a:pt x="2024" y="1009"/>
                    <a:pt x="1827" y="1009"/>
                  </a:cubicBezTo>
                  <a:cubicBezTo>
                    <a:pt x="1724" y="1009"/>
                    <a:pt x="1625" y="1049"/>
                    <a:pt x="1558" y="1122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3"/>
                    <a:pt x="1845" y="1723"/>
                  </a:cubicBezTo>
                  <a:cubicBezTo>
                    <a:pt x="1924" y="1723"/>
                    <a:pt x="1986" y="1707"/>
                    <a:pt x="2030" y="1707"/>
                  </a:cubicBezTo>
                  <a:cubicBezTo>
                    <a:pt x="2080" y="1707"/>
                    <a:pt x="2105" y="1729"/>
                    <a:pt x="2099" y="1827"/>
                  </a:cubicBezTo>
                  <a:cubicBezTo>
                    <a:pt x="2082" y="2024"/>
                    <a:pt x="1967" y="2188"/>
                    <a:pt x="1787" y="2286"/>
                  </a:cubicBezTo>
                  <a:cubicBezTo>
                    <a:pt x="1681" y="2339"/>
                    <a:pt x="1563" y="2364"/>
                    <a:pt x="1445" y="2364"/>
                  </a:cubicBezTo>
                  <a:cubicBezTo>
                    <a:pt x="1309" y="2364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55"/>
                    <a:pt x="1722" y="155"/>
                  </a:cubicBezTo>
                  <a:cubicBezTo>
                    <a:pt x="2476" y="204"/>
                    <a:pt x="3295" y="745"/>
                    <a:pt x="3426" y="2204"/>
                  </a:cubicBezTo>
                  <a:cubicBezTo>
                    <a:pt x="3475" y="2761"/>
                    <a:pt x="3426" y="3319"/>
                    <a:pt x="3262" y="3843"/>
                  </a:cubicBezTo>
                  <a:cubicBezTo>
                    <a:pt x="3148" y="4302"/>
                    <a:pt x="2951" y="4728"/>
                    <a:pt x="2672" y="5122"/>
                  </a:cubicBezTo>
                  <a:cubicBezTo>
                    <a:pt x="2279" y="5614"/>
                    <a:pt x="1771" y="6007"/>
                    <a:pt x="1197" y="6286"/>
                  </a:cubicBezTo>
                  <a:cubicBezTo>
                    <a:pt x="1804" y="6023"/>
                    <a:pt x="2361" y="5630"/>
                    <a:pt x="2787" y="5122"/>
                  </a:cubicBezTo>
                  <a:cubicBezTo>
                    <a:pt x="3541" y="4253"/>
                    <a:pt x="4459" y="2253"/>
                    <a:pt x="3180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5341550" y="4734275"/>
              <a:ext cx="95100" cy="93475"/>
            </a:xfrm>
            <a:custGeom>
              <a:avLst/>
              <a:gdLst/>
              <a:ahLst/>
              <a:cxnLst/>
              <a:rect l="l" t="t" r="r" b="b"/>
              <a:pathLst>
                <a:path w="3804" h="3739" extrusionOk="0">
                  <a:moveTo>
                    <a:pt x="3295" y="1"/>
                  </a:moveTo>
                  <a:cubicBezTo>
                    <a:pt x="3295" y="1"/>
                    <a:pt x="3295" y="268"/>
                    <a:pt x="3113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65" y="240"/>
                    <a:pt x="2825" y="181"/>
                    <a:pt x="2691" y="181"/>
                  </a:cubicBezTo>
                  <a:cubicBezTo>
                    <a:pt x="2540" y="181"/>
                    <a:pt x="2398" y="256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6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1" y="1643"/>
                    <a:pt x="1586" y="1062"/>
                    <a:pt x="1476" y="542"/>
                  </a:cubicBezTo>
                  <a:cubicBezTo>
                    <a:pt x="1406" y="256"/>
                    <a:pt x="1264" y="181"/>
                    <a:pt x="1111" y="181"/>
                  </a:cubicBezTo>
                  <a:cubicBezTo>
                    <a:pt x="974" y="181"/>
                    <a:pt x="830" y="240"/>
                    <a:pt x="722" y="263"/>
                  </a:cubicBezTo>
                  <a:cubicBezTo>
                    <a:pt x="705" y="267"/>
                    <a:pt x="690" y="268"/>
                    <a:pt x="675" y="268"/>
                  </a:cubicBezTo>
                  <a:cubicBezTo>
                    <a:pt x="495" y="268"/>
                    <a:pt x="509" y="1"/>
                    <a:pt x="509" y="1"/>
                  </a:cubicBezTo>
                  <a:lnTo>
                    <a:pt x="509" y="1"/>
                  </a:lnTo>
                  <a:cubicBezTo>
                    <a:pt x="509" y="1"/>
                    <a:pt x="279" y="83"/>
                    <a:pt x="148" y="673"/>
                  </a:cubicBezTo>
                  <a:cubicBezTo>
                    <a:pt x="1" y="1279"/>
                    <a:pt x="279" y="1493"/>
                    <a:pt x="1050" y="1870"/>
                  </a:cubicBezTo>
                  <a:cubicBezTo>
                    <a:pt x="1836" y="2230"/>
                    <a:pt x="1869" y="3509"/>
                    <a:pt x="1869" y="3509"/>
                  </a:cubicBezTo>
                  <a:lnTo>
                    <a:pt x="1902" y="3738"/>
                  </a:lnTo>
                  <a:lnTo>
                    <a:pt x="1918" y="3509"/>
                  </a:lnTo>
                  <a:cubicBezTo>
                    <a:pt x="1918" y="3509"/>
                    <a:pt x="1951" y="2214"/>
                    <a:pt x="2738" y="1870"/>
                  </a:cubicBezTo>
                  <a:cubicBezTo>
                    <a:pt x="3525" y="1509"/>
                    <a:pt x="3803" y="1279"/>
                    <a:pt x="3656" y="673"/>
                  </a:cubicBezTo>
                  <a:cubicBezTo>
                    <a:pt x="3508" y="83"/>
                    <a:pt x="3295" y="1"/>
                    <a:pt x="3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5371875" y="4669550"/>
              <a:ext cx="34450" cy="84850"/>
            </a:xfrm>
            <a:custGeom>
              <a:avLst/>
              <a:gdLst/>
              <a:ahLst/>
              <a:cxnLst/>
              <a:rect l="l" t="t" r="r" b="b"/>
              <a:pathLst>
                <a:path w="1378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23" y="607"/>
                    <a:pt x="525" y="869"/>
                    <a:pt x="378" y="1098"/>
                  </a:cubicBezTo>
                  <a:cubicBezTo>
                    <a:pt x="132" y="1459"/>
                    <a:pt x="1" y="1770"/>
                    <a:pt x="312" y="2164"/>
                  </a:cubicBezTo>
                  <a:cubicBezTo>
                    <a:pt x="492" y="2426"/>
                    <a:pt x="623" y="2737"/>
                    <a:pt x="656" y="3065"/>
                  </a:cubicBezTo>
                  <a:cubicBezTo>
                    <a:pt x="673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5" y="2737"/>
                    <a:pt x="886" y="2426"/>
                    <a:pt x="1066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3" y="869"/>
                    <a:pt x="755" y="607"/>
                    <a:pt x="738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5297700" y="4326125"/>
              <a:ext cx="182800" cy="128300"/>
            </a:xfrm>
            <a:custGeom>
              <a:avLst/>
              <a:gdLst/>
              <a:ahLst/>
              <a:cxnLst/>
              <a:rect l="l" t="t" r="r" b="b"/>
              <a:pathLst>
                <a:path w="7312" h="5132" extrusionOk="0">
                  <a:moveTo>
                    <a:pt x="1742" y="1"/>
                  </a:moveTo>
                  <a:cubicBezTo>
                    <a:pt x="1353" y="1"/>
                    <a:pt x="968" y="172"/>
                    <a:pt x="706" y="493"/>
                  </a:cubicBezTo>
                  <a:cubicBezTo>
                    <a:pt x="611" y="635"/>
                    <a:pt x="462" y="706"/>
                    <a:pt x="312" y="706"/>
                  </a:cubicBezTo>
                  <a:cubicBezTo>
                    <a:pt x="202" y="706"/>
                    <a:pt x="91" y="668"/>
                    <a:pt x="1" y="591"/>
                  </a:cubicBezTo>
                  <a:lnTo>
                    <a:pt x="1" y="591"/>
                  </a:lnTo>
                  <a:cubicBezTo>
                    <a:pt x="34" y="952"/>
                    <a:pt x="66" y="1018"/>
                    <a:pt x="1771" y="1739"/>
                  </a:cubicBezTo>
                  <a:cubicBezTo>
                    <a:pt x="3082" y="2296"/>
                    <a:pt x="3525" y="4247"/>
                    <a:pt x="3656" y="5132"/>
                  </a:cubicBezTo>
                  <a:cubicBezTo>
                    <a:pt x="3787" y="4263"/>
                    <a:pt x="4246" y="2296"/>
                    <a:pt x="5541" y="1739"/>
                  </a:cubicBezTo>
                  <a:cubicBezTo>
                    <a:pt x="7262" y="1018"/>
                    <a:pt x="7278" y="952"/>
                    <a:pt x="7311" y="591"/>
                  </a:cubicBezTo>
                  <a:lnTo>
                    <a:pt x="7311" y="591"/>
                  </a:lnTo>
                  <a:cubicBezTo>
                    <a:pt x="7221" y="668"/>
                    <a:pt x="7110" y="706"/>
                    <a:pt x="7000" y="706"/>
                  </a:cubicBezTo>
                  <a:cubicBezTo>
                    <a:pt x="6850" y="706"/>
                    <a:pt x="6701" y="635"/>
                    <a:pt x="6606" y="493"/>
                  </a:cubicBezTo>
                  <a:cubicBezTo>
                    <a:pt x="6344" y="172"/>
                    <a:pt x="5959" y="1"/>
                    <a:pt x="5570" y="1"/>
                  </a:cubicBezTo>
                  <a:cubicBezTo>
                    <a:pt x="5304" y="1"/>
                    <a:pt x="5036" y="81"/>
                    <a:pt x="4803" y="247"/>
                  </a:cubicBezTo>
                  <a:cubicBezTo>
                    <a:pt x="4230" y="657"/>
                    <a:pt x="3853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76" y="81"/>
                    <a:pt x="2008" y="1"/>
                    <a:pt x="17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5355900" y="4254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6" y="164"/>
                    <a:pt x="1131" y="312"/>
                    <a:pt x="1017" y="426"/>
                  </a:cubicBezTo>
                  <a:cubicBezTo>
                    <a:pt x="558" y="853"/>
                    <a:pt x="0" y="1721"/>
                    <a:pt x="722" y="2918"/>
                  </a:cubicBezTo>
                  <a:cubicBezTo>
                    <a:pt x="1010" y="3367"/>
                    <a:pt x="1205" y="3878"/>
                    <a:pt x="1336" y="4407"/>
                  </a:cubicBezTo>
                  <a:lnTo>
                    <a:pt x="1336" y="4407"/>
                  </a:lnTo>
                  <a:cubicBezTo>
                    <a:pt x="1452" y="3878"/>
                    <a:pt x="1662" y="3367"/>
                    <a:pt x="1951" y="2918"/>
                  </a:cubicBezTo>
                  <a:cubicBezTo>
                    <a:pt x="2672" y="1721"/>
                    <a:pt x="2115" y="869"/>
                    <a:pt x="1656" y="426"/>
                  </a:cubicBezTo>
                  <a:cubicBezTo>
                    <a:pt x="1525" y="312"/>
                    <a:pt x="1426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0"/>
                    <a:pt x="1328" y="4442"/>
                  </a:cubicBezTo>
                  <a:lnTo>
                    <a:pt x="1344" y="4442"/>
                  </a:lnTo>
                  <a:cubicBezTo>
                    <a:pt x="1342" y="4430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5312450" y="4150150"/>
              <a:ext cx="153300" cy="167825"/>
            </a:xfrm>
            <a:custGeom>
              <a:avLst/>
              <a:gdLst/>
              <a:ahLst/>
              <a:cxnLst/>
              <a:rect l="l" t="t" r="r" b="b"/>
              <a:pathLst>
                <a:path w="6132" h="6713" extrusionOk="0">
                  <a:moveTo>
                    <a:pt x="1617" y="0"/>
                  </a:moveTo>
                  <a:cubicBezTo>
                    <a:pt x="1216" y="0"/>
                    <a:pt x="823" y="159"/>
                    <a:pt x="591" y="451"/>
                  </a:cubicBezTo>
                  <a:cubicBezTo>
                    <a:pt x="1" y="1107"/>
                    <a:pt x="493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1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11" y="998"/>
                  </a:cubicBezTo>
                  <a:cubicBezTo>
                    <a:pt x="1483" y="998"/>
                    <a:pt x="1455" y="1001"/>
                    <a:pt x="1427" y="1008"/>
                  </a:cubicBezTo>
                  <a:cubicBezTo>
                    <a:pt x="1263" y="1025"/>
                    <a:pt x="1165" y="1156"/>
                    <a:pt x="1181" y="1320"/>
                  </a:cubicBezTo>
                  <a:cubicBezTo>
                    <a:pt x="1171" y="1475"/>
                    <a:pt x="1292" y="1572"/>
                    <a:pt x="1415" y="1572"/>
                  </a:cubicBezTo>
                  <a:cubicBezTo>
                    <a:pt x="1487" y="1572"/>
                    <a:pt x="1559" y="1539"/>
                    <a:pt x="1607" y="1467"/>
                  </a:cubicBezTo>
                  <a:cubicBezTo>
                    <a:pt x="1649" y="1401"/>
                    <a:pt x="1695" y="1375"/>
                    <a:pt x="1735" y="1375"/>
                  </a:cubicBezTo>
                  <a:cubicBezTo>
                    <a:pt x="1806" y="1375"/>
                    <a:pt x="1857" y="1455"/>
                    <a:pt x="1837" y="1549"/>
                  </a:cubicBezTo>
                  <a:cubicBezTo>
                    <a:pt x="1747" y="1793"/>
                    <a:pt x="1526" y="1946"/>
                    <a:pt x="1285" y="1946"/>
                  </a:cubicBezTo>
                  <a:cubicBezTo>
                    <a:pt x="1219" y="1946"/>
                    <a:pt x="1150" y="1935"/>
                    <a:pt x="1083" y="1910"/>
                  </a:cubicBezTo>
                  <a:cubicBezTo>
                    <a:pt x="673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8" y="515"/>
                    <a:pt x="2906" y="927"/>
                    <a:pt x="2968" y="1910"/>
                  </a:cubicBezTo>
                  <a:cubicBezTo>
                    <a:pt x="2968" y="3074"/>
                    <a:pt x="2033" y="4123"/>
                    <a:pt x="1771" y="4893"/>
                  </a:cubicBezTo>
                  <a:cubicBezTo>
                    <a:pt x="1427" y="5975"/>
                    <a:pt x="1869" y="6647"/>
                    <a:pt x="1902" y="6712"/>
                  </a:cubicBezTo>
                  <a:cubicBezTo>
                    <a:pt x="1624" y="6155"/>
                    <a:pt x="1607" y="5499"/>
                    <a:pt x="1853" y="4926"/>
                  </a:cubicBezTo>
                  <a:cubicBezTo>
                    <a:pt x="2066" y="4401"/>
                    <a:pt x="2492" y="3844"/>
                    <a:pt x="2804" y="3139"/>
                  </a:cubicBezTo>
                  <a:cubicBezTo>
                    <a:pt x="2918" y="2926"/>
                    <a:pt x="3017" y="2680"/>
                    <a:pt x="3066" y="2434"/>
                  </a:cubicBezTo>
                  <a:cubicBezTo>
                    <a:pt x="3115" y="2680"/>
                    <a:pt x="3214" y="2926"/>
                    <a:pt x="3312" y="3139"/>
                  </a:cubicBezTo>
                  <a:cubicBezTo>
                    <a:pt x="3640" y="3844"/>
                    <a:pt x="4066" y="4401"/>
                    <a:pt x="4279" y="4926"/>
                  </a:cubicBezTo>
                  <a:cubicBezTo>
                    <a:pt x="4525" y="5499"/>
                    <a:pt x="4508" y="6155"/>
                    <a:pt x="4230" y="6712"/>
                  </a:cubicBezTo>
                  <a:cubicBezTo>
                    <a:pt x="4263" y="6647"/>
                    <a:pt x="4705" y="5975"/>
                    <a:pt x="4361" y="4893"/>
                  </a:cubicBezTo>
                  <a:cubicBezTo>
                    <a:pt x="4099" y="4123"/>
                    <a:pt x="3181" y="3074"/>
                    <a:pt x="3164" y="1910"/>
                  </a:cubicBezTo>
                  <a:cubicBezTo>
                    <a:pt x="3226" y="927"/>
                    <a:pt x="4014" y="515"/>
                    <a:pt x="4613" y="515"/>
                  </a:cubicBezTo>
                  <a:cubicBezTo>
                    <a:pt x="4813" y="515"/>
                    <a:pt x="4992" y="561"/>
                    <a:pt x="5115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7" y="1946"/>
                  </a:cubicBezTo>
                  <a:cubicBezTo>
                    <a:pt x="4606" y="1946"/>
                    <a:pt x="4385" y="1793"/>
                    <a:pt x="4295" y="1549"/>
                  </a:cubicBezTo>
                  <a:cubicBezTo>
                    <a:pt x="4275" y="1455"/>
                    <a:pt x="4326" y="1375"/>
                    <a:pt x="4397" y="1375"/>
                  </a:cubicBezTo>
                  <a:cubicBezTo>
                    <a:pt x="4437" y="1375"/>
                    <a:pt x="4483" y="1401"/>
                    <a:pt x="4525" y="1467"/>
                  </a:cubicBezTo>
                  <a:cubicBezTo>
                    <a:pt x="4573" y="1539"/>
                    <a:pt x="4645" y="1572"/>
                    <a:pt x="4717" y="1572"/>
                  </a:cubicBezTo>
                  <a:cubicBezTo>
                    <a:pt x="4840" y="1572"/>
                    <a:pt x="4961" y="1475"/>
                    <a:pt x="4951" y="1320"/>
                  </a:cubicBezTo>
                  <a:cubicBezTo>
                    <a:pt x="4967" y="1156"/>
                    <a:pt x="4869" y="1025"/>
                    <a:pt x="4705" y="1008"/>
                  </a:cubicBezTo>
                  <a:cubicBezTo>
                    <a:pt x="4677" y="1001"/>
                    <a:pt x="4649" y="998"/>
                    <a:pt x="4621" y="998"/>
                  </a:cubicBezTo>
                  <a:cubicBezTo>
                    <a:pt x="4455" y="998"/>
                    <a:pt x="4302" y="1118"/>
                    <a:pt x="4246" y="1287"/>
                  </a:cubicBezTo>
                  <a:cubicBezTo>
                    <a:pt x="4117" y="1594"/>
                    <a:pt x="4353" y="2107"/>
                    <a:pt x="4971" y="2107"/>
                  </a:cubicBezTo>
                  <a:cubicBezTo>
                    <a:pt x="4981" y="2107"/>
                    <a:pt x="4990" y="2107"/>
                    <a:pt x="5000" y="2106"/>
                  </a:cubicBezTo>
                  <a:cubicBezTo>
                    <a:pt x="5623" y="2074"/>
                    <a:pt x="6131" y="1107"/>
                    <a:pt x="5541" y="451"/>
                  </a:cubicBezTo>
                  <a:cubicBezTo>
                    <a:pt x="5309" y="159"/>
                    <a:pt x="4916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17" y="1074"/>
                    <a:pt x="2935" y="877"/>
                    <a:pt x="2820" y="713"/>
                  </a:cubicBezTo>
                  <a:cubicBezTo>
                    <a:pt x="2580" y="224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7322450" y="4318350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77" y="66"/>
                    <a:pt x="1361" y="165"/>
                  </a:cubicBezTo>
                  <a:cubicBezTo>
                    <a:pt x="1346" y="241"/>
                    <a:pt x="1246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5"/>
                    <a:pt x="1721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7094200" y="4390050"/>
              <a:ext cx="227050" cy="157875"/>
            </a:xfrm>
            <a:custGeom>
              <a:avLst/>
              <a:gdLst/>
              <a:ahLst/>
              <a:cxnLst/>
              <a:rect l="l" t="t" r="r" b="b"/>
              <a:pathLst>
                <a:path w="9082" h="6315" extrusionOk="0">
                  <a:moveTo>
                    <a:pt x="2004" y="1"/>
                  </a:moveTo>
                  <a:cubicBezTo>
                    <a:pt x="1086" y="1"/>
                    <a:pt x="66" y="649"/>
                    <a:pt x="33" y="1853"/>
                  </a:cubicBezTo>
                  <a:cubicBezTo>
                    <a:pt x="0" y="2722"/>
                    <a:pt x="459" y="3525"/>
                    <a:pt x="1230" y="3935"/>
                  </a:cubicBezTo>
                  <a:cubicBezTo>
                    <a:pt x="1723" y="4192"/>
                    <a:pt x="2282" y="4295"/>
                    <a:pt x="2852" y="4295"/>
                  </a:cubicBezTo>
                  <a:cubicBezTo>
                    <a:pt x="3190" y="4295"/>
                    <a:pt x="3533" y="4259"/>
                    <a:pt x="3869" y="4197"/>
                  </a:cubicBezTo>
                  <a:cubicBezTo>
                    <a:pt x="4754" y="3952"/>
                    <a:pt x="5573" y="3624"/>
                    <a:pt x="6377" y="3427"/>
                  </a:cubicBezTo>
                  <a:cubicBezTo>
                    <a:pt x="6582" y="3374"/>
                    <a:pt x="6791" y="3347"/>
                    <a:pt x="6996" y="3347"/>
                  </a:cubicBezTo>
                  <a:cubicBezTo>
                    <a:pt x="7607" y="3347"/>
                    <a:pt x="8180" y="3584"/>
                    <a:pt x="8524" y="4050"/>
                  </a:cubicBezTo>
                  <a:cubicBezTo>
                    <a:pt x="8966" y="4624"/>
                    <a:pt x="8999" y="5574"/>
                    <a:pt x="8458" y="5968"/>
                  </a:cubicBezTo>
                  <a:cubicBezTo>
                    <a:pt x="8244" y="6130"/>
                    <a:pt x="7987" y="6205"/>
                    <a:pt x="7738" y="6205"/>
                  </a:cubicBezTo>
                  <a:cubicBezTo>
                    <a:pt x="7357" y="6205"/>
                    <a:pt x="6994" y="6029"/>
                    <a:pt x="6835" y="5722"/>
                  </a:cubicBezTo>
                  <a:cubicBezTo>
                    <a:pt x="6524" y="5230"/>
                    <a:pt x="6770" y="4574"/>
                    <a:pt x="7229" y="4443"/>
                  </a:cubicBezTo>
                  <a:cubicBezTo>
                    <a:pt x="7321" y="4407"/>
                    <a:pt x="7416" y="4389"/>
                    <a:pt x="7510" y="4389"/>
                  </a:cubicBezTo>
                  <a:cubicBezTo>
                    <a:pt x="7753" y="4389"/>
                    <a:pt x="7989" y="4505"/>
                    <a:pt x="8130" y="4706"/>
                  </a:cubicBezTo>
                  <a:cubicBezTo>
                    <a:pt x="8229" y="4886"/>
                    <a:pt x="8245" y="5099"/>
                    <a:pt x="8180" y="5279"/>
                  </a:cubicBezTo>
                  <a:cubicBezTo>
                    <a:pt x="8166" y="5319"/>
                    <a:pt x="8110" y="5391"/>
                    <a:pt x="8054" y="5391"/>
                  </a:cubicBezTo>
                  <a:cubicBezTo>
                    <a:pt x="8041" y="5391"/>
                    <a:pt x="8028" y="5387"/>
                    <a:pt x="8016" y="5378"/>
                  </a:cubicBezTo>
                  <a:cubicBezTo>
                    <a:pt x="7966" y="5328"/>
                    <a:pt x="8016" y="4968"/>
                    <a:pt x="7655" y="4919"/>
                  </a:cubicBezTo>
                  <a:cubicBezTo>
                    <a:pt x="7640" y="4917"/>
                    <a:pt x="7626" y="4916"/>
                    <a:pt x="7612" y="4916"/>
                  </a:cubicBezTo>
                  <a:cubicBezTo>
                    <a:pt x="7269" y="4916"/>
                    <a:pt x="7161" y="5482"/>
                    <a:pt x="7508" y="5623"/>
                  </a:cubicBezTo>
                  <a:cubicBezTo>
                    <a:pt x="7581" y="5656"/>
                    <a:pt x="7656" y="5671"/>
                    <a:pt x="7729" y="5671"/>
                  </a:cubicBezTo>
                  <a:cubicBezTo>
                    <a:pt x="7951" y="5671"/>
                    <a:pt x="8155" y="5530"/>
                    <a:pt x="8229" y="5296"/>
                  </a:cubicBezTo>
                  <a:lnTo>
                    <a:pt x="8229" y="5279"/>
                  </a:lnTo>
                  <a:cubicBezTo>
                    <a:pt x="8229" y="5263"/>
                    <a:pt x="8229" y="5246"/>
                    <a:pt x="8245" y="5230"/>
                  </a:cubicBezTo>
                  <a:lnTo>
                    <a:pt x="8245" y="5214"/>
                  </a:lnTo>
                  <a:cubicBezTo>
                    <a:pt x="8262" y="5099"/>
                    <a:pt x="8262" y="4968"/>
                    <a:pt x="8229" y="4837"/>
                  </a:cubicBezTo>
                  <a:cubicBezTo>
                    <a:pt x="8104" y="4525"/>
                    <a:pt x="7808" y="4336"/>
                    <a:pt x="7494" y="4336"/>
                  </a:cubicBezTo>
                  <a:cubicBezTo>
                    <a:pt x="7395" y="4336"/>
                    <a:pt x="7294" y="4355"/>
                    <a:pt x="7196" y="4394"/>
                  </a:cubicBezTo>
                  <a:cubicBezTo>
                    <a:pt x="6704" y="4509"/>
                    <a:pt x="6409" y="5214"/>
                    <a:pt x="6754" y="5771"/>
                  </a:cubicBezTo>
                  <a:cubicBezTo>
                    <a:pt x="6925" y="6114"/>
                    <a:pt x="7333" y="6314"/>
                    <a:pt x="7754" y="6314"/>
                  </a:cubicBezTo>
                  <a:cubicBezTo>
                    <a:pt x="8018" y="6314"/>
                    <a:pt x="8287" y="6236"/>
                    <a:pt x="8507" y="6066"/>
                  </a:cubicBezTo>
                  <a:cubicBezTo>
                    <a:pt x="8966" y="5738"/>
                    <a:pt x="9081" y="5132"/>
                    <a:pt x="8934" y="4591"/>
                  </a:cubicBezTo>
                  <a:cubicBezTo>
                    <a:pt x="8835" y="4050"/>
                    <a:pt x="8475" y="3165"/>
                    <a:pt x="7212" y="2886"/>
                  </a:cubicBezTo>
                  <a:cubicBezTo>
                    <a:pt x="7067" y="2854"/>
                    <a:pt x="6919" y="2839"/>
                    <a:pt x="6768" y="2839"/>
                  </a:cubicBezTo>
                  <a:cubicBezTo>
                    <a:pt x="5438" y="2839"/>
                    <a:pt x="3897" y="3977"/>
                    <a:pt x="2312" y="3977"/>
                  </a:cubicBezTo>
                  <a:cubicBezTo>
                    <a:pt x="2088" y="3977"/>
                    <a:pt x="1864" y="3954"/>
                    <a:pt x="1639" y="3902"/>
                  </a:cubicBezTo>
                  <a:cubicBezTo>
                    <a:pt x="1557" y="3870"/>
                    <a:pt x="1476" y="3853"/>
                    <a:pt x="1377" y="3820"/>
                  </a:cubicBezTo>
                  <a:lnTo>
                    <a:pt x="1312" y="3788"/>
                  </a:lnTo>
                  <a:cubicBezTo>
                    <a:pt x="607" y="3411"/>
                    <a:pt x="164" y="2657"/>
                    <a:pt x="181" y="1853"/>
                  </a:cubicBezTo>
                  <a:cubicBezTo>
                    <a:pt x="203" y="735"/>
                    <a:pt x="1174" y="111"/>
                    <a:pt x="2045" y="111"/>
                  </a:cubicBezTo>
                  <a:cubicBezTo>
                    <a:pt x="2464" y="111"/>
                    <a:pt x="2859" y="255"/>
                    <a:pt x="3115" y="559"/>
                  </a:cubicBezTo>
                  <a:cubicBezTo>
                    <a:pt x="3574" y="1018"/>
                    <a:pt x="3524" y="1772"/>
                    <a:pt x="3016" y="2181"/>
                  </a:cubicBezTo>
                  <a:cubicBezTo>
                    <a:pt x="2951" y="2230"/>
                    <a:pt x="2852" y="2280"/>
                    <a:pt x="2770" y="2296"/>
                  </a:cubicBezTo>
                  <a:cubicBezTo>
                    <a:pt x="2706" y="2313"/>
                    <a:pt x="2640" y="2321"/>
                    <a:pt x="2575" y="2321"/>
                  </a:cubicBezTo>
                  <a:cubicBezTo>
                    <a:pt x="2391" y="2321"/>
                    <a:pt x="2211" y="2257"/>
                    <a:pt x="2066" y="2149"/>
                  </a:cubicBezTo>
                  <a:cubicBezTo>
                    <a:pt x="1951" y="2067"/>
                    <a:pt x="1885" y="1919"/>
                    <a:pt x="1934" y="1772"/>
                  </a:cubicBezTo>
                  <a:lnTo>
                    <a:pt x="1934" y="1772"/>
                  </a:lnTo>
                  <a:cubicBezTo>
                    <a:pt x="2010" y="1847"/>
                    <a:pt x="2106" y="1887"/>
                    <a:pt x="2206" y="1887"/>
                  </a:cubicBezTo>
                  <a:cubicBezTo>
                    <a:pt x="2257" y="1887"/>
                    <a:pt x="2310" y="1876"/>
                    <a:pt x="2361" y="1853"/>
                  </a:cubicBezTo>
                  <a:cubicBezTo>
                    <a:pt x="2607" y="1722"/>
                    <a:pt x="2541" y="1313"/>
                    <a:pt x="2213" y="1231"/>
                  </a:cubicBezTo>
                  <a:cubicBezTo>
                    <a:pt x="2182" y="1221"/>
                    <a:pt x="2150" y="1216"/>
                    <a:pt x="2119" y="1216"/>
                  </a:cubicBezTo>
                  <a:cubicBezTo>
                    <a:pt x="1781" y="1216"/>
                    <a:pt x="1511" y="1759"/>
                    <a:pt x="1902" y="2165"/>
                  </a:cubicBezTo>
                  <a:cubicBezTo>
                    <a:pt x="2066" y="2317"/>
                    <a:pt x="2280" y="2400"/>
                    <a:pt x="2504" y="2400"/>
                  </a:cubicBezTo>
                  <a:cubicBezTo>
                    <a:pt x="2570" y="2400"/>
                    <a:pt x="2638" y="2393"/>
                    <a:pt x="2705" y="2378"/>
                  </a:cubicBezTo>
                  <a:cubicBezTo>
                    <a:pt x="2738" y="2362"/>
                    <a:pt x="2754" y="2362"/>
                    <a:pt x="2787" y="2345"/>
                  </a:cubicBezTo>
                  <a:lnTo>
                    <a:pt x="2869" y="2329"/>
                  </a:lnTo>
                  <a:lnTo>
                    <a:pt x="2902" y="2312"/>
                  </a:lnTo>
                  <a:cubicBezTo>
                    <a:pt x="3049" y="2247"/>
                    <a:pt x="3180" y="2132"/>
                    <a:pt x="3262" y="2001"/>
                  </a:cubicBezTo>
                  <a:cubicBezTo>
                    <a:pt x="3590" y="1542"/>
                    <a:pt x="3557" y="903"/>
                    <a:pt x="3164" y="493"/>
                  </a:cubicBezTo>
                  <a:cubicBezTo>
                    <a:pt x="2892" y="161"/>
                    <a:pt x="2460" y="1"/>
                    <a:pt x="20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7132725" y="44797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7" y="1"/>
                    <a:pt x="4968" y="45"/>
                    <a:pt x="4622" y="168"/>
                  </a:cubicBezTo>
                  <a:cubicBezTo>
                    <a:pt x="3778" y="468"/>
                    <a:pt x="2592" y="1030"/>
                    <a:pt x="1425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2"/>
                  </a:cubicBezTo>
                  <a:cubicBezTo>
                    <a:pt x="1955" y="1295"/>
                    <a:pt x="2186" y="1159"/>
                    <a:pt x="2324" y="1159"/>
                  </a:cubicBezTo>
                  <a:cubicBezTo>
                    <a:pt x="2372" y="1159"/>
                    <a:pt x="2409" y="1175"/>
                    <a:pt x="2442" y="1217"/>
                  </a:cubicBezTo>
                  <a:cubicBezTo>
                    <a:pt x="2503" y="1315"/>
                    <a:pt x="2410" y="1367"/>
                    <a:pt x="2270" y="1367"/>
                  </a:cubicBezTo>
                  <a:cubicBezTo>
                    <a:pt x="2222" y="1367"/>
                    <a:pt x="2169" y="1361"/>
                    <a:pt x="2115" y="1348"/>
                  </a:cubicBezTo>
                  <a:cubicBezTo>
                    <a:pt x="2067" y="1332"/>
                    <a:pt x="2018" y="1325"/>
                    <a:pt x="1970" y="1325"/>
                  </a:cubicBezTo>
                  <a:cubicBezTo>
                    <a:pt x="1867" y="1325"/>
                    <a:pt x="1766" y="1358"/>
                    <a:pt x="1688" y="1414"/>
                  </a:cubicBezTo>
                  <a:cubicBezTo>
                    <a:pt x="1511" y="1575"/>
                    <a:pt x="1715" y="2102"/>
                    <a:pt x="1361" y="2102"/>
                  </a:cubicBezTo>
                  <a:cubicBezTo>
                    <a:pt x="1355" y="2102"/>
                    <a:pt x="1350" y="2102"/>
                    <a:pt x="1344" y="2102"/>
                  </a:cubicBezTo>
                  <a:lnTo>
                    <a:pt x="1344" y="2102"/>
                  </a:lnTo>
                  <a:cubicBezTo>
                    <a:pt x="1344" y="2102"/>
                    <a:pt x="1630" y="2462"/>
                    <a:pt x="2056" y="2462"/>
                  </a:cubicBezTo>
                  <a:cubicBezTo>
                    <a:pt x="2199" y="2462"/>
                    <a:pt x="2356" y="2422"/>
                    <a:pt x="2524" y="2315"/>
                  </a:cubicBezTo>
                  <a:cubicBezTo>
                    <a:pt x="3196" y="1873"/>
                    <a:pt x="2819" y="1381"/>
                    <a:pt x="3082" y="1250"/>
                  </a:cubicBezTo>
                  <a:cubicBezTo>
                    <a:pt x="3125" y="1227"/>
                    <a:pt x="3167" y="1216"/>
                    <a:pt x="3206" y="1216"/>
                  </a:cubicBezTo>
                  <a:cubicBezTo>
                    <a:pt x="3389" y="1216"/>
                    <a:pt x="3500" y="1446"/>
                    <a:pt x="3311" y="1676"/>
                  </a:cubicBezTo>
                  <a:cubicBezTo>
                    <a:pt x="3082" y="1938"/>
                    <a:pt x="2229" y="2889"/>
                    <a:pt x="3573" y="3708"/>
                  </a:cubicBezTo>
                  <a:cubicBezTo>
                    <a:pt x="3573" y="3708"/>
                    <a:pt x="3377" y="3249"/>
                    <a:pt x="3737" y="3086"/>
                  </a:cubicBezTo>
                  <a:cubicBezTo>
                    <a:pt x="4098" y="2922"/>
                    <a:pt x="4819" y="2709"/>
                    <a:pt x="4721" y="2200"/>
                  </a:cubicBezTo>
                  <a:cubicBezTo>
                    <a:pt x="4622" y="1709"/>
                    <a:pt x="4245" y="955"/>
                    <a:pt x="4852" y="512"/>
                  </a:cubicBezTo>
                  <a:cubicBezTo>
                    <a:pt x="5204" y="248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7162625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6" y="0"/>
                    <a:pt x="1" y="123"/>
                    <a:pt x="1" y="123"/>
                  </a:cubicBezTo>
                  <a:cubicBezTo>
                    <a:pt x="1" y="123"/>
                    <a:pt x="951" y="205"/>
                    <a:pt x="1197" y="549"/>
                  </a:cubicBezTo>
                  <a:cubicBezTo>
                    <a:pt x="1361" y="746"/>
                    <a:pt x="1427" y="1025"/>
                    <a:pt x="1345" y="1270"/>
                  </a:cubicBezTo>
                  <a:cubicBezTo>
                    <a:pt x="1296" y="1500"/>
                    <a:pt x="1181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7127400" y="4321225"/>
              <a:ext cx="56550" cy="66825"/>
            </a:xfrm>
            <a:custGeom>
              <a:avLst/>
              <a:gdLst/>
              <a:ahLst/>
              <a:cxnLst/>
              <a:rect l="l" t="t" r="r" b="b"/>
              <a:pathLst>
                <a:path w="2262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74" y="2410"/>
                    <a:pt x="1754" y="2672"/>
                    <a:pt x="2000" y="2017"/>
                  </a:cubicBezTo>
                  <a:cubicBezTo>
                    <a:pt x="2262" y="1345"/>
                    <a:pt x="1623" y="918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7042575" y="4350325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3" y="96"/>
                  </a:cubicBezTo>
                  <a:cubicBezTo>
                    <a:pt x="1856" y="96"/>
                    <a:pt x="1383" y="203"/>
                    <a:pt x="1229" y="689"/>
                  </a:cubicBezTo>
                  <a:cubicBezTo>
                    <a:pt x="1049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0"/>
                  </a:cubicBezTo>
                  <a:cubicBezTo>
                    <a:pt x="1235" y="1947"/>
                    <a:pt x="1050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196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937650" y="419165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9" y="0"/>
                  </a:moveTo>
                  <a:cubicBezTo>
                    <a:pt x="2287" y="0"/>
                    <a:pt x="2185" y="7"/>
                    <a:pt x="2083" y="20"/>
                  </a:cubicBezTo>
                  <a:cubicBezTo>
                    <a:pt x="755" y="168"/>
                    <a:pt x="1" y="1971"/>
                    <a:pt x="788" y="3233"/>
                  </a:cubicBezTo>
                  <a:cubicBezTo>
                    <a:pt x="1382" y="4176"/>
                    <a:pt x="2426" y="4477"/>
                    <a:pt x="3386" y="4477"/>
                  </a:cubicBezTo>
                  <a:cubicBezTo>
                    <a:pt x="3510" y="4477"/>
                    <a:pt x="3634" y="4472"/>
                    <a:pt x="3754" y="4462"/>
                  </a:cubicBezTo>
                  <a:cubicBezTo>
                    <a:pt x="3951" y="4462"/>
                    <a:pt x="4197" y="4430"/>
                    <a:pt x="4443" y="4397"/>
                  </a:cubicBezTo>
                  <a:cubicBezTo>
                    <a:pt x="4443" y="4397"/>
                    <a:pt x="4633" y="4367"/>
                    <a:pt x="4920" y="4367"/>
                  </a:cubicBezTo>
                  <a:cubicBezTo>
                    <a:pt x="5407" y="4367"/>
                    <a:pt x="6173" y="4452"/>
                    <a:pt x="6770" y="4905"/>
                  </a:cubicBezTo>
                  <a:cubicBezTo>
                    <a:pt x="7164" y="5233"/>
                    <a:pt x="7426" y="5708"/>
                    <a:pt x="7508" y="6216"/>
                  </a:cubicBezTo>
                  <a:cubicBezTo>
                    <a:pt x="7508" y="6216"/>
                    <a:pt x="7672" y="7413"/>
                    <a:pt x="7098" y="8068"/>
                  </a:cubicBezTo>
                  <a:lnTo>
                    <a:pt x="7082" y="8101"/>
                  </a:lnTo>
                  <a:cubicBezTo>
                    <a:pt x="7082" y="8101"/>
                    <a:pt x="8115" y="7577"/>
                    <a:pt x="7983" y="5970"/>
                  </a:cubicBezTo>
                  <a:cubicBezTo>
                    <a:pt x="7876" y="4663"/>
                    <a:pt x="6826" y="4010"/>
                    <a:pt x="5509" y="4010"/>
                  </a:cubicBezTo>
                  <a:cubicBezTo>
                    <a:pt x="5224" y="4010"/>
                    <a:pt x="4927" y="4040"/>
                    <a:pt x="4623" y="4102"/>
                  </a:cubicBezTo>
                  <a:cubicBezTo>
                    <a:pt x="4126" y="4193"/>
                    <a:pt x="3680" y="4239"/>
                    <a:pt x="3278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7"/>
                    <a:pt x="1165" y="3512"/>
                    <a:pt x="919" y="3135"/>
                  </a:cubicBezTo>
                  <a:cubicBezTo>
                    <a:pt x="198" y="1987"/>
                    <a:pt x="902" y="299"/>
                    <a:pt x="2099" y="151"/>
                  </a:cubicBezTo>
                  <a:cubicBezTo>
                    <a:pt x="2199" y="137"/>
                    <a:pt x="2301" y="130"/>
                    <a:pt x="2402" y="130"/>
                  </a:cubicBezTo>
                  <a:cubicBezTo>
                    <a:pt x="2876" y="130"/>
                    <a:pt x="3334" y="292"/>
                    <a:pt x="3591" y="643"/>
                  </a:cubicBezTo>
                  <a:cubicBezTo>
                    <a:pt x="3886" y="1037"/>
                    <a:pt x="3935" y="1545"/>
                    <a:pt x="3738" y="1987"/>
                  </a:cubicBezTo>
                  <a:cubicBezTo>
                    <a:pt x="3577" y="2336"/>
                    <a:pt x="3240" y="2543"/>
                    <a:pt x="2880" y="2543"/>
                  </a:cubicBezTo>
                  <a:cubicBezTo>
                    <a:pt x="2800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61" y="1905"/>
                  </a:cubicBezTo>
                  <a:cubicBezTo>
                    <a:pt x="2771" y="1840"/>
                    <a:pt x="2853" y="1496"/>
                    <a:pt x="2705" y="1200"/>
                  </a:cubicBezTo>
                  <a:cubicBezTo>
                    <a:pt x="2652" y="1088"/>
                    <a:pt x="2522" y="1023"/>
                    <a:pt x="2378" y="1023"/>
                  </a:cubicBezTo>
                  <a:cubicBezTo>
                    <a:pt x="2167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3" y="2233"/>
                  </a:cubicBezTo>
                  <a:cubicBezTo>
                    <a:pt x="2251" y="2427"/>
                    <a:pt x="2588" y="2590"/>
                    <a:pt x="2935" y="2590"/>
                  </a:cubicBezTo>
                  <a:cubicBezTo>
                    <a:pt x="3265" y="2590"/>
                    <a:pt x="3605" y="2443"/>
                    <a:pt x="3820" y="2036"/>
                  </a:cubicBezTo>
                  <a:cubicBezTo>
                    <a:pt x="4049" y="1561"/>
                    <a:pt x="4000" y="987"/>
                    <a:pt x="3689" y="561"/>
                  </a:cubicBezTo>
                  <a:cubicBezTo>
                    <a:pt x="3401" y="178"/>
                    <a:pt x="2907" y="0"/>
                    <a:pt x="23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970025" y="43078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32" y="274"/>
                    <a:pt x="263" y="389"/>
                    <a:pt x="378" y="537"/>
                  </a:cubicBezTo>
                  <a:cubicBezTo>
                    <a:pt x="453" y="643"/>
                    <a:pt x="599" y="1405"/>
                    <a:pt x="1202" y="1405"/>
                  </a:cubicBezTo>
                  <a:cubicBezTo>
                    <a:pt x="1252" y="1405"/>
                    <a:pt x="1305" y="1400"/>
                    <a:pt x="1361" y="1389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1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689" y="1864"/>
                    <a:pt x="3853" y="1405"/>
                    <a:pt x="3722" y="996"/>
                  </a:cubicBezTo>
                  <a:cubicBezTo>
                    <a:pt x="3623" y="501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999950" y="419870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1"/>
                  </a:moveTo>
                  <a:cubicBezTo>
                    <a:pt x="1689" y="427"/>
                    <a:pt x="1836" y="1066"/>
                    <a:pt x="1639" y="1640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6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44" y="3348"/>
                    <a:pt x="1010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5" y="2345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35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4"/>
                    <a:pt x="2770" y="2803"/>
                    <a:pt x="2869" y="2672"/>
                  </a:cubicBezTo>
                  <a:cubicBezTo>
                    <a:pt x="3000" y="2426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916350" y="4079275"/>
              <a:ext cx="38950" cy="191575"/>
            </a:xfrm>
            <a:custGeom>
              <a:avLst/>
              <a:gdLst/>
              <a:ahLst/>
              <a:cxnLst/>
              <a:rect l="l" t="t" r="r" b="b"/>
              <a:pathLst>
                <a:path w="1558" h="7663" extrusionOk="0">
                  <a:moveTo>
                    <a:pt x="636" y="0"/>
                  </a:moveTo>
                  <a:cubicBezTo>
                    <a:pt x="569" y="0"/>
                    <a:pt x="498" y="17"/>
                    <a:pt x="427" y="57"/>
                  </a:cubicBezTo>
                  <a:cubicBezTo>
                    <a:pt x="0" y="286"/>
                    <a:pt x="345" y="827"/>
                    <a:pt x="591" y="1090"/>
                  </a:cubicBezTo>
                  <a:cubicBezTo>
                    <a:pt x="705" y="1204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66" y="3974"/>
                    <a:pt x="1427" y="2827"/>
                    <a:pt x="1492" y="1860"/>
                  </a:cubicBezTo>
                  <a:cubicBezTo>
                    <a:pt x="1558" y="1335"/>
                    <a:pt x="1459" y="811"/>
                    <a:pt x="1197" y="368"/>
                  </a:cubicBezTo>
                  <a:cubicBezTo>
                    <a:pt x="1197" y="368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798750" y="4053925"/>
              <a:ext cx="212275" cy="254625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00" y="1"/>
                  </a:moveTo>
                  <a:cubicBezTo>
                    <a:pt x="1301" y="1"/>
                    <a:pt x="461" y="461"/>
                    <a:pt x="246" y="1186"/>
                  </a:cubicBezTo>
                  <a:cubicBezTo>
                    <a:pt x="0" y="1776"/>
                    <a:pt x="197" y="2481"/>
                    <a:pt x="721" y="2874"/>
                  </a:cubicBezTo>
                  <a:cubicBezTo>
                    <a:pt x="738" y="2874"/>
                    <a:pt x="754" y="2890"/>
                    <a:pt x="771" y="2907"/>
                  </a:cubicBezTo>
                  <a:cubicBezTo>
                    <a:pt x="998" y="3040"/>
                    <a:pt x="1256" y="3106"/>
                    <a:pt x="1514" y="3106"/>
                  </a:cubicBezTo>
                  <a:cubicBezTo>
                    <a:pt x="1796" y="3106"/>
                    <a:pt x="2080" y="3028"/>
                    <a:pt x="2328" y="2874"/>
                  </a:cubicBezTo>
                  <a:cubicBezTo>
                    <a:pt x="2492" y="2776"/>
                    <a:pt x="2606" y="2612"/>
                    <a:pt x="2656" y="2431"/>
                  </a:cubicBezTo>
                  <a:cubicBezTo>
                    <a:pt x="2800" y="2043"/>
                    <a:pt x="2501" y="1654"/>
                    <a:pt x="2115" y="1654"/>
                  </a:cubicBezTo>
                  <a:cubicBezTo>
                    <a:pt x="2062" y="1654"/>
                    <a:pt x="2007" y="1661"/>
                    <a:pt x="1951" y="1677"/>
                  </a:cubicBezTo>
                  <a:cubicBezTo>
                    <a:pt x="1623" y="1743"/>
                    <a:pt x="1426" y="2087"/>
                    <a:pt x="1557" y="2399"/>
                  </a:cubicBezTo>
                  <a:cubicBezTo>
                    <a:pt x="1628" y="2633"/>
                    <a:pt x="1882" y="2666"/>
                    <a:pt x="2021" y="2666"/>
                  </a:cubicBezTo>
                  <a:cubicBezTo>
                    <a:pt x="2077" y="2666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59"/>
                    <a:pt x="2016" y="2825"/>
                    <a:pt x="1934" y="2874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4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08" y="2333"/>
                    <a:pt x="426" y="1087"/>
                    <a:pt x="1131" y="514"/>
                  </a:cubicBezTo>
                  <a:cubicBezTo>
                    <a:pt x="1455" y="278"/>
                    <a:pt x="1846" y="148"/>
                    <a:pt x="2243" y="148"/>
                  </a:cubicBezTo>
                  <a:cubicBezTo>
                    <a:pt x="2287" y="148"/>
                    <a:pt x="2332" y="150"/>
                    <a:pt x="2377" y="153"/>
                  </a:cubicBezTo>
                  <a:cubicBezTo>
                    <a:pt x="2524" y="169"/>
                    <a:pt x="2656" y="186"/>
                    <a:pt x="2770" y="219"/>
                  </a:cubicBezTo>
                  <a:cubicBezTo>
                    <a:pt x="3869" y="464"/>
                    <a:pt x="4590" y="1661"/>
                    <a:pt x="4819" y="2874"/>
                  </a:cubicBezTo>
                  <a:cubicBezTo>
                    <a:pt x="5065" y="4120"/>
                    <a:pt x="4819" y="5365"/>
                    <a:pt x="4885" y="6480"/>
                  </a:cubicBezTo>
                  <a:cubicBezTo>
                    <a:pt x="4836" y="7513"/>
                    <a:pt x="5245" y="8496"/>
                    <a:pt x="5983" y="9201"/>
                  </a:cubicBezTo>
                  <a:cubicBezTo>
                    <a:pt x="6671" y="9807"/>
                    <a:pt x="7557" y="10152"/>
                    <a:pt x="8491" y="10184"/>
                  </a:cubicBezTo>
                  <a:cubicBezTo>
                    <a:pt x="7573" y="10119"/>
                    <a:pt x="6721" y="9758"/>
                    <a:pt x="6049" y="9135"/>
                  </a:cubicBezTo>
                  <a:cubicBezTo>
                    <a:pt x="5344" y="8447"/>
                    <a:pt x="4967" y="7480"/>
                    <a:pt x="5032" y="6480"/>
                  </a:cubicBezTo>
                  <a:cubicBezTo>
                    <a:pt x="4967" y="5382"/>
                    <a:pt x="5229" y="4152"/>
                    <a:pt x="4983" y="2874"/>
                  </a:cubicBezTo>
                  <a:lnTo>
                    <a:pt x="4983" y="2841"/>
                  </a:lnTo>
                  <a:cubicBezTo>
                    <a:pt x="4754" y="1579"/>
                    <a:pt x="4000" y="317"/>
                    <a:pt x="2803" y="71"/>
                  </a:cubicBezTo>
                  <a:cubicBezTo>
                    <a:pt x="2603" y="23"/>
                    <a:pt x="2400" y="1"/>
                    <a:pt x="22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789725" y="4093800"/>
              <a:ext cx="116400" cy="136900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69" y="3716"/>
                    <a:pt x="1943" y="3794"/>
                    <a:pt x="2271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64" y="3705"/>
                    <a:pt x="2099" y="3377"/>
                    <a:pt x="2295" y="3131"/>
                  </a:cubicBezTo>
                  <a:cubicBezTo>
                    <a:pt x="2459" y="2984"/>
                    <a:pt x="2426" y="2721"/>
                    <a:pt x="2230" y="2607"/>
                  </a:cubicBezTo>
                  <a:cubicBezTo>
                    <a:pt x="2115" y="2541"/>
                    <a:pt x="1836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18" y="3836"/>
                    <a:pt x="3312" y="4131"/>
                  </a:cubicBezTo>
                  <a:cubicBezTo>
                    <a:pt x="3721" y="4410"/>
                    <a:pt x="3476" y="4934"/>
                    <a:pt x="3476" y="4934"/>
                  </a:cubicBezTo>
                  <a:cubicBezTo>
                    <a:pt x="4197" y="4524"/>
                    <a:pt x="4033" y="3852"/>
                    <a:pt x="3951" y="3705"/>
                  </a:cubicBezTo>
                  <a:cubicBezTo>
                    <a:pt x="3853" y="3541"/>
                    <a:pt x="3672" y="3295"/>
                    <a:pt x="3902" y="3180"/>
                  </a:cubicBezTo>
                  <a:cubicBezTo>
                    <a:pt x="3915" y="3175"/>
                    <a:pt x="3928" y="3172"/>
                    <a:pt x="3940" y="3172"/>
                  </a:cubicBezTo>
                  <a:cubicBezTo>
                    <a:pt x="4140" y="3172"/>
                    <a:pt x="4213" y="3893"/>
                    <a:pt x="4213" y="4541"/>
                  </a:cubicBezTo>
                  <a:cubicBezTo>
                    <a:pt x="4164" y="4918"/>
                    <a:pt x="4344" y="5262"/>
                    <a:pt x="4656" y="5475"/>
                  </a:cubicBezTo>
                  <a:cubicBezTo>
                    <a:pt x="4508" y="5147"/>
                    <a:pt x="4459" y="4803"/>
                    <a:pt x="4459" y="4442"/>
                  </a:cubicBezTo>
                  <a:cubicBezTo>
                    <a:pt x="4459" y="3934"/>
                    <a:pt x="4557" y="3016"/>
                    <a:pt x="3639" y="2394"/>
                  </a:cubicBezTo>
                  <a:cubicBezTo>
                    <a:pt x="2738" y="1787"/>
                    <a:pt x="1640" y="2049"/>
                    <a:pt x="837" y="1476"/>
                  </a:cubicBezTo>
                  <a:cubicBezTo>
                    <a:pt x="755" y="1426"/>
                    <a:pt x="689" y="1361"/>
                    <a:pt x="623" y="1295"/>
                  </a:cubicBezTo>
                  <a:cubicBezTo>
                    <a:pt x="312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7220825" y="4235300"/>
              <a:ext cx="100000" cy="218775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16" y="1"/>
                  </a:moveTo>
                  <a:cubicBezTo>
                    <a:pt x="1763" y="1"/>
                    <a:pt x="1610" y="21"/>
                    <a:pt x="1459" y="61"/>
                  </a:cubicBezTo>
                  <a:cubicBezTo>
                    <a:pt x="689" y="258"/>
                    <a:pt x="148" y="913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590" y="4437"/>
                    <a:pt x="2361" y="4716"/>
                    <a:pt x="2901" y="5224"/>
                  </a:cubicBezTo>
                  <a:cubicBezTo>
                    <a:pt x="3442" y="5683"/>
                    <a:pt x="3770" y="6355"/>
                    <a:pt x="3819" y="7060"/>
                  </a:cubicBezTo>
                  <a:cubicBezTo>
                    <a:pt x="3852" y="7716"/>
                    <a:pt x="3508" y="8404"/>
                    <a:pt x="2918" y="8568"/>
                  </a:cubicBezTo>
                  <a:cubicBezTo>
                    <a:pt x="2791" y="8608"/>
                    <a:pt x="2661" y="8627"/>
                    <a:pt x="2534" y="8627"/>
                  </a:cubicBezTo>
                  <a:cubicBezTo>
                    <a:pt x="2090" y="8627"/>
                    <a:pt x="1685" y="8393"/>
                    <a:pt x="1557" y="8011"/>
                  </a:cubicBezTo>
                  <a:cubicBezTo>
                    <a:pt x="1344" y="7568"/>
                    <a:pt x="1541" y="7027"/>
                    <a:pt x="2000" y="6847"/>
                  </a:cubicBezTo>
                  <a:cubicBezTo>
                    <a:pt x="2082" y="6814"/>
                    <a:pt x="2180" y="6798"/>
                    <a:pt x="2262" y="6798"/>
                  </a:cubicBezTo>
                  <a:cubicBezTo>
                    <a:pt x="2262" y="6798"/>
                    <a:pt x="2292" y="6795"/>
                    <a:pt x="2339" y="6795"/>
                  </a:cubicBezTo>
                  <a:cubicBezTo>
                    <a:pt x="2479" y="6795"/>
                    <a:pt x="2774" y="6822"/>
                    <a:pt x="2885" y="7044"/>
                  </a:cubicBezTo>
                  <a:cubicBezTo>
                    <a:pt x="2885" y="7044"/>
                    <a:pt x="2902" y="7078"/>
                    <a:pt x="2880" y="7078"/>
                  </a:cubicBezTo>
                  <a:cubicBezTo>
                    <a:pt x="2872" y="7078"/>
                    <a:pt x="2858" y="7073"/>
                    <a:pt x="2836" y="7060"/>
                  </a:cubicBezTo>
                  <a:cubicBezTo>
                    <a:pt x="2770" y="7027"/>
                    <a:pt x="2698" y="7010"/>
                    <a:pt x="2627" y="7010"/>
                  </a:cubicBezTo>
                  <a:cubicBezTo>
                    <a:pt x="2521" y="7010"/>
                    <a:pt x="2416" y="7047"/>
                    <a:pt x="2328" y="7126"/>
                  </a:cubicBezTo>
                  <a:cubicBezTo>
                    <a:pt x="2082" y="7355"/>
                    <a:pt x="2147" y="7781"/>
                    <a:pt x="2443" y="7945"/>
                  </a:cubicBezTo>
                  <a:cubicBezTo>
                    <a:pt x="2524" y="7983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19" y="6903"/>
                    <a:pt x="2689" y="6698"/>
                    <a:pt x="2341" y="6698"/>
                  </a:cubicBezTo>
                  <a:cubicBezTo>
                    <a:pt x="2216" y="6698"/>
                    <a:pt x="2089" y="6725"/>
                    <a:pt x="1967" y="6781"/>
                  </a:cubicBezTo>
                  <a:cubicBezTo>
                    <a:pt x="1508" y="7011"/>
                    <a:pt x="1295" y="7552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9"/>
                    <a:pt x="2967" y="8683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16" y="5093"/>
                  </a:cubicBezTo>
                  <a:cubicBezTo>
                    <a:pt x="2443" y="4552"/>
                    <a:pt x="1689" y="4274"/>
                    <a:pt x="1131" y="3716"/>
                  </a:cubicBezTo>
                  <a:cubicBezTo>
                    <a:pt x="574" y="3159"/>
                    <a:pt x="181" y="2438"/>
                    <a:pt x="246" y="1716"/>
                  </a:cubicBezTo>
                  <a:cubicBezTo>
                    <a:pt x="262" y="1258"/>
                    <a:pt x="476" y="848"/>
                    <a:pt x="836" y="553"/>
                  </a:cubicBezTo>
                  <a:cubicBezTo>
                    <a:pt x="984" y="438"/>
                    <a:pt x="1164" y="340"/>
                    <a:pt x="1361" y="290"/>
                  </a:cubicBezTo>
                  <a:cubicBezTo>
                    <a:pt x="1500" y="249"/>
                    <a:pt x="1648" y="229"/>
                    <a:pt x="1797" y="229"/>
                  </a:cubicBezTo>
                  <a:cubicBezTo>
                    <a:pt x="1947" y="229"/>
                    <a:pt x="2098" y="249"/>
                    <a:pt x="2246" y="290"/>
                  </a:cubicBezTo>
                  <a:cubicBezTo>
                    <a:pt x="3262" y="553"/>
                    <a:pt x="3590" y="1930"/>
                    <a:pt x="2901" y="2585"/>
                  </a:cubicBezTo>
                  <a:cubicBezTo>
                    <a:pt x="2770" y="2716"/>
                    <a:pt x="2590" y="2815"/>
                    <a:pt x="2393" y="2847"/>
                  </a:cubicBezTo>
                  <a:cubicBezTo>
                    <a:pt x="2332" y="2856"/>
                    <a:pt x="2273" y="2860"/>
                    <a:pt x="2218" y="2860"/>
                  </a:cubicBezTo>
                  <a:cubicBezTo>
                    <a:pt x="1757" y="2860"/>
                    <a:pt x="1513" y="2577"/>
                    <a:pt x="1557" y="2372"/>
                  </a:cubicBezTo>
                  <a:cubicBezTo>
                    <a:pt x="1557" y="2372"/>
                    <a:pt x="1557" y="2356"/>
                    <a:pt x="1623" y="2356"/>
                  </a:cubicBezTo>
                  <a:cubicBezTo>
                    <a:pt x="1633" y="2356"/>
                    <a:pt x="1653" y="2357"/>
                    <a:pt x="1680" y="2357"/>
                  </a:cubicBezTo>
                  <a:cubicBezTo>
                    <a:pt x="1818" y="2357"/>
                    <a:pt x="2138" y="2333"/>
                    <a:pt x="2262" y="2044"/>
                  </a:cubicBezTo>
                  <a:cubicBezTo>
                    <a:pt x="2382" y="1685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8" y="1798"/>
                    <a:pt x="1066" y="2716"/>
                    <a:pt x="1754" y="2913"/>
                  </a:cubicBezTo>
                  <a:cubicBezTo>
                    <a:pt x="1924" y="2991"/>
                    <a:pt x="2103" y="3028"/>
                    <a:pt x="2280" y="3028"/>
                  </a:cubicBezTo>
                  <a:cubicBezTo>
                    <a:pt x="2735" y="3028"/>
                    <a:pt x="3178" y="2785"/>
                    <a:pt x="3426" y="2372"/>
                  </a:cubicBezTo>
                  <a:cubicBezTo>
                    <a:pt x="3688" y="1831"/>
                    <a:pt x="3623" y="1176"/>
                    <a:pt x="3278" y="684"/>
                  </a:cubicBezTo>
                  <a:cubicBezTo>
                    <a:pt x="2961" y="239"/>
                    <a:pt x="2445" y="1"/>
                    <a:pt x="19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7276150" y="4318350"/>
              <a:ext cx="42625" cy="60275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97" y="1"/>
                  </a:moveTo>
                  <a:cubicBezTo>
                    <a:pt x="197" y="165"/>
                    <a:pt x="164" y="312"/>
                    <a:pt x="115" y="460"/>
                  </a:cubicBezTo>
                  <a:cubicBezTo>
                    <a:pt x="0" y="853"/>
                    <a:pt x="311" y="1115"/>
                    <a:pt x="951" y="1394"/>
                  </a:cubicBezTo>
                  <a:cubicBezTo>
                    <a:pt x="1328" y="1591"/>
                    <a:pt x="1590" y="1968"/>
                    <a:pt x="1656" y="2410"/>
                  </a:cubicBezTo>
                  <a:cubicBezTo>
                    <a:pt x="1705" y="394"/>
                    <a:pt x="885" y="329"/>
                    <a:pt x="688" y="329"/>
                  </a:cubicBezTo>
                  <a:cubicBezTo>
                    <a:pt x="492" y="329"/>
                    <a:pt x="377" y="247"/>
                    <a:pt x="361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7141725" y="4140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6" y="3283"/>
                    <a:pt x="1803" y="3293"/>
                    <a:pt x="1773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2" y="2328"/>
                    <a:pt x="493" y="2213"/>
                    <a:pt x="492" y="2213"/>
                  </a:cubicBezTo>
                  <a:lnTo>
                    <a:pt x="492" y="2213"/>
                  </a:lnTo>
                  <a:cubicBezTo>
                    <a:pt x="542" y="2360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0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8"/>
                    <a:pt x="3722" y="9638"/>
                    <a:pt x="4049" y="9786"/>
                  </a:cubicBezTo>
                  <a:cubicBezTo>
                    <a:pt x="4049" y="9786"/>
                    <a:pt x="3951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2" y="9572"/>
                    <a:pt x="4416" y="9657"/>
                    <a:pt x="4572" y="9657"/>
                  </a:cubicBezTo>
                  <a:cubicBezTo>
                    <a:pt x="4667" y="9657"/>
                    <a:pt x="4767" y="9625"/>
                    <a:pt x="4869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3" y="9314"/>
                    <a:pt x="6075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7188025" y="4076475"/>
              <a:ext cx="68875" cy="268550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9" y="1"/>
                  </a:moveTo>
                  <a:cubicBezTo>
                    <a:pt x="726" y="1"/>
                    <a:pt x="17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66" y="1972"/>
                  </a:lnTo>
                  <a:cubicBezTo>
                    <a:pt x="1591" y="1939"/>
                    <a:pt x="1853" y="1333"/>
                    <a:pt x="1656" y="1070"/>
                  </a:cubicBezTo>
                  <a:cubicBezTo>
                    <a:pt x="1574" y="958"/>
                    <a:pt x="1454" y="907"/>
                    <a:pt x="1336" y="907"/>
                  </a:cubicBezTo>
                  <a:cubicBezTo>
                    <a:pt x="1128" y="907"/>
                    <a:pt x="925" y="1065"/>
                    <a:pt x="935" y="1316"/>
                  </a:cubicBezTo>
                  <a:cubicBezTo>
                    <a:pt x="968" y="1644"/>
                    <a:pt x="1312" y="1611"/>
                    <a:pt x="1345" y="1660"/>
                  </a:cubicBezTo>
                  <a:cubicBezTo>
                    <a:pt x="1394" y="1693"/>
                    <a:pt x="1345" y="1759"/>
                    <a:pt x="1345" y="1759"/>
                  </a:cubicBezTo>
                  <a:cubicBezTo>
                    <a:pt x="1312" y="1824"/>
                    <a:pt x="1247" y="1874"/>
                    <a:pt x="1181" y="1906"/>
                  </a:cubicBezTo>
                  <a:cubicBezTo>
                    <a:pt x="1148" y="1906"/>
                    <a:pt x="1132" y="1906"/>
                    <a:pt x="1116" y="1923"/>
                  </a:cubicBezTo>
                  <a:lnTo>
                    <a:pt x="1099" y="1923"/>
                  </a:lnTo>
                  <a:cubicBezTo>
                    <a:pt x="1067" y="1926"/>
                    <a:pt x="1036" y="1928"/>
                    <a:pt x="1005" y="1928"/>
                  </a:cubicBezTo>
                  <a:cubicBezTo>
                    <a:pt x="490" y="1928"/>
                    <a:pt x="74" y="1432"/>
                    <a:pt x="198" y="906"/>
                  </a:cubicBezTo>
                  <a:cubicBezTo>
                    <a:pt x="269" y="435"/>
                    <a:pt x="763" y="118"/>
                    <a:pt x="1280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1" y="1431"/>
                    <a:pt x="2558" y="1956"/>
                  </a:cubicBezTo>
                  <a:cubicBezTo>
                    <a:pt x="2525" y="2464"/>
                    <a:pt x="2427" y="2955"/>
                    <a:pt x="2247" y="3447"/>
                  </a:cubicBezTo>
                  <a:cubicBezTo>
                    <a:pt x="1427" y="5463"/>
                    <a:pt x="525" y="7496"/>
                    <a:pt x="1148" y="8971"/>
                  </a:cubicBezTo>
                  <a:cubicBezTo>
                    <a:pt x="1427" y="9725"/>
                    <a:pt x="1968" y="10348"/>
                    <a:pt x="2673" y="10741"/>
                  </a:cubicBezTo>
                  <a:cubicBezTo>
                    <a:pt x="2001" y="10331"/>
                    <a:pt x="1493" y="9692"/>
                    <a:pt x="1247" y="8938"/>
                  </a:cubicBezTo>
                  <a:cubicBezTo>
                    <a:pt x="673" y="7512"/>
                    <a:pt x="1574" y="5545"/>
                    <a:pt x="2410" y="3496"/>
                  </a:cubicBezTo>
                  <a:cubicBezTo>
                    <a:pt x="2591" y="3005"/>
                    <a:pt x="2705" y="2496"/>
                    <a:pt x="2722" y="1972"/>
                  </a:cubicBezTo>
                  <a:cubicBezTo>
                    <a:pt x="2755" y="1415"/>
                    <a:pt x="2591" y="857"/>
                    <a:pt x="2247" y="415"/>
                  </a:cubicBezTo>
                  <a:cubicBezTo>
                    <a:pt x="1980" y="124"/>
                    <a:pt x="1640" y="1"/>
                    <a:pt x="13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7254825" y="434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7273275" y="4154850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1"/>
                  </a:moveTo>
                  <a:cubicBezTo>
                    <a:pt x="3279" y="1"/>
                    <a:pt x="3279" y="268"/>
                    <a:pt x="3109" y="268"/>
                  </a:cubicBezTo>
                  <a:cubicBezTo>
                    <a:pt x="3096" y="268"/>
                    <a:pt x="3081" y="267"/>
                    <a:pt x="3065" y="263"/>
                  </a:cubicBezTo>
                  <a:cubicBezTo>
                    <a:pt x="2957" y="240"/>
                    <a:pt x="2813" y="180"/>
                    <a:pt x="2678" y="180"/>
                  </a:cubicBezTo>
                  <a:cubicBezTo>
                    <a:pt x="2527" y="180"/>
                    <a:pt x="2389" y="255"/>
                    <a:pt x="2328" y="542"/>
                  </a:cubicBezTo>
                  <a:cubicBezTo>
                    <a:pt x="2202" y="1062"/>
                    <a:pt x="2151" y="1643"/>
                    <a:pt x="1944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5" y="1062"/>
                    <a:pt x="1459" y="542"/>
                  </a:cubicBezTo>
                  <a:cubicBezTo>
                    <a:pt x="1390" y="255"/>
                    <a:pt x="1252" y="180"/>
                    <a:pt x="1103" y="180"/>
                  </a:cubicBezTo>
                  <a:cubicBezTo>
                    <a:pt x="970" y="180"/>
                    <a:pt x="830" y="240"/>
                    <a:pt x="722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31" y="673"/>
                  </a:cubicBezTo>
                  <a:cubicBezTo>
                    <a:pt x="0" y="1263"/>
                    <a:pt x="263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885" y="3738"/>
                  </a:lnTo>
                  <a:lnTo>
                    <a:pt x="1902" y="3508"/>
                  </a:lnTo>
                  <a:cubicBezTo>
                    <a:pt x="1902" y="3508"/>
                    <a:pt x="1934" y="2214"/>
                    <a:pt x="2721" y="1853"/>
                  </a:cubicBezTo>
                  <a:cubicBezTo>
                    <a:pt x="3508" y="1492"/>
                    <a:pt x="3787" y="1263"/>
                    <a:pt x="3639" y="673"/>
                  </a:cubicBezTo>
                  <a:cubicBezTo>
                    <a:pt x="3508" y="83"/>
                    <a:pt x="3279" y="1"/>
                    <a:pt x="3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7305650" y="4090100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7"/>
                    <a:pt x="148" y="1312"/>
                    <a:pt x="99" y="1427"/>
                  </a:cubicBezTo>
                  <a:cubicBezTo>
                    <a:pt x="0" y="1673"/>
                    <a:pt x="33" y="1968"/>
                    <a:pt x="230" y="2165"/>
                  </a:cubicBezTo>
                  <a:cubicBezTo>
                    <a:pt x="410" y="2427"/>
                    <a:pt x="525" y="2738"/>
                    <a:pt x="574" y="3050"/>
                  </a:cubicBezTo>
                  <a:cubicBezTo>
                    <a:pt x="590" y="3132"/>
                    <a:pt x="590" y="3394"/>
                    <a:pt x="607" y="3394"/>
                  </a:cubicBezTo>
                  <a:cubicBezTo>
                    <a:pt x="607" y="3394"/>
                    <a:pt x="623" y="3132"/>
                    <a:pt x="639" y="3050"/>
                  </a:cubicBezTo>
                  <a:cubicBezTo>
                    <a:pt x="672" y="2738"/>
                    <a:pt x="787" y="2427"/>
                    <a:pt x="984" y="2165"/>
                  </a:cubicBezTo>
                  <a:cubicBezTo>
                    <a:pt x="1164" y="1968"/>
                    <a:pt x="1213" y="1673"/>
                    <a:pt x="1098" y="1427"/>
                  </a:cubicBezTo>
                  <a:cubicBezTo>
                    <a:pt x="1049" y="1312"/>
                    <a:pt x="984" y="1197"/>
                    <a:pt x="918" y="1099"/>
                  </a:cubicBezTo>
                  <a:cubicBezTo>
                    <a:pt x="771" y="870"/>
                    <a:pt x="672" y="607"/>
                    <a:pt x="639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7250725" y="40663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0"/>
                  </a:moveTo>
                  <a:cubicBezTo>
                    <a:pt x="2394" y="984"/>
                    <a:pt x="1312" y="1230"/>
                    <a:pt x="689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79" y="5229"/>
                    <a:pt x="1574" y="6147"/>
                  </a:cubicBezTo>
                  <a:cubicBezTo>
                    <a:pt x="2722" y="6950"/>
                    <a:pt x="2771" y="8016"/>
                    <a:pt x="2771" y="8163"/>
                  </a:cubicBezTo>
                  <a:cubicBezTo>
                    <a:pt x="2787" y="7655"/>
                    <a:pt x="2640" y="7163"/>
                    <a:pt x="2345" y="6770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213"/>
                    <a:pt x="656" y="4983"/>
                  </a:cubicBezTo>
                  <a:cubicBezTo>
                    <a:pt x="312" y="4147"/>
                    <a:pt x="968" y="3278"/>
                    <a:pt x="1312" y="2918"/>
                  </a:cubicBezTo>
                  <a:cubicBezTo>
                    <a:pt x="1476" y="2738"/>
                    <a:pt x="1673" y="2557"/>
                    <a:pt x="1853" y="2377"/>
                  </a:cubicBezTo>
                  <a:cubicBezTo>
                    <a:pt x="2230" y="2033"/>
                    <a:pt x="2492" y="1574"/>
                    <a:pt x="2591" y="1082"/>
                  </a:cubicBezTo>
                  <a:cubicBezTo>
                    <a:pt x="2722" y="197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32450" y="4390150"/>
              <a:ext cx="226625" cy="1577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7059" y="0"/>
                  </a:moveTo>
                  <a:cubicBezTo>
                    <a:pt x="6607" y="0"/>
                    <a:pt x="6183" y="159"/>
                    <a:pt x="5918" y="489"/>
                  </a:cubicBezTo>
                  <a:cubicBezTo>
                    <a:pt x="5524" y="915"/>
                    <a:pt x="5475" y="1538"/>
                    <a:pt x="5803" y="1997"/>
                  </a:cubicBezTo>
                  <a:cubicBezTo>
                    <a:pt x="5901" y="2145"/>
                    <a:pt x="6032" y="2243"/>
                    <a:pt x="6180" y="2308"/>
                  </a:cubicBezTo>
                  <a:lnTo>
                    <a:pt x="6213" y="2325"/>
                  </a:lnTo>
                  <a:lnTo>
                    <a:pt x="6278" y="2341"/>
                  </a:lnTo>
                  <a:cubicBezTo>
                    <a:pt x="6311" y="2358"/>
                    <a:pt x="6344" y="2358"/>
                    <a:pt x="6377" y="2374"/>
                  </a:cubicBezTo>
                  <a:cubicBezTo>
                    <a:pt x="6445" y="2390"/>
                    <a:pt x="6516" y="2398"/>
                    <a:pt x="6586" y="2398"/>
                  </a:cubicBezTo>
                  <a:cubicBezTo>
                    <a:pt x="6802" y="2398"/>
                    <a:pt x="7015" y="2322"/>
                    <a:pt x="7163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5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4" y="1849"/>
                  </a:cubicBezTo>
                  <a:cubicBezTo>
                    <a:pt x="6759" y="1880"/>
                    <a:pt x="6817" y="1894"/>
                    <a:pt x="6875" y="1894"/>
                  </a:cubicBezTo>
                  <a:cubicBezTo>
                    <a:pt x="6975" y="1894"/>
                    <a:pt x="7074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6999" y="2145"/>
                  </a:cubicBezTo>
                  <a:cubicBezTo>
                    <a:pt x="6854" y="2253"/>
                    <a:pt x="6683" y="2317"/>
                    <a:pt x="6504" y="2317"/>
                  </a:cubicBezTo>
                  <a:cubicBezTo>
                    <a:pt x="6440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2" y="251"/>
                    <a:pt x="6616" y="107"/>
                    <a:pt x="7032" y="107"/>
                  </a:cubicBezTo>
                  <a:cubicBezTo>
                    <a:pt x="7898" y="107"/>
                    <a:pt x="8862" y="731"/>
                    <a:pt x="8884" y="1849"/>
                  </a:cubicBezTo>
                  <a:cubicBezTo>
                    <a:pt x="8917" y="2669"/>
                    <a:pt x="8475" y="3407"/>
                    <a:pt x="7753" y="3784"/>
                  </a:cubicBezTo>
                  <a:lnTo>
                    <a:pt x="7704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0" y="3973"/>
                    <a:pt x="6758" y="3973"/>
                  </a:cubicBezTo>
                  <a:cubicBezTo>
                    <a:pt x="5184" y="3973"/>
                    <a:pt x="3644" y="2835"/>
                    <a:pt x="2313" y="2835"/>
                  </a:cubicBezTo>
                  <a:cubicBezTo>
                    <a:pt x="2163" y="2835"/>
                    <a:pt x="2014" y="2850"/>
                    <a:pt x="1869" y="2882"/>
                  </a:cubicBezTo>
                  <a:cubicBezTo>
                    <a:pt x="607" y="3161"/>
                    <a:pt x="246" y="4046"/>
                    <a:pt x="131" y="4587"/>
                  </a:cubicBezTo>
                  <a:cubicBezTo>
                    <a:pt x="0" y="5128"/>
                    <a:pt x="99" y="5734"/>
                    <a:pt x="541" y="6062"/>
                  </a:cubicBezTo>
                  <a:cubicBezTo>
                    <a:pt x="768" y="6232"/>
                    <a:pt x="1041" y="6310"/>
                    <a:pt x="1307" y="6310"/>
                  </a:cubicBezTo>
                  <a:cubicBezTo>
                    <a:pt x="1732" y="6310"/>
                    <a:pt x="2140" y="6110"/>
                    <a:pt x="2312" y="5767"/>
                  </a:cubicBezTo>
                  <a:cubicBezTo>
                    <a:pt x="2639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8" y="4342"/>
                  </a:cubicBezTo>
                  <a:cubicBezTo>
                    <a:pt x="1254" y="4342"/>
                    <a:pt x="964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2"/>
                    <a:pt x="836" y="5292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8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5"/>
                  </a:cubicBezTo>
                  <a:cubicBezTo>
                    <a:pt x="1049" y="4964"/>
                    <a:pt x="1099" y="5324"/>
                    <a:pt x="1049" y="5374"/>
                  </a:cubicBezTo>
                  <a:cubicBezTo>
                    <a:pt x="1040" y="5383"/>
                    <a:pt x="1029" y="5387"/>
                    <a:pt x="1016" y="5387"/>
                  </a:cubicBezTo>
                  <a:cubicBezTo>
                    <a:pt x="965" y="5387"/>
                    <a:pt x="899" y="5318"/>
                    <a:pt x="886" y="5292"/>
                  </a:cubicBezTo>
                  <a:cubicBezTo>
                    <a:pt x="820" y="5095"/>
                    <a:pt x="836" y="4882"/>
                    <a:pt x="935" y="4718"/>
                  </a:cubicBezTo>
                  <a:cubicBezTo>
                    <a:pt x="1073" y="4510"/>
                    <a:pt x="1302" y="4392"/>
                    <a:pt x="1539" y="4392"/>
                  </a:cubicBezTo>
                  <a:cubicBezTo>
                    <a:pt x="1639" y="4392"/>
                    <a:pt x="1740" y="4412"/>
                    <a:pt x="1836" y="4456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66" y="5570"/>
                    <a:pt x="115" y="4636"/>
                    <a:pt x="541" y="4062"/>
                  </a:cubicBezTo>
                  <a:cubicBezTo>
                    <a:pt x="890" y="3589"/>
                    <a:pt x="1485" y="3352"/>
                    <a:pt x="2103" y="3352"/>
                  </a:cubicBezTo>
                  <a:cubicBezTo>
                    <a:pt x="2298" y="3352"/>
                    <a:pt x="2496" y="3376"/>
                    <a:pt x="2689" y="3423"/>
                  </a:cubicBezTo>
                  <a:cubicBezTo>
                    <a:pt x="3492" y="3620"/>
                    <a:pt x="4328" y="3964"/>
                    <a:pt x="5196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3" y="4182"/>
                    <a:pt x="7835" y="3931"/>
                  </a:cubicBezTo>
                  <a:cubicBezTo>
                    <a:pt x="8606" y="3521"/>
                    <a:pt x="9065" y="2718"/>
                    <a:pt x="9048" y="1849"/>
                  </a:cubicBezTo>
                  <a:cubicBezTo>
                    <a:pt x="9004" y="653"/>
                    <a:pt x="7975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5956225" y="4526125"/>
              <a:ext cx="153700" cy="1545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6" y="0"/>
                  </a:moveTo>
                  <a:cubicBezTo>
                    <a:pt x="3033" y="115"/>
                    <a:pt x="3017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48" y="1508"/>
                    <a:pt x="574" y="1623"/>
                    <a:pt x="541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50" y="3221"/>
                    <a:pt x="25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1"/>
                    <a:pt x="964" y="3761"/>
                  </a:cubicBezTo>
                  <a:cubicBezTo>
                    <a:pt x="1082" y="3761"/>
                    <a:pt x="1209" y="3740"/>
                    <a:pt x="1345" y="3688"/>
                  </a:cubicBezTo>
                  <a:cubicBezTo>
                    <a:pt x="2181" y="3360"/>
                    <a:pt x="2115" y="2819"/>
                    <a:pt x="2115" y="2656"/>
                  </a:cubicBezTo>
                  <a:cubicBezTo>
                    <a:pt x="2130" y="2518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1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3" y="2308"/>
                    <a:pt x="4001" y="2503"/>
                    <a:pt x="4016" y="2656"/>
                  </a:cubicBezTo>
                  <a:cubicBezTo>
                    <a:pt x="4033" y="2819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059500" y="44797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5"/>
                    <a:pt x="1836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1" y="3692"/>
                    <a:pt x="2901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34" y="2299"/>
                  </a:cubicBezTo>
                  <a:cubicBezTo>
                    <a:pt x="4104" y="2410"/>
                    <a:pt x="4264" y="2452"/>
                    <a:pt x="4409" y="2452"/>
                  </a:cubicBezTo>
                  <a:cubicBezTo>
                    <a:pt x="483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70" y="1414"/>
                  </a:cubicBezTo>
                  <a:cubicBezTo>
                    <a:pt x="4697" y="1351"/>
                    <a:pt x="4603" y="1321"/>
                    <a:pt x="4510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2" y="1217"/>
                  </a:cubicBezTo>
                  <a:cubicBezTo>
                    <a:pt x="4062" y="1175"/>
                    <a:pt x="4096" y="1159"/>
                    <a:pt x="4141" y="1159"/>
                  </a:cubicBezTo>
                  <a:cubicBezTo>
                    <a:pt x="4274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1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00875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63" y="1270"/>
                  </a:cubicBezTo>
                  <a:cubicBezTo>
                    <a:pt x="2181" y="1025"/>
                    <a:pt x="2246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70125" y="4320825"/>
              <a:ext cx="56175" cy="67075"/>
            </a:xfrm>
            <a:custGeom>
              <a:avLst/>
              <a:gdLst/>
              <a:ahLst/>
              <a:cxnLst/>
              <a:rect l="l" t="t" r="r" b="b"/>
              <a:pathLst>
                <a:path w="2247" h="2683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1" y="2683"/>
                    <a:pt x="1654" y="2430"/>
                    <a:pt x="2233" y="2602"/>
                  </a:cubicBezTo>
                  <a:lnTo>
                    <a:pt x="2233" y="2602"/>
                  </a:lnTo>
                  <a:cubicBezTo>
                    <a:pt x="2121" y="2552"/>
                    <a:pt x="1383" y="2110"/>
                    <a:pt x="1443" y="1443"/>
                  </a:cubicBezTo>
                  <a:cubicBezTo>
                    <a:pt x="1509" y="705"/>
                    <a:pt x="1427" y="180"/>
                    <a:pt x="1132" y="0"/>
                  </a:cubicBezTo>
                  <a:close/>
                  <a:moveTo>
                    <a:pt x="2233" y="2602"/>
                  </a:moveTo>
                  <a:cubicBezTo>
                    <a:pt x="2239" y="2605"/>
                    <a:pt x="2244" y="2607"/>
                    <a:pt x="2246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2" y="2605"/>
                    <a:pt x="2237" y="2604"/>
                    <a:pt x="2233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30775" y="4350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60" y="4049"/>
                    <a:pt x="1804" y="3361"/>
                    <a:pt x="2509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6" y="1695"/>
                    <a:pt x="2761" y="1748"/>
                    <a:pt x="2595" y="1748"/>
                  </a:cubicBezTo>
                  <a:cubicBezTo>
                    <a:pt x="2554" y="1748"/>
                    <a:pt x="2509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7" y="1727"/>
                    <a:pt x="1962" y="1947"/>
                    <a:pt x="2050" y="2180"/>
                  </a:cubicBezTo>
                  <a:cubicBezTo>
                    <a:pt x="2101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1" y="1705"/>
                    <a:pt x="2148" y="1312"/>
                    <a:pt x="1951" y="689"/>
                  </a:cubicBezTo>
                  <a:cubicBezTo>
                    <a:pt x="1811" y="203"/>
                    <a:pt x="1340" y="96"/>
                    <a:pt x="1024" y="96"/>
                  </a:cubicBezTo>
                  <a:cubicBezTo>
                    <a:pt x="935" y="96"/>
                    <a:pt x="858" y="104"/>
                    <a:pt x="804" y="115"/>
                  </a:cubicBezTo>
                  <a:cubicBezTo>
                    <a:pt x="770" y="122"/>
                    <a:pt x="736" y="125"/>
                    <a:pt x="704" y="125"/>
                  </a:cubicBezTo>
                  <a:cubicBezTo>
                    <a:pt x="581" y="125"/>
                    <a:pt x="472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13150" y="4191775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55" y="1"/>
                  </a:moveTo>
                  <a:cubicBezTo>
                    <a:pt x="5226" y="1"/>
                    <a:pt x="4720" y="166"/>
                    <a:pt x="4427" y="556"/>
                  </a:cubicBezTo>
                  <a:cubicBezTo>
                    <a:pt x="4115" y="999"/>
                    <a:pt x="4066" y="1556"/>
                    <a:pt x="4295" y="2031"/>
                  </a:cubicBezTo>
                  <a:cubicBezTo>
                    <a:pt x="4512" y="2441"/>
                    <a:pt x="4855" y="2587"/>
                    <a:pt x="5187" y="2587"/>
                  </a:cubicBezTo>
                  <a:cubicBezTo>
                    <a:pt x="5532" y="2587"/>
                    <a:pt x="5866" y="2428"/>
                    <a:pt x="6033" y="2245"/>
                  </a:cubicBezTo>
                  <a:cubicBezTo>
                    <a:pt x="6213" y="2031"/>
                    <a:pt x="6295" y="1753"/>
                    <a:pt x="6246" y="1491"/>
                  </a:cubicBezTo>
                  <a:cubicBezTo>
                    <a:pt x="6188" y="1162"/>
                    <a:pt x="5954" y="1022"/>
                    <a:pt x="5745" y="1022"/>
                  </a:cubicBezTo>
                  <a:cubicBezTo>
                    <a:pt x="5598" y="1022"/>
                    <a:pt x="5464" y="1091"/>
                    <a:pt x="5410" y="1212"/>
                  </a:cubicBezTo>
                  <a:cubicBezTo>
                    <a:pt x="5263" y="1491"/>
                    <a:pt x="5345" y="1851"/>
                    <a:pt x="5754" y="1900"/>
                  </a:cubicBezTo>
                  <a:cubicBezTo>
                    <a:pt x="6099" y="1966"/>
                    <a:pt x="5902" y="2392"/>
                    <a:pt x="5476" y="2507"/>
                  </a:cubicBezTo>
                  <a:cubicBezTo>
                    <a:pt x="5395" y="2528"/>
                    <a:pt x="5314" y="2538"/>
                    <a:pt x="5235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1" y="1556"/>
                    <a:pt x="4230" y="1032"/>
                    <a:pt x="4509" y="638"/>
                  </a:cubicBezTo>
                  <a:cubicBezTo>
                    <a:pt x="4775" y="306"/>
                    <a:pt x="5224" y="135"/>
                    <a:pt x="5691" y="135"/>
                  </a:cubicBezTo>
                  <a:cubicBezTo>
                    <a:pt x="5799" y="135"/>
                    <a:pt x="5908" y="144"/>
                    <a:pt x="6017" y="163"/>
                  </a:cubicBezTo>
                  <a:cubicBezTo>
                    <a:pt x="7213" y="294"/>
                    <a:pt x="7918" y="1999"/>
                    <a:pt x="7197" y="3146"/>
                  </a:cubicBezTo>
                  <a:cubicBezTo>
                    <a:pt x="6951" y="3507"/>
                    <a:pt x="6623" y="3802"/>
                    <a:pt x="6230" y="3998"/>
                  </a:cubicBezTo>
                  <a:cubicBezTo>
                    <a:pt x="5842" y="4164"/>
                    <a:pt x="5393" y="4247"/>
                    <a:pt x="4867" y="4247"/>
                  </a:cubicBezTo>
                  <a:cubicBezTo>
                    <a:pt x="4457" y="4247"/>
                    <a:pt x="4001" y="4197"/>
                    <a:pt x="3492" y="4097"/>
                  </a:cubicBezTo>
                  <a:cubicBezTo>
                    <a:pt x="3189" y="4036"/>
                    <a:pt x="2892" y="4005"/>
                    <a:pt x="2607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34" y="8096"/>
                    <a:pt x="1034" y="8096"/>
                  </a:cubicBezTo>
                  <a:lnTo>
                    <a:pt x="1017" y="8063"/>
                  </a:lnTo>
                  <a:cubicBezTo>
                    <a:pt x="444" y="7408"/>
                    <a:pt x="607" y="6211"/>
                    <a:pt x="607" y="6211"/>
                  </a:cubicBezTo>
                  <a:cubicBezTo>
                    <a:pt x="689" y="5703"/>
                    <a:pt x="952" y="5244"/>
                    <a:pt x="1345" y="4900"/>
                  </a:cubicBezTo>
                  <a:cubicBezTo>
                    <a:pt x="1926" y="4459"/>
                    <a:pt x="2660" y="4373"/>
                    <a:pt x="3143" y="4373"/>
                  </a:cubicBezTo>
                  <a:cubicBezTo>
                    <a:pt x="3450" y="4373"/>
                    <a:pt x="3656" y="4408"/>
                    <a:pt x="3656" y="4408"/>
                  </a:cubicBezTo>
                  <a:cubicBezTo>
                    <a:pt x="3918" y="4441"/>
                    <a:pt x="4148" y="4457"/>
                    <a:pt x="4361" y="4457"/>
                  </a:cubicBezTo>
                  <a:cubicBezTo>
                    <a:pt x="4451" y="4462"/>
                    <a:pt x="4542" y="4464"/>
                    <a:pt x="4634" y="4464"/>
                  </a:cubicBezTo>
                  <a:cubicBezTo>
                    <a:pt x="5619" y="4464"/>
                    <a:pt x="6713" y="4202"/>
                    <a:pt x="7328" y="3228"/>
                  </a:cubicBezTo>
                  <a:cubicBezTo>
                    <a:pt x="8115" y="1982"/>
                    <a:pt x="7344" y="179"/>
                    <a:pt x="6033" y="15"/>
                  </a:cubicBezTo>
                  <a:cubicBezTo>
                    <a:pt x="5940" y="6"/>
                    <a:pt x="5847" y="1"/>
                    <a:pt x="57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66850" y="4307825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1" y="202"/>
                    <a:pt x="1048" y="513"/>
                    <a:pt x="935" y="996"/>
                  </a:cubicBezTo>
                  <a:cubicBezTo>
                    <a:pt x="803" y="1405"/>
                    <a:pt x="967" y="1864"/>
                    <a:pt x="1312" y="2127"/>
                  </a:cubicBezTo>
                  <a:cubicBezTo>
                    <a:pt x="1639" y="2389"/>
                    <a:pt x="2541" y="2389"/>
                    <a:pt x="2541" y="2389"/>
                  </a:cubicBezTo>
                  <a:cubicBezTo>
                    <a:pt x="2279" y="2241"/>
                    <a:pt x="2524" y="1881"/>
                    <a:pt x="2688" y="1454"/>
                  </a:cubicBezTo>
                  <a:cubicBezTo>
                    <a:pt x="2844" y="1034"/>
                    <a:pt x="2422" y="880"/>
                    <a:pt x="2225" y="880"/>
                  </a:cubicBezTo>
                  <a:cubicBezTo>
                    <a:pt x="2215" y="880"/>
                    <a:pt x="2205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41" y="584"/>
                    <a:pt x="2020" y="584"/>
                  </a:cubicBezTo>
                  <a:cubicBezTo>
                    <a:pt x="2083" y="584"/>
                    <a:pt x="2158" y="594"/>
                    <a:pt x="2246" y="619"/>
                  </a:cubicBezTo>
                  <a:cubicBezTo>
                    <a:pt x="2721" y="766"/>
                    <a:pt x="2590" y="1241"/>
                    <a:pt x="3311" y="1389"/>
                  </a:cubicBezTo>
                  <a:cubicBezTo>
                    <a:pt x="3362" y="1398"/>
                    <a:pt x="3409" y="1402"/>
                    <a:pt x="3455" y="1402"/>
                  </a:cubicBezTo>
                  <a:cubicBezTo>
                    <a:pt x="4057" y="1402"/>
                    <a:pt x="4219" y="643"/>
                    <a:pt x="4295" y="537"/>
                  </a:cubicBezTo>
                  <a:cubicBezTo>
                    <a:pt x="4409" y="389"/>
                    <a:pt x="4524" y="274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0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3800" y="419870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492" y="279"/>
                    <a:pt x="1427" y="722"/>
                    <a:pt x="722" y="1345"/>
                  </a:cubicBezTo>
                  <a:cubicBezTo>
                    <a:pt x="1" y="1968"/>
                    <a:pt x="198" y="2426"/>
                    <a:pt x="361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30" y="2345"/>
                    <a:pt x="1165" y="2148"/>
                  </a:cubicBezTo>
                  <a:cubicBezTo>
                    <a:pt x="1099" y="1951"/>
                    <a:pt x="1132" y="1836"/>
                    <a:pt x="1247" y="1836"/>
                  </a:cubicBezTo>
                  <a:cubicBezTo>
                    <a:pt x="1345" y="1836"/>
                    <a:pt x="1345" y="2066"/>
                    <a:pt x="1329" y="2345"/>
                  </a:cubicBezTo>
                  <a:cubicBezTo>
                    <a:pt x="1329" y="2640"/>
                    <a:pt x="1263" y="3279"/>
                    <a:pt x="2115" y="3344"/>
                  </a:cubicBezTo>
                  <a:cubicBezTo>
                    <a:pt x="2147" y="3347"/>
                    <a:pt x="2178" y="3348"/>
                    <a:pt x="2208" y="3348"/>
                  </a:cubicBezTo>
                  <a:cubicBezTo>
                    <a:pt x="2986" y="3348"/>
                    <a:pt x="3214" y="2558"/>
                    <a:pt x="3214" y="2558"/>
                  </a:cubicBezTo>
                  <a:lnTo>
                    <a:pt x="3214" y="2558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3"/>
                    <a:pt x="1574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447550" y="4092575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0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28"/>
                    <a:pt x="788" y="3574"/>
                    <a:pt x="706" y="3721"/>
                  </a:cubicBezTo>
                  <a:cubicBezTo>
                    <a:pt x="624" y="3885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1" y="3705"/>
                    <a:pt x="1951" y="3131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4" y="2721"/>
                    <a:pt x="2181" y="2983"/>
                    <a:pt x="2328" y="3147"/>
                  </a:cubicBezTo>
                  <a:cubicBezTo>
                    <a:pt x="2541" y="3393"/>
                    <a:pt x="2476" y="3705"/>
                    <a:pt x="2214" y="3803"/>
                  </a:cubicBezTo>
                  <a:cubicBezTo>
                    <a:pt x="2214" y="3803"/>
                    <a:pt x="2260" y="3808"/>
                    <a:pt x="2340" y="3808"/>
                  </a:cubicBezTo>
                  <a:cubicBezTo>
                    <a:pt x="2646" y="3808"/>
                    <a:pt x="3443" y="3736"/>
                    <a:pt x="3951" y="3033"/>
                  </a:cubicBezTo>
                  <a:cubicBezTo>
                    <a:pt x="4295" y="2524"/>
                    <a:pt x="4525" y="1918"/>
                    <a:pt x="4574" y="1295"/>
                  </a:cubicBezTo>
                  <a:cubicBezTo>
                    <a:pt x="4640" y="853"/>
                    <a:pt x="4541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032850" y="4235550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74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51" y="2723"/>
                    <a:pt x="3099" y="1788"/>
                    <a:pt x="2476" y="1395"/>
                  </a:cubicBezTo>
                  <a:cubicBezTo>
                    <a:pt x="2396" y="1355"/>
                    <a:pt x="2314" y="1337"/>
                    <a:pt x="2235" y="1337"/>
                  </a:cubicBezTo>
                  <a:cubicBezTo>
                    <a:pt x="1894" y="1337"/>
                    <a:pt x="1605" y="1675"/>
                    <a:pt x="1738" y="2034"/>
                  </a:cubicBezTo>
                  <a:cubicBezTo>
                    <a:pt x="1862" y="2323"/>
                    <a:pt x="2183" y="2347"/>
                    <a:pt x="2321" y="2347"/>
                  </a:cubicBezTo>
                  <a:cubicBezTo>
                    <a:pt x="2347" y="2347"/>
                    <a:pt x="2367" y="2346"/>
                    <a:pt x="2378" y="2346"/>
                  </a:cubicBezTo>
                  <a:cubicBezTo>
                    <a:pt x="2427" y="2346"/>
                    <a:pt x="2443" y="2362"/>
                    <a:pt x="2443" y="2362"/>
                  </a:cubicBezTo>
                  <a:cubicBezTo>
                    <a:pt x="2487" y="2567"/>
                    <a:pt x="2243" y="2850"/>
                    <a:pt x="1782" y="2850"/>
                  </a:cubicBezTo>
                  <a:cubicBezTo>
                    <a:pt x="1727" y="2850"/>
                    <a:pt x="1669" y="2846"/>
                    <a:pt x="1607" y="2837"/>
                  </a:cubicBezTo>
                  <a:cubicBezTo>
                    <a:pt x="1410" y="2805"/>
                    <a:pt x="1230" y="2706"/>
                    <a:pt x="1099" y="2575"/>
                  </a:cubicBezTo>
                  <a:cubicBezTo>
                    <a:pt x="411" y="1920"/>
                    <a:pt x="738" y="543"/>
                    <a:pt x="1755" y="280"/>
                  </a:cubicBezTo>
                  <a:cubicBezTo>
                    <a:pt x="1902" y="239"/>
                    <a:pt x="2054" y="219"/>
                    <a:pt x="2203" y="219"/>
                  </a:cubicBezTo>
                  <a:cubicBezTo>
                    <a:pt x="2353" y="219"/>
                    <a:pt x="2500" y="239"/>
                    <a:pt x="2640" y="280"/>
                  </a:cubicBezTo>
                  <a:cubicBezTo>
                    <a:pt x="2836" y="346"/>
                    <a:pt x="3017" y="428"/>
                    <a:pt x="3164" y="543"/>
                  </a:cubicBezTo>
                  <a:cubicBezTo>
                    <a:pt x="3525" y="838"/>
                    <a:pt x="3738" y="1248"/>
                    <a:pt x="3754" y="1706"/>
                  </a:cubicBezTo>
                  <a:cubicBezTo>
                    <a:pt x="3820" y="2428"/>
                    <a:pt x="3443" y="3182"/>
                    <a:pt x="2869" y="3706"/>
                  </a:cubicBezTo>
                  <a:cubicBezTo>
                    <a:pt x="2296" y="4231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50"/>
                  </a:cubicBezTo>
                  <a:cubicBezTo>
                    <a:pt x="1" y="7755"/>
                    <a:pt x="394" y="8492"/>
                    <a:pt x="1033" y="8673"/>
                  </a:cubicBezTo>
                  <a:cubicBezTo>
                    <a:pt x="1168" y="8719"/>
                    <a:pt x="1307" y="8740"/>
                    <a:pt x="1443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58"/>
                    <a:pt x="2509" y="7001"/>
                    <a:pt x="2050" y="6788"/>
                  </a:cubicBezTo>
                  <a:cubicBezTo>
                    <a:pt x="1924" y="6729"/>
                    <a:pt x="1793" y="6702"/>
                    <a:pt x="1663" y="6702"/>
                  </a:cubicBezTo>
                  <a:cubicBezTo>
                    <a:pt x="1321" y="6702"/>
                    <a:pt x="996" y="6897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61"/>
                    <a:pt x="1673" y="7116"/>
                  </a:cubicBezTo>
                  <a:cubicBezTo>
                    <a:pt x="1595" y="7047"/>
                    <a:pt x="1494" y="7008"/>
                    <a:pt x="1390" y="7008"/>
                  </a:cubicBezTo>
                  <a:cubicBezTo>
                    <a:pt x="1319" y="7008"/>
                    <a:pt x="1247" y="7026"/>
                    <a:pt x="1181" y="7066"/>
                  </a:cubicBezTo>
                  <a:cubicBezTo>
                    <a:pt x="1161" y="7073"/>
                    <a:pt x="1147" y="7076"/>
                    <a:pt x="1136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43" y="8001"/>
                  </a:cubicBezTo>
                  <a:cubicBezTo>
                    <a:pt x="2317" y="8378"/>
                    <a:pt x="1920" y="8630"/>
                    <a:pt x="1483" y="8630"/>
                  </a:cubicBezTo>
                  <a:cubicBezTo>
                    <a:pt x="1351" y="8630"/>
                    <a:pt x="1216" y="8607"/>
                    <a:pt x="1083" y="8558"/>
                  </a:cubicBezTo>
                  <a:cubicBezTo>
                    <a:pt x="509" y="8361"/>
                    <a:pt x="148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0" y="4427"/>
                    <a:pt x="2984" y="3837"/>
                  </a:cubicBezTo>
                  <a:cubicBezTo>
                    <a:pt x="3590" y="3280"/>
                    <a:pt x="4000" y="2493"/>
                    <a:pt x="3918" y="1690"/>
                  </a:cubicBezTo>
                  <a:cubicBezTo>
                    <a:pt x="3869" y="903"/>
                    <a:pt x="3312" y="248"/>
                    <a:pt x="2541" y="67"/>
                  </a:cubicBezTo>
                  <a:cubicBezTo>
                    <a:pt x="2387" y="22"/>
                    <a:pt x="2230" y="0"/>
                    <a:pt x="20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034900" y="4318350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78" y="66"/>
                    <a:pt x="1345" y="165"/>
                  </a:cubicBezTo>
                  <a:cubicBezTo>
                    <a:pt x="1330" y="241"/>
                    <a:pt x="1230" y="330"/>
                    <a:pt x="1060" y="330"/>
                  </a:cubicBezTo>
                  <a:cubicBezTo>
                    <a:pt x="1046" y="330"/>
                    <a:pt x="1032" y="330"/>
                    <a:pt x="1017" y="329"/>
                  </a:cubicBezTo>
                  <a:cubicBezTo>
                    <a:pt x="820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5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052125" y="4140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1"/>
                    <a:pt x="3262" y="7966"/>
                    <a:pt x="1557" y="8687"/>
                  </a:cubicBezTo>
                  <a:cubicBezTo>
                    <a:pt x="230" y="9212"/>
                    <a:pt x="0" y="10031"/>
                    <a:pt x="0" y="10031"/>
                  </a:cubicBezTo>
                  <a:cubicBezTo>
                    <a:pt x="319" y="9488"/>
                    <a:pt x="675" y="9314"/>
                    <a:pt x="977" y="9314"/>
                  </a:cubicBezTo>
                  <a:cubicBezTo>
                    <a:pt x="1203" y="9314"/>
                    <a:pt x="1398" y="9411"/>
                    <a:pt x="1525" y="9523"/>
                  </a:cubicBezTo>
                  <a:cubicBezTo>
                    <a:pt x="1633" y="9625"/>
                    <a:pt x="1734" y="9657"/>
                    <a:pt x="1829" y="9657"/>
                  </a:cubicBezTo>
                  <a:cubicBezTo>
                    <a:pt x="1985" y="9657"/>
                    <a:pt x="2122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75" y="9589"/>
                    <a:pt x="2344" y="9786"/>
                    <a:pt x="2344" y="9786"/>
                  </a:cubicBezTo>
                  <a:cubicBezTo>
                    <a:pt x="2672" y="9638"/>
                    <a:pt x="2770" y="9228"/>
                    <a:pt x="2574" y="8917"/>
                  </a:cubicBezTo>
                  <a:cubicBezTo>
                    <a:pt x="2474" y="8774"/>
                    <a:pt x="2312" y="8681"/>
                    <a:pt x="2142" y="8681"/>
                  </a:cubicBezTo>
                  <a:cubicBezTo>
                    <a:pt x="2116" y="8681"/>
                    <a:pt x="2091" y="8683"/>
                    <a:pt x="2065" y="8687"/>
                  </a:cubicBezTo>
                  <a:cubicBezTo>
                    <a:pt x="2065" y="8687"/>
                    <a:pt x="2262" y="8655"/>
                    <a:pt x="3311" y="7786"/>
                  </a:cubicBezTo>
                  <a:cubicBezTo>
                    <a:pt x="4606" y="6737"/>
                    <a:pt x="4524" y="7097"/>
                    <a:pt x="5458" y="6606"/>
                  </a:cubicBezTo>
                  <a:cubicBezTo>
                    <a:pt x="6393" y="6114"/>
                    <a:pt x="6081" y="5131"/>
                    <a:pt x="6081" y="5130"/>
                  </a:cubicBezTo>
                  <a:lnTo>
                    <a:pt x="6081" y="5130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3"/>
                    <a:pt x="5340" y="5422"/>
                    <a:pt x="5313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27" y="6163"/>
                    <a:pt x="4213" y="6245"/>
                  </a:cubicBezTo>
                  <a:cubicBezTo>
                    <a:pt x="4557" y="5901"/>
                    <a:pt x="4606" y="5130"/>
                    <a:pt x="4721" y="4491"/>
                  </a:cubicBezTo>
                  <a:cubicBezTo>
                    <a:pt x="4819" y="3852"/>
                    <a:pt x="5114" y="4065"/>
                    <a:pt x="5672" y="3672"/>
                  </a:cubicBezTo>
                  <a:cubicBezTo>
                    <a:pt x="6245" y="3295"/>
                    <a:pt x="5934" y="2787"/>
                    <a:pt x="5885" y="2655"/>
                  </a:cubicBezTo>
                  <a:cubicBezTo>
                    <a:pt x="5852" y="2508"/>
                    <a:pt x="5852" y="2360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3" y="2426"/>
                    <a:pt x="4918" y="2655"/>
                    <a:pt x="4852" y="2967"/>
                  </a:cubicBezTo>
                  <a:cubicBezTo>
                    <a:pt x="4852" y="3113"/>
                    <a:pt x="4754" y="3293"/>
                    <a:pt x="4621" y="3293"/>
                  </a:cubicBezTo>
                  <a:cubicBezTo>
                    <a:pt x="4590" y="3293"/>
                    <a:pt x="4558" y="3283"/>
                    <a:pt x="4524" y="3262"/>
                  </a:cubicBezTo>
                  <a:cubicBezTo>
                    <a:pt x="4327" y="3164"/>
                    <a:pt x="4409" y="2868"/>
                    <a:pt x="4409" y="2868"/>
                  </a:cubicBezTo>
                  <a:cubicBezTo>
                    <a:pt x="4606" y="2295"/>
                    <a:pt x="5196" y="2508"/>
                    <a:pt x="5639" y="1819"/>
                  </a:cubicBezTo>
                  <a:cubicBezTo>
                    <a:pt x="6049" y="1213"/>
                    <a:pt x="5491" y="574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098425" y="434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033275" y="40663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0"/>
                  </a:moveTo>
                  <a:cubicBezTo>
                    <a:pt x="688" y="0"/>
                    <a:pt x="66" y="197"/>
                    <a:pt x="197" y="1082"/>
                  </a:cubicBezTo>
                  <a:cubicBezTo>
                    <a:pt x="295" y="1574"/>
                    <a:pt x="557" y="2033"/>
                    <a:pt x="918" y="2377"/>
                  </a:cubicBezTo>
                  <a:cubicBezTo>
                    <a:pt x="1115" y="2574"/>
                    <a:pt x="1311" y="2738"/>
                    <a:pt x="1459" y="2901"/>
                  </a:cubicBezTo>
                  <a:cubicBezTo>
                    <a:pt x="1803" y="3278"/>
                    <a:pt x="2459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66" y="6950"/>
                    <a:pt x="1213" y="6147"/>
                  </a:cubicBezTo>
                  <a:cubicBezTo>
                    <a:pt x="2508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098" y="2377"/>
                  </a:cubicBezTo>
                  <a:cubicBezTo>
                    <a:pt x="1475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5806250" y="4389875"/>
              <a:ext cx="226625" cy="158050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2004" y="0"/>
                  </a:moveTo>
                  <a:cubicBezTo>
                    <a:pt x="1086" y="0"/>
                    <a:pt x="66" y="656"/>
                    <a:pt x="33" y="1860"/>
                  </a:cubicBezTo>
                  <a:cubicBezTo>
                    <a:pt x="0" y="2729"/>
                    <a:pt x="476" y="3532"/>
                    <a:pt x="1246" y="3942"/>
                  </a:cubicBezTo>
                  <a:cubicBezTo>
                    <a:pt x="1758" y="4193"/>
                    <a:pt x="2324" y="4297"/>
                    <a:pt x="2901" y="4297"/>
                  </a:cubicBezTo>
                  <a:cubicBezTo>
                    <a:pt x="3228" y="4297"/>
                    <a:pt x="3559" y="4264"/>
                    <a:pt x="3885" y="4204"/>
                  </a:cubicBezTo>
                  <a:cubicBezTo>
                    <a:pt x="4770" y="3975"/>
                    <a:pt x="5590" y="3631"/>
                    <a:pt x="6393" y="3434"/>
                  </a:cubicBezTo>
                  <a:cubicBezTo>
                    <a:pt x="6593" y="3382"/>
                    <a:pt x="6796" y="3356"/>
                    <a:pt x="6995" y="3356"/>
                  </a:cubicBezTo>
                  <a:cubicBezTo>
                    <a:pt x="7612" y="3356"/>
                    <a:pt x="8193" y="3602"/>
                    <a:pt x="8540" y="4073"/>
                  </a:cubicBezTo>
                  <a:cubicBezTo>
                    <a:pt x="8966" y="4647"/>
                    <a:pt x="9016" y="5581"/>
                    <a:pt x="8475" y="5991"/>
                  </a:cubicBezTo>
                  <a:cubicBezTo>
                    <a:pt x="8264" y="6144"/>
                    <a:pt x="8012" y="6215"/>
                    <a:pt x="7766" y="6215"/>
                  </a:cubicBezTo>
                  <a:cubicBezTo>
                    <a:pt x="7381" y="6215"/>
                    <a:pt x="7012" y="6039"/>
                    <a:pt x="6852" y="5729"/>
                  </a:cubicBezTo>
                  <a:cubicBezTo>
                    <a:pt x="6540" y="5237"/>
                    <a:pt x="6786" y="4581"/>
                    <a:pt x="7245" y="4467"/>
                  </a:cubicBezTo>
                  <a:cubicBezTo>
                    <a:pt x="7343" y="4423"/>
                    <a:pt x="7445" y="4402"/>
                    <a:pt x="7545" y="4402"/>
                  </a:cubicBezTo>
                  <a:cubicBezTo>
                    <a:pt x="7782" y="4402"/>
                    <a:pt x="8009" y="4517"/>
                    <a:pt x="8147" y="4713"/>
                  </a:cubicBezTo>
                  <a:cubicBezTo>
                    <a:pt x="8245" y="4893"/>
                    <a:pt x="8262" y="5106"/>
                    <a:pt x="8196" y="5286"/>
                  </a:cubicBezTo>
                  <a:cubicBezTo>
                    <a:pt x="8183" y="5325"/>
                    <a:pt x="8130" y="5404"/>
                    <a:pt x="8075" y="5404"/>
                  </a:cubicBezTo>
                  <a:cubicBezTo>
                    <a:pt x="8061" y="5404"/>
                    <a:pt x="8046" y="5399"/>
                    <a:pt x="8032" y="5385"/>
                  </a:cubicBezTo>
                  <a:cubicBezTo>
                    <a:pt x="7983" y="5335"/>
                    <a:pt x="8032" y="4975"/>
                    <a:pt x="7671" y="4926"/>
                  </a:cubicBezTo>
                  <a:cubicBezTo>
                    <a:pt x="7657" y="4924"/>
                    <a:pt x="7643" y="4923"/>
                    <a:pt x="7629" y="4923"/>
                  </a:cubicBezTo>
                  <a:cubicBezTo>
                    <a:pt x="7285" y="4923"/>
                    <a:pt x="7177" y="5489"/>
                    <a:pt x="7524" y="5630"/>
                  </a:cubicBezTo>
                  <a:cubicBezTo>
                    <a:pt x="7593" y="5663"/>
                    <a:pt x="7666" y="5678"/>
                    <a:pt x="7739" y="5678"/>
                  </a:cubicBezTo>
                  <a:cubicBezTo>
                    <a:pt x="7958" y="5678"/>
                    <a:pt x="8171" y="5537"/>
                    <a:pt x="8245" y="5303"/>
                  </a:cubicBezTo>
                  <a:cubicBezTo>
                    <a:pt x="8245" y="5303"/>
                    <a:pt x="8245" y="5286"/>
                    <a:pt x="8245" y="5286"/>
                  </a:cubicBezTo>
                  <a:cubicBezTo>
                    <a:pt x="8245" y="5270"/>
                    <a:pt x="8245" y="5253"/>
                    <a:pt x="8262" y="5237"/>
                  </a:cubicBezTo>
                  <a:lnTo>
                    <a:pt x="8262" y="5221"/>
                  </a:lnTo>
                  <a:cubicBezTo>
                    <a:pt x="8278" y="5106"/>
                    <a:pt x="8278" y="4975"/>
                    <a:pt x="8245" y="4844"/>
                  </a:cubicBezTo>
                  <a:cubicBezTo>
                    <a:pt x="8120" y="4532"/>
                    <a:pt x="7825" y="4343"/>
                    <a:pt x="7510" y="4343"/>
                  </a:cubicBezTo>
                  <a:cubicBezTo>
                    <a:pt x="7411" y="4343"/>
                    <a:pt x="7310" y="4362"/>
                    <a:pt x="7213" y="4401"/>
                  </a:cubicBezTo>
                  <a:cubicBezTo>
                    <a:pt x="6721" y="4532"/>
                    <a:pt x="6426" y="5221"/>
                    <a:pt x="6770" y="5778"/>
                  </a:cubicBezTo>
                  <a:cubicBezTo>
                    <a:pt x="6942" y="6121"/>
                    <a:pt x="7343" y="6321"/>
                    <a:pt x="7764" y="6321"/>
                  </a:cubicBezTo>
                  <a:cubicBezTo>
                    <a:pt x="8027" y="6321"/>
                    <a:pt x="8297" y="6243"/>
                    <a:pt x="8524" y="6073"/>
                  </a:cubicBezTo>
                  <a:cubicBezTo>
                    <a:pt x="8966" y="5745"/>
                    <a:pt x="9065" y="5139"/>
                    <a:pt x="8934" y="4581"/>
                  </a:cubicBezTo>
                  <a:cubicBezTo>
                    <a:pt x="8835" y="4057"/>
                    <a:pt x="8475" y="3172"/>
                    <a:pt x="7213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1"/>
                    <a:pt x="1639" y="3909"/>
                  </a:cubicBezTo>
                  <a:cubicBezTo>
                    <a:pt x="1558" y="3877"/>
                    <a:pt x="1459" y="3860"/>
                    <a:pt x="1377" y="3827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0"/>
                  </a:cubicBezTo>
                  <a:cubicBezTo>
                    <a:pt x="203" y="743"/>
                    <a:pt x="1174" y="111"/>
                    <a:pt x="2040" y="111"/>
                  </a:cubicBezTo>
                  <a:cubicBezTo>
                    <a:pt x="2456" y="111"/>
                    <a:pt x="2848" y="257"/>
                    <a:pt x="3098" y="566"/>
                  </a:cubicBezTo>
                  <a:cubicBezTo>
                    <a:pt x="3574" y="1025"/>
                    <a:pt x="3524" y="1779"/>
                    <a:pt x="3016" y="2188"/>
                  </a:cubicBezTo>
                  <a:cubicBezTo>
                    <a:pt x="2951" y="2237"/>
                    <a:pt x="2852" y="2287"/>
                    <a:pt x="2770" y="2303"/>
                  </a:cubicBezTo>
                  <a:cubicBezTo>
                    <a:pt x="2706" y="2320"/>
                    <a:pt x="2640" y="2328"/>
                    <a:pt x="2575" y="2328"/>
                  </a:cubicBezTo>
                  <a:cubicBezTo>
                    <a:pt x="2391" y="2328"/>
                    <a:pt x="2211" y="2264"/>
                    <a:pt x="2066" y="2156"/>
                  </a:cubicBezTo>
                  <a:cubicBezTo>
                    <a:pt x="1935" y="2074"/>
                    <a:pt x="1885" y="1926"/>
                    <a:pt x="1935" y="1779"/>
                  </a:cubicBezTo>
                  <a:lnTo>
                    <a:pt x="1935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607" y="1729"/>
                    <a:pt x="2525" y="1320"/>
                    <a:pt x="2213" y="1221"/>
                  </a:cubicBezTo>
                  <a:cubicBezTo>
                    <a:pt x="2186" y="1214"/>
                    <a:pt x="2158" y="1211"/>
                    <a:pt x="2131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59" y="2317"/>
                    <a:pt x="2262" y="2400"/>
                    <a:pt x="2469" y="2400"/>
                  </a:cubicBezTo>
                  <a:cubicBezTo>
                    <a:pt x="2542" y="2400"/>
                    <a:pt x="2616" y="2390"/>
                    <a:pt x="2689" y="2369"/>
                  </a:cubicBezTo>
                  <a:cubicBezTo>
                    <a:pt x="2721" y="2369"/>
                    <a:pt x="2754" y="2369"/>
                    <a:pt x="2787" y="2352"/>
                  </a:cubicBezTo>
                  <a:lnTo>
                    <a:pt x="2869" y="2336"/>
                  </a:lnTo>
                  <a:lnTo>
                    <a:pt x="2902" y="2319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49"/>
                    <a:pt x="3557" y="910"/>
                    <a:pt x="3164" y="500"/>
                  </a:cubicBezTo>
                  <a:cubicBezTo>
                    <a:pt x="2892" y="163"/>
                    <a:pt x="2460" y="0"/>
                    <a:pt x="20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5845175" y="44797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05" y="1"/>
                  </a:moveTo>
                  <a:cubicBezTo>
                    <a:pt x="5253" y="1"/>
                    <a:pt x="4952" y="45"/>
                    <a:pt x="4606" y="168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2"/>
                  </a:cubicBezTo>
                  <a:cubicBezTo>
                    <a:pt x="1934" y="1295"/>
                    <a:pt x="2169" y="1159"/>
                    <a:pt x="2301" y="1159"/>
                  </a:cubicBezTo>
                  <a:cubicBezTo>
                    <a:pt x="2347" y="1159"/>
                    <a:pt x="2381" y="1175"/>
                    <a:pt x="2410" y="1217"/>
                  </a:cubicBezTo>
                  <a:cubicBezTo>
                    <a:pt x="2483" y="1315"/>
                    <a:pt x="2393" y="1367"/>
                    <a:pt x="2254" y="1367"/>
                  </a:cubicBezTo>
                  <a:cubicBezTo>
                    <a:pt x="2206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5" y="1575"/>
                    <a:pt x="1699" y="2102"/>
                    <a:pt x="1329" y="2102"/>
                  </a:cubicBezTo>
                  <a:cubicBezTo>
                    <a:pt x="1323" y="2102"/>
                    <a:pt x="1318" y="2102"/>
                    <a:pt x="1312" y="2102"/>
                  </a:cubicBezTo>
                  <a:lnTo>
                    <a:pt x="1312" y="2102"/>
                  </a:lnTo>
                  <a:cubicBezTo>
                    <a:pt x="1312" y="2102"/>
                    <a:pt x="1607" y="2462"/>
                    <a:pt x="2038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03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41" y="3708"/>
                  </a:cubicBezTo>
                  <a:cubicBezTo>
                    <a:pt x="3557" y="3708"/>
                    <a:pt x="3377" y="3249"/>
                    <a:pt x="3721" y="3086"/>
                  </a:cubicBezTo>
                  <a:cubicBezTo>
                    <a:pt x="4082" y="2922"/>
                    <a:pt x="4803" y="2709"/>
                    <a:pt x="4705" y="2200"/>
                  </a:cubicBezTo>
                  <a:cubicBezTo>
                    <a:pt x="4606" y="1709"/>
                    <a:pt x="4246" y="955"/>
                    <a:pt x="4836" y="512"/>
                  </a:cubicBezTo>
                  <a:cubicBezTo>
                    <a:pt x="5198" y="248"/>
                    <a:pt x="5501" y="147"/>
                    <a:pt x="5809" y="147"/>
                  </a:cubicBezTo>
                  <a:cubicBezTo>
                    <a:pt x="6017" y="147"/>
                    <a:pt x="6227" y="193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5874675" y="4387825"/>
              <a:ext cx="90600" cy="63325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1093" y="0"/>
                  </a:moveTo>
                  <a:cubicBezTo>
                    <a:pt x="501" y="0"/>
                    <a:pt x="1" y="123"/>
                    <a:pt x="1" y="123"/>
                  </a:cubicBezTo>
                  <a:cubicBezTo>
                    <a:pt x="1" y="123"/>
                    <a:pt x="968" y="205"/>
                    <a:pt x="1197" y="549"/>
                  </a:cubicBezTo>
                  <a:cubicBezTo>
                    <a:pt x="1378" y="746"/>
                    <a:pt x="1427" y="1025"/>
                    <a:pt x="1361" y="1270"/>
                  </a:cubicBezTo>
                  <a:cubicBezTo>
                    <a:pt x="1312" y="1500"/>
                    <a:pt x="1197" y="2156"/>
                    <a:pt x="2230" y="2156"/>
                  </a:cubicBezTo>
                  <a:cubicBezTo>
                    <a:pt x="3263" y="2172"/>
                    <a:pt x="3099" y="2533"/>
                    <a:pt x="3099" y="2533"/>
                  </a:cubicBezTo>
                  <a:cubicBezTo>
                    <a:pt x="3099" y="2533"/>
                    <a:pt x="3623" y="1762"/>
                    <a:pt x="2738" y="615"/>
                  </a:cubicBezTo>
                  <a:cubicBezTo>
                    <a:pt x="2369" y="123"/>
                    <a:pt x="1685" y="0"/>
                    <a:pt x="10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5839450" y="4321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72"/>
                    <a:pt x="2016" y="2017"/>
                  </a:cubicBezTo>
                  <a:cubicBezTo>
                    <a:pt x="2262" y="1345"/>
                    <a:pt x="1639" y="918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5755025" y="4350325"/>
              <a:ext cx="79525" cy="107375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13" y="78"/>
                    <a:pt x="2601" y="125"/>
                    <a:pt x="2486" y="125"/>
                  </a:cubicBezTo>
                  <a:cubicBezTo>
                    <a:pt x="2455" y="125"/>
                    <a:pt x="2424" y="122"/>
                    <a:pt x="2394" y="115"/>
                  </a:cubicBezTo>
                  <a:cubicBezTo>
                    <a:pt x="2340" y="104"/>
                    <a:pt x="2262" y="96"/>
                    <a:pt x="2172" y="96"/>
                  </a:cubicBezTo>
                  <a:cubicBezTo>
                    <a:pt x="1851" y="96"/>
                    <a:pt x="1371" y="203"/>
                    <a:pt x="1230" y="689"/>
                  </a:cubicBezTo>
                  <a:cubicBezTo>
                    <a:pt x="1049" y="1295"/>
                    <a:pt x="1181" y="1689"/>
                    <a:pt x="1394" y="1885"/>
                  </a:cubicBezTo>
                  <a:cubicBezTo>
                    <a:pt x="1623" y="2066"/>
                    <a:pt x="1623" y="2426"/>
                    <a:pt x="1459" y="2492"/>
                  </a:cubicBezTo>
                  <a:cubicBezTo>
                    <a:pt x="1428" y="2506"/>
                    <a:pt x="1391" y="2513"/>
                    <a:pt x="1354" y="2513"/>
                  </a:cubicBezTo>
                  <a:cubicBezTo>
                    <a:pt x="1217" y="2513"/>
                    <a:pt x="1070" y="2413"/>
                    <a:pt x="1148" y="2180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77" y="3344"/>
                    <a:pt x="1722" y="4033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7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5650125" y="4191775"/>
              <a:ext cx="202450" cy="202425"/>
            </a:xfrm>
            <a:custGeom>
              <a:avLst/>
              <a:gdLst/>
              <a:ahLst/>
              <a:cxnLst/>
              <a:rect l="l" t="t" r="r" b="b"/>
              <a:pathLst>
                <a:path w="8098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5"/>
                  </a:cubicBezTo>
                  <a:cubicBezTo>
                    <a:pt x="754" y="179"/>
                    <a:pt x="0" y="1966"/>
                    <a:pt x="771" y="3228"/>
                  </a:cubicBezTo>
                  <a:cubicBezTo>
                    <a:pt x="1374" y="4185"/>
                    <a:pt x="2454" y="4468"/>
                    <a:pt x="3416" y="4468"/>
                  </a:cubicBezTo>
                  <a:cubicBezTo>
                    <a:pt x="3525" y="4468"/>
                    <a:pt x="3633" y="4464"/>
                    <a:pt x="3737" y="4457"/>
                  </a:cubicBezTo>
                  <a:cubicBezTo>
                    <a:pt x="3951" y="4457"/>
                    <a:pt x="4196" y="4425"/>
                    <a:pt x="4442" y="4392"/>
                  </a:cubicBezTo>
                  <a:cubicBezTo>
                    <a:pt x="4442" y="4392"/>
                    <a:pt x="4630" y="4362"/>
                    <a:pt x="4915" y="4362"/>
                  </a:cubicBezTo>
                  <a:cubicBezTo>
                    <a:pt x="5396" y="4362"/>
                    <a:pt x="6156" y="4447"/>
                    <a:pt x="6753" y="4900"/>
                  </a:cubicBezTo>
                  <a:cubicBezTo>
                    <a:pt x="7147" y="5228"/>
                    <a:pt x="7409" y="5703"/>
                    <a:pt x="7507" y="6211"/>
                  </a:cubicBezTo>
                  <a:cubicBezTo>
                    <a:pt x="7507" y="6211"/>
                    <a:pt x="7671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098" y="7572"/>
                    <a:pt x="7983" y="5965"/>
                  </a:cubicBezTo>
                  <a:cubicBezTo>
                    <a:pt x="7875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6" y="4097"/>
                  </a:cubicBezTo>
                  <a:cubicBezTo>
                    <a:pt x="4109" y="4188"/>
                    <a:pt x="3666" y="4234"/>
                    <a:pt x="3267" y="4234"/>
                  </a:cubicBezTo>
                  <a:cubicBezTo>
                    <a:pt x="2733" y="4234"/>
                    <a:pt x="2280" y="4151"/>
                    <a:pt x="1885" y="3982"/>
                  </a:cubicBezTo>
                  <a:cubicBezTo>
                    <a:pt x="1492" y="3802"/>
                    <a:pt x="1148" y="3507"/>
                    <a:pt x="918" y="3130"/>
                  </a:cubicBezTo>
                  <a:cubicBezTo>
                    <a:pt x="197" y="1982"/>
                    <a:pt x="885" y="294"/>
                    <a:pt x="2098" y="146"/>
                  </a:cubicBezTo>
                  <a:cubicBezTo>
                    <a:pt x="2196" y="132"/>
                    <a:pt x="2295" y="125"/>
                    <a:pt x="2394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34" y="1540"/>
                    <a:pt x="3721" y="1982"/>
                  </a:cubicBezTo>
                  <a:cubicBezTo>
                    <a:pt x="3573" y="2331"/>
                    <a:pt x="3228" y="2538"/>
                    <a:pt x="2873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7" y="2392"/>
                    <a:pt x="2016" y="1966"/>
                    <a:pt x="2361" y="1900"/>
                  </a:cubicBezTo>
                  <a:cubicBezTo>
                    <a:pt x="2770" y="1835"/>
                    <a:pt x="2836" y="1491"/>
                    <a:pt x="2705" y="1195"/>
                  </a:cubicBezTo>
                  <a:cubicBezTo>
                    <a:pt x="2645" y="1083"/>
                    <a:pt x="2513" y="1018"/>
                    <a:pt x="2371" y="1018"/>
                  </a:cubicBezTo>
                  <a:cubicBezTo>
                    <a:pt x="2161" y="1018"/>
                    <a:pt x="1927" y="1158"/>
                    <a:pt x="1869" y="1491"/>
                  </a:cubicBezTo>
                  <a:cubicBezTo>
                    <a:pt x="1803" y="1753"/>
                    <a:pt x="1885" y="2031"/>
                    <a:pt x="2066" y="2228"/>
                  </a:cubicBezTo>
                  <a:cubicBezTo>
                    <a:pt x="2242" y="2422"/>
                    <a:pt x="2583" y="2585"/>
                    <a:pt x="2931" y="2585"/>
                  </a:cubicBezTo>
                  <a:cubicBezTo>
                    <a:pt x="3260" y="2585"/>
                    <a:pt x="3596" y="2438"/>
                    <a:pt x="3803" y="2031"/>
                  </a:cubicBezTo>
                  <a:cubicBezTo>
                    <a:pt x="4033" y="1556"/>
                    <a:pt x="3983" y="982"/>
                    <a:pt x="3688" y="556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5682500" y="43078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53" y="329"/>
                    <a:pt x="1473" y="392"/>
                    <a:pt x="1083" y="392"/>
                  </a:cubicBezTo>
                  <a:cubicBezTo>
                    <a:pt x="566" y="392"/>
                    <a:pt x="206" y="281"/>
                    <a:pt x="0" y="160"/>
                  </a:cubicBezTo>
                  <a:lnTo>
                    <a:pt x="0" y="160"/>
                  </a:lnTo>
                  <a:cubicBezTo>
                    <a:pt x="131" y="274"/>
                    <a:pt x="262" y="389"/>
                    <a:pt x="377" y="537"/>
                  </a:cubicBezTo>
                  <a:cubicBezTo>
                    <a:pt x="438" y="643"/>
                    <a:pt x="596" y="1405"/>
                    <a:pt x="1201" y="1405"/>
                  </a:cubicBezTo>
                  <a:cubicBezTo>
                    <a:pt x="1251" y="1405"/>
                    <a:pt x="1304" y="1400"/>
                    <a:pt x="1361" y="1389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4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50" y="880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8"/>
                  </a:cubicBezTo>
                  <a:cubicBezTo>
                    <a:pt x="2131" y="1881"/>
                    <a:pt x="2377" y="2241"/>
                    <a:pt x="2098" y="2372"/>
                  </a:cubicBezTo>
                  <a:cubicBezTo>
                    <a:pt x="2098" y="2372"/>
                    <a:pt x="3033" y="2372"/>
                    <a:pt x="3328" y="2127"/>
                  </a:cubicBezTo>
                  <a:cubicBezTo>
                    <a:pt x="3688" y="1864"/>
                    <a:pt x="3852" y="1405"/>
                    <a:pt x="3721" y="996"/>
                  </a:cubicBezTo>
                  <a:cubicBezTo>
                    <a:pt x="3622" y="501"/>
                    <a:pt x="3937" y="202"/>
                    <a:pt x="4414" y="202"/>
                  </a:cubicBezTo>
                  <a:cubicBezTo>
                    <a:pt x="4491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5712400" y="419870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35" y="3279"/>
                    <a:pt x="1886" y="2623"/>
                    <a:pt x="1869" y="2345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35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4"/>
                    <a:pt x="2754" y="2803"/>
                    <a:pt x="2853" y="2672"/>
                  </a:cubicBezTo>
                  <a:cubicBezTo>
                    <a:pt x="3000" y="2426"/>
                    <a:pt x="3213" y="1968"/>
                    <a:pt x="2476" y="1345"/>
                  </a:cubicBezTo>
                  <a:cubicBezTo>
                    <a:pt x="1755" y="722"/>
                    <a:pt x="1689" y="279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5628800" y="4079275"/>
              <a:ext cx="38975" cy="191575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642" y="0"/>
                  </a:moveTo>
                  <a:cubicBezTo>
                    <a:pt x="574" y="0"/>
                    <a:pt x="502" y="17"/>
                    <a:pt x="427" y="57"/>
                  </a:cubicBezTo>
                  <a:cubicBezTo>
                    <a:pt x="1" y="286"/>
                    <a:pt x="345" y="827"/>
                    <a:pt x="607" y="1090"/>
                  </a:cubicBezTo>
                  <a:cubicBezTo>
                    <a:pt x="706" y="1204"/>
                    <a:pt x="771" y="1483"/>
                    <a:pt x="804" y="1860"/>
                  </a:cubicBezTo>
                  <a:cubicBezTo>
                    <a:pt x="837" y="2565"/>
                    <a:pt x="820" y="3286"/>
                    <a:pt x="755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50" y="3974"/>
                    <a:pt x="1411" y="2827"/>
                    <a:pt x="1493" y="1860"/>
                  </a:cubicBezTo>
                  <a:cubicBezTo>
                    <a:pt x="1558" y="1335"/>
                    <a:pt x="1460" y="811"/>
                    <a:pt x="1197" y="368"/>
                  </a:cubicBezTo>
                  <a:cubicBezTo>
                    <a:pt x="1197" y="368"/>
                    <a:pt x="963" y="0"/>
                    <a:pt x="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5502175" y="4093800"/>
              <a:ext cx="116000" cy="136900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99" y="1918"/>
                    <a:pt x="329" y="2508"/>
                    <a:pt x="673" y="3033"/>
                  </a:cubicBezTo>
                  <a:cubicBezTo>
                    <a:pt x="1166" y="3716"/>
                    <a:pt x="1942" y="3794"/>
                    <a:pt x="2271" y="3794"/>
                  </a:cubicBezTo>
                  <a:cubicBezTo>
                    <a:pt x="2369" y="3794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4"/>
                    <a:pt x="2411" y="2721"/>
                    <a:pt x="2230" y="2607"/>
                  </a:cubicBezTo>
                  <a:cubicBezTo>
                    <a:pt x="2099" y="2541"/>
                    <a:pt x="1837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3" y="2170"/>
                    <a:pt x="2716" y="2611"/>
                    <a:pt x="2673" y="3115"/>
                  </a:cubicBezTo>
                  <a:cubicBezTo>
                    <a:pt x="2624" y="3688"/>
                    <a:pt x="2902" y="3836"/>
                    <a:pt x="3312" y="4131"/>
                  </a:cubicBezTo>
                  <a:cubicBezTo>
                    <a:pt x="3722" y="4410"/>
                    <a:pt x="3460" y="4934"/>
                    <a:pt x="3460" y="4934"/>
                  </a:cubicBezTo>
                  <a:cubicBezTo>
                    <a:pt x="4181" y="4524"/>
                    <a:pt x="4017" y="3852"/>
                    <a:pt x="3935" y="3705"/>
                  </a:cubicBezTo>
                  <a:cubicBezTo>
                    <a:pt x="3853" y="3541"/>
                    <a:pt x="3673" y="3295"/>
                    <a:pt x="3886" y="3180"/>
                  </a:cubicBezTo>
                  <a:cubicBezTo>
                    <a:pt x="3899" y="3175"/>
                    <a:pt x="3912" y="3172"/>
                    <a:pt x="3925" y="3172"/>
                  </a:cubicBezTo>
                  <a:cubicBezTo>
                    <a:pt x="4126" y="3172"/>
                    <a:pt x="4213" y="3893"/>
                    <a:pt x="4197" y="4541"/>
                  </a:cubicBezTo>
                  <a:cubicBezTo>
                    <a:pt x="4164" y="4918"/>
                    <a:pt x="4328" y="5262"/>
                    <a:pt x="4640" y="5475"/>
                  </a:cubicBezTo>
                  <a:cubicBezTo>
                    <a:pt x="4509" y="5147"/>
                    <a:pt x="4443" y="4803"/>
                    <a:pt x="4459" y="4442"/>
                  </a:cubicBezTo>
                  <a:cubicBezTo>
                    <a:pt x="4459" y="3934"/>
                    <a:pt x="4541" y="3016"/>
                    <a:pt x="3640" y="2394"/>
                  </a:cubicBezTo>
                  <a:cubicBezTo>
                    <a:pt x="2722" y="1787"/>
                    <a:pt x="1624" y="2049"/>
                    <a:pt x="837" y="1476"/>
                  </a:cubicBezTo>
                  <a:cubicBezTo>
                    <a:pt x="755" y="1426"/>
                    <a:pt x="689" y="1361"/>
                    <a:pt x="607" y="1295"/>
                  </a:cubicBezTo>
                  <a:cubicBezTo>
                    <a:pt x="312" y="935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5933275" y="4235350"/>
              <a:ext cx="99600" cy="21872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5" y="1"/>
                    <a:pt x="1593" y="20"/>
                    <a:pt x="1443" y="59"/>
                  </a:cubicBezTo>
                  <a:cubicBezTo>
                    <a:pt x="689" y="256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45"/>
                  </a:cubicBezTo>
                  <a:cubicBezTo>
                    <a:pt x="1591" y="4435"/>
                    <a:pt x="2345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4"/>
                    <a:pt x="3492" y="8402"/>
                    <a:pt x="2918" y="8566"/>
                  </a:cubicBezTo>
                  <a:cubicBezTo>
                    <a:pt x="2791" y="8606"/>
                    <a:pt x="2661" y="8625"/>
                    <a:pt x="2534" y="8625"/>
                  </a:cubicBezTo>
                  <a:cubicBezTo>
                    <a:pt x="2090" y="8625"/>
                    <a:pt x="1682" y="8391"/>
                    <a:pt x="1541" y="8009"/>
                  </a:cubicBezTo>
                  <a:cubicBezTo>
                    <a:pt x="1345" y="7566"/>
                    <a:pt x="1541" y="7042"/>
                    <a:pt x="1984" y="6845"/>
                  </a:cubicBezTo>
                  <a:cubicBezTo>
                    <a:pt x="2082" y="6812"/>
                    <a:pt x="2164" y="6796"/>
                    <a:pt x="2263" y="6796"/>
                  </a:cubicBezTo>
                  <a:cubicBezTo>
                    <a:pt x="2263" y="6796"/>
                    <a:pt x="2291" y="6793"/>
                    <a:pt x="2337" y="6793"/>
                  </a:cubicBezTo>
                  <a:cubicBezTo>
                    <a:pt x="2473" y="6793"/>
                    <a:pt x="2759" y="6820"/>
                    <a:pt x="2869" y="7042"/>
                  </a:cubicBezTo>
                  <a:cubicBezTo>
                    <a:pt x="2869" y="7042"/>
                    <a:pt x="2886" y="7076"/>
                    <a:pt x="2864" y="7076"/>
                  </a:cubicBezTo>
                  <a:cubicBezTo>
                    <a:pt x="2856" y="7076"/>
                    <a:pt x="2842" y="7071"/>
                    <a:pt x="2820" y="7058"/>
                  </a:cubicBezTo>
                  <a:cubicBezTo>
                    <a:pt x="2754" y="7025"/>
                    <a:pt x="2682" y="7008"/>
                    <a:pt x="2612" y="7008"/>
                  </a:cubicBezTo>
                  <a:cubicBezTo>
                    <a:pt x="2508" y="7008"/>
                    <a:pt x="2407" y="7045"/>
                    <a:pt x="2328" y="7124"/>
                  </a:cubicBezTo>
                  <a:cubicBezTo>
                    <a:pt x="2066" y="7353"/>
                    <a:pt x="2132" y="7779"/>
                    <a:pt x="2443" y="7943"/>
                  </a:cubicBezTo>
                  <a:cubicBezTo>
                    <a:pt x="2521" y="7981"/>
                    <a:pt x="2605" y="7999"/>
                    <a:pt x="2686" y="7999"/>
                  </a:cubicBezTo>
                  <a:cubicBezTo>
                    <a:pt x="2996" y="7999"/>
                    <a:pt x="3278" y="7732"/>
                    <a:pt x="3148" y="7238"/>
                  </a:cubicBezTo>
                  <a:cubicBezTo>
                    <a:pt x="3003" y="6901"/>
                    <a:pt x="2673" y="6696"/>
                    <a:pt x="2325" y="6696"/>
                  </a:cubicBezTo>
                  <a:cubicBezTo>
                    <a:pt x="2200" y="6696"/>
                    <a:pt x="2073" y="6723"/>
                    <a:pt x="1951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04" y="8462"/>
                    <a:pt x="2056" y="8748"/>
                    <a:pt x="2545" y="8748"/>
                  </a:cubicBezTo>
                  <a:cubicBezTo>
                    <a:pt x="2680" y="8748"/>
                    <a:pt x="2817" y="8727"/>
                    <a:pt x="2951" y="8681"/>
                  </a:cubicBezTo>
                  <a:cubicBezTo>
                    <a:pt x="3607" y="8500"/>
                    <a:pt x="3984" y="7763"/>
                    <a:pt x="3967" y="7058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43" y="4550"/>
                    <a:pt x="1673" y="4272"/>
                    <a:pt x="1115" y="3714"/>
                  </a:cubicBezTo>
                  <a:cubicBezTo>
                    <a:pt x="574" y="3157"/>
                    <a:pt x="165" y="2436"/>
                    <a:pt x="230" y="1698"/>
                  </a:cubicBezTo>
                  <a:cubicBezTo>
                    <a:pt x="263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5" y="288"/>
                  </a:cubicBezTo>
                  <a:cubicBezTo>
                    <a:pt x="1492" y="247"/>
                    <a:pt x="1644" y="227"/>
                    <a:pt x="1793" y="227"/>
                  </a:cubicBezTo>
                  <a:cubicBezTo>
                    <a:pt x="1943" y="227"/>
                    <a:pt x="2091" y="247"/>
                    <a:pt x="2230" y="288"/>
                  </a:cubicBezTo>
                  <a:cubicBezTo>
                    <a:pt x="3263" y="551"/>
                    <a:pt x="3574" y="1928"/>
                    <a:pt x="2902" y="2583"/>
                  </a:cubicBezTo>
                  <a:cubicBezTo>
                    <a:pt x="2771" y="2714"/>
                    <a:pt x="2590" y="2813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1" y="2354"/>
                    <a:pt x="1649" y="2355"/>
                    <a:pt x="1673" y="2355"/>
                  </a:cubicBezTo>
                  <a:cubicBezTo>
                    <a:pt x="1802" y="2355"/>
                    <a:pt x="2125" y="2331"/>
                    <a:pt x="2263" y="2042"/>
                  </a:cubicBezTo>
                  <a:cubicBezTo>
                    <a:pt x="2382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5"/>
                  </a:cubicBezTo>
                  <a:cubicBezTo>
                    <a:pt x="1918" y="2980"/>
                    <a:pt x="2107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9" y="682"/>
                  </a:cubicBezTo>
                  <a:cubicBezTo>
                    <a:pt x="2946" y="246"/>
                    <a:pt x="2432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5988200" y="4318350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213" y="165"/>
                    <a:pt x="180" y="312"/>
                    <a:pt x="115" y="460"/>
                  </a:cubicBezTo>
                  <a:cubicBezTo>
                    <a:pt x="0" y="853"/>
                    <a:pt x="328" y="1115"/>
                    <a:pt x="951" y="1394"/>
                  </a:cubicBezTo>
                  <a:cubicBezTo>
                    <a:pt x="1590" y="1673"/>
                    <a:pt x="1656" y="2410"/>
                    <a:pt x="1656" y="2410"/>
                  </a:cubicBezTo>
                  <a:cubicBezTo>
                    <a:pt x="1721" y="394"/>
                    <a:pt x="885" y="329"/>
                    <a:pt x="689" y="329"/>
                  </a:cubicBezTo>
                  <a:cubicBezTo>
                    <a:pt x="492" y="329"/>
                    <a:pt x="393" y="247"/>
                    <a:pt x="361" y="148"/>
                  </a:cubicBezTo>
                  <a:cubicBezTo>
                    <a:pt x="344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5853775" y="4140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6" y="115"/>
                    <a:pt x="1246" y="295"/>
                    <a:pt x="1132" y="410"/>
                  </a:cubicBezTo>
                  <a:cubicBezTo>
                    <a:pt x="919" y="574"/>
                    <a:pt x="361" y="1197"/>
                    <a:pt x="771" y="1819"/>
                  </a:cubicBezTo>
                  <a:cubicBezTo>
                    <a:pt x="1214" y="2508"/>
                    <a:pt x="1787" y="2295"/>
                    <a:pt x="2000" y="2868"/>
                  </a:cubicBezTo>
                  <a:cubicBezTo>
                    <a:pt x="2000" y="2868"/>
                    <a:pt x="2066" y="3164"/>
                    <a:pt x="1886" y="3262"/>
                  </a:cubicBezTo>
                  <a:cubicBezTo>
                    <a:pt x="1849" y="3283"/>
                    <a:pt x="1814" y="3293"/>
                    <a:pt x="1781" y="3293"/>
                  </a:cubicBezTo>
                  <a:cubicBezTo>
                    <a:pt x="1639" y="3293"/>
                    <a:pt x="1542" y="3113"/>
                    <a:pt x="1542" y="2967"/>
                  </a:cubicBezTo>
                  <a:cubicBezTo>
                    <a:pt x="1492" y="2655"/>
                    <a:pt x="1246" y="2426"/>
                    <a:pt x="935" y="2377"/>
                  </a:cubicBezTo>
                  <a:cubicBezTo>
                    <a:pt x="558" y="2330"/>
                    <a:pt x="512" y="2222"/>
                    <a:pt x="509" y="2213"/>
                  </a:cubicBezTo>
                  <a:lnTo>
                    <a:pt x="509" y="2213"/>
                  </a:lnTo>
                  <a:cubicBezTo>
                    <a:pt x="558" y="2361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0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7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7"/>
                  </a:cubicBezTo>
                  <a:lnTo>
                    <a:pt x="4344" y="8687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8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2" y="9572"/>
                    <a:pt x="4423" y="9657"/>
                    <a:pt x="4576" y="9657"/>
                  </a:cubicBezTo>
                  <a:cubicBezTo>
                    <a:pt x="4669" y="9657"/>
                    <a:pt x="4767" y="9625"/>
                    <a:pt x="4869" y="9523"/>
                  </a:cubicBezTo>
                  <a:cubicBezTo>
                    <a:pt x="4995" y="9411"/>
                    <a:pt x="5194" y="9314"/>
                    <a:pt x="5421" y="9314"/>
                  </a:cubicBezTo>
                  <a:cubicBezTo>
                    <a:pt x="5726" y="9314"/>
                    <a:pt x="6084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30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5900500" y="4076475"/>
              <a:ext cx="68875" cy="268550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4" y="1"/>
                  </a:moveTo>
                  <a:cubicBezTo>
                    <a:pt x="718" y="1"/>
                    <a:pt x="161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49" y="1972"/>
                  </a:lnTo>
                  <a:cubicBezTo>
                    <a:pt x="1574" y="1939"/>
                    <a:pt x="1836" y="1333"/>
                    <a:pt x="1639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1" y="1644"/>
                    <a:pt x="1295" y="1611"/>
                    <a:pt x="1344" y="1660"/>
                  </a:cubicBezTo>
                  <a:cubicBezTo>
                    <a:pt x="1377" y="1693"/>
                    <a:pt x="1344" y="1759"/>
                    <a:pt x="1344" y="1759"/>
                  </a:cubicBezTo>
                  <a:cubicBezTo>
                    <a:pt x="1295" y="1824"/>
                    <a:pt x="1230" y="1874"/>
                    <a:pt x="1164" y="1906"/>
                  </a:cubicBezTo>
                  <a:cubicBezTo>
                    <a:pt x="1148" y="1906"/>
                    <a:pt x="1131" y="1906"/>
                    <a:pt x="1115" y="1923"/>
                  </a:cubicBezTo>
                  <a:lnTo>
                    <a:pt x="1099" y="1923"/>
                  </a:lnTo>
                  <a:cubicBezTo>
                    <a:pt x="1073" y="1925"/>
                    <a:pt x="1047" y="1926"/>
                    <a:pt x="1022" y="1926"/>
                  </a:cubicBezTo>
                  <a:cubicBezTo>
                    <a:pt x="485" y="1926"/>
                    <a:pt x="71" y="1439"/>
                    <a:pt x="181" y="906"/>
                  </a:cubicBezTo>
                  <a:cubicBezTo>
                    <a:pt x="263" y="435"/>
                    <a:pt x="754" y="118"/>
                    <a:pt x="1267" y="118"/>
                  </a:cubicBezTo>
                  <a:cubicBezTo>
                    <a:pt x="1575" y="118"/>
                    <a:pt x="1891" y="232"/>
                    <a:pt x="2131" y="497"/>
                  </a:cubicBezTo>
                  <a:cubicBezTo>
                    <a:pt x="2443" y="923"/>
                    <a:pt x="2590" y="1431"/>
                    <a:pt x="2541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0" y="5463"/>
                    <a:pt x="525" y="7496"/>
                    <a:pt x="1148" y="8971"/>
                  </a:cubicBezTo>
                  <a:cubicBezTo>
                    <a:pt x="1426" y="9725"/>
                    <a:pt x="1967" y="10348"/>
                    <a:pt x="2672" y="10741"/>
                  </a:cubicBezTo>
                  <a:cubicBezTo>
                    <a:pt x="2000" y="10331"/>
                    <a:pt x="1492" y="9692"/>
                    <a:pt x="1230" y="8938"/>
                  </a:cubicBezTo>
                  <a:cubicBezTo>
                    <a:pt x="689" y="7496"/>
                    <a:pt x="1558" y="5545"/>
                    <a:pt x="2410" y="3496"/>
                  </a:cubicBezTo>
                  <a:cubicBezTo>
                    <a:pt x="2590" y="3005"/>
                    <a:pt x="2689" y="2496"/>
                    <a:pt x="2721" y="1972"/>
                  </a:cubicBezTo>
                  <a:cubicBezTo>
                    <a:pt x="2754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5985325" y="4154850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8" y="1"/>
                  </a:moveTo>
                  <a:cubicBezTo>
                    <a:pt x="508" y="1"/>
                    <a:pt x="295" y="83"/>
                    <a:pt x="148" y="673"/>
                  </a:cubicBezTo>
                  <a:cubicBezTo>
                    <a:pt x="0" y="1279"/>
                    <a:pt x="279" y="1492"/>
                    <a:pt x="1066" y="1853"/>
                  </a:cubicBezTo>
                  <a:cubicBezTo>
                    <a:pt x="1853" y="2230"/>
                    <a:pt x="1885" y="3508"/>
                    <a:pt x="1885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67" y="2214"/>
                    <a:pt x="2738" y="1853"/>
                  </a:cubicBezTo>
                  <a:cubicBezTo>
                    <a:pt x="3525" y="1509"/>
                    <a:pt x="3803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7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2" y="1643"/>
                    <a:pt x="1602" y="1062"/>
                    <a:pt x="1476" y="542"/>
                  </a:cubicBezTo>
                  <a:cubicBezTo>
                    <a:pt x="1406" y="255"/>
                    <a:pt x="1268" y="180"/>
                    <a:pt x="1119" y="180"/>
                  </a:cubicBezTo>
                  <a:cubicBezTo>
                    <a:pt x="987" y="180"/>
                    <a:pt x="846" y="240"/>
                    <a:pt x="738" y="263"/>
                  </a:cubicBezTo>
                  <a:cubicBezTo>
                    <a:pt x="721" y="267"/>
                    <a:pt x="706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5963200" y="40663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95"/>
                    <a:pt x="262" y="5229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23" y="6081"/>
                    <a:pt x="1049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29" y="2033"/>
                    <a:pt x="2475" y="1574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7175625" y="4989600"/>
              <a:ext cx="61200" cy="136450"/>
            </a:xfrm>
            <a:custGeom>
              <a:avLst/>
              <a:gdLst/>
              <a:ahLst/>
              <a:cxnLst/>
              <a:rect l="l" t="t" r="r" b="b"/>
              <a:pathLst>
                <a:path w="2448" h="5458" extrusionOk="0">
                  <a:moveTo>
                    <a:pt x="996" y="1"/>
                  </a:moveTo>
                  <a:cubicBezTo>
                    <a:pt x="645" y="1"/>
                    <a:pt x="1" y="584"/>
                    <a:pt x="300" y="2426"/>
                  </a:cubicBezTo>
                  <a:cubicBezTo>
                    <a:pt x="612" y="4458"/>
                    <a:pt x="2185" y="5409"/>
                    <a:pt x="2447" y="5458"/>
                  </a:cubicBezTo>
                  <a:cubicBezTo>
                    <a:pt x="2447" y="5458"/>
                    <a:pt x="923" y="4474"/>
                    <a:pt x="792" y="2803"/>
                  </a:cubicBezTo>
                  <a:cubicBezTo>
                    <a:pt x="661" y="1147"/>
                    <a:pt x="1169" y="1098"/>
                    <a:pt x="1333" y="737"/>
                  </a:cubicBezTo>
                  <a:cubicBezTo>
                    <a:pt x="1480" y="377"/>
                    <a:pt x="1415" y="114"/>
                    <a:pt x="1087" y="16"/>
                  </a:cubicBezTo>
                  <a:cubicBezTo>
                    <a:pt x="1060" y="6"/>
                    <a:pt x="1029" y="1"/>
                    <a:pt x="9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7149100" y="4952000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2" y="0"/>
                  </a:moveTo>
                  <a:cubicBezTo>
                    <a:pt x="3371" y="0"/>
                    <a:pt x="3173" y="27"/>
                    <a:pt x="3000" y="61"/>
                  </a:cubicBezTo>
                  <a:cubicBezTo>
                    <a:pt x="2574" y="143"/>
                    <a:pt x="2164" y="307"/>
                    <a:pt x="1804" y="553"/>
                  </a:cubicBezTo>
                  <a:cubicBezTo>
                    <a:pt x="1" y="1930"/>
                    <a:pt x="312" y="4290"/>
                    <a:pt x="853" y="5438"/>
                  </a:cubicBezTo>
                  <a:cubicBezTo>
                    <a:pt x="1421" y="6619"/>
                    <a:pt x="2175" y="7053"/>
                    <a:pt x="2256" y="7104"/>
                  </a:cubicBezTo>
                  <a:lnTo>
                    <a:pt x="2256" y="7104"/>
                  </a:lnTo>
                  <a:cubicBezTo>
                    <a:pt x="1669" y="6662"/>
                    <a:pt x="1213" y="6091"/>
                    <a:pt x="935" y="5405"/>
                  </a:cubicBezTo>
                  <a:cubicBezTo>
                    <a:pt x="443" y="4257"/>
                    <a:pt x="197" y="1979"/>
                    <a:pt x="1902" y="701"/>
                  </a:cubicBezTo>
                  <a:cubicBezTo>
                    <a:pt x="2340" y="390"/>
                    <a:pt x="2906" y="197"/>
                    <a:pt x="3423" y="197"/>
                  </a:cubicBezTo>
                  <a:cubicBezTo>
                    <a:pt x="3834" y="197"/>
                    <a:pt x="4214" y="319"/>
                    <a:pt x="4476" y="602"/>
                  </a:cubicBezTo>
                  <a:cubicBezTo>
                    <a:pt x="5121" y="1248"/>
                    <a:pt x="4654" y="2308"/>
                    <a:pt x="3950" y="2308"/>
                  </a:cubicBezTo>
                  <a:cubicBezTo>
                    <a:pt x="3940" y="2308"/>
                    <a:pt x="3929" y="2307"/>
                    <a:pt x="3918" y="2307"/>
                  </a:cubicBezTo>
                  <a:cubicBezTo>
                    <a:pt x="3890" y="2310"/>
                    <a:pt x="3862" y="2312"/>
                    <a:pt x="3833" y="2312"/>
                  </a:cubicBezTo>
                  <a:cubicBezTo>
                    <a:pt x="3582" y="2312"/>
                    <a:pt x="3330" y="2182"/>
                    <a:pt x="3197" y="1946"/>
                  </a:cubicBezTo>
                  <a:cubicBezTo>
                    <a:pt x="3131" y="1848"/>
                    <a:pt x="3115" y="1717"/>
                    <a:pt x="3131" y="1586"/>
                  </a:cubicBezTo>
                  <a:cubicBezTo>
                    <a:pt x="3151" y="1334"/>
                    <a:pt x="3227" y="1254"/>
                    <a:pt x="3280" y="1254"/>
                  </a:cubicBezTo>
                  <a:cubicBezTo>
                    <a:pt x="3316" y="1254"/>
                    <a:pt x="3342" y="1293"/>
                    <a:pt x="3328" y="1340"/>
                  </a:cubicBezTo>
                  <a:cubicBezTo>
                    <a:pt x="3299" y="1576"/>
                    <a:pt x="3483" y="1773"/>
                    <a:pt x="3711" y="1773"/>
                  </a:cubicBezTo>
                  <a:cubicBezTo>
                    <a:pt x="3736" y="1773"/>
                    <a:pt x="3762" y="1771"/>
                    <a:pt x="3787" y="1766"/>
                  </a:cubicBezTo>
                  <a:cubicBezTo>
                    <a:pt x="4197" y="1700"/>
                    <a:pt x="4312" y="1159"/>
                    <a:pt x="3951" y="963"/>
                  </a:cubicBezTo>
                  <a:cubicBezTo>
                    <a:pt x="3854" y="916"/>
                    <a:pt x="3753" y="894"/>
                    <a:pt x="3656" y="894"/>
                  </a:cubicBezTo>
                  <a:cubicBezTo>
                    <a:pt x="3345" y="894"/>
                    <a:pt x="3067" y="1117"/>
                    <a:pt x="3017" y="1455"/>
                  </a:cubicBezTo>
                  <a:cubicBezTo>
                    <a:pt x="2951" y="1782"/>
                    <a:pt x="3115" y="2110"/>
                    <a:pt x="3410" y="2274"/>
                  </a:cubicBezTo>
                  <a:lnTo>
                    <a:pt x="3443" y="2274"/>
                  </a:lnTo>
                  <a:cubicBezTo>
                    <a:pt x="3541" y="2323"/>
                    <a:pt x="3640" y="2372"/>
                    <a:pt x="3738" y="2389"/>
                  </a:cubicBezTo>
                  <a:cubicBezTo>
                    <a:pt x="3833" y="2411"/>
                    <a:pt x="3928" y="2421"/>
                    <a:pt x="4021" y="2421"/>
                  </a:cubicBezTo>
                  <a:cubicBezTo>
                    <a:pt x="4631" y="2421"/>
                    <a:pt x="5156" y="1983"/>
                    <a:pt x="5213" y="1471"/>
                  </a:cubicBezTo>
                  <a:cubicBezTo>
                    <a:pt x="5262" y="1061"/>
                    <a:pt x="5098" y="668"/>
                    <a:pt x="4787" y="389"/>
                  </a:cubicBezTo>
                  <a:cubicBezTo>
                    <a:pt x="4404" y="91"/>
                    <a:pt x="3972" y="0"/>
                    <a:pt x="3582" y="0"/>
                  </a:cubicBezTo>
                  <a:close/>
                  <a:moveTo>
                    <a:pt x="2256" y="7104"/>
                  </a:moveTo>
                  <a:cubicBezTo>
                    <a:pt x="2258" y="7106"/>
                    <a:pt x="2260" y="7108"/>
                    <a:pt x="2263" y="7109"/>
                  </a:cubicBezTo>
                  <a:cubicBezTo>
                    <a:pt x="2264" y="7109"/>
                    <a:pt x="2261" y="7108"/>
                    <a:pt x="2256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7287200" y="4834275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0"/>
                  </a:moveTo>
                  <a:cubicBezTo>
                    <a:pt x="1246" y="164"/>
                    <a:pt x="1148" y="295"/>
                    <a:pt x="1017" y="427"/>
                  </a:cubicBezTo>
                  <a:cubicBezTo>
                    <a:pt x="574" y="853"/>
                    <a:pt x="1" y="1721"/>
                    <a:pt x="738" y="2902"/>
                  </a:cubicBezTo>
                  <a:cubicBezTo>
                    <a:pt x="1017" y="3377"/>
                    <a:pt x="1230" y="3902"/>
                    <a:pt x="1345" y="4442"/>
                  </a:cubicBezTo>
                  <a:cubicBezTo>
                    <a:pt x="1459" y="3902"/>
                    <a:pt x="1673" y="3377"/>
                    <a:pt x="1968" y="2902"/>
                  </a:cubicBezTo>
                  <a:cubicBezTo>
                    <a:pt x="2689" y="1721"/>
                    <a:pt x="2131" y="853"/>
                    <a:pt x="1673" y="427"/>
                  </a:cubicBezTo>
                  <a:cubicBezTo>
                    <a:pt x="1541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7120825" y="481460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07"/>
                    <a:pt x="3787" y="837"/>
                  </a:cubicBezTo>
                  <a:cubicBezTo>
                    <a:pt x="3394" y="1066"/>
                    <a:pt x="2836" y="1525"/>
                    <a:pt x="3427" y="2050"/>
                  </a:cubicBezTo>
                  <a:cubicBezTo>
                    <a:pt x="4033" y="2574"/>
                    <a:pt x="4197" y="3328"/>
                    <a:pt x="3672" y="4066"/>
                  </a:cubicBezTo>
                  <a:cubicBezTo>
                    <a:pt x="3672" y="4066"/>
                    <a:pt x="3984" y="2967"/>
                    <a:pt x="3246" y="2476"/>
                  </a:cubicBezTo>
                  <a:cubicBezTo>
                    <a:pt x="3047" y="2343"/>
                    <a:pt x="2888" y="2306"/>
                    <a:pt x="2773" y="2306"/>
                  </a:cubicBezTo>
                  <a:cubicBezTo>
                    <a:pt x="2632" y="2306"/>
                    <a:pt x="2558" y="2361"/>
                    <a:pt x="2558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8"/>
                    <a:pt x="3131" y="4918"/>
                    <a:pt x="1935" y="5803"/>
                  </a:cubicBezTo>
                  <a:cubicBezTo>
                    <a:pt x="1935" y="5803"/>
                    <a:pt x="2558" y="4443"/>
                    <a:pt x="2197" y="3738"/>
                  </a:cubicBezTo>
                  <a:cubicBezTo>
                    <a:pt x="1837" y="3033"/>
                    <a:pt x="1378" y="3148"/>
                    <a:pt x="968" y="2558"/>
                  </a:cubicBezTo>
                  <a:cubicBezTo>
                    <a:pt x="968" y="2558"/>
                    <a:pt x="1" y="3082"/>
                    <a:pt x="738" y="4230"/>
                  </a:cubicBezTo>
                  <a:cubicBezTo>
                    <a:pt x="1607" y="5574"/>
                    <a:pt x="542" y="7278"/>
                    <a:pt x="1460" y="8196"/>
                  </a:cubicBezTo>
                  <a:cubicBezTo>
                    <a:pt x="1460" y="8196"/>
                    <a:pt x="1410" y="6836"/>
                    <a:pt x="2673" y="5606"/>
                  </a:cubicBezTo>
                  <a:cubicBezTo>
                    <a:pt x="3935" y="4377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7235150" y="47892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2" y="279"/>
                    <a:pt x="2279" y="525"/>
                    <a:pt x="1624" y="820"/>
                  </a:cubicBezTo>
                  <a:cubicBezTo>
                    <a:pt x="968" y="1099"/>
                    <a:pt x="1214" y="1935"/>
                    <a:pt x="1279" y="2115"/>
                  </a:cubicBezTo>
                  <a:cubicBezTo>
                    <a:pt x="1342" y="2303"/>
                    <a:pt x="1390" y="2641"/>
                    <a:pt x="1207" y="2641"/>
                  </a:cubicBezTo>
                  <a:cubicBezTo>
                    <a:pt x="1199" y="2641"/>
                    <a:pt x="1190" y="2641"/>
                    <a:pt x="1181" y="2639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85" y="1319"/>
                    <a:pt x="869" y="1255"/>
                    <a:pt x="703" y="1255"/>
                  </a:cubicBezTo>
                  <a:cubicBezTo>
                    <a:pt x="647" y="1255"/>
                    <a:pt x="607" y="1262"/>
                    <a:pt x="607" y="1262"/>
                  </a:cubicBezTo>
                  <a:cubicBezTo>
                    <a:pt x="739" y="1426"/>
                    <a:pt x="739" y="1656"/>
                    <a:pt x="591" y="1820"/>
                  </a:cubicBezTo>
                  <a:cubicBezTo>
                    <a:pt x="345" y="2066"/>
                    <a:pt x="50" y="2344"/>
                    <a:pt x="312" y="3098"/>
                  </a:cubicBezTo>
                  <a:cubicBezTo>
                    <a:pt x="575" y="3852"/>
                    <a:pt x="1" y="4524"/>
                    <a:pt x="1" y="4524"/>
                  </a:cubicBezTo>
                  <a:cubicBezTo>
                    <a:pt x="3033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7084775" y="500350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80"/>
                    <a:pt x="1656" y="526"/>
                  </a:cubicBezTo>
                  <a:cubicBezTo>
                    <a:pt x="1312" y="771"/>
                    <a:pt x="0" y="2443"/>
                    <a:pt x="3590" y="4263"/>
                  </a:cubicBezTo>
                  <a:cubicBezTo>
                    <a:pt x="3590" y="4263"/>
                    <a:pt x="2738" y="3771"/>
                    <a:pt x="2639" y="2476"/>
                  </a:cubicBezTo>
                  <a:cubicBezTo>
                    <a:pt x="2541" y="1198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908150" y="503110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6"/>
                  </a:cubicBezTo>
                  <a:cubicBezTo>
                    <a:pt x="2754" y="831"/>
                    <a:pt x="3017" y="3306"/>
                    <a:pt x="4771" y="3667"/>
                  </a:cubicBezTo>
                  <a:cubicBezTo>
                    <a:pt x="4967" y="3700"/>
                    <a:pt x="5180" y="3732"/>
                    <a:pt x="5344" y="3749"/>
                  </a:cubicBezTo>
                  <a:cubicBezTo>
                    <a:pt x="4885" y="3831"/>
                    <a:pt x="4443" y="3995"/>
                    <a:pt x="4033" y="4191"/>
                  </a:cubicBezTo>
                  <a:cubicBezTo>
                    <a:pt x="3885" y="4273"/>
                    <a:pt x="3656" y="4339"/>
                    <a:pt x="3607" y="4355"/>
                  </a:cubicBezTo>
                  <a:cubicBezTo>
                    <a:pt x="3147" y="4528"/>
                    <a:pt x="2714" y="4603"/>
                    <a:pt x="2325" y="4603"/>
                  </a:cubicBezTo>
                  <a:cubicBezTo>
                    <a:pt x="1492" y="4603"/>
                    <a:pt x="859" y="4257"/>
                    <a:pt x="591" y="3765"/>
                  </a:cubicBezTo>
                  <a:cubicBezTo>
                    <a:pt x="345" y="3355"/>
                    <a:pt x="328" y="2864"/>
                    <a:pt x="542" y="2454"/>
                  </a:cubicBezTo>
                  <a:cubicBezTo>
                    <a:pt x="558" y="2437"/>
                    <a:pt x="558" y="2437"/>
                    <a:pt x="558" y="2421"/>
                  </a:cubicBezTo>
                  <a:cubicBezTo>
                    <a:pt x="771" y="2107"/>
                    <a:pt x="1107" y="1960"/>
                    <a:pt x="1420" y="1960"/>
                  </a:cubicBezTo>
                  <a:cubicBezTo>
                    <a:pt x="1710" y="1960"/>
                    <a:pt x="1981" y="2086"/>
                    <a:pt x="2115" y="2323"/>
                  </a:cubicBezTo>
                  <a:cubicBezTo>
                    <a:pt x="2230" y="2454"/>
                    <a:pt x="2279" y="2634"/>
                    <a:pt x="2279" y="2798"/>
                  </a:cubicBezTo>
                  <a:cubicBezTo>
                    <a:pt x="2279" y="2946"/>
                    <a:pt x="2230" y="3093"/>
                    <a:pt x="2115" y="3208"/>
                  </a:cubicBezTo>
                  <a:cubicBezTo>
                    <a:pt x="2001" y="3305"/>
                    <a:pt x="1943" y="3335"/>
                    <a:pt x="1914" y="3335"/>
                  </a:cubicBezTo>
                  <a:cubicBezTo>
                    <a:pt x="1889" y="3335"/>
                    <a:pt x="1886" y="3313"/>
                    <a:pt x="1886" y="3290"/>
                  </a:cubicBezTo>
                  <a:cubicBezTo>
                    <a:pt x="2011" y="3030"/>
                    <a:pt x="1724" y="2861"/>
                    <a:pt x="1469" y="2861"/>
                  </a:cubicBezTo>
                  <a:cubicBezTo>
                    <a:pt x="1289" y="2861"/>
                    <a:pt x="1125" y="2946"/>
                    <a:pt x="1132" y="3142"/>
                  </a:cubicBezTo>
                  <a:cubicBezTo>
                    <a:pt x="1132" y="3417"/>
                    <a:pt x="1374" y="3544"/>
                    <a:pt x="1628" y="3544"/>
                  </a:cubicBezTo>
                  <a:cubicBezTo>
                    <a:pt x="1753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33" y="3421"/>
                    <a:pt x="2066" y="3405"/>
                    <a:pt x="2082" y="3388"/>
                  </a:cubicBezTo>
                  <a:lnTo>
                    <a:pt x="2082" y="3372"/>
                  </a:lnTo>
                  <a:cubicBezTo>
                    <a:pt x="2394" y="3093"/>
                    <a:pt x="2427" y="2618"/>
                    <a:pt x="2181" y="2290"/>
                  </a:cubicBezTo>
                  <a:cubicBezTo>
                    <a:pt x="2042" y="2013"/>
                    <a:pt x="1726" y="1862"/>
                    <a:pt x="1388" y="1862"/>
                  </a:cubicBezTo>
                  <a:cubicBezTo>
                    <a:pt x="1046" y="1862"/>
                    <a:pt x="682" y="2017"/>
                    <a:pt x="460" y="2356"/>
                  </a:cubicBezTo>
                  <a:cubicBezTo>
                    <a:pt x="1" y="2946"/>
                    <a:pt x="132" y="4126"/>
                    <a:pt x="935" y="4585"/>
                  </a:cubicBezTo>
                  <a:cubicBezTo>
                    <a:pt x="1300" y="4783"/>
                    <a:pt x="1708" y="4882"/>
                    <a:pt x="2132" y="4882"/>
                  </a:cubicBezTo>
                  <a:cubicBezTo>
                    <a:pt x="2164" y="4882"/>
                    <a:pt x="2197" y="4881"/>
                    <a:pt x="2230" y="4880"/>
                  </a:cubicBezTo>
                  <a:cubicBezTo>
                    <a:pt x="3131" y="4847"/>
                    <a:pt x="3853" y="4355"/>
                    <a:pt x="5016" y="3995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2"/>
                    <a:pt x="6737" y="3716"/>
                    <a:pt x="6918" y="3618"/>
                  </a:cubicBezTo>
                  <a:lnTo>
                    <a:pt x="6918" y="3618"/>
                  </a:lnTo>
                  <a:cubicBezTo>
                    <a:pt x="6918" y="3618"/>
                    <a:pt x="6803" y="3644"/>
                    <a:pt x="6655" y="3644"/>
                  </a:cubicBezTo>
                  <a:cubicBezTo>
                    <a:pt x="6496" y="3644"/>
                    <a:pt x="6299" y="3614"/>
                    <a:pt x="6164" y="3487"/>
                  </a:cubicBezTo>
                  <a:cubicBezTo>
                    <a:pt x="5918" y="3257"/>
                    <a:pt x="5918" y="3355"/>
                    <a:pt x="5623" y="3257"/>
                  </a:cubicBezTo>
                  <a:cubicBezTo>
                    <a:pt x="5459" y="3224"/>
                    <a:pt x="5361" y="3060"/>
                    <a:pt x="5361" y="2896"/>
                  </a:cubicBezTo>
                  <a:cubicBezTo>
                    <a:pt x="5164" y="3060"/>
                    <a:pt x="5131" y="3355"/>
                    <a:pt x="5279" y="3552"/>
                  </a:cubicBezTo>
                  <a:cubicBezTo>
                    <a:pt x="5279" y="3552"/>
                    <a:pt x="4557" y="3552"/>
                    <a:pt x="4377" y="3191"/>
                  </a:cubicBezTo>
                  <a:cubicBezTo>
                    <a:pt x="4213" y="2814"/>
                    <a:pt x="4410" y="2814"/>
                    <a:pt x="4557" y="2733"/>
                  </a:cubicBezTo>
                  <a:cubicBezTo>
                    <a:pt x="4689" y="2651"/>
                    <a:pt x="4738" y="2519"/>
                    <a:pt x="4590" y="2306"/>
                  </a:cubicBezTo>
                  <a:cubicBezTo>
                    <a:pt x="4443" y="2093"/>
                    <a:pt x="4459" y="1733"/>
                    <a:pt x="4738" y="1733"/>
                  </a:cubicBezTo>
                  <a:cubicBezTo>
                    <a:pt x="4658" y="1560"/>
                    <a:pt x="4482" y="1452"/>
                    <a:pt x="4304" y="1452"/>
                  </a:cubicBezTo>
                  <a:cubicBezTo>
                    <a:pt x="4263" y="1452"/>
                    <a:pt x="4221" y="1458"/>
                    <a:pt x="4180" y="1470"/>
                  </a:cubicBezTo>
                  <a:cubicBezTo>
                    <a:pt x="3754" y="1552"/>
                    <a:pt x="3738" y="2159"/>
                    <a:pt x="3738" y="2159"/>
                  </a:cubicBezTo>
                  <a:cubicBezTo>
                    <a:pt x="3738" y="2159"/>
                    <a:pt x="3443" y="1405"/>
                    <a:pt x="3935" y="1028"/>
                  </a:cubicBezTo>
                  <a:cubicBezTo>
                    <a:pt x="4118" y="883"/>
                    <a:pt x="4264" y="827"/>
                    <a:pt x="4379" y="827"/>
                  </a:cubicBezTo>
                  <a:cubicBezTo>
                    <a:pt x="4562" y="827"/>
                    <a:pt x="4665" y="969"/>
                    <a:pt x="4705" y="1110"/>
                  </a:cubicBezTo>
                  <a:cubicBezTo>
                    <a:pt x="4758" y="1295"/>
                    <a:pt x="4865" y="1449"/>
                    <a:pt x="5007" y="1449"/>
                  </a:cubicBezTo>
                  <a:cubicBezTo>
                    <a:pt x="5041" y="1449"/>
                    <a:pt x="5077" y="1440"/>
                    <a:pt x="5115" y="1421"/>
                  </a:cubicBezTo>
                  <a:cubicBezTo>
                    <a:pt x="5256" y="1345"/>
                    <a:pt x="5368" y="1248"/>
                    <a:pt x="5466" y="1248"/>
                  </a:cubicBezTo>
                  <a:cubicBezTo>
                    <a:pt x="5516" y="1248"/>
                    <a:pt x="5562" y="1273"/>
                    <a:pt x="5606" y="1339"/>
                  </a:cubicBezTo>
                  <a:cubicBezTo>
                    <a:pt x="5721" y="1602"/>
                    <a:pt x="5606" y="1897"/>
                    <a:pt x="5344" y="2011"/>
                  </a:cubicBezTo>
                  <a:cubicBezTo>
                    <a:pt x="5344" y="2011"/>
                    <a:pt x="5350" y="2012"/>
                    <a:pt x="5360" y="2012"/>
                  </a:cubicBezTo>
                  <a:cubicBezTo>
                    <a:pt x="5468" y="2012"/>
                    <a:pt x="6079" y="1984"/>
                    <a:pt x="6213" y="1372"/>
                  </a:cubicBezTo>
                  <a:cubicBezTo>
                    <a:pt x="6331" y="822"/>
                    <a:pt x="5863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880300" y="50965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2" y="1"/>
                  </a:moveTo>
                  <a:cubicBezTo>
                    <a:pt x="852" y="1"/>
                    <a:pt x="0" y="919"/>
                    <a:pt x="557" y="1722"/>
                  </a:cubicBezTo>
                  <a:cubicBezTo>
                    <a:pt x="885" y="2181"/>
                    <a:pt x="1393" y="2459"/>
                    <a:pt x="1951" y="2492"/>
                  </a:cubicBezTo>
                  <a:cubicBezTo>
                    <a:pt x="1885" y="2492"/>
                    <a:pt x="1475" y="2492"/>
                    <a:pt x="1311" y="2722"/>
                  </a:cubicBezTo>
                  <a:cubicBezTo>
                    <a:pt x="1180" y="2886"/>
                    <a:pt x="1131" y="3099"/>
                    <a:pt x="1164" y="3312"/>
                  </a:cubicBezTo>
                  <a:cubicBezTo>
                    <a:pt x="1216" y="3221"/>
                    <a:pt x="1310" y="3171"/>
                    <a:pt x="1412" y="3171"/>
                  </a:cubicBezTo>
                  <a:cubicBezTo>
                    <a:pt x="1438" y="3171"/>
                    <a:pt x="1465" y="3174"/>
                    <a:pt x="1492" y="3181"/>
                  </a:cubicBezTo>
                  <a:cubicBezTo>
                    <a:pt x="1597" y="3216"/>
                    <a:pt x="1753" y="3288"/>
                    <a:pt x="1933" y="3288"/>
                  </a:cubicBezTo>
                  <a:cubicBezTo>
                    <a:pt x="2091" y="3288"/>
                    <a:pt x="2267" y="3233"/>
                    <a:pt x="2442" y="3050"/>
                  </a:cubicBezTo>
                  <a:cubicBezTo>
                    <a:pt x="2836" y="2640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7"/>
                    <a:pt x="3121" y="2457"/>
                  </a:cubicBezTo>
                  <a:cubicBezTo>
                    <a:pt x="2658" y="2457"/>
                    <a:pt x="2164" y="2359"/>
                    <a:pt x="1754" y="2050"/>
                  </a:cubicBezTo>
                  <a:cubicBezTo>
                    <a:pt x="1115" y="1574"/>
                    <a:pt x="770" y="804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7033550" y="4910950"/>
              <a:ext cx="111475" cy="156925"/>
            </a:xfrm>
            <a:custGeom>
              <a:avLst/>
              <a:gdLst/>
              <a:ahLst/>
              <a:cxnLst/>
              <a:rect l="l" t="t" r="r" b="b"/>
              <a:pathLst>
                <a:path w="4459" h="6277" extrusionOk="0">
                  <a:moveTo>
                    <a:pt x="2638" y="0"/>
                  </a:moveTo>
                  <a:cubicBezTo>
                    <a:pt x="2144" y="0"/>
                    <a:pt x="1630" y="202"/>
                    <a:pt x="1279" y="605"/>
                  </a:cubicBezTo>
                  <a:cubicBezTo>
                    <a:pt x="0" y="2244"/>
                    <a:pt x="918" y="4260"/>
                    <a:pt x="1656" y="5113"/>
                  </a:cubicBezTo>
                  <a:cubicBezTo>
                    <a:pt x="2098" y="5637"/>
                    <a:pt x="2639" y="6031"/>
                    <a:pt x="3262" y="6276"/>
                  </a:cubicBezTo>
                  <a:cubicBezTo>
                    <a:pt x="2705" y="6014"/>
                    <a:pt x="2197" y="5621"/>
                    <a:pt x="1803" y="5129"/>
                  </a:cubicBezTo>
                  <a:cubicBezTo>
                    <a:pt x="1525" y="4736"/>
                    <a:pt x="1312" y="4309"/>
                    <a:pt x="1197" y="3851"/>
                  </a:cubicBezTo>
                  <a:cubicBezTo>
                    <a:pt x="1033" y="3326"/>
                    <a:pt x="984" y="2769"/>
                    <a:pt x="1033" y="2211"/>
                  </a:cubicBezTo>
                  <a:cubicBezTo>
                    <a:pt x="1164" y="736"/>
                    <a:pt x="1984" y="195"/>
                    <a:pt x="2738" y="162"/>
                  </a:cubicBezTo>
                  <a:cubicBezTo>
                    <a:pt x="3082" y="162"/>
                    <a:pt x="3426" y="310"/>
                    <a:pt x="3672" y="556"/>
                  </a:cubicBezTo>
                  <a:cubicBezTo>
                    <a:pt x="4311" y="1097"/>
                    <a:pt x="3951" y="2047"/>
                    <a:pt x="3410" y="2277"/>
                  </a:cubicBezTo>
                  <a:cubicBezTo>
                    <a:pt x="3287" y="2338"/>
                    <a:pt x="3150" y="2372"/>
                    <a:pt x="3014" y="2372"/>
                  </a:cubicBezTo>
                  <a:cubicBezTo>
                    <a:pt x="2896" y="2372"/>
                    <a:pt x="2779" y="2347"/>
                    <a:pt x="2672" y="2293"/>
                  </a:cubicBezTo>
                  <a:cubicBezTo>
                    <a:pt x="2492" y="2195"/>
                    <a:pt x="2377" y="2031"/>
                    <a:pt x="2361" y="1834"/>
                  </a:cubicBezTo>
                  <a:cubicBezTo>
                    <a:pt x="2354" y="1737"/>
                    <a:pt x="2379" y="1714"/>
                    <a:pt x="2429" y="1714"/>
                  </a:cubicBezTo>
                  <a:cubicBezTo>
                    <a:pt x="2473" y="1714"/>
                    <a:pt x="2535" y="1731"/>
                    <a:pt x="2614" y="1731"/>
                  </a:cubicBezTo>
                  <a:cubicBezTo>
                    <a:pt x="2674" y="1731"/>
                    <a:pt x="2743" y="1721"/>
                    <a:pt x="2820" y="1687"/>
                  </a:cubicBezTo>
                  <a:cubicBezTo>
                    <a:pt x="3033" y="1572"/>
                    <a:pt x="3066" y="1293"/>
                    <a:pt x="2902" y="1130"/>
                  </a:cubicBezTo>
                  <a:cubicBezTo>
                    <a:pt x="2828" y="1056"/>
                    <a:pt x="2726" y="1015"/>
                    <a:pt x="2622" y="1015"/>
                  </a:cubicBezTo>
                  <a:cubicBezTo>
                    <a:pt x="2427" y="1015"/>
                    <a:pt x="2223" y="1158"/>
                    <a:pt x="2180" y="1490"/>
                  </a:cubicBezTo>
                  <a:cubicBezTo>
                    <a:pt x="2148" y="1736"/>
                    <a:pt x="2230" y="1982"/>
                    <a:pt x="2394" y="2146"/>
                  </a:cubicBezTo>
                  <a:cubicBezTo>
                    <a:pt x="2410" y="2179"/>
                    <a:pt x="2426" y="2195"/>
                    <a:pt x="2459" y="2211"/>
                  </a:cubicBezTo>
                  <a:lnTo>
                    <a:pt x="2508" y="2261"/>
                  </a:lnTo>
                  <a:lnTo>
                    <a:pt x="2557" y="2293"/>
                  </a:lnTo>
                  <a:lnTo>
                    <a:pt x="2607" y="2326"/>
                  </a:lnTo>
                  <a:lnTo>
                    <a:pt x="2639" y="2343"/>
                  </a:lnTo>
                  <a:cubicBezTo>
                    <a:pt x="2762" y="2408"/>
                    <a:pt x="2898" y="2441"/>
                    <a:pt x="3033" y="2441"/>
                  </a:cubicBezTo>
                  <a:cubicBezTo>
                    <a:pt x="3168" y="2441"/>
                    <a:pt x="3303" y="2408"/>
                    <a:pt x="3426" y="2343"/>
                  </a:cubicBezTo>
                  <a:cubicBezTo>
                    <a:pt x="4033" y="2129"/>
                    <a:pt x="4459" y="1080"/>
                    <a:pt x="3754" y="458"/>
                  </a:cubicBezTo>
                  <a:cubicBezTo>
                    <a:pt x="3480" y="153"/>
                    <a:pt x="3067" y="0"/>
                    <a:pt x="26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116850" y="4989600"/>
              <a:ext cx="61200" cy="136450"/>
            </a:xfrm>
            <a:custGeom>
              <a:avLst/>
              <a:gdLst/>
              <a:ahLst/>
              <a:cxnLst/>
              <a:rect l="l" t="t" r="r" b="b"/>
              <a:pathLst>
                <a:path w="2448" h="5458" extrusionOk="0">
                  <a:moveTo>
                    <a:pt x="1455" y="1"/>
                  </a:moveTo>
                  <a:cubicBezTo>
                    <a:pt x="1420" y="1"/>
                    <a:pt x="1389" y="6"/>
                    <a:pt x="1361" y="16"/>
                  </a:cubicBezTo>
                  <a:cubicBezTo>
                    <a:pt x="1034" y="114"/>
                    <a:pt x="968" y="377"/>
                    <a:pt x="1116" y="737"/>
                  </a:cubicBezTo>
                  <a:cubicBezTo>
                    <a:pt x="1280" y="1098"/>
                    <a:pt x="1788" y="1147"/>
                    <a:pt x="1657" y="2803"/>
                  </a:cubicBezTo>
                  <a:cubicBezTo>
                    <a:pt x="1525" y="4474"/>
                    <a:pt x="1" y="5458"/>
                    <a:pt x="1" y="5458"/>
                  </a:cubicBezTo>
                  <a:cubicBezTo>
                    <a:pt x="263" y="5409"/>
                    <a:pt x="1837" y="4458"/>
                    <a:pt x="2148" y="2426"/>
                  </a:cubicBezTo>
                  <a:cubicBezTo>
                    <a:pt x="2447" y="573"/>
                    <a:pt x="1806" y="1"/>
                    <a:pt x="14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73025" y="49520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8" y="0"/>
                  </a:moveTo>
                  <a:cubicBezTo>
                    <a:pt x="1297" y="0"/>
                    <a:pt x="859" y="91"/>
                    <a:pt x="475" y="389"/>
                  </a:cubicBezTo>
                  <a:cubicBezTo>
                    <a:pt x="164" y="668"/>
                    <a:pt x="0" y="1061"/>
                    <a:pt x="49" y="1487"/>
                  </a:cubicBezTo>
                  <a:cubicBezTo>
                    <a:pt x="106" y="1999"/>
                    <a:pt x="632" y="2437"/>
                    <a:pt x="1230" y="2437"/>
                  </a:cubicBezTo>
                  <a:cubicBezTo>
                    <a:pt x="1322" y="2437"/>
                    <a:pt x="1415" y="2427"/>
                    <a:pt x="1508" y="2405"/>
                  </a:cubicBezTo>
                  <a:cubicBezTo>
                    <a:pt x="1623" y="2372"/>
                    <a:pt x="1721" y="2340"/>
                    <a:pt x="1820" y="2290"/>
                  </a:cubicBezTo>
                  <a:lnTo>
                    <a:pt x="1836" y="2290"/>
                  </a:lnTo>
                  <a:lnTo>
                    <a:pt x="1852" y="2274"/>
                  </a:lnTo>
                  <a:cubicBezTo>
                    <a:pt x="2147" y="2110"/>
                    <a:pt x="2311" y="1782"/>
                    <a:pt x="2246" y="1455"/>
                  </a:cubicBezTo>
                  <a:cubicBezTo>
                    <a:pt x="2196" y="1117"/>
                    <a:pt x="1908" y="894"/>
                    <a:pt x="1600" y="894"/>
                  </a:cubicBezTo>
                  <a:cubicBezTo>
                    <a:pt x="1503" y="894"/>
                    <a:pt x="1405" y="916"/>
                    <a:pt x="1311" y="963"/>
                  </a:cubicBezTo>
                  <a:cubicBezTo>
                    <a:pt x="951" y="1176"/>
                    <a:pt x="1049" y="1717"/>
                    <a:pt x="1475" y="1766"/>
                  </a:cubicBezTo>
                  <a:cubicBezTo>
                    <a:pt x="1506" y="1774"/>
                    <a:pt x="1536" y="1777"/>
                    <a:pt x="1566" y="1777"/>
                  </a:cubicBezTo>
                  <a:cubicBezTo>
                    <a:pt x="1788" y="1777"/>
                    <a:pt x="1963" y="1571"/>
                    <a:pt x="1934" y="1340"/>
                  </a:cubicBezTo>
                  <a:cubicBezTo>
                    <a:pt x="1921" y="1301"/>
                    <a:pt x="1944" y="1267"/>
                    <a:pt x="1979" y="1267"/>
                  </a:cubicBezTo>
                  <a:cubicBezTo>
                    <a:pt x="2032" y="1267"/>
                    <a:pt x="2111" y="1345"/>
                    <a:pt x="2131" y="1602"/>
                  </a:cubicBezTo>
                  <a:cubicBezTo>
                    <a:pt x="2147" y="1717"/>
                    <a:pt x="2131" y="1848"/>
                    <a:pt x="2065" y="1963"/>
                  </a:cubicBezTo>
                  <a:cubicBezTo>
                    <a:pt x="1933" y="2184"/>
                    <a:pt x="1681" y="2312"/>
                    <a:pt x="1418" y="2312"/>
                  </a:cubicBezTo>
                  <a:cubicBezTo>
                    <a:pt x="1388" y="2312"/>
                    <a:pt x="1358" y="2310"/>
                    <a:pt x="1328" y="2307"/>
                  </a:cubicBezTo>
                  <a:cubicBezTo>
                    <a:pt x="1317" y="2307"/>
                    <a:pt x="1307" y="2308"/>
                    <a:pt x="1297" y="2308"/>
                  </a:cubicBezTo>
                  <a:cubicBezTo>
                    <a:pt x="609" y="2308"/>
                    <a:pt x="141" y="1248"/>
                    <a:pt x="771" y="619"/>
                  </a:cubicBezTo>
                  <a:cubicBezTo>
                    <a:pt x="1042" y="325"/>
                    <a:pt x="1431" y="199"/>
                    <a:pt x="1847" y="199"/>
                  </a:cubicBezTo>
                  <a:cubicBezTo>
                    <a:pt x="2362" y="199"/>
                    <a:pt x="2918" y="392"/>
                    <a:pt x="3344" y="701"/>
                  </a:cubicBezTo>
                  <a:cubicBezTo>
                    <a:pt x="5081" y="1979"/>
                    <a:pt x="4819" y="4257"/>
                    <a:pt x="4327" y="5421"/>
                  </a:cubicBezTo>
                  <a:cubicBezTo>
                    <a:pt x="4050" y="6090"/>
                    <a:pt x="3594" y="6677"/>
                    <a:pt x="3008" y="7103"/>
                  </a:cubicBezTo>
                  <a:lnTo>
                    <a:pt x="3008" y="7103"/>
                  </a:lnTo>
                  <a:cubicBezTo>
                    <a:pt x="3098" y="7047"/>
                    <a:pt x="3845" y="6611"/>
                    <a:pt x="4393" y="5454"/>
                  </a:cubicBezTo>
                  <a:cubicBezTo>
                    <a:pt x="4950" y="4290"/>
                    <a:pt x="5278" y="1913"/>
                    <a:pt x="3459" y="553"/>
                  </a:cubicBezTo>
                  <a:cubicBezTo>
                    <a:pt x="3098" y="307"/>
                    <a:pt x="2688" y="127"/>
                    <a:pt x="2262" y="61"/>
                  </a:cubicBezTo>
                  <a:cubicBezTo>
                    <a:pt x="2095" y="27"/>
                    <a:pt x="1899" y="0"/>
                    <a:pt x="1688" y="0"/>
                  </a:cubicBezTo>
                  <a:close/>
                  <a:moveTo>
                    <a:pt x="3008" y="7103"/>
                  </a:moveTo>
                  <a:cubicBezTo>
                    <a:pt x="3002" y="7107"/>
                    <a:pt x="2999" y="7109"/>
                    <a:pt x="3000" y="7109"/>
                  </a:cubicBezTo>
                  <a:cubicBezTo>
                    <a:pt x="3003" y="7107"/>
                    <a:pt x="3006" y="7105"/>
                    <a:pt x="3008" y="71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02925" y="4814200"/>
              <a:ext cx="130350" cy="204900"/>
            </a:xfrm>
            <a:custGeom>
              <a:avLst/>
              <a:gdLst/>
              <a:ahLst/>
              <a:cxnLst/>
              <a:rect l="l" t="t" r="r" b="b"/>
              <a:pathLst>
                <a:path w="5214" h="8196" extrusionOk="0">
                  <a:moveTo>
                    <a:pt x="1099" y="0"/>
                  </a:moveTo>
                  <a:lnTo>
                    <a:pt x="1099" y="0"/>
                  </a:lnTo>
                  <a:cubicBezTo>
                    <a:pt x="1" y="2852"/>
                    <a:pt x="1279" y="4377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72" y="7278"/>
                    <a:pt x="3607" y="5590"/>
                    <a:pt x="4476" y="4229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7" y="3737"/>
                  </a:cubicBezTo>
                  <a:cubicBezTo>
                    <a:pt x="2656" y="4475"/>
                    <a:pt x="3279" y="5803"/>
                    <a:pt x="3279" y="5803"/>
                  </a:cubicBezTo>
                  <a:cubicBezTo>
                    <a:pt x="2066" y="4934"/>
                    <a:pt x="2312" y="4164"/>
                    <a:pt x="2656" y="3754"/>
                  </a:cubicBezTo>
                  <a:cubicBezTo>
                    <a:pt x="3000" y="3360"/>
                    <a:pt x="2525" y="3016"/>
                    <a:pt x="2541" y="2787"/>
                  </a:cubicBezTo>
                  <a:cubicBezTo>
                    <a:pt x="2558" y="2639"/>
                    <a:pt x="2591" y="2508"/>
                    <a:pt x="2640" y="2361"/>
                  </a:cubicBezTo>
                  <a:cubicBezTo>
                    <a:pt x="2640" y="2361"/>
                    <a:pt x="2572" y="2315"/>
                    <a:pt x="2445" y="2315"/>
                  </a:cubicBezTo>
                  <a:cubicBezTo>
                    <a:pt x="2331" y="2315"/>
                    <a:pt x="2170" y="2352"/>
                    <a:pt x="1968" y="2492"/>
                  </a:cubicBezTo>
                  <a:cubicBezTo>
                    <a:pt x="1230" y="2983"/>
                    <a:pt x="1525" y="4082"/>
                    <a:pt x="1525" y="4082"/>
                  </a:cubicBezTo>
                  <a:cubicBezTo>
                    <a:pt x="1001" y="3344"/>
                    <a:pt x="1181" y="2590"/>
                    <a:pt x="1771" y="2066"/>
                  </a:cubicBezTo>
                  <a:cubicBezTo>
                    <a:pt x="2377" y="1541"/>
                    <a:pt x="1804" y="1066"/>
                    <a:pt x="1410" y="836"/>
                  </a:cubicBezTo>
                  <a:cubicBezTo>
                    <a:pt x="1017" y="623"/>
                    <a:pt x="1099" y="1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042700" y="4788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33"/>
                    <a:pt x="3033" y="4525"/>
                  </a:cubicBezTo>
                  <a:cubicBezTo>
                    <a:pt x="3033" y="4525"/>
                    <a:pt x="2475" y="3853"/>
                    <a:pt x="2738" y="3099"/>
                  </a:cubicBezTo>
                  <a:cubicBezTo>
                    <a:pt x="3000" y="2345"/>
                    <a:pt x="2688" y="2083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8" y="1256"/>
                    <a:pt x="2332" y="1256"/>
                  </a:cubicBezTo>
                  <a:cubicBezTo>
                    <a:pt x="2170" y="1256"/>
                    <a:pt x="1861" y="1319"/>
                    <a:pt x="1934" y="1820"/>
                  </a:cubicBezTo>
                  <a:cubicBezTo>
                    <a:pt x="2033" y="2509"/>
                    <a:pt x="2082" y="2624"/>
                    <a:pt x="1852" y="2640"/>
                  </a:cubicBezTo>
                  <a:cubicBezTo>
                    <a:pt x="1843" y="2641"/>
                    <a:pt x="1835" y="2642"/>
                    <a:pt x="1826" y="2642"/>
                  </a:cubicBezTo>
                  <a:cubicBezTo>
                    <a:pt x="1645" y="2642"/>
                    <a:pt x="1707" y="2304"/>
                    <a:pt x="1754" y="2115"/>
                  </a:cubicBezTo>
                  <a:cubicBezTo>
                    <a:pt x="1820" y="1935"/>
                    <a:pt x="2065" y="1099"/>
                    <a:pt x="1410" y="821"/>
                  </a:cubicBezTo>
                  <a:cubicBezTo>
                    <a:pt x="754" y="542"/>
                    <a:pt x="492" y="280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79150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509"/>
                    <a:pt x="1050" y="1181"/>
                    <a:pt x="951" y="2476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43"/>
                    <a:pt x="2295" y="771"/>
                    <a:pt x="1935" y="526"/>
                  </a:cubicBezTo>
                  <a:cubicBezTo>
                    <a:pt x="1590" y="280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72175" y="5030950"/>
              <a:ext cx="173350" cy="121500"/>
            </a:xfrm>
            <a:custGeom>
              <a:avLst/>
              <a:gdLst/>
              <a:ahLst/>
              <a:cxnLst/>
              <a:rect l="l" t="t" r="r" b="b"/>
              <a:pathLst>
                <a:path w="6934" h="4860" extrusionOk="0">
                  <a:moveTo>
                    <a:pt x="1949" y="0"/>
                  </a:moveTo>
                  <a:cubicBezTo>
                    <a:pt x="1069" y="0"/>
                    <a:pt x="604" y="827"/>
                    <a:pt x="722" y="1362"/>
                  </a:cubicBezTo>
                  <a:cubicBezTo>
                    <a:pt x="836" y="1964"/>
                    <a:pt x="1403" y="2002"/>
                    <a:pt x="1543" y="2002"/>
                  </a:cubicBezTo>
                  <a:cubicBezTo>
                    <a:pt x="1563" y="2002"/>
                    <a:pt x="1574" y="2001"/>
                    <a:pt x="1574" y="2001"/>
                  </a:cubicBezTo>
                  <a:cubicBezTo>
                    <a:pt x="1312" y="1903"/>
                    <a:pt x="1197" y="1591"/>
                    <a:pt x="1328" y="1329"/>
                  </a:cubicBezTo>
                  <a:cubicBezTo>
                    <a:pt x="1371" y="1265"/>
                    <a:pt x="1415" y="1241"/>
                    <a:pt x="1462" y="1241"/>
                  </a:cubicBezTo>
                  <a:cubicBezTo>
                    <a:pt x="1560" y="1241"/>
                    <a:pt x="1671" y="1344"/>
                    <a:pt x="1803" y="1411"/>
                  </a:cubicBezTo>
                  <a:cubicBezTo>
                    <a:pt x="1844" y="1430"/>
                    <a:pt x="1883" y="1438"/>
                    <a:pt x="1918" y="1438"/>
                  </a:cubicBezTo>
                  <a:cubicBezTo>
                    <a:pt x="2069" y="1438"/>
                    <a:pt x="2173" y="1285"/>
                    <a:pt x="2213" y="1099"/>
                  </a:cubicBezTo>
                  <a:cubicBezTo>
                    <a:pt x="2253" y="958"/>
                    <a:pt x="2362" y="817"/>
                    <a:pt x="2550" y="817"/>
                  </a:cubicBezTo>
                  <a:cubicBezTo>
                    <a:pt x="2668" y="817"/>
                    <a:pt x="2817" y="872"/>
                    <a:pt x="3000" y="1017"/>
                  </a:cubicBezTo>
                  <a:cubicBezTo>
                    <a:pt x="3492" y="1394"/>
                    <a:pt x="3180" y="2148"/>
                    <a:pt x="3180" y="2148"/>
                  </a:cubicBezTo>
                  <a:cubicBezTo>
                    <a:pt x="3180" y="2148"/>
                    <a:pt x="3180" y="1526"/>
                    <a:pt x="2754" y="1476"/>
                  </a:cubicBezTo>
                  <a:cubicBezTo>
                    <a:pt x="2707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30" y="2657"/>
                    <a:pt x="2377" y="2739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77" y="3558"/>
                    <a:pt x="1656" y="3558"/>
                    <a:pt x="1656" y="3558"/>
                  </a:cubicBezTo>
                  <a:cubicBezTo>
                    <a:pt x="1803" y="3345"/>
                    <a:pt x="1771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45"/>
                    <a:pt x="1017" y="3263"/>
                    <a:pt x="754" y="3493"/>
                  </a:cubicBezTo>
                  <a:cubicBezTo>
                    <a:pt x="618" y="3603"/>
                    <a:pt x="419" y="3630"/>
                    <a:pt x="260" y="3630"/>
                  </a:cubicBezTo>
                  <a:cubicBezTo>
                    <a:pt x="114" y="3630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1" y="3706"/>
                    <a:pt x="394" y="3755"/>
                    <a:pt x="590" y="3771"/>
                  </a:cubicBezTo>
                  <a:cubicBezTo>
                    <a:pt x="1033" y="3804"/>
                    <a:pt x="1476" y="3886"/>
                    <a:pt x="1902" y="3984"/>
                  </a:cubicBezTo>
                  <a:cubicBezTo>
                    <a:pt x="3082" y="4345"/>
                    <a:pt x="3803" y="4837"/>
                    <a:pt x="4688" y="4853"/>
                  </a:cubicBezTo>
                  <a:cubicBezTo>
                    <a:pt x="4746" y="4857"/>
                    <a:pt x="4804" y="4859"/>
                    <a:pt x="4862" y="4859"/>
                  </a:cubicBezTo>
                  <a:cubicBezTo>
                    <a:pt x="5262" y="4859"/>
                    <a:pt x="5656" y="4761"/>
                    <a:pt x="6000" y="4574"/>
                  </a:cubicBezTo>
                  <a:cubicBezTo>
                    <a:pt x="6786" y="4115"/>
                    <a:pt x="6934" y="2952"/>
                    <a:pt x="6475" y="2345"/>
                  </a:cubicBezTo>
                  <a:cubicBezTo>
                    <a:pt x="6244" y="2015"/>
                    <a:pt x="5880" y="1864"/>
                    <a:pt x="5540" y="1864"/>
                  </a:cubicBezTo>
                  <a:cubicBezTo>
                    <a:pt x="5204" y="1864"/>
                    <a:pt x="4892" y="2011"/>
                    <a:pt x="4754" y="2280"/>
                  </a:cubicBezTo>
                  <a:cubicBezTo>
                    <a:pt x="4508" y="2607"/>
                    <a:pt x="4541" y="3083"/>
                    <a:pt x="4836" y="3361"/>
                  </a:cubicBezTo>
                  <a:lnTo>
                    <a:pt x="4852" y="3378"/>
                  </a:lnTo>
                  <a:cubicBezTo>
                    <a:pt x="4869" y="3394"/>
                    <a:pt x="4885" y="3411"/>
                    <a:pt x="4918" y="3427"/>
                  </a:cubicBezTo>
                  <a:lnTo>
                    <a:pt x="4950" y="3460"/>
                  </a:lnTo>
                  <a:cubicBezTo>
                    <a:pt x="5052" y="3519"/>
                    <a:pt x="5179" y="3550"/>
                    <a:pt x="5302" y="3550"/>
                  </a:cubicBezTo>
                  <a:cubicBezTo>
                    <a:pt x="5556" y="3550"/>
                    <a:pt x="5797" y="3419"/>
                    <a:pt x="5786" y="3132"/>
                  </a:cubicBezTo>
                  <a:cubicBezTo>
                    <a:pt x="5800" y="2938"/>
                    <a:pt x="5644" y="2856"/>
                    <a:pt x="5467" y="2856"/>
                  </a:cubicBezTo>
                  <a:cubicBezTo>
                    <a:pt x="5213" y="2856"/>
                    <a:pt x="4916" y="3027"/>
                    <a:pt x="5032" y="3279"/>
                  </a:cubicBezTo>
                  <a:cubicBezTo>
                    <a:pt x="5040" y="3302"/>
                    <a:pt x="5041" y="3325"/>
                    <a:pt x="5018" y="3325"/>
                  </a:cubicBezTo>
                  <a:cubicBezTo>
                    <a:pt x="4991" y="3325"/>
                    <a:pt x="4934" y="3294"/>
                    <a:pt x="4819" y="3197"/>
                  </a:cubicBezTo>
                  <a:cubicBezTo>
                    <a:pt x="4705" y="3099"/>
                    <a:pt x="4639" y="2952"/>
                    <a:pt x="4639" y="2788"/>
                  </a:cubicBezTo>
                  <a:cubicBezTo>
                    <a:pt x="4639" y="2624"/>
                    <a:pt x="4705" y="2460"/>
                    <a:pt x="4819" y="2312"/>
                  </a:cubicBezTo>
                  <a:cubicBezTo>
                    <a:pt x="4945" y="2078"/>
                    <a:pt x="5212" y="1955"/>
                    <a:pt x="5499" y="1955"/>
                  </a:cubicBezTo>
                  <a:cubicBezTo>
                    <a:pt x="5814" y="1955"/>
                    <a:pt x="6154" y="2102"/>
                    <a:pt x="6360" y="2411"/>
                  </a:cubicBezTo>
                  <a:cubicBezTo>
                    <a:pt x="6360" y="2411"/>
                    <a:pt x="6360" y="2427"/>
                    <a:pt x="6377" y="2443"/>
                  </a:cubicBezTo>
                  <a:cubicBezTo>
                    <a:pt x="6590" y="2853"/>
                    <a:pt x="6590" y="3361"/>
                    <a:pt x="6344" y="3755"/>
                  </a:cubicBezTo>
                  <a:cubicBezTo>
                    <a:pt x="6064" y="4258"/>
                    <a:pt x="5426" y="4609"/>
                    <a:pt x="4595" y="4609"/>
                  </a:cubicBezTo>
                  <a:cubicBezTo>
                    <a:pt x="4209" y="4609"/>
                    <a:pt x="3781" y="4533"/>
                    <a:pt x="3328" y="4361"/>
                  </a:cubicBezTo>
                  <a:cubicBezTo>
                    <a:pt x="3279" y="4345"/>
                    <a:pt x="3049" y="4263"/>
                    <a:pt x="2902" y="4197"/>
                  </a:cubicBezTo>
                  <a:cubicBezTo>
                    <a:pt x="2475" y="3984"/>
                    <a:pt x="2033" y="3837"/>
                    <a:pt x="1590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4" y="837"/>
                    <a:pt x="2705" y="182"/>
                  </a:cubicBezTo>
                  <a:cubicBezTo>
                    <a:pt x="2428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357000" y="509652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cubicBezTo>
                    <a:pt x="3885" y="788"/>
                    <a:pt x="3541" y="1574"/>
                    <a:pt x="2902" y="2050"/>
                  </a:cubicBezTo>
                  <a:cubicBezTo>
                    <a:pt x="2493" y="2357"/>
                    <a:pt x="2001" y="2456"/>
                    <a:pt x="1540" y="2456"/>
                  </a:cubicBezTo>
                  <a:cubicBezTo>
                    <a:pt x="723" y="2456"/>
                    <a:pt x="1" y="2148"/>
                    <a:pt x="0" y="2148"/>
                  </a:cubicBezTo>
                  <a:lnTo>
                    <a:pt x="0" y="2148"/>
                  </a:lnTo>
                  <a:cubicBezTo>
                    <a:pt x="1328" y="2869"/>
                    <a:pt x="1836" y="2640"/>
                    <a:pt x="2213" y="3033"/>
                  </a:cubicBezTo>
                  <a:cubicBezTo>
                    <a:pt x="2379" y="3221"/>
                    <a:pt x="2551" y="3278"/>
                    <a:pt x="2709" y="3278"/>
                  </a:cubicBezTo>
                  <a:cubicBezTo>
                    <a:pt x="2894" y="3278"/>
                    <a:pt x="3058" y="3200"/>
                    <a:pt x="3164" y="3164"/>
                  </a:cubicBezTo>
                  <a:cubicBezTo>
                    <a:pt x="3191" y="3158"/>
                    <a:pt x="3217" y="3154"/>
                    <a:pt x="3244" y="3154"/>
                  </a:cubicBezTo>
                  <a:cubicBezTo>
                    <a:pt x="3346" y="3154"/>
                    <a:pt x="3439" y="3204"/>
                    <a:pt x="3492" y="3295"/>
                  </a:cubicBezTo>
                  <a:cubicBezTo>
                    <a:pt x="3524" y="3099"/>
                    <a:pt x="3475" y="2886"/>
                    <a:pt x="3344" y="2722"/>
                  </a:cubicBezTo>
                  <a:cubicBezTo>
                    <a:pt x="3180" y="2509"/>
                    <a:pt x="2770" y="2492"/>
                    <a:pt x="2705" y="2492"/>
                  </a:cubicBezTo>
                  <a:cubicBezTo>
                    <a:pt x="3262" y="2459"/>
                    <a:pt x="3770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8250" y="4911125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5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43" y="2139"/>
                    <a:pt x="1033" y="2336"/>
                  </a:cubicBezTo>
                  <a:cubicBezTo>
                    <a:pt x="1156" y="2401"/>
                    <a:pt x="1291" y="2434"/>
                    <a:pt x="1426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69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16" y="2204"/>
                  </a:lnTo>
                  <a:cubicBezTo>
                    <a:pt x="2033" y="2188"/>
                    <a:pt x="2049" y="2172"/>
                    <a:pt x="2066" y="2155"/>
                  </a:cubicBezTo>
                  <a:cubicBezTo>
                    <a:pt x="2229" y="1975"/>
                    <a:pt x="2311" y="1729"/>
                    <a:pt x="2279" y="1500"/>
                  </a:cubicBezTo>
                  <a:cubicBezTo>
                    <a:pt x="2236" y="1156"/>
                    <a:pt x="2024" y="1016"/>
                    <a:pt x="1827" y="1016"/>
                  </a:cubicBezTo>
                  <a:cubicBezTo>
                    <a:pt x="1724" y="1016"/>
                    <a:pt x="1625" y="1055"/>
                    <a:pt x="1557" y="1123"/>
                  </a:cubicBezTo>
                  <a:cubicBezTo>
                    <a:pt x="1394" y="1286"/>
                    <a:pt x="1443" y="1565"/>
                    <a:pt x="1639" y="1696"/>
                  </a:cubicBezTo>
                  <a:cubicBezTo>
                    <a:pt x="1710" y="1728"/>
                    <a:pt x="1775" y="1738"/>
                    <a:pt x="1832" y="1738"/>
                  </a:cubicBezTo>
                  <a:cubicBezTo>
                    <a:pt x="1923" y="1738"/>
                    <a:pt x="1995" y="1712"/>
                    <a:pt x="2043" y="1712"/>
                  </a:cubicBezTo>
                  <a:cubicBezTo>
                    <a:pt x="2090" y="1712"/>
                    <a:pt x="2115" y="1736"/>
                    <a:pt x="2115" y="1827"/>
                  </a:cubicBezTo>
                  <a:cubicBezTo>
                    <a:pt x="2082" y="2024"/>
                    <a:pt x="1967" y="2204"/>
                    <a:pt x="1787" y="2286"/>
                  </a:cubicBezTo>
                  <a:cubicBezTo>
                    <a:pt x="1680" y="2340"/>
                    <a:pt x="1563" y="2365"/>
                    <a:pt x="1445" y="2365"/>
                  </a:cubicBezTo>
                  <a:cubicBezTo>
                    <a:pt x="1309" y="2365"/>
                    <a:pt x="1172" y="2331"/>
                    <a:pt x="1049" y="2270"/>
                  </a:cubicBezTo>
                  <a:cubicBezTo>
                    <a:pt x="508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1" y="155"/>
                  </a:cubicBezTo>
                  <a:cubicBezTo>
                    <a:pt x="2475" y="205"/>
                    <a:pt x="3295" y="746"/>
                    <a:pt x="3442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7" y="4302"/>
                    <a:pt x="2934" y="4745"/>
                    <a:pt x="2672" y="5138"/>
                  </a:cubicBezTo>
                  <a:cubicBezTo>
                    <a:pt x="2262" y="5614"/>
                    <a:pt x="1754" y="6024"/>
                    <a:pt x="1180" y="6286"/>
                  </a:cubicBezTo>
                  <a:cubicBezTo>
                    <a:pt x="1803" y="6040"/>
                    <a:pt x="2361" y="5630"/>
                    <a:pt x="2803" y="5122"/>
                  </a:cubicBezTo>
                  <a:cubicBezTo>
                    <a:pt x="3541" y="4270"/>
                    <a:pt x="4459" y="2254"/>
                    <a:pt x="3180" y="614"/>
                  </a:cubicBezTo>
                  <a:cubicBezTo>
                    <a:pt x="2826" y="207"/>
                    <a:pt x="2303" y="0"/>
                    <a:pt x="18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5888050" y="4989600"/>
              <a:ext cx="60825" cy="136450"/>
            </a:xfrm>
            <a:custGeom>
              <a:avLst/>
              <a:gdLst/>
              <a:ahLst/>
              <a:cxnLst/>
              <a:rect l="l" t="t" r="r" b="b"/>
              <a:pathLst>
                <a:path w="2433" h="5458" extrusionOk="0">
                  <a:moveTo>
                    <a:pt x="994" y="1"/>
                  </a:moveTo>
                  <a:cubicBezTo>
                    <a:pt x="632" y="1"/>
                    <a:pt x="1" y="584"/>
                    <a:pt x="285" y="2426"/>
                  </a:cubicBezTo>
                  <a:cubicBezTo>
                    <a:pt x="613" y="4458"/>
                    <a:pt x="2170" y="5409"/>
                    <a:pt x="2433" y="5458"/>
                  </a:cubicBezTo>
                  <a:cubicBezTo>
                    <a:pt x="2433" y="5458"/>
                    <a:pt x="908" y="4474"/>
                    <a:pt x="777" y="2803"/>
                  </a:cubicBezTo>
                  <a:cubicBezTo>
                    <a:pt x="646" y="1147"/>
                    <a:pt x="1154" y="1098"/>
                    <a:pt x="1318" y="737"/>
                  </a:cubicBezTo>
                  <a:cubicBezTo>
                    <a:pt x="1482" y="377"/>
                    <a:pt x="1400" y="114"/>
                    <a:pt x="1088" y="16"/>
                  </a:cubicBezTo>
                  <a:cubicBezTo>
                    <a:pt x="1060" y="6"/>
                    <a:pt x="1028" y="1"/>
                    <a:pt x="9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5860750" y="4952000"/>
              <a:ext cx="132375" cy="177750"/>
            </a:xfrm>
            <a:custGeom>
              <a:avLst/>
              <a:gdLst/>
              <a:ahLst/>
              <a:cxnLst/>
              <a:rect l="l" t="t" r="r" b="b"/>
              <a:pathLst>
                <a:path w="5295" h="7110" extrusionOk="0">
                  <a:moveTo>
                    <a:pt x="3607" y="0"/>
                  </a:moveTo>
                  <a:cubicBezTo>
                    <a:pt x="3396" y="0"/>
                    <a:pt x="3199" y="27"/>
                    <a:pt x="3033" y="61"/>
                  </a:cubicBezTo>
                  <a:cubicBezTo>
                    <a:pt x="2590" y="127"/>
                    <a:pt x="2180" y="307"/>
                    <a:pt x="1836" y="553"/>
                  </a:cubicBezTo>
                  <a:cubicBezTo>
                    <a:pt x="0" y="1913"/>
                    <a:pt x="345" y="4290"/>
                    <a:pt x="886" y="5438"/>
                  </a:cubicBezTo>
                  <a:cubicBezTo>
                    <a:pt x="1181" y="6126"/>
                    <a:pt x="1656" y="6700"/>
                    <a:pt x="2279" y="7109"/>
                  </a:cubicBezTo>
                  <a:cubicBezTo>
                    <a:pt x="1689" y="6683"/>
                    <a:pt x="1230" y="6093"/>
                    <a:pt x="967" y="5405"/>
                  </a:cubicBezTo>
                  <a:cubicBezTo>
                    <a:pt x="459" y="4257"/>
                    <a:pt x="197" y="1963"/>
                    <a:pt x="1935" y="701"/>
                  </a:cubicBezTo>
                  <a:cubicBezTo>
                    <a:pt x="2361" y="383"/>
                    <a:pt x="2917" y="191"/>
                    <a:pt x="3432" y="191"/>
                  </a:cubicBezTo>
                  <a:cubicBezTo>
                    <a:pt x="3848" y="191"/>
                    <a:pt x="4237" y="317"/>
                    <a:pt x="4508" y="602"/>
                  </a:cubicBezTo>
                  <a:cubicBezTo>
                    <a:pt x="5154" y="1248"/>
                    <a:pt x="4670" y="2308"/>
                    <a:pt x="3982" y="2308"/>
                  </a:cubicBezTo>
                  <a:cubicBezTo>
                    <a:pt x="3972" y="2308"/>
                    <a:pt x="3961" y="2307"/>
                    <a:pt x="3951" y="2307"/>
                  </a:cubicBezTo>
                  <a:cubicBezTo>
                    <a:pt x="3921" y="2310"/>
                    <a:pt x="3891" y="2312"/>
                    <a:pt x="3862" y="2312"/>
                  </a:cubicBezTo>
                  <a:cubicBezTo>
                    <a:pt x="3601" y="2312"/>
                    <a:pt x="3360" y="2182"/>
                    <a:pt x="3213" y="1946"/>
                  </a:cubicBezTo>
                  <a:cubicBezTo>
                    <a:pt x="3164" y="1848"/>
                    <a:pt x="3131" y="1717"/>
                    <a:pt x="3148" y="1586"/>
                  </a:cubicBezTo>
                  <a:cubicBezTo>
                    <a:pt x="3167" y="1334"/>
                    <a:pt x="3243" y="1254"/>
                    <a:pt x="3299" y="1254"/>
                  </a:cubicBezTo>
                  <a:cubicBezTo>
                    <a:pt x="3338" y="1254"/>
                    <a:pt x="3367" y="1293"/>
                    <a:pt x="3361" y="1340"/>
                  </a:cubicBezTo>
                  <a:cubicBezTo>
                    <a:pt x="3316" y="1576"/>
                    <a:pt x="3512" y="1773"/>
                    <a:pt x="3744" y="1773"/>
                  </a:cubicBezTo>
                  <a:cubicBezTo>
                    <a:pt x="3769" y="1773"/>
                    <a:pt x="3794" y="1771"/>
                    <a:pt x="3820" y="1766"/>
                  </a:cubicBezTo>
                  <a:cubicBezTo>
                    <a:pt x="4229" y="1700"/>
                    <a:pt x="4328" y="1159"/>
                    <a:pt x="3967" y="963"/>
                  </a:cubicBezTo>
                  <a:cubicBezTo>
                    <a:pt x="3873" y="916"/>
                    <a:pt x="3775" y="894"/>
                    <a:pt x="3679" y="894"/>
                  </a:cubicBezTo>
                  <a:cubicBezTo>
                    <a:pt x="3371" y="894"/>
                    <a:pt x="3083" y="1117"/>
                    <a:pt x="3033" y="1455"/>
                  </a:cubicBezTo>
                  <a:cubicBezTo>
                    <a:pt x="2984" y="1782"/>
                    <a:pt x="3148" y="2110"/>
                    <a:pt x="3443" y="2274"/>
                  </a:cubicBezTo>
                  <a:lnTo>
                    <a:pt x="3475" y="2274"/>
                  </a:lnTo>
                  <a:cubicBezTo>
                    <a:pt x="3574" y="2323"/>
                    <a:pt x="3672" y="2372"/>
                    <a:pt x="3787" y="2389"/>
                  </a:cubicBezTo>
                  <a:cubicBezTo>
                    <a:pt x="3880" y="2411"/>
                    <a:pt x="3973" y="2421"/>
                    <a:pt x="4065" y="2421"/>
                  </a:cubicBezTo>
                  <a:cubicBezTo>
                    <a:pt x="4663" y="2421"/>
                    <a:pt x="5189" y="1983"/>
                    <a:pt x="5246" y="1471"/>
                  </a:cubicBezTo>
                  <a:cubicBezTo>
                    <a:pt x="5295" y="1061"/>
                    <a:pt x="5131" y="651"/>
                    <a:pt x="4819" y="389"/>
                  </a:cubicBezTo>
                  <a:cubicBezTo>
                    <a:pt x="4436" y="91"/>
                    <a:pt x="3998" y="0"/>
                    <a:pt x="36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5941475" y="4905600"/>
              <a:ext cx="182800" cy="128675"/>
            </a:xfrm>
            <a:custGeom>
              <a:avLst/>
              <a:gdLst/>
              <a:ahLst/>
              <a:cxnLst/>
              <a:rect l="l" t="t" r="r" b="b"/>
              <a:pathLst>
                <a:path w="7312" h="5147" extrusionOk="0">
                  <a:moveTo>
                    <a:pt x="1750" y="0"/>
                  </a:moveTo>
                  <a:cubicBezTo>
                    <a:pt x="1356" y="0"/>
                    <a:pt x="969" y="175"/>
                    <a:pt x="705" y="508"/>
                  </a:cubicBezTo>
                  <a:cubicBezTo>
                    <a:pt x="612" y="638"/>
                    <a:pt x="465" y="705"/>
                    <a:pt x="317" y="705"/>
                  </a:cubicBezTo>
                  <a:cubicBezTo>
                    <a:pt x="205" y="705"/>
                    <a:pt x="92" y="667"/>
                    <a:pt x="0" y="590"/>
                  </a:cubicBezTo>
                  <a:lnTo>
                    <a:pt x="0" y="590"/>
                  </a:lnTo>
                  <a:cubicBezTo>
                    <a:pt x="33" y="950"/>
                    <a:pt x="66" y="1016"/>
                    <a:pt x="1771" y="1737"/>
                  </a:cubicBezTo>
                  <a:cubicBezTo>
                    <a:pt x="3082" y="2294"/>
                    <a:pt x="3525" y="4261"/>
                    <a:pt x="3656" y="5146"/>
                  </a:cubicBezTo>
                  <a:cubicBezTo>
                    <a:pt x="3803" y="4261"/>
                    <a:pt x="4246" y="2294"/>
                    <a:pt x="5557" y="1737"/>
                  </a:cubicBezTo>
                  <a:cubicBezTo>
                    <a:pt x="7262" y="1016"/>
                    <a:pt x="7295" y="950"/>
                    <a:pt x="7311" y="590"/>
                  </a:cubicBezTo>
                  <a:lnTo>
                    <a:pt x="7311" y="590"/>
                  </a:lnTo>
                  <a:cubicBezTo>
                    <a:pt x="7219" y="667"/>
                    <a:pt x="7106" y="705"/>
                    <a:pt x="6996" y="705"/>
                  </a:cubicBezTo>
                  <a:cubicBezTo>
                    <a:pt x="6849" y="705"/>
                    <a:pt x="6707" y="638"/>
                    <a:pt x="6623" y="508"/>
                  </a:cubicBezTo>
                  <a:cubicBezTo>
                    <a:pt x="6349" y="175"/>
                    <a:pt x="5958" y="0"/>
                    <a:pt x="5566" y="0"/>
                  </a:cubicBezTo>
                  <a:cubicBezTo>
                    <a:pt x="5301" y="0"/>
                    <a:pt x="5035" y="80"/>
                    <a:pt x="4803" y="245"/>
                  </a:cubicBezTo>
                  <a:cubicBezTo>
                    <a:pt x="4229" y="655"/>
                    <a:pt x="3852" y="1475"/>
                    <a:pt x="3656" y="2655"/>
                  </a:cubicBezTo>
                  <a:cubicBezTo>
                    <a:pt x="3475" y="1458"/>
                    <a:pt x="3098" y="639"/>
                    <a:pt x="2525" y="245"/>
                  </a:cubicBezTo>
                  <a:cubicBezTo>
                    <a:pt x="2287" y="80"/>
                    <a:pt x="2017" y="0"/>
                    <a:pt x="17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5999675" y="4834275"/>
              <a:ext cx="66800" cy="111075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0"/>
                  </a:moveTo>
                  <a:cubicBezTo>
                    <a:pt x="1262" y="164"/>
                    <a:pt x="1147" y="312"/>
                    <a:pt x="1000" y="427"/>
                  </a:cubicBezTo>
                  <a:cubicBezTo>
                    <a:pt x="557" y="853"/>
                    <a:pt x="0" y="1721"/>
                    <a:pt x="721" y="2902"/>
                  </a:cubicBezTo>
                  <a:cubicBezTo>
                    <a:pt x="1016" y="3377"/>
                    <a:pt x="1213" y="3902"/>
                    <a:pt x="1344" y="4442"/>
                  </a:cubicBezTo>
                  <a:cubicBezTo>
                    <a:pt x="1459" y="3902"/>
                    <a:pt x="1672" y="3377"/>
                    <a:pt x="1951" y="2902"/>
                  </a:cubicBezTo>
                  <a:cubicBezTo>
                    <a:pt x="2672" y="1721"/>
                    <a:pt x="2115" y="853"/>
                    <a:pt x="1672" y="427"/>
                  </a:cubicBezTo>
                  <a:cubicBezTo>
                    <a:pt x="1541" y="295"/>
                    <a:pt x="1426" y="164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5956625" y="472970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cubicBezTo>
                    <a:pt x="1901" y="6705"/>
                    <a:pt x="1902" y="6706"/>
                    <a:pt x="1902" y="6708"/>
                  </a:cubicBezTo>
                  <a:cubicBezTo>
                    <a:pt x="1902" y="6706"/>
                    <a:pt x="1901" y="6705"/>
                    <a:pt x="1900" y="6703"/>
                  </a:cubicBezTo>
                  <a:close/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4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75" y="1567"/>
                    <a:pt x="1403" y="1567"/>
                  </a:cubicBezTo>
                  <a:cubicBezTo>
                    <a:pt x="1477" y="1567"/>
                    <a:pt x="1553" y="1535"/>
                    <a:pt x="1607" y="1462"/>
                  </a:cubicBezTo>
                  <a:cubicBezTo>
                    <a:pt x="1648" y="1399"/>
                    <a:pt x="1690" y="1374"/>
                    <a:pt x="1727" y="1374"/>
                  </a:cubicBezTo>
                  <a:cubicBezTo>
                    <a:pt x="1796" y="1374"/>
                    <a:pt x="1847" y="1459"/>
                    <a:pt x="1837" y="1544"/>
                  </a:cubicBezTo>
                  <a:cubicBezTo>
                    <a:pt x="1747" y="1788"/>
                    <a:pt x="1516" y="1942"/>
                    <a:pt x="1271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7" y="1790"/>
                    <a:pt x="460" y="1053"/>
                    <a:pt x="1017" y="659"/>
                  </a:cubicBezTo>
                  <a:cubicBezTo>
                    <a:pt x="1144" y="567"/>
                    <a:pt x="1328" y="517"/>
                    <a:pt x="1534" y="517"/>
                  </a:cubicBezTo>
                  <a:cubicBezTo>
                    <a:pt x="2130" y="517"/>
                    <a:pt x="2903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7"/>
                    <a:pt x="1592" y="5493"/>
                    <a:pt x="1853" y="4921"/>
                  </a:cubicBezTo>
                  <a:cubicBezTo>
                    <a:pt x="2050" y="4396"/>
                    <a:pt x="2476" y="3839"/>
                    <a:pt x="2804" y="3134"/>
                  </a:cubicBezTo>
                  <a:cubicBezTo>
                    <a:pt x="2919" y="2921"/>
                    <a:pt x="3001" y="2675"/>
                    <a:pt x="3050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5"/>
                    <a:pt x="4492" y="6150"/>
                    <a:pt x="4214" y="6708"/>
                  </a:cubicBezTo>
                  <a:cubicBezTo>
                    <a:pt x="4246" y="6642"/>
                    <a:pt x="4705" y="5970"/>
                    <a:pt x="4345" y="4888"/>
                  </a:cubicBezTo>
                  <a:cubicBezTo>
                    <a:pt x="4082" y="4118"/>
                    <a:pt x="3164" y="3069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8" y="517"/>
                    <a:pt x="4972" y="567"/>
                    <a:pt x="5099" y="659"/>
                  </a:cubicBezTo>
                  <a:cubicBezTo>
                    <a:pt x="5656" y="1053"/>
                    <a:pt x="5459" y="1790"/>
                    <a:pt x="5033" y="1905"/>
                  </a:cubicBezTo>
                  <a:cubicBezTo>
                    <a:pt x="4969" y="1930"/>
                    <a:pt x="4903" y="1942"/>
                    <a:pt x="4837" y="1942"/>
                  </a:cubicBezTo>
                  <a:cubicBezTo>
                    <a:pt x="4600" y="1942"/>
                    <a:pt x="4369" y="1788"/>
                    <a:pt x="4279" y="1544"/>
                  </a:cubicBezTo>
                  <a:cubicBezTo>
                    <a:pt x="4258" y="1459"/>
                    <a:pt x="4312" y="1374"/>
                    <a:pt x="4385" y="1374"/>
                  </a:cubicBezTo>
                  <a:cubicBezTo>
                    <a:pt x="4424" y="1374"/>
                    <a:pt x="4468" y="1399"/>
                    <a:pt x="4509" y="1462"/>
                  </a:cubicBezTo>
                  <a:cubicBezTo>
                    <a:pt x="4557" y="1535"/>
                    <a:pt x="4629" y="1567"/>
                    <a:pt x="4702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4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72"/>
                    <a:pt x="3099" y="1069"/>
                    <a:pt x="3050" y="1266"/>
                  </a:cubicBezTo>
                  <a:cubicBezTo>
                    <a:pt x="3001" y="1069"/>
                    <a:pt x="2919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5832875" y="4814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15" y="1"/>
                  </a:moveTo>
                  <a:cubicBezTo>
                    <a:pt x="4115" y="1"/>
                    <a:pt x="4197" y="607"/>
                    <a:pt x="3804" y="837"/>
                  </a:cubicBezTo>
                  <a:cubicBezTo>
                    <a:pt x="3410" y="1066"/>
                    <a:pt x="2836" y="1525"/>
                    <a:pt x="3443" y="2050"/>
                  </a:cubicBezTo>
                  <a:cubicBezTo>
                    <a:pt x="4033" y="2574"/>
                    <a:pt x="4213" y="3328"/>
                    <a:pt x="3689" y="4066"/>
                  </a:cubicBezTo>
                  <a:cubicBezTo>
                    <a:pt x="3689" y="4066"/>
                    <a:pt x="3984" y="2967"/>
                    <a:pt x="3246" y="2476"/>
                  </a:cubicBezTo>
                  <a:cubicBezTo>
                    <a:pt x="3054" y="2343"/>
                    <a:pt x="2899" y="2306"/>
                    <a:pt x="2786" y="2306"/>
                  </a:cubicBezTo>
                  <a:cubicBezTo>
                    <a:pt x="2649" y="2306"/>
                    <a:pt x="2574" y="2361"/>
                    <a:pt x="2574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214" y="3361"/>
                    <a:pt x="2558" y="3754"/>
                  </a:cubicBezTo>
                  <a:cubicBezTo>
                    <a:pt x="2902" y="4148"/>
                    <a:pt x="3148" y="4918"/>
                    <a:pt x="1951" y="5803"/>
                  </a:cubicBezTo>
                  <a:cubicBezTo>
                    <a:pt x="1951" y="5803"/>
                    <a:pt x="2558" y="4443"/>
                    <a:pt x="2197" y="3738"/>
                  </a:cubicBezTo>
                  <a:cubicBezTo>
                    <a:pt x="1837" y="3033"/>
                    <a:pt x="1378" y="3148"/>
                    <a:pt x="968" y="2558"/>
                  </a:cubicBezTo>
                  <a:cubicBezTo>
                    <a:pt x="968" y="2558"/>
                    <a:pt x="1" y="3082"/>
                    <a:pt x="755" y="4230"/>
                  </a:cubicBezTo>
                  <a:cubicBezTo>
                    <a:pt x="1624" y="5574"/>
                    <a:pt x="542" y="7278"/>
                    <a:pt x="1476" y="8196"/>
                  </a:cubicBezTo>
                  <a:cubicBezTo>
                    <a:pt x="1476" y="8196"/>
                    <a:pt x="1410" y="6836"/>
                    <a:pt x="2673" y="5606"/>
                  </a:cubicBezTo>
                  <a:cubicBezTo>
                    <a:pt x="3935" y="4377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5947200" y="478920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2591" y="0"/>
                  </a:moveTo>
                  <a:lnTo>
                    <a:pt x="2591" y="0"/>
                  </a:lnTo>
                  <a:cubicBezTo>
                    <a:pt x="2542" y="279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3"/>
                    <a:pt x="1390" y="2641"/>
                    <a:pt x="1207" y="2641"/>
                  </a:cubicBezTo>
                  <a:cubicBezTo>
                    <a:pt x="1199" y="2641"/>
                    <a:pt x="1190" y="2641"/>
                    <a:pt x="1181" y="2639"/>
                  </a:cubicBezTo>
                  <a:cubicBezTo>
                    <a:pt x="968" y="2607"/>
                    <a:pt x="1017" y="2492"/>
                    <a:pt x="1116" y="1820"/>
                  </a:cubicBezTo>
                  <a:cubicBezTo>
                    <a:pt x="1189" y="1319"/>
                    <a:pt x="880" y="1255"/>
                    <a:pt x="717" y="1255"/>
                  </a:cubicBezTo>
                  <a:cubicBezTo>
                    <a:pt x="662" y="1255"/>
                    <a:pt x="624" y="1262"/>
                    <a:pt x="624" y="1262"/>
                  </a:cubicBezTo>
                  <a:cubicBezTo>
                    <a:pt x="755" y="1426"/>
                    <a:pt x="739" y="1656"/>
                    <a:pt x="607" y="1820"/>
                  </a:cubicBezTo>
                  <a:cubicBezTo>
                    <a:pt x="362" y="2066"/>
                    <a:pt x="50" y="2344"/>
                    <a:pt x="312" y="3098"/>
                  </a:cubicBezTo>
                  <a:cubicBezTo>
                    <a:pt x="575" y="3852"/>
                    <a:pt x="1" y="4524"/>
                    <a:pt x="1" y="4524"/>
                  </a:cubicBezTo>
                  <a:cubicBezTo>
                    <a:pt x="3033" y="2017"/>
                    <a:pt x="2591" y="1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5797225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40" y="526"/>
                  </a:cubicBezTo>
                  <a:cubicBezTo>
                    <a:pt x="1296" y="771"/>
                    <a:pt x="1" y="2443"/>
                    <a:pt x="3590" y="4263"/>
                  </a:cubicBezTo>
                  <a:cubicBezTo>
                    <a:pt x="3590" y="4263"/>
                    <a:pt x="2738" y="3771"/>
                    <a:pt x="2623" y="2476"/>
                  </a:cubicBezTo>
                  <a:cubicBezTo>
                    <a:pt x="2525" y="1198"/>
                    <a:pt x="2804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5620200" y="503110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6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700"/>
                    <a:pt x="5180" y="3732"/>
                    <a:pt x="5344" y="3749"/>
                  </a:cubicBezTo>
                  <a:cubicBezTo>
                    <a:pt x="4902" y="3831"/>
                    <a:pt x="4459" y="3995"/>
                    <a:pt x="4033" y="4191"/>
                  </a:cubicBezTo>
                  <a:cubicBezTo>
                    <a:pt x="3885" y="4273"/>
                    <a:pt x="3656" y="4339"/>
                    <a:pt x="3607" y="4355"/>
                  </a:cubicBezTo>
                  <a:cubicBezTo>
                    <a:pt x="3152" y="4528"/>
                    <a:pt x="2723" y="4603"/>
                    <a:pt x="2336" y="4603"/>
                  </a:cubicBezTo>
                  <a:cubicBezTo>
                    <a:pt x="1507" y="4603"/>
                    <a:pt x="870" y="4257"/>
                    <a:pt x="591" y="3765"/>
                  </a:cubicBezTo>
                  <a:cubicBezTo>
                    <a:pt x="361" y="3355"/>
                    <a:pt x="345" y="2864"/>
                    <a:pt x="558" y="2454"/>
                  </a:cubicBezTo>
                  <a:cubicBezTo>
                    <a:pt x="558" y="2437"/>
                    <a:pt x="574" y="2437"/>
                    <a:pt x="574" y="2421"/>
                  </a:cubicBezTo>
                  <a:cubicBezTo>
                    <a:pt x="787" y="2107"/>
                    <a:pt x="1123" y="1960"/>
                    <a:pt x="1434" y="1960"/>
                  </a:cubicBezTo>
                  <a:cubicBezTo>
                    <a:pt x="1722" y="1960"/>
                    <a:pt x="1989" y="2086"/>
                    <a:pt x="2115" y="2323"/>
                  </a:cubicBezTo>
                  <a:cubicBezTo>
                    <a:pt x="2230" y="2454"/>
                    <a:pt x="2295" y="2634"/>
                    <a:pt x="2295" y="2798"/>
                  </a:cubicBezTo>
                  <a:cubicBezTo>
                    <a:pt x="2295" y="2946"/>
                    <a:pt x="2230" y="3093"/>
                    <a:pt x="2115" y="3208"/>
                  </a:cubicBezTo>
                  <a:cubicBezTo>
                    <a:pt x="2010" y="3305"/>
                    <a:pt x="1951" y="3335"/>
                    <a:pt x="1922" y="3335"/>
                  </a:cubicBezTo>
                  <a:cubicBezTo>
                    <a:pt x="1897" y="3335"/>
                    <a:pt x="1895" y="3313"/>
                    <a:pt x="1902" y="3290"/>
                  </a:cubicBezTo>
                  <a:cubicBezTo>
                    <a:pt x="2017" y="3030"/>
                    <a:pt x="1727" y="2861"/>
                    <a:pt x="1474" y="2861"/>
                  </a:cubicBezTo>
                  <a:cubicBezTo>
                    <a:pt x="1295" y="2861"/>
                    <a:pt x="1135" y="2946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3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5"/>
                    <a:pt x="2082" y="3388"/>
                  </a:cubicBezTo>
                  <a:lnTo>
                    <a:pt x="2082" y="3372"/>
                  </a:lnTo>
                  <a:cubicBezTo>
                    <a:pt x="2394" y="3093"/>
                    <a:pt x="2427" y="2618"/>
                    <a:pt x="2181" y="2290"/>
                  </a:cubicBezTo>
                  <a:cubicBezTo>
                    <a:pt x="2042" y="2013"/>
                    <a:pt x="1726" y="1862"/>
                    <a:pt x="1388" y="1862"/>
                  </a:cubicBezTo>
                  <a:cubicBezTo>
                    <a:pt x="1046" y="1862"/>
                    <a:pt x="682" y="2017"/>
                    <a:pt x="460" y="2356"/>
                  </a:cubicBezTo>
                  <a:cubicBezTo>
                    <a:pt x="1" y="2946"/>
                    <a:pt x="132" y="4109"/>
                    <a:pt x="935" y="4585"/>
                  </a:cubicBezTo>
                  <a:cubicBezTo>
                    <a:pt x="1300" y="4783"/>
                    <a:pt x="1708" y="4882"/>
                    <a:pt x="2132" y="4882"/>
                  </a:cubicBezTo>
                  <a:cubicBezTo>
                    <a:pt x="2164" y="4882"/>
                    <a:pt x="2197" y="4881"/>
                    <a:pt x="2230" y="4880"/>
                  </a:cubicBezTo>
                  <a:cubicBezTo>
                    <a:pt x="3131" y="4847"/>
                    <a:pt x="3836" y="4355"/>
                    <a:pt x="5016" y="3995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2"/>
                    <a:pt x="6738" y="3716"/>
                    <a:pt x="6918" y="3618"/>
                  </a:cubicBezTo>
                  <a:lnTo>
                    <a:pt x="6918" y="3618"/>
                  </a:lnTo>
                  <a:cubicBezTo>
                    <a:pt x="6918" y="3618"/>
                    <a:pt x="6807" y="3644"/>
                    <a:pt x="6663" y="3644"/>
                  </a:cubicBezTo>
                  <a:cubicBezTo>
                    <a:pt x="6509" y="3644"/>
                    <a:pt x="6316" y="3614"/>
                    <a:pt x="6180" y="3487"/>
                  </a:cubicBezTo>
                  <a:cubicBezTo>
                    <a:pt x="5918" y="3257"/>
                    <a:pt x="5918" y="3355"/>
                    <a:pt x="5639" y="3257"/>
                  </a:cubicBezTo>
                  <a:cubicBezTo>
                    <a:pt x="5475" y="3224"/>
                    <a:pt x="5361" y="3060"/>
                    <a:pt x="5361" y="2896"/>
                  </a:cubicBezTo>
                  <a:cubicBezTo>
                    <a:pt x="5164" y="3060"/>
                    <a:pt x="5131" y="3355"/>
                    <a:pt x="5279" y="3552"/>
                  </a:cubicBezTo>
                  <a:cubicBezTo>
                    <a:pt x="5279" y="3552"/>
                    <a:pt x="4557" y="3552"/>
                    <a:pt x="4394" y="3191"/>
                  </a:cubicBezTo>
                  <a:cubicBezTo>
                    <a:pt x="4213" y="2814"/>
                    <a:pt x="4426" y="2814"/>
                    <a:pt x="4557" y="2733"/>
                  </a:cubicBezTo>
                  <a:cubicBezTo>
                    <a:pt x="4705" y="2651"/>
                    <a:pt x="4754" y="2519"/>
                    <a:pt x="4607" y="2306"/>
                  </a:cubicBezTo>
                  <a:cubicBezTo>
                    <a:pt x="4459" y="2093"/>
                    <a:pt x="4476" y="1733"/>
                    <a:pt x="4738" y="1733"/>
                  </a:cubicBezTo>
                  <a:cubicBezTo>
                    <a:pt x="4658" y="1560"/>
                    <a:pt x="4492" y="1452"/>
                    <a:pt x="4310" y="1452"/>
                  </a:cubicBezTo>
                  <a:cubicBezTo>
                    <a:pt x="4268" y="1452"/>
                    <a:pt x="4224" y="1458"/>
                    <a:pt x="4180" y="1470"/>
                  </a:cubicBezTo>
                  <a:cubicBezTo>
                    <a:pt x="3754" y="1552"/>
                    <a:pt x="3754" y="2159"/>
                    <a:pt x="3754" y="2159"/>
                  </a:cubicBezTo>
                  <a:cubicBezTo>
                    <a:pt x="3754" y="2159"/>
                    <a:pt x="3443" y="1405"/>
                    <a:pt x="3935" y="1028"/>
                  </a:cubicBezTo>
                  <a:cubicBezTo>
                    <a:pt x="4124" y="883"/>
                    <a:pt x="4274" y="827"/>
                    <a:pt x="4391" y="827"/>
                  </a:cubicBezTo>
                  <a:cubicBezTo>
                    <a:pt x="4579" y="827"/>
                    <a:pt x="4681" y="969"/>
                    <a:pt x="4721" y="1110"/>
                  </a:cubicBezTo>
                  <a:cubicBezTo>
                    <a:pt x="4774" y="1295"/>
                    <a:pt x="4870" y="1449"/>
                    <a:pt x="5018" y="1449"/>
                  </a:cubicBezTo>
                  <a:cubicBezTo>
                    <a:pt x="5053" y="1449"/>
                    <a:pt x="5090" y="1440"/>
                    <a:pt x="5131" y="1421"/>
                  </a:cubicBezTo>
                  <a:cubicBezTo>
                    <a:pt x="5262" y="1345"/>
                    <a:pt x="5377" y="1248"/>
                    <a:pt x="5474" y="1248"/>
                  </a:cubicBezTo>
                  <a:cubicBezTo>
                    <a:pt x="5524" y="1248"/>
                    <a:pt x="5568" y="1273"/>
                    <a:pt x="5607" y="1339"/>
                  </a:cubicBezTo>
                  <a:cubicBezTo>
                    <a:pt x="5738" y="1602"/>
                    <a:pt x="5623" y="1897"/>
                    <a:pt x="5361" y="2011"/>
                  </a:cubicBezTo>
                  <a:cubicBezTo>
                    <a:pt x="5361" y="2011"/>
                    <a:pt x="5366" y="2012"/>
                    <a:pt x="5377" y="2012"/>
                  </a:cubicBezTo>
                  <a:cubicBezTo>
                    <a:pt x="5484" y="2012"/>
                    <a:pt x="6094" y="1984"/>
                    <a:pt x="6213" y="1372"/>
                  </a:cubicBezTo>
                  <a:cubicBezTo>
                    <a:pt x="6331" y="822"/>
                    <a:pt x="5863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5592750" y="50965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36" y="1"/>
                    <a:pt x="1" y="919"/>
                    <a:pt x="558" y="1722"/>
                  </a:cubicBezTo>
                  <a:cubicBezTo>
                    <a:pt x="869" y="2181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2"/>
                  </a:cubicBezTo>
                  <a:cubicBezTo>
                    <a:pt x="1181" y="2886"/>
                    <a:pt x="1131" y="3099"/>
                    <a:pt x="1148" y="3312"/>
                  </a:cubicBezTo>
                  <a:cubicBezTo>
                    <a:pt x="1200" y="3221"/>
                    <a:pt x="1304" y="3171"/>
                    <a:pt x="1402" y="3171"/>
                  </a:cubicBezTo>
                  <a:cubicBezTo>
                    <a:pt x="1427" y="3171"/>
                    <a:pt x="1452" y="3174"/>
                    <a:pt x="1476" y="3181"/>
                  </a:cubicBezTo>
                  <a:cubicBezTo>
                    <a:pt x="1589" y="3216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50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16" y="2457"/>
                    <a:pt x="3114" y="2457"/>
                  </a:cubicBezTo>
                  <a:cubicBezTo>
                    <a:pt x="2651" y="2457"/>
                    <a:pt x="2158" y="2359"/>
                    <a:pt x="1754" y="2050"/>
                  </a:cubicBezTo>
                  <a:cubicBezTo>
                    <a:pt x="1099" y="1574"/>
                    <a:pt x="754" y="804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5746000" y="4910950"/>
              <a:ext cx="111075" cy="156925"/>
            </a:xfrm>
            <a:custGeom>
              <a:avLst/>
              <a:gdLst/>
              <a:ahLst/>
              <a:cxnLst/>
              <a:rect l="l" t="t" r="r" b="b"/>
              <a:pathLst>
                <a:path w="4443" h="6277" extrusionOk="0">
                  <a:moveTo>
                    <a:pt x="2633" y="0"/>
                  </a:moveTo>
                  <a:cubicBezTo>
                    <a:pt x="2137" y="0"/>
                    <a:pt x="1621" y="202"/>
                    <a:pt x="1279" y="605"/>
                  </a:cubicBezTo>
                  <a:cubicBezTo>
                    <a:pt x="1" y="2244"/>
                    <a:pt x="902" y="4260"/>
                    <a:pt x="1656" y="5113"/>
                  </a:cubicBezTo>
                  <a:cubicBezTo>
                    <a:pt x="2083" y="5637"/>
                    <a:pt x="2640" y="6031"/>
                    <a:pt x="3263" y="6276"/>
                  </a:cubicBezTo>
                  <a:cubicBezTo>
                    <a:pt x="2689" y="6014"/>
                    <a:pt x="2181" y="5621"/>
                    <a:pt x="1787" y="5129"/>
                  </a:cubicBezTo>
                  <a:cubicBezTo>
                    <a:pt x="1509" y="4736"/>
                    <a:pt x="1312" y="4309"/>
                    <a:pt x="1181" y="3851"/>
                  </a:cubicBezTo>
                  <a:cubicBezTo>
                    <a:pt x="1033" y="3326"/>
                    <a:pt x="984" y="2769"/>
                    <a:pt x="1017" y="2211"/>
                  </a:cubicBezTo>
                  <a:cubicBezTo>
                    <a:pt x="1148" y="736"/>
                    <a:pt x="1984" y="195"/>
                    <a:pt x="2722" y="162"/>
                  </a:cubicBezTo>
                  <a:cubicBezTo>
                    <a:pt x="3082" y="162"/>
                    <a:pt x="3410" y="310"/>
                    <a:pt x="3656" y="556"/>
                  </a:cubicBezTo>
                  <a:cubicBezTo>
                    <a:pt x="4295" y="1097"/>
                    <a:pt x="3935" y="2047"/>
                    <a:pt x="3394" y="2277"/>
                  </a:cubicBezTo>
                  <a:cubicBezTo>
                    <a:pt x="3271" y="2338"/>
                    <a:pt x="3139" y="2372"/>
                    <a:pt x="3005" y="2372"/>
                  </a:cubicBezTo>
                  <a:cubicBezTo>
                    <a:pt x="2888" y="2372"/>
                    <a:pt x="2770" y="2347"/>
                    <a:pt x="2656" y="2293"/>
                  </a:cubicBezTo>
                  <a:cubicBezTo>
                    <a:pt x="2492" y="2195"/>
                    <a:pt x="2378" y="2031"/>
                    <a:pt x="2345" y="1834"/>
                  </a:cubicBezTo>
                  <a:cubicBezTo>
                    <a:pt x="2345" y="1737"/>
                    <a:pt x="2371" y="1714"/>
                    <a:pt x="2422" y="1714"/>
                  </a:cubicBezTo>
                  <a:cubicBezTo>
                    <a:pt x="2465" y="1714"/>
                    <a:pt x="2527" y="1731"/>
                    <a:pt x="2607" y="1731"/>
                  </a:cubicBezTo>
                  <a:cubicBezTo>
                    <a:pt x="2668" y="1731"/>
                    <a:pt x="2739" y="1721"/>
                    <a:pt x="2820" y="1687"/>
                  </a:cubicBezTo>
                  <a:cubicBezTo>
                    <a:pt x="3017" y="1572"/>
                    <a:pt x="3050" y="1293"/>
                    <a:pt x="2886" y="1130"/>
                  </a:cubicBezTo>
                  <a:cubicBezTo>
                    <a:pt x="2817" y="1056"/>
                    <a:pt x="2718" y="1015"/>
                    <a:pt x="2614" y="1015"/>
                  </a:cubicBezTo>
                  <a:cubicBezTo>
                    <a:pt x="2420" y="1015"/>
                    <a:pt x="2213" y="1158"/>
                    <a:pt x="2181" y="1490"/>
                  </a:cubicBezTo>
                  <a:cubicBezTo>
                    <a:pt x="2148" y="1736"/>
                    <a:pt x="2214" y="1982"/>
                    <a:pt x="2378" y="2146"/>
                  </a:cubicBezTo>
                  <a:cubicBezTo>
                    <a:pt x="2410" y="2179"/>
                    <a:pt x="2427" y="2195"/>
                    <a:pt x="2443" y="2211"/>
                  </a:cubicBezTo>
                  <a:cubicBezTo>
                    <a:pt x="2460" y="2228"/>
                    <a:pt x="2476" y="2244"/>
                    <a:pt x="2509" y="2261"/>
                  </a:cubicBezTo>
                  <a:lnTo>
                    <a:pt x="2558" y="2293"/>
                  </a:lnTo>
                  <a:lnTo>
                    <a:pt x="2591" y="2326"/>
                  </a:lnTo>
                  <a:lnTo>
                    <a:pt x="2623" y="2343"/>
                  </a:lnTo>
                  <a:cubicBezTo>
                    <a:pt x="2755" y="2408"/>
                    <a:pt x="2894" y="2441"/>
                    <a:pt x="3031" y="2441"/>
                  </a:cubicBezTo>
                  <a:cubicBezTo>
                    <a:pt x="3168" y="2441"/>
                    <a:pt x="3304" y="2408"/>
                    <a:pt x="3427" y="2343"/>
                  </a:cubicBezTo>
                  <a:cubicBezTo>
                    <a:pt x="4017" y="2129"/>
                    <a:pt x="4443" y="1080"/>
                    <a:pt x="3754" y="458"/>
                  </a:cubicBezTo>
                  <a:cubicBezTo>
                    <a:pt x="3480" y="153"/>
                    <a:pt x="3064" y="0"/>
                    <a:pt x="26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5111250" y="602275"/>
              <a:ext cx="38150" cy="191575"/>
            </a:xfrm>
            <a:custGeom>
              <a:avLst/>
              <a:gdLst/>
              <a:ahLst/>
              <a:cxnLst/>
              <a:rect l="l" t="t" r="r" b="b"/>
              <a:pathLst>
                <a:path w="1526" h="7663" extrusionOk="0">
                  <a:moveTo>
                    <a:pt x="885" y="0"/>
                  </a:moveTo>
                  <a:cubicBezTo>
                    <a:pt x="568" y="0"/>
                    <a:pt x="345" y="369"/>
                    <a:pt x="345" y="369"/>
                  </a:cubicBezTo>
                  <a:cubicBezTo>
                    <a:pt x="66" y="778"/>
                    <a:pt x="1" y="1286"/>
                    <a:pt x="50" y="1860"/>
                  </a:cubicBezTo>
                  <a:cubicBezTo>
                    <a:pt x="115" y="2827"/>
                    <a:pt x="476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55" y="7122"/>
                    <a:pt x="919" y="5368"/>
                    <a:pt x="787" y="3991"/>
                  </a:cubicBezTo>
                  <a:cubicBezTo>
                    <a:pt x="705" y="3286"/>
                    <a:pt x="689" y="2565"/>
                    <a:pt x="722" y="1860"/>
                  </a:cubicBezTo>
                  <a:cubicBezTo>
                    <a:pt x="755" y="1483"/>
                    <a:pt x="820" y="1205"/>
                    <a:pt x="935" y="1106"/>
                  </a:cubicBezTo>
                  <a:cubicBezTo>
                    <a:pt x="1197" y="844"/>
                    <a:pt x="1525" y="287"/>
                    <a:pt x="1099" y="57"/>
                  </a:cubicBezTo>
                  <a:cubicBezTo>
                    <a:pt x="1024" y="17"/>
                    <a:pt x="953" y="0"/>
                    <a:pt x="8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5055125" y="576775"/>
              <a:ext cx="212700" cy="254775"/>
            </a:xfrm>
            <a:custGeom>
              <a:avLst/>
              <a:gdLst/>
              <a:ahLst/>
              <a:cxnLst/>
              <a:rect l="l" t="t" r="r" b="b"/>
              <a:pathLst>
                <a:path w="8508" h="10191" extrusionOk="0">
                  <a:moveTo>
                    <a:pt x="6312" y="1"/>
                  </a:moveTo>
                  <a:cubicBezTo>
                    <a:pt x="6106" y="1"/>
                    <a:pt x="5896" y="25"/>
                    <a:pt x="5688" y="77"/>
                  </a:cubicBezTo>
                  <a:cubicBezTo>
                    <a:pt x="4508" y="323"/>
                    <a:pt x="3737" y="1585"/>
                    <a:pt x="3508" y="2847"/>
                  </a:cubicBezTo>
                  <a:cubicBezTo>
                    <a:pt x="3508" y="2864"/>
                    <a:pt x="3508" y="2864"/>
                    <a:pt x="3508" y="2880"/>
                  </a:cubicBezTo>
                  <a:cubicBezTo>
                    <a:pt x="3262" y="4175"/>
                    <a:pt x="3508" y="5388"/>
                    <a:pt x="3459" y="6503"/>
                  </a:cubicBezTo>
                  <a:cubicBezTo>
                    <a:pt x="3524" y="7486"/>
                    <a:pt x="3147" y="8453"/>
                    <a:pt x="2459" y="9142"/>
                  </a:cubicBezTo>
                  <a:cubicBezTo>
                    <a:pt x="1770" y="9764"/>
                    <a:pt x="918" y="10125"/>
                    <a:pt x="0" y="10191"/>
                  </a:cubicBezTo>
                  <a:cubicBezTo>
                    <a:pt x="934" y="10158"/>
                    <a:pt x="1819" y="9814"/>
                    <a:pt x="2508" y="9207"/>
                  </a:cubicBezTo>
                  <a:cubicBezTo>
                    <a:pt x="3246" y="8502"/>
                    <a:pt x="3655" y="7519"/>
                    <a:pt x="3606" y="6503"/>
                  </a:cubicBezTo>
                  <a:cubicBezTo>
                    <a:pt x="3672" y="5388"/>
                    <a:pt x="3426" y="4142"/>
                    <a:pt x="3672" y="2897"/>
                  </a:cubicBezTo>
                  <a:cubicBezTo>
                    <a:pt x="3672" y="2880"/>
                    <a:pt x="3672" y="2880"/>
                    <a:pt x="3672" y="2880"/>
                  </a:cubicBezTo>
                  <a:cubicBezTo>
                    <a:pt x="3901" y="1651"/>
                    <a:pt x="4622" y="471"/>
                    <a:pt x="5721" y="225"/>
                  </a:cubicBezTo>
                  <a:cubicBezTo>
                    <a:pt x="5835" y="192"/>
                    <a:pt x="5966" y="159"/>
                    <a:pt x="6098" y="159"/>
                  </a:cubicBezTo>
                  <a:cubicBezTo>
                    <a:pt x="6142" y="156"/>
                    <a:pt x="6187" y="154"/>
                    <a:pt x="6232" y="154"/>
                  </a:cubicBezTo>
                  <a:cubicBezTo>
                    <a:pt x="6629" y="154"/>
                    <a:pt x="7019" y="284"/>
                    <a:pt x="7343" y="520"/>
                  </a:cubicBezTo>
                  <a:cubicBezTo>
                    <a:pt x="8065" y="1094"/>
                    <a:pt x="7966" y="2323"/>
                    <a:pt x="7556" y="2716"/>
                  </a:cubicBezTo>
                  <a:cubicBezTo>
                    <a:pt x="7474" y="2765"/>
                    <a:pt x="7409" y="2831"/>
                    <a:pt x="7327" y="2864"/>
                  </a:cubicBezTo>
                  <a:cubicBezTo>
                    <a:pt x="7204" y="2929"/>
                    <a:pt x="7069" y="2962"/>
                    <a:pt x="6936" y="2962"/>
                  </a:cubicBezTo>
                  <a:cubicBezTo>
                    <a:pt x="6802" y="2962"/>
                    <a:pt x="6671" y="2929"/>
                    <a:pt x="6557" y="2864"/>
                  </a:cubicBezTo>
                  <a:cubicBezTo>
                    <a:pt x="6475" y="2815"/>
                    <a:pt x="6409" y="2749"/>
                    <a:pt x="6376" y="2667"/>
                  </a:cubicBezTo>
                  <a:lnTo>
                    <a:pt x="6376" y="2667"/>
                  </a:lnTo>
                  <a:cubicBezTo>
                    <a:pt x="6376" y="2667"/>
                    <a:pt x="6401" y="2670"/>
                    <a:pt x="6440" y="2670"/>
                  </a:cubicBezTo>
                  <a:cubicBezTo>
                    <a:pt x="6569" y="2670"/>
                    <a:pt x="6858" y="2641"/>
                    <a:pt x="6934" y="2388"/>
                  </a:cubicBezTo>
                  <a:cubicBezTo>
                    <a:pt x="7065" y="2077"/>
                    <a:pt x="6868" y="1733"/>
                    <a:pt x="6557" y="1667"/>
                  </a:cubicBezTo>
                  <a:cubicBezTo>
                    <a:pt x="6508" y="1653"/>
                    <a:pt x="6455" y="1646"/>
                    <a:pt x="6402" y="1646"/>
                  </a:cubicBezTo>
                  <a:cubicBezTo>
                    <a:pt x="6077" y="1646"/>
                    <a:pt x="5709" y="1903"/>
                    <a:pt x="5835" y="2438"/>
                  </a:cubicBezTo>
                  <a:cubicBezTo>
                    <a:pt x="5885" y="2618"/>
                    <a:pt x="6016" y="2765"/>
                    <a:pt x="6180" y="2864"/>
                  </a:cubicBezTo>
                  <a:cubicBezTo>
                    <a:pt x="6418" y="3026"/>
                    <a:pt x="6697" y="3108"/>
                    <a:pt x="6979" y="3108"/>
                  </a:cubicBezTo>
                  <a:cubicBezTo>
                    <a:pt x="7239" y="3108"/>
                    <a:pt x="7501" y="3038"/>
                    <a:pt x="7737" y="2897"/>
                  </a:cubicBezTo>
                  <a:lnTo>
                    <a:pt x="7786" y="2864"/>
                  </a:lnTo>
                  <a:cubicBezTo>
                    <a:pt x="8310" y="2470"/>
                    <a:pt x="8507" y="1782"/>
                    <a:pt x="8261" y="1175"/>
                  </a:cubicBezTo>
                  <a:cubicBezTo>
                    <a:pt x="8035" y="469"/>
                    <a:pt x="7211" y="1"/>
                    <a:pt x="63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5161250" y="612775"/>
              <a:ext cx="57800" cy="52700"/>
            </a:xfrm>
            <a:custGeom>
              <a:avLst/>
              <a:gdLst/>
              <a:ahLst/>
              <a:cxnLst/>
              <a:rect l="l" t="t" r="r" b="b"/>
              <a:pathLst>
                <a:path w="2312" h="2108" extrusionOk="0">
                  <a:moveTo>
                    <a:pt x="528" y="1"/>
                  </a:moveTo>
                  <a:cubicBezTo>
                    <a:pt x="455" y="1"/>
                    <a:pt x="377" y="11"/>
                    <a:pt x="295" y="31"/>
                  </a:cubicBezTo>
                  <a:cubicBezTo>
                    <a:pt x="427" y="96"/>
                    <a:pt x="443" y="276"/>
                    <a:pt x="361" y="391"/>
                  </a:cubicBezTo>
                  <a:cubicBezTo>
                    <a:pt x="246" y="555"/>
                    <a:pt x="0" y="998"/>
                    <a:pt x="115" y="1440"/>
                  </a:cubicBezTo>
                  <a:cubicBezTo>
                    <a:pt x="164" y="1604"/>
                    <a:pt x="246" y="1752"/>
                    <a:pt x="377" y="1866"/>
                  </a:cubicBezTo>
                  <a:cubicBezTo>
                    <a:pt x="557" y="2046"/>
                    <a:pt x="810" y="2108"/>
                    <a:pt x="1075" y="2108"/>
                  </a:cubicBezTo>
                  <a:cubicBezTo>
                    <a:pt x="1609" y="2108"/>
                    <a:pt x="2191" y="1856"/>
                    <a:pt x="2312" y="1801"/>
                  </a:cubicBezTo>
                  <a:lnTo>
                    <a:pt x="2312" y="1801"/>
                  </a:lnTo>
                  <a:cubicBezTo>
                    <a:pt x="2312" y="1801"/>
                    <a:pt x="2281" y="1804"/>
                    <a:pt x="2230" y="1804"/>
                  </a:cubicBezTo>
                  <a:cubicBezTo>
                    <a:pt x="2066" y="1804"/>
                    <a:pt x="1693" y="1766"/>
                    <a:pt x="1492" y="1440"/>
                  </a:cubicBezTo>
                  <a:cubicBezTo>
                    <a:pt x="1443" y="1325"/>
                    <a:pt x="1394" y="1211"/>
                    <a:pt x="1377" y="1096"/>
                  </a:cubicBezTo>
                  <a:cubicBezTo>
                    <a:pt x="1292" y="401"/>
                    <a:pt x="999" y="1"/>
                    <a:pt x="5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5246475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0" y="0"/>
                  </a:moveTo>
                  <a:cubicBezTo>
                    <a:pt x="656" y="0"/>
                    <a:pt x="351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5" y="1308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36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5313275" y="577350"/>
              <a:ext cx="36100" cy="28300"/>
            </a:xfrm>
            <a:custGeom>
              <a:avLst/>
              <a:gdLst/>
              <a:ahLst/>
              <a:cxnLst/>
              <a:rect l="l" t="t" r="r" b="b"/>
              <a:pathLst>
                <a:path w="1444" h="1132" extrusionOk="0">
                  <a:moveTo>
                    <a:pt x="945" y="0"/>
                  </a:moveTo>
                  <a:cubicBezTo>
                    <a:pt x="772" y="0"/>
                    <a:pt x="623" y="142"/>
                    <a:pt x="623" y="333"/>
                  </a:cubicBezTo>
                  <a:cubicBezTo>
                    <a:pt x="623" y="496"/>
                    <a:pt x="748" y="601"/>
                    <a:pt x="884" y="601"/>
                  </a:cubicBezTo>
                  <a:cubicBezTo>
                    <a:pt x="940" y="601"/>
                    <a:pt x="998" y="584"/>
                    <a:pt x="1050" y="546"/>
                  </a:cubicBezTo>
                  <a:cubicBezTo>
                    <a:pt x="1050" y="546"/>
                    <a:pt x="1164" y="366"/>
                    <a:pt x="1050" y="300"/>
                  </a:cubicBezTo>
                  <a:cubicBezTo>
                    <a:pt x="1021" y="284"/>
                    <a:pt x="995" y="277"/>
                    <a:pt x="973" y="277"/>
                  </a:cubicBezTo>
                  <a:cubicBezTo>
                    <a:pt x="907" y="277"/>
                    <a:pt x="873" y="341"/>
                    <a:pt x="886" y="415"/>
                  </a:cubicBezTo>
                  <a:cubicBezTo>
                    <a:pt x="891" y="447"/>
                    <a:pt x="874" y="462"/>
                    <a:pt x="848" y="462"/>
                  </a:cubicBezTo>
                  <a:cubicBezTo>
                    <a:pt x="796" y="462"/>
                    <a:pt x="711" y="399"/>
                    <a:pt x="722" y="300"/>
                  </a:cubicBezTo>
                  <a:cubicBezTo>
                    <a:pt x="746" y="169"/>
                    <a:pt x="857" y="81"/>
                    <a:pt x="972" y="81"/>
                  </a:cubicBezTo>
                  <a:cubicBezTo>
                    <a:pt x="1015" y="81"/>
                    <a:pt x="1059" y="93"/>
                    <a:pt x="1099" y="120"/>
                  </a:cubicBezTo>
                  <a:cubicBezTo>
                    <a:pt x="1377" y="267"/>
                    <a:pt x="1312" y="857"/>
                    <a:pt x="722" y="907"/>
                  </a:cubicBezTo>
                  <a:cubicBezTo>
                    <a:pt x="708" y="908"/>
                    <a:pt x="694" y="908"/>
                    <a:pt x="680" y="908"/>
                  </a:cubicBezTo>
                  <a:cubicBezTo>
                    <a:pt x="320" y="908"/>
                    <a:pt x="1" y="513"/>
                    <a:pt x="1" y="513"/>
                  </a:cubicBezTo>
                  <a:lnTo>
                    <a:pt x="1" y="513"/>
                  </a:lnTo>
                  <a:cubicBezTo>
                    <a:pt x="1" y="694"/>
                    <a:pt x="66" y="874"/>
                    <a:pt x="214" y="1005"/>
                  </a:cubicBezTo>
                  <a:cubicBezTo>
                    <a:pt x="338" y="1088"/>
                    <a:pt x="476" y="1132"/>
                    <a:pt x="618" y="1132"/>
                  </a:cubicBezTo>
                  <a:cubicBezTo>
                    <a:pt x="701" y="1132"/>
                    <a:pt x="785" y="1117"/>
                    <a:pt x="869" y="1087"/>
                  </a:cubicBezTo>
                  <a:cubicBezTo>
                    <a:pt x="1082" y="1021"/>
                    <a:pt x="1246" y="874"/>
                    <a:pt x="1345" y="661"/>
                  </a:cubicBezTo>
                  <a:cubicBezTo>
                    <a:pt x="1443" y="415"/>
                    <a:pt x="1328" y="136"/>
                    <a:pt x="1099" y="38"/>
                  </a:cubicBezTo>
                  <a:cubicBezTo>
                    <a:pt x="1048" y="12"/>
                    <a:pt x="995" y="0"/>
                    <a:pt x="9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4810875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4808825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62" y="1"/>
                  </a:moveTo>
                  <a:cubicBezTo>
                    <a:pt x="1126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65" y="3009"/>
                    <a:pt x="345" y="3501"/>
                  </a:cubicBezTo>
                  <a:cubicBezTo>
                    <a:pt x="1181" y="5550"/>
                    <a:pt x="2083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303"/>
                    <a:pt x="1607" y="8976"/>
                  </a:cubicBezTo>
                  <a:cubicBezTo>
                    <a:pt x="2214" y="7500"/>
                    <a:pt x="1345" y="5468"/>
                    <a:pt x="509" y="3452"/>
                  </a:cubicBezTo>
                  <a:cubicBezTo>
                    <a:pt x="329" y="2960"/>
                    <a:pt x="230" y="2468"/>
                    <a:pt x="198" y="1960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1" y="115"/>
                    <a:pt x="2486" y="439"/>
                    <a:pt x="2558" y="911"/>
                  </a:cubicBezTo>
                  <a:cubicBezTo>
                    <a:pt x="2681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1" y="1763"/>
                  </a:cubicBezTo>
                  <a:cubicBezTo>
                    <a:pt x="1411" y="1763"/>
                    <a:pt x="1361" y="1698"/>
                    <a:pt x="1411" y="1665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81" y="1927"/>
                    <a:pt x="1689" y="1960"/>
                  </a:cubicBezTo>
                  <a:lnTo>
                    <a:pt x="1853" y="1960"/>
                  </a:lnTo>
                  <a:cubicBezTo>
                    <a:pt x="2378" y="1927"/>
                    <a:pt x="2755" y="1419"/>
                    <a:pt x="2656" y="895"/>
                  </a:cubicBezTo>
                  <a:cubicBezTo>
                    <a:pt x="2594" y="375"/>
                    <a:pt x="2044" y="1"/>
                    <a:pt x="14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4810875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4807600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4905550" y="53445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3049" y="0"/>
                  </a:moveTo>
                  <a:lnTo>
                    <a:pt x="3049" y="0"/>
                  </a:lnTo>
                  <a:cubicBezTo>
                    <a:pt x="3049" y="0"/>
                    <a:pt x="3360" y="705"/>
                    <a:pt x="3016" y="1770"/>
                  </a:cubicBezTo>
                  <a:cubicBezTo>
                    <a:pt x="2688" y="2852"/>
                    <a:pt x="1836" y="3065"/>
                    <a:pt x="1213" y="3131"/>
                  </a:cubicBezTo>
                  <a:cubicBezTo>
                    <a:pt x="574" y="3196"/>
                    <a:pt x="148" y="3475"/>
                    <a:pt x="0" y="4344"/>
                  </a:cubicBezTo>
                  <a:cubicBezTo>
                    <a:pt x="148" y="4245"/>
                    <a:pt x="320" y="4194"/>
                    <a:pt x="491" y="4194"/>
                  </a:cubicBezTo>
                  <a:cubicBezTo>
                    <a:pt x="603" y="4194"/>
                    <a:pt x="715" y="4216"/>
                    <a:pt x="820" y="4262"/>
                  </a:cubicBezTo>
                  <a:cubicBezTo>
                    <a:pt x="1064" y="4380"/>
                    <a:pt x="1459" y="4517"/>
                    <a:pt x="1855" y="4517"/>
                  </a:cubicBezTo>
                  <a:cubicBezTo>
                    <a:pt x="2175" y="4517"/>
                    <a:pt x="2496" y="4427"/>
                    <a:pt x="2738" y="4163"/>
                  </a:cubicBezTo>
                  <a:cubicBezTo>
                    <a:pt x="3098" y="3754"/>
                    <a:pt x="3262" y="3213"/>
                    <a:pt x="3147" y="2672"/>
                  </a:cubicBezTo>
                  <a:cubicBezTo>
                    <a:pt x="3131" y="2381"/>
                    <a:pt x="3067" y="1852"/>
                    <a:pt x="3348" y="1852"/>
                  </a:cubicBezTo>
                  <a:cubicBezTo>
                    <a:pt x="3352" y="1852"/>
                    <a:pt x="3356" y="1852"/>
                    <a:pt x="3360" y="1852"/>
                  </a:cubicBezTo>
                  <a:cubicBezTo>
                    <a:pt x="3360" y="1852"/>
                    <a:pt x="3364" y="1852"/>
                    <a:pt x="3370" y="1852"/>
                  </a:cubicBezTo>
                  <a:cubicBezTo>
                    <a:pt x="3412" y="1852"/>
                    <a:pt x="3588" y="1877"/>
                    <a:pt x="3574" y="2295"/>
                  </a:cubicBezTo>
                  <a:cubicBezTo>
                    <a:pt x="3557" y="2754"/>
                    <a:pt x="3541" y="3049"/>
                    <a:pt x="4164" y="3229"/>
                  </a:cubicBezTo>
                  <a:cubicBezTo>
                    <a:pt x="4508" y="3327"/>
                    <a:pt x="4819" y="3491"/>
                    <a:pt x="5082" y="3737"/>
                  </a:cubicBezTo>
                  <a:cubicBezTo>
                    <a:pt x="4967" y="3524"/>
                    <a:pt x="4950" y="3278"/>
                    <a:pt x="5000" y="3049"/>
                  </a:cubicBezTo>
                  <a:cubicBezTo>
                    <a:pt x="5131" y="2705"/>
                    <a:pt x="5213" y="2098"/>
                    <a:pt x="4655" y="1705"/>
                  </a:cubicBezTo>
                  <a:cubicBezTo>
                    <a:pt x="4082" y="1311"/>
                    <a:pt x="3524" y="1082"/>
                    <a:pt x="3393" y="688"/>
                  </a:cubicBezTo>
                  <a:cubicBezTo>
                    <a:pt x="3328" y="443"/>
                    <a:pt x="3197" y="213"/>
                    <a:pt x="3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4983800" y="610650"/>
              <a:ext cx="31600" cy="49625"/>
            </a:xfrm>
            <a:custGeom>
              <a:avLst/>
              <a:gdLst/>
              <a:ahLst/>
              <a:cxnLst/>
              <a:rect l="l" t="t" r="r" b="b"/>
              <a:pathLst>
                <a:path w="1264" h="1985" extrusionOk="0">
                  <a:moveTo>
                    <a:pt x="312" y="1"/>
                  </a:moveTo>
                  <a:lnTo>
                    <a:pt x="312" y="1"/>
                  </a:lnTo>
                  <a:cubicBezTo>
                    <a:pt x="329" y="181"/>
                    <a:pt x="312" y="378"/>
                    <a:pt x="263" y="558"/>
                  </a:cubicBezTo>
                  <a:cubicBezTo>
                    <a:pt x="181" y="820"/>
                    <a:pt x="1" y="1230"/>
                    <a:pt x="444" y="1525"/>
                  </a:cubicBezTo>
                  <a:cubicBezTo>
                    <a:pt x="460" y="1525"/>
                    <a:pt x="476" y="1542"/>
                    <a:pt x="493" y="1558"/>
                  </a:cubicBezTo>
                  <a:cubicBezTo>
                    <a:pt x="1001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6" y="1443"/>
                    <a:pt x="1132" y="1361"/>
                    <a:pt x="1148" y="1296"/>
                  </a:cubicBezTo>
                  <a:cubicBezTo>
                    <a:pt x="1263" y="919"/>
                    <a:pt x="1099" y="525"/>
                    <a:pt x="771" y="345"/>
                  </a:cubicBezTo>
                  <a:cubicBezTo>
                    <a:pt x="329" y="83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4271200" y="612775"/>
              <a:ext cx="58200" cy="52700"/>
            </a:xfrm>
            <a:custGeom>
              <a:avLst/>
              <a:gdLst/>
              <a:ahLst/>
              <a:cxnLst/>
              <a:rect l="l" t="t" r="r" b="b"/>
              <a:pathLst>
                <a:path w="2328" h="2108" extrusionOk="0">
                  <a:moveTo>
                    <a:pt x="1799" y="1"/>
                  </a:moveTo>
                  <a:cubicBezTo>
                    <a:pt x="1326" y="1"/>
                    <a:pt x="1020" y="401"/>
                    <a:pt x="935" y="1096"/>
                  </a:cubicBezTo>
                  <a:cubicBezTo>
                    <a:pt x="918" y="1211"/>
                    <a:pt x="886" y="1325"/>
                    <a:pt x="820" y="1440"/>
                  </a:cubicBezTo>
                  <a:cubicBezTo>
                    <a:pt x="632" y="1766"/>
                    <a:pt x="252" y="1804"/>
                    <a:pt x="84" y="1804"/>
                  </a:cubicBezTo>
                  <a:cubicBezTo>
                    <a:pt x="32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2" y="1856"/>
                    <a:pt x="717" y="2108"/>
                    <a:pt x="1252" y="2108"/>
                  </a:cubicBezTo>
                  <a:cubicBezTo>
                    <a:pt x="1518" y="2108"/>
                    <a:pt x="1772" y="2046"/>
                    <a:pt x="1951" y="1866"/>
                  </a:cubicBezTo>
                  <a:cubicBezTo>
                    <a:pt x="2066" y="1752"/>
                    <a:pt x="2164" y="1604"/>
                    <a:pt x="2213" y="1440"/>
                  </a:cubicBezTo>
                  <a:cubicBezTo>
                    <a:pt x="2328" y="998"/>
                    <a:pt x="2082" y="555"/>
                    <a:pt x="1967" y="391"/>
                  </a:cubicBezTo>
                  <a:cubicBezTo>
                    <a:pt x="1869" y="276"/>
                    <a:pt x="1902" y="96"/>
                    <a:pt x="2033" y="31"/>
                  </a:cubicBezTo>
                  <a:cubicBezTo>
                    <a:pt x="1951" y="11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4169975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9" y="0"/>
                  </a:moveTo>
                  <a:cubicBezTo>
                    <a:pt x="337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1" y="1790"/>
                  </a:cubicBezTo>
                  <a:cubicBezTo>
                    <a:pt x="272" y="1903"/>
                    <a:pt x="510" y="1951"/>
                    <a:pt x="718" y="1951"/>
                  </a:cubicBezTo>
                  <a:cubicBezTo>
                    <a:pt x="1477" y="1951"/>
                    <a:pt x="1844" y="1308"/>
                    <a:pt x="2050" y="807"/>
                  </a:cubicBezTo>
                  <a:cubicBezTo>
                    <a:pt x="2197" y="413"/>
                    <a:pt x="2558" y="151"/>
                    <a:pt x="2968" y="85"/>
                  </a:cubicBezTo>
                  <a:cubicBezTo>
                    <a:pt x="2617" y="26"/>
                    <a:pt x="2313" y="0"/>
                    <a:pt x="2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4141300" y="577525"/>
              <a:ext cx="36075" cy="28125"/>
            </a:xfrm>
            <a:custGeom>
              <a:avLst/>
              <a:gdLst/>
              <a:ahLst/>
              <a:cxnLst/>
              <a:rect l="l" t="t" r="r" b="b"/>
              <a:pathLst>
                <a:path w="1443" h="1125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9" y="146"/>
                    <a:pt x="0" y="424"/>
                    <a:pt x="99" y="670"/>
                  </a:cubicBezTo>
                  <a:cubicBezTo>
                    <a:pt x="181" y="867"/>
                    <a:pt x="361" y="1014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67"/>
                    <a:pt x="1443" y="687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35" y="887"/>
                    <a:pt x="769" y="887"/>
                  </a:cubicBezTo>
                  <a:cubicBezTo>
                    <a:pt x="748" y="887"/>
                    <a:pt x="727" y="886"/>
                    <a:pt x="705" y="883"/>
                  </a:cubicBezTo>
                  <a:cubicBezTo>
                    <a:pt x="132" y="834"/>
                    <a:pt x="50" y="260"/>
                    <a:pt x="328" y="96"/>
                  </a:cubicBezTo>
                  <a:cubicBezTo>
                    <a:pt x="373" y="70"/>
                    <a:pt x="420" y="58"/>
                    <a:pt x="465" y="58"/>
                  </a:cubicBezTo>
                  <a:cubicBezTo>
                    <a:pt x="586" y="58"/>
                    <a:pt x="693" y="145"/>
                    <a:pt x="705" y="277"/>
                  </a:cubicBezTo>
                  <a:cubicBezTo>
                    <a:pt x="727" y="388"/>
                    <a:pt x="636" y="454"/>
                    <a:pt x="586" y="454"/>
                  </a:cubicBezTo>
                  <a:cubicBezTo>
                    <a:pt x="562" y="454"/>
                    <a:pt x="547" y="439"/>
                    <a:pt x="558" y="408"/>
                  </a:cubicBezTo>
                  <a:cubicBezTo>
                    <a:pt x="570" y="321"/>
                    <a:pt x="536" y="253"/>
                    <a:pt x="469" y="253"/>
                  </a:cubicBezTo>
                  <a:cubicBezTo>
                    <a:pt x="447" y="253"/>
                    <a:pt x="422" y="261"/>
                    <a:pt x="394" y="277"/>
                  </a:cubicBezTo>
                  <a:cubicBezTo>
                    <a:pt x="263" y="342"/>
                    <a:pt x="394" y="523"/>
                    <a:pt x="394" y="523"/>
                  </a:cubicBezTo>
                  <a:cubicBezTo>
                    <a:pt x="444" y="568"/>
                    <a:pt x="504" y="589"/>
                    <a:pt x="563" y="589"/>
                  </a:cubicBezTo>
                  <a:cubicBezTo>
                    <a:pt x="694" y="589"/>
                    <a:pt x="820" y="485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4730150" y="613125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58" y="344"/>
                  </a:lnTo>
                  <a:cubicBezTo>
                    <a:pt x="525" y="607"/>
                    <a:pt x="443" y="869"/>
                    <a:pt x="296" y="1098"/>
                  </a:cubicBezTo>
                  <a:cubicBezTo>
                    <a:pt x="214" y="1197"/>
                    <a:pt x="148" y="1311"/>
                    <a:pt x="99" y="1426"/>
                  </a:cubicBezTo>
                  <a:cubicBezTo>
                    <a:pt x="1" y="1672"/>
                    <a:pt x="34" y="1967"/>
                    <a:pt x="230" y="2164"/>
                  </a:cubicBezTo>
                  <a:cubicBezTo>
                    <a:pt x="411" y="2426"/>
                    <a:pt x="525" y="2737"/>
                    <a:pt x="574" y="3065"/>
                  </a:cubicBezTo>
                  <a:cubicBezTo>
                    <a:pt x="591" y="3147"/>
                    <a:pt x="591" y="3393"/>
                    <a:pt x="607" y="3393"/>
                  </a:cubicBezTo>
                  <a:cubicBezTo>
                    <a:pt x="607" y="3393"/>
                    <a:pt x="624" y="3131"/>
                    <a:pt x="640" y="3065"/>
                  </a:cubicBezTo>
                  <a:cubicBezTo>
                    <a:pt x="673" y="2737"/>
                    <a:pt x="788" y="2426"/>
                    <a:pt x="984" y="2164"/>
                  </a:cubicBezTo>
                  <a:cubicBezTo>
                    <a:pt x="1165" y="1967"/>
                    <a:pt x="1214" y="1672"/>
                    <a:pt x="1099" y="1426"/>
                  </a:cubicBezTo>
                  <a:cubicBezTo>
                    <a:pt x="1050" y="1311"/>
                    <a:pt x="984" y="1197"/>
                    <a:pt x="919" y="1098"/>
                  </a:cubicBezTo>
                  <a:cubicBezTo>
                    <a:pt x="771" y="869"/>
                    <a:pt x="673" y="607"/>
                    <a:pt x="640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4606850" y="540925"/>
              <a:ext cx="75800" cy="81650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715" y="1"/>
                  </a:moveTo>
                  <a:cubicBezTo>
                    <a:pt x="57" y="1"/>
                    <a:pt x="1" y="778"/>
                    <a:pt x="1097" y="954"/>
                  </a:cubicBezTo>
                  <a:cubicBezTo>
                    <a:pt x="2343" y="1167"/>
                    <a:pt x="3031" y="3265"/>
                    <a:pt x="3031" y="3265"/>
                  </a:cubicBezTo>
                  <a:cubicBezTo>
                    <a:pt x="3031" y="3265"/>
                    <a:pt x="2720" y="1003"/>
                    <a:pt x="1458" y="249"/>
                  </a:cubicBezTo>
                  <a:cubicBezTo>
                    <a:pt x="1166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4454375" y="53445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2180" y="0"/>
                  </a:move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1" y="1311"/>
                    <a:pt x="574" y="1705"/>
                  </a:cubicBezTo>
                  <a:cubicBezTo>
                    <a:pt x="0" y="2082"/>
                    <a:pt x="99" y="2705"/>
                    <a:pt x="213" y="3032"/>
                  </a:cubicBezTo>
                  <a:cubicBezTo>
                    <a:pt x="279" y="3262"/>
                    <a:pt x="246" y="3524"/>
                    <a:pt x="131" y="3737"/>
                  </a:cubicBezTo>
                  <a:cubicBezTo>
                    <a:pt x="394" y="3491"/>
                    <a:pt x="722" y="3327"/>
                    <a:pt x="1066" y="3245"/>
                  </a:cubicBezTo>
                  <a:cubicBezTo>
                    <a:pt x="1672" y="3049"/>
                    <a:pt x="1656" y="2754"/>
                    <a:pt x="1640" y="2295"/>
                  </a:cubicBezTo>
                  <a:cubicBezTo>
                    <a:pt x="1640" y="1877"/>
                    <a:pt x="1817" y="1852"/>
                    <a:pt x="1860" y="1852"/>
                  </a:cubicBezTo>
                  <a:cubicBezTo>
                    <a:pt x="1866" y="1852"/>
                    <a:pt x="1869" y="1852"/>
                    <a:pt x="1869" y="1852"/>
                  </a:cubicBezTo>
                  <a:cubicBezTo>
                    <a:pt x="1873" y="1852"/>
                    <a:pt x="1878" y="1852"/>
                    <a:pt x="1882" y="1852"/>
                  </a:cubicBezTo>
                  <a:cubicBezTo>
                    <a:pt x="2162" y="1852"/>
                    <a:pt x="2098" y="2381"/>
                    <a:pt x="2066" y="2672"/>
                  </a:cubicBezTo>
                  <a:cubicBezTo>
                    <a:pt x="2049" y="2967"/>
                    <a:pt x="1935" y="3573"/>
                    <a:pt x="2475" y="4163"/>
                  </a:cubicBezTo>
                  <a:cubicBezTo>
                    <a:pt x="2717" y="4427"/>
                    <a:pt x="3038" y="4517"/>
                    <a:pt x="3358" y="4517"/>
                  </a:cubicBezTo>
                  <a:cubicBezTo>
                    <a:pt x="3754" y="4517"/>
                    <a:pt x="4149" y="4380"/>
                    <a:pt x="4393" y="4262"/>
                  </a:cubicBezTo>
                  <a:cubicBezTo>
                    <a:pt x="4498" y="4216"/>
                    <a:pt x="4610" y="4194"/>
                    <a:pt x="4722" y="4194"/>
                  </a:cubicBezTo>
                  <a:cubicBezTo>
                    <a:pt x="4893" y="4194"/>
                    <a:pt x="5065" y="4245"/>
                    <a:pt x="5213" y="4344"/>
                  </a:cubicBezTo>
                  <a:cubicBezTo>
                    <a:pt x="5065" y="3475"/>
                    <a:pt x="4623" y="3196"/>
                    <a:pt x="4000" y="3131"/>
                  </a:cubicBezTo>
                  <a:cubicBezTo>
                    <a:pt x="3377" y="3065"/>
                    <a:pt x="2525" y="2852"/>
                    <a:pt x="2180" y="1770"/>
                  </a:cubicBezTo>
                  <a:cubicBezTo>
                    <a:pt x="1853" y="705"/>
                    <a:pt x="2180" y="0"/>
                    <a:pt x="21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4474850" y="610650"/>
              <a:ext cx="32000" cy="4962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952" y="1"/>
                  </a:moveTo>
                  <a:cubicBezTo>
                    <a:pt x="952" y="1"/>
                    <a:pt x="952" y="1"/>
                    <a:pt x="952" y="1"/>
                  </a:cubicBezTo>
                  <a:lnTo>
                    <a:pt x="952" y="1"/>
                  </a:lnTo>
                  <a:cubicBezTo>
                    <a:pt x="952" y="1"/>
                    <a:pt x="952" y="1"/>
                    <a:pt x="952" y="1"/>
                  </a:cubicBezTo>
                  <a:close/>
                  <a:moveTo>
                    <a:pt x="952" y="1"/>
                  </a:moveTo>
                  <a:lnTo>
                    <a:pt x="952" y="1"/>
                  </a:lnTo>
                  <a:cubicBezTo>
                    <a:pt x="950" y="10"/>
                    <a:pt x="929" y="96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48" y="1361"/>
                    <a:pt x="165" y="1443"/>
                    <a:pt x="181" y="1525"/>
                  </a:cubicBezTo>
                  <a:cubicBezTo>
                    <a:pt x="230" y="1755"/>
                    <a:pt x="263" y="1984"/>
                    <a:pt x="263" y="1984"/>
                  </a:cubicBezTo>
                  <a:cubicBezTo>
                    <a:pt x="263" y="1984"/>
                    <a:pt x="263" y="1853"/>
                    <a:pt x="788" y="1558"/>
                  </a:cubicBezTo>
                  <a:cubicBezTo>
                    <a:pt x="804" y="1542"/>
                    <a:pt x="804" y="1525"/>
                    <a:pt x="821" y="1525"/>
                  </a:cubicBezTo>
                  <a:cubicBezTo>
                    <a:pt x="1279" y="1230"/>
                    <a:pt x="1099" y="820"/>
                    <a:pt x="1017" y="558"/>
                  </a:cubicBezTo>
                  <a:cubicBezTo>
                    <a:pt x="952" y="378"/>
                    <a:pt x="935" y="182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3767575" y="576925"/>
              <a:ext cx="212300" cy="254625"/>
            </a:xfrm>
            <a:custGeom>
              <a:avLst/>
              <a:gdLst/>
              <a:ahLst/>
              <a:cxnLst/>
              <a:rect l="l" t="t" r="r" b="b"/>
              <a:pathLst>
                <a:path w="8492" h="10185" extrusionOk="0">
                  <a:moveTo>
                    <a:pt x="6282" y="1"/>
                  </a:moveTo>
                  <a:cubicBezTo>
                    <a:pt x="6080" y="1"/>
                    <a:pt x="5875" y="23"/>
                    <a:pt x="5672" y="71"/>
                  </a:cubicBezTo>
                  <a:cubicBezTo>
                    <a:pt x="4492" y="334"/>
                    <a:pt x="3738" y="1579"/>
                    <a:pt x="3508" y="2841"/>
                  </a:cubicBezTo>
                  <a:cubicBezTo>
                    <a:pt x="3492" y="2858"/>
                    <a:pt x="3492" y="2858"/>
                    <a:pt x="3492" y="2874"/>
                  </a:cubicBezTo>
                  <a:cubicBezTo>
                    <a:pt x="3262" y="4169"/>
                    <a:pt x="3492" y="5382"/>
                    <a:pt x="3443" y="6497"/>
                  </a:cubicBezTo>
                  <a:cubicBezTo>
                    <a:pt x="3508" y="7480"/>
                    <a:pt x="3148" y="8447"/>
                    <a:pt x="2459" y="9136"/>
                  </a:cubicBezTo>
                  <a:cubicBezTo>
                    <a:pt x="1771" y="9758"/>
                    <a:pt x="902" y="10119"/>
                    <a:pt x="1" y="10185"/>
                  </a:cubicBezTo>
                  <a:cubicBezTo>
                    <a:pt x="918" y="10152"/>
                    <a:pt x="1804" y="9808"/>
                    <a:pt x="2492" y="9201"/>
                  </a:cubicBezTo>
                  <a:cubicBezTo>
                    <a:pt x="3230" y="8496"/>
                    <a:pt x="3639" y="7513"/>
                    <a:pt x="3590" y="6497"/>
                  </a:cubicBezTo>
                  <a:cubicBezTo>
                    <a:pt x="3656" y="5382"/>
                    <a:pt x="3426" y="4136"/>
                    <a:pt x="3656" y="2891"/>
                  </a:cubicBezTo>
                  <a:cubicBezTo>
                    <a:pt x="3656" y="2874"/>
                    <a:pt x="3656" y="2874"/>
                    <a:pt x="3656" y="2874"/>
                  </a:cubicBezTo>
                  <a:cubicBezTo>
                    <a:pt x="3902" y="1645"/>
                    <a:pt x="4606" y="481"/>
                    <a:pt x="5705" y="219"/>
                  </a:cubicBezTo>
                  <a:cubicBezTo>
                    <a:pt x="5836" y="186"/>
                    <a:pt x="5967" y="170"/>
                    <a:pt x="6098" y="153"/>
                  </a:cubicBezTo>
                  <a:cubicBezTo>
                    <a:pt x="6143" y="150"/>
                    <a:pt x="6187" y="148"/>
                    <a:pt x="6232" y="148"/>
                  </a:cubicBezTo>
                  <a:cubicBezTo>
                    <a:pt x="6629" y="148"/>
                    <a:pt x="7020" y="278"/>
                    <a:pt x="7344" y="514"/>
                  </a:cubicBezTo>
                  <a:cubicBezTo>
                    <a:pt x="8049" y="1088"/>
                    <a:pt x="7950" y="2317"/>
                    <a:pt x="7541" y="2710"/>
                  </a:cubicBezTo>
                  <a:cubicBezTo>
                    <a:pt x="7475" y="2759"/>
                    <a:pt x="7393" y="2825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3" y="2956"/>
                    <a:pt x="6672" y="2923"/>
                    <a:pt x="6557" y="2858"/>
                  </a:cubicBezTo>
                  <a:cubicBezTo>
                    <a:pt x="6475" y="2809"/>
                    <a:pt x="6410" y="2743"/>
                    <a:pt x="6377" y="2661"/>
                  </a:cubicBezTo>
                  <a:lnTo>
                    <a:pt x="6377" y="2661"/>
                  </a:lnTo>
                  <a:cubicBezTo>
                    <a:pt x="6377" y="2661"/>
                    <a:pt x="6400" y="2664"/>
                    <a:pt x="6438" y="2664"/>
                  </a:cubicBezTo>
                  <a:cubicBezTo>
                    <a:pt x="6564" y="2664"/>
                    <a:pt x="6846" y="2635"/>
                    <a:pt x="6934" y="2382"/>
                  </a:cubicBezTo>
                  <a:cubicBezTo>
                    <a:pt x="7049" y="2071"/>
                    <a:pt x="6868" y="1727"/>
                    <a:pt x="6541" y="1661"/>
                  </a:cubicBezTo>
                  <a:cubicBezTo>
                    <a:pt x="6485" y="1645"/>
                    <a:pt x="6430" y="1638"/>
                    <a:pt x="6377" y="1638"/>
                  </a:cubicBezTo>
                  <a:cubicBezTo>
                    <a:pt x="5991" y="1638"/>
                    <a:pt x="5692" y="2028"/>
                    <a:pt x="5836" y="2432"/>
                  </a:cubicBezTo>
                  <a:cubicBezTo>
                    <a:pt x="5885" y="2612"/>
                    <a:pt x="6000" y="2759"/>
                    <a:pt x="6164" y="2858"/>
                  </a:cubicBezTo>
                  <a:cubicBezTo>
                    <a:pt x="6411" y="3020"/>
                    <a:pt x="6694" y="3102"/>
                    <a:pt x="6975" y="3102"/>
                  </a:cubicBezTo>
                  <a:cubicBezTo>
                    <a:pt x="7235" y="3102"/>
                    <a:pt x="7493" y="3032"/>
                    <a:pt x="7721" y="2891"/>
                  </a:cubicBezTo>
                  <a:lnTo>
                    <a:pt x="7770" y="2858"/>
                  </a:lnTo>
                  <a:cubicBezTo>
                    <a:pt x="8295" y="2464"/>
                    <a:pt x="8491" y="1776"/>
                    <a:pt x="8245" y="1169"/>
                  </a:cubicBezTo>
                  <a:cubicBezTo>
                    <a:pt x="8017" y="459"/>
                    <a:pt x="7187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3873300" y="612775"/>
              <a:ext cx="58225" cy="527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59" y="276"/>
                    <a:pt x="361" y="391"/>
                  </a:cubicBezTo>
                  <a:cubicBezTo>
                    <a:pt x="246" y="555"/>
                    <a:pt x="0" y="998"/>
                    <a:pt x="132" y="1440"/>
                  </a:cubicBezTo>
                  <a:cubicBezTo>
                    <a:pt x="164" y="1604"/>
                    <a:pt x="263" y="1752"/>
                    <a:pt x="377" y="1866"/>
                  </a:cubicBezTo>
                  <a:cubicBezTo>
                    <a:pt x="562" y="2046"/>
                    <a:pt x="818" y="2108"/>
                    <a:pt x="1083" y="2108"/>
                  </a:cubicBezTo>
                  <a:cubicBezTo>
                    <a:pt x="1619" y="2108"/>
                    <a:pt x="2197" y="1856"/>
                    <a:pt x="2328" y="1801"/>
                  </a:cubicBezTo>
                  <a:lnTo>
                    <a:pt x="2328" y="1801"/>
                  </a:lnTo>
                  <a:cubicBezTo>
                    <a:pt x="2328" y="1801"/>
                    <a:pt x="2297" y="1804"/>
                    <a:pt x="2247" y="1804"/>
                  </a:cubicBezTo>
                  <a:cubicBezTo>
                    <a:pt x="2082" y="1804"/>
                    <a:pt x="1709" y="1766"/>
                    <a:pt x="1508" y="1440"/>
                  </a:cubicBezTo>
                  <a:cubicBezTo>
                    <a:pt x="1443" y="1325"/>
                    <a:pt x="1410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3958950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1" y="0"/>
                    <a:pt x="348" y="26"/>
                    <a:pt x="0" y="85"/>
                  </a:cubicBezTo>
                  <a:cubicBezTo>
                    <a:pt x="410" y="151"/>
                    <a:pt x="754" y="413"/>
                    <a:pt x="918" y="807"/>
                  </a:cubicBezTo>
                  <a:cubicBezTo>
                    <a:pt x="1124" y="1308"/>
                    <a:pt x="1481" y="1951"/>
                    <a:pt x="2243" y="1951"/>
                  </a:cubicBezTo>
                  <a:cubicBezTo>
                    <a:pt x="2452" y="1951"/>
                    <a:pt x="2692" y="1903"/>
                    <a:pt x="2967" y="1790"/>
                  </a:cubicBezTo>
                  <a:cubicBezTo>
                    <a:pt x="2787" y="1725"/>
                    <a:pt x="2672" y="1561"/>
                    <a:pt x="2672" y="1380"/>
                  </a:cubicBezTo>
                  <a:cubicBezTo>
                    <a:pt x="2672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4025325" y="577350"/>
              <a:ext cx="36100" cy="28300"/>
            </a:xfrm>
            <a:custGeom>
              <a:avLst/>
              <a:gdLst/>
              <a:ahLst/>
              <a:cxnLst/>
              <a:rect l="l" t="t" r="r" b="b"/>
              <a:pathLst>
                <a:path w="1444" h="1132" extrusionOk="0">
                  <a:moveTo>
                    <a:pt x="960" y="0"/>
                  </a:moveTo>
                  <a:cubicBezTo>
                    <a:pt x="782" y="0"/>
                    <a:pt x="624" y="142"/>
                    <a:pt x="624" y="333"/>
                  </a:cubicBezTo>
                  <a:cubicBezTo>
                    <a:pt x="624" y="496"/>
                    <a:pt x="756" y="601"/>
                    <a:pt x="898" y="601"/>
                  </a:cubicBezTo>
                  <a:cubicBezTo>
                    <a:pt x="955" y="601"/>
                    <a:pt x="1014" y="584"/>
                    <a:pt x="1066" y="546"/>
                  </a:cubicBezTo>
                  <a:cubicBezTo>
                    <a:pt x="1066" y="546"/>
                    <a:pt x="1181" y="366"/>
                    <a:pt x="1066" y="300"/>
                  </a:cubicBezTo>
                  <a:cubicBezTo>
                    <a:pt x="1037" y="284"/>
                    <a:pt x="1011" y="277"/>
                    <a:pt x="987" y="277"/>
                  </a:cubicBezTo>
                  <a:cubicBezTo>
                    <a:pt x="917" y="277"/>
                    <a:pt x="873" y="341"/>
                    <a:pt x="886" y="415"/>
                  </a:cubicBezTo>
                  <a:cubicBezTo>
                    <a:pt x="896" y="447"/>
                    <a:pt x="881" y="462"/>
                    <a:pt x="856" y="462"/>
                  </a:cubicBezTo>
                  <a:cubicBezTo>
                    <a:pt x="806" y="462"/>
                    <a:pt x="716" y="399"/>
                    <a:pt x="738" y="300"/>
                  </a:cubicBezTo>
                  <a:cubicBezTo>
                    <a:pt x="750" y="169"/>
                    <a:pt x="858" y="81"/>
                    <a:pt x="979" y="81"/>
                  </a:cubicBezTo>
                  <a:cubicBezTo>
                    <a:pt x="1024" y="81"/>
                    <a:pt x="1071" y="93"/>
                    <a:pt x="1115" y="120"/>
                  </a:cubicBezTo>
                  <a:cubicBezTo>
                    <a:pt x="1394" y="267"/>
                    <a:pt x="1312" y="857"/>
                    <a:pt x="738" y="907"/>
                  </a:cubicBezTo>
                  <a:cubicBezTo>
                    <a:pt x="724" y="908"/>
                    <a:pt x="709" y="908"/>
                    <a:pt x="695" y="908"/>
                  </a:cubicBezTo>
                  <a:cubicBezTo>
                    <a:pt x="321" y="908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74"/>
                    <a:pt x="214" y="1005"/>
                  </a:cubicBezTo>
                  <a:cubicBezTo>
                    <a:pt x="338" y="1088"/>
                    <a:pt x="483" y="1132"/>
                    <a:pt x="626" y="1132"/>
                  </a:cubicBezTo>
                  <a:cubicBezTo>
                    <a:pt x="709" y="1132"/>
                    <a:pt x="791" y="1117"/>
                    <a:pt x="869" y="1087"/>
                  </a:cubicBezTo>
                  <a:cubicBezTo>
                    <a:pt x="1082" y="1021"/>
                    <a:pt x="1263" y="874"/>
                    <a:pt x="1345" y="661"/>
                  </a:cubicBezTo>
                  <a:cubicBezTo>
                    <a:pt x="1443" y="415"/>
                    <a:pt x="1345" y="136"/>
                    <a:pt x="1115" y="38"/>
                  </a:cubicBezTo>
                  <a:cubicBezTo>
                    <a:pt x="1064" y="12"/>
                    <a:pt x="1011" y="0"/>
                    <a:pt x="9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3523350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3521300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7" y="1"/>
                  </a:moveTo>
                  <a:cubicBezTo>
                    <a:pt x="1123" y="1"/>
                    <a:pt x="778" y="125"/>
                    <a:pt x="508" y="419"/>
                  </a:cubicBezTo>
                  <a:cubicBezTo>
                    <a:pt x="164" y="846"/>
                    <a:pt x="0" y="1403"/>
                    <a:pt x="33" y="1960"/>
                  </a:cubicBezTo>
                  <a:cubicBezTo>
                    <a:pt x="49" y="2485"/>
                    <a:pt x="148" y="3009"/>
                    <a:pt x="345" y="3501"/>
                  </a:cubicBezTo>
                  <a:cubicBezTo>
                    <a:pt x="1180" y="5550"/>
                    <a:pt x="2066" y="7500"/>
                    <a:pt x="1508" y="8943"/>
                  </a:cubicBezTo>
                  <a:cubicBezTo>
                    <a:pt x="1262" y="9697"/>
                    <a:pt x="754" y="10336"/>
                    <a:pt x="82" y="10746"/>
                  </a:cubicBezTo>
                  <a:cubicBezTo>
                    <a:pt x="164" y="10697"/>
                    <a:pt x="1066" y="10287"/>
                    <a:pt x="1607" y="8976"/>
                  </a:cubicBezTo>
                  <a:cubicBezTo>
                    <a:pt x="2213" y="7500"/>
                    <a:pt x="1344" y="5468"/>
                    <a:pt x="508" y="3435"/>
                  </a:cubicBezTo>
                  <a:cubicBezTo>
                    <a:pt x="328" y="2960"/>
                    <a:pt x="230" y="2468"/>
                    <a:pt x="197" y="1944"/>
                  </a:cubicBezTo>
                  <a:cubicBezTo>
                    <a:pt x="164" y="1436"/>
                    <a:pt x="312" y="928"/>
                    <a:pt x="607" y="501"/>
                  </a:cubicBezTo>
                  <a:cubicBezTo>
                    <a:pt x="846" y="231"/>
                    <a:pt x="1164" y="115"/>
                    <a:pt x="1473" y="115"/>
                  </a:cubicBezTo>
                  <a:cubicBezTo>
                    <a:pt x="1990" y="115"/>
                    <a:pt x="2486" y="439"/>
                    <a:pt x="2557" y="911"/>
                  </a:cubicBezTo>
                  <a:cubicBezTo>
                    <a:pt x="2681" y="1436"/>
                    <a:pt x="2267" y="1917"/>
                    <a:pt x="1753" y="1917"/>
                  </a:cubicBezTo>
                  <a:cubicBezTo>
                    <a:pt x="1721" y="1917"/>
                    <a:pt x="1689" y="1915"/>
                    <a:pt x="1656" y="1911"/>
                  </a:cubicBezTo>
                  <a:lnTo>
                    <a:pt x="1639" y="1911"/>
                  </a:lnTo>
                  <a:cubicBezTo>
                    <a:pt x="1623" y="1911"/>
                    <a:pt x="1590" y="1911"/>
                    <a:pt x="1574" y="1895"/>
                  </a:cubicBezTo>
                  <a:cubicBezTo>
                    <a:pt x="1508" y="1862"/>
                    <a:pt x="1443" y="1813"/>
                    <a:pt x="1410" y="1763"/>
                  </a:cubicBezTo>
                  <a:cubicBezTo>
                    <a:pt x="1410" y="1763"/>
                    <a:pt x="1361" y="1698"/>
                    <a:pt x="1410" y="1649"/>
                  </a:cubicBezTo>
                  <a:cubicBezTo>
                    <a:pt x="1443" y="1616"/>
                    <a:pt x="1787" y="1649"/>
                    <a:pt x="1820" y="1321"/>
                  </a:cubicBezTo>
                  <a:cubicBezTo>
                    <a:pt x="1830" y="1069"/>
                    <a:pt x="1619" y="905"/>
                    <a:pt x="1410" y="905"/>
                  </a:cubicBezTo>
                  <a:cubicBezTo>
                    <a:pt x="1292" y="905"/>
                    <a:pt x="1175" y="957"/>
                    <a:pt x="1099" y="1075"/>
                  </a:cubicBezTo>
                  <a:cubicBezTo>
                    <a:pt x="885" y="1337"/>
                    <a:pt x="1164" y="1927"/>
                    <a:pt x="1689" y="1960"/>
                  </a:cubicBezTo>
                  <a:lnTo>
                    <a:pt x="1836" y="1960"/>
                  </a:lnTo>
                  <a:cubicBezTo>
                    <a:pt x="2377" y="1911"/>
                    <a:pt x="2754" y="1419"/>
                    <a:pt x="2656" y="895"/>
                  </a:cubicBezTo>
                  <a:cubicBezTo>
                    <a:pt x="2583" y="375"/>
                    <a:pt x="2036" y="1"/>
                    <a:pt x="14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3520075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6" y="1"/>
                  </a:moveTo>
                  <a:cubicBezTo>
                    <a:pt x="2118" y="1"/>
                    <a:pt x="1866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89" y="1183"/>
                    <a:pt x="1951" y="954"/>
                  </a:cubicBezTo>
                  <a:cubicBezTo>
                    <a:pt x="3034" y="778"/>
                    <a:pt x="2975" y="1"/>
                    <a:pt x="23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3618000" y="53445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33" y="0"/>
                  </a:moveTo>
                  <a:cubicBezTo>
                    <a:pt x="3033" y="0"/>
                    <a:pt x="3344" y="705"/>
                    <a:pt x="3017" y="1770"/>
                  </a:cubicBezTo>
                  <a:cubicBezTo>
                    <a:pt x="2672" y="2852"/>
                    <a:pt x="1836" y="3065"/>
                    <a:pt x="1197" y="3131"/>
                  </a:cubicBezTo>
                  <a:cubicBezTo>
                    <a:pt x="574" y="3196"/>
                    <a:pt x="132" y="3475"/>
                    <a:pt x="1" y="4344"/>
                  </a:cubicBezTo>
                  <a:cubicBezTo>
                    <a:pt x="139" y="4245"/>
                    <a:pt x="307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65" y="4380"/>
                    <a:pt x="1460" y="4517"/>
                    <a:pt x="1856" y="4517"/>
                  </a:cubicBezTo>
                  <a:cubicBezTo>
                    <a:pt x="2176" y="4517"/>
                    <a:pt x="2496" y="4427"/>
                    <a:pt x="2738" y="4163"/>
                  </a:cubicBezTo>
                  <a:cubicBezTo>
                    <a:pt x="3279" y="3573"/>
                    <a:pt x="3164" y="2967"/>
                    <a:pt x="3148" y="2672"/>
                  </a:cubicBezTo>
                  <a:cubicBezTo>
                    <a:pt x="3116" y="2381"/>
                    <a:pt x="3051" y="1852"/>
                    <a:pt x="3332" y="1852"/>
                  </a:cubicBezTo>
                  <a:cubicBezTo>
                    <a:pt x="3336" y="1852"/>
                    <a:pt x="3340" y="1852"/>
                    <a:pt x="3345" y="1852"/>
                  </a:cubicBezTo>
                  <a:cubicBezTo>
                    <a:pt x="3345" y="1852"/>
                    <a:pt x="3348" y="1852"/>
                    <a:pt x="3354" y="1852"/>
                  </a:cubicBezTo>
                  <a:cubicBezTo>
                    <a:pt x="3397" y="1852"/>
                    <a:pt x="3574" y="1877"/>
                    <a:pt x="3574" y="2295"/>
                  </a:cubicBezTo>
                  <a:cubicBezTo>
                    <a:pt x="3558" y="2754"/>
                    <a:pt x="3541" y="3049"/>
                    <a:pt x="4148" y="3229"/>
                  </a:cubicBezTo>
                  <a:cubicBezTo>
                    <a:pt x="4492" y="3327"/>
                    <a:pt x="4803" y="3491"/>
                    <a:pt x="5082" y="3721"/>
                  </a:cubicBezTo>
                  <a:cubicBezTo>
                    <a:pt x="4967" y="3508"/>
                    <a:pt x="4934" y="3262"/>
                    <a:pt x="5000" y="3049"/>
                  </a:cubicBezTo>
                  <a:cubicBezTo>
                    <a:pt x="5115" y="2705"/>
                    <a:pt x="5213" y="2098"/>
                    <a:pt x="4639" y="1705"/>
                  </a:cubicBezTo>
                  <a:cubicBezTo>
                    <a:pt x="4082" y="1311"/>
                    <a:pt x="3525" y="1065"/>
                    <a:pt x="3394" y="672"/>
                  </a:cubicBezTo>
                  <a:cubicBezTo>
                    <a:pt x="3312" y="426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3695875" y="610650"/>
              <a:ext cx="31975" cy="49625"/>
            </a:xfrm>
            <a:custGeom>
              <a:avLst/>
              <a:gdLst/>
              <a:ahLst/>
              <a:cxnLst/>
              <a:rect l="l" t="t" r="r" b="b"/>
              <a:pathLst>
                <a:path w="1279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cubicBezTo>
                    <a:pt x="344" y="182"/>
                    <a:pt x="311" y="378"/>
                    <a:pt x="262" y="558"/>
                  </a:cubicBezTo>
                  <a:cubicBezTo>
                    <a:pt x="180" y="820"/>
                    <a:pt x="0" y="1230"/>
                    <a:pt x="459" y="1525"/>
                  </a:cubicBezTo>
                  <a:cubicBezTo>
                    <a:pt x="475" y="1525"/>
                    <a:pt x="475" y="1542"/>
                    <a:pt x="492" y="1558"/>
                  </a:cubicBezTo>
                  <a:cubicBezTo>
                    <a:pt x="1016" y="1853"/>
                    <a:pt x="1016" y="1984"/>
                    <a:pt x="1016" y="1984"/>
                  </a:cubicBezTo>
                  <a:cubicBezTo>
                    <a:pt x="1016" y="1984"/>
                    <a:pt x="1049" y="1755"/>
                    <a:pt x="1098" y="1525"/>
                  </a:cubicBezTo>
                  <a:cubicBezTo>
                    <a:pt x="1115" y="1443"/>
                    <a:pt x="1131" y="1361"/>
                    <a:pt x="1164" y="1296"/>
                  </a:cubicBezTo>
                  <a:cubicBezTo>
                    <a:pt x="1279" y="919"/>
                    <a:pt x="1115" y="525"/>
                    <a:pt x="770" y="345"/>
                  </a:cubicBezTo>
                  <a:cubicBezTo>
                    <a:pt x="351" y="96"/>
                    <a:pt x="329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935300" y="577350"/>
              <a:ext cx="212300" cy="254200"/>
            </a:xfrm>
            <a:custGeom>
              <a:avLst/>
              <a:gdLst/>
              <a:ahLst/>
              <a:cxnLst/>
              <a:rect l="l" t="t" r="r" b="b"/>
              <a:pathLst>
                <a:path w="8492" h="10168" extrusionOk="0">
                  <a:moveTo>
                    <a:pt x="2209" y="0"/>
                  </a:moveTo>
                  <a:cubicBezTo>
                    <a:pt x="1300" y="0"/>
                    <a:pt x="461" y="458"/>
                    <a:pt x="247" y="1169"/>
                  </a:cubicBezTo>
                  <a:cubicBezTo>
                    <a:pt x="1" y="1775"/>
                    <a:pt x="197" y="2464"/>
                    <a:pt x="722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4" y="3017"/>
                    <a:pt x="2328" y="2857"/>
                  </a:cubicBezTo>
                  <a:cubicBezTo>
                    <a:pt x="2492" y="2759"/>
                    <a:pt x="2607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23" y="1726"/>
                    <a:pt x="1443" y="2070"/>
                    <a:pt x="1558" y="2382"/>
                  </a:cubicBezTo>
                  <a:cubicBezTo>
                    <a:pt x="1646" y="2634"/>
                    <a:pt x="1928" y="2663"/>
                    <a:pt x="2054" y="2663"/>
                  </a:cubicBezTo>
                  <a:cubicBezTo>
                    <a:pt x="2092" y="2663"/>
                    <a:pt x="2115" y="2660"/>
                    <a:pt x="2115" y="2660"/>
                  </a:cubicBezTo>
                  <a:lnTo>
                    <a:pt x="2115" y="2660"/>
                  </a:lnTo>
                  <a:cubicBezTo>
                    <a:pt x="2082" y="2742"/>
                    <a:pt x="2017" y="2808"/>
                    <a:pt x="1951" y="2857"/>
                  </a:cubicBezTo>
                  <a:cubicBezTo>
                    <a:pt x="1828" y="2923"/>
                    <a:pt x="1693" y="2956"/>
                    <a:pt x="1560" y="2956"/>
                  </a:cubicBezTo>
                  <a:cubicBezTo>
                    <a:pt x="1427" y="2956"/>
                    <a:pt x="1296" y="2923"/>
                    <a:pt x="1181" y="2857"/>
                  </a:cubicBezTo>
                  <a:cubicBezTo>
                    <a:pt x="1099" y="2824"/>
                    <a:pt x="1017" y="2759"/>
                    <a:pt x="951" y="2710"/>
                  </a:cubicBezTo>
                  <a:cubicBezTo>
                    <a:pt x="525" y="2316"/>
                    <a:pt x="427" y="1087"/>
                    <a:pt x="1148" y="513"/>
                  </a:cubicBezTo>
                  <a:cubicBezTo>
                    <a:pt x="1472" y="263"/>
                    <a:pt x="1863" y="131"/>
                    <a:pt x="2260" y="131"/>
                  </a:cubicBezTo>
                  <a:cubicBezTo>
                    <a:pt x="2305" y="131"/>
                    <a:pt x="2349" y="133"/>
                    <a:pt x="2394" y="136"/>
                  </a:cubicBezTo>
                  <a:cubicBezTo>
                    <a:pt x="2525" y="136"/>
                    <a:pt x="2656" y="169"/>
                    <a:pt x="2787" y="202"/>
                  </a:cubicBezTo>
                  <a:cubicBezTo>
                    <a:pt x="3869" y="448"/>
                    <a:pt x="4590" y="1628"/>
                    <a:pt x="4820" y="2841"/>
                  </a:cubicBezTo>
                  <a:cubicBezTo>
                    <a:pt x="4820" y="2841"/>
                    <a:pt x="4820" y="2857"/>
                    <a:pt x="4820" y="2857"/>
                  </a:cubicBezTo>
                  <a:cubicBezTo>
                    <a:pt x="5049" y="4103"/>
                    <a:pt x="4820" y="5349"/>
                    <a:pt x="4885" y="6463"/>
                  </a:cubicBezTo>
                  <a:cubicBezTo>
                    <a:pt x="4836" y="7479"/>
                    <a:pt x="5246" y="8479"/>
                    <a:pt x="5984" y="9184"/>
                  </a:cubicBezTo>
                  <a:cubicBezTo>
                    <a:pt x="6672" y="9791"/>
                    <a:pt x="7557" y="10135"/>
                    <a:pt x="8491" y="10168"/>
                  </a:cubicBezTo>
                  <a:cubicBezTo>
                    <a:pt x="7574" y="10102"/>
                    <a:pt x="6705" y="9741"/>
                    <a:pt x="6033" y="9119"/>
                  </a:cubicBezTo>
                  <a:cubicBezTo>
                    <a:pt x="5344" y="8430"/>
                    <a:pt x="4967" y="7463"/>
                    <a:pt x="5033" y="6480"/>
                  </a:cubicBezTo>
                  <a:cubicBezTo>
                    <a:pt x="4984" y="5381"/>
                    <a:pt x="5230" y="4152"/>
                    <a:pt x="4984" y="2857"/>
                  </a:cubicBezTo>
                  <a:lnTo>
                    <a:pt x="4984" y="2841"/>
                  </a:lnTo>
                  <a:cubicBezTo>
                    <a:pt x="4754" y="1579"/>
                    <a:pt x="4000" y="333"/>
                    <a:pt x="2820" y="71"/>
                  </a:cubicBezTo>
                  <a:cubicBezTo>
                    <a:pt x="2617" y="23"/>
                    <a:pt x="2411" y="0"/>
                    <a:pt x="22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983650" y="612775"/>
              <a:ext cx="58225" cy="527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1"/>
                    <a:pt x="886" y="1325"/>
                    <a:pt x="820" y="1440"/>
                  </a:cubicBezTo>
                  <a:cubicBezTo>
                    <a:pt x="620" y="1766"/>
                    <a:pt x="247" y="1804"/>
                    <a:pt x="82" y="1804"/>
                  </a:cubicBezTo>
                  <a:cubicBezTo>
                    <a:pt x="32" y="1804"/>
                    <a:pt x="1" y="1801"/>
                    <a:pt x="1" y="1801"/>
                  </a:cubicBezTo>
                  <a:lnTo>
                    <a:pt x="1" y="1801"/>
                  </a:lnTo>
                  <a:cubicBezTo>
                    <a:pt x="121" y="1856"/>
                    <a:pt x="703" y="2108"/>
                    <a:pt x="1242" y="2108"/>
                  </a:cubicBezTo>
                  <a:cubicBezTo>
                    <a:pt x="1510" y="2108"/>
                    <a:pt x="1767" y="2046"/>
                    <a:pt x="1951" y="1866"/>
                  </a:cubicBezTo>
                  <a:cubicBezTo>
                    <a:pt x="2066" y="1752"/>
                    <a:pt x="2165" y="1604"/>
                    <a:pt x="2197" y="1440"/>
                  </a:cubicBezTo>
                  <a:cubicBezTo>
                    <a:pt x="2328" y="998"/>
                    <a:pt x="2083" y="555"/>
                    <a:pt x="1968" y="391"/>
                  </a:cubicBezTo>
                  <a:cubicBezTo>
                    <a:pt x="1870" y="276"/>
                    <a:pt x="1886" y="96"/>
                    <a:pt x="2017" y="31"/>
                  </a:cubicBezTo>
                  <a:cubicBezTo>
                    <a:pt x="1935" y="11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882025" y="577800"/>
              <a:ext cx="74625" cy="48800"/>
            </a:xfrm>
            <a:custGeom>
              <a:avLst/>
              <a:gdLst/>
              <a:ahLst/>
              <a:cxnLst/>
              <a:rect l="l" t="t" r="r" b="b"/>
              <a:pathLst>
                <a:path w="2985" h="1952" extrusionOk="0">
                  <a:moveTo>
                    <a:pt x="2065" y="0"/>
                  </a:moveTo>
                  <a:cubicBezTo>
                    <a:pt x="349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1" y="1790"/>
                  </a:cubicBezTo>
                  <a:cubicBezTo>
                    <a:pt x="272" y="1903"/>
                    <a:pt x="510" y="1951"/>
                    <a:pt x="718" y="1951"/>
                  </a:cubicBezTo>
                  <a:cubicBezTo>
                    <a:pt x="1477" y="1951"/>
                    <a:pt x="1844" y="1308"/>
                    <a:pt x="2050" y="807"/>
                  </a:cubicBezTo>
                  <a:cubicBezTo>
                    <a:pt x="2214" y="413"/>
                    <a:pt x="2558" y="151"/>
                    <a:pt x="2984" y="85"/>
                  </a:cubicBezTo>
                  <a:cubicBezTo>
                    <a:pt x="2634" y="26"/>
                    <a:pt x="2329" y="0"/>
                    <a:pt x="2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53750" y="577350"/>
              <a:ext cx="36100" cy="28300"/>
            </a:xfrm>
            <a:custGeom>
              <a:avLst/>
              <a:gdLst/>
              <a:ahLst/>
              <a:cxnLst/>
              <a:rect l="l" t="t" r="r" b="b"/>
              <a:pathLst>
                <a:path w="1444" h="1132" extrusionOk="0">
                  <a:moveTo>
                    <a:pt x="483" y="0"/>
                  </a:moveTo>
                  <a:cubicBezTo>
                    <a:pt x="433" y="0"/>
                    <a:pt x="380" y="12"/>
                    <a:pt x="329" y="38"/>
                  </a:cubicBezTo>
                  <a:cubicBezTo>
                    <a:pt x="99" y="153"/>
                    <a:pt x="1" y="415"/>
                    <a:pt x="99" y="661"/>
                  </a:cubicBezTo>
                  <a:cubicBezTo>
                    <a:pt x="181" y="874"/>
                    <a:pt x="361" y="1021"/>
                    <a:pt x="558" y="1087"/>
                  </a:cubicBezTo>
                  <a:cubicBezTo>
                    <a:pt x="642" y="1117"/>
                    <a:pt x="726" y="1132"/>
                    <a:pt x="809" y="1132"/>
                  </a:cubicBezTo>
                  <a:cubicBezTo>
                    <a:pt x="952" y="1132"/>
                    <a:pt x="1089" y="1088"/>
                    <a:pt x="1214" y="1005"/>
                  </a:cubicBezTo>
                  <a:cubicBezTo>
                    <a:pt x="1361" y="874"/>
                    <a:pt x="1443" y="694"/>
                    <a:pt x="1443" y="513"/>
                  </a:cubicBezTo>
                  <a:lnTo>
                    <a:pt x="1443" y="513"/>
                  </a:lnTo>
                  <a:cubicBezTo>
                    <a:pt x="1443" y="513"/>
                    <a:pt x="1136" y="894"/>
                    <a:pt x="770" y="894"/>
                  </a:cubicBezTo>
                  <a:cubicBezTo>
                    <a:pt x="748" y="894"/>
                    <a:pt x="727" y="893"/>
                    <a:pt x="706" y="890"/>
                  </a:cubicBezTo>
                  <a:cubicBezTo>
                    <a:pt x="132" y="841"/>
                    <a:pt x="50" y="267"/>
                    <a:pt x="329" y="103"/>
                  </a:cubicBezTo>
                  <a:cubicBezTo>
                    <a:pt x="373" y="77"/>
                    <a:pt x="420" y="65"/>
                    <a:pt x="465" y="65"/>
                  </a:cubicBezTo>
                  <a:cubicBezTo>
                    <a:pt x="586" y="65"/>
                    <a:pt x="694" y="152"/>
                    <a:pt x="706" y="284"/>
                  </a:cubicBezTo>
                  <a:cubicBezTo>
                    <a:pt x="728" y="395"/>
                    <a:pt x="637" y="461"/>
                    <a:pt x="586" y="461"/>
                  </a:cubicBezTo>
                  <a:cubicBezTo>
                    <a:pt x="562" y="461"/>
                    <a:pt x="548" y="446"/>
                    <a:pt x="558" y="415"/>
                  </a:cubicBezTo>
                  <a:cubicBezTo>
                    <a:pt x="571" y="328"/>
                    <a:pt x="536" y="260"/>
                    <a:pt x="469" y="260"/>
                  </a:cubicBezTo>
                  <a:cubicBezTo>
                    <a:pt x="448" y="260"/>
                    <a:pt x="422" y="268"/>
                    <a:pt x="394" y="284"/>
                  </a:cubicBezTo>
                  <a:cubicBezTo>
                    <a:pt x="263" y="349"/>
                    <a:pt x="394" y="530"/>
                    <a:pt x="394" y="530"/>
                  </a:cubicBezTo>
                  <a:cubicBezTo>
                    <a:pt x="442" y="573"/>
                    <a:pt x="498" y="592"/>
                    <a:pt x="554" y="592"/>
                  </a:cubicBezTo>
                  <a:cubicBezTo>
                    <a:pt x="689" y="592"/>
                    <a:pt x="820" y="479"/>
                    <a:pt x="820" y="317"/>
                  </a:cubicBezTo>
                  <a:cubicBezTo>
                    <a:pt x="808" y="139"/>
                    <a:pt x="657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3442200" y="613125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2" y="607"/>
                    <a:pt x="443" y="869"/>
                    <a:pt x="312" y="1098"/>
                  </a:cubicBezTo>
                  <a:cubicBezTo>
                    <a:pt x="230" y="1197"/>
                    <a:pt x="165" y="1311"/>
                    <a:pt x="116" y="1426"/>
                  </a:cubicBezTo>
                  <a:cubicBezTo>
                    <a:pt x="1" y="1672"/>
                    <a:pt x="50" y="1967"/>
                    <a:pt x="230" y="2164"/>
                  </a:cubicBezTo>
                  <a:cubicBezTo>
                    <a:pt x="427" y="2426"/>
                    <a:pt x="542" y="2737"/>
                    <a:pt x="574" y="3065"/>
                  </a:cubicBezTo>
                  <a:cubicBezTo>
                    <a:pt x="591" y="3147"/>
                    <a:pt x="607" y="3393"/>
                    <a:pt x="607" y="3393"/>
                  </a:cubicBezTo>
                  <a:cubicBezTo>
                    <a:pt x="624" y="3393"/>
                    <a:pt x="640" y="3131"/>
                    <a:pt x="640" y="3065"/>
                  </a:cubicBezTo>
                  <a:cubicBezTo>
                    <a:pt x="689" y="2737"/>
                    <a:pt x="804" y="2426"/>
                    <a:pt x="1001" y="2164"/>
                  </a:cubicBezTo>
                  <a:cubicBezTo>
                    <a:pt x="1181" y="1967"/>
                    <a:pt x="1214" y="1672"/>
                    <a:pt x="1115" y="1426"/>
                  </a:cubicBezTo>
                  <a:cubicBezTo>
                    <a:pt x="1066" y="1311"/>
                    <a:pt x="1001" y="1197"/>
                    <a:pt x="935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3319225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04" y="1"/>
                  </a:moveTo>
                  <a:cubicBezTo>
                    <a:pt x="50" y="1"/>
                    <a:pt x="1" y="778"/>
                    <a:pt x="1084" y="954"/>
                  </a:cubicBezTo>
                  <a:cubicBezTo>
                    <a:pt x="2346" y="1167"/>
                    <a:pt x="3035" y="3265"/>
                    <a:pt x="3035" y="3265"/>
                  </a:cubicBezTo>
                  <a:cubicBezTo>
                    <a:pt x="3035" y="3265"/>
                    <a:pt x="2723" y="1003"/>
                    <a:pt x="1445" y="249"/>
                  </a:cubicBezTo>
                  <a:cubicBezTo>
                    <a:pt x="1153" y="71"/>
                    <a:pt x="901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3166825" y="53445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7" y="197"/>
                    <a:pt x="1886" y="426"/>
                    <a:pt x="1804" y="672"/>
                  </a:cubicBezTo>
                  <a:cubicBezTo>
                    <a:pt x="1673" y="1082"/>
                    <a:pt x="1132" y="1311"/>
                    <a:pt x="558" y="1705"/>
                  </a:cubicBezTo>
                  <a:cubicBezTo>
                    <a:pt x="1" y="2082"/>
                    <a:pt x="83" y="2705"/>
                    <a:pt x="198" y="3032"/>
                  </a:cubicBezTo>
                  <a:cubicBezTo>
                    <a:pt x="263" y="3262"/>
                    <a:pt x="247" y="3524"/>
                    <a:pt x="132" y="3737"/>
                  </a:cubicBezTo>
                  <a:cubicBezTo>
                    <a:pt x="394" y="3491"/>
                    <a:pt x="706" y="3327"/>
                    <a:pt x="1050" y="3245"/>
                  </a:cubicBezTo>
                  <a:cubicBezTo>
                    <a:pt x="1673" y="3049"/>
                    <a:pt x="1640" y="2754"/>
                    <a:pt x="1640" y="2295"/>
                  </a:cubicBezTo>
                  <a:cubicBezTo>
                    <a:pt x="1626" y="1877"/>
                    <a:pt x="1801" y="1852"/>
                    <a:pt x="1844" y="1852"/>
                  </a:cubicBezTo>
                  <a:cubicBezTo>
                    <a:pt x="1850" y="1852"/>
                    <a:pt x="1853" y="1852"/>
                    <a:pt x="1853" y="1852"/>
                  </a:cubicBezTo>
                  <a:cubicBezTo>
                    <a:pt x="1857" y="1852"/>
                    <a:pt x="1862" y="1852"/>
                    <a:pt x="1866" y="1852"/>
                  </a:cubicBezTo>
                  <a:cubicBezTo>
                    <a:pt x="2146" y="1852"/>
                    <a:pt x="2082" y="2381"/>
                    <a:pt x="2050" y="2672"/>
                  </a:cubicBezTo>
                  <a:cubicBezTo>
                    <a:pt x="2033" y="2967"/>
                    <a:pt x="1935" y="3573"/>
                    <a:pt x="2460" y="4163"/>
                  </a:cubicBezTo>
                  <a:cubicBezTo>
                    <a:pt x="2701" y="4427"/>
                    <a:pt x="3025" y="4517"/>
                    <a:pt x="3347" y="4517"/>
                  </a:cubicBezTo>
                  <a:cubicBezTo>
                    <a:pt x="3746" y="4517"/>
                    <a:pt x="4142" y="4380"/>
                    <a:pt x="4377" y="4262"/>
                  </a:cubicBezTo>
                  <a:cubicBezTo>
                    <a:pt x="4488" y="4216"/>
                    <a:pt x="4602" y="4194"/>
                    <a:pt x="4713" y="4194"/>
                  </a:cubicBezTo>
                  <a:cubicBezTo>
                    <a:pt x="4883" y="4194"/>
                    <a:pt x="5049" y="4245"/>
                    <a:pt x="5197" y="4344"/>
                  </a:cubicBezTo>
                  <a:cubicBezTo>
                    <a:pt x="5066" y="3475"/>
                    <a:pt x="4623" y="3196"/>
                    <a:pt x="4000" y="3131"/>
                  </a:cubicBezTo>
                  <a:cubicBezTo>
                    <a:pt x="3361" y="3065"/>
                    <a:pt x="2509" y="2852"/>
                    <a:pt x="2181" y="1770"/>
                  </a:cubicBezTo>
                  <a:cubicBezTo>
                    <a:pt x="1837" y="705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3187325" y="610650"/>
              <a:ext cx="31575" cy="49625"/>
            </a:xfrm>
            <a:custGeom>
              <a:avLst/>
              <a:gdLst/>
              <a:ahLst/>
              <a:cxnLst/>
              <a:rect l="l" t="t" r="r" b="b"/>
              <a:pathLst>
                <a:path w="1263" h="1985" extrusionOk="0">
                  <a:moveTo>
                    <a:pt x="951" y="1"/>
                  </a:moveTo>
                  <a:lnTo>
                    <a:pt x="951" y="1"/>
                  </a:lnTo>
                  <a:cubicBezTo>
                    <a:pt x="951" y="1"/>
                    <a:pt x="934" y="83"/>
                    <a:pt x="509" y="345"/>
                  </a:cubicBezTo>
                  <a:cubicBezTo>
                    <a:pt x="164" y="525"/>
                    <a:pt x="0" y="919"/>
                    <a:pt x="115" y="1296"/>
                  </a:cubicBezTo>
                  <a:cubicBezTo>
                    <a:pt x="132" y="1361"/>
                    <a:pt x="148" y="1443"/>
                    <a:pt x="164" y="1525"/>
                  </a:cubicBezTo>
                  <a:cubicBezTo>
                    <a:pt x="213" y="1755"/>
                    <a:pt x="246" y="1984"/>
                    <a:pt x="246" y="1984"/>
                  </a:cubicBezTo>
                  <a:cubicBezTo>
                    <a:pt x="246" y="1984"/>
                    <a:pt x="246" y="1853"/>
                    <a:pt x="771" y="1558"/>
                  </a:cubicBezTo>
                  <a:cubicBezTo>
                    <a:pt x="787" y="1542"/>
                    <a:pt x="804" y="1525"/>
                    <a:pt x="820" y="1525"/>
                  </a:cubicBezTo>
                  <a:cubicBezTo>
                    <a:pt x="1263" y="1230"/>
                    <a:pt x="1082" y="820"/>
                    <a:pt x="1000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5312050" y="1628550"/>
              <a:ext cx="154100" cy="154925"/>
            </a:xfrm>
            <a:custGeom>
              <a:avLst/>
              <a:gdLst/>
              <a:ahLst/>
              <a:cxnLst/>
              <a:rect l="l" t="t" r="r" b="b"/>
              <a:pathLst>
                <a:path w="6164" h="6197" extrusionOk="0">
                  <a:moveTo>
                    <a:pt x="3082" y="1"/>
                  </a:moveTo>
                  <a:cubicBezTo>
                    <a:pt x="3049" y="115"/>
                    <a:pt x="3016" y="230"/>
                    <a:pt x="3000" y="361"/>
                  </a:cubicBezTo>
                  <a:cubicBezTo>
                    <a:pt x="3000" y="361"/>
                    <a:pt x="2934" y="1263"/>
                    <a:pt x="2049" y="1394"/>
                  </a:cubicBezTo>
                  <a:cubicBezTo>
                    <a:pt x="1164" y="1509"/>
                    <a:pt x="591" y="1640"/>
                    <a:pt x="558" y="2295"/>
                  </a:cubicBezTo>
                  <a:cubicBezTo>
                    <a:pt x="528" y="2911"/>
                    <a:pt x="346" y="3238"/>
                    <a:pt x="77" y="3238"/>
                  </a:cubicBezTo>
                  <a:cubicBezTo>
                    <a:pt x="52" y="3238"/>
                    <a:pt x="27" y="3235"/>
                    <a:pt x="0" y="3230"/>
                  </a:cubicBezTo>
                  <a:lnTo>
                    <a:pt x="0" y="3230"/>
                  </a:lnTo>
                  <a:cubicBezTo>
                    <a:pt x="0" y="3230"/>
                    <a:pt x="375" y="3763"/>
                    <a:pt x="972" y="3763"/>
                  </a:cubicBezTo>
                  <a:cubicBezTo>
                    <a:pt x="1093" y="3763"/>
                    <a:pt x="1223" y="3741"/>
                    <a:pt x="1361" y="3689"/>
                  </a:cubicBezTo>
                  <a:cubicBezTo>
                    <a:pt x="2197" y="3377"/>
                    <a:pt x="2131" y="2820"/>
                    <a:pt x="2131" y="2672"/>
                  </a:cubicBezTo>
                  <a:cubicBezTo>
                    <a:pt x="2147" y="2519"/>
                    <a:pt x="2219" y="2309"/>
                    <a:pt x="2363" y="2309"/>
                  </a:cubicBezTo>
                  <a:cubicBezTo>
                    <a:pt x="2373" y="2309"/>
                    <a:pt x="2383" y="2310"/>
                    <a:pt x="2394" y="2312"/>
                  </a:cubicBezTo>
                  <a:cubicBezTo>
                    <a:pt x="2541" y="2345"/>
                    <a:pt x="2623" y="2672"/>
                    <a:pt x="2377" y="2967"/>
                  </a:cubicBezTo>
                  <a:cubicBezTo>
                    <a:pt x="2033" y="3312"/>
                    <a:pt x="2000" y="3853"/>
                    <a:pt x="2279" y="4262"/>
                  </a:cubicBezTo>
                  <a:cubicBezTo>
                    <a:pt x="2639" y="4820"/>
                    <a:pt x="3082" y="6197"/>
                    <a:pt x="3082" y="6197"/>
                  </a:cubicBezTo>
                  <a:cubicBezTo>
                    <a:pt x="3082" y="6197"/>
                    <a:pt x="3525" y="4820"/>
                    <a:pt x="3885" y="4262"/>
                  </a:cubicBezTo>
                  <a:cubicBezTo>
                    <a:pt x="4164" y="3869"/>
                    <a:pt x="4131" y="3312"/>
                    <a:pt x="3787" y="2967"/>
                  </a:cubicBezTo>
                  <a:cubicBezTo>
                    <a:pt x="3541" y="2672"/>
                    <a:pt x="3607" y="2345"/>
                    <a:pt x="3770" y="2312"/>
                  </a:cubicBezTo>
                  <a:cubicBezTo>
                    <a:pt x="3776" y="2311"/>
                    <a:pt x="3782" y="2311"/>
                    <a:pt x="3788" y="2311"/>
                  </a:cubicBezTo>
                  <a:cubicBezTo>
                    <a:pt x="3940" y="2311"/>
                    <a:pt x="4017" y="2514"/>
                    <a:pt x="4033" y="2672"/>
                  </a:cubicBezTo>
                  <a:cubicBezTo>
                    <a:pt x="4033" y="2836"/>
                    <a:pt x="3967" y="3377"/>
                    <a:pt x="4803" y="3689"/>
                  </a:cubicBezTo>
                  <a:cubicBezTo>
                    <a:pt x="4941" y="3741"/>
                    <a:pt x="5071" y="3763"/>
                    <a:pt x="5192" y="3763"/>
                  </a:cubicBezTo>
                  <a:cubicBezTo>
                    <a:pt x="5789" y="3763"/>
                    <a:pt x="6164" y="3230"/>
                    <a:pt x="6164" y="3230"/>
                  </a:cubicBezTo>
                  <a:lnTo>
                    <a:pt x="6164" y="3230"/>
                  </a:lnTo>
                  <a:cubicBezTo>
                    <a:pt x="6137" y="3235"/>
                    <a:pt x="6112" y="3238"/>
                    <a:pt x="6087" y="3238"/>
                  </a:cubicBezTo>
                  <a:cubicBezTo>
                    <a:pt x="5818" y="3238"/>
                    <a:pt x="5636" y="2911"/>
                    <a:pt x="5606" y="2295"/>
                  </a:cubicBezTo>
                  <a:cubicBezTo>
                    <a:pt x="5573" y="1640"/>
                    <a:pt x="4983" y="1509"/>
                    <a:pt x="4115" y="1394"/>
                  </a:cubicBezTo>
                  <a:cubicBezTo>
                    <a:pt x="3246" y="1263"/>
                    <a:pt x="3164" y="361"/>
                    <a:pt x="3164" y="361"/>
                  </a:cubicBezTo>
                  <a:cubicBezTo>
                    <a:pt x="3148" y="247"/>
                    <a:pt x="3115" y="115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5162875" y="1492700"/>
              <a:ext cx="226225" cy="157925"/>
            </a:xfrm>
            <a:custGeom>
              <a:avLst/>
              <a:gdLst/>
              <a:ahLst/>
              <a:cxnLst/>
              <a:rect l="l" t="t" r="r" b="b"/>
              <a:pathLst>
                <a:path w="9049" h="6317" extrusionOk="0">
                  <a:moveTo>
                    <a:pt x="1997" y="1"/>
                  </a:moveTo>
                  <a:cubicBezTo>
                    <a:pt x="1085" y="1"/>
                    <a:pt x="67" y="653"/>
                    <a:pt x="34" y="1845"/>
                  </a:cubicBezTo>
                  <a:cubicBezTo>
                    <a:pt x="1" y="2714"/>
                    <a:pt x="460" y="3533"/>
                    <a:pt x="1230" y="3927"/>
                  </a:cubicBezTo>
                  <a:cubicBezTo>
                    <a:pt x="1735" y="4190"/>
                    <a:pt x="2308" y="4297"/>
                    <a:pt x="2888" y="4297"/>
                  </a:cubicBezTo>
                  <a:cubicBezTo>
                    <a:pt x="3211" y="4297"/>
                    <a:pt x="3536" y="4264"/>
                    <a:pt x="3853" y="4205"/>
                  </a:cubicBezTo>
                  <a:cubicBezTo>
                    <a:pt x="4754" y="3959"/>
                    <a:pt x="5558" y="3615"/>
                    <a:pt x="6377" y="3419"/>
                  </a:cubicBezTo>
                  <a:cubicBezTo>
                    <a:pt x="6579" y="3370"/>
                    <a:pt x="6784" y="3346"/>
                    <a:pt x="6985" y="3346"/>
                  </a:cubicBezTo>
                  <a:cubicBezTo>
                    <a:pt x="7600" y="3346"/>
                    <a:pt x="8179" y="3576"/>
                    <a:pt x="8524" y="4058"/>
                  </a:cubicBezTo>
                  <a:cubicBezTo>
                    <a:pt x="8967" y="4631"/>
                    <a:pt x="9000" y="5566"/>
                    <a:pt x="8459" y="5976"/>
                  </a:cubicBezTo>
                  <a:cubicBezTo>
                    <a:pt x="8239" y="6138"/>
                    <a:pt x="7980" y="6212"/>
                    <a:pt x="7731" y="6212"/>
                  </a:cubicBezTo>
                  <a:cubicBezTo>
                    <a:pt x="7351" y="6212"/>
                    <a:pt x="6995" y="6037"/>
                    <a:pt x="6836" y="5730"/>
                  </a:cubicBezTo>
                  <a:cubicBezTo>
                    <a:pt x="6525" y="5222"/>
                    <a:pt x="6771" y="4566"/>
                    <a:pt x="7230" y="4451"/>
                  </a:cubicBezTo>
                  <a:cubicBezTo>
                    <a:pt x="7325" y="4413"/>
                    <a:pt x="7425" y="4394"/>
                    <a:pt x="7523" y="4394"/>
                  </a:cubicBezTo>
                  <a:cubicBezTo>
                    <a:pt x="7762" y="4394"/>
                    <a:pt x="7992" y="4504"/>
                    <a:pt x="8131" y="4713"/>
                  </a:cubicBezTo>
                  <a:cubicBezTo>
                    <a:pt x="8229" y="4894"/>
                    <a:pt x="8246" y="5090"/>
                    <a:pt x="8164" y="5287"/>
                  </a:cubicBezTo>
                  <a:cubicBezTo>
                    <a:pt x="8150" y="5314"/>
                    <a:pt x="8092" y="5398"/>
                    <a:pt x="8044" y="5398"/>
                  </a:cubicBezTo>
                  <a:cubicBezTo>
                    <a:pt x="8034" y="5398"/>
                    <a:pt x="8025" y="5394"/>
                    <a:pt x="8016" y="5385"/>
                  </a:cubicBezTo>
                  <a:cubicBezTo>
                    <a:pt x="7967" y="5320"/>
                    <a:pt x="8016" y="4976"/>
                    <a:pt x="7656" y="4927"/>
                  </a:cubicBezTo>
                  <a:cubicBezTo>
                    <a:pt x="7641" y="4925"/>
                    <a:pt x="7626" y="4924"/>
                    <a:pt x="7612" y="4924"/>
                  </a:cubicBezTo>
                  <a:cubicBezTo>
                    <a:pt x="7269" y="4924"/>
                    <a:pt x="7162" y="5473"/>
                    <a:pt x="7508" y="5615"/>
                  </a:cubicBezTo>
                  <a:cubicBezTo>
                    <a:pt x="7578" y="5648"/>
                    <a:pt x="7652" y="5663"/>
                    <a:pt x="7725" y="5663"/>
                  </a:cubicBezTo>
                  <a:cubicBezTo>
                    <a:pt x="7944" y="5663"/>
                    <a:pt x="8156" y="5525"/>
                    <a:pt x="8229" y="5304"/>
                  </a:cubicBezTo>
                  <a:cubicBezTo>
                    <a:pt x="8229" y="5287"/>
                    <a:pt x="8229" y="5287"/>
                    <a:pt x="8229" y="5271"/>
                  </a:cubicBezTo>
                  <a:cubicBezTo>
                    <a:pt x="8229" y="5254"/>
                    <a:pt x="8229" y="5254"/>
                    <a:pt x="8229" y="5238"/>
                  </a:cubicBezTo>
                  <a:lnTo>
                    <a:pt x="8229" y="5222"/>
                  </a:lnTo>
                  <a:cubicBezTo>
                    <a:pt x="8262" y="5090"/>
                    <a:pt x="8246" y="4959"/>
                    <a:pt x="8213" y="4845"/>
                  </a:cubicBezTo>
                  <a:cubicBezTo>
                    <a:pt x="8102" y="4535"/>
                    <a:pt x="7803" y="4337"/>
                    <a:pt x="7493" y="4337"/>
                  </a:cubicBezTo>
                  <a:cubicBezTo>
                    <a:pt x="7394" y="4337"/>
                    <a:pt x="7293" y="4358"/>
                    <a:pt x="7197" y="4402"/>
                  </a:cubicBezTo>
                  <a:cubicBezTo>
                    <a:pt x="6705" y="4517"/>
                    <a:pt x="6410" y="5222"/>
                    <a:pt x="6738" y="5762"/>
                  </a:cubicBezTo>
                  <a:cubicBezTo>
                    <a:pt x="6911" y="6110"/>
                    <a:pt x="7327" y="6317"/>
                    <a:pt x="7758" y="6317"/>
                  </a:cubicBezTo>
                  <a:cubicBezTo>
                    <a:pt x="8019" y="6317"/>
                    <a:pt x="8286" y="6241"/>
                    <a:pt x="8508" y="6074"/>
                  </a:cubicBezTo>
                  <a:cubicBezTo>
                    <a:pt x="8934" y="5730"/>
                    <a:pt x="9049" y="5140"/>
                    <a:pt x="8918" y="4582"/>
                  </a:cubicBezTo>
                  <a:cubicBezTo>
                    <a:pt x="8820" y="4041"/>
                    <a:pt x="8459" y="3156"/>
                    <a:pt x="7197" y="2878"/>
                  </a:cubicBezTo>
                  <a:cubicBezTo>
                    <a:pt x="7056" y="2848"/>
                    <a:pt x="6913" y="2834"/>
                    <a:pt x="6768" y="2834"/>
                  </a:cubicBezTo>
                  <a:cubicBezTo>
                    <a:pt x="5430" y="2834"/>
                    <a:pt x="3899" y="3973"/>
                    <a:pt x="2317" y="3973"/>
                  </a:cubicBezTo>
                  <a:cubicBezTo>
                    <a:pt x="2087" y="3973"/>
                    <a:pt x="1855" y="3949"/>
                    <a:pt x="1624" y="3894"/>
                  </a:cubicBezTo>
                  <a:cubicBezTo>
                    <a:pt x="1542" y="3877"/>
                    <a:pt x="1443" y="3845"/>
                    <a:pt x="1361" y="3812"/>
                  </a:cubicBezTo>
                  <a:lnTo>
                    <a:pt x="1296" y="3796"/>
                  </a:lnTo>
                  <a:cubicBezTo>
                    <a:pt x="575" y="3419"/>
                    <a:pt x="148" y="2665"/>
                    <a:pt x="165" y="1861"/>
                  </a:cubicBezTo>
                  <a:cubicBezTo>
                    <a:pt x="187" y="739"/>
                    <a:pt x="1159" y="106"/>
                    <a:pt x="2027" y="106"/>
                  </a:cubicBezTo>
                  <a:cubicBezTo>
                    <a:pt x="2440" y="106"/>
                    <a:pt x="2829" y="249"/>
                    <a:pt x="3083" y="550"/>
                  </a:cubicBezTo>
                  <a:cubicBezTo>
                    <a:pt x="3541" y="1009"/>
                    <a:pt x="3509" y="1763"/>
                    <a:pt x="3001" y="2173"/>
                  </a:cubicBezTo>
                  <a:cubicBezTo>
                    <a:pt x="2935" y="2222"/>
                    <a:pt x="2837" y="2271"/>
                    <a:pt x="2755" y="2288"/>
                  </a:cubicBezTo>
                  <a:cubicBezTo>
                    <a:pt x="2683" y="2307"/>
                    <a:pt x="2610" y="2316"/>
                    <a:pt x="2537" y="2316"/>
                  </a:cubicBezTo>
                  <a:cubicBezTo>
                    <a:pt x="2361" y="2316"/>
                    <a:pt x="2189" y="2261"/>
                    <a:pt x="2050" y="2156"/>
                  </a:cubicBezTo>
                  <a:cubicBezTo>
                    <a:pt x="1919" y="2058"/>
                    <a:pt x="1870" y="1911"/>
                    <a:pt x="1902" y="1763"/>
                  </a:cubicBezTo>
                  <a:lnTo>
                    <a:pt x="1902" y="1763"/>
                  </a:lnTo>
                  <a:cubicBezTo>
                    <a:pt x="1975" y="1846"/>
                    <a:pt x="2074" y="1890"/>
                    <a:pt x="2174" y="1890"/>
                  </a:cubicBezTo>
                  <a:cubicBezTo>
                    <a:pt x="2232" y="1890"/>
                    <a:pt x="2291" y="1875"/>
                    <a:pt x="2345" y="1845"/>
                  </a:cubicBezTo>
                  <a:cubicBezTo>
                    <a:pt x="2591" y="1714"/>
                    <a:pt x="2509" y="1320"/>
                    <a:pt x="2197" y="1222"/>
                  </a:cubicBezTo>
                  <a:cubicBezTo>
                    <a:pt x="2166" y="1212"/>
                    <a:pt x="2134" y="1208"/>
                    <a:pt x="2103" y="1208"/>
                  </a:cubicBezTo>
                  <a:cubicBezTo>
                    <a:pt x="1765" y="1208"/>
                    <a:pt x="1496" y="1751"/>
                    <a:pt x="1886" y="2156"/>
                  </a:cubicBezTo>
                  <a:cubicBezTo>
                    <a:pt x="2044" y="2315"/>
                    <a:pt x="2248" y="2401"/>
                    <a:pt x="2457" y="2401"/>
                  </a:cubicBezTo>
                  <a:cubicBezTo>
                    <a:pt x="2529" y="2401"/>
                    <a:pt x="2601" y="2391"/>
                    <a:pt x="2673" y="2369"/>
                  </a:cubicBezTo>
                  <a:lnTo>
                    <a:pt x="2771" y="2353"/>
                  </a:lnTo>
                  <a:lnTo>
                    <a:pt x="2853" y="2320"/>
                  </a:lnTo>
                  <a:lnTo>
                    <a:pt x="2886" y="2304"/>
                  </a:lnTo>
                  <a:cubicBezTo>
                    <a:pt x="3033" y="2238"/>
                    <a:pt x="3164" y="2140"/>
                    <a:pt x="3246" y="2009"/>
                  </a:cubicBezTo>
                  <a:cubicBezTo>
                    <a:pt x="3574" y="1534"/>
                    <a:pt x="3525" y="911"/>
                    <a:pt x="3148" y="501"/>
                  </a:cubicBezTo>
                  <a:cubicBezTo>
                    <a:pt x="2881" y="163"/>
                    <a:pt x="2452" y="1"/>
                    <a:pt x="19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5201000" y="1582175"/>
              <a:ext cx="161875" cy="92700"/>
            </a:xfrm>
            <a:custGeom>
              <a:avLst/>
              <a:gdLst/>
              <a:ahLst/>
              <a:cxnLst/>
              <a:rect l="l" t="t" r="r" b="b"/>
              <a:pathLst>
                <a:path w="6475" h="3708" extrusionOk="0">
                  <a:moveTo>
                    <a:pt x="5522" y="0"/>
                  </a:moveTo>
                  <a:cubicBezTo>
                    <a:pt x="5269" y="0"/>
                    <a:pt x="4968" y="44"/>
                    <a:pt x="4623" y="167"/>
                  </a:cubicBezTo>
                  <a:cubicBezTo>
                    <a:pt x="3779" y="468"/>
                    <a:pt x="2600" y="1029"/>
                    <a:pt x="1433" y="1029"/>
                  </a:cubicBezTo>
                  <a:cubicBezTo>
                    <a:pt x="945" y="1029"/>
                    <a:pt x="459" y="931"/>
                    <a:pt x="0" y="675"/>
                  </a:cubicBezTo>
                  <a:lnTo>
                    <a:pt x="0" y="675"/>
                  </a:lnTo>
                  <a:cubicBezTo>
                    <a:pt x="0" y="676"/>
                    <a:pt x="582" y="1334"/>
                    <a:pt x="1346" y="1334"/>
                  </a:cubicBezTo>
                  <a:cubicBezTo>
                    <a:pt x="1372" y="1334"/>
                    <a:pt x="1399" y="1333"/>
                    <a:pt x="1426" y="1331"/>
                  </a:cubicBezTo>
                  <a:cubicBezTo>
                    <a:pt x="1951" y="1295"/>
                    <a:pt x="2176" y="1158"/>
                    <a:pt x="2311" y="1158"/>
                  </a:cubicBezTo>
                  <a:cubicBezTo>
                    <a:pt x="2357" y="1158"/>
                    <a:pt x="2393" y="1174"/>
                    <a:pt x="2426" y="1216"/>
                  </a:cubicBezTo>
                  <a:cubicBezTo>
                    <a:pt x="2487" y="1314"/>
                    <a:pt x="2403" y="1366"/>
                    <a:pt x="2261" y="1366"/>
                  </a:cubicBezTo>
                  <a:cubicBezTo>
                    <a:pt x="2212" y="1366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4" y="1321"/>
                    <a:pt x="1756" y="1350"/>
                    <a:pt x="1672" y="1413"/>
                  </a:cubicBezTo>
                  <a:cubicBezTo>
                    <a:pt x="1513" y="1572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8" y="2459"/>
                    <a:pt x="2048" y="2459"/>
                  </a:cubicBezTo>
                  <a:cubicBezTo>
                    <a:pt x="2188" y="2459"/>
                    <a:pt x="2343" y="2419"/>
                    <a:pt x="2508" y="2315"/>
                  </a:cubicBezTo>
                  <a:cubicBezTo>
                    <a:pt x="3180" y="1872"/>
                    <a:pt x="2820" y="1380"/>
                    <a:pt x="3066" y="1249"/>
                  </a:cubicBezTo>
                  <a:cubicBezTo>
                    <a:pt x="3112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5"/>
                  </a:cubicBezTo>
                  <a:cubicBezTo>
                    <a:pt x="3082" y="1938"/>
                    <a:pt x="2213" y="2888"/>
                    <a:pt x="3557" y="3708"/>
                  </a:cubicBez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52" y="512"/>
                  </a:cubicBezTo>
                  <a:cubicBezTo>
                    <a:pt x="5199" y="242"/>
                    <a:pt x="5500" y="142"/>
                    <a:pt x="5806" y="142"/>
                  </a:cubicBezTo>
                  <a:cubicBezTo>
                    <a:pt x="6021" y="142"/>
                    <a:pt x="6238" y="191"/>
                    <a:pt x="6475" y="266"/>
                  </a:cubicBezTo>
                  <a:cubicBezTo>
                    <a:pt x="6475" y="266"/>
                    <a:pt x="6143" y="0"/>
                    <a:pt x="5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5230900" y="1490500"/>
              <a:ext cx="90200" cy="63100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2" y="195"/>
                    <a:pt x="1198" y="556"/>
                  </a:cubicBezTo>
                  <a:cubicBezTo>
                    <a:pt x="1378" y="736"/>
                    <a:pt x="1427" y="1015"/>
                    <a:pt x="1345" y="1261"/>
                  </a:cubicBezTo>
                  <a:cubicBezTo>
                    <a:pt x="1312" y="1490"/>
                    <a:pt x="1181" y="2146"/>
                    <a:pt x="2214" y="2162"/>
                  </a:cubicBezTo>
                  <a:cubicBezTo>
                    <a:pt x="3263" y="2162"/>
                    <a:pt x="3083" y="2523"/>
                    <a:pt x="3083" y="2523"/>
                  </a:cubicBezTo>
                  <a:cubicBezTo>
                    <a:pt x="3083" y="2523"/>
                    <a:pt x="3607" y="1769"/>
                    <a:pt x="2738" y="622"/>
                  </a:cubicBezTo>
                  <a:cubicBezTo>
                    <a:pt x="2364" y="126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5195675" y="14236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3" y="1426"/>
                  </a:cubicBezTo>
                  <a:cubicBezTo>
                    <a:pt x="869" y="2164"/>
                    <a:pt x="0" y="2606"/>
                    <a:pt x="0" y="2606"/>
                  </a:cubicBezTo>
                  <a:cubicBezTo>
                    <a:pt x="590" y="2410"/>
                    <a:pt x="1754" y="2672"/>
                    <a:pt x="2016" y="2016"/>
                  </a:cubicBezTo>
                  <a:cubicBezTo>
                    <a:pt x="2262" y="1344"/>
                    <a:pt x="1623" y="934"/>
                    <a:pt x="1262" y="738"/>
                  </a:cubicBezTo>
                  <a:cubicBezTo>
                    <a:pt x="918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5111250" y="14527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04" y="1"/>
                  </a:moveTo>
                  <a:lnTo>
                    <a:pt x="2804" y="1"/>
                  </a:lnTo>
                  <a:cubicBezTo>
                    <a:pt x="2721" y="97"/>
                    <a:pt x="2592" y="136"/>
                    <a:pt x="2465" y="136"/>
                  </a:cubicBezTo>
                  <a:cubicBezTo>
                    <a:pt x="2441" y="136"/>
                    <a:pt x="2417" y="135"/>
                    <a:pt x="2394" y="132"/>
                  </a:cubicBezTo>
                  <a:cubicBezTo>
                    <a:pt x="2336" y="120"/>
                    <a:pt x="2251" y="111"/>
                    <a:pt x="2154" y="111"/>
                  </a:cubicBezTo>
                  <a:cubicBezTo>
                    <a:pt x="1837" y="111"/>
                    <a:pt x="1380" y="213"/>
                    <a:pt x="1230" y="689"/>
                  </a:cubicBezTo>
                  <a:cubicBezTo>
                    <a:pt x="1050" y="1312"/>
                    <a:pt x="1197" y="1705"/>
                    <a:pt x="1410" y="1886"/>
                  </a:cubicBezTo>
                  <a:cubicBezTo>
                    <a:pt x="1623" y="2066"/>
                    <a:pt x="1623" y="2443"/>
                    <a:pt x="1476" y="2492"/>
                  </a:cubicBezTo>
                  <a:cubicBezTo>
                    <a:pt x="1442" y="2506"/>
                    <a:pt x="1409" y="2513"/>
                    <a:pt x="1377" y="2513"/>
                  </a:cubicBezTo>
                  <a:cubicBezTo>
                    <a:pt x="1220" y="2513"/>
                    <a:pt x="1096" y="2361"/>
                    <a:pt x="1164" y="2197"/>
                  </a:cubicBezTo>
                  <a:cubicBezTo>
                    <a:pt x="1252" y="1963"/>
                    <a:pt x="1065" y="1728"/>
                    <a:pt x="837" y="1728"/>
                  </a:cubicBezTo>
                  <a:cubicBezTo>
                    <a:pt x="810" y="1728"/>
                    <a:pt x="782" y="1731"/>
                    <a:pt x="755" y="1738"/>
                  </a:cubicBezTo>
                  <a:cubicBezTo>
                    <a:pt x="694" y="1746"/>
                    <a:pt x="640" y="1750"/>
                    <a:pt x="592" y="1750"/>
                  </a:cubicBezTo>
                  <a:cubicBezTo>
                    <a:pt x="430" y="1750"/>
                    <a:pt x="334" y="1704"/>
                    <a:pt x="296" y="1591"/>
                  </a:cubicBezTo>
                  <a:lnTo>
                    <a:pt x="296" y="1591"/>
                  </a:lnTo>
                  <a:cubicBezTo>
                    <a:pt x="296" y="1591"/>
                    <a:pt x="1" y="2492"/>
                    <a:pt x="705" y="2935"/>
                  </a:cubicBezTo>
                  <a:cubicBezTo>
                    <a:pt x="1394" y="3361"/>
                    <a:pt x="1755" y="4049"/>
                    <a:pt x="2132" y="4312"/>
                  </a:cubicBezTo>
                  <a:cubicBezTo>
                    <a:pt x="2132" y="4312"/>
                    <a:pt x="1541" y="3345"/>
                    <a:pt x="2099" y="2476"/>
                  </a:cubicBezTo>
                  <a:cubicBezTo>
                    <a:pt x="2640" y="1607"/>
                    <a:pt x="3197" y="1345"/>
                    <a:pt x="28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5183775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5006350" y="1294075"/>
              <a:ext cx="202450" cy="202550"/>
            </a:xfrm>
            <a:custGeom>
              <a:avLst/>
              <a:gdLst/>
              <a:ahLst/>
              <a:cxnLst/>
              <a:rect l="l" t="t" r="r" b="b"/>
              <a:pathLst>
                <a:path w="8098" h="8102" extrusionOk="0">
                  <a:moveTo>
                    <a:pt x="2382" y="1"/>
                  </a:moveTo>
                  <a:cubicBezTo>
                    <a:pt x="2282" y="1"/>
                    <a:pt x="2182" y="7"/>
                    <a:pt x="2082" y="21"/>
                  </a:cubicBezTo>
                  <a:cubicBezTo>
                    <a:pt x="754" y="168"/>
                    <a:pt x="0" y="1988"/>
                    <a:pt x="771" y="3233"/>
                  </a:cubicBezTo>
                  <a:cubicBezTo>
                    <a:pt x="1377" y="4195"/>
                    <a:pt x="2451" y="4489"/>
                    <a:pt x="3426" y="4489"/>
                  </a:cubicBezTo>
                  <a:cubicBezTo>
                    <a:pt x="3531" y="4489"/>
                    <a:pt x="3635" y="4486"/>
                    <a:pt x="3738" y="4479"/>
                  </a:cubicBezTo>
                  <a:cubicBezTo>
                    <a:pt x="3934" y="4479"/>
                    <a:pt x="4180" y="4446"/>
                    <a:pt x="4426" y="4414"/>
                  </a:cubicBezTo>
                  <a:cubicBezTo>
                    <a:pt x="4426" y="4414"/>
                    <a:pt x="4622" y="4383"/>
                    <a:pt x="4916" y="4383"/>
                  </a:cubicBezTo>
                  <a:cubicBezTo>
                    <a:pt x="5403" y="4383"/>
                    <a:pt x="6161" y="4466"/>
                    <a:pt x="6754" y="4905"/>
                  </a:cubicBezTo>
                  <a:cubicBezTo>
                    <a:pt x="7147" y="5250"/>
                    <a:pt x="7409" y="5725"/>
                    <a:pt x="7491" y="6233"/>
                  </a:cubicBezTo>
                  <a:cubicBezTo>
                    <a:pt x="7491" y="6233"/>
                    <a:pt x="7655" y="7430"/>
                    <a:pt x="7082" y="8069"/>
                  </a:cubicBezTo>
                  <a:cubicBezTo>
                    <a:pt x="7082" y="8085"/>
                    <a:pt x="7065" y="8102"/>
                    <a:pt x="7065" y="8102"/>
                  </a:cubicBezTo>
                  <a:cubicBezTo>
                    <a:pt x="7065" y="8102"/>
                    <a:pt x="8098" y="7577"/>
                    <a:pt x="7967" y="5987"/>
                  </a:cubicBezTo>
                  <a:cubicBezTo>
                    <a:pt x="7859" y="4666"/>
                    <a:pt x="6809" y="4010"/>
                    <a:pt x="5482" y="4010"/>
                  </a:cubicBezTo>
                  <a:cubicBezTo>
                    <a:pt x="5196" y="4010"/>
                    <a:pt x="4896" y="4041"/>
                    <a:pt x="4590" y="4102"/>
                  </a:cubicBezTo>
                  <a:cubicBezTo>
                    <a:pt x="4088" y="4203"/>
                    <a:pt x="3633" y="4253"/>
                    <a:pt x="3224" y="4253"/>
                  </a:cubicBezTo>
                  <a:cubicBezTo>
                    <a:pt x="2698" y="4253"/>
                    <a:pt x="2247" y="4170"/>
                    <a:pt x="1869" y="4004"/>
                  </a:cubicBezTo>
                  <a:cubicBezTo>
                    <a:pt x="1476" y="3807"/>
                    <a:pt x="1148" y="3512"/>
                    <a:pt x="902" y="3152"/>
                  </a:cubicBezTo>
                  <a:cubicBezTo>
                    <a:pt x="181" y="1988"/>
                    <a:pt x="869" y="299"/>
                    <a:pt x="2082" y="168"/>
                  </a:cubicBezTo>
                  <a:cubicBezTo>
                    <a:pt x="2190" y="150"/>
                    <a:pt x="2299" y="141"/>
                    <a:pt x="2407" y="141"/>
                  </a:cubicBezTo>
                  <a:cubicBezTo>
                    <a:pt x="2869" y="141"/>
                    <a:pt x="3308" y="311"/>
                    <a:pt x="3574" y="644"/>
                  </a:cubicBezTo>
                  <a:cubicBezTo>
                    <a:pt x="3869" y="1037"/>
                    <a:pt x="3918" y="1562"/>
                    <a:pt x="3705" y="2004"/>
                  </a:cubicBezTo>
                  <a:cubicBezTo>
                    <a:pt x="3557" y="2339"/>
                    <a:pt x="3223" y="2543"/>
                    <a:pt x="2864" y="2543"/>
                  </a:cubicBezTo>
                  <a:cubicBezTo>
                    <a:pt x="2784" y="2543"/>
                    <a:pt x="2703" y="2533"/>
                    <a:pt x="2623" y="2512"/>
                  </a:cubicBezTo>
                  <a:cubicBezTo>
                    <a:pt x="2181" y="2398"/>
                    <a:pt x="2000" y="1971"/>
                    <a:pt x="2344" y="1922"/>
                  </a:cubicBezTo>
                  <a:cubicBezTo>
                    <a:pt x="2754" y="1857"/>
                    <a:pt x="2836" y="1512"/>
                    <a:pt x="2689" y="1217"/>
                  </a:cubicBezTo>
                  <a:cubicBezTo>
                    <a:pt x="2628" y="1096"/>
                    <a:pt x="2492" y="1027"/>
                    <a:pt x="2347" y="1027"/>
                  </a:cubicBezTo>
                  <a:cubicBezTo>
                    <a:pt x="2139" y="1027"/>
                    <a:pt x="1911" y="1168"/>
                    <a:pt x="1853" y="1496"/>
                  </a:cubicBezTo>
                  <a:cubicBezTo>
                    <a:pt x="1804" y="1758"/>
                    <a:pt x="1869" y="2037"/>
                    <a:pt x="2066" y="2250"/>
                  </a:cubicBezTo>
                  <a:cubicBezTo>
                    <a:pt x="2233" y="2434"/>
                    <a:pt x="2567" y="2592"/>
                    <a:pt x="2910" y="2592"/>
                  </a:cubicBezTo>
                  <a:cubicBezTo>
                    <a:pt x="3240" y="2592"/>
                    <a:pt x="3578" y="2446"/>
                    <a:pt x="3787" y="2037"/>
                  </a:cubicBezTo>
                  <a:cubicBezTo>
                    <a:pt x="4016" y="1562"/>
                    <a:pt x="3984" y="1004"/>
                    <a:pt x="3672" y="562"/>
                  </a:cubicBezTo>
                  <a:cubicBezTo>
                    <a:pt x="3384" y="178"/>
                    <a:pt x="2890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5038725" y="141067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63" y="0"/>
                  </a:moveTo>
                  <a:cubicBezTo>
                    <a:pt x="3267" y="0"/>
                    <a:pt x="2918" y="41"/>
                    <a:pt x="2525" y="159"/>
                  </a:cubicBezTo>
                  <a:cubicBezTo>
                    <a:pt x="1964" y="319"/>
                    <a:pt x="1489" y="378"/>
                    <a:pt x="1100" y="378"/>
                  </a:cubicBezTo>
                  <a:cubicBezTo>
                    <a:pt x="568" y="378"/>
                    <a:pt x="199" y="266"/>
                    <a:pt x="0" y="143"/>
                  </a:cubicBezTo>
                  <a:lnTo>
                    <a:pt x="0" y="143"/>
                  </a:lnTo>
                  <a:cubicBezTo>
                    <a:pt x="132" y="258"/>
                    <a:pt x="263" y="389"/>
                    <a:pt x="377" y="520"/>
                  </a:cubicBezTo>
                  <a:cubicBezTo>
                    <a:pt x="438" y="641"/>
                    <a:pt x="596" y="1389"/>
                    <a:pt x="1186" y="1389"/>
                  </a:cubicBezTo>
                  <a:cubicBezTo>
                    <a:pt x="1236" y="1389"/>
                    <a:pt x="1288" y="1384"/>
                    <a:pt x="1344" y="1372"/>
                  </a:cubicBezTo>
                  <a:cubicBezTo>
                    <a:pt x="2082" y="1225"/>
                    <a:pt x="1935" y="749"/>
                    <a:pt x="2410" y="618"/>
                  </a:cubicBezTo>
                  <a:cubicBezTo>
                    <a:pt x="2506" y="590"/>
                    <a:pt x="2587" y="578"/>
                    <a:pt x="2654" y="578"/>
                  </a:cubicBezTo>
                  <a:cubicBezTo>
                    <a:pt x="2931" y="578"/>
                    <a:pt x="2974" y="782"/>
                    <a:pt x="2869" y="848"/>
                  </a:cubicBezTo>
                  <a:cubicBezTo>
                    <a:pt x="2808" y="886"/>
                    <a:pt x="2750" y="899"/>
                    <a:pt x="2690" y="899"/>
                  </a:cubicBezTo>
                  <a:cubicBezTo>
                    <a:pt x="2620" y="899"/>
                    <a:pt x="2547" y="882"/>
                    <a:pt x="2459" y="864"/>
                  </a:cubicBezTo>
                  <a:cubicBezTo>
                    <a:pt x="2450" y="863"/>
                    <a:pt x="2441" y="863"/>
                    <a:pt x="2431" y="863"/>
                  </a:cubicBezTo>
                  <a:cubicBezTo>
                    <a:pt x="2234" y="863"/>
                    <a:pt x="1811" y="1017"/>
                    <a:pt x="1967" y="1438"/>
                  </a:cubicBezTo>
                  <a:cubicBezTo>
                    <a:pt x="2131" y="1864"/>
                    <a:pt x="2377" y="2225"/>
                    <a:pt x="2098" y="2372"/>
                  </a:cubicBezTo>
                  <a:cubicBezTo>
                    <a:pt x="2098" y="2372"/>
                    <a:pt x="3033" y="2372"/>
                    <a:pt x="3328" y="2110"/>
                  </a:cubicBezTo>
                  <a:cubicBezTo>
                    <a:pt x="3688" y="1848"/>
                    <a:pt x="3836" y="1405"/>
                    <a:pt x="3705" y="979"/>
                  </a:cubicBezTo>
                  <a:cubicBezTo>
                    <a:pt x="3607" y="504"/>
                    <a:pt x="3914" y="196"/>
                    <a:pt x="4391" y="196"/>
                  </a:cubicBezTo>
                  <a:cubicBezTo>
                    <a:pt x="4475" y="196"/>
                    <a:pt x="4563" y="206"/>
                    <a:pt x="4656" y="225"/>
                  </a:cubicBezTo>
                  <a:cubicBezTo>
                    <a:pt x="4656" y="225"/>
                    <a:pt x="4254" y="0"/>
                    <a:pt x="35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068625" y="130115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63" y="0"/>
                  </a:moveTo>
                  <a:lnTo>
                    <a:pt x="1263" y="0"/>
                  </a:lnTo>
                  <a:cubicBezTo>
                    <a:pt x="1689" y="426"/>
                    <a:pt x="1837" y="1082"/>
                    <a:pt x="1640" y="1656"/>
                  </a:cubicBezTo>
                  <a:cubicBezTo>
                    <a:pt x="1395" y="2416"/>
                    <a:pt x="865" y="2608"/>
                    <a:pt x="414" y="2608"/>
                  </a:cubicBezTo>
                  <a:cubicBezTo>
                    <a:pt x="263" y="2608"/>
                    <a:pt x="121" y="2586"/>
                    <a:pt x="1" y="2557"/>
                  </a:cubicBezTo>
                  <a:lnTo>
                    <a:pt x="1" y="2557"/>
                  </a:lnTo>
                  <a:cubicBezTo>
                    <a:pt x="1" y="2557"/>
                    <a:pt x="229" y="3347"/>
                    <a:pt x="1007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35" y="3278"/>
                    <a:pt x="1886" y="2639"/>
                    <a:pt x="1870" y="2344"/>
                  </a:cubicBezTo>
                  <a:cubicBezTo>
                    <a:pt x="1870" y="2065"/>
                    <a:pt x="1853" y="1836"/>
                    <a:pt x="1968" y="1836"/>
                  </a:cubicBezTo>
                  <a:cubicBezTo>
                    <a:pt x="2066" y="1836"/>
                    <a:pt x="2099" y="1951"/>
                    <a:pt x="2033" y="2147"/>
                  </a:cubicBezTo>
                  <a:cubicBezTo>
                    <a:pt x="1968" y="2344"/>
                    <a:pt x="1820" y="2983"/>
                    <a:pt x="2919" y="3082"/>
                  </a:cubicBezTo>
                  <a:cubicBezTo>
                    <a:pt x="2787" y="3000"/>
                    <a:pt x="2755" y="2803"/>
                    <a:pt x="2853" y="2672"/>
                  </a:cubicBezTo>
                  <a:cubicBezTo>
                    <a:pt x="3001" y="2426"/>
                    <a:pt x="3214" y="1967"/>
                    <a:pt x="2492" y="1344"/>
                  </a:cubicBezTo>
                  <a:cubicBezTo>
                    <a:pt x="1771" y="721"/>
                    <a:pt x="1706" y="279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4985050" y="1181725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0" y="1"/>
                  </a:moveTo>
                  <a:cubicBezTo>
                    <a:pt x="565" y="1"/>
                    <a:pt x="496" y="17"/>
                    <a:pt x="426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8"/>
                    <a:pt x="869" y="2630"/>
                    <a:pt x="738" y="4007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8" y="3302"/>
                    <a:pt x="1934" y="1515"/>
                    <a:pt x="1197" y="384"/>
                  </a:cubicBezTo>
                  <a:cubicBezTo>
                    <a:pt x="1197" y="384"/>
                    <a:pt x="949" y="1"/>
                    <a:pt x="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4865800" y="1156400"/>
              <a:ext cx="213525" cy="255000"/>
            </a:xfrm>
            <a:custGeom>
              <a:avLst/>
              <a:gdLst/>
              <a:ahLst/>
              <a:cxnLst/>
              <a:rect l="l" t="t" r="r" b="b"/>
              <a:pathLst>
                <a:path w="8541" h="10200" extrusionOk="0">
                  <a:moveTo>
                    <a:pt x="2260" y="0"/>
                  </a:moveTo>
                  <a:cubicBezTo>
                    <a:pt x="1356" y="0"/>
                    <a:pt x="511" y="471"/>
                    <a:pt x="295" y="1184"/>
                  </a:cubicBezTo>
                  <a:cubicBezTo>
                    <a:pt x="0" y="1971"/>
                    <a:pt x="410" y="2676"/>
                    <a:pt x="820" y="2905"/>
                  </a:cubicBezTo>
                  <a:cubicBezTo>
                    <a:pt x="1039" y="3051"/>
                    <a:pt x="1297" y="3114"/>
                    <a:pt x="1550" y="3114"/>
                  </a:cubicBezTo>
                  <a:cubicBezTo>
                    <a:pt x="2092" y="3114"/>
                    <a:pt x="2615" y="2826"/>
                    <a:pt x="2705" y="2446"/>
                  </a:cubicBezTo>
                  <a:cubicBezTo>
                    <a:pt x="2849" y="2043"/>
                    <a:pt x="2550" y="1652"/>
                    <a:pt x="2164" y="1652"/>
                  </a:cubicBezTo>
                  <a:cubicBezTo>
                    <a:pt x="2111" y="1652"/>
                    <a:pt x="2056" y="1660"/>
                    <a:pt x="2000" y="1676"/>
                  </a:cubicBezTo>
                  <a:cubicBezTo>
                    <a:pt x="1672" y="1741"/>
                    <a:pt x="1475" y="2086"/>
                    <a:pt x="1607" y="2397"/>
                  </a:cubicBezTo>
                  <a:cubicBezTo>
                    <a:pt x="1682" y="2649"/>
                    <a:pt x="1971" y="2678"/>
                    <a:pt x="2101" y="2678"/>
                  </a:cubicBezTo>
                  <a:cubicBezTo>
                    <a:pt x="2139" y="2678"/>
                    <a:pt x="2164" y="2676"/>
                    <a:pt x="2164" y="2676"/>
                  </a:cubicBezTo>
                  <a:lnTo>
                    <a:pt x="2164" y="2676"/>
                  </a:lnTo>
                  <a:cubicBezTo>
                    <a:pt x="2099" y="2843"/>
                    <a:pt x="1882" y="2967"/>
                    <a:pt x="1623" y="2967"/>
                  </a:cubicBezTo>
                  <a:cubicBezTo>
                    <a:pt x="1424" y="2967"/>
                    <a:pt x="1200" y="2894"/>
                    <a:pt x="1000" y="2708"/>
                  </a:cubicBezTo>
                  <a:cubicBezTo>
                    <a:pt x="574" y="2331"/>
                    <a:pt x="476" y="1086"/>
                    <a:pt x="1197" y="512"/>
                  </a:cubicBezTo>
                  <a:cubicBezTo>
                    <a:pt x="1521" y="276"/>
                    <a:pt x="1911" y="146"/>
                    <a:pt x="2309" y="146"/>
                  </a:cubicBezTo>
                  <a:cubicBezTo>
                    <a:pt x="2353" y="146"/>
                    <a:pt x="2398" y="148"/>
                    <a:pt x="2443" y="151"/>
                  </a:cubicBezTo>
                  <a:cubicBezTo>
                    <a:pt x="2574" y="168"/>
                    <a:pt x="2705" y="184"/>
                    <a:pt x="2836" y="217"/>
                  </a:cubicBezTo>
                  <a:cubicBezTo>
                    <a:pt x="3934" y="463"/>
                    <a:pt x="4655" y="1659"/>
                    <a:pt x="4868" y="2889"/>
                  </a:cubicBezTo>
                  <a:cubicBezTo>
                    <a:pt x="5098" y="4118"/>
                    <a:pt x="4868" y="5380"/>
                    <a:pt x="4950" y="6495"/>
                  </a:cubicBezTo>
                  <a:cubicBezTo>
                    <a:pt x="4901" y="7511"/>
                    <a:pt x="5295" y="8495"/>
                    <a:pt x="6032" y="9199"/>
                  </a:cubicBezTo>
                  <a:cubicBezTo>
                    <a:pt x="6737" y="9822"/>
                    <a:pt x="7622" y="10166"/>
                    <a:pt x="8540" y="10199"/>
                  </a:cubicBezTo>
                  <a:cubicBezTo>
                    <a:pt x="7622" y="10134"/>
                    <a:pt x="6753" y="9757"/>
                    <a:pt x="6081" y="9134"/>
                  </a:cubicBezTo>
                  <a:cubicBezTo>
                    <a:pt x="5377" y="8429"/>
                    <a:pt x="5016" y="7462"/>
                    <a:pt x="5082" y="6478"/>
                  </a:cubicBezTo>
                  <a:cubicBezTo>
                    <a:pt x="5032" y="5380"/>
                    <a:pt x="5278" y="4135"/>
                    <a:pt x="5032" y="2840"/>
                  </a:cubicBezTo>
                  <a:cubicBezTo>
                    <a:pt x="4803" y="1577"/>
                    <a:pt x="4049" y="315"/>
                    <a:pt x="2852" y="69"/>
                  </a:cubicBezTo>
                  <a:cubicBezTo>
                    <a:pt x="2656" y="23"/>
                    <a:pt x="2457" y="0"/>
                    <a:pt x="22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4914975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1813" y="1"/>
                  </a:moveTo>
                  <a:cubicBezTo>
                    <a:pt x="1335" y="1"/>
                    <a:pt x="1035" y="390"/>
                    <a:pt x="935" y="1091"/>
                  </a:cubicBezTo>
                  <a:cubicBezTo>
                    <a:pt x="853" y="1742"/>
                    <a:pt x="267" y="1798"/>
                    <a:pt x="67" y="1798"/>
                  </a:cubicBezTo>
                  <a:cubicBezTo>
                    <a:pt x="25" y="1798"/>
                    <a:pt x="0" y="1796"/>
                    <a:pt x="0" y="1796"/>
                  </a:cubicBezTo>
                  <a:lnTo>
                    <a:pt x="0" y="1796"/>
                  </a:lnTo>
                  <a:cubicBezTo>
                    <a:pt x="132" y="1851"/>
                    <a:pt x="717" y="2103"/>
                    <a:pt x="1252" y="2103"/>
                  </a:cubicBezTo>
                  <a:cubicBezTo>
                    <a:pt x="1518" y="2103"/>
                    <a:pt x="1771" y="2041"/>
                    <a:pt x="1951" y="1862"/>
                  </a:cubicBezTo>
                  <a:cubicBezTo>
                    <a:pt x="2508" y="1304"/>
                    <a:pt x="2131" y="616"/>
                    <a:pt x="1967" y="386"/>
                  </a:cubicBezTo>
                  <a:cubicBezTo>
                    <a:pt x="1869" y="272"/>
                    <a:pt x="1902" y="91"/>
                    <a:pt x="2033" y="26"/>
                  </a:cubicBezTo>
                  <a:cubicBezTo>
                    <a:pt x="1956" y="9"/>
                    <a:pt x="1883" y="1"/>
                    <a:pt x="181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4853900" y="1196225"/>
              <a:ext cx="120100" cy="136900"/>
            </a:xfrm>
            <a:custGeom>
              <a:avLst/>
              <a:gdLst/>
              <a:ahLst/>
              <a:cxnLst/>
              <a:rect l="l" t="t" r="r" b="b"/>
              <a:pathLst>
                <a:path w="4804" h="5476" extrusionOk="0">
                  <a:moveTo>
                    <a:pt x="460" y="1"/>
                  </a:moveTo>
                  <a:cubicBezTo>
                    <a:pt x="1" y="804"/>
                    <a:pt x="230" y="2115"/>
                    <a:pt x="870" y="3017"/>
                  </a:cubicBezTo>
                  <a:cubicBezTo>
                    <a:pt x="1350" y="3700"/>
                    <a:pt x="2123" y="3778"/>
                    <a:pt x="2452" y="3778"/>
                  </a:cubicBezTo>
                  <a:cubicBezTo>
                    <a:pt x="2549" y="3778"/>
                    <a:pt x="2607" y="3771"/>
                    <a:pt x="2607" y="3771"/>
                  </a:cubicBezTo>
                  <a:cubicBezTo>
                    <a:pt x="2328" y="3689"/>
                    <a:pt x="2279" y="3361"/>
                    <a:pt x="2476" y="3115"/>
                  </a:cubicBezTo>
                  <a:cubicBezTo>
                    <a:pt x="2624" y="2968"/>
                    <a:pt x="2591" y="2705"/>
                    <a:pt x="2410" y="2591"/>
                  </a:cubicBezTo>
                  <a:cubicBezTo>
                    <a:pt x="2279" y="2542"/>
                    <a:pt x="2017" y="2312"/>
                    <a:pt x="2247" y="2181"/>
                  </a:cubicBezTo>
                  <a:cubicBezTo>
                    <a:pt x="2274" y="2163"/>
                    <a:pt x="2305" y="2154"/>
                    <a:pt x="2338" y="2154"/>
                  </a:cubicBezTo>
                  <a:cubicBezTo>
                    <a:pt x="2573" y="2154"/>
                    <a:pt x="2896" y="2595"/>
                    <a:pt x="2853" y="3099"/>
                  </a:cubicBezTo>
                  <a:cubicBezTo>
                    <a:pt x="2804" y="3673"/>
                    <a:pt x="3082" y="3836"/>
                    <a:pt x="3476" y="4131"/>
                  </a:cubicBezTo>
                  <a:cubicBezTo>
                    <a:pt x="3869" y="4410"/>
                    <a:pt x="3640" y="4935"/>
                    <a:pt x="3640" y="4935"/>
                  </a:cubicBezTo>
                  <a:cubicBezTo>
                    <a:pt x="4361" y="4525"/>
                    <a:pt x="4197" y="3853"/>
                    <a:pt x="4099" y="3705"/>
                  </a:cubicBezTo>
                  <a:cubicBezTo>
                    <a:pt x="4017" y="3541"/>
                    <a:pt x="3836" y="3296"/>
                    <a:pt x="4066" y="3197"/>
                  </a:cubicBezTo>
                  <a:cubicBezTo>
                    <a:pt x="4080" y="3190"/>
                    <a:pt x="4094" y="3186"/>
                    <a:pt x="4107" y="3186"/>
                  </a:cubicBezTo>
                  <a:cubicBezTo>
                    <a:pt x="4292" y="3186"/>
                    <a:pt x="4376" y="3914"/>
                    <a:pt x="4361" y="4541"/>
                  </a:cubicBezTo>
                  <a:cubicBezTo>
                    <a:pt x="4328" y="4918"/>
                    <a:pt x="4509" y="5262"/>
                    <a:pt x="4804" y="5476"/>
                  </a:cubicBezTo>
                  <a:cubicBezTo>
                    <a:pt x="4672" y="5148"/>
                    <a:pt x="4607" y="4804"/>
                    <a:pt x="4623" y="4443"/>
                  </a:cubicBezTo>
                  <a:cubicBezTo>
                    <a:pt x="4607" y="3935"/>
                    <a:pt x="4705" y="3017"/>
                    <a:pt x="3804" y="2394"/>
                  </a:cubicBezTo>
                  <a:cubicBezTo>
                    <a:pt x="2902" y="1771"/>
                    <a:pt x="1788" y="2050"/>
                    <a:pt x="1001" y="1476"/>
                  </a:cubicBezTo>
                  <a:cubicBezTo>
                    <a:pt x="542" y="1148"/>
                    <a:pt x="329" y="558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4813750" y="1157500"/>
              <a:ext cx="74200" cy="48925"/>
            </a:xfrm>
            <a:custGeom>
              <a:avLst/>
              <a:gdLst/>
              <a:ahLst/>
              <a:cxnLst/>
              <a:rect l="l" t="t" r="r" b="b"/>
              <a:pathLst>
                <a:path w="2968" h="1957" extrusionOk="0">
                  <a:moveTo>
                    <a:pt x="2029" y="0"/>
                  </a:moveTo>
                  <a:cubicBezTo>
                    <a:pt x="349" y="0"/>
                    <a:pt x="312" y="1087"/>
                    <a:pt x="312" y="1370"/>
                  </a:cubicBezTo>
                  <a:cubicBezTo>
                    <a:pt x="312" y="1566"/>
                    <a:pt x="181" y="1730"/>
                    <a:pt x="1" y="1796"/>
                  </a:cubicBezTo>
                  <a:cubicBezTo>
                    <a:pt x="272" y="1908"/>
                    <a:pt x="509" y="1957"/>
                    <a:pt x="717" y="1957"/>
                  </a:cubicBezTo>
                  <a:cubicBezTo>
                    <a:pt x="1476" y="1957"/>
                    <a:pt x="1844" y="1311"/>
                    <a:pt x="2049" y="796"/>
                  </a:cubicBezTo>
                  <a:cubicBezTo>
                    <a:pt x="2213" y="402"/>
                    <a:pt x="2558" y="140"/>
                    <a:pt x="2967" y="91"/>
                  </a:cubicBezTo>
                  <a:cubicBezTo>
                    <a:pt x="2608" y="28"/>
                    <a:pt x="2298" y="0"/>
                    <a:pt x="20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4785075" y="1156950"/>
              <a:ext cx="36475" cy="28250"/>
            </a:xfrm>
            <a:custGeom>
              <a:avLst/>
              <a:gdLst/>
              <a:ahLst/>
              <a:cxnLst/>
              <a:rect l="l" t="t" r="r" b="b"/>
              <a:pathLst>
                <a:path w="1459" h="1130" extrusionOk="0">
                  <a:moveTo>
                    <a:pt x="485" y="0"/>
                  </a:moveTo>
                  <a:cubicBezTo>
                    <a:pt x="438" y="0"/>
                    <a:pt x="390" y="10"/>
                    <a:pt x="344" y="31"/>
                  </a:cubicBezTo>
                  <a:cubicBezTo>
                    <a:pt x="115" y="146"/>
                    <a:pt x="0" y="424"/>
                    <a:pt x="99" y="654"/>
                  </a:cubicBezTo>
                  <a:cubicBezTo>
                    <a:pt x="197" y="867"/>
                    <a:pt x="361" y="1015"/>
                    <a:pt x="574" y="1080"/>
                  </a:cubicBezTo>
                  <a:cubicBezTo>
                    <a:pt x="664" y="1112"/>
                    <a:pt x="756" y="1129"/>
                    <a:pt x="846" y="1129"/>
                  </a:cubicBezTo>
                  <a:cubicBezTo>
                    <a:pt x="986" y="1129"/>
                    <a:pt x="1120" y="1088"/>
                    <a:pt x="1230" y="998"/>
                  </a:cubicBezTo>
                  <a:cubicBezTo>
                    <a:pt x="1377" y="883"/>
                    <a:pt x="1459" y="703"/>
                    <a:pt x="1459" y="506"/>
                  </a:cubicBezTo>
                  <a:lnTo>
                    <a:pt x="1459" y="506"/>
                  </a:lnTo>
                  <a:cubicBezTo>
                    <a:pt x="1459" y="507"/>
                    <a:pt x="1140" y="902"/>
                    <a:pt x="780" y="902"/>
                  </a:cubicBezTo>
                  <a:cubicBezTo>
                    <a:pt x="766" y="902"/>
                    <a:pt x="752" y="901"/>
                    <a:pt x="738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92" y="84"/>
                    <a:pt x="443" y="71"/>
                    <a:pt x="492" y="71"/>
                  </a:cubicBezTo>
                  <a:cubicBezTo>
                    <a:pt x="609" y="71"/>
                    <a:pt x="715" y="149"/>
                    <a:pt x="738" y="277"/>
                  </a:cubicBezTo>
                  <a:cubicBezTo>
                    <a:pt x="749" y="388"/>
                    <a:pt x="654" y="454"/>
                    <a:pt x="602" y="454"/>
                  </a:cubicBezTo>
                  <a:cubicBezTo>
                    <a:pt x="578" y="454"/>
                    <a:pt x="563" y="440"/>
                    <a:pt x="574" y="408"/>
                  </a:cubicBezTo>
                  <a:cubicBezTo>
                    <a:pt x="586" y="334"/>
                    <a:pt x="552" y="270"/>
                    <a:pt x="479" y="270"/>
                  </a:cubicBezTo>
                  <a:cubicBezTo>
                    <a:pt x="455" y="270"/>
                    <a:pt x="426" y="277"/>
                    <a:pt x="394" y="293"/>
                  </a:cubicBezTo>
                  <a:cubicBezTo>
                    <a:pt x="279" y="359"/>
                    <a:pt x="394" y="523"/>
                    <a:pt x="394" y="523"/>
                  </a:cubicBezTo>
                  <a:cubicBezTo>
                    <a:pt x="447" y="566"/>
                    <a:pt x="507" y="586"/>
                    <a:pt x="566" y="586"/>
                  </a:cubicBezTo>
                  <a:cubicBezTo>
                    <a:pt x="705" y="586"/>
                    <a:pt x="831" y="476"/>
                    <a:pt x="820" y="326"/>
                  </a:cubicBezTo>
                  <a:cubicBezTo>
                    <a:pt x="820" y="133"/>
                    <a:pt x="658" y="0"/>
                    <a:pt x="4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5289500" y="1337700"/>
              <a:ext cx="99600" cy="218800"/>
            </a:xfrm>
            <a:custGeom>
              <a:avLst/>
              <a:gdLst/>
              <a:ahLst/>
              <a:cxnLst/>
              <a:rect l="l" t="t" r="r" b="b"/>
              <a:pathLst>
                <a:path w="3984" h="8752" extrusionOk="0">
                  <a:moveTo>
                    <a:pt x="1949" y="0"/>
                  </a:moveTo>
                  <a:cubicBezTo>
                    <a:pt x="1780" y="0"/>
                    <a:pt x="1610" y="26"/>
                    <a:pt x="1443" y="79"/>
                  </a:cubicBezTo>
                  <a:cubicBezTo>
                    <a:pt x="689" y="259"/>
                    <a:pt x="132" y="915"/>
                    <a:pt x="66" y="1702"/>
                  </a:cubicBezTo>
                  <a:cubicBezTo>
                    <a:pt x="1" y="2505"/>
                    <a:pt x="411" y="3291"/>
                    <a:pt x="1001" y="3849"/>
                  </a:cubicBezTo>
                  <a:cubicBezTo>
                    <a:pt x="1591" y="4439"/>
                    <a:pt x="2361" y="4718"/>
                    <a:pt x="2902" y="5226"/>
                  </a:cubicBezTo>
                  <a:cubicBezTo>
                    <a:pt x="3427" y="5701"/>
                    <a:pt x="3755" y="6357"/>
                    <a:pt x="3820" y="7061"/>
                  </a:cubicBezTo>
                  <a:cubicBezTo>
                    <a:pt x="3836" y="7734"/>
                    <a:pt x="3492" y="8406"/>
                    <a:pt x="2919" y="8586"/>
                  </a:cubicBezTo>
                  <a:cubicBezTo>
                    <a:pt x="2792" y="8629"/>
                    <a:pt x="2663" y="8649"/>
                    <a:pt x="2536" y="8649"/>
                  </a:cubicBezTo>
                  <a:cubicBezTo>
                    <a:pt x="2086" y="8649"/>
                    <a:pt x="1669" y="8396"/>
                    <a:pt x="1542" y="8012"/>
                  </a:cubicBezTo>
                  <a:cubicBezTo>
                    <a:pt x="1329" y="7570"/>
                    <a:pt x="1542" y="7045"/>
                    <a:pt x="1984" y="6848"/>
                  </a:cubicBezTo>
                  <a:cubicBezTo>
                    <a:pt x="2083" y="6816"/>
                    <a:pt x="2165" y="6799"/>
                    <a:pt x="2263" y="6799"/>
                  </a:cubicBezTo>
                  <a:cubicBezTo>
                    <a:pt x="2263" y="6799"/>
                    <a:pt x="2292" y="6796"/>
                    <a:pt x="2337" y="6796"/>
                  </a:cubicBezTo>
                  <a:cubicBezTo>
                    <a:pt x="2473" y="6796"/>
                    <a:pt x="2759" y="6824"/>
                    <a:pt x="2869" y="7045"/>
                  </a:cubicBezTo>
                  <a:cubicBezTo>
                    <a:pt x="2869" y="7045"/>
                    <a:pt x="2889" y="7094"/>
                    <a:pt x="2860" y="7094"/>
                  </a:cubicBezTo>
                  <a:cubicBezTo>
                    <a:pt x="2852" y="7094"/>
                    <a:pt x="2839" y="7089"/>
                    <a:pt x="2820" y="7078"/>
                  </a:cubicBezTo>
                  <a:cubicBezTo>
                    <a:pt x="2754" y="7038"/>
                    <a:pt x="2682" y="7020"/>
                    <a:pt x="2610" y="7020"/>
                  </a:cubicBezTo>
                  <a:cubicBezTo>
                    <a:pt x="2505" y="7020"/>
                    <a:pt x="2400" y="7059"/>
                    <a:pt x="2312" y="7127"/>
                  </a:cubicBezTo>
                  <a:cubicBezTo>
                    <a:pt x="2066" y="7373"/>
                    <a:pt x="2132" y="7783"/>
                    <a:pt x="2443" y="7947"/>
                  </a:cubicBezTo>
                  <a:cubicBezTo>
                    <a:pt x="2522" y="7984"/>
                    <a:pt x="2605" y="8002"/>
                    <a:pt x="2686" y="8002"/>
                  </a:cubicBezTo>
                  <a:cubicBezTo>
                    <a:pt x="2996" y="8002"/>
                    <a:pt x="3278" y="7735"/>
                    <a:pt x="3148" y="7242"/>
                  </a:cubicBezTo>
                  <a:cubicBezTo>
                    <a:pt x="3046" y="6923"/>
                    <a:pt x="2752" y="6706"/>
                    <a:pt x="2424" y="6706"/>
                  </a:cubicBezTo>
                  <a:cubicBezTo>
                    <a:pt x="2382" y="6706"/>
                    <a:pt x="2339" y="6710"/>
                    <a:pt x="2296" y="6717"/>
                  </a:cubicBezTo>
                  <a:cubicBezTo>
                    <a:pt x="2181" y="6717"/>
                    <a:pt x="2066" y="6734"/>
                    <a:pt x="1951" y="6799"/>
                  </a:cubicBezTo>
                  <a:cubicBezTo>
                    <a:pt x="1493" y="7012"/>
                    <a:pt x="1279" y="7553"/>
                    <a:pt x="1476" y="8029"/>
                  </a:cubicBezTo>
                  <a:cubicBezTo>
                    <a:pt x="1605" y="8466"/>
                    <a:pt x="2066" y="8752"/>
                    <a:pt x="2552" y="8752"/>
                  </a:cubicBezTo>
                  <a:cubicBezTo>
                    <a:pt x="2685" y="8752"/>
                    <a:pt x="2821" y="8730"/>
                    <a:pt x="2951" y="8684"/>
                  </a:cubicBezTo>
                  <a:cubicBezTo>
                    <a:pt x="3607" y="8504"/>
                    <a:pt x="3984" y="7766"/>
                    <a:pt x="3968" y="7045"/>
                  </a:cubicBezTo>
                  <a:cubicBezTo>
                    <a:pt x="3918" y="6291"/>
                    <a:pt x="3574" y="5586"/>
                    <a:pt x="3017" y="5078"/>
                  </a:cubicBezTo>
                  <a:cubicBezTo>
                    <a:pt x="2443" y="4537"/>
                    <a:pt x="1689" y="4259"/>
                    <a:pt x="1132" y="3701"/>
                  </a:cubicBezTo>
                  <a:cubicBezTo>
                    <a:pt x="575" y="3144"/>
                    <a:pt x="181" y="2423"/>
                    <a:pt x="247" y="1702"/>
                  </a:cubicBezTo>
                  <a:cubicBezTo>
                    <a:pt x="263" y="1243"/>
                    <a:pt x="476" y="833"/>
                    <a:pt x="820" y="538"/>
                  </a:cubicBezTo>
                  <a:cubicBezTo>
                    <a:pt x="984" y="423"/>
                    <a:pt x="1165" y="341"/>
                    <a:pt x="1361" y="276"/>
                  </a:cubicBezTo>
                  <a:cubicBezTo>
                    <a:pt x="1501" y="235"/>
                    <a:pt x="1648" y="214"/>
                    <a:pt x="1798" y="214"/>
                  </a:cubicBezTo>
                  <a:cubicBezTo>
                    <a:pt x="1947" y="214"/>
                    <a:pt x="2099" y="235"/>
                    <a:pt x="2247" y="276"/>
                  </a:cubicBezTo>
                  <a:cubicBezTo>
                    <a:pt x="3263" y="538"/>
                    <a:pt x="3591" y="1915"/>
                    <a:pt x="2902" y="2554"/>
                  </a:cubicBezTo>
                  <a:cubicBezTo>
                    <a:pt x="2771" y="2701"/>
                    <a:pt x="2591" y="2783"/>
                    <a:pt x="2394" y="2833"/>
                  </a:cubicBezTo>
                  <a:cubicBezTo>
                    <a:pt x="2335" y="2841"/>
                    <a:pt x="2279" y="2845"/>
                    <a:pt x="2225" y="2845"/>
                  </a:cubicBezTo>
                  <a:cubicBezTo>
                    <a:pt x="1760" y="2845"/>
                    <a:pt x="1514" y="2548"/>
                    <a:pt x="1558" y="2357"/>
                  </a:cubicBezTo>
                  <a:cubicBezTo>
                    <a:pt x="1558" y="2357"/>
                    <a:pt x="1558" y="2324"/>
                    <a:pt x="1624" y="2324"/>
                  </a:cubicBezTo>
                  <a:cubicBezTo>
                    <a:pt x="1635" y="2324"/>
                    <a:pt x="1656" y="2325"/>
                    <a:pt x="1684" y="2325"/>
                  </a:cubicBezTo>
                  <a:cubicBezTo>
                    <a:pt x="1824" y="2325"/>
                    <a:pt x="2140" y="2303"/>
                    <a:pt x="2263" y="2029"/>
                  </a:cubicBezTo>
                  <a:cubicBezTo>
                    <a:pt x="2382" y="1659"/>
                    <a:pt x="2095" y="1331"/>
                    <a:pt x="1764" y="1331"/>
                  </a:cubicBezTo>
                  <a:cubicBezTo>
                    <a:pt x="1685" y="1331"/>
                    <a:pt x="1604" y="1349"/>
                    <a:pt x="1525" y="1390"/>
                  </a:cubicBezTo>
                  <a:cubicBezTo>
                    <a:pt x="902" y="1767"/>
                    <a:pt x="1050" y="2701"/>
                    <a:pt x="1755" y="2882"/>
                  </a:cubicBezTo>
                  <a:cubicBezTo>
                    <a:pt x="1928" y="2961"/>
                    <a:pt x="2111" y="3000"/>
                    <a:pt x="2292" y="3000"/>
                  </a:cubicBezTo>
                  <a:cubicBezTo>
                    <a:pt x="2742" y="3000"/>
                    <a:pt x="3176" y="2762"/>
                    <a:pt x="3410" y="2341"/>
                  </a:cubicBezTo>
                  <a:cubicBezTo>
                    <a:pt x="3673" y="1800"/>
                    <a:pt x="3623" y="1161"/>
                    <a:pt x="3279" y="669"/>
                  </a:cubicBezTo>
                  <a:cubicBezTo>
                    <a:pt x="2958" y="237"/>
                    <a:pt x="2461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5344425" y="1420800"/>
              <a:ext cx="42950" cy="60250"/>
            </a:xfrm>
            <a:custGeom>
              <a:avLst/>
              <a:gdLst/>
              <a:ahLst/>
              <a:cxnLst/>
              <a:rect l="l" t="t" r="r" b="b"/>
              <a:pathLst>
                <a:path w="1718" h="2410" extrusionOk="0">
                  <a:moveTo>
                    <a:pt x="197" y="0"/>
                  </a:moveTo>
                  <a:cubicBezTo>
                    <a:pt x="213" y="164"/>
                    <a:pt x="181" y="328"/>
                    <a:pt x="115" y="476"/>
                  </a:cubicBezTo>
                  <a:cubicBezTo>
                    <a:pt x="0" y="853"/>
                    <a:pt x="328" y="1115"/>
                    <a:pt x="951" y="1410"/>
                  </a:cubicBezTo>
                  <a:cubicBezTo>
                    <a:pt x="1328" y="1607"/>
                    <a:pt x="1607" y="1984"/>
                    <a:pt x="1656" y="2410"/>
                  </a:cubicBezTo>
                  <a:cubicBezTo>
                    <a:pt x="1718" y="514"/>
                    <a:pt x="982" y="343"/>
                    <a:pt x="730" y="343"/>
                  </a:cubicBezTo>
                  <a:cubicBezTo>
                    <a:pt x="714" y="343"/>
                    <a:pt x="700" y="344"/>
                    <a:pt x="689" y="344"/>
                  </a:cubicBezTo>
                  <a:cubicBezTo>
                    <a:pt x="492" y="344"/>
                    <a:pt x="377" y="263"/>
                    <a:pt x="361" y="164"/>
                  </a:cubicBezTo>
                  <a:cubicBezTo>
                    <a:pt x="345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5210025" y="12429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08" y="2213"/>
                  </a:moveTo>
                  <a:cubicBezTo>
                    <a:pt x="508" y="2213"/>
                    <a:pt x="508" y="2214"/>
                    <a:pt x="508" y="2214"/>
                  </a:cubicBezTo>
                  <a:lnTo>
                    <a:pt x="508" y="2214"/>
                  </a:lnTo>
                  <a:cubicBezTo>
                    <a:pt x="508" y="2214"/>
                    <a:pt x="508" y="2213"/>
                    <a:pt x="508" y="2213"/>
                  </a:cubicBezTo>
                  <a:close/>
                  <a:moveTo>
                    <a:pt x="1147" y="0"/>
                  </a:moveTo>
                  <a:lnTo>
                    <a:pt x="1147" y="0"/>
                  </a:lnTo>
                  <a:cubicBezTo>
                    <a:pt x="1246" y="115"/>
                    <a:pt x="1246" y="296"/>
                    <a:pt x="1131" y="410"/>
                  </a:cubicBezTo>
                  <a:cubicBezTo>
                    <a:pt x="918" y="591"/>
                    <a:pt x="377" y="1213"/>
                    <a:pt x="770" y="1836"/>
                  </a:cubicBezTo>
                  <a:cubicBezTo>
                    <a:pt x="1213" y="2525"/>
                    <a:pt x="1787" y="2295"/>
                    <a:pt x="2000" y="2885"/>
                  </a:cubicBezTo>
                  <a:cubicBezTo>
                    <a:pt x="2000" y="2885"/>
                    <a:pt x="2065" y="3164"/>
                    <a:pt x="1885" y="3279"/>
                  </a:cubicBezTo>
                  <a:cubicBezTo>
                    <a:pt x="1852" y="3295"/>
                    <a:pt x="1821" y="3302"/>
                    <a:pt x="1792" y="3302"/>
                  </a:cubicBezTo>
                  <a:cubicBezTo>
                    <a:pt x="1643" y="3302"/>
                    <a:pt x="1541" y="3118"/>
                    <a:pt x="1541" y="2967"/>
                  </a:cubicBezTo>
                  <a:cubicBezTo>
                    <a:pt x="1492" y="2656"/>
                    <a:pt x="1246" y="2426"/>
                    <a:pt x="934" y="2394"/>
                  </a:cubicBezTo>
                  <a:cubicBezTo>
                    <a:pt x="558" y="2331"/>
                    <a:pt x="512" y="2223"/>
                    <a:pt x="508" y="2214"/>
                  </a:cubicBezTo>
                  <a:lnTo>
                    <a:pt x="508" y="2214"/>
                  </a:lnTo>
                  <a:cubicBezTo>
                    <a:pt x="557" y="2361"/>
                    <a:pt x="557" y="2509"/>
                    <a:pt x="524" y="2656"/>
                  </a:cubicBezTo>
                  <a:cubicBezTo>
                    <a:pt x="459" y="2803"/>
                    <a:pt x="164" y="3295"/>
                    <a:pt x="738" y="3672"/>
                  </a:cubicBezTo>
                  <a:cubicBezTo>
                    <a:pt x="1295" y="4066"/>
                    <a:pt x="1590" y="3869"/>
                    <a:pt x="1688" y="4492"/>
                  </a:cubicBezTo>
                  <a:cubicBezTo>
                    <a:pt x="1787" y="5131"/>
                    <a:pt x="1852" y="5918"/>
                    <a:pt x="2196" y="6246"/>
                  </a:cubicBezTo>
                  <a:cubicBezTo>
                    <a:pt x="2082" y="6180"/>
                    <a:pt x="1983" y="6082"/>
                    <a:pt x="1918" y="5950"/>
                  </a:cubicBezTo>
                  <a:cubicBezTo>
                    <a:pt x="1765" y="5630"/>
                    <a:pt x="1441" y="5423"/>
                    <a:pt x="1093" y="5423"/>
                  </a:cubicBezTo>
                  <a:cubicBezTo>
                    <a:pt x="1067" y="5423"/>
                    <a:pt x="1042" y="5424"/>
                    <a:pt x="1016" y="5426"/>
                  </a:cubicBezTo>
                  <a:cubicBezTo>
                    <a:pt x="973" y="5428"/>
                    <a:pt x="933" y="5430"/>
                    <a:pt x="895" y="5430"/>
                  </a:cubicBezTo>
                  <a:cubicBezTo>
                    <a:pt x="433" y="5430"/>
                    <a:pt x="373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31"/>
                    <a:pt x="934" y="6606"/>
                  </a:cubicBezTo>
                  <a:cubicBezTo>
                    <a:pt x="1869" y="7098"/>
                    <a:pt x="1803" y="6737"/>
                    <a:pt x="3098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5" y="8699"/>
                    <a:pt x="4287" y="8697"/>
                    <a:pt x="4258" y="8697"/>
                  </a:cubicBezTo>
                  <a:cubicBezTo>
                    <a:pt x="4088" y="8697"/>
                    <a:pt x="3920" y="8779"/>
                    <a:pt x="3836" y="8934"/>
                  </a:cubicBezTo>
                  <a:cubicBezTo>
                    <a:pt x="3622" y="9229"/>
                    <a:pt x="3737" y="9639"/>
                    <a:pt x="4065" y="9802"/>
                  </a:cubicBezTo>
                  <a:cubicBezTo>
                    <a:pt x="4065" y="9802"/>
                    <a:pt x="3950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7" y="9662"/>
                  </a:cubicBezTo>
                  <a:cubicBezTo>
                    <a:pt x="4681" y="9662"/>
                    <a:pt x="4781" y="9632"/>
                    <a:pt x="4885" y="9540"/>
                  </a:cubicBezTo>
                  <a:cubicBezTo>
                    <a:pt x="5004" y="9421"/>
                    <a:pt x="5198" y="9323"/>
                    <a:pt x="5424" y="9323"/>
                  </a:cubicBezTo>
                  <a:cubicBezTo>
                    <a:pt x="5726" y="9323"/>
                    <a:pt x="6083" y="9498"/>
                    <a:pt x="6393" y="10032"/>
                  </a:cubicBezTo>
                  <a:cubicBezTo>
                    <a:pt x="6393" y="10032"/>
                    <a:pt x="6163" y="9229"/>
                    <a:pt x="4835" y="8688"/>
                  </a:cubicBezTo>
                  <a:cubicBezTo>
                    <a:pt x="3131" y="7983"/>
                    <a:pt x="2049" y="6262"/>
                    <a:pt x="2131" y="4426"/>
                  </a:cubicBezTo>
                  <a:cubicBezTo>
                    <a:pt x="2229" y="2197"/>
                    <a:pt x="3508" y="673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5256325" y="1179100"/>
              <a:ext cx="73775" cy="268775"/>
            </a:xfrm>
            <a:custGeom>
              <a:avLst/>
              <a:gdLst/>
              <a:ahLst/>
              <a:cxnLst/>
              <a:rect l="l" t="t" r="r" b="b"/>
              <a:pathLst>
                <a:path w="2951" h="10751" extrusionOk="0">
                  <a:moveTo>
                    <a:pt x="1319" y="1"/>
                  </a:moveTo>
                  <a:cubicBezTo>
                    <a:pt x="733" y="1"/>
                    <a:pt x="178" y="376"/>
                    <a:pt x="115" y="899"/>
                  </a:cubicBezTo>
                  <a:cubicBezTo>
                    <a:pt x="0" y="1456"/>
                    <a:pt x="426" y="1964"/>
                    <a:pt x="1000" y="1964"/>
                  </a:cubicBezTo>
                  <a:cubicBezTo>
                    <a:pt x="1007" y="1965"/>
                    <a:pt x="1014" y="1965"/>
                    <a:pt x="1022" y="1965"/>
                  </a:cubicBezTo>
                  <a:cubicBezTo>
                    <a:pt x="1565" y="1965"/>
                    <a:pt x="1850" y="1354"/>
                    <a:pt x="1656" y="1079"/>
                  </a:cubicBezTo>
                  <a:cubicBezTo>
                    <a:pt x="1571" y="959"/>
                    <a:pt x="1450" y="905"/>
                    <a:pt x="1330" y="905"/>
                  </a:cubicBezTo>
                  <a:cubicBezTo>
                    <a:pt x="1124" y="905"/>
                    <a:pt x="924" y="1066"/>
                    <a:pt x="935" y="1325"/>
                  </a:cubicBezTo>
                  <a:cubicBezTo>
                    <a:pt x="967" y="1637"/>
                    <a:pt x="1312" y="1620"/>
                    <a:pt x="1344" y="1653"/>
                  </a:cubicBezTo>
                  <a:cubicBezTo>
                    <a:pt x="1393" y="1702"/>
                    <a:pt x="1344" y="1751"/>
                    <a:pt x="1344" y="1751"/>
                  </a:cubicBezTo>
                  <a:cubicBezTo>
                    <a:pt x="1312" y="1817"/>
                    <a:pt x="1246" y="1866"/>
                    <a:pt x="1180" y="1899"/>
                  </a:cubicBezTo>
                  <a:cubicBezTo>
                    <a:pt x="1148" y="1899"/>
                    <a:pt x="1131" y="1915"/>
                    <a:pt x="1115" y="1915"/>
                  </a:cubicBezTo>
                  <a:lnTo>
                    <a:pt x="1098" y="1915"/>
                  </a:lnTo>
                  <a:cubicBezTo>
                    <a:pt x="1066" y="1919"/>
                    <a:pt x="1033" y="1921"/>
                    <a:pt x="1001" y="1921"/>
                  </a:cubicBezTo>
                  <a:cubicBezTo>
                    <a:pt x="487" y="1921"/>
                    <a:pt x="73" y="1440"/>
                    <a:pt x="197" y="915"/>
                  </a:cubicBezTo>
                  <a:cubicBezTo>
                    <a:pt x="269" y="444"/>
                    <a:pt x="764" y="119"/>
                    <a:pt x="1281" y="119"/>
                  </a:cubicBezTo>
                  <a:cubicBezTo>
                    <a:pt x="1591" y="119"/>
                    <a:pt x="1908" y="236"/>
                    <a:pt x="2147" y="506"/>
                  </a:cubicBezTo>
                  <a:cubicBezTo>
                    <a:pt x="2770" y="1210"/>
                    <a:pt x="2623" y="2423"/>
                    <a:pt x="2246" y="3440"/>
                  </a:cubicBezTo>
                  <a:cubicBezTo>
                    <a:pt x="1426" y="5456"/>
                    <a:pt x="541" y="7505"/>
                    <a:pt x="1164" y="8980"/>
                  </a:cubicBezTo>
                  <a:cubicBezTo>
                    <a:pt x="1443" y="9734"/>
                    <a:pt x="1984" y="10357"/>
                    <a:pt x="2688" y="10750"/>
                  </a:cubicBezTo>
                  <a:cubicBezTo>
                    <a:pt x="2016" y="10324"/>
                    <a:pt x="1508" y="9701"/>
                    <a:pt x="1246" y="8947"/>
                  </a:cubicBezTo>
                  <a:cubicBezTo>
                    <a:pt x="689" y="7505"/>
                    <a:pt x="1574" y="5554"/>
                    <a:pt x="2426" y="3505"/>
                  </a:cubicBezTo>
                  <a:cubicBezTo>
                    <a:pt x="2803" y="2473"/>
                    <a:pt x="2951" y="1227"/>
                    <a:pt x="2262" y="407"/>
                  </a:cubicBezTo>
                  <a:cubicBezTo>
                    <a:pt x="1995" y="122"/>
                    <a:pt x="1652" y="1"/>
                    <a:pt x="13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5341950" y="1257300"/>
              <a:ext cx="94700" cy="93850"/>
            </a:xfrm>
            <a:custGeom>
              <a:avLst/>
              <a:gdLst/>
              <a:ahLst/>
              <a:cxnLst/>
              <a:rect l="l" t="t" r="r" b="b"/>
              <a:pathLst>
                <a:path w="3788" h="3754" extrusionOk="0">
                  <a:moveTo>
                    <a:pt x="493" y="0"/>
                  </a:moveTo>
                  <a:cubicBezTo>
                    <a:pt x="493" y="0"/>
                    <a:pt x="280" y="82"/>
                    <a:pt x="132" y="672"/>
                  </a:cubicBezTo>
                  <a:cubicBezTo>
                    <a:pt x="1" y="1279"/>
                    <a:pt x="263" y="1492"/>
                    <a:pt x="1050" y="1869"/>
                  </a:cubicBezTo>
                  <a:cubicBezTo>
                    <a:pt x="1837" y="2229"/>
                    <a:pt x="1870" y="3524"/>
                    <a:pt x="1870" y="3524"/>
                  </a:cubicBezTo>
                  <a:lnTo>
                    <a:pt x="1886" y="3754"/>
                  </a:lnTo>
                  <a:lnTo>
                    <a:pt x="1919" y="3524"/>
                  </a:lnTo>
                  <a:cubicBezTo>
                    <a:pt x="1919" y="3524"/>
                    <a:pt x="1952" y="2229"/>
                    <a:pt x="2738" y="1869"/>
                  </a:cubicBezTo>
                  <a:cubicBezTo>
                    <a:pt x="3525" y="1508"/>
                    <a:pt x="3787" y="1279"/>
                    <a:pt x="3640" y="689"/>
                  </a:cubicBezTo>
                  <a:cubicBezTo>
                    <a:pt x="3509" y="82"/>
                    <a:pt x="3279" y="0"/>
                    <a:pt x="3279" y="0"/>
                  </a:cubicBezTo>
                  <a:cubicBezTo>
                    <a:pt x="3279" y="0"/>
                    <a:pt x="3279" y="271"/>
                    <a:pt x="3107" y="271"/>
                  </a:cubicBezTo>
                  <a:cubicBezTo>
                    <a:pt x="3090" y="271"/>
                    <a:pt x="3071" y="268"/>
                    <a:pt x="3050" y="262"/>
                  </a:cubicBezTo>
                  <a:cubicBezTo>
                    <a:pt x="2951" y="240"/>
                    <a:pt x="2813" y="181"/>
                    <a:pt x="2681" y="181"/>
                  </a:cubicBezTo>
                  <a:cubicBezTo>
                    <a:pt x="2528" y="181"/>
                    <a:pt x="2382" y="259"/>
                    <a:pt x="2312" y="557"/>
                  </a:cubicBezTo>
                  <a:cubicBezTo>
                    <a:pt x="2200" y="1084"/>
                    <a:pt x="2151" y="1657"/>
                    <a:pt x="1922" y="1657"/>
                  </a:cubicBezTo>
                  <a:cubicBezTo>
                    <a:pt x="1915" y="1657"/>
                    <a:pt x="1909" y="1657"/>
                    <a:pt x="1902" y="1656"/>
                  </a:cubicBezTo>
                  <a:cubicBezTo>
                    <a:pt x="1902" y="1647"/>
                    <a:pt x="1902" y="1643"/>
                    <a:pt x="1900" y="1643"/>
                  </a:cubicBezTo>
                  <a:cubicBezTo>
                    <a:pt x="1898" y="1643"/>
                    <a:pt x="1894" y="1647"/>
                    <a:pt x="1886" y="1656"/>
                  </a:cubicBezTo>
                  <a:lnTo>
                    <a:pt x="1870" y="1656"/>
                  </a:lnTo>
                  <a:cubicBezTo>
                    <a:pt x="1863" y="1657"/>
                    <a:pt x="1857" y="1657"/>
                    <a:pt x="1852" y="1657"/>
                  </a:cubicBezTo>
                  <a:cubicBezTo>
                    <a:pt x="1637" y="1657"/>
                    <a:pt x="1587" y="1084"/>
                    <a:pt x="1460" y="557"/>
                  </a:cubicBezTo>
                  <a:cubicBezTo>
                    <a:pt x="1388" y="263"/>
                    <a:pt x="1244" y="187"/>
                    <a:pt x="1090" y="187"/>
                  </a:cubicBezTo>
                  <a:cubicBezTo>
                    <a:pt x="962" y="187"/>
                    <a:pt x="827" y="240"/>
                    <a:pt x="722" y="262"/>
                  </a:cubicBezTo>
                  <a:cubicBezTo>
                    <a:pt x="701" y="268"/>
                    <a:pt x="682" y="271"/>
                    <a:pt x="665" y="271"/>
                  </a:cubicBezTo>
                  <a:cubicBezTo>
                    <a:pt x="493" y="271"/>
                    <a:pt x="493" y="0"/>
                    <a:pt x="4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5319425" y="1169200"/>
              <a:ext cx="69275" cy="203675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2066" y="0"/>
                  </a:moveTo>
                  <a:lnTo>
                    <a:pt x="2066" y="0"/>
                  </a:lnTo>
                  <a:cubicBezTo>
                    <a:pt x="2426" y="1098"/>
                    <a:pt x="968" y="1295"/>
                    <a:pt x="443" y="2918"/>
                  </a:cubicBezTo>
                  <a:cubicBezTo>
                    <a:pt x="0" y="4278"/>
                    <a:pt x="263" y="5229"/>
                    <a:pt x="1574" y="6147"/>
                  </a:cubicBezTo>
                  <a:cubicBezTo>
                    <a:pt x="2705" y="6934"/>
                    <a:pt x="2771" y="7999"/>
                    <a:pt x="2771" y="8147"/>
                  </a:cubicBezTo>
                  <a:cubicBezTo>
                    <a:pt x="2771" y="7655"/>
                    <a:pt x="2623" y="7163"/>
                    <a:pt x="2328" y="6753"/>
                  </a:cubicBezTo>
                  <a:cubicBezTo>
                    <a:pt x="2017" y="6327"/>
                    <a:pt x="1623" y="6081"/>
                    <a:pt x="1050" y="5557"/>
                  </a:cubicBezTo>
                  <a:cubicBezTo>
                    <a:pt x="869" y="5409"/>
                    <a:pt x="722" y="5196"/>
                    <a:pt x="640" y="4967"/>
                  </a:cubicBezTo>
                  <a:cubicBezTo>
                    <a:pt x="296" y="4131"/>
                    <a:pt x="968" y="3262"/>
                    <a:pt x="1295" y="2901"/>
                  </a:cubicBezTo>
                  <a:cubicBezTo>
                    <a:pt x="1705" y="2442"/>
                    <a:pt x="2426" y="1967"/>
                    <a:pt x="2558" y="1065"/>
                  </a:cubicBezTo>
                  <a:cubicBezTo>
                    <a:pt x="2705" y="180"/>
                    <a:pt x="2066" y="0"/>
                    <a:pt x="2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5244225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006" y="0"/>
                  </a:moveTo>
                  <a:cubicBezTo>
                    <a:pt x="646" y="0"/>
                    <a:pt x="0" y="564"/>
                    <a:pt x="287" y="2422"/>
                  </a:cubicBezTo>
                  <a:cubicBezTo>
                    <a:pt x="615" y="4454"/>
                    <a:pt x="2173" y="5421"/>
                    <a:pt x="2435" y="5454"/>
                  </a:cubicBezTo>
                  <a:cubicBezTo>
                    <a:pt x="2435" y="5454"/>
                    <a:pt x="910" y="4471"/>
                    <a:pt x="779" y="2799"/>
                  </a:cubicBezTo>
                  <a:cubicBezTo>
                    <a:pt x="648" y="1110"/>
                    <a:pt x="1156" y="1078"/>
                    <a:pt x="1320" y="717"/>
                  </a:cubicBezTo>
                  <a:cubicBezTo>
                    <a:pt x="1484" y="356"/>
                    <a:pt x="1402" y="110"/>
                    <a:pt x="1091" y="12"/>
                  </a:cubicBezTo>
                  <a:cubicBezTo>
                    <a:pt x="1065" y="4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5217400" y="895675"/>
              <a:ext cx="131550" cy="177650"/>
            </a:xfrm>
            <a:custGeom>
              <a:avLst/>
              <a:gdLst/>
              <a:ahLst/>
              <a:cxnLst/>
              <a:rect l="l" t="t" r="r" b="b"/>
              <a:pathLst>
                <a:path w="5262" h="7106" extrusionOk="0">
                  <a:moveTo>
                    <a:pt x="3562" y="0"/>
                  </a:moveTo>
                  <a:cubicBezTo>
                    <a:pt x="3358" y="0"/>
                    <a:pt x="3166" y="24"/>
                    <a:pt x="3000" y="57"/>
                  </a:cubicBezTo>
                  <a:cubicBezTo>
                    <a:pt x="2573" y="139"/>
                    <a:pt x="2164" y="303"/>
                    <a:pt x="1819" y="549"/>
                  </a:cubicBezTo>
                  <a:cubicBezTo>
                    <a:pt x="0" y="1926"/>
                    <a:pt x="328" y="4303"/>
                    <a:pt x="869" y="5434"/>
                  </a:cubicBezTo>
                  <a:cubicBezTo>
                    <a:pt x="1164" y="6122"/>
                    <a:pt x="1639" y="6696"/>
                    <a:pt x="2262" y="7105"/>
                  </a:cubicBezTo>
                  <a:cubicBezTo>
                    <a:pt x="1672" y="6679"/>
                    <a:pt x="1213" y="6089"/>
                    <a:pt x="934" y="5401"/>
                  </a:cubicBezTo>
                  <a:cubicBezTo>
                    <a:pt x="443" y="4253"/>
                    <a:pt x="197" y="1991"/>
                    <a:pt x="1918" y="697"/>
                  </a:cubicBezTo>
                  <a:cubicBezTo>
                    <a:pt x="2344" y="388"/>
                    <a:pt x="2900" y="195"/>
                    <a:pt x="3415" y="195"/>
                  </a:cubicBezTo>
                  <a:cubicBezTo>
                    <a:pt x="3831" y="195"/>
                    <a:pt x="4220" y="321"/>
                    <a:pt x="4491" y="615"/>
                  </a:cubicBezTo>
                  <a:cubicBezTo>
                    <a:pt x="5137" y="1244"/>
                    <a:pt x="4654" y="2304"/>
                    <a:pt x="3965" y="2304"/>
                  </a:cubicBezTo>
                  <a:cubicBezTo>
                    <a:pt x="3955" y="2304"/>
                    <a:pt x="3944" y="2303"/>
                    <a:pt x="3934" y="2303"/>
                  </a:cubicBezTo>
                  <a:cubicBezTo>
                    <a:pt x="3904" y="2306"/>
                    <a:pt x="3874" y="2308"/>
                    <a:pt x="3844" y="2308"/>
                  </a:cubicBezTo>
                  <a:cubicBezTo>
                    <a:pt x="3580" y="2308"/>
                    <a:pt x="3329" y="2180"/>
                    <a:pt x="3196" y="1959"/>
                  </a:cubicBezTo>
                  <a:cubicBezTo>
                    <a:pt x="3131" y="1844"/>
                    <a:pt x="3114" y="1713"/>
                    <a:pt x="3131" y="1582"/>
                  </a:cubicBezTo>
                  <a:cubicBezTo>
                    <a:pt x="3150" y="1337"/>
                    <a:pt x="3228" y="1262"/>
                    <a:pt x="3281" y="1262"/>
                  </a:cubicBezTo>
                  <a:cubicBezTo>
                    <a:pt x="3317" y="1262"/>
                    <a:pt x="3341" y="1296"/>
                    <a:pt x="3327" y="1336"/>
                  </a:cubicBezTo>
                  <a:cubicBezTo>
                    <a:pt x="3299" y="1567"/>
                    <a:pt x="3487" y="1773"/>
                    <a:pt x="3712" y="1773"/>
                  </a:cubicBezTo>
                  <a:cubicBezTo>
                    <a:pt x="3742" y="1773"/>
                    <a:pt x="3772" y="1770"/>
                    <a:pt x="3803" y="1762"/>
                  </a:cubicBezTo>
                  <a:cubicBezTo>
                    <a:pt x="4213" y="1713"/>
                    <a:pt x="4311" y="1155"/>
                    <a:pt x="3950" y="959"/>
                  </a:cubicBezTo>
                  <a:cubicBezTo>
                    <a:pt x="3857" y="912"/>
                    <a:pt x="3758" y="890"/>
                    <a:pt x="3662" y="890"/>
                  </a:cubicBezTo>
                  <a:cubicBezTo>
                    <a:pt x="3354" y="890"/>
                    <a:pt x="3066" y="1113"/>
                    <a:pt x="3016" y="1451"/>
                  </a:cubicBezTo>
                  <a:cubicBezTo>
                    <a:pt x="2950" y="1778"/>
                    <a:pt x="3114" y="2106"/>
                    <a:pt x="3409" y="2270"/>
                  </a:cubicBezTo>
                  <a:lnTo>
                    <a:pt x="3426" y="2286"/>
                  </a:lnTo>
                  <a:lnTo>
                    <a:pt x="3442" y="2286"/>
                  </a:lnTo>
                  <a:cubicBezTo>
                    <a:pt x="3541" y="2336"/>
                    <a:pt x="3639" y="2368"/>
                    <a:pt x="3754" y="2385"/>
                  </a:cubicBezTo>
                  <a:cubicBezTo>
                    <a:pt x="3851" y="2407"/>
                    <a:pt x="3948" y="2418"/>
                    <a:pt x="4043" y="2418"/>
                  </a:cubicBezTo>
                  <a:cubicBezTo>
                    <a:pt x="4646" y="2418"/>
                    <a:pt x="5158" y="1991"/>
                    <a:pt x="5229" y="1467"/>
                  </a:cubicBezTo>
                  <a:cubicBezTo>
                    <a:pt x="5262" y="1057"/>
                    <a:pt x="5098" y="664"/>
                    <a:pt x="4786" y="385"/>
                  </a:cubicBezTo>
                  <a:cubicBezTo>
                    <a:pt x="4406" y="92"/>
                    <a:pt x="3962" y="0"/>
                    <a:pt x="35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5297700" y="849175"/>
              <a:ext cx="182800" cy="128675"/>
            </a:xfrm>
            <a:custGeom>
              <a:avLst/>
              <a:gdLst/>
              <a:ahLst/>
              <a:cxnLst/>
              <a:rect l="l" t="t" r="r" b="b"/>
              <a:pathLst>
                <a:path w="7312" h="5147" extrusionOk="0">
                  <a:moveTo>
                    <a:pt x="1747" y="0"/>
                  </a:moveTo>
                  <a:cubicBezTo>
                    <a:pt x="1356" y="0"/>
                    <a:pt x="970" y="175"/>
                    <a:pt x="706" y="508"/>
                  </a:cubicBezTo>
                  <a:cubicBezTo>
                    <a:pt x="612" y="638"/>
                    <a:pt x="466" y="705"/>
                    <a:pt x="317" y="705"/>
                  </a:cubicBezTo>
                  <a:cubicBezTo>
                    <a:pt x="205" y="705"/>
                    <a:pt x="92" y="667"/>
                    <a:pt x="1" y="590"/>
                  </a:cubicBezTo>
                  <a:lnTo>
                    <a:pt x="1" y="590"/>
                  </a:lnTo>
                  <a:cubicBezTo>
                    <a:pt x="34" y="967"/>
                    <a:pt x="50" y="1032"/>
                    <a:pt x="1771" y="1737"/>
                  </a:cubicBezTo>
                  <a:cubicBezTo>
                    <a:pt x="3082" y="2294"/>
                    <a:pt x="3525" y="4261"/>
                    <a:pt x="3656" y="5146"/>
                  </a:cubicBezTo>
                  <a:cubicBezTo>
                    <a:pt x="3787" y="4261"/>
                    <a:pt x="4246" y="2294"/>
                    <a:pt x="5541" y="1737"/>
                  </a:cubicBezTo>
                  <a:cubicBezTo>
                    <a:pt x="7262" y="1032"/>
                    <a:pt x="7278" y="967"/>
                    <a:pt x="7311" y="590"/>
                  </a:cubicBezTo>
                  <a:lnTo>
                    <a:pt x="7311" y="590"/>
                  </a:lnTo>
                  <a:cubicBezTo>
                    <a:pt x="7220" y="667"/>
                    <a:pt x="7107" y="705"/>
                    <a:pt x="6995" y="705"/>
                  </a:cubicBezTo>
                  <a:cubicBezTo>
                    <a:pt x="6846" y="705"/>
                    <a:pt x="6700" y="638"/>
                    <a:pt x="6606" y="508"/>
                  </a:cubicBezTo>
                  <a:cubicBezTo>
                    <a:pt x="6342" y="175"/>
                    <a:pt x="5956" y="0"/>
                    <a:pt x="5565" y="0"/>
                  </a:cubicBezTo>
                  <a:cubicBezTo>
                    <a:pt x="5301" y="0"/>
                    <a:pt x="5035" y="80"/>
                    <a:pt x="4803" y="245"/>
                  </a:cubicBezTo>
                  <a:cubicBezTo>
                    <a:pt x="4230" y="655"/>
                    <a:pt x="3853" y="1475"/>
                    <a:pt x="3656" y="2655"/>
                  </a:cubicBezTo>
                  <a:cubicBezTo>
                    <a:pt x="3459" y="1458"/>
                    <a:pt x="3082" y="639"/>
                    <a:pt x="2509" y="245"/>
                  </a:cubicBezTo>
                  <a:cubicBezTo>
                    <a:pt x="2277" y="80"/>
                    <a:pt x="2011" y="0"/>
                    <a:pt x="17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5355900" y="777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6" y="164"/>
                    <a:pt x="1131" y="312"/>
                    <a:pt x="1017" y="427"/>
                  </a:cubicBezTo>
                  <a:cubicBezTo>
                    <a:pt x="558" y="853"/>
                    <a:pt x="0" y="1721"/>
                    <a:pt x="722" y="2918"/>
                  </a:cubicBezTo>
                  <a:cubicBezTo>
                    <a:pt x="1010" y="3367"/>
                    <a:pt x="1205" y="3879"/>
                    <a:pt x="1336" y="4407"/>
                  </a:cubicBezTo>
                  <a:lnTo>
                    <a:pt x="1336" y="4407"/>
                  </a:lnTo>
                  <a:cubicBezTo>
                    <a:pt x="1452" y="3879"/>
                    <a:pt x="1662" y="3367"/>
                    <a:pt x="1951" y="2918"/>
                  </a:cubicBezTo>
                  <a:cubicBezTo>
                    <a:pt x="2672" y="1721"/>
                    <a:pt x="2115" y="869"/>
                    <a:pt x="1656" y="427"/>
                  </a:cubicBezTo>
                  <a:cubicBezTo>
                    <a:pt x="1525" y="312"/>
                    <a:pt x="1426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1"/>
                    <a:pt x="1328" y="4442"/>
                  </a:cubicBezTo>
                  <a:lnTo>
                    <a:pt x="1344" y="4442"/>
                  </a:lnTo>
                  <a:cubicBezTo>
                    <a:pt x="1342" y="4431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5312450" y="673275"/>
              <a:ext cx="153300" cy="167700"/>
            </a:xfrm>
            <a:custGeom>
              <a:avLst/>
              <a:gdLst/>
              <a:ahLst/>
              <a:cxnLst/>
              <a:rect l="l" t="t" r="r" b="b"/>
              <a:pathLst>
                <a:path w="6132" h="6708" extrusionOk="0">
                  <a:moveTo>
                    <a:pt x="1609" y="1"/>
                  </a:moveTo>
                  <a:cubicBezTo>
                    <a:pt x="1211" y="1"/>
                    <a:pt x="822" y="156"/>
                    <a:pt x="591" y="446"/>
                  </a:cubicBezTo>
                  <a:cubicBezTo>
                    <a:pt x="1" y="1102"/>
                    <a:pt x="493" y="2069"/>
                    <a:pt x="1132" y="2102"/>
                  </a:cubicBezTo>
                  <a:cubicBezTo>
                    <a:pt x="1151" y="2103"/>
                    <a:pt x="1170" y="2103"/>
                    <a:pt x="1188" y="2103"/>
                  </a:cubicBezTo>
                  <a:cubicBezTo>
                    <a:pt x="1801" y="2103"/>
                    <a:pt x="2013" y="1585"/>
                    <a:pt x="1886" y="1282"/>
                  </a:cubicBezTo>
                  <a:cubicBezTo>
                    <a:pt x="1830" y="1114"/>
                    <a:pt x="1677" y="993"/>
                    <a:pt x="1511" y="993"/>
                  </a:cubicBezTo>
                  <a:cubicBezTo>
                    <a:pt x="1483" y="993"/>
                    <a:pt x="1455" y="996"/>
                    <a:pt x="1427" y="1004"/>
                  </a:cubicBezTo>
                  <a:cubicBezTo>
                    <a:pt x="1263" y="1020"/>
                    <a:pt x="1165" y="1167"/>
                    <a:pt x="1181" y="1315"/>
                  </a:cubicBezTo>
                  <a:cubicBezTo>
                    <a:pt x="1171" y="1471"/>
                    <a:pt x="1292" y="1567"/>
                    <a:pt x="1415" y="1567"/>
                  </a:cubicBezTo>
                  <a:cubicBezTo>
                    <a:pt x="1487" y="1567"/>
                    <a:pt x="1559" y="1535"/>
                    <a:pt x="1607" y="1462"/>
                  </a:cubicBezTo>
                  <a:cubicBezTo>
                    <a:pt x="1647" y="1400"/>
                    <a:pt x="1691" y="1375"/>
                    <a:pt x="1729" y="1375"/>
                  </a:cubicBezTo>
                  <a:cubicBezTo>
                    <a:pt x="1802" y="1375"/>
                    <a:pt x="1858" y="1464"/>
                    <a:pt x="1837" y="1561"/>
                  </a:cubicBezTo>
                  <a:cubicBezTo>
                    <a:pt x="1747" y="1791"/>
                    <a:pt x="1527" y="1942"/>
                    <a:pt x="1287" y="1942"/>
                  </a:cubicBezTo>
                  <a:cubicBezTo>
                    <a:pt x="1220" y="1942"/>
                    <a:pt x="1151" y="1930"/>
                    <a:pt x="1083" y="1905"/>
                  </a:cubicBezTo>
                  <a:cubicBezTo>
                    <a:pt x="673" y="1790"/>
                    <a:pt x="460" y="1053"/>
                    <a:pt x="1017" y="659"/>
                  </a:cubicBezTo>
                  <a:cubicBezTo>
                    <a:pt x="1143" y="567"/>
                    <a:pt x="1328" y="517"/>
                    <a:pt x="1534" y="517"/>
                  </a:cubicBezTo>
                  <a:cubicBezTo>
                    <a:pt x="2131" y="517"/>
                    <a:pt x="2907" y="931"/>
                    <a:pt x="2968" y="1905"/>
                  </a:cubicBezTo>
                  <a:cubicBezTo>
                    <a:pt x="2968" y="3085"/>
                    <a:pt x="2033" y="4118"/>
                    <a:pt x="1771" y="4888"/>
                  </a:cubicBezTo>
                  <a:cubicBezTo>
                    <a:pt x="1427" y="5970"/>
                    <a:pt x="1869" y="6658"/>
                    <a:pt x="1902" y="6708"/>
                  </a:cubicBezTo>
                  <a:cubicBezTo>
                    <a:pt x="1624" y="6150"/>
                    <a:pt x="1607" y="5495"/>
                    <a:pt x="1853" y="4921"/>
                  </a:cubicBezTo>
                  <a:cubicBezTo>
                    <a:pt x="2066" y="4396"/>
                    <a:pt x="2492" y="3839"/>
                    <a:pt x="2820" y="3151"/>
                  </a:cubicBezTo>
                  <a:cubicBezTo>
                    <a:pt x="2918" y="2921"/>
                    <a:pt x="3017" y="2675"/>
                    <a:pt x="3066" y="2446"/>
                  </a:cubicBezTo>
                  <a:cubicBezTo>
                    <a:pt x="3115" y="2675"/>
                    <a:pt x="3214" y="2921"/>
                    <a:pt x="3328" y="3151"/>
                  </a:cubicBezTo>
                  <a:cubicBezTo>
                    <a:pt x="3640" y="3839"/>
                    <a:pt x="4066" y="4396"/>
                    <a:pt x="4279" y="4921"/>
                  </a:cubicBezTo>
                  <a:cubicBezTo>
                    <a:pt x="4525" y="5495"/>
                    <a:pt x="4508" y="6150"/>
                    <a:pt x="4230" y="6708"/>
                  </a:cubicBezTo>
                  <a:cubicBezTo>
                    <a:pt x="4263" y="6642"/>
                    <a:pt x="4705" y="5970"/>
                    <a:pt x="4361" y="4888"/>
                  </a:cubicBezTo>
                  <a:cubicBezTo>
                    <a:pt x="4099" y="4118"/>
                    <a:pt x="3181" y="3085"/>
                    <a:pt x="3164" y="1905"/>
                  </a:cubicBezTo>
                  <a:cubicBezTo>
                    <a:pt x="3225" y="931"/>
                    <a:pt x="4001" y="517"/>
                    <a:pt x="4598" y="517"/>
                  </a:cubicBezTo>
                  <a:cubicBezTo>
                    <a:pt x="4804" y="517"/>
                    <a:pt x="4989" y="567"/>
                    <a:pt x="5115" y="659"/>
                  </a:cubicBezTo>
                  <a:cubicBezTo>
                    <a:pt x="5672" y="1053"/>
                    <a:pt x="5459" y="1790"/>
                    <a:pt x="5049" y="1905"/>
                  </a:cubicBezTo>
                  <a:cubicBezTo>
                    <a:pt x="4981" y="1930"/>
                    <a:pt x="4912" y="1942"/>
                    <a:pt x="4845" y="1942"/>
                  </a:cubicBezTo>
                  <a:cubicBezTo>
                    <a:pt x="4605" y="1942"/>
                    <a:pt x="4385" y="1791"/>
                    <a:pt x="4295" y="1561"/>
                  </a:cubicBezTo>
                  <a:cubicBezTo>
                    <a:pt x="4274" y="1464"/>
                    <a:pt x="4330" y="1375"/>
                    <a:pt x="4403" y="1375"/>
                  </a:cubicBezTo>
                  <a:cubicBezTo>
                    <a:pt x="4441" y="1375"/>
                    <a:pt x="4485" y="1400"/>
                    <a:pt x="4525" y="1462"/>
                  </a:cubicBezTo>
                  <a:cubicBezTo>
                    <a:pt x="4573" y="1535"/>
                    <a:pt x="4645" y="1567"/>
                    <a:pt x="4717" y="1567"/>
                  </a:cubicBezTo>
                  <a:cubicBezTo>
                    <a:pt x="4840" y="1567"/>
                    <a:pt x="4961" y="1471"/>
                    <a:pt x="4951" y="1315"/>
                  </a:cubicBezTo>
                  <a:cubicBezTo>
                    <a:pt x="4967" y="1167"/>
                    <a:pt x="4869" y="1020"/>
                    <a:pt x="4705" y="1004"/>
                  </a:cubicBezTo>
                  <a:cubicBezTo>
                    <a:pt x="4683" y="1000"/>
                    <a:pt x="4660" y="998"/>
                    <a:pt x="4638" y="998"/>
                  </a:cubicBezTo>
                  <a:cubicBezTo>
                    <a:pt x="4465" y="998"/>
                    <a:pt x="4304" y="1108"/>
                    <a:pt x="4246" y="1282"/>
                  </a:cubicBezTo>
                  <a:cubicBezTo>
                    <a:pt x="4119" y="1585"/>
                    <a:pt x="4347" y="2103"/>
                    <a:pt x="4945" y="2103"/>
                  </a:cubicBezTo>
                  <a:cubicBezTo>
                    <a:pt x="4963" y="2103"/>
                    <a:pt x="4982" y="2103"/>
                    <a:pt x="5000" y="2102"/>
                  </a:cubicBezTo>
                  <a:cubicBezTo>
                    <a:pt x="5623" y="2069"/>
                    <a:pt x="6131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72"/>
                    <a:pt x="3115" y="1069"/>
                    <a:pt x="3066" y="1282"/>
                  </a:cubicBezTo>
                  <a:cubicBezTo>
                    <a:pt x="3017" y="1069"/>
                    <a:pt x="2935" y="889"/>
                    <a:pt x="2820" y="708"/>
                  </a:cubicBezTo>
                  <a:cubicBezTo>
                    <a:pt x="2578" y="225"/>
                    <a:pt x="2088" y="1"/>
                    <a:pt x="16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5189125" y="75817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4" y="1"/>
                  </a:moveTo>
                  <a:lnTo>
                    <a:pt x="4114" y="1"/>
                  </a:lnTo>
                  <a:cubicBezTo>
                    <a:pt x="4114" y="1"/>
                    <a:pt x="4196" y="624"/>
                    <a:pt x="3803" y="837"/>
                  </a:cubicBezTo>
                  <a:cubicBezTo>
                    <a:pt x="3409" y="1050"/>
                    <a:pt x="2836" y="1541"/>
                    <a:pt x="3426" y="2066"/>
                  </a:cubicBezTo>
                  <a:cubicBezTo>
                    <a:pt x="4032" y="2607"/>
                    <a:pt x="4196" y="3344"/>
                    <a:pt x="3688" y="4082"/>
                  </a:cubicBezTo>
                  <a:cubicBezTo>
                    <a:pt x="3688" y="4082"/>
                    <a:pt x="3983" y="2984"/>
                    <a:pt x="3246" y="2492"/>
                  </a:cubicBezTo>
                  <a:cubicBezTo>
                    <a:pt x="3044" y="2352"/>
                    <a:pt x="2879" y="2316"/>
                    <a:pt x="2761" y="2316"/>
                  </a:cubicBezTo>
                  <a:cubicBezTo>
                    <a:pt x="2630" y="2316"/>
                    <a:pt x="2557" y="2361"/>
                    <a:pt x="2557" y="2361"/>
                  </a:cubicBezTo>
                  <a:cubicBezTo>
                    <a:pt x="2623" y="2508"/>
                    <a:pt x="2655" y="2640"/>
                    <a:pt x="2672" y="2787"/>
                  </a:cubicBezTo>
                  <a:cubicBezTo>
                    <a:pt x="2688" y="3017"/>
                    <a:pt x="2213" y="3377"/>
                    <a:pt x="2557" y="3754"/>
                  </a:cubicBezTo>
                  <a:cubicBezTo>
                    <a:pt x="2901" y="4148"/>
                    <a:pt x="3147" y="4934"/>
                    <a:pt x="1934" y="5803"/>
                  </a:cubicBezTo>
                  <a:cubicBezTo>
                    <a:pt x="1934" y="5803"/>
                    <a:pt x="2557" y="4443"/>
                    <a:pt x="2196" y="3738"/>
                  </a:cubicBezTo>
                  <a:cubicBezTo>
                    <a:pt x="1819" y="3000"/>
                    <a:pt x="1377" y="3164"/>
                    <a:pt x="967" y="2574"/>
                  </a:cubicBezTo>
                  <a:cubicBezTo>
                    <a:pt x="967" y="2574"/>
                    <a:pt x="0" y="3099"/>
                    <a:pt x="754" y="4246"/>
                  </a:cubicBezTo>
                  <a:cubicBezTo>
                    <a:pt x="1623" y="5590"/>
                    <a:pt x="541" y="7278"/>
                    <a:pt x="1459" y="8213"/>
                  </a:cubicBezTo>
                  <a:cubicBezTo>
                    <a:pt x="1459" y="8213"/>
                    <a:pt x="1410" y="6852"/>
                    <a:pt x="2672" y="5623"/>
                  </a:cubicBezTo>
                  <a:cubicBezTo>
                    <a:pt x="3934" y="4393"/>
                    <a:pt x="5212" y="2853"/>
                    <a:pt x="41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5303450" y="732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0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84" y="1099"/>
                    <a:pt x="1213" y="1935"/>
                    <a:pt x="1279" y="2131"/>
                  </a:cubicBezTo>
                  <a:cubicBezTo>
                    <a:pt x="1341" y="2304"/>
                    <a:pt x="1389" y="2641"/>
                    <a:pt x="1206" y="2641"/>
                  </a:cubicBezTo>
                  <a:cubicBezTo>
                    <a:pt x="1198" y="2641"/>
                    <a:pt x="1190" y="2641"/>
                    <a:pt x="1180" y="2639"/>
                  </a:cubicBezTo>
                  <a:cubicBezTo>
                    <a:pt x="967" y="2623"/>
                    <a:pt x="1000" y="2492"/>
                    <a:pt x="1115" y="1820"/>
                  </a:cubicBezTo>
                  <a:cubicBezTo>
                    <a:pt x="1188" y="1319"/>
                    <a:pt x="870" y="1255"/>
                    <a:pt x="703" y="1255"/>
                  </a:cubicBezTo>
                  <a:cubicBezTo>
                    <a:pt x="646" y="1255"/>
                    <a:pt x="607" y="1262"/>
                    <a:pt x="607" y="1262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6"/>
                    <a:pt x="49" y="2344"/>
                    <a:pt x="312" y="3098"/>
                  </a:cubicBezTo>
                  <a:cubicBezTo>
                    <a:pt x="574" y="3852"/>
                    <a:pt x="0" y="4524"/>
                    <a:pt x="0" y="4524"/>
                  </a:cubicBezTo>
                  <a:cubicBezTo>
                    <a:pt x="3032" y="2017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5153050" y="947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56" y="526"/>
                  </a:cubicBezTo>
                  <a:cubicBezTo>
                    <a:pt x="1312" y="771"/>
                    <a:pt x="1" y="2443"/>
                    <a:pt x="3607" y="4263"/>
                  </a:cubicBezTo>
                  <a:cubicBezTo>
                    <a:pt x="3607" y="4263"/>
                    <a:pt x="2754" y="3771"/>
                    <a:pt x="2640" y="2492"/>
                  </a:cubicBezTo>
                  <a:cubicBezTo>
                    <a:pt x="2541" y="1198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5044050" y="1012825"/>
              <a:ext cx="196725" cy="145100"/>
            </a:xfrm>
            <a:custGeom>
              <a:avLst/>
              <a:gdLst/>
              <a:ahLst/>
              <a:cxnLst/>
              <a:rect l="l" t="t" r="r" b="b"/>
              <a:pathLst>
                <a:path w="7869" h="5804" extrusionOk="0">
                  <a:moveTo>
                    <a:pt x="4655" y="1"/>
                  </a:moveTo>
                  <a:cubicBezTo>
                    <a:pt x="4513" y="1"/>
                    <a:pt x="4376" y="47"/>
                    <a:pt x="4246" y="141"/>
                  </a:cubicBezTo>
                  <a:cubicBezTo>
                    <a:pt x="3878" y="395"/>
                    <a:pt x="3647" y="610"/>
                    <a:pt x="3455" y="610"/>
                  </a:cubicBezTo>
                  <a:cubicBezTo>
                    <a:pt x="3399" y="610"/>
                    <a:pt x="3347" y="592"/>
                    <a:pt x="3295" y="551"/>
                  </a:cubicBezTo>
                  <a:lnTo>
                    <a:pt x="3295" y="551"/>
                  </a:lnTo>
                  <a:cubicBezTo>
                    <a:pt x="3295" y="551"/>
                    <a:pt x="3000" y="1174"/>
                    <a:pt x="3672" y="1387"/>
                  </a:cubicBezTo>
                  <a:cubicBezTo>
                    <a:pt x="4361" y="1584"/>
                    <a:pt x="4836" y="1715"/>
                    <a:pt x="4738" y="2092"/>
                  </a:cubicBezTo>
                  <a:cubicBezTo>
                    <a:pt x="4639" y="2469"/>
                    <a:pt x="3705" y="2534"/>
                    <a:pt x="2590" y="2715"/>
                  </a:cubicBezTo>
                  <a:cubicBezTo>
                    <a:pt x="1476" y="2878"/>
                    <a:pt x="591" y="3157"/>
                    <a:pt x="607" y="4141"/>
                  </a:cubicBezTo>
                  <a:cubicBezTo>
                    <a:pt x="632" y="4890"/>
                    <a:pt x="490" y="5246"/>
                    <a:pt x="242" y="5246"/>
                  </a:cubicBezTo>
                  <a:cubicBezTo>
                    <a:pt x="170" y="5246"/>
                    <a:pt x="89" y="5216"/>
                    <a:pt x="0" y="5157"/>
                  </a:cubicBezTo>
                  <a:lnTo>
                    <a:pt x="0" y="5157"/>
                  </a:lnTo>
                  <a:cubicBezTo>
                    <a:pt x="1" y="5157"/>
                    <a:pt x="250" y="5804"/>
                    <a:pt x="1203" y="5804"/>
                  </a:cubicBezTo>
                  <a:cubicBezTo>
                    <a:pt x="1395" y="5804"/>
                    <a:pt x="1616" y="5777"/>
                    <a:pt x="1869" y="5714"/>
                  </a:cubicBezTo>
                  <a:cubicBezTo>
                    <a:pt x="3377" y="5337"/>
                    <a:pt x="3557" y="4108"/>
                    <a:pt x="4197" y="3354"/>
                  </a:cubicBezTo>
                  <a:cubicBezTo>
                    <a:pt x="4836" y="2600"/>
                    <a:pt x="5475" y="1977"/>
                    <a:pt x="7868" y="1928"/>
                  </a:cubicBezTo>
                  <a:cubicBezTo>
                    <a:pt x="7868" y="1928"/>
                    <a:pt x="6409" y="1813"/>
                    <a:pt x="5852" y="961"/>
                  </a:cubicBezTo>
                  <a:cubicBezTo>
                    <a:pt x="5447" y="329"/>
                    <a:pt x="5033" y="1"/>
                    <a:pt x="46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5144025" y="1072425"/>
              <a:ext cx="192225" cy="157025"/>
            </a:xfrm>
            <a:custGeom>
              <a:avLst/>
              <a:gdLst/>
              <a:ahLst/>
              <a:cxnLst/>
              <a:rect l="l" t="t" r="r" b="b"/>
              <a:pathLst>
                <a:path w="7689" h="6281" extrusionOk="0">
                  <a:moveTo>
                    <a:pt x="3368" y="0"/>
                  </a:moveTo>
                  <a:cubicBezTo>
                    <a:pt x="3322" y="0"/>
                    <a:pt x="3276" y="1"/>
                    <a:pt x="3230" y="3"/>
                  </a:cubicBezTo>
                  <a:cubicBezTo>
                    <a:pt x="2673" y="19"/>
                    <a:pt x="2115" y="183"/>
                    <a:pt x="1624" y="462"/>
                  </a:cubicBezTo>
                  <a:cubicBezTo>
                    <a:pt x="1443" y="560"/>
                    <a:pt x="1296" y="675"/>
                    <a:pt x="1148" y="822"/>
                  </a:cubicBezTo>
                  <a:cubicBezTo>
                    <a:pt x="1" y="1806"/>
                    <a:pt x="362" y="3887"/>
                    <a:pt x="1706" y="4215"/>
                  </a:cubicBezTo>
                  <a:cubicBezTo>
                    <a:pt x="1846" y="4253"/>
                    <a:pt x="1989" y="4272"/>
                    <a:pt x="2130" y="4272"/>
                  </a:cubicBezTo>
                  <a:cubicBezTo>
                    <a:pt x="2596" y="4272"/>
                    <a:pt x="3043" y="4068"/>
                    <a:pt x="3345" y="3691"/>
                  </a:cubicBezTo>
                  <a:cubicBezTo>
                    <a:pt x="3656" y="3248"/>
                    <a:pt x="3656" y="2658"/>
                    <a:pt x="3345" y="2216"/>
                  </a:cubicBezTo>
                  <a:cubicBezTo>
                    <a:pt x="3146" y="1922"/>
                    <a:pt x="2820" y="1763"/>
                    <a:pt x="2486" y="1763"/>
                  </a:cubicBezTo>
                  <a:cubicBezTo>
                    <a:pt x="2298" y="1763"/>
                    <a:pt x="2107" y="1814"/>
                    <a:pt x="1935" y="1920"/>
                  </a:cubicBezTo>
                  <a:cubicBezTo>
                    <a:pt x="1656" y="2084"/>
                    <a:pt x="1525" y="2412"/>
                    <a:pt x="1607" y="2724"/>
                  </a:cubicBezTo>
                  <a:cubicBezTo>
                    <a:pt x="1640" y="2822"/>
                    <a:pt x="1689" y="2904"/>
                    <a:pt x="1755" y="2970"/>
                  </a:cubicBezTo>
                  <a:cubicBezTo>
                    <a:pt x="1856" y="3071"/>
                    <a:pt x="1997" y="3114"/>
                    <a:pt x="2137" y="3114"/>
                  </a:cubicBezTo>
                  <a:cubicBezTo>
                    <a:pt x="2382" y="3114"/>
                    <a:pt x="2625" y="2983"/>
                    <a:pt x="2656" y="2806"/>
                  </a:cubicBezTo>
                  <a:cubicBezTo>
                    <a:pt x="2715" y="2542"/>
                    <a:pt x="2511" y="2304"/>
                    <a:pt x="2256" y="2304"/>
                  </a:cubicBezTo>
                  <a:cubicBezTo>
                    <a:pt x="2226" y="2304"/>
                    <a:pt x="2196" y="2307"/>
                    <a:pt x="2165" y="2314"/>
                  </a:cubicBezTo>
                  <a:cubicBezTo>
                    <a:pt x="1919" y="2379"/>
                    <a:pt x="1935" y="2511"/>
                    <a:pt x="1837" y="2527"/>
                  </a:cubicBezTo>
                  <a:cubicBezTo>
                    <a:pt x="1832" y="2528"/>
                    <a:pt x="1828" y="2528"/>
                    <a:pt x="1824" y="2528"/>
                  </a:cubicBezTo>
                  <a:cubicBezTo>
                    <a:pt x="1753" y="2528"/>
                    <a:pt x="1738" y="2396"/>
                    <a:pt x="1738" y="2396"/>
                  </a:cubicBezTo>
                  <a:cubicBezTo>
                    <a:pt x="1738" y="2199"/>
                    <a:pt x="1853" y="2019"/>
                    <a:pt x="2033" y="1920"/>
                  </a:cubicBezTo>
                  <a:cubicBezTo>
                    <a:pt x="2170" y="1855"/>
                    <a:pt x="2314" y="1823"/>
                    <a:pt x="2457" y="1823"/>
                  </a:cubicBezTo>
                  <a:cubicBezTo>
                    <a:pt x="2776" y="1823"/>
                    <a:pt x="3087" y="1981"/>
                    <a:pt x="3279" y="2265"/>
                  </a:cubicBezTo>
                  <a:cubicBezTo>
                    <a:pt x="3558" y="2674"/>
                    <a:pt x="3541" y="3215"/>
                    <a:pt x="3263" y="3625"/>
                  </a:cubicBezTo>
                  <a:cubicBezTo>
                    <a:pt x="3024" y="3939"/>
                    <a:pt x="2592" y="4119"/>
                    <a:pt x="2153" y="4119"/>
                  </a:cubicBezTo>
                  <a:cubicBezTo>
                    <a:pt x="2019" y="4119"/>
                    <a:pt x="1885" y="4102"/>
                    <a:pt x="1755" y="4068"/>
                  </a:cubicBezTo>
                  <a:cubicBezTo>
                    <a:pt x="542" y="3773"/>
                    <a:pt x="214" y="1855"/>
                    <a:pt x="1263" y="937"/>
                  </a:cubicBezTo>
                  <a:cubicBezTo>
                    <a:pt x="1742" y="488"/>
                    <a:pt x="2330" y="316"/>
                    <a:pt x="2924" y="316"/>
                  </a:cubicBezTo>
                  <a:cubicBezTo>
                    <a:pt x="3630" y="316"/>
                    <a:pt x="4342" y="560"/>
                    <a:pt x="4886" y="871"/>
                  </a:cubicBezTo>
                  <a:cubicBezTo>
                    <a:pt x="5820" y="1412"/>
                    <a:pt x="6558" y="2248"/>
                    <a:pt x="6951" y="3248"/>
                  </a:cubicBezTo>
                  <a:cubicBezTo>
                    <a:pt x="7279" y="4051"/>
                    <a:pt x="7459" y="4920"/>
                    <a:pt x="7459" y="5789"/>
                  </a:cubicBezTo>
                  <a:cubicBezTo>
                    <a:pt x="7459" y="5953"/>
                    <a:pt x="7443" y="6117"/>
                    <a:pt x="7410" y="6281"/>
                  </a:cubicBezTo>
                  <a:cubicBezTo>
                    <a:pt x="7426" y="6215"/>
                    <a:pt x="7443" y="6149"/>
                    <a:pt x="7459" y="6084"/>
                  </a:cubicBezTo>
                  <a:cubicBezTo>
                    <a:pt x="7459" y="6073"/>
                    <a:pt x="7459" y="6062"/>
                    <a:pt x="7459" y="6051"/>
                  </a:cubicBezTo>
                  <a:cubicBezTo>
                    <a:pt x="7689" y="4871"/>
                    <a:pt x="7541" y="3625"/>
                    <a:pt x="7016" y="2527"/>
                  </a:cubicBezTo>
                  <a:cubicBezTo>
                    <a:pt x="6331" y="1109"/>
                    <a:pt x="4979" y="0"/>
                    <a:pt x="33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5250625" y="1120350"/>
              <a:ext cx="76200" cy="81650"/>
            </a:xfrm>
            <a:custGeom>
              <a:avLst/>
              <a:gdLst/>
              <a:ahLst/>
              <a:cxnLst/>
              <a:rect l="l" t="t" r="r" b="b"/>
              <a:pathLst>
                <a:path w="3048" h="3266" extrusionOk="0">
                  <a:moveTo>
                    <a:pt x="715" y="1"/>
                  </a:moveTo>
                  <a:cubicBezTo>
                    <a:pt x="57" y="1"/>
                    <a:pt x="1" y="778"/>
                    <a:pt x="1097" y="954"/>
                  </a:cubicBezTo>
                  <a:cubicBezTo>
                    <a:pt x="2359" y="1167"/>
                    <a:pt x="3048" y="3265"/>
                    <a:pt x="3048" y="3265"/>
                  </a:cubicBezTo>
                  <a:cubicBezTo>
                    <a:pt x="3048" y="3265"/>
                    <a:pt x="2720" y="1003"/>
                    <a:pt x="1458" y="249"/>
                  </a:cubicBezTo>
                  <a:cubicBezTo>
                    <a:pt x="1166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5098150" y="1113875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6" y="197"/>
                    <a:pt x="1902" y="426"/>
                    <a:pt x="1820" y="672"/>
                  </a:cubicBezTo>
                  <a:cubicBezTo>
                    <a:pt x="1688" y="1082"/>
                    <a:pt x="1131" y="1312"/>
                    <a:pt x="574" y="1705"/>
                  </a:cubicBezTo>
                  <a:cubicBezTo>
                    <a:pt x="0" y="2082"/>
                    <a:pt x="98" y="2705"/>
                    <a:pt x="213" y="3033"/>
                  </a:cubicBezTo>
                  <a:cubicBezTo>
                    <a:pt x="279" y="3262"/>
                    <a:pt x="246" y="3508"/>
                    <a:pt x="131" y="3721"/>
                  </a:cubicBezTo>
                  <a:cubicBezTo>
                    <a:pt x="410" y="3492"/>
                    <a:pt x="721" y="3328"/>
                    <a:pt x="1066" y="3229"/>
                  </a:cubicBezTo>
                  <a:cubicBezTo>
                    <a:pt x="1672" y="3049"/>
                    <a:pt x="1656" y="2754"/>
                    <a:pt x="1656" y="2295"/>
                  </a:cubicBezTo>
                  <a:cubicBezTo>
                    <a:pt x="1641" y="1877"/>
                    <a:pt x="1817" y="1852"/>
                    <a:pt x="1859" y="1852"/>
                  </a:cubicBezTo>
                  <a:cubicBezTo>
                    <a:pt x="1865" y="1852"/>
                    <a:pt x="1869" y="1852"/>
                    <a:pt x="1869" y="1852"/>
                  </a:cubicBezTo>
                  <a:cubicBezTo>
                    <a:pt x="1873" y="1852"/>
                    <a:pt x="1877" y="1852"/>
                    <a:pt x="1882" y="1852"/>
                  </a:cubicBezTo>
                  <a:cubicBezTo>
                    <a:pt x="2162" y="1852"/>
                    <a:pt x="2098" y="2381"/>
                    <a:pt x="2065" y="2672"/>
                  </a:cubicBezTo>
                  <a:cubicBezTo>
                    <a:pt x="2049" y="2967"/>
                    <a:pt x="1934" y="3574"/>
                    <a:pt x="2475" y="4164"/>
                  </a:cubicBezTo>
                  <a:cubicBezTo>
                    <a:pt x="2717" y="4427"/>
                    <a:pt x="3041" y="4518"/>
                    <a:pt x="3363" y="4518"/>
                  </a:cubicBezTo>
                  <a:cubicBezTo>
                    <a:pt x="3761" y="4518"/>
                    <a:pt x="4157" y="4380"/>
                    <a:pt x="4393" y="4262"/>
                  </a:cubicBezTo>
                  <a:cubicBezTo>
                    <a:pt x="4497" y="4216"/>
                    <a:pt x="4609" y="4194"/>
                    <a:pt x="4722" y="4194"/>
                  </a:cubicBezTo>
                  <a:cubicBezTo>
                    <a:pt x="4893" y="4194"/>
                    <a:pt x="5064" y="4245"/>
                    <a:pt x="5213" y="4344"/>
                  </a:cubicBezTo>
                  <a:cubicBezTo>
                    <a:pt x="5065" y="3459"/>
                    <a:pt x="4639" y="3197"/>
                    <a:pt x="4000" y="3131"/>
                  </a:cubicBezTo>
                  <a:cubicBezTo>
                    <a:pt x="3377" y="3065"/>
                    <a:pt x="2524" y="2852"/>
                    <a:pt x="2197" y="1770"/>
                  </a:cubicBezTo>
                  <a:cubicBezTo>
                    <a:pt x="1852" y="689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5118625" y="1190100"/>
              <a:ext cx="32825" cy="49600"/>
            </a:xfrm>
            <a:custGeom>
              <a:avLst/>
              <a:gdLst/>
              <a:ahLst/>
              <a:cxnLst/>
              <a:rect l="l" t="t" r="r" b="b"/>
              <a:pathLst>
                <a:path w="1313" h="1984" extrusionOk="0">
                  <a:moveTo>
                    <a:pt x="968" y="0"/>
                  </a:moveTo>
                  <a:cubicBezTo>
                    <a:pt x="968" y="0"/>
                    <a:pt x="951" y="82"/>
                    <a:pt x="509" y="344"/>
                  </a:cubicBezTo>
                  <a:cubicBezTo>
                    <a:pt x="165" y="525"/>
                    <a:pt x="1" y="918"/>
                    <a:pt x="115" y="1295"/>
                  </a:cubicBezTo>
                  <a:cubicBezTo>
                    <a:pt x="181" y="1524"/>
                    <a:pt x="230" y="1754"/>
                    <a:pt x="263" y="1983"/>
                  </a:cubicBezTo>
                  <a:cubicBezTo>
                    <a:pt x="263" y="1983"/>
                    <a:pt x="263" y="1852"/>
                    <a:pt x="787" y="1557"/>
                  </a:cubicBezTo>
                  <a:cubicBezTo>
                    <a:pt x="1312" y="1262"/>
                    <a:pt x="1099" y="836"/>
                    <a:pt x="1017" y="557"/>
                  </a:cubicBezTo>
                  <a:cubicBezTo>
                    <a:pt x="968" y="377"/>
                    <a:pt x="935" y="18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4976425" y="974725"/>
              <a:ext cx="173375" cy="121725"/>
            </a:xfrm>
            <a:custGeom>
              <a:avLst/>
              <a:gdLst/>
              <a:ahLst/>
              <a:cxnLst/>
              <a:rect l="l" t="t" r="r" b="b"/>
              <a:pathLst>
                <a:path w="6935" h="4869" extrusionOk="0">
                  <a:moveTo>
                    <a:pt x="4974" y="1"/>
                  </a:moveTo>
                  <a:cubicBezTo>
                    <a:pt x="4750" y="1"/>
                    <a:pt x="4502" y="52"/>
                    <a:pt x="4230" y="174"/>
                  </a:cubicBezTo>
                  <a:cubicBezTo>
                    <a:pt x="2771" y="846"/>
                    <a:pt x="3033" y="3321"/>
                    <a:pt x="4771" y="3665"/>
                  </a:cubicBezTo>
                  <a:cubicBezTo>
                    <a:pt x="4984" y="3698"/>
                    <a:pt x="5181" y="3730"/>
                    <a:pt x="5361" y="3747"/>
                  </a:cubicBezTo>
                  <a:cubicBezTo>
                    <a:pt x="4902" y="3845"/>
                    <a:pt x="4459" y="3993"/>
                    <a:pt x="4050" y="4189"/>
                  </a:cubicBezTo>
                  <a:cubicBezTo>
                    <a:pt x="3886" y="4271"/>
                    <a:pt x="3656" y="4353"/>
                    <a:pt x="3607" y="4370"/>
                  </a:cubicBezTo>
                  <a:cubicBezTo>
                    <a:pt x="3159" y="4539"/>
                    <a:pt x="2736" y="4614"/>
                    <a:pt x="2353" y="4614"/>
                  </a:cubicBezTo>
                  <a:cubicBezTo>
                    <a:pt x="1516" y="4614"/>
                    <a:pt x="872" y="4258"/>
                    <a:pt x="591" y="3763"/>
                  </a:cubicBezTo>
                  <a:cubicBezTo>
                    <a:pt x="362" y="3353"/>
                    <a:pt x="345" y="2862"/>
                    <a:pt x="558" y="2452"/>
                  </a:cubicBezTo>
                  <a:cubicBezTo>
                    <a:pt x="558" y="2436"/>
                    <a:pt x="575" y="2436"/>
                    <a:pt x="575" y="2419"/>
                  </a:cubicBezTo>
                  <a:cubicBezTo>
                    <a:pt x="779" y="2105"/>
                    <a:pt x="1115" y="1958"/>
                    <a:pt x="1430" y="1958"/>
                  </a:cubicBezTo>
                  <a:cubicBezTo>
                    <a:pt x="1723" y="1958"/>
                    <a:pt x="1998" y="2084"/>
                    <a:pt x="2132" y="2321"/>
                  </a:cubicBezTo>
                  <a:cubicBezTo>
                    <a:pt x="2230" y="2452"/>
                    <a:pt x="2296" y="2632"/>
                    <a:pt x="2296" y="2796"/>
                  </a:cubicBezTo>
                  <a:cubicBezTo>
                    <a:pt x="2296" y="2960"/>
                    <a:pt x="2230" y="3108"/>
                    <a:pt x="2132" y="3206"/>
                  </a:cubicBezTo>
                  <a:cubicBezTo>
                    <a:pt x="2017" y="3303"/>
                    <a:pt x="1955" y="3333"/>
                    <a:pt x="1924" y="3333"/>
                  </a:cubicBezTo>
                  <a:cubicBezTo>
                    <a:pt x="1898" y="3333"/>
                    <a:pt x="1895" y="3311"/>
                    <a:pt x="1902" y="3288"/>
                  </a:cubicBezTo>
                  <a:cubicBezTo>
                    <a:pt x="2019" y="3036"/>
                    <a:pt x="1722" y="2864"/>
                    <a:pt x="1467" y="2864"/>
                  </a:cubicBezTo>
                  <a:cubicBezTo>
                    <a:pt x="1291" y="2864"/>
                    <a:pt x="1135" y="2946"/>
                    <a:pt x="1148" y="3140"/>
                  </a:cubicBezTo>
                  <a:cubicBezTo>
                    <a:pt x="1137" y="3420"/>
                    <a:pt x="1385" y="3555"/>
                    <a:pt x="1643" y="3555"/>
                  </a:cubicBezTo>
                  <a:cubicBezTo>
                    <a:pt x="1763" y="3555"/>
                    <a:pt x="1885" y="3525"/>
                    <a:pt x="1984" y="3468"/>
                  </a:cubicBezTo>
                  <a:lnTo>
                    <a:pt x="2017" y="3435"/>
                  </a:lnTo>
                  <a:cubicBezTo>
                    <a:pt x="2050" y="3419"/>
                    <a:pt x="2066" y="3403"/>
                    <a:pt x="2083" y="3386"/>
                  </a:cubicBezTo>
                  <a:cubicBezTo>
                    <a:pt x="2394" y="3091"/>
                    <a:pt x="2427" y="2632"/>
                    <a:pt x="2181" y="2304"/>
                  </a:cubicBezTo>
                  <a:cubicBezTo>
                    <a:pt x="2043" y="2028"/>
                    <a:pt x="1726" y="1876"/>
                    <a:pt x="1389" y="1876"/>
                  </a:cubicBezTo>
                  <a:cubicBezTo>
                    <a:pt x="1047" y="1876"/>
                    <a:pt x="683" y="2032"/>
                    <a:pt x="460" y="2370"/>
                  </a:cubicBezTo>
                  <a:cubicBezTo>
                    <a:pt x="1" y="2960"/>
                    <a:pt x="132" y="4124"/>
                    <a:pt x="935" y="4583"/>
                  </a:cubicBezTo>
                  <a:cubicBezTo>
                    <a:pt x="1274" y="4780"/>
                    <a:pt x="1660" y="4868"/>
                    <a:pt x="2054" y="4868"/>
                  </a:cubicBezTo>
                  <a:cubicBezTo>
                    <a:pt x="2118" y="4868"/>
                    <a:pt x="2182" y="4866"/>
                    <a:pt x="2247" y="4861"/>
                  </a:cubicBezTo>
                  <a:cubicBezTo>
                    <a:pt x="3148" y="4845"/>
                    <a:pt x="3869" y="4353"/>
                    <a:pt x="5049" y="3993"/>
                  </a:cubicBezTo>
                  <a:cubicBezTo>
                    <a:pt x="5476" y="3878"/>
                    <a:pt x="5918" y="3812"/>
                    <a:pt x="6361" y="3780"/>
                  </a:cubicBezTo>
                  <a:cubicBezTo>
                    <a:pt x="6557" y="3763"/>
                    <a:pt x="6754" y="3714"/>
                    <a:pt x="6934" y="3616"/>
                  </a:cubicBezTo>
                  <a:lnTo>
                    <a:pt x="6934" y="3616"/>
                  </a:lnTo>
                  <a:cubicBezTo>
                    <a:pt x="6934" y="3616"/>
                    <a:pt x="6811" y="3644"/>
                    <a:pt x="6656" y="3644"/>
                  </a:cubicBezTo>
                  <a:cubicBezTo>
                    <a:pt x="6500" y="3644"/>
                    <a:pt x="6312" y="3616"/>
                    <a:pt x="6180" y="3501"/>
                  </a:cubicBezTo>
                  <a:cubicBezTo>
                    <a:pt x="5918" y="3255"/>
                    <a:pt x="5935" y="3353"/>
                    <a:pt x="5640" y="3271"/>
                  </a:cubicBezTo>
                  <a:cubicBezTo>
                    <a:pt x="5476" y="3222"/>
                    <a:pt x="5361" y="3075"/>
                    <a:pt x="5377" y="2894"/>
                  </a:cubicBezTo>
                  <a:lnTo>
                    <a:pt x="5377" y="2894"/>
                  </a:lnTo>
                  <a:cubicBezTo>
                    <a:pt x="5181" y="3058"/>
                    <a:pt x="5131" y="3353"/>
                    <a:pt x="5295" y="3566"/>
                  </a:cubicBezTo>
                  <a:cubicBezTo>
                    <a:pt x="5295" y="3566"/>
                    <a:pt x="4574" y="3566"/>
                    <a:pt x="4394" y="3189"/>
                  </a:cubicBezTo>
                  <a:cubicBezTo>
                    <a:pt x="4230" y="2829"/>
                    <a:pt x="4427" y="2829"/>
                    <a:pt x="4574" y="2747"/>
                  </a:cubicBezTo>
                  <a:cubicBezTo>
                    <a:pt x="4705" y="2649"/>
                    <a:pt x="4754" y="2517"/>
                    <a:pt x="4607" y="2304"/>
                  </a:cubicBezTo>
                  <a:cubicBezTo>
                    <a:pt x="4459" y="2108"/>
                    <a:pt x="4476" y="1731"/>
                    <a:pt x="4754" y="1731"/>
                  </a:cubicBezTo>
                  <a:cubicBezTo>
                    <a:pt x="4676" y="1562"/>
                    <a:pt x="4505" y="1465"/>
                    <a:pt x="4332" y="1465"/>
                  </a:cubicBezTo>
                  <a:cubicBezTo>
                    <a:pt x="4286" y="1465"/>
                    <a:pt x="4241" y="1471"/>
                    <a:pt x="4197" y="1485"/>
                  </a:cubicBezTo>
                  <a:cubicBezTo>
                    <a:pt x="3755" y="1550"/>
                    <a:pt x="3755" y="2157"/>
                    <a:pt x="3755" y="2157"/>
                  </a:cubicBezTo>
                  <a:cubicBezTo>
                    <a:pt x="3755" y="2157"/>
                    <a:pt x="3459" y="1403"/>
                    <a:pt x="3935" y="1026"/>
                  </a:cubicBezTo>
                  <a:cubicBezTo>
                    <a:pt x="4124" y="881"/>
                    <a:pt x="4275" y="825"/>
                    <a:pt x="4392" y="825"/>
                  </a:cubicBezTo>
                  <a:cubicBezTo>
                    <a:pt x="4579" y="825"/>
                    <a:pt x="4681" y="967"/>
                    <a:pt x="4722" y="1108"/>
                  </a:cubicBezTo>
                  <a:cubicBezTo>
                    <a:pt x="4775" y="1293"/>
                    <a:pt x="4881" y="1447"/>
                    <a:pt x="5024" y="1447"/>
                  </a:cubicBezTo>
                  <a:cubicBezTo>
                    <a:pt x="5058" y="1447"/>
                    <a:pt x="5094" y="1438"/>
                    <a:pt x="5131" y="1419"/>
                  </a:cubicBezTo>
                  <a:cubicBezTo>
                    <a:pt x="5275" y="1353"/>
                    <a:pt x="5389" y="1249"/>
                    <a:pt x="5488" y="1249"/>
                  </a:cubicBezTo>
                  <a:cubicBezTo>
                    <a:pt x="5536" y="1249"/>
                    <a:pt x="5580" y="1273"/>
                    <a:pt x="5623" y="1337"/>
                  </a:cubicBezTo>
                  <a:cubicBezTo>
                    <a:pt x="5738" y="1600"/>
                    <a:pt x="5623" y="1911"/>
                    <a:pt x="5361" y="2009"/>
                  </a:cubicBezTo>
                  <a:cubicBezTo>
                    <a:pt x="5361" y="2009"/>
                    <a:pt x="5372" y="2010"/>
                    <a:pt x="5392" y="2010"/>
                  </a:cubicBezTo>
                  <a:cubicBezTo>
                    <a:pt x="5532" y="2010"/>
                    <a:pt x="6101" y="1972"/>
                    <a:pt x="6230" y="1370"/>
                  </a:cubicBezTo>
                  <a:cubicBezTo>
                    <a:pt x="6348" y="832"/>
                    <a:pt x="5867" y="1"/>
                    <a:pt x="49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4948975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7" y="1"/>
                  </a:moveTo>
                  <a:lnTo>
                    <a:pt x="837" y="1"/>
                  </a:lnTo>
                  <a:cubicBezTo>
                    <a:pt x="837" y="1"/>
                    <a:pt x="1" y="919"/>
                    <a:pt x="558" y="1722"/>
                  </a:cubicBezTo>
                  <a:cubicBezTo>
                    <a:pt x="869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6"/>
                    <a:pt x="1115" y="3099"/>
                    <a:pt x="1148" y="3295"/>
                  </a:cubicBezTo>
                  <a:cubicBezTo>
                    <a:pt x="1202" y="3215"/>
                    <a:pt x="1300" y="3156"/>
                    <a:pt x="1407" y="3156"/>
                  </a:cubicBezTo>
                  <a:cubicBezTo>
                    <a:pt x="1429" y="3156"/>
                    <a:pt x="1453" y="3159"/>
                    <a:pt x="1476" y="3164"/>
                  </a:cubicBezTo>
                  <a:cubicBezTo>
                    <a:pt x="1593" y="3200"/>
                    <a:pt x="1760" y="3281"/>
                    <a:pt x="1949" y="3281"/>
                  </a:cubicBezTo>
                  <a:cubicBezTo>
                    <a:pt x="2103" y="3281"/>
                    <a:pt x="2273" y="3227"/>
                    <a:pt x="2443" y="3050"/>
                  </a:cubicBezTo>
                  <a:cubicBezTo>
                    <a:pt x="2820" y="2640"/>
                    <a:pt x="3312" y="2869"/>
                    <a:pt x="4656" y="2164"/>
                  </a:cubicBezTo>
                  <a:lnTo>
                    <a:pt x="4656" y="2164"/>
                  </a:lnTo>
                  <a:cubicBezTo>
                    <a:pt x="4656" y="2165"/>
                    <a:pt x="3936" y="2468"/>
                    <a:pt x="3126" y="2468"/>
                  </a:cubicBezTo>
                  <a:cubicBezTo>
                    <a:pt x="2659" y="2468"/>
                    <a:pt x="2162" y="2367"/>
                    <a:pt x="1755" y="2050"/>
                  </a:cubicBezTo>
                  <a:cubicBezTo>
                    <a:pt x="1099" y="1574"/>
                    <a:pt x="755" y="804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5102250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51" y="0"/>
                  </a:moveTo>
                  <a:cubicBezTo>
                    <a:pt x="2155" y="0"/>
                    <a:pt x="1633" y="207"/>
                    <a:pt x="1279" y="614"/>
                  </a:cubicBezTo>
                  <a:cubicBezTo>
                    <a:pt x="0" y="2254"/>
                    <a:pt x="918" y="4270"/>
                    <a:pt x="1672" y="5122"/>
                  </a:cubicBezTo>
                  <a:cubicBezTo>
                    <a:pt x="2098" y="5630"/>
                    <a:pt x="2655" y="6024"/>
                    <a:pt x="3278" y="6286"/>
                  </a:cubicBezTo>
                  <a:cubicBezTo>
                    <a:pt x="2688" y="6007"/>
                    <a:pt x="2180" y="5614"/>
                    <a:pt x="1787" y="5122"/>
                  </a:cubicBezTo>
                  <a:cubicBezTo>
                    <a:pt x="1508" y="4745"/>
                    <a:pt x="1295" y="4302"/>
                    <a:pt x="1180" y="3844"/>
                  </a:cubicBezTo>
                  <a:cubicBezTo>
                    <a:pt x="1033" y="3319"/>
                    <a:pt x="967" y="2762"/>
                    <a:pt x="1016" y="2204"/>
                  </a:cubicBezTo>
                  <a:cubicBezTo>
                    <a:pt x="1147" y="729"/>
                    <a:pt x="1967" y="188"/>
                    <a:pt x="2721" y="155"/>
                  </a:cubicBezTo>
                  <a:cubicBezTo>
                    <a:pt x="3082" y="155"/>
                    <a:pt x="3409" y="303"/>
                    <a:pt x="3655" y="549"/>
                  </a:cubicBezTo>
                  <a:cubicBezTo>
                    <a:pt x="4295" y="1106"/>
                    <a:pt x="3934" y="2040"/>
                    <a:pt x="3393" y="2270"/>
                  </a:cubicBezTo>
                  <a:cubicBezTo>
                    <a:pt x="3270" y="2331"/>
                    <a:pt x="3138" y="2365"/>
                    <a:pt x="3004" y="2365"/>
                  </a:cubicBezTo>
                  <a:cubicBezTo>
                    <a:pt x="2887" y="2365"/>
                    <a:pt x="2770" y="2340"/>
                    <a:pt x="2655" y="2286"/>
                  </a:cubicBezTo>
                  <a:cubicBezTo>
                    <a:pt x="2475" y="2188"/>
                    <a:pt x="2360" y="2024"/>
                    <a:pt x="2344" y="1827"/>
                  </a:cubicBezTo>
                  <a:cubicBezTo>
                    <a:pt x="2344" y="1730"/>
                    <a:pt x="2370" y="1707"/>
                    <a:pt x="2420" y="1707"/>
                  </a:cubicBezTo>
                  <a:cubicBezTo>
                    <a:pt x="2463" y="1707"/>
                    <a:pt x="2523" y="1724"/>
                    <a:pt x="2600" y="1724"/>
                  </a:cubicBezTo>
                  <a:cubicBezTo>
                    <a:pt x="2658" y="1724"/>
                    <a:pt x="2726" y="1714"/>
                    <a:pt x="2803" y="1680"/>
                  </a:cubicBezTo>
                  <a:cubicBezTo>
                    <a:pt x="3000" y="1565"/>
                    <a:pt x="3049" y="1286"/>
                    <a:pt x="2885" y="1123"/>
                  </a:cubicBezTo>
                  <a:cubicBezTo>
                    <a:pt x="2817" y="1055"/>
                    <a:pt x="2718" y="1016"/>
                    <a:pt x="2615" y="1016"/>
                  </a:cubicBezTo>
                  <a:cubicBezTo>
                    <a:pt x="2419" y="1016"/>
                    <a:pt x="2207" y="1156"/>
                    <a:pt x="2164" y="1500"/>
                  </a:cubicBezTo>
                  <a:cubicBezTo>
                    <a:pt x="2131" y="1729"/>
                    <a:pt x="2213" y="1975"/>
                    <a:pt x="2377" y="2155"/>
                  </a:cubicBezTo>
                  <a:lnTo>
                    <a:pt x="2442" y="2204"/>
                  </a:lnTo>
                  <a:cubicBezTo>
                    <a:pt x="2459" y="2221"/>
                    <a:pt x="2475" y="2237"/>
                    <a:pt x="2492" y="2254"/>
                  </a:cubicBezTo>
                  <a:lnTo>
                    <a:pt x="2541" y="2286"/>
                  </a:lnTo>
                  <a:lnTo>
                    <a:pt x="2590" y="2319"/>
                  </a:lnTo>
                  <a:lnTo>
                    <a:pt x="2623" y="2336"/>
                  </a:lnTo>
                  <a:cubicBezTo>
                    <a:pt x="2746" y="2401"/>
                    <a:pt x="2881" y="2434"/>
                    <a:pt x="3016" y="2434"/>
                  </a:cubicBezTo>
                  <a:cubicBezTo>
                    <a:pt x="3151" y="2434"/>
                    <a:pt x="3287" y="2401"/>
                    <a:pt x="3409" y="2336"/>
                  </a:cubicBezTo>
                  <a:cubicBezTo>
                    <a:pt x="4016" y="2139"/>
                    <a:pt x="4442" y="1090"/>
                    <a:pt x="3737" y="451"/>
                  </a:cubicBezTo>
                  <a:cubicBezTo>
                    <a:pt x="3474" y="149"/>
                    <a:pt x="3072" y="0"/>
                    <a:pt x="2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4100725" y="1492700"/>
              <a:ext cx="227050" cy="157925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7077" y="1"/>
                  </a:moveTo>
                  <a:cubicBezTo>
                    <a:pt x="6621" y="1"/>
                    <a:pt x="6191" y="163"/>
                    <a:pt x="5918" y="501"/>
                  </a:cubicBezTo>
                  <a:cubicBezTo>
                    <a:pt x="5525" y="911"/>
                    <a:pt x="5475" y="1534"/>
                    <a:pt x="5803" y="2009"/>
                  </a:cubicBezTo>
                  <a:cubicBezTo>
                    <a:pt x="5902" y="2140"/>
                    <a:pt x="6033" y="2255"/>
                    <a:pt x="6180" y="2320"/>
                  </a:cubicBezTo>
                  <a:lnTo>
                    <a:pt x="6213" y="2320"/>
                  </a:lnTo>
                  <a:lnTo>
                    <a:pt x="6295" y="2353"/>
                  </a:lnTo>
                  <a:lnTo>
                    <a:pt x="6377" y="2369"/>
                  </a:lnTo>
                  <a:cubicBezTo>
                    <a:pt x="6449" y="2391"/>
                    <a:pt x="6524" y="2401"/>
                    <a:pt x="6599" y="2401"/>
                  </a:cubicBezTo>
                  <a:cubicBezTo>
                    <a:pt x="6811" y="2401"/>
                    <a:pt x="7022" y="2318"/>
                    <a:pt x="7180" y="2173"/>
                  </a:cubicBezTo>
                  <a:cubicBezTo>
                    <a:pt x="7571" y="1752"/>
                    <a:pt x="7301" y="1208"/>
                    <a:pt x="6963" y="1208"/>
                  </a:cubicBezTo>
                  <a:cubicBezTo>
                    <a:pt x="6932" y="1208"/>
                    <a:pt x="6900" y="1212"/>
                    <a:pt x="6869" y="1222"/>
                  </a:cubicBezTo>
                  <a:cubicBezTo>
                    <a:pt x="6541" y="1320"/>
                    <a:pt x="6475" y="1714"/>
                    <a:pt x="6705" y="1845"/>
                  </a:cubicBezTo>
                  <a:cubicBezTo>
                    <a:pt x="6759" y="1875"/>
                    <a:pt x="6817" y="1890"/>
                    <a:pt x="6875" y="1890"/>
                  </a:cubicBezTo>
                  <a:cubicBezTo>
                    <a:pt x="6976" y="1890"/>
                    <a:pt x="7075" y="1846"/>
                    <a:pt x="7147" y="1763"/>
                  </a:cubicBezTo>
                  <a:lnTo>
                    <a:pt x="7147" y="1763"/>
                  </a:lnTo>
                  <a:cubicBezTo>
                    <a:pt x="7196" y="1911"/>
                    <a:pt x="7131" y="2074"/>
                    <a:pt x="7016" y="2156"/>
                  </a:cubicBezTo>
                  <a:cubicBezTo>
                    <a:pt x="6877" y="2261"/>
                    <a:pt x="6705" y="2316"/>
                    <a:pt x="6529" y="2316"/>
                  </a:cubicBezTo>
                  <a:cubicBezTo>
                    <a:pt x="6456" y="2316"/>
                    <a:pt x="6383" y="2307"/>
                    <a:pt x="6311" y="2288"/>
                  </a:cubicBezTo>
                  <a:cubicBezTo>
                    <a:pt x="6213" y="2271"/>
                    <a:pt x="6131" y="2222"/>
                    <a:pt x="6049" y="2173"/>
                  </a:cubicBezTo>
                  <a:cubicBezTo>
                    <a:pt x="5557" y="1763"/>
                    <a:pt x="5508" y="1009"/>
                    <a:pt x="5967" y="550"/>
                  </a:cubicBezTo>
                  <a:cubicBezTo>
                    <a:pt x="6220" y="249"/>
                    <a:pt x="6612" y="106"/>
                    <a:pt x="7027" y="106"/>
                  </a:cubicBezTo>
                  <a:cubicBezTo>
                    <a:pt x="7900" y="106"/>
                    <a:pt x="8879" y="739"/>
                    <a:pt x="8901" y="1861"/>
                  </a:cubicBezTo>
                  <a:cubicBezTo>
                    <a:pt x="8918" y="2665"/>
                    <a:pt x="8475" y="3419"/>
                    <a:pt x="7770" y="3796"/>
                  </a:cubicBezTo>
                  <a:lnTo>
                    <a:pt x="7705" y="3812"/>
                  </a:lnTo>
                  <a:cubicBezTo>
                    <a:pt x="7606" y="3845"/>
                    <a:pt x="7524" y="3877"/>
                    <a:pt x="7426" y="3894"/>
                  </a:cubicBezTo>
                  <a:cubicBezTo>
                    <a:pt x="7196" y="3949"/>
                    <a:pt x="6967" y="3973"/>
                    <a:pt x="6738" y="3973"/>
                  </a:cubicBezTo>
                  <a:cubicBezTo>
                    <a:pt x="5166" y="3973"/>
                    <a:pt x="3636" y="2834"/>
                    <a:pt x="2298" y="2834"/>
                  </a:cubicBezTo>
                  <a:cubicBezTo>
                    <a:pt x="2153" y="2834"/>
                    <a:pt x="2010" y="2848"/>
                    <a:pt x="1869" y="2878"/>
                  </a:cubicBezTo>
                  <a:cubicBezTo>
                    <a:pt x="624" y="3156"/>
                    <a:pt x="263" y="4041"/>
                    <a:pt x="148" y="4582"/>
                  </a:cubicBezTo>
                  <a:cubicBezTo>
                    <a:pt x="1" y="5140"/>
                    <a:pt x="115" y="5730"/>
                    <a:pt x="558" y="6074"/>
                  </a:cubicBezTo>
                  <a:cubicBezTo>
                    <a:pt x="781" y="6241"/>
                    <a:pt x="1047" y="6317"/>
                    <a:pt x="1308" y="6317"/>
                  </a:cubicBezTo>
                  <a:cubicBezTo>
                    <a:pt x="1739" y="6317"/>
                    <a:pt x="2155" y="6110"/>
                    <a:pt x="2328" y="5762"/>
                  </a:cubicBezTo>
                  <a:cubicBezTo>
                    <a:pt x="2656" y="5222"/>
                    <a:pt x="2361" y="4517"/>
                    <a:pt x="1869" y="4402"/>
                  </a:cubicBezTo>
                  <a:cubicBezTo>
                    <a:pt x="1775" y="4363"/>
                    <a:pt x="1677" y="4344"/>
                    <a:pt x="1579" y="4344"/>
                  </a:cubicBezTo>
                  <a:cubicBezTo>
                    <a:pt x="1267" y="4344"/>
                    <a:pt x="965" y="4533"/>
                    <a:pt x="853" y="4845"/>
                  </a:cubicBezTo>
                  <a:cubicBezTo>
                    <a:pt x="820" y="4959"/>
                    <a:pt x="820" y="5090"/>
                    <a:pt x="837" y="5222"/>
                  </a:cubicBezTo>
                  <a:lnTo>
                    <a:pt x="837" y="5238"/>
                  </a:lnTo>
                  <a:cubicBezTo>
                    <a:pt x="837" y="5254"/>
                    <a:pt x="837" y="5254"/>
                    <a:pt x="853" y="5271"/>
                  </a:cubicBezTo>
                  <a:cubicBezTo>
                    <a:pt x="853" y="5287"/>
                    <a:pt x="853" y="5287"/>
                    <a:pt x="853" y="5304"/>
                  </a:cubicBezTo>
                  <a:cubicBezTo>
                    <a:pt x="927" y="5525"/>
                    <a:pt x="1130" y="5663"/>
                    <a:pt x="1351" y="5663"/>
                  </a:cubicBezTo>
                  <a:cubicBezTo>
                    <a:pt x="1425" y="5663"/>
                    <a:pt x="1500" y="5648"/>
                    <a:pt x="1574" y="5615"/>
                  </a:cubicBezTo>
                  <a:cubicBezTo>
                    <a:pt x="1920" y="5473"/>
                    <a:pt x="1813" y="4924"/>
                    <a:pt x="1471" y="4924"/>
                  </a:cubicBezTo>
                  <a:cubicBezTo>
                    <a:pt x="1456" y="4924"/>
                    <a:pt x="1442" y="4925"/>
                    <a:pt x="1427" y="4927"/>
                  </a:cubicBezTo>
                  <a:cubicBezTo>
                    <a:pt x="1050" y="4959"/>
                    <a:pt x="1115" y="5320"/>
                    <a:pt x="1066" y="5385"/>
                  </a:cubicBezTo>
                  <a:cubicBezTo>
                    <a:pt x="1055" y="5394"/>
                    <a:pt x="1043" y="5398"/>
                    <a:pt x="1031" y="5398"/>
                  </a:cubicBezTo>
                  <a:cubicBezTo>
                    <a:pt x="974" y="5398"/>
                    <a:pt x="916" y="5314"/>
                    <a:pt x="902" y="5287"/>
                  </a:cubicBezTo>
                  <a:cubicBezTo>
                    <a:pt x="837" y="5090"/>
                    <a:pt x="853" y="4894"/>
                    <a:pt x="935" y="4713"/>
                  </a:cubicBezTo>
                  <a:cubicBezTo>
                    <a:pt x="1086" y="4504"/>
                    <a:pt x="1319" y="4394"/>
                    <a:pt x="1559" y="4394"/>
                  </a:cubicBezTo>
                  <a:cubicBezTo>
                    <a:pt x="1657" y="4394"/>
                    <a:pt x="1757" y="4413"/>
                    <a:pt x="1853" y="4451"/>
                  </a:cubicBezTo>
                  <a:cubicBezTo>
                    <a:pt x="2312" y="4566"/>
                    <a:pt x="2558" y="5222"/>
                    <a:pt x="2246" y="5730"/>
                  </a:cubicBezTo>
                  <a:cubicBezTo>
                    <a:pt x="2088" y="6037"/>
                    <a:pt x="1713" y="6212"/>
                    <a:pt x="1330" y="6212"/>
                  </a:cubicBezTo>
                  <a:cubicBezTo>
                    <a:pt x="1079" y="6212"/>
                    <a:pt x="824" y="6138"/>
                    <a:pt x="624" y="5976"/>
                  </a:cubicBezTo>
                  <a:cubicBezTo>
                    <a:pt x="115" y="5566"/>
                    <a:pt x="115" y="4631"/>
                    <a:pt x="558" y="4058"/>
                  </a:cubicBezTo>
                  <a:cubicBezTo>
                    <a:pt x="910" y="3593"/>
                    <a:pt x="1502" y="3350"/>
                    <a:pt x="2121" y="3350"/>
                  </a:cubicBezTo>
                  <a:cubicBezTo>
                    <a:pt x="2309" y="3350"/>
                    <a:pt x="2501" y="3373"/>
                    <a:pt x="2689" y="3419"/>
                  </a:cubicBezTo>
                  <a:cubicBezTo>
                    <a:pt x="3508" y="3615"/>
                    <a:pt x="4328" y="3959"/>
                    <a:pt x="5213" y="4205"/>
                  </a:cubicBezTo>
                  <a:cubicBezTo>
                    <a:pt x="5536" y="4264"/>
                    <a:pt x="5865" y="4297"/>
                    <a:pt x="6190" y="4297"/>
                  </a:cubicBezTo>
                  <a:cubicBezTo>
                    <a:pt x="6774" y="4297"/>
                    <a:pt x="7347" y="4190"/>
                    <a:pt x="7852" y="3927"/>
                  </a:cubicBezTo>
                  <a:cubicBezTo>
                    <a:pt x="8606" y="3517"/>
                    <a:pt x="9081" y="2714"/>
                    <a:pt x="9049" y="1845"/>
                  </a:cubicBezTo>
                  <a:cubicBezTo>
                    <a:pt x="9005" y="653"/>
                    <a:pt x="7990" y="1"/>
                    <a:pt x="70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4024500" y="1628550"/>
              <a:ext cx="154100" cy="154925"/>
            </a:xfrm>
            <a:custGeom>
              <a:avLst/>
              <a:gdLst/>
              <a:ahLst/>
              <a:cxnLst/>
              <a:rect l="l" t="t" r="r" b="b"/>
              <a:pathLst>
                <a:path w="6164" h="6197" extrusionOk="0">
                  <a:moveTo>
                    <a:pt x="3082" y="1"/>
                  </a:moveTo>
                  <a:cubicBezTo>
                    <a:pt x="3050" y="115"/>
                    <a:pt x="3017" y="247"/>
                    <a:pt x="3000" y="361"/>
                  </a:cubicBezTo>
                  <a:cubicBezTo>
                    <a:pt x="3000" y="361"/>
                    <a:pt x="2919" y="1263"/>
                    <a:pt x="2050" y="1394"/>
                  </a:cubicBezTo>
                  <a:cubicBezTo>
                    <a:pt x="1165" y="1509"/>
                    <a:pt x="591" y="1640"/>
                    <a:pt x="558" y="2295"/>
                  </a:cubicBezTo>
                  <a:cubicBezTo>
                    <a:pt x="528" y="2911"/>
                    <a:pt x="333" y="3238"/>
                    <a:pt x="74" y="3238"/>
                  </a:cubicBezTo>
                  <a:cubicBezTo>
                    <a:pt x="50" y="3238"/>
                    <a:pt x="26" y="3235"/>
                    <a:pt x="1" y="3230"/>
                  </a:cubicBezTo>
                  <a:lnTo>
                    <a:pt x="1" y="3230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9"/>
                  </a:cubicBezTo>
                  <a:cubicBezTo>
                    <a:pt x="2181" y="3377"/>
                    <a:pt x="2115" y="2820"/>
                    <a:pt x="2132" y="2672"/>
                  </a:cubicBezTo>
                  <a:cubicBezTo>
                    <a:pt x="2147" y="2519"/>
                    <a:pt x="2205" y="2309"/>
                    <a:pt x="2347" y="2309"/>
                  </a:cubicBezTo>
                  <a:cubicBezTo>
                    <a:pt x="2357" y="2309"/>
                    <a:pt x="2367" y="2310"/>
                    <a:pt x="2378" y="2312"/>
                  </a:cubicBezTo>
                  <a:cubicBezTo>
                    <a:pt x="2542" y="2345"/>
                    <a:pt x="2607" y="2672"/>
                    <a:pt x="2378" y="2967"/>
                  </a:cubicBezTo>
                  <a:cubicBezTo>
                    <a:pt x="2033" y="3312"/>
                    <a:pt x="2001" y="3853"/>
                    <a:pt x="2279" y="4262"/>
                  </a:cubicBezTo>
                  <a:cubicBezTo>
                    <a:pt x="2640" y="4820"/>
                    <a:pt x="3082" y="6197"/>
                    <a:pt x="3082" y="6197"/>
                  </a:cubicBezTo>
                  <a:cubicBezTo>
                    <a:pt x="3082" y="6197"/>
                    <a:pt x="3525" y="4820"/>
                    <a:pt x="3886" y="4262"/>
                  </a:cubicBezTo>
                  <a:cubicBezTo>
                    <a:pt x="4181" y="3869"/>
                    <a:pt x="4131" y="3312"/>
                    <a:pt x="3787" y="2967"/>
                  </a:cubicBezTo>
                  <a:cubicBezTo>
                    <a:pt x="3558" y="2672"/>
                    <a:pt x="3623" y="2345"/>
                    <a:pt x="3771" y="2312"/>
                  </a:cubicBezTo>
                  <a:cubicBezTo>
                    <a:pt x="3777" y="2311"/>
                    <a:pt x="3783" y="2311"/>
                    <a:pt x="3789" y="2311"/>
                  </a:cubicBezTo>
                  <a:cubicBezTo>
                    <a:pt x="3941" y="2311"/>
                    <a:pt x="4017" y="2514"/>
                    <a:pt x="4033" y="2672"/>
                  </a:cubicBezTo>
                  <a:cubicBezTo>
                    <a:pt x="4033" y="2836"/>
                    <a:pt x="3968" y="3377"/>
                    <a:pt x="4804" y="3689"/>
                  </a:cubicBezTo>
                  <a:cubicBezTo>
                    <a:pt x="4941" y="3741"/>
                    <a:pt x="5071" y="3763"/>
                    <a:pt x="5192" y="3763"/>
                  </a:cubicBezTo>
                  <a:cubicBezTo>
                    <a:pt x="5790" y="3763"/>
                    <a:pt x="6164" y="3230"/>
                    <a:pt x="6164" y="3230"/>
                  </a:cubicBezTo>
                  <a:lnTo>
                    <a:pt x="6164" y="3230"/>
                  </a:lnTo>
                  <a:cubicBezTo>
                    <a:pt x="6138" y="3235"/>
                    <a:pt x="6113" y="3238"/>
                    <a:pt x="6088" y="3238"/>
                  </a:cubicBezTo>
                  <a:cubicBezTo>
                    <a:pt x="5818" y="3238"/>
                    <a:pt x="5637" y="2911"/>
                    <a:pt x="5607" y="2295"/>
                  </a:cubicBezTo>
                  <a:cubicBezTo>
                    <a:pt x="5574" y="1640"/>
                    <a:pt x="4984" y="1509"/>
                    <a:pt x="4115" y="1394"/>
                  </a:cubicBezTo>
                  <a:cubicBezTo>
                    <a:pt x="3246" y="1263"/>
                    <a:pt x="3164" y="361"/>
                    <a:pt x="3164" y="361"/>
                  </a:cubicBezTo>
                  <a:cubicBezTo>
                    <a:pt x="3148" y="247"/>
                    <a:pt x="3115" y="115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4127775" y="1582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61" y="2921"/>
                    <a:pt x="2721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29" y="2888"/>
                    <a:pt x="3377" y="1938"/>
                    <a:pt x="3148" y="1675"/>
                  </a:cubicBezTo>
                  <a:cubicBezTo>
                    <a:pt x="2958" y="1446"/>
                    <a:pt x="3081" y="1216"/>
                    <a:pt x="3268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39" y="1380"/>
                    <a:pt x="3262" y="1872"/>
                    <a:pt x="3951" y="2315"/>
                  </a:cubicBezTo>
                  <a:cubicBezTo>
                    <a:pt x="4119" y="2421"/>
                    <a:pt x="4277" y="2461"/>
                    <a:pt x="4419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5"/>
                    <a:pt x="4787" y="1429"/>
                  </a:cubicBezTo>
                  <a:cubicBezTo>
                    <a:pt x="4702" y="1366"/>
                    <a:pt x="4604" y="1330"/>
                    <a:pt x="4509" y="1330"/>
                  </a:cubicBezTo>
                  <a:cubicBezTo>
                    <a:pt x="4458" y="1330"/>
                    <a:pt x="4407" y="1341"/>
                    <a:pt x="4361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9" y="1374"/>
                    <a:pt x="3968" y="1324"/>
                    <a:pt x="4033" y="1233"/>
                  </a:cubicBezTo>
                  <a:cubicBezTo>
                    <a:pt x="4064" y="1183"/>
                    <a:pt x="4101" y="1165"/>
                    <a:pt x="4151" y="1165"/>
                  </a:cubicBezTo>
                  <a:cubicBezTo>
                    <a:pt x="4286" y="1165"/>
                    <a:pt x="4521" y="1295"/>
                    <a:pt x="5033" y="1331"/>
                  </a:cubicBezTo>
                  <a:cubicBezTo>
                    <a:pt x="5068" y="1334"/>
                    <a:pt x="5103" y="1335"/>
                    <a:pt x="5138" y="1335"/>
                  </a:cubicBezTo>
                  <a:cubicBezTo>
                    <a:pt x="5904" y="1335"/>
                    <a:pt x="6459" y="676"/>
                    <a:pt x="6459" y="675"/>
                  </a:cubicBezTo>
                  <a:lnTo>
                    <a:pt x="6459" y="675"/>
                  </a:lnTo>
                  <a:cubicBezTo>
                    <a:pt x="6000" y="931"/>
                    <a:pt x="5514" y="1029"/>
                    <a:pt x="5026" y="1029"/>
                  </a:cubicBezTo>
                  <a:cubicBezTo>
                    <a:pt x="3859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4169175" y="1490500"/>
              <a:ext cx="90575" cy="63100"/>
            </a:xfrm>
            <a:custGeom>
              <a:avLst/>
              <a:gdLst/>
              <a:ahLst/>
              <a:cxnLst/>
              <a:rect l="l" t="t" r="r" b="b"/>
              <a:pathLst>
                <a:path w="3623" h="2524" extrusionOk="0">
                  <a:moveTo>
                    <a:pt x="2514" y="1"/>
                  </a:moveTo>
                  <a:cubicBezTo>
                    <a:pt x="1923" y="1"/>
                    <a:pt x="1243" y="126"/>
                    <a:pt x="869" y="622"/>
                  </a:cubicBezTo>
                  <a:cubicBezTo>
                    <a:pt x="0" y="1769"/>
                    <a:pt x="525" y="2523"/>
                    <a:pt x="525" y="2523"/>
                  </a:cubicBezTo>
                  <a:cubicBezTo>
                    <a:pt x="525" y="2523"/>
                    <a:pt x="361" y="2162"/>
                    <a:pt x="1393" y="2162"/>
                  </a:cubicBezTo>
                  <a:cubicBezTo>
                    <a:pt x="2426" y="2146"/>
                    <a:pt x="2311" y="1490"/>
                    <a:pt x="2262" y="1261"/>
                  </a:cubicBezTo>
                  <a:cubicBezTo>
                    <a:pt x="2180" y="1015"/>
                    <a:pt x="2246" y="736"/>
                    <a:pt x="2426" y="556"/>
                  </a:cubicBezTo>
                  <a:cubicBezTo>
                    <a:pt x="2655" y="195"/>
                    <a:pt x="3622" y="130"/>
                    <a:pt x="3622" y="130"/>
                  </a:cubicBezTo>
                  <a:cubicBezTo>
                    <a:pt x="3622" y="130"/>
                    <a:pt x="3114" y="1"/>
                    <a:pt x="25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4238425" y="14236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1" y="0"/>
                  </a:moveTo>
                  <a:cubicBezTo>
                    <a:pt x="1131" y="0"/>
                    <a:pt x="1344" y="541"/>
                    <a:pt x="984" y="738"/>
                  </a:cubicBezTo>
                  <a:cubicBezTo>
                    <a:pt x="623" y="934"/>
                    <a:pt x="0" y="1344"/>
                    <a:pt x="246" y="2016"/>
                  </a:cubicBezTo>
                  <a:cubicBezTo>
                    <a:pt x="492" y="2688"/>
                    <a:pt x="1688" y="2426"/>
                    <a:pt x="2262" y="2606"/>
                  </a:cubicBezTo>
                  <a:cubicBezTo>
                    <a:pt x="2262" y="2606"/>
                    <a:pt x="1393" y="2164"/>
                    <a:pt x="1459" y="1426"/>
                  </a:cubicBezTo>
                  <a:cubicBezTo>
                    <a:pt x="1525" y="705"/>
                    <a:pt x="1426" y="164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4299475" y="1452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9" y="2476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43" y="4049"/>
                    <a:pt x="1787" y="3361"/>
                    <a:pt x="2492" y="2935"/>
                  </a:cubicBezTo>
                  <a:cubicBezTo>
                    <a:pt x="3180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51" y="1704"/>
                    <a:pt x="2762" y="1750"/>
                    <a:pt x="2604" y="1750"/>
                  </a:cubicBezTo>
                  <a:cubicBezTo>
                    <a:pt x="2557" y="1750"/>
                    <a:pt x="2503" y="1746"/>
                    <a:pt x="2443" y="1738"/>
                  </a:cubicBezTo>
                  <a:cubicBezTo>
                    <a:pt x="2413" y="1731"/>
                    <a:pt x="2384" y="1728"/>
                    <a:pt x="2356" y="1728"/>
                  </a:cubicBezTo>
                  <a:cubicBezTo>
                    <a:pt x="2119" y="1728"/>
                    <a:pt x="1945" y="1961"/>
                    <a:pt x="2033" y="2181"/>
                  </a:cubicBezTo>
                  <a:cubicBezTo>
                    <a:pt x="2101" y="2357"/>
                    <a:pt x="1967" y="2533"/>
                    <a:pt x="1807" y="2533"/>
                  </a:cubicBezTo>
                  <a:cubicBezTo>
                    <a:pt x="1774" y="2533"/>
                    <a:pt x="1739" y="2526"/>
                    <a:pt x="1705" y="2509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1984" y="1705"/>
                    <a:pt x="2148" y="1312"/>
                    <a:pt x="1951" y="689"/>
                  </a:cubicBezTo>
                  <a:cubicBezTo>
                    <a:pt x="1811" y="217"/>
                    <a:pt x="1343" y="113"/>
                    <a:pt x="1018" y="113"/>
                  </a:cubicBezTo>
                  <a:cubicBezTo>
                    <a:pt x="926" y="113"/>
                    <a:pt x="845" y="121"/>
                    <a:pt x="787" y="132"/>
                  </a:cubicBezTo>
                  <a:cubicBezTo>
                    <a:pt x="768" y="134"/>
                    <a:pt x="750" y="135"/>
                    <a:pt x="731" y="135"/>
                  </a:cubicBezTo>
                  <a:cubicBezTo>
                    <a:pt x="603" y="135"/>
                    <a:pt x="478" y="87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4281450" y="1294200"/>
              <a:ext cx="203275" cy="202425"/>
            </a:xfrm>
            <a:custGeom>
              <a:avLst/>
              <a:gdLst/>
              <a:ahLst/>
              <a:cxnLst/>
              <a:rect l="l" t="t" r="r" b="b"/>
              <a:pathLst>
                <a:path w="8131" h="8097" extrusionOk="0">
                  <a:moveTo>
                    <a:pt x="5760" y="1"/>
                  </a:moveTo>
                  <a:cubicBezTo>
                    <a:pt x="5242" y="1"/>
                    <a:pt x="4733" y="166"/>
                    <a:pt x="4426" y="557"/>
                  </a:cubicBezTo>
                  <a:cubicBezTo>
                    <a:pt x="4131" y="999"/>
                    <a:pt x="4082" y="1557"/>
                    <a:pt x="4311" y="2032"/>
                  </a:cubicBezTo>
                  <a:cubicBezTo>
                    <a:pt x="4520" y="2441"/>
                    <a:pt x="4858" y="2587"/>
                    <a:pt x="5190" y="2587"/>
                  </a:cubicBezTo>
                  <a:cubicBezTo>
                    <a:pt x="5535" y="2587"/>
                    <a:pt x="5873" y="2429"/>
                    <a:pt x="6049" y="2245"/>
                  </a:cubicBezTo>
                  <a:cubicBezTo>
                    <a:pt x="6229" y="2032"/>
                    <a:pt x="6294" y="1753"/>
                    <a:pt x="6245" y="1491"/>
                  </a:cubicBezTo>
                  <a:cubicBezTo>
                    <a:pt x="6197" y="1163"/>
                    <a:pt x="5967" y="1022"/>
                    <a:pt x="5756" y="1022"/>
                  </a:cubicBezTo>
                  <a:cubicBezTo>
                    <a:pt x="5608" y="1022"/>
                    <a:pt x="5470" y="1091"/>
                    <a:pt x="5409" y="1212"/>
                  </a:cubicBezTo>
                  <a:cubicBezTo>
                    <a:pt x="5278" y="1491"/>
                    <a:pt x="5344" y="1852"/>
                    <a:pt x="5754" y="1917"/>
                  </a:cubicBezTo>
                  <a:cubicBezTo>
                    <a:pt x="6098" y="1966"/>
                    <a:pt x="5917" y="2393"/>
                    <a:pt x="5475" y="2507"/>
                  </a:cubicBezTo>
                  <a:cubicBezTo>
                    <a:pt x="5398" y="2528"/>
                    <a:pt x="5319" y="2538"/>
                    <a:pt x="5240" y="2538"/>
                  </a:cubicBezTo>
                  <a:cubicBezTo>
                    <a:pt x="4886" y="2538"/>
                    <a:pt x="4541" y="2334"/>
                    <a:pt x="4393" y="1999"/>
                  </a:cubicBezTo>
                  <a:cubicBezTo>
                    <a:pt x="4196" y="1557"/>
                    <a:pt x="4246" y="1032"/>
                    <a:pt x="4524" y="639"/>
                  </a:cubicBezTo>
                  <a:cubicBezTo>
                    <a:pt x="4794" y="301"/>
                    <a:pt x="5253" y="142"/>
                    <a:pt x="5718" y="142"/>
                  </a:cubicBezTo>
                  <a:cubicBezTo>
                    <a:pt x="5818" y="142"/>
                    <a:pt x="5918" y="149"/>
                    <a:pt x="6016" y="163"/>
                  </a:cubicBezTo>
                  <a:cubicBezTo>
                    <a:pt x="7229" y="294"/>
                    <a:pt x="7917" y="1999"/>
                    <a:pt x="7196" y="3147"/>
                  </a:cubicBezTo>
                  <a:cubicBezTo>
                    <a:pt x="6967" y="3507"/>
                    <a:pt x="6639" y="3802"/>
                    <a:pt x="6229" y="3999"/>
                  </a:cubicBezTo>
                  <a:cubicBezTo>
                    <a:pt x="5842" y="4165"/>
                    <a:pt x="5392" y="4248"/>
                    <a:pt x="4869" y="4248"/>
                  </a:cubicBezTo>
                  <a:cubicBezTo>
                    <a:pt x="4462" y="4248"/>
                    <a:pt x="4010" y="4198"/>
                    <a:pt x="3508" y="4097"/>
                  </a:cubicBezTo>
                  <a:cubicBezTo>
                    <a:pt x="3202" y="4036"/>
                    <a:pt x="2903" y="4005"/>
                    <a:pt x="2616" y="4005"/>
                  </a:cubicBezTo>
                  <a:cubicBezTo>
                    <a:pt x="1289" y="4005"/>
                    <a:pt x="239" y="4661"/>
                    <a:pt x="131" y="5982"/>
                  </a:cubicBezTo>
                  <a:cubicBezTo>
                    <a:pt x="0" y="7572"/>
                    <a:pt x="1049" y="8097"/>
                    <a:pt x="1049" y="8097"/>
                  </a:cubicBezTo>
                  <a:lnTo>
                    <a:pt x="1016" y="8064"/>
                  </a:lnTo>
                  <a:cubicBezTo>
                    <a:pt x="443" y="7425"/>
                    <a:pt x="607" y="6228"/>
                    <a:pt x="607" y="6228"/>
                  </a:cubicBezTo>
                  <a:cubicBezTo>
                    <a:pt x="689" y="5720"/>
                    <a:pt x="951" y="5245"/>
                    <a:pt x="1344" y="4900"/>
                  </a:cubicBezTo>
                  <a:cubicBezTo>
                    <a:pt x="1937" y="4461"/>
                    <a:pt x="2695" y="4378"/>
                    <a:pt x="3182" y="4378"/>
                  </a:cubicBezTo>
                  <a:cubicBezTo>
                    <a:pt x="3476" y="4378"/>
                    <a:pt x="3672" y="4409"/>
                    <a:pt x="3672" y="4409"/>
                  </a:cubicBezTo>
                  <a:cubicBezTo>
                    <a:pt x="3918" y="4441"/>
                    <a:pt x="4147" y="4458"/>
                    <a:pt x="4360" y="4474"/>
                  </a:cubicBezTo>
                  <a:cubicBezTo>
                    <a:pt x="4446" y="4478"/>
                    <a:pt x="4533" y="4480"/>
                    <a:pt x="4621" y="4480"/>
                  </a:cubicBezTo>
                  <a:cubicBezTo>
                    <a:pt x="5612" y="4480"/>
                    <a:pt x="6725" y="4208"/>
                    <a:pt x="7327" y="3245"/>
                  </a:cubicBezTo>
                  <a:cubicBezTo>
                    <a:pt x="8130" y="1983"/>
                    <a:pt x="7360" y="180"/>
                    <a:pt x="6032" y="16"/>
                  </a:cubicBezTo>
                  <a:cubicBezTo>
                    <a:pt x="5942" y="6"/>
                    <a:pt x="5851" y="1"/>
                    <a:pt x="57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4306850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4335525" y="1410675"/>
              <a:ext cx="116425" cy="59325"/>
            </a:xfrm>
            <a:custGeom>
              <a:avLst/>
              <a:gdLst/>
              <a:ahLst/>
              <a:cxnLst/>
              <a:rect l="l" t="t" r="r" b="b"/>
              <a:pathLst>
                <a:path w="4657" h="2373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91" y="206"/>
                    <a:pt x="177" y="196"/>
                    <a:pt x="259" y="196"/>
                  </a:cubicBezTo>
                  <a:cubicBezTo>
                    <a:pt x="726" y="196"/>
                    <a:pt x="1033" y="504"/>
                    <a:pt x="935" y="979"/>
                  </a:cubicBezTo>
                  <a:cubicBezTo>
                    <a:pt x="804" y="1405"/>
                    <a:pt x="952" y="1848"/>
                    <a:pt x="1312" y="2110"/>
                  </a:cubicBezTo>
                  <a:cubicBezTo>
                    <a:pt x="1624" y="2372"/>
                    <a:pt x="2542" y="2372"/>
                    <a:pt x="2542" y="2372"/>
                  </a:cubicBezTo>
                  <a:cubicBezTo>
                    <a:pt x="2296" y="2225"/>
                    <a:pt x="2525" y="1864"/>
                    <a:pt x="2689" y="1438"/>
                  </a:cubicBezTo>
                  <a:cubicBezTo>
                    <a:pt x="2845" y="1017"/>
                    <a:pt x="2423" y="863"/>
                    <a:pt x="2226" y="863"/>
                  </a:cubicBezTo>
                  <a:cubicBezTo>
                    <a:pt x="2216" y="863"/>
                    <a:pt x="2206" y="863"/>
                    <a:pt x="2197" y="864"/>
                  </a:cubicBezTo>
                  <a:cubicBezTo>
                    <a:pt x="2110" y="882"/>
                    <a:pt x="2036" y="899"/>
                    <a:pt x="1967" y="899"/>
                  </a:cubicBezTo>
                  <a:cubicBezTo>
                    <a:pt x="1906" y="899"/>
                    <a:pt x="1849" y="886"/>
                    <a:pt x="1788" y="848"/>
                  </a:cubicBezTo>
                  <a:cubicBezTo>
                    <a:pt x="1683" y="783"/>
                    <a:pt x="1724" y="571"/>
                    <a:pt x="1986" y="571"/>
                  </a:cubicBezTo>
                  <a:cubicBezTo>
                    <a:pt x="2053" y="571"/>
                    <a:pt x="2134" y="585"/>
                    <a:pt x="2230" y="618"/>
                  </a:cubicBezTo>
                  <a:cubicBezTo>
                    <a:pt x="2722" y="766"/>
                    <a:pt x="2574" y="1225"/>
                    <a:pt x="3296" y="1372"/>
                  </a:cubicBezTo>
                  <a:cubicBezTo>
                    <a:pt x="3353" y="1384"/>
                    <a:pt x="3407" y="1389"/>
                    <a:pt x="3458" y="1389"/>
                  </a:cubicBezTo>
                  <a:cubicBezTo>
                    <a:pt x="4058" y="1389"/>
                    <a:pt x="4203" y="641"/>
                    <a:pt x="4279" y="520"/>
                  </a:cubicBezTo>
                  <a:cubicBezTo>
                    <a:pt x="4394" y="389"/>
                    <a:pt x="4525" y="258"/>
                    <a:pt x="4656" y="143"/>
                  </a:cubicBezTo>
                  <a:lnTo>
                    <a:pt x="4656" y="143"/>
                  </a:lnTo>
                  <a:cubicBezTo>
                    <a:pt x="4446" y="267"/>
                    <a:pt x="4070" y="385"/>
                    <a:pt x="3534" y="385"/>
                  </a:cubicBezTo>
                  <a:cubicBezTo>
                    <a:pt x="3149" y="385"/>
                    <a:pt x="2680" y="324"/>
                    <a:pt x="2132" y="159"/>
                  </a:cubicBezTo>
                  <a:cubicBezTo>
                    <a:pt x="1733" y="41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4341675" y="13015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8" y="0"/>
                  </a:moveTo>
                  <a:lnTo>
                    <a:pt x="1968" y="0"/>
                  </a:lnTo>
                  <a:cubicBezTo>
                    <a:pt x="1525" y="263"/>
                    <a:pt x="1460" y="722"/>
                    <a:pt x="722" y="1328"/>
                  </a:cubicBezTo>
                  <a:cubicBezTo>
                    <a:pt x="1" y="1951"/>
                    <a:pt x="214" y="2410"/>
                    <a:pt x="361" y="2672"/>
                  </a:cubicBezTo>
                  <a:cubicBezTo>
                    <a:pt x="460" y="2803"/>
                    <a:pt x="443" y="2984"/>
                    <a:pt x="296" y="3082"/>
                  </a:cubicBezTo>
                  <a:cubicBezTo>
                    <a:pt x="1394" y="2967"/>
                    <a:pt x="1246" y="2328"/>
                    <a:pt x="1181" y="2131"/>
                  </a:cubicBezTo>
                  <a:cubicBezTo>
                    <a:pt x="1115" y="1935"/>
                    <a:pt x="1148" y="1836"/>
                    <a:pt x="1263" y="1836"/>
                  </a:cubicBezTo>
                  <a:cubicBezTo>
                    <a:pt x="1361" y="1836"/>
                    <a:pt x="1361" y="2066"/>
                    <a:pt x="1345" y="2344"/>
                  </a:cubicBezTo>
                  <a:cubicBezTo>
                    <a:pt x="1328" y="2623"/>
                    <a:pt x="1279" y="3279"/>
                    <a:pt x="2132" y="3344"/>
                  </a:cubicBezTo>
                  <a:cubicBezTo>
                    <a:pt x="2163" y="3347"/>
                    <a:pt x="2193" y="3348"/>
                    <a:pt x="2222" y="3348"/>
                  </a:cubicBezTo>
                  <a:cubicBezTo>
                    <a:pt x="3001" y="3348"/>
                    <a:pt x="3230" y="2541"/>
                    <a:pt x="3230" y="2541"/>
                  </a:cubicBezTo>
                  <a:lnTo>
                    <a:pt x="3230" y="2541"/>
                  </a:lnTo>
                  <a:cubicBezTo>
                    <a:pt x="3105" y="2576"/>
                    <a:pt x="2954" y="2601"/>
                    <a:pt x="2794" y="2601"/>
                  </a:cubicBezTo>
                  <a:cubicBezTo>
                    <a:pt x="2344" y="2601"/>
                    <a:pt x="1820" y="2401"/>
                    <a:pt x="1591" y="1640"/>
                  </a:cubicBezTo>
                  <a:cubicBezTo>
                    <a:pt x="1394" y="1066"/>
                    <a:pt x="1542" y="427"/>
                    <a:pt x="1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4457250" y="1181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299" y="1"/>
                  </a:moveTo>
                  <a:cubicBezTo>
                    <a:pt x="983" y="1"/>
                    <a:pt x="738" y="369"/>
                    <a:pt x="738" y="369"/>
                  </a:cubicBezTo>
                  <a:cubicBezTo>
                    <a:pt x="0" y="1516"/>
                    <a:pt x="820" y="3286"/>
                    <a:pt x="967" y="5171"/>
                  </a:cubicBezTo>
                  <a:cubicBezTo>
                    <a:pt x="1115" y="7056"/>
                    <a:pt x="459" y="7663"/>
                    <a:pt x="459" y="7663"/>
                  </a:cubicBezTo>
                  <a:cubicBezTo>
                    <a:pt x="1148" y="7138"/>
                    <a:pt x="1311" y="5368"/>
                    <a:pt x="1180" y="3991"/>
                  </a:cubicBezTo>
                  <a:cubicBezTo>
                    <a:pt x="1049" y="2631"/>
                    <a:pt x="1066" y="1369"/>
                    <a:pt x="1328" y="1106"/>
                  </a:cubicBezTo>
                  <a:cubicBezTo>
                    <a:pt x="1590" y="844"/>
                    <a:pt x="1934" y="287"/>
                    <a:pt x="1508" y="57"/>
                  </a:cubicBezTo>
                  <a:cubicBezTo>
                    <a:pt x="1436" y="17"/>
                    <a:pt x="1366" y="1"/>
                    <a:pt x="12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4411350" y="1156775"/>
              <a:ext cx="213925" cy="254200"/>
            </a:xfrm>
            <a:custGeom>
              <a:avLst/>
              <a:gdLst/>
              <a:ahLst/>
              <a:cxnLst/>
              <a:rect l="l" t="t" r="r" b="b"/>
              <a:pathLst>
                <a:path w="8557" h="10168" extrusionOk="0">
                  <a:moveTo>
                    <a:pt x="6314" y="0"/>
                  </a:moveTo>
                  <a:cubicBezTo>
                    <a:pt x="6113" y="0"/>
                    <a:pt x="5908" y="23"/>
                    <a:pt x="5704" y="71"/>
                  </a:cubicBezTo>
                  <a:cubicBezTo>
                    <a:pt x="4492" y="333"/>
                    <a:pt x="3738" y="1579"/>
                    <a:pt x="3508" y="2841"/>
                  </a:cubicBezTo>
                  <a:cubicBezTo>
                    <a:pt x="3262" y="4136"/>
                    <a:pt x="3508" y="5365"/>
                    <a:pt x="3459" y="6480"/>
                  </a:cubicBezTo>
                  <a:cubicBezTo>
                    <a:pt x="3508" y="7463"/>
                    <a:pt x="3147" y="8430"/>
                    <a:pt x="2443" y="9119"/>
                  </a:cubicBezTo>
                  <a:cubicBezTo>
                    <a:pt x="1771" y="9742"/>
                    <a:pt x="918" y="10102"/>
                    <a:pt x="0" y="10168"/>
                  </a:cubicBezTo>
                  <a:cubicBezTo>
                    <a:pt x="935" y="10135"/>
                    <a:pt x="1820" y="9791"/>
                    <a:pt x="2525" y="9184"/>
                  </a:cubicBezTo>
                  <a:cubicBezTo>
                    <a:pt x="3262" y="8480"/>
                    <a:pt x="3656" y="7496"/>
                    <a:pt x="3606" y="6480"/>
                  </a:cubicBezTo>
                  <a:cubicBezTo>
                    <a:pt x="3672" y="5365"/>
                    <a:pt x="3442" y="4120"/>
                    <a:pt x="3672" y="2874"/>
                  </a:cubicBezTo>
                  <a:cubicBezTo>
                    <a:pt x="3918" y="1612"/>
                    <a:pt x="4623" y="464"/>
                    <a:pt x="5721" y="202"/>
                  </a:cubicBezTo>
                  <a:cubicBezTo>
                    <a:pt x="5852" y="169"/>
                    <a:pt x="5983" y="153"/>
                    <a:pt x="6114" y="136"/>
                  </a:cubicBezTo>
                  <a:cubicBezTo>
                    <a:pt x="6159" y="133"/>
                    <a:pt x="6204" y="131"/>
                    <a:pt x="6248" y="131"/>
                  </a:cubicBezTo>
                  <a:cubicBezTo>
                    <a:pt x="6645" y="131"/>
                    <a:pt x="7036" y="261"/>
                    <a:pt x="7360" y="497"/>
                  </a:cubicBezTo>
                  <a:cubicBezTo>
                    <a:pt x="8065" y="1071"/>
                    <a:pt x="7983" y="2316"/>
                    <a:pt x="7573" y="2693"/>
                  </a:cubicBezTo>
                  <a:cubicBezTo>
                    <a:pt x="7367" y="2879"/>
                    <a:pt x="7138" y="2952"/>
                    <a:pt x="6937" y="2952"/>
                  </a:cubicBezTo>
                  <a:cubicBezTo>
                    <a:pt x="6675" y="2952"/>
                    <a:pt x="6458" y="2828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17" y="2663"/>
                    <a:pt x="6456" y="2663"/>
                  </a:cubicBezTo>
                  <a:cubicBezTo>
                    <a:pt x="6586" y="2663"/>
                    <a:pt x="6875" y="2634"/>
                    <a:pt x="6950" y="2382"/>
                  </a:cubicBezTo>
                  <a:cubicBezTo>
                    <a:pt x="7081" y="2071"/>
                    <a:pt x="6885" y="1726"/>
                    <a:pt x="6557" y="1661"/>
                  </a:cubicBezTo>
                  <a:cubicBezTo>
                    <a:pt x="6510" y="1647"/>
                    <a:pt x="6460" y="1640"/>
                    <a:pt x="6408" y="1640"/>
                  </a:cubicBezTo>
                  <a:cubicBezTo>
                    <a:pt x="6094" y="1640"/>
                    <a:pt x="5725" y="1897"/>
                    <a:pt x="5852" y="2431"/>
                  </a:cubicBezTo>
                  <a:cubicBezTo>
                    <a:pt x="5941" y="2811"/>
                    <a:pt x="6465" y="3099"/>
                    <a:pt x="7007" y="3099"/>
                  </a:cubicBezTo>
                  <a:cubicBezTo>
                    <a:pt x="7260" y="3099"/>
                    <a:pt x="7518" y="3036"/>
                    <a:pt x="7737" y="2890"/>
                  </a:cubicBezTo>
                  <a:cubicBezTo>
                    <a:pt x="8147" y="2661"/>
                    <a:pt x="8557" y="1956"/>
                    <a:pt x="8278" y="1169"/>
                  </a:cubicBezTo>
                  <a:cubicBezTo>
                    <a:pt x="8050" y="459"/>
                    <a:pt x="7219" y="0"/>
                    <a:pt x="63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4512975" y="1192325"/>
              <a:ext cx="62300" cy="52600"/>
            </a:xfrm>
            <a:custGeom>
              <a:avLst/>
              <a:gdLst/>
              <a:ahLst/>
              <a:cxnLst/>
              <a:rect l="l" t="t" r="r" b="b"/>
              <a:pathLst>
                <a:path w="2492" h="2104" extrusionOk="0">
                  <a:moveTo>
                    <a:pt x="695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590" y="91"/>
                    <a:pt x="623" y="272"/>
                    <a:pt x="525" y="386"/>
                  </a:cubicBezTo>
                  <a:cubicBezTo>
                    <a:pt x="377" y="616"/>
                    <a:pt x="0" y="1304"/>
                    <a:pt x="541" y="1862"/>
                  </a:cubicBezTo>
                  <a:cubicBezTo>
                    <a:pt x="726" y="2041"/>
                    <a:pt x="983" y="2103"/>
                    <a:pt x="1251" y="2103"/>
                  </a:cubicBezTo>
                  <a:cubicBezTo>
                    <a:pt x="1790" y="2103"/>
                    <a:pt x="2371" y="1851"/>
                    <a:pt x="2492" y="1796"/>
                  </a:cubicBezTo>
                  <a:lnTo>
                    <a:pt x="2492" y="1796"/>
                  </a:lnTo>
                  <a:cubicBezTo>
                    <a:pt x="2492" y="1796"/>
                    <a:pt x="2459" y="1800"/>
                    <a:pt x="2407" y="1800"/>
                  </a:cubicBezTo>
                  <a:cubicBezTo>
                    <a:pt x="2191" y="1800"/>
                    <a:pt x="1637" y="1736"/>
                    <a:pt x="1558" y="1091"/>
                  </a:cubicBezTo>
                  <a:cubicBezTo>
                    <a:pt x="1472" y="390"/>
                    <a:pt x="1173" y="1"/>
                    <a:pt x="6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4515850" y="1195825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6" y="2049"/>
                    <a:pt x="1901" y="1771"/>
                    <a:pt x="1000" y="2394"/>
                  </a:cubicBezTo>
                  <a:cubicBezTo>
                    <a:pt x="98" y="3033"/>
                    <a:pt x="197" y="3934"/>
                    <a:pt x="180" y="4443"/>
                  </a:cubicBezTo>
                  <a:cubicBezTo>
                    <a:pt x="197" y="4803"/>
                    <a:pt x="131" y="5147"/>
                    <a:pt x="0" y="5475"/>
                  </a:cubicBezTo>
                  <a:cubicBezTo>
                    <a:pt x="295" y="5278"/>
                    <a:pt x="475" y="4934"/>
                    <a:pt x="459" y="4557"/>
                  </a:cubicBezTo>
                  <a:cubicBezTo>
                    <a:pt x="444" y="3924"/>
                    <a:pt x="516" y="3188"/>
                    <a:pt x="716" y="3188"/>
                  </a:cubicBezTo>
                  <a:cubicBezTo>
                    <a:pt x="728" y="3188"/>
                    <a:pt x="741" y="3191"/>
                    <a:pt x="754" y="3197"/>
                  </a:cubicBezTo>
                  <a:cubicBezTo>
                    <a:pt x="984" y="3312"/>
                    <a:pt x="803" y="3557"/>
                    <a:pt x="721" y="3721"/>
                  </a:cubicBezTo>
                  <a:cubicBezTo>
                    <a:pt x="623" y="3869"/>
                    <a:pt x="459" y="4541"/>
                    <a:pt x="1180" y="4951"/>
                  </a:cubicBezTo>
                  <a:cubicBezTo>
                    <a:pt x="1180" y="4951"/>
                    <a:pt x="951" y="4426"/>
                    <a:pt x="1344" y="4147"/>
                  </a:cubicBezTo>
                  <a:cubicBezTo>
                    <a:pt x="1754" y="3852"/>
                    <a:pt x="2016" y="3689"/>
                    <a:pt x="1967" y="3115"/>
                  </a:cubicBezTo>
                  <a:cubicBezTo>
                    <a:pt x="1924" y="2611"/>
                    <a:pt x="2247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803" y="2328"/>
                    <a:pt x="2524" y="2558"/>
                    <a:pt x="2410" y="2607"/>
                  </a:cubicBezTo>
                  <a:cubicBezTo>
                    <a:pt x="2229" y="2721"/>
                    <a:pt x="2197" y="2984"/>
                    <a:pt x="2344" y="3131"/>
                  </a:cubicBezTo>
                  <a:cubicBezTo>
                    <a:pt x="2557" y="3393"/>
                    <a:pt x="2492" y="3705"/>
                    <a:pt x="2213" y="3787"/>
                  </a:cubicBezTo>
                  <a:cubicBezTo>
                    <a:pt x="2213" y="3787"/>
                    <a:pt x="2271" y="3794"/>
                    <a:pt x="2368" y="3794"/>
                  </a:cubicBezTo>
                  <a:cubicBezTo>
                    <a:pt x="2697" y="3794"/>
                    <a:pt x="3470" y="3716"/>
                    <a:pt x="3950" y="3033"/>
                  </a:cubicBezTo>
                  <a:cubicBezTo>
                    <a:pt x="4590" y="2131"/>
                    <a:pt x="4819" y="80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4602300" y="115722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787" y="1725"/>
                    <a:pt x="2672" y="1561"/>
                    <a:pt x="2672" y="1364"/>
                  </a:cubicBezTo>
                  <a:cubicBezTo>
                    <a:pt x="2687" y="1094"/>
                    <a:pt x="2639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4669100" y="11567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61" y="1"/>
                  </a:moveTo>
                  <a:cubicBezTo>
                    <a:pt x="787" y="1"/>
                    <a:pt x="636" y="142"/>
                    <a:pt x="623" y="333"/>
                  </a:cubicBezTo>
                  <a:cubicBezTo>
                    <a:pt x="623" y="483"/>
                    <a:pt x="753" y="593"/>
                    <a:pt x="893" y="593"/>
                  </a:cubicBezTo>
                  <a:cubicBezTo>
                    <a:pt x="952" y="593"/>
                    <a:pt x="1013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7" y="268"/>
                    <a:pt x="1011" y="260"/>
                    <a:pt x="987" y="260"/>
                  </a:cubicBezTo>
                  <a:cubicBezTo>
                    <a:pt x="917" y="260"/>
                    <a:pt x="877" y="325"/>
                    <a:pt x="902" y="399"/>
                  </a:cubicBezTo>
                  <a:cubicBezTo>
                    <a:pt x="908" y="438"/>
                    <a:pt x="888" y="456"/>
                    <a:pt x="860" y="456"/>
                  </a:cubicBezTo>
                  <a:cubicBezTo>
                    <a:pt x="808" y="456"/>
                    <a:pt x="727" y="391"/>
                    <a:pt x="738" y="284"/>
                  </a:cubicBezTo>
                  <a:cubicBezTo>
                    <a:pt x="750" y="153"/>
                    <a:pt x="866" y="65"/>
                    <a:pt x="986" y="65"/>
                  </a:cubicBezTo>
                  <a:cubicBezTo>
                    <a:pt x="1030" y="65"/>
                    <a:pt x="1075" y="77"/>
                    <a:pt x="1115" y="104"/>
                  </a:cubicBezTo>
                  <a:cubicBezTo>
                    <a:pt x="1394" y="268"/>
                    <a:pt x="1312" y="841"/>
                    <a:pt x="722" y="907"/>
                  </a:cubicBezTo>
                  <a:cubicBezTo>
                    <a:pt x="708" y="908"/>
                    <a:pt x="694" y="909"/>
                    <a:pt x="680" y="909"/>
                  </a:cubicBezTo>
                  <a:cubicBezTo>
                    <a:pt x="320" y="909"/>
                    <a:pt x="1" y="514"/>
                    <a:pt x="0" y="513"/>
                  </a:cubicBezTo>
                  <a:lnTo>
                    <a:pt x="0" y="513"/>
                  </a:lnTo>
                  <a:cubicBezTo>
                    <a:pt x="0" y="694"/>
                    <a:pt x="82" y="890"/>
                    <a:pt x="230" y="1005"/>
                  </a:cubicBezTo>
                  <a:cubicBezTo>
                    <a:pt x="344" y="1088"/>
                    <a:pt x="485" y="1132"/>
                    <a:pt x="626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2"/>
                    <a:pt x="1263" y="874"/>
                    <a:pt x="1345" y="661"/>
                  </a:cubicBezTo>
                  <a:cubicBezTo>
                    <a:pt x="1459" y="415"/>
                    <a:pt x="1345" y="136"/>
                    <a:pt x="1115" y="38"/>
                  </a:cubicBezTo>
                  <a:cubicBezTo>
                    <a:pt x="1064" y="12"/>
                    <a:pt x="1012" y="1"/>
                    <a:pt x="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4101550" y="1338200"/>
              <a:ext cx="99600" cy="218500"/>
            </a:xfrm>
            <a:custGeom>
              <a:avLst/>
              <a:gdLst/>
              <a:ahLst/>
              <a:cxnLst/>
              <a:rect l="l" t="t" r="r" b="b"/>
              <a:pathLst>
                <a:path w="3984" h="8740" extrusionOk="0">
                  <a:moveTo>
                    <a:pt x="2096" y="0"/>
                  </a:moveTo>
                  <a:cubicBezTo>
                    <a:pt x="1562" y="0"/>
                    <a:pt x="1039" y="246"/>
                    <a:pt x="705" y="682"/>
                  </a:cubicBezTo>
                  <a:cubicBezTo>
                    <a:pt x="361" y="1173"/>
                    <a:pt x="312" y="1813"/>
                    <a:pt x="574" y="2370"/>
                  </a:cubicBezTo>
                  <a:cubicBezTo>
                    <a:pt x="807" y="2778"/>
                    <a:pt x="1247" y="3020"/>
                    <a:pt x="1700" y="3020"/>
                  </a:cubicBezTo>
                  <a:cubicBezTo>
                    <a:pt x="1884" y="3020"/>
                    <a:pt x="2071" y="2980"/>
                    <a:pt x="2246" y="2894"/>
                  </a:cubicBezTo>
                  <a:cubicBezTo>
                    <a:pt x="2951" y="2731"/>
                    <a:pt x="3098" y="1780"/>
                    <a:pt x="2476" y="1403"/>
                  </a:cubicBezTo>
                  <a:cubicBezTo>
                    <a:pt x="2396" y="1363"/>
                    <a:pt x="2314" y="1345"/>
                    <a:pt x="2235" y="1345"/>
                  </a:cubicBezTo>
                  <a:cubicBezTo>
                    <a:pt x="1893" y="1345"/>
                    <a:pt x="1602" y="1683"/>
                    <a:pt x="1722" y="2042"/>
                  </a:cubicBezTo>
                  <a:cubicBezTo>
                    <a:pt x="1859" y="2331"/>
                    <a:pt x="2182" y="2354"/>
                    <a:pt x="2321" y="2354"/>
                  </a:cubicBezTo>
                  <a:cubicBezTo>
                    <a:pt x="2347" y="2354"/>
                    <a:pt x="2367" y="2354"/>
                    <a:pt x="2377" y="2354"/>
                  </a:cubicBezTo>
                  <a:cubicBezTo>
                    <a:pt x="2426" y="2354"/>
                    <a:pt x="2443" y="2370"/>
                    <a:pt x="2443" y="2370"/>
                  </a:cubicBezTo>
                  <a:cubicBezTo>
                    <a:pt x="2487" y="2575"/>
                    <a:pt x="2243" y="2858"/>
                    <a:pt x="1770" y="2858"/>
                  </a:cubicBezTo>
                  <a:cubicBezTo>
                    <a:pt x="1714" y="2858"/>
                    <a:pt x="1654" y="2854"/>
                    <a:pt x="1590" y="2845"/>
                  </a:cubicBezTo>
                  <a:cubicBezTo>
                    <a:pt x="1410" y="2813"/>
                    <a:pt x="1230" y="2714"/>
                    <a:pt x="1082" y="2583"/>
                  </a:cubicBezTo>
                  <a:cubicBezTo>
                    <a:pt x="410" y="1927"/>
                    <a:pt x="738" y="551"/>
                    <a:pt x="1754" y="288"/>
                  </a:cubicBezTo>
                  <a:cubicBezTo>
                    <a:pt x="1887" y="251"/>
                    <a:pt x="2020" y="234"/>
                    <a:pt x="2153" y="234"/>
                  </a:cubicBezTo>
                  <a:cubicBezTo>
                    <a:pt x="2315" y="234"/>
                    <a:pt x="2477" y="260"/>
                    <a:pt x="2639" y="305"/>
                  </a:cubicBezTo>
                  <a:cubicBezTo>
                    <a:pt x="3279" y="469"/>
                    <a:pt x="3738" y="1059"/>
                    <a:pt x="3754" y="1714"/>
                  </a:cubicBezTo>
                  <a:cubicBezTo>
                    <a:pt x="3820" y="2452"/>
                    <a:pt x="3443" y="3190"/>
                    <a:pt x="2869" y="3730"/>
                  </a:cubicBezTo>
                  <a:cubicBezTo>
                    <a:pt x="2295" y="4255"/>
                    <a:pt x="1558" y="4566"/>
                    <a:pt x="984" y="5107"/>
                  </a:cubicBezTo>
                  <a:cubicBezTo>
                    <a:pt x="410" y="5599"/>
                    <a:pt x="66" y="6304"/>
                    <a:pt x="33" y="7074"/>
                  </a:cubicBezTo>
                  <a:cubicBezTo>
                    <a:pt x="0" y="7763"/>
                    <a:pt x="377" y="8500"/>
                    <a:pt x="1033" y="8681"/>
                  </a:cubicBezTo>
                  <a:cubicBezTo>
                    <a:pt x="1157" y="8721"/>
                    <a:pt x="1286" y="8740"/>
                    <a:pt x="1413" y="8740"/>
                  </a:cubicBezTo>
                  <a:cubicBezTo>
                    <a:pt x="1906" y="8740"/>
                    <a:pt x="2378" y="8455"/>
                    <a:pt x="2508" y="8025"/>
                  </a:cubicBezTo>
                  <a:cubicBezTo>
                    <a:pt x="2705" y="7550"/>
                    <a:pt x="2492" y="7009"/>
                    <a:pt x="2033" y="6779"/>
                  </a:cubicBezTo>
                  <a:cubicBezTo>
                    <a:pt x="1935" y="6730"/>
                    <a:pt x="1803" y="6697"/>
                    <a:pt x="1689" y="6697"/>
                  </a:cubicBezTo>
                  <a:cubicBezTo>
                    <a:pt x="1646" y="6690"/>
                    <a:pt x="1603" y="6686"/>
                    <a:pt x="1560" y="6686"/>
                  </a:cubicBezTo>
                  <a:cubicBezTo>
                    <a:pt x="1232" y="6686"/>
                    <a:pt x="938" y="6904"/>
                    <a:pt x="836" y="7238"/>
                  </a:cubicBezTo>
                  <a:cubicBezTo>
                    <a:pt x="708" y="7715"/>
                    <a:pt x="984" y="7989"/>
                    <a:pt x="1291" y="7989"/>
                  </a:cubicBezTo>
                  <a:cubicBezTo>
                    <a:pt x="1375" y="7989"/>
                    <a:pt x="1461" y="7969"/>
                    <a:pt x="1541" y="7927"/>
                  </a:cubicBezTo>
                  <a:cubicBezTo>
                    <a:pt x="1853" y="7779"/>
                    <a:pt x="1918" y="7353"/>
                    <a:pt x="1672" y="7107"/>
                  </a:cubicBezTo>
                  <a:cubicBezTo>
                    <a:pt x="1586" y="7040"/>
                    <a:pt x="1484" y="7007"/>
                    <a:pt x="1380" y="7007"/>
                  </a:cubicBezTo>
                  <a:cubicBezTo>
                    <a:pt x="1307" y="7007"/>
                    <a:pt x="1233" y="7024"/>
                    <a:pt x="1164" y="7058"/>
                  </a:cubicBezTo>
                  <a:cubicBezTo>
                    <a:pt x="1142" y="7071"/>
                    <a:pt x="1128" y="7076"/>
                    <a:pt x="1120" y="7076"/>
                  </a:cubicBezTo>
                  <a:cubicBezTo>
                    <a:pt x="1098" y="7076"/>
                    <a:pt x="1115" y="7041"/>
                    <a:pt x="1115" y="7041"/>
                  </a:cubicBezTo>
                  <a:cubicBezTo>
                    <a:pt x="1213" y="6820"/>
                    <a:pt x="1505" y="6793"/>
                    <a:pt x="1645" y="6793"/>
                  </a:cubicBezTo>
                  <a:cubicBezTo>
                    <a:pt x="1692" y="6793"/>
                    <a:pt x="1722" y="6796"/>
                    <a:pt x="1722" y="6796"/>
                  </a:cubicBezTo>
                  <a:cubicBezTo>
                    <a:pt x="1820" y="6796"/>
                    <a:pt x="1902" y="6812"/>
                    <a:pt x="2000" y="6845"/>
                  </a:cubicBezTo>
                  <a:cubicBezTo>
                    <a:pt x="2443" y="7025"/>
                    <a:pt x="2639" y="7550"/>
                    <a:pt x="2443" y="7992"/>
                  </a:cubicBezTo>
                  <a:cubicBezTo>
                    <a:pt x="2269" y="8402"/>
                    <a:pt x="1879" y="8642"/>
                    <a:pt x="1465" y="8642"/>
                  </a:cubicBezTo>
                  <a:cubicBezTo>
                    <a:pt x="1332" y="8642"/>
                    <a:pt x="1197" y="8618"/>
                    <a:pt x="1066" y="8566"/>
                  </a:cubicBezTo>
                  <a:cubicBezTo>
                    <a:pt x="492" y="8402"/>
                    <a:pt x="132" y="7714"/>
                    <a:pt x="164" y="7058"/>
                  </a:cubicBezTo>
                  <a:cubicBezTo>
                    <a:pt x="230" y="6353"/>
                    <a:pt x="558" y="5681"/>
                    <a:pt x="1082" y="5206"/>
                  </a:cubicBezTo>
                  <a:cubicBezTo>
                    <a:pt x="1640" y="4714"/>
                    <a:pt x="2394" y="4435"/>
                    <a:pt x="2984" y="3845"/>
                  </a:cubicBezTo>
                  <a:cubicBezTo>
                    <a:pt x="3574" y="3288"/>
                    <a:pt x="3984" y="2485"/>
                    <a:pt x="3918" y="1698"/>
                  </a:cubicBezTo>
                  <a:cubicBezTo>
                    <a:pt x="3852" y="911"/>
                    <a:pt x="3295" y="256"/>
                    <a:pt x="2541" y="59"/>
                  </a:cubicBezTo>
                  <a:cubicBezTo>
                    <a:pt x="2395" y="20"/>
                    <a:pt x="2245" y="0"/>
                    <a:pt x="20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4103250" y="1420800"/>
              <a:ext cx="43000" cy="60250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1506" y="0"/>
                    <a:pt x="1375" y="66"/>
                    <a:pt x="1358" y="164"/>
                  </a:cubicBezTo>
                  <a:cubicBezTo>
                    <a:pt x="1326" y="263"/>
                    <a:pt x="1227" y="344"/>
                    <a:pt x="1031" y="344"/>
                  </a:cubicBezTo>
                  <a:cubicBezTo>
                    <a:pt x="1019" y="344"/>
                    <a:pt x="1005" y="343"/>
                    <a:pt x="989" y="343"/>
                  </a:cubicBezTo>
                  <a:cubicBezTo>
                    <a:pt x="738" y="343"/>
                    <a:pt x="1" y="514"/>
                    <a:pt x="47" y="2410"/>
                  </a:cubicBezTo>
                  <a:cubicBezTo>
                    <a:pt x="113" y="1984"/>
                    <a:pt x="375" y="1607"/>
                    <a:pt x="768" y="1410"/>
                  </a:cubicBezTo>
                  <a:cubicBezTo>
                    <a:pt x="1391" y="1115"/>
                    <a:pt x="1719" y="853"/>
                    <a:pt x="1604" y="476"/>
                  </a:cubicBezTo>
                  <a:cubicBezTo>
                    <a:pt x="1490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4120400" y="1242950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2" y="0"/>
                  </a:moveTo>
                  <a:cubicBezTo>
                    <a:pt x="2902" y="673"/>
                    <a:pt x="4180" y="2197"/>
                    <a:pt x="4279" y="4426"/>
                  </a:cubicBezTo>
                  <a:cubicBezTo>
                    <a:pt x="4361" y="6278"/>
                    <a:pt x="3279" y="7983"/>
                    <a:pt x="1558" y="8688"/>
                  </a:cubicBezTo>
                  <a:cubicBezTo>
                    <a:pt x="246" y="9229"/>
                    <a:pt x="0" y="10032"/>
                    <a:pt x="0" y="10032"/>
                  </a:cubicBezTo>
                  <a:cubicBezTo>
                    <a:pt x="319" y="9498"/>
                    <a:pt x="675" y="9323"/>
                    <a:pt x="977" y="9323"/>
                  </a:cubicBezTo>
                  <a:cubicBezTo>
                    <a:pt x="1203" y="9323"/>
                    <a:pt x="1398" y="9421"/>
                    <a:pt x="1525" y="9540"/>
                  </a:cubicBezTo>
                  <a:cubicBezTo>
                    <a:pt x="1629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9" y="8785"/>
                    <a:pt x="2328" y="8692"/>
                    <a:pt x="2168" y="8692"/>
                  </a:cubicBezTo>
                  <a:cubicBezTo>
                    <a:pt x="2134" y="8692"/>
                    <a:pt x="2100" y="8696"/>
                    <a:pt x="2066" y="8704"/>
                  </a:cubicBezTo>
                  <a:cubicBezTo>
                    <a:pt x="2066" y="8704"/>
                    <a:pt x="2262" y="8655"/>
                    <a:pt x="3311" y="7803"/>
                  </a:cubicBezTo>
                  <a:cubicBezTo>
                    <a:pt x="4606" y="6737"/>
                    <a:pt x="4524" y="7098"/>
                    <a:pt x="5459" y="6606"/>
                  </a:cubicBezTo>
                  <a:cubicBezTo>
                    <a:pt x="6409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6" y="5252"/>
                    <a:pt x="5977" y="5430"/>
                    <a:pt x="5514" y="5430"/>
                  </a:cubicBezTo>
                  <a:cubicBezTo>
                    <a:pt x="5476" y="5430"/>
                    <a:pt x="5436" y="5428"/>
                    <a:pt x="5393" y="5426"/>
                  </a:cubicBezTo>
                  <a:cubicBezTo>
                    <a:pt x="5368" y="5424"/>
                    <a:pt x="5342" y="5423"/>
                    <a:pt x="5317" y="5423"/>
                  </a:cubicBezTo>
                  <a:cubicBezTo>
                    <a:pt x="4966" y="5423"/>
                    <a:pt x="4629" y="5630"/>
                    <a:pt x="4492" y="5950"/>
                  </a:cubicBezTo>
                  <a:cubicBezTo>
                    <a:pt x="4426" y="6065"/>
                    <a:pt x="4328" y="6180"/>
                    <a:pt x="4213" y="6246"/>
                  </a:cubicBezTo>
                  <a:cubicBezTo>
                    <a:pt x="4557" y="5918"/>
                    <a:pt x="4623" y="5131"/>
                    <a:pt x="4721" y="4492"/>
                  </a:cubicBezTo>
                  <a:cubicBezTo>
                    <a:pt x="4819" y="3869"/>
                    <a:pt x="5115" y="4066"/>
                    <a:pt x="5672" y="3672"/>
                  </a:cubicBezTo>
                  <a:cubicBezTo>
                    <a:pt x="6246" y="3295"/>
                    <a:pt x="5950" y="2803"/>
                    <a:pt x="5885" y="2656"/>
                  </a:cubicBezTo>
                  <a:cubicBezTo>
                    <a:pt x="5852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94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8"/>
                    <a:pt x="4766" y="3302"/>
                    <a:pt x="4618" y="3302"/>
                  </a:cubicBezTo>
                  <a:cubicBezTo>
                    <a:pt x="4588" y="3302"/>
                    <a:pt x="4557" y="3295"/>
                    <a:pt x="4524" y="3279"/>
                  </a:cubicBezTo>
                  <a:cubicBezTo>
                    <a:pt x="4344" y="3164"/>
                    <a:pt x="4410" y="2885"/>
                    <a:pt x="4410" y="2885"/>
                  </a:cubicBezTo>
                  <a:cubicBezTo>
                    <a:pt x="4623" y="2295"/>
                    <a:pt x="5196" y="2525"/>
                    <a:pt x="5639" y="1836"/>
                  </a:cubicBezTo>
                  <a:cubicBezTo>
                    <a:pt x="6049" y="1213"/>
                    <a:pt x="5492" y="591"/>
                    <a:pt x="5278" y="410"/>
                  </a:cubicBezTo>
                  <a:cubicBezTo>
                    <a:pt x="5164" y="296"/>
                    <a:pt x="5147" y="115"/>
                    <a:pt x="5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4160550" y="1179325"/>
              <a:ext cx="73375" cy="268550"/>
            </a:xfrm>
            <a:custGeom>
              <a:avLst/>
              <a:gdLst/>
              <a:ahLst/>
              <a:cxnLst/>
              <a:rect l="l" t="t" r="r" b="b"/>
              <a:pathLst>
                <a:path w="2935" h="10742" extrusionOk="0">
                  <a:moveTo>
                    <a:pt x="1627" y="1"/>
                  </a:moveTo>
                  <a:cubicBezTo>
                    <a:pt x="1296" y="1"/>
                    <a:pt x="956" y="124"/>
                    <a:pt x="689" y="415"/>
                  </a:cubicBezTo>
                  <a:cubicBezTo>
                    <a:pt x="1" y="1234"/>
                    <a:pt x="148" y="2464"/>
                    <a:pt x="525" y="3513"/>
                  </a:cubicBezTo>
                  <a:cubicBezTo>
                    <a:pt x="1378" y="5561"/>
                    <a:pt x="2246" y="7496"/>
                    <a:pt x="1705" y="8938"/>
                  </a:cubicBezTo>
                  <a:cubicBezTo>
                    <a:pt x="1443" y="9692"/>
                    <a:pt x="935" y="10331"/>
                    <a:pt x="263" y="10741"/>
                  </a:cubicBezTo>
                  <a:cubicBezTo>
                    <a:pt x="951" y="10364"/>
                    <a:pt x="1492" y="9725"/>
                    <a:pt x="1787" y="8971"/>
                  </a:cubicBezTo>
                  <a:cubicBezTo>
                    <a:pt x="2394" y="7496"/>
                    <a:pt x="1525" y="5463"/>
                    <a:pt x="689" y="3447"/>
                  </a:cubicBezTo>
                  <a:cubicBezTo>
                    <a:pt x="312" y="2431"/>
                    <a:pt x="197" y="1251"/>
                    <a:pt x="804" y="497"/>
                  </a:cubicBezTo>
                  <a:cubicBezTo>
                    <a:pt x="1043" y="227"/>
                    <a:pt x="1358" y="110"/>
                    <a:pt x="1666" y="110"/>
                  </a:cubicBezTo>
                  <a:cubicBezTo>
                    <a:pt x="2180" y="110"/>
                    <a:pt x="2672" y="435"/>
                    <a:pt x="2755" y="906"/>
                  </a:cubicBezTo>
                  <a:cubicBezTo>
                    <a:pt x="2864" y="1439"/>
                    <a:pt x="2450" y="1926"/>
                    <a:pt x="1913" y="1926"/>
                  </a:cubicBezTo>
                  <a:cubicBezTo>
                    <a:pt x="1888" y="1926"/>
                    <a:pt x="1862" y="1925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87" y="1906"/>
                    <a:pt x="1771" y="1906"/>
                  </a:cubicBezTo>
                  <a:cubicBezTo>
                    <a:pt x="1689" y="1873"/>
                    <a:pt x="1640" y="1824"/>
                    <a:pt x="1591" y="1759"/>
                  </a:cubicBezTo>
                  <a:cubicBezTo>
                    <a:pt x="1591" y="1759"/>
                    <a:pt x="1558" y="1693"/>
                    <a:pt x="1591" y="1660"/>
                  </a:cubicBezTo>
                  <a:cubicBezTo>
                    <a:pt x="1640" y="1611"/>
                    <a:pt x="1984" y="1644"/>
                    <a:pt x="2001" y="1316"/>
                  </a:cubicBezTo>
                  <a:cubicBezTo>
                    <a:pt x="2011" y="1065"/>
                    <a:pt x="1808" y="907"/>
                    <a:pt x="1599" y="907"/>
                  </a:cubicBezTo>
                  <a:cubicBezTo>
                    <a:pt x="1482" y="907"/>
                    <a:pt x="1362" y="958"/>
                    <a:pt x="1279" y="1070"/>
                  </a:cubicBezTo>
                  <a:cubicBezTo>
                    <a:pt x="1085" y="1345"/>
                    <a:pt x="1370" y="1972"/>
                    <a:pt x="1930" y="1972"/>
                  </a:cubicBezTo>
                  <a:cubicBezTo>
                    <a:pt x="1937" y="1972"/>
                    <a:pt x="1944" y="1972"/>
                    <a:pt x="1951" y="1972"/>
                  </a:cubicBezTo>
                  <a:cubicBezTo>
                    <a:pt x="2509" y="1972"/>
                    <a:pt x="2935" y="1464"/>
                    <a:pt x="2836" y="906"/>
                  </a:cubicBezTo>
                  <a:cubicBezTo>
                    <a:pt x="2763" y="383"/>
                    <a:pt x="2210" y="1"/>
                    <a:pt x="162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4101550" y="1169200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705" y="0"/>
                  </a:moveTo>
                  <a:lnTo>
                    <a:pt x="705" y="0"/>
                  </a:lnTo>
                  <a:cubicBezTo>
                    <a:pt x="705" y="0"/>
                    <a:pt x="66" y="180"/>
                    <a:pt x="214" y="1065"/>
                  </a:cubicBezTo>
                  <a:cubicBezTo>
                    <a:pt x="345" y="1967"/>
                    <a:pt x="1066" y="2442"/>
                    <a:pt x="1476" y="2901"/>
                  </a:cubicBezTo>
                  <a:cubicBezTo>
                    <a:pt x="1803" y="3278"/>
                    <a:pt x="2476" y="4131"/>
                    <a:pt x="2131" y="4967"/>
                  </a:cubicBezTo>
                  <a:cubicBezTo>
                    <a:pt x="2049" y="5196"/>
                    <a:pt x="1902" y="5409"/>
                    <a:pt x="1738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64" y="7163"/>
                    <a:pt x="0" y="7655"/>
                    <a:pt x="17" y="8147"/>
                  </a:cubicBezTo>
                  <a:cubicBezTo>
                    <a:pt x="17" y="7999"/>
                    <a:pt x="66" y="6934"/>
                    <a:pt x="1213" y="6147"/>
                  </a:cubicBezTo>
                  <a:cubicBezTo>
                    <a:pt x="2508" y="5229"/>
                    <a:pt x="2787" y="4295"/>
                    <a:pt x="2344" y="2918"/>
                  </a:cubicBezTo>
                  <a:cubicBezTo>
                    <a:pt x="1820" y="1295"/>
                    <a:pt x="361" y="1098"/>
                    <a:pt x="7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4185550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426" y="0"/>
                  </a:moveTo>
                  <a:cubicBezTo>
                    <a:pt x="1397" y="0"/>
                    <a:pt x="1369" y="4"/>
                    <a:pt x="1345" y="12"/>
                  </a:cubicBezTo>
                  <a:cubicBezTo>
                    <a:pt x="1017" y="110"/>
                    <a:pt x="951" y="373"/>
                    <a:pt x="1115" y="733"/>
                  </a:cubicBezTo>
                  <a:cubicBezTo>
                    <a:pt x="1279" y="1094"/>
                    <a:pt x="1771" y="1143"/>
                    <a:pt x="1640" y="2799"/>
                  </a:cubicBezTo>
                  <a:cubicBezTo>
                    <a:pt x="1509" y="4471"/>
                    <a:pt x="1" y="5454"/>
                    <a:pt x="1" y="5454"/>
                  </a:cubicBezTo>
                  <a:cubicBezTo>
                    <a:pt x="263" y="5421"/>
                    <a:pt x="1820" y="4454"/>
                    <a:pt x="2148" y="2422"/>
                  </a:cubicBezTo>
                  <a:cubicBezTo>
                    <a:pt x="2435" y="564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4141300" y="895675"/>
              <a:ext cx="131975" cy="178050"/>
            </a:xfrm>
            <a:custGeom>
              <a:avLst/>
              <a:gdLst/>
              <a:ahLst/>
              <a:cxnLst/>
              <a:rect l="l" t="t" r="r" b="b"/>
              <a:pathLst>
                <a:path w="5279" h="7122" extrusionOk="0">
                  <a:moveTo>
                    <a:pt x="1711" y="0"/>
                  </a:moveTo>
                  <a:cubicBezTo>
                    <a:pt x="1315" y="0"/>
                    <a:pt x="867" y="92"/>
                    <a:pt x="476" y="385"/>
                  </a:cubicBezTo>
                  <a:cubicBezTo>
                    <a:pt x="164" y="664"/>
                    <a:pt x="0" y="1074"/>
                    <a:pt x="50" y="1483"/>
                  </a:cubicBezTo>
                  <a:cubicBezTo>
                    <a:pt x="106" y="1995"/>
                    <a:pt x="632" y="2433"/>
                    <a:pt x="1231" y="2433"/>
                  </a:cubicBezTo>
                  <a:cubicBezTo>
                    <a:pt x="1322" y="2433"/>
                    <a:pt x="1415" y="2423"/>
                    <a:pt x="1508" y="2401"/>
                  </a:cubicBezTo>
                  <a:cubicBezTo>
                    <a:pt x="1623" y="2368"/>
                    <a:pt x="1721" y="2336"/>
                    <a:pt x="1820" y="2286"/>
                  </a:cubicBezTo>
                  <a:lnTo>
                    <a:pt x="1836" y="2286"/>
                  </a:lnTo>
                  <a:lnTo>
                    <a:pt x="1853" y="2270"/>
                  </a:lnTo>
                  <a:cubicBezTo>
                    <a:pt x="2148" y="2123"/>
                    <a:pt x="2312" y="1778"/>
                    <a:pt x="2262" y="1451"/>
                  </a:cubicBezTo>
                  <a:cubicBezTo>
                    <a:pt x="2212" y="1113"/>
                    <a:pt x="1925" y="890"/>
                    <a:pt x="1616" y="890"/>
                  </a:cubicBezTo>
                  <a:cubicBezTo>
                    <a:pt x="1520" y="890"/>
                    <a:pt x="1422" y="912"/>
                    <a:pt x="1328" y="959"/>
                  </a:cubicBezTo>
                  <a:cubicBezTo>
                    <a:pt x="967" y="1172"/>
                    <a:pt x="1066" y="1713"/>
                    <a:pt x="1476" y="1762"/>
                  </a:cubicBezTo>
                  <a:cubicBezTo>
                    <a:pt x="1506" y="1770"/>
                    <a:pt x="1537" y="1773"/>
                    <a:pt x="1567" y="1773"/>
                  </a:cubicBezTo>
                  <a:cubicBezTo>
                    <a:pt x="1791" y="1773"/>
                    <a:pt x="1978" y="1567"/>
                    <a:pt x="1935" y="1336"/>
                  </a:cubicBezTo>
                  <a:cubicBezTo>
                    <a:pt x="1928" y="1297"/>
                    <a:pt x="1955" y="1263"/>
                    <a:pt x="1992" y="1263"/>
                  </a:cubicBezTo>
                  <a:cubicBezTo>
                    <a:pt x="2049" y="1263"/>
                    <a:pt x="2128" y="1341"/>
                    <a:pt x="2148" y="1598"/>
                  </a:cubicBezTo>
                  <a:cubicBezTo>
                    <a:pt x="2164" y="1713"/>
                    <a:pt x="2131" y="1844"/>
                    <a:pt x="2082" y="1959"/>
                  </a:cubicBezTo>
                  <a:cubicBezTo>
                    <a:pt x="1935" y="2180"/>
                    <a:pt x="1695" y="2308"/>
                    <a:pt x="1434" y="2308"/>
                  </a:cubicBezTo>
                  <a:cubicBezTo>
                    <a:pt x="1404" y="2308"/>
                    <a:pt x="1374" y="2306"/>
                    <a:pt x="1344" y="2303"/>
                  </a:cubicBezTo>
                  <a:cubicBezTo>
                    <a:pt x="1334" y="2303"/>
                    <a:pt x="1323" y="2304"/>
                    <a:pt x="1313" y="2304"/>
                  </a:cubicBezTo>
                  <a:cubicBezTo>
                    <a:pt x="625" y="2304"/>
                    <a:pt x="141" y="1260"/>
                    <a:pt x="787" y="615"/>
                  </a:cubicBezTo>
                  <a:cubicBezTo>
                    <a:pt x="1058" y="321"/>
                    <a:pt x="1447" y="195"/>
                    <a:pt x="1863" y="195"/>
                  </a:cubicBezTo>
                  <a:cubicBezTo>
                    <a:pt x="2378" y="195"/>
                    <a:pt x="2935" y="388"/>
                    <a:pt x="3361" y="697"/>
                  </a:cubicBezTo>
                  <a:cubicBezTo>
                    <a:pt x="5098" y="1975"/>
                    <a:pt x="4836" y="4253"/>
                    <a:pt x="4328" y="5417"/>
                  </a:cubicBezTo>
                  <a:cubicBezTo>
                    <a:pt x="4065" y="6089"/>
                    <a:pt x="3606" y="6679"/>
                    <a:pt x="3016" y="7122"/>
                  </a:cubicBezTo>
                  <a:cubicBezTo>
                    <a:pt x="3639" y="6696"/>
                    <a:pt x="4115" y="6122"/>
                    <a:pt x="4410" y="5450"/>
                  </a:cubicBezTo>
                  <a:cubicBezTo>
                    <a:pt x="4951" y="4303"/>
                    <a:pt x="5278" y="1909"/>
                    <a:pt x="3459" y="549"/>
                  </a:cubicBezTo>
                  <a:cubicBezTo>
                    <a:pt x="3098" y="303"/>
                    <a:pt x="2689" y="139"/>
                    <a:pt x="2262" y="57"/>
                  </a:cubicBezTo>
                  <a:cubicBezTo>
                    <a:pt x="2102" y="24"/>
                    <a:pt x="1913" y="0"/>
                    <a:pt x="17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4171200" y="75777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83" y="0"/>
                  </a:moveTo>
                  <a:cubicBezTo>
                    <a:pt x="1" y="2869"/>
                    <a:pt x="1279" y="4393"/>
                    <a:pt x="2542" y="5622"/>
                  </a:cubicBezTo>
                  <a:cubicBezTo>
                    <a:pt x="3804" y="6852"/>
                    <a:pt x="3755" y="8212"/>
                    <a:pt x="3755" y="8212"/>
                  </a:cubicBezTo>
                  <a:cubicBezTo>
                    <a:pt x="4656" y="7278"/>
                    <a:pt x="3591" y="5590"/>
                    <a:pt x="4476" y="4246"/>
                  </a:cubicBezTo>
                  <a:cubicBezTo>
                    <a:pt x="5213" y="3082"/>
                    <a:pt x="4246" y="2557"/>
                    <a:pt x="4246" y="2557"/>
                  </a:cubicBezTo>
                  <a:cubicBezTo>
                    <a:pt x="3837" y="3147"/>
                    <a:pt x="3378" y="3000"/>
                    <a:pt x="3017" y="3737"/>
                  </a:cubicBezTo>
                  <a:cubicBezTo>
                    <a:pt x="2656" y="4442"/>
                    <a:pt x="3263" y="5819"/>
                    <a:pt x="3263" y="5819"/>
                  </a:cubicBezTo>
                  <a:cubicBezTo>
                    <a:pt x="2066" y="4950"/>
                    <a:pt x="2312" y="4164"/>
                    <a:pt x="2656" y="3770"/>
                  </a:cubicBezTo>
                  <a:cubicBezTo>
                    <a:pt x="3001" y="3377"/>
                    <a:pt x="2525" y="3016"/>
                    <a:pt x="2525" y="2803"/>
                  </a:cubicBezTo>
                  <a:cubicBezTo>
                    <a:pt x="2542" y="2656"/>
                    <a:pt x="2574" y="2508"/>
                    <a:pt x="2640" y="2377"/>
                  </a:cubicBezTo>
                  <a:cubicBezTo>
                    <a:pt x="2640" y="2377"/>
                    <a:pt x="2568" y="2329"/>
                    <a:pt x="2432" y="2329"/>
                  </a:cubicBezTo>
                  <a:cubicBezTo>
                    <a:pt x="2317" y="2329"/>
                    <a:pt x="2155" y="2364"/>
                    <a:pt x="1952" y="2492"/>
                  </a:cubicBezTo>
                  <a:cubicBezTo>
                    <a:pt x="1214" y="2983"/>
                    <a:pt x="1525" y="4098"/>
                    <a:pt x="1525" y="4098"/>
                  </a:cubicBezTo>
                  <a:cubicBezTo>
                    <a:pt x="1001" y="3344"/>
                    <a:pt x="1181" y="2590"/>
                    <a:pt x="1771" y="2082"/>
                  </a:cubicBezTo>
                  <a:cubicBezTo>
                    <a:pt x="2361" y="1557"/>
                    <a:pt x="1804" y="1082"/>
                    <a:pt x="1411" y="853"/>
                  </a:cubicBezTo>
                  <a:cubicBezTo>
                    <a:pt x="1017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4111400" y="732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2" y="1"/>
                  </a:moveTo>
                  <a:cubicBezTo>
                    <a:pt x="442" y="1"/>
                    <a:pt x="0" y="2017"/>
                    <a:pt x="3032" y="4509"/>
                  </a:cubicBezTo>
                  <a:cubicBezTo>
                    <a:pt x="3032" y="4509"/>
                    <a:pt x="2459" y="3853"/>
                    <a:pt x="2721" y="3099"/>
                  </a:cubicBezTo>
                  <a:cubicBezTo>
                    <a:pt x="2983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09" y="1247"/>
                  </a:cubicBezTo>
                  <a:cubicBezTo>
                    <a:pt x="2409" y="1247"/>
                    <a:pt x="2372" y="1240"/>
                    <a:pt x="2319" y="1240"/>
                  </a:cubicBezTo>
                  <a:cubicBezTo>
                    <a:pt x="2157" y="1240"/>
                    <a:pt x="1844" y="1304"/>
                    <a:pt x="1918" y="1820"/>
                  </a:cubicBezTo>
                  <a:cubicBezTo>
                    <a:pt x="2032" y="2492"/>
                    <a:pt x="2065" y="2624"/>
                    <a:pt x="1852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1" y="2641"/>
                    <a:pt x="1690" y="2308"/>
                    <a:pt x="1754" y="2115"/>
                  </a:cubicBezTo>
                  <a:cubicBezTo>
                    <a:pt x="1803" y="1935"/>
                    <a:pt x="2049" y="1099"/>
                    <a:pt x="1409" y="821"/>
                  </a:cubicBezTo>
                  <a:cubicBezTo>
                    <a:pt x="754" y="558"/>
                    <a:pt x="492" y="296"/>
                    <a:pt x="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4247425" y="94707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cubicBezTo>
                    <a:pt x="788" y="509"/>
                    <a:pt x="1050" y="1198"/>
                    <a:pt x="951" y="2492"/>
                  </a:cubicBezTo>
                  <a:cubicBezTo>
                    <a:pt x="853" y="3771"/>
                    <a:pt x="1" y="4263"/>
                    <a:pt x="1" y="4263"/>
                  </a:cubicBezTo>
                  <a:cubicBezTo>
                    <a:pt x="3590" y="2443"/>
                    <a:pt x="2296" y="788"/>
                    <a:pt x="1935" y="526"/>
                  </a:cubicBezTo>
                  <a:cubicBezTo>
                    <a:pt x="1591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4249475" y="1012675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4" y="0"/>
                  </a:moveTo>
                  <a:cubicBezTo>
                    <a:pt x="2843" y="0"/>
                    <a:pt x="2425" y="325"/>
                    <a:pt x="2017" y="950"/>
                  </a:cubicBezTo>
                  <a:cubicBezTo>
                    <a:pt x="1460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72" y="3360"/>
                  </a:cubicBezTo>
                  <a:cubicBezTo>
                    <a:pt x="4312" y="4114"/>
                    <a:pt x="4492" y="5327"/>
                    <a:pt x="6000" y="5704"/>
                  </a:cubicBezTo>
                  <a:cubicBezTo>
                    <a:pt x="6260" y="5768"/>
                    <a:pt x="6485" y="5795"/>
                    <a:pt x="6680" y="5795"/>
                  </a:cubicBezTo>
                  <a:cubicBezTo>
                    <a:pt x="7632" y="5795"/>
                    <a:pt x="7868" y="5163"/>
                    <a:pt x="7869" y="5163"/>
                  </a:cubicBezTo>
                  <a:lnTo>
                    <a:pt x="7869" y="5163"/>
                  </a:lnTo>
                  <a:cubicBezTo>
                    <a:pt x="7786" y="5221"/>
                    <a:pt x="7708" y="5250"/>
                    <a:pt x="7638" y="5250"/>
                  </a:cubicBezTo>
                  <a:cubicBezTo>
                    <a:pt x="7390" y="5250"/>
                    <a:pt x="7236" y="4884"/>
                    <a:pt x="7262" y="4130"/>
                  </a:cubicBezTo>
                  <a:cubicBezTo>
                    <a:pt x="7278" y="3163"/>
                    <a:pt x="6410" y="2884"/>
                    <a:pt x="5295" y="2704"/>
                  </a:cubicBezTo>
                  <a:cubicBezTo>
                    <a:pt x="4164" y="2540"/>
                    <a:pt x="3246" y="2458"/>
                    <a:pt x="3131" y="2098"/>
                  </a:cubicBezTo>
                  <a:cubicBezTo>
                    <a:pt x="3017" y="1721"/>
                    <a:pt x="3508" y="1590"/>
                    <a:pt x="4197" y="1376"/>
                  </a:cubicBezTo>
                  <a:cubicBezTo>
                    <a:pt x="4869" y="1180"/>
                    <a:pt x="4574" y="541"/>
                    <a:pt x="4574" y="541"/>
                  </a:cubicBezTo>
                  <a:lnTo>
                    <a:pt x="4574" y="541"/>
                  </a:lnTo>
                  <a:cubicBezTo>
                    <a:pt x="4519" y="587"/>
                    <a:pt x="4464" y="608"/>
                    <a:pt x="4405" y="608"/>
                  </a:cubicBezTo>
                  <a:cubicBezTo>
                    <a:pt x="4215" y="608"/>
                    <a:pt x="3986" y="393"/>
                    <a:pt x="3623" y="131"/>
                  </a:cubicBezTo>
                  <a:cubicBezTo>
                    <a:pt x="3496" y="43"/>
                    <a:pt x="3362" y="0"/>
                    <a:pt x="322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4154000" y="1072425"/>
              <a:ext cx="192625" cy="157425"/>
            </a:xfrm>
            <a:custGeom>
              <a:avLst/>
              <a:gdLst/>
              <a:ahLst/>
              <a:cxnLst/>
              <a:rect l="l" t="t" r="r" b="b"/>
              <a:pathLst>
                <a:path w="7705" h="6297" extrusionOk="0">
                  <a:moveTo>
                    <a:pt x="4337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5"/>
                    <a:pt x="1" y="4871"/>
                    <a:pt x="246" y="6067"/>
                  </a:cubicBezTo>
                  <a:lnTo>
                    <a:pt x="246" y="6084"/>
                  </a:lnTo>
                  <a:cubicBezTo>
                    <a:pt x="263" y="6149"/>
                    <a:pt x="279" y="6215"/>
                    <a:pt x="296" y="6297"/>
                  </a:cubicBezTo>
                  <a:cubicBezTo>
                    <a:pt x="263" y="6133"/>
                    <a:pt x="246" y="5953"/>
                    <a:pt x="246" y="5789"/>
                  </a:cubicBezTo>
                  <a:cubicBezTo>
                    <a:pt x="246" y="4920"/>
                    <a:pt x="410" y="4051"/>
                    <a:pt x="738" y="3248"/>
                  </a:cubicBezTo>
                  <a:cubicBezTo>
                    <a:pt x="1148" y="2248"/>
                    <a:pt x="1886" y="1412"/>
                    <a:pt x="2820" y="871"/>
                  </a:cubicBezTo>
                  <a:cubicBezTo>
                    <a:pt x="3372" y="560"/>
                    <a:pt x="4084" y="316"/>
                    <a:pt x="4787" y="316"/>
                  </a:cubicBezTo>
                  <a:cubicBezTo>
                    <a:pt x="5378" y="316"/>
                    <a:pt x="5963" y="488"/>
                    <a:pt x="6442" y="937"/>
                  </a:cubicBezTo>
                  <a:cubicBezTo>
                    <a:pt x="7491" y="1855"/>
                    <a:pt x="7147" y="3773"/>
                    <a:pt x="5951" y="4068"/>
                  </a:cubicBezTo>
                  <a:cubicBezTo>
                    <a:pt x="5821" y="4102"/>
                    <a:pt x="5686" y="4119"/>
                    <a:pt x="5553" y="4119"/>
                  </a:cubicBezTo>
                  <a:cubicBezTo>
                    <a:pt x="5113" y="4119"/>
                    <a:pt x="4681" y="3939"/>
                    <a:pt x="4443" y="3625"/>
                  </a:cubicBezTo>
                  <a:cubicBezTo>
                    <a:pt x="4164" y="3215"/>
                    <a:pt x="4148" y="2674"/>
                    <a:pt x="4426" y="2265"/>
                  </a:cubicBezTo>
                  <a:cubicBezTo>
                    <a:pt x="4619" y="1981"/>
                    <a:pt x="4929" y="1823"/>
                    <a:pt x="5249" y="1823"/>
                  </a:cubicBezTo>
                  <a:cubicBezTo>
                    <a:pt x="5391" y="1823"/>
                    <a:pt x="5535" y="1855"/>
                    <a:pt x="5672" y="1920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83" y="2528"/>
                  </a:cubicBezTo>
                  <a:cubicBezTo>
                    <a:pt x="5879" y="2528"/>
                    <a:pt x="5874" y="2528"/>
                    <a:pt x="5869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81" y="2304"/>
                    <a:pt x="4990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1" y="2970"/>
                  </a:cubicBezTo>
                  <a:cubicBezTo>
                    <a:pt x="6016" y="2904"/>
                    <a:pt x="6065" y="2822"/>
                    <a:pt x="6098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9" y="1814"/>
                    <a:pt x="5408" y="1763"/>
                    <a:pt x="5219" y="1763"/>
                  </a:cubicBezTo>
                  <a:cubicBezTo>
                    <a:pt x="4886" y="1763"/>
                    <a:pt x="4560" y="1922"/>
                    <a:pt x="4361" y="2216"/>
                  </a:cubicBezTo>
                  <a:cubicBezTo>
                    <a:pt x="4049" y="2658"/>
                    <a:pt x="4049" y="3248"/>
                    <a:pt x="4361" y="3691"/>
                  </a:cubicBezTo>
                  <a:cubicBezTo>
                    <a:pt x="4617" y="4062"/>
                    <a:pt x="5083" y="4263"/>
                    <a:pt x="5579" y="4263"/>
                  </a:cubicBezTo>
                  <a:cubicBezTo>
                    <a:pt x="5718" y="4263"/>
                    <a:pt x="5860" y="4248"/>
                    <a:pt x="6000" y="4215"/>
                  </a:cubicBezTo>
                  <a:cubicBezTo>
                    <a:pt x="7344" y="3887"/>
                    <a:pt x="7704" y="1806"/>
                    <a:pt x="6557" y="822"/>
                  </a:cubicBezTo>
                  <a:cubicBezTo>
                    <a:pt x="6410" y="675"/>
                    <a:pt x="6262" y="560"/>
                    <a:pt x="6082" y="462"/>
                  </a:cubicBezTo>
                  <a:cubicBezTo>
                    <a:pt x="5590" y="183"/>
                    <a:pt x="5033" y="19"/>
                    <a:pt x="4475" y="3"/>
                  </a:cubicBezTo>
                  <a:cubicBezTo>
                    <a:pt x="4429" y="1"/>
                    <a:pt x="4383" y="0"/>
                    <a:pt x="43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4163825" y="1120350"/>
              <a:ext cx="75900" cy="81650"/>
            </a:xfrm>
            <a:custGeom>
              <a:avLst/>
              <a:gdLst/>
              <a:ahLst/>
              <a:cxnLst/>
              <a:rect l="l" t="t" r="r" b="b"/>
              <a:pathLst>
                <a:path w="3036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67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4261775" y="1114275"/>
              <a:ext cx="130750" cy="112550"/>
            </a:xfrm>
            <a:custGeom>
              <a:avLst/>
              <a:gdLst/>
              <a:ahLst/>
              <a:cxnLst/>
              <a:rect l="l" t="t" r="r" b="b"/>
              <a:pathLst>
                <a:path w="5230" h="4502" extrusionOk="0">
                  <a:moveTo>
                    <a:pt x="3049" y="1"/>
                  </a:moveTo>
                  <a:cubicBezTo>
                    <a:pt x="3049" y="1"/>
                    <a:pt x="3361" y="689"/>
                    <a:pt x="3033" y="1771"/>
                  </a:cubicBezTo>
                  <a:cubicBezTo>
                    <a:pt x="2689" y="2853"/>
                    <a:pt x="1836" y="3049"/>
                    <a:pt x="1197" y="3115"/>
                  </a:cubicBezTo>
                  <a:cubicBezTo>
                    <a:pt x="574" y="3181"/>
                    <a:pt x="132" y="3459"/>
                    <a:pt x="0" y="4328"/>
                  </a:cubicBezTo>
                  <a:cubicBezTo>
                    <a:pt x="149" y="4229"/>
                    <a:pt x="314" y="4178"/>
                    <a:pt x="484" y="4178"/>
                  </a:cubicBezTo>
                  <a:cubicBezTo>
                    <a:pt x="596" y="4178"/>
                    <a:pt x="709" y="4200"/>
                    <a:pt x="820" y="4246"/>
                  </a:cubicBezTo>
                  <a:cubicBezTo>
                    <a:pt x="1056" y="4364"/>
                    <a:pt x="1447" y="4502"/>
                    <a:pt x="1843" y="4502"/>
                  </a:cubicBezTo>
                  <a:cubicBezTo>
                    <a:pt x="2164" y="4502"/>
                    <a:pt x="2489" y="4411"/>
                    <a:pt x="2738" y="4148"/>
                  </a:cubicBezTo>
                  <a:cubicBezTo>
                    <a:pt x="3098" y="3738"/>
                    <a:pt x="3246" y="3197"/>
                    <a:pt x="3148" y="2656"/>
                  </a:cubicBezTo>
                  <a:cubicBezTo>
                    <a:pt x="3115" y="2365"/>
                    <a:pt x="3051" y="1836"/>
                    <a:pt x="3331" y="1836"/>
                  </a:cubicBezTo>
                  <a:cubicBezTo>
                    <a:pt x="3336" y="1836"/>
                    <a:pt x="3340" y="1836"/>
                    <a:pt x="3344" y="1836"/>
                  </a:cubicBezTo>
                  <a:cubicBezTo>
                    <a:pt x="3344" y="1836"/>
                    <a:pt x="3348" y="1836"/>
                    <a:pt x="3354" y="1836"/>
                  </a:cubicBezTo>
                  <a:cubicBezTo>
                    <a:pt x="3396" y="1836"/>
                    <a:pt x="3572" y="1861"/>
                    <a:pt x="3557" y="2279"/>
                  </a:cubicBezTo>
                  <a:cubicBezTo>
                    <a:pt x="3557" y="2738"/>
                    <a:pt x="3525" y="3033"/>
                    <a:pt x="4147" y="3213"/>
                  </a:cubicBezTo>
                  <a:cubicBezTo>
                    <a:pt x="4492" y="3312"/>
                    <a:pt x="4803" y="3476"/>
                    <a:pt x="5065" y="3705"/>
                  </a:cubicBezTo>
                  <a:cubicBezTo>
                    <a:pt x="4967" y="3492"/>
                    <a:pt x="4951" y="3262"/>
                    <a:pt x="5016" y="3033"/>
                  </a:cubicBezTo>
                  <a:cubicBezTo>
                    <a:pt x="5131" y="2705"/>
                    <a:pt x="5229" y="2082"/>
                    <a:pt x="4656" y="1705"/>
                  </a:cubicBezTo>
                  <a:cubicBezTo>
                    <a:pt x="4098" y="1312"/>
                    <a:pt x="3541" y="1066"/>
                    <a:pt x="3410" y="673"/>
                  </a:cubicBezTo>
                  <a:cubicBezTo>
                    <a:pt x="3328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4339625" y="1190100"/>
              <a:ext cx="32000" cy="49600"/>
            </a:xfrm>
            <a:custGeom>
              <a:avLst/>
              <a:gdLst/>
              <a:ahLst/>
              <a:cxnLst/>
              <a:rect l="l" t="t" r="r" b="b"/>
              <a:pathLst>
                <a:path w="1280" h="198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45" y="180"/>
                    <a:pt x="329" y="377"/>
                    <a:pt x="279" y="557"/>
                  </a:cubicBezTo>
                  <a:cubicBezTo>
                    <a:pt x="181" y="836"/>
                    <a:pt x="1" y="1262"/>
                    <a:pt x="509" y="1557"/>
                  </a:cubicBezTo>
                  <a:cubicBezTo>
                    <a:pt x="1017" y="1852"/>
                    <a:pt x="1017" y="1983"/>
                    <a:pt x="1017" y="1983"/>
                  </a:cubicBezTo>
                  <a:cubicBezTo>
                    <a:pt x="1050" y="1754"/>
                    <a:pt x="1099" y="1524"/>
                    <a:pt x="1165" y="1295"/>
                  </a:cubicBezTo>
                  <a:cubicBezTo>
                    <a:pt x="1279" y="918"/>
                    <a:pt x="1115" y="525"/>
                    <a:pt x="771" y="344"/>
                  </a:cubicBezTo>
                  <a:cubicBezTo>
                    <a:pt x="345" y="82"/>
                    <a:pt x="329" y="0"/>
                    <a:pt x="3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4340850" y="974475"/>
              <a:ext cx="173375" cy="121925"/>
            </a:xfrm>
            <a:custGeom>
              <a:avLst/>
              <a:gdLst/>
              <a:ahLst/>
              <a:cxnLst/>
              <a:rect l="l" t="t" r="r" b="b"/>
              <a:pathLst>
                <a:path w="6935" h="4877" extrusionOk="0">
                  <a:moveTo>
                    <a:pt x="1961" y="1"/>
                  </a:moveTo>
                  <a:cubicBezTo>
                    <a:pt x="1071" y="1"/>
                    <a:pt x="587" y="828"/>
                    <a:pt x="706" y="1380"/>
                  </a:cubicBezTo>
                  <a:cubicBezTo>
                    <a:pt x="835" y="1982"/>
                    <a:pt x="1403" y="2020"/>
                    <a:pt x="1543" y="2020"/>
                  </a:cubicBezTo>
                  <a:cubicBezTo>
                    <a:pt x="1563" y="2020"/>
                    <a:pt x="1575" y="2019"/>
                    <a:pt x="1575" y="2019"/>
                  </a:cubicBezTo>
                  <a:cubicBezTo>
                    <a:pt x="1312" y="1905"/>
                    <a:pt x="1198" y="1610"/>
                    <a:pt x="1312" y="1347"/>
                  </a:cubicBezTo>
                  <a:cubicBezTo>
                    <a:pt x="1355" y="1283"/>
                    <a:pt x="1401" y="1259"/>
                    <a:pt x="1451" y="1259"/>
                  </a:cubicBezTo>
                  <a:cubicBezTo>
                    <a:pt x="1554" y="1259"/>
                    <a:pt x="1671" y="1363"/>
                    <a:pt x="1804" y="1429"/>
                  </a:cubicBezTo>
                  <a:cubicBezTo>
                    <a:pt x="1842" y="1448"/>
                    <a:pt x="1878" y="1457"/>
                    <a:pt x="1911" y="1457"/>
                  </a:cubicBezTo>
                  <a:cubicBezTo>
                    <a:pt x="2054" y="1457"/>
                    <a:pt x="2161" y="1303"/>
                    <a:pt x="2214" y="1118"/>
                  </a:cubicBezTo>
                  <a:cubicBezTo>
                    <a:pt x="2244" y="977"/>
                    <a:pt x="2349" y="835"/>
                    <a:pt x="2539" y="835"/>
                  </a:cubicBezTo>
                  <a:cubicBezTo>
                    <a:pt x="2658" y="835"/>
                    <a:pt x="2811" y="891"/>
                    <a:pt x="3001" y="1036"/>
                  </a:cubicBezTo>
                  <a:cubicBezTo>
                    <a:pt x="3476" y="1413"/>
                    <a:pt x="3181" y="2167"/>
                    <a:pt x="3181" y="2167"/>
                  </a:cubicBezTo>
                  <a:cubicBezTo>
                    <a:pt x="3181" y="2167"/>
                    <a:pt x="3181" y="1544"/>
                    <a:pt x="2738" y="1478"/>
                  </a:cubicBezTo>
                  <a:cubicBezTo>
                    <a:pt x="2702" y="1470"/>
                    <a:pt x="2665" y="1466"/>
                    <a:pt x="2628" y="1466"/>
                  </a:cubicBezTo>
                  <a:cubicBezTo>
                    <a:pt x="2446" y="1466"/>
                    <a:pt x="2263" y="1564"/>
                    <a:pt x="2181" y="1741"/>
                  </a:cubicBezTo>
                  <a:cubicBezTo>
                    <a:pt x="2460" y="1741"/>
                    <a:pt x="2476" y="2101"/>
                    <a:pt x="2329" y="2314"/>
                  </a:cubicBezTo>
                  <a:cubicBezTo>
                    <a:pt x="2181" y="2527"/>
                    <a:pt x="2230" y="2659"/>
                    <a:pt x="2361" y="2741"/>
                  </a:cubicBezTo>
                  <a:cubicBezTo>
                    <a:pt x="2509" y="2823"/>
                    <a:pt x="2706" y="2823"/>
                    <a:pt x="2542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8" y="3363"/>
                    <a:pt x="1755" y="3068"/>
                    <a:pt x="1558" y="2904"/>
                  </a:cubicBezTo>
                  <a:cubicBezTo>
                    <a:pt x="1558" y="3068"/>
                    <a:pt x="1460" y="3232"/>
                    <a:pt x="1296" y="3281"/>
                  </a:cubicBezTo>
                  <a:cubicBezTo>
                    <a:pt x="1001" y="3363"/>
                    <a:pt x="1017" y="3281"/>
                    <a:pt x="755" y="3495"/>
                  </a:cubicBezTo>
                  <a:cubicBezTo>
                    <a:pt x="624" y="3609"/>
                    <a:pt x="435" y="3638"/>
                    <a:pt x="280" y="3638"/>
                  </a:cubicBezTo>
                  <a:cubicBezTo>
                    <a:pt x="124" y="3638"/>
                    <a:pt x="1" y="3609"/>
                    <a:pt x="1" y="3609"/>
                  </a:cubicBezTo>
                  <a:lnTo>
                    <a:pt x="1" y="3609"/>
                  </a:lnTo>
                  <a:cubicBezTo>
                    <a:pt x="181" y="3708"/>
                    <a:pt x="378" y="3773"/>
                    <a:pt x="575" y="3790"/>
                  </a:cubicBezTo>
                  <a:cubicBezTo>
                    <a:pt x="1017" y="3822"/>
                    <a:pt x="1460" y="3888"/>
                    <a:pt x="1886" y="3986"/>
                  </a:cubicBezTo>
                  <a:cubicBezTo>
                    <a:pt x="3066" y="4347"/>
                    <a:pt x="3787" y="4855"/>
                    <a:pt x="4689" y="4871"/>
                  </a:cubicBezTo>
                  <a:cubicBezTo>
                    <a:pt x="4739" y="4875"/>
                    <a:pt x="4789" y="4877"/>
                    <a:pt x="4840" y="4877"/>
                  </a:cubicBezTo>
                  <a:cubicBezTo>
                    <a:pt x="5235" y="4877"/>
                    <a:pt x="5635" y="4765"/>
                    <a:pt x="5984" y="4576"/>
                  </a:cubicBezTo>
                  <a:cubicBezTo>
                    <a:pt x="6721" y="4085"/>
                    <a:pt x="6935" y="3101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9" y="1866"/>
                    <a:pt x="4876" y="2013"/>
                    <a:pt x="4738" y="2282"/>
                  </a:cubicBezTo>
                  <a:cubicBezTo>
                    <a:pt x="4492" y="2626"/>
                    <a:pt x="4525" y="3085"/>
                    <a:pt x="4820" y="3380"/>
                  </a:cubicBezTo>
                  <a:lnTo>
                    <a:pt x="4836" y="3380"/>
                  </a:lnTo>
                  <a:cubicBezTo>
                    <a:pt x="4853" y="3396"/>
                    <a:pt x="4869" y="3413"/>
                    <a:pt x="4902" y="3429"/>
                  </a:cubicBezTo>
                  <a:lnTo>
                    <a:pt x="4935" y="3445"/>
                  </a:lnTo>
                  <a:cubicBezTo>
                    <a:pt x="5038" y="3505"/>
                    <a:pt x="5165" y="3536"/>
                    <a:pt x="5290" y="3536"/>
                  </a:cubicBezTo>
                  <a:cubicBezTo>
                    <a:pt x="5543" y="3536"/>
                    <a:pt x="5782" y="3408"/>
                    <a:pt x="5771" y="3134"/>
                  </a:cubicBezTo>
                  <a:cubicBezTo>
                    <a:pt x="5784" y="2937"/>
                    <a:pt x="5624" y="2853"/>
                    <a:pt x="5445" y="2853"/>
                  </a:cubicBezTo>
                  <a:cubicBezTo>
                    <a:pt x="5192" y="2853"/>
                    <a:pt x="4901" y="3022"/>
                    <a:pt x="5017" y="3281"/>
                  </a:cubicBezTo>
                  <a:cubicBezTo>
                    <a:pt x="5017" y="3304"/>
                    <a:pt x="5017" y="3327"/>
                    <a:pt x="4996" y="3327"/>
                  </a:cubicBezTo>
                  <a:cubicBezTo>
                    <a:pt x="4971" y="3327"/>
                    <a:pt x="4918" y="3296"/>
                    <a:pt x="4804" y="3199"/>
                  </a:cubicBezTo>
                  <a:cubicBezTo>
                    <a:pt x="4689" y="3085"/>
                    <a:pt x="4623" y="2937"/>
                    <a:pt x="4623" y="2790"/>
                  </a:cubicBezTo>
                  <a:cubicBezTo>
                    <a:pt x="4623" y="2609"/>
                    <a:pt x="4689" y="2446"/>
                    <a:pt x="4804" y="2314"/>
                  </a:cubicBezTo>
                  <a:cubicBezTo>
                    <a:pt x="4930" y="2078"/>
                    <a:pt x="5200" y="1951"/>
                    <a:pt x="5491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1" y="2429"/>
                  </a:lnTo>
                  <a:cubicBezTo>
                    <a:pt x="6574" y="2855"/>
                    <a:pt x="6574" y="3347"/>
                    <a:pt x="6328" y="3740"/>
                  </a:cubicBezTo>
                  <a:cubicBezTo>
                    <a:pt x="6048" y="4244"/>
                    <a:pt x="5410" y="4595"/>
                    <a:pt x="4579" y="4595"/>
                  </a:cubicBezTo>
                  <a:cubicBezTo>
                    <a:pt x="4193" y="4595"/>
                    <a:pt x="3765" y="4519"/>
                    <a:pt x="3312" y="4347"/>
                  </a:cubicBezTo>
                  <a:cubicBezTo>
                    <a:pt x="3263" y="4330"/>
                    <a:pt x="3033" y="4249"/>
                    <a:pt x="2886" y="4183"/>
                  </a:cubicBezTo>
                  <a:cubicBezTo>
                    <a:pt x="2460" y="3970"/>
                    <a:pt x="2017" y="3822"/>
                    <a:pt x="1575" y="3740"/>
                  </a:cubicBezTo>
                  <a:cubicBezTo>
                    <a:pt x="1738" y="3724"/>
                    <a:pt x="1935" y="3691"/>
                    <a:pt x="2148" y="3642"/>
                  </a:cubicBezTo>
                  <a:cubicBezTo>
                    <a:pt x="3886" y="3298"/>
                    <a:pt x="4148" y="823"/>
                    <a:pt x="2689" y="167"/>
                  </a:cubicBezTo>
                  <a:cubicBezTo>
                    <a:pt x="2424" y="51"/>
                    <a:pt x="2180" y="1"/>
                    <a:pt x="1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4425275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cubicBezTo>
                    <a:pt x="3902" y="788"/>
                    <a:pt x="3558" y="1574"/>
                    <a:pt x="2902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1" y="2165"/>
                    <a:pt x="1" y="2164"/>
                  </a:cubicBezTo>
                  <a:lnTo>
                    <a:pt x="1" y="2164"/>
                  </a:lnTo>
                  <a:cubicBezTo>
                    <a:pt x="1345" y="2869"/>
                    <a:pt x="1836" y="2640"/>
                    <a:pt x="2213" y="3050"/>
                  </a:cubicBezTo>
                  <a:cubicBezTo>
                    <a:pt x="2379" y="3230"/>
                    <a:pt x="2552" y="3286"/>
                    <a:pt x="2710" y="3286"/>
                  </a:cubicBezTo>
                  <a:cubicBezTo>
                    <a:pt x="2897" y="3286"/>
                    <a:pt x="3065" y="3209"/>
                    <a:pt x="3181" y="3164"/>
                  </a:cubicBezTo>
                  <a:cubicBezTo>
                    <a:pt x="3201" y="3159"/>
                    <a:pt x="3222" y="3156"/>
                    <a:pt x="3243" y="3156"/>
                  </a:cubicBezTo>
                  <a:cubicBezTo>
                    <a:pt x="3340" y="3156"/>
                    <a:pt x="3438" y="3215"/>
                    <a:pt x="3492" y="3295"/>
                  </a:cubicBezTo>
                  <a:cubicBezTo>
                    <a:pt x="3525" y="3099"/>
                    <a:pt x="3476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59"/>
                    <a:pt x="3787" y="2181"/>
                    <a:pt x="4098" y="1722"/>
                  </a:cubicBezTo>
                  <a:cubicBezTo>
                    <a:pt x="4656" y="919"/>
                    <a:pt x="3804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4276525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10" y="0"/>
                  </a:moveTo>
                  <a:cubicBezTo>
                    <a:pt x="1386" y="0"/>
                    <a:pt x="976" y="149"/>
                    <a:pt x="705" y="451"/>
                  </a:cubicBezTo>
                  <a:cubicBezTo>
                    <a:pt x="1" y="1090"/>
                    <a:pt x="443" y="2139"/>
                    <a:pt x="1033" y="2336"/>
                  </a:cubicBezTo>
                  <a:cubicBezTo>
                    <a:pt x="1156" y="2401"/>
                    <a:pt x="1291" y="2434"/>
                    <a:pt x="1429" y="2434"/>
                  </a:cubicBezTo>
                  <a:cubicBezTo>
                    <a:pt x="1566" y="2434"/>
                    <a:pt x="1705" y="2401"/>
                    <a:pt x="1836" y="2336"/>
                  </a:cubicBezTo>
                  <a:lnTo>
                    <a:pt x="1869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17" y="2204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29"/>
                    <a:pt x="2295" y="1500"/>
                  </a:cubicBezTo>
                  <a:cubicBezTo>
                    <a:pt x="2252" y="1156"/>
                    <a:pt x="2040" y="1016"/>
                    <a:pt x="1844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59" y="1565"/>
                    <a:pt x="1656" y="1680"/>
                  </a:cubicBezTo>
                  <a:cubicBezTo>
                    <a:pt x="1733" y="1714"/>
                    <a:pt x="1802" y="1724"/>
                    <a:pt x="1862" y="1724"/>
                  </a:cubicBezTo>
                  <a:cubicBezTo>
                    <a:pt x="1940" y="1724"/>
                    <a:pt x="2003" y="1707"/>
                    <a:pt x="2046" y="1707"/>
                  </a:cubicBezTo>
                  <a:cubicBezTo>
                    <a:pt x="2097" y="1707"/>
                    <a:pt x="2122" y="1730"/>
                    <a:pt x="2115" y="1827"/>
                  </a:cubicBezTo>
                  <a:cubicBezTo>
                    <a:pt x="2099" y="2024"/>
                    <a:pt x="1984" y="2204"/>
                    <a:pt x="1804" y="2286"/>
                  </a:cubicBezTo>
                  <a:cubicBezTo>
                    <a:pt x="1693" y="2342"/>
                    <a:pt x="1570" y="2370"/>
                    <a:pt x="1447" y="2370"/>
                  </a:cubicBezTo>
                  <a:cubicBezTo>
                    <a:pt x="1316" y="2370"/>
                    <a:pt x="1185" y="2338"/>
                    <a:pt x="1066" y="2270"/>
                  </a:cubicBezTo>
                  <a:cubicBezTo>
                    <a:pt x="525" y="2040"/>
                    <a:pt x="164" y="1106"/>
                    <a:pt x="804" y="549"/>
                  </a:cubicBezTo>
                  <a:cubicBezTo>
                    <a:pt x="1050" y="303"/>
                    <a:pt x="1394" y="172"/>
                    <a:pt x="1738" y="155"/>
                  </a:cubicBezTo>
                  <a:cubicBezTo>
                    <a:pt x="2492" y="205"/>
                    <a:pt x="3312" y="746"/>
                    <a:pt x="3443" y="2204"/>
                  </a:cubicBezTo>
                  <a:cubicBezTo>
                    <a:pt x="3492" y="2762"/>
                    <a:pt x="3443" y="3319"/>
                    <a:pt x="3279" y="3844"/>
                  </a:cubicBezTo>
                  <a:cubicBezTo>
                    <a:pt x="3164" y="4319"/>
                    <a:pt x="2951" y="4745"/>
                    <a:pt x="2672" y="5138"/>
                  </a:cubicBezTo>
                  <a:cubicBezTo>
                    <a:pt x="2263" y="5630"/>
                    <a:pt x="1754" y="6024"/>
                    <a:pt x="1181" y="6286"/>
                  </a:cubicBezTo>
                  <a:cubicBezTo>
                    <a:pt x="1804" y="6040"/>
                    <a:pt x="2361" y="5647"/>
                    <a:pt x="2787" y="5122"/>
                  </a:cubicBezTo>
                  <a:cubicBezTo>
                    <a:pt x="3541" y="4270"/>
                    <a:pt x="4443" y="2254"/>
                    <a:pt x="3164" y="614"/>
                  </a:cubicBezTo>
                  <a:cubicBezTo>
                    <a:pt x="2827" y="207"/>
                    <a:pt x="2308" y="0"/>
                    <a:pt x="18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3874950" y="1492700"/>
              <a:ext cx="226625" cy="157925"/>
            </a:xfrm>
            <a:custGeom>
              <a:avLst/>
              <a:gdLst/>
              <a:ahLst/>
              <a:cxnLst/>
              <a:rect l="l" t="t" r="r" b="b"/>
              <a:pathLst>
                <a:path w="9065" h="6317" extrusionOk="0">
                  <a:moveTo>
                    <a:pt x="2007" y="1"/>
                  </a:moveTo>
                  <a:cubicBezTo>
                    <a:pt x="1098" y="1"/>
                    <a:pt x="77" y="653"/>
                    <a:pt x="33" y="1845"/>
                  </a:cubicBezTo>
                  <a:cubicBezTo>
                    <a:pt x="0" y="2714"/>
                    <a:pt x="459" y="3517"/>
                    <a:pt x="1229" y="3927"/>
                  </a:cubicBezTo>
                  <a:cubicBezTo>
                    <a:pt x="1735" y="4190"/>
                    <a:pt x="2307" y="4297"/>
                    <a:pt x="2891" y="4297"/>
                  </a:cubicBezTo>
                  <a:cubicBezTo>
                    <a:pt x="3217" y="4297"/>
                    <a:pt x="3546" y="4264"/>
                    <a:pt x="3868" y="4205"/>
                  </a:cubicBezTo>
                  <a:cubicBezTo>
                    <a:pt x="4754" y="3959"/>
                    <a:pt x="5557" y="3615"/>
                    <a:pt x="6376" y="3419"/>
                  </a:cubicBezTo>
                  <a:cubicBezTo>
                    <a:pt x="6573" y="3371"/>
                    <a:pt x="6772" y="3348"/>
                    <a:pt x="6968" y="3348"/>
                  </a:cubicBezTo>
                  <a:cubicBezTo>
                    <a:pt x="7589" y="3348"/>
                    <a:pt x="8175" y="3584"/>
                    <a:pt x="8524" y="4058"/>
                  </a:cubicBezTo>
                  <a:cubicBezTo>
                    <a:pt x="8950" y="4631"/>
                    <a:pt x="8999" y="5566"/>
                    <a:pt x="8458" y="5976"/>
                  </a:cubicBezTo>
                  <a:cubicBezTo>
                    <a:pt x="8238" y="6138"/>
                    <a:pt x="7979" y="6212"/>
                    <a:pt x="7731" y="6212"/>
                  </a:cubicBezTo>
                  <a:cubicBezTo>
                    <a:pt x="7350" y="6212"/>
                    <a:pt x="6994" y="6037"/>
                    <a:pt x="6835" y="5730"/>
                  </a:cubicBezTo>
                  <a:cubicBezTo>
                    <a:pt x="6524" y="5222"/>
                    <a:pt x="6770" y="4566"/>
                    <a:pt x="7229" y="4451"/>
                  </a:cubicBezTo>
                  <a:cubicBezTo>
                    <a:pt x="7324" y="4413"/>
                    <a:pt x="7424" y="4394"/>
                    <a:pt x="7522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8" y="4894"/>
                    <a:pt x="8245" y="5090"/>
                    <a:pt x="8163" y="5287"/>
                  </a:cubicBezTo>
                  <a:cubicBezTo>
                    <a:pt x="8149" y="5314"/>
                    <a:pt x="8091" y="5398"/>
                    <a:pt x="8043" y="5398"/>
                  </a:cubicBezTo>
                  <a:cubicBezTo>
                    <a:pt x="8033" y="5398"/>
                    <a:pt x="8024" y="5394"/>
                    <a:pt x="8015" y="5385"/>
                  </a:cubicBezTo>
                  <a:cubicBezTo>
                    <a:pt x="7966" y="5320"/>
                    <a:pt x="8015" y="4976"/>
                    <a:pt x="7655" y="4927"/>
                  </a:cubicBezTo>
                  <a:cubicBezTo>
                    <a:pt x="7640" y="4925"/>
                    <a:pt x="7625" y="4924"/>
                    <a:pt x="7611" y="4924"/>
                  </a:cubicBezTo>
                  <a:cubicBezTo>
                    <a:pt x="7268" y="4924"/>
                    <a:pt x="7161" y="5473"/>
                    <a:pt x="7507" y="5615"/>
                  </a:cubicBezTo>
                  <a:cubicBezTo>
                    <a:pt x="7577" y="5648"/>
                    <a:pt x="7651" y="5663"/>
                    <a:pt x="7724" y="5663"/>
                  </a:cubicBezTo>
                  <a:cubicBezTo>
                    <a:pt x="7943" y="5663"/>
                    <a:pt x="8155" y="5525"/>
                    <a:pt x="8228" y="5304"/>
                  </a:cubicBezTo>
                  <a:cubicBezTo>
                    <a:pt x="8228" y="5287"/>
                    <a:pt x="8228" y="5287"/>
                    <a:pt x="8228" y="5271"/>
                  </a:cubicBezTo>
                  <a:cubicBezTo>
                    <a:pt x="8228" y="5254"/>
                    <a:pt x="8228" y="5254"/>
                    <a:pt x="8245" y="5238"/>
                  </a:cubicBezTo>
                  <a:lnTo>
                    <a:pt x="8245" y="5222"/>
                  </a:lnTo>
                  <a:cubicBezTo>
                    <a:pt x="8261" y="5090"/>
                    <a:pt x="8261" y="4959"/>
                    <a:pt x="8212" y="4845"/>
                  </a:cubicBezTo>
                  <a:cubicBezTo>
                    <a:pt x="8100" y="4533"/>
                    <a:pt x="7807" y="4344"/>
                    <a:pt x="7493" y="4344"/>
                  </a:cubicBezTo>
                  <a:cubicBezTo>
                    <a:pt x="7394" y="4344"/>
                    <a:pt x="7294" y="4363"/>
                    <a:pt x="7196" y="4402"/>
                  </a:cubicBezTo>
                  <a:cubicBezTo>
                    <a:pt x="6704" y="4517"/>
                    <a:pt x="6425" y="5222"/>
                    <a:pt x="6753" y="5762"/>
                  </a:cubicBezTo>
                  <a:cubicBezTo>
                    <a:pt x="6927" y="6110"/>
                    <a:pt x="7342" y="6317"/>
                    <a:pt x="7769" y="6317"/>
                  </a:cubicBezTo>
                  <a:cubicBezTo>
                    <a:pt x="8028" y="6317"/>
                    <a:pt x="8291" y="6241"/>
                    <a:pt x="8507" y="6074"/>
                  </a:cubicBezTo>
                  <a:cubicBezTo>
                    <a:pt x="8950" y="5730"/>
                    <a:pt x="9064" y="5140"/>
                    <a:pt x="8917" y="4582"/>
                  </a:cubicBezTo>
                  <a:cubicBezTo>
                    <a:pt x="8819" y="4041"/>
                    <a:pt x="8458" y="3156"/>
                    <a:pt x="7196" y="2878"/>
                  </a:cubicBezTo>
                  <a:cubicBezTo>
                    <a:pt x="7057" y="2848"/>
                    <a:pt x="6915" y="2834"/>
                    <a:pt x="6770" y="2834"/>
                  </a:cubicBezTo>
                  <a:cubicBezTo>
                    <a:pt x="5441" y="2834"/>
                    <a:pt x="3902" y="3973"/>
                    <a:pt x="2327" y="3973"/>
                  </a:cubicBezTo>
                  <a:cubicBezTo>
                    <a:pt x="2099" y="3973"/>
                    <a:pt x="1869" y="3949"/>
                    <a:pt x="1639" y="3894"/>
                  </a:cubicBezTo>
                  <a:cubicBezTo>
                    <a:pt x="1557" y="3877"/>
                    <a:pt x="1459" y="3845"/>
                    <a:pt x="1361" y="3812"/>
                  </a:cubicBezTo>
                  <a:cubicBezTo>
                    <a:pt x="1344" y="3812"/>
                    <a:pt x="1328" y="3796"/>
                    <a:pt x="1311" y="3796"/>
                  </a:cubicBezTo>
                  <a:cubicBezTo>
                    <a:pt x="590" y="3419"/>
                    <a:pt x="148" y="2665"/>
                    <a:pt x="180" y="1861"/>
                  </a:cubicBezTo>
                  <a:cubicBezTo>
                    <a:pt x="203" y="739"/>
                    <a:pt x="1174" y="106"/>
                    <a:pt x="2043" y="106"/>
                  </a:cubicBezTo>
                  <a:cubicBezTo>
                    <a:pt x="2455" y="106"/>
                    <a:pt x="2845" y="249"/>
                    <a:pt x="3098" y="550"/>
                  </a:cubicBezTo>
                  <a:cubicBezTo>
                    <a:pt x="3557" y="1009"/>
                    <a:pt x="3524" y="1763"/>
                    <a:pt x="3016" y="2173"/>
                  </a:cubicBezTo>
                  <a:cubicBezTo>
                    <a:pt x="2934" y="2222"/>
                    <a:pt x="2852" y="2271"/>
                    <a:pt x="2754" y="2288"/>
                  </a:cubicBezTo>
                  <a:cubicBezTo>
                    <a:pt x="2687" y="2307"/>
                    <a:pt x="2617" y="2316"/>
                    <a:pt x="2547" y="2316"/>
                  </a:cubicBezTo>
                  <a:cubicBezTo>
                    <a:pt x="2377" y="2316"/>
                    <a:pt x="2205" y="2261"/>
                    <a:pt x="2065" y="2156"/>
                  </a:cubicBezTo>
                  <a:cubicBezTo>
                    <a:pt x="1934" y="2058"/>
                    <a:pt x="1885" y="1911"/>
                    <a:pt x="1918" y="1763"/>
                  </a:cubicBezTo>
                  <a:lnTo>
                    <a:pt x="1918" y="1763"/>
                  </a:lnTo>
                  <a:cubicBezTo>
                    <a:pt x="1990" y="1846"/>
                    <a:pt x="2089" y="1890"/>
                    <a:pt x="2190" y="1890"/>
                  </a:cubicBezTo>
                  <a:cubicBezTo>
                    <a:pt x="2248" y="1890"/>
                    <a:pt x="2306" y="1875"/>
                    <a:pt x="2360" y="1845"/>
                  </a:cubicBezTo>
                  <a:cubicBezTo>
                    <a:pt x="2590" y="1714"/>
                    <a:pt x="2524" y="1320"/>
                    <a:pt x="2213" y="1222"/>
                  </a:cubicBezTo>
                  <a:cubicBezTo>
                    <a:pt x="2181" y="1212"/>
                    <a:pt x="2150" y="1208"/>
                    <a:pt x="2119" y="1208"/>
                  </a:cubicBezTo>
                  <a:cubicBezTo>
                    <a:pt x="1781" y="1208"/>
                    <a:pt x="1511" y="1751"/>
                    <a:pt x="1901" y="2156"/>
                  </a:cubicBezTo>
                  <a:cubicBezTo>
                    <a:pt x="2060" y="2315"/>
                    <a:pt x="2264" y="2401"/>
                    <a:pt x="2472" y="2401"/>
                  </a:cubicBezTo>
                  <a:cubicBezTo>
                    <a:pt x="2544" y="2401"/>
                    <a:pt x="2617" y="2391"/>
                    <a:pt x="2688" y="2369"/>
                  </a:cubicBezTo>
                  <a:lnTo>
                    <a:pt x="2787" y="2353"/>
                  </a:lnTo>
                  <a:lnTo>
                    <a:pt x="2852" y="2320"/>
                  </a:lnTo>
                  <a:lnTo>
                    <a:pt x="2885" y="2304"/>
                  </a:lnTo>
                  <a:cubicBezTo>
                    <a:pt x="3049" y="2238"/>
                    <a:pt x="3164" y="2140"/>
                    <a:pt x="3262" y="2009"/>
                  </a:cubicBezTo>
                  <a:cubicBezTo>
                    <a:pt x="3590" y="1534"/>
                    <a:pt x="3541" y="911"/>
                    <a:pt x="3147" y="501"/>
                  </a:cubicBezTo>
                  <a:cubicBezTo>
                    <a:pt x="2885" y="163"/>
                    <a:pt x="2460" y="1"/>
                    <a:pt x="2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3913450" y="1582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2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9" y="468"/>
                    <a:pt x="2593" y="1029"/>
                    <a:pt x="1426" y="1029"/>
                  </a:cubicBezTo>
                  <a:cubicBezTo>
                    <a:pt x="939" y="1029"/>
                    <a:pt x="455" y="931"/>
                    <a:pt x="1" y="675"/>
                  </a:cubicBezTo>
                  <a:lnTo>
                    <a:pt x="1" y="675"/>
                  </a:lnTo>
                  <a:cubicBezTo>
                    <a:pt x="1" y="676"/>
                    <a:pt x="567" y="1334"/>
                    <a:pt x="1345" y="1334"/>
                  </a:cubicBezTo>
                  <a:cubicBezTo>
                    <a:pt x="1372" y="1334"/>
                    <a:pt x="1399" y="1333"/>
                    <a:pt x="1427" y="1331"/>
                  </a:cubicBezTo>
                  <a:cubicBezTo>
                    <a:pt x="1951" y="1295"/>
                    <a:pt x="2185" y="1158"/>
                    <a:pt x="2318" y="1158"/>
                  </a:cubicBezTo>
                  <a:cubicBezTo>
                    <a:pt x="2364" y="1158"/>
                    <a:pt x="2397" y="1174"/>
                    <a:pt x="2427" y="1216"/>
                  </a:cubicBezTo>
                  <a:cubicBezTo>
                    <a:pt x="2500" y="1314"/>
                    <a:pt x="2410" y="1366"/>
                    <a:pt x="2264" y="1366"/>
                  </a:cubicBezTo>
                  <a:cubicBezTo>
                    <a:pt x="2214" y="1366"/>
                    <a:pt x="2158" y="1360"/>
                    <a:pt x="2099" y="1348"/>
                  </a:cubicBezTo>
                  <a:cubicBezTo>
                    <a:pt x="2052" y="1330"/>
                    <a:pt x="2001" y="1321"/>
                    <a:pt x="1948" y="1321"/>
                  </a:cubicBezTo>
                  <a:cubicBezTo>
                    <a:pt x="1854" y="1321"/>
                    <a:pt x="1757" y="1350"/>
                    <a:pt x="1673" y="1413"/>
                  </a:cubicBezTo>
                  <a:cubicBezTo>
                    <a:pt x="1514" y="1572"/>
                    <a:pt x="1710" y="2087"/>
                    <a:pt x="1362" y="2087"/>
                  </a:cubicBezTo>
                  <a:cubicBezTo>
                    <a:pt x="1351" y="2087"/>
                    <a:pt x="1340" y="2086"/>
                    <a:pt x="1329" y="2085"/>
                  </a:cubicBezTo>
                  <a:lnTo>
                    <a:pt x="1329" y="2085"/>
                  </a:lnTo>
                  <a:cubicBezTo>
                    <a:pt x="1329" y="2085"/>
                    <a:pt x="1618" y="2459"/>
                    <a:pt x="2056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0"/>
                    <a:pt x="3066" y="1249"/>
                  </a:cubicBezTo>
                  <a:cubicBezTo>
                    <a:pt x="3112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2" y="1675"/>
                  </a:cubicBezTo>
                  <a:cubicBezTo>
                    <a:pt x="3082" y="1938"/>
                    <a:pt x="2230" y="2888"/>
                    <a:pt x="3558" y="3708"/>
                  </a:cubicBezTo>
                  <a:cubicBezTo>
                    <a:pt x="3558" y="3708"/>
                    <a:pt x="3377" y="3249"/>
                    <a:pt x="3738" y="3085"/>
                  </a:cubicBezTo>
                  <a:cubicBezTo>
                    <a:pt x="4099" y="2921"/>
                    <a:pt x="4803" y="2708"/>
                    <a:pt x="4705" y="2200"/>
                  </a:cubicBezTo>
                  <a:cubicBezTo>
                    <a:pt x="4607" y="1708"/>
                    <a:pt x="4246" y="954"/>
                    <a:pt x="4836" y="512"/>
                  </a:cubicBezTo>
                  <a:cubicBezTo>
                    <a:pt x="5193" y="242"/>
                    <a:pt x="5498" y="142"/>
                    <a:pt x="5802" y="142"/>
                  </a:cubicBezTo>
                  <a:cubicBezTo>
                    <a:pt x="6016" y="142"/>
                    <a:pt x="6229" y="191"/>
                    <a:pt x="6459" y="266"/>
                  </a:cubicBezTo>
                  <a:cubicBezTo>
                    <a:pt x="6459" y="266"/>
                    <a:pt x="6127" y="0"/>
                    <a:pt x="55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3943375" y="1490500"/>
              <a:ext cx="90575" cy="63100"/>
            </a:xfrm>
            <a:custGeom>
              <a:avLst/>
              <a:gdLst/>
              <a:ahLst/>
              <a:cxnLst/>
              <a:rect l="l" t="t" r="r" b="b"/>
              <a:pathLst>
                <a:path w="3623" h="2524" extrusionOk="0">
                  <a:moveTo>
                    <a:pt x="1101" y="1"/>
                  </a:moveTo>
                  <a:cubicBezTo>
                    <a:pt x="504" y="1"/>
                    <a:pt x="0" y="130"/>
                    <a:pt x="0" y="130"/>
                  </a:cubicBezTo>
                  <a:cubicBezTo>
                    <a:pt x="0" y="130"/>
                    <a:pt x="951" y="195"/>
                    <a:pt x="1197" y="556"/>
                  </a:cubicBezTo>
                  <a:cubicBezTo>
                    <a:pt x="1361" y="736"/>
                    <a:pt x="1426" y="1015"/>
                    <a:pt x="1344" y="1261"/>
                  </a:cubicBezTo>
                  <a:cubicBezTo>
                    <a:pt x="1295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23" y="1769"/>
                    <a:pt x="2738" y="622"/>
                  </a:cubicBezTo>
                  <a:cubicBezTo>
                    <a:pt x="2364" y="126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3907725" y="14236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31" y="0"/>
                  </a:moveTo>
                  <a:cubicBezTo>
                    <a:pt x="836" y="164"/>
                    <a:pt x="738" y="705"/>
                    <a:pt x="804" y="1426"/>
                  </a:cubicBezTo>
                  <a:cubicBezTo>
                    <a:pt x="869" y="2164"/>
                    <a:pt x="0" y="2606"/>
                    <a:pt x="0" y="2606"/>
                  </a:cubicBezTo>
                  <a:cubicBezTo>
                    <a:pt x="590" y="2410"/>
                    <a:pt x="1771" y="2672"/>
                    <a:pt x="2016" y="2016"/>
                  </a:cubicBezTo>
                  <a:cubicBezTo>
                    <a:pt x="2262" y="1344"/>
                    <a:pt x="1639" y="934"/>
                    <a:pt x="1279" y="738"/>
                  </a:cubicBezTo>
                  <a:cubicBezTo>
                    <a:pt x="918" y="541"/>
                    <a:pt x="1131" y="0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3823725" y="1452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06" y="97"/>
                    <a:pt x="2587" y="136"/>
                    <a:pt x="2463" y="136"/>
                  </a:cubicBezTo>
                  <a:cubicBezTo>
                    <a:pt x="2440" y="136"/>
                    <a:pt x="2417" y="135"/>
                    <a:pt x="2393" y="132"/>
                  </a:cubicBezTo>
                  <a:cubicBezTo>
                    <a:pt x="2331" y="120"/>
                    <a:pt x="2244" y="111"/>
                    <a:pt x="2144" y="111"/>
                  </a:cubicBezTo>
                  <a:cubicBezTo>
                    <a:pt x="1821" y="111"/>
                    <a:pt x="1367" y="213"/>
                    <a:pt x="1229" y="689"/>
                  </a:cubicBezTo>
                  <a:cubicBezTo>
                    <a:pt x="1033" y="1312"/>
                    <a:pt x="1180" y="1705"/>
                    <a:pt x="1393" y="1886"/>
                  </a:cubicBezTo>
                  <a:cubicBezTo>
                    <a:pt x="1623" y="2066"/>
                    <a:pt x="1623" y="2443"/>
                    <a:pt x="1459" y="2492"/>
                  </a:cubicBezTo>
                  <a:cubicBezTo>
                    <a:pt x="1423" y="2510"/>
                    <a:pt x="1387" y="2518"/>
                    <a:pt x="1352" y="2518"/>
                  </a:cubicBezTo>
                  <a:cubicBezTo>
                    <a:pt x="1194" y="2518"/>
                    <a:pt x="1064" y="2355"/>
                    <a:pt x="1131" y="2181"/>
                  </a:cubicBezTo>
                  <a:cubicBezTo>
                    <a:pt x="1206" y="1956"/>
                    <a:pt x="1035" y="1732"/>
                    <a:pt x="805" y="1732"/>
                  </a:cubicBezTo>
                  <a:cubicBezTo>
                    <a:pt x="783" y="1732"/>
                    <a:pt x="761" y="1734"/>
                    <a:pt x="738" y="1738"/>
                  </a:cubicBezTo>
                  <a:cubicBezTo>
                    <a:pt x="677" y="1746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0" y="2492"/>
                    <a:pt x="689" y="2935"/>
                  </a:cubicBezTo>
                  <a:cubicBezTo>
                    <a:pt x="1377" y="3361"/>
                    <a:pt x="1738" y="4049"/>
                    <a:pt x="2131" y="4312"/>
                  </a:cubicBezTo>
                  <a:cubicBezTo>
                    <a:pt x="2131" y="4312"/>
                    <a:pt x="1525" y="3345"/>
                    <a:pt x="2082" y="2476"/>
                  </a:cubicBezTo>
                  <a:cubicBezTo>
                    <a:pt x="2639" y="1607"/>
                    <a:pt x="3180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3718000" y="1294200"/>
              <a:ext cx="202850" cy="202425"/>
            </a:xfrm>
            <a:custGeom>
              <a:avLst/>
              <a:gdLst/>
              <a:ahLst/>
              <a:cxnLst/>
              <a:rect l="l" t="t" r="r" b="b"/>
              <a:pathLst>
                <a:path w="8114" h="8097" extrusionOk="0">
                  <a:moveTo>
                    <a:pt x="2360" y="1"/>
                  </a:moveTo>
                  <a:cubicBezTo>
                    <a:pt x="2268" y="1"/>
                    <a:pt x="2174" y="6"/>
                    <a:pt x="2082" y="16"/>
                  </a:cubicBezTo>
                  <a:cubicBezTo>
                    <a:pt x="771" y="180"/>
                    <a:pt x="0" y="1983"/>
                    <a:pt x="787" y="3228"/>
                  </a:cubicBezTo>
                  <a:cubicBezTo>
                    <a:pt x="1404" y="4207"/>
                    <a:pt x="2519" y="4480"/>
                    <a:pt x="3497" y="4480"/>
                  </a:cubicBezTo>
                  <a:cubicBezTo>
                    <a:pt x="3584" y="4480"/>
                    <a:pt x="3670" y="4478"/>
                    <a:pt x="3754" y="4474"/>
                  </a:cubicBezTo>
                  <a:cubicBezTo>
                    <a:pt x="3967" y="4474"/>
                    <a:pt x="4213" y="4441"/>
                    <a:pt x="4459" y="4409"/>
                  </a:cubicBezTo>
                  <a:cubicBezTo>
                    <a:pt x="4459" y="4409"/>
                    <a:pt x="4652" y="4378"/>
                    <a:pt x="4943" y="4378"/>
                  </a:cubicBezTo>
                  <a:cubicBezTo>
                    <a:pt x="5426" y="4378"/>
                    <a:pt x="6177" y="4461"/>
                    <a:pt x="6770" y="4900"/>
                  </a:cubicBezTo>
                  <a:cubicBezTo>
                    <a:pt x="7163" y="5245"/>
                    <a:pt x="7425" y="5720"/>
                    <a:pt x="7524" y="6228"/>
                  </a:cubicBezTo>
                  <a:cubicBezTo>
                    <a:pt x="7524" y="6228"/>
                    <a:pt x="7688" y="7425"/>
                    <a:pt x="7114" y="8064"/>
                  </a:cubicBezTo>
                  <a:lnTo>
                    <a:pt x="7081" y="8097"/>
                  </a:lnTo>
                  <a:cubicBezTo>
                    <a:pt x="7081" y="8097"/>
                    <a:pt x="8114" y="7572"/>
                    <a:pt x="7999" y="5982"/>
                  </a:cubicBezTo>
                  <a:cubicBezTo>
                    <a:pt x="7891" y="4661"/>
                    <a:pt x="6841" y="4005"/>
                    <a:pt x="5515" y="4005"/>
                  </a:cubicBezTo>
                  <a:cubicBezTo>
                    <a:pt x="5228" y="4005"/>
                    <a:pt x="4928" y="4036"/>
                    <a:pt x="4623" y="4097"/>
                  </a:cubicBezTo>
                  <a:cubicBezTo>
                    <a:pt x="4113" y="4198"/>
                    <a:pt x="3661" y="4248"/>
                    <a:pt x="3253" y="4248"/>
                  </a:cubicBezTo>
                  <a:cubicBezTo>
                    <a:pt x="2730" y="4248"/>
                    <a:pt x="2282" y="4165"/>
                    <a:pt x="1885" y="3999"/>
                  </a:cubicBezTo>
                  <a:cubicBezTo>
                    <a:pt x="1492" y="3802"/>
                    <a:pt x="1164" y="3507"/>
                    <a:pt x="934" y="3147"/>
                  </a:cubicBezTo>
                  <a:cubicBezTo>
                    <a:pt x="197" y="1999"/>
                    <a:pt x="902" y="294"/>
                    <a:pt x="2115" y="163"/>
                  </a:cubicBezTo>
                  <a:cubicBezTo>
                    <a:pt x="2225" y="144"/>
                    <a:pt x="2337" y="134"/>
                    <a:pt x="2448" y="134"/>
                  </a:cubicBezTo>
                  <a:cubicBezTo>
                    <a:pt x="2901" y="134"/>
                    <a:pt x="3343" y="297"/>
                    <a:pt x="3606" y="639"/>
                  </a:cubicBezTo>
                  <a:cubicBezTo>
                    <a:pt x="3885" y="1032"/>
                    <a:pt x="3934" y="1557"/>
                    <a:pt x="3737" y="1999"/>
                  </a:cubicBezTo>
                  <a:cubicBezTo>
                    <a:pt x="3590" y="2334"/>
                    <a:pt x="3245" y="2538"/>
                    <a:pt x="2882" y="2538"/>
                  </a:cubicBezTo>
                  <a:cubicBezTo>
                    <a:pt x="2801" y="2538"/>
                    <a:pt x="2720" y="2528"/>
                    <a:pt x="2639" y="2507"/>
                  </a:cubicBezTo>
                  <a:cubicBezTo>
                    <a:pt x="2213" y="2393"/>
                    <a:pt x="2033" y="1966"/>
                    <a:pt x="2361" y="1917"/>
                  </a:cubicBezTo>
                  <a:cubicBezTo>
                    <a:pt x="2770" y="1852"/>
                    <a:pt x="2852" y="1507"/>
                    <a:pt x="2705" y="1212"/>
                  </a:cubicBezTo>
                  <a:cubicBezTo>
                    <a:pt x="2651" y="1091"/>
                    <a:pt x="2516" y="1022"/>
                    <a:pt x="2371" y="1022"/>
                  </a:cubicBezTo>
                  <a:cubicBezTo>
                    <a:pt x="2163" y="1022"/>
                    <a:pt x="1933" y="1163"/>
                    <a:pt x="1885" y="1491"/>
                  </a:cubicBezTo>
                  <a:cubicBezTo>
                    <a:pt x="1820" y="1753"/>
                    <a:pt x="1902" y="2032"/>
                    <a:pt x="2082" y="2245"/>
                  </a:cubicBezTo>
                  <a:cubicBezTo>
                    <a:pt x="2257" y="2429"/>
                    <a:pt x="2591" y="2587"/>
                    <a:pt x="2934" y="2587"/>
                  </a:cubicBezTo>
                  <a:cubicBezTo>
                    <a:pt x="3264" y="2587"/>
                    <a:pt x="3603" y="2441"/>
                    <a:pt x="3819" y="2032"/>
                  </a:cubicBezTo>
                  <a:cubicBezTo>
                    <a:pt x="4049" y="1557"/>
                    <a:pt x="4000" y="999"/>
                    <a:pt x="3705" y="557"/>
                  </a:cubicBezTo>
                  <a:cubicBezTo>
                    <a:pt x="3398" y="166"/>
                    <a:pt x="2889" y="1"/>
                    <a:pt x="23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3750775" y="1410675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3587" y="0"/>
                  </a:moveTo>
                  <a:cubicBezTo>
                    <a:pt x="3291" y="0"/>
                    <a:pt x="2939" y="41"/>
                    <a:pt x="2541" y="159"/>
                  </a:cubicBezTo>
                  <a:cubicBezTo>
                    <a:pt x="1981" y="319"/>
                    <a:pt x="1505" y="378"/>
                    <a:pt x="1115" y="378"/>
                  </a:cubicBezTo>
                  <a:cubicBezTo>
                    <a:pt x="582" y="378"/>
                    <a:pt x="209" y="266"/>
                    <a:pt x="0" y="143"/>
                  </a:cubicBezTo>
                  <a:lnTo>
                    <a:pt x="0" y="143"/>
                  </a:lnTo>
                  <a:cubicBezTo>
                    <a:pt x="132" y="258"/>
                    <a:pt x="263" y="389"/>
                    <a:pt x="377" y="520"/>
                  </a:cubicBezTo>
                  <a:cubicBezTo>
                    <a:pt x="453" y="641"/>
                    <a:pt x="598" y="1389"/>
                    <a:pt x="1199" y="1389"/>
                  </a:cubicBezTo>
                  <a:cubicBezTo>
                    <a:pt x="1250" y="1389"/>
                    <a:pt x="1304" y="1384"/>
                    <a:pt x="1361" y="1372"/>
                  </a:cubicBezTo>
                  <a:cubicBezTo>
                    <a:pt x="2082" y="1225"/>
                    <a:pt x="1951" y="749"/>
                    <a:pt x="2426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2"/>
                    <a:pt x="2869" y="848"/>
                  </a:cubicBezTo>
                  <a:cubicBezTo>
                    <a:pt x="2808" y="886"/>
                    <a:pt x="2754" y="899"/>
                    <a:pt x="2696" y="899"/>
                  </a:cubicBezTo>
                  <a:cubicBezTo>
                    <a:pt x="2628" y="899"/>
                    <a:pt x="2556" y="882"/>
                    <a:pt x="2459" y="864"/>
                  </a:cubicBezTo>
                  <a:cubicBezTo>
                    <a:pt x="2451" y="863"/>
                    <a:pt x="2442" y="863"/>
                    <a:pt x="2433" y="863"/>
                  </a:cubicBezTo>
                  <a:cubicBezTo>
                    <a:pt x="2249" y="863"/>
                    <a:pt x="1812" y="1017"/>
                    <a:pt x="1967" y="1438"/>
                  </a:cubicBezTo>
                  <a:cubicBezTo>
                    <a:pt x="2131" y="1864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4" y="2110"/>
                  </a:cubicBezTo>
                  <a:cubicBezTo>
                    <a:pt x="3705" y="1848"/>
                    <a:pt x="3852" y="1405"/>
                    <a:pt x="3738" y="979"/>
                  </a:cubicBezTo>
                  <a:cubicBezTo>
                    <a:pt x="3626" y="504"/>
                    <a:pt x="3942" y="196"/>
                    <a:pt x="4413" y="196"/>
                  </a:cubicBezTo>
                  <a:cubicBezTo>
                    <a:pt x="4495" y="196"/>
                    <a:pt x="4582" y="206"/>
                    <a:pt x="4672" y="225"/>
                  </a:cubicBezTo>
                  <a:cubicBezTo>
                    <a:pt x="4672" y="225"/>
                    <a:pt x="4278" y="0"/>
                    <a:pt x="35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3780275" y="13011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705" y="426"/>
                    <a:pt x="1853" y="1082"/>
                    <a:pt x="1640" y="1656"/>
                  </a:cubicBezTo>
                  <a:cubicBezTo>
                    <a:pt x="1407" y="2416"/>
                    <a:pt x="871" y="2608"/>
                    <a:pt x="416" y="2608"/>
                  </a:cubicBezTo>
                  <a:cubicBezTo>
                    <a:pt x="264" y="2608"/>
                    <a:pt x="120" y="2586"/>
                    <a:pt x="1" y="2557"/>
                  </a:cubicBezTo>
                  <a:lnTo>
                    <a:pt x="1" y="2557"/>
                  </a:lnTo>
                  <a:cubicBezTo>
                    <a:pt x="1" y="2557"/>
                    <a:pt x="244" y="3347"/>
                    <a:pt x="1008" y="3347"/>
                  </a:cubicBezTo>
                  <a:cubicBezTo>
                    <a:pt x="1038" y="3347"/>
                    <a:pt x="1068" y="3346"/>
                    <a:pt x="1099" y="3344"/>
                  </a:cubicBezTo>
                  <a:cubicBezTo>
                    <a:pt x="1951" y="3278"/>
                    <a:pt x="1902" y="2639"/>
                    <a:pt x="1886" y="2344"/>
                  </a:cubicBezTo>
                  <a:cubicBezTo>
                    <a:pt x="1886" y="2065"/>
                    <a:pt x="1869" y="1836"/>
                    <a:pt x="1968" y="1836"/>
                  </a:cubicBezTo>
                  <a:cubicBezTo>
                    <a:pt x="2082" y="1836"/>
                    <a:pt x="2115" y="1951"/>
                    <a:pt x="2050" y="2147"/>
                  </a:cubicBezTo>
                  <a:cubicBezTo>
                    <a:pt x="1984" y="2344"/>
                    <a:pt x="1836" y="2983"/>
                    <a:pt x="2935" y="3082"/>
                  </a:cubicBezTo>
                  <a:cubicBezTo>
                    <a:pt x="2787" y="3000"/>
                    <a:pt x="2771" y="2803"/>
                    <a:pt x="2869" y="2672"/>
                  </a:cubicBezTo>
                  <a:cubicBezTo>
                    <a:pt x="3017" y="2426"/>
                    <a:pt x="3230" y="1967"/>
                    <a:pt x="2509" y="1344"/>
                  </a:cubicBezTo>
                  <a:cubicBezTo>
                    <a:pt x="1771" y="721"/>
                    <a:pt x="1722" y="279"/>
                    <a:pt x="1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3697500" y="1181725"/>
              <a:ext cx="47975" cy="191550"/>
            </a:xfrm>
            <a:custGeom>
              <a:avLst/>
              <a:gdLst/>
              <a:ahLst/>
              <a:cxnLst/>
              <a:rect l="l" t="t" r="r" b="b"/>
              <a:pathLst>
                <a:path w="1919" h="7662" extrusionOk="0">
                  <a:moveTo>
                    <a:pt x="620" y="1"/>
                  </a:moveTo>
                  <a:cubicBezTo>
                    <a:pt x="554" y="1"/>
                    <a:pt x="483" y="17"/>
                    <a:pt x="410" y="56"/>
                  </a:cubicBezTo>
                  <a:cubicBezTo>
                    <a:pt x="1" y="286"/>
                    <a:pt x="328" y="843"/>
                    <a:pt x="591" y="1105"/>
                  </a:cubicBezTo>
                  <a:cubicBezTo>
                    <a:pt x="853" y="1368"/>
                    <a:pt x="869" y="2630"/>
                    <a:pt x="738" y="4007"/>
                  </a:cubicBezTo>
                  <a:cubicBezTo>
                    <a:pt x="607" y="5367"/>
                    <a:pt x="755" y="7137"/>
                    <a:pt x="1459" y="7662"/>
                  </a:cubicBezTo>
                  <a:cubicBezTo>
                    <a:pt x="1459" y="7662"/>
                    <a:pt x="804" y="7055"/>
                    <a:pt x="951" y="5170"/>
                  </a:cubicBezTo>
                  <a:cubicBezTo>
                    <a:pt x="1099" y="3302"/>
                    <a:pt x="1918" y="1515"/>
                    <a:pt x="1181" y="384"/>
                  </a:cubicBezTo>
                  <a:cubicBezTo>
                    <a:pt x="1181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3577850" y="1156550"/>
              <a:ext cx="213925" cy="254850"/>
            </a:xfrm>
            <a:custGeom>
              <a:avLst/>
              <a:gdLst/>
              <a:ahLst/>
              <a:cxnLst/>
              <a:rect l="l" t="t" r="r" b="b"/>
              <a:pathLst>
                <a:path w="8557" h="10194" extrusionOk="0">
                  <a:moveTo>
                    <a:pt x="2286" y="0"/>
                  </a:moveTo>
                  <a:cubicBezTo>
                    <a:pt x="1371" y="0"/>
                    <a:pt x="526" y="461"/>
                    <a:pt x="295" y="1178"/>
                  </a:cubicBezTo>
                  <a:cubicBezTo>
                    <a:pt x="0" y="1965"/>
                    <a:pt x="410" y="2670"/>
                    <a:pt x="820" y="2899"/>
                  </a:cubicBezTo>
                  <a:cubicBezTo>
                    <a:pt x="1044" y="3045"/>
                    <a:pt x="1304" y="3108"/>
                    <a:pt x="1558" y="3108"/>
                  </a:cubicBezTo>
                  <a:cubicBezTo>
                    <a:pt x="2102" y="3108"/>
                    <a:pt x="2621" y="2820"/>
                    <a:pt x="2721" y="2440"/>
                  </a:cubicBezTo>
                  <a:cubicBezTo>
                    <a:pt x="2865" y="2037"/>
                    <a:pt x="2554" y="1646"/>
                    <a:pt x="2165" y="1646"/>
                  </a:cubicBezTo>
                  <a:cubicBezTo>
                    <a:pt x="2111" y="1646"/>
                    <a:pt x="2056" y="1654"/>
                    <a:pt x="2000" y="1670"/>
                  </a:cubicBezTo>
                  <a:cubicBezTo>
                    <a:pt x="1672" y="1735"/>
                    <a:pt x="1492" y="2080"/>
                    <a:pt x="1607" y="2391"/>
                  </a:cubicBezTo>
                  <a:cubicBezTo>
                    <a:pt x="1695" y="2643"/>
                    <a:pt x="1977" y="2672"/>
                    <a:pt x="2103" y="2672"/>
                  </a:cubicBezTo>
                  <a:cubicBezTo>
                    <a:pt x="2140" y="2672"/>
                    <a:pt x="2164" y="2670"/>
                    <a:pt x="2164" y="2670"/>
                  </a:cubicBezTo>
                  <a:lnTo>
                    <a:pt x="2164" y="2670"/>
                  </a:lnTo>
                  <a:cubicBezTo>
                    <a:pt x="2099" y="2837"/>
                    <a:pt x="1887" y="2961"/>
                    <a:pt x="1630" y="2961"/>
                  </a:cubicBezTo>
                  <a:cubicBezTo>
                    <a:pt x="1432" y="2961"/>
                    <a:pt x="1207" y="2888"/>
                    <a:pt x="1000" y="2702"/>
                  </a:cubicBezTo>
                  <a:cubicBezTo>
                    <a:pt x="574" y="2325"/>
                    <a:pt x="492" y="1080"/>
                    <a:pt x="1213" y="506"/>
                  </a:cubicBezTo>
                  <a:cubicBezTo>
                    <a:pt x="1537" y="270"/>
                    <a:pt x="1915" y="140"/>
                    <a:pt x="2309" y="140"/>
                  </a:cubicBezTo>
                  <a:cubicBezTo>
                    <a:pt x="2353" y="140"/>
                    <a:pt x="2398" y="142"/>
                    <a:pt x="2443" y="145"/>
                  </a:cubicBezTo>
                  <a:cubicBezTo>
                    <a:pt x="2574" y="162"/>
                    <a:pt x="2705" y="178"/>
                    <a:pt x="2836" y="211"/>
                  </a:cubicBezTo>
                  <a:cubicBezTo>
                    <a:pt x="3934" y="473"/>
                    <a:pt x="4655" y="1653"/>
                    <a:pt x="4885" y="2883"/>
                  </a:cubicBezTo>
                  <a:cubicBezTo>
                    <a:pt x="5114" y="4112"/>
                    <a:pt x="4885" y="5374"/>
                    <a:pt x="4951" y="6489"/>
                  </a:cubicBezTo>
                  <a:cubicBezTo>
                    <a:pt x="4901" y="7505"/>
                    <a:pt x="5311" y="8505"/>
                    <a:pt x="6049" y="9193"/>
                  </a:cubicBezTo>
                  <a:cubicBezTo>
                    <a:pt x="6737" y="9816"/>
                    <a:pt x="7622" y="10160"/>
                    <a:pt x="8557" y="10193"/>
                  </a:cubicBezTo>
                  <a:cubicBezTo>
                    <a:pt x="7639" y="10128"/>
                    <a:pt x="6770" y="9751"/>
                    <a:pt x="6098" y="9128"/>
                  </a:cubicBezTo>
                  <a:cubicBezTo>
                    <a:pt x="5393" y="8423"/>
                    <a:pt x="5032" y="7456"/>
                    <a:pt x="5082" y="6472"/>
                  </a:cubicBezTo>
                  <a:cubicBezTo>
                    <a:pt x="5032" y="5374"/>
                    <a:pt x="5278" y="4145"/>
                    <a:pt x="5049" y="2834"/>
                  </a:cubicBezTo>
                  <a:cubicBezTo>
                    <a:pt x="4803" y="1571"/>
                    <a:pt x="4049" y="326"/>
                    <a:pt x="2869" y="63"/>
                  </a:cubicBezTo>
                  <a:cubicBezTo>
                    <a:pt x="2675" y="21"/>
                    <a:pt x="2479" y="0"/>
                    <a:pt x="22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3627425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1797" y="1"/>
                  </a:moveTo>
                  <a:cubicBezTo>
                    <a:pt x="1319" y="1"/>
                    <a:pt x="1021" y="390"/>
                    <a:pt x="935" y="1091"/>
                  </a:cubicBezTo>
                  <a:cubicBezTo>
                    <a:pt x="854" y="1742"/>
                    <a:pt x="267" y="1798"/>
                    <a:pt x="67" y="1798"/>
                  </a:cubicBezTo>
                  <a:cubicBezTo>
                    <a:pt x="26" y="1798"/>
                    <a:pt x="1" y="1796"/>
                    <a:pt x="1" y="1796"/>
                  </a:cubicBezTo>
                  <a:lnTo>
                    <a:pt x="1" y="1796"/>
                  </a:lnTo>
                  <a:cubicBezTo>
                    <a:pt x="121" y="1851"/>
                    <a:pt x="703" y="2103"/>
                    <a:pt x="1242" y="2103"/>
                  </a:cubicBezTo>
                  <a:cubicBezTo>
                    <a:pt x="1509" y="2103"/>
                    <a:pt x="1766" y="2041"/>
                    <a:pt x="1951" y="1862"/>
                  </a:cubicBezTo>
                  <a:cubicBezTo>
                    <a:pt x="2509" y="1304"/>
                    <a:pt x="2115" y="616"/>
                    <a:pt x="1968" y="386"/>
                  </a:cubicBezTo>
                  <a:cubicBezTo>
                    <a:pt x="1869" y="272"/>
                    <a:pt x="1902" y="91"/>
                    <a:pt x="2017" y="26"/>
                  </a:cubicBezTo>
                  <a:cubicBezTo>
                    <a:pt x="1940" y="9"/>
                    <a:pt x="1867" y="1"/>
                    <a:pt x="17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3565950" y="1195825"/>
              <a:ext cx="120525" cy="137300"/>
            </a:xfrm>
            <a:custGeom>
              <a:avLst/>
              <a:gdLst/>
              <a:ahLst/>
              <a:cxnLst/>
              <a:rect l="l" t="t" r="r" b="b"/>
              <a:pathLst>
                <a:path w="4821" h="5492" extrusionOk="0">
                  <a:moveTo>
                    <a:pt x="476" y="0"/>
                  </a:moveTo>
                  <a:lnTo>
                    <a:pt x="476" y="0"/>
                  </a:lnTo>
                  <a:cubicBezTo>
                    <a:pt x="1" y="820"/>
                    <a:pt x="247" y="2131"/>
                    <a:pt x="870" y="3033"/>
                  </a:cubicBezTo>
                  <a:cubicBezTo>
                    <a:pt x="1363" y="3716"/>
                    <a:pt x="2129" y="3794"/>
                    <a:pt x="2454" y="3794"/>
                  </a:cubicBezTo>
                  <a:cubicBezTo>
                    <a:pt x="2550" y="3794"/>
                    <a:pt x="2607" y="3787"/>
                    <a:pt x="2607" y="3787"/>
                  </a:cubicBezTo>
                  <a:cubicBezTo>
                    <a:pt x="2345" y="3705"/>
                    <a:pt x="2279" y="3377"/>
                    <a:pt x="2476" y="3131"/>
                  </a:cubicBezTo>
                  <a:cubicBezTo>
                    <a:pt x="2640" y="2984"/>
                    <a:pt x="2607" y="2721"/>
                    <a:pt x="2410" y="2607"/>
                  </a:cubicBezTo>
                  <a:cubicBezTo>
                    <a:pt x="2296" y="2558"/>
                    <a:pt x="2017" y="2328"/>
                    <a:pt x="2247" y="2197"/>
                  </a:cubicBezTo>
                  <a:cubicBezTo>
                    <a:pt x="2275" y="2179"/>
                    <a:pt x="2306" y="2170"/>
                    <a:pt x="2339" y="2170"/>
                  </a:cubicBezTo>
                  <a:cubicBezTo>
                    <a:pt x="2577" y="2170"/>
                    <a:pt x="2913" y="2611"/>
                    <a:pt x="2869" y="3115"/>
                  </a:cubicBezTo>
                  <a:cubicBezTo>
                    <a:pt x="2820" y="3689"/>
                    <a:pt x="3083" y="3852"/>
                    <a:pt x="3476" y="4147"/>
                  </a:cubicBezTo>
                  <a:cubicBezTo>
                    <a:pt x="3869" y="4426"/>
                    <a:pt x="3640" y="4951"/>
                    <a:pt x="3640" y="4951"/>
                  </a:cubicBezTo>
                  <a:cubicBezTo>
                    <a:pt x="4361" y="4541"/>
                    <a:pt x="4197" y="3869"/>
                    <a:pt x="4115" y="3721"/>
                  </a:cubicBezTo>
                  <a:cubicBezTo>
                    <a:pt x="4033" y="3557"/>
                    <a:pt x="3837" y="3312"/>
                    <a:pt x="4066" y="3213"/>
                  </a:cubicBezTo>
                  <a:cubicBezTo>
                    <a:pt x="4081" y="3206"/>
                    <a:pt x="4096" y="3202"/>
                    <a:pt x="4110" y="3202"/>
                  </a:cubicBezTo>
                  <a:cubicBezTo>
                    <a:pt x="4306" y="3202"/>
                    <a:pt x="4377" y="3930"/>
                    <a:pt x="4377" y="4557"/>
                  </a:cubicBezTo>
                  <a:cubicBezTo>
                    <a:pt x="4345" y="4934"/>
                    <a:pt x="4509" y="5278"/>
                    <a:pt x="4820" y="5492"/>
                  </a:cubicBezTo>
                  <a:cubicBezTo>
                    <a:pt x="4689" y="5164"/>
                    <a:pt x="4623" y="4820"/>
                    <a:pt x="4640" y="4459"/>
                  </a:cubicBezTo>
                  <a:cubicBezTo>
                    <a:pt x="4623" y="3951"/>
                    <a:pt x="4722" y="3033"/>
                    <a:pt x="3820" y="2410"/>
                  </a:cubicBezTo>
                  <a:cubicBezTo>
                    <a:pt x="2902" y="1787"/>
                    <a:pt x="1804" y="2066"/>
                    <a:pt x="1001" y="1492"/>
                  </a:cubicBezTo>
                  <a:cubicBezTo>
                    <a:pt x="542" y="1148"/>
                    <a:pt x="329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3526225" y="1157500"/>
              <a:ext cx="74175" cy="48925"/>
            </a:xfrm>
            <a:custGeom>
              <a:avLst/>
              <a:gdLst/>
              <a:ahLst/>
              <a:cxnLst/>
              <a:rect l="l" t="t" r="r" b="b"/>
              <a:pathLst>
                <a:path w="2967" h="1957" extrusionOk="0">
                  <a:moveTo>
                    <a:pt x="2023" y="0"/>
                  </a:moveTo>
                  <a:cubicBezTo>
                    <a:pt x="332" y="0"/>
                    <a:pt x="295" y="1087"/>
                    <a:pt x="295" y="1370"/>
                  </a:cubicBezTo>
                  <a:cubicBezTo>
                    <a:pt x="295" y="1550"/>
                    <a:pt x="164" y="1730"/>
                    <a:pt x="0" y="1796"/>
                  </a:cubicBezTo>
                  <a:cubicBezTo>
                    <a:pt x="268" y="1908"/>
                    <a:pt x="502" y="1957"/>
                    <a:pt x="708" y="1957"/>
                  </a:cubicBezTo>
                  <a:cubicBezTo>
                    <a:pt x="1460" y="1957"/>
                    <a:pt x="1830" y="1311"/>
                    <a:pt x="2049" y="796"/>
                  </a:cubicBezTo>
                  <a:cubicBezTo>
                    <a:pt x="2196" y="402"/>
                    <a:pt x="2557" y="140"/>
                    <a:pt x="2967" y="91"/>
                  </a:cubicBezTo>
                  <a:cubicBezTo>
                    <a:pt x="2605" y="28"/>
                    <a:pt x="2293" y="0"/>
                    <a:pt x="20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97525" y="1156950"/>
              <a:ext cx="36500" cy="28250"/>
            </a:xfrm>
            <a:custGeom>
              <a:avLst/>
              <a:gdLst/>
              <a:ahLst/>
              <a:cxnLst/>
              <a:rect l="l" t="t" r="r" b="b"/>
              <a:pathLst>
                <a:path w="1460" h="1130" extrusionOk="0">
                  <a:moveTo>
                    <a:pt x="483" y="0"/>
                  </a:moveTo>
                  <a:cubicBezTo>
                    <a:pt x="437" y="0"/>
                    <a:pt x="390" y="10"/>
                    <a:pt x="345" y="31"/>
                  </a:cubicBezTo>
                  <a:cubicBezTo>
                    <a:pt x="99" y="146"/>
                    <a:pt x="1" y="424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8" y="1112"/>
                    <a:pt x="746" y="1129"/>
                    <a:pt x="835" y="1129"/>
                  </a:cubicBezTo>
                  <a:cubicBezTo>
                    <a:pt x="972" y="1129"/>
                    <a:pt x="1110" y="1088"/>
                    <a:pt x="1230" y="998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1"/>
                    <a:pt x="722" y="900"/>
                  </a:cubicBezTo>
                  <a:cubicBezTo>
                    <a:pt x="148" y="851"/>
                    <a:pt x="66" y="261"/>
                    <a:pt x="345" y="113"/>
                  </a:cubicBezTo>
                  <a:cubicBezTo>
                    <a:pt x="388" y="84"/>
                    <a:pt x="437" y="71"/>
                    <a:pt x="484" y="71"/>
                  </a:cubicBezTo>
                  <a:cubicBezTo>
                    <a:pt x="600" y="71"/>
                    <a:pt x="710" y="149"/>
                    <a:pt x="722" y="277"/>
                  </a:cubicBezTo>
                  <a:cubicBezTo>
                    <a:pt x="733" y="388"/>
                    <a:pt x="646" y="454"/>
                    <a:pt x="594" y="454"/>
                  </a:cubicBezTo>
                  <a:cubicBezTo>
                    <a:pt x="569" y="454"/>
                    <a:pt x="553" y="440"/>
                    <a:pt x="558" y="408"/>
                  </a:cubicBezTo>
                  <a:cubicBezTo>
                    <a:pt x="583" y="334"/>
                    <a:pt x="543" y="270"/>
                    <a:pt x="473" y="270"/>
                  </a:cubicBezTo>
                  <a:cubicBezTo>
                    <a:pt x="449" y="270"/>
                    <a:pt x="423" y="277"/>
                    <a:pt x="394" y="293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3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4001550" y="1337750"/>
              <a:ext cx="100025" cy="218750"/>
            </a:xfrm>
            <a:custGeom>
              <a:avLst/>
              <a:gdLst/>
              <a:ahLst/>
              <a:cxnLst/>
              <a:rect l="l" t="t" r="r" b="b"/>
              <a:pathLst>
                <a:path w="4001" h="8750" extrusionOk="0">
                  <a:moveTo>
                    <a:pt x="1944" y="1"/>
                  </a:moveTo>
                  <a:cubicBezTo>
                    <a:pt x="1778" y="1"/>
                    <a:pt x="1610" y="25"/>
                    <a:pt x="1443" y="77"/>
                  </a:cubicBezTo>
                  <a:cubicBezTo>
                    <a:pt x="689" y="257"/>
                    <a:pt x="132" y="913"/>
                    <a:pt x="83" y="1700"/>
                  </a:cubicBezTo>
                  <a:cubicBezTo>
                    <a:pt x="1" y="2503"/>
                    <a:pt x="411" y="3289"/>
                    <a:pt x="1001" y="3847"/>
                  </a:cubicBezTo>
                  <a:cubicBezTo>
                    <a:pt x="1591" y="4437"/>
                    <a:pt x="2361" y="4716"/>
                    <a:pt x="2902" y="5224"/>
                  </a:cubicBezTo>
                  <a:cubicBezTo>
                    <a:pt x="3443" y="5699"/>
                    <a:pt x="3771" y="6355"/>
                    <a:pt x="3820" y="7059"/>
                  </a:cubicBezTo>
                  <a:cubicBezTo>
                    <a:pt x="3853" y="7732"/>
                    <a:pt x="3492" y="8404"/>
                    <a:pt x="2919" y="8584"/>
                  </a:cubicBezTo>
                  <a:cubicBezTo>
                    <a:pt x="2797" y="8630"/>
                    <a:pt x="2671" y="8651"/>
                    <a:pt x="2546" y="8651"/>
                  </a:cubicBezTo>
                  <a:cubicBezTo>
                    <a:pt x="2133" y="8651"/>
                    <a:pt x="1734" y="8413"/>
                    <a:pt x="1558" y="8010"/>
                  </a:cubicBezTo>
                  <a:cubicBezTo>
                    <a:pt x="1345" y="7568"/>
                    <a:pt x="1542" y="7043"/>
                    <a:pt x="2001" y="6846"/>
                  </a:cubicBezTo>
                  <a:cubicBezTo>
                    <a:pt x="2083" y="6814"/>
                    <a:pt x="2181" y="6797"/>
                    <a:pt x="2263" y="6797"/>
                  </a:cubicBezTo>
                  <a:cubicBezTo>
                    <a:pt x="2263" y="6797"/>
                    <a:pt x="2293" y="6794"/>
                    <a:pt x="2340" y="6794"/>
                  </a:cubicBezTo>
                  <a:cubicBezTo>
                    <a:pt x="2480" y="6794"/>
                    <a:pt x="2775" y="6822"/>
                    <a:pt x="2886" y="7043"/>
                  </a:cubicBezTo>
                  <a:cubicBezTo>
                    <a:pt x="2886" y="7043"/>
                    <a:pt x="2896" y="7092"/>
                    <a:pt x="2863" y="7092"/>
                  </a:cubicBezTo>
                  <a:cubicBezTo>
                    <a:pt x="2853" y="7092"/>
                    <a:pt x="2839" y="7087"/>
                    <a:pt x="2820" y="7076"/>
                  </a:cubicBezTo>
                  <a:cubicBezTo>
                    <a:pt x="2760" y="7036"/>
                    <a:pt x="2690" y="7018"/>
                    <a:pt x="2618" y="7018"/>
                  </a:cubicBezTo>
                  <a:cubicBezTo>
                    <a:pt x="2513" y="7018"/>
                    <a:pt x="2406" y="7057"/>
                    <a:pt x="2329" y="7125"/>
                  </a:cubicBezTo>
                  <a:cubicBezTo>
                    <a:pt x="2083" y="7371"/>
                    <a:pt x="2132" y="7781"/>
                    <a:pt x="2443" y="7945"/>
                  </a:cubicBezTo>
                  <a:cubicBezTo>
                    <a:pt x="2525" y="7982"/>
                    <a:pt x="2610" y="8000"/>
                    <a:pt x="2693" y="8000"/>
                  </a:cubicBezTo>
                  <a:cubicBezTo>
                    <a:pt x="3007" y="8000"/>
                    <a:pt x="3281" y="7733"/>
                    <a:pt x="3164" y="7240"/>
                  </a:cubicBezTo>
                  <a:cubicBezTo>
                    <a:pt x="3063" y="6921"/>
                    <a:pt x="2756" y="6704"/>
                    <a:pt x="2425" y="6704"/>
                  </a:cubicBezTo>
                  <a:cubicBezTo>
                    <a:pt x="2382" y="6704"/>
                    <a:pt x="2339" y="6708"/>
                    <a:pt x="2296" y="6715"/>
                  </a:cubicBezTo>
                  <a:cubicBezTo>
                    <a:pt x="2181" y="6715"/>
                    <a:pt x="2066" y="6732"/>
                    <a:pt x="1968" y="6797"/>
                  </a:cubicBezTo>
                  <a:cubicBezTo>
                    <a:pt x="1493" y="7010"/>
                    <a:pt x="1279" y="7551"/>
                    <a:pt x="1476" y="8027"/>
                  </a:cubicBezTo>
                  <a:cubicBezTo>
                    <a:pt x="1605" y="8464"/>
                    <a:pt x="2066" y="8750"/>
                    <a:pt x="2560" y="8750"/>
                  </a:cubicBezTo>
                  <a:cubicBezTo>
                    <a:pt x="2696" y="8750"/>
                    <a:pt x="2834" y="8728"/>
                    <a:pt x="2968" y="8682"/>
                  </a:cubicBezTo>
                  <a:cubicBezTo>
                    <a:pt x="3607" y="8502"/>
                    <a:pt x="4000" y="7764"/>
                    <a:pt x="3968" y="7043"/>
                  </a:cubicBezTo>
                  <a:cubicBezTo>
                    <a:pt x="3935" y="6289"/>
                    <a:pt x="3591" y="5584"/>
                    <a:pt x="3017" y="5076"/>
                  </a:cubicBezTo>
                  <a:cubicBezTo>
                    <a:pt x="2443" y="4552"/>
                    <a:pt x="1689" y="4257"/>
                    <a:pt x="1132" y="3699"/>
                  </a:cubicBezTo>
                  <a:cubicBezTo>
                    <a:pt x="575" y="3142"/>
                    <a:pt x="181" y="2421"/>
                    <a:pt x="247" y="1700"/>
                  </a:cubicBezTo>
                  <a:cubicBezTo>
                    <a:pt x="263" y="1241"/>
                    <a:pt x="476" y="831"/>
                    <a:pt x="837" y="536"/>
                  </a:cubicBezTo>
                  <a:cubicBezTo>
                    <a:pt x="984" y="421"/>
                    <a:pt x="1165" y="339"/>
                    <a:pt x="1361" y="274"/>
                  </a:cubicBezTo>
                  <a:cubicBezTo>
                    <a:pt x="1509" y="233"/>
                    <a:pt x="1656" y="212"/>
                    <a:pt x="1804" y="212"/>
                  </a:cubicBezTo>
                  <a:cubicBezTo>
                    <a:pt x="1952" y="212"/>
                    <a:pt x="2099" y="233"/>
                    <a:pt x="2247" y="274"/>
                  </a:cubicBezTo>
                  <a:cubicBezTo>
                    <a:pt x="3279" y="536"/>
                    <a:pt x="3591" y="1913"/>
                    <a:pt x="2919" y="2552"/>
                  </a:cubicBezTo>
                  <a:cubicBezTo>
                    <a:pt x="2771" y="2699"/>
                    <a:pt x="2591" y="2781"/>
                    <a:pt x="2410" y="2831"/>
                  </a:cubicBezTo>
                  <a:cubicBezTo>
                    <a:pt x="2350" y="2839"/>
                    <a:pt x="2292" y="2843"/>
                    <a:pt x="2237" y="2843"/>
                  </a:cubicBezTo>
                  <a:cubicBezTo>
                    <a:pt x="1760" y="2843"/>
                    <a:pt x="1514" y="2546"/>
                    <a:pt x="1558" y="2355"/>
                  </a:cubicBezTo>
                  <a:cubicBezTo>
                    <a:pt x="1558" y="2355"/>
                    <a:pt x="1558" y="2322"/>
                    <a:pt x="1624" y="2322"/>
                  </a:cubicBezTo>
                  <a:cubicBezTo>
                    <a:pt x="1635" y="2322"/>
                    <a:pt x="1656" y="2323"/>
                    <a:pt x="1684" y="2323"/>
                  </a:cubicBezTo>
                  <a:cubicBezTo>
                    <a:pt x="1824" y="2323"/>
                    <a:pt x="2140" y="2301"/>
                    <a:pt x="2263" y="2027"/>
                  </a:cubicBezTo>
                  <a:cubicBezTo>
                    <a:pt x="2395" y="1657"/>
                    <a:pt x="2111" y="1329"/>
                    <a:pt x="1772" y="1329"/>
                  </a:cubicBezTo>
                  <a:cubicBezTo>
                    <a:pt x="1691" y="1329"/>
                    <a:pt x="1607" y="1347"/>
                    <a:pt x="1525" y="1388"/>
                  </a:cubicBezTo>
                  <a:cubicBezTo>
                    <a:pt x="902" y="1765"/>
                    <a:pt x="1050" y="2699"/>
                    <a:pt x="1755" y="2880"/>
                  </a:cubicBezTo>
                  <a:cubicBezTo>
                    <a:pt x="1928" y="2959"/>
                    <a:pt x="2111" y="2998"/>
                    <a:pt x="2292" y="2998"/>
                  </a:cubicBezTo>
                  <a:cubicBezTo>
                    <a:pt x="2743" y="2998"/>
                    <a:pt x="3181" y="2760"/>
                    <a:pt x="3427" y="2339"/>
                  </a:cubicBezTo>
                  <a:cubicBezTo>
                    <a:pt x="3689" y="1798"/>
                    <a:pt x="3640" y="1159"/>
                    <a:pt x="3296" y="667"/>
                  </a:cubicBezTo>
                  <a:cubicBezTo>
                    <a:pt x="2960" y="244"/>
                    <a:pt x="2464" y="1"/>
                    <a:pt x="19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4056475" y="1420800"/>
              <a:ext cx="42975" cy="60250"/>
            </a:xfrm>
            <a:custGeom>
              <a:avLst/>
              <a:gdLst/>
              <a:ahLst/>
              <a:cxnLst/>
              <a:rect l="l" t="t" r="r" b="b"/>
              <a:pathLst>
                <a:path w="1719" h="2410" extrusionOk="0">
                  <a:moveTo>
                    <a:pt x="213" y="0"/>
                  </a:moveTo>
                  <a:cubicBezTo>
                    <a:pt x="213" y="0"/>
                    <a:pt x="246" y="82"/>
                    <a:pt x="115" y="476"/>
                  </a:cubicBezTo>
                  <a:cubicBezTo>
                    <a:pt x="0" y="853"/>
                    <a:pt x="328" y="1115"/>
                    <a:pt x="967" y="1410"/>
                  </a:cubicBezTo>
                  <a:cubicBezTo>
                    <a:pt x="1344" y="1607"/>
                    <a:pt x="1607" y="1984"/>
                    <a:pt x="1672" y="2410"/>
                  </a:cubicBezTo>
                  <a:cubicBezTo>
                    <a:pt x="1719" y="514"/>
                    <a:pt x="982" y="343"/>
                    <a:pt x="730" y="343"/>
                  </a:cubicBezTo>
                  <a:cubicBezTo>
                    <a:pt x="715" y="343"/>
                    <a:pt x="701" y="344"/>
                    <a:pt x="689" y="344"/>
                  </a:cubicBezTo>
                  <a:cubicBezTo>
                    <a:pt x="492" y="344"/>
                    <a:pt x="394" y="263"/>
                    <a:pt x="361" y="164"/>
                  </a:cubicBezTo>
                  <a:cubicBezTo>
                    <a:pt x="345" y="66"/>
                    <a:pt x="214" y="0"/>
                    <a:pt x="21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922475" y="1242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cubicBezTo>
                    <a:pt x="1246" y="115"/>
                    <a:pt x="1230" y="296"/>
                    <a:pt x="1115" y="410"/>
                  </a:cubicBezTo>
                  <a:cubicBezTo>
                    <a:pt x="902" y="591"/>
                    <a:pt x="361" y="1213"/>
                    <a:pt x="754" y="1836"/>
                  </a:cubicBezTo>
                  <a:cubicBezTo>
                    <a:pt x="1197" y="2525"/>
                    <a:pt x="1787" y="2295"/>
                    <a:pt x="1984" y="2885"/>
                  </a:cubicBezTo>
                  <a:cubicBezTo>
                    <a:pt x="1984" y="2885"/>
                    <a:pt x="2066" y="3164"/>
                    <a:pt x="1869" y="3279"/>
                  </a:cubicBezTo>
                  <a:cubicBezTo>
                    <a:pt x="1839" y="3295"/>
                    <a:pt x="1810" y="3302"/>
                    <a:pt x="1783" y="3302"/>
                  </a:cubicBezTo>
                  <a:cubicBezTo>
                    <a:pt x="1644" y="3302"/>
                    <a:pt x="1541" y="3118"/>
                    <a:pt x="1541" y="2967"/>
                  </a:cubicBezTo>
                  <a:cubicBezTo>
                    <a:pt x="1476" y="2656"/>
                    <a:pt x="1230" y="2426"/>
                    <a:pt x="918" y="2394"/>
                  </a:cubicBezTo>
                  <a:cubicBezTo>
                    <a:pt x="542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58" y="2508"/>
                    <a:pt x="525" y="2656"/>
                  </a:cubicBezTo>
                  <a:cubicBezTo>
                    <a:pt x="459" y="2803"/>
                    <a:pt x="164" y="3295"/>
                    <a:pt x="722" y="3672"/>
                  </a:cubicBezTo>
                  <a:cubicBezTo>
                    <a:pt x="1295" y="4066"/>
                    <a:pt x="1574" y="3869"/>
                    <a:pt x="1689" y="4492"/>
                  </a:cubicBezTo>
                  <a:cubicBezTo>
                    <a:pt x="1787" y="5131"/>
                    <a:pt x="1836" y="5918"/>
                    <a:pt x="2180" y="6246"/>
                  </a:cubicBezTo>
                  <a:cubicBezTo>
                    <a:pt x="2066" y="6180"/>
                    <a:pt x="1967" y="6082"/>
                    <a:pt x="1902" y="5950"/>
                  </a:cubicBezTo>
                  <a:cubicBezTo>
                    <a:pt x="1764" y="5630"/>
                    <a:pt x="1442" y="5423"/>
                    <a:pt x="1080" y="5423"/>
                  </a:cubicBezTo>
                  <a:cubicBezTo>
                    <a:pt x="1053" y="5423"/>
                    <a:pt x="1027" y="5424"/>
                    <a:pt x="1000" y="5426"/>
                  </a:cubicBezTo>
                  <a:cubicBezTo>
                    <a:pt x="957" y="5428"/>
                    <a:pt x="917" y="5430"/>
                    <a:pt x="880" y="5430"/>
                  </a:cubicBezTo>
                  <a:cubicBezTo>
                    <a:pt x="417" y="5430"/>
                    <a:pt x="357" y="5252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31"/>
                    <a:pt x="935" y="6606"/>
                  </a:cubicBezTo>
                  <a:cubicBezTo>
                    <a:pt x="1869" y="7098"/>
                    <a:pt x="1787" y="6737"/>
                    <a:pt x="3082" y="7803"/>
                  </a:cubicBezTo>
                  <a:cubicBezTo>
                    <a:pt x="4131" y="8655"/>
                    <a:pt x="4328" y="8704"/>
                    <a:pt x="4328" y="8704"/>
                  </a:cubicBezTo>
                  <a:cubicBezTo>
                    <a:pt x="4299" y="8699"/>
                    <a:pt x="4271" y="8697"/>
                    <a:pt x="4243" y="8697"/>
                  </a:cubicBezTo>
                  <a:cubicBezTo>
                    <a:pt x="4076" y="8697"/>
                    <a:pt x="3918" y="8779"/>
                    <a:pt x="3820" y="8934"/>
                  </a:cubicBezTo>
                  <a:cubicBezTo>
                    <a:pt x="3607" y="9229"/>
                    <a:pt x="3721" y="9639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1" y="9572"/>
                  </a:cubicBezTo>
                  <a:cubicBezTo>
                    <a:pt x="4274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8" y="9421"/>
                    <a:pt x="5182" y="9323"/>
                    <a:pt x="5410" y="9323"/>
                  </a:cubicBezTo>
                  <a:cubicBezTo>
                    <a:pt x="5713" y="9323"/>
                    <a:pt x="6074" y="9498"/>
                    <a:pt x="6393" y="10032"/>
                  </a:cubicBezTo>
                  <a:cubicBezTo>
                    <a:pt x="6393" y="10032"/>
                    <a:pt x="6164" y="9229"/>
                    <a:pt x="4836" y="8688"/>
                  </a:cubicBezTo>
                  <a:cubicBezTo>
                    <a:pt x="3115" y="7983"/>
                    <a:pt x="2049" y="6262"/>
                    <a:pt x="2131" y="4426"/>
                  </a:cubicBezTo>
                  <a:cubicBezTo>
                    <a:pt x="2213" y="2197"/>
                    <a:pt x="3508" y="673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968775" y="1179200"/>
              <a:ext cx="72975" cy="268675"/>
            </a:xfrm>
            <a:custGeom>
              <a:avLst/>
              <a:gdLst/>
              <a:ahLst/>
              <a:cxnLst/>
              <a:rect l="l" t="t" r="r" b="b"/>
              <a:pathLst>
                <a:path w="2919" h="10747" extrusionOk="0">
                  <a:moveTo>
                    <a:pt x="1297" y="1"/>
                  </a:moveTo>
                  <a:cubicBezTo>
                    <a:pt x="719" y="1"/>
                    <a:pt x="172" y="375"/>
                    <a:pt x="99" y="895"/>
                  </a:cubicBezTo>
                  <a:cubicBezTo>
                    <a:pt x="1" y="1452"/>
                    <a:pt x="427" y="1960"/>
                    <a:pt x="984" y="1960"/>
                  </a:cubicBezTo>
                  <a:cubicBezTo>
                    <a:pt x="992" y="1961"/>
                    <a:pt x="999" y="1961"/>
                    <a:pt x="1006" y="1961"/>
                  </a:cubicBezTo>
                  <a:cubicBezTo>
                    <a:pt x="1565" y="1961"/>
                    <a:pt x="1850" y="1350"/>
                    <a:pt x="1656" y="1075"/>
                  </a:cubicBezTo>
                  <a:cubicBezTo>
                    <a:pt x="1573" y="957"/>
                    <a:pt x="1453" y="905"/>
                    <a:pt x="1333" y="905"/>
                  </a:cubicBezTo>
                  <a:cubicBezTo>
                    <a:pt x="1121" y="905"/>
                    <a:pt x="914" y="1069"/>
                    <a:pt x="935" y="1321"/>
                  </a:cubicBezTo>
                  <a:cubicBezTo>
                    <a:pt x="951" y="1633"/>
                    <a:pt x="1296" y="1616"/>
                    <a:pt x="1345" y="1649"/>
                  </a:cubicBezTo>
                  <a:cubicBezTo>
                    <a:pt x="1378" y="1698"/>
                    <a:pt x="1345" y="1747"/>
                    <a:pt x="1345" y="1747"/>
                  </a:cubicBezTo>
                  <a:cubicBezTo>
                    <a:pt x="1296" y="1813"/>
                    <a:pt x="1230" y="1862"/>
                    <a:pt x="1164" y="1895"/>
                  </a:cubicBezTo>
                  <a:cubicBezTo>
                    <a:pt x="1148" y="1895"/>
                    <a:pt x="1132" y="1911"/>
                    <a:pt x="1115" y="1911"/>
                  </a:cubicBezTo>
                  <a:lnTo>
                    <a:pt x="1099" y="1911"/>
                  </a:ln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63" y="440"/>
                    <a:pt x="756" y="115"/>
                    <a:pt x="1270" y="115"/>
                  </a:cubicBezTo>
                  <a:cubicBezTo>
                    <a:pt x="1577" y="115"/>
                    <a:pt x="1892" y="232"/>
                    <a:pt x="2132" y="502"/>
                  </a:cubicBezTo>
                  <a:cubicBezTo>
                    <a:pt x="2754" y="1239"/>
                    <a:pt x="2623" y="2419"/>
                    <a:pt x="2246" y="3436"/>
                  </a:cubicBezTo>
                  <a:cubicBezTo>
                    <a:pt x="1427" y="5452"/>
                    <a:pt x="542" y="7484"/>
                    <a:pt x="1148" y="8976"/>
                  </a:cubicBezTo>
                  <a:cubicBezTo>
                    <a:pt x="1427" y="9730"/>
                    <a:pt x="1968" y="10353"/>
                    <a:pt x="2672" y="10746"/>
                  </a:cubicBezTo>
                  <a:cubicBezTo>
                    <a:pt x="2000" y="10320"/>
                    <a:pt x="1492" y="9681"/>
                    <a:pt x="1230" y="8943"/>
                  </a:cubicBezTo>
                  <a:cubicBezTo>
                    <a:pt x="689" y="7501"/>
                    <a:pt x="1574" y="5566"/>
                    <a:pt x="2410" y="3518"/>
                  </a:cubicBezTo>
                  <a:cubicBezTo>
                    <a:pt x="2787" y="2485"/>
                    <a:pt x="2918" y="1239"/>
                    <a:pt x="2246" y="420"/>
                  </a:cubicBezTo>
                  <a:cubicBezTo>
                    <a:pt x="1976" y="126"/>
                    <a:pt x="1632" y="1"/>
                    <a:pt x="12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4054025" y="1257300"/>
              <a:ext cx="95075" cy="93850"/>
            </a:xfrm>
            <a:custGeom>
              <a:avLst/>
              <a:gdLst/>
              <a:ahLst/>
              <a:cxnLst/>
              <a:rect l="l" t="t" r="r" b="b"/>
              <a:pathLst>
                <a:path w="3803" h="3754" extrusionOk="0">
                  <a:moveTo>
                    <a:pt x="525" y="0"/>
                  </a:moveTo>
                  <a:lnTo>
                    <a:pt x="525" y="0"/>
                  </a:lnTo>
                  <a:cubicBezTo>
                    <a:pt x="524" y="0"/>
                    <a:pt x="279" y="82"/>
                    <a:pt x="148" y="672"/>
                  </a:cubicBezTo>
                  <a:cubicBezTo>
                    <a:pt x="0" y="1279"/>
                    <a:pt x="279" y="1492"/>
                    <a:pt x="1065" y="1869"/>
                  </a:cubicBezTo>
                  <a:cubicBezTo>
                    <a:pt x="1836" y="2229"/>
                    <a:pt x="1885" y="3524"/>
                    <a:pt x="1885" y="3524"/>
                  </a:cubicBezTo>
                  <a:lnTo>
                    <a:pt x="1901" y="3754"/>
                  </a:lnTo>
                  <a:lnTo>
                    <a:pt x="1918" y="3524"/>
                  </a:lnTo>
                  <a:cubicBezTo>
                    <a:pt x="1918" y="3524"/>
                    <a:pt x="1951" y="2229"/>
                    <a:pt x="2737" y="1869"/>
                  </a:cubicBezTo>
                  <a:cubicBezTo>
                    <a:pt x="3524" y="1508"/>
                    <a:pt x="3803" y="1279"/>
                    <a:pt x="3655" y="672"/>
                  </a:cubicBezTo>
                  <a:cubicBezTo>
                    <a:pt x="3508" y="82"/>
                    <a:pt x="3278" y="0"/>
                    <a:pt x="3278" y="0"/>
                  </a:cubicBezTo>
                  <a:lnTo>
                    <a:pt x="3278" y="0"/>
                  </a:lnTo>
                  <a:cubicBezTo>
                    <a:pt x="3278" y="0"/>
                    <a:pt x="3292" y="271"/>
                    <a:pt x="3134" y="271"/>
                  </a:cubicBezTo>
                  <a:cubicBezTo>
                    <a:pt x="3118" y="271"/>
                    <a:pt x="3101" y="268"/>
                    <a:pt x="3082" y="262"/>
                  </a:cubicBezTo>
                  <a:cubicBezTo>
                    <a:pt x="2983" y="240"/>
                    <a:pt x="2841" y="181"/>
                    <a:pt x="2707" y="181"/>
                  </a:cubicBezTo>
                  <a:cubicBezTo>
                    <a:pt x="2552" y="181"/>
                    <a:pt x="2405" y="259"/>
                    <a:pt x="2344" y="557"/>
                  </a:cubicBezTo>
                  <a:cubicBezTo>
                    <a:pt x="2216" y="1084"/>
                    <a:pt x="2166" y="1657"/>
                    <a:pt x="1952" y="1657"/>
                  </a:cubicBezTo>
                  <a:cubicBezTo>
                    <a:pt x="1946" y="1657"/>
                    <a:pt x="1940" y="1657"/>
                    <a:pt x="1934" y="1656"/>
                  </a:cubicBezTo>
                  <a:cubicBezTo>
                    <a:pt x="1926" y="1647"/>
                    <a:pt x="1922" y="1643"/>
                    <a:pt x="1918" y="1643"/>
                  </a:cubicBezTo>
                  <a:cubicBezTo>
                    <a:pt x="1914" y="1643"/>
                    <a:pt x="1910" y="1647"/>
                    <a:pt x="1901" y="1656"/>
                  </a:cubicBezTo>
                  <a:cubicBezTo>
                    <a:pt x="1901" y="1647"/>
                    <a:pt x="1897" y="1643"/>
                    <a:pt x="1893" y="1643"/>
                  </a:cubicBezTo>
                  <a:cubicBezTo>
                    <a:pt x="1889" y="1643"/>
                    <a:pt x="1885" y="1647"/>
                    <a:pt x="1885" y="1656"/>
                  </a:cubicBezTo>
                  <a:cubicBezTo>
                    <a:pt x="1879" y="1657"/>
                    <a:pt x="1873" y="1657"/>
                    <a:pt x="1867" y="1657"/>
                  </a:cubicBezTo>
                  <a:cubicBezTo>
                    <a:pt x="1653" y="1657"/>
                    <a:pt x="1603" y="1084"/>
                    <a:pt x="1475" y="557"/>
                  </a:cubicBezTo>
                  <a:cubicBezTo>
                    <a:pt x="1405" y="259"/>
                    <a:pt x="1264" y="181"/>
                    <a:pt x="1113" y="181"/>
                  </a:cubicBezTo>
                  <a:cubicBezTo>
                    <a:pt x="983" y="181"/>
                    <a:pt x="844" y="240"/>
                    <a:pt x="738" y="262"/>
                  </a:cubicBezTo>
                  <a:cubicBezTo>
                    <a:pt x="717" y="268"/>
                    <a:pt x="698" y="271"/>
                    <a:pt x="681" y="271"/>
                  </a:cubicBezTo>
                  <a:cubicBezTo>
                    <a:pt x="511" y="271"/>
                    <a:pt x="525" y="0"/>
                    <a:pt x="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4084350" y="1192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8" y="0"/>
                  </a:moveTo>
                  <a:lnTo>
                    <a:pt x="639" y="345"/>
                  </a:lnTo>
                  <a:cubicBezTo>
                    <a:pt x="606" y="623"/>
                    <a:pt x="508" y="885"/>
                    <a:pt x="361" y="1115"/>
                  </a:cubicBezTo>
                  <a:cubicBezTo>
                    <a:pt x="131" y="1459"/>
                    <a:pt x="0" y="1771"/>
                    <a:pt x="295" y="2164"/>
                  </a:cubicBezTo>
                  <a:cubicBezTo>
                    <a:pt x="492" y="2443"/>
                    <a:pt x="606" y="2738"/>
                    <a:pt x="656" y="3066"/>
                  </a:cubicBezTo>
                  <a:cubicBezTo>
                    <a:pt x="656" y="3147"/>
                    <a:pt x="672" y="3393"/>
                    <a:pt x="688" y="3393"/>
                  </a:cubicBezTo>
                  <a:cubicBezTo>
                    <a:pt x="688" y="3393"/>
                    <a:pt x="705" y="3131"/>
                    <a:pt x="705" y="3066"/>
                  </a:cubicBezTo>
                  <a:cubicBezTo>
                    <a:pt x="754" y="2738"/>
                    <a:pt x="869" y="2443"/>
                    <a:pt x="1065" y="2164"/>
                  </a:cubicBezTo>
                  <a:cubicBezTo>
                    <a:pt x="1360" y="1754"/>
                    <a:pt x="1229" y="1459"/>
                    <a:pt x="1000" y="1115"/>
                  </a:cubicBezTo>
                  <a:cubicBezTo>
                    <a:pt x="852" y="885"/>
                    <a:pt x="754" y="623"/>
                    <a:pt x="721" y="345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4031475" y="1169200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2082" y="0"/>
                  </a:moveTo>
                  <a:cubicBezTo>
                    <a:pt x="2426" y="1098"/>
                    <a:pt x="968" y="1295"/>
                    <a:pt x="443" y="2918"/>
                  </a:cubicBezTo>
                  <a:cubicBezTo>
                    <a:pt x="1" y="4278"/>
                    <a:pt x="279" y="5229"/>
                    <a:pt x="1574" y="6147"/>
                  </a:cubicBezTo>
                  <a:cubicBezTo>
                    <a:pt x="2721" y="6934"/>
                    <a:pt x="2771" y="7999"/>
                    <a:pt x="2771" y="8147"/>
                  </a:cubicBezTo>
                  <a:cubicBezTo>
                    <a:pt x="2787" y="7655"/>
                    <a:pt x="2623" y="7163"/>
                    <a:pt x="2344" y="6753"/>
                  </a:cubicBezTo>
                  <a:cubicBezTo>
                    <a:pt x="2033" y="6327"/>
                    <a:pt x="1640" y="6081"/>
                    <a:pt x="1050" y="5557"/>
                  </a:cubicBezTo>
                  <a:cubicBezTo>
                    <a:pt x="869" y="5409"/>
                    <a:pt x="738" y="5196"/>
                    <a:pt x="640" y="4967"/>
                  </a:cubicBezTo>
                  <a:cubicBezTo>
                    <a:pt x="312" y="4131"/>
                    <a:pt x="968" y="3262"/>
                    <a:pt x="1312" y="2901"/>
                  </a:cubicBezTo>
                  <a:cubicBezTo>
                    <a:pt x="1722" y="2442"/>
                    <a:pt x="2426" y="1967"/>
                    <a:pt x="2574" y="1065"/>
                  </a:cubicBezTo>
                  <a:cubicBezTo>
                    <a:pt x="2705" y="180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956300" y="933275"/>
              <a:ext cx="60850" cy="136350"/>
            </a:xfrm>
            <a:custGeom>
              <a:avLst/>
              <a:gdLst/>
              <a:ahLst/>
              <a:cxnLst/>
              <a:rect l="l" t="t" r="r" b="b"/>
              <a:pathLst>
                <a:path w="2434" h="5454" extrusionOk="0">
                  <a:moveTo>
                    <a:pt x="1008" y="0"/>
                  </a:moveTo>
                  <a:cubicBezTo>
                    <a:pt x="659" y="0"/>
                    <a:pt x="1" y="564"/>
                    <a:pt x="303" y="2422"/>
                  </a:cubicBezTo>
                  <a:cubicBezTo>
                    <a:pt x="614" y="4454"/>
                    <a:pt x="2172" y="5421"/>
                    <a:pt x="2434" y="5454"/>
                  </a:cubicBezTo>
                  <a:cubicBezTo>
                    <a:pt x="2434" y="5454"/>
                    <a:pt x="926" y="4471"/>
                    <a:pt x="795" y="2799"/>
                  </a:cubicBezTo>
                  <a:cubicBezTo>
                    <a:pt x="664" y="1110"/>
                    <a:pt x="1172" y="1078"/>
                    <a:pt x="1319" y="717"/>
                  </a:cubicBezTo>
                  <a:cubicBezTo>
                    <a:pt x="1483" y="356"/>
                    <a:pt x="1418" y="110"/>
                    <a:pt x="1090" y="12"/>
                  </a:cubicBezTo>
                  <a:cubicBezTo>
                    <a:pt x="1065" y="4"/>
                    <a:pt x="1038" y="0"/>
                    <a:pt x="10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929450" y="895675"/>
              <a:ext cx="131975" cy="177650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3567" y="0"/>
                  </a:moveTo>
                  <a:cubicBezTo>
                    <a:pt x="3365" y="0"/>
                    <a:pt x="3177" y="24"/>
                    <a:pt x="3016" y="57"/>
                  </a:cubicBezTo>
                  <a:cubicBezTo>
                    <a:pt x="2590" y="139"/>
                    <a:pt x="2180" y="303"/>
                    <a:pt x="1820" y="549"/>
                  </a:cubicBezTo>
                  <a:cubicBezTo>
                    <a:pt x="0" y="1909"/>
                    <a:pt x="328" y="4303"/>
                    <a:pt x="869" y="5434"/>
                  </a:cubicBezTo>
                  <a:cubicBezTo>
                    <a:pt x="1164" y="6122"/>
                    <a:pt x="1656" y="6696"/>
                    <a:pt x="2262" y="7105"/>
                  </a:cubicBezTo>
                  <a:cubicBezTo>
                    <a:pt x="1672" y="6679"/>
                    <a:pt x="1213" y="6089"/>
                    <a:pt x="951" y="5401"/>
                  </a:cubicBezTo>
                  <a:cubicBezTo>
                    <a:pt x="443" y="4253"/>
                    <a:pt x="197" y="1959"/>
                    <a:pt x="1918" y="697"/>
                  </a:cubicBezTo>
                  <a:cubicBezTo>
                    <a:pt x="2341" y="381"/>
                    <a:pt x="2893" y="190"/>
                    <a:pt x="3404" y="190"/>
                  </a:cubicBezTo>
                  <a:cubicBezTo>
                    <a:pt x="3825" y="190"/>
                    <a:pt x="4218" y="319"/>
                    <a:pt x="4491" y="615"/>
                  </a:cubicBezTo>
                  <a:cubicBezTo>
                    <a:pt x="5137" y="1244"/>
                    <a:pt x="4670" y="2304"/>
                    <a:pt x="3966" y="2304"/>
                  </a:cubicBezTo>
                  <a:cubicBezTo>
                    <a:pt x="3955" y="2304"/>
                    <a:pt x="3945" y="2303"/>
                    <a:pt x="3934" y="2303"/>
                  </a:cubicBezTo>
                  <a:cubicBezTo>
                    <a:pt x="3904" y="2306"/>
                    <a:pt x="3874" y="2308"/>
                    <a:pt x="3845" y="2308"/>
                  </a:cubicBezTo>
                  <a:cubicBezTo>
                    <a:pt x="3584" y="2308"/>
                    <a:pt x="3344" y="2180"/>
                    <a:pt x="3196" y="1959"/>
                  </a:cubicBezTo>
                  <a:cubicBezTo>
                    <a:pt x="3147" y="1844"/>
                    <a:pt x="3131" y="1713"/>
                    <a:pt x="3131" y="1582"/>
                  </a:cubicBezTo>
                  <a:cubicBezTo>
                    <a:pt x="3160" y="1337"/>
                    <a:pt x="3242" y="1262"/>
                    <a:pt x="3296" y="1262"/>
                  </a:cubicBezTo>
                  <a:cubicBezTo>
                    <a:pt x="3333" y="1262"/>
                    <a:pt x="3357" y="1296"/>
                    <a:pt x="3344" y="1336"/>
                  </a:cubicBezTo>
                  <a:cubicBezTo>
                    <a:pt x="3301" y="1567"/>
                    <a:pt x="3487" y="1773"/>
                    <a:pt x="3712" y="1773"/>
                  </a:cubicBezTo>
                  <a:cubicBezTo>
                    <a:pt x="3742" y="1773"/>
                    <a:pt x="3772" y="1770"/>
                    <a:pt x="3803" y="1762"/>
                  </a:cubicBezTo>
                  <a:cubicBezTo>
                    <a:pt x="4213" y="1713"/>
                    <a:pt x="4311" y="1155"/>
                    <a:pt x="3950" y="959"/>
                  </a:cubicBezTo>
                  <a:cubicBezTo>
                    <a:pt x="3857" y="912"/>
                    <a:pt x="3759" y="890"/>
                    <a:pt x="3662" y="890"/>
                  </a:cubicBezTo>
                  <a:cubicBezTo>
                    <a:pt x="3354" y="890"/>
                    <a:pt x="3066" y="1113"/>
                    <a:pt x="3016" y="1451"/>
                  </a:cubicBezTo>
                  <a:cubicBezTo>
                    <a:pt x="2967" y="1778"/>
                    <a:pt x="3131" y="2106"/>
                    <a:pt x="3426" y="2270"/>
                  </a:cubicBezTo>
                  <a:lnTo>
                    <a:pt x="3442" y="2286"/>
                  </a:lnTo>
                  <a:lnTo>
                    <a:pt x="3459" y="2286"/>
                  </a:lnTo>
                  <a:cubicBezTo>
                    <a:pt x="3557" y="2336"/>
                    <a:pt x="3655" y="2368"/>
                    <a:pt x="3754" y="2385"/>
                  </a:cubicBezTo>
                  <a:cubicBezTo>
                    <a:pt x="3851" y="2407"/>
                    <a:pt x="3949" y="2418"/>
                    <a:pt x="4044" y="2418"/>
                  </a:cubicBezTo>
                  <a:cubicBezTo>
                    <a:pt x="4650" y="2418"/>
                    <a:pt x="5172" y="1991"/>
                    <a:pt x="5229" y="1467"/>
                  </a:cubicBezTo>
                  <a:cubicBezTo>
                    <a:pt x="5278" y="1057"/>
                    <a:pt x="5114" y="664"/>
                    <a:pt x="4803" y="385"/>
                  </a:cubicBezTo>
                  <a:cubicBezTo>
                    <a:pt x="4412" y="92"/>
                    <a:pt x="3964" y="0"/>
                    <a:pt x="35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4010175" y="849175"/>
              <a:ext cx="182775" cy="128675"/>
            </a:xfrm>
            <a:custGeom>
              <a:avLst/>
              <a:gdLst/>
              <a:ahLst/>
              <a:cxnLst/>
              <a:rect l="l" t="t" r="r" b="b"/>
              <a:pathLst>
                <a:path w="7311" h="5147" extrusionOk="0">
                  <a:moveTo>
                    <a:pt x="1746" y="0"/>
                  </a:moveTo>
                  <a:cubicBezTo>
                    <a:pt x="1356" y="0"/>
                    <a:pt x="969" y="175"/>
                    <a:pt x="705" y="508"/>
                  </a:cubicBezTo>
                  <a:cubicBezTo>
                    <a:pt x="612" y="638"/>
                    <a:pt x="465" y="705"/>
                    <a:pt x="317" y="705"/>
                  </a:cubicBezTo>
                  <a:cubicBezTo>
                    <a:pt x="205" y="705"/>
                    <a:pt x="92" y="667"/>
                    <a:pt x="0" y="590"/>
                  </a:cubicBezTo>
                  <a:lnTo>
                    <a:pt x="0" y="590"/>
                  </a:lnTo>
                  <a:cubicBezTo>
                    <a:pt x="33" y="967"/>
                    <a:pt x="49" y="1032"/>
                    <a:pt x="1770" y="1737"/>
                  </a:cubicBezTo>
                  <a:cubicBezTo>
                    <a:pt x="3065" y="2294"/>
                    <a:pt x="3524" y="4261"/>
                    <a:pt x="3655" y="5146"/>
                  </a:cubicBezTo>
                  <a:cubicBezTo>
                    <a:pt x="3787" y="4261"/>
                    <a:pt x="4229" y="2294"/>
                    <a:pt x="5540" y="1737"/>
                  </a:cubicBezTo>
                  <a:cubicBezTo>
                    <a:pt x="7245" y="1032"/>
                    <a:pt x="7278" y="967"/>
                    <a:pt x="7311" y="590"/>
                  </a:cubicBezTo>
                  <a:lnTo>
                    <a:pt x="7311" y="590"/>
                  </a:lnTo>
                  <a:cubicBezTo>
                    <a:pt x="7219" y="667"/>
                    <a:pt x="7106" y="705"/>
                    <a:pt x="6994" y="705"/>
                  </a:cubicBezTo>
                  <a:cubicBezTo>
                    <a:pt x="6846" y="705"/>
                    <a:pt x="6699" y="638"/>
                    <a:pt x="6606" y="508"/>
                  </a:cubicBezTo>
                  <a:cubicBezTo>
                    <a:pt x="6343" y="176"/>
                    <a:pt x="5958" y="7"/>
                    <a:pt x="5569" y="7"/>
                  </a:cubicBezTo>
                  <a:cubicBezTo>
                    <a:pt x="5303" y="7"/>
                    <a:pt x="5035" y="86"/>
                    <a:pt x="4803" y="245"/>
                  </a:cubicBezTo>
                  <a:cubicBezTo>
                    <a:pt x="4229" y="655"/>
                    <a:pt x="3852" y="1475"/>
                    <a:pt x="3655" y="2655"/>
                  </a:cubicBezTo>
                  <a:cubicBezTo>
                    <a:pt x="3459" y="1458"/>
                    <a:pt x="3082" y="639"/>
                    <a:pt x="2508" y="245"/>
                  </a:cubicBezTo>
                  <a:cubicBezTo>
                    <a:pt x="2277" y="80"/>
                    <a:pt x="2011" y="0"/>
                    <a:pt x="17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4067950" y="777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4" y="0"/>
                  </a:moveTo>
                  <a:cubicBezTo>
                    <a:pt x="1262" y="164"/>
                    <a:pt x="1148" y="312"/>
                    <a:pt x="1017" y="427"/>
                  </a:cubicBezTo>
                  <a:cubicBezTo>
                    <a:pt x="574" y="853"/>
                    <a:pt x="0" y="1721"/>
                    <a:pt x="738" y="2918"/>
                  </a:cubicBezTo>
                  <a:cubicBezTo>
                    <a:pt x="1017" y="3377"/>
                    <a:pt x="1230" y="3902"/>
                    <a:pt x="1344" y="4442"/>
                  </a:cubicBezTo>
                  <a:cubicBezTo>
                    <a:pt x="1459" y="3902"/>
                    <a:pt x="1656" y="3377"/>
                    <a:pt x="1951" y="2918"/>
                  </a:cubicBezTo>
                  <a:cubicBezTo>
                    <a:pt x="2672" y="1721"/>
                    <a:pt x="2115" y="869"/>
                    <a:pt x="1672" y="427"/>
                  </a:cubicBezTo>
                  <a:cubicBezTo>
                    <a:pt x="1541" y="312"/>
                    <a:pt x="1426" y="164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4024925" y="673275"/>
              <a:ext cx="153275" cy="167700"/>
            </a:xfrm>
            <a:custGeom>
              <a:avLst/>
              <a:gdLst/>
              <a:ahLst/>
              <a:cxnLst/>
              <a:rect l="l" t="t" r="r" b="b"/>
              <a:pathLst>
                <a:path w="6131" h="6708" extrusionOk="0">
                  <a:moveTo>
                    <a:pt x="1594" y="1"/>
                  </a:moveTo>
                  <a:cubicBezTo>
                    <a:pt x="1194" y="1"/>
                    <a:pt x="805" y="156"/>
                    <a:pt x="574" y="446"/>
                  </a:cubicBezTo>
                  <a:cubicBezTo>
                    <a:pt x="0" y="1102"/>
                    <a:pt x="476" y="2069"/>
                    <a:pt x="1131" y="2102"/>
                  </a:cubicBezTo>
                  <a:cubicBezTo>
                    <a:pt x="1150" y="2103"/>
                    <a:pt x="1168" y="2103"/>
                    <a:pt x="1186" y="2103"/>
                  </a:cubicBezTo>
                  <a:cubicBezTo>
                    <a:pt x="1785" y="2103"/>
                    <a:pt x="2013" y="1585"/>
                    <a:pt x="1885" y="1282"/>
                  </a:cubicBezTo>
                  <a:cubicBezTo>
                    <a:pt x="1829" y="1114"/>
                    <a:pt x="1677" y="993"/>
                    <a:pt x="1500" y="993"/>
                  </a:cubicBezTo>
                  <a:cubicBezTo>
                    <a:pt x="1470" y="993"/>
                    <a:pt x="1440" y="996"/>
                    <a:pt x="1410" y="1004"/>
                  </a:cubicBezTo>
                  <a:cubicBezTo>
                    <a:pt x="1262" y="1020"/>
                    <a:pt x="1148" y="1167"/>
                    <a:pt x="1164" y="1315"/>
                  </a:cubicBezTo>
                  <a:cubicBezTo>
                    <a:pt x="1154" y="1471"/>
                    <a:pt x="1281" y="1567"/>
                    <a:pt x="1409" y="1567"/>
                  </a:cubicBezTo>
                  <a:cubicBezTo>
                    <a:pt x="1484" y="1567"/>
                    <a:pt x="1558" y="1535"/>
                    <a:pt x="1607" y="1462"/>
                  </a:cubicBezTo>
                  <a:cubicBezTo>
                    <a:pt x="1646" y="1400"/>
                    <a:pt x="1688" y="1375"/>
                    <a:pt x="1725" y="1375"/>
                  </a:cubicBezTo>
                  <a:cubicBezTo>
                    <a:pt x="1794" y="1375"/>
                    <a:pt x="1847" y="1464"/>
                    <a:pt x="1836" y="1561"/>
                  </a:cubicBezTo>
                  <a:cubicBezTo>
                    <a:pt x="1746" y="1791"/>
                    <a:pt x="1517" y="1942"/>
                    <a:pt x="1272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6" y="1790"/>
                    <a:pt x="459" y="1053"/>
                    <a:pt x="1017" y="659"/>
                  </a:cubicBezTo>
                  <a:cubicBezTo>
                    <a:pt x="1143" y="567"/>
                    <a:pt x="1328" y="517"/>
                    <a:pt x="1533" y="517"/>
                  </a:cubicBezTo>
                  <a:cubicBezTo>
                    <a:pt x="2129" y="517"/>
                    <a:pt x="2902" y="931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0" y="5495"/>
                    <a:pt x="1852" y="4921"/>
                  </a:cubicBezTo>
                  <a:cubicBezTo>
                    <a:pt x="2049" y="4396"/>
                    <a:pt x="2492" y="3839"/>
                    <a:pt x="2803" y="3151"/>
                  </a:cubicBezTo>
                  <a:cubicBezTo>
                    <a:pt x="2918" y="2921"/>
                    <a:pt x="3000" y="2675"/>
                    <a:pt x="3065" y="2446"/>
                  </a:cubicBezTo>
                  <a:cubicBezTo>
                    <a:pt x="3115" y="2675"/>
                    <a:pt x="3197" y="2921"/>
                    <a:pt x="3311" y="3151"/>
                  </a:cubicBezTo>
                  <a:cubicBezTo>
                    <a:pt x="3623" y="3839"/>
                    <a:pt x="4065" y="4396"/>
                    <a:pt x="4262" y="4921"/>
                  </a:cubicBezTo>
                  <a:cubicBezTo>
                    <a:pt x="4524" y="5493"/>
                    <a:pt x="4508" y="6147"/>
                    <a:pt x="4215" y="6703"/>
                  </a:cubicBezTo>
                  <a:lnTo>
                    <a:pt x="4215" y="6703"/>
                  </a:lnTo>
                  <a:cubicBezTo>
                    <a:pt x="4262" y="6617"/>
                    <a:pt x="4698" y="5950"/>
                    <a:pt x="4344" y="4888"/>
                  </a:cubicBezTo>
                  <a:cubicBezTo>
                    <a:pt x="4098" y="4118"/>
                    <a:pt x="3164" y="3085"/>
                    <a:pt x="3164" y="1905"/>
                  </a:cubicBezTo>
                  <a:cubicBezTo>
                    <a:pt x="3213" y="931"/>
                    <a:pt x="3985" y="517"/>
                    <a:pt x="4581" y="517"/>
                  </a:cubicBezTo>
                  <a:cubicBezTo>
                    <a:pt x="4787" y="517"/>
                    <a:pt x="4972" y="567"/>
                    <a:pt x="5098" y="659"/>
                  </a:cubicBezTo>
                  <a:cubicBezTo>
                    <a:pt x="5672" y="1053"/>
                    <a:pt x="5459" y="1790"/>
                    <a:pt x="5049" y="1905"/>
                  </a:cubicBezTo>
                  <a:cubicBezTo>
                    <a:pt x="4981" y="1930"/>
                    <a:pt x="4911" y="1942"/>
                    <a:pt x="4843" y="1942"/>
                  </a:cubicBezTo>
                  <a:cubicBezTo>
                    <a:pt x="4598" y="1942"/>
                    <a:pt x="4368" y="1791"/>
                    <a:pt x="4278" y="1561"/>
                  </a:cubicBezTo>
                  <a:cubicBezTo>
                    <a:pt x="4268" y="1464"/>
                    <a:pt x="4320" y="1375"/>
                    <a:pt x="4390" y="1375"/>
                  </a:cubicBezTo>
                  <a:cubicBezTo>
                    <a:pt x="4426" y="1375"/>
                    <a:pt x="4468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3" y="1567"/>
                    <a:pt x="4961" y="1471"/>
                    <a:pt x="4950" y="1315"/>
                  </a:cubicBezTo>
                  <a:cubicBezTo>
                    <a:pt x="4967" y="1167"/>
                    <a:pt x="4852" y="1020"/>
                    <a:pt x="4705" y="1004"/>
                  </a:cubicBezTo>
                  <a:cubicBezTo>
                    <a:pt x="4682" y="1000"/>
                    <a:pt x="4660" y="998"/>
                    <a:pt x="4637" y="998"/>
                  </a:cubicBezTo>
                  <a:cubicBezTo>
                    <a:pt x="4465" y="998"/>
                    <a:pt x="4304" y="1108"/>
                    <a:pt x="4246" y="1282"/>
                  </a:cubicBezTo>
                  <a:cubicBezTo>
                    <a:pt x="4118" y="1585"/>
                    <a:pt x="4362" y="2103"/>
                    <a:pt x="4946" y="2103"/>
                  </a:cubicBezTo>
                  <a:cubicBezTo>
                    <a:pt x="4964" y="2103"/>
                    <a:pt x="4981" y="2103"/>
                    <a:pt x="5000" y="2102"/>
                  </a:cubicBezTo>
                  <a:cubicBezTo>
                    <a:pt x="5622" y="2069"/>
                    <a:pt x="6131" y="1102"/>
                    <a:pt x="5541" y="446"/>
                  </a:cubicBezTo>
                  <a:cubicBezTo>
                    <a:pt x="5310" y="156"/>
                    <a:pt x="4920" y="1"/>
                    <a:pt x="4522" y="1"/>
                  </a:cubicBezTo>
                  <a:cubicBezTo>
                    <a:pt x="4044" y="1"/>
                    <a:pt x="3553" y="225"/>
                    <a:pt x="3311" y="708"/>
                  </a:cubicBezTo>
                  <a:cubicBezTo>
                    <a:pt x="3213" y="889"/>
                    <a:pt x="3115" y="1069"/>
                    <a:pt x="3065" y="1282"/>
                  </a:cubicBezTo>
                  <a:cubicBezTo>
                    <a:pt x="3016" y="1069"/>
                    <a:pt x="2934" y="872"/>
                    <a:pt x="2820" y="708"/>
                  </a:cubicBezTo>
                  <a:cubicBezTo>
                    <a:pt x="2569" y="225"/>
                    <a:pt x="2074" y="1"/>
                    <a:pt x="1594" y="1"/>
                  </a:cubicBezTo>
                  <a:close/>
                  <a:moveTo>
                    <a:pt x="4215" y="6703"/>
                  </a:moveTo>
                  <a:cubicBezTo>
                    <a:pt x="4214" y="6705"/>
                    <a:pt x="4213" y="6706"/>
                    <a:pt x="4213" y="6708"/>
                  </a:cubicBezTo>
                  <a:cubicBezTo>
                    <a:pt x="4214" y="6706"/>
                    <a:pt x="4214" y="6705"/>
                    <a:pt x="4215" y="67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3901575" y="7585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15" y="1"/>
                    <a:pt x="4115" y="1"/>
                  </a:cubicBezTo>
                  <a:cubicBezTo>
                    <a:pt x="4115" y="1"/>
                    <a:pt x="4115" y="1"/>
                    <a:pt x="4115" y="2"/>
                  </a:cubicBezTo>
                  <a:lnTo>
                    <a:pt x="4115" y="2"/>
                  </a:lnTo>
                  <a:cubicBezTo>
                    <a:pt x="4115" y="1"/>
                    <a:pt x="4115" y="1"/>
                    <a:pt x="4115" y="1"/>
                  </a:cubicBezTo>
                  <a:close/>
                  <a:moveTo>
                    <a:pt x="4115" y="2"/>
                  </a:moveTo>
                  <a:lnTo>
                    <a:pt x="4115" y="2"/>
                  </a:lnTo>
                  <a:cubicBezTo>
                    <a:pt x="4119" y="28"/>
                    <a:pt x="4167" y="615"/>
                    <a:pt x="3787" y="821"/>
                  </a:cubicBezTo>
                  <a:cubicBezTo>
                    <a:pt x="3393" y="1034"/>
                    <a:pt x="2836" y="1525"/>
                    <a:pt x="3426" y="2050"/>
                  </a:cubicBezTo>
                  <a:cubicBezTo>
                    <a:pt x="4016" y="2591"/>
                    <a:pt x="4197" y="3328"/>
                    <a:pt x="3672" y="4066"/>
                  </a:cubicBezTo>
                  <a:cubicBezTo>
                    <a:pt x="3672" y="4066"/>
                    <a:pt x="3967" y="2968"/>
                    <a:pt x="3246" y="2476"/>
                  </a:cubicBezTo>
                  <a:cubicBezTo>
                    <a:pt x="3036" y="2336"/>
                    <a:pt x="2871" y="2300"/>
                    <a:pt x="2755" y="2300"/>
                  </a:cubicBezTo>
                  <a:cubicBezTo>
                    <a:pt x="2626" y="2300"/>
                    <a:pt x="2558" y="2345"/>
                    <a:pt x="2558" y="2345"/>
                  </a:cubicBezTo>
                  <a:cubicBezTo>
                    <a:pt x="2607" y="2492"/>
                    <a:pt x="2656" y="2624"/>
                    <a:pt x="2672" y="2771"/>
                  </a:cubicBezTo>
                  <a:cubicBezTo>
                    <a:pt x="2672" y="3001"/>
                    <a:pt x="2197" y="3361"/>
                    <a:pt x="2541" y="3738"/>
                  </a:cubicBezTo>
                  <a:cubicBezTo>
                    <a:pt x="2885" y="4132"/>
                    <a:pt x="3131" y="4918"/>
                    <a:pt x="1935" y="5787"/>
                  </a:cubicBezTo>
                  <a:cubicBezTo>
                    <a:pt x="1935" y="5787"/>
                    <a:pt x="2541" y="4427"/>
                    <a:pt x="2181" y="3722"/>
                  </a:cubicBezTo>
                  <a:cubicBezTo>
                    <a:pt x="1820" y="2984"/>
                    <a:pt x="1361" y="3148"/>
                    <a:pt x="951" y="2558"/>
                  </a:cubicBezTo>
                  <a:cubicBezTo>
                    <a:pt x="951" y="2558"/>
                    <a:pt x="0" y="3083"/>
                    <a:pt x="738" y="4230"/>
                  </a:cubicBezTo>
                  <a:cubicBezTo>
                    <a:pt x="1607" y="5574"/>
                    <a:pt x="541" y="7262"/>
                    <a:pt x="1459" y="8197"/>
                  </a:cubicBezTo>
                  <a:cubicBezTo>
                    <a:pt x="1459" y="8197"/>
                    <a:pt x="1410" y="6836"/>
                    <a:pt x="2672" y="5607"/>
                  </a:cubicBezTo>
                  <a:cubicBezTo>
                    <a:pt x="3934" y="4378"/>
                    <a:pt x="5196" y="2853"/>
                    <a:pt x="4115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4015900" y="732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8" y="1099"/>
                    <a:pt x="1214" y="1935"/>
                    <a:pt x="1279" y="2131"/>
                  </a:cubicBezTo>
                  <a:cubicBezTo>
                    <a:pt x="1326" y="2304"/>
                    <a:pt x="1388" y="2641"/>
                    <a:pt x="1192" y="2641"/>
                  </a:cubicBezTo>
                  <a:cubicBezTo>
                    <a:pt x="1184" y="2641"/>
                    <a:pt x="1174" y="2641"/>
                    <a:pt x="1164" y="2639"/>
                  </a:cubicBezTo>
                  <a:cubicBezTo>
                    <a:pt x="951" y="2623"/>
                    <a:pt x="1001" y="2492"/>
                    <a:pt x="1099" y="1820"/>
                  </a:cubicBezTo>
                  <a:cubicBezTo>
                    <a:pt x="1172" y="1319"/>
                    <a:pt x="863" y="1255"/>
                    <a:pt x="701" y="1255"/>
                  </a:cubicBezTo>
                  <a:cubicBezTo>
                    <a:pt x="645" y="1255"/>
                    <a:pt x="607" y="1262"/>
                    <a:pt x="607" y="1262"/>
                  </a:cubicBezTo>
                  <a:cubicBezTo>
                    <a:pt x="738" y="1426"/>
                    <a:pt x="722" y="1656"/>
                    <a:pt x="591" y="1820"/>
                  </a:cubicBezTo>
                  <a:cubicBezTo>
                    <a:pt x="345" y="2066"/>
                    <a:pt x="50" y="2344"/>
                    <a:pt x="296" y="3098"/>
                  </a:cubicBezTo>
                  <a:cubicBezTo>
                    <a:pt x="558" y="3852"/>
                    <a:pt x="1" y="4524"/>
                    <a:pt x="1" y="4524"/>
                  </a:cubicBezTo>
                  <a:cubicBezTo>
                    <a:pt x="3033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3865525" y="947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56" y="526"/>
                  </a:cubicBezTo>
                  <a:cubicBezTo>
                    <a:pt x="1295" y="771"/>
                    <a:pt x="0" y="2443"/>
                    <a:pt x="3590" y="4263"/>
                  </a:cubicBezTo>
                  <a:cubicBezTo>
                    <a:pt x="3590" y="4263"/>
                    <a:pt x="2737" y="3771"/>
                    <a:pt x="2639" y="2492"/>
                  </a:cubicBezTo>
                  <a:cubicBezTo>
                    <a:pt x="2541" y="1198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3756100" y="1012825"/>
              <a:ext cx="196725" cy="145100"/>
            </a:xfrm>
            <a:custGeom>
              <a:avLst/>
              <a:gdLst/>
              <a:ahLst/>
              <a:cxnLst/>
              <a:rect l="l" t="t" r="r" b="b"/>
              <a:pathLst>
                <a:path w="7869" h="5804" extrusionOk="0">
                  <a:moveTo>
                    <a:pt x="4665" y="1"/>
                  </a:moveTo>
                  <a:cubicBezTo>
                    <a:pt x="4521" y="1"/>
                    <a:pt x="4380" y="47"/>
                    <a:pt x="4246" y="141"/>
                  </a:cubicBezTo>
                  <a:cubicBezTo>
                    <a:pt x="3878" y="395"/>
                    <a:pt x="3657" y="610"/>
                    <a:pt x="3470" y="610"/>
                  </a:cubicBezTo>
                  <a:cubicBezTo>
                    <a:pt x="3415" y="610"/>
                    <a:pt x="3363" y="592"/>
                    <a:pt x="3312" y="551"/>
                  </a:cubicBezTo>
                  <a:lnTo>
                    <a:pt x="3312" y="551"/>
                  </a:lnTo>
                  <a:cubicBezTo>
                    <a:pt x="3312" y="551"/>
                    <a:pt x="3000" y="1174"/>
                    <a:pt x="3689" y="1387"/>
                  </a:cubicBezTo>
                  <a:cubicBezTo>
                    <a:pt x="4361" y="1584"/>
                    <a:pt x="4852" y="1715"/>
                    <a:pt x="4738" y="2092"/>
                  </a:cubicBezTo>
                  <a:cubicBezTo>
                    <a:pt x="4639" y="2469"/>
                    <a:pt x="3705" y="2534"/>
                    <a:pt x="2590" y="2715"/>
                  </a:cubicBezTo>
                  <a:cubicBezTo>
                    <a:pt x="1476" y="2878"/>
                    <a:pt x="591" y="3157"/>
                    <a:pt x="623" y="4141"/>
                  </a:cubicBezTo>
                  <a:cubicBezTo>
                    <a:pt x="649" y="4890"/>
                    <a:pt x="507" y="5246"/>
                    <a:pt x="251" y="5246"/>
                  </a:cubicBezTo>
                  <a:cubicBezTo>
                    <a:pt x="177" y="5246"/>
                    <a:pt x="93" y="5216"/>
                    <a:pt x="1" y="5157"/>
                  </a:cubicBezTo>
                  <a:lnTo>
                    <a:pt x="1" y="5157"/>
                  </a:lnTo>
                  <a:cubicBezTo>
                    <a:pt x="1" y="5157"/>
                    <a:pt x="250" y="5804"/>
                    <a:pt x="1203" y="5804"/>
                  </a:cubicBezTo>
                  <a:cubicBezTo>
                    <a:pt x="1395" y="5804"/>
                    <a:pt x="1616" y="5777"/>
                    <a:pt x="1869" y="5714"/>
                  </a:cubicBezTo>
                  <a:cubicBezTo>
                    <a:pt x="3377" y="5337"/>
                    <a:pt x="3574" y="4108"/>
                    <a:pt x="4213" y="3354"/>
                  </a:cubicBezTo>
                  <a:cubicBezTo>
                    <a:pt x="4852" y="2600"/>
                    <a:pt x="5492" y="1977"/>
                    <a:pt x="7868" y="1928"/>
                  </a:cubicBezTo>
                  <a:cubicBezTo>
                    <a:pt x="7868" y="1928"/>
                    <a:pt x="6410" y="1813"/>
                    <a:pt x="5869" y="961"/>
                  </a:cubicBezTo>
                  <a:cubicBezTo>
                    <a:pt x="5464" y="329"/>
                    <a:pt x="5050" y="1"/>
                    <a:pt x="46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3856500" y="1072400"/>
              <a:ext cx="192200" cy="157050"/>
            </a:xfrm>
            <a:custGeom>
              <a:avLst/>
              <a:gdLst/>
              <a:ahLst/>
              <a:cxnLst/>
              <a:rect l="l" t="t" r="r" b="b"/>
              <a:pathLst>
                <a:path w="7688" h="6282" extrusionOk="0">
                  <a:moveTo>
                    <a:pt x="3370" y="1"/>
                  </a:moveTo>
                  <a:cubicBezTo>
                    <a:pt x="3323" y="1"/>
                    <a:pt x="3276" y="2"/>
                    <a:pt x="3230" y="4"/>
                  </a:cubicBezTo>
                  <a:cubicBezTo>
                    <a:pt x="2656" y="20"/>
                    <a:pt x="2099" y="184"/>
                    <a:pt x="1607" y="463"/>
                  </a:cubicBezTo>
                  <a:cubicBezTo>
                    <a:pt x="1443" y="561"/>
                    <a:pt x="1279" y="676"/>
                    <a:pt x="1131" y="823"/>
                  </a:cubicBezTo>
                  <a:cubicBezTo>
                    <a:pt x="0" y="1807"/>
                    <a:pt x="361" y="3888"/>
                    <a:pt x="1705" y="4216"/>
                  </a:cubicBezTo>
                  <a:cubicBezTo>
                    <a:pt x="1838" y="4249"/>
                    <a:pt x="1974" y="4264"/>
                    <a:pt x="2111" y="4264"/>
                  </a:cubicBezTo>
                  <a:cubicBezTo>
                    <a:pt x="2596" y="4264"/>
                    <a:pt x="3075" y="4063"/>
                    <a:pt x="3344" y="3692"/>
                  </a:cubicBezTo>
                  <a:cubicBezTo>
                    <a:pt x="3656" y="3249"/>
                    <a:pt x="3656" y="2659"/>
                    <a:pt x="3344" y="2217"/>
                  </a:cubicBezTo>
                  <a:cubicBezTo>
                    <a:pt x="3135" y="1923"/>
                    <a:pt x="2805" y="1764"/>
                    <a:pt x="2470" y="1764"/>
                  </a:cubicBezTo>
                  <a:cubicBezTo>
                    <a:pt x="2281" y="1764"/>
                    <a:pt x="2090" y="1815"/>
                    <a:pt x="1918" y="1921"/>
                  </a:cubicBezTo>
                  <a:cubicBezTo>
                    <a:pt x="1640" y="2085"/>
                    <a:pt x="1508" y="2413"/>
                    <a:pt x="1607" y="2725"/>
                  </a:cubicBezTo>
                  <a:cubicBezTo>
                    <a:pt x="1623" y="2823"/>
                    <a:pt x="1672" y="2905"/>
                    <a:pt x="1754" y="2971"/>
                  </a:cubicBezTo>
                  <a:cubicBezTo>
                    <a:pt x="1856" y="3072"/>
                    <a:pt x="1994" y="3115"/>
                    <a:pt x="2132" y="3115"/>
                  </a:cubicBezTo>
                  <a:cubicBezTo>
                    <a:pt x="2373" y="3115"/>
                    <a:pt x="2614" y="2984"/>
                    <a:pt x="2656" y="2807"/>
                  </a:cubicBezTo>
                  <a:cubicBezTo>
                    <a:pt x="2715" y="2543"/>
                    <a:pt x="2511" y="2305"/>
                    <a:pt x="2256" y="2305"/>
                  </a:cubicBezTo>
                  <a:cubicBezTo>
                    <a:pt x="2226" y="2305"/>
                    <a:pt x="2195" y="2308"/>
                    <a:pt x="2164" y="2315"/>
                  </a:cubicBezTo>
                  <a:cubicBezTo>
                    <a:pt x="1902" y="2380"/>
                    <a:pt x="1918" y="2512"/>
                    <a:pt x="1836" y="2528"/>
                  </a:cubicBezTo>
                  <a:cubicBezTo>
                    <a:pt x="1831" y="2529"/>
                    <a:pt x="1826" y="2529"/>
                    <a:pt x="1822" y="2529"/>
                  </a:cubicBezTo>
                  <a:cubicBezTo>
                    <a:pt x="1738" y="2529"/>
                    <a:pt x="1738" y="2397"/>
                    <a:pt x="1738" y="2397"/>
                  </a:cubicBezTo>
                  <a:cubicBezTo>
                    <a:pt x="1738" y="2200"/>
                    <a:pt x="1836" y="2020"/>
                    <a:pt x="2017" y="1921"/>
                  </a:cubicBezTo>
                  <a:cubicBezTo>
                    <a:pt x="2153" y="1856"/>
                    <a:pt x="2299" y="1824"/>
                    <a:pt x="2444" y="1824"/>
                  </a:cubicBezTo>
                  <a:cubicBezTo>
                    <a:pt x="2768" y="1824"/>
                    <a:pt x="3086" y="1982"/>
                    <a:pt x="3279" y="2266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20" y="3940"/>
                    <a:pt x="2591" y="4120"/>
                    <a:pt x="2152" y="4120"/>
                  </a:cubicBezTo>
                  <a:cubicBezTo>
                    <a:pt x="2019" y="4120"/>
                    <a:pt x="1884" y="4103"/>
                    <a:pt x="1754" y="4069"/>
                  </a:cubicBezTo>
                  <a:cubicBezTo>
                    <a:pt x="541" y="3774"/>
                    <a:pt x="197" y="1856"/>
                    <a:pt x="1263" y="938"/>
                  </a:cubicBezTo>
                  <a:cubicBezTo>
                    <a:pt x="1742" y="489"/>
                    <a:pt x="2326" y="317"/>
                    <a:pt x="2916" y="317"/>
                  </a:cubicBezTo>
                  <a:cubicBezTo>
                    <a:pt x="3617" y="317"/>
                    <a:pt x="4325" y="561"/>
                    <a:pt x="4869" y="872"/>
                  </a:cubicBezTo>
                  <a:cubicBezTo>
                    <a:pt x="5819" y="1413"/>
                    <a:pt x="6541" y="2249"/>
                    <a:pt x="6950" y="3249"/>
                  </a:cubicBezTo>
                  <a:cubicBezTo>
                    <a:pt x="7278" y="4052"/>
                    <a:pt x="7458" y="4921"/>
                    <a:pt x="7458" y="5790"/>
                  </a:cubicBezTo>
                  <a:cubicBezTo>
                    <a:pt x="7458" y="5954"/>
                    <a:pt x="7442" y="6118"/>
                    <a:pt x="7409" y="6282"/>
                  </a:cubicBezTo>
                  <a:cubicBezTo>
                    <a:pt x="7426" y="6216"/>
                    <a:pt x="7442" y="6150"/>
                    <a:pt x="7458" y="6085"/>
                  </a:cubicBezTo>
                  <a:lnTo>
                    <a:pt x="7458" y="6052"/>
                  </a:lnTo>
                  <a:cubicBezTo>
                    <a:pt x="7688" y="4856"/>
                    <a:pt x="7540" y="3626"/>
                    <a:pt x="7016" y="2528"/>
                  </a:cubicBezTo>
                  <a:cubicBezTo>
                    <a:pt x="6331" y="1094"/>
                    <a:pt x="4980" y="1"/>
                    <a:pt x="33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3963000" y="1120350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60" y="1"/>
                    <a:pt x="0" y="778"/>
                    <a:pt x="1084" y="954"/>
                  </a:cubicBezTo>
                  <a:cubicBezTo>
                    <a:pt x="2346" y="1167"/>
                    <a:pt x="3035" y="3265"/>
                    <a:pt x="3035" y="3265"/>
                  </a:cubicBezTo>
                  <a:cubicBezTo>
                    <a:pt x="3035" y="3265"/>
                    <a:pt x="2723" y="1003"/>
                    <a:pt x="1461" y="249"/>
                  </a:cubicBezTo>
                  <a:cubicBezTo>
                    <a:pt x="1169" y="71"/>
                    <a:pt x="917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3810600" y="1113875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00" y="197"/>
                    <a:pt x="1886" y="426"/>
                    <a:pt x="1820" y="672"/>
                  </a:cubicBezTo>
                  <a:cubicBezTo>
                    <a:pt x="1689" y="1082"/>
                    <a:pt x="1132" y="1312"/>
                    <a:pt x="558" y="1705"/>
                  </a:cubicBezTo>
                  <a:cubicBezTo>
                    <a:pt x="1" y="2082"/>
                    <a:pt x="83" y="2705"/>
                    <a:pt x="214" y="3033"/>
                  </a:cubicBezTo>
                  <a:cubicBezTo>
                    <a:pt x="263" y="3262"/>
                    <a:pt x="246" y="3508"/>
                    <a:pt x="132" y="3721"/>
                  </a:cubicBezTo>
                  <a:cubicBezTo>
                    <a:pt x="394" y="3492"/>
                    <a:pt x="705" y="3328"/>
                    <a:pt x="1050" y="3229"/>
                  </a:cubicBezTo>
                  <a:cubicBezTo>
                    <a:pt x="1673" y="3049"/>
                    <a:pt x="1656" y="2754"/>
                    <a:pt x="1640" y="2295"/>
                  </a:cubicBezTo>
                  <a:cubicBezTo>
                    <a:pt x="1625" y="1877"/>
                    <a:pt x="1801" y="1852"/>
                    <a:pt x="1844" y="1852"/>
                  </a:cubicBezTo>
                  <a:cubicBezTo>
                    <a:pt x="1849" y="1852"/>
                    <a:pt x="1853" y="1852"/>
                    <a:pt x="1853" y="1852"/>
                  </a:cubicBezTo>
                  <a:cubicBezTo>
                    <a:pt x="1857" y="1852"/>
                    <a:pt x="1862" y="1852"/>
                    <a:pt x="1866" y="1852"/>
                  </a:cubicBezTo>
                  <a:cubicBezTo>
                    <a:pt x="2146" y="1852"/>
                    <a:pt x="2082" y="2381"/>
                    <a:pt x="2066" y="2672"/>
                  </a:cubicBezTo>
                  <a:cubicBezTo>
                    <a:pt x="2033" y="2967"/>
                    <a:pt x="1935" y="3574"/>
                    <a:pt x="2476" y="4164"/>
                  </a:cubicBezTo>
                  <a:cubicBezTo>
                    <a:pt x="2718" y="4427"/>
                    <a:pt x="3038" y="4518"/>
                    <a:pt x="3357" y="4518"/>
                  </a:cubicBezTo>
                  <a:cubicBezTo>
                    <a:pt x="3751" y="4518"/>
                    <a:pt x="4141" y="4380"/>
                    <a:pt x="4377" y="4262"/>
                  </a:cubicBezTo>
                  <a:cubicBezTo>
                    <a:pt x="4488" y="4216"/>
                    <a:pt x="4604" y="4194"/>
                    <a:pt x="4718" y="4194"/>
                  </a:cubicBezTo>
                  <a:cubicBezTo>
                    <a:pt x="4890" y="4194"/>
                    <a:pt x="5058" y="4245"/>
                    <a:pt x="5197" y="4344"/>
                  </a:cubicBezTo>
                  <a:cubicBezTo>
                    <a:pt x="5066" y="3459"/>
                    <a:pt x="4623" y="3197"/>
                    <a:pt x="4000" y="3131"/>
                  </a:cubicBezTo>
                  <a:cubicBezTo>
                    <a:pt x="3361" y="3065"/>
                    <a:pt x="2508" y="2852"/>
                    <a:pt x="2181" y="1770"/>
                  </a:cubicBezTo>
                  <a:cubicBezTo>
                    <a:pt x="1853" y="689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3831100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51" y="0"/>
                  </a:moveTo>
                  <a:cubicBezTo>
                    <a:pt x="951" y="0"/>
                    <a:pt x="934" y="82"/>
                    <a:pt x="508" y="344"/>
                  </a:cubicBezTo>
                  <a:cubicBezTo>
                    <a:pt x="164" y="525"/>
                    <a:pt x="0" y="918"/>
                    <a:pt x="115" y="1295"/>
                  </a:cubicBezTo>
                  <a:cubicBezTo>
                    <a:pt x="180" y="1524"/>
                    <a:pt x="230" y="1754"/>
                    <a:pt x="262" y="1983"/>
                  </a:cubicBezTo>
                  <a:cubicBezTo>
                    <a:pt x="262" y="1983"/>
                    <a:pt x="262" y="1852"/>
                    <a:pt x="787" y="1557"/>
                  </a:cubicBezTo>
                  <a:cubicBezTo>
                    <a:pt x="1295" y="1262"/>
                    <a:pt x="1098" y="836"/>
                    <a:pt x="1000" y="557"/>
                  </a:cubicBezTo>
                  <a:cubicBezTo>
                    <a:pt x="951" y="377"/>
                    <a:pt x="934" y="180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3688075" y="974775"/>
              <a:ext cx="173375" cy="122350"/>
            </a:xfrm>
            <a:custGeom>
              <a:avLst/>
              <a:gdLst/>
              <a:ahLst/>
              <a:cxnLst/>
              <a:rect l="l" t="t" r="r" b="b"/>
              <a:pathLst>
                <a:path w="6935" h="4894" extrusionOk="0">
                  <a:moveTo>
                    <a:pt x="4996" y="0"/>
                  </a:moveTo>
                  <a:cubicBezTo>
                    <a:pt x="4777" y="0"/>
                    <a:pt x="4531" y="52"/>
                    <a:pt x="4262" y="172"/>
                  </a:cubicBezTo>
                  <a:cubicBezTo>
                    <a:pt x="2804" y="844"/>
                    <a:pt x="3066" y="3319"/>
                    <a:pt x="4803" y="3663"/>
                  </a:cubicBezTo>
                  <a:cubicBezTo>
                    <a:pt x="5000" y="3696"/>
                    <a:pt x="5213" y="3728"/>
                    <a:pt x="5377" y="3745"/>
                  </a:cubicBezTo>
                  <a:cubicBezTo>
                    <a:pt x="4918" y="3843"/>
                    <a:pt x="4475" y="3991"/>
                    <a:pt x="4066" y="4187"/>
                  </a:cubicBezTo>
                  <a:cubicBezTo>
                    <a:pt x="3918" y="4269"/>
                    <a:pt x="3689" y="4351"/>
                    <a:pt x="3639" y="4368"/>
                  </a:cubicBezTo>
                  <a:cubicBezTo>
                    <a:pt x="3192" y="4537"/>
                    <a:pt x="2768" y="4612"/>
                    <a:pt x="2385" y="4612"/>
                  </a:cubicBezTo>
                  <a:cubicBezTo>
                    <a:pt x="1548" y="4612"/>
                    <a:pt x="905" y="4256"/>
                    <a:pt x="623" y="3761"/>
                  </a:cubicBezTo>
                  <a:cubicBezTo>
                    <a:pt x="378" y="3351"/>
                    <a:pt x="361" y="2860"/>
                    <a:pt x="574" y="2450"/>
                  </a:cubicBezTo>
                  <a:cubicBezTo>
                    <a:pt x="591" y="2434"/>
                    <a:pt x="591" y="2434"/>
                    <a:pt x="591" y="2417"/>
                  </a:cubicBezTo>
                  <a:cubicBezTo>
                    <a:pt x="803" y="2103"/>
                    <a:pt x="1139" y="1956"/>
                    <a:pt x="1452" y="1956"/>
                  </a:cubicBezTo>
                  <a:cubicBezTo>
                    <a:pt x="1743" y="1956"/>
                    <a:pt x="2014" y="2082"/>
                    <a:pt x="2148" y="2319"/>
                  </a:cubicBezTo>
                  <a:cubicBezTo>
                    <a:pt x="2263" y="2450"/>
                    <a:pt x="2312" y="2630"/>
                    <a:pt x="2312" y="2794"/>
                  </a:cubicBezTo>
                  <a:cubicBezTo>
                    <a:pt x="2312" y="2958"/>
                    <a:pt x="2263" y="3106"/>
                    <a:pt x="2148" y="3204"/>
                  </a:cubicBezTo>
                  <a:cubicBezTo>
                    <a:pt x="2042" y="3301"/>
                    <a:pt x="1984" y="3331"/>
                    <a:pt x="1952" y="3331"/>
                  </a:cubicBezTo>
                  <a:cubicBezTo>
                    <a:pt x="1925" y="3331"/>
                    <a:pt x="1918" y="3309"/>
                    <a:pt x="1918" y="3286"/>
                  </a:cubicBezTo>
                  <a:cubicBezTo>
                    <a:pt x="2044" y="3034"/>
                    <a:pt x="1752" y="2862"/>
                    <a:pt x="1499" y="2862"/>
                  </a:cubicBezTo>
                  <a:cubicBezTo>
                    <a:pt x="1324" y="2862"/>
                    <a:pt x="1167" y="2944"/>
                    <a:pt x="1181" y="3138"/>
                  </a:cubicBezTo>
                  <a:cubicBezTo>
                    <a:pt x="1170" y="3418"/>
                    <a:pt x="1418" y="3553"/>
                    <a:pt x="1676" y="3553"/>
                  </a:cubicBezTo>
                  <a:cubicBezTo>
                    <a:pt x="1796" y="3553"/>
                    <a:pt x="1918" y="3523"/>
                    <a:pt x="2017" y="3466"/>
                  </a:cubicBezTo>
                  <a:lnTo>
                    <a:pt x="2050" y="3433"/>
                  </a:lnTo>
                  <a:cubicBezTo>
                    <a:pt x="2066" y="3417"/>
                    <a:pt x="2099" y="3401"/>
                    <a:pt x="2115" y="3384"/>
                  </a:cubicBezTo>
                  <a:cubicBezTo>
                    <a:pt x="2410" y="3089"/>
                    <a:pt x="2459" y="2630"/>
                    <a:pt x="2197" y="2302"/>
                  </a:cubicBezTo>
                  <a:cubicBezTo>
                    <a:pt x="2059" y="2026"/>
                    <a:pt x="1746" y="1874"/>
                    <a:pt x="1411" y="1874"/>
                  </a:cubicBezTo>
                  <a:cubicBezTo>
                    <a:pt x="1071" y="1874"/>
                    <a:pt x="707" y="2030"/>
                    <a:pt x="476" y="2368"/>
                  </a:cubicBezTo>
                  <a:cubicBezTo>
                    <a:pt x="1" y="3106"/>
                    <a:pt x="214" y="4105"/>
                    <a:pt x="951" y="4581"/>
                  </a:cubicBezTo>
                  <a:cubicBezTo>
                    <a:pt x="1317" y="4794"/>
                    <a:pt x="1739" y="4894"/>
                    <a:pt x="2152" y="4894"/>
                  </a:cubicBezTo>
                  <a:cubicBezTo>
                    <a:pt x="2183" y="4894"/>
                    <a:pt x="2215" y="4893"/>
                    <a:pt x="2246" y="4892"/>
                  </a:cubicBezTo>
                  <a:cubicBezTo>
                    <a:pt x="3148" y="4859"/>
                    <a:pt x="3869" y="4368"/>
                    <a:pt x="5049" y="4007"/>
                  </a:cubicBezTo>
                  <a:cubicBezTo>
                    <a:pt x="5475" y="3909"/>
                    <a:pt x="5918" y="3843"/>
                    <a:pt x="6360" y="3794"/>
                  </a:cubicBezTo>
                  <a:cubicBezTo>
                    <a:pt x="6557" y="3778"/>
                    <a:pt x="6754" y="3728"/>
                    <a:pt x="6934" y="3630"/>
                  </a:cubicBezTo>
                  <a:lnTo>
                    <a:pt x="6934" y="3630"/>
                  </a:lnTo>
                  <a:cubicBezTo>
                    <a:pt x="6934" y="3630"/>
                    <a:pt x="6815" y="3659"/>
                    <a:pt x="6664" y="3659"/>
                  </a:cubicBezTo>
                  <a:cubicBezTo>
                    <a:pt x="6512" y="3659"/>
                    <a:pt x="6328" y="3630"/>
                    <a:pt x="6197" y="3515"/>
                  </a:cubicBezTo>
                  <a:cubicBezTo>
                    <a:pt x="5934" y="3269"/>
                    <a:pt x="5934" y="3368"/>
                    <a:pt x="5656" y="3286"/>
                  </a:cubicBezTo>
                  <a:cubicBezTo>
                    <a:pt x="5475" y="3237"/>
                    <a:pt x="5377" y="3089"/>
                    <a:pt x="5377" y="2909"/>
                  </a:cubicBezTo>
                  <a:cubicBezTo>
                    <a:pt x="5180" y="3073"/>
                    <a:pt x="5147" y="3368"/>
                    <a:pt x="5295" y="3581"/>
                  </a:cubicBezTo>
                  <a:cubicBezTo>
                    <a:pt x="5295" y="3581"/>
                    <a:pt x="4574" y="3581"/>
                    <a:pt x="4393" y="3204"/>
                  </a:cubicBezTo>
                  <a:cubicBezTo>
                    <a:pt x="4230" y="2843"/>
                    <a:pt x="4426" y="2843"/>
                    <a:pt x="4574" y="2761"/>
                  </a:cubicBezTo>
                  <a:cubicBezTo>
                    <a:pt x="4721" y="2679"/>
                    <a:pt x="4770" y="2532"/>
                    <a:pt x="4607" y="2335"/>
                  </a:cubicBezTo>
                  <a:cubicBezTo>
                    <a:pt x="4459" y="2122"/>
                    <a:pt x="4492" y="1761"/>
                    <a:pt x="4754" y="1745"/>
                  </a:cubicBezTo>
                  <a:cubicBezTo>
                    <a:pt x="4676" y="1576"/>
                    <a:pt x="4505" y="1479"/>
                    <a:pt x="4331" y="1479"/>
                  </a:cubicBezTo>
                  <a:cubicBezTo>
                    <a:pt x="4286" y="1479"/>
                    <a:pt x="4241" y="1486"/>
                    <a:pt x="4197" y="1499"/>
                  </a:cubicBezTo>
                  <a:cubicBezTo>
                    <a:pt x="3771" y="1565"/>
                    <a:pt x="3771" y="2171"/>
                    <a:pt x="3771" y="2171"/>
                  </a:cubicBezTo>
                  <a:cubicBezTo>
                    <a:pt x="3771" y="2171"/>
                    <a:pt x="3459" y="1434"/>
                    <a:pt x="3951" y="1057"/>
                  </a:cubicBezTo>
                  <a:cubicBezTo>
                    <a:pt x="4139" y="908"/>
                    <a:pt x="4291" y="851"/>
                    <a:pt x="4410" y="851"/>
                  </a:cubicBezTo>
                  <a:cubicBezTo>
                    <a:pt x="4593" y="851"/>
                    <a:pt x="4698" y="983"/>
                    <a:pt x="4738" y="1122"/>
                  </a:cubicBezTo>
                  <a:cubicBezTo>
                    <a:pt x="4791" y="1308"/>
                    <a:pt x="4887" y="1461"/>
                    <a:pt x="5034" y="1461"/>
                  </a:cubicBezTo>
                  <a:cubicBezTo>
                    <a:pt x="5069" y="1461"/>
                    <a:pt x="5107" y="1452"/>
                    <a:pt x="5147" y="1434"/>
                  </a:cubicBezTo>
                  <a:cubicBezTo>
                    <a:pt x="5277" y="1369"/>
                    <a:pt x="5385" y="1276"/>
                    <a:pt x="5481" y="1276"/>
                  </a:cubicBezTo>
                  <a:cubicBezTo>
                    <a:pt x="5531" y="1276"/>
                    <a:pt x="5578" y="1301"/>
                    <a:pt x="5623" y="1368"/>
                  </a:cubicBezTo>
                  <a:cubicBezTo>
                    <a:pt x="5738" y="1614"/>
                    <a:pt x="5623" y="1925"/>
                    <a:pt x="5361" y="2024"/>
                  </a:cubicBezTo>
                  <a:cubicBezTo>
                    <a:pt x="5361" y="2024"/>
                    <a:pt x="5372" y="2024"/>
                    <a:pt x="5392" y="2024"/>
                  </a:cubicBezTo>
                  <a:cubicBezTo>
                    <a:pt x="5532" y="2024"/>
                    <a:pt x="6100" y="1987"/>
                    <a:pt x="6229" y="1384"/>
                  </a:cubicBezTo>
                  <a:cubicBezTo>
                    <a:pt x="6348" y="845"/>
                    <a:pt x="5886" y="0"/>
                    <a:pt x="49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3661025" y="1040100"/>
              <a:ext cx="116825" cy="82400"/>
            </a:xfrm>
            <a:custGeom>
              <a:avLst/>
              <a:gdLst/>
              <a:ahLst/>
              <a:cxnLst/>
              <a:rect l="l" t="t" r="r" b="b"/>
              <a:pathLst>
                <a:path w="4673" h="3296" extrusionOk="0">
                  <a:moveTo>
                    <a:pt x="853" y="1"/>
                  </a:moveTo>
                  <a:cubicBezTo>
                    <a:pt x="853" y="1"/>
                    <a:pt x="1" y="919"/>
                    <a:pt x="574" y="1722"/>
                  </a:cubicBezTo>
                  <a:cubicBezTo>
                    <a:pt x="886" y="2181"/>
                    <a:pt x="1394" y="2459"/>
                    <a:pt x="1951" y="2492"/>
                  </a:cubicBezTo>
                  <a:cubicBezTo>
                    <a:pt x="1886" y="2492"/>
                    <a:pt x="1492" y="2492"/>
                    <a:pt x="1312" y="2722"/>
                  </a:cubicBezTo>
                  <a:cubicBezTo>
                    <a:pt x="1181" y="2886"/>
                    <a:pt x="1132" y="3099"/>
                    <a:pt x="1165" y="3295"/>
                  </a:cubicBezTo>
                  <a:cubicBezTo>
                    <a:pt x="1218" y="3215"/>
                    <a:pt x="1317" y="3156"/>
                    <a:pt x="1423" y="3156"/>
                  </a:cubicBezTo>
                  <a:cubicBezTo>
                    <a:pt x="1446" y="3156"/>
                    <a:pt x="1469" y="3159"/>
                    <a:pt x="1492" y="3164"/>
                  </a:cubicBezTo>
                  <a:cubicBezTo>
                    <a:pt x="1600" y="3200"/>
                    <a:pt x="1768" y="3281"/>
                    <a:pt x="1959" y="3281"/>
                  </a:cubicBezTo>
                  <a:cubicBezTo>
                    <a:pt x="2116" y="3281"/>
                    <a:pt x="2290" y="3227"/>
                    <a:pt x="2459" y="3050"/>
                  </a:cubicBezTo>
                  <a:cubicBezTo>
                    <a:pt x="2836" y="2640"/>
                    <a:pt x="3328" y="2869"/>
                    <a:pt x="4672" y="2164"/>
                  </a:cubicBezTo>
                  <a:lnTo>
                    <a:pt x="4672" y="2164"/>
                  </a:lnTo>
                  <a:cubicBezTo>
                    <a:pt x="4672" y="2165"/>
                    <a:pt x="3953" y="2468"/>
                    <a:pt x="3143" y="2468"/>
                  </a:cubicBezTo>
                  <a:cubicBezTo>
                    <a:pt x="2676" y="2468"/>
                    <a:pt x="2178" y="2367"/>
                    <a:pt x="1771" y="2050"/>
                  </a:cubicBezTo>
                  <a:cubicBezTo>
                    <a:pt x="1115" y="1574"/>
                    <a:pt x="771" y="804"/>
                    <a:pt x="8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3814700" y="854750"/>
              <a:ext cx="111475" cy="157100"/>
            </a:xfrm>
            <a:custGeom>
              <a:avLst/>
              <a:gdLst/>
              <a:ahLst/>
              <a:cxnLst/>
              <a:rect l="l" t="t" r="r" b="b"/>
              <a:pathLst>
                <a:path w="4459" h="6284" extrusionOk="0">
                  <a:moveTo>
                    <a:pt x="2639" y="1"/>
                  </a:moveTo>
                  <a:cubicBezTo>
                    <a:pt x="2141" y="1"/>
                    <a:pt x="1623" y="207"/>
                    <a:pt x="1279" y="612"/>
                  </a:cubicBezTo>
                  <a:cubicBezTo>
                    <a:pt x="1" y="2252"/>
                    <a:pt x="902" y="4268"/>
                    <a:pt x="1656" y="5120"/>
                  </a:cubicBezTo>
                  <a:cubicBezTo>
                    <a:pt x="2082" y="5628"/>
                    <a:pt x="2640" y="6038"/>
                    <a:pt x="3262" y="6284"/>
                  </a:cubicBezTo>
                  <a:cubicBezTo>
                    <a:pt x="2689" y="6005"/>
                    <a:pt x="2181" y="5612"/>
                    <a:pt x="1771" y="5120"/>
                  </a:cubicBezTo>
                  <a:cubicBezTo>
                    <a:pt x="1509" y="4743"/>
                    <a:pt x="1295" y="4300"/>
                    <a:pt x="1181" y="3842"/>
                  </a:cubicBezTo>
                  <a:cubicBezTo>
                    <a:pt x="1033" y="3317"/>
                    <a:pt x="968" y="2760"/>
                    <a:pt x="1017" y="2202"/>
                  </a:cubicBezTo>
                  <a:cubicBezTo>
                    <a:pt x="1148" y="727"/>
                    <a:pt x="1967" y="186"/>
                    <a:pt x="2721" y="153"/>
                  </a:cubicBezTo>
                  <a:cubicBezTo>
                    <a:pt x="3066" y="170"/>
                    <a:pt x="3394" y="301"/>
                    <a:pt x="3639" y="547"/>
                  </a:cubicBezTo>
                  <a:cubicBezTo>
                    <a:pt x="4279" y="1104"/>
                    <a:pt x="3918" y="2038"/>
                    <a:pt x="3377" y="2268"/>
                  </a:cubicBezTo>
                  <a:cubicBezTo>
                    <a:pt x="3254" y="2329"/>
                    <a:pt x="3122" y="2363"/>
                    <a:pt x="2988" y="2363"/>
                  </a:cubicBezTo>
                  <a:cubicBezTo>
                    <a:pt x="2871" y="2363"/>
                    <a:pt x="2754" y="2338"/>
                    <a:pt x="2640" y="2284"/>
                  </a:cubicBezTo>
                  <a:cubicBezTo>
                    <a:pt x="2476" y="2202"/>
                    <a:pt x="2344" y="2022"/>
                    <a:pt x="2328" y="1825"/>
                  </a:cubicBezTo>
                  <a:cubicBezTo>
                    <a:pt x="2328" y="1728"/>
                    <a:pt x="2354" y="1705"/>
                    <a:pt x="2404" y="1705"/>
                  </a:cubicBezTo>
                  <a:cubicBezTo>
                    <a:pt x="2447" y="1705"/>
                    <a:pt x="2507" y="1722"/>
                    <a:pt x="2584" y="1722"/>
                  </a:cubicBezTo>
                  <a:cubicBezTo>
                    <a:pt x="2642" y="1722"/>
                    <a:pt x="2710" y="1712"/>
                    <a:pt x="2787" y="1678"/>
                  </a:cubicBezTo>
                  <a:cubicBezTo>
                    <a:pt x="3000" y="1563"/>
                    <a:pt x="3033" y="1284"/>
                    <a:pt x="2869" y="1121"/>
                  </a:cubicBezTo>
                  <a:cubicBezTo>
                    <a:pt x="2801" y="1053"/>
                    <a:pt x="2702" y="1014"/>
                    <a:pt x="2600" y="1014"/>
                  </a:cubicBezTo>
                  <a:cubicBezTo>
                    <a:pt x="2405" y="1014"/>
                    <a:pt x="2196" y="1154"/>
                    <a:pt x="2164" y="1498"/>
                  </a:cubicBezTo>
                  <a:cubicBezTo>
                    <a:pt x="2131" y="1727"/>
                    <a:pt x="2213" y="1973"/>
                    <a:pt x="2377" y="2153"/>
                  </a:cubicBezTo>
                  <a:cubicBezTo>
                    <a:pt x="2394" y="2170"/>
                    <a:pt x="2410" y="2186"/>
                    <a:pt x="2426" y="2202"/>
                  </a:cubicBezTo>
                  <a:lnTo>
                    <a:pt x="2492" y="2252"/>
                  </a:lnTo>
                  <a:lnTo>
                    <a:pt x="2541" y="2284"/>
                  </a:lnTo>
                  <a:lnTo>
                    <a:pt x="2574" y="2317"/>
                  </a:lnTo>
                  <a:lnTo>
                    <a:pt x="2623" y="2334"/>
                  </a:lnTo>
                  <a:cubicBezTo>
                    <a:pt x="2750" y="2409"/>
                    <a:pt x="2894" y="2446"/>
                    <a:pt x="3039" y="2446"/>
                  </a:cubicBezTo>
                  <a:cubicBezTo>
                    <a:pt x="3177" y="2446"/>
                    <a:pt x="3315" y="2414"/>
                    <a:pt x="3443" y="2350"/>
                  </a:cubicBezTo>
                  <a:cubicBezTo>
                    <a:pt x="4033" y="2153"/>
                    <a:pt x="4459" y="1088"/>
                    <a:pt x="3754" y="465"/>
                  </a:cubicBezTo>
                  <a:cubicBezTo>
                    <a:pt x="3481" y="154"/>
                    <a:pt x="3068" y="1"/>
                    <a:pt x="26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813200" y="1492700"/>
              <a:ext cx="226625" cy="157925"/>
            </a:xfrm>
            <a:custGeom>
              <a:avLst/>
              <a:gdLst/>
              <a:ahLst/>
              <a:cxnLst/>
              <a:rect l="l" t="t" r="r" b="b"/>
              <a:pathLst>
                <a:path w="9065" h="6317" extrusionOk="0">
                  <a:moveTo>
                    <a:pt x="7063" y="1"/>
                  </a:moveTo>
                  <a:cubicBezTo>
                    <a:pt x="6606" y="1"/>
                    <a:pt x="6174" y="163"/>
                    <a:pt x="5901" y="501"/>
                  </a:cubicBezTo>
                  <a:cubicBezTo>
                    <a:pt x="5524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80" y="2320"/>
                  </a:cubicBezTo>
                  <a:lnTo>
                    <a:pt x="6212" y="2320"/>
                  </a:lnTo>
                  <a:lnTo>
                    <a:pt x="6278" y="2353"/>
                  </a:lnTo>
                  <a:lnTo>
                    <a:pt x="6376" y="2369"/>
                  </a:lnTo>
                  <a:cubicBezTo>
                    <a:pt x="6449" y="2391"/>
                    <a:pt x="6522" y="2401"/>
                    <a:pt x="6595" y="2401"/>
                  </a:cubicBezTo>
                  <a:cubicBezTo>
                    <a:pt x="6803" y="2401"/>
                    <a:pt x="7005" y="2318"/>
                    <a:pt x="7163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3" y="1212"/>
                    <a:pt x="6852" y="1222"/>
                  </a:cubicBezTo>
                  <a:cubicBezTo>
                    <a:pt x="6540" y="1320"/>
                    <a:pt x="6475" y="1714"/>
                    <a:pt x="6704" y="1845"/>
                  </a:cubicBezTo>
                  <a:cubicBezTo>
                    <a:pt x="6758" y="1875"/>
                    <a:pt x="6817" y="1890"/>
                    <a:pt x="6875" y="1890"/>
                  </a:cubicBezTo>
                  <a:cubicBezTo>
                    <a:pt x="6975" y="1890"/>
                    <a:pt x="7074" y="1846"/>
                    <a:pt x="7147" y="1763"/>
                  </a:cubicBezTo>
                  <a:lnTo>
                    <a:pt x="7147" y="1763"/>
                  </a:lnTo>
                  <a:cubicBezTo>
                    <a:pt x="7180" y="1911"/>
                    <a:pt x="7130" y="2074"/>
                    <a:pt x="6999" y="2156"/>
                  </a:cubicBezTo>
                  <a:cubicBezTo>
                    <a:pt x="6860" y="2261"/>
                    <a:pt x="6688" y="2316"/>
                    <a:pt x="6518" y="2316"/>
                  </a:cubicBezTo>
                  <a:cubicBezTo>
                    <a:pt x="6447" y="2316"/>
                    <a:pt x="6378" y="2307"/>
                    <a:pt x="6311" y="2288"/>
                  </a:cubicBezTo>
                  <a:cubicBezTo>
                    <a:pt x="6212" y="2271"/>
                    <a:pt x="6130" y="2222"/>
                    <a:pt x="6049" y="2173"/>
                  </a:cubicBezTo>
                  <a:cubicBezTo>
                    <a:pt x="5540" y="1763"/>
                    <a:pt x="5508" y="1009"/>
                    <a:pt x="5967" y="550"/>
                  </a:cubicBezTo>
                  <a:cubicBezTo>
                    <a:pt x="6220" y="249"/>
                    <a:pt x="6609" y="106"/>
                    <a:pt x="7022" y="106"/>
                  </a:cubicBezTo>
                  <a:cubicBezTo>
                    <a:pt x="7891" y="106"/>
                    <a:pt x="8862" y="739"/>
                    <a:pt x="8884" y="1861"/>
                  </a:cubicBezTo>
                  <a:cubicBezTo>
                    <a:pt x="8901" y="2665"/>
                    <a:pt x="8474" y="3419"/>
                    <a:pt x="7753" y="3796"/>
                  </a:cubicBezTo>
                  <a:cubicBezTo>
                    <a:pt x="7737" y="3796"/>
                    <a:pt x="7720" y="3812"/>
                    <a:pt x="7688" y="3812"/>
                  </a:cubicBezTo>
                  <a:cubicBezTo>
                    <a:pt x="7606" y="3845"/>
                    <a:pt x="7507" y="3877"/>
                    <a:pt x="7425" y="3894"/>
                  </a:cubicBezTo>
                  <a:cubicBezTo>
                    <a:pt x="7196" y="3949"/>
                    <a:pt x="6966" y="3973"/>
                    <a:pt x="6737" y="3973"/>
                  </a:cubicBezTo>
                  <a:cubicBezTo>
                    <a:pt x="5162" y="3973"/>
                    <a:pt x="3623" y="2834"/>
                    <a:pt x="2294" y="2834"/>
                  </a:cubicBezTo>
                  <a:cubicBezTo>
                    <a:pt x="2150" y="2834"/>
                    <a:pt x="2008" y="2848"/>
                    <a:pt x="1869" y="2878"/>
                  </a:cubicBezTo>
                  <a:cubicBezTo>
                    <a:pt x="607" y="3156"/>
                    <a:pt x="246" y="4041"/>
                    <a:pt x="148" y="4582"/>
                  </a:cubicBezTo>
                  <a:cubicBezTo>
                    <a:pt x="0" y="5140"/>
                    <a:pt x="98" y="5730"/>
                    <a:pt x="557" y="6074"/>
                  </a:cubicBezTo>
                  <a:cubicBezTo>
                    <a:pt x="774" y="6241"/>
                    <a:pt x="1037" y="6317"/>
                    <a:pt x="1295" y="6317"/>
                  </a:cubicBezTo>
                  <a:cubicBezTo>
                    <a:pt x="1723" y="6317"/>
                    <a:pt x="2138" y="6110"/>
                    <a:pt x="2311" y="5762"/>
                  </a:cubicBezTo>
                  <a:cubicBezTo>
                    <a:pt x="2639" y="5222"/>
                    <a:pt x="2360" y="4517"/>
                    <a:pt x="1869" y="4402"/>
                  </a:cubicBezTo>
                  <a:cubicBezTo>
                    <a:pt x="1771" y="4363"/>
                    <a:pt x="1670" y="4344"/>
                    <a:pt x="1571" y="4344"/>
                  </a:cubicBezTo>
                  <a:cubicBezTo>
                    <a:pt x="1257" y="4344"/>
                    <a:pt x="965" y="4533"/>
                    <a:pt x="852" y="4845"/>
                  </a:cubicBezTo>
                  <a:cubicBezTo>
                    <a:pt x="820" y="4959"/>
                    <a:pt x="803" y="5090"/>
                    <a:pt x="836" y="5222"/>
                  </a:cubicBezTo>
                  <a:lnTo>
                    <a:pt x="836" y="5238"/>
                  </a:lnTo>
                  <a:cubicBezTo>
                    <a:pt x="836" y="5254"/>
                    <a:pt x="836" y="5254"/>
                    <a:pt x="852" y="5271"/>
                  </a:cubicBezTo>
                  <a:cubicBezTo>
                    <a:pt x="836" y="5287"/>
                    <a:pt x="836" y="5287"/>
                    <a:pt x="852" y="5304"/>
                  </a:cubicBezTo>
                  <a:cubicBezTo>
                    <a:pt x="914" y="5525"/>
                    <a:pt x="1123" y="5663"/>
                    <a:pt x="1341" y="5663"/>
                  </a:cubicBezTo>
                  <a:cubicBezTo>
                    <a:pt x="1414" y="5663"/>
                    <a:pt x="1488" y="5648"/>
                    <a:pt x="1557" y="5615"/>
                  </a:cubicBezTo>
                  <a:cubicBezTo>
                    <a:pt x="1904" y="5473"/>
                    <a:pt x="1796" y="4924"/>
                    <a:pt x="1468" y="4924"/>
                  </a:cubicBezTo>
                  <a:cubicBezTo>
                    <a:pt x="1454" y="4924"/>
                    <a:pt x="1440" y="4925"/>
                    <a:pt x="1426" y="4927"/>
                  </a:cubicBezTo>
                  <a:cubicBezTo>
                    <a:pt x="1049" y="4959"/>
                    <a:pt x="1098" y="5320"/>
                    <a:pt x="1049" y="5385"/>
                  </a:cubicBezTo>
                  <a:cubicBezTo>
                    <a:pt x="1041" y="5394"/>
                    <a:pt x="1031" y="5398"/>
                    <a:pt x="1021" y="5398"/>
                  </a:cubicBezTo>
                  <a:cubicBezTo>
                    <a:pt x="974" y="5398"/>
                    <a:pt x="915" y="5314"/>
                    <a:pt x="902" y="5287"/>
                  </a:cubicBezTo>
                  <a:cubicBezTo>
                    <a:pt x="820" y="5090"/>
                    <a:pt x="836" y="4894"/>
                    <a:pt x="934" y="4713"/>
                  </a:cubicBezTo>
                  <a:cubicBezTo>
                    <a:pt x="1074" y="4504"/>
                    <a:pt x="1303" y="4394"/>
                    <a:pt x="1542" y="4394"/>
                  </a:cubicBezTo>
                  <a:cubicBezTo>
                    <a:pt x="1640" y="4394"/>
                    <a:pt x="1740" y="4413"/>
                    <a:pt x="1836" y="4451"/>
                  </a:cubicBezTo>
                  <a:cubicBezTo>
                    <a:pt x="2295" y="4566"/>
                    <a:pt x="2541" y="5222"/>
                    <a:pt x="2229" y="5730"/>
                  </a:cubicBezTo>
                  <a:cubicBezTo>
                    <a:pt x="2071" y="6037"/>
                    <a:pt x="1702" y="6212"/>
                    <a:pt x="1323" y="6212"/>
                  </a:cubicBezTo>
                  <a:cubicBezTo>
                    <a:pt x="1076" y="6212"/>
                    <a:pt x="824" y="6138"/>
                    <a:pt x="623" y="5976"/>
                  </a:cubicBezTo>
                  <a:cubicBezTo>
                    <a:pt x="66" y="5566"/>
                    <a:pt x="115" y="4631"/>
                    <a:pt x="541" y="4058"/>
                  </a:cubicBezTo>
                  <a:cubicBezTo>
                    <a:pt x="890" y="3584"/>
                    <a:pt x="1485" y="3348"/>
                    <a:pt x="2103" y="3348"/>
                  </a:cubicBezTo>
                  <a:cubicBezTo>
                    <a:pt x="2298" y="3348"/>
                    <a:pt x="2496" y="3371"/>
                    <a:pt x="2688" y="3419"/>
                  </a:cubicBezTo>
                  <a:cubicBezTo>
                    <a:pt x="3491" y="3615"/>
                    <a:pt x="4311" y="3959"/>
                    <a:pt x="5213" y="4205"/>
                  </a:cubicBezTo>
                  <a:cubicBezTo>
                    <a:pt x="5529" y="4264"/>
                    <a:pt x="5855" y="4297"/>
                    <a:pt x="6178" y="4297"/>
                  </a:cubicBezTo>
                  <a:cubicBezTo>
                    <a:pt x="6757" y="4297"/>
                    <a:pt x="7330" y="4190"/>
                    <a:pt x="7835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99" y="653"/>
                    <a:pt x="7981" y="1"/>
                    <a:pt x="70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2839825" y="1582175"/>
              <a:ext cx="161900" cy="92700"/>
            </a:xfrm>
            <a:custGeom>
              <a:avLst/>
              <a:gdLst/>
              <a:ahLst/>
              <a:cxnLst/>
              <a:rect l="l" t="t" r="r" b="b"/>
              <a:pathLst>
                <a:path w="6476" h="3708" extrusionOk="0">
                  <a:moveTo>
                    <a:pt x="961" y="0"/>
                  </a:moveTo>
                  <a:cubicBezTo>
                    <a:pt x="340" y="0"/>
                    <a:pt x="1" y="266"/>
                    <a:pt x="1" y="266"/>
                  </a:cubicBezTo>
                  <a:cubicBezTo>
                    <a:pt x="232" y="193"/>
                    <a:pt x="445" y="147"/>
                    <a:pt x="655" y="147"/>
                  </a:cubicBezTo>
                  <a:cubicBezTo>
                    <a:pt x="966" y="147"/>
                    <a:pt x="1271" y="248"/>
                    <a:pt x="1623" y="512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77" y="2921"/>
                    <a:pt x="2738" y="3085"/>
                  </a:cubicBezTo>
                  <a:cubicBezTo>
                    <a:pt x="3098" y="3249"/>
                    <a:pt x="2902" y="3708"/>
                    <a:pt x="2902" y="3708"/>
                  </a:cubicBezTo>
                  <a:cubicBezTo>
                    <a:pt x="4246" y="2888"/>
                    <a:pt x="3394" y="1938"/>
                    <a:pt x="3164" y="1675"/>
                  </a:cubicBezTo>
                  <a:cubicBezTo>
                    <a:pt x="2975" y="1446"/>
                    <a:pt x="3087" y="1216"/>
                    <a:pt x="3269" y="1216"/>
                  </a:cubicBezTo>
                  <a:cubicBezTo>
                    <a:pt x="3308" y="1216"/>
                    <a:pt x="3350" y="1226"/>
                    <a:pt x="3394" y="1249"/>
                  </a:cubicBezTo>
                  <a:cubicBezTo>
                    <a:pt x="3639" y="1380"/>
                    <a:pt x="3279" y="1872"/>
                    <a:pt x="3951" y="2315"/>
                  </a:cubicBezTo>
                  <a:cubicBezTo>
                    <a:pt x="4119" y="2421"/>
                    <a:pt x="4277" y="2461"/>
                    <a:pt x="4419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20" y="2102"/>
                    <a:pt x="5115" y="2102"/>
                  </a:cubicBezTo>
                  <a:cubicBezTo>
                    <a:pt x="4760" y="2102"/>
                    <a:pt x="4964" y="1575"/>
                    <a:pt x="4787" y="1429"/>
                  </a:cubicBezTo>
                  <a:cubicBezTo>
                    <a:pt x="4713" y="1366"/>
                    <a:pt x="4618" y="1330"/>
                    <a:pt x="4521" y="1330"/>
                  </a:cubicBezTo>
                  <a:cubicBezTo>
                    <a:pt x="4467" y="1330"/>
                    <a:pt x="4413" y="1341"/>
                    <a:pt x="4361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9" y="1374"/>
                    <a:pt x="3968" y="1324"/>
                    <a:pt x="4033" y="1233"/>
                  </a:cubicBezTo>
                  <a:cubicBezTo>
                    <a:pt x="4069" y="1183"/>
                    <a:pt x="4107" y="1165"/>
                    <a:pt x="4158" y="1165"/>
                  </a:cubicBezTo>
                  <a:cubicBezTo>
                    <a:pt x="4294" y="1165"/>
                    <a:pt x="4521" y="1295"/>
                    <a:pt x="5033" y="1331"/>
                  </a:cubicBezTo>
                  <a:cubicBezTo>
                    <a:pt x="5068" y="1334"/>
                    <a:pt x="5104" y="1335"/>
                    <a:pt x="5138" y="1335"/>
                  </a:cubicBezTo>
                  <a:cubicBezTo>
                    <a:pt x="5905" y="1335"/>
                    <a:pt x="6475" y="676"/>
                    <a:pt x="6475" y="675"/>
                  </a:cubicBezTo>
                  <a:lnTo>
                    <a:pt x="6475" y="675"/>
                  </a:lnTo>
                  <a:cubicBezTo>
                    <a:pt x="6016" y="931"/>
                    <a:pt x="5529" y="1029"/>
                    <a:pt x="5040" y="1029"/>
                  </a:cubicBezTo>
                  <a:cubicBezTo>
                    <a:pt x="3868" y="1029"/>
                    <a:pt x="2685" y="468"/>
                    <a:pt x="1853" y="167"/>
                  </a:cubicBezTo>
                  <a:cubicBezTo>
                    <a:pt x="1512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2881625" y="1490500"/>
              <a:ext cx="90175" cy="63100"/>
            </a:xfrm>
            <a:custGeom>
              <a:avLst/>
              <a:gdLst/>
              <a:ahLst/>
              <a:cxnLst/>
              <a:rect l="l" t="t" r="r" b="b"/>
              <a:pathLst>
                <a:path w="3607" h="2524" extrusionOk="0">
                  <a:moveTo>
                    <a:pt x="2506" y="1"/>
                  </a:moveTo>
                  <a:cubicBezTo>
                    <a:pt x="1919" y="1"/>
                    <a:pt x="1243" y="126"/>
                    <a:pt x="869" y="622"/>
                  </a:cubicBezTo>
                  <a:cubicBezTo>
                    <a:pt x="0" y="1769"/>
                    <a:pt x="525" y="2523"/>
                    <a:pt x="525" y="2523"/>
                  </a:cubicBezTo>
                  <a:cubicBezTo>
                    <a:pt x="525" y="2523"/>
                    <a:pt x="361" y="2162"/>
                    <a:pt x="1394" y="2162"/>
                  </a:cubicBezTo>
                  <a:cubicBezTo>
                    <a:pt x="2426" y="2146"/>
                    <a:pt x="2295" y="1490"/>
                    <a:pt x="2262" y="1261"/>
                  </a:cubicBezTo>
                  <a:cubicBezTo>
                    <a:pt x="2180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2950475" y="14236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4" y="541"/>
                    <a:pt x="1000" y="738"/>
                  </a:cubicBezTo>
                  <a:cubicBezTo>
                    <a:pt x="639" y="934"/>
                    <a:pt x="0" y="1344"/>
                    <a:pt x="262" y="2016"/>
                  </a:cubicBezTo>
                  <a:cubicBezTo>
                    <a:pt x="508" y="2688"/>
                    <a:pt x="1689" y="2426"/>
                    <a:pt x="2262" y="2606"/>
                  </a:cubicBezTo>
                  <a:cubicBezTo>
                    <a:pt x="2262" y="2606"/>
                    <a:pt x="1393" y="2164"/>
                    <a:pt x="1459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3011525" y="14527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1"/>
                  </a:moveTo>
                  <a:lnTo>
                    <a:pt x="394" y="1"/>
                  </a:lnTo>
                  <a:cubicBezTo>
                    <a:pt x="1" y="1345"/>
                    <a:pt x="541" y="1607"/>
                    <a:pt x="1099" y="2476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43" y="4049"/>
                    <a:pt x="1787" y="3361"/>
                    <a:pt x="2492" y="2935"/>
                  </a:cubicBezTo>
                  <a:cubicBezTo>
                    <a:pt x="3197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4" y="1704"/>
                    <a:pt x="2768" y="1750"/>
                    <a:pt x="2606" y="1750"/>
                  </a:cubicBezTo>
                  <a:cubicBezTo>
                    <a:pt x="2557" y="1750"/>
                    <a:pt x="2503" y="1746"/>
                    <a:pt x="2443" y="1738"/>
                  </a:cubicBezTo>
                  <a:cubicBezTo>
                    <a:pt x="2415" y="1731"/>
                    <a:pt x="2388" y="1728"/>
                    <a:pt x="2361" y="1728"/>
                  </a:cubicBezTo>
                  <a:cubicBezTo>
                    <a:pt x="2135" y="1728"/>
                    <a:pt x="1960" y="1961"/>
                    <a:pt x="2033" y="2181"/>
                  </a:cubicBezTo>
                  <a:cubicBezTo>
                    <a:pt x="2114" y="2357"/>
                    <a:pt x="1983" y="2533"/>
                    <a:pt x="1814" y="2533"/>
                  </a:cubicBezTo>
                  <a:cubicBezTo>
                    <a:pt x="1779" y="2533"/>
                    <a:pt x="1742" y="2526"/>
                    <a:pt x="1705" y="2509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2000" y="1705"/>
                    <a:pt x="2148" y="1312"/>
                    <a:pt x="1967" y="689"/>
                  </a:cubicBezTo>
                  <a:cubicBezTo>
                    <a:pt x="1814" y="217"/>
                    <a:pt x="1343" y="113"/>
                    <a:pt x="1026" y="113"/>
                  </a:cubicBezTo>
                  <a:cubicBezTo>
                    <a:pt x="936" y="113"/>
                    <a:pt x="858" y="121"/>
                    <a:pt x="804" y="132"/>
                  </a:cubicBezTo>
                  <a:cubicBezTo>
                    <a:pt x="778" y="135"/>
                    <a:pt x="752" y="136"/>
                    <a:pt x="727" y="136"/>
                  </a:cubicBezTo>
                  <a:cubicBezTo>
                    <a:pt x="594" y="136"/>
                    <a:pt x="477" y="97"/>
                    <a:pt x="3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3018900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2993900" y="1294075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5726" y="1"/>
                  </a:moveTo>
                  <a:cubicBezTo>
                    <a:pt x="5208" y="1"/>
                    <a:pt x="4714" y="178"/>
                    <a:pt x="4426" y="562"/>
                  </a:cubicBezTo>
                  <a:cubicBezTo>
                    <a:pt x="4115" y="1004"/>
                    <a:pt x="4066" y="1562"/>
                    <a:pt x="4295" y="2037"/>
                  </a:cubicBezTo>
                  <a:cubicBezTo>
                    <a:pt x="4512" y="2446"/>
                    <a:pt x="4855" y="2592"/>
                    <a:pt x="5186" y="2592"/>
                  </a:cubicBezTo>
                  <a:cubicBezTo>
                    <a:pt x="5532" y="2592"/>
                    <a:pt x="5865" y="2434"/>
                    <a:pt x="6033" y="2250"/>
                  </a:cubicBezTo>
                  <a:cubicBezTo>
                    <a:pt x="6213" y="2037"/>
                    <a:pt x="6295" y="1758"/>
                    <a:pt x="6246" y="1496"/>
                  </a:cubicBezTo>
                  <a:cubicBezTo>
                    <a:pt x="6188" y="1168"/>
                    <a:pt x="5954" y="1027"/>
                    <a:pt x="5744" y="1027"/>
                  </a:cubicBezTo>
                  <a:cubicBezTo>
                    <a:pt x="5598" y="1027"/>
                    <a:pt x="5464" y="1096"/>
                    <a:pt x="5410" y="1217"/>
                  </a:cubicBezTo>
                  <a:cubicBezTo>
                    <a:pt x="5262" y="1496"/>
                    <a:pt x="5344" y="1857"/>
                    <a:pt x="5754" y="1922"/>
                  </a:cubicBezTo>
                  <a:cubicBezTo>
                    <a:pt x="6098" y="1971"/>
                    <a:pt x="5902" y="2398"/>
                    <a:pt x="5475" y="2512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5" y="2543"/>
                    <a:pt x="4538" y="2339"/>
                    <a:pt x="4377" y="2004"/>
                  </a:cubicBezTo>
                  <a:cubicBezTo>
                    <a:pt x="4180" y="1562"/>
                    <a:pt x="4230" y="1037"/>
                    <a:pt x="4508" y="644"/>
                  </a:cubicBezTo>
                  <a:cubicBezTo>
                    <a:pt x="4778" y="306"/>
                    <a:pt x="5237" y="147"/>
                    <a:pt x="5711" y="147"/>
                  </a:cubicBezTo>
                  <a:cubicBezTo>
                    <a:pt x="5813" y="147"/>
                    <a:pt x="5915" y="154"/>
                    <a:pt x="6016" y="168"/>
                  </a:cubicBezTo>
                  <a:cubicBezTo>
                    <a:pt x="7213" y="299"/>
                    <a:pt x="7901" y="1988"/>
                    <a:pt x="7196" y="3152"/>
                  </a:cubicBezTo>
                  <a:cubicBezTo>
                    <a:pt x="6951" y="3512"/>
                    <a:pt x="6623" y="3807"/>
                    <a:pt x="6229" y="4004"/>
                  </a:cubicBezTo>
                  <a:cubicBezTo>
                    <a:pt x="5842" y="4170"/>
                    <a:pt x="5393" y="4253"/>
                    <a:pt x="4866" y="4253"/>
                  </a:cubicBezTo>
                  <a:cubicBezTo>
                    <a:pt x="4457" y="4253"/>
                    <a:pt x="4001" y="4203"/>
                    <a:pt x="3492" y="4102"/>
                  </a:cubicBezTo>
                  <a:cubicBezTo>
                    <a:pt x="3189" y="4041"/>
                    <a:pt x="2892" y="4010"/>
                    <a:pt x="2607" y="4010"/>
                  </a:cubicBezTo>
                  <a:cubicBezTo>
                    <a:pt x="1290" y="4010"/>
                    <a:pt x="240" y="4666"/>
                    <a:pt x="132" y="5987"/>
                  </a:cubicBezTo>
                  <a:cubicBezTo>
                    <a:pt x="1" y="7577"/>
                    <a:pt x="1033" y="8102"/>
                    <a:pt x="1033" y="8102"/>
                  </a:cubicBezTo>
                  <a:lnTo>
                    <a:pt x="1017" y="8069"/>
                  </a:lnTo>
                  <a:cubicBezTo>
                    <a:pt x="443" y="7430"/>
                    <a:pt x="607" y="6233"/>
                    <a:pt x="607" y="6233"/>
                  </a:cubicBezTo>
                  <a:cubicBezTo>
                    <a:pt x="689" y="5725"/>
                    <a:pt x="951" y="5250"/>
                    <a:pt x="1345" y="4905"/>
                  </a:cubicBezTo>
                  <a:cubicBezTo>
                    <a:pt x="1937" y="4466"/>
                    <a:pt x="2689" y="4383"/>
                    <a:pt x="3171" y="4383"/>
                  </a:cubicBezTo>
                  <a:cubicBezTo>
                    <a:pt x="3463" y="4383"/>
                    <a:pt x="3656" y="4414"/>
                    <a:pt x="3656" y="4414"/>
                  </a:cubicBezTo>
                  <a:cubicBezTo>
                    <a:pt x="3918" y="4446"/>
                    <a:pt x="4148" y="4463"/>
                    <a:pt x="4361" y="4479"/>
                  </a:cubicBezTo>
                  <a:cubicBezTo>
                    <a:pt x="4463" y="4486"/>
                    <a:pt x="4568" y="4489"/>
                    <a:pt x="4673" y="4489"/>
                  </a:cubicBezTo>
                  <a:cubicBezTo>
                    <a:pt x="5648" y="4489"/>
                    <a:pt x="6721" y="4196"/>
                    <a:pt x="7328" y="3250"/>
                  </a:cubicBezTo>
                  <a:cubicBezTo>
                    <a:pt x="8114" y="1988"/>
                    <a:pt x="7360" y="168"/>
                    <a:pt x="6033" y="21"/>
                  </a:cubicBezTo>
                  <a:cubicBezTo>
                    <a:pt x="5931" y="7"/>
                    <a:pt x="5828" y="1"/>
                    <a:pt x="57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3047575" y="141067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93" y="206"/>
                    <a:pt x="181" y="196"/>
                    <a:pt x="264" y="196"/>
                  </a:cubicBezTo>
                  <a:cubicBezTo>
                    <a:pt x="738" y="196"/>
                    <a:pt x="1033" y="504"/>
                    <a:pt x="935" y="979"/>
                  </a:cubicBezTo>
                  <a:cubicBezTo>
                    <a:pt x="804" y="1405"/>
                    <a:pt x="968" y="1848"/>
                    <a:pt x="1312" y="2110"/>
                  </a:cubicBezTo>
                  <a:cubicBezTo>
                    <a:pt x="1640" y="2372"/>
                    <a:pt x="2558" y="2372"/>
                    <a:pt x="2558" y="2372"/>
                  </a:cubicBezTo>
                  <a:cubicBezTo>
                    <a:pt x="2296" y="2225"/>
                    <a:pt x="2525" y="1864"/>
                    <a:pt x="2706" y="1438"/>
                  </a:cubicBezTo>
                  <a:cubicBezTo>
                    <a:pt x="2861" y="1017"/>
                    <a:pt x="2424" y="863"/>
                    <a:pt x="2240" y="863"/>
                  </a:cubicBezTo>
                  <a:cubicBezTo>
                    <a:pt x="2231" y="863"/>
                    <a:pt x="2222" y="863"/>
                    <a:pt x="2214" y="864"/>
                  </a:cubicBezTo>
                  <a:cubicBezTo>
                    <a:pt x="2117" y="882"/>
                    <a:pt x="2040" y="899"/>
                    <a:pt x="1971" y="899"/>
                  </a:cubicBezTo>
                  <a:cubicBezTo>
                    <a:pt x="1911" y="899"/>
                    <a:pt x="1857" y="886"/>
                    <a:pt x="1804" y="848"/>
                  </a:cubicBezTo>
                  <a:cubicBezTo>
                    <a:pt x="1699" y="783"/>
                    <a:pt x="1741" y="571"/>
                    <a:pt x="2002" y="571"/>
                  </a:cubicBezTo>
                  <a:cubicBezTo>
                    <a:pt x="2069" y="571"/>
                    <a:pt x="2150" y="585"/>
                    <a:pt x="2247" y="618"/>
                  </a:cubicBezTo>
                  <a:cubicBezTo>
                    <a:pt x="2722" y="766"/>
                    <a:pt x="2574" y="1225"/>
                    <a:pt x="3312" y="1372"/>
                  </a:cubicBezTo>
                  <a:cubicBezTo>
                    <a:pt x="3368" y="1384"/>
                    <a:pt x="3421" y="1389"/>
                    <a:pt x="3471" y="1389"/>
                  </a:cubicBezTo>
                  <a:cubicBezTo>
                    <a:pt x="4061" y="1389"/>
                    <a:pt x="4220" y="641"/>
                    <a:pt x="4295" y="520"/>
                  </a:cubicBezTo>
                  <a:cubicBezTo>
                    <a:pt x="4394" y="389"/>
                    <a:pt x="4525" y="258"/>
                    <a:pt x="4672" y="143"/>
                  </a:cubicBezTo>
                  <a:lnTo>
                    <a:pt x="4672" y="143"/>
                  </a:lnTo>
                  <a:cubicBezTo>
                    <a:pt x="4463" y="267"/>
                    <a:pt x="4087" y="385"/>
                    <a:pt x="3548" y="385"/>
                  </a:cubicBezTo>
                  <a:cubicBezTo>
                    <a:pt x="3160" y="385"/>
                    <a:pt x="2687" y="324"/>
                    <a:pt x="2132" y="159"/>
                  </a:cubicBezTo>
                  <a:cubicBezTo>
                    <a:pt x="1734" y="41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3053725" y="13015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84" y="0"/>
                  </a:moveTo>
                  <a:cubicBezTo>
                    <a:pt x="1525" y="263"/>
                    <a:pt x="1460" y="722"/>
                    <a:pt x="738" y="1328"/>
                  </a:cubicBezTo>
                  <a:cubicBezTo>
                    <a:pt x="1" y="1951"/>
                    <a:pt x="230" y="2410"/>
                    <a:pt x="378" y="2672"/>
                  </a:cubicBezTo>
                  <a:cubicBezTo>
                    <a:pt x="476" y="2803"/>
                    <a:pt x="443" y="2984"/>
                    <a:pt x="312" y="3082"/>
                  </a:cubicBezTo>
                  <a:cubicBezTo>
                    <a:pt x="1410" y="2967"/>
                    <a:pt x="1263" y="2328"/>
                    <a:pt x="1197" y="2131"/>
                  </a:cubicBezTo>
                  <a:cubicBezTo>
                    <a:pt x="1132" y="1935"/>
                    <a:pt x="1165" y="1836"/>
                    <a:pt x="1263" y="1836"/>
                  </a:cubicBezTo>
                  <a:cubicBezTo>
                    <a:pt x="1378" y="1836"/>
                    <a:pt x="1361" y="2066"/>
                    <a:pt x="1361" y="2344"/>
                  </a:cubicBezTo>
                  <a:cubicBezTo>
                    <a:pt x="1345" y="2623"/>
                    <a:pt x="1279" y="3279"/>
                    <a:pt x="2132" y="3344"/>
                  </a:cubicBezTo>
                  <a:cubicBezTo>
                    <a:pt x="2163" y="3347"/>
                    <a:pt x="2193" y="3348"/>
                    <a:pt x="2222" y="3348"/>
                  </a:cubicBezTo>
                  <a:cubicBezTo>
                    <a:pt x="3002" y="3348"/>
                    <a:pt x="3230" y="2541"/>
                    <a:pt x="3230" y="2541"/>
                  </a:cubicBezTo>
                  <a:lnTo>
                    <a:pt x="3230" y="2541"/>
                  </a:lnTo>
                  <a:cubicBezTo>
                    <a:pt x="3105" y="2576"/>
                    <a:pt x="2954" y="2601"/>
                    <a:pt x="2794" y="2601"/>
                  </a:cubicBezTo>
                  <a:cubicBezTo>
                    <a:pt x="2344" y="2601"/>
                    <a:pt x="1820" y="2401"/>
                    <a:pt x="1591" y="1640"/>
                  </a:cubicBezTo>
                  <a:cubicBezTo>
                    <a:pt x="1394" y="1066"/>
                    <a:pt x="1542" y="427"/>
                    <a:pt x="1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169300" y="1181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1" y="1"/>
                  </a:moveTo>
                  <a:cubicBezTo>
                    <a:pt x="988" y="1"/>
                    <a:pt x="754" y="369"/>
                    <a:pt x="754" y="369"/>
                  </a:cubicBezTo>
                  <a:cubicBezTo>
                    <a:pt x="0" y="1516"/>
                    <a:pt x="836" y="3286"/>
                    <a:pt x="984" y="5171"/>
                  </a:cubicBezTo>
                  <a:cubicBezTo>
                    <a:pt x="1131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3991"/>
                  </a:cubicBezTo>
                  <a:cubicBezTo>
                    <a:pt x="1066" y="2631"/>
                    <a:pt x="1082" y="1369"/>
                    <a:pt x="1344" y="1106"/>
                  </a:cubicBezTo>
                  <a:cubicBezTo>
                    <a:pt x="1607" y="844"/>
                    <a:pt x="1934" y="287"/>
                    <a:pt x="1508" y="57"/>
                  </a:cubicBezTo>
                  <a:cubicBezTo>
                    <a:pt x="1436" y="17"/>
                    <a:pt x="1367" y="1"/>
                    <a:pt x="13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3123400" y="1156350"/>
              <a:ext cx="213925" cy="254625"/>
            </a:xfrm>
            <a:custGeom>
              <a:avLst/>
              <a:gdLst/>
              <a:ahLst/>
              <a:cxnLst/>
              <a:rect l="l" t="t" r="r" b="b"/>
              <a:pathLst>
                <a:path w="8557" h="10185" extrusionOk="0">
                  <a:moveTo>
                    <a:pt x="6308" y="1"/>
                  </a:moveTo>
                  <a:cubicBezTo>
                    <a:pt x="6108" y="1"/>
                    <a:pt x="5905" y="24"/>
                    <a:pt x="5705" y="71"/>
                  </a:cubicBezTo>
                  <a:cubicBezTo>
                    <a:pt x="4492" y="334"/>
                    <a:pt x="3738" y="1596"/>
                    <a:pt x="3508" y="2858"/>
                  </a:cubicBezTo>
                  <a:cubicBezTo>
                    <a:pt x="3262" y="4153"/>
                    <a:pt x="3508" y="5382"/>
                    <a:pt x="3459" y="6497"/>
                  </a:cubicBezTo>
                  <a:cubicBezTo>
                    <a:pt x="3524" y="7480"/>
                    <a:pt x="3147" y="8447"/>
                    <a:pt x="2459" y="9136"/>
                  </a:cubicBezTo>
                  <a:cubicBezTo>
                    <a:pt x="1787" y="9759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7"/>
                    <a:pt x="3656" y="7513"/>
                    <a:pt x="3606" y="6480"/>
                  </a:cubicBezTo>
                  <a:cubicBezTo>
                    <a:pt x="3672" y="5366"/>
                    <a:pt x="3426" y="4120"/>
                    <a:pt x="3672" y="2874"/>
                  </a:cubicBezTo>
                  <a:cubicBezTo>
                    <a:pt x="3918" y="1629"/>
                    <a:pt x="4623" y="465"/>
                    <a:pt x="5721" y="219"/>
                  </a:cubicBezTo>
                  <a:cubicBezTo>
                    <a:pt x="5852" y="170"/>
                    <a:pt x="5983" y="153"/>
                    <a:pt x="6114" y="153"/>
                  </a:cubicBezTo>
                  <a:cubicBezTo>
                    <a:pt x="6159" y="150"/>
                    <a:pt x="6204" y="148"/>
                    <a:pt x="6248" y="148"/>
                  </a:cubicBezTo>
                  <a:cubicBezTo>
                    <a:pt x="6645" y="148"/>
                    <a:pt x="7036" y="278"/>
                    <a:pt x="7360" y="514"/>
                  </a:cubicBezTo>
                  <a:cubicBezTo>
                    <a:pt x="8065" y="1088"/>
                    <a:pt x="7983" y="2317"/>
                    <a:pt x="7557" y="2710"/>
                  </a:cubicBezTo>
                  <a:cubicBezTo>
                    <a:pt x="7357" y="2888"/>
                    <a:pt x="7133" y="2961"/>
                    <a:pt x="6934" y="2961"/>
                  </a:cubicBezTo>
                  <a:cubicBezTo>
                    <a:pt x="6675" y="2961"/>
                    <a:pt x="6458" y="2838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28" y="2666"/>
                    <a:pt x="6481" y="2666"/>
                  </a:cubicBezTo>
                  <a:cubicBezTo>
                    <a:pt x="6619" y="2666"/>
                    <a:pt x="6879" y="2632"/>
                    <a:pt x="6950" y="2383"/>
                  </a:cubicBezTo>
                  <a:cubicBezTo>
                    <a:pt x="7081" y="2071"/>
                    <a:pt x="6885" y="1727"/>
                    <a:pt x="6557" y="1678"/>
                  </a:cubicBezTo>
                  <a:cubicBezTo>
                    <a:pt x="6508" y="1663"/>
                    <a:pt x="6456" y="1656"/>
                    <a:pt x="6401" y="1656"/>
                  </a:cubicBezTo>
                  <a:cubicBezTo>
                    <a:pt x="6089" y="1656"/>
                    <a:pt x="5726" y="1901"/>
                    <a:pt x="5852" y="2432"/>
                  </a:cubicBezTo>
                  <a:cubicBezTo>
                    <a:pt x="5941" y="2811"/>
                    <a:pt x="6464" y="3107"/>
                    <a:pt x="7006" y="3107"/>
                  </a:cubicBezTo>
                  <a:cubicBezTo>
                    <a:pt x="7260" y="3107"/>
                    <a:pt x="7517" y="3042"/>
                    <a:pt x="7737" y="2891"/>
                  </a:cubicBezTo>
                  <a:cubicBezTo>
                    <a:pt x="8147" y="2678"/>
                    <a:pt x="8557" y="1973"/>
                    <a:pt x="8262" y="1170"/>
                  </a:cubicBezTo>
                  <a:cubicBezTo>
                    <a:pt x="8047" y="459"/>
                    <a:pt x="7208" y="1"/>
                    <a:pt x="63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225025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607" y="91"/>
                    <a:pt x="640" y="272"/>
                    <a:pt x="541" y="386"/>
                  </a:cubicBezTo>
                  <a:cubicBezTo>
                    <a:pt x="394" y="616"/>
                    <a:pt x="0" y="1304"/>
                    <a:pt x="558" y="1862"/>
                  </a:cubicBezTo>
                  <a:cubicBezTo>
                    <a:pt x="737" y="2041"/>
                    <a:pt x="991" y="2103"/>
                    <a:pt x="1256" y="2103"/>
                  </a:cubicBezTo>
                  <a:cubicBezTo>
                    <a:pt x="1791" y="2103"/>
                    <a:pt x="2377" y="1851"/>
                    <a:pt x="2508" y="1796"/>
                  </a:cubicBezTo>
                  <a:lnTo>
                    <a:pt x="2508" y="1796"/>
                  </a:lnTo>
                  <a:cubicBezTo>
                    <a:pt x="2508" y="1796"/>
                    <a:pt x="2476" y="1800"/>
                    <a:pt x="2423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88" y="390"/>
                    <a:pt x="1177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3227900" y="1195825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360" y="0"/>
                  </a:moveTo>
                  <a:lnTo>
                    <a:pt x="4360" y="0"/>
                  </a:lnTo>
                  <a:cubicBezTo>
                    <a:pt x="4491" y="558"/>
                    <a:pt x="4278" y="1148"/>
                    <a:pt x="3819" y="1492"/>
                  </a:cubicBezTo>
                  <a:cubicBezTo>
                    <a:pt x="3016" y="2049"/>
                    <a:pt x="1918" y="1771"/>
                    <a:pt x="1000" y="2394"/>
                  </a:cubicBezTo>
                  <a:cubicBezTo>
                    <a:pt x="98" y="3033"/>
                    <a:pt x="197" y="3934"/>
                    <a:pt x="180" y="4443"/>
                  </a:cubicBezTo>
                  <a:cubicBezTo>
                    <a:pt x="197" y="4803"/>
                    <a:pt x="131" y="5147"/>
                    <a:pt x="0" y="5475"/>
                  </a:cubicBezTo>
                  <a:cubicBezTo>
                    <a:pt x="312" y="5278"/>
                    <a:pt x="492" y="4934"/>
                    <a:pt x="459" y="4557"/>
                  </a:cubicBezTo>
                  <a:cubicBezTo>
                    <a:pt x="459" y="3924"/>
                    <a:pt x="532" y="3188"/>
                    <a:pt x="732" y="3188"/>
                  </a:cubicBezTo>
                  <a:cubicBezTo>
                    <a:pt x="745" y="3188"/>
                    <a:pt x="757" y="3191"/>
                    <a:pt x="771" y="3197"/>
                  </a:cubicBezTo>
                  <a:cubicBezTo>
                    <a:pt x="1000" y="3312"/>
                    <a:pt x="820" y="3557"/>
                    <a:pt x="721" y="3721"/>
                  </a:cubicBezTo>
                  <a:cubicBezTo>
                    <a:pt x="639" y="3869"/>
                    <a:pt x="475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4" y="3852"/>
                    <a:pt x="2016" y="3689"/>
                    <a:pt x="1967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3" y="2328"/>
                    <a:pt x="2541" y="2558"/>
                    <a:pt x="2426" y="2607"/>
                  </a:cubicBezTo>
                  <a:cubicBezTo>
                    <a:pt x="2229" y="2721"/>
                    <a:pt x="2197" y="2984"/>
                    <a:pt x="2360" y="3131"/>
                  </a:cubicBezTo>
                  <a:cubicBezTo>
                    <a:pt x="2557" y="3393"/>
                    <a:pt x="2492" y="3705"/>
                    <a:pt x="2229" y="3787"/>
                  </a:cubicBezTo>
                  <a:cubicBezTo>
                    <a:pt x="2229" y="3787"/>
                    <a:pt x="2287" y="3794"/>
                    <a:pt x="2383" y="3794"/>
                  </a:cubicBezTo>
                  <a:cubicBezTo>
                    <a:pt x="2707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3314775" y="1157225"/>
              <a:ext cx="74175" cy="48800"/>
            </a:xfrm>
            <a:custGeom>
              <a:avLst/>
              <a:gdLst/>
              <a:ahLst/>
              <a:cxnLst/>
              <a:rect l="l" t="t" r="r" b="b"/>
              <a:pathLst>
                <a:path w="2967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6"/>
                  </a:cubicBezTo>
                  <a:cubicBezTo>
                    <a:pt x="410" y="135"/>
                    <a:pt x="770" y="413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3" y="1725"/>
                    <a:pt x="2672" y="1561"/>
                    <a:pt x="2688" y="1364"/>
                  </a:cubicBezTo>
                  <a:cubicBezTo>
                    <a:pt x="2674" y="1094"/>
                    <a:pt x="2635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3381150" y="11567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0" y="1"/>
                  </a:moveTo>
                  <a:cubicBezTo>
                    <a:pt x="804" y="1"/>
                    <a:pt x="652" y="142"/>
                    <a:pt x="640" y="333"/>
                  </a:cubicBezTo>
                  <a:cubicBezTo>
                    <a:pt x="640" y="483"/>
                    <a:pt x="770" y="593"/>
                    <a:pt x="904" y="593"/>
                  </a:cubicBezTo>
                  <a:cubicBezTo>
                    <a:pt x="960" y="593"/>
                    <a:pt x="1017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7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2" y="399"/>
                  </a:cubicBezTo>
                  <a:cubicBezTo>
                    <a:pt x="913" y="438"/>
                    <a:pt x="895" y="456"/>
                    <a:pt x="868" y="456"/>
                  </a:cubicBezTo>
                  <a:cubicBezTo>
                    <a:pt x="815" y="456"/>
                    <a:pt x="727" y="391"/>
                    <a:pt x="738" y="284"/>
                  </a:cubicBezTo>
                  <a:cubicBezTo>
                    <a:pt x="762" y="153"/>
                    <a:pt x="873" y="65"/>
                    <a:pt x="995" y="65"/>
                  </a:cubicBezTo>
                  <a:cubicBezTo>
                    <a:pt x="1040" y="65"/>
                    <a:pt x="1087" y="77"/>
                    <a:pt x="1131" y="104"/>
                  </a:cubicBezTo>
                  <a:cubicBezTo>
                    <a:pt x="1394" y="268"/>
                    <a:pt x="1312" y="841"/>
                    <a:pt x="738" y="907"/>
                  </a:cubicBezTo>
                  <a:cubicBezTo>
                    <a:pt x="724" y="908"/>
                    <a:pt x="710" y="909"/>
                    <a:pt x="696" y="909"/>
                  </a:cubicBezTo>
                  <a:cubicBezTo>
                    <a:pt x="336" y="909"/>
                    <a:pt x="17" y="514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7" y="1117"/>
                    <a:pt x="886" y="1087"/>
                  </a:cubicBezTo>
                  <a:cubicBezTo>
                    <a:pt x="1099" y="1022"/>
                    <a:pt x="1279" y="874"/>
                    <a:pt x="1361" y="661"/>
                  </a:cubicBezTo>
                  <a:cubicBezTo>
                    <a:pt x="1459" y="415"/>
                    <a:pt x="1361" y="136"/>
                    <a:pt x="1115" y="38"/>
                  </a:cubicBezTo>
                  <a:cubicBezTo>
                    <a:pt x="1067" y="12"/>
                    <a:pt x="1018" y="1"/>
                    <a:pt x="9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2813600" y="1338150"/>
              <a:ext cx="100000" cy="218550"/>
            </a:xfrm>
            <a:custGeom>
              <a:avLst/>
              <a:gdLst/>
              <a:ahLst/>
              <a:cxnLst/>
              <a:rect l="l" t="t" r="r" b="b"/>
              <a:pathLst>
                <a:path w="4000" h="8742" extrusionOk="0">
                  <a:moveTo>
                    <a:pt x="2094" y="1"/>
                  </a:moveTo>
                  <a:cubicBezTo>
                    <a:pt x="1561" y="1"/>
                    <a:pt x="1052" y="238"/>
                    <a:pt x="722" y="684"/>
                  </a:cubicBezTo>
                  <a:cubicBezTo>
                    <a:pt x="377" y="1175"/>
                    <a:pt x="328" y="1815"/>
                    <a:pt x="591" y="2372"/>
                  </a:cubicBezTo>
                  <a:cubicBezTo>
                    <a:pt x="824" y="2781"/>
                    <a:pt x="1257" y="3015"/>
                    <a:pt x="1707" y="3015"/>
                  </a:cubicBezTo>
                  <a:cubicBezTo>
                    <a:pt x="1888" y="3015"/>
                    <a:pt x="2072" y="2977"/>
                    <a:pt x="2246" y="2896"/>
                  </a:cubicBezTo>
                  <a:cubicBezTo>
                    <a:pt x="2951" y="2733"/>
                    <a:pt x="3098" y="1782"/>
                    <a:pt x="2476" y="1405"/>
                  </a:cubicBezTo>
                  <a:cubicBezTo>
                    <a:pt x="2399" y="1365"/>
                    <a:pt x="2319" y="1347"/>
                    <a:pt x="2242" y="1347"/>
                  </a:cubicBezTo>
                  <a:cubicBezTo>
                    <a:pt x="1909" y="1347"/>
                    <a:pt x="1618" y="1685"/>
                    <a:pt x="1738" y="2044"/>
                  </a:cubicBezTo>
                  <a:cubicBezTo>
                    <a:pt x="1876" y="2333"/>
                    <a:pt x="2187" y="2356"/>
                    <a:pt x="2322" y="2356"/>
                  </a:cubicBezTo>
                  <a:cubicBezTo>
                    <a:pt x="2347" y="2356"/>
                    <a:pt x="2367" y="2356"/>
                    <a:pt x="2377" y="2356"/>
                  </a:cubicBezTo>
                  <a:cubicBezTo>
                    <a:pt x="2443" y="2356"/>
                    <a:pt x="2443" y="2372"/>
                    <a:pt x="2443" y="2372"/>
                  </a:cubicBezTo>
                  <a:cubicBezTo>
                    <a:pt x="2487" y="2577"/>
                    <a:pt x="2243" y="2860"/>
                    <a:pt x="1782" y="2860"/>
                  </a:cubicBezTo>
                  <a:cubicBezTo>
                    <a:pt x="1727" y="2860"/>
                    <a:pt x="1668" y="2856"/>
                    <a:pt x="1607" y="2847"/>
                  </a:cubicBezTo>
                  <a:cubicBezTo>
                    <a:pt x="1410" y="2815"/>
                    <a:pt x="1230" y="2716"/>
                    <a:pt x="1099" y="2585"/>
                  </a:cubicBezTo>
                  <a:cubicBezTo>
                    <a:pt x="410" y="1929"/>
                    <a:pt x="738" y="553"/>
                    <a:pt x="1754" y="290"/>
                  </a:cubicBezTo>
                  <a:cubicBezTo>
                    <a:pt x="1887" y="253"/>
                    <a:pt x="2024" y="236"/>
                    <a:pt x="2160" y="236"/>
                  </a:cubicBezTo>
                  <a:cubicBezTo>
                    <a:pt x="2327" y="236"/>
                    <a:pt x="2494" y="262"/>
                    <a:pt x="2656" y="307"/>
                  </a:cubicBezTo>
                  <a:cubicBezTo>
                    <a:pt x="2836" y="356"/>
                    <a:pt x="3016" y="438"/>
                    <a:pt x="3180" y="569"/>
                  </a:cubicBezTo>
                  <a:cubicBezTo>
                    <a:pt x="3525" y="848"/>
                    <a:pt x="3738" y="1274"/>
                    <a:pt x="3770" y="1716"/>
                  </a:cubicBezTo>
                  <a:cubicBezTo>
                    <a:pt x="3820" y="2454"/>
                    <a:pt x="3443" y="3192"/>
                    <a:pt x="2869" y="3732"/>
                  </a:cubicBezTo>
                  <a:cubicBezTo>
                    <a:pt x="2312" y="4257"/>
                    <a:pt x="1558" y="4568"/>
                    <a:pt x="984" y="5109"/>
                  </a:cubicBezTo>
                  <a:cubicBezTo>
                    <a:pt x="427" y="5601"/>
                    <a:pt x="82" y="6306"/>
                    <a:pt x="33" y="7076"/>
                  </a:cubicBezTo>
                  <a:cubicBezTo>
                    <a:pt x="0" y="7765"/>
                    <a:pt x="394" y="8502"/>
                    <a:pt x="1033" y="8683"/>
                  </a:cubicBezTo>
                  <a:cubicBezTo>
                    <a:pt x="1161" y="8723"/>
                    <a:pt x="1292" y="8742"/>
                    <a:pt x="1421" y="8742"/>
                  </a:cubicBezTo>
                  <a:cubicBezTo>
                    <a:pt x="1922" y="8742"/>
                    <a:pt x="2394" y="8457"/>
                    <a:pt x="2525" y="8027"/>
                  </a:cubicBezTo>
                  <a:cubicBezTo>
                    <a:pt x="2721" y="7552"/>
                    <a:pt x="2508" y="7011"/>
                    <a:pt x="2033" y="6781"/>
                  </a:cubicBezTo>
                  <a:cubicBezTo>
                    <a:pt x="1935" y="6732"/>
                    <a:pt x="1820" y="6699"/>
                    <a:pt x="1705" y="6699"/>
                  </a:cubicBezTo>
                  <a:cubicBezTo>
                    <a:pt x="1662" y="6692"/>
                    <a:pt x="1619" y="6688"/>
                    <a:pt x="1576" y="6688"/>
                  </a:cubicBezTo>
                  <a:cubicBezTo>
                    <a:pt x="1245" y="6688"/>
                    <a:pt x="938" y="6906"/>
                    <a:pt x="836" y="7240"/>
                  </a:cubicBezTo>
                  <a:cubicBezTo>
                    <a:pt x="720" y="7717"/>
                    <a:pt x="989" y="7991"/>
                    <a:pt x="1301" y="7991"/>
                  </a:cubicBezTo>
                  <a:cubicBezTo>
                    <a:pt x="1386" y="7991"/>
                    <a:pt x="1473" y="7971"/>
                    <a:pt x="1558" y="7929"/>
                  </a:cubicBezTo>
                  <a:cubicBezTo>
                    <a:pt x="1869" y="7781"/>
                    <a:pt x="1918" y="7355"/>
                    <a:pt x="1672" y="7109"/>
                  </a:cubicBezTo>
                  <a:cubicBezTo>
                    <a:pt x="1596" y="7042"/>
                    <a:pt x="1492" y="7009"/>
                    <a:pt x="1389" y="7009"/>
                  </a:cubicBezTo>
                  <a:cubicBezTo>
                    <a:pt x="1315" y="7009"/>
                    <a:pt x="1242" y="7026"/>
                    <a:pt x="1181" y="7060"/>
                  </a:cubicBezTo>
                  <a:cubicBezTo>
                    <a:pt x="1158" y="7073"/>
                    <a:pt x="1143" y="7078"/>
                    <a:pt x="1133" y="7078"/>
                  </a:cubicBezTo>
                  <a:cubicBezTo>
                    <a:pt x="1106" y="7078"/>
                    <a:pt x="1115" y="7043"/>
                    <a:pt x="1115" y="7043"/>
                  </a:cubicBezTo>
                  <a:cubicBezTo>
                    <a:pt x="1226" y="6822"/>
                    <a:pt x="1521" y="6795"/>
                    <a:pt x="1661" y="6795"/>
                  </a:cubicBezTo>
                  <a:cubicBezTo>
                    <a:pt x="1708" y="6795"/>
                    <a:pt x="1738" y="6798"/>
                    <a:pt x="1738" y="6798"/>
                  </a:cubicBezTo>
                  <a:cubicBezTo>
                    <a:pt x="1820" y="6798"/>
                    <a:pt x="1918" y="6814"/>
                    <a:pt x="2000" y="6847"/>
                  </a:cubicBezTo>
                  <a:cubicBezTo>
                    <a:pt x="2459" y="7027"/>
                    <a:pt x="2656" y="7552"/>
                    <a:pt x="2443" y="7994"/>
                  </a:cubicBezTo>
                  <a:cubicBezTo>
                    <a:pt x="2316" y="8387"/>
                    <a:pt x="1914" y="8633"/>
                    <a:pt x="1473" y="8633"/>
                  </a:cubicBezTo>
                  <a:cubicBezTo>
                    <a:pt x="1344" y="8633"/>
                    <a:pt x="1212" y="8612"/>
                    <a:pt x="1082" y="8568"/>
                  </a:cubicBezTo>
                  <a:cubicBezTo>
                    <a:pt x="509" y="8404"/>
                    <a:pt x="148" y="7716"/>
                    <a:pt x="181" y="7060"/>
                  </a:cubicBezTo>
                  <a:cubicBezTo>
                    <a:pt x="230" y="6355"/>
                    <a:pt x="558" y="5683"/>
                    <a:pt x="1099" y="5208"/>
                  </a:cubicBezTo>
                  <a:cubicBezTo>
                    <a:pt x="1640" y="4716"/>
                    <a:pt x="2410" y="4437"/>
                    <a:pt x="3000" y="3847"/>
                  </a:cubicBezTo>
                  <a:cubicBezTo>
                    <a:pt x="3590" y="3290"/>
                    <a:pt x="4000" y="2487"/>
                    <a:pt x="3934" y="1700"/>
                  </a:cubicBezTo>
                  <a:cubicBezTo>
                    <a:pt x="3869" y="913"/>
                    <a:pt x="3312" y="258"/>
                    <a:pt x="2558" y="61"/>
                  </a:cubicBezTo>
                  <a:cubicBezTo>
                    <a:pt x="2403" y="20"/>
                    <a:pt x="2247" y="1"/>
                    <a:pt x="20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2815725" y="1420800"/>
              <a:ext cx="42575" cy="60250"/>
            </a:xfrm>
            <a:custGeom>
              <a:avLst/>
              <a:gdLst/>
              <a:ahLst/>
              <a:cxnLst/>
              <a:rect l="l" t="t" r="r" b="b"/>
              <a:pathLst>
                <a:path w="1703" h="2410" extrusionOk="0">
                  <a:moveTo>
                    <a:pt x="1505" y="0"/>
                  </a:moveTo>
                  <a:cubicBezTo>
                    <a:pt x="1505" y="0"/>
                    <a:pt x="1358" y="66"/>
                    <a:pt x="1342" y="164"/>
                  </a:cubicBezTo>
                  <a:cubicBezTo>
                    <a:pt x="1325" y="263"/>
                    <a:pt x="1210" y="344"/>
                    <a:pt x="1014" y="344"/>
                  </a:cubicBezTo>
                  <a:cubicBezTo>
                    <a:pt x="1002" y="344"/>
                    <a:pt x="988" y="343"/>
                    <a:pt x="972" y="343"/>
                  </a:cubicBezTo>
                  <a:cubicBezTo>
                    <a:pt x="722" y="343"/>
                    <a:pt x="0" y="514"/>
                    <a:pt x="47" y="2410"/>
                  </a:cubicBezTo>
                  <a:cubicBezTo>
                    <a:pt x="96" y="1984"/>
                    <a:pt x="358" y="1607"/>
                    <a:pt x="751" y="1410"/>
                  </a:cubicBezTo>
                  <a:cubicBezTo>
                    <a:pt x="1391" y="1115"/>
                    <a:pt x="1702" y="853"/>
                    <a:pt x="1587" y="476"/>
                  </a:cubicBezTo>
                  <a:cubicBezTo>
                    <a:pt x="1473" y="99"/>
                    <a:pt x="1505" y="0"/>
                    <a:pt x="1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2832850" y="1242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6" y="673"/>
                    <a:pt x="4181" y="2197"/>
                    <a:pt x="4263" y="4426"/>
                  </a:cubicBezTo>
                  <a:cubicBezTo>
                    <a:pt x="4345" y="6278"/>
                    <a:pt x="3263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0" y="9498"/>
                    <a:pt x="668" y="9323"/>
                    <a:pt x="972" y="9323"/>
                  </a:cubicBezTo>
                  <a:cubicBezTo>
                    <a:pt x="1200" y="9323"/>
                    <a:pt x="1399" y="9421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2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56" y="9639"/>
                    <a:pt x="2771" y="9229"/>
                    <a:pt x="2574" y="8934"/>
                  </a:cubicBezTo>
                  <a:cubicBezTo>
                    <a:pt x="2476" y="8779"/>
                    <a:pt x="2318" y="8697"/>
                    <a:pt x="2141" y="8697"/>
                  </a:cubicBezTo>
                  <a:cubicBezTo>
                    <a:pt x="2111" y="8697"/>
                    <a:pt x="2081" y="8699"/>
                    <a:pt x="2050" y="8704"/>
                  </a:cubicBezTo>
                  <a:cubicBezTo>
                    <a:pt x="2050" y="8704"/>
                    <a:pt x="2263" y="8655"/>
                    <a:pt x="3312" y="7803"/>
                  </a:cubicBezTo>
                  <a:cubicBezTo>
                    <a:pt x="4590" y="6737"/>
                    <a:pt x="4525" y="7098"/>
                    <a:pt x="5459" y="6606"/>
                  </a:cubicBezTo>
                  <a:cubicBezTo>
                    <a:pt x="6393" y="6114"/>
                    <a:pt x="6066" y="5131"/>
                    <a:pt x="6066" y="5131"/>
                  </a:cubicBezTo>
                  <a:lnTo>
                    <a:pt x="6066" y="5131"/>
                  </a:lnTo>
                  <a:cubicBezTo>
                    <a:pt x="6020" y="5252"/>
                    <a:pt x="5961" y="5430"/>
                    <a:pt x="5498" y="5430"/>
                  </a:cubicBezTo>
                  <a:cubicBezTo>
                    <a:pt x="5460" y="5430"/>
                    <a:pt x="5420" y="5428"/>
                    <a:pt x="5377" y="5426"/>
                  </a:cubicBezTo>
                  <a:cubicBezTo>
                    <a:pt x="5352" y="5424"/>
                    <a:pt x="5326" y="5423"/>
                    <a:pt x="5301" y="5423"/>
                  </a:cubicBezTo>
                  <a:cubicBezTo>
                    <a:pt x="4952" y="5423"/>
                    <a:pt x="4629" y="5630"/>
                    <a:pt x="4476" y="5950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8" y="5918"/>
                    <a:pt x="4607" y="5131"/>
                    <a:pt x="4705" y="4492"/>
                  </a:cubicBezTo>
                  <a:cubicBezTo>
                    <a:pt x="4820" y="3869"/>
                    <a:pt x="5099" y="4066"/>
                    <a:pt x="5672" y="3672"/>
                  </a:cubicBezTo>
                  <a:cubicBezTo>
                    <a:pt x="6230" y="3295"/>
                    <a:pt x="5935" y="2803"/>
                    <a:pt x="5869" y="2656"/>
                  </a:cubicBezTo>
                  <a:cubicBezTo>
                    <a:pt x="5836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94"/>
                  </a:cubicBezTo>
                  <a:cubicBezTo>
                    <a:pt x="5164" y="2426"/>
                    <a:pt x="4902" y="2656"/>
                    <a:pt x="4853" y="2967"/>
                  </a:cubicBezTo>
                  <a:cubicBezTo>
                    <a:pt x="4853" y="3118"/>
                    <a:pt x="4750" y="3302"/>
                    <a:pt x="4611" y="3302"/>
                  </a:cubicBezTo>
                  <a:cubicBezTo>
                    <a:pt x="4584" y="3302"/>
                    <a:pt x="4555" y="3295"/>
                    <a:pt x="4525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7" y="2295"/>
                    <a:pt x="5181" y="2525"/>
                    <a:pt x="5640" y="1836"/>
                  </a:cubicBezTo>
                  <a:cubicBezTo>
                    <a:pt x="6049" y="1213"/>
                    <a:pt x="5476" y="591"/>
                    <a:pt x="5279" y="410"/>
                  </a:cubicBezTo>
                  <a:cubicBezTo>
                    <a:pt x="5164" y="296"/>
                    <a:pt x="5148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2879175" y="1447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2873025" y="1179325"/>
              <a:ext cx="73375" cy="268550"/>
            </a:xfrm>
            <a:custGeom>
              <a:avLst/>
              <a:gdLst/>
              <a:ahLst/>
              <a:cxnLst/>
              <a:rect l="l" t="t" r="r" b="b"/>
              <a:pathLst>
                <a:path w="2935" h="10742" extrusionOk="0">
                  <a:moveTo>
                    <a:pt x="1619" y="1"/>
                  </a:moveTo>
                  <a:cubicBezTo>
                    <a:pt x="1288" y="1"/>
                    <a:pt x="950" y="124"/>
                    <a:pt x="689" y="415"/>
                  </a:cubicBezTo>
                  <a:cubicBezTo>
                    <a:pt x="0" y="1234"/>
                    <a:pt x="148" y="2464"/>
                    <a:pt x="525" y="3513"/>
                  </a:cubicBezTo>
                  <a:cubicBezTo>
                    <a:pt x="1361" y="5561"/>
                    <a:pt x="2262" y="7512"/>
                    <a:pt x="1689" y="8938"/>
                  </a:cubicBezTo>
                  <a:cubicBezTo>
                    <a:pt x="1445" y="9685"/>
                    <a:pt x="944" y="10319"/>
                    <a:pt x="282" y="10729"/>
                  </a:cubicBezTo>
                  <a:lnTo>
                    <a:pt x="282" y="10729"/>
                  </a:lnTo>
                  <a:cubicBezTo>
                    <a:pt x="433" y="10643"/>
                    <a:pt x="1277" y="10222"/>
                    <a:pt x="1787" y="8971"/>
                  </a:cubicBezTo>
                  <a:cubicBezTo>
                    <a:pt x="2393" y="7512"/>
                    <a:pt x="1508" y="5463"/>
                    <a:pt x="689" y="3447"/>
                  </a:cubicBezTo>
                  <a:cubicBezTo>
                    <a:pt x="312" y="2431"/>
                    <a:pt x="197" y="1251"/>
                    <a:pt x="803" y="497"/>
                  </a:cubicBezTo>
                  <a:cubicBezTo>
                    <a:pt x="1030" y="221"/>
                    <a:pt x="1341" y="103"/>
                    <a:pt x="1649" y="103"/>
                  </a:cubicBezTo>
                  <a:cubicBezTo>
                    <a:pt x="2165" y="103"/>
                    <a:pt x="2672" y="434"/>
                    <a:pt x="2754" y="906"/>
                  </a:cubicBezTo>
                  <a:cubicBezTo>
                    <a:pt x="2864" y="1439"/>
                    <a:pt x="2450" y="1926"/>
                    <a:pt x="1913" y="1926"/>
                  </a:cubicBezTo>
                  <a:cubicBezTo>
                    <a:pt x="1888" y="1926"/>
                    <a:pt x="1862" y="1925"/>
                    <a:pt x="1836" y="1923"/>
                  </a:cubicBezTo>
                  <a:lnTo>
                    <a:pt x="1820" y="1923"/>
                  </a:lnTo>
                  <a:cubicBezTo>
                    <a:pt x="1803" y="1906"/>
                    <a:pt x="1787" y="1906"/>
                    <a:pt x="1770" y="1906"/>
                  </a:cubicBezTo>
                  <a:cubicBezTo>
                    <a:pt x="1689" y="1873"/>
                    <a:pt x="1639" y="1824"/>
                    <a:pt x="1590" y="1759"/>
                  </a:cubicBezTo>
                  <a:cubicBezTo>
                    <a:pt x="1590" y="1759"/>
                    <a:pt x="1557" y="1693"/>
                    <a:pt x="1590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0" y="1065"/>
                    <a:pt x="1807" y="907"/>
                    <a:pt x="1599" y="907"/>
                  </a:cubicBezTo>
                  <a:cubicBezTo>
                    <a:pt x="1481" y="907"/>
                    <a:pt x="1362" y="958"/>
                    <a:pt x="1279" y="1070"/>
                  </a:cubicBezTo>
                  <a:cubicBezTo>
                    <a:pt x="1085" y="1345"/>
                    <a:pt x="1370" y="1972"/>
                    <a:pt x="1929" y="1972"/>
                  </a:cubicBezTo>
                  <a:cubicBezTo>
                    <a:pt x="1936" y="1972"/>
                    <a:pt x="1944" y="1972"/>
                    <a:pt x="1951" y="1972"/>
                  </a:cubicBezTo>
                  <a:cubicBezTo>
                    <a:pt x="2508" y="1972"/>
                    <a:pt x="2934" y="1464"/>
                    <a:pt x="2836" y="906"/>
                  </a:cubicBezTo>
                  <a:cubicBezTo>
                    <a:pt x="2763" y="383"/>
                    <a:pt x="2202" y="1"/>
                    <a:pt x="1619" y="1"/>
                  </a:cubicBezTo>
                  <a:close/>
                  <a:moveTo>
                    <a:pt x="282" y="10729"/>
                  </a:moveTo>
                  <a:lnTo>
                    <a:pt x="282" y="10729"/>
                  </a:lnTo>
                  <a:cubicBezTo>
                    <a:pt x="273" y="10734"/>
                    <a:pt x="266" y="10738"/>
                    <a:pt x="262" y="10741"/>
                  </a:cubicBezTo>
                  <a:cubicBezTo>
                    <a:pt x="269" y="10737"/>
                    <a:pt x="276" y="10733"/>
                    <a:pt x="282" y="10729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2814000" y="1169200"/>
              <a:ext cx="69300" cy="203675"/>
            </a:xfrm>
            <a:custGeom>
              <a:avLst/>
              <a:gdLst/>
              <a:ahLst/>
              <a:cxnLst/>
              <a:rect l="l" t="t" r="r" b="b"/>
              <a:pathLst>
                <a:path w="2772" h="8147" extrusionOk="0">
                  <a:moveTo>
                    <a:pt x="689" y="0"/>
                  </a:moveTo>
                  <a:cubicBezTo>
                    <a:pt x="689" y="0"/>
                    <a:pt x="66" y="180"/>
                    <a:pt x="198" y="1065"/>
                  </a:cubicBezTo>
                  <a:cubicBezTo>
                    <a:pt x="345" y="1967"/>
                    <a:pt x="1050" y="2442"/>
                    <a:pt x="1460" y="2901"/>
                  </a:cubicBezTo>
                  <a:cubicBezTo>
                    <a:pt x="1804" y="3278"/>
                    <a:pt x="2460" y="4131"/>
                    <a:pt x="2115" y="4967"/>
                  </a:cubicBezTo>
                  <a:cubicBezTo>
                    <a:pt x="2033" y="5196"/>
                    <a:pt x="1902" y="5409"/>
                    <a:pt x="1722" y="5573"/>
                  </a:cubicBezTo>
                  <a:cubicBezTo>
                    <a:pt x="1148" y="6081"/>
                    <a:pt x="755" y="6327"/>
                    <a:pt x="443" y="6753"/>
                  </a:cubicBezTo>
                  <a:cubicBezTo>
                    <a:pt x="148" y="7163"/>
                    <a:pt x="1" y="7655"/>
                    <a:pt x="1" y="8147"/>
                  </a:cubicBezTo>
                  <a:cubicBezTo>
                    <a:pt x="1" y="7999"/>
                    <a:pt x="66" y="6934"/>
                    <a:pt x="1197" y="6147"/>
                  </a:cubicBezTo>
                  <a:cubicBezTo>
                    <a:pt x="2509" y="5229"/>
                    <a:pt x="2771" y="4295"/>
                    <a:pt x="2328" y="2918"/>
                  </a:cubicBezTo>
                  <a:cubicBezTo>
                    <a:pt x="1804" y="1295"/>
                    <a:pt x="361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2897600" y="933275"/>
              <a:ext cx="61275" cy="136350"/>
            </a:xfrm>
            <a:custGeom>
              <a:avLst/>
              <a:gdLst/>
              <a:ahLst/>
              <a:cxnLst/>
              <a:rect l="l" t="t" r="r" b="b"/>
              <a:pathLst>
                <a:path w="2451" h="5454" extrusionOk="0">
                  <a:moveTo>
                    <a:pt x="1430" y="0"/>
                  </a:moveTo>
                  <a:cubicBezTo>
                    <a:pt x="1399" y="0"/>
                    <a:pt x="1371" y="4"/>
                    <a:pt x="1345" y="12"/>
                  </a:cubicBezTo>
                  <a:cubicBezTo>
                    <a:pt x="1033" y="110"/>
                    <a:pt x="968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1" y="5454"/>
                    <a:pt x="1" y="5454"/>
                  </a:cubicBezTo>
                  <a:cubicBezTo>
                    <a:pt x="263" y="5421"/>
                    <a:pt x="1837" y="4454"/>
                    <a:pt x="2148" y="2422"/>
                  </a:cubicBezTo>
                  <a:cubicBezTo>
                    <a:pt x="2450" y="564"/>
                    <a:pt x="1792" y="0"/>
                    <a:pt x="14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2853750" y="895675"/>
              <a:ext cx="131575" cy="177650"/>
            </a:xfrm>
            <a:custGeom>
              <a:avLst/>
              <a:gdLst/>
              <a:ahLst/>
              <a:cxnLst/>
              <a:rect l="l" t="t" r="r" b="b"/>
              <a:pathLst>
                <a:path w="5263" h="7106" extrusionOk="0">
                  <a:moveTo>
                    <a:pt x="1701" y="0"/>
                  </a:moveTo>
                  <a:cubicBezTo>
                    <a:pt x="1301" y="0"/>
                    <a:pt x="856" y="92"/>
                    <a:pt x="476" y="385"/>
                  </a:cubicBezTo>
                  <a:cubicBezTo>
                    <a:pt x="148" y="664"/>
                    <a:pt x="1" y="1074"/>
                    <a:pt x="34" y="1483"/>
                  </a:cubicBezTo>
                  <a:cubicBezTo>
                    <a:pt x="91" y="1995"/>
                    <a:pt x="616" y="2433"/>
                    <a:pt x="1225" y="2433"/>
                  </a:cubicBezTo>
                  <a:cubicBezTo>
                    <a:pt x="1318" y="2433"/>
                    <a:pt x="1413" y="2423"/>
                    <a:pt x="1509" y="2401"/>
                  </a:cubicBezTo>
                  <a:cubicBezTo>
                    <a:pt x="1607" y="2368"/>
                    <a:pt x="1706" y="2336"/>
                    <a:pt x="1804" y="2286"/>
                  </a:cubicBezTo>
                  <a:lnTo>
                    <a:pt x="1820" y="2286"/>
                  </a:lnTo>
                  <a:lnTo>
                    <a:pt x="1837" y="2270"/>
                  </a:lnTo>
                  <a:cubicBezTo>
                    <a:pt x="2148" y="2123"/>
                    <a:pt x="2312" y="1778"/>
                    <a:pt x="2246" y="1451"/>
                  </a:cubicBezTo>
                  <a:cubicBezTo>
                    <a:pt x="2209" y="1115"/>
                    <a:pt x="1918" y="883"/>
                    <a:pt x="1608" y="883"/>
                  </a:cubicBezTo>
                  <a:cubicBezTo>
                    <a:pt x="1509" y="883"/>
                    <a:pt x="1407" y="907"/>
                    <a:pt x="1312" y="959"/>
                  </a:cubicBezTo>
                  <a:cubicBezTo>
                    <a:pt x="935" y="1155"/>
                    <a:pt x="1050" y="1713"/>
                    <a:pt x="1460" y="1762"/>
                  </a:cubicBezTo>
                  <a:cubicBezTo>
                    <a:pt x="1490" y="1770"/>
                    <a:pt x="1521" y="1773"/>
                    <a:pt x="1551" y="1773"/>
                  </a:cubicBezTo>
                  <a:cubicBezTo>
                    <a:pt x="1776" y="1773"/>
                    <a:pt x="1962" y="1567"/>
                    <a:pt x="1919" y="1336"/>
                  </a:cubicBezTo>
                  <a:cubicBezTo>
                    <a:pt x="1912" y="1289"/>
                    <a:pt x="1941" y="1250"/>
                    <a:pt x="1980" y="1250"/>
                  </a:cubicBezTo>
                  <a:cubicBezTo>
                    <a:pt x="2036" y="1250"/>
                    <a:pt x="2112" y="1330"/>
                    <a:pt x="2132" y="1582"/>
                  </a:cubicBezTo>
                  <a:cubicBezTo>
                    <a:pt x="2132" y="1713"/>
                    <a:pt x="2115" y="1828"/>
                    <a:pt x="2050" y="1942"/>
                  </a:cubicBezTo>
                  <a:cubicBezTo>
                    <a:pt x="1916" y="2165"/>
                    <a:pt x="1674" y="2307"/>
                    <a:pt x="1410" y="2307"/>
                  </a:cubicBezTo>
                  <a:cubicBezTo>
                    <a:pt x="1383" y="2307"/>
                    <a:pt x="1356" y="2306"/>
                    <a:pt x="1329" y="2303"/>
                  </a:cubicBezTo>
                  <a:cubicBezTo>
                    <a:pt x="1323" y="2303"/>
                    <a:pt x="1318" y="2303"/>
                    <a:pt x="1312" y="2303"/>
                  </a:cubicBezTo>
                  <a:cubicBezTo>
                    <a:pt x="600" y="2303"/>
                    <a:pt x="121" y="1249"/>
                    <a:pt x="771" y="598"/>
                  </a:cubicBezTo>
                  <a:cubicBezTo>
                    <a:pt x="1038" y="309"/>
                    <a:pt x="1417" y="186"/>
                    <a:pt x="1824" y="186"/>
                  </a:cubicBezTo>
                  <a:cubicBezTo>
                    <a:pt x="2341" y="186"/>
                    <a:pt x="2905" y="385"/>
                    <a:pt x="3345" y="697"/>
                  </a:cubicBezTo>
                  <a:cubicBezTo>
                    <a:pt x="5049" y="1975"/>
                    <a:pt x="4804" y="4237"/>
                    <a:pt x="4312" y="5401"/>
                  </a:cubicBezTo>
                  <a:cubicBezTo>
                    <a:pt x="4033" y="6073"/>
                    <a:pt x="3574" y="6663"/>
                    <a:pt x="3000" y="7105"/>
                  </a:cubicBezTo>
                  <a:cubicBezTo>
                    <a:pt x="3607" y="6696"/>
                    <a:pt x="4099" y="6106"/>
                    <a:pt x="4394" y="5434"/>
                  </a:cubicBezTo>
                  <a:cubicBezTo>
                    <a:pt x="4951" y="4303"/>
                    <a:pt x="5262" y="1926"/>
                    <a:pt x="3459" y="549"/>
                  </a:cubicBezTo>
                  <a:cubicBezTo>
                    <a:pt x="3099" y="303"/>
                    <a:pt x="2689" y="139"/>
                    <a:pt x="2263" y="57"/>
                  </a:cubicBezTo>
                  <a:cubicBezTo>
                    <a:pt x="2097" y="24"/>
                    <a:pt x="1905" y="0"/>
                    <a:pt x="17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2883675" y="75777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82" y="0"/>
                  </a:moveTo>
                  <a:lnTo>
                    <a:pt x="1082" y="0"/>
                  </a:lnTo>
                  <a:cubicBezTo>
                    <a:pt x="0" y="2869"/>
                    <a:pt x="1263" y="4393"/>
                    <a:pt x="2525" y="5622"/>
                  </a:cubicBezTo>
                  <a:cubicBezTo>
                    <a:pt x="3787" y="6852"/>
                    <a:pt x="3738" y="8212"/>
                    <a:pt x="3738" y="8212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196" y="3082"/>
                    <a:pt x="4246" y="2557"/>
                    <a:pt x="4246" y="2557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19"/>
                    <a:pt x="3262" y="5819"/>
                  </a:cubicBezTo>
                  <a:cubicBezTo>
                    <a:pt x="2066" y="4950"/>
                    <a:pt x="2295" y="4164"/>
                    <a:pt x="2639" y="3770"/>
                  </a:cubicBezTo>
                  <a:cubicBezTo>
                    <a:pt x="2984" y="3377"/>
                    <a:pt x="2508" y="3016"/>
                    <a:pt x="2525" y="2803"/>
                  </a:cubicBezTo>
                  <a:cubicBezTo>
                    <a:pt x="2541" y="2656"/>
                    <a:pt x="2574" y="2508"/>
                    <a:pt x="2623" y="2377"/>
                  </a:cubicBezTo>
                  <a:cubicBezTo>
                    <a:pt x="2623" y="2377"/>
                    <a:pt x="2551" y="2329"/>
                    <a:pt x="2418" y="2329"/>
                  </a:cubicBezTo>
                  <a:cubicBezTo>
                    <a:pt x="2305" y="2329"/>
                    <a:pt x="2147" y="2364"/>
                    <a:pt x="1951" y="2492"/>
                  </a:cubicBezTo>
                  <a:cubicBezTo>
                    <a:pt x="1213" y="2983"/>
                    <a:pt x="1508" y="4098"/>
                    <a:pt x="1508" y="4098"/>
                  </a:cubicBezTo>
                  <a:cubicBezTo>
                    <a:pt x="984" y="3344"/>
                    <a:pt x="1164" y="2590"/>
                    <a:pt x="1754" y="2082"/>
                  </a:cubicBezTo>
                  <a:cubicBezTo>
                    <a:pt x="2361" y="1557"/>
                    <a:pt x="1787" y="1082"/>
                    <a:pt x="1394" y="853"/>
                  </a:cubicBezTo>
                  <a:cubicBezTo>
                    <a:pt x="1000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2823450" y="732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2" y="1"/>
                  </a:moveTo>
                  <a:lnTo>
                    <a:pt x="442" y="1"/>
                  </a:lnTo>
                  <a:cubicBezTo>
                    <a:pt x="442" y="1"/>
                    <a:pt x="0" y="2017"/>
                    <a:pt x="3032" y="4509"/>
                  </a:cubicBezTo>
                  <a:cubicBezTo>
                    <a:pt x="3032" y="4509"/>
                    <a:pt x="2459" y="3853"/>
                    <a:pt x="2721" y="3099"/>
                  </a:cubicBezTo>
                  <a:cubicBezTo>
                    <a:pt x="2983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26" y="1247"/>
                  </a:cubicBezTo>
                  <a:cubicBezTo>
                    <a:pt x="2426" y="1247"/>
                    <a:pt x="2388" y="1240"/>
                    <a:pt x="2333" y="1240"/>
                  </a:cubicBezTo>
                  <a:cubicBezTo>
                    <a:pt x="2168" y="1240"/>
                    <a:pt x="1848" y="1304"/>
                    <a:pt x="1934" y="1820"/>
                  </a:cubicBezTo>
                  <a:cubicBezTo>
                    <a:pt x="2032" y="2492"/>
                    <a:pt x="2065" y="2624"/>
                    <a:pt x="1852" y="2640"/>
                  </a:cubicBezTo>
                  <a:cubicBezTo>
                    <a:pt x="1847" y="2640"/>
                    <a:pt x="1842" y="2641"/>
                    <a:pt x="1837" y="2641"/>
                  </a:cubicBezTo>
                  <a:cubicBezTo>
                    <a:pt x="1642" y="2641"/>
                    <a:pt x="1706" y="2324"/>
                    <a:pt x="1754" y="2132"/>
                  </a:cubicBezTo>
                  <a:cubicBezTo>
                    <a:pt x="1803" y="1919"/>
                    <a:pt x="2065" y="1099"/>
                    <a:pt x="1410" y="821"/>
                  </a:cubicBezTo>
                  <a:cubicBezTo>
                    <a:pt x="754" y="558"/>
                    <a:pt x="492" y="296"/>
                    <a:pt x="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2959900" y="947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71" y="509"/>
                    <a:pt x="1049" y="1198"/>
                    <a:pt x="951" y="2492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43"/>
                    <a:pt x="2279" y="788"/>
                    <a:pt x="1934" y="526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2961950" y="1012675"/>
              <a:ext cx="196700" cy="144875"/>
            </a:xfrm>
            <a:custGeom>
              <a:avLst/>
              <a:gdLst/>
              <a:ahLst/>
              <a:cxnLst/>
              <a:rect l="l" t="t" r="r" b="b"/>
              <a:pathLst>
                <a:path w="7868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6" y="950"/>
                  </a:cubicBezTo>
                  <a:cubicBezTo>
                    <a:pt x="1459" y="1803"/>
                    <a:pt x="0" y="1917"/>
                    <a:pt x="0" y="1917"/>
                  </a:cubicBezTo>
                  <a:cubicBezTo>
                    <a:pt x="2377" y="1983"/>
                    <a:pt x="3016" y="2606"/>
                    <a:pt x="3655" y="3360"/>
                  </a:cubicBezTo>
                  <a:cubicBezTo>
                    <a:pt x="4295" y="4114"/>
                    <a:pt x="4475" y="5327"/>
                    <a:pt x="5999" y="5704"/>
                  </a:cubicBezTo>
                  <a:cubicBezTo>
                    <a:pt x="6256" y="5768"/>
                    <a:pt x="6480" y="5795"/>
                    <a:pt x="6674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79" y="5250"/>
                    <a:pt x="7232" y="4884"/>
                    <a:pt x="7245" y="4130"/>
                  </a:cubicBezTo>
                  <a:cubicBezTo>
                    <a:pt x="7278" y="3163"/>
                    <a:pt x="6393" y="2884"/>
                    <a:pt x="5278" y="2704"/>
                  </a:cubicBezTo>
                  <a:cubicBezTo>
                    <a:pt x="4164" y="2540"/>
                    <a:pt x="3229" y="2458"/>
                    <a:pt x="3115" y="2098"/>
                  </a:cubicBezTo>
                  <a:cubicBezTo>
                    <a:pt x="3016" y="1721"/>
                    <a:pt x="3508" y="1590"/>
                    <a:pt x="4180" y="1376"/>
                  </a:cubicBezTo>
                  <a:cubicBezTo>
                    <a:pt x="4868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2" y="587"/>
                    <a:pt x="4448" y="608"/>
                    <a:pt x="4390" y="608"/>
                  </a:cubicBezTo>
                  <a:cubicBezTo>
                    <a:pt x="4205" y="608"/>
                    <a:pt x="3985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2866450" y="1072425"/>
              <a:ext cx="192225" cy="157425"/>
            </a:xfrm>
            <a:custGeom>
              <a:avLst/>
              <a:gdLst/>
              <a:ahLst/>
              <a:cxnLst/>
              <a:rect l="l" t="t" r="r" b="b"/>
              <a:pathLst>
                <a:path w="7689" h="6297" extrusionOk="0">
                  <a:moveTo>
                    <a:pt x="4323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5"/>
                    <a:pt x="1" y="4871"/>
                    <a:pt x="230" y="6067"/>
                  </a:cubicBezTo>
                  <a:lnTo>
                    <a:pt x="230" y="6084"/>
                  </a:lnTo>
                  <a:cubicBezTo>
                    <a:pt x="247" y="6149"/>
                    <a:pt x="263" y="6215"/>
                    <a:pt x="280" y="6297"/>
                  </a:cubicBezTo>
                  <a:cubicBezTo>
                    <a:pt x="247" y="6133"/>
                    <a:pt x="230" y="5953"/>
                    <a:pt x="230" y="5789"/>
                  </a:cubicBezTo>
                  <a:cubicBezTo>
                    <a:pt x="247" y="4920"/>
                    <a:pt x="411" y="4068"/>
                    <a:pt x="739" y="3248"/>
                  </a:cubicBezTo>
                  <a:cubicBezTo>
                    <a:pt x="1132" y="2248"/>
                    <a:pt x="1870" y="1412"/>
                    <a:pt x="2820" y="871"/>
                  </a:cubicBezTo>
                  <a:cubicBezTo>
                    <a:pt x="3364" y="560"/>
                    <a:pt x="4072" y="316"/>
                    <a:pt x="4773" y="316"/>
                  </a:cubicBezTo>
                  <a:cubicBezTo>
                    <a:pt x="5362" y="316"/>
                    <a:pt x="5947" y="488"/>
                    <a:pt x="6426" y="937"/>
                  </a:cubicBezTo>
                  <a:cubicBezTo>
                    <a:pt x="7492" y="1855"/>
                    <a:pt x="7148" y="3773"/>
                    <a:pt x="5935" y="4068"/>
                  </a:cubicBezTo>
                  <a:cubicBezTo>
                    <a:pt x="5805" y="4102"/>
                    <a:pt x="5670" y="4119"/>
                    <a:pt x="5537" y="4119"/>
                  </a:cubicBezTo>
                  <a:cubicBezTo>
                    <a:pt x="5098" y="4119"/>
                    <a:pt x="4669" y="3939"/>
                    <a:pt x="4443" y="3625"/>
                  </a:cubicBezTo>
                  <a:cubicBezTo>
                    <a:pt x="4148" y="3215"/>
                    <a:pt x="4148" y="2674"/>
                    <a:pt x="4410" y="2265"/>
                  </a:cubicBezTo>
                  <a:cubicBezTo>
                    <a:pt x="4603" y="1981"/>
                    <a:pt x="4921" y="1823"/>
                    <a:pt x="5245" y="1823"/>
                  </a:cubicBezTo>
                  <a:cubicBezTo>
                    <a:pt x="5390" y="1823"/>
                    <a:pt x="5536" y="1855"/>
                    <a:pt x="5672" y="1920"/>
                  </a:cubicBezTo>
                  <a:cubicBezTo>
                    <a:pt x="5836" y="2019"/>
                    <a:pt x="5951" y="2199"/>
                    <a:pt x="5951" y="2396"/>
                  </a:cubicBezTo>
                  <a:cubicBezTo>
                    <a:pt x="5951" y="2396"/>
                    <a:pt x="5951" y="2528"/>
                    <a:pt x="5867" y="2528"/>
                  </a:cubicBezTo>
                  <a:cubicBezTo>
                    <a:pt x="5863" y="2528"/>
                    <a:pt x="5858" y="2528"/>
                    <a:pt x="5853" y="2527"/>
                  </a:cubicBezTo>
                  <a:cubicBezTo>
                    <a:pt x="5754" y="2527"/>
                    <a:pt x="5787" y="2379"/>
                    <a:pt x="5525" y="2314"/>
                  </a:cubicBezTo>
                  <a:cubicBezTo>
                    <a:pt x="5494" y="2307"/>
                    <a:pt x="5463" y="2304"/>
                    <a:pt x="5433" y="2304"/>
                  </a:cubicBezTo>
                  <a:cubicBezTo>
                    <a:pt x="5178" y="2304"/>
                    <a:pt x="4974" y="2542"/>
                    <a:pt x="5033" y="2806"/>
                  </a:cubicBezTo>
                  <a:cubicBezTo>
                    <a:pt x="5075" y="2983"/>
                    <a:pt x="5316" y="3114"/>
                    <a:pt x="5557" y="3114"/>
                  </a:cubicBezTo>
                  <a:cubicBezTo>
                    <a:pt x="5695" y="3114"/>
                    <a:pt x="5833" y="3071"/>
                    <a:pt x="5935" y="2970"/>
                  </a:cubicBezTo>
                  <a:cubicBezTo>
                    <a:pt x="6000" y="2904"/>
                    <a:pt x="6049" y="2822"/>
                    <a:pt x="6082" y="2724"/>
                  </a:cubicBezTo>
                  <a:cubicBezTo>
                    <a:pt x="6181" y="2412"/>
                    <a:pt x="6049" y="2084"/>
                    <a:pt x="5771" y="1920"/>
                  </a:cubicBezTo>
                  <a:cubicBezTo>
                    <a:pt x="5593" y="1814"/>
                    <a:pt x="5401" y="1763"/>
                    <a:pt x="5211" y="1763"/>
                  </a:cubicBezTo>
                  <a:cubicBezTo>
                    <a:pt x="4877" y="1763"/>
                    <a:pt x="4554" y="1922"/>
                    <a:pt x="4345" y="2216"/>
                  </a:cubicBezTo>
                  <a:cubicBezTo>
                    <a:pt x="4033" y="2658"/>
                    <a:pt x="4033" y="3248"/>
                    <a:pt x="4345" y="3691"/>
                  </a:cubicBezTo>
                  <a:cubicBezTo>
                    <a:pt x="4647" y="4068"/>
                    <a:pt x="5094" y="4272"/>
                    <a:pt x="5560" y="4272"/>
                  </a:cubicBezTo>
                  <a:cubicBezTo>
                    <a:pt x="5700" y="4272"/>
                    <a:pt x="5843" y="4253"/>
                    <a:pt x="5984" y="4215"/>
                  </a:cubicBezTo>
                  <a:cubicBezTo>
                    <a:pt x="7328" y="3887"/>
                    <a:pt x="7689" y="1806"/>
                    <a:pt x="6558" y="822"/>
                  </a:cubicBezTo>
                  <a:cubicBezTo>
                    <a:pt x="6410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4" y="1"/>
                    <a:pt x="4368" y="0"/>
                    <a:pt x="43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2876300" y="1120350"/>
              <a:ext cx="75775" cy="81650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2316" y="1"/>
                  </a:moveTo>
                  <a:cubicBezTo>
                    <a:pt x="2118" y="1"/>
                    <a:pt x="1866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72" y="1167"/>
                    <a:pt x="1935" y="954"/>
                  </a:cubicBezTo>
                  <a:cubicBezTo>
                    <a:pt x="3031" y="778"/>
                    <a:pt x="2974" y="1"/>
                    <a:pt x="23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2973825" y="1113875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61" y="705"/>
                    <a:pt x="3017" y="1770"/>
                  </a:cubicBezTo>
                  <a:cubicBezTo>
                    <a:pt x="2672" y="2852"/>
                    <a:pt x="1836" y="3065"/>
                    <a:pt x="1213" y="3131"/>
                  </a:cubicBezTo>
                  <a:cubicBezTo>
                    <a:pt x="574" y="3197"/>
                    <a:pt x="148" y="3475"/>
                    <a:pt x="1" y="4344"/>
                  </a:cubicBezTo>
                  <a:cubicBezTo>
                    <a:pt x="149" y="4245"/>
                    <a:pt x="320" y="4194"/>
                    <a:pt x="491" y="4194"/>
                  </a:cubicBezTo>
                  <a:cubicBezTo>
                    <a:pt x="604" y="4194"/>
                    <a:pt x="716" y="4216"/>
                    <a:pt x="820" y="4262"/>
                  </a:cubicBezTo>
                  <a:cubicBezTo>
                    <a:pt x="1065" y="4380"/>
                    <a:pt x="1460" y="4518"/>
                    <a:pt x="1855" y="4518"/>
                  </a:cubicBezTo>
                  <a:cubicBezTo>
                    <a:pt x="2175" y="4518"/>
                    <a:pt x="2496" y="4427"/>
                    <a:pt x="2738" y="4164"/>
                  </a:cubicBezTo>
                  <a:cubicBezTo>
                    <a:pt x="3279" y="3574"/>
                    <a:pt x="3180" y="2967"/>
                    <a:pt x="3148" y="2672"/>
                  </a:cubicBezTo>
                  <a:cubicBezTo>
                    <a:pt x="3131" y="2381"/>
                    <a:pt x="3068" y="1852"/>
                    <a:pt x="3348" y="1852"/>
                  </a:cubicBezTo>
                  <a:cubicBezTo>
                    <a:pt x="3352" y="1852"/>
                    <a:pt x="3356" y="1852"/>
                    <a:pt x="3361" y="1852"/>
                  </a:cubicBezTo>
                  <a:cubicBezTo>
                    <a:pt x="3361" y="1852"/>
                    <a:pt x="3364" y="1852"/>
                    <a:pt x="3370" y="1852"/>
                  </a:cubicBezTo>
                  <a:cubicBezTo>
                    <a:pt x="3413" y="1852"/>
                    <a:pt x="3588" y="1877"/>
                    <a:pt x="3574" y="2295"/>
                  </a:cubicBezTo>
                  <a:cubicBezTo>
                    <a:pt x="3557" y="2754"/>
                    <a:pt x="3541" y="3049"/>
                    <a:pt x="4164" y="3229"/>
                  </a:cubicBezTo>
                  <a:cubicBezTo>
                    <a:pt x="4508" y="3328"/>
                    <a:pt x="4820" y="3492"/>
                    <a:pt x="5082" y="3721"/>
                  </a:cubicBezTo>
                  <a:cubicBezTo>
                    <a:pt x="4967" y="3524"/>
                    <a:pt x="4951" y="3278"/>
                    <a:pt x="5000" y="3033"/>
                  </a:cubicBezTo>
                  <a:cubicBezTo>
                    <a:pt x="5131" y="2705"/>
                    <a:pt x="5213" y="2098"/>
                    <a:pt x="4656" y="1705"/>
                  </a:cubicBezTo>
                  <a:cubicBezTo>
                    <a:pt x="4082" y="1312"/>
                    <a:pt x="3525" y="1066"/>
                    <a:pt x="3394" y="672"/>
                  </a:cubicBezTo>
                  <a:cubicBezTo>
                    <a:pt x="3312" y="443"/>
                    <a:pt x="3197" y="213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3051675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cubicBezTo>
                    <a:pt x="345" y="0"/>
                    <a:pt x="345" y="0"/>
                    <a:pt x="345" y="1"/>
                  </a:cubicBezTo>
                  <a:lnTo>
                    <a:pt x="345" y="1"/>
                  </a:lnTo>
                  <a:cubicBezTo>
                    <a:pt x="345" y="0"/>
                    <a:pt x="345" y="0"/>
                    <a:pt x="345" y="0"/>
                  </a:cubicBezTo>
                  <a:close/>
                  <a:moveTo>
                    <a:pt x="345" y="1"/>
                  </a:moveTo>
                  <a:cubicBezTo>
                    <a:pt x="361" y="181"/>
                    <a:pt x="329" y="377"/>
                    <a:pt x="280" y="557"/>
                  </a:cubicBezTo>
                  <a:cubicBezTo>
                    <a:pt x="198" y="836"/>
                    <a:pt x="1" y="1262"/>
                    <a:pt x="509" y="1557"/>
                  </a:cubicBezTo>
                  <a:cubicBezTo>
                    <a:pt x="1017" y="1852"/>
                    <a:pt x="1034" y="1983"/>
                    <a:pt x="1034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6" y="918"/>
                    <a:pt x="1132" y="525"/>
                    <a:pt x="788" y="344"/>
                  </a:cubicBezTo>
                  <a:cubicBezTo>
                    <a:pt x="368" y="95"/>
                    <a:pt x="346" y="9"/>
                    <a:pt x="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3053325" y="974475"/>
              <a:ext cx="172550" cy="121925"/>
            </a:xfrm>
            <a:custGeom>
              <a:avLst/>
              <a:gdLst/>
              <a:ahLst/>
              <a:cxnLst/>
              <a:rect l="l" t="t" r="r" b="b"/>
              <a:pathLst>
                <a:path w="6902" h="4877" extrusionOk="0">
                  <a:moveTo>
                    <a:pt x="1946" y="1"/>
                  </a:moveTo>
                  <a:cubicBezTo>
                    <a:pt x="1060" y="1"/>
                    <a:pt x="587" y="828"/>
                    <a:pt x="705" y="1380"/>
                  </a:cubicBezTo>
                  <a:cubicBezTo>
                    <a:pt x="820" y="1982"/>
                    <a:pt x="1387" y="2020"/>
                    <a:pt x="1526" y="2020"/>
                  </a:cubicBezTo>
                  <a:cubicBezTo>
                    <a:pt x="1546" y="2020"/>
                    <a:pt x="1558" y="2019"/>
                    <a:pt x="1558" y="2019"/>
                  </a:cubicBezTo>
                  <a:cubicBezTo>
                    <a:pt x="1295" y="1905"/>
                    <a:pt x="1181" y="1610"/>
                    <a:pt x="1312" y="1347"/>
                  </a:cubicBezTo>
                  <a:cubicBezTo>
                    <a:pt x="1354" y="1283"/>
                    <a:pt x="1399" y="1259"/>
                    <a:pt x="1446" y="1259"/>
                  </a:cubicBezTo>
                  <a:cubicBezTo>
                    <a:pt x="1544" y="1259"/>
                    <a:pt x="1654" y="1363"/>
                    <a:pt x="1787" y="1429"/>
                  </a:cubicBezTo>
                  <a:cubicBezTo>
                    <a:pt x="1828" y="1448"/>
                    <a:pt x="1866" y="1457"/>
                    <a:pt x="1902" y="1457"/>
                  </a:cubicBezTo>
                  <a:cubicBezTo>
                    <a:pt x="2053" y="1457"/>
                    <a:pt x="2157" y="1303"/>
                    <a:pt x="2197" y="1118"/>
                  </a:cubicBezTo>
                  <a:cubicBezTo>
                    <a:pt x="2237" y="977"/>
                    <a:pt x="2346" y="835"/>
                    <a:pt x="2534" y="835"/>
                  </a:cubicBezTo>
                  <a:cubicBezTo>
                    <a:pt x="2652" y="835"/>
                    <a:pt x="2801" y="891"/>
                    <a:pt x="2984" y="1036"/>
                  </a:cubicBezTo>
                  <a:cubicBezTo>
                    <a:pt x="3475" y="1413"/>
                    <a:pt x="3180" y="2167"/>
                    <a:pt x="3180" y="2167"/>
                  </a:cubicBezTo>
                  <a:cubicBezTo>
                    <a:pt x="3180" y="2167"/>
                    <a:pt x="3180" y="1544"/>
                    <a:pt x="2738" y="1478"/>
                  </a:cubicBezTo>
                  <a:cubicBezTo>
                    <a:pt x="2699" y="1470"/>
                    <a:pt x="2660" y="1466"/>
                    <a:pt x="2621" y="1466"/>
                  </a:cubicBezTo>
                  <a:cubicBezTo>
                    <a:pt x="2434" y="1466"/>
                    <a:pt x="2262" y="1564"/>
                    <a:pt x="2180" y="1741"/>
                  </a:cubicBezTo>
                  <a:cubicBezTo>
                    <a:pt x="2443" y="1741"/>
                    <a:pt x="2476" y="2101"/>
                    <a:pt x="2312" y="2314"/>
                  </a:cubicBezTo>
                  <a:cubicBezTo>
                    <a:pt x="2164" y="2527"/>
                    <a:pt x="2213" y="2659"/>
                    <a:pt x="2361" y="2741"/>
                  </a:cubicBezTo>
                  <a:cubicBezTo>
                    <a:pt x="2492" y="2823"/>
                    <a:pt x="2705" y="2823"/>
                    <a:pt x="2541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7" y="3363"/>
                    <a:pt x="1754" y="3068"/>
                    <a:pt x="1558" y="2904"/>
                  </a:cubicBezTo>
                  <a:cubicBezTo>
                    <a:pt x="1558" y="3068"/>
                    <a:pt x="1443" y="3232"/>
                    <a:pt x="1279" y="3281"/>
                  </a:cubicBezTo>
                  <a:cubicBezTo>
                    <a:pt x="1000" y="3363"/>
                    <a:pt x="1000" y="3281"/>
                    <a:pt x="738" y="3495"/>
                  </a:cubicBezTo>
                  <a:cubicBezTo>
                    <a:pt x="615" y="3609"/>
                    <a:pt x="431" y="3638"/>
                    <a:pt x="277" y="3638"/>
                  </a:cubicBezTo>
                  <a:cubicBezTo>
                    <a:pt x="123" y="3638"/>
                    <a:pt x="0" y="3609"/>
                    <a:pt x="0" y="3609"/>
                  </a:cubicBezTo>
                  <a:lnTo>
                    <a:pt x="0" y="3609"/>
                  </a:lnTo>
                  <a:cubicBezTo>
                    <a:pt x="164" y="3708"/>
                    <a:pt x="377" y="3773"/>
                    <a:pt x="574" y="3790"/>
                  </a:cubicBezTo>
                  <a:cubicBezTo>
                    <a:pt x="1017" y="3822"/>
                    <a:pt x="1459" y="3888"/>
                    <a:pt x="1885" y="3986"/>
                  </a:cubicBezTo>
                  <a:cubicBezTo>
                    <a:pt x="3066" y="4347"/>
                    <a:pt x="3787" y="4855"/>
                    <a:pt x="4688" y="4871"/>
                  </a:cubicBezTo>
                  <a:cubicBezTo>
                    <a:pt x="4738" y="4875"/>
                    <a:pt x="4789" y="4877"/>
                    <a:pt x="4839" y="4877"/>
                  </a:cubicBezTo>
                  <a:cubicBezTo>
                    <a:pt x="5234" y="4877"/>
                    <a:pt x="5634" y="4765"/>
                    <a:pt x="5983" y="4576"/>
                  </a:cubicBezTo>
                  <a:cubicBezTo>
                    <a:pt x="6770" y="4117"/>
                    <a:pt x="6901" y="2954"/>
                    <a:pt x="6459" y="2347"/>
                  </a:cubicBezTo>
                  <a:cubicBezTo>
                    <a:pt x="6228" y="2017"/>
                    <a:pt x="5864" y="1866"/>
                    <a:pt x="5523" y="1866"/>
                  </a:cubicBezTo>
                  <a:cubicBezTo>
                    <a:pt x="5188" y="1866"/>
                    <a:pt x="4876" y="2013"/>
                    <a:pt x="4738" y="2282"/>
                  </a:cubicBezTo>
                  <a:cubicBezTo>
                    <a:pt x="4475" y="2609"/>
                    <a:pt x="4524" y="3085"/>
                    <a:pt x="4819" y="3380"/>
                  </a:cubicBezTo>
                  <a:cubicBezTo>
                    <a:pt x="4836" y="3396"/>
                    <a:pt x="4869" y="3413"/>
                    <a:pt x="4885" y="3429"/>
                  </a:cubicBezTo>
                  <a:lnTo>
                    <a:pt x="4918" y="3445"/>
                  </a:lnTo>
                  <a:cubicBezTo>
                    <a:pt x="5021" y="3505"/>
                    <a:pt x="5148" y="3536"/>
                    <a:pt x="5273" y="3536"/>
                  </a:cubicBezTo>
                  <a:cubicBezTo>
                    <a:pt x="5526" y="3536"/>
                    <a:pt x="5765" y="3408"/>
                    <a:pt x="5754" y="3134"/>
                  </a:cubicBezTo>
                  <a:cubicBezTo>
                    <a:pt x="5767" y="2937"/>
                    <a:pt x="5607" y="2853"/>
                    <a:pt x="5429" y="2853"/>
                  </a:cubicBezTo>
                  <a:cubicBezTo>
                    <a:pt x="5177" y="2853"/>
                    <a:pt x="4891" y="3022"/>
                    <a:pt x="5016" y="3281"/>
                  </a:cubicBezTo>
                  <a:cubicBezTo>
                    <a:pt x="5016" y="3304"/>
                    <a:pt x="5013" y="3327"/>
                    <a:pt x="4988" y="3327"/>
                  </a:cubicBezTo>
                  <a:cubicBezTo>
                    <a:pt x="4959" y="3327"/>
                    <a:pt x="4901" y="3296"/>
                    <a:pt x="4787" y="3199"/>
                  </a:cubicBezTo>
                  <a:cubicBezTo>
                    <a:pt x="4672" y="3085"/>
                    <a:pt x="4623" y="2937"/>
                    <a:pt x="4623" y="2790"/>
                  </a:cubicBezTo>
                  <a:cubicBezTo>
                    <a:pt x="4606" y="2609"/>
                    <a:pt x="4672" y="2446"/>
                    <a:pt x="4787" y="2314"/>
                  </a:cubicBezTo>
                  <a:cubicBezTo>
                    <a:pt x="4921" y="2078"/>
                    <a:pt x="5192" y="1951"/>
                    <a:pt x="5482" y="1951"/>
                  </a:cubicBezTo>
                  <a:cubicBezTo>
                    <a:pt x="5795" y="1951"/>
                    <a:pt x="6131" y="2098"/>
                    <a:pt x="6344" y="2413"/>
                  </a:cubicBezTo>
                  <a:lnTo>
                    <a:pt x="6360" y="2429"/>
                  </a:lnTo>
                  <a:cubicBezTo>
                    <a:pt x="6573" y="2855"/>
                    <a:pt x="6557" y="3347"/>
                    <a:pt x="6311" y="3740"/>
                  </a:cubicBezTo>
                  <a:cubicBezTo>
                    <a:pt x="6031" y="4244"/>
                    <a:pt x="5393" y="4595"/>
                    <a:pt x="4562" y="4595"/>
                  </a:cubicBezTo>
                  <a:cubicBezTo>
                    <a:pt x="4176" y="4595"/>
                    <a:pt x="3748" y="4519"/>
                    <a:pt x="3295" y="4347"/>
                  </a:cubicBezTo>
                  <a:cubicBezTo>
                    <a:pt x="3246" y="4330"/>
                    <a:pt x="3016" y="4249"/>
                    <a:pt x="2869" y="4183"/>
                  </a:cubicBezTo>
                  <a:cubicBezTo>
                    <a:pt x="2459" y="3970"/>
                    <a:pt x="2017" y="3822"/>
                    <a:pt x="1558" y="3740"/>
                  </a:cubicBezTo>
                  <a:cubicBezTo>
                    <a:pt x="1738" y="3724"/>
                    <a:pt x="1918" y="3691"/>
                    <a:pt x="2131" y="3642"/>
                  </a:cubicBezTo>
                  <a:cubicBezTo>
                    <a:pt x="3869" y="3298"/>
                    <a:pt x="4131" y="823"/>
                    <a:pt x="2672" y="167"/>
                  </a:cubicBezTo>
                  <a:cubicBezTo>
                    <a:pt x="2407" y="51"/>
                    <a:pt x="2164" y="1"/>
                    <a:pt x="19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3137325" y="1040100"/>
              <a:ext cx="116825" cy="82400"/>
            </a:xfrm>
            <a:custGeom>
              <a:avLst/>
              <a:gdLst/>
              <a:ahLst/>
              <a:cxnLst/>
              <a:rect l="l" t="t" r="r" b="b"/>
              <a:pathLst>
                <a:path w="4673" h="3296" extrusionOk="0">
                  <a:moveTo>
                    <a:pt x="3820" y="1"/>
                  </a:moveTo>
                  <a:cubicBezTo>
                    <a:pt x="3902" y="788"/>
                    <a:pt x="3558" y="1574"/>
                    <a:pt x="2902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1" y="2165"/>
                    <a:pt x="1" y="2164"/>
                  </a:cubicBezTo>
                  <a:lnTo>
                    <a:pt x="1" y="2164"/>
                  </a:lnTo>
                  <a:cubicBezTo>
                    <a:pt x="1345" y="2869"/>
                    <a:pt x="1853" y="2640"/>
                    <a:pt x="2213" y="3050"/>
                  </a:cubicBezTo>
                  <a:cubicBezTo>
                    <a:pt x="2387" y="3230"/>
                    <a:pt x="2560" y="3286"/>
                    <a:pt x="2717" y="3286"/>
                  </a:cubicBezTo>
                  <a:cubicBezTo>
                    <a:pt x="2902" y="3286"/>
                    <a:pt x="3065" y="3209"/>
                    <a:pt x="3181" y="3164"/>
                  </a:cubicBezTo>
                  <a:cubicBezTo>
                    <a:pt x="3204" y="3159"/>
                    <a:pt x="3227" y="3156"/>
                    <a:pt x="3250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76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59"/>
                    <a:pt x="3787" y="2181"/>
                    <a:pt x="4098" y="1722"/>
                  </a:cubicBezTo>
                  <a:cubicBezTo>
                    <a:pt x="4672" y="919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2988975" y="854725"/>
              <a:ext cx="111100" cy="157550"/>
            </a:xfrm>
            <a:custGeom>
              <a:avLst/>
              <a:gdLst/>
              <a:ahLst/>
              <a:cxnLst/>
              <a:rect l="l" t="t" r="r" b="b"/>
              <a:pathLst>
                <a:path w="4444" h="6302" extrusionOk="0">
                  <a:moveTo>
                    <a:pt x="1798" y="1"/>
                  </a:moveTo>
                  <a:cubicBezTo>
                    <a:pt x="1379" y="1"/>
                    <a:pt x="975" y="150"/>
                    <a:pt x="706" y="450"/>
                  </a:cubicBezTo>
                  <a:cubicBezTo>
                    <a:pt x="1" y="1089"/>
                    <a:pt x="427" y="2138"/>
                    <a:pt x="1017" y="2351"/>
                  </a:cubicBezTo>
                  <a:cubicBezTo>
                    <a:pt x="1140" y="2416"/>
                    <a:pt x="1275" y="2449"/>
                    <a:pt x="1413" y="2449"/>
                  </a:cubicBezTo>
                  <a:cubicBezTo>
                    <a:pt x="1550" y="2449"/>
                    <a:pt x="1689" y="2416"/>
                    <a:pt x="1820" y="2351"/>
                  </a:cubicBezTo>
                  <a:lnTo>
                    <a:pt x="1853" y="2335"/>
                  </a:lnTo>
                  <a:lnTo>
                    <a:pt x="1886" y="2302"/>
                  </a:lnTo>
                  <a:lnTo>
                    <a:pt x="1935" y="2269"/>
                  </a:lnTo>
                  <a:lnTo>
                    <a:pt x="2001" y="2220"/>
                  </a:lnTo>
                  <a:cubicBezTo>
                    <a:pt x="2017" y="2203"/>
                    <a:pt x="2034" y="2187"/>
                    <a:pt x="2066" y="2154"/>
                  </a:cubicBezTo>
                  <a:cubicBezTo>
                    <a:pt x="2230" y="1990"/>
                    <a:pt x="2312" y="1744"/>
                    <a:pt x="2279" y="1499"/>
                  </a:cubicBezTo>
                  <a:cubicBezTo>
                    <a:pt x="2237" y="1167"/>
                    <a:pt x="2026" y="1024"/>
                    <a:pt x="1830" y="1024"/>
                  </a:cubicBezTo>
                  <a:cubicBezTo>
                    <a:pt x="1726" y="1024"/>
                    <a:pt x="1626" y="1064"/>
                    <a:pt x="1558" y="1138"/>
                  </a:cubicBezTo>
                  <a:cubicBezTo>
                    <a:pt x="1394" y="1302"/>
                    <a:pt x="1443" y="1581"/>
                    <a:pt x="1640" y="1695"/>
                  </a:cubicBezTo>
                  <a:cubicBezTo>
                    <a:pt x="1717" y="1729"/>
                    <a:pt x="1786" y="1739"/>
                    <a:pt x="1846" y="1739"/>
                  </a:cubicBezTo>
                  <a:cubicBezTo>
                    <a:pt x="1924" y="1739"/>
                    <a:pt x="1987" y="1722"/>
                    <a:pt x="2030" y="1722"/>
                  </a:cubicBezTo>
                  <a:cubicBezTo>
                    <a:pt x="2081" y="1722"/>
                    <a:pt x="2106" y="1745"/>
                    <a:pt x="2099" y="1843"/>
                  </a:cubicBezTo>
                  <a:cubicBezTo>
                    <a:pt x="2083" y="2039"/>
                    <a:pt x="1968" y="2203"/>
                    <a:pt x="1788" y="2302"/>
                  </a:cubicBezTo>
                  <a:cubicBezTo>
                    <a:pt x="1684" y="2353"/>
                    <a:pt x="1571" y="2378"/>
                    <a:pt x="1457" y="2378"/>
                  </a:cubicBezTo>
                  <a:cubicBezTo>
                    <a:pt x="1317" y="2378"/>
                    <a:pt x="1176" y="2341"/>
                    <a:pt x="1050" y="2269"/>
                  </a:cubicBezTo>
                  <a:cubicBezTo>
                    <a:pt x="509" y="2056"/>
                    <a:pt x="149" y="1105"/>
                    <a:pt x="788" y="564"/>
                  </a:cubicBezTo>
                  <a:cubicBezTo>
                    <a:pt x="1034" y="318"/>
                    <a:pt x="1378" y="171"/>
                    <a:pt x="1722" y="171"/>
                  </a:cubicBezTo>
                  <a:cubicBezTo>
                    <a:pt x="2476" y="204"/>
                    <a:pt x="3296" y="761"/>
                    <a:pt x="3427" y="2220"/>
                  </a:cubicBezTo>
                  <a:cubicBezTo>
                    <a:pt x="3476" y="2777"/>
                    <a:pt x="3427" y="3334"/>
                    <a:pt x="3263" y="3859"/>
                  </a:cubicBezTo>
                  <a:cubicBezTo>
                    <a:pt x="3148" y="4318"/>
                    <a:pt x="2935" y="4760"/>
                    <a:pt x="2673" y="5137"/>
                  </a:cubicBezTo>
                  <a:cubicBezTo>
                    <a:pt x="2263" y="5629"/>
                    <a:pt x="1755" y="6023"/>
                    <a:pt x="1181" y="6301"/>
                  </a:cubicBezTo>
                  <a:cubicBezTo>
                    <a:pt x="1804" y="6039"/>
                    <a:pt x="2345" y="5646"/>
                    <a:pt x="2788" y="5137"/>
                  </a:cubicBezTo>
                  <a:cubicBezTo>
                    <a:pt x="3525" y="4285"/>
                    <a:pt x="4443" y="2269"/>
                    <a:pt x="3165" y="630"/>
                  </a:cubicBezTo>
                  <a:cubicBezTo>
                    <a:pt x="2817" y="211"/>
                    <a:pt x="2296" y="1"/>
                    <a:pt x="17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2796400" y="1192950"/>
              <a:ext cx="34425" cy="84450"/>
            </a:xfrm>
            <a:custGeom>
              <a:avLst/>
              <a:gdLst/>
              <a:ahLst/>
              <a:cxnLst/>
              <a:rect l="l" t="t" r="r" b="b"/>
              <a:pathLst>
                <a:path w="1377" h="3378" extrusionOk="0">
                  <a:moveTo>
                    <a:pt x="688" y="1"/>
                  </a:moveTo>
                  <a:lnTo>
                    <a:pt x="639" y="329"/>
                  </a:lnTo>
                  <a:cubicBezTo>
                    <a:pt x="623" y="607"/>
                    <a:pt x="525" y="869"/>
                    <a:pt x="377" y="1099"/>
                  </a:cubicBezTo>
                  <a:cubicBezTo>
                    <a:pt x="131" y="1443"/>
                    <a:pt x="0" y="1755"/>
                    <a:pt x="311" y="2164"/>
                  </a:cubicBezTo>
                  <a:cubicBezTo>
                    <a:pt x="492" y="2427"/>
                    <a:pt x="623" y="2722"/>
                    <a:pt x="656" y="3050"/>
                  </a:cubicBezTo>
                  <a:cubicBezTo>
                    <a:pt x="672" y="3131"/>
                    <a:pt x="672" y="3377"/>
                    <a:pt x="688" y="3377"/>
                  </a:cubicBezTo>
                  <a:cubicBezTo>
                    <a:pt x="705" y="3377"/>
                    <a:pt x="705" y="3115"/>
                    <a:pt x="721" y="3050"/>
                  </a:cubicBezTo>
                  <a:cubicBezTo>
                    <a:pt x="754" y="2722"/>
                    <a:pt x="885" y="2427"/>
                    <a:pt x="1065" y="2164"/>
                  </a:cubicBezTo>
                  <a:cubicBezTo>
                    <a:pt x="1377" y="1755"/>
                    <a:pt x="1246" y="1443"/>
                    <a:pt x="1000" y="1099"/>
                  </a:cubicBezTo>
                  <a:cubicBezTo>
                    <a:pt x="852" y="869"/>
                    <a:pt x="754" y="607"/>
                    <a:pt x="738" y="329"/>
                  </a:cubicBezTo>
                  <a:lnTo>
                    <a:pt x="688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4744900" y="913300"/>
              <a:ext cx="226650" cy="157800"/>
            </a:xfrm>
            <a:custGeom>
              <a:avLst/>
              <a:gdLst/>
              <a:ahLst/>
              <a:cxnLst/>
              <a:rect l="l" t="t" r="r" b="b"/>
              <a:pathLst>
                <a:path w="9066" h="6312" extrusionOk="0">
                  <a:moveTo>
                    <a:pt x="7058" y="0"/>
                  </a:moveTo>
                  <a:cubicBezTo>
                    <a:pt x="6603" y="0"/>
                    <a:pt x="6174" y="162"/>
                    <a:pt x="5902" y="500"/>
                  </a:cubicBezTo>
                  <a:cubicBezTo>
                    <a:pt x="5508" y="909"/>
                    <a:pt x="5476" y="1549"/>
                    <a:pt x="5803" y="2008"/>
                  </a:cubicBezTo>
                  <a:cubicBezTo>
                    <a:pt x="5885" y="2139"/>
                    <a:pt x="6033" y="2254"/>
                    <a:pt x="6180" y="2303"/>
                  </a:cubicBezTo>
                  <a:lnTo>
                    <a:pt x="6213" y="2319"/>
                  </a:lnTo>
                  <a:lnTo>
                    <a:pt x="6279" y="2352"/>
                  </a:lnTo>
                  <a:lnTo>
                    <a:pt x="6377" y="2368"/>
                  </a:lnTo>
                  <a:cubicBezTo>
                    <a:pt x="6446" y="2384"/>
                    <a:pt x="6516" y="2393"/>
                    <a:pt x="6587" y="2393"/>
                  </a:cubicBezTo>
                  <a:cubicBezTo>
                    <a:pt x="6802" y="2393"/>
                    <a:pt x="7016" y="2316"/>
                    <a:pt x="7164" y="2155"/>
                  </a:cubicBezTo>
                  <a:cubicBezTo>
                    <a:pt x="7554" y="1750"/>
                    <a:pt x="7284" y="1207"/>
                    <a:pt x="6946" y="1207"/>
                  </a:cubicBezTo>
                  <a:cubicBezTo>
                    <a:pt x="6916" y="1207"/>
                    <a:pt x="6884" y="1211"/>
                    <a:pt x="6852" y="1221"/>
                  </a:cubicBezTo>
                  <a:cubicBezTo>
                    <a:pt x="6541" y="1319"/>
                    <a:pt x="6475" y="1713"/>
                    <a:pt x="6705" y="1844"/>
                  </a:cubicBezTo>
                  <a:cubicBezTo>
                    <a:pt x="6759" y="1874"/>
                    <a:pt x="6817" y="1888"/>
                    <a:pt x="6876" y="1888"/>
                  </a:cubicBezTo>
                  <a:cubicBezTo>
                    <a:pt x="6976" y="1888"/>
                    <a:pt x="7075" y="1845"/>
                    <a:pt x="7147" y="1762"/>
                  </a:cubicBezTo>
                  <a:lnTo>
                    <a:pt x="7147" y="1762"/>
                  </a:lnTo>
                  <a:cubicBezTo>
                    <a:pt x="7197" y="1909"/>
                    <a:pt x="7131" y="2073"/>
                    <a:pt x="7016" y="2155"/>
                  </a:cubicBezTo>
                  <a:cubicBezTo>
                    <a:pt x="6865" y="2260"/>
                    <a:pt x="6698" y="2315"/>
                    <a:pt x="6526" y="2315"/>
                  </a:cubicBezTo>
                  <a:cubicBezTo>
                    <a:pt x="6455" y="2315"/>
                    <a:pt x="6383" y="2305"/>
                    <a:pt x="6311" y="2286"/>
                  </a:cubicBezTo>
                  <a:cubicBezTo>
                    <a:pt x="6213" y="2270"/>
                    <a:pt x="6131" y="2221"/>
                    <a:pt x="6049" y="2172"/>
                  </a:cubicBezTo>
                  <a:cubicBezTo>
                    <a:pt x="5541" y="1762"/>
                    <a:pt x="5508" y="1008"/>
                    <a:pt x="5967" y="549"/>
                  </a:cubicBezTo>
                  <a:cubicBezTo>
                    <a:pt x="6221" y="248"/>
                    <a:pt x="6612" y="105"/>
                    <a:pt x="7027" y="105"/>
                  </a:cubicBezTo>
                  <a:cubicBezTo>
                    <a:pt x="7900" y="105"/>
                    <a:pt x="8879" y="738"/>
                    <a:pt x="8901" y="1860"/>
                  </a:cubicBezTo>
                  <a:cubicBezTo>
                    <a:pt x="8918" y="2663"/>
                    <a:pt x="8475" y="3417"/>
                    <a:pt x="7770" y="3794"/>
                  </a:cubicBezTo>
                  <a:lnTo>
                    <a:pt x="7705" y="3811"/>
                  </a:lnTo>
                  <a:cubicBezTo>
                    <a:pt x="7606" y="3843"/>
                    <a:pt x="7524" y="3876"/>
                    <a:pt x="7426" y="3893"/>
                  </a:cubicBezTo>
                  <a:cubicBezTo>
                    <a:pt x="7202" y="3945"/>
                    <a:pt x="6977" y="3967"/>
                    <a:pt x="6754" y="3967"/>
                  </a:cubicBezTo>
                  <a:cubicBezTo>
                    <a:pt x="5175" y="3967"/>
                    <a:pt x="3631" y="2833"/>
                    <a:pt x="2299" y="2833"/>
                  </a:cubicBezTo>
                  <a:cubicBezTo>
                    <a:pt x="2153" y="2833"/>
                    <a:pt x="2010" y="2846"/>
                    <a:pt x="1869" y="2876"/>
                  </a:cubicBezTo>
                  <a:cubicBezTo>
                    <a:pt x="607" y="3155"/>
                    <a:pt x="247" y="4040"/>
                    <a:pt x="132" y="4581"/>
                  </a:cubicBezTo>
                  <a:cubicBezTo>
                    <a:pt x="1" y="5122"/>
                    <a:pt x="99" y="5728"/>
                    <a:pt x="542" y="6056"/>
                  </a:cubicBezTo>
                  <a:cubicBezTo>
                    <a:pt x="768" y="6232"/>
                    <a:pt x="1039" y="6312"/>
                    <a:pt x="1304" y="6312"/>
                  </a:cubicBezTo>
                  <a:cubicBezTo>
                    <a:pt x="1731" y="6312"/>
                    <a:pt x="2140" y="6105"/>
                    <a:pt x="2312" y="5761"/>
                  </a:cubicBezTo>
                  <a:cubicBezTo>
                    <a:pt x="2640" y="5220"/>
                    <a:pt x="2345" y="4516"/>
                    <a:pt x="1853" y="4384"/>
                  </a:cubicBezTo>
                  <a:cubicBezTo>
                    <a:pt x="1756" y="4345"/>
                    <a:pt x="1656" y="4327"/>
                    <a:pt x="1558" y="4327"/>
                  </a:cubicBezTo>
                  <a:cubicBezTo>
                    <a:pt x="1243" y="4327"/>
                    <a:pt x="949" y="4518"/>
                    <a:pt x="837" y="4843"/>
                  </a:cubicBezTo>
                  <a:cubicBezTo>
                    <a:pt x="804" y="4958"/>
                    <a:pt x="788" y="5089"/>
                    <a:pt x="820" y="5220"/>
                  </a:cubicBezTo>
                  <a:cubicBezTo>
                    <a:pt x="820" y="5237"/>
                    <a:pt x="820" y="5253"/>
                    <a:pt x="837" y="5270"/>
                  </a:cubicBezTo>
                  <a:cubicBezTo>
                    <a:pt x="837" y="5270"/>
                    <a:pt x="837" y="5286"/>
                    <a:pt x="837" y="5286"/>
                  </a:cubicBezTo>
                  <a:cubicBezTo>
                    <a:pt x="898" y="5520"/>
                    <a:pt x="1108" y="5662"/>
                    <a:pt x="1334" y="5662"/>
                  </a:cubicBezTo>
                  <a:cubicBezTo>
                    <a:pt x="1409" y="5662"/>
                    <a:pt x="1485" y="5646"/>
                    <a:pt x="1558" y="5614"/>
                  </a:cubicBezTo>
                  <a:cubicBezTo>
                    <a:pt x="1893" y="5470"/>
                    <a:pt x="1778" y="4908"/>
                    <a:pt x="1439" y="4908"/>
                  </a:cubicBezTo>
                  <a:cubicBezTo>
                    <a:pt x="1430" y="4908"/>
                    <a:pt x="1420" y="4908"/>
                    <a:pt x="1410" y="4909"/>
                  </a:cubicBezTo>
                  <a:cubicBezTo>
                    <a:pt x="1033" y="4958"/>
                    <a:pt x="1083" y="5319"/>
                    <a:pt x="1033" y="5368"/>
                  </a:cubicBezTo>
                  <a:cubicBezTo>
                    <a:pt x="1024" y="5377"/>
                    <a:pt x="1013" y="5381"/>
                    <a:pt x="1002" y="5381"/>
                  </a:cubicBezTo>
                  <a:cubicBezTo>
                    <a:pt x="955" y="5381"/>
                    <a:pt x="899" y="5309"/>
                    <a:pt x="886" y="5270"/>
                  </a:cubicBezTo>
                  <a:cubicBezTo>
                    <a:pt x="804" y="5089"/>
                    <a:pt x="820" y="4876"/>
                    <a:pt x="919" y="4696"/>
                  </a:cubicBezTo>
                  <a:cubicBezTo>
                    <a:pt x="1057" y="4500"/>
                    <a:pt x="1284" y="4385"/>
                    <a:pt x="1520" y="4385"/>
                  </a:cubicBezTo>
                  <a:cubicBezTo>
                    <a:pt x="1621" y="4385"/>
                    <a:pt x="1723" y="4406"/>
                    <a:pt x="1820" y="4450"/>
                  </a:cubicBezTo>
                  <a:cubicBezTo>
                    <a:pt x="2279" y="4565"/>
                    <a:pt x="2525" y="5220"/>
                    <a:pt x="2214" y="5712"/>
                  </a:cubicBezTo>
                  <a:cubicBezTo>
                    <a:pt x="2053" y="6023"/>
                    <a:pt x="1677" y="6206"/>
                    <a:pt x="1292" y="6206"/>
                  </a:cubicBezTo>
                  <a:cubicBezTo>
                    <a:pt x="1050" y="6206"/>
                    <a:pt x="804" y="6133"/>
                    <a:pt x="607" y="5974"/>
                  </a:cubicBezTo>
                  <a:cubicBezTo>
                    <a:pt x="50" y="5565"/>
                    <a:pt x="99" y="4630"/>
                    <a:pt x="525" y="4057"/>
                  </a:cubicBezTo>
                  <a:cubicBezTo>
                    <a:pt x="871" y="3575"/>
                    <a:pt x="1459" y="3344"/>
                    <a:pt x="2072" y="3344"/>
                  </a:cubicBezTo>
                  <a:cubicBezTo>
                    <a:pt x="2272" y="3344"/>
                    <a:pt x="2475" y="3369"/>
                    <a:pt x="2673" y="3417"/>
                  </a:cubicBezTo>
                  <a:cubicBezTo>
                    <a:pt x="3476" y="3614"/>
                    <a:pt x="4295" y="3958"/>
                    <a:pt x="5197" y="4188"/>
                  </a:cubicBezTo>
                  <a:cubicBezTo>
                    <a:pt x="5517" y="4247"/>
                    <a:pt x="5846" y="4281"/>
                    <a:pt x="6173" y="4281"/>
                  </a:cubicBezTo>
                  <a:cubicBezTo>
                    <a:pt x="6749" y="4281"/>
                    <a:pt x="7318" y="4176"/>
                    <a:pt x="7819" y="3925"/>
                  </a:cubicBezTo>
                  <a:cubicBezTo>
                    <a:pt x="8590" y="3532"/>
                    <a:pt x="9065" y="2712"/>
                    <a:pt x="9032" y="1860"/>
                  </a:cubicBezTo>
                  <a:cubicBezTo>
                    <a:pt x="8989" y="656"/>
                    <a:pt x="7972" y="0"/>
                    <a:pt x="705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4668275" y="1049125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82" y="0"/>
                  </a:moveTo>
                  <a:cubicBezTo>
                    <a:pt x="3049" y="115"/>
                    <a:pt x="3017" y="246"/>
                    <a:pt x="3000" y="361"/>
                  </a:cubicBezTo>
                  <a:cubicBezTo>
                    <a:pt x="3000" y="361"/>
                    <a:pt x="2935" y="1263"/>
                    <a:pt x="2050" y="1377"/>
                  </a:cubicBezTo>
                  <a:cubicBezTo>
                    <a:pt x="1164" y="1508"/>
                    <a:pt x="591" y="1640"/>
                    <a:pt x="558" y="2295"/>
                  </a:cubicBezTo>
                  <a:cubicBezTo>
                    <a:pt x="527" y="2921"/>
                    <a:pt x="340" y="3235"/>
                    <a:pt x="63" y="3235"/>
                  </a:cubicBezTo>
                  <a:cubicBezTo>
                    <a:pt x="43" y="3235"/>
                    <a:pt x="22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75" y="3763"/>
                    <a:pt x="973" y="3763"/>
                  </a:cubicBezTo>
                  <a:cubicBezTo>
                    <a:pt x="1093" y="3763"/>
                    <a:pt x="1223" y="3741"/>
                    <a:pt x="1361" y="3688"/>
                  </a:cubicBezTo>
                  <a:cubicBezTo>
                    <a:pt x="2181" y="3377"/>
                    <a:pt x="2115" y="2820"/>
                    <a:pt x="2132" y="2672"/>
                  </a:cubicBezTo>
                  <a:cubicBezTo>
                    <a:pt x="2147" y="2519"/>
                    <a:pt x="2205" y="2308"/>
                    <a:pt x="2347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77" y="2951"/>
                  </a:cubicBezTo>
                  <a:cubicBezTo>
                    <a:pt x="2033" y="3311"/>
                    <a:pt x="1984" y="3852"/>
                    <a:pt x="2279" y="4262"/>
                  </a:cubicBezTo>
                  <a:cubicBezTo>
                    <a:pt x="2640" y="4819"/>
                    <a:pt x="3082" y="6196"/>
                    <a:pt x="3082" y="6196"/>
                  </a:cubicBezTo>
                  <a:cubicBezTo>
                    <a:pt x="3082" y="6196"/>
                    <a:pt x="3525" y="4819"/>
                    <a:pt x="3885" y="4262"/>
                  </a:cubicBezTo>
                  <a:cubicBezTo>
                    <a:pt x="4164" y="3869"/>
                    <a:pt x="4131" y="3311"/>
                    <a:pt x="3787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3" y="2311"/>
                    <a:pt x="3788" y="2311"/>
                  </a:cubicBezTo>
                  <a:cubicBezTo>
                    <a:pt x="3940" y="2311"/>
                    <a:pt x="4017" y="2514"/>
                    <a:pt x="4017" y="2656"/>
                  </a:cubicBezTo>
                  <a:cubicBezTo>
                    <a:pt x="4033" y="2820"/>
                    <a:pt x="3967" y="3377"/>
                    <a:pt x="4803" y="3688"/>
                  </a:cubicBezTo>
                  <a:cubicBezTo>
                    <a:pt x="4939" y="3740"/>
                    <a:pt x="5066" y="3761"/>
                    <a:pt x="5184" y="3761"/>
                  </a:cubicBezTo>
                  <a:cubicBezTo>
                    <a:pt x="5782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3" y="3219"/>
                    <a:pt x="6098" y="3221"/>
                    <a:pt x="6075" y="3221"/>
                  </a:cubicBezTo>
                  <a:cubicBezTo>
                    <a:pt x="5818" y="3221"/>
                    <a:pt x="5637" y="2896"/>
                    <a:pt x="5606" y="2295"/>
                  </a:cubicBezTo>
                  <a:cubicBezTo>
                    <a:pt x="5574" y="1640"/>
                    <a:pt x="4984" y="1508"/>
                    <a:pt x="4115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4771550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7"/>
                    <a:pt x="1607" y="511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77" y="2921"/>
                    <a:pt x="2738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46" y="2888"/>
                    <a:pt x="3377" y="1937"/>
                    <a:pt x="3147" y="1675"/>
                  </a:cubicBezTo>
                  <a:cubicBezTo>
                    <a:pt x="2972" y="1445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39" y="1380"/>
                    <a:pt x="3279" y="1872"/>
                    <a:pt x="3951" y="2314"/>
                  </a:cubicBezTo>
                  <a:cubicBezTo>
                    <a:pt x="4119" y="2421"/>
                    <a:pt x="4276" y="2461"/>
                    <a:pt x="4418" y="2461"/>
                  </a:cubicBezTo>
                  <a:cubicBezTo>
                    <a:pt x="4845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87" y="1413"/>
                  </a:cubicBezTo>
                  <a:cubicBezTo>
                    <a:pt x="4709" y="1357"/>
                    <a:pt x="4608" y="1324"/>
                    <a:pt x="4505" y="1324"/>
                  </a:cubicBezTo>
                  <a:cubicBezTo>
                    <a:pt x="4457" y="1324"/>
                    <a:pt x="4408" y="1332"/>
                    <a:pt x="4360" y="1347"/>
                  </a:cubicBezTo>
                  <a:cubicBezTo>
                    <a:pt x="4306" y="1360"/>
                    <a:pt x="4253" y="1366"/>
                    <a:pt x="4205" y="1366"/>
                  </a:cubicBezTo>
                  <a:cubicBezTo>
                    <a:pt x="4065" y="1366"/>
                    <a:pt x="3972" y="1314"/>
                    <a:pt x="4033" y="1216"/>
                  </a:cubicBezTo>
                  <a:cubicBezTo>
                    <a:pt x="4066" y="1174"/>
                    <a:pt x="4102" y="1158"/>
                    <a:pt x="4148" y="1158"/>
                  </a:cubicBezTo>
                  <a:cubicBezTo>
                    <a:pt x="4283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5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4" y="937"/>
                    <a:pt x="5517" y="1036"/>
                    <a:pt x="5027" y="1036"/>
                  </a:cubicBezTo>
                  <a:cubicBezTo>
                    <a:pt x="3858" y="1036"/>
                    <a:pt x="2668" y="467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4812925" y="910825"/>
              <a:ext cx="90600" cy="63325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2531" y="0"/>
                  </a:moveTo>
                  <a:cubicBezTo>
                    <a:pt x="1939" y="0"/>
                    <a:pt x="1255" y="123"/>
                    <a:pt x="886" y="615"/>
                  </a:cubicBezTo>
                  <a:cubicBezTo>
                    <a:pt x="1" y="1779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410" y="2156"/>
                  </a:cubicBezTo>
                  <a:cubicBezTo>
                    <a:pt x="2459" y="2139"/>
                    <a:pt x="2328" y="1500"/>
                    <a:pt x="2279" y="1271"/>
                  </a:cubicBezTo>
                  <a:cubicBezTo>
                    <a:pt x="2197" y="1008"/>
                    <a:pt x="2263" y="746"/>
                    <a:pt x="2427" y="549"/>
                  </a:cubicBezTo>
                  <a:cubicBezTo>
                    <a:pt x="2673" y="205"/>
                    <a:pt x="3623" y="123"/>
                    <a:pt x="3623" y="123"/>
                  </a:cubicBezTo>
                  <a:cubicBezTo>
                    <a:pt x="3623" y="123"/>
                    <a:pt x="3123" y="0"/>
                    <a:pt x="25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882175" y="844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48" y="1"/>
                  </a:moveTo>
                  <a:cubicBezTo>
                    <a:pt x="1148" y="1"/>
                    <a:pt x="1345" y="542"/>
                    <a:pt x="984" y="722"/>
                  </a:cubicBezTo>
                  <a:cubicBezTo>
                    <a:pt x="640" y="935"/>
                    <a:pt x="1" y="1345"/>
                    <a:pt x="247" y="2001"/>
                  </a:cubicBezTo>
                  <a:cubicBezTo>
                    <a:pt x="509" y="2673"/>
                    <a:pt x="1673" y="2410"/>
                    <a:pt x="2263" y="2607"/>
                  </a:cubicBezTo>
                  <a:cubicBezTo>
                    <a:pt x="2263" y="2607"/>
                    <a:pt x="1394" y="2148"/>
                    <a:pt x="1460" y="1427"/>
                  </a:cubicBezTo>
                  <a:cubicBezTo>
                    <a:pt x="1525" y="689"/>
                    <a:pt x="1443" y="165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943250" y="873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1"/>
                  </a:moveTo>
                  <a:cubicBezTo>
                    <a:pt x="0" y="1345"/>
                    <a:pt x="558" y="1607"/>
                    <a:pt x="1098" y="2476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43" y="4049"/>
                    <a:pt x="1787" y="3361"/>
                    <a:pt x="2492" y="2918"/>
                  </a:cubicBezTo>
                  <a:cubicBezTo>
                    <a:pt x="3196" y="2492"/>
                    <a:pt x="2902" y="1591"/>
                    <a:pt x="2901" y="1591"/>
                  </a:cubicBezTo>
                  <a:lnTo>
                    <a:pt x="2901" y="1591"/>
                  </a:lnTo>
                  <a:cubicBezTo>
                    <a:pt x="2862" y="1695"/>
                    <a:pt x="2760" y="1748"/>
                    <a:pt x="2586" y="1748"/>
                  </a:cubicBezTo>
                  <a:cubicBezTo>
                    <a:pt x="2543" y="1748"/>
                    <a:pt x="2495" y="1745"/>
                    <a:pt x="2443" y="1738"/>
                  </a:cubicBezTo>
                  <a:cubicBezTo>
                    <a:pt x="2415" y="1731"/>
                    <a:pt x="2387" y="1728"/>
                    <a:pt x="2361" y="1728"/>
                  </a:cubicBezTo>
                  <a:cubicBezTo>
                    <a:pt x="2135" y="1728"/>
                    <a:pt x="1959" y="1961"/>
                    <a:pt x="2033" y="2181"/>
                  </a:cubicBezTo>
                  <a:cubicBezTo>
                    <a:pt x="2099" y="2418"/>
                    <a:pt x="1953" y="2528"/>
                    <a:pt x="1816" y="2528"/>
                  </a:cubicBezTo>
                  <a:cubicBezTo>
                    <a:pt x="1783" y="2528"/>
                    <a:pt x="1750" y="2521"/>
                    <a:pt x="1721" y="2508"/>
                  </a:cubicBezTo>
                  <a:cubicBezTo>
                    <a:pt x="1557" y="2443"/>
                    <a:pt x="1557" y="2066"/>
                    <a:pt x="1787" y="1886"/>
                  </a:cubicBezTo>
                  <a:cubicBezTo>
                    <a:pt x="2000" y="1705"/>
                    <a:pt x="2131" y="1312"/>
                    <a:pt x="1951" y="689"/>
                  </a:cubicBezTo>
                  <a:cubicBezTo>
                    <a:pt x="1807" y="194"/>
                    <a:pt x="1322" y="103"/>
                    <a:pt x="1005" y="103"/>
                  </a:cubicBezTo>
                  <a:cubicBezTo>
                    <a:pt x="924" y="103"/>
                    <a:pt x="854" y="109"/>
                    <a:pt x="803" y="115"/>
                  </a:cubicBezTo>
                  <a:cubicBezTo>
                    <a:pt x="773" y="122"/>
                    <a:pt x="741" y="125"/>
                    <a:pt x="710" y="125"/>
                  </a:cubicBezTo>
                  <a:cubicBezTo>
                    <a:pt x="590" y="125"/>
                    <a:pt x="471" y="78"/>
                    <a:pt x="3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4925625" y="714675"/>
              <a:ext cx="202450" cy="202525"/>
            </a:xfrm>
            <a:custGeom>
              <a:avLst/>
              <a:gdLst/>
              <a:ahLst/>
              <a:cxnLst/>
              <a:rect l="l" t="t" r="r" b="b"/>
              <a:pathLst>
                <a:path w="8098" h="8101" extrusionOk="0">
                  <a:moveTo>
                    <a:pt x="5732" y="0"/>
                  </a:moveTo>
                  <a:cubicBezTo>
                    <a:pt x="5217" y="0"/>
                    <a:pt x="4714" y="189"/>
                    <a:pt x="4410" y="577"/>
                  </a:cubicBezTo>
                  <a:cubicBezTo>
                    <a:pt x="4115" y="1003"/>
                    <a:pt x="4065" y="1560"/>
                    <a:pt x="4295" y="2036"/>
                  </a:cubicBezTo>
                  <a:cubicBezTo>
                    <a:pt x="4512" y="2445"/>
                    <a:pt x="4854" y="2591"/>
                    <a:pt x="5186" y="2591"/>
                  </a:cubicBezTo>
                  <a:cubicBezTo>
                    <a:pt x="5532" y="2591"/>
                    <a:pt x="5865" y="2433"/>
                    <a:pt x="6032" y="2249"/>
                  </a:cubicBezTo>
                  <a:cubicBezTo>
                    <a:pt x="6213" y="2036"/>
                    <a:pt x="6295" y="1757"/>
                    <a:pt x="6229" y="1495"/>
                  </a:cubicBezTo>
                  <a:cubicBezTo>
                    <a:pt x="6181" y="1167"/>
                    <a:pt x="5951" y="1026"/>
                    <a:pt x="5743" y="1026"/>
                  </a:cubicBezTo>
                  <a:cubicBezTo>
                    <a:pt x="5598" y="1026"/>
                    <a:pt x="5463" y="1095"/>
                    <a:pt x="5410" y="1216"/>
                  </a:cubicBezTo>
                  <a:cubicBezTo>
                    <a:pt x="5262" y="1495"/>
                    <a:pt x="5328" y="1855"/>
                    <a:pt x="5754" y="1921"/>
                  </a:cubicBezTo>
                  <a:cubicBezTo>
                    <a:pt x="6098" y="1970"/>
                    <a:pt x="5901" y="2396"/>
                    <a:pt x="5475" y="2511"/>
                  </a:cubicBezTo>
                  <a:cubicBezTo>
                    <a:pt x="5395" y="2532"/>
                    <a:pt x="5314" y="2542"/>
                    <a:pt x="5234" y="2542"/>
                  </a:cubicBezTo>
                  <a:cubicBezTo>
                    <a:pt x="4874" y="2542"/>
                    <a:pt x="4538" y="2338"/>
                    <a:pt x="4377" y="2003"/>
                  </a:cubicBezTo>
                  <a:cubicBezTo>
                    <a:pt x="4180" y="1560"/>
                    <a:pt x="4229" y="1036"/>
                    <a:pt x="4508" y="642"/>
                  </a:cubicBezTo>
                  <a:cubicBezTo>
                    <a:pt x="4781" y="301"/>
                    <a:pt x="5248" y="130"/>
                    <a:pt x="5718" y="130"/>
                  </a:cubicBezTo>
                  <a:cubicBezTo>
                    <a:pt x="5812" y="130"/>
                    <a:pt x="5907" y="137"/>
                    <a:pt x="6000" y="151"/>
                  </a:cubicBezTo>
                  <a:cubicBezTo>
                    <a:pt x="7213" y="298"/>
                    <a:pt x="7901" y="1986"/>
                    <a:pt x="7180" y="3150"/>
                  </a:cubicBezTo>
                  <a:cubicBezTo>
                    <a:pt x="6950" y="3511"/>
                    <a:pt x="6622" y="3806"/>
                    <a:pt x="6229" y="4003"/>
                  </a:cubicBezTo>
                  <a:cubicBezTo>
                    <a:pt x="5833" y="4169"/>
                    <a:pt x="5384" y="4252"/>
                    <a:pt x="4861" y="4252"/>
                  </a:cubicBezTo>
                  <a:cubicBezTo>
                    <a:pt x="4454" y="4252"/>
                    <a:pt x="4001" y="4201"/>
                    <a:pt x="3492" y="4101"/>
                  </a:cubicBezTo>
                  <a:cubicBezTo>
                    <a:pt x="3186" y="4040"/>
                    <a:pt x="2887" y="4009"/>
                    <a:pt x="2601" y="4009"/>
                  </a:cubicBezTo>
                  <a:cubicBezTo>
                    <a:pt x="1278" y="4009"/>
                    <a:pt x="239" y="4665"/>
                    <a:pt x="132" y="5986"/>
                  </a:cubicBezTo>
                  <a:cubicBezTo>
                    <a:pt x="0" y="7576"/>
                    <a:pt x="1033" y="8100"/>
                    <a:pt x="1033" y="8100"/>
                  </a:cubicBezTo>
                  <a:cubicBezTo>
                    <a:pt x="1033" y="8100"/>
                    <a:pt x="1017" y="8084"/>
                    <a:pt x="1000" y="8068"/>
                  </a:cubicBezTo>
                  <a:cubicBezTo>
                    <a:pt x="443" y="7428"/>
                    <a:pt x="590" y="6232"/>
                    <a:pt x="590" y="6232"/>
                  </a:cubicBezTo>
                  <a:cubicBezTo>
                    <a:pt x="689" y="5707"/>
                    <a:pt x="951" y="5248"/>
                    <a:pt x="1344" y="4904"/>
                  </a:cubicBezTo>
                  <a:cubicBezTo>
                    <a:pt x="1925" y="4463"/>
                    <a:pt x="2659" y="4378"/>
                    <a:pt x="3143" y="4378"/>
                  </a:cubicBezTo>
                  <a:cubicBezTo>
                    <a:pt x="3450" y="4378"/>
                    <a:pt x="3656" y="4412"/>
                    <a:pt x="3656" y="4412"/>
                  </a:cubicBezTo>
                  <a:cubicBezTo>
                    <a:pt x="3918" y="4445"/>
                    <a:pt x="4147" y="4462"/>
                    <a:pt x="4360" y="4478"/>
                  </a:cubicBezTo>
                  <a:cubicBezTo>
                    <a:pt x="4463" y="4484"/>
                    <a:pt x="4567" y="4488"/>
                    <a:pt x="4673" y="4488"/>
                  </a:cubicBezTo>
                  <a:cubicBezTo>
                    <a:pt x="5648" y="4488"/>
                    <a:pt x="6721" y="4195"/>
                    <a:pt x="7327" y="3249"/>
                  </a:cubicBezTo>
                  <a:cubicBezTo>
                    <a:pt x="8098" y="1986"/>
                    <a:pt x="7344" y="167"/>
                    <a:pt x="6016" y="20"/>
                  </a:cubicBezTo>
                  <a:cubicBezTo>
                    <a:pt x="5922" y="7"/>
                    <a:pt x="5827" y="0"/>
                    <a:pt x="57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4979300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1"/>
                  </a:moveTo>
                  <a:cubicBezTo>
                    <a:pt x="394" y="1"/>
                    <a:pt x="1" y="226"/>
                    <a:pt x="1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38" y="197"/>
                    <a:pt x="1033" y="505"/>
                    <a:pt x="935" y="980"/>
                  </a:cubicBezTo>
                  <a:cubicBezTo>
                    <a:pt x="804" y="1390"/>
                    <a:pt x="951" y="1848"/>
                    <a:pt x="1312" y="2111"/>
                  </a:cubicBezTo>
                  <a:cubicBezTo>
                    <a:pt x="1623" y="2373"/>
                    <a:pt x="2541" y="2373"/>
                    <a:pt x="2541" y="2373"/>
                  </a:cubicBezTo>
                  <a:cubicBezTo>
                    <a:pt x="2279" y="2225"/>
                    <a:pt x="2525" y="1865"/>
                    <a:pt x="2689" y="1439"/>
                  </a:cubicBezTo>
                  <a:cubicBezTo>
                    <a:pt x="2845" y="1018"/>
                    <a:pt x="2408" y="864"/>
                    <a:pt x="2223" y="864"/>
                  </a:cubicBezTo>
                  <a:cubicBezTo>
                    <a:pt x="2214" y="864"/>
                    <a:pt x="2205" y="864"/>
                    <a:pt x="2197" y="865"/>
                  </a:cubicBezTo>
                  <a:cubicBezTo>
                    <a:pt x="2101" y="883"/>
                    <a:pt x="2028" y="900"/>
                    <a:pt x="1961" y="900"/>
                  </a:cubicBezTo>
                  <a:cubicBezTo>
                    <a:pt x="1902" y="900"/>
                    <a:pt x="1848" y="887"/>
                    <a:pt x="1787" y="849"/>
                  </a:cubicBezTo>
                  <a:cubicBezTo>
                    <a:pt x="1681" y="782"/>
                    <a:pt x="1726" y="564"/>
                    <a:pt x="2002" y="564"/>
                  </a:cubicBezTo>
                  <a:cubicBezTo>
                    <a:pt x="2065" y="564"/>
                    <a:pt x="2141" y="575"/>
                    <a:pt x="2230" y="603"/>
                  </a:cubicBezTo>
                  <a:cubicBezTo>
                    <a:pt x="2705" y="767"/>
                    <a:pt x="2574" y="1226"/>
                    <a:pt x="3295" y="1373"/>
                  </a:cubicBezTo>
                  <a:cubicBezTo>
                    <a:pt x="3351" y="1384"/>
                    <a:pt x="3403" y="1390"/>
                    <a:pt x="3452" y="1390"/>
                  </a:cubicBezTo>
                  <a:cubicBezTo>
                    <a:pt x="4044" y="1390"/>
                    <a:pt x="4203" y="627"/>
                    <a:pt x="4279" y="521"/>
                  </a:cubicBezTo>
                  <a:cubicBezTo>
                    <a:pt x="4394" y="390"/>
                    <a:pt x="4508" y="259"/>
                    <a:pt x="4656" y="144"/>
                  </a:cubicBezTo>
                  <a:lnTo>
                    <a:pt x="4656" y="144"/>
                  </a:lnTo>
                  <a:cubicBezTo>
                    <a:pt x="4447" y="267"/>
                    <a:pt x="4080" y="379"/>
                    <a:pt x="3551" y="379"/>
                  </a:cubicBezTo>
                  <a:cubicBezTo>
                    <a:pt x="3165" y="379"/>
                    <a:pt x="2692" y="319"/>
                    <a:pt x="2132" y="160"/>
                  </a:cubicBezTo>
                  <a:cubicBezTo>
                    <a:pt x="1733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4985450" y="7217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cubicBezTo>
                    <a:pt x="1525" y="279"/>
                    <a:pt x="1459" y="722"/>
                    <a:pt x="722" y="1345"/>
                  </a:cubicBezTo>
                  <a:cubicBezTo>
                    <a:pt x="1" y="1968"/>
                    <a:pt x="214" y="2427"/>
                    <a:pt x="378" y="2689"/>
                  </a:cubicBezTo>
                  <a:cubicBezTo>
                    <a:pt x="476" y="2820"/>
                    <a:pt x="443" y="3000"/>
                    <a:pt x="312" y="3099"/>
                  </a:cubicBezTo>
                  <a:cubicBezTo>
                    <a:pt x="1410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63" y="1837"/>
                  </a:cubicBezTo>
                  <a:cubicBezTo>
                    <a:pt x="1361" y="1837"/>
                    <a:pt x="1361" y="2066"/>
                    <a:pt x="1345" y="2361"/>
                  </a:cubicBezTo>
                  <a:cubicBezTo>
                    <a:pt x="1345" y="2640"/>
                    <a:pt x="1279" y="3295"/>
                    <a:pt x="2131" y="3361"/>
                  </a:cubicBezTo>
                  <a:cubicBezTo>
                    <a:pt x="2162" y="3363"/>
                    <a:pt x="2193" y="3365"/>
                    <a:pt x="2222" y="3365"/>
                  </a:cubicBezTo>
                  <a:cubicBezTo>
                    <a:pt x="3001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8" y="2591"/>
                    <a:pt x="2962" y="2615"/>
                    <a:pt x="2806" y="2615"/>
                  </a:cubicBezTo>
                  <a:cubicBezTo>
                    <a:pt x="2354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159600" y="6164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76" y="459"/>
                    <a:pt x="4345" y="935"/>
                    <a:pt x="4033" y="1295"/>
                  </a:cubicBezTo>
                  <a:cubicBezTo>
                    <a:pt x="3968" y="1361"/>
                    <a:pt x="3902" y="1426"/>
                    <a:pt x="3820" y="1492"/>
                  </a:cubicBezTo>
                  <a:cubicBezTo>
                    <a:pt x="3033" y="2049"/>
                    <a:pt x="1919" y="1771"/>
                    <a:pt x="1017" y="2410"/>
                  </a:cubicBezTo>
                  <a:cubicBezTo>
                    <a:pt x="116" y="3033"/>
                    <a:pt x="214" y="3951"/>
                    <a:pt x="198" y="4459"/>
                  </a:cubicBezTo>
                  <a:cubicBezTo>
                    <a:pt x="214" y="4803"/>
                    <a:pt x="148" y="5163"/>
                    <a:pt x="1" y="5491"/>
                  </a:cubicBezTo>
                  <a:cubicBezTo>
                    <a:pt x="312" y="5278"/>
                    <a:pt x="493" y="4934"/>
                    <a:pt x="460" y="4557"/>
                  </a:cubicBezTo>
                  <a:cubicBezTo>
                    <a:pt x="460" y="3909"/>
                    <a:pt x="518" y="3188"/>
                    <a:pt x="716" y="3188"/>
                  </a:cubicBezTo>
                  <a:cubicBezTo>
                    <a:pt x="729" y="3188"/>
                    <a:pt x="741" y="3191"/>
                    <a:pt x="755" y="3197"/>
                  </a:cubicBezTo>
                  <a:cubicBezTo>
                    <a:pt x="984" y="3311"/>
                    <a:pt x="804" y="3557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31"/>
                  </a:cubicBezTo>
                  <a:cubicBezTo>
                    <a:pt x="1738" y="3852"/>
                    <a:pt x="2001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804" y="2328"/>
                    <a:pt x="2525" y="2541"/>
                    <a:pt x="2410" y="2606"/>
                  </a:cubicBezTo>
                  <a:cubicBezTo>
                    <a:pt x="2214" y="2705"/>
                    <a:pt x="2181" y="2967"/>
                    <a:pt x="2345" y="3131"/>
                  </a:cubicBezTo>
                  <a:cubicBezTo>
                    <a:pt x="2541" y="3377"/>
                    <a:pt x="2492" y="3705"/>
                    <a:pt x="2214" y="3787"/>
                  </a:cubicBezTo>
                  <a:cubicBezTo>
                    <a:pt x="2214" y="3787"/>
                    <a:pt x="2270" y="3793"/>
                    <a:pt x="2365" y="3793"/>
                  </a:cubicBezTo>
                  <a:cubicBezTo>
                    <a:pt x="2691" y="3793"/>
                    <a:pt x="3469" y="3715"/>
                    <a:pt x="3951" y="3016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4745325" y="758550"/>
              <a:ext cx="100000" cy="218725"/>
            </a:xfrm>
            <a:custGeom>
              <a:avLst/>
              <a:gdLst/>
              <a:ahLst/>
              <a:cxnLst/>
              <a:rect l="l" t="t" r="r" b="b"/>
              <a:pathLst>
                <a:path w="4000" h="8749" extrusionOk="0">
                  <a:moveTo>
                    <a:pt x="2071" y="0"/>
                  </a:moveTo>
                  <a:cubicBezTo>
                    <a:pt x="1547" y="0"/>
                    <a:pt x="1037" y="245"/>
                    <a:pt x="721" y="674"/>
                  </a:cubicBezTo>
                  <a:cubicBezTo>
                    <a:pt x="361" y="1166"/>
                    <a:pt x="312" y="1821"/>
                    <a:pt x="590" y="2362"/>
                  </a:cubicBezTo>
                  <a:cubicBezTo>
                    <a:pt x="826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67" y="2723"/>
                    <a:pt x="3098" y="1772"/>
                    <a:pt x="2475" y="1395"/>
                  </a:cubicBezTo>
                  <a:cubicBezTo>
                    <a:pt x="2393" y="1354"/>
                    <a:pt x="2310" y="1336"/>
                    <a:pt x="2231" y="1336"/>
                  </a:cubicBezTo>
                  <a:cubicBezTo>
                    <a:pt x="1895" y="1336"/>
                    <a:pt x="1619" y="1664"/>
                    <a:pt x="1738" y="2035"/>
                  </a:cubicBezTo>
                  <a:cubicBezTo>
                    <a:pt x="1861" y="2308"/>
                    <a:pt x="2177" y="2330"/>
                    <a:pt x="2317" y="2330"/>
                  </a:cubicBezTo>
                  <a:cubicBezTo>
                    <a:pt x="2345" y="2330"/>
                    <a:pt x="2366" y="2330"/>
                    <a:pt x="2377" y="2330"/>
                  </a:cubicBezTo>
                  <a:cubicBezTo>
                    <a:pt x="2426" y="2330"/>
                    <a:pt x="2443" y="2362"/>
                    <a:pt x="2443" y="2362"/>
                  </a:cubicBezTo>
                  <a:cubicBezTo>
                    <a:pt x="2487" y="2553"/>
                    <a:pt x="2241" y="2850"/>
                    <a:pt x="1764" y="2850"/>
                  </a:cubicBezTo>
                  <a:cubicBezTo>
                    <a:pt x="1709" y="2850"/>
                    <a:pt x="1651" y="2846"/>
                    <a:pt x="1590" y="2838"/>
                  </a:cubicBezTo>
                  <a:cubicBezTo>
                    <a:pt x="1410" y="2805"/>
                    <a:pt x="1230" y="2707"/>
                    <a:pt x="1082" y="2575"/>
                  </a:cubicBezTo>
                  <a:cubicBezTo>
                    <a:pt x="410" y="1920"/>
                    <a:pt x="738" y="543"/>
                    <a:pt x="1754" y="281"/>
                  </a:cubicBezTo>
                  <a:cubicBezTo>
                    <a:pt x="1902" y="240"/>
                    <a:pt x="2049" y="219"/>
                    <a:pt x="2197" y="219"/>
                  </a:cubicBezTo>
                  <a:cubicBezTo>
                    <a:pt x="2344" y="219"/>
                    <a:pt x="2492" y="240"/>
                    <a:pt x="2639" y="281"/>
                  </a:cubicBezTo>
                  <a:cubicBezTo>
                    <a:pt x="2836" y="330"/>
                    <a:pt x="3016" y="428"/>
                    <a:pt x="3164" y="543"/>
                  </a:cubicBezTo>
                  <a:cubicBezTo>
                    <a:pt x="3524" y="822"/>
                    <a:pt x="3737" y="1248"/>
                    <a:pt x="3754" y="1690"/>
                  </a:cubicBezTo>
                  <a:cubicBezTo>
                    <a:pt x="3819" y="2428"/>
                    <a:pt x="3442" y="3166"/>
                    <a:pt x="2869" y="3706"/>
                  </a:cubicBezTo>
                  <a:cubicBezTo>
                    <a:pt x="2311" y="4264"/>
                    <a:pt x="1557" y="4542"/>
                    <a:pt x="984" y="5083"/>
                  </a:cubicBezTo>
                  <a:cubicBezTo>
                    <a:pt x="410" y="5575"/>
                    <a:pt x="66" y="6296"/>
                    <a:pt x="17" y="7050"/>
                  </a:cubicBezTo>
                  <a:cubicBezTo>
                    <a:pt x="0" y="7771"/>
                    <a:pt x="377" y="8509"/>
                    <a:pt x="1049" y="8689"/>
                  </a:cubicBezTo>
                  <a:cubicBezTo>
                    <a:pt x="1174" y="8730"/>
                    <a:pt x="1302" y="8749"/>
                    <a:pt x="1429" y="8749"/>
                  </a:cubicBezTo>
                  <a:cubicBezTo>
                    <a:pt x="1922" y="8749"/>
                    <a:pt x="2394" y="8464"/>
                    <a:pt x="2524" y="8034"/>
                  </a:cubicBezTo>
                  <a:cubicBezTo>
                    <a:pt x="2721" y="7558"/>
                    <a:pt x="2508" y="7017"/>
                    <a:pt x="2049" y="6788"/>
                  </a:cubicBezTo>
                  <a:cubicBezTo>
                    <a:pt x="1934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6" y="6695"/>
                  </a:cubicBezTo>
                  <a:cubicBezTo>
                    <a:pt x="1245" y="6695"/>
                    <a:pt x="940" y="6913"/>
                    <a:pt x="853" y="7247"/>
                  </a:cubicBezTo>
                  <a:cubicBezTo>
                    <a:pt x="724" y="7724"/>
                    <a:pt x="1000" y="7998"/>
                    <a:pt x="1307" y="7998"/>
                  </a:cubicBezTo>
                  <a:cubicBezTo>
                    <a:pt x="1391" y="7998"/>
                    <a:pt x="1477" y="7977"/>
                    <a:pt x="1557" y="7935"/>
                  </a:cubicBezTo>
                  <a:cubicBezTo>
                    <a:pt x="1869" y="7771"/>
                    <a:pt x="1934" y="7362"/>
                    <a:pt x="1672" y="7116"/>
                  </a:cubicBezTo>
                  <a:cubicBezTo>
                    <a:pt x="1596" y="7049"/>
                    <a:pt x="1497" y="7015"/>
                    <a:pt x="1395" y="7015"/>
                  </a:cubicBezTo>
                  <a:cubicBezTo>
                    <a:pt x="1323" y="7015"/>
                    <a:pt x="1249" y="7032"/>
                    <a:pt x="1180" y="7067"/>
                  </a:cubicBezTo>
                  <a:cubicBezTo>
                    <a:pt x="1161" y="7078"/>
                    <a:pt x="1149" y="7082"/>
                    <a:pt x="1140" y="7082"/>
                  </a:cubicBezTo>
                  <a:cubicBezTo>
                    <a:pt x="1112" y="7082"/>
                    <a:pt x="1131" y="7034"/>
                    <a:pt x="1131" y="7034"/>
                  </a:cubicBezTo>
                  <a:cubicBezTo>
                    <a:pt x="1230" y="6813"/>
                    <a:pt x="1512" y="6785"/>
                    <a:pt x="1648" y="6785"/>
                  </a:cubicBezTo>
                  <a:cubicBezTo>
                    <a:pt x="1693" y="6785"/>
                    <a:pt x="1721" y="6788"/>
                    <a:pt x="1721" y="6788"/>
                  </a:cubicBezTo>
                  <a:cubicBezTo>
                    <a:pt x="1820" y="6788"/>
                    <a:pt x="1918" y="6821"/>
                    <a:pt x="2000" y="6854"/>
                  </a:cubicBezTo>
                  <a:cubicBezTo>
                    <a:pt x="2443" y="7034"/>
                    <a:pt x="2656" y="7558"/>
                    <a:pt x="2443" y="8001"/>
                  </a:cubicBezTo>
                  <a:cubicBezTo>
                    <a:pt x="2316" y="8394"/>
                    <a:pt x="1914" y="8640"/>
                    <a:pt x="1473" y="8640"/>
                  </a:cubicBezTo>
                  <a:cubicBezTo>
                    <a:pt x="1344" y="8640"/>
                    <a:pt x="1212" y="8619"/>
                    <a:pt x="1082" y="8575"/>
                  </a:cubicBezTo>
                  <a:cubicBezTo>
                    <a:pt x="492" y="8411"/>
                    <a:pt x="148" y="7722"/>
                    <a:pt x="181" y="7067"/>
                  </a:cubicBezTo>
                  <a:cubicBezTo>
                    <a:pt x="230" y="6345"/>
                    <a:pt x="558" y="5690"/>
                    <a:pt x="1098" y="5214"/>
                  </a:cubicBezTo>
                  <a:cubicBezTo>
                    <a:pt x="1639" y="4706"/>
                    <a:pt x="2393" y="4428"/>
                    <a:pt x="2983" y="3838"/>
                  </a:cubicBezTo>
                  <a:cubicBezTo>
                    <a:pt x="3590" y="3297"/>
                    <a:pt x="4000" y="2493"/>
                    <a:pt x="3918" y="1707"/>
                  </a:cubicBezTo>
                  <a:cubicBezTo>
                    <a:pt x="3869" y="920"/>
                    <a:pt x="3311" y="248"/>
                    <a:pt x="2541" y="68"/>
                  </a:cubicBezTo>
                  <a:cubicBezTo>
                    <a:pt x="2386" y="22"/>
                    <a:pt x="2228" y="0"/>
                    <a:pt x="20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4746950" y="841375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94" y="66"/>
                    <a:pt x="1361" y="164"/>
                  </a:cubicBezTo>
                  <a:cubicBezTo>
                    <a:pt x="1346" y="254"/>
                    <a:pt x="1249" y="330"/>
                    <a:pt x="1083" y="330"/>
                  </a:cubicBezTo>
                  <a:cubicBezTo>
                    <a:pt x="1067" y="330"/>
                    <a:pt x="1050" y="329"/>
                    <a:pt x="1033" y="328"/>
                  </a:cubicBezTo>
                  <a:cubicBezTo>
                    <a:pt x="837" y="328"/>
                    <a:pt x="1" y="393"/>
                    <a:pt x="66" y="2410"/>
                  </a:cubicBezTo>
                  <a:cubicBezTo>
                    <a:pt x="116" y="1983"/>
                    <a:pt x="378" y="1606"/>
                    <a:pt x="771" y="1393"/>
                  </a:cubicBezTo>
                  <a:cubicBezTo>
                    <a:pt x="1410" y="1115"/>
                    <a:pt x="1722" y="852"/>
                    <a:pt x="1607" y="475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4764575" y="663525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cubicBezTo>
                    <a:pt x="2885" y="672"/>
                    <a:pt x="4164" y="2180"/>
                    <a:pt x="4262" y="4426"/>
                  </a:cubicBezTo>
                  <a:cubicBezTo>
                    <a:pt x="4344" y="6262"/>
                    <a:pt x="3262" y="7966"/>
                    <a:pt x="1558" y="8688"/>
                  </a:cubicBezTo>
                  <a:cubicBezTo>
                    <a:pt x="230" y="9212"/>
                    <a:pt x="1" y="10032"/>
                    <a:pt x="1" y="10032"/>
                  </a:cubicBezTo>
                  <a:cubicBezTo>
                    <a:pt x="310" y="9498"/>
                    <a:pt x="667" y="9322"/>
                    <a:pt x="969" y="9322"/>
                  </a:cubicBezTo>
                  <a:cubicBezTo>
                    <a:pt x="1195" y="9322"/>
                    <a:pt x="1389" y="9421"/>
                    <a:pt x="1509" y="9540"/>
                  </a:cubicBezTo>
                  <a:cubicBezTo>
                    <a:pt x="1612" y="9632"/>
                    <a:pt x="1712" y="9662"/>
                    <a:pt x="1807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43" y="9589"/>
                    <a:pt x="2328" y="9802"/>
                    <a:pt x="2328" y="9802"/>
                  </a:cubicBezTo>
                  <a:cubicBezTo>
                    <a:pt x="2656" y="9638"/>
                    <a:pt x="2771" y="9229"/>
                    <a:pt x="2558" y="8917"/>
                  </a:cubicBezTo>
                  <a:cubicBezTo>
                    <a:pt x="2477" y="8782"/>
                    <a:pt x="2317" y="8691"/>
                    <a:pt x="2154" y="8691"/>
                  </a:cubicBezTo>
                  <a:cubicBezTo>
                    <a:pt x="2119" y="8691"/>
                    <a:pt x="2084" y="8695"/>
                    <a:pt x="2050" y="8704"/>
                  </a:cubicBezTo>
                  <a:lnTo>
                    <a:pt x="2050" y="8704"/>
                  </a:lnTo>
                  <a:cubicBezTo>
                    <a:pt x="2058" y="8702"/>
                    <a:pt x="2283" y="8638"/>
                    <a:pt x="3295" y="7802"/>
                  </a:cubicBezTo>
                  <a:cubicBezTo>
                    <a:pt x="4590" y="6737"/>
                    <a:pt x="4525" y="7098"/>
                    <a:pt x="5459" y="6606"/>
                  </a:cubicBezTo>
                  <a:cubicBezTo>
                    <a:pt x="6377" y="6114"/>
                    <a:pt x="6065" y="5131"/>
                    <a:pt x="6065" y="5131"/>
                  </a:cubicBezTo>
                  <a:lnTo>
                    <a:pt x="6065" y="5131"/>
                  </a:lnTo>
                  <a:cubicBezTo>
                    <a:pt x="6020" y="5252"/>
                    <a:pt x="5960" y="5429"/>
                    <a:pt x="5498" y="5429"/>
                  </a:cubicBezTo>
                  <a:cubicBezTo>
                    <a:pt x="5460" y="5429"/>
                    <a:pt x="5420" y="5428"/>
                    <a:pt x="5377" y="5426"/>
                  </a:cubicBezTo>
                  <a:cubicBezTo>
                    <a:pt x="5351" y="5424"/>
                    <a:pt x="5326" y="5422"/>
                    <a:pt x="5301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12" y="6163"/>
                    <a:pt x="4213" y="6245"/>
                  </a:cubicBezTo>
                  <a:cubicBezTo>
                    <a:pt x="4541" y="5917"/>
                    <a:pt x="4607" y="5131"/>
                    <a:pt x="4705" y="4491"/>
                  </a:cubicBezTo>
                  <a:cubicBezTo>
                    <a:pt x="4803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9" y="2656"/>
                  </a:cubicBezTo>
                  <a:cubicBezTo>
                    <a:pt x="5836" y="2508"/>
                    <a:pt x="5852" y="2361"/>
                    <a:pt x="5885" y="2213"/>
                  </a:cubicBezTo>
                  <a:lnTo>
                    <a:pt x="5885" y="2213"/>
                  </a:lnTo>
                  <a:cubicBezTo>
                    <a:pt x="5885" y="2213"/>
                    <a:pt x="5852" y="2328"/>
                    <a:pt x="5459" y="2377"/>
                  </a:cubicBezTo>
                  <a:cubicBezTo>
                    <a:pt x="5147" y="2426"/>
                    <a:pt x="4902" y="2656"/>
                    <a:pt x="4852" y="2967"/>
                  </a:cubicBezTo>
                  <a:cubicBezTo>
                    <a:pt x="4852" y="3117"/>
                    <a:pt x="4750" y="3302"/>
                    <a:pt x="4602" y="3302"/>
                  </a:cubicBezTo>
                  <a:cubicBezTo>
                    <a:pt x="4572" y="3302"/>
                    <a:pt x="4541" y="3295"/>
                    <a:pt x="4508" y="3278"/>
                  </a:cubicBezTo>
                  <a:cubicBezTo>
                    <a:pt x="4328" y="3164"/>
                    <a:pt x="4393" y="2885"/>
                    <a:pt x="4393" y="2885"/>
                  </a:cubicBezTo>
                  <a:cubicBezTo>
                    <a:pt x="4607" y="2295"/>
                    <a:pt x="5180" y="2508"/>
                    <a:pt x="5623" y="1820"/>
                  </a:cubicBezTo>
                  <a:cubicBezTo>
                    <a:pt x="6033" y="1213"/>
                    <a:pt x="5475" y="590"/>
                    <a:pt x="5279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4745325" y="589750"/>
              <a:ext cx="69675" cy="20370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705" y="1"/>
                  </a:moveTo>
                  <a:lnTo>
                    <a:pt x="705" y="1"/>
                  </a:lnTo>
                  <a:cubicBezTo>
                    <a:pt x="705" y="1"/>
                    <a:pt x="66" y="181"/>
                    <a:pt x="213" y="1066"/>
                  </a:cubicBezTo>
                  <a:cubicBezTo>
                    <a:pt x="312" y="1558"/>
                    <a:pt x="558" y="2017"/>
                    <a:pt x="935" y="2361"/>
                  </a:cubicBezTo>
                  <a:cubicBezTo>
                    <a:pt x="1131" y="2558"/>
                    <a:pt x="1328" y="2722"/>
                    <a:pt x="1475" y="2902"/>
                  </a:cubicBezTo>
                  <a:cubicBezTo>
                    <a:pt x="1803" y="3263"/>
                    <a:pt x="2475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213" y="6131"/>
                  </a:cubicBezTo>
                  <a:cubicBezTo>
                    <a:pt x="2524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75" y="1230"/>
                    <a:pt x="410" y="968"/>
                    <a:pt x="7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518700" y="913300"/>
              <a:ext cx="226650" cy="158025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2016" y="0"/>
                  </a:moveTo>
                  <a:cubicBezTo>
                    <a:pt x="1103" y="0"/>
                    <a:pt x="83" y="656"/>
                    <a:pt x="50" y="1860"/>
                  </a:cubicBezTo>
                  <a:cubicBezTo>
                    <a:pt x="1" y="2712"/>
                    <a:pt x="476" y="3532"/>
                    <a:pt x="1247" y="3942"/>
                  </a:cubicBezTo>
                  <a:cubicBezTo>
                    <a:pt x="1740" y="4199"/>
                    <a:pt x="2292" y="4301"/>
                    <a:pt x="2857" y="4301"/>
                  </a:cubicBezTo>
                  <a:cubicBezTo>
                    <a:pt x="3193" y="4301"/>
                    <a:pt x="3533" y="4265"/>
                    <a:pt x="3869" y="4204"/>
                  </a:cubicBezTo>
                  <a:cubicBezTo>
                    <a:pt x="4754" y="3958"/>
                    <a:pt x="5574" y="3630"/>
                    <a:pt x="6393" y="3417"/>
                  </a:cubicBezTo>
                  <a:cubicBezTo>
                    <a:pt x="6591" y="3369"/>
                    <a:pt x="6794" y="3344"/>
                    <a:pt x="6994" y="3344"/>
                  </a:cubicBezTo>
                  <a:cubicBezTo>
                    <a:pt x="7606" y="3344"/>
                    <a:pt x="8191" y="3575"/>
                    <a:pt x="8524" y="4057"/>
                  </a:cubicBezTo>
                  <a:cubicBezTo>
                    <a:pt x="8967" y="4630"/>
                    <a:pt x="9000" y="5581"/>
                    <a:pt x="8459" y="5974"/>
                  </a:cubicBezTo>
                  <a:cubicBezTo>
                    <a:pt x="8245" y="6136"/>
                    <a:pt x="7988" y="6211"/>
                    <a:pt x="7739" y="6211"/>
                  </a:cubicBezTo>
                  <a:cubicBezTo>
                    <a:pt x="7360" y="6211"/>
                    <a:pt x="7001" y="6036"/>
                    <a:pt x="6852" y="5728"/>
                  </a:cubicBezTo>
                  <a:cubicBezTo>
                    <a:pt x="6541" y="5237"/>
                    <a:pt x="6787" y="4581"/>
                    <a:pt x="7246" y="4450"/>
                  </a:cubicBezTo>
                  <a:cubicBezTo>
                    <a:pt x="7337" y="4413"/>
                    <a:pt x="7432" y="4396"/>
                    <a:pt x="7525" y="4396"/>
                  </a:cubicBezTo>
                  <a:cubicBezTo>
                    <a:pt x="7764" y="4396"/>
                    <a:pt x="7994" y="4511"/>
                    <a:pt x="8147" y="4712"/>
                  </a:cubicBezTo>
                  <a:cubicBezTo>
                    <a:pt x="8246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64" y="5398"/>
                  </a:cubicBezTo>
                  <a:cubicBezTo>
                    <a:pt x="8053" y="5398"/>
                    <a:pt x="8042" y="5394"/>
                    <a:pt x="8033" y="5384"/>
                  </a:cubicBezTo>
                  <a:cubicBezTo>
                    <a:pt x="7967" y="5319"/>
                    <a:pt x="8033" y="4974"/>
                    <a:pt x="7656" y="4925"/>
                  </a:cubicBezTo>
                  <a:cubicBezTo>
                    <a:pt x="7642" y="4923"/>
                    <a:pt x="7628" y="4922"/>
                    <a:pt x="7615" y="4922"/>
                  </a:cubicBezTo>
                  <a:cubicBezTo>
                    <a:pt x="7284" y="4922"/>
                    <a:pt x="7161" y="5488"/>
                    <a:pt x="7508" y="5630"/>
                  </a:cubicBezTo>
                  <a:cubicBezTo>
                    <a:pt x="7578" y="5661"/>
                    <a:pt x="7651" y="5676"/>
                    <a:pt x="7723" y="5676"/>
                  </a:cubicBezTo>
                  <a:cubicBezTo>
                    <a:pt x="7952" y="5676"/>
                    <a:pt x="8167" y="5527"/>
                    <a:pt x="8229" y="5302"/>
                  </a:cubicBezTo>
                  <a:lnTo>
                    <a:pt x="8229" y="5286"/>
                  </a:lnTo>
                  <a:cubicBezTo>
                    <a:pt x="8246" y="5270"/>
                    <a:pt x="8246" y="5253"/>
                    <a:pt x="8246" y="5237"/>
                  </a:cubicBezTo>
                  <a:lnTo>
                    <a:pt x="8246" y="5220"/>
                  </a:lnTo>
                  <a:cubicBezTo>
                    <a:pt x="8278" y="5106"/>
                    <a:pt x="8262" y="4974"/>
                    <a:pt x="8229" y="4843"/>
                  </a:cubicBezTo>
                  <a:cubicBezTo>
                    <a:pt x="8117" y="4531"/>
                    <a:pt x="7824" y="4343"/>
                    <a:pt x="7510" y="4343"/>
                  </a:cubicBezTo>
                  <a:cubicBezTo>
                    <a:pt x="7412" y="4343"/>
                    <a:pt x="7311" y="4362"/>
                    <a:pt x="7213" y="4401"/>
                  </a:cubicBezTo>
                  <a:cubicBezTo>
                    <a:pt x="6721" y="4516"/>
                    <a:pt x="6426" y="5220"/>
                    <a:pt x="6770" y="5778"/>
                  </a:cubicBezTo>
                  <a:cubicBezTo>
                    <a:pt x="6942" y="6121"/>
                    <a:pt x="7350" y="6321"/>
                    <a:pt x="7771" y="6321"/>
                  </a:cubicBezTo>
                  <a:cubicBezTo>
                    <a:pt x="8035" y="6321"/>
                    <a:pt x="8304" y="6243"/>
                    <a:pt x="8524" y="6073"/>
                  </a:cubicBezTo>
                  <a:cubicBezTo>
                    <a:pt x="8967" y="5745"/>
                    <a:pt x="9065" y="5138"/>
                    <a:pt x="8918" y="4581"/>
                  </a:cubicBezTo>
                  <a:cubicBezTo>
                    <a:pt x="8819" y="4040"/>
                    <a:pt x="8459" y="3171"/>
                    <a:pt x="7197" y="2893"/>
                  </a:cubicBezTo>
                  <a:cubicBezTo>
                    <a:pt x="7052" y="2860"/>
                    <a:pt x="6904" y="2845"/>
                    <a:pt x="6753" y="2845"/>
                  </a:cubicBezTo>
                  <a:cubicBezTo>
                    <a:pt x="5429" y="2845"/>
                    <a:pt x="3886" y="3979"/>
                    <a:pt x="2308" y="3979"/>
                  </a:cubicBezTo>
                  <a:cubicBezTo>
                    <a:pt x="2091" y="3979"/>
                    <a:pt x="1874" y="3958"/>
                    <a:pt x="1656" y="3909"/>
                  </a:cubicBezTo>
                  <a:cubicBezTo>
                    <a:pt x="1558" y="3876"/>
                    <a:pt x="1460" y="3860"/>
                    <a:pt x="1378" y="3827"/>
                  </a:cubicBezTo>
                  <a:lnTo>
                    <a:pt x="1312" y="3794"/>
                  </a:lnTo>
                  <a:cubicBezTo>
                    <a:pt x="591" y="3417"/>
                    <a:pt x="165" y="2663"/>
                    <a:pt x="181" y="1860"/>
                  </a:cubicBezTo>
                  <a:cubicBezTo>
                    <a:pt x="203" y="738"/>
                    <a:pt x="1182" y="105"/>
                    <a:pt x="2056" y="105"/>
                  </a:cubicBezTo>
                  <a:cubicBezTo>
                    <a:pt x="2471" y="105"/>
                    <a:pt x="2862" y="248"/>
                    <a:pt x="3115" y="549"/>
                  </a:cubicBezTo>
                  <a:cubicBezTo>
                    <a:pt x="3574" y="1008"/>
                    <a:pt x="3525" y="1762"/>
                    <a:pt x="3033" y="2172"/>
                  </a:cubicBezTo>
                  <a:cubicBezTo>
                    <a:pt x="2951" y="2221"/>
                    <a:pt x="2853" y="2270"/>
                    <a:pt x="2771" y="2286"/>
                  </a:cubicBezTo>
                  <a:cubicBezTo>
                    <a:pt x="2699" y="2305"/>
                    <a:pt x="2626" y="2315"/>
                    <a:pt x="2554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51" y="2057"/>
                    <a:pt x="1886" y="1909"/>
                    <a:pt x="1935" y="1762"/>
                  </a:cubicBezTo>
                  <a:lnTo>
                    <a:pt x="1935" y="1762"/>
                  </a:lnTo>
                  <a:cubicBezTo>
                    <a:pt x="2008" y="1845"/>
                    <a:pt x="2107" y="1888"/>
                    <a:pt x="2207" y="1888"/>
                  </a:cubicBezTo>
                  <a:cubicBezTo>
                    <a:pt x="2265" y="1888"/>
                    <a:pt x="2323" y="1874"/>
                    <a:pt x="2378" y="1844"/>
                  </a:cubicBezTo>
                  <a:cubicBezTo>
                    <a:pt x="2607" y="1713"/>
                    <a:pt x="2541" y="1319"/>
                    <a:pt x="2214" y="1221"/>
                  </a:cubicBezTo>
                  <a:cubicBezTo>
                    <a:pt x="2182" y="1211"/>
                    <a:pt x="2151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80" y="2400"/>
                  </a:cubicBezTo>
                  <a:cubicBezTo>
                    <a:pt x="2554" y="2400"/>
                    <a:pt x="2630" y="2389"/>
                    <a:pt x="2705" y="2368"/>
                  </a:cubicBezTo>
                  <a:cubicBezTo>
                    <a:pt x="2738" y="2368"/>
                    <a:pt x="2755" y="2352"/>
                    <a:pt x="2787" y="2352"/>
                  </a:cubicBezTo>
                  <a:lnTo>
                    <a:pt x="2869" y="2319"/>
                  </a:lnTo>
                  <a:lnTo>
                    <a:pt x="2902" y="2303"/>
                  </a:lnTo>
                  <a:cubicBezTo>
                    <a:pt x="3050" y="2237"/>
                    <a:pt x="3181" y="2139"/>
                    <a:pt x="3279" y="2008"/>
                  </a:cubicBezTo>
                  <a:cubicBezTo>
                    <a:pt x="3591" y="1532"/>
                    <a:pt x="3558" y="909"/>
                    <a:pt x="3164" y="500"/>
                  </a:cubicBezTo>
                  <a:cubicBezTo>
                    <a:pt x="2898" y="162"/>
                    <a:pt x="2470" y="0"/>
                    <a:pt x="20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557225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8" y="0"/>
                  </a:moveTo>
                  <a:cubicBezTo>
                    <a:pt x="5268" y="0"/>
                    <a:pt x="4969" y="44"/>
                    <a:pt x="4623" y="167"/>
                  </a:cubicBezTo>
                  <a:cubicBezTo>
                    <a:pt x="3775" y="469"/>
                    <a:pt x="2580" y="1035"/>
                    <a:pt x="1408" y="1035"/>
                  </a:cubicBezTo>
                  <a:cubicBezTo>
                    <a:pt x="927" y="1035"/>
                    <a:pt x="449" y="940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69" y="1335"/>
                    <a:pt x="1335" y="1335"/>
                  </a:cubicBezTo>
                  <a:cubicBezTo>
                    <a:pt x="1371" y="1335"/>
                    <a:pt x="1407" y="1334"/>
                    <a:pt x="1443" y="1331"/>
                  </a:cubicBezTo>
                  <a:cubicBezTo>
                    <a:pt x="1950" y="1307"/>
                    <a:pt x="2181" y="1167"/>
                    <a:pt x="2320" y="1167"/>
                  </a:cubicBezTo>
                  <a:cubicBezTo>
                    <a:pt x="2370" y="1167"/>
                    <a:pt x="2408" y="1185"/>
                    <a:pt x="2443" y="1233"/>
                  </a:cubicBezTo>
                  <a:cubicBezTo>
                    <a:pt x="2508" y="1324"/>
                    <a:pt x="2397" y="1374"/>
                    <a:pt x="2241" y="1374"/>
                  </a:cubicBezTo>
                  <a:cubicBezTo>
                    <a:pt x="2201" y="1374"/>
                    <a:pt x="2159" y="1370"/>
                    <a:pt x="2115" y="1364"/>
                  </a:cubicBezTo>
                  <a:cubicBezTo>
                    <a:pt x="2063" y="1340"/>
                    <a:pt x="2008" y="1330"/>
                    <a:pt x="1955" y="1330"/>
                  </a:cubicBezTo>
                  <a:cubicBezTo>
                    <a:pt x="1858" y="1330"/>
                    <a:pt x="1763" y="1366"/>
                    <a:pt x="1689" y="1429"/>
                  </a:cubicBezTo>
                  <a:cubicBezTo>
                    <a:pt x="1511" y="1591"/>
                    <a:pt x="1715" y="2102"/>
                    <a:pt x="1346" y="2102"/>
                  </a:cubicBezTo>
                  <a:cubicBezTo>
                    <a:pt x="1340" y="2102"/>
                    <a:pt x="1334" y="2102"/>
                    <a:pt x="1328" y="2101"/>
                  </a:cubicBezTo>
                  <a:lnTo>
                    <a:pt x="1328" y="2101"/>
                  </a:lnTo>
                  <a:cubicBezTo>
                    <a:pt x="1328" y="2101"/>
                    <a:pt x="1622" y="2468"/>
                    <a:pt x="2050" y="2468"/>
                  </a:cubicBezTo>
                  <a:cubicBezTo>
                    <a:pt x="2195" y="2468"/>
                    <a:pt x="2355" y="2426"/>
                    <a:pt x="2525" y="2314"/>
                  </a:cubicBezTo>
                  <a:cubicBezTo>
                    <a:pt x="3197" y="1888"/>
                    <a:pt x="2820" y="1380"/>
                    <a:pt x="3082" y="1249"/>
                  </a:cubicBezTo>
                  <a:cubicBezTo>
                    <a:pt x="3125" y="1226"/>
                    <a:pt x="3167" y="1216"/>
                    <a:pt x="3206" y="1216"/>
                  </a:cubicBezTo>
                  <a:cubicBezTo>
                    <a:pt x="3389" y="1216"/>
                    <a:pt x="3501" y="1445"/>
                    <a:pt x="3312" y="1675"/>
                  </a:cubicBezTo>
                  <a:cubicBezTo>
                    <a:pt x="3082" y="1937"/>
                    <a:pt x="2230" y="2888"/>
                    <a:pt x="3558" y="3708"/>
                  </a:cubicBezTo>
                  <a:cubicBezTo>
                    <a:pt x="3558" y="3708"/>
                    <a:pt x="3377" y="3249"/>
                    <a:pt x="3738" y="3085"/>
                  </a:cubicBezTo>
                  <a:cubicBezTo>
                    <a:pt x="4098" y="2937"/>
                    <a:pt x="4820" y="2708"/>
                    <a:pt x="4721" y="2216"/>
                  </a:cubicBezTo>
                  <a:cubicBezTo>
                    <a:pt x="4623" y="1708"/>
                    <a:pt x="4246" y="954"/>
                    <a:pt x="4852" y="511"/>
                  </a:cubicBezTo>
                  <a:cubicBezTo>
                    <a:pt x="5204" y="247"/>
                    <a:pt x="5510" y="147"/>
                    <a:pt x="5817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36" y="0"/>
                    <a:pt x="55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587150" y="911025"/>
              <a:ext cx="90175" cy="63125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1115" y="0"/>
                  </a:moveTo>
                  <a:cubicBezTo>
                    <a:pt x="512" y="0"/>
                    <a:pt x="0" y="132"/>
                    <a:pt x="0" y="132"/>
                  </a:cubicBezTo>
                  <a:cubicBezTo>
                    <a:pt x="0" y="132"/>
                    <a:pt x="951" y="197"/>
                    <a:pt x="1197" y="541"/>
                  </a:cubicBezTo>
                  <a:cubicBezTo>
                    <a:pt x="1361" y="738"/>
                    <a:pt x="1426" y="1017"/>
                    <a:pt x="1344" y="1263"/>
                  </a:cubicBezTo>
                  <a:cubicBezTo>
                    <a:pt x="1295" y="1492"/>
                    <a:pt x="1180" y="2148"/>
                    <a:pt x="2213" y="2164"/>
                  </a:cubicBezTo>
                  <a:cubicBezTo>
                    <a:pt x="3246" y="2164"/>
                    <a:pt x="3082" y="2525"/>
                    <a:pt x="3082" y="2525"/>
                  </a:cubicBezTo>
                  <a:cubicBezTo>
                    <a:pt x="3082" y="2525"/>
                    <a:pt x="3606" y="1771"/>
                    <a:pt x="2738" y="607"/>
                  </a:cubicBezTo>
                  <a:cubicBezTo>
                    <a:pt x="2367" y="123"/>
                    <a:pt x="1699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551900" y="844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5"/>
                    <a:pt x="738" y="689"/>
                    <a:pt x="804" y="1427"/>
                  </a:cubicBezTo>
                  <a:cubicBezTo>
                    <a:pt x="869" y="2148"/>
                    <a:pt x="1" y="2607"/>
                    <a:pt x="1" y="2607"/>
                  </a:cubicBezTo>
                  <a:cubicBezTo>
                    <a:pt x="574" y="2410"/>
                    <a:pt x="1754" y="2673"/>
                    <a:pt x="2000" y="2017"/>
                  </a:cubicBezTo>
                  <a:cubicBezTo>
                    <a:pt x="2263" y="1345"/>
                    <a:pt x="1623" y="935"/>
                    <a:pt x="1263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4467075" y="873325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2803" y="1"/>
                  </a:moveTo>
                  <a:cubicBezTo>
                    <a:pt x="2726" y="78"/>
                    <a:pt x="2607" y="125"/>
                    <a:pt x="2487" y="125"/>
                  </a:cubicBezTo>
                  <a:cubicBezTo>
                    <a:pt x="2456" y="125"/>
                    <a:pt x="2424" y="122"/>
                    <a:pt x="2394" y="115"/>
                  </a:cubicBezTo>
                  <a:cubicBezTo>
                    <a:pt x="2343" y="109"/>
                    <a:pt x="2273" y="103"/>
                    <a:pt x="2192" y="103"/>
                  </a:cubicBezTo>
                  <a:cubicBezTo>
                    <a:pt x="1875" y="103"/>
                    <a:pt x="1386" y="194"/>
                    <a:pt x="1230" y="689"/>
                  </a:cubicBezTo>
                  <a:cubicBezTo>
                    <a:pt x="1050" y="1312"/>
                    <a:pt x="1197" y="1705"/>
                    <a:pt x="1410" y="1886"/>
                  </a:cubicBezTo>
                  <a:cubicBezTo>
                    <a:pt x="1623" y="2066"/>
                    <a:pt x="1623" y="2443"/>
                    <a:pt x="1476" y="2492"/>
                  </a:cubicBezTo>
                  <a:cubicBezTo>
                    <a:pt x="1444" y="2506"/>
                    <a:pt x="1408" y="2513"/>
                    <a:pt x="1371" y="2513"/>
                  </a:cubicBezTo>
                  <a:cubicBezTo>
                    <a:pt x="1232" y="2513"/>
                    <a:pt x="1083" y="2413"/>
                    <a:pt x="1148" y="2181"/>
                  </a:cubicBezTo>
                  <a:cubicBezTo>
                    <a:pt x="1221" y="1947"/>
                    <a:pt x="1048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86" y="1745"/>
                    <a:pt x="638" y="1748"/>
                    <a:pt x="594" y="1748"/>
                  </a:cubicBezTo>
                  <a:cubicBezTo>
                    <a:pt x="421" y="1748"/>
                    <a:pt x="318" y="1695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1" y="2492"/>
                    <a:pt x="689" y="2918"/>
                  </a:cubicBezTo>
                  <a:cubicBezTo>
                    <a:pt x="1377" y="3344"/>
                    <a:pt x="1738" y="4033"/>
                    <a:pt x="2115" y="4295"/>
                  </a:cubicBezTo>
                  <a:cubicBezTo>
                    <a:pt x="2115" y="4295"/>
                    <a:pt x="1525" y="3344"/>
                    <a:pt x="2082" y="2476"/>
                  </a:cubicBezTo>
                  <a:cubicBezTo>
                    <a:pt x="2623" y="1607"/>
                    <a:pt x="3197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4362175" y="714650"/>
              <a:ext cx="202625" cy="202550"/>
            </a:xfrm>
            <a:custGeom>
              <a:avLst/>
              <a:gdLst/>
              <a:ahLst/>
              <a:cxnLst/>
              <a:rect l="l" t="t" r="r" b="b"/>
              <a:pathLst>
                <a:path w="8105" h="8102" extrusionOk="0">
                  <a:moveTo>
                    <a:pt x="2383" y="0"/>
                  </a:moveTo>
                  <a:cubicBezTo>
                    <a:pt x="2282" y="0"/>
                    <a:pt x="2181" y="7"/>
                    <a:pt x="2082" y="21"/>
                  </a:cubicBezTo>
                  <a:cubicBezTo>
                    <a:pt x="754" y="168"/>
                    <a:pt x="0" y="1987"/>
                    <a:pt x="787" y="3250"/>
                  </a:cubicBezTo>
                  <a:cubicBezTo>
                    <a:pt x="1376" y="4207"/>
                    <a:pt x="2455" y="4489"/>
                    <a:pt x="3428" y="4489"/>
                  </a:cubicBezTo>
                  <a:cubicBezTo>
                    <a:pt x="3538" y="4489"/>
                    <a:pt x="3647" y="4486"/>
                    <a:pt x="3754" y="4479"/>
                  </a:cubicBezTo>
                  <a:cubicBezTo>
                    <a:pt x="3951" y="4479"/>
                    <a:pt x="4197" y="4446"/>
                    <a:pt x="4442" y="4413"/>
                  </a:cubicBezTo>
                  <a:cubicBezTo>
                    <a:pt x="4442" y="4413"/>
                    <a:pt x="4651" y="4379"/>
                    <a:pt x="4961" y="4379"/>
                  </a:cubicBezTo>
                  <a:cubicBezTo>
                    <a:pt x="5449" y="4379"/>
                    <a:pt x="6189" y="4464"/>
                    <a:pt x="6770" y="4905"/>
                  </a:cubicBezTo>
                  <a:cubicBezTo>
                    <a:pt x="7163" y="5249"/>
                    <a:pt x="7426" y="5708"/>
                    <a:pt x="7508" y="6233"/>
                  </a:cubicBezTo>
                  <a:cubicBezTo>
                    <a:pt x="7508" y="6233"/>
                    <a:pt x="7671" y="7429"/>
                    <a:pt x="7098" y="8069"/>
                  </a:cubicBezTo>
                  <a:cubicBezTo>
                    <a:pt x="7089" y="8078"/>
                    <a:pt x="7084" y="8087"/>
                    <a:pt x="7080" y="8093"/>
                  </a:cubicBezTo>
                  <a:lnTo>
                    <a:pt x="7080" y="8093"/>
                  </a:lnTo>
                  <a:cubicBezTo>
                    <a:pt x="7207" y="8022"/>
                    <a:pt x="8105" y="7465"/>
                    <a:pt x="7983" y="5987"/>
                  </a:cubicBezTo>
                  <a:cubicBezTo>
                    <a:pt x="7875" y="4666"/>
                    <a:pt x="6825" y="4010"/>
                    <a:pt x="5508" y="4010"/>
                  </a:cubicBezTo>
                  <a:cubicBezTo>
                    <a:pt x="5223" y="4010"/>
                    <a:pt x="4926" y="4041"/>
                    <a:pt x="4623" y="4102"/>
                  </a:cubicBezTo>
                  <a:cubicBezTo>
                    <a:pt x="4114" y="4202"/>
                    <a:pt x="3658" y="4253"/>
                    <a:pt x="3248" y="4253"/>
                  </a:cubicBezTo>
                  <a:cubicBezTo>
                    <a:pt x="2722" y="4253"/>
                    <a:pt x="2273" y="4170"/>
                    <a:pt x="1885" y="4004"/>
                  </a:cubicBezTo>
                  <a:cubicBezTo>
                    <a:pt x="1492" y="3807"/>
                    <a:pt x="1164" y="3512"/>
                    <a:pt x="918" y="3151"/>
                  </a:cubicBezTo>
                  <a:cubicBezTo>
                    <a:pt x="197" y="1987"/>
                    <a:pt x="885" y="299"/>
                    <a:pt x="2098" y="168"/>
                  </a:cubicBezTo>
                  <a:cubicBezTo>
                    <a:pt x="2207" y="150"/>
                    <a:pt x="2316" y="140"/>
                    <a:pt x="2424" y="140"/>
                  </a:cubicBezTo>
                  <a:cubicBezTo>
                    <a:pt x="2890" y="140"/>
                    <a:pt x="3337" y="311"/>
                    <a:pt x="3590" y="643"/>
                  </a:cubicBezTo>
                  <a:cubicBezTo>
                    <a:pt x="3885" y="1037"/>
                    <a:pt x="3934" y="1561"/>
                    <a:pt x="3738" y="2004"/>
                  </a:cubicBezTo>
                  <a:cubicBezTo>
                    <a:pt x="3577" y="2339"/>
                    <a:pt x="3240" y="2543"/>
                    <a:pt x="2880" y="2543"/>
                  </a:cubicBezTo>
                  <a:cubicBezTo>
                    <a:pt x="2801" y="2543"/>
                    <a:pt x="2720" y="2533"/>
                    <a:pt x="2639" y="2512"/>
                  </a:cubicBezTo>
                  <a:cubicBezTo>
                    <a:pt x="2197" y="2397"/>
                    <a:pt x="2033" y="1971"/>
                    <a:pt x="2361" y="1922"/>
                  </a:cubicBezTo>
                  <a:cubicBezTo>
                    <a:pt x="2770" y="1856"/>
                    <a:pt x="2852" y="1512"/>
                    <a:pt x="2705" y="1217"/>
                  </a:cubicBezTo>
                  <a:cubicBezTo>
                    <a:pt x="2644" y="1096"/>
                    <a:pt x="2509" y="1027"/>
                    <a:pt x="2363" y="1027"/>
                  </a:cubicBezTo>
                  <a:cubicBezTo>
                    <a:pt x="2155" y="1027"/>
                    <a:pt x="1927" y="1168"/>
                    <a:pt x="1869" y="1496"/>
                  </a:cubicBezTo>
                  <a:cubicBezTo>
                    <a:pt x="1820" y="1758"/>
                    <a:pt x="1902" y="2037"/>
                    <a:pt x="2082" y="2250"/>
                  </a:cubicBezTo>
                  <a:cubicBezTo>
                    <a:pt x="2249" y="2434"/>
                    <a:pt x="2583" y="2592"/>
                    <a:pt x="2926" y="2592"/>
                  </a:cubicBezTo>
                  <a:cubicBezTo>
                    <a:pt x="3256" y="2592"/>
                    <a:pt x="3594" y="2446"/>
                    <a:pt x="3803" y="2037"/>
                  </a:cubicBezTo>
                  <a:cubicBezTo>
                    <a:pt x="4049" y="1561"/>
                    <a:pt x="4000" y="1004"/>
                    <a:pt x="3688" y="561"/>
                  </a:cubicBezTo>
                  <a:cubicBezTo>
                    <a:pt x="3401" y="178"/>
                    <a:pt x="2895" y="0"/>
                    <a:pt x="2383" y="0"/>
                  </a:cubicBezTo>
                  <a:close/>
                  <a:moveTo>
                    <a:pt x="7080" y="8093"/>
                  </a:moveTo>
                  <a:cubicBezTo>
                    <a:pt x="7070" y="8099"/>
                    <a:pt x="7065" y="8101"/>
                    <a:pt x="7065" y="8101"/>
                  </a:cubicBezTo>
                  <a:cubicBezTo>
                    <a:pt x="7072" y="8101"/>
                    <a:pt x="7076" y="8098"/>
                    <a:pt x="7080" y="809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4394550" y="831225"/>
              <a:ext cx="116675" cy="59325"/>
            </a:xfrm>
            <a:custGeom>
              <a:avLst/>
              <a:gdLst/>
              <a:ahLst/>
              <a:cxnLst/>
              <a:rect l="l" t="t" r="r" b="b"/>
              <a:pathLst>
                <a:path w="4667" h="2373" extrusionOk="0">
                  <a:moveTo>
                    <a:pt x="3586" y="1"/>
                  </a:moveTo>
                  <a:cubicBezTo>
                    <a:pt x="3290" y="1"/>
                    <a:pt x="2939" y="42"/>
                    <a:pt x="2541" y="160"/>
                  </a:cubicBezTo>
                  <a:cubicBezTo>
                    <a:pt x="1975" y="321"/>
                    <a:pt x="1495" y="380"/>
                    <a:pt x="1103" y="380"/>
                  </a:cubicBezTo>
                  <a:cubicBezTo>
                    <a:pt x="576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48" y="275"/>
                    <a:pt x="262" y="390"/>
                    <a:pt x="377" y="537"/>
                  </a:cubicBezTo>
                  <a:cubicBezTo>
                    <a:pt x="452" y="642"/>
                    <a:pt x="610" y="1393"/>
                    <a:pt x="1190" y="1393"/>
                  </a:cubicBezTo>
                  <a:cubicBezTo>
                    <a:pt x="1243" y="1393"/>
                    <a:pt x="1300" y="1387"/>
                    <a:pt x="1361" y="1373"/>
                  </a:cubicBezTo>
                  <a:cubicBezTo>
                    <a:pt x="2098" y="1226"/>
                    <a:pt x="1951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3" y="911"/>
                    <a:pt x="2710" y="911"/>
                  </a:cubicBezTo>
                  <a:cubicBezTo>
                    <a:pt x="2639" y="911"/>
                    <a:pt x="2562" y="891"/>
                    <a:pt x="2459" y="881"/>
                  </a:cubicBezTo>
                  <a:cubicBezTo>
                    <a:pt x="2451" y="881"/>
                    <a:pt x="2442" y="880"/>
                    <a:pt x="2433" y="880"/>
                  </a:cubicBezTo>
                  <a:cubicBezTo>
                    <a:pt x="2248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705" y="1865"/>
                    <a:pt x="3852" y="1406"/>
                    <a:pt x="3721" y="996"/>
                  </a:cubicBezTo>
                  <a:cubicBezTo>
                    <a:pt x="3622" y="502"/>
                    <a:pt x="3937" y="202"/>
                    <a:pt x="4414" y="202"/>
                  </a:cubicBezTo>
                  <a:cubicBezTo>
                    <a:pt x="4491" y="202"/>
                    <a:pt x="4572" y="210"/>
                    <a:pt x="4655" y="226"/>
                  </a:cubicBezTo>
                  <a:cubicBezTo>
                    <a:pt x="4667" y="226"/>
                    <a:pt x="4277" y="1"/>
                    <a:pt x="35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4424450" y="7217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27"/>
                    <a:pt x="1837" y="1066"/>
                    <a:pt x="1640" y="1656"/>
                  </a:cubicBezTo>
                  <a:cubicBezTo>
                    <a:pt x="1395" y="2417"/>
                    <a:pt x="865" y="2608"/>
                    <a:pt x="414" y="2608"/>
                  </a:cubicBezTo>
                  <a:cubicBezTo>
                    <a:pt x="263" y="2608"/>
                    <a:pt x="120" y="2587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48"/>
                    <a:pt x="1007" y="3348"/>
                  </a:cubicBezTo>
                  <a:cubicBezTo>
                    <a:pt x="1037" y="3348"/>
                    <a:pt x="1067" y="3347"/>
                    <a:pt x="1099" y="3345"/>
                  </a:cubicBezTo>
                  <a:cubicBezTo>
                    <a:pt x="1935" y="3279"/>
                    <a:pt x="1886" y="2640"/>
                    <a:pt x="1869" y="2345"/>
                  </a:cubicBezTo>
                  <a:cubicBezTo>
                    <a:pt x="1869" y="2066"/>
                    <a:pt x="1853" y="1837"/>
                    <a:pt x="1968" y="1837"/>
                  </a:cubicBezTo>
                  <a:cubicBezTo>
                    <a:pt x="2066" y="1837"/>
                    <a:pt x="2099" y="1951"/>
                    <a:pt x="2033" y="2148"/>
                  </a:cubicBezTo>
                  <a:cubicBezTo>
                    <a:pt x="1968" y="2345"/>
                    <a:pt x="1820" y="2984"/>
                    <a:pt x="2918" y="3082"/>
                  </a:cubicBezTo>
                  <a:cubicBezTo>
                    <a:pt x="2787" y="3000"/>
                    <a:pt x="2755" y="2804"/>
                    <a:pt x="2853" y="2673"/>
                  </a:cubicBezTo>
                  <a:cubicBezTo>
                    <a:pt x="3000" y="2410"/>
                    <a:pt x="3230" y="1968"/>
                    <a:pt x="2492" y="1345"/>
                  </a:cubicBezTo>
                  <a:cubicBezTo>
                    <a:pt x="1771" y="722"/>
                    <a:pt x="1706" y="279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4341275" y="602275"/>
              <a:ext cx="38125" cy="191575"/>
            </a:xfrm>
            <a:custGeom>
              <a:avLst/>
              <a:gdLst/>
              <a:ahLst/>
              <a:cxnLst/>
              <a:rect l="l" t="t" r="r" b="b"/>
              <a:pathLst>
                <a:path w="1525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7"/>
                    <a:pt x="328" y="844"/>
                    <a:pt x="590" y="1106"/>
                  </a:cubicBezTo>
                  <a:cubicBezTo>
                    <a:pt x="705" y="1205"/>
                    <a:pt x="754" y="1483"/>
                    <a:pt x="787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68"/>
                    <a:pt x="771" y="7122"/>
                    <a:pt x="1459" y="7663"/>
                  </a:cubicBezTo>
                  <a:cubicBezTo>
                    <a:pt x="1459" y="7663"/>
                    <a:pt x="804" y="7056"/>
                    <a:pt x="951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25" y="1286"/>
                    <a:pt x="1459" y="795"/>
                    <a:pt x="1181" y="369"/>
                  </a:cubicBezTo>
                  <a:cubicBezTo>
                    <a:pt x="1181" y="369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4222850" y="577200"/>
              <a:ext cx="212275" cy="254350"/>
            </a:xfrm>
            <a:custGeom>
              <a:avLst/>
              <a:gdLst/>
              <a:ahLst/>
              <a:cxnLst/>
              <a:rect l="l" t="t" r="r" b="b"/>
              <a:pathLst>
                <a:path w="8491" h="10174" extrusionOk="0">
                  <a:moveTo>
                    <a:pt x="2195" y="0"/>
                  </a:moveTo>
                  <a:cubicBezTo>
                    <a:pt x="1296" y="0"/>
                    <a:pt x="473" y="468"/>
                    <a:pt x="246" y="1175"/>
                  </a:cubicBezTo>
                  <a:cubicBezTo>
                    <a:pt x="0" y="1781"/>
                    <a:pt x="197" y="2470"/>
                    <a:pt x="721" y="2863"/>
                  </a:cubicBezTo>
                  <a:lnTo>
                    <a:pt x="771" y="2896"/>
                  </a:lnTo>
                  <a:cubicBezTo>
                    <a:pt x="1010" y="3031"/>
                    <a:pt x="1276" y="3101"/>
                    <a:pt x="1541" y="3101"/>
                  </a:cubicBezTo>
                  <a:cubicBezTo>
                    <a:pt x="1821" y="3101"/>
                    <a:pt x="2100" y="3023"/>
                    <a:pt x="2344" y="2863"/>
                  </a:cubicBezTo>
                  <a:cubicBezTo>
                    <a:pt x="2492" y="2765"/>
                    <a:pt x="2623" y="2601"/>
                    <a:pt x="2672" y="2437"/>
                  </a:cubicBezTo>
                  <a:cubicBezTo>
                    <a:pt x="2816" y="2034"/>
                    <a:pt x="2505" y="1643"/>
                    <a:pt x="2116" y="1643"/>
                  </a:cubicBezTo>
                  <a:cubicBezTo>
                    <a:pt x="2062" y="1643"/>
                    <a:pt x="2007" y="1651"/>
                    <a:pt x="1951" y="1667"/>
                  </a:cubicBezTo>
                  <a:cubicBezTo>
                    <a:pt x="1623" y="1732"/>
                    <a:pt x="1443" y="2076"/>
                    <a:pt x="1574" y="2388"/>
                  </a:cubicBezTo>
                  <a:cubicBezTo>
                    <a:pt x="1649" y="2640"/>
                    <a:pt x="1939" y="2669"/>
                    <a:pt x="2068" y="2669"/>
                  </a:cubicBezTo>
                  <a:cubicBezTo>
                    <a:pt x="2107" y="2669"/>
                    <a:pt x="2131" y="2666"/>
                    <a:pt x="2131" y="2666"/>
                  </a:cubicBezTo>
                  <a:lnTo>
                    <a:pt x="2131" y="2666"/>
                  </a:lnTo>
                  <a:cubicBezTo>
                    <a:pt x="2098" y="2748"/>
                    <a:pt x="2033" y="2814"/>
                    <a:pt x="1951" y="2863"/>
                  </a:cubicBezTo>
                  <a:cubicBezTo>
                    <a:pt x="1828" y="2929"/>
                    <a:pt x="1697" y="2962"/>
                    <a:pt x="1566" y="2962"/>
                  </a:cubicBezTo>
                  <a:cubicBezTo>
                    <a:pt x="1435" y="2962"/>
                    <a:pt x="1303" y="2929"/>
                    <a:pt x="1180" y="2863"/>
                  </a:cubicBezTo>
                  <a:cubicBezTo>
                    <a:pt x="1098" y="2830"/>
                    <a:pt x="1033" y="2781"/>
                    <a:pt x="951" y="2716"/>
                  </a:cubicBezTo>
                  <a:cubicBezTo>
                    <a:pt x="525" y="2322"/>
                    <a:pt x="443" y="1093"/>
                    <a:pt x="1164" y="519"/>
                  </a:cubicBezTo>
                  <a:cubicBezTo>
                    <a:pt x="1488" y="269"/>
                    <a:pt x="1866" y="137"/>
                    <a:pt x="2261" y="137"/>
                  </a:cubicBezTo>
                  <a:cubicBezTo>
                    <a:pt x="2305" y="137"/>
                    <a:pt x="2349" y="139"/>
                    <a:pt x="2393" y="142"/>
                  </a:cubicBezTo>
                  <a:cubicBezTo>
                    <a:pt x="2525" y="142"/>
                    <a:pt x="2656" y="175"/>
                    <a:pt x="2787" y="208"/>
                  </a:cubicBezTo>
                  <a:cubicBezTo>
                    <a:pt x="3885" y="454"/>
                    <a:pt x="4606" y="1634"/>
                    <a:pt x="4819" y="2847"/>
                  </a:cubicBezTo>
                  <a:cubicBezTo>
                    <a:pt x="4819" y="2847"/>
                    <a:pt x="4819" y="2863"/>
                    <a:pt x="4819" y="2863"/>
                  </a:cubicBezTo>
                  <a:cubicBezTo>
                    <a:pt x="5082" y="4109"/>
                    <a:pt x="4819" y="5355"/>
                    <a:pt x="4901" y="6469"/>
                  </a:cubicBezTo>
                  <a:cubicBezTo>
                    <a:pt x="4852" y="7485"/>
                    <a:pt x="5245" y="8485"/>
                    <a:pt x="5983" y="9190"/>
                  </a:cubicBezTo>
                  <a:cubicBezTo>
                    <a:pt x="6688" y="9797"/>
                    <a:pt x="7573" y="10141"/>
                    <a:pt x="8491" y="10174"/>
                  </a:cubicBezTo>
                  <a:cubicBezTo>
                    <a:pt x="7589" y="10108"/>
                    <a:pt x="6721" y="9747"/>
                    <a:pt x="6049" y="9125"/>
                  </a:cubicBezTo>
                  <a:cubicBezTo>
                    <a:pt x="5344" y="8436"/>
                    <a:pt x="4983" y="7469"/>
                    <a:pt x="5049" y="6486"/>
                  </a:cubicBezTo>
                  <a:cubicBezTo>
                    <a:pt x="4983" y="5387"/>
                    <a:pt x="5245" y="4158"/>
                    <a:pt x="5000" y="2863"/>
                  </a:cubicBezTo>
                  <a:lnTo>
                    <a:pt x="5000" y="2847"/>
                  </a:lnTo>
                  <a:cubicBezTo>
                    <a:pt x="4770" y="1585"/>
                    <a:pt x="4016" y="323"/>
                    <a:pt x="2820" y="77"/>
                  </a:cubicBezTo>
                  <a:cubicBezTo>
                    <a:pt x="2612" y="25"/>
                    <a:pt x="2402" y="0"/>
                    <a:pt x="21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4214250" y="616400"/>
              <a:ext cx="115975" cy="137300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0"/>
                  </a:moveTo>
                  <a:lnTo>
                    <a:pt x="295" y="0"/>
                  </a:lnTo>
                  <a:cubicBezTo>
                    <a:pt x="98" y="394"/>
                    <a:pt x="0" y="853"/>
                    <a:pt x="66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82" y="3715"/>
                    <a:pt x="1948" y="3793"/>
                    <a:pt x="2272" y="3793"/>
                  </a:cubicBezTo>
                  <a:cubicBezTo>
                    <a:pt x="2369" y="3793"/>
                    <a:pt x="2426" y="3787"/>
                    <a:pt x="2426" y="3787"/>
                  </a:cubicBezTo>
                  <a:cubicBezTo>
                    <a:pt x="2164" y="3705"/>
                    <a:pt x="2115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5" y="2557"/>
                    <a:pt x="1852" y="2328"/>
                    <a:pt x="2082" y="2197"/>
                  </a:cubicBezTo>
                  <a:cubicBezTo>
                    <a:pt x="2110" y="2179"/>
                    <a:pt x="2141" y="2170"/>
                    <a:pt x="2173" y="2170"/>
                  </a:cubicBezTo>
                  <a:cubicBezTo>
                    <a:pt x="2408" y="2170"/>
                    <a:pt x="2731" y="2611"/>
                    <a:pt x="2688" y="3115"/>
                  </a:cubicBezTo>
                  <a:cubicBezTo>
                    <a:pt x="2639" y="3688"/>
                    <a:pt x="2901" y="3852"/>
                    <a:pt x="3311" y="4147"/>
                  </a:cubicBezTo>
                  <a:cubicBezTo>
                    <a:pt x="3704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2" y="3557"/>
                    <a:pt x="3655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7" y="3202"/>
                    <a:pt x="4212" y="3929"/>
                    <a:pt x="4196" y="4557"/>
                  </a:cubicBezTo>
                  <a:cubicBezTo>
                    <a:pt x="4163" y="4934"/>
                    <a:pt x="4327" y="5278"/>
                    <a:pt x="4639" y="5491"/>
                  </a:cubicBezTo>
                  <a:cubicBezTo>
                    <a:pt x="4508" y="5163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21" y="1787"/>
                    <a:pt x="1623" y="2066"/>
                    <a:pt x="836" y="1492"/>
                  </a:cubicBezTo>
                  <a:cubicBezTo>
                    <a:pt x="754" y="1443"/>
                    <a:pt x="672" y="1377"/>
                    <a:pt x="607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4645325" y="758550"/>
              <a:ext cx="99600" cy="218950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20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64"/>
                    <a:pt x="132" y="920"/>
                    <a:pt x="83" y="1707"/>
                  </a:cubicBezTo>
                  <a:cubicBezTo>
                    <a:pt x="1" y="2510"/>
                    <a:pt x="411" y="3297"/>
                    <a:pt x="1001" y="3854"/>
                  </a:cubicBezTo>
                  <a:cubicBezTo>
                    <a:pt x="1591" y="4444"/>
                    <a:pt x="2361" y="4723"/>
                    <a:pt x="2902" y="5214"/>
                  </a:cubicBezTo>
                  <a:cubicBezTo>
                    <a:pt x="3443" y="5690"/>
                    <a:pt x="3771" y="6362"/>
                    <a:pt x="3820" y="7067"/>
                  </a:cubicBezTo>
                  <a:cubicBezTo>
                    <a:pt x="3853" y="7722"/>
                    <a:pt x="3508" y="8411"/>
                    <a:pt x="2918" y="8575"/>
                  </a:cubicBezTo>
                  <a:cubicBezTo>
                    <a:pt x="2786" y="8624"/>
                    <a:pt x="2651" y="8647"/>
                    <a:pt x="2519" y="8647"/>
                  </a:cubicBezTo>
                  <a:cubicBezTo>
                    <a:pt x="2082" y="8647"/>
                    <a:pt x="1684" y="8392"/>
                    <a:pt x="1558" y="8001"/>
                  </a:cubicBezTo>
                  <a:cubicBezTo>
                    <a:pt x="1345" y="7575"/>
                    <a:pt x="1542" y="7034"/>
                    <a:pt x="2000" y="6854"/>
                  </a:cubicBezTo>
                  <a:cubicBezTo>
                    <a:pt x="2082" y="6821"/>
                    <a:pt x="2181" y="6804"/>
                    <a:pt x="2263" y="6804"/>
                  </a:cubicBezTo>
                  <a:cubicBezTo>
                    <a:pt x="2263" y="6804"/>
                    <a:pt x="2292" y="6801"/>
                    <a:pt x="2339" y="6801"/>
                  </a:cubicBezTo>
                  <a:cubicBezTo>
                    <a:pt x="2479" y="6801"/>
                    <a:pt x="2771" y="6829"/>
                    <a:pt x="2869" y="7050"/>
                  </a:cubicBezTo>
                  <a:cubicBezTo>
                    <a:pt x="2869" y="7049"/>
                    <a:pt x="2869" y="7048"/>
                    <a:pt x="2870" y="7048"/>
                  </a:cubicBezTo>
                  <a:lnTo>
                    <a:pt x="2870" y="7048"/>
                  </a:lnTo>
                  <a:cubicBezTo>
                    <a:pt x="2873" y="7048"/>
                    <a:pt x="2885" y="7083"/>
                    <a:pt x="2861" y="7083"/>
                  </a:cubicBezTo>
                  <a:cubicBezTo>
                    <a:pt x="2852" y="7083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5" y="7015"/>
                  </a:cubicBezTo>
                  <a:cubicBezTo>
                    <a:pt x="2504" y="7015"/>
                    <a:pt x="2405" y="7049"/>
                    <a:pt x="2328" y="7116"/>
                  </a:cubicBezTo>
                  <a:cubicBezTo>
                    <a:pt x="2066" y="7362"/>
                    <a:pt x="2132" y="7771"/>
                    <a:pt x="2443" y="7935"/>
                  </a:cubicBezTo>
                  <a:cubicBezTo>
                    <a:pt x="2527" y="7977"/>
                    <a:pt x="2614" y="7998"/>
                    <a:pt x="2699" y="7998"/>
                  </a:cubicBezTo>
                  <a:cubicBezTo>
                    <a:pt x="3010" y="7998"/>
                    <a:pt x="3277" y="7721"/>
                    <a:pt x="3148" y="7231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6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92" y="7001"/>
                    <a:pt x="1279" y="7558"/>
                    <a:pt x="1476" y="8050"/>
                  </a:cubicBezTo>
                  <a:cubicBezTo>
                    <a:pt x="1604" y="8474"/>
                    <a:pt x="2065" y="8757"/>
                    <a:pt x="2558" y="8757"/>
                  </a:cubicBezTo>
                  <a:cubicBezTo>
                    <a:pt x="2694" y="8757"/>
                    <a:pt x="2833" y="8735"/>
                    <a:pt x="2968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35" y="6296"/>
                    <a:pt x="3590" y="5591"/>
                    <a:pt x="3017" y="5083"/>
                  </a:cubicBezTo>
                  <a:cubicBezTo>
                    <a:pt x="2443" y="4542"/>
                    <a:pt x="1689" y="4264"/>
                    <a:pt x="1132" y="3706"/>
                  </a:cubicBezTo>
                  <a:cubicBezTo>
                    <a:pt x="574" y="3149"/>
                    <a:pt x="181" y="2444"/>
                    <a:pt x="247" y="1707"/>
                  </a:cubicBezTo>
                  <a:cubicBezTo>
                    <a:pt x="263" y="1248"/>
                    <a:pt x="476" y="838"/>
                    <a:pt x="837" y="543"/>
                  </a:cubicBezTo>
                  <a:cubicBezTo>
                    <a:pt x="984" y="428"/>
                    <a:pt x="1165" y="346"/>
                    <a:pt x="1361" y="281"/>
                  </a:cubicBezTo>
                  <a:cubicBezTo>
                    <a:pt x="1501" y="240"/>
                    <a:pt x="1648" y="219"/>
                    <a:pt x="1798" y="219"/>
                  </a:cubicBezTo>
                  <a:cubicBezTo>
                    <a:pt x="1947" y="219"/>
                    <a:pt x="2099" y="240"/>
                    <a:pt x="2246" y="281"/>
                  </a:cubicBezTo>
                  <a:cubicBezTo>
                    <a:pt x="3263" y="559"/>
                    <a:pt x="3590" y="1920"/>
                    <a:pt x="2902" y="2575"/>
                  </a:cubicBezTo>
                  <a:cubicBezTo>
                    <a:pt x="2771" y="2723"/>
                    <a:pt x="2591" y="2805"/>
                    <a:pt x="2394" y="2838"/>
                  </a:cubicBezTo>
                  <a:cubicBezTo>
                    <a:pt x="2332" y="2847"/>
                    <a:pt x="2274" y="2851"/>
                    <a:pt x="2218" y="2851"/>
                  </a:cubicBezTo>
                  <a:cubicBezTo>
                    <a:pt x="1757" y="2851"/>
                    <a:pt x="1514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4" y="2346"/>
                    <a:pt x="1655" y="2347"/>
                    <a:pt x="1683" y="2347"/>
                  </a:cubicBezTo>
                  <a:cubicBezTo>
                    <a:pt x="1823" y="2347"/>
                    <a:pt x="2140" y="2324"/>
                    <a:pt x="2263" y="2051"/>
                  </a:cubicBezTo>
                  <a:cubicBezTo>
                    <a:pt x="2381" y="1683"/>
                    <a:pt x="2098" y="1346"/>
                    <a:pt x="1770" y="1346"/>
                  </a:cubicBezTo>
                  <a:cubicBezTo>
                    <a:pt x="1690" y="1346"/>
                    <a:pt x="1606" y="1366"/>
                    <a:pt x="1525" y="1412"/>
                  </a:cubicBezTo>
                  <a:cubicBezTo>
                    <a:pt x="919" y="1789"/>
                    <a:pt x="1066" y="2707"/>
                    <a:pt x="1755" y="2903"/>
                  </a:cubicBezTo>
                  <a:cubicBezTo>
                    <a:pt x="1928" y="2983"/>
                    <a:pt x="2111" y="3021"/>
                    <a:pt x="2291" y="3021"/>
                  </a:cubicBezTo>
                  <a:cubicBezTo>
                    <a:pt x="2742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4700650" y="841375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97" y="0"/>
                  </a:moveTo>
                  <a:cubicBezTo>
                    <a:pt x="197" y="164"/>
                    <a:pt x="164" y="328"/>
                    <a:pt x="115" y="475"/>
                  </a:cubicBezTo>
                  <a:cubicBezTo>
                    <a:pt x="1" y="852"/>
                    <a:pt x="312" y="1115"/>
                    <a:pt x="951" y="1393"/>
                  </a:cubicBezTo>
                  <a:cubicBezTo>
                    <a:pt x="1328" y="1606"/>
                    <a:pt x="1591" y="1983"/>
                    <a:pt x="1656" y="2410"/>
                  </a:cubicBezTo>
                  <a:cubicBezTo>
                    <a:pt x="1705" y="393"/>
                    <a:pt x="886" y="328"/>
                    <a:pt x="689" y="328"/>
                  </a:cubicBezTo>
                  <a:cubicBezTo>
                    <a:pt x="672" y="329"/>
                    <a:pt x="656" y="330"/>
                    <a:pt x="640" y="330"/>
                  </a:cubicBezTo>
                  <a:cubicBezTo>
                    <a:pt x="473" y="330"/>
                    <a:pt x="376" y="254"/>
                    <a:pt x="361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4566250" y="663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197" y="2508"/>
                    <a:pt x="1787" y="2295"/>
                    <a:pt x="1984" y="2869"/>
                  </a:cubicBezTo>
                  <a:cubicBezTo>
                    <a:pt x="1984" y="2869"/>
                    <a:pt x="2066" y="3164"/>
                    <a:pt x="1869" y="3262"/>
                  </a:cubicBezTo>
                  <a:cubicBezTo>
                    <a:pt x="1835" y="3284"/>
                    <a:pt x="1803" y="3293"/>
                    <a:pt x="1772" y="3293"/>
                  </a:cubicBezTo>
                  <a:cubicBezTo>
                    <a:pt x="1639" y="3293"/>
                    <a:pt x="1541" y="3114"/>
                    <a:pt x="1541" y="2967"/>
                  </a:cubicBezTo>
                  <a:cubicBezTo>
                    <a:pt x="1475" y="2656"/>
                    <a:pt x="1230" y="2426"/>
                    <a:pt x="935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58" y="2508"/>
                    <a:pt x="525" y="2656"/>
                  </a:cubicBezTo>
                  <a:cubicBezTo>
                    <a:pt x="459" y="2787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9" y="4491"/>
                  </a:cubicBezTo>
                  <a:cubicBezTo>
                    <a:pt x="1787" y="5131"/>
                    <a:pt x="1836" y="5901"/>
                    <a:pt x="2180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4"/>
                    <a:pt x="1016" y="5426"/>
                  </a:cubicBezTo>
                  <a:cubicBezTo>
                    <a:pt x="973" y="5428"/>
                    <a:pt x="933" y="5429"/>
                    <a:pt x="896" y="5429"/>
                  </a:cubicBezTo>
                  <a:cubicBezTo>
                    <a:pt x="433" y="5429"/>
                    <a:pt x="374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14"/>
                    <a:pt x="935" y="6606"/>
                  </a:cubicBezTo>
                  <a:cubicBezTo>
                    <a:pt x="1869" y="7098"/>
                    <a:pt x="1803" y="6737"/>
                    <a:pt x="3082" y="7786"/>
                  </a:cubicBezTo>
                  <a:cubicBezTo>
                    <a:pt x="4131" y="8655"/>
                    <a:pt x="4344" y="8688"/>
                    <a:pt x="4344" y="8688"/>
                  </a:cubicBezTo>
                  <a:cubicBezTo>
                    <a:pt x="4316" y="8683"/>
                    <a:pt x="4289" y="8681"/>
                    <a:pt x="4262" y="8681"/>
                  </a:cubicBezTo>
                  <a:cubicBezTo>
                    <a:pt x="4081" y="8681"/>
                    <a:pt x="3919" y="8774"/>
                    <a:pt x="3819" y="8917"/>
                  </a:cubicBezTo>
                  <a:cubicBezTo>
                    <a:pt x="3623" y="9212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8" y="9421"/>
                    <a:pt x="5182" y="9322"/>
                    <a:pt x="5409" y="9322"/>
                  </a:cubicBezTo>
                  <a:cubicBezTo>
                    <a:pt x="5713" y="9322"/>
                    <a:pt x="6074" y="9498"/>
                    <a:pt x="6393" y="10032"/>
                  </a:cubicBezTo>
                  <a:cubicBezTo>
                    <a:pt x="6393" y="10032"/>
                    <a:pt x="6163" y="9212"/>
                    <a:pt x="4836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4612950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2" y="375"/>
                    <a:pt x="99" y="895"/>
                  </a:cubicBezTo>
                  <a:cubicBezTo>
                    <a:pt x="1" y="1419"/>
                    <a:pt x="378" y="1911"/>
                    <a:pt x="902" y="1960"/>
                  </a:cubicBezTo>
                  <a:lnTo>
                    <a:pt x="1050" y="1960"/>
                  </a:lnTo>
                  <a:cubicBezTo>
                    <a:pt x="1574" y="1927"/>
                    <a:pt x="1837" y="1321"/>
                    <a:pt x="1640" y="1075"/>
                  </a:cubicBezTo>
                  <a:cubicBezTo>
                    <a:pt x="1562" y="955"/>
                    <a:pt x="1442" y="901"/>
                    <a:pt x="1322" y="901"/>
                  </a:cubicBezTo>
                  <a:cubicBezTo>
                    <a:pt x="1117" y="901"/>
                    <a:pt x="914" y="1062"/>
                    <a:pt x="935" y="1321"/>
                  </a:cubicBezTo>
                  <a:cubicBezTo>
                    <a:pt x="952" y="1632"/>
                    <a:pt x="1296" y="1616"/>
                    <a:pt x="1345" y="1649"/>
                  </a:cubicBezTo>
                  <a:cubicBezTo>
                    <a:pt x="1378" y="1682"/>
                    <a:pt x="1345" y="1747"/>
                    <a:pt x="1345" y="1747"/>
                  </a:cubicBezTo>
                  <a:cubicBezTo>
                    <a:pt x="1296" y="1813"/>
                    <a:pt x="1230" y="1862"/>
                    <a:pt x="1165" y="1895"/>
                  </a:cubicBezTo>
                  <a:cubicBezTo>
                    <a:pt x="1148" y="1895"/>
                    <a:pt x="1132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63" y="439"/>
                    <a:pt x="756" y="115"/>
                    <a:pt x="1270" y="115"/>
                  </a:cubicBezTo>
                  <a:cubicBezTo>
                    <a:pt x="1577" y="115"/>
                    <a:pt x="1892" y="231"/>
                    <a:pt x="2132" y="501"/>
                  </a:cubicBezTo>
                  <a:cubicBezTo>
                    <a:pt x="2443" y="911"/>
                    <a:pt x="2591" y="1436"/>
                    <a:pt x="2541" y="1944"/>
                  </a:cubicBezTo>
                  <a:cubicBezTo>
                    <a:pt x="2525" y="2452"/>
                    <a:pt x="2427" y="2960"/>
                    <a:pt x="2246" y="3452"/>
                  </a:cubicBezTo>
                  <a:cubicBezTo>
                    <a:pt x="1410" y="5468"/>
                    <a:pt x="525" y="7500"/>
                    <a:pt x="1148" y="8976"/>
                  </a:cubicBezTo>
                  <a:cubicBezTo>
                    <a:pt x="1673" y="10303"/>
                    <a:pt x="2574" y="10697"/>
                    <a:pt x="2656" y="10746"/>
                  </a:cubicBezTo>
                  <a:cubicBezTo>
                    <a:pt x="1984" y="10336"/>
                    <a:pt x="1476" y="9697"/>
                    <a:pt x="1230" y="8943"/>
                  </a:cubicBezTo>
                  <a:cubicBezTo>
                    <a:pt x="673" y="7517"/>
                    <a:pt x="1558" y="5550"/>
                    <a:pt x="2394" y="3501"/>
                  </a:cubicBezTo>
                  <a:cubicBezTo>
                    <a:pt x="2591" y="3009"/>
                    <a:pt x="2689" y="2485"/>
                    <a:pt x="2722" y="1960"/>
                  </a:cubicBezTo>
                  <a:cubicBezTo>
                    <a:pt x="2755" y="1403"/>
                    <a:pt x="2574" y="846"/>
                    <a:pt x="2246" y="419"/>
                  </a:cubicBezTo>
                  <a:cubicBezTo>
                    <a:pt x="1976" y="125"/>
                    <a:pt x="1630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4679750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4697775" y="677850"/>
              <a:ext cx="95100" cy="93875"/>
            </a:xfrm>
            <a:custGeom>
              <a:avLst/>
              <a:gdLst/>
              <a:ahLst/>
              <a:cxnLst/>
              <a:rect l="l" t="t" r="r" b="b"/>
              <a:pathLst>
                <a:path w="3804" h="3755" extrusionOk="0">
                  <a:moveTo>
                    <a:pt x="3295" y="1"/>
                  </a:moveTo>
                  <a:cubicBezTo>
                    <a:pt x="3295" y="1"/>
                    <a:pt x="3295" y="268"/>
                    <a:pt x="3113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7" y="181"/>
                    <a:pt x="2685" y="181"/>
                  </a:cubicBezTo>
                  <a:cubicBezTo>
                    <a:pt x="2536" y="181"/>
                    <a:pt x="2398" y="256"/>
                    <a:pt x="2328" y="542"/>
                  </a:cubicBezTo>
                  <a:cubicBezTo>
                    <a:pt x="2218" y="1077"/>
                    <a:pt x="2168" y="1643"/>
                    <a:pt x="1947" y="1643"/>
                  </a:cubicBezTo>
                  <a:cubicBezTo>
                    <a:pt x="1938" y="1643"/>
                    <a:pt x="1928" y="1642"/>
                    <a:pt x="1919" y="1640"/>
                  </a:cubicBezTo>
                  <a:lnTo>
                    <a:pt x="1886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1" y="1643"/>
                    <a:pt x="1586" y="1077"/>
                    <a:pt x="1476" y="542"/>
                  </a:cubicBezTo>
                  <a:cubicBezTo>
                    <a:pt x="1407" y="256"/>
                    <a:pt x="1268" y="181"/>
                    <a:pt x="1120" y="181"/>
                  </a:cubicBezTo>
                  <a:cubicBezTo>
                    <a:pt x="987" y="181"/>
                    <a:pt x="846" y="240"/>
                    <a:pt x="738" y="263"/>
                  </a:cubicBezTo>
                  <a:cubicBezTo>
                    <a:pt x="718" y="269"/>
                    <a:pt x="699" y="272"/>
                    <a:pt x="682" y="272"/>
                  </a:cubicBezTo>
                  <a:cubicBezTo>
                    <a:pt x="512" y="272"/>
                    <a:pt x="525" y="1"/>
                    <a:pt x="525" y="1"/>
                  </a:cubicBezTo>
                  <a:lnTo>
                    <a:pt x="525" y="1"/>
                  </a:lnTo>
                  <a:cubicBezTo>
                    <a:pt x="525" y="1"/>
                    <a:pt x="296" y="83"/>
                    <a:pt x="148" y="673"/>
                  </a:cubicBezTo>
                  <a:cubicBezTo>
                    <a:pt x="1" y="1279"/>
                    <a:pt x="279" y="1493"/>
                    <a:pt x="1066" y="1870"/>
                  </a:cubicBezTo>
                  <a:cubicBezTo>
                    <a:pt x="1853" y="2230"/>
                    <a:pt x="1886" y="3509"/>
                    <a:pt x="1886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804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4675650" y="58935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296" y="1230"/>
                    <a:pt x="673" y="2377"/>
                  </a:cubicBezTo>
                  <a:cubicBezTo>
                    <a:pt x="574" y="2541"/>
                    <a:pt x="492" y="2738"/>
                    <a:pt x="443" y="2934"/>
                  </a:cubicBezTo>
                  <a:cubicBezTo>
                    <a:pt x="1" y="4295"/>
                    <a:pt x="263" y="5246"/>
                    <a:pt x="1574" y="6147"/>
                  </a:cubicBezTo>
                  <a:cubicBezTo>
                    <a:pt x="2705" y="6950"/>
                    <a:pt x="2771" y="8016"/>
                    <a:pt x="2771" y="8163"/>
                  </a:cubicBezTo>
                  <a:cubicBezTo>
                    <a:pt x="2771" y="7672"/>
                    <a:pt x="2623" y="7180"/>
                    <a:pt x="2328" y="6770"/>
                  </a:cubicBezTo>
                  <a:cubicBezTo>
                    <a:pt x="2033" y="6344"/>
                    <a:pt x="1640" y="6082"/>
                    <a:pt x="1050" y="5573"/>
                  </a:cubicBezTo>
                  <a:cubicBezTo>
                    <a:pt x="869" y="5410"/>
                    <a:pt x="738" y="5213"/>
                    <a:pt x="656" y="4983"/>
                  </a:cubicBezTo>
                  <a:cubicBezTo>
                    <a:pt x="312" y="4147"/>
                    <a:pt x="984" y="3279"/>
                    <a:pt x="1312" y="2918"/>
                  </a:cubicBezTo>
                  <a:cubicBezTo>
                    <a:pt x="1476" y="2738"/>
                    <a:pt x="1656" y="2574"/>
                    <a:pt x="1853" y="2377"/>
                  </a:cubicBezTo>
                  <a:cubicBezTo>
                    <a:pt x="2230" y="2033"/>
                    <a:pt x="2476" y="1574"/>
                    <a:pt x="2574" y="1082"/>
                  </a:cubicBezTo>
                  <a:cubicBezTo>
                    <a:pt x="2705" y="197"/>
                    <a:pt x="2083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3456950" y="913300"/>
              <a:ext cx="226650" cy="157625"/>
            </a:xfrm>
            <a:custGeom>
              <a:avLst/>
              <a:gdLst/>
              <a:ahLst/>
              <a:cxnLst/>
              <a:rect l="l" t="t" r="r" b="b"/>
              <a:pathLst>
                <a:path w="9066" h="6305" extrusionOk="0">
                  <a:moveTo>
                    <a:pt x="7067" y="0"/>
                  </a:moveTo>
                  <a:cubicBezTo>
                    <a:pt x="6612" y="0"/>
                    <a:pt x="6185" y="162"/>
                    <a:pt x="5918" y="500"/>
                  </a:cubicBezTo>
                  <a:cubicBezTo>
                    <a:pt x="5525" y="909"/>
                    <a:pt x="5476" y="1549"/>
                    <a:pt x="5803" y="2008"/>
                  </a:cubicBezTo>
                  <a:cubicBezTo>
                    <a:pt x="5902" y="2139"/>
                    <a:pt x="6033" y="2254"/>
                    <a:pt x="6180" y="2319"/>
                  </a:cubicBezTo>
                  <a:lnTo>
                    <a:pt x="6213" y="2335"/>
                  </a:lnTo>
                  <a:lnTo>
                    <a:pt x="6279" y="2352"/>
                  </a:lnTo>
                  <a:cubicBezTo>
                    <a:pt x="6312" y="2368"/>
                    <a:pt x="6344" y="2368"/>
                    <a:pt x="6377" y="2368"/>
                  </a:cubicBezTo>
                  <a:cubicBezTo>
                    <a:pt x="6450" y="2390"/>
                    <a:pt x="6524" y="2400"/>
                    <a:pt x="6599" y="2400"/>
                  </a:cubicBezTo>
                  <a:cubicBezTo>
                    <a:pt x="6810" y="2400"/>
                    <a:pt x="7018" y="2317"/>
                    <a:pt x="7164" y="2172"/>
                  </a:cubicBezTo>
                  <a:cubicBezTo>
                    <a:pt x="7559" y="1761"/>
                    <a:pt x="7278" y="1210"/>
                    <a:pt x="6935" y="1210"/>
                  </a:cubicBezTo>
                  <a:cubicBezTo>
                    <a:pt x="6907" y="1210"/>
                    <a:pt x="6880" y="1214"/>
                    <a:pt x="6852" y="1221"/>
                  </a:cubicBezTo>
                  <a:cubicBezTo>
                    <a:pt x="6541" y="1319"/>
                    <a:pt x="6475" y="1729"/>
                    <a:pt x="6705" y="1860"/>
                  </a:cubicBezTo>
                  <a:cubicBezTo>
                    <a:pt x="6756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7016" y="2155"/>
                  </a:cubicBezTo>
                  <a:cubicBezTo>
                    <a:pt x="6857" y="2266"/>
                    <a:pt x="6678" y="2321"/>
                    <a:pt x="6495" y="2321"/>
                  </a:cubicBezTo>
                  <a:cubicBezTo>
                    <a:pt x="6434" y="2321"/>
                    <a:pt x="6373" y="2315"/>
                    <a:pt x="6312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3" y="256"/>
                    <a:pt x="6617" y="110"/>
                    <a:pt x="7033" y="110"/>
                  </a:cubicBezTo>
                  <a:cubicBezTo>
                    <a:pt x="7899" y="110"/>
                    <a:pt x="8863" y="742"/>
                    <a:pt x="8885" y="1860"/>
                  </a:cubicBezTo>
                  <a:cubicBezTo>
                    <a:pt x="8918" y="2663"/>
                    <a:pt x="8475" y="3417"/>
                    <a:pt x="7754" y="3794"/>
                  </a:cubicBezTo>
                  <a:cubicBezTo>
                    <a:pt x="7738" y="3794"/>
                    <a:pt x="7721" y="3811"/>
                    <a:pt x="7705" y="3827"/>
                  </a:cubicBezTo>
                  <a:cubicBezTo>
                    <a:pt x="7606" y="3860"/>
                    <a:pt x="7524" y="3876"/>
                    <a:pt x="7426" y="3909"/>
                  </a:cubicBezTo>
                  <a:cubicBezTo>
                    <a:pt x="7211" y="3958"/>
                    <a:pt x="6995" y="3979"/>
                    <a:pt x="6780" y="3979"/>
                  </a:cubicBezTo>
                  <a:cubicBezTo>
                    <a:pt x="5201" y="3979"/>
                    <a:pt x="3639" y="2833"/>
                    <a:pt x="2299" y="2833"/>
                  </a:cubicBezTo>
                  <a:cubicBezTo>
                    <a:pt x="2153" y="2833"/>
                    <a:pt x="2010" y="2846"/>
                    <a:pt x="1869" y="2876"/>
                  </a:cubicBezTo>
                  <a:cubicBezTo>
                    <a:pt x="607" y="3155"/>
                    <a:pt x="247" y="4040"/>
                    <a:pt x="148" y="4581"/>
                  </a:cubicBezTo>
                  <a:cubicBezTo>
                    <a:pt x="1" y="5122"/>
                    <a:pt x="116" y="5728"/>
                    <a:pt x="558" y="6056"/>
                  </a:cubicBezTo>
                  <a:cubicBezTo>
                    <a:pt x="785" y="6226"/>
                    <a:pt x="1055" y="6304"/>
                    <a:pt x="1318" y="6304"/>
                  </a:cubicBezTo>
                  <a:cubicBezTo>
                    <a:pt x="1739" y="6304"/>
                    <a:pt x="2141" y="6104"/>
                    <a:pt x="2312" y="5761"/>
                  </a:cubicBezTo>
                  <a:cubicBezTo>
                    <a:pt x="2656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7" y="4528"/>
                    <a:pt x="853" y="4843"/>
                  </a:cubicBezTo>
                  <a:cubicBezTo>
                    <a:pt x="820" y="4958"/>
                    <a:pt x="804" y="5089"/>
                    <a:pt x="837" y="5220"/>
                  </a:cubicBezTo>
                  <a:cubicBezTo>
                    <a:pt x="837" y="5237"/>
                    <a:pt x="837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5" y="5520"/>
                    <a:pt x="1125" y="5662"/>
                    <a:pt x="1351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810" y="4908"/>
                    <a:pt x="1457" y="4908"/>
                  </a:cubicBezTo>
                  <a:cubicBezTo>
                    <a:pt x="1447" y="4908"/>
                    <a:pt x="1437" y="4908"/>
                    <a:pt x="1427" y="4909"/>
                  </a:cubicBezTo>
                  <a:cubicBezTo>
                    <a:pt x="1050" y="4958"/>
                    <a:pt x="1115" y="5319"/>
                    <a:pt x="1050" y="5368"/>
                  </a:cubicBezTo>
                  <a:cubicBezTo>
                    <a:pt x="1041" y="5377"/>
                    <a:pt x="1030" y="5381"/>
                    <a:pt x="1019" y="5381"/>
                  </a:cubicBezTo>
                  <a:cubicBezTo>
                    <a:pt x="972" y="5381"/>
                    <a:pt x="916" y="5309"/>
                    <a:pt x="902" y="5270"/>
                  </a:cubicBezTo>
                  <a:cubicBezTo>
                    <a:pt x="837" y="5089"/>
                    <a:pt x="837" y="4876"/>
                    <a:pt x="935" y="4696"/>
                  </a:cubicBezTo>
                  <a:cubicBezTo>
                    <a:pt x="1085" y="4500"/>
                    <a:pt x="1307" y="4385"/>
                    <a:pt x="1540" y="4385"/>
                  </a:cubicBezTo>
                  <a:cubicBezTo>
                    <a:pt x="1638" y="4385"/>
                    <a:pt x="1739" y="4406"/>
                    <a:pt x="1837" y="4450"/>
                  </a:cubicBezTo>
                  <a:cubicBezTo>
                    <a:pt x="2296" y="4565"/>
                    <a:pt x="2542" y="5220"/>
                    <a:pt x="2230" y="5712"/>
                  </a:cubicBezTo>
                  <a:cubicBezTo>
                    <a:pt x="2079" y="6023"/>
                    <a:pt x="1701" y="6206"/>
                    <a:pt x="1313" y="6206"/>
                  </a:cubicBezTo>
                  <a:cubicBezTo>
                    <a:pt x="1069" y="6206"/>
                    <a:pt x="820" y="6133"/>
                    <a:pt x="624" y="5974"/>
                  </a:cubicBezTo>
                  <a:cubicBezTo>
                    <a:pt x="99" y="5548"/>
                    <a:pt x="116" y="4630"/>
                    <a:pt x="542" y="4057"/>
                  </a:cubicBezTo>
                  <a:cubicBezTo>
                    <a:pt x="903" y="3583"/>
                    <a:pt x="1492" y="3346"/>
                    <a:pt x="2106" y="3346"/>
                  </a:cubicBezTo>
                  <a:cubicBezTo>
                    <a:pt x="2300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40" y="4247"/>
                    <a:pt x="5870" y="4281"/>
                    <a:pt x="6197" y="4281"/>
                  </a:cubicBezTo>
                  <a:cubicBezTo>
                    <a:pt x="6772" y="4281"/>
                    <a:pt x="7334" y="4176"/>
                    <a:pt x="7836" y="3925"/>
                  </a:cubicBezTo>
                  <a:cubicBezTo>
                    <a:pt x="8606" y="3516"/>
                    <a:pt x="9065" y="2712"/>
                    <a:pt x="9049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3380750" y="1049125"/>
              <a:ext cx="153675" cy="154925"/>
            </a:xfrm>
            <a:custGeom>
              <a:avLst/>
              <a:gdLst/>
              <a:ahLst/>
              <a:cxnLst/>
              <a:rect l="l" t="t" r="r" b="b"/>
              <a:pathLst>
                <a:path w="6147" h="6197" extrusionOk="0">
                  <a:moveTo>
                    <a:pt x="3065" y="0"/>
                  </a:moveTo>
                  <a:cubicBezTo>
                    <a:pt x="3032" y="115"/>
                    <a:pt x="3016" y="246"/>
                    <a:pt x="3000" y="361"/>
                  </a:cubicBezTo>
                  <a:cubicBezTo>
                    <a:pt x="3000" y="361"/>
                    <a:pt x="2918" y="1263"/>
                    <a:pt x="2033" y="1377"/>
                  </a:cubicBezTo>
                  <a:cubicBezTo>
                    <a:pt x="1164" y="1508"/>
                    <a:pt x="574" y="1640"/>
                    <a:pt x="541" y="2295"/>
                  </a:cubicBezTo>
                  <a:cubicBezTo>
                    <a:pt x="510" y="2921"/>
                    <a:pt x="323" y="3235"/>
                    <a:pt x="59" y="3235"/>
                  </a:cubicBezTo>
                  <a:cubicBezTo>
                    <a:pt x="40" y="3235"/>
                    <a:pt x="20" y="3233"/>
                    <a:pt x="0" y="3229"/>
                  </a:cubicBezTo>
                  <a:lnTo>
                    <a:pt x="0" y="3229"/>
                  </a:lnTo>
                  <a:cubicBezTo>
                    <a:pt x="0" y="3230"/>
                    <a:pt x="363" y="3763"/>
                    <a:pt x="966" y="3763"/>
                  </a:cubicBezTo>
                  <a:cubicBezTo>
                    <a:pt x="1088" y="3763"/>
                    <a:pt x="1220" y="3741"/>
                    <a:pt x="1361" y="3688"/>
                  </a:cubicBezTo>
                  <a:cubicBezTo>
                    <a:pt x="2180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6" y="2309"/>
                    <a:pt x="2377" y="2312"/>
                  </a:cubicBezTo>
                  <a:cubicBezTo>
                    <a:pt x="2541" y="2344"/>
                    <a:pt x="2606" y="2672"/>
                    <a:pt x="2360" y="2951"/>
                  </a:cubicBezTo>
                  <a:cubicBezTo>
                    <a:pt x="2016" y="3311"/>
                    <a:pt x="1983" y="3852"/>
                    <a:pt x="2262" y="4262"/>
                  </a:cubicBezTo>
                  <a:cubicBezTo>
                    <a:pt x="2623" y="4819"/>
                    <a:pt x="3065" y="6196"/>
                    <a:pt x="3065" y="6196"/>
                  </a:cubicBezTo>
                  <a:cubicBezTo>
                    <a:pt x="3065" y="6196"/>
                    <a:pt x="3508" y="4819"/>
                    <a:pt x="3868" y="4262"/>
                  </a:cubicBezTo>
                  <a:cubicBezTo>
                    <a:pt x="4163" y="3869"/>
                    <a:pt x="4114" y="3311"/>
                    <a:pt x="3770" y="2951"/>
                  </a:cubicBezTo>
                  <a:cubicBezTo>
                    <a:pt x="3541" y="2656"/>
                    <a:pt x="3606" y="2344"/>
                    <a:pt x="3770" y="2312"/>
                  </a:cubicBezTo>
                  <a:cubicBezTo>
                    <a:pt x="3776" y="2311"/>
                    <a:pt x="3782" y="2311"/>
                    <a:pt x="3788" y="2311"/>
                  </a:cubicBezTo>
                  <a:cubicBezTo>
                    <a:pt x="3939" y="2311"/>
                    <a:pt x="4000" y="2514"/>
                    <a:pt x="4016" y="2656"/>
                  </a:cubicBezTo>
                  <a:cubicBezTo>
                    <a:pt x="4032" y="2820"/>
                    <a:pt x="3967" y="3377"/>
                    <a:pt x="4786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5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3" y="1508"/>
                    <a:pt x="4098" y="1377"/>
                  </a:cubicBezTo>
                  <a:cubicBezTo>
                    <a:pt x="3229" y="1263"/>
                    <a:pt x="3147" y="361"/>
                    <a:pt x="3147" y="361"/>
                  </a:cubicBezTo>
                  <a:cubicBezTo>
                    <a:pt x="3131" y="246"/>
                    <a:pt x="3098" y="115"/>
                    <a:pt x="3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3484000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1" y="265"/>
                    <a:pt x="1" y="265"/>
                  </a:cubicBezTo>
                  <a:cubicBezTo>
                    <a:pt x="226" y="193"/>
                    <a:pt x="434" y="147"/>
                    <a:pt x="642" y="147"/>
                  </a:cubicBezTo>
                  <a:cubicBezTo>
                    <a:pt x="950" y="147"/>
                    <a:pt x="1255" y="247"/>
                    <a:pt x="1607" y="511"/>
                  </a:cubicBezTo>
                  <a:cubicBezTo>
                    <a:pt x="2214" y="954"/>
                    <a:pt x="1837" y="1708"/>
                    <a:pt x="1738" y="2200"/>
                  </a:cubicBezTo>
                  <a:cubicBezTo>
                    <a:pt x="1640" y="2708"/>
                    <a:pt x="2361" y="2921"/>
                    <a:pt x="2738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46" y="2888"/>
                    <a:pt x="3377" y="1937"/>
                    <a:pt x="3148" y="1675"/>
                  </a:cubicBezTo>
                  <a:cubicBezTo>
                    <a:pt x="2972" y="1445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0"/>
                    <a:pt x="3279" y="1872"/>
                    <a:pt x="3951" y="2314"/>
                  </a:cubicBezTo>
                  <a:cubicBezTo>
                    <a:pt x="4119" y="2421"/>
                    <a:pt x="4277" y="2461"/>
                    <a:pt x="4419" y="2461"/>
                  </a:cubicBezTo>
                  <a:cubicBezTo>
                    <a:pt x="4845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20" y="2102"/>
                    <a:pt x="5114" y="2102"/>
                  </a:cubicBezTo>
                  <a:cubicBezTo>
                    <a:pt x="4745" y="2102"/>
                    <a:pt x="4965" y="1574"/>
                    <a:pt x="4787" y="1413"/>
                  </a:cubicBezTo>
                  <a:cubicBezTo>
                    <a:pt x="4709" y="1357"/>
                    <a:pt x="4608" y="1324"/>
                    <a:pt x="4506" y="1324"/>
                  </a:cubicBezTo>
                  <a:cubicBezTo>
                    <a:pt x="4457" y="1324"/>
                    <a:pt x="4408" y="1332"/>
                    <a:pt x="4361" y="1347"/>
                  </a:cubicBezTo>
                  <a:cubicBezTo>
                    <a:pt x="4306" y="1360"/>
                    <a:pt x="4253" y="1366"/>
                    <a:pt x="4205" y="1366"/>
                  </a:cubicBezTo>
                  <a:cubicBezTo>
                    <a:pt x="4065" y="1366"/>
                    <a:pt x="3972" y="1314"/>
                    <a:pt x="4033" y="1216"/>
                  </a:cubicBezTo>
                  <a:cubicBezTo>
                    <a:pt x="4067" y="1174"/>
                    <a:pt x="4102" y="1158"/>
                    <a:pt x="4149" y="1158"/>
                  </a:cubicBezTo>
                  <a:cubicBezTo>
                    <a:pt x="4284" y="1158"/>
                    <a:pt x="4509" y="1294"/>
                    <a:pt x="5033" y="1331"/>
                  </a:cubicBezTo>
                  <a:cubicBezTo>
                    <a:pt x="5060" y="1333"/>
                    <a:pt x="5088" y="1333"/>
                    <a:pt x="5115" y="1333"/>
                  </a:cubicBezTo>
                  <a:cubicBezTo>
                    <a:pt x="5893" y="1333"/>
                    <a:pt x="6459" y="675"/>
                    <a:pt x="6459" y="675"/>
                  </a:cubicBezTo>
                  <a:lnTo>
                    <a:pt x="6459" y="675"/>
                  </a:lnTo>
                  <a:cubicBezTo>
                    <a:pt x="6000" y="931"/>
                    <a:pt x="5513" y="1029"/>
                    <a:pt x="5023" y="1029"/>
                  </a:cubicBezTo>
                  <a:cubicBezTo>
                    <a:pt x="3852" y="1029"/>
                    <a:pt x="2669" y="468"/>
                    <a:pt x="1837" y="167"/>
                  </a:cubicBezTo>
                  <a:cubicBezTo>
                    <a:pt x="1496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25400" y="911025"/>
              <a:ext cx="90175" cy="63125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1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0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3" y="2164"/>
                  </a:cubicBezTo>
                  <a:cubicBezTo>
                    <a:pt x="2426" y="2148"/>
                    <a:pt x="2311" y="1492"/>
                    <a:pt x="2262" y="1263"/>
                  </a:cubicBezTo>
                  <a:cubicBezTo>
                    <a:pt x="2180" y="1017"/>
                    <a:pt x="2246" y="738"/>
                    <a:pt x="2410" y="541"/>
                  </a:cubicBezTo>
                  <a:cubicBezTo>
                    <a:pt x="2656" y="197"/>
                    <a:pt x="3606" y="132"/>
                    <a:pt x="3606" y="132"/>
                  </a:cubicBezTo>
                  <a:cubicBezTo>
                    <a:pt x="3606" y="132"/>
                    <a:pt x="3094" y="0"/>
                    <a:pt x="24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594650" y="844225"/>
              <a:ext cx="56150" cy="66825"/>
            </a:xfrm>
            <a:custGeom>
              <a:avLst/>
              <a:gdLst/>
              <a:ahLst/>
              <a:cxnLst/>
              <a:rect l="l" t="t" r="r" b="b"/>
              <a:pathLst>
                <a:path w="2246" h="2673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1131" y="1"/>
                    <a:pt x="1344" y="542"/>
                    <a:pt x="984" y="722"/>
                  </a:cubicBezTo>
                  <a:cubicBezTo>
                    <a:pt x="623" y="935"/>
                    <a:pt x="0" y="1345"/>
                    <a:pt x="246" y="2001"/>
                  </a:cubicBezTo>
                  <a:cubicBezTo>
                    <a:pt x="492" y="2673"/>
                    <a:pt x="1672" y="2410"/>
                    <a:pt x="2246" y="2607"/>
                  </a:cubicBezTo>
                  <a:cubicBezTo>
                    <a:pt x="2246" y="2607"/>
                    <a:pt x="1377" y="2148"/>
                    <a:pt x="1443" y="1427"/>
                  </a:cubicBezTo>
                  <a:cubicBezTo>
                    <a:pt x="1508" y="689"/>
                    <a:pt x="1426" y="165"/>
                    <a:pt x="1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655700" y="873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45"/>
                    <a:pt x="542" y="1607"/>
                    <a:pt x="1099" y="2476"/>
                  </a:cubicBezTo>
                  <a:cubicBezTo>
                    <a:pt x="1656" y="3344"/>
                    <a:pt x="1050" y="4311"/>
                    <a:pt x="1050" y="4311"/>
                  </a:cubicBezTo>
                  <a:cubicBezTo>
                    <a:pt x="1427" y="4049"/>
                    <a:pt x="1787" y="3361"/>
                    <a:pt x="2492" y="2918"/>
                  </a:cubicBezTo>
                  <a:cubicBezTo>
                    <a:pt x="3197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3" y="1695"/>
                    <a:pt x="2750" y="1748"/>
                    <a:pt x="2580" y="1748"/>
                  </a:cubicBezTo>
                  <a:cubicBezTo>
                    <a:pt x="2538" y="1748"/>
                    <a:pt x="2492" y="1745"/>
                    <a:pt x="2443" y="1738"/>
                  </a:cubicBezTo>
                  <a:cubicBezTo>
                    <a:pt x="2415" y="1731"/>
                    <a:pt x="2388" y="1728"/>
                    <a:pt x="2361" y="1728"/>
                  </a:cubicBezTo>
                  <a:cubicBezTo>
                    <a:pt x="2133" y="1728"/>
                    <a:pt x="1945" y="1961"/>
                    <a:pt x="2033" y="2181"/>
                  </a:cubicBezTo>
                  <a:cubicBezTo>
                    <a:pt x="2086" y="2418"/>
                    <a:pt x="1937" y="2528"/>
                    <a:pt x="1800" y="2528"/>
                  </a:cubicBezTo>
                  <a:cubicBezTo>
                    <a:pt x="1767" y="2528"/>
                    <a:pt x="1734" y="2521"/>
                    <a:pt x="1705" y="2508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1984" y="1705"/>
                    <a:pt x="2132" y="1312"/>
                    <a:pt x="1951" y="689"/>
                  </a:cubicBezTo>
                  <a:cubicBezTo>
                    <a:pt x="1795" y="194"/>
                    <a:pt x="1306" y="103"/>
                    <a:pt x="990" y="103"/>
                  </a:cubicBezTo>
                  <a:cubicBezTo>
                    <a:pt x="908" y="103"/>
                    <a:pt x="838" y="109"/>
                    <a:pt x="787" y="115"/>
                  </a:cubicBezTo>
                  <a:cubicBezTo>
                    <a:pt x="757" y="122"/>
                    <a:pt x="726" y="125"/>
                    <a:pt x="695" y="125"/>
                  </a:cubicBezTo>
                  <a:cubicBezTo>
                    <a:pt x="580" y="125"/>
                    <a:pt x="468" y="78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637675" y="714800"/>
              <a:ext cx="202875" cy="202400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1" y="1"/>
                  </a:moveTo>
                  <a:cubicBezTo>
                    <a:pt x="5236" y="1"/>
                    <a:pt x="4722" y="177"/>
                    <a:pt x="4426" y="572"/>
                  </a:cubicBezTo>
                  <a:cubicBezTo>
                    <a:pt x="4131" y="998"/>
                    <a:pt x="4082" y="1555"/>
                    <a:pt x="4311" y="2031"/>
                  </a:cubicBezTo>
                  <a:cubicBezTo>
                    <a:pt x="4520" y="2440"/>
                    <a:pt x="4859" y="2586"/>
                    <a:pt x="5188" y="2586"/>
                  </a:cubicBezTo>
                  <a:cubicBezTo>
                    <a:pt x="5532" y="2586"/>
                    <a:pt x="5865" y="2428"/>
                    <a:pt x="6032" y="2244"/>
                  </a:cubicBezTo>
                  <a:cubicBezTo>
                    <a:pt x="6229" y="2031"/>
                    <a:pt x="6295" y="1752"/>
                    <a:pt x="6246" y="1490"/>
                  </a:cubicBezTo>
                  <a:cubicBezTo>
                    <a:pt x="6188" y="1162"/>
                    <a:pt x="5959" y="1021"/>
                    <a:pt x="5751" y="1021"/>
                  </a:cubicBezTo>
                  <a:cubicBezTo>
                    <a:pt x="5606" y="1021"/>
                    <a:pt x="5470" y="1090"/>
                    <a:pt x="5410" y="1211"/>
                  </a:cubicBezTo>
                  <a:cubicBezTo>
                    <a:pt x="5278" y="1490"/>
                    <a:pt x="5344" y="1850"/>
                    <a:pt x="5754" y="1916"/>
                  </a:cubicBezTo>
                  <a:cubicBezTo>
                    <a:pt x="6098" y="1965"/>
                    <a:pt x="5918" y="2391"/>
                    <a:pt x="5475" y="2506"/>
                  </a:cubicBezTo>
                  <a:cubicBezTo>
                    <a:pt x="5395" y="2527"/>
                    <a:pt x="5314" y="2537"/>
                    <a:pt x="5234" y="2537"/>
                  </a:cubicBezTo>
                  <a:cubicBezTo>
                    <a:pt x="4875" y="2537"/>
                    <a:pt x="4541" y="2333"/>
                    <a:pt x="4393" y="1998"/>
                  </a:cubicBezTo>
                  <a:cubicBezTo>
                    <a:pt x="4180" y="1555"/>
                    <a:pt x="4229" y="1031"/>
                    <a:pt x="4524" y="637"/>
                  </a:cubicBezTo>
                  <a:cubicBezTo>
                    <a:pt x="4784" y="296"/>
                    <a:pt x="5248" y="125"/>
                    <a:pt x="5728" y="125"/>
                  </a:cubicBezTo>
                  <a:cubicBezTo>
                    <a:pt x="5824" y="125"/>
                    <a:pt x="5920" y="132"/>
                    <a:pt x="6016" y="146"/>
                  </a:cubicBezTo>
                  <a:cubicBezTo>
                    <a:pt x="7229" y="293"/>
                    <a:pt x="7917" y="1998"/>
                    <a:pt x="7196" y="3145"/>
                  </a:cubicBezTo>
                  <a:cubicBezTo>
                    <a:pt x="6967" y="3506"/>
                    <a:pt x="6623" y="3801"/>
                    <a:pt x="6229" y="3998"/>
                  </a:cubicBezTo>
                  <a:cubicBezTo>
                    <a:pt x="5842" y="4164"/>
                    <a:pt x="5392" y="4247"/>
                    <a:pt x="4869" y="4247"/>
                  </a:cubicBezTo>
                  <a:cubicBezTo>
                    <a:pt x="4462" y="4247"/>
                    <a:pt x="4010" y="4196"/>
                    <a:pt x="3508" y="4096"/>
                  </a:cubicBezTo>
                  <a:cubicBezTo>
                    <a:pt x="3202" y="4035"/>
                    <a:pt x="2903" y="4004"/>
                    <a:pt x="2616" y="4004"/>
                  </a:cubicBezTo>
                  <a:cubicBezTo>
                    <a:pt x="1289" y="4004"/>
                    <a:pt x="239" y="4660"/>
                    <a:pt x="132" y="5981"/>
                  </a:cubicBezTo>
                  <a:cubicBezTo>
                    <a:pt x="0" y="7571"/>
                    <a:pt x="1049" y="8095"/>
                    <a:pt x="1049" y="8095"/>
                  </a:cubicBezTo>
                  <a:lnTo>
                    <a:pt x="1049" y="8095"/>
                  </a:lnTo>
                  <a:cubicBezTo>
                    <a:pt x="1049" y="8095"/>
                    <a:pt x="1017" y="8079"/>
                    <a:pt x="1017" y="8063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02"/>
                    <a:pt x="951" y="5243"/>
                    <a:pt x="1345" y="4899"/>
                  </a:cubicBezTo>
                  <a:cubicBezTo>
                    <a:pt x="1926" y="4458"/>
                    <a:pt x="2666" y="4373"/>
                    <a:pt x="3153" y="4373"/>
                  </a:cubicBezTo>
                  <a:cubicBezTo>
                    <a:pt x="3464" y="4373"/>
                    <a:pt x="3672" y="4407"/>
                    <a:pt x="3672" y="4407"/>
                  </a:cubicBezTo>
                  <a:cubicBezTo>
                    <a:pt x="3918" y="4440"/>
                    <a:pt x="4147" y="4457"/>
                    <a:pt x="4361" y="4473"/>
                  </a:cubicBezTo>
                  <a:cubicBezTo>
                    <a:pt x="4446" y="4477"/>
                    <a:pt x="4533" y="4479"/>
                    <a:pt x="4622" y="4479"/>
                  </a:cubicBezTo>
                  <a:cubicBezTo>
                    <a:pt x="5612" y="4479"/>
                    <a:pt x="6725" y="4207"/>
                    <a:pt x="7327" y="3244"/>
                  </a:cubicBezTo>
                  <a:cubicBezTo>
                    <a:pt x="8114" y="1981"/>
                    <a:pt x="7360" y="178"/>
                    <a:pt x="6032" y="15"/>
                  </a:cubicBezTo>
                  <a:cubicBezTo>
                    <a:pt x="5945" y="5"/>
                    <a:pt x="5858" y="1"/>
                    <a:pt x="57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3691350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1"/>
                  </a:moveTo>
                  <a:cubicBezTo>
                    <a:pt x="394" y="1"/>
                    <a:pt x="1" y="226"/>
                    <a:pt x="1" y="226"/>
                  </a:cubicBezTo>
                  <a:cubicBezTo>
                    <a:pt x="93" y="206"/>
                    <a:pt x="182" y="197"/>
                    <a:pt x="265" y="197"/>
                  </a:cubicBezTo>
                  <a:cubicBezTo>
                    <a:pt x="742" y="197"/>
                    <a:pt x="1047" y="505"/>
                    <a:pt x="935" y="980"/>
                  </a:cubicBezTo>
                  <a:cubicBezTo>
                    <a:pt x="804" y="1390"/>
                    <a:pt x="968" y="1848"/>
                    <a:pt x="1328" y="2111"/>
                  </a:cubicBezTo>
                  <a:cubicBezTo>
                    <a:pt x="1640" y="2373"/>
                    <a:pt x="2558" y="2373"/>
                    <a:pt x="2558" y="2373"/>
                  </a:cubicBezTo>
                  <a:cubicBezTo>
                    <a:pt x="2296" y="2225"/>
                    <a:pt x="2525" y="1865"/>
                    <a:pt x="2689" y="1439"/>
                  </a:cubicBezTo>
                  <a:cubicBezTo>
                    <a:pt x="2845" y="1018"/>
                    <a:pt x="2423" y="864"/>
                    <a:pt x="2226" y="864"/>
                  </a:cubicBezTo>
                  <a:cubicBezTo>
                    <a:pt x="2216" y="864"/>
                    <a:pt x="2206" y="864"/>
                    <a:pt x="2197" y="865"/>
                  </a:cubicBezTo>
                  <a:cubicBezTo>
                    <a:pt x="2110" y="883"/>
                    <a:pt x="2036" y="900"/>
                    <a:pt x="1966" y="900"/>
                  </a:cubicBezTo>
                  <a:cubicBezTo>
                    <a:pt x="1906" y="900"/>
                    <a:pt x="1848" y="887"/>
                    <a:pt x="1787" y="849"/>
                  </a:cubicBezTo>
                  <a:cubicBezTo>
                    <a:pt x="1694" y="782"/>
                    <a:pt x="1731" y="564"/>
                    <a:pt x="2003" y="564"/>
                  </a:cubicBezTo>
                  <a:cubicBezTo>
                    <a:pt x="2066" y="564"/>
                    <a:pt x="2141" y="575"/>
                    <a:pt x="2230" y="603"/>
                  </a:cubicBezTo>
                  <a:cubicBezTo>
                    <a:pt x="2722" y="767"/>
                    <a:pt x="2574" y="1226"/>
                    <a:pt x="3295" y="1373"/>
                  </a:cubicBezTo>
                  <a:cubicBezTo>
                    <a:pt x="3352" y="1384"/>
                    <a:pt x="3405" y="1390"/>
                    <a:pt x="3455" y="1390"/>
                  </a:cubicBezTo>
                  <a:cubicBezTo>
                    <a:pt x="4058" y="1390"/>
                    <a:pt x="4203" y="627"/>
                    <a:pt x="4279" y="521"/>
                  </a:cubicBezTo>
                  <a:cubicBezTo>
                    <a:pt x="4394" y="390"/>
                    <a:pt x="4525" y="259"/>
                    <a:pt x="4656" y="144"/>
                  </a:cubicBezTo>
                  <a:lnTo>
                    <a:pt x="4656" y="144"/>
                  </a:lnTo>
                  <a:cubicBezTo>
                    <a:pt x="4457" y="267"/>
                    <a:pt x="4088" y="379"/>
                    <a:pt x="3556" y="379"/>
                  </a:cubicBezTo>
                  <a:cubicBezTo>
                    <a:pt x="3168" y="379"/>
                    <a:pt x="2692" y="319"/>
                    <a:pt x="2132" y="160"/>
                  </a:cubicBezTo>
                  <a:cubicBezTo>
                    <a:pt x="1733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3697900" y="721700"/>
              <a:ext cx="80775" cy="84125"/>
            </a:xfrm>
            <a:custGeom>
              <a:avLst/>
              <a:gdLst/>
              <a:ahLst/>
              <a:cxnLst/>
              <a:rect l="l" t="t" r="r" b="b"/>
              <a:pathLst>
                <a:path w="3231" h="3365" extrusionOk="0">
                  <a:moveTo>
                    <a:pt x="1968" y="1"/>
                  </a:moveTo>
                  <a:cubicBezTo>
                    <a:pt x="1509" y="279"/>
                    <a:pt x="1443" y="722"/>
                    <a:pt x="739" y="1345"/>
                  </a:cubicBezTo>
                  <a:cubicBezTo>
                    <a:pt x="1" y="1968"/>
                    <a:pt x="214" y="2427"/>
                    <a:pt x="378" y="2689"/>
                  </a:cubicBezTo>
                  <a:cubicBezTo>
                    <a:pt x="476" y="2820"/>
                    <a:pt x="444" y="3000"/>
                    <a:pt x="312" y="3099"/>
                  </a:cubicBezTo>
                  <a:cubicBezTo>
                    <a:pt x="1411" y="2984"/>
                    <a:pt x="1247" y="2345"/>
                    <a:pt x="1181" y="2148"/>
                  </a:cubicBezTo>
                  <a:cubicBezTo>
                    <a:pt x="1116" y="1951"/>
                    <a:pt x="1148" y="1837"/>
                    <a:pt x="1263" y="1837"/>
                  </a:cubicBezTo>
                  <a:cubicBezTo>
                    <a:pt x="1361" y="1837"/>
                    <a:pt x="1361" y="2066"/>
                    <a:pt x="1345" y="2361"/>
                  </a:cubicBezTo>
                  <a:cubicBezTo>
                    <a:pt x="1345" y="2640"/>
                    <a:pt x="1280" y="3295"/>
                    <a:pt x="2132" y="3361"/>
                  </a:cubicBezTo>
                  <a:cubicBezTo>
                    <a:pt x="2163" y="3363"/>
                    <a:pt x="2193" y="3365"/>
                    <a:pt x="2222" y="3365"/>
                  </a:cubicBezTo>
                  <a:cubicBezTo>
                    <a:pt x="3002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800" y="2615"/>
                  </a:cubicBezTo>
                  <a:cubicBezTo>
                    <a:pt x="2345" y="2615"/>
                    <a:pt x="1823" y="2413"/>
                    <a:pt x="1591" y="1656"/>
                  </a:cubicBezTo>
                  <a:cubicBezTo>
                    <a:pt x="1394" y="1066"/>
                    <a:pt x="1542" y="443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3823725" y="602275"/>
              <a:ext cx="37725" cy="191575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2" y="0"/>
                    <a:pt x="328" y="369"/>
                    <a:pt x="328" y="369"/>
                  </a:cubicBezTo>
                  <a:cubicBezTo>
                    <a:pt x="49" y="778"/>
                    <a:pt x="0" y="1286"/>
                    <a:pt x="33" y="1860"/>
                  </a:cubicBezTo>
                  <a:cubicBezTo>
                    <a:pt x="98" y="2827"/>
                    <a:pt x="459" y="3975"/>
                    <a:pt x="557" y="5171"/>
                  </a:cubicBezTo>
                  <a:cubicBezTo>
                    <a:pt x="705" y="7056"/>
                    <a:pt x="49" y="7663"/>
                    <a:pt x="49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2" y="2565"/>
                    <a:pt x="721" y="1860"/>
                  </a:cubicBezTo>
                  <a:cubicBezTo>
                    <a:pt x="754" y="1483"/>
                    <a:pt x="820" y="1205"/>
                    <a:pt x="918" y="1106"/>
                  </a:cubicBezTo>
                  <a:cubicBezTo>
                    <a:pt x="1180" y="844"/>
                    <a:pt x="1508" y="287"/>
                    <a:pt x="1098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3872075" y="6164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60" y="0"/>
                  </a:moveTo>
                  <a:cubicBezTo>
                    <a:pt x="4459" y="459"/>
                    <a:pt x="4344" y="935"/>
                    <a:pt x="4033" y="1295"/>
                  </a:cubicBezTo>
                  <a:cubicBezTo>
                    <a:pt x="3967" y="1361"/>
                    <a:pt x="3885" y="1426"/>
                    <a:pt x="3803" y="1492"/>
                  </a:cubicBezTo>
                  <a:cubicBezTo>
                    <a:pt x="3016" y="2049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1" y="5163"/>
                    <a:pt x="0" y="5491"/>
                  </a:cubicBezTo>
                  <a:cubicBezTo>
                    <a:pt x="312" y="5278"/>
                    <a:pt x="476" y="4934"/>
                    <a:pt x="459" y="4557"/>
                  </a:cubicBezTo>
                  <a:cubicBezTo>
                    <a:pt x="459" y="3909"/>
                    <a:pt x="517" y="3188"/>
                    <a:pt x="716" y="3188"/>
                  </a:cubicBezTo>
                  <a:cubicBezTo>
                    <a:pt x="728" y="3188"/>
                    <a:pt x="741" y="3191"/>
                    <a:pt x="754" y="3197"/>
                  </a:cubicBezTo>
                  <a:cubicBezTo>
                    <a:pt x="984" y="3311"/>
                    <a:pt x="803" y="3557"/>
                    <a:pt x="705" y="3721"/>
                  </a:cubicBezTo>
                  <a:cubicBezTo>
                    <a:pt x="623" y="3869"/>
                    <a:pt x="459" y="4541"/>
                    <a:pt x="1180" y="4950"/>
                  </a:cubicBezTo>
                  <a:cubicBezTo>
                    <a:pt x="1180" y="4950"/>
                    <a:pt x="935" y="4426"/>
                    <a:pt x="1344" y="4131"/>
                  </a:cubicBezTo>
                  <a:cubicBezTo>
                    <a:pt x="1738" y="3852"/>
                    <a:pt x="2000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803" y="2328"/>
                    <a:pt x="2525" y="2541"/>
                    <a:pt x="2410" y="2606"/>
                  </a:cubicBezTo>
                  <a:cubicBezTo>
                    <a:pt x="2213" y="2705"/>
                    <a:pt x="2180" y="2967"/>
                    <a:pt x="2344" y="3131"/>
                  </a:cubicBezTo>
                  <a:cubicBezTo>
                    <a:pt x="2541" y="3377"/>
                    <a:pt x="2492" y="3705"/>
                    <a:pt x="2213" y="3787"/>
                  </a:cubicBezTo>
                  <a:cubicBezTo>
                    <a:pt x="2213" y="3787"/>
                    <a:pt x="2270" y="3793"/>
                    <a:pt x="2365" y="3793"/>
                  </a:cubicBezTo>
                  <a:cubicBezTo>
                    <a:pt x="2691" y="3793"/>
                    <a:pt x="3468" y="3715"/>
                    <a:pt x="3951" y="3016"/>
                  </a:cubicBezTo>
                  <a:cubicBezTo>
                    <a:pt x="4311" y="2508"/>
                    <a:pt x="4524" y="1918"/>
                    <a:pt x="4590" y="1295"/>
                  </a:cubicBezTo>
                  <a:cubicBezTo>
                    <a:pt x="4639" y="853"/>
                    <a:pt x="4557" y="394"/>
                    <a:pt x="43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3457375" y="758500"/>
              <a:ext cx="100000" cy="218775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2068" y="0"/>
                  </a:moveTo>
                  <a:cubicBezTo>
                    <a:pt x="1545" y="0"/>
                    <a:pt x="1047" y="238"/>
                    <a:pt x="721" y="676"/>
                  </a:cubicBezTo>
                  <a:cubicBezTo>
                    <a:pt x="377" y="1168"/>
                    <a:pt x="328" y="1807"/>
                    <a:pt x="590" y="2348"/>
                  </a:cubicBezTo>
                  <a:cubicBezTo>
                    <a:pt x="824" y="2769"/>
                    <a:pt x="1259" y="3007"/>
                    <a:pt x="1715" y="3007"/>
                  </a:cubicBezTo>
                  <a:cubicBezTo>
                    <a:pt x="1898" y="3007"/>
                    <a:pt x="2084" y="2969"/>
                    <a:pt x="2262" y="2889"/>
                  </a:cubicBezTo>
                  <a:cubicBezTo>
                    <a:pt x="2951" y="2709"/>
                    <a:pt x="3098" y="1774"/>
                    <a:pt x="2492" y="1397"/>
                  </a:cubicBezTo>
                  <a:cubicBezTo>
                    <a:pt x="2410" y="1356"/>
                    <a:pt x="2326" y="1338"/>
                    <a:pt x="2245" y="1338"/>
                  </a:cubicBezTo>
                  <a:cubicBezTo>
                    <a:pt x="1906" y="1338"/>
                    <a:pt x="1619" y="1666"/>
                    <a:pt x="1738" y="2037"/>
                  </a:cubicBezTo>
                  <a:cubicBezTo>
                    <a:pt x="1874" y="2310"/>
                    <a:pt x="2193" y="2332"/>
                    <a:pt x="2324" y="2332"/>
                  </a:cubicBezTo>
                  <a:cubicBezTo>
                    <a:pt x="2350" y="2332"/>
                    <a:pt x="2369" y="2332"/>
                    <a:pt x="2377" y="2332"/>
                  </a:cubicBezTo>
                  <a:cubicBezTo>
                    <a:pt x="2443" y="2332"/>
                    <a:pt x="2443" y="2364"/>
                    <a:pt x="2443" y="2364"/>
                  </a:cubicBezTo>
                  <a:cubicBezTo>
                    <a:pt x="2486" y="2552"/>
                    <a:pt x="2250" y="2841"/>
                    <a:pt x="1802" y="2841"/>
                  </a:cubicBezTo>
                  <a:cubicBezTo>
                    <a:pt x="1741" y="2841"/>
                    <a:pt x="1676" y="2835"/>
                    <a:pt x="1607" y="2823"/>
                  </a:cubicBezTo>
                  <a:cubicBezTo>
                    <a:pt x="1410" y="2791"/>
                    <a:pt x="1230" y="2709"/>
                    <a:pt x="1098" y="2561"/>
                  </a:cubicBezTo>
                  <a:cubicBezTo>
                    <a:pt x="410" y="1922"/>
                    <a:pt x="754" y="545"/>
                    <a:pt x="1754" y="283"/>
                  </a:cubicBezTo>
                  <a:cubicBezTo>
                    <a:pt x="1902" y="242"/>
                    <a:pt x="2053" y="221"/>
                    <a:pt x="2205" y="221"/>
                  </a:cubicBezTo>
                  <a:cubicBezTo>
                    <a:pt x="2357" y="221"/>
                    <a:pt x="2508" y="242"/>
                    <a:pt x="2656" y="283"/>
                  </a:cubicBezTo>
                  <a:cubicBezTo>
                    <a:pt x="2836" y="332"/>
                    <a:pt x="3016" y="430"/>
                    <a:pt x="3180" y="545"/>
                  </a:cubicBezTo>
                  <a:cubicBezTo>
                    <a:pt x="3524" y="840"/>
                    <a:pt x="3737" y="1250"/>
                    <a:pt x="3770" y="1709"/>
                  </a:cubicBezTo>
                  <a:cubicBezTo>
                    <a:pt x="3836" y="2446"/>
                    <a:pt x="3459" y="3184"/>
                    <a:pt x="2885" y="3708"/>
                  </a:cubicBezTo>
                  <a:cubicBezTo>
                    <a:pt x="2328" y="4266"/>
                    <a:pt x="1574" y="4561"/>
                    <a:pt x="984" y="5085"/>
                  </a:cubicBezTo>
                  <a:cubicBezTo>
                    <a:pt x="426" y="5593"/>
                    <a:pt x="82" y="6298"/>
                    <a:pt x="33" y="7052"/>
                  </a:cubicBezTo>
                  <a:cubicBezTo>
                    <a:pt x="0" y="7773"/>
                    <a:pt x="394" y="8511"/>
                    <a:pt x="1033" y="8691"/>
                  </a:cubicBezTo>
                  <a:cubicBezTo>
                    <a:pt x="1161" y="8732"/>
                    <a:pt x="1292" y="8751"/>
                    <a:pt x="1421" y="8751"/>
                  </a:cubicBezTo>
                  <a:cubicBezTo>
                    <a:pt x="1922" y="8751"/>
                    <a:pt x="2394" y="8466"/>
                    <a:pt x="2525" y="8036"/>
                  </a:cubicBezTo>
                  <a:cubicBezTo>
                    <a:pt x="2721" y="7560"/>
                    <a:pt x="2508" y="7019"/>
                    <a:pt x="2033" y="6790"/>
                  </a:cubicBezTo>
                  <a:cubicBezTo>
                    <a:pt x="1934" y="6741"/>
                    <a:pt x="1820" y="6708"/>
                    <a:pt x="1705" y="6708"/>
                  </a:cubicBezTo>
                  <a:cubicBezTo>
                    <a:pt x="1662" y="6701"/>
                    <a:pt x="1619" y="6697"/>
                    <a:pt x="1577" y="6697"/>
                  </a:cubicBezTo>
                  <a:cubicBezTo>
                    <a:pt x="1249" y="6697"/>
                    <a:pt x="954" y="6915"/>
                    <a:pt x="853" y="7249"/>
                  </a:cubicBezTo>
                  <a:cubicBezTo>
                    <a:pt x="724" y="7726"/>
                    <a:pt x="990" y="8000"/>
                    <a:pt x="1301" y="8000"/>
                  </a:cubicBezTo>
                  <a:cubicBezTo>
                    <a:pt x="1385" y="8000"/>
                    <a:pt x="1473" y="7979"/>
                    <a:pt x="1557" y="7937"/>
                  </a:cubicBezTo>
                  <a:cubicBezTo>
                    <a:pt x="1869" y="7790"/>
                    <a:pt x="1934" y="7364"/>
                    <a:pt x="1672" y="7118"/>
                  </a:cubicBezTo>
                  <a:cubicBezTo>
                    <a:pt x="1596" y="7051"/>
                    <a:pt x="1497" y="7017"/>
                    <a:pt x="1395" y="7017"/>
                  </a:cubicBezTo>
                  <a:cubicBezTo>
                    <a:pt x="1323" y="7017"/>
                    <a:pt x="1249" y="7034"/>
                    <a:pt x="1180" y="7069"/>
                  </a:cubicBezTo>
                  <a:cubicBezTo>
                    <a:pt x="1162" y="7080"/>
                    <a:pt x="1148" y="7084"/>
                    <a:pt x="1138" y="7084"/>
                  </a:cubicBezTo>
                  <a:cubicBezTo>
                    <a:pt x="1105" y="7084"/>
                    <a:pt x="1115" y="7036"/>
                    <a:pt x="1115" y="7036"/>
                  </a:cubicBezTo>
                  <a:cubicBezTo>
                    <a:pt x="1226" y="6815"/>
                    <a:pt x="1521" y="6787"/>
                    <a:pt x="1661" y="6787"/>
                  </a:cubicBezTo>
                  <a:cubicBezTo>
                    <a:pt x="1708" y="6787"/>
                    <a:pt x="1738" y="6790"/>
                    <a:pt x="1738" y="6790"/>
                  </a:cubicBezTo>
                  <a:cubicBezTo>
                    <a:pt x="1836" y="6790"/>
                    <a:pt x="1918" y="6823"/>
                    <a:pt x="2016" y="6856"/>
                  </a:cubicBezTo>
                  <a:cubicBezTo>
                    <a:pt x="2459" y="7036"/>
                    <a:pt x="2656" y="7560"/>
                    <a:pt x="2459" y="8003"/>
                  </a:cubicBezTo>
                  <a:cubicBezTo>
                    <a:pt x="2319" y="8396"/>
                    <a:pt x="1915" y="8642"/>
                    <a:pt x="1473" y="8642"/>
                  </a:cubicBezTo>
                  <a:cubicBezTo>
                    <a:pt x="1344" y="8642"/>
                    <a:pt x="1212" y="8621"/>
                    <a:pt x="1082" y="8577"/>
                  </a:cubicBezTo>
                  <a:cubicBezTo>
                    <a:pt x="508" y="8413"/>
                    <a:pt x="148" y="7724"/>
                    <a:pt x="181" y="7069"/>
                  </a:cubicBezTo>
                  <a:cubicBezTo>
                    <a:pt x="230" y="6347"/>
                    <a:pt x="574" y="5692"/>
                    <a:pt x="1098" y="5216"/>
                  </a:cubicBezTo>
                  <a:cubicBezTo>
                    <a:pt x="1639" y="4725"/>
                    <a:pt x="2410" y="4430"/>
                    <a:pt x="3000" y="3840"/>
                  </a:cubicBezTo>
                  <a:cubicBezTo>
                    <a:pt x="3590" y="3299"/>
                    <a:pt x="4000" y="2495"/>
                    <a:pt x="3934" y="1709"/>
                  </a:cubicBezTo>
                  <a:cubicBezTo>
                    <a:pt x="3869" y="922"/>
                    <a:pt x="3311" y="250"/>
                    <a:pt x="2557" y="70"/>
                  </a:cubicBezTo>
                  <a:cubicBezTo>
                    <a:pt x="2395" y="23"/>
                    <a:pt x="2230" y="0"/>
                    <a:pt x="20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3459425" y="841375"/>
              <a:ext cx="42625" cy="60250"/>
            </a:xfrm>
            <a:custGeom>
              <a:avLst/>
              <a:gdLst/>
              <a:ahLst/>
              <a:cxnLst/>
              <a:rect l="l" t="t" r="r" b="b"/>
              <a:pathLst>
                <a:path w="1705" h="2410" extrusionOk="0">
                  <a:moveTo>
                    <a:pt x="1508" y="0"/>
                  </a:moveTo>
                  <a:cubicBezTo>
                    <a:pt x="1508" y="0"/>
                    <a:pt x="1377" y="66"/>
                    <a:pt x="1344" y="164"/>
                  </a:cubicBezTo>
                  <a:cubicBezTo>
                    <a:pt x="1329" y="254"/>
                    <a:pt x="1232" y="330"/>
                    <a:pt x="1078" y="330"/>
                  </a:cubicBezTo>
                  <a:cubicBezTo>
                    <a:pt x="1064" y="330"/>
                    <a:pt x="1048" y="329"/>
                    <a:pt x="1033" y="328"/>
                  </a:cubicBezTo>
                  <a:cubicBezTo>
                    <a:pt x="836" y="328"/>
                    <a:pt x="0" y="393"/>
                    <a:pt x="49" y="2410"/>
                  </a:cubicBezTo>
                  <a:cubicBezTo>
                    <a:pt x="115" y="1983"/>
                    <a:pt x="377" y="1606"/>
                    <a:pt x="754" y="1393"/>
                  </a:cubicBezTo>
                  <a:cubicBezTo>
                    <a:pt x="1393" y="1115"/>
                    <a:pt x="1705" y="852"/>
                    <a:pt x="1590" y="475"/>
                  </a:cubicBezTo>
                  <a:cubicBezTo>
                    <a:pt x="1475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476625" y="663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6" y="672"/>
                    <a:pt x="4180" y="2180"/>
                    <a:pt x="4262" y="4426"/>
                  </a:cubicBezTo>
                  <a:cubicBezTo>
                    <a:pt x="4344" y="6262"/>
                    <a:pt x="3263" y="7966"/>
                    <a:pt x="1558" y="8688"/>
                  </a:cubicBezTo>
                  <a:cubicBezTo>
                    <a:pt x="230" y="9212"/>
                    <a:pt x="1" y="10032"/>
                    <a:pt x="1" y="10032"/>
                  </a:cubicBezTo>
                  <a:cubicBezTo>
                    <a:pt x="319" y="9498"/>
                    <a:pt x="675" y="9322"/>
                    <a:pt x="977" y="9322"/>
                  </a:cubicBezTo>
                  <a:cubicBezTo>
                    <a:pt x="1203" y="9322"/>
                    <a:pt x="1399" y="9421"/>
                    <a:pt x="1525" y="9540"/>
                  </a:cubicBezTo>
                  <a:cubicBezTo>
                    <a:pt x="1629" y="9632"/>
                    <a:pt x="1727" y="9662"/>
                    <a:pt x="1818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59" y="9589"/>
                    <a:pt x="2345" y="9802"/>
                    <a:pt x="2345" y="9802"/>
                  </a:cubicBezTo>
                  <a:cubicBezTo>
                    <a:pt x="2672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69" y="8691"/>
                  </a:cubicBezTo>
                  <a:cubicBezTo>
                    <a:pt x="2135" y="8691"/>
                    <a:pt x="2100" y="8695"/>
                    <a:pt x="2066" y="8704"/>
                  </a:cubicBezTo>
                  <a:cubicBezTo>
                    <a:pt x="2066" y="8704"/>
                    <a:pt x="2263" y="8655"/>
                    <a:pt x="3312" y="7802"/>
                  </a:cubicBezTo>
                  <a:cubicBezTo>
                    <a:pt x="4607" y="6737"/>
                    <a:pt x="4541" y="7098"/>
                    <a:pt x="5459" y="6606"/>
                  </a:cubicBezTo>
                  <a:cubicBezTo>
                    <a:pt x="6393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6" y="5252"/>
                    <a:pt x="5977" y="5429"/>
                    <a:pt x="5514" y="5429"/>
                  </a:cubicBezTo>
                  <a:cubicBezTo>
                    <a:pt x="5477" y="5429"/>
                    <a:pt x="5436" y="5428"/>
                    <a:pt x="5393" y="5426"/>
                  </a:cubicBezTo>
                  <a:cubicBezTo>
                    <a:pt x="5367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7" y="5131"/>
                    <a:pt x="4721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34" y="2787"/>
                    <a:pt x="5885" y="2656"/>
                  </a:cubicBezTo>
                  <a:cubicBezTo>
                    <a:pt x="5836" y="2508"/>
                    <a:pt x="5852" y="2361"/>
                    <a:pt x="5902" y="2213"/>
                  </a:cubicBezTo>
                  <a:lnTo>
                    <a:pt x="5902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18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5" y="3262"/>
                  </a:cubicBezTo>
                  <a:cubicBezTo>
                    <a:pt x="4328" y="3164"/>
                    <a:pt x="4394" y="2869"/>
                    <a:pt x="4394" y="2869"/>
                  </a:cubicBezTo>
                  <a:cubicBezTo>
                    <a:pt x="4607" y="2279"/>
                    <a:pt x="5180" y="2508"/>
                    <a:pt x="5623" y="1820"/>
                  </a:cubicBezTo>
                  <a:cubicBezTo>
                    <a:pt x="6033" y="1213"/>
                    <a:pt x="5475" y="574"/>
                    <a:pt x="5279" y="410"/>
                  </a:cubicBezTo>
                  <a:cubicBezTo>
                    <a:pt x="5164" y="295"/>
                    <a:pt x="5148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457775" y="5897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5" y="1"/>
                  </a:moveTo>
                  <a:lnTo>
                    <a:pt x="705" y="1"/>
                  </a:lnTo>
                  <a:cubicBezTo>
                    <a:pt x="705" y="1"/>
                    <a:pt x="66" y="198"/>
                    <a:pt x="214" y="1083"/>
                  </a:cubicBezTo>
                  <a:cubicBezTo>
                    <a:pt x="312" y="1574"/>
                    <a:pt x="558" y="2017"/>
                    <a:pt x="935" y="2361"/>
                  </a:cubicBezTo>
                  <a:cubicBezTo>
                    <a:pt x="1115" y="2558"/>
                    <a:pt x="1312" y="2722"/>
                    <a:pt x="1459" y="2902"/>
                  </a:cubicBezTo>
                  <a:cubicBezTo>
                    <a:pt x="1804" y="3263"/>
                    <a:pt x="2459" y="4131"/>
                    <a:pt x="2132" y="4967"/>
                  </a:cubicBezTo>
                  <a:cubicBezTo>
                    <a:pt x="2050" y="5197"/>
                    <a:pt x="1902" y="5410"/>
                    <a:pt x="1738" y="5574"/>
                  </a:cubicBezTo>
                  <a:cubicBezTo>
                    <a:pt x="1148" y="6082"/>
                    <a:pt x="755" y="6328"/>
                    <a:pt x="443" y="6770"/>
                  </a:cubicBezTo>
                  <a:cubicBezTo>
                    <a:pt x="148" y="7164"/>
                    <a:pt x="1" y="7656"/>
                    <a:pt x="17" y="8164"/>
                  </a:cubicBezTo>
                  <a:cubicBezTo>
                    <a:pt x="17" y="8016"/>
                    <a:pt x="66" y="6951"/>
                    <a:pt x="1214" y="6148"/>
                  </a:cubicBezTo>
                  <a:cubicBezTo>
                    <a:pt x="2509" y="5230"/>
                    <a:pt x="2787" y="4312"/>
                    <a:pt x="2345" y="2918"/>
                  </a:cubicBezTo>
                  <a:cubicBezTo>
                    <a:pt x="2279" y="2722"/>
                    <a:pt x="2197" y="2541"/>
                    <a:pt x="2099" y="2361"/>
                  </a:cubicBezTo>
                  <a:cubicBezTo>
                    <a:pt x="1492" y="1230"/>
                    <a:pt x="410" y="968"/>
                    <a:pt x="7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231175" y="913300"/>
              <a:ext cx="226625" cy="157800"/>
            </a:xfrm>
            <a:custGeom>
              <a:avLst/>
              <a:gdLst/>
              <a:ahLst/>
              <a:cxnLst/>
              <a:rect l="l" t="t" r="r" b="b"/>
              <a:pathLst>
                <a:path w="9065" h="6312" extrusionOk="0">
                  <a:moveTo>
                    <a:pt x="2003" y="0"/>
                  </a:moveTo>
                  <a:cubicBezTo>
                    <a:pt x="1093" y="0"/>
                    <a:pt x="77" y="656"/>
                    <a:pt x="33" y="1860"/>
                  </a:cubicBezTo>
                  <a:cubicBezTo>
                    <a:pt x="0" y="2712"/>
                    <a:pt x="459" y="3532"/>
                    <a:pt x="1230" y="3942"/>
                  </a:cubicBezTo>
                  <a:cubicBezTo>
                    <a:pt x="1742" y="4193"/>
                    <a:pt x="2308" y="4297"/>
                    <a:pt x="2884" y="4297"/>
                  </a:cubicBezTo>
                  <a:cubicBezTo>
                    <a:pt x="3212" y="4297"/>
                    <a:pt x="3542" y="4263"/>
                    <a:pt x="3869" y="4204"/>
                  </a:cubicBezTo>
                  <a:cubicBezTo>
                    <a:pt x="4754" y="3958"/>
                    <a:pt x="5573" y="3630"/>
                    <a:pt x="6376" y="3417"/>
                  </a:cubicBezTo>
                  <a:cubicBezTo>
                    <a:pt x="6573" y="3370"/>
                    <a:pt x="6773" y="3346"/>
                    <a:pt x="6969" y="3346"/>
                  </a:cubicBezTo>
                  <a:cubicBezTo>
                    <a:pt x="7589" y="3346"/>
                    <a:pt x="8175" y="3583"/>
                    <a:pt x="8524" y="4057"/>
                  </a:cubicBezTo>
                  <a:cubicBezTo>
                    <a:pt x="8950" y="4647"/>
                    <a:pt x="8999" y="5581"/>
                    <a:pt x="8458" y="5974"/>
                  </a:cubicBezTo>
                  <a:cubicBezTo>
                    <a:pt x="8244" y="6136"/>
                    <a:pt x="7987" y="6211"/>
                    <a:pt x="7738" y="6211"/>
                  </a:cubicBezTo>
                  <a:cubicBezTo>
                    <a:pt x="7357" y="6211"/>
                    <a:pt x="6994" y="6036"/>
                    <a:pt x="6835" y="5728"/>
                  </a:cubicBezTo>
                  <a:cubicBezTo>
                    <a:pt x="6524" y="5237"/>
                    <a:pt x="6770" y="4581"/>
                    <a:pt x="7229" y="4450"/>
                  </a:cubicBezTo>
                  <a:cubicBezTo>
                    <a:pt x="7324" y="4412"/>
                    <a:pt x="7423" y="4393"/>
                    <a:pt x="7520" y="4393"/>
                  </a:cubicBezTo>
                  <a:cubicBezTo>
                    <a:pt x="7755" y="4393"/>
                    <a:pt x="7979" y="4503"/>
                    <a:pt x="8130" y="4712"/>
                  </a:cubicBezTo>
                  <a:cubicBezTo>
                    <a:pt x="8229" y="4876"/>
                    <a:pt x="8245" y="5089"/>
                    <a:pt x="8163" y="5286"/>
                  </a:cubicBezTo>
                  <a:cubicBezTo>
                    <a:pt x="8150" y="5312"/>
                    <a:pt x="8097" y="5388"/>
                    <a:pt x="8051" y="5388"/>
                  </a:cubicBezTo>
                  <a:cubicBezTo>
                    <a:pt x="8038" y="5388"/>
                    <a:pt x="8026" y="5382"/>
                    <a:pt x="8016" y="5368"/>
                  </a:cubicBezTo>
                  <a:cubicBezTo>
                    <a:pt x="7966" y="5319"/>
                    <a:pt x="8016" y="4958"/>
                    <a:pt x="7639" y="4925"/>
                  </a:cubicBezTo>
                  <a:cubicBezTo>
                    <a:pt x="7624" y="4923"/>
                    <a:pt x="7610" y="4922"/>
                    <a:pt x="7597" y="4922"/>
                  </a:cubicBezTo>
                  <a:cubicBezTo>
                    <a:pt x="7268" y="4922"/>
                    <a:pt x="7161" y="5472"/>
                    <a:pt x="7491" y="5614"/>
                  </a:cubicBezTo>
                  <a:cubicBezTo>
                    <a:pt x="7565" y="5646"/>
                    <a:pt x="7642" y="5662"/>
                    <a:pt x="7717" y="5662"/>
                  </a:cubicBezTo>
                  <a:cubicBezTo>
                    <a:pt x="7942" y="5662"/>
                    <a:pt x="8151" y="5524"/>
                    <a:pt x="8212" y="5302"/>
                  </a:cubicBezTo>
                  <a:cubicBezTo>
                    <a:pt x="8212" y="5286"/>
                    <a:pt x="8212" y="5286"/>
                    <a:pt x="8212" y="5270"/>
                  </a:cubicBezTo>
                  <a:cubicBezTo>
                    <a:pt x="8229" y="5253"/>
                    <a:pt x="8229" y="5237"/>
                    <a:pt x="8229" y="5237"/>
                  </a:cubicBezTo>
                  <a:lnTo>
                    <a:pt x="8229" y="5220"/>
                  </a:lnTo>
                  <a:cubicBezTo>
                    <a:pt x="8261" y="5089"/>
                    <a:pt x="8245" y="4958"/>
                    <a:pt x="8212" y="4843"/>
                  </a:cubicBezTo>
                  <a:cubicBezTo>
                    <a:pt x="8100" y="4531"/>
                    <a:pt x="7807" y="4343"/>
                    <a:pt x="7493" y="4343"/>
                  </a:cubicBezTo>
                  <a:cubicBezTo>
                    <a:pt x="7395" y="4343"/>
                    <a:pt x="7294" y="4362"/>
                    <a:pt x="7196" y="4401"/>
                  </a:cubicBezTo>
                  <a:cubicBezTo>
                    <a:pt x="6704" y="4516"/>
                    <a:pt x="6426" y="5220"/>
                    <a:pt x="6753" y="5761"/>
                  </a:cubicBezTo>
                  <a:cubicBezTo>
                    <a:pt x="6925" y="6105"/>
                    <a:pt x="7334" y="6312"/>
                    <a:pt x="7757" y="6312"/>
                  </a:cubicBezTo>
                  <a:cubicBezTo>
                    <a:pt x="8020" y="6312"/>
                    <a:pt x="8288" y="6232"/>
                    <a:pt x="8507" y="6056"/>
                  </a:cubicBezTo>
                  <a:cubicBezTo>
                    <a:pt x="8950" y="5728"/>
                    <a:pt x="9065" y="5122"/>
                    <a:pt x="8917" y="4581"/>
                  </a:cubicBezTo>
                  <a:cubicBezTo>
                    <a:pt x="8819" y="4040"/>
                    <a:pt x="8458" y="3155"/>
                    <a:pt x="7196" y="2876"/>
                  </a:cubicBezTo>
                  <a:cubicBezTo>
                    <a:pt x="7056" y="2846"/>
                    <a:pt x="6913" y="2833"/>
                    <a:pt x="6767" y="2833"/>
                  </a:cubicBezTo>
                  <a:cubicBezTo>
                    <a:pt x="5429" y="2833"/>
                    <a:pt x="3877" y="3979"/>
                    <a:pt x="2290" y="3979"/>
                  </a:cubicBezTo>
                  <a:cubicBezTo>
                    <a:pt x="2074" y="3979"/>
                    <a:pt x="1857" y="3958"/>
                    <a:pt x="1639" y="3909"/>
                  </a:cubicBezTo>
                  <a:cubicBezTo>
                    <a:pt x="1557" y="3876"/>
                    <a:pt x="1459" y="3860"/>
                    <a:pt x="1361" y="3827"/>
                  </a:cubicBezTo>
                  <a:lnTo>
                    <a:pt x="1312" y="3794"/>
                  </a:lnTo>
                  <a:cubicBezTo>
                    <a:pt x="590" y="3417"/>
                    <a:pt x="148" y="2663"/>
                    <a:pt x="181" y="1860"/>
                  </a:cubicBezTo>
                  <a:cubicBezTo>
                    <a:pt x="203" y="738"/>
                    <a:pt x="1174" y="105"/>
                    <a:pt x="2043" y="105"/>
                  </a:cubicBezTo>
                  <a:cubicBezTo>
                    <a:pt x="2455" y="105"/>
                    <a:pt x="2845" y="248"/>
                    <a:pt x="3098" y="549"/>
                  </a:cubicBezTo>
                  <a:cubicBezTo>
                    <a:pt x="3557" y="1008"/>
                    <a:pt x="3524" y="1762"/>
                    <a:pt x="3016" y="2172"/>
                  </a:cubicBezTo>
                  <a:cubicBezTo>
                    <a:pt x="2934" y="2221"/>
                    <a:pt x="2852" y="2270"/>
                    <a:pt x="2754" y="2286"/>
                  </a:cubicBezTo>
                  <a:cubicBezTo>
                    <a:pt x="2687" y="2305"/>
                    <a:pt x="2617" y="2315"/>
                    <a:pt x="2547" y="2315"/>
                  </a:cubicBezTo>
                  <a:cubicBezTo>
                    <a:pt x="2377" y="2315"/>
                    <a:pt x="2205" y="2260"/>
                    <a:pt x="2066" y="2155"/>
                  </a:cubicBezTo>
                  <a:cubicBezTo>
                    <a:pt x="1934" y="2073"/>
                    <a:pt x="1885" y="1909"/>
                    <a:pt x="1918" y="1762"/>
                  </a:cubicBezTo>
                  <a:lnTo>
                    <a:pt x="1918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590" y="1713"/>
                    <a:pt x="2525" y="1319"/>
                    <a:pt x="2213" y="1221"/>
                  </a:cubicBezTo>
                  <a:cubicBezTo>
                    <a:pt x="2181" y="1211"/>
                    <a:pt x="2150" y="1207"/>
                    <a:pt x="2119" y="1207"/>
                  </a:cubicBezTo>
                  <a:cubicBezTo>
                    <a:pt x="1781" y="1207"/>
                    <a:pt x="1511" y="1750"/>
                    <a:pt x="1902" y="2155"/>
                  </a:cubicBezTo>
                  <a:cubicBezTo>
                    <a:pt x="2060" y="2314"/>
                    <a:pt x="2264" y="2400"/>
                    <a:pt x="2472" y="2400"/>
                  </a:cubicBezTo>
                  <a:cubicBezTo>
                    <a:pt x="2544" y="2400"/>
                    <a:pt x="2617" y="2389"/>
                    <a:pt x="2688" y="2368"/>
                  </a:cubicBezTo>
                  <a:cubicBezTo>
                    <a:pt x="2721" y="2368"/>
                    <a:pt x="2754" y="2352"/>
                    <a:pt x="2787" y="2352"/>
                  </a:cubicBezTo>
                  <a:lnTo>
                    <a:pt x="2852" y="2319"/>
                  </a:lnTo>
                  <a:lnTo>
                    <a:pt x="2885" y="2303"/>
                  </a:lnTo>
                  <a:cubicBezTo>
                    <a:pt x="3049" y="2237"/>
                    <a:pt x="3164" y="2139"/>
                    <a:pt x="3262" y="2008"/>
                  </a:cubicBezTo>
                  <a:cubicBezTo>
                    <a:pt x="3590" y="1532"/>
                    <a:pt x="3541" y="909"/>
                    <a:pt x="3147" y="500"/>
                  </a:cubicBezTo>
                  <a:cubicBezTo>
                    <a:pt x="2881" y="162"/>
                    <a:pt x="2455" y="0"/>
                    <a:pt x="20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3269700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2" y="0"/>
                    <a:pt x="4952" y="44"/>
                    <a:pt x="4606" y="167"/>
                  </a:cubicBezTo>
                  <a:cubicBezTo>
                    <a:pt x="3769" y="469"/>
                    <a:pt x="2578" y="1035"/>
                    <a:pt x="1407" y="1035"/>
                  </a:cubicBezTo>
                  <a:cubicBezTo>
                    <a:pt x="926" y="1035"/>
                    <a:pt x="448" y="940"/>
                    <a:pt x="0" y="692"/>
                  </a:cubicBezTo>
                  <a:lnTo>
                    <a:pt x="0" y="692"/>
                  </a:lnTo>
                  <a:cubicBezTo>
                    <a:pt x="0" y="692"/>
                    <a:pt x="554" y="1335"/>
                    <a:pt x="1304" y="1335"/>
                  </a:cubicBezTo>
                  <a:cubicBezTo>
                    <a:pt x="1339" y="1335"/>
                    <a:pt x="1374" y="1334"/>
                    <a:pt x="1410" y="1331"/>
                  </a:cubicBezTo>
                  <a:cubicBezTo>
                    <a:pt x="1929" y="1307"/>
                    <a:pt x="2163" y="1167"/>
                    <a:pt x="2297" y="1167"/>
                  </a:cubicBezTo>
                  <a:cubicBezTo>
                    <a:pt x="2344" y="1167"/>
                    <a:pt x="2379" y="1185"/>
                    <a:pt x="2410" y="1233"/>
                  </a:cubicBezTo>
                  <a:cubicBezTo>
                    <a:pt x="2488" y="1324"/>
                    <a:pt x="2379" y="1374"/>
                    <a:pt x="2224" y="1374"/>
                  </a:cubicBezTo>
                  <a:cubicBezTo>
                    <a:pt x="2184" y="1374"/>
                    <a:pt x="2142" y="1370"/>
                    <a:pt x="2098" y="1364"/>
                  </a:cubicBezTo>
                  <a:cubicBezTo>
                    <a:pt x="2046" y="1340"/>
                    <a:pt x="1992" y="1330"/>
                    <a:pt x="1938" y="1330"/>
                  </a:cubicBezTo>
                  <a:cubicBezTo>
                    <a:pt x="1841" y="1330"/>
                    <a:pt x="1746" y="1366"/>
                    <a:pt x="1672" y="1429"/>
                  </a:cubicBezTo>
                  <a:cubicBezTo>
                    <a:pt x="1494" y="1591"/>
                    <a:pt x="1698" y="2102"/>
                    <a:pt x="1329" y="2102"/>
                  </a:cubicBezTo>
                  <a:cubicBezTo>
                    <a:pt x="1323" y="2102"/>
                    <a:pt x="1317" y="2102"/>
                    <a:pt x="1311" y="2101"/>
                  </a:cubicBezTo>
                  <a:lnTo>
                    <a:pt x="1311" y="2101"/>
                  </a:lnTo>
                  <a:cubicBezTo>
                    <a:pt x="1311" y="2101"/>
                    <a:pt x="1605" y="2468"/>
                    <a:pt x="2033" y="2468"/>
                  </a:cubicBezTo>
                  <a:cubicBezTo>
                    <a:pt x="2178" y="2468"/>
                    <a:pt x="2338" y="2426"/>
                    <a:pt x="2508" y="2314"/>
                  </a:cubicBezTo>
                  <a:cubicBezTo>
                    <a:pt x="3180" y="1888"/>
                    <a:pt x="2803" y="1380"/>
                    <a:pt x="3065" y="1249"/>
                  </a:cubicBezTo>
                  <a:cubicBezTo>
                    <a:pt x="3108" y="1226"/>
                    <a:pt x="3150" y="1216"/>
                    <a:pt x="3189" y="1216"/>
                  </a:cubicBezTo>
                  <a:cubicBezTo>
                    <a:pt x="3372" y="1216"/>
                    <a:pt x="3484" y="1445"/>
                    <a:pt x="3295" y="1675"/>
                  </a:cubicBezTo>
                  <a:cubicBezTo>
                    <a:pt x="3065" y="1937"/>
                    <a:pt x="2213" y="2888"/>
                    <a:pt x="3541" y="3708"/>
                  </a:cubicBezTo>
                  <a:cubicBezTo>
                    <a:pt x="3541" y="3708"/>
                    <a:pt x="3360" y="3249"/>
                    <a:pt x="3721" y="3085"/>
                  </a:cubicBezTo>
                  <a:cubicBezTo>
                    <a:pt x="4081" y="2937"/>
                    <a:pt x="4803" y="2708"/>
                    <a:pt x="4704" y="2216"/>
                  </a:cubicBezTo>
                  <a:cubicBezTo>
                    <a:pt x="4606" y="1708"/>
                    <a:pt x="4245" y="954"/>
                    <a:pt x="4835" y="511"/>
                  </a:cubicBezTo>
                  <a:cubicBezTo>
                    <a:pt x="5197" y="247"/>
                    <a:pt x="5501" y="147"/>
                    <a:pt x="5808" y="147"/>
                  </a:cubicBezTo>
                  <a:cubicBezTo>
                    <a:pt x="6017" y="147"/>
                    <a:pt x="6227" y="193"/>
                    <a:pt x="6458" y="265"/>
                  </a:cubicBezTo>
                  <a:cubicBezTo>
                    <a:pt x="6458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3299200" y="911025"/>
              <a:ext cx="90575" cy="63125"/>
            </a:xfrm>
            <a:custGeom>
              <a:avLst/>
              <a:gdLst/>
              <a:ahLst/>
              <a:cxnLst/>
              <a:rect l="l" t="t" r="r" b="b"/>
              <a:pathLst>
                <a:path w="3623" h="2525" extrusionOk="0">
                  <a:moveTo>
                    <a:pt x="1124" y="0"/>
                  </a:moveTo>
                  <a:cubicBezTo>
                    <a:pt x="517" y="0"/>
                    <a:pt x="0" y="132"/>
                    <a:pt x="0" y="132"/>
                  </a:cubicBezTo>
                  <a:cubicBezTo>
                    <a:pt x="0" y="132"/>
                    <a:pt x="967" y="197"/>
                    <a:pt x="1197" y="541"/>
                  </a:cubicBezTo>
                  <a:cubicBezTo>
                    <a:pt x="1377" y="738"/>
                    <a:pt x="1443" y="1017"/>
                    <a:pt x="1361" y="1263"/>
                  </a:cubicBezTo>
                  <a:cubicBezTo>
                    <a:pt x="1312" y="1492"/>
                    <a:pt x="1197" y="2148"/>
                    <a:pt x="2229" y="2164"/>
                  </a:cubicBezTo>
                  <a:cubicBezTo>
                    <a:pt x="3262" y="2164"/>
                    <a:pt x="3098" y="2525"/>
                    <a:pt x="3098" y="2525"/>
                  </a:cubicBezTo>
                  <a:cubicBezTo>
                    <a:pt x="3098" y="2525"/>
                    <a:pt x="3623" y="1771"/>
                    <a:pt x="2754" y="607"/>
                  </a:cubicBezTo>
                  <a:cubicBezTo>
                    <a:pt x="2383" y="123"/>
                    <a:pt x="1711" y="0"/>
                    <a:pt x="112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3263950" y="844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7" y="165"/>
                    <a:pt x="738" y="689"/>
                    <a:pt x="804" y="1427"/>
                  </a:cubicBezTo>
                  <a:cubicBezTo>
                    <a:pt x="869" y="2148"/>
                    <a:pt x="1" y="2607"/>
                    <a:pt x="1" y="2607"/>
                  </a:cubicBezTo>
                  <a:cubicBezTo>
                    <a:pt x="591" y="2410"/>
                    <a:pt x="1771" y="2673"/>
                    <a:pt x="2017" y="2017"/>
                  </a:cubicBezTo>
                  <a:cubicBezTo>
                    <a:pt x="2263" y="1345"/>
                    <a:pt x="1623" y="935"/>
                    <a:pt x="1279" y="722"/>
                  </a:cubicBezTo>
                  <a:cubicBezTo>
                    <a:pt x="919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3179550" y="873325"/>
              <a:ext cx="79500" cy="107400"/>
            </a:xfrm>
            <a:custGeom>
              <a:avLst/>
              <a:gdLst/>
              <a:ahLst/>
              <a:cxnLst/>
              <a:rect l="l" t="t" r="r" b="b"/>
              <a:pathLst>
                <a:path w="3180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12" y="78"/>
                    <a:pt x="2601" y="125"/>
                    <a:pt x="2485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43" y="109"/>
                    <a:pt x="2272" y="103"/>
                    <a:pt x="2189" y="103"/>
                  </a:cubicBezTo>
                  <a:cubicBezTo>
                    <a:pt x="1869" y="103"/>
                    <a:pt x="1373" y="194"/>
                    <a:pt x="1229" y="689"/>
                  </a:cubicBezTo>
                  <a:cubicBezTo>
                    <a:pt x="1049" y="1312"/>
                    <a:pt x="1180" y="1705"/>
                    <a:pt x="1410" y="1886"/>
                  </a:cubicBezTo>
                  <a:cubicBezTo>
                    <a:pt x="1623" y="2066"/>
                    <a:pt x="1623" y="2443"/>
                    <a:pt x="1475" y="2492"/>
                  </a:cubicBezTo>
                  <a:cubicBezTo>
                    <a:pt x="1440" y="2506"/>
                    <a:pt x="1402" y="2513"/>
                    <a:pt x="1364" y="2513"/>
                  </a:cubicBezTo>
                  <a:cubicBezTo>
                    <a:pt x="1222" y="2513"/>
                    <a:pt x="1083" y="2413"/>
                    <a:pt x="1147" y="2181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1"/>
                    <a:pt x="738" y="1738"/>
                  </a:cubicBezTo>
                  <a:cubicBezTo>
                    <a:pt x="685" y="1745"/>
                    <a:pt x="637" y="1748"/>
                    <a:pt x="594" y="1748"/>
                  </a:cubicBezTo>
                  <a:cubicBezTo>
                    <a:pt x="420" y="1748"/>
                    <a:pt x="318" y="1695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0" y="2492"/>
                    <a:pt x="688" y="2918"/>
                  </a:cubicBezTo>
                  <a:cubicBezTo>
                    <a:pt x="1377" y="3344"/>
                    <a:pt x="1737" y="4033"/>
                    <a:pt x="2114" y="4295"/>
                  </a:cubicBezTo>
                  <a:cubicBezTo>
                    <a:pt x="2114" y="4295"/>
                    <a:pt x="1524" y="3344"/>
                    <a:pt x="2082" y="2476"/>
                  </a:cubicBezTo>
                  <a:cubicBezTo>
                    <a:pt x="2623" y="1607"/>
                    <a:pt x="3180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3074225" y="714775"/>
              <a:ext cx="202825" cy="202425"/>
            </a:xfrm>
            <a:custGeom>
              <a:avLst/>
              <a:gdLst/>
              <a:ahLst/>
              <a:cxnLst/>
              <a:rect l="l" t="t" r="r" b="b"/>
              <a:pathLst>
                <a:path w="8113" h="8097" extrusionOk="0">
                  <a:moveTo>
                    <a:pt x="2360" y="1"/>
                  </a:moveTo>
                  <a:cubicBezTo>
                    <a:pt x="2268" y="1"/>
                    <a:pt x="2175" y="6"/>
                    <a:pt x="2082" y="16"/>
                  </a:cubicBezTo>
                  <a:cubicBezTo>
                    <a:pt x="771" y="179"/>
                    <a:pt x="0" y="1982"/>
                    <a:pt x="787" y="3245"/>
                  </a:cubicBezTo>
                  <a:cubicBezTo>
                    <a:pt x="1402" y="4219"/>
                    <a:pt x="2496" y="4480"/>
                    <a:pt x="3481" y="4480"/>
                  </a:cubicBezTo>
                  <a:cubicBezTo>
                    <a:pt x="3573" y="4480"/>
                    <a:pt x="3664" y="4478"/>
                    <a:pt x="3754" y="4474"/>
                  </a:cubicBezTo>
                  <a:cubicBezTo>
                    <a:pt x="3967" y="4474"/>
                    <a:pt x="4197" y="4441"/>
                    <a:pt x="4459" y="4408"/>
                  </a:cubicBezTo>
                  <a:cubicBezTo>
                    <a:pt x="4459" y="4408"/>
                    <a:pt x="4665" y="4374"/>
                    <a:pt x="4972" y="4374"/>
                  </a:cubicBezTo>
                  <a:cubicBezTo>
                    <a:pt x="5455" y="4374"/>
                    <a:pt x="6189" y="4459"/>
                    <a:pt x="6770" y="4900"/>
                  </a:cubicBezTo>
                  <a:cubicBezTo>
                    <a:pt x="7163" y="5244"/>
                    <a:pt x="7426" y="5703"/>
                    <a:pt x="7508" y="6228"/>
                  </a:cubicBezTo>
                  <a:cubicBezTo>
                    <a:pt x="7508" y="6228"/>
                    <a:pt x="7688" y="7424"/>
                    <a:pt x="7098" y="8064"/>
                  </a:cubicBezTo>
                  <a:cubicBezTo>
                    <a:pt x="7098" y="8080"/>
                    <a:pt x="7081" y="8096"/>
                    <a:pt x="7081" y="8096"/>
                  </a:cubicBezTo>
                  <a:cubicBezTo>
                    <a:pt x="7081" y="8097"/>
                    <a:pt x="7081" y="8097"/>
                    <a:pt x="7081" y="8097"/>
                  </a:cubicBezTo>
                  <a:cubicBezTo>
                    <a:pt x="7095" y="8097"/>
                    <a:pt x="8112" y="7549"/>
                    <a:pt x="7983" y="5982"/>
                  </a:cubicBezTo>
                  <a:cubicBezTo>
                    <a:pt x="7875" y="4661"/>
                    <a:pt x="6825" y="4005"/>
                    <a:pt x="5508" y="4005"/>
                  </a:cubicBezTo>
                  <a:cubicBezTo>
                    <a:pt x="5223" y="4005"/>
                    <a:pt x="4926" y="4036"/>
                    <a:pt x="4623" y="4097"/>
                  </a:cubicBezTo>
                  <a:cubicBezTo>
                    <a:pt x="4114" y="4197"/>
                    <a:pt x="3658" y="4248"/>
                    <a:pt x="3248" y="4248"/>
                  </a:cubicBezTo>
                  <a:cubicBezTo>
                    <a:pt x="2722" y="4248"/>
                    <a:pt x="2273" y="4165"/>
                    <a:pt x="1885" y="3999"/>
                  </a:cubicBezTo>
                  <a:cubicBezTo>
                    <a:pt x="1492" y="3802"/>
                    <a:pt x="1164" y="3507"/>
                    <a:pt x="918" y="3146"/>
                  </a:cubicBezTo>
                  <a:cubicBezTo>
                    <a:pt x="197" y="1999"/>
                    <a:pt x="902" y="294"/>
                    <a:pt x="2098" y="163"/>
                  </a:cubicBezTo>
                  <a:cubicBezTo>
                    <a:pt x="2212" y="144"/>
                    <a:pt x="2326" y="134"/>
                    <a:pt x="2440" y="134"/>
                  </a:cubicBezTo>
                  <a:cubicBezTo>
                    <a:pt x="2900" y="134"/>
                    <a:pt x="3340" y="296"/>
                    <a:pt x="3590" y="638"/>
                  </a:cubicBezTo>
                  <a:cubicBezTo>
                    <a:pt x="3885" y="1032"/>
                    <a:pt x="3934" y="1556"/>
                    <a:pt x="3738" y="1999"/>
                  </a:cubicBezTo>
                  <a:cubicBezTo>
                    <a:pt x="3577" y="2334"/>
                    <a:pt x="3240" y="2538"/>
                    <a:pt x="2880" y="2538"/>
                  </a:cubicBezTo>
                  <a:cubicBezTo>
                    <a:pt x="2801" y="2538"/>
                    <a:pt x="2720" y="2528"/>
                    <a:pt x="2639" y="2507"/>
                  </a:cubicBezTo>
                  <a:cubicBezTo>
                    <a:pt x="2197" y="2392"/>
                    <a:pt x="2033" y="1966"/>
                    <a:pt x="2361" y="1917"/>
                  </a:cubicBezTo>
                  <a:cubicBezTo>
                    <a:pt x="2771" y="1851"/>
                    <a:pt x="2852" y="1507"/>
                    <a:pt x="2705" y="1212"/>
                  </a:cubicBezTo>
                  <a:cubicBezTo>
                    <a:pt x="2644" y="1091"/>
                    <a:pt x="2509" y="1022"/>
                    <a:pt x="2363" y="1022"/>
                  </a:cubicBezTo>
                  <a:cubicBezTo>
                    <a:pt x="2155" y="1022"/>
                    <a:pt x="1927" y="1163"/>
                    <a:pt x="1869" y="1491"/>
                  </a:cubicBezTo>
                  <a:cubicBezTo>
                    <a:pt x="1820" y="1753"/>
                    <a:pt x="1902" y="2032"/>
                    <a:pt x="2082" y="2245"/>
                  </a:cubicBezTo>
                  <a:cubicBezTo>
                    <a:pt x="2249" y="2429"/>
                    <a:pt x="2583" y="2587"/>
                    <a:pt x="2926" y="2587"/>
                  </a:cubicBezTo>
                  <a:cubicBezTo>
                    <a:pt x="3256" y="2587"/>
                    <a:pt x="3594" y="2441"/>
                    <a:pt x="3803" y="2032"/>
                  </a:cubicBezTo>
                  <a:cubicBezTo>
                    <a:pt x="4049" y="1556"/>
                    <a:pt x="4000" y="999"/>
                    <a:pt x="3688" y="556"/>
                  </a:cubicBezTo>
                  <a:cubicBezTo>
                    <a:pt x="3395" y="166"/>
                    <a:pt x="2889" y="1"/>
                    <a:pt x="23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3107000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1" y="1"/>
                  </a:moveTo>
                  <a:cubicBezTo>
                    <a:pt x="3274" y="1"/>
                    <a:pt x="2923" y="42"/>
                    <a:pt x="2525" y="160"/>
                  </a:cubicBezTo>
                  <a:cubicBezTo>
                    <a:pt x="1959" y="321"/>
                    <a:pt x="1482" y="380"/>
                    <a:pt x="1093" y="380"/>
                  </a:cubicBezTo>
                  <a:cubicBezTo>
                    <a:pt x="571" y="380"/>
                    <a:pt x="207" y="273"/>
                    <a:pt x="1" y="160"/>
                  </a:cubicBezTo>
                  <a:lnTo>
                    <a:pt x="1" y="160"/>
                  </a:lnTo>
                  <a:cubicBezTo>
                    <a:pt x="132" y="275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35" y="767"/>
                    <a:pt x="2427" y="619"/>
                  </a:cubicBezTo>
                  <a:cubicBezTo>
                    <a:pt x="2519" y="591"/>
                    <a:pt x="2597" y="579"/>
                    <a:pt x="2662" y="579"/>
                  </a:cubicBezTo>
                  <a:cubicBezTo>
                    <a:pt x="2931" y="579"/>
                    <a:pt x="2975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1" y="881"/>
                    <a:pt x="2441" y="880"/>
                    <a:pt x="2431" y="880"/>
                  </a:cubicBezTo>
                  <a:cubicBezTo>
                    <a:pt x="2234" y="880"/>
                    <a:pt x="1812" y="1033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27"/>
                  </a:cubicBezTo>
                  <a:cubicBezTo>
                    <a:pt x="3689" y="1865"/>
                    <a:pt x="3853" y="1406"/>
                    <a:pt x="3722" y="996"/>
                  </a:cubicBezTo>
                  <a:cubicBezTo>
                    <a:pt x="3609" y="502"/>
                    <a:pt x="3934" y="202"/>
                    <a:pt x="4414" y="202"/>
                  </a:cubicBezTo>
                  <a:cubicBezTo>
                    <a:pt x="4491" y="202"/>
                    <a:pt x="4572" y="210"/>
                    <a:pt x="4656" y="226"/>
                  </a:cubicBezTo>
                  <a:cubicBezTo>
                    <a:pt x="4656" y="226"/>
                    <a:pt x="4262" y="1"/>
                    <a:pt x="35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3136500" y="7213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63" y="0"/>
                  </a:moveTo>
                  <a:lnTo>
                    <a:pt x="1263" y="0"/>
                  </a:lnTo>
                  <a:cubicBezTo>
                    <a:pt x="1689" y="443"/>
                    <a:pt x="1837" y="1082"/>
                    <a:pt x="1640" y="1672"/>
                  </a:cubicBezTo>
                  <a:cubicBezTo>
                    <a:pt x="1407" y="2433"/>
                    <a:pt x="871" y="2624"/>
                    <a:pt x="416" y="2624"/>
                  </a:cubicBezTo>
                  <a:cubicBezTo>
                    <a:pt x="264" y="2624"/>
                    <a:pt x="120" y="2603"/>
                    <a:pt x="1" y="2574"/>
                  </a:cubicBezTo>
                  <a:lnTo>
                    <a:pt x="1" y="2574"/>
                  </a:lnTo>
                  <a:cubicBezTo>
                    <a:pt x="1" y="2574"/>
                    <a:pt x="229" y="3364"/>
                    <a:pt x="1007" y="3364"/>
                  </a:cubicBezTo>
                  <a:cubicBezTo>
                    <a:pt x="1037" y="3364"/>
                    <a:pt x="1068" y="3363"/>
                    <a:pt x="1099" y="3361"/>
                  </a:cubicBezTo>
                  <a:cubicBezTo>
                    <a:pt x="1951" y="3295"/>
                    <a:pt x="1886" y="2656"/>
                    <a:pt x="1886" y="2361"/>
                  </a:cubicBezTo>
                  <a:cubicBezTo>
                    <a:pt x="1869" y="2082"/>
                    <a:pt x="1853" y="1853"/>
                    <a:pt x="1968" y="1853"/>
                  </a:cubicBezTo>
                  <a:cubicBezTo>
                    <a:pt x="2066" y="1853"/>
                    <a:pt x="2115" y="1951"/>
                    <a:pt x="2033" y="2148"/>
                  </a:cubicBezTo>
                  <a:cubicBezTo>
                    <a:pt x="1968" y="2344"/>
                    <a:pt x="1820" y="2984"/>
                    <a:pt x="2919" y="3098"/>
                  </a:cubicBezTo>
                  <a:cubicBezTo>
                    <a:pt x="2787" y="3000"/>
                    <a:pt x="2755" y="2820"/>
                    <a:pt x="2853" y="2689"/>
                  </a:cubicBezTo>
                  <a:cubicBezTo>
                    <a:pt x="3000" y="2426"/>
                    <a:pt x="3230" y="1967"/>
                    <a:pt x="2492" y="1361"/>
                  </a:cubicBezTo>
                  <a:cubicBezTo>
                    <a:pt x="1771" y="738"/>
                    <a:pt x="1706" y="295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3053325" y="602275"/>
              <a:ext cx="38125" cy="191575"/>
            </a:xfrm>
            <a:custGeom>
              <a:avLst/>
              <a:gdLst/>
              <a:ahLst/>
              <a:cxnLst/>
              <a:rect l="l" t="t" r="r" b="b"/>
              <a:pathLst>
                <a:path w="1525" h="7663" extrusionOk="0">
                  <a:moveTo>
                    <a:pt x="636" y="0"/>
                  </a:moveTo>
                  <a:cubicBezTo>
                    <a:pt x="569" y="0"/>
                    <a:pt x="498" y="17"/>
                    <a:pt x="427" y="57"/>
                  </a:cubicBezTo>
                  <a:cubicBezTo>
                    <a:pt x="0" y="287"/>
                    <a:pt x="345" y="844"/>
                    <a:pt x="607" y="1106"/>
                  </a:cubicBezTo>
                  <a:cubicBezTo>
                    <a:pt x="705" y="1205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68"/>
                    <a:pt x="771" y="7122"/>
                    <a:pt x="1476" y="7663"/>
                  </a:cubicBezTo>
                  <a:cubicBezTo>
                    <a:pt x="1476" y="7663"/>
                    <a:pt x="820" y="7056"/>
                    <a:pt x="968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25" y="1286"/>
                    <a:pt x="1459" y="795"/>
                    <a:pt x="1197" y="369"/>
                  </a:cubicBezTo>
                  <a:cubicBezTo>
                    <a:pt x="1197" y="369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2926700" y="6164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296" y="0"/>
                  </a:moveTo>
                  <a:cubicBezTo>
                    <a:pt x="82" y="394"/>
                    <a:pt x="0" y="853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69" y="3715"/>
                    <a:pt x="1943" y="3793"/>
                    <a:pt x="2271" y="3793"/>
                  </a:cubicBezTo>
                  <a:cubicBezTo>
                    <a:pt x="2368" y="3793"/>
                    <a:pt x="2426" y="3787"/>
                    <a:pt x="2426" y="3787"/>
                  </a:cubicBezTo>
                  <a:cubicBezTo>
                    <a:pt x="2148" y="3705"/>
                    <a:pt x="2099" y="3377"/>
                    <a:pt x="2295" y="3131"/>
                  </a:cubicBezTo>
                  <a:cubicBezTo>
                    <a:pt x="2443" y="2983"/>
                    <a:pt x="2426" y="2721"/>
                    <a:pt x="2230" y="2606"/>
                  </a:cubicBezTo>
                  <a:cubicBezTo>
                    <a:pt x="2115" y="2557"/>
                    <a:pt x="1836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02" y="3852"/>
                    <a:pt x="3295" y="4147"/>
                  </a:cubicBezTo>
                  <a:cubicBezTo>
                    <a:pt x="3689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36" y="3557"/>
                    <a:pt x="3656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5" y="3202"/>
                    <a:pt x="4196" y="3929"/>
                    <a:pt x="4180" y="4557"/>
                  </a:cubicBezTo>
                  <a:cubicBezTo>
                    <a:pt x="4148" y="4934"/>
                    <a:pt x="4328" y="5278"/>
                    <a:pt x="4639" y="5491"/>
                  </a:cubicBezTo>
                  <a:cubicBezTo>
                    <a:pt x="4492" y="5163"/>
                    <a:pt x="4426" y="4803"/>
                    <a:pt x="4443" y="4459"/>
                  </a:cubicBezTo>
                  <a:cubicBezTo>
                    <a:pt x="4443" y="3951"/>
                    <a:pt x="4541" y="3033"/>
                    <a:pt x="3623" y="2410"/>
                  </a:cubicBezTo>
                  <a:cubicBezTo>
                    <a:pt x="2721" y="1787"/>
                    <a:pt x="1640" y="2049"/>
                    <a:pt x="853" y="1492"/>
                  </a:cubicBezTo>
                  <a:cubicBezTo>
                    <a:pt x="771" y="1426"/>
                    <a:pt x="689" y="1361"/>
                    <a:pt x="623" y="1295"/>
                  </a:cubicBezTo>
                  <a:cubicBezTo>
                    <a:pt x="312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3357800" y="758150"/>
              <a:ext cx="99600" cy="219350"/>
            </a:xfrm>
            <a:custGeom>
              <a:avLst/>
              <a:gdLst/>
              <a:ahLst/>
              <a:cxnLst/>
              <a:rect l="l" t="t" r="r" b="b"/>
              <a:pathLst>
                <a:path w="3984" h="8774" extrusionOk="0">
                  <a:moveTo>
                    <a:pt x="1910" y="0"/>
                  </a:moveTo>
                  <a:cubicBezTo>
                    <a:pt x="1754" y="0"/>
                    <a:pt x="1597" y="22"/>
                    <a:pt x="1443" y="67"/>
                  </a:cubicBezTo>
                  <a:cubicBezTo>
                    <a:pt x="672" y="264"/>
                    <a:pt x="115" y="920"/>
                    <a:pt x="66" y="1706"/>
                  </a:cubicBezTo>
                  <a:cubicBezTo>
                    <a:pt x="0" y="2509"/>
                    <a:pt x="410" y="3296"/>
                    <a:pt x="1000" y="3854"/>
                  </a:cubicBezTo>
                  <a:cubicBezTo>
                    <a:pt x="1590" y="4444"/>
                    <a:pt x="2344" y="4722"/>
                    <a:pt x="2901" y="5230"/>
                  </a:cubicBezTo>
                  <a:cubicBezTo>
                    <a:pt x="3426" y="5689"/>
                    <a:pt x="3754" y="6361"/>
                    <a:pt x="3819" y="7066"/>
                  </a:cubicBezTo>
                  <a:cubicBezTo>
                    <a:pt x="3836" y="7738"/>
                    <a:pt x="3492" y="8410"/>
                    <a:pt x="2918" y="8574"/>
                  </a:cubicBezTo>
                  <a:cubicBezTo>
                    <a:pt x="2786" y="8626"/>
                    <a:pt x="2650" y="8651"/>
                    <a:pt x="2517" y="8651"/>
                  </a:cubicBezTo>
                  <a:cubicBezTo>
                    <a:pt x="2104" y="8651"/>
                    <a:pt x="1714" y="8414"/>
                    <a:pt x="1541" y="8017"/>
                  </a:cubicBezTo>
                  <a:cubicBezTo>
                    <a:pt x="1328" y="7574"/>
                    <a:pt x="1541" y="7050"/>
                    <a:pt x="1984" y="6853"/>
                  </a:cubicBezTo>
                  <a:cubicBezTo>
                    <a:pt x="2065" y="6820"/>
                    <a:pt x="2164" y="6804"/>
                    <a:pt x="2262" y="6804"/>
                  </a:cubicBezTo>
                  <a:cubicBezTo>
                    <a:pt x="2262" y="6804"/>
                    <a:pt x="2291" y="6801"/>
                    <a:pt x="2336" y="6801"/>
                  </a:cubicBezTo>
                  <a:cubicBezTo>
                    <a:pt x="2472" y="6801"/>
                    <a:pt x="2758" y="6829"/>
                    <a:pt x="2869" y="7050"/>
                  </a:cubicBezTo>
                  <a:cubicBezTo>
                    <a:pt x="2869" y="7050"/>
                    <a:pt x="2888" y="7098"/>
                    <a:pt x="2860" y="7098"/>
                  </a:cubicBezTo>
                  <a:cubicBezTo>
                    <a:pt x="2851" y="7098"/>
                    <a:pt x="2838" y="7094"/>
                    <a:pt x="2819" y="7083"/>
                  </a:cubicBezTo>
                  <a:cubicBezTo>
                    <a:pt x="2751" y="7048"/>
                    <a:pt x="2677" y="7031"/>
                    <a:pt x="2603" y="7031"/>
                  </a:cubicBezTo>
                  <a:cubicBezTo>
                    <a:pt x="2500" y="7031"/>
                    <a:pt x="2397" y="7065"/>
                    <a:pt x="2311" y="7132"/>
                  </a:cubicBezTo>
                  <a:cubicBezTo>
                    <a:pt x="2065" y="7378"/>
                    <a:pt x="2115" y="7787"/>
                    <a:pt x="2426" y="7951"/>
                  </a:cubicBezTo>
                  <a:cubicBezTo>
                    <a:pt x="2510" y="7993"/>
                    <a:pt x="2598" y="8014"/>
                    <a:pt x="2684" y="8014"/>
                  </a:cubicBezTo>
                  <a:cubicBezTo>
                    <a:pt x="2999" y="8014"/>
                    <a:pt x="3276" y="7737"/>
                    <a:pt x="3147" y="7247"/>
                  </a:cubicBezTo>
                  <a:cubicBezTo>
                    <a:pt x="3046" y="6927"/>
                    <a:pt x="2752" y="6711"/>
                    <a:pt x="2412" y="6711"/>
                  </a:cubicBezTo>
                  <a:cubicBezTo>
                    <a:pt x="2368" y="6711"/>
                    <a:pt x="2324" y="6715"/>
                    <a:pt x="2279" y="6722"/>
                  </a:cubicBezTo>
                  <a:cubicBezTo>
                    <a:pt x="2164" y="6722"/>
                    <a:pt x="2049" y="6755"/>
                    <a:pt x="1951" y="6804"/>
                  </a:cubicBezTo>
                  <a:cubicBezTo>
                    <a:pt x="1475" y="7017"/>
                    <a:pt x="1262" y="7574"/>
                    <a:pt x="1475" y="8066"/>
                  </a:cubicBezTo>
                  <a:cubicBezTo>
                    <a:pt x="1604" y="8490"/>
                    <a:pt x="2054" y="8773"/>
                    <a:pt x="2543" y="8773"/>
                  </a:cubicBezTo>
                  <a:cubicBezTo>
                    <a:pt x="2678" y="8773"/>
                    <a:pt x="2816" y="8751"/>
                    <a:pt x="2951" y="8705"/>
                  </a:cubicBezTo>
                  <a:cubicBezTo>
                    <a:pt x="3606" y="8525"/>
                    <a:pt x="3983" y="7787"/>
                    <a:pt x="3967" y="7066"/>
                  </a:cubicBezTo>
                  <a:cubicBezTo>
                    <a:pt x="3918" y="6312"/>
                    <a:pt x="3573" y="5607"/>
                    <a:pt x="3016" y="5099"/>
                  </a:cubicBezTo>
                  <a:cubicBezTo>
                    <a:pt x="2442" y="4575"/>
                    <a:pt x="1672" y="4280"/>
                    <a:pt x="1115" y="3722"/>
                  </a:cubicBezTo>
                  <a:cubicBezTo>
                    <a:pt x="574" y="3165"/>
                    <a:pt x="164" y="2460"/>
                    <a:pt x="230" y="1723"/>
                  </a:cubicBezTo>
                  <a:cubicBezTo>
                    <a:pt x="262" y="1264"/>
                    <a:pt x="459" y="854"/>
                    <a:pt x="820" y="559"/>
                  </a:cubicBezTo>
                  <a:cubicBezTo>
                    <a:pt x="967" y="444"/>
                    <a:pt x="1148" y="362"/>
                    <a:pt x="1344" y="297"/>
                  </a:cubicBezTo>
                  <a:cubicBezTo>
                    <a:pt x="1484" y="256"/>
                    <a:pt x="1631" y="235"/>
                    <a:pt x="1781" y="235"/>
                  </a:cubicBezTo>
                  <a:cubicBezTo>
                    <a:pt x="1930" y="235"/>
                    <a:pt x="2082" y="256"/>
                    <a:pt x="2229" y="297"/>
                  </a:cubicBezTo>
                  <a:cubicBezTo>
                    <a:pt x="3246" y="575"/>
                    <a:pt x="3573" y="1936"/>
                    <a:pt x="2901" y="2591"/>
                  </a:cubicBezTo>
                  <a:cubicBezTo>
                    <a:pt x="2754" y="2739"/>
                    <a:pt x="2574" y="2821"/>
                    <a:pt x="2393" y="2854"/>
                  </a:cubicBezTo>
                  <a:cubicBezTo>
                    <a:pt x="2330" y="2863"/>
                    <a:pt x="2270" y="2867"/>
                    <a:pt x="2213" y="2867"/>
                  </a:cubicBezTo>
                  <a:cubicBezTo>
                    <a:pt x="1740" y="2867"/>
                    <a:pt x="1497" y="2585"/>
                    <a:pt x="1541" y="2395"/>
                  </a:cubicBezTo>
                  <a:cubicBezTo>
                    <a:pt x="1541" y="2395"/>
                    <a:pt x="1541" y="2362"/>
                    <a:pt x="1607" y="2362"/>
                  </a:cubicBezTo>
                  <a:cubicBezTo>
                    <a:pt x="1617" y="2362"/>
                    <a:pt x="1638" y="2363"/>
                    <a:pt x="1666" y="2363"/>
                  </a:cubicBezTo>
                  <a:cubicBezTo>
                    <a:pt x="1806" y="2363"/>
                    <a:pt x="2123" y="2340"/>
                    <a:pt x="2246" y="2067"/>
                  </a:cubicBezTo>
                  <a:cubicBezTo>
                    <a:pt x="2364" y="1699"/>
                    <a:pt x="2092" y="1362"/>
                    <a:pt x="1760" y="1362"/>
                  </a:cubicBezTo>
                  <a:cubicBezTo>
                    <a:pt x="1678" y="1362"/>
                    <a:pt x="1592" y="1382"/>
                    <a:pt x="1508" y="1428"/>
                  </a:cubicBezTo>
                  <a:cubicBezTo>
                    <a:pt x="902" y="1805"/>
                    <a:pt x="1049" y="2723"/>
                    <a:pt x="1738" y="2919"/>
                  </a:cubicBezTo>
                  <a:cubicBezTo>
                    <a:pt x="1911" y="2999"/>
                    <a:pt x="2094" y="3037"/>
                    <a:pt x="2275" y="3037"/>
                  </a:cubicBezTo>
                  <a:cubicBezTo>
                    <a:pt x="2726" y="3037"/>
                    <a:pt x="3164" y="2800"/>
                    <a:pt x="3410" y="2378"/>
                  </a:cubicBezTo>
                  <a:cubicBezTo>
                    <a:pt x="3672" y="1837"/>
                    <a:pt x="3623" y="1182"/>
                    <a:pt x="3278" y="690"/>
                  </a:cubicBezTo>
                  <a:cubicBezTo>
                    <a:pt x="2950" y="248"/>
                    <a:pt x="2436" y="0"/>
                    <a:pt x="19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412700" y="841375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214" y="0"/>
                  </a:moveTo>
                  <a:cubicBezTo>
                    <a:pt x="214" y="164"/>
                    <a:pt x="181" y="328"/>
                    <a:pt x="115" y="475"/>
                  </a:cubicBezTo>
                  <a:cubicBezTo>
                    <a:pt x="1" y="852"/>
                    <a:pt x="328" y="1115"/>
                    <a:pt x="951" y="1393"/>
                  </a:cubicBezTo>
                  <a:cubicBezTo>
                    <a:pt x="1345" y="1606"/>
                    <a:pt x="1607" y="1983"/>
                    <a:pt x="1656" y="2410"/>
                  </a:cubicBezTo>
                  <a:cubicBezTo>
                    <a:pt x="1722" y="393"/>
                    <a:pt x="886" y="328"/>
                    <a:pt x="689" y="328"/>
                  </a:cubicBezTo>
                  <a:cubicBezTo>
                    <a:pt x="672" y="329"/>
                    <a:pt x="656" y="330"/>
                    <a:pt x="640" y="330"/>
                  </a:cubicBezTo>
                  <a:cubicBezTo>
                    <a:pt x="476" y="330"/>
                    <a:pt x="391" y="254"/>
                    <a:pt x="361" y="164"/>
                  </a:cubicBezTo>
                  <a:cubicBezTo>
                    <a:pt x="345" y="66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278700" y="663525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02" y="574"/>
                    <a:pt x="361" y="1197"/>
                    <a:pt x="755" y="1820"/>
                  </a:cubicBezTo>
                  <a:cubicBezTo>
                    <a:pt x="1197" y="2508"/>
                    <a:pt x="1771" y="2295"/>
                    <a:pt x="1984" y="2869"/>
                  </a:cubicBezTo>
                  <a:cubicBezTo>
                    <a:pt x="1984" y="2869"/>
                    <a:pt x="2050" y="3164"/>
                    <a:pt x="1869" y="3262"/>
                  </a:cubicBezTo>
                  <a:cubicBezTo>
                    <a:pt x="1833" y="3284"/>
                    <a:pt x="1798" y="3293"/>
                    <a:pt x="1765" y="3293"/>
                  </a:cubicBezTo>
                  <a:cubicBezTo>
                    <a:pt x="1623" y="3293"/>
                    <a:pt x="1525" y="3114"/>
                    <a:pt x="1525" y="2967"/>
                  </a:cubicBezTo>
                  <a:cubicBezTo>
                    <a:pt x="1476" y="2656"/>
                    <a:pt x="1230" y="2426"/>
                    <a:pt x="919" y="2377"/>
                  </a:cubicBezTo>
                  <a:cubicBezTo>
                    <a:pt x="542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2" y="2361"/>
                    <a:pt x="542" y="2508"/>
                    <a:pt x="509" y="2639"/>
                  </a:cubicBezTo>
                  <a:cubicBezTo>
                    <a:pt x="443" y="2787"/>
                    <a:pt x="148" y="3295"/>
                    <a:pt x="722" y="3672"/>
                  </a:cubicBezTo>
                  <a:cubicBezTo>
                    <a:pt x="1296" y="4049"/>
                    <a:pt x="1574" y="3852"/>
                    <a:pt x="1673" y="4491"/>
                  </a:cubicBezTo>
                  <a:cubicBezTo>
                    <a:pt x="1787" y="5131"/>
                    <a:pt x="1836" y="5901"/>
                    <a:pt x="2181" y="6245"/>
                  </a:cubicBezTo>
                  <a:cubicBezTo>
                    <a:pt x="2066" y="6163"/>
                    <a:pt x="1968" y="6065"/>
                    <a:pt x="1902" y="5950"/>
                  </a:cubicBezTo>
                  <a:cubicBezTo>
                    <a:pt x="1765" y="5629"/>
                    <a:pt x="1442" y="5422"/>
                    <a:pt x="1080" y="5422"/>
                  </a:cubicBezTo>
                  <a:cubicBezTo>
                    <a:pt x="1054" y="5422"/>
                    <a:pt x="1027" y="5424"/>
                    <a:pt x="1001" y="5426"/>
                  </a:cubicBezTo>
                  <a:cubicBezTo>
                    <a:pt x="976" y="5426"/>
                    <a:pt x="952" y="5427"/>
                    <a:pt x="930" y="5427"/>
                  </a:cubicBezTo>
                  <a:cubicBezTo>
                    <a:pt x="421" y="5427"/>
                    <a:pt x="359" y="5256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14"/>
                    <a:pt x="935" y="6606"/>
                  </a:cubicBezTo>
                  <a:cubicBezTo>
                    <a:pt x="1869" y="7098"/>
                    <a:pt x="1787" y="6721"/>
                    <a:pt x="3082" y="7786"/>
                  </a:cubicBezTo>
                  <a:cubicBezTo>
                    <a:pt x="4131" y="8655"/>
                    <a:pt x="4328" y="8688"/>
                    <a:pt x="4328" y="8688"/>
                  </a:cubicBezTo>
                  <a:cubicBezTo>
                    <a:pt x="4303" y="8683"/>
                    <a:pt x="4277" y="8681"/>
                    <a:pt x="4252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07" y="9212"/>
                    <a:pt x="3721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4" y="9572"/>
                    <a:pt x="4415" y="9662"/>
                    <a:pt x="4576" y="9662"/>
                  </a:cubicBezTo>
                  <a:cubicBezTo>
                    <a:pt x="4667" y="9662"/>
                    <a:pt x="4765" y="9632"/>
                    <a:pt x="4869" y="9540"/>
                  </a:cubicBezTo>
                  <a:cubicBezTo>
                    <a:pt x="4988" y="9421"/>
                    <a:pt x="5183" y="9322"/>
                    <a:pt x="5409" y="9322"/>
                  </a:cubicBezTo>
                  <a:cubicBezTo>
                    <a:pt x="5710" y="9322"/>
                    <a:pt x="6068" y="9498"/>
                    <a:pt x="6377" y="10032"/>
                  </a:cubicBezTo>
                  <a:cubicBezTo>
                    <a:pt x="6377" y="10032"/>
                    <a:pt x="6147" y="9212"/>
                    <a:pt x="4820" y="8688"/>
                  </a:cubicBezTo>
                  <a:cubicBezTo>
                    <a:pt x="3115" y="7966"/>
                    <a:pt x="2050" y="6262"/>
                    <a:pt x="2132" y="4426"/>
                  </a:cubicBezTo>
                  <a:cubicBezTo>
                    <a:pt x="2213" y="2180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325000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4" y="1"/>
                  </a:moveTo>
                  <a:cubicBezTo>
                    <a:pt x="711" y="1"/>
                    <a:pt x="162" y="375"/>
                    <a:pt x="99" y="895"/>
                  </a:cubicBezTo>
                  <a:cubicBezTo>
                    <a:pt x="1" y="1419"/>
                    <a:pt x="361" y="1911"/>
                    <a:pt x="902" y="1960"/>
                  </a:cubicBezTo>
                  <a:lnTo>
                    <a:pt x="1050" y="1960"/>
                  </a:lnTo>
                  <a:cubicBezTo>
                    <a:pt x="1574" y="1927"/>
                    <a:pt x="1837" y="1337"/>
                    <a:pt x="1640" y="1075"/>
                  </a:cubicBezTo>
                  <a:cubicBezTo>
                    <a:pt x="1556" y="955"/>
                    <a:pt x="1434" y="901"/>
                    <a:pt x="1314" y="901"/>
                  </a:cubicBezTo>
                  <a:cubicBezTo>
                    <a:pt x="1108" y="901"/>
                    <a:pt x="908" y="1062"/>
                    <a:pt x="919" y="1321"/>
                  </a:cubicBezTo>
                  <a:cubicBezTo>
                    <a:pt x="952" y="1632"/>
                    <a:pt x="1296" y="1616"/>
                    <a:pt x="1329" y="1649"/>
                  </a:cubicBezTo>
                  <a:cubicBezTo>
                    <a:pt x="1378" y="1682"/>
                    <a:pt x="1329" y="1747"/>
                    <a:pt x="1329" y="1747"/>
                  </a:cubicBezTo>
                  <a:cubicBezTo>
                    <a:pt x="1296" y="1813"/>
                    <a:pt x="1230" y="1862"/>
                    <a:pt x="1165" y="1895"/>
                  </a:cubicBezTo>
                  <a:cubicBezTo>
                    <a:pt x="1148" y="1895"/>
                    <a:pt x="1115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3" y="439"/>
                    <a:pt x="748" y="115"/>
                    <a:pt x="1265" y="115"/>
                  </a:cubicBezTo>
                  <a:cubicBezTo>
                    <a:pt x="1575" y="115"/>
                    <a:pt x="1892" y="231"/>
                    <a:pt x="2132" y="501"/>
                  </a:cubicBezTo>
                  <a:cubicBezTo>
                    <a:pt x="2443" y="911"/>
                    <a:pt x="2591" y="1436"/>
                    <a:pt x="2542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1" y="5468"/>
                    <a:pt x="542" y="7500"/>
                    <a:pt x="1148" y="8976"/>
                  </a:cubicBezTo>
                  <a:cubicBezTo>
                    <a:pt x="1427" y="9730"/>
                    <a:pt x="1968" y="10352"/>
                    <a:pt x="2673" y="10746"/>
                  </a:cubicBezTo>
                  <a:cubicBezTo>
                    <a:pt x="2001" y="10336"/>
                    <a:pt x="1492" y="9697"/>
                    <a:pt x="1230" y="8943"/>
                  </a:cubicBezTo>
                  <a:cubicBezTo>
                    <a:pt x="689" y="7500"/>
                    <a:pt x="1558" y="5550"/>
                    <a:pt x="2410" y="3501"/>
                  </a:cubicBezTo>
                  <a:cubicBezTo>
                    <a:pt x="2591" y="3009"/>
                    <a:pt x="2689" y="2485"/>
                    <a:pt x="2722" y="1960"/>
                  </a:cubicBezTo>
                  <a:cubicBezTo>
                    <a:pt x="2755" y="1403"/>
                    <a:pt x="2574" y="846"/>
                    <a:pt x="2246" y="419"/>
                  </a:cubicBezTo>
                  <a:cubicBezTo>
                    <a:pt x="1976" y="125"/>
                    <a:pt x="1630" y="1"/>
                    <a:pt x="12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410250" y="677850"/>
              <a:ext cx="95100" cy="93875"/>
            </a:xfrm>
            <a:custGeom>
              <a:avLst/>
              <a:gdLst/>
              <a:ahLst/>
              <a:cxnLst/>
              <a:rect l="l" t="t" r="r" b="b"/>
              <a:pathLst>
                <a:path w="3804" h="3755" extrusionOk="0">
                  <a:moveTo>
                    <a:pt x="508" y="1"/>
                  </a:moveTo>
                  <a:cubicBezTo>
                    <a:pt x="508" y="1"/>
                    <a:pt x="279" y="83"/>
                    <a:pt x="148" y="673"/>
                  </a:cubicBezTo>
                  <a:cubicBezTo>
                    <a:pt x="0" y="1279"/>
                    <a:pt x="279" y="1493"/>
                    <a:pt x="1066" y="1870"/>
                  </a:cubicBezTo>
                  <a:cubicBezTo>
                    <a:pt x="1852" y="2230"/>
                    <a:pt x="1885" y="3509"/>
                    <a:pt x="1885" y="3509"/>
                  </a:cubicBezTo>
                  <a:lnTo>
                    <a:pt x="1902" y="3755"/>
                  </a:lnTo>
                  <a:lnTo>
                    <a:pt x="1918" y="3509"/>
                  </a:lnTo>
                  <a:cubicBezTo>
                    <a:pt x="1918" y="3509"/>
                    <a:pt x="1951" y="2230"/>
                    <a:pt x="2738" y="1870"/>
                  </a:cubicBezTo>
                  <a:cubicBezTo>
                    <a:pt x="3524" y="1509"/>
                    <a:pt x="3803" y="1279"/>
                    <a:pt x="3656" y="673"/>
                  </a:cubicBezTo>
                  <a:cubicBezTo>
                    <a:pt x="3524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5" y="263"/>
                  </a:cubicBezTo>
                  <a:cubicBezTo>
                    <a:pt x="2965" y="240"/>
                    <a:pt x="2825" y="181"/>
                    <a:pt x="2691" y="181"/>
                  </a:cubicBezTo>
                  <a:cubicBezTo>
                    <a:pt x="2540" y="181"/>
                    <a:pt x="2397" y="256"/>
                    <a:pt x="2328" y="542"/>
                  </a:cubicBezTo>
                  <a:cubicBezTo>
                    <a:pt x="2218" y="1077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6" y="1642"/>
                    <a:pt x="1868" y="1643"/>
                    <a:pt x="1859" y="1643"/>
                  </a:cubicBezTo>
                  <a:cubicBezTo>
                    <a:pt x="1652" y="1643"/>
                    <a:pt x="1601" y="1077"/>
                    <a:pt x="1475" y="542"/>
                  </a:cubicBezTo>
                  <a:cubicBezTo>
                    <a:pt x="1406" y="256"/>
                    <a:pt x="1268" y="181"/>
                    <a:pt x="1119" y="181"/>
                  </a:cubicBezTo>
                  <a:cubicBezTo>
                    <a:pt x="987" y="181"/>
                    <a:pt x="846" y="240"/>
                    <a:pt x="738" y="263"/>
                  </a:cubicBezTo>
                  <a:cubicBezTo>
                    <a:pt x="717" y="269"/>
                    <a:pt x="698" y="272"/>
                    <a:pt x="681" y="272"/>
                  </a:cubicBezTo>
                  <a:cubicBezTo>
                    <a:pt x="508" y="272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387700" y="5893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82" y="0"/>
                  </a:moveTo>
                  <a:cubicBezTo>
                    <a:pt x="2377" y="984"/>
                    <a:pt x="1312" y="1230"/>
                    <a:pt x="689" y="2377"/>
                  </a:cubicBezTo>
                  <a:cubicBezTo>
                    <a:pt x="574" y="2541"/>
                    <a:pt x="492" y="2738"/>
                    <a:pt x="443" y="2934"/>
                  </a:cubicBezTo>
                  <a:cubicBezTo>
                    <a:pt x="1" y="4295"/>
                    <a:pt x="263" y="5246"/>
                    <a:pt x="1574" y="6147"/>
                  </a:cubicBezTo>
                  <a:cubicBezTo>
                    <a:pt x="2705" y="6950"/>
                    <a:pt x="2771" y="8016"/>
                    <a:pt x="2771" y="8163"/>
                  </a:cubicBezTo>
                  <a:cubicBezTo>
                    <a:pt x="2787" y="7672"/>
                    <a:pt x="2623" y="7180"/>
                    <a:pt x="2328" y="6770"/>
                  </a:cubicBezTo>
                  <a:cubicBezTo>
                    <a:pt x="2033" y="6344"/>
                    <a:pt x="1640" y="6082"/>
                    <a:pt x="1050" y="5573"/>
                  </a:cubicBezTo>
                  <a:cubicBezTo>
                    <a:pt x="869" y="5410"/>
                    <a:pt x="738" y="5213"/>
                    <a:pt x="656" y="4983"/>
                  </a:cubicBezTo>
                  <a:cubicBezTo>
                    <a:pt x="312" y="4147"/>
                    <a:pt x="984" y="3279"/>
                    <a:pt x="1312" y="2918"/>
                  </a:cubicBezTo>
                  <a:cubicBezTo>
                    <a:pt x="1460" y="2738"/>
                    <a:pt x="1656" y="2574"/>
                    <a:pt x="1853" y="2377"/>
                  </a:cubicBezTo>
                  <a:cubicBezTo>
                    <a:pt x="2230" y="2033"/>
                    <a:pt x="2476" y="1574"/>
                    <a:pt x="2574" y="1082"/>
                  </a:cubicBezTo>
                  <a:cubicBezTo>
                    <a:pt x="2722" y="197"/>
                    <a:pt x="2083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11250" y="1761175"/>
              <a:ext cx="38150" cy="191550"/>
            </a:xfrm>
            <a:custGeom>
              <a:avLst/>
              <a:gdLst/>
              <a:ahLst/>
              <a:cxnLst/>
              <a:rect l="l" t="t" r="r" b="b"/>
              <a:pathLst>
                <a:path w="1526" h="7662" extrusionOk="0">
                  <a:moveTo>
                    <a:pt x="889" y="0"/>
                  </a:moveTo>
                  <a:cubicBezTo>
                    <a:pt x="565" y="0"/>
                    <a:pt x="328" y="383"/>
                    <a:pt x="328" y="383"/>
                  </a:cubicBezTo>
                  <a:cubicBezTo>
                    <a:pt x="66" y="793"/>
                    <a:pt x="1" y="1301"/>
                    <a:pt x="33" y="1859"/>
                  </a:cubicBezTo>
                  <a:cubicBezTo>
                    <a:pt x="115" y="2826"/>
                    <a:pt x="476" y="3989"/>
                    <a:pt x="558" y="5170"/>
                  </a:cubicBezTo>
                  <a:cubicBezTo>
                    <a:pt x="705" y="7055"/>
                    <a:pt x="50" y="7661"/>
                    <a:pt x="50" y="7661"/>
                  </a:cubicBezTo>
                  <a:cubicBezTo>
                    <a:pt x="755" y="7137"/>
                    <a:pt x="919" y="5366"/>
                    <a:pt x="787" y="4006"/>
                  </a:cubicBezTo>
                  <a:cubicBezTo>
                    <a:pt x="705" y="3285"/>
                    <a:pt x="689" y="2580"/>
                    <a:pt x="722" y="1859"/>
                  </a:cubicBezTo>
                  <a:cubicBezTo>
                    <a:pt x="755" y="1482"/>
                    <a:pt x="820" y="1203"/>
                    <a:pt x="935" y="1105"/>
                  </a:cubicBezTo>
                  <a:cubicBezTo>
                    <a:pt x="1181" y="842"/>
                    <a:pt x="1525" y="285"/>
                    <a:pt x="1099" y="56"/>
                  </a:cubicBezTo>
                  <a:cubicBezTo>
                    <a:pt x="1026" y="16"/>
                    <a:pt x="956" y="0"/>
                    <a:pt x="8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055125" y="1736200"/>
              <a:ext cx="212700" cy="254625"/>
            </a:xfrm>
            <a:custGeom>
              <a:avLst/>
              <a:gdLst/>
              <a:ahLst/>
              <a:cxnLst/>
              <a:rect l="l" t="t" r="r" b="b"/>
              <a:pathLst>
                <a:path w="8508" h="10185" extrusionOk="0">
                  <a:moveTo>
                    <a:pt x="6283" y="1"/>
                  </a:moveTo>
                  <a:cubicBezTo>
                    <a:pt x="6080" y="1"/>
                    <a:pt x="5875" y="23"/>
                    <a:pt x="5671" y="71"/>
                  </a:cubicBezTo>
                  <a:cubicBezTo>
                    <a:pt x="4491" y="317"/>
                    <a:pt x="3721" y="1579"/>
                    <a:pt x="3508" y="2841"/>
                  </a:cubicBezTo>
                  <a:lnTo>
                    <a:pt x="3508" y="2858"/>
                  </a:lnTo>
                  <a:cubicBezTo>
                    <a:pt x="3262" y="4153"/>
                    <a:pt x="3508" y="5365"/>
                    <a:pt x="3459" y="6480"/>
                  </a:cubicBezTo>
                  <a:cubicBezTo>
                    <a:pt x="3524" y="7464"/>
                    <a:pt x="3147" y="8431"/>
                    <a:pt x="2459" y="9135"/>
                  </a:cubicBezTo>
                  <a:cubicBezTo>
                    <a:pt x="1787" y="9742"/>
                    <a:pt x="918" y="10119"/>
                    <a:pt x="0" y="10185"/>
                  </a:cubicBezTo>
                  <a:cubicBezTo>
                    <a:pt x="934" y="10152"/>
                    <a:pt x="1819" y="9808"/>
                    <a:pt x="2508" y="9185"/>
                  </a:cubicBezTo>
                  <a:cubicBezTo>
                    <a:pt x="3246" y="8496"/>
                    <a:pt x="3655" y="7496"/>
                    <a:pt x="3606" y="6480"/>
                  </a:cubicBezTo>
                  <a:cubicBezTo>
                    <a:pt x="3672" y="5365"/>
                    <a:pt x="3426" y="4120"/>
                    <a:pt x="3672" y="2874"/>
                  </a:cubicBezTo>
                  <a:cubicBezTo>
                    <a:pt x="3672" y="2858"/>
                    <a:pt x="3672" y="2858"/>
                    <a:pt x="3672" y="2858"/>
                  </a:cubicBezTo>
                  <a:cubicBezTo>
                    <a:pt x="3901" y="1628"/>
                    <a:pt x="4622" y="448"/>
                    <a:pt x="5721" y="202"/>
                  </a:cubicBezTo>
                  <a:cubicBezTo>
                    <a:pt x="5835" y="169"/>
                    <a:pt x="5966" y="153"/>
                    <a:pt x="6114" y="137"/>
                  </a:cubicBezTo>
                  <a:cubicBezTo>
                    <a:pt x="6141" y="136"/>
                    <a:pt x="6169" y="135"/>
                    <a:pt x="6196" y="135"/>
                  </a:cubicBezTo>
                  <a:cubicBezTo>
                    <a:pt x="6609" y="135"/>
                    <a:pt x="7005" y="252"/>
                    <a:pt x="7343" y="514"/>
                  </a:cubicBezTo>
                  <a:cubicBezTo>
                    <a:pt x="8065" y="1087"/>
                    <a:pt x="7966" y="2317"/>
                    <a:pt x="7556" y="2710"/>
                  </a:cubicBezTo>
                  <a:cubicBezTo>
                    <a:pt x="7491" y="2759"/>
                    <a:pt x="7409" y="2808"/>
                    <a:pt x="7327" y="2858"/>
                  </a:cubicBezTo>
                  <a:cubicBezTo>
                    <a:pt x="7204" y="2923"/>
                    <a:pt x="7073" y="2956"/>
                    <a:pt x="6942" y="2956"/>
                  </a:cubicBezTo>
                  <a:cubicBezTo>
                    <a:pt x="6811" y="2956"/>
                    <a:pt x="6680" y="2923"/>
                    <a:pt x="6557" y="2858"/>
                  </a:cubicBezTo>
                  <a:cubicBezTo>
                    <a:pt x="6475" y="2808"/>
                    <a:pt x="6425" y="2743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16" y="2664"/>
                    <a:pt x="6454" y="2664"/>
                  </a:cubicBezTo>
                  <a:cubicBezTo>
                    <a:pt x="6579" y="2664"/>
                    <a:pt x="6862" y="2634"/>
                    <a:pt x="6950" y="2382"/>
                  </a:cubicBezTo>
                  <a:cubicBezTo>
                    <a:pt x="7065" y="2071"/>
                    <a:pt x="6884" y="1727"/>
                    <a:pt x="6557" y="1661"/>
                  </a:cubicBezTo>
                  <a:cubicBezTo>
                    <a:pt x="6508" y="1647"/>
                    <a:pt x="6455" y="1640"/>
                    <a:pt x="6402" y="1640"/>
                  </a:cubicBezTo>
                  <a:cubicBezTo>
                    <a:pt x="6081" y="1640"/>
                    <a:pt x="5725" y="1895"/>
                    <a:pt x="5852" y="2415"/>
                  </a:cubicBezTo>
                  <a:cubicBezTo>
                    <a:pt x="5901" y="2595"/>
                    <a:pt x="6016" y="2759"/>
                    <a:pt x="6180" y="2858"/>
                  </a:cubicBezTo>
                  <a:cubicBezTo>
                    <a:pt x="6419" y="3011"/>
                    <a:pt x="6698" y="3090"/>
                    <a:pt x="6981" y="3090"/>
                  </a:cubicBezTo>
                  <a:cubicBezTo>
                    <a:pt x="7240" y="3090"/>
                    <a:pt x="7501" y="3024"/>
                    <a:pt x="7737" y="2890"/>
                  </a:cubicBezTo>
                  <a:cubicBezTo>
                    <a:pt x="7753" y="2874"/>
                    <a:pt x="7770" y="2858"/>
                    <a:pt x="7786" y="2858"/>
                  </a:cubicBezTo>
                  <a:cubicBezTo>
                    <a:pt x="8310" y="2464"/>
                    <a:pt x="8507" y="1776"/>
                    <a:pt x="8261" y="1169"/>
                  </a:cubicBezTo>
                  <a:cubicBezTo>
                    <a:pt x="8033" y="459"/>
                    <a:pt x="7192" y="1"/>
                    <a:pt x="62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1250" y="1771775"/>
              <a:ext cx="57800" cy="52750"/>
            </a:xfrm>
            <a:custGeom>
              <a:avLst/>
              <a:gdLst/>
              <a:ahLst/>
              <a:cxnLst/>
              <a:rect l="l" t="t" r="r" b="b"/>
              <a:pathLst>
                <a:path w="2312" h="2110" extrusionOk="0">
                  <a:moveTo>
                    <a:pt x="515" y="0"/>
                  </a:moveTo>
                  <a:cubicBezTo>
                    <a:pt x="446" y="0"/>
                    <a:pt x="372" y="8"/>
                    <a:pt x="295" y="25"/>
                  </a:cubicBezTo>
                  <a:cubicBezTo>
                    <a:pt x="427" y="107"/>
                    <a:pt x="443" y="271"/>
                    <a:pt x="361" y="386"/>
                  </a:cubicBezTo>
                  <a:cubicBezTo>
                    <a:pt x="246" y="549"/>
                    <a:pt x="0" y="992"/>
                    <a:pt x="115" y="1435"/>
                  </a:cubicBezTo>
                  <a:cubicBezTo>
                    <a:pt x="164" y="1599"/>
                    <a:pt x="246" y="1746"/>
                    <a:pt x="377" y="1861"/>
                  </a:cubicBezTo>
                  <a:cubicBezTo>
                    <a:pt x="557" y="2046"/>
                    <a:pt x="810" y="2110"/>
                    <a:pt x="1075" y="2110"/>
                  </a:cubicBezTo>
                  <a:cubicBezTo>
                    <a:pt x="1609" y="2110"/>
                    <a:pt x="2191" y="1850"/>
                    <a:pt x="2312" y="1795"/>
                  </a:cubicBezTo>
                  <a:lnTo>
                    <a:pt x="2312" y="1795"/>
                  </a:lnTo>
                  <a:cubicBezTo>
                    <a:pt x="2312" y="1795"/>
                    <a:pt x="2281" y="1799"/>
                    <a:pt x="2230" y="1799"/>
                  </a:cubicBezTo>
                  <a:cubicBezTo>
                    <a:pt x="2066" y="1799"/>
                    <a:pt x="1693" y="1761"/>
                    <a:pt x="1492" y="1435"/>
                  </a:cubicBezTo>
                  <a:cubicBezTo>
                    <a:pt x="1443" y="1336"/>
                    <a:pt x="1394" y="1205"/>
                    <a:pt x="1377" y="1090"/>
                  </a:cubicBezTo>
                  <a:cubicBezTo>
                    <a:pt x="1291" y="389"/>
                    <a:pt x="993" y="0"/>
                    <a:pt x="5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246475" y="173705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928" y="0"/>
                  </a:moveTo>
                  <a:cubicBezTo>
                    <a:pt x="662" y="0"/>
                    <a:pt x="355" y="27"/>
                    <a:pt x="1" y="86"/>
                  </a:cubicBezTo>
                  <a:cubicBezTo>
                    <a:pt x="411" y="135"/>
                    <a:pt x="755" y="398"/>
                    <a:pt x="919" y="791"/>
                  </a:cubicBezTo>
                  <a:cubicBezTo>
                    <a:pt x="1125" y="1306"/>
                    <a:pt x="1492" y="1952"/>
                    <a:pt x="2252" y="1952"/>
                  </a:cubicBezTo>
                  <a:cubicBezTo>
                    <a:pt x="2459" y="1952"/>
                    <a:pt x="2696" y="1904"/>
                    <a:pt x="2968" y="1791"/>
                  </a:cubicBezTo>
                  <a:cubicBezTo>
                    <a:pt x="2787" y="1725"/>
                    <a:pt x="2673" y="1545"/>
                    <a:pt x="2673" y="1365"/>
                  </a:cubicBezTo>
                  <a:cubicBezTo>
                    <a:pt x="2673" y="1081"/>
                    <a:pt x="2636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312875" y="1736200"/>
              <a:ext cx="36500" cy="28325"/>
            </a:xfrm>
            <a:custGeom>
              <a:avLst/>
              <a:gdLst/>
              <a:ahLst/>
              <a:cxnLst/>
              <a:rect l="l" t="t" r="r" b="b"/>
              <a:pathLst>
                <a:path w="1460" h="1133" extrusionOk="0">
                  <a:moveTo>
                    <a:pt x="968" y="1"/>
                  </a:moveTo>
                  <a:cubicBezTo>
                    <a:pt x="798" y="1"/>
                    <a:pt x="639" y="142"/>
                    <a:pt x="639" y="333"/>
                  </a:cubicBezTo>
                  <a:cubicBezTo>
                    <a:pt x="639" y="483"/>
                    <a:pt x="761" y="593"/>
                    <a:pt x="897" y="593"/>
                  </a:cubicBezTo>
                  <a:cubicBezTo>
                    <a:pt x="953" y="593"/>
                    <a:pt x="1012" y="574"/>
                    <a:pt x="1066" y="530"/>
                  </a:cubicBezTo>
                  <a:cubicBezTo>
                    <a:pt x="1066" y="530"/>
                    <a:pt x="1180" y="366"/>
                    <a:pt x="1066" y="301"/>
                  </a:cubicBezTo>
                  <a:cubicBezTo>
                    <a:pt x="1034" y="283"/>
                    <a:pt x="1007" y="275"/>
                    <a:pt x="983" y="275"/>
                  </a:cubicBezTo>
                  <a:cubicBezTo>
                    <a:pt x="921" y="275"/>
                    <a:pt x="890" y="332"/>
                    <a:pt x="902" y="415"/>
                  </a:cubicBezTo>
                  <a:cubicBezTo>
                    <a:pt x="907" y="447"/>
                    <a:pt x="890" y="462"/>
                    <a:pt x="866" y="462"/>
                  </a:cubicBezTo>
                  <a:cubicBezTo>
                    <a:pt x="814" y="462"/>
                    <a:pt x="727" y="396"/>
                    <a:pt x="738" y="284"/>
                  </a:cubicBezTo>
                  <a:cubicBezTo>
                    <a:pt x="762" y="153"/>
                    <a:pt x="873" y="65"/>
                    <a:pt x="988" y="65"/>
                  </a:cubicBezTo>
                  <a:cubicBezTo>
                    <a:pt x="1031" y="65"/>
                    <a:pt x="1075" y="77"/>
                    <a:pt x="1115" y="104"/>
                  </a:cubicBezTo>
                  <a:cubicBezTo>
                    <a:pt x="1393" y="268"/>
                    <a:pt x="1312" y="841"/>
                    <a:pt x="738" y="907"/>
                  </a:cubicBezTo>
                  <a:cubicBezTo>
                    <a:pt x="723" y="908"/>
                    <a:pt x="709" y="909"/>
                    <a:pt x="694" y="909"/>
                  </a:cubicBezTo>
                  <a:cubicBezTo>
                    <a:pt x="321" y="909"/>
                    <a:pt x="17" y="514"/>
                    <a:pt x="17" y="514"/>
                  </a:cubicBezTo>
                  <a:lnTo>
                    <a:pt x="17" y="514"/>
                  </a:lnTo>
                  <a:cubicBezTo>
                    <a:pt x="0" y="694"/>
                    <a:pt x="82" y="891"/>
                    <a:pt x="230" y="1005"/>
                  </a:cubicBezTo>
                  <a:cubicBezTo>
                    <a:pt x="354" y="1088"/>
                    <a:pt x="492" y="1132"/>
                    <a:pt x="634" y="1132"/>
                  </a:cubicBezTo>
                  <a:cubicBezTo>
                    <a:pt x="717" y="1132"/>
                    <a:pt x="801" y="1117"/>
                    <a:pt x="885" y="1087"/>
                  </a:cubicBezTo>
                  <a:cubicBezTo>
                    <a:pt x="1098" y="1022"/>
                    <a:pt x="1262" y="874"/>
                    <a:pt x="1361" y="661"/>
                  </a:cubicBezTo>
                  <a:cubicBezTo>
                    <a:pt x="1459" y="415"/>
                    <a:pt x="1344" y="137"/>
                    <a:pt x="1115" y="38"/>
                  </a:cubicBezTo>
                  <a:cubicBezTo>
                    <a:pt x="1067" y="13"/>
                    <a:pt x="1017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4745325" y="1748625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705" y="0"/>
                  </a:moveTo>
                  <a:cubicBezTo>
                    <a:pt x="705" y="0"/>
                    <a:pt x="66" y="181"/>
                    <a:pt x="230" y="1082"/>
                  </a:cubicBezTo>
                  <a:cubicBezTo>
                    <a:pt x="312" y="1574"/>
                    <a:pt x="574" y="2016"/>
                    <a:pt x="951" y="2361"/>
                  </a:cubicBezTo>
                  <a:cubicBezTo>
                    <a:pt x="1131" y="2574"/>
                    <a:pt x="1328" y="2738"/>
                    <a:pt x="1475" y="2902"/>
                  </a:cubicBezTo>
                  <a:cubicBezTo>
                    <a:pt x="1820" y="3279"/>
                    <a:pt x="2475" y="4131"/>
                    <a:pt x="2147" y="4967"/>
                  </a:cubicBezTo>
                  <a:cubicBezTo>
                    <a:pt x="2049" y="5196"/>
                    <a:pt x="1918" y="5409"/>
                    <a:pt x="1738" y="5573"/>
                  </a:cubicBezTo>
                  <a:cubicBezTo>
                    <a:pt x="1148" y="6081"/>
                    <a:pt x="754" y="6327"/>
                    <a:pt x="459" y="6753"/>
                  </a:cubicBezTo>
                  <a:cubicBezTo>
                    <a:pt x="164" y="7163"/>
                    <a:pt x="0" y="7655"/>
                    <a:pt x="17" y="8147"/>
                  </a:cubicBezTo>
                  <a:cubicBezTo>
                    <a:pt x="17" y="7999"/>
                    <a:pt x="66" y="6934"/>
                    <a:pt x="1213" y="6147"/>
                  </a:cubicBezTo>
                  <a:cubicBezTo>
                    <a:pt x="2524" y="5229"/>
                    <a:pt x="2787" y="4278"/>
                    <a:pt x="2344" y="2918"/>
                  </a:cubicBezTo>
                  <a:cubicBezTo>
                    <a:pt x="2279" y="2721"/>
                    <a:pt x="2197" y="2541"/>
                    <a:pt x="2098" y="2361"/>
                  </a:cubicBezTo>
                  <a:cubicBezTo>
                    <a:pt x="1475" y="1230"/>
                    <a:pt x="410" y="967"/>
                    <a:pt x="7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4829325" y="1512700"/>
              <a:ext cx="60875" cy="136375"/>
            </a:xfrm>
            <a:custGeom>
              <a:avLst/>
              <a:gdLst/>
              <a:ahLst/>
              <a:cxnLst/>
              <a:rect l="l" t="t" r="r" b="b"/>
              <a:pathLst>
                <a:path w="2435" h="5455" extrusionOk="0">
                  <a:moveTo>
                    <a:pt x="1429" y="1"/>
                  </a:moveTo>
                  <a:cubicBezTo>
                    <a:pt x="1399" y="1"/>
                    <a:pt x="1370" y="5"/>
                    <a:pt x="1345" y="12"/>
                  </a:cubicBezTo>
                  <a:cubicBezTo>
                    <a:pt x="1033" y="111"/>
                    <a:pt x="951" y="373"/>
                    <a:pt x="1115" y="734"/>
                  </a:cubicBezTo>
                  <a:cubicBezTo>
                    <a:pt x="1279" y="1094"/>
                    <a:pt x="1787" y="1143"/>
                    <a:pt x="1656" y="2815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3" y="5421"/>
                    <a:pt x="1820" y="4454"/>
                    <a:pt x="2148" y="2438"/>
                  </a:cubicBezTo>
                  <a:cubicBezTo>
                    <a:pt x="2435" y="565"/>
                    <a:pt x="1789" y="1"/>
                    <a:pt x="14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4785075" y="1475400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79" y="0"/>
                  </a:moveTo>
                  <a:cubicBezTo>
                    <a:pt x="1291" y="0"/>
                    <a:pt x="856" y="88"/>
                    <a:pt x="476" y="373"/>
                  </a:cubicBezTo>
                  <a:cubicBezTo>
                    <a:pt x="164" y="652"/>
                    <a:pt x="0" y="1062"/>
                    <a:pt x="49" y="1472"/>
                  </a:cubicBezTo>
                  <a:cubicBezTo>
                    <a:pt x="106" y="1983"/>
                    <a:pt x="632" y="2421"/>
                    <a:pt x="1241" y="2421"/>
                  </a:cubicBezTo>
                  <a:cubicBezTo>
                    <a:pt x="1334" y="2421"/>
                    <a:pt x="1429" y="2411"/>
                    <a:pt x="1525" y="2389"/>
                  </a:cubicBezTo>
                  <a:cubicBezTo>
                    <a:pt x="1623" y="2373"/>
                    <a:pt x="1721" y="2324"/>
                    <a:pt x="1820" y="2275"/>
                  </a:cubicBezTo>
                  <a:lnTo>
                    <a:pt x="1836" y="2275"/>
                  </a:lnTo>
                  <a:lnTo>
                    <a:pt x="1852" y="2258"/>
                  </a:lnTo>
                  <a:cubicBezTo>
                    <a:pt x="2147" y="2111"/>
                    <a:pt x="2311" y="1783"/>
                    <a:pt x="2262" y="1439"/>
                  </a:cubicBezTo>
                  <a:cubicBezTo>
                    <a:pt x="2213" y="1116"/>
                    <a:pt x="1929" y="888"/>
                    <a:pt x="1623" y="888"/>
                  </a:cubicBezTo>
                  <a:cubicBezTo>
                    <a:pt x="1524" y="888"/>
                    <a:pt x="1424" y="911"/>
                    <a:pt x="1328" y="963"/>
                  </a:cubicBezTo>
                  <a:cubicBezTo>
                    <a:pt x="951" y="1160"/>
                    <a:pt x="1066" y="1701"/>
                    <a:pt x="1475" y="1767"/>
                  </a:cubicBezTo>
                  <a:cubicBezTo>
                    <a:pt x="1501" y="1771"/>
                    <a:pt x="1526" y="1774"/>
                    <a:pt x="1551" y="1774"/>
                  </a:cubicBezTo>
                  <a:cubicBezTo>
                    <a:pt x="1780" y="1774"/>
                    <a:pt x="1964" y="1576"/>
                    <a:pt x="1934" y="1324"/>
                  </a:cubicBezTo>
                  <a:cubicBezTo>
                    <a:pt x="1928" y="1285"/>
                    <a:pt x="1955" y="1251"/>
                    <a:pt x="1991" y="1251"/>
                  </a:cubicBezTo>
                  <a:cubicBezTo>
                    <a:pt x="2046" y="1251"/>
                    <a:pt x="2121" y="1329"/>
                    <a:pt x="2131" y="1586"/>
                  </a:cubicBezTo>
                  <a:cubicBezTo>
                    <a:pt x="2147" y="1717"/>
                    <a:pt x="2131" y="1832"/>
                    <a:pt x="2065" y="1947"/>
                  </a:cubicBezTo>
                  <a:cubicBezTo>
                    <a:pt x="1937" y="2161"/>
                    <a:pt x="1697" y="2301"/>
                    <a:pt x="1453" y="2301"/>
                  </a:cubicBezTo>
                  <a:cubicBezTo>
                    <a:pt x="1417" y="2301"/>
                    <a:pt x="1380" y="2297"/>
                    <a:pt x="1344" y="2291"/>
                  </a:cubicBezTo>
                  <a:cubicBezTo>
                    <a:pt x="1333" y="2292"/>
                    <a:pt x="1323" y="2292"/>
                    <a:pt x="1312" y="2292"/>
                  </a:cubicBezTo>
                  <a:cubicBezTo>
                    <a:pt x="608" y="2292"/>
                    <a:pt x="141" y="1249"/>
                    <a:pt x="787" y="603"/>
                  </a:cubicBezTo>
                  <a:cubicBezTo>
                    <a:pt x="1048" y="312"/>
                    <a:pt x="1429" y="189"/>
                    <a:pt x="1840" y="189"/>
                  </a:cubicBezTo>
                  <a:cubicBezTo>
                    <a:pt x="2357" y="189"/>
                    <a:pt x="2922" y="384"/>
                    <a:pt x="3360" y="685"/>
                  </a:cubicBezTo>
                  <a:cubicBezTo>
                    <a:pt x="5065" y="1980"/>
                    <a:pt x="4819" y="4242"/>
                    <a:pt x="4327" y="5405"/>
                  </a:cubicBezTo>
                  <a:cubicBezTo>
                    <a:pt x="4049" y="6077"/>
                    <a:pt x="3590" y="6668"/>
                    <a:pt x="3000" y="7110"/>
                  </a:cubicBezTo>
                  <a:cubicBezTo>
                    <a:pt x="3623" y="6700"/>
                    <a:pt x="4098" y="6110"/>
                    <a:pt x="4409" y="5438"/>
                  </a:cubicBezTo>
                  <a:cubicBezTo>
                    <a:pt x="4950" y="4291"/>
                    <a:pt x="5278" y="1914"/>
                    <a:pt x="3459" y="554"/>
                  </a:cubicBezTo>
                  <a:cubicBezTo>
                    <a:pt x="3115" y="291"/>
                    <a:pt x="2705" y="127"/>
                    <a:pt x="2262" y="62"/>
                  </a:cubicBezTo>
                  <a:cubicBezTo>
                    <a:pt x="2093" y="27"/>
                    <a:pt x="1893" y="0"/>
                    <a:pt x="16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4814975" y="1337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53"/>
                    <a:pt x="1279" y="4377"/>
                    <a:pt x="2541" y="5607"/>
                  </a:cubicBezTo>
                  <a:cubicBezTo>
                    <a:pt x="3804" y="6836"/>
                    <a:pt x="3754" y="8196"/>
                    <a:pt x="3754" y="8196"/>
                  </a:cubicBezTo>
                  <a:cubicBezTo>
                    <a:pt x="4672" y="7279"/>
                    <a:pt x="3607" y="5574"/>
                    <a:pt x="4476" y="4230"/>
                  </a:cubicBezTo>
                  <a:cubicBezTo>
                    <a:pt x="5213" y="3082"/>
                    <a:pt x="4262" y="2558"/>
                    <a:pt x="4262" y="2558"/>
                  </a:cubicBezTo>
                  <a:cubicBezTo>
                    <a:pt x="3853" y="3148"/>
                    <a:pt x="3377" y="3000"/>
                    <a:pt x="3033" y="3738"/>
                  </a:cubicBezTo>
                  <a:cubicBezTo>
                    <a:pt x="2673" y="4443"/>
                    <a:pt x="3279" y="5803"/>
                    <a:pt x="3279" y="5803"/>
                  </a:cubicBezTo>
                  <a:cubicBezTo>
                    <a:pt x="2082" y="4935"/>
                    <a:pt x="2312" y="4148"/>
                    <a:pt x="2673" y="3754"/>
                  </a:cubicBezTo>
                  <a:cubicBezTo>
                    <a:pt x="3017" y="3361"/>
                    <a:pt x="2525" y="3000"/>
                    <a:pt x="2541" y="2787"/>
                  </a:cubicBezTo>
                  <a:cubicBezTo>
                    <a:pt x="2558" y="2640"/>
                    <a:pt x="2591" y="2492"/>
                    <a:pt x="2656" y="2361"/>
                  </a:cubicBezTo>
                  <a:cubicBezTo>
                    <a:pt x="2656" y="2361"/>
                    <a:pt x="2577" y="2307"/>
                    <a:pt x="2434" y="2307"/>
                  </a:cubicBezTo>
                  <a:cubicBezTo>
                    <a:pt x="2318" y="2307"/>
                    <a:pt x="2159" y="2343"/>
                    <a:pt x="1968" y="2476"/>
                  </a:cubicBezTo>
                  <a:cubicBezTo>
                    <a:pt x="1230" y="2968"/>
                    <a:pt x="1542" y="4066"/>
                    <a:pt x="1542" y="4066"/>
                  </a:cubicBezTo>
                  <a:cubicBezTo>
                    <a:pt x="1017" y="3328"/>
                    <a:pt x="1181" y="2574"/>
                    <a:pt x="1787" y="2050"/>
                  </a:cubicBezTo>
                  <a:cubicBezTo>
                    <a:pt x="2377" y="1525"/>
                    <a:pt x="1820" y="1050"/>
                    <a:pt x="1427" y="837"/>
                  </a:cubicBezTo>
                  <a:cubicBezTo>
                    <a:pt x="1033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4755150" y="1312200"/>
              <a:ext cx="75425" cy="112725"/>
            </a:xfrm>
            <a:custGeom>
              <a:avLst/>
              <a:gdLst/>
              <a:ahLst/>
              <a:cxnLst/>
              <a:rect l="l" t="t" r="r" b="b"/>
              <a:pathLst>
                <a:path w="3017" h="4509" extrusionOk="0">
                  <a:moveTo>
                    <a:pt x="443" y="1"/>
                  </a:moveTo>
                  <a:lnTo>
                    <a:pt x="443" y="1"/>
                  </a:lnTo>
                  <a:cubicBezTo>
                    <a:pt x="443" y="1"/>
                    <a:pt x="1" y="2001"/>
                    <a:pt x="3017" y="4508"/>
                  </a:cubicBezTo>
                  <a:cubicBezTo>
                    <a:pt x="3017" y="4508"/>
                    <a:pt x="2459" y="3836"/>
                    <a:pt x="2722" y="3082"/>
                  </a:cubicBezTo>
                  <a:cubicBezTo>
                    <a:pt x="2984" y="2328"/>
                    <a:pt x="2672" y="2050"/>
                    <a:pt x="2427" y="1804"/>
                  </a:cubicBezTo>
                  <a:cubicBezTo>
                    <a:pt x="2295" y="1640"/>
                    <a:pt x="2279" y="1410"/>
                    <a:pt x="2410" y="1246"/>
                  </a:cubicBezTo>
                  <a:cubicBezTo>
                    <a:pt x="2410" y="1246"/>
                    <a:pt x="2372" y="1239"/>
                    <a:pt x="2317" y="1239"/>
                  </a:cubicBezTo>
                  <a:cubicBezTo>
                    <a:pt x="2154" y="1239"/>
                    <a:pt x="1845" y="1303"/>
                    <a:pt x="1918" y="1804"/>
                  </a:cubicBezTo>
                  <a:cubicBezTo>
                    <a:pt x="2033" y="2492"/>
                    <a:pt x="2066" y="2607"/>
                    <a:pt x="1853" y="2623"/>
                  </a:cubicBezTo>
                  <a:cubicBezTo>
                    <a:pt x="1848" y="2624"/>
                    <a:pt x="1843" y="2624"/>
                    <a:pt x="1838" y="2624"/>
                  </a:cubicBezTo>
                  <a:cubicBezTo>
                    <a:pt x="1642" y="2624"/>
                    <a:pt x="1690" y="2291"/>
                    <a:pt x="1754" y="2099"/>
                  </a:cubicBezTo>
                  <a:cubicBezTo>
                    <a:pt x="1804" y="1918"/>
                    <a:pt x="2050" y="1082"/>
                    <a:pt x="1394" y="820"/>
                  </a:cubicBezTo>
                  <a:cubicBezTo>
                    <a:pt x="755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4891200" y="1526525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87" y="508"/>
                    <a:pt x="1066" y="1197"/>
                    <a:pt x="951" y="2492"/>
                  </a:cubicBezTo>
                  <a:cubicBezTo>
                    <a:pt x="853" y="3770"/>
                    <a:pt x="1" y="4278"/>
                    <a:pt x="1" y="4278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607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4893250" y="1592150"/>
              <a:ext cx="197125" cy="144825"/>
            </a:xfrm>
            <a:custGeom>
              <a:avLst/>
              <a:gdLst/>
              <a:ahLst/>
              <a:cxnLst/>
              <a:rect l="l" t="t" r="r" b="b"/>
              <a:pathLst>
                <a:path w="7885" h="5793" extrusionOk="0">
                  <a:moveTo>
                    <a:pt x="3237" y="1"/>
                  </a:moveTo>
                  <a:cubicBezTo>
                    <a:pt x="2847" y="1"/>
                    <a:pt x="2428" y="332"/>
                    <a:pt x="2017" y="949"/>
                  </a:cubicBezTo>
                  <a:cubicBezTo>
                    <a:pt x="1476" y="1801"/>
                    <a:pt x="0" y="1932"/>
                    <a:pt x="0" y="1932"/>
                  </a:cubicBezTo>
                  <a:cubicBezTo>
                    <a:pt x="2394" y="1981"/>
                    <a:pt x="3033" y="2604"/>
                    <a:pt x="3672" y="3358"/>
                  </a:cubicBezTo>
                  <a:cubicBezTo>
                    <a:pt x="4311" y="4112"/>
                    <a:pt x="4492" y="5325"/>
                    <a:pt x="6000" y="5702"/>
                  </a:cubicBezTo>
                  <a:cubicBezTo>
                    <a:pt x="6259" y="5766"/>
                    <a:pt x="6485" y="5793"/>
                    <a:pt x="6681" y="5793"/>
                  </a:cubicBezTo>
                  <a:cubicBezTo>
                    <a:pt x="7636" y="5793"/>
                    <a:pt x="7885" y="5161"/>
                    <a:pt x="7885" y="5161"/>
                  </a:cubicBezTo>
                  <a:lnTo>
                    <a:pt x="7885" y="5161"/>
                  </a:lnTo>
                  <a:cubicBezTo>
                    <a:pt x="7798" y="5219"/>
                    <a:pt x="7719" y="5248"/>
                    <a:pt x="7648" y="5248"/>
                  </a:cubicBezTo>
                  <a:cubicBezTo>
                    <a:pt x="7396" y="5248"/>
                    <a:pt x="7249" y="4883"/>
                    <a:pt x="7262" y="4128"/>
                  </a:cubicBezTo>
                  <a:cubicBezTo>
                    <a:pt x="7295" y="3161"/>
                    <a:pt x="6409" y="2883"/>
                    <a:pt x="5295" y="2719"/>
                  </a:cubicBezTo>
                  <a:cubicBezTo>
                    <a:pt x="4180" y="2538"/>
                    <a:pt x="3246" y="2473"/>
                    <a:pt x="3131" y="2096"/>
                  </a:cubicBezTo>
                  <a:cubicBezTo>
                    <a:pt x="3016" y="1735"/>
                    <a:pt x="3525" y="1588"/>
                    <a:pt x="4197" y="1391"/>
                  </a:cubicBezTo>
                  <a:cubicBezTo>
                    <a:pt x="4885" y="1178"/>
                    <a:pt x="4574" y="539"/>
                    <a:pt x="4574" y="539"/>
                  </a:cubicBezTo>
                  <a:lnTo>
                    <a:pt x="4574" y="539"/>
                  </a:lnTo>
                  <a:cubicBezTo>
                    <a:pt x="4519" y="585"/>
                    <a:pt x="4465" y="606"/>
                    <a:pt x="4407" y="606"/>
                  </a:cubicBezTo>
                  <a:cubicBezTo>
                    <a:pt x="4221" y="606"/>
                    <a:pt x="4002" y="391"/>
                    <a:pt x="3639" y="129"/>
                  </a:cubicBezTo>
                  <a:cubicBezTo>
                    <a:pt x="3510" y="43"/>
                    <a:pt x="3375" y="1"/>
                    <a:pt x="32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4798175" y="1651850"/>
              <a:ext cx="192225" cy="157025"/>
            </a:xfrm>
            <a:custGeom>
              <a:avLst/>
              <a:gdLst/>
              <a:ahLst/>
              <a:cxnLst/>
              <a:rect l="l" t="t" r="r" b="b"/>
              <a:pathLst>
                <a:path w="7689" h="6281" extrusionOk="0">
                  <a:moveTo>
                    <a:pt x="4321" y="0"/>
                  </a:moveTo>
                  <a:cubicBezTo>
                    <a:pt x="2710" y="0"/>
                    <a:pt x="1358" y="1109"/>
                    <a:pt x="673" y="2527"/>
                  </a:cubicBezTo>
                  <a:cubicBezTo>
                    <a:pt x="148" y="3625"/>
                    <a:pt x="1" y="4871"/>
                    <a:pt x="230" y="6068"/>
                  </a:cubicBezTo>
                  <a:lnTo>
                    <a:pt x="230" y="6084"/>
                  </a:lnTo>
                  <a:lnTo>
                    <a:pt x="263" y="6232"/>
                  </a:lnTo>
                  <a:lnTo>
                    <a:pt x="279" y="6281"/>
                  </a:lnTo>
                  <a:lnTo>
                    <a:pt x="279" y="6232"/>
                  </a:lnTo>
                  <a:cubicBezTo>
                    <a:pt x="247" y="6084"/>
                    <a:pt x="247" y="5937"/>
                    <a:pt x="230" y="5789"/>
                  </a:cubicBezTo>
                  <a:cubicBezTo>
                    <a:pt x="247" y="4920"/>
                    <a:pt x="410" y="4052"/>
                    <a:pt x="738" y="3248"/>
                  </a:cubicBezTo>
                  <a:cubicBezTo>
                    <a:pt x="1132" y="2249"/>
                    <a:pt x="1869" y="1413"/>
                    <a:pt x="2804" y="872"/>
                  </a:cubicBezTo>
                  <a:cubicBezTo>
                    <a:pt x="3347" y="560"/>
                    <a:pt x="4060" y="316"/>
                    <a:pt x="4766" y="316"/>
                  </a:cubicBezTo>
                  <a:cubicBezTo>
                    <a:pt x="5359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7" y="4119"/>
                  </a:cubicBezTo>
                  <a:cubicBezTo>
                    <a:pt x="5098" y="4119"/>
                    <a:pt x="4669" y="3940"/>
                    <a:pt x="4443" y="3625"/>
                  </a:cubicBezTo>
                  <a:cubicBezTo>
                    <a:pt x="4148" y="3216"/>
                    <a:pt x="4131" y="2675"/>
                    <a:pt x="4410" y="2265"/>
                  </a:cubicBezTo>
                  <a:cubicBezTo>
                    <a:pt x="4599" y="1986"/>
                    <a:pt x="4903" y="1829"/>
                    <a:pt x="5217" y="1829"/>
                  </a:cubicBezTo>
                  <a:cubicBezTo>
                    <a:pt x="5364" y="1829"/>
                    <a:pt x="5514" y="1864"/>
                    <a:pt x="5656" y="1937"/>
                  </a:cubicBezTo>
                  <a:cubicBezTo>
                    <a:pt x="5836" y="2019"/>
                    <a:pt x="5951" y="2199"/>
                    <a:pt x="5951" y="2396"/>
                  </a:cubicBezTo>
                  <a:cubicBezTo>
                    <a:pt x="5951" y="2396"/>
                    <a:pt x="5951" y="2528"/>
                    <a:pt x="5867" y="2528"/>
                  </a:cubicBezTo>
                  <a:cubicBezTo>
                    <a:pt x="5862" y="2528"/>
                    <a:pt x="5858" y="2528"/>
                    <a:pt x="5852" y="2527"/>
                  </a:cubicBezTo>
                  <a:cubicBezTo>
                    <a:pt x="5754" y="2527"/>
                    <a:pt x="5787" y="2380"/>
                    <a:pt x="5525" y="2314"/>
                  </a:cubicBezTo>
                  <a:cubicBezTo>
                    <a:pt x="5494" y="2307"/>
                    <a:pt x="5463" y="2304"/>
                    <a:pt x="5433" y="2304"/>
                  </a:cubicBezTo>
                  <a:cubicBezTo>
                    <a:pt x="5178" y="2304"/>
                    <a:pt x="4974" y="2542"/>
                    <a:pt x="5033" y="2806"/>
                  </a:cubicBezTo>
                  <a:cubicBezTo>
                    <a:pt x="5075" y="2983"/>
                    <a:pt x="5315" y="3114"/>
                    <a:pt x="5557" y="3114"/>
                  </a:cubicBezTo>
                  <a:cubicBezTo>
                    <a:pt x="5695" y="3114"/>
                    <a:pt x="5833" y="3071"/>
                    <a:pt x="5934" y="2970"/>
                  </a:cubicBezTo>
                  <a:cubicBezTo>
                    <a:pt x="6000" y="2904"/>
                    <a:pt x="6049" y="2822"/>
                    <a:pt x="6082" y="2724"/>
                  </a:cubicBezTo>
                  <a:cubicBezTo>
                    <a:pt x="6180" y="2412"/>
                    <a:pt x="6049" y="2085"/>
                    <a:pt x="5754" y="1921"/>
                  </a:cubicBezTo>
                  <a:cubicBezTo>
                    <a:pt x="5582" y="1814"/>
                    <a:pt x="5391" y="1763"/>
                    <a:pt x="5203" y="1763"/>
                  </a:cubicBezTo>
                  <a:cubicBezTo>
                    <a:pt x="4869" y="1763"/>
                    <a:pt x="4543" y="1923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00" y="4062"/>
                    <a:pt x="5077" y="4264"/>
                    <a:pt x="5570" y="4264"/>
                  </a:cubicBezTo>
                  <a:cubicBezTo>
                    <a:pt x="5708" y="4264"/>
                    <a:pt x="5847" y="4248"/>
                    <a:pt x="5984" y="4215"/>
                  </a:cubicBezTo>
                  <a:cubicBezTo>
                    <a:pt x="7328" y="3888"/>
                    <a:pt x="7688" y="1806"/>
                    <a:pt x="6541" y="823"/>
                  </a:cubicBezTo>
                  <a:cubicBezTo>
                    <a:pt x="6410" y="675"/>
                    <a:pt x="6246" y="560"/>
                    <a:pt x="6065" y="478"/>
                  </a:cubicBezTo>
                  <a:cubicBezTo>
                    <a:pt x="5574" y="183"/>
                    <a:pt x="5016" y="19"/>
                    <a:pt x="4459" y="3"/>
                  </a:cubicBezTo>
                  <a:cubicBezTo>
                    <a:pt x="4413" y="1"/>
                    <a:pt x="4367" y="0"/>
                    <a:pt x="43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4807600" y="1699800"/>
              <a:ext cx="75900" cy="81625"/>
            </a:xfrm>
            <a:custGeom>
              <a:avLst/>
              <a:gdLst/>
              <a:ahLst/>
              <a:cxnLst/>
              <a:rect l="l" t="t" r="r" b="b"/>
              <a:pathLst>
                <a:path w="3036" h="3265" extrusionOk="0">
                  <a:moveTo>
                    <a:pt x="2316" y="0"/>
                  </a:moveTo>
                  <a:cubicBezTo>
                    <a:pt x="2118" y="0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66"/>
                    <a:pt x="1951" y="970"/>
                  </a:cubicBezTo>
                  <a:cubicBezTo>
                    <a:pt x="3035" y="781"/>
                    <a:pt x="2976" y="0"/>
                    <a:pt x="23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4905550" y="169330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3033" y="0"/>
                  </a:moveTo>
                  <a:cubicBezTo>
                    <a:pt x="3033" y="1"/>
                    <a:pt x="3344" y="705"/>
                    <a:pt x="3016" y="1787"/>
                  </a:cubicBezTo>
                  <a:cubicBezTo>
                    <a:pt x="2672" y="2853"/>
                    <a:pt x="1836" y="3066"/>
                    <a:pt x="1213" y="3131"/>
                  </a:cubicBezTo>
                  <a:cubicBezTo>
                    <a:pt x="574" y="3197"/>
                    <a:pt x="148" y="3475"/>
                    <a:pt x="0" y="4344"/>
                  </a:cubicBezTo>
                  <a:cubicBezTo>
                    <a:pt x="148" y="4245"/>
                    <a:pt x="320" y="4194"/>
                    <a:pt x="491" y="4194"/>
                  </a:cubicBezTo>
                  <a:cubicBezTo>
                    <a:pt x="603" y="4194"/>
                    <a:pt x="715" y="4217"/>
                    <a:pt x="820" y="4262"/>
                  </a:cubicBezTo>
                  <a:cubicBezTo>
                    <a:pt x="1064" y="4380"/>
                    <a:pt x="1459" y="4518"/>
                    <a:pt x="1855" y="4518"/>
                  </a:cubicBezTo>
                  <a:cubicBezTo>
                    <a:pt x="2175" y="4518"/>
                    <a:pt x="2496" y="4428"/>
                    <a:pt x="2738" y="4164"/>
                  </a:cubicBezTo>
                  <a:cubicBezTo>
                    <a:pt x="3098" y="3770"/>
                    <a:pt x="3246" y="3213"/>
                    <a:pt x="3147" y="2672"/>
                  </a:cubicBezTo>
                  <a:cubicBezTo>
                    <a:pt x="3115" y="2382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3"/>
                  </a:cubicBezTo>
                  <a:cubicBezTo>
                    <a:pt x="3344" y="1853"/>
                    <a:pt x="3347" y="1852"/>
                    <a:pt x="3353" y="1852"/>
                  </a:cubicBezTo>
                  <a:cubicBezTo>
                    <a:pt x="3396" y="1852"/>
                    <a:pt x="3574" y="1878"/>
                    <a:pt x="3574" y="2295"/>
                  </a:cubicBezTo>
                  <a:cubicBezTo>
                    <a:pt x="3557" y="2754"/>
                    <a:pt x="3541" y="3049"/>
                    <a:pt x="4147" y="3246"/>
                  </a:cubicBezTo>
                  <a:cubicBezTo>
                    <a:pt x="4491" y="3328"/>
                    <a:pt x="4819" y="3492"/>
                    <a:pt x="5082" y="3721"/>
                  </a:cubicBezTo>
                  <a:cubicBezTo>
                    <a:pt x="4967" y="3525"/>
                    <a:pt x="4934" y="3279"/>
                    <a:pt x="5000" y="3049"/>
                  </a:cubicBezTo>
                  <a:cubicBezTo>
                    <a:pt x="5114" y="2705"/>
                    <a:pt x="5213" y="2099"/>
                    <a:pt x="4639" y="1705"/>
                  </a:cubicBezTo>
                  <a:cubicBezTo>
                    <a:pt x="4082" y="1312"/>
                    <a:pt x="3524" y="1082"/>
                    <a:pt x="3393" y="689"/>
                  </a:cubicBezTo>
                  <a:cubicBezTo>
                    <a:pt x="3311" y="443"/>
                    <a:pt x="3197" y="214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4983800" y="1769525"/>
              <a:ext cx="31600" cy="49600"/>
            </a:xfrm>
            <a:custGeom>
              <a:avLst/>
              <a:gdLst/>
              <a:ahLst/>
              <a:cxnLst/>
              <a:rect l="l" t="t" r="r" b="b"/>
              <a:pathLst>
                <a:path w="1264" h="1984" extrusionOk="0">
                  <a:moveTo>
                    <a:pt x="312" y="0"/>
                  </a:moveTo>
                  <a:cubicBezTo>
                    <a:pt x="329" y="197"/>
                    <a:pt x="312" y="377"/>
                    <a:pt x="263" y="558"/>
                  </a:cubicBezTo>
                  <a:cubicBezTo>
                    <a:pt x="181" y="836"/>
                    <a:pt x="1" y="1230"/>
                    <a:pt x="444" y="1525"/>
                  </a:cubicBezTo>
                  <a:cubicBezTo>
                    <a:pt x="460" y="1541"/>
                    <a:pt x="476" y="1541"/>
                    <a:pt x="493" y="1557"/>
                  </a:cubicBezTo>
                  <a:cubicBezTo>
                    <a:pt x="1001" y="1852"/>
                    <a:pt x="1017" y="1984"/>
                    <a:pt x="1017" y="1984"/>
                  </a:cubicBezTo>
                  <a:cubicBezTo>
                    <a:pt x="1017" y="1984"/>
                    <a:pt x="1050" y="1754"/>
                    <a:pt x="1099" y="1525"/>
                  </a:cubicBezTo>
                  <a:cubicBezTo>
                    <a:pt x="1116" y="1443"/>
                    <a:pt x="1132" y="1361"/>
                    <a:pt x="1148" y="1295"/>
                  </a:cubicBezTo>
                  <a:cubicBezTo>
                    <a:pt x="1263" y="918"/>
                    <a:pt x="1099" y="525"/>
                    <a:pt x="771" y="344"/>
                  </a:cubicBezTo>
                  <a:cubicBezTo>
                    <a:pt x="329" y="82"/>
                    <a:pt x="312" y="0"/>
                    <a:pt x="3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4985050" y="1554100"/>
              <a:ext cx="172950" cy="121750"/>
            </a:xfrm>
            <a:custGeom>
              <a:avLst/>
              <a:gdLst/>
              <a:ahLst/>
              <a:cxnLst/>
              <a:rect l="l" t="t" r="r" b="b"/>
              <a:pathLst>
                <a:path w="6918" h="4870" extrusionOk="0">
                  <a:moveTo>
                    <a:pt x="1967" y="1"/>
                  </a:moveTo>
                  <a:cubicBezTo>
                    <a:pt x="1063" y="1"/>
                    <a:pt x="583" y="830"/>
                    <a:pt x="689" y="1372"/>
                  </a:cubicBezTo>
                  <a:cubicBezTo>
                    <a:pt x="818" y="1975"/>
                    <a:pt x="1386" y="2012"/>
                    <a:pt x="1526" y="2012"/>
                  </a:cubicBezTo>
                  <a:cubicBezTo>
                    <a:pt x="1546" y="2012"/>
                    <a:pt x="1557" y="2012"/>
                    <a:pt x="1557" y="2012"/>
                  </a:cubicBezTo>
                  <a:cubicBezTo>
                    <a:pt x="1295" y="1913"/>
                    <a:pt x="1180" y="1602"/>
                    <a:pt x="1311" y="1340"/>
                  </a:cubicBezTo>
                  <a:cubicBezTo>
                    <a:pt x="1349" y="1276"/>
                    <a:pt x="1391" y="1251"/>
                    <a:pt x="1438" y="1251"/>
                  </a:cubicBezTo>
                  <a:cubicBezTo>
                    <a:pt x="1536" y="1251"/>
                    <a:pt x="1654" y="1355"/>
                    <a:pt x="1787" y="1421"/>
                  </a:cubicBezTo>
                  <a:cubicBezTo>
                    <a:pt x="1824" y="1440"/>
                    <a:pt x="1860" y="1449"/>
                    <a:pt x="1894" y="1449"/>
                  </a:cubicBezTo>
                  <a:cubicBezTo>
                    <a:pt x="2037" y="1449"/>
                    <a:pt x="2144" y="1296"/>
                    <a:pt x="2197" y="1110"/>
                  </a:cubicBezTo>
                  <a:cubicBezTo>
                    <a:pt x="2237" y="969"/>
                    <a:pt x="2339" y="828"/>
                    <a:pt x="2527" y="828"/>
                  </a:cubicBezTo>
                  <a:cubicBezTo>
                    <a:pt x="2644" y="828"/>
                    <a:pt x="2794" y="883"/>
                    <a:pt x="2983" y="1028"/>
                  </a:cubicBezTo>
                  <a:cubicBezTo>
                    <a:pt x="3459" y="1405"/>
                    <a:pt x="3164" y="2159"/>
                    <a:pt x="3164" y="2159"/>
                  </a:cubicBezTo>
                  <a:cubicBezTo>
                    <a:pt x="3164" y="2159"/>
                    <a:pt x="3164" y="1536"/>
                    <a:pt x="2737" y="1487"/>
                  </a:cubicBezTo>
                  <a:cubicBezTo>
                    <a:pt x="2690" y="1474"/>
                    <a:pt x="2643" y="1467"/>
                    <a:pt x="2597" y="1467"/>
                  </a:cubicBezTo>
                  <a:cubicBezTo>
                    <a:pt x="2419" y="1467"/>
                    <a:pt x="2258" y="1564"/>
                    <a:pt x="2180" y="1733"/>
                  </a:cubicBezTo>
                  <a:cubicBezTo>
                    <a:pt x="2442" y="1733"/>
                    <a:pt x="2459" y="2110"/>
                    <a:pt x="2311" y="2307"/>
                  </a:cubicBezTo>
                  <a:cubicBezTo>
                    <a:pt x="2164" y="2520"/>
                    <a:pt x="2213" y="2651"/>
                    <a:pt x="2360" y="2749"/>
                  </a:cubicBezTo>
                  <a:cubicBezTo>
                    <a:pt x="2492" y="2831"/>
                    <a:pt x="2705" y="2815"/>
                    <a:pt x="2524" y="3192"/>
                  </a:cubicBezTo>
                  <a:cubicBezTo>
                    <a:pt x="2344" y="3569"/>
                    <a:pt x="1639" y="3569"/>
                    <a:pt x="1639" y="3569"/>
                  </a:cubicBezTo>
                  <a:cubicBezTo>
                    <a:pt x="1787" y="3356"/>
                    <a:pt x="1754" y="3061"/>
                    <a:pt x="1557" y="2897"/>
                  </a:cubicBezTo>
                  <a:cubicBezTo>
                    <a:pt x="1557" y="3061"/>
                    <a:pt x="1443" y="3225"/>
                    <a:pt x="1295" y="3274"/>
                  </a:cubicBezTo>
                  <a:cubicBezTo>
                    <a:pt x="1000" y="3356"/>
                    <a:pt x="1016" y="3274"/>
                    <a:pt x="754" y="3487"/>
                  </a:cubicBezTo>
                  <a:cubicBezTo>
                    <a:pt x="623" y="3602"/>
                    <a:pt x="435" y="3630"/>
                    <a:pt x="279" y="3630"/>
                  </a:cubicBezTo>
                  <a:cubicBezTo>
                    <a:pt x="123" y="3630"/>
                    <a:pt x="0" y="3602"/>
                    <a:pt x="0" y="3602"/>
                  </a:cubicBezTo>
                  <a:lnTo>
                    <a:pt x="0" y="3602"/>
                  </a:lnTo>
                  <a:cubicBezTo>
                    <a:pt x="180" y="3700"/>
                    <a:pt x="377" y="3765"/>
                    <a:pt x="574" y="3782"/>
                  </a:cubicBezTo>
                  <a:cubicBezTo>
                    <a:pt x="1016" y="3815"/>
                    <a:pt x="1459" y="3880"/>
                    <a:pt x="1885" y="3995"/>
                  </a:cubicBezTo>
                  <a:cubicBezTo>
                    <a:pt x="3065" y="4356"/>
                    <a:pt x="3787" y="4847"/>
                    <a:pt x="4688" y="4864"/>
                  </a:cubicBezTo>
                  <a:cubicBezTo>
                    <a:pt x="4738" y="4867"/>
                    <a:pt x="4789" y="4869"/>
                    <a:pt x="4839" y="4869"/>
                  </a:cubicBezTo>
                  <a:cubicBezTo>
                    <a:pt x="5234" y="4869"/>
                    <a:pt x="5634" y="4758"/>
                    <a:pt x="5983" y="4569"/>
                  </a:cubicBezTo>
                  <a:cubicBezTo>
                    <a:pt x="6786" y="4110"/>
                    <a:pt x="6917" y="2946"/>
                    <a:pt x="6458" y="2339"/>
                  </a:cubicBezTo>
                  <a:cubicBezTo>
                    <a:pt x="6227" y="2009"/>
                    <a:pt x="5863" y="1858"/>
                    <a:pt x="5523" y="1858"/>
                  </a:cubicBezTo>
                  <a:cubicBezTo>
                    <a:pt x="5188" y="1858"/>
                    <a:pt x="4876" y="2005"/>
                    <a:pt x="4737" y="2274"/>
                  </a:cubicBezTo>
                  <a:cubicBezTo>
                    <a:pt x="4475" y="2602"/>
                    <a:pt x="4524" y="3077"/>
                    <a:pt x="4819" y="3372"/>
                  </a:cubicBezTo>
                  <a:cubicBezTo>
                    <a:pt x="4852" y="3388"/>
                    <a:pt x="4868" y="3405"/>
                    <a:pt x="4885" y="3421"/>
                  </a:cubicBezTo>
                  <a:lnTo>
                    <a:pt x="4918" y="3438"/>
                  </a:lnTo>
                  <a:cubicBezTo>
                    <a:pt x="5020" y="3497"/>
                    <a:pt x="5150" y="3528"/>
                    <a:pt x="5277" y="3528"/>
                  </a:cubicBezTo>
                  <a:cubicBezTo>
                    <a:pt x="5534" y="3528"/>
                    <a:pt x="5781" y="3401"/>
                    <a:pt x="5770" y="3126"/>
                  </a:cubicBezTo>
                  <a:cubicBezTo>
                    <a:pt x="5777" y="2929"/>
                    <a:pt x="5612" y="2845"/>
                    <a:pt x="5432" y="2845"/>
                  </a:cubicBezTo>
                  <a:cubicBezTo>
                    <a:pt x="5177" y="2845"/>
                    <a:pt x="4891" y="3014"/>
                    <a:pt x="5016" y="3274"/>
                  </a:cubicBezTo>
                  <a:cubicBezTo>
                    <a:pt x="5016" y="3296"/>
                    <a:pt x="5012" y="3319"/>
                    <a:pt x="4987" y="3319"/>
                  </a:cubicBezTo>
                  <a:cubicBezTo>
                    <a:pt x="4959" y="3319"/>
                    <a:pt x="4901" y="3289"/>
                    <a:pt x="4786" y="3192"/>
                  </a:cubicBezTo>
                  <a:cubicBezTo>
                    <a:pt x="4672" y="3077"/>
                    <a:pt x="4622" y="2929"/>
                    <a:pt x="4622" y="2782"/>
                  </a:cubicBezTo>
                  <a:cubicBezTo>
                    <a:pt x="4622" y="2602"/>
                    <a:pt x="4672" y="2438"/>
                    <a:pt x="4786" y="2307"/>
                  </a:cubicBezTo>
                  <a:cubicBezTo>
                    <a:pt x="4921" y="2070"/>
                    <a:pt x="5195" y="1943"/>
                    <a:pt x="5488" y="1943"/>
                  </a:cubicBezTo>
                  <a:cubicBezTo>
                    <a:pt x="5803" y="1943"/>
                    <a:pt x="6140" y="2090"/>
                    <a:pt x="6344" y="2405"/>
                  </a:cubicBezTo>
                  <a:cubicBezTo>
                    <a:pt x="6344" y="2405"/>
                    <a:pt x="6344" y="2421"/>
                    <a:pt x="6360" y="2421"/>
                  </a:cubicBezTo>
                  <a:cubicBezTo>
                    <a:pt x="6573" y="2848"/>
                    <a:pt x="6557" y="3339"/>
                    <a:pt x="6327" y="3749"/>
                  </a:cubicBezTo>
                  <a:cubicBezTo>
                    <a:pt x="6048" y="4240"/>
                    <a:pt x="5411" y="4587"/>
                    <a:pt x="4577" y="4587"/>
                  </a:cubicBezTo>
                  <a:cubicBezTo>
                    <a:pt x="4187" y="4587"/>
                    <a:pt x="3754" y="4511"/>
                    <a:pt x="3295" y="4339"/>
                  </a:cubicBezTo>
                  <a:cubicBezTo>
                    <a:pt x="3262" y="4323"/>
                    <a:pt x="3016" y="4241"/>
                    <a:pt x="2869" y="4175"/>
                  </a:cubicBezTo>
                  <a:cubicBezTo>
                    <a:pt x="2459" y="3962"/>
                    <a:pt x="2016" y="3815"/>
                    <a:pt x="1557" y="3733"/>
                  </a:cubicBezTo>
                  <a:cubicBezTo>
                    <a:pt x="1738" y="3716"/>
                    <a:pt x="1934" y="3683"/>
                    <a:pt x="2131" y="3651"/>
                  </a:cubicBezTo>
                  <a:cubicBezTo>
                    <a:pt x="3885" y="3306"/>
                    <a:pt x="4147" y="815"/>
                    <a:pt x="2688" y="159"/>
                  </a:cubicBezTo>
                  <a:cubicBezTo>
                    <a:pt x="2425" y="48"/>
                    <a:pt x="2184" y="1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5069050" y="16195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3820" y="0"/>
                  </a:moveTo>
                  <a:cubicBezTo>
                    <a:pt x="3901" y="803"/>
                    <a:pt x="3557" y="1574"/>
                    <a:pt x="2902" y="2049"/>
                  </a:cubicBezTo>
                  <a:cubicBezTo>
                    <a:pt x="2494" y="2366"/>
                    <a:pt x="1997" y="2467"/>
                    <a:pt x="1530" y="2467"/>
                  </a:cubicBezTo>
                  <a:cubicBezTo>
                    <a:pt x="720" y="2467"/>
                    <a:pt x="1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3" y="2639"/>
                    <a:pt x="2213" y="3049"/>
                  </a:cubicBezTo>
                  <a:cubicBezTo>
                    <a:pt x="2381" y="3232"/>
                    <a:pt x="2556" y="3287"/>
                    <a:pt x="2717" y="3287"/>
                  </a:cubicBezTo>
                  <a:cubicBezTo>
                    <a:pt x="2901" y="3287"/>
                    <a:pt x="3067" y="3215"/>
                    <a:pt x="3180" y="3180"/>
                  </a:cubicBezTo>
                  <a:cubicBezTo>
                    <a:pt x="3207" y="3168"/>
                    <a:pt x="3236" y="3163"/>
                    <a:pt x="3265" y="3163"/>
                  </a:cubicBezTo>
                  <a:cubicBezTo>
                    <a:pt x="3360" y="3163"/>
                    <a:pt x="3458" y="3219"/>
                    <a:pt x="3508" y="3295"/>
                  </a:cubicBezTo>
                  <a:cubicBezTo>
                    <a:pt x="3524" y="3098"/>
                    <a:pt x="3475" y="2885"/>
                    <a:pt x="3361" y="2721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9" y="2459"/>
                    <a:pt x="3787" y="2180"/>
                    <a:pt x="4098" y="1721"/>
                  </a:cubicBezTo>
                  <a:cubicBezTo>
                    <a:pt x="4655" y="918"/>
                    <a:pt x="3820" y="0"/>
                    <a:pt x="3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4920300" y="1434125"/>
              <a:ext cx="111475" cy="157175"/>
            </a:xfrm>
            <a:custGeom>
              <a:avLst/>
              <a:gdLst/>
              <a:ahLst/>
              <a:cxnLst/>
              <a:rect l="l" t="t" r="r" b="b"/>
              <a:pathLst>
                <a:path w="4459" h="6287" extrusionOk="0">
                  <a:moveTo>
                    <a:pt x="1820" y="1"/>
                  </a:moveTo>
                  <a:cubicBezTo>
                    <a:pt x="1399" y="1"/>
                    <a:pt x="993" y="150"/>
                    <a:pt x="722" y="451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10"/>
                    <a:pt x="1295" y="2438"/>
                    <a:pt x="1435" y="2438"/>
                  </a:cubicBezTo>
                  <a:cubicBezTo>
                    <a:pt x="1574" y="2438"/>
                    <a:pt x="1713" y="2410"/>
                    <a:pt x="1836" y="2352"/>
                  </a:cubicBezTo>
                  <a:lnTo>
                    <a:pt x="1869" y="2319"/>
                  </a:lnTo>
                  <a:lnTo>
                    <a:pt x="1918" y="2303"/>
                  </a:lnTo>
                  <a:lnTo>
                    <a:pt x="1967" y="2254"/>
                  </a:lnTo>
                  <a:lnTo>
                    <a:pt x="2016" y="2205"/>
                  </a:lnTo>
                  <a:lnTo>
                    <a:pt x="2082" y="2155"/>
                  </a:lnTo>
                  <a:cubicBezTo>
                    <a:pt x="2246" y="1975"/>
                    <a:pt x="2311" y="1729"/>
                    <a:pt x="2279" y="1500"/>
                  </a:cubicBezTo>
                  <a:cubicBezTo>
                    <a:pt x="2246" y="1156"/>
                    <a:pt x="2038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7"/>
                    <a:pt x="1443" y="1565"/>
                    <a:pt x="1656" y="1696"/>
                  </a:cubicBezTo>
                  <a:cubicBezTo>
                    <a:pt x="1727" y="1728"/>
                    <a:pt x="1791" y="1738"/>
                    <a:pt x="1848" y="1738"/>
                  </a:cubicBezTo>
                  <a:cubicBezTo>
                    <a:pt x="1939" y="1738"/>
                    <a:pt x="2009" y="1713"/>
                    <a:pt x="2055" y="1713"/>
                  </a:cubicBezTo>
                  <a:cubicBezTo>
                    <a:pt x="2100" y="1713"/>
                    <a:pt x="2121" y="1736"/>
                    <a:pt x="2115" y="1828"/>
                  </a:cubicBezTo>
                  <a:cubicBezTo>
                    <a:pt x="2098" y="2024"/>
                    <a:pt x="1967" y="2205"/>
                    <a:pt x="1803" y="2287"/>
                  </a:cubicBezTo>
                  <a:cubicBezTo>
                    <a:pt x="1685" y="2342"/>
                    <a:pt x="1562" y="2371"/>
                    <a:pt x="1441" y="2371"/>
                  </a:cubicBezTo>
                  <a:cubicBezTo>
                    <a:pt x="1312" y="2371"/>
                    <a:pt x="1184" y="2338"/>
                    <a:pt x="1066" y="2270"/>
                  </a:cubicBezTo>
                  <a:cubicBezTo>
                    <a:pt x="525" y="2041"/>
                    <a:pt x="164" y="1106"/>
                    <a:pt x="803" y="549"/>
                  </a:cubicBezTo>
                  <a:cubicBezTo>
                    <a:pt x="1049" y="303"/>
                    <a:pt x="1377" y="172"/>
                    <a:pt x="1738" y="156"/>
                  </a:cubicBezTo>
                  <a:cubicBezTo>
                    <a:pt x="2492" y="205"/>
                    <a:pt x="3311" y="746"/>
                    <a:pt x="3442" y="2205"/>
                  </a:cubicBezTo>
                  <a:cubicBezTo>
                    <a:pt x="3492" y="2762"/>
                    <a:pt x="3426" y="3319"/>
                    <a:pt x="3279" y="3844"/>
                  </a:cubicBezTo>
                  <a:cubicBezTo>
                    <a:pt x="3147" y="4303"/>
                    <a:pt x="2951" y="4745"/>
                    <a:pt x="2672" y="5122"/>
                  </a:cubicBezTo>
                  <a:cubicBezTo>
                    <a:pt x="2279" y="5630"/>
                    <a:pt x="1771" y="6024"/>
                    <a:pt x="1197" y="6286"/>
                  </a:cubicBezTo>
                  <a:cubicBezTo>
                    <a:pt x="1803" y="6040"/>
                    <a:pt x="2361" y="5630"/>
                    <a:pt x="2787" y="5122"/>
                  </a:cubicBezTo>
                  <a:cubicBezTo>
                    <a:pt x="3541" y="4270"/>
                    <a:pt x="4459" y="2254"/>
                    <a:pt x="3180" y="615"/>
                  </a:cubicBezTo>
                  <a:cubicBezTo>
                    <a:pt x="2835" y="207"/>
                    <a:pt x="2316" y="1"/>
                    <a:pt x="1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4341275" y="1761175"/>
              <a:ext cx="38125" cy="191550"/>
            </a:xfrm>
            <a:custGeom>
              <a:avLst/>
              <a:gdLst/>
              <a:ahLst/>
              <a:cxnLst/>
              <a:rect l="l" t="t" r="r" b="b"/>
              <a:pathLst>
                <a:path w="1525" h="7662" extrusionOk="0">
                  <a:moveTo>
                    <a:pt x="620" y="0"/>
                  </a:moveTo>
                  <a:cubicBezTo>
                    <a:pt x="553" y="0"/>
                    <a:pt x="483" y="16"/>
                    <a:pt x="410" y="56"/>
                  </a:cubicBezTo>
                  <a:cubicBezTo>
                    <a:pt x="0" y="285"/>
                    <a:pt x="328" y="842"/>
                    <a:pt x="590" y="1105"/>
                  </a:cubicBezTo>
                  <a:cubicBezTo>
                    <a:pt x="705" y="1203"/>
                    <a:pt x="754" y="1482"/>
                    <a:pt x="804" y="1859"/>
                  </a:cubicBezTo>
                  <a:cubicBezTo>
                    <a:pt x="836" y="2580"/>
                    <a:pt x="820" y="3285"/>
                    <a:pt x="738" y="4006"/>
                  </a:cubicBezTo>
                  <a:cubicBezTo>
                    <a:pt x="607" y="5366"/>
                    <a:pt x="771" y="7137"/>
                    <a:pt x="1459" y="7661"/>
                  </a:cubicBezTo>
                  <a:cubicBezTo>
                    <a:pt x="1459" y="7661"/>
                    <a:pt x="804" y="7055"/>
                    <a:pt x="951" y="5170"/>
                  </a:cubicBezTo>
                  <a:cubicBezTo>
                    <a:pt x="1049" y="3973"/>
                    <a:pt x="1410" y="2826"/>
                    <a:pt x="1476" y="1859"/>
                  </a:cubicBezTo>
                  <a:cubicBezTo>
                    <a:pt x="1525" y="1301"/>
                    <a:pt x="1459" y="793"/>
                    <a:pt x="1181" y="383"/>
                  </a:cubicBezTo>
                  <a:cubicBezTo>
                    <a:pt x="1181" y="383"/>
                    <a:pt x="944" y="0"/>
                    <a:pt x="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4222850" y="1736200"/>
              <a:ext cx="212700" cy="254625"/>
            </a:xfrm>
            <a:custGeom>
              <a:avLst/>
              <a:gdLst/>
              <a:ahLst/>
              <a:cxnLst/>
              <a:rect l="l" t="t" r="r" b="b"/>
              <a:pathLst>
                <a:path w="8508" h="10185" extrusionOk="0">
                  <a:moveTo>
                    <a:pt x="2210" y="1"/>
                  </a:moveTo>
                  <a:cubicBezTo>
                    <a:pt x="1305" y="1"/>
                    <a:pt x="474" y="459"/>
                    <a:pt x="246" y="1169"/>
                  </a:cubicBezTo>
                  <a:cubicBezTo>
                    <a:pt x="0" y="1776"/>
                    <a:pt x="197" y="2464"/>
                    <a:pt x="721" y="2858"/>
                  </a:cubicBezTo>
                  <a:cubicBezTo>
                    <a:pt x="738" y="2874"/>
                    <a:pt x="754" y="2874"/>
                    <a:pt x="787" y="2890"/>
                  </a:cubicBezTo>
                  <a:cubicBezTo>
                    <a:pt x="1015" y="3032"/>
                    <a:pt x="1273" y="3102"/>
                    <a:pt x="1533" y="3102"/>
                  </a:cubicBezTo>
                  <a:cubicBezTo>
                    <a:pt x="1814" y="3102"/>
                    <a:pt x="2097" y="3020"/>
                    <a:pt x="2344" y="2858"/>
                  </a:cubicBezTo>
                  <a:cubicBezTo>
                    <a:pt x="2492" y="2759"/>
                    <a:pt x="2623" y="2612"/>
                    <a:pt x="2672" y="2431"/>
                  </a:cubicBezTo>
                  <a:cubicBezTo>
                    <a:pt x="2816" y="2028"/>
                    <a:pt x="2505" y="1638"/>
                    <a:pt x="2116" y="1638"/>
                  </a:cubicBezTo>
                  <a:cubicBezTo>
                    <a:pt x="2062" y="1638"/>
                    <a:pt x="2007" y="1645"/>
                    <a:pt x="1951" y="1661"/>
                  </a:cubicBezTo>
                  <a:cubicBezTo>
                    <a:pt x="1639" y="1727"/>
                    <a:pt x="1443" y="2071"/>
                    <a:pt x="1574" y="2382"/>
                  </a:cubicBezTo>
                  <a:cubicBezTo>
                    <a:pt x="1649" y="2634"/>
                    <a:pt x="1939" y="2664"/>
                    <a:pt x="2068" y="2664"/>
                  </a:cubicBezTo>
                  <a:cubicBezTo>
                    <a:pt x="2107" y="2664"/>
                    <a:pt x="2131" y="2661"/>
                    <a:pt x="2131" y="2661"/>
                  </a:cubicBezTo>
                  <a:lnTo>
                    <a:pt x="2131" y="2661"/>
                  </a:lnTo>
                  <a:cubicBezTo>
                    <a:pt x="2098" y="2743"/>
                    <a:pt x="2033" y="2825"/>
                    <a:pt x="1951" y="2858"/>
                  </a:cubicBezTo>
                  <a:cubicBezTo>
                    <a:pt x="1828" y="2923"/>
                    <a:pt x="1697" y="2956"/>
                    <a:pt x="1566" y="2956"/>
                  </a:cubicBezTo>
                  <a:cubicBezTo>
                    <a:pt x="1435" y="2956"/>
                    <a:pt x="1303" y="2923"/>
                    <a:pt x="1180" y="2858"/>
                  </a:cubicBezTo>
                  <a:cubicBezTo>
                    <a:pt x="1098" y="2825"/>
                    <a:pt x="1033" y="2776"/>
                    <a:pt x="951" y="2710"/>
                  </a:cubicBezTo>
                  <a:cubicBezTo>
                    <a:pt x="525" y="2333"/>
                    <a:pt x="443" y="1087"/>
                    <a:pt x="1164" y="514"/>
                  </a:cubicBezTo>
                  <a:cubicBezTo>
                    <a:pt x="1488" y="278"/>
                    <a:pt x="1879" y="148"/>
                    <a:pt x="2276" y="148"/>
                  </a:cubicBezTo>
                  <a:cubicBezTo>
                    <a:pt x="2320" y="148"/>
                    <a:pt x="2365" y="150"/>
                    <a:pt x="2410" y="153"/>
                  </a:cubicBezTo>
                  <a:cubicBezTo>
                    <a:pt x="2541" y="153"/>
                    <a:pt x="2672" y="186"/>
                    <a:pt x="2803" y="219"/>
                  </a:cubicBezTo>
                  <a:cubicBezTo>
                    <a:pt x="3901" y="464"/>
                    <a:pt x="4606" y="1645"/>
                    <a:pt x="4836" y="2858"/>
                  </a:cubicBezTo>
                  <a:cubicBezTo>
                    <a:pt x="4836" y="2874"/>
                    <a:pt x="4836" y="2874"/>
                    <a:pt x="4836" y="2874"/>
                  </a:cubicBezTo>
                  <a:cubicBezTo>
                    <a:pt x="5082" y="4120"/>
                    <a:pt x="4836" y="5365"/>
                    <a:pt x="4901" y="6480"/>
                  </a:cubicBezTo>
                  <a:cubicBezTo>
                    <a:pt x="4852" y="7513"/>
                    <a:pt x="5262" y="8496"/>
                    <a:pt x="5999" y="9201"/>
                  </a:cubicBezTo>
                  <a:cubicBezTo>
                    <a:pt x="6688" y="9808"/>
                    <a:pt x="7573" y="10152"/>
                    <a:pt x="8507" y="10185"/>
                  </a:cubicBezTo>
                  <a:cubicBezTo>
                    <a:pt x="7589" y="10119"/>
                    <a:pt x="6721" y="9758"/>
                    <a:pt x="6049" y="9135"/>
                  </a:cubicBezTo>
                  <a:cubicBezTo>
                    <a:pt x="5360" y="8431"/>
                    <a:pt x="4983" y="7480"/>
                    <a:pt x="5049" y="6480"/>
                  </a:cubicBezTo>
                  <a:cubicBezTo>
                    <a:pt x="5000" y="5382"/>
                    <a:pt x="5262" y="4153"/>
                    <a:pt x="5000" y="2858"/>
                  </a:cubicBezTo>
                  <a:lnTo>
                    <a:pt x="5000" y="2841"/>
                  </a:lnTo>
                  <a:cubicBezTo>
                    <a:pt x="4770" y="1579"/>
                    <a:pt x="4000" y="317"/>
                    <a:pt x="2820" y="71"/>
                  </a:cubicBezTo>
                  <a:cubicBezTo>
                    <a:pt x="2616" y="23"/>
                    <a:pt x="2411" y="1"/>
                    <a:pt x="22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4271200" y="1771775"/>
              <a:ext cx="58200" cy="52575"/>
            </a:xfrm>
            <a:custGeom>
              <a:avLst/>
              <a:gdLst/>
              <a:ahLst/>
              <a:cxnLst/>
              <a:rect l="l" t="t" r="r" b="b"/>
              <a:pathLst>
                <a:path w="2328" h="2103" extrusionOk="0">
                  <a:moveTo>
                    <a:pt x="1813" y="0"/>
                  </a:moveTo>
                  <a:cubicBezTo>
                    <a:pt x="1332" y="0"/>
                    <a:pt x="1021" y="389"/>
                    <a:pt x="935" y="1090"/>
                  </a:cubicBezTo>
                  <a:cubicBezTo>
                    <a:pt x="918" y="1205"/>
                    <a:pt x="886" y="1336"/>
                    <a:pt x="820" y="1435"/>
                  </a:cubicBezTo>
                  <a:cubicBezTo>
                    <a:pt x="632" y="1761"/>
                    <a:pt x="252" y="1799"/>
                    <a:pt x="84" y="1799"/>
                  </a:cubicBezTo>
                  <a:cubicBezTo>
                    <a:pt x="32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32" y="1850"/>
                    <a:pt x="717" y="2102"/>
                    <a:pt x="1252" y="2102"/>
                  </a:cubicBezTo>
                  <a:cubicBezTo>
                    <a:pt x="1518" y="2102"/>
                    <a:pt x="1772" y="2040"/>
                    <a:pt x="1951" y="1861"/>
                  </a:cubicBezTo>
                  <a:cubicBezTo>
                    <a:pt x="2066" y="1746"/>
                    <a:pt x="2164" y="1599"/>
                    <a:pt x="2213" y="1435"/>
                  </a:cubicBezTo>
                  <a:cubicBezTo>
                    <a:pt x="2328" y="992"/>
                    <a:pt x="2082" y="549"/>
                    <a:pt x="1967" y="386"/>
                  </a:cubicBezTo>
                  <a:cubicBezTo>
                    <a:pt x="1869" y="271"/>
                    <a:pt x="1902" y="107"/>
                    <a:pt x="2033" y="25"/>
                  </a:cubicBezTo>
                  <a:cubicBezTo>
                    <a:pt x="1956" y="8"/>
                    <a:pt x="1883" y="0"/>
                    <a:pt x="181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214250" y="1775675"/>
              <a:ext cx="115975" cy="136875"/>
            </a:xfrm>
            <a:custGeom>
              <a:avLst/>
              <a:gdLst/>
              <a:ahLst/>
              <a:cxnLst/>
              <a:rect l="l" t="t" r="r" b="b"/>
              <a:pathLst>
                <a:path w="4639" h="5475" extrusionOk="0">
                  <a:moveTo>
                    <a:pt x="295" y="0"/>
                  </a:moveTo>
                  <a:lnTo>
                    <a:pt x="295" y="0"/>
                  </a:lnTo>
                  <a:cubicBezTo>
                    <a:pt x="82" y="393"/>
                    <a:pt x="0" y="836"/>
                    <a:pt x="66" y="1279"/>
                  </a:cubicBezTo>
                  <a:cubicBezTo>
                    <a:pt x="115" y="1901"/>
                    <a:pt x="328" y="2492"/>
                    <a:pt x="688" y="3016"/>
                  </a:cubicBezTo>
                  <a:cubicBezTo>
                    <a:pt x="1182" y="3699"/>
                    <a:pt x="1948" y="3777"/>
                    <a:pt x="2272" y="3777"/>
                  </a:cubicBezTo>
                  <a:cubicBezTo>
                    <a:pt x="2369" y="3777"/>
                    <a:pt x="2426" y="3770"/>
                    <a:pt x="2426" y="3770"/>
                  </a:cubicBezTo>
                  <a:cubicBezTo>
                    <a:pt x="2164" y="3688"/>
                    <a:pt x="2115" y="3360"/>
                    <a:pt x="2295" y="3131"/>
                  </a:cubicBezTo>
                  <a:cubicBezTo>
                    <a:pt x="2459" y="2967"/>
                    <a:pt x="2426" y="2705"/>
                    <a:pt x="2246" y="2590"/>
                  </a:cubicBezTo>
                  <a:cubicBezTo>
                    <a:pt x="2115" y="2541"/>
                    <a:pt x="1852" y="2328"/>
                    <a:pt x="2082" y="2180"/>
                  </a:cubicBezTo>
                  <a:cubicBezTo>
                    <a:pt x="2108" y="2165"/>
                    <a:pt x="2136" y="2158"/>
                    <a:pt x="2167" y="2158"/>
                  </a:cubicBezTo>
                  <a:cubicBezTo>
                    <a:pt x="2402" y="2158"/>
                    <a:pt x="2732" y="2589"/>
                    <a:pt x="2688" y="3098"/>
                  </a:cubicBezTo>
                  <a:cubicBezTo>
                    <a:pt x="2639" y="3688"/>
                    <a:pt x="2901" y="3836"/>
                    <a:pt x="3311" y="4131"/>
                  </a:cubicBezTo>
                  <a:cubicBezTo>
                    <a:pt x="3704" y="4409"/>
                    <a:pt x="3459" y="4934"/>
                    <a:pt x="3459" y="4934"/>
                  </a:cubicBezTo>
                  <a:cubicBezTo>
                    <a:pt x="4180" y="4524"/>
                    <a:pt x="4016" y="3852"/>
                    <a:pt x="3934" y="3705"/>
                  </a:cubicBezTo>
                  <a:cubicBezTo>
                    <a:pt x="3852" y="3557"/>
                    <a:pt x="3655" y="3295"/>
                    <a:pt x="3885" y="3196"/>
                  </a:cubicBezTo>
                  <a:cubicBezTo>
                    <a:pt x="3898" y="3191"/>
                    <a:pt x="3911" y="3188"/>
                    <a:pt x="3924" y="3188"/>
                  </a:cubicBezTo>
                  <a:cubicBezTo>
                    <a:pt x="4125" y="3188"/>
                    <a:pt x="4212" y="3909"/>
                    <a:pt x="4196" y="4557"/>
                  </a:cubicBezTo>
                  <a:cubicBezTo>
                    <a:pt x="4163" y="4917"/>
                    <a:pt x="4327" y="5278"/>
                    <a:pt x="4639" y="5475"/>
                  </a:cubicBezTo>
                  <a:cubicBezTo>
                    <a:pt x="4508" y="5147"/>
                    <a:pt x="4442" y="4803"/>
                    <a:pt x="4458" y="4459"/>
                  </a:cubicBezTo>
                  <a:cubicBezTo>
                    <a:pt x="4458" y="3950"/>
                    <a:pt x="4540" y="3016"/>
                    <a:pt x="3639" y="2410"/>
                  </a:cubicBezTo>
                  <a:cubicBezTo>
                    <a:pt x="2721" y="1787"/>
                    <a:pt x="1623" y="2049"/>
                    <a:pt x="836" y="1492"/>
                  </a:cubicBezTo>
                  <a:cubicBezTo>
                    <a:pt x="754" y="1426"/>
                    <a:pt x="672" y="1361"/>
                    <a:pt x="607" y="1295"/>
                  </a:cubicBezTo>
                  <a:cubicBezTo>
                    <a:pt x="295" y="934"/>
                    <a:pt x="180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169975" y="173705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1" y="0"/>
                  </a:moveTo>
                  <a:cubicBezTo>
                    <a:pt x="337" y="0"/>
                    <a:pt x="312" y="1081"/>
                    <a:pt x="312" y="1365"/>
                  </a:cubicBezTo>
                  <a:cubicBezTo>
                    <a:pt x="312" y="1561"/>
                    <a:pt x="181" y="1725"/>
                    <a:pt x="1" y="1791"/>
                  </a:cubicBezTo>
                  <a:cubicBezTo>
                    <a:pt x="272" y="1904"/>
                    <a:pt x="509" y="1952"/>
                    <a:pt x="717" y="1952"/>
                  </a:cubicBezTo>
                  <a:cubicBezTo>
                    <a:pt x="1476" y="1952"/>
                    <a:pt x="1844" y="1306"/>
                    <a:pt x="2050" y="791"/>
                  </a:cubicBezTo>
                  <a:cubicBezTo>
                    <a:pt x="2197" y="398"/>
                    <a:pt x="2558" y="135"/>
                    <a:pt x="2968" y="86"/>
                  </a:cubicBezTo>
                  <a:cubicBezTo>
                    <a:pt x="2614" y="27"/>
                    <a:pt x="2307" y="0"/>
                    <a:pt x="20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141300" y="1736375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485" y="1"/>
                  </a:moveTo>
                  <a:cubicBezTo>
                    <a:pt x="438" y="1"/>
                    <a:pt x="390" y="10"/>
                    <a:pt x="345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97" y="867"/>
                    <a:pt x="361" y="1015"/>
                    <a:pt x="574" y="1080"/>
                  </a:cubicBezTo>
                  <a:cubicBezTo>
                    <a:pt x="658" y="1110"/>
                    <a:pt x="742" y="1125"/>
                    <a:pt x="825" y="1125"/>
                  </a:cubicBezTo>
                  <a:cubicBezTo>
                    <a:pt x="967" y="1125"/>
                    <a:pt x="1105" y="1081"/>
                    <a:pt x="1230" y="998"/>
                  </a:cubicBezTo>
                  <a:cubicBezTo>
                    <a:pt x="1377" y="884"/>
                    <a:pt x="1459" y="703"/>
                    <a:pt x="1459" y="507"/>
                  </a:cubicBezTo>
                  <a:lnTo>
                    <a:pt x="1459" y="507"/>
                  </a:lnTo>
                  <a:cubicBezTo>
                    <a:pt x="1459" y="507"/>
                    <a:pt x="1140" y="902"/>
                    <a:pt x="765" y="902"/>
                  </a:cubicBezTo>
                  <a:cubicBezTo>
                    <a:pt x="751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92" y="85"/>
                    <a:pt x="443" y="71"/>
                    <a:pt x="491" y="71"/>
                  </a:cubicBezTo>
                  <a:cubicBezTo>
                    <a:pt x="608" y="71"/>
                    <a:pt x="710" y="150"/>
                    <a:pt x="722" y="277"/>
                  </a:cubicBezTo>
                  <a:cubicBezTo>
                    <a:pt x="744" y="389"/>
                    <a:pt x="653" y="455"/>
                    <a:pt x="602" y="455"/>
                  </a:cubicBezTo>
                  <a:cubicBezTo>
                    <a:pt x="578" y="455"/>
                    <a:pt x="564" y="440"/>
                    <a:pt x="574" y="408"/>
                  </a:cubicBezTo>
                  <a:cubicBezTo>
                    <a:pt x="586" y="335"/>
                    <a:pt x="553" y="270"/>
                    <a:pt x="480" y="270"/>
                  </a:cubicBezTo>
                  <a:cubicBezTo>
                    <a:pt x="455" y="270"/>
                    <a:pt x="427" y="277"/>
                    <a:pt x="394" y="294"/>
                  </a:cubicBezTo>
                  <a:cubicBezTo>
                    <a:pt x="279" y="359"/>
                    <a:pt x="394" y="523"/>
                    <a:pt x="394" y="523"/>
                  </a:cubicBezTo>
                  <a:cubicBezTo>
                    <a:pt x="447" y="567"/>
                    <a:pt x="506" y="586"/>
                    <a:pt x="563" y="586"/>
                  </a:cubicBezTo>
                  <a:cubicBezTo>
                    <a:pt x="698" y="586"/>
                    <a:pt x="820" y="476"/>
                    <a:pt x="820" y="326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612550" y="1758625"/>
              <a:ext cx="68875" cy="268675"/>
            </a:xfrm>
            <a:custGeom>
              <a:avLst/>
              <a:gdLst/>
              <a:ahLst/>
              <a:cxnLst/>
              <a:rect l="l" t="t" r="r" b="b"/>
              <a:pathLst>
                <a:path w="2755" h="10747" extrusionOk="0">
                  <a:moveTo>
                    <a:pt x="1309" y="1"/>
                  </a:moveTo>
                  <a:cubicBezTo>
                    <a:pt x="725" y="1"/>
                    <a:pt x="172" y="376"/>
                    <a:pt x="99" y="895"/>
                  </a:cubicBezTo>
                  <a:cubicBezTo>
                    <a:pt x="0" y="1420"/>
                    <a:pt x="377" y="1911"/>
                    <a:pt x="902" y="1961"/>
                  </a:cubicBezTo>
                  <a:lnTo>
                    <a:pt x="1066" y="1961"/>
                  </a:lnTo>
                  <a:cubicBezTo>
                    <a:pt x="1590" y="1928"/>
                    <a:pt x="1853" y="1338"/>
                    <a:pt x="1656" y="1075"/>
                  </a:cubicBezTo>
                  <a:cubicBezTo>
                    <a:pt x="1573" y="957"/>
                    <a:pt x="1454" y="905"/>
                    <a:pt x="1337" y="905"/>
                  </a:cubicBezTo>
                  <a:cubicBezTo>
                    <a:pt x="1128" y="905"/>
                    <a:pt x="924" y="1070"/>
                    <a:pt x="935" y="1321"/>
                  </a:cubicBezTo>
                  <a:cubicBezTo>
                    <a:pt x="968" y="1633"/>
                    <a:pt x="1312" y="1616"/>
                    <a:pt x="1345" y="1649"/>
                  </a:cubicBezTo>
                  <a:cubicBezTo>
                    <a:pt x="1394" y="1698"/>
                    <a:pt x="1345" y="1748"/>
                    <a:pt x="1345" y="1748"/>
                  </a:cubicBezTo>
                  <a:cubicBezTo>
                    <a:pt x="1312" y="1813"/>
                    <a:pt x="1246" y="1862"/>
                    <a:pt x="1164" y="1895"/>
                  </a:cubicBezTo>
                  <a:cubicBezTo>
                    <a:pt x="1148" y="1895"/>
                    <a:pt x="1131" y="1911"/>
                    <a:pt x="1115" y="1911"/>
                  </a:cubicBezTo>
                  <a:lnTo>
                    <a:pt x="1099" y="1911"/>
                  </a:lnTo>
                  <a:cubicBezTo>
                    <a:pt x="1066" y="1915"/>
                    <a:pt x="1034" y="1917"/>
                    <a:pt x="1002" y="1917"/>
                  </a:cubicBezTo>
                  <a:cubicBezTo>
                    <a:pt x="489" y="1917"/>
                    <a:pt x="89" y="1436"/>
                    <a:pt x="197" y="912"/>
                  </a:cubicBezTo>
                  <a:cubicBezTo>
                    <a:pt x="269" y="440"/>
                    <a:pt x="764" y="116"/>
                    <a:pt x="1281" y="116"/>
                  </a:cubicBezTo>
                  <a:cubicBezTo>
                    <a:pt x="1591" y="116"/>
                    <a:pt x="1908" y="232"/>
                    <a:pt x="2148" y="502"/>
                  </a:cubicBezTo>
                  <a:cubicBezTo>
                    <a:pt x="2443" y="912"/>
                    <a:pt x="2590" y="1436"/>
                    <a:pt x="2557" y="1944"/>
                  </a:cubicBezTo>
                  <a:cubicBezTo>
                    <a:pt x="2525" y="2452"/>
                    <a:pt x="2426" y="2960"/>
                    <a:pt x="2246" y="3436"/>
                  </a:cubicBezTo>
                  <a:cubicBezTo>
                    <a:pt x="1426" y="5452"/>
                    <a:pt x="525" y="7501"/>
                    <a:pt x="1148" y="8976"/>
                  </a:cubicBezTo>
                  <a:cubicBezTo>
                    <a:pt x="1631" y="10147"/>
                    <a:pt x="2401" y="10586"/>
                    <a:pt x="2619" y="10713"/>
                  </a:cubicBezTo>
                  <a:lnTo>
                    <a:pt x="2619" y="10713"/>
                  </a:lnTo>
                  <a:cubicBezTo>
                    <a:pt x="1973" y="10302"/>
                    <a:pt x="1485" y="9677"/>
                    <a:pt x="1230" y="8943"/>
                  </a:cubicBezTo>
                  <a:cubicBezTo>
                    <a:pt x="672" y="7517"/>
                    <a:pt x="1574" y="5550"/>
                    <a:pt x="2410" y="3501"/>
                  </a:cubicBezTo>
                  <a:cubicBezTo>
                    <a:pt x="2590" y="3010"/>
                    <a:pt x="2705" y="2485"/>
                    <a:pt x="2721" y="1961"/>
                  </a:cubicBezTo>
                  <a:cubicBezTo>
                    <a:pt x="2754" y="1403"/>
                    <a:pt x="2590" y="846"/>
                    <a:pt x="2262" y="420"/>
                  </a:cubicBezTo>
                  <a:cubicBezTo>
                    <a:pt x="1992" y="126"/>
                    <a:pt x="1646" y="1"/>
                    <a:pt x="1309" y="1"/>
                  </a:cubicBezTo>
                  <a:close/>
                  <a:moveTo>
                    <a:pt x="2619" y="10713"/>
                  </a:moveTo>
                  <a:cubicBezTo>
                    <a:pt x="2637" y="10724"/>
                    <a:pt x="2654" y="10735"/>
                    <a:pt x="2672" y="10746"/>
                  </a:cubicBezTo>
                  <a:cubicBezTo>
                    <a:pt x="2663" y="10739"/>
                    <a:pt x="2645" y="10728"/>
                    <a:pt x="2619" y="1071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4730150" y="1772375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1"/>
                  </a:moveTo>
                  <a:lnTo>
                    <a:pt x="558" y="329"/>
                  </a:lnTo>
                  <a:cubicBezTo>
                    <a:pt x="525" y="607"/>
                    <a:pt x="443" y="870"/>
                    <a:pt x="279" y="1099"/>
                  </a:cubicBezTo>
                  <a:cubicBezTo>
                    <a:pt x="214" y="1198"/>
                    <a:pt x="148" y="1296"/>
                    <a:pt x="99" y="1411"/>
                  </a:cubicBezTo>
                  <a:cubicBezTo>
                    <a:pt x="1" y="1656"/>
                    <a:pt x="34" y="1952"/>
                    <a:pt x="230" y="2165"/>
                  </a:cubicBezTo>
                  <a:cubicBezTo>
                    <a:pt x="411" y="2427"/>
                    <a:pt x="525" y="2722"/>
                    <a:pt x="574" y="3050"/>
                  </a:cubicBezTo>
                  <a:cubicBezTo>
                    <a:pt x="591" y="3132"/>
                    <a:pt x="591" y="3378"/>
                    <a:pt x="607" y="3378"/>
                  </a:cubicBezTo>
                  <a:cubicBezTo>
                    <a:pt x="607" y="3378"/>
                    <a:pt x="624" y="3132"/>
                    <a:pt x="640" y="3050"/>
                  </a:cubicBezTo>
                  <a:cubicBezTo>
                    <a:pt x="673" y="2722"/>
                    <a:pt x="788" y="2427"/>
                    <a:pt x="984" y="2165"/>
                  </a:cubicBezTo>
                  <a:cubicBezTo>
                    <a:pt x="1165" y="1952"/>
                    <a:pt x="1214" y="1656"/>
                    <a:pt x="1099" y="1411"/>
                  </a:cubicBezTo>
                  <a:cubicBezTo>
                    <a:pt x="1050" y="1296"/>
                    <a:pt x="984" y="1198"/>
                    <a:pt x="919" y="1099"/>
                  </a:cubicBezTo>
                  <a:cubicBezTo>
                    <a:pt x="771" y="870"/>
                    <a:pt x="673" y="607"/>
                    <a:pt x="640" y="329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4675650" y="1748625"/>
              <a:ext cx="69275" cy="203675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2082" y="0"/>
                  </a:moveTo>
                  <a:cubicBezTo>
                    <a:pt x="2377" y="967"/>
                    <a:pt x="1296" y="1230"/>
                    <a:pt x="673" y="2361"/>
                  </a:cubicBezTo>
                  <a:cubicBezTo>
                    <a:pt x="574" y="2541"/>
                    <a:pt x="492" y="2721"/>
                    <a:pt x="443" y="2918"/>
                  </a:cubicBezTo>
                  <a:cubicBezTo>
                    <a:pt x="1" y="4278"/>
                    <a:pt x="263" y="5229"/>
                    <a:pt x="1574" y="6147"/>
                  </a:cubicBezTo>
                  <a:cubicBezTo>
                    <a:pt x="2705" y="6934"/>
                    <a:pt x="2754" y="7999"/>
                    <a:pt x="2754" y="8147"/>
                  </a:cubicBezTo>
                  <a:cubicBezTo>
                    <a:pt x="2771" y="7655"/>
                    <a:pt x="2623" y="7163"/>
                    <a:pt x="2328" y="6753"/>
                  </a:cubicBezTo>
                  <a:cubicBezTo>
                    <a:pt x="2017" y="6327"/>
                    <a:pt x="1623" y="6081"/>
                    <a:pt x="1050" y="5573"/>
                  </a:cubicBezTo>
                  <a:cubicBezTo>
                    <a:pt x="869" y="5409"/>
                    <a:pt x="722" y="5196"/>
                    <a:pt x="640" y="4967"/>
                  </a:cubicBezTo>
                  <a:cubicBezTo>
                    <a:pt x="312" y="4147"/>
                    <a:pt x="968" y="3279"/>
                    <a:pt x="1312" y="2902"/>
                  </a:cubicBezTo>
                  <a:cubicBezTo>
                    <a:pt x="1460" y="2738"/>
                    <a:pt x="1656" y="2557"/>
                    <a:pt x="1853" y="2361"/>
                  </a:cubicBezTo>
                  <a:cubicBezTo>
                    <a:pt x="2214" y="2016"/>
                    <a:pt x="2476" y="1574"/>
                    <a:pt x="2574" y="1082"/>
                  </a:cubicBezTo>
                  <a:cubicBezTo>
                    <a:pt x="2705" y="181"/>
                    <a:pt x="2083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4600150" y="1512600"/>
              <a:ext cx="61175" cy="136475"/>
            </a:xfrm>
            <a:custGeom>
              <a:avLst/>
              <a:gdLst/>
              <a:ahLst/>
              <a:cxnLst/>
              <a:rect l="l" t="t" r="r" b="b"/>
              <a:pathLst>
                <a:path w="2447" h="5459" extrusionOk="0">
                  <a:moveTo>
                    <a:pt x="993" y="1"/>
                  </a:moveTo>
                  <a:cubicBezTo>
                    <a:pt x="642" y="1"/>
                    <a:pt x="1" y="573"/>
                    <a:pt x="300" y="2426"/>
                  </a:cubicBezTo>
                  <a:cubicBezTo>
                    <a:pt x="611" y="4458"/>
                    <a:pt x="2185" y="5409"/>
                    <a:pt x="2447" y="5458"/>
                  </a:cubicBezTo>
                  <a:cubicBezTo>
                    <a:pt x="2447" y="5458"/>
                    <a:pt x="923" y="4475"/>
                    <a:pt x="791" y="2803"/>
                  </a:cubicBezTo>
                  <a:cubicBezTo>
                    <a:pt x="660" y="1131"/>
                    <a:pt x="1168" y="1098"/>
                    <a:pt x="1332" y="738"/>
                  </a:cubicBezTo>
                  <a:cubicBezTo>
                    <a:pt x="1480" y="377"/>
                    <a:pt x="1414" y="115"/>
                    <a:pt x="1087" y="16"/>
                  </a:cubicBezTo>
                  <a:cubicBezTo>
                    <a:pt x="1059" y="6"/>
                    <a:pt x="1027" y="1"/>
                    <a:pt x="9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4573625" y="1475275"/>
              <a:ext cx="131550" cy="177475"/>
            </a:xfrm>
            <a:custGeom>
              <a:avLst/>
              <a:gdLst/>
              <a:ahLst/>
              <a:cxnLst/>
              <a:rect l="l" t="t" r="r" b="b"/>
              <a:pathLst>
                <a:path w="5262" h="7099" extrusionOk="0">
                  <a:moveTo>
                    <a:pt x="3559" y="1"/>
                  </a:moveTo>
                  <a:cubicBezTo>
                    <a:pt x="3357" y="1"/>
                    <a:pt x="3166" y="23"/>
                    <a:pt x="3000" y="50"/>
                  </a:cubicBezTo>
                  <a:cubicBezTo>
                    <a:pt x="2574" y="132"/>
                    <a:pt x="2164" y="296"/>
                    <a:pt x="1803" y="559"/>
                  </a:cubicBezTo>
                  <a:cubicBezTo>
                    <a:pt x="0" y="1919"/>
                    <a:pt x="312" y="4296"/>
                    <a:pt x="853" y="5443"/>
                  </a:cubicBezTo>
                  <a:cubicBezTo>
                    <a:pt x="1148" y="6115"/>
                    <a:pt x="1639" y="6689"/>
                    <a:pt x="2262" y="7099"/>
                  </a:cubicBezTo>
                  <a:cubicBezTo>
                    <a:pt x="1672" y="6673"/>
                    <a:pt x="1213" y="6082"/>
                    <a:pt x="951" y="5394"/>
                  </a:cubicBezTo>
                  <a:cubicBezTo>
                    <a:pt x="443" y="4230"/>
                    <a:pt x="197" y="1968"/>
                    <a:pt x="1918" y="690"/>
                  </a:cubicBezTo>
                  <a:cubicBezTo>
                    <a:pt x="2347" y="379"/>
                    <a:pt x="2909" y="186"/>
                    <a:pt x="3426" y="186"/>
                  </a:cubicBezTo>
                  <a:cubicBezTo>
                    <a:pt x="3838" y="186"/>
                    <a:pt x="4223" y="308"/>
                    <a:pt x="4491" y="591"/>
                  </a:cubicBezTo>
                  <a:cubicBezTo>
                    <a:pt x="5142" y="1242"/>
                    <a:pt x="4647" y="2296"/>
                    <a:pt x="3950" y="2296"/>
                  </a:cubicBezTo>
                  <a:cubicBezTo>
                    <a:pt x="3945" y="2296"/>
                    <a:pt x="3940" y="2296"/>
                    <a:pt x="3934" y="2296"/>
                  </a:cubicBezTo>
                  <a:cubicBezTo>
                    <a:pt x="3907" y="2299"/>
                    <a:pt x="3880" y="2301"/>
                    <a:pt x="3852" y="2301"/>
                  </a:cubicBezTo>
                  <a:cubicBezTo>
                    <a:pt x="3588" y="2301"/>
                    <a:pt x="3345" y="2159"/>
                    <a:pt x="3197" y="1935"/>
                  </a:cubicBezTo>
                  <a:cubicBezTo>
                    <a:pt x="3147" y="1821"/>
                    <a:pt x="3115" y="1706"/>
                    <a:pt x="3131" y="1575"/>
                  </a:cubicBezTo>
                  <a:cubicBezTo>
                    <a:pt x="3150" y="1323"/>
                    <a:pt x="3227" y="1243"/>
                    <a:pt x="3279" y="1243"/>
                  </a:cubicBezTo>
                  <a:cubicBezTo>
                    <a:pt x="3316" y="1243"/>
                    <a:pt x="3341" y="1282"/>
                    <a:pt x="3328" y="1329"/>
                  </a:cubicBezTo>
                  <a:cubicBezTo>
                    <a:pt x="3298" y="1566"/>
                    <a:pt x="3495" y="1762"/>
                    <a:pt x="3727" y="1762"/>
                  </a:cubicBezTo>
                  <a:cubicBezTo>
                    <a:pt x="3752" y="1762"/>
                    <a:pt x="3777" y="1760"/>
                    <a:pt x="3803" y="1755"/>
                  </a:cubicBezTo>
                  <a:cubicBezTo>
                    <a:pt x="4213" y="1690"/>
                    <a:pt x="4311" y="1149"/>
                    <a:pt x="3951" y="952"/>
                  </a:cubicBezTo>
                  <a:cubicBezTo>
                    <a:pt x="3856" y="905"/>
                    <a:pt x="3758" y="883"/>
                    <a:pt x="3661" y="883"/>
                  </a:cubicBezTo>
                  <a:cubicBezTo>
                    <a:pt x="3353" y="883"/>
                    <a:pt x="3066" y="1103"/>
                    <a:pt x="3016" y="1427"/>
                  </a:cubicBezTo>
                  <a:cubicBezTo>
                    <a:pt x="2951" y="1772"/>
                    <a:pt x="3115" y="2099"/>
                    <a:pt x="3410" y="2247"/>
                  </a:cubicBezTo>
                  <a:lnTo>
                    <a:pt x="3442" y="2263"/>
                  </a:lnTo>
                  <a:lnTo>
                    <a:pt x="3459" y="2263"/>
                  </a:lnTo>
                  <a:cubicBezTo>
                    <a:pt x="3541" y="2312"/>
                    <a:pt x="3656" y="2362"/>
                    <a:pt x="3754" y="2378"/>
                  </a:cubicBezTo>
                  <a:cubicBezTo>
                    <a:pt x="3849" y="2400"/>
                    <a:pt x="3944" y="2410"/>
                    <a:pt x="4037" y="2410"/>
                  </a:cubicBezTo>
                  <a:cubicBezTo>
                    <a:pt x="4643" y="2410"/>
                    <a:pt x="5158" y="1972"/>
                    <a:pt x="5229" y="1460"/>
                  </a:cubicBezTo>
                  <a:cubicBezTo>
                    <a:pt x="5262" y="1050"/>
                    <a:pt x="5098" y="657"/>
                    <a:pt x="4787" y="378"/>
                  </a:cubicBezTo>
                  <a:cubicBezTo>
                    <a:pt x="4396" y="85"/>
                    <a:pt x="3955" y="1"/>
                    <a:pt x="35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4653925" y="1428900"/>
              <a:ext cx="182800" cy="128375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3" y="0"/>
                  </a:moveTo>
                  <a:cubicBezTo>
                    <a:pt x="1358" y="0"/>
                    <a:pt x="965" y="171"/>
                    <a:pt x="689" y="496"/>
                  </a:cubicBezTo>
                  <a:cubicBezTo>
                    <a:pt x="604" y="628"/>
                    <a:pt x="460" y="700"/>
                    <a:pt x="311" y="700"/>
                  </a:cubicBezTo>
                  <a:cubicBezTo>
                    <a:pt x="202" y="700"/>
                    <a:pt x="91" y="661"/>
                    <a:pt x="1" y="578"/>
                  </a:cubicBezTo>
                  <a:lnTo>
                    <a:pt x="1" y="578"/>
                  </a:lnTo>
                  <a:cubicBezTo>
                    <a:pt x="34" y="955"/>
                    <a:pt x="50" y="1020"/>
                    <a:pt x="1755" y="1725"/>
                  </a:cubicBezTo>
                  <a:cubicBezTo>
                    <a:pt x="3066" y="2282"/>
                    <a:pt x="3509" y="4249"/>
                    <a:pt x="3656" y="5135"/>
                  </a:cubicBezTo>
                  <a:cubicBezTo>
                    <a:pt x="3787" y="4249"/>
                    <a:pt x="4230" y="2282"/>
                    <a:pt x="5541" y="1725"/>
                  </a:cubicBezTo>
                  <a:cubicBezTo>
                    <a:pt x="7246" y="1020"/>
                    <a:pt x="7279" y="955"/>
                    <a:pt x="7311" y="578"/>
                  </a:cubicBezTo>
                  <a:lnTo>
                    <a:pt x="7311" y="578"/>
                  </a:lnTo>
                  <a:cubicBezTo>
                    <a:pt x="7221" y="661"/>
                    <a:pt x="7110" y="700"/>
                    <a:pt x="7000" y="700"/>
                  </a:cubicBezTo>
                  <a:cubicBezTo>
                    <a:pt x="6850" y="700"/>
                    <a:pt x="6701" y="628"/>
                    <a:pt x="6607" y="496"/>
                  </a:cubicBezTo>
                  <a:cubicBezTo>
                    <a:pt x="6341" y="171"/>
                    <a:pt x="5952" y="0"/>
                    <a:pt x="5555" y="0"/>
                  </a:cubicBezTo>
                  <a:cubicBezTo>
                    <a:pt x="5291" y="0"/>
                    <a:pt x="5023" y="76"/>
                    <a:pt x="4787" y="234"/>
                  </a:cubicBezTo>
                  <a:cubicBezTo>
                    <a:pt x="4230" y="643"/>
                    <a:pt x="3837" y="1447"/>
                    <a:pt x="3656" y="2643"/>
                  </a:cubicBezTo>
                  <a:cubicBezTo>
                    <a:pt x="3460" y="1447"/>
                    <a:pt x="3083" y="627"/>
                    <a:pt x="2509" y="234"/>
                  </a:cubicBezTo>
                  <a:cubicBezTo>
                    <a:pt x="2279" y="76"/>
                    <a:pt x="2016" y="0"/>
                    <a:pt x="17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4711725" y="1357275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4" y="1"/>
                  </a:moveTo>
                  <a:cubicBezTo>
                    <a:pt x="1262" y="165"/>
                    <a:pt x="1148" y="312"/>
                    <a:pt x="1016" y="427"/>
                  </a:cubicBezTo>
                  <a:cubicBezTo>
                    <a:pt x="574" y="853"/>
                    <a:pt x="0" y="1722"/>
                    <a:pt x="738" y="2918"/>
                  </a:cubicBezTo>
                  <a:cubicBezTo>
                    <a:pt x="1016" y="3394"/>
                    <a:pt x="1229" y="3902"/>
                    <a:pt x="1344" y="4443"/>
                  </a:cubicBezTo>
                  <a:cubicBezTo>
                    <a:pt x="1459" y="3902"/>
                    <a:pt x="1672" y="3377"/>
                    <a:pt x="1951" y="2918"/>
                  </a:cubicBezTo>
                  <a:cubicBezTo>
                    <a:pt x="2688" y="1722"/>
                    <a:pt x="2115" y="869"/>
                    <a:pt x="1672" y="427"/>
                  </a:cubicBezTo>
                  <a:cubicBezTo>
                    <a:pt x="1541" y="312"/>
                    <a:pt x="1426" y="165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4668700" y="1252725"/>
              <a:ext cx="152850" cy="167675"/>
            </a:xfrm>
            <a:custGeom>
              <a:avLst/>
              <a:gdLst/>
              <a:ahLst/>
              <a:cxnLst/>
              <a:rect l="l" t="t" r="r" b="b"/>
              <a:pathLst>
                <a:path w="6114" h="6707" extrusionOk="0">
                  <a:moveTo>
                    <a:pt x="1595" y="0"/>
                  </a:moveTo>
                  <a:cubicBezTo>
                    <a:pt x="1199" y="0"/>
                    <a:pt x="813" y="155"/>
                    <a:pt x="590" y="445"/>
                  </a:cubicBezTo>
                  <a:cubicBezTo>
                    <a:pt x="0" y="1101"/>
                    <a:pt x="492" y="2068"/>
                    <a:pt x="1131" y="2101"/>
                  </a:cubicBezTo>
                  <a:cubicBezTo>
                    <a:pt x="1150" y="2102"/>
                    <a:pt x="1169" y="2102"/>
                    <a:pt x="1187" y="2102"/>
                  </a:cubicBezTo>
                  <a:cubicBezTo>
                    <a:pt x="1800" y="2102"/>
                    <a:pt x="2012" y="1584"/>
                    <a:pt x="1885" y="1281"/>
                  </a:cubicBezTo>
                  <a:cubicBezTo>
                    <a:pt x="1829" y="1113"/>
                    <a:pt x="1676" y="992"/>
                    <a:pt x="1500" y="992"/>
                  </a:cubicBezTo>
                  <a:cubicBezTo>
                    <a:pt x="1470" y="992"/>
                    <a:pt x="1440" y="996"/>
                    <a:pt x="1410" y="1003"/>
                  </a:cubicBezTo>
                  <a:cubicBezTo>
                    <a:pt x="1262" y="1019"/>
                    <a:pt x="1147" y="1167"/>
                    <a:pt x="1164" y="1314"/>
                  </a:cubicBezTo>
                  <a:cubicBezTo>
                    <a:pt x="1164" y="1470"/>
                    <a:pt x="1289" y="1566"/>
                    <a:pt x="1413" y="1566"/>
                  </a:cubicBezTo>
                  <a:cubicBezTo>
                    <a:pt x="1486" y="1566"/>
                    <a:pt x="1558" y="1534"/>
                    <a:pt x="1606" y="1462"/>
                  </a:cubicBezTo>
                  <a:cubicBezTo>
                    <a:pt x="1647" y="1398"/>
                    <a:pt x="1691" y="1373"/>
                    <a:pt x="1730" y="1373"/>
                  </a:cubicBezTo>
                  <a:cubicBezTo>
                    <a:pt x="1802" y="1373"/>
                    <a:pt x="1857" y="1459"/>
                    <a:pt x="1836" y="1544"/>
                  </a:cubicBezTo>
                  <a:cubicBezTo>
                    <a:pt x="1746" y="1788"/>
                    <a:pt x="1515" y="1941"/>
                    <a:pt x="1278" y="1941"/>
                  </a:cubicBezTo>
                  <a:cubicBezTo>
                    <a:pt x="1212" y="1941"/>
                    <a:pt x="1146" y="1929"/>
                    <a:pt x="1082" y="1904"/>
                  </a:cubicBezTo>
                  <a:cubicBezTo>
                    <a:pt x="672" y="1790"/>
                    <a:pt x="459" y="1052"/>
                    <a:pt x="1016" y="659"/>
                  </a:cubicBezTo>
                  <a:cubicBezTo>
                    <a:pt x="1143" y="566"/>
                    <a:pt x="1327" y="517"/>
                    <a:pt x="1533" y="517"/>
                  </a:cubicBezTo>
                  <a:cubicBezTo>
                    <a:pt x="2129" y="517"/>
                    <a:pt x="2902" y="930"/>
                    <a:pt x="2950" y="1904"/>
                  </a:cubicBezTo>
                  <a:cubicBezTo>
                    <a:pt x="2950" y="3068"/>
                    <a:pt x="2033" y="4117"/>
                    <a:pt x="1770" y="4887"/>
                  </a:cubicBezTo>
                  <a:cubicBezTo>
                    <a:pt x="1410" y="5969"/>
                    <a:pt x="1869" y="6641"/>
                    <a:pt x="1901" y="6707"/>
                  </a:cubicBezTo>
                  <a:cubicBezTo>
                    <a:pt x="1623" y="6150"/>
                    <a:pt x="1606" y="5494"/>
                    <a:pt x="1852" y="4920"/>
                  </a:cubicBezTo>
                  <a:cubicBezTo>
                    <a:pt x="2049" y="4396"/>
                    <a:pt x="2492" y="3838"/>
                    <a:pt x="2803" y="3134"/>
                  </a:cubicBezTo>
                  <a:cubicBezTo>
                    <a:pt x="2918" y="2921"/>
                    <a:pt x="3000" y="2675"/>
                    <a:pt x="3065" y="2429"/>
                  </a:cubicBezTo>
                  <a:cubicBezTo>
                    <a:pt x="3114" y="2675"/>
                    <a:pt x="3196" y="2921"/>
                    <a:pt x="3311" y="3134"/>
                  </a:cubicBezTo>
                  <a:cubicBezTo>
                    <a:pt x="3623" y="3838"/>
                    <a:pt x="4065" y="4396"/>
                    <a:pt x="4262" y="4920"/>
                  </a:cubicBezTo>
                  <a:cubicBezTo>
                    <a:pt x="4524" y="5494"/>
                    <a:pt x="4491" y="6150"/>
                    <a:pt x="4213" y="6707"/>
                  </a:cubicBezTo>
                  <a:cubicBezTo>
                    <a:pt x="4245" y="6641"/>
                    <a:pt x="4704" y="5969"/>
                    <a:pt x="4344" y="4887"/>
                  </a:cubicBezTo>
                  <a:cubicBezTo>
                    <a:pt x="4098" y="4117"/>
                    <a:pt x="3180" y="3068"/>
                    <a:pt x="3164" y="1904"/>
                  </a:cubicBezTo>
                  <a:cubicBezTo>
                    <a:pt x="3212" y="930"/>
                    <a:pt x="3985" y="517"/>
                    <a:pt x="4581" y="517"/>
                  </a:cubicBezTo>
                  <a:cubicBezTo>
                    <a:pt x="4787" y="517"/>
                    <a:pt x="4971" y="566"/>
                    <a:pt x="5098" y="659"/>
                  </a:cubicBezTo>
                  <a:cubicBezTo>
                    <a:pt x="5671" y="1052"/>
                    <a:pt x="5458" y="1790"/>
                    <a:pt x="5049" y="1904"/>
                  </a:cubicBezTo>
                  <a:cubicBezTo>
                    <a:pt x="4981" y="1929"/>
                    <a:pt x="4912" y="1941"/>
                    <a:pt x="4844" y="1941"/>
                  </a:cubicBezTo>
                  <a:cubicBezTo>
                    <a:pt x="4599" y="1941"/>
                    <a:pt x="4368" y="1788"/>
                    <a:pt x="4278" y="1544"/>
                  </a:cubicBezTo>
                  <a:cubicBezTo>
                    <a:pt x="4268" y="1459"/>
                    <a:pt x="4319" y="1373"/>
                    <a:pt x="4388" y="1373"/>
                  </a:cubicBezTo>
                  <a:cubicBezTo>
                    <a:pt x="4425" y="1373"/>
                    <a:pt x="4467" y="1398"/>
                    <a:pt x="4508" y="1462"/>
                  </a:cubicBezTo>
                  <a:cubicBezTo>
                    <a:pt x="4562" y="1534"/>
                    <a:pt x="4638" y="1566"/>
                    <a:pt x="4712" y="1566"/>
                  </a:cubicBezTo>
                  <a:cubicBezTo>
                    <a:pt x="4840" y="1566"/>
                    <a:pt x="4961" y="1470"/>
                    <a:pt x="4950" y="1314"/>
                  </a:cubicBezTo>
                  <a:cubicBezTo>
                    <a:pt x="4967" y="1167"/>
                    <a:pt x="4852" y="1019"/>
                    <a:pt x="4704" y="1003"/>
                  </a:cubicBezTo>
                  <a:cubicBezTo>
                    <a:pt x="4676" y="996"/>
                    <a:pt x="4648" y="992"/>
                    <a:pt x="4620" y="992"/>
                  </a:cubicBezTo>
                  <a:cubicBezTo>
                    <a:pt x="4450" y="992"/>
                    <a:pt x="4288" y="1113"/>
                    <a:pt x="4245" y="1281"/>
                  </a:cubicBezTo>
                  <a:cubicBezTo>
                    <a:pt x="4118" y="1584"/>
                    <a:pt x="4346" y="2102"/>
                    <a:pt x="4929" y="2102"/>
                  </a:cubicBezTo>
                  <a:cubicBezTo>
                    <a:pt x="4947" y="2102"/>
                    <a:pt x="4965" y="2102"/>
                    <a:pt x="4983" y="2101"/>
                  </a:cubicBezTo>
                  <a:cubicBezTo>
                    <a:pt x="5622" y="2068"/>
                    <a:pt x="6114" y="1101"/>
                    <a:pt x="5540" y="445"/>
                  </a:cubicBezTo>
                  <a:cubicBezTo>
                    <a:pt x="5310" y="155"/>
                    <a:pt x="4920" y="0"/>
                    <a:pt x="4522" y="0"/>
                  </a:cubicBezTo>
                  <a:cubicBezTo>
                    <a:pt x="4044" y="0"/>
                    <a:pt x="3553" y="224"/>
                    <a:pt x="3311" y="708"/>
                  </a:cubicBezTo>
                  <a:cubicBezTo>
                    <a:pt x="3196" y="872"/>
                    <a:pt x="3114" y="1068"/>
                    <a:pt x="3065" y="1265"/>
                  </a:cubicBezTo>
                  <a:cubicBezTo>
                    <a:pt x="3016" y="1068"/>
                    <a:pt x="2918" y="872"/>
                    <a:pt x="2803" y="708"/>
                  </a:cubicBezTo>
                  <a:cubicBezTo>
                    <a:pt x="2561" y="224"/>
                    <a:pt x="2070" y="0"/>
                    <a:pt x="15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4544925" y="1337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31" y="1"/>
                  </a:moveTo>
                  <a:cubicBezTo>
                    <a:pt x="4131" y="1"/>
                    <a:pt x="4197" y="624"/>
                    <a:pt x="3804" y="837"/>
                  </a:cubicBezTo>
                  <a:cubicBezTo>
                    <a:pt x="3427" y="1050"/>
                    <a:pt x="2853" y="1542"/>
                    <a:pt x="3443" y="2050"/>
                  </a:cubicBezTo>
                  <a:cubicBezTo>
                    <a:pt x="4050" y="2574"/>
                    <a:pt x="4213" y="3328"/>
                    <a:pt x="3689" y="4066"/>
                  </a:cubicBezTo>
                  <a:cubicBezTo>
                    <a:pt x="3689" y="4066"/>
                    <a:pt x="4000" y="2968"/>
                    <a:pt x="3263" y="2476"/>
                  </a:cubicBezTo>
                  <a:cubicBezTo>
                    <a:pt x="3059" y="2348"/>
                    <a:pt x="2898" y="2313"/>
                    <a:pt x="2782" y="2313"/>
                  </a:cubicBezTo>
                  <a:cubicBezTo>
                    <a:pt x="2646" y="2313"/>
                    <a:pt x="2574" y="2361"/>
                    <a:pt x="2574" y="2361"/>
                  </a:cubicBezTo>
                  <a:cubicBezTo>
                    <a:pt x="2640" y="2492"/>
                    <a:pt x="2673" y="2640"/>
                    <a:pt x="2689" y="2787"/>
                  </a:cubicBezTo>
                  <a:cubicBezTo>
                    <a:pt x="2705" y="3000"/>
                    <a:pt x="2214" y="3361"/>
                    <a:pt x="2574" y="3754"/>
                  </a:cubicBezTo>
                  <a:cubicBezTo>
                    <a:pt x="2919" y="4148"/>
                    <a:pt x="3148" y="4918"/>
                    <a:pt x="1951" y="5803"/>
                  </a:cubicBezTo>
                  <a:cubicBezTo>
                    <a:pt x="1951" y="5803"/>
                    <a:pt x="2574" y="4443"/>
                    <a:pt x="2214" y="3738"/>
                  </a:cubicBezTo>
                  <a:cubicBezTo>
                    <a:pt x="1837" y="3000"/>
                    <a:pt x="1394" y="3148"/>
                    <a:pt x="968" y="2558"/>
                  </a:cubicBezTo>
                  <a:cubicBezTo>
                    <a:pt x="968" y="2558"/>
                    <a:pt x="1" y="3082"/>
                    <a:pt x="755" y="4230"/>
                  </a:cubicBezTo>
                  <a:cubicBezTo>
                    <a:pt x="1624" y="5590"/>
                    <a:pt x="542" y="7279"/>
                    <a:pt x="1460" y="8196"/>
                  </a:cubicBezTo>
                  <a:cubicBezTo>
                    <a:pt x="1460" y="8196"/>
                    <a:pt x="1411" y="6836"/>
                    <a:pt x="2673" y="5607"/>
                  </a:cubicBezTo>
                  <a:cubicBezTo>
                    <a:pt x="3935" y="4377"/>
                    <a:pt x="5213" y="2853"/>
                    <a:pt x="4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4659675" y="13122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1" y="279"/>
                    <a:pt x="2279" y="542"/>
                    <a:pt x="1623" y="820"/>
                  </a:cubicBezTo>
                  <a:cubicBezTo>
                    <a:pt x="968" y="1099"/>
                    <a:pt x="1213" y="1935"/>
                    <a:pt x="1279" y="2131"/>
                  </a:cubicBezTo>
                  <a:cubicBezTo>
                    <a:pt x="1342" y="2304"/>
                    <a:pt x="1389" y="2642"/>
                    <a:pt x="1207" y="2642"/>
                  </a:cubicBezTo>
                  <a:cubicBezTo>
                    <a:pt x="1198" y="2642"/>
                    <a:pt x="1190" y="2641"/>
                    <a:pt x="1181" y="2640"/>
                  </a:cubicBezTo>
                  <a:cubicBezTo>
                    <a:pt x="951" y="2623"/>
                    <a:pt x="1000" y="2508"/>
                    <a:pt x="1099" y="1820"/>
                  </a:cubicBezTo>
                  <a:cubicBezTo>
                    <a:pt x="1184" y="1319"/>
                    <a:pt x="869" y="1255"/>
                    <a:pt x="703" y="1255"/>
                  </a:cubicBezTo>
                  <a:cubicBezTo>
                    <a:pt x="646" y="1255"/>
                    <a:pt x="607" y="1263"/>
                    <a:pt x="607" y="1263"/>
                  </a:cubicBezTo>
                  <a:cubicBezTo>
                    <a:pt x="738" y="1427"/>
                    <a:pt x="738" y="1673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4" y="3853"/>
                    <a:pt x="0" y="4525"/>
                    <a:pt x="0" y="4525"/>
                  </a:cubicBezTo>
                  <a:cubicBezTo>
                    <a:pt x="3033" y="2017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4509275" y="15269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70" y="1"/>
                    <a:pt x="1871" y="1"/>
                    <a:pt x="1872" y="2"/>
                  </a:cubicBezTo>
                  <a:lnTo>
                    <a:pt x="1872" y="2"/>
                  </a:lnTo>
                  <a:cubicBezTo>
                    <a:pt x="1871" y="1"/>
                    <a:pt x="1870" y="1"/>
                    <a:pt x="1869" y="1"/>
                  </a:cubicBezTo>
                  <a:close/>
                  <a:moveTo>
                    <a:pt x="1872" y="2"/>
                  </a:moveTo>
                  <a:cubicBezTo>
                    <a:pt x="1894" y="22"/>
                    <a:pt x="1987" y="273"/>
                    <a:pt x="1656" y="509"/>
                  </a:cubicBezTo>
                  <a:cubicBezTo>
                    <a:pt x="1312" y="755"/>
                    <a:pt x="1" y="2427"/>
                    <a:pt x="3591" y="4262"/>
                  </a:cubicBezTo>
                  <a:cubicBezTo>
                    <a:pt x="3591" y="4262"/>
                    <a:pt x="2738" y="3754"/>
                    <a:pt x="2640" y="2476"/>
                  </a:cubicBezTo>
                  <a:cubicBezTo>
                    <a:pt x="2542" y="1182"/>
                    <a:pt x="2820" y="494"/>
                    <a:pt x="1872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4400275" y="1592275"/>
              <a:ext cx="196725" cy="145075"/>
            </a:xfrm>
            <a:custGeom>
              <a:avLst/>
              <a:gdLst/>
              <a:ahLst/>
              <a:cxnLst/>
              <a:rect l="l" t="t" r="r" b="b"/>
              <a:pathLst>
                <a:path w="7869" h="5803" extrusionOk="0">
                  <a:moveTo>
                    <a:pt x="4655" y="0"/>
                  </a:moveTo>
                  <a:cubicBezTo>
                    <a:pt x="4513" y="0"/>
                    <a:pt x="4376" y="46"/>
                    <a:pt x="4246" y="140"/>
                  </a:cubicBezTo>
                  <a:cubicBezTo>
                    <a:pt x="3865" y="394"/>
                    <a:pt x="3642" y="609"/>
                    <a:pt x="3453" y="609"/>
                  </a:cubicBezTo>
                  <a:cubicBezTo>
                    <a:pt x="3399" y="609"/>
                    <a:pt x="3347" y="591"/>
                    <a:pt x="3295" y="550"/>
                  </a:cubicBezTo>
                  <a:lnTo>
                    <a:pt x="3295" y="550"/>
                  </a:lnTo>
                  <a:cubicBezTo>
                    <a:pt x="3295" y="550"/>
                    <a:pt x="3000" y="1173"/>
                    <a:pt x="3672" y="1386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39" y="2468"/>
                    <a:pt x="3689" y="2533"/>
                    <a:pt x="2574" y="2714"/>
                  </a:cubicBezTo>
                  <a:cubicBezTo>
                    <a:pt x="1460" y="2894"/>
                    <a:pt x="574" y="3156"/>
                    <a:pt x="607" y="4140"/>
                  </a:cubicBezTo>
                  <a:cubicBezTo>
                    <a:pt x="633" y="4889"/>
                    <a:pt x="491" y="5245"/>
                    <a:pt x="242" y="5245"/>
                  </a:cubicBezTo>
                  <a:cubicBezTo>
                    <a:pt x="170" y="5245"/>
                    <a:pt x="89" y="5215"/>
                    <a:pt x="1" y="5156"/>
                  </a:cubicBezTo>
                  <a:lnTo>
                    <a:pt x="1" y="5156"/>
                  </a:lnTo>
                  <a:cubicBezTo>
                    <a:pt x="1" y="5156"/>
                    <a:pt x="250" y="5803"/>
                    <a:pt x="1203" y="5803"/>
                  </a:cubicBezTo>
                  <a:cubicBezTo>
                    <a:pt x="1395" y="5803"/>
                    <a:pt x="1616" y="5777"/>
                    <a:pt x="1869" y="5713"/>
                  </a:cubicBezTo>
                  <a:cubicBezTo>
                    <a:pt x="3377" y="5336"/>
                    <a:pt x="3558" y="4107"/>
                    <a:pt x="4197" y="3353"/>
                  </a:cubicBezTo>
                  <a:cubicBezTo>
                    <a:pt x="4836" y="2599"/>
                    <a:pt x="5475" y="1976"/>
                    <a:pt x="7869" y="1927"/>
                  </a:cubicBezTo>
                  <a:cubicBezTo>
                    <a:pt x="7869" y="1927"/>
                    <a:pt x="6393" y="1812"/>
                    <a:pt x="5852" y="960"/>
                  </a:cubicBezTo>
                  <a:cubicBezTo>
                    <a:pt x="5447" y="328"/>
                    <a:pt x="5033" y="0"/>
                    <a:pt x="465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4500675" y="1651850"/>
              <a:ext cx="192225" cy="155800"/>
            </a:xfrm>
            <a:custGeom>
              <a:avLst/>
              <a:gdLst/>
              <a:ahLst/>
              <a:cxnLst/>
              <a:rect l="l" t="t" r="r" b="b"/>
              <a:pathLst>
                <a:path w="7689" h="6232" extrusionOk="0">
                  <a:moveTo>
                    <a:pt x="3367" y="0"/>
                  </a:moveTo>
                  <a:cubicBezTo>
                    <a:pt x="3321" y="0"/>
                    <a:pt x="3275" y="1"/>
                    <a:pt x="3230" y="3"/>
                  </a:cubicBezTo>
                  <a:cubicBezTo>
                    <a:pt x="2656" y="19"/>
                    <a:pt x="2099" y="183"/>
                    <a:pt x="1607" y="478"/>
                  </a:cubicBezTo>
                  <a:cubicBezTo>
                    <a:pt x="1427" y="560"/>
                    <a:pt x="1279" y="675"/>
                    <a:pt x="1132" y="823"/>
                  </a:cubicBezTo>
                  <a:cubicBezTo>
                    <a:pt x="1" y="1806"/>
                    <a:pt x="345" y="3888"/>
                    <a:pt x="1705" y="4215"/>
                  </a:cubicBezTo>
                  <a:cubicBezTo>
                    <a:pt x="1842" y="4254"/>
                    <a:pt x="1983" y="4272"/>
                    <a:pt x="2123" y="4272"/>
                  </a:cubicBezTo>
                  <a:cubicBezTo>
                    <a:pt x="2586" y="4272"/>
                    <a:pt x="3042" y="4069"/>
                    <a:pt x="3344" y="3691"/>
                  </a:cubicBezTo>
                  <a:cubicBezTo>
                    <a:pt x="3639" y="3248"/>
                    <a:pt x="3639" y="2658"/>
                    <a:pt x="3344" y="2216"/>
                  </a:cubicBezTo>
                  <a:cubicBezTo>
                    <a:pt x="3135" y="1923"/>
                    <a:pt x="2805" y="1763"/>
                    <a:pt x="2470" y="1763"/>
                  </a:cubicBezTo>
                  <a:cubicBezTo>
                    <a:pt x="2281" y="1763"/>
                    <a:pt x="2090" y="1814"/>
                    <a:pt x="1918" y="1921"/>
                  </a:cubicBezTo>
                  <a:cubicBezTo>
                    <a:pt x="1640" y="2085"/>
                    <a:pt x="1509" y="2412"/>
                    <a:pt x="1607" y="2724"/>
                  </a:cubicBezTo>
                  <a:cubicBezTo>
                    <a:pt x="1623" y="2822"/>
                    <a:pt x="1673" y="2904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40" y="2806"/>
                  </a:cubicBezTo>
                  <a:cubicBezTo>
                    <a:pt x="2713" y="2542"/>
                    <a:pt x="2511" y="2304"/>
                    <a:pt x="2256" y="2304"/>
                  </a:cubicBezTo>
                  <a:cubicBezTo>
                    <a:pt x="2226" y="2304"/>
                    <a:pt x="2195" y="2307"/>
                    <a:pt x="2164" y="2314"/>
                  </a:cubicBezTo>
                  <a:cubicBezTo>
                    <a:pt x="1902" y="2380"/>
                    <a:pt x="1918" y="2511"/>
                    <a:pt x="1836" y="2527"/>
                  </a:cubicBezTo>
                  <a:cubicBezTo>
                    <a:pt x="1831" y="2528"/>
                    <a:pt x="1826" y="2528"/>
                    <a:pt x="1822" y="2528"/>
                  </a:cubicBezTo>
                  <a:cubicBezTo>
                    <a:pt x="1736" y="2528"/>
                    <a:pt x="1722" y="2396"/>
                    <a:pt x="1722" y="2396"/>
                  </a:cubicBezTo>
                  <a:cubicBezTo>
                    <a:pt x="1722" y="2199"/>
                    <a:pt x="1836" y="2019"/>
                    <a:pt x="2017" y="1937"/>
                  </a:cubicBezTo>
                  <a:cubicBezTo>
                    <a:pt x="2158" y="1864"/>
                    <a:pt x="2308" y="1829"/>
                    <a:pt x="2456" y="1829"/>
                  </a:cubicBezTo>
                  <a:cubicBezTo>
                    <a:pt x="2770" y="1829"/>
                    <a:pt x="3073" y="1986"/>
                    <a:pt x="3262" y="2265"/>
                  </a:cubicBezTo>
                  <a:cubicBezTo>
                    <a:pt x="3541" y="2675"/>
                    <a:pt x="3525" y="3216"/>
                    <a:pt x="3246" y="3625"/>
                  </a:cubicBezTo>
                  <a:cubicBezTo>
                    <a:pt x="3007" y="3940"/>
                    <a:pt x="2576" y="4119"/>
                    <a:pt x="2136" y="4119"/>
                  </a:cubicBezTo>
                  <a:cubicBezTo>
                    <a:pt x="2002" y="4119"/>
                    <a:pt x="1868" y="4102"/>
                    <a:pt x="1738" y="4068"/>
                  </a:cubicBezTo>
                  <a:cubicBezTo>
                    <a:pt x="525" y="3773"/>
                    <a:pt x="197" y="1855"/>
                    <a:pt x="1263" y="937"/>
                  </a:cubicBezTo>
                  <a:cubicBezTo>
                    <a:pt x="1734" y="488"/>
                    <a:pt x="2318" y="316"/>
                    <a:pt x="2909" y="316"/>
                  </a:cubicBezTo>
                  <a:cubicBezTo>
                    <a:pt x="3613" y="316"/>
                    <a:pt x="4325" y="560"/>
                    <a:pt x="4869" y="872"/>
                  </a:cubicBezTo>
                  <a:cubicBezTo>
                    <a:pt x="5803" y="1413"/>
                    <a:pt x="6541" y="2249"/>
                    <a:pt x="6934" y="3248"/>
                  </a:cubicBezTo>
                  <a:cubicBezTo>
                    <a:pt x="7262" y="4052"/>
                    <a:pt x="7426" y="4920"/>
                    <a:pt x="7442" y="5789"/>
                  </a:cubicBezTo>
                  <a:cubicBezTo>
                    <a:pt x="7442" y="5937"/>
                    <a:pt x="7426" y="6084"/>
                    <a:pt x="7409" y="6232"/>
                  </a:cubicBezTo>
                  <a:lnTo>
                    <a:pt x="7442" y="6084"/>
                  </a:lnTo>
                  <a:cubicBezTo>
                    <a:pt x="7442" y="6079"/>
                    <a:pt x="7442" y="6073"/>
                    <a:pt x="7442" y="6068"/>
                  </a:cubicBezTo>
                  <a:cubicBezTo>
                    <a:pt x="7688" y="4871"/>
                    <a:pt x="7524" y="3625"/>
                    <a:pt x="7000" y="2527"/>
                  </a:cubicBezTo>
                  <a:cubicBezTo>
                    <a:pt x="6314" y="1109"/>
                    <a:pt x="4963" y="0"/>
                    <a:pt x="33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4606850" y="1699800"/>
              <a:ext cx="75800" cy="81625"/>
            </a:xfrm>
            <a:custGeom>
              <a:avLst/>
              <a:gdLst/>
              <a:ahLst/>
              <a:cxnLst/>
              <a:rect l="l" t="t" r="r" b="b"/>
              <a:pathLst>
                <a:path w="3032" h="3265" extrusionOk="0">
                  <a:moveTo>
                    <a:pt x="716" y="0"/>
                  </a:moveTo>
                  <a:cubicBezTo>
                    <a:pt x="57" y="0"/>
                    <a:pt x="0" y="781"/>
                    <a:pt x="1097" y="970"/>
                  </a:cubicBezTo>
                  <a:cubicBezTo>
                    <a:pt x="2343" y="1166"/>
                    <a:pt x="3031" y="3265"/>
                    <a:pt x="3031" y="3265"/>
                  </a:cubicBezTo>
                  <a:cubicBezTo>
                    <a:pt x="3031" y="3265"/>
                    <a:pt x="2720" y="1003"/>
                    <a:pt x="1458" y="249"/>
                  </a:cubicBezTo>
                  <a:cubicBezTo>
                    <a:pt x="1166" y="71"/>
                    <a:pt x="914" y="0"/>
                    <a:pt x="7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4454375" y="169330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1" y="1328"/>
                    <a:pt x="574" y="1705"/>
                  </a:cubicBezTo>
                  <a:cubicBezTo>
                    <a:pt x="0" y="2082"/>
                    <a:pt x="99" y="2705"/>
                    <a:pt x="213" y="3049"/>
                  </a:cubicBezTo>
                  <a:cubicBezTo>
                    <a:pt x="279" y="3262"/>
                    <a:pt x="246" y="3508"/>
                    <a:pt x="131" y="3721"/>
                  </a:cubicBezTo>
                  <a:cubicBezTo>
                    <a:pt x="394" y="3492"/>
                    <a:pt x="722" y="3328"/>
                    <a:pt x="1066" y="3230"/>
                  </a:cubicBezTo>
                  <a:cubicBezTo>
                    <a:pt x="1672" y="3049"/>
                    <a:pt x="1656" y="2754"/>
                    <a:pt x="1640" y="2295"/>
                  </a:cubicBezTo>
                  <a:cubicBezTo>
                    <a:pt x="1640" y="1878"/>
                    <a:pt x="1817" y="1852"/>
                    <a:pt x="1860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3" y="1852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49" y="2967"/>
                    <a:pt x="1935" y="3574"/>
                    <a:pt x="2475" y="4164"/>
                  </a:cubicBezTo>
                  <a:cubicBezTo>
                    <a:pt x="2717" y="4428"/>
                    <a:pt x="3038" y="4518"/>
                    <a:pt x="3358" y="4518"/>
                  </a:cubicBezTo>
                  <a:cubicBezTo>
                    <a:pt x="3754" y="4518"/>
                    <a:pt x="4149" y="4380"/>
                    <a:pt x="4393" y="4262"/>
                  </a:cubicBezTo>
                  <a:cubicBezTo>
                    <a:pt x="4498" y="4217"/>
                    <a:pt x="4610" y="4194"/>
                    <a:pt x="4722" y="4194"/>
                  </a:cubicBezTo>
                  <a:cubicBezTo>
                    <a:pt x="4893" y="4194"/>
                    <a:pt x="5065" y="4245"/>
                    <a:pt x="5213" y="4344"/>
                  </a:cubicBezTo>
                  <a:cubicBezTo>
                    <a:pt x="5065" y="3475"/>
                    <a:pt x="4623" y="3197"/>
                    <a:pt x="4000" y="3131"/>
                  </a:cubicBezTo>
                  <a:cubicBezTo>
                    <a:pt x="3377" y="3066"/>
                    <a:pt x="2525" y="2853"/>
                    <a:pt x="2180" y="1771"/>
                  </a:cubicBezTo>
                  <a:cubicBezTo>
                    <a:pt x="1853" y="705"/>
                    <a:pt x="2164" y="1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4474850" y="1769525"/>
              <a:ext cx="32000" cy="49600"/>
            </a:xfrm>
            <a:custGeom>
              <a:avLst/>
              <a:gdLst/>
              <a:ahLst/>
              <a:cxnLst/>
              <a:rect l="l" t="t" r="r" b="b"/>
              <a:pathLst>
                <a:path w="1280" h="1984" extrusionOk="0">
                  <a:moveTo>
                    <a:pt x="952" y="0"/>
                  </a:moveTo>
                  <a:lnTo>
                    <a:pt x="952" y="0"/>
                  </a:lnTo>
                  <a:cubicBezTo>
                    <a:pt x="952" y="0"/>
                    <a:pt x="952" y="1"/>
                    <a:pt x="952" y="1"/>
                  </a:cubicBezTo>
                  <a:lnTo>
                    <a:pt x="952" y="1"/>
                  </a:lnTo>
                  <a:cubicBezTo>
                    <a:pt x="952" y="0"/>
                    <a:pt x="952" y="0"/>
                    <a:pt x="952" y="0"/>
                  </a:cubicBezTo>
                  <a:close/>
                  <a:moveTo>
                    <a:pt x="952" y="1"/>
                  </a:moveTo>
                  <a:cubicBezTo>
                    <a:pt x="951" y="8"/>
                    <a:pt x="931" y="95"/>
                    <a:pt x="509" y="344"/>
                  </a:cubicBezTo>
                  <a:cubicBezTo>
                    <a:pt x="165" y="525"/>
                    <a:pt x="1" y="918"/>
                    <a:pt x="116" y="1295"/>
                  </a:cubicBezTo>
                  <a:cubicBezTo>
                    <a:pt x="148" y="1377"/>
                    <a:pt x="165" y="1443"/>
                    <a:pt x="181" y="1525"/>
                  </a:cubicBezTo>
                  <a:cubicBezTo>
                    <a:pt x="230" y="1754"/>
                    <a:pt x="263" y="1984"/>
                    <a:pt x="263" y="1984"/>
                  </a:cubicBezTo>
                  <a:cubicBezTo>
                    <a:pt x="263" y="1984"/>
                    <a:pt x="263" y="1852"/>
                    <a:pt x="788" y="1557"/>
                  </a:cubicBezTo>
                  <a:cubicBezTo>
                    <a:pt x="804" y="1541"/>
                    <a:pt x="804" y="1541"/>
                    <a:pt x="821" y="1525"/>
                  </a:cubicBezTo>
                  <a:cubicBezTo>
                    <a:pt x="1279" y="1230"/>
                    <a:pt x="1099" y="836"/>
                    <a:pt x="1017" y="558"/>
                  </a:cubicBezTo>
                  <a:cubicBezTo>
                    <a:pt x="952" y="377"/>
                    <a:pt x="935" y="197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4332675" y="1554575"/>
              <a:ext cx="172950" cy="122075"/>
            </a:xfrm>
            <a:custGeom>
              <a:avLst/>
              <a:gdLst/>
              <a:ahLst/>
              <a:cxnLst/>
              <a:rect l="l" t="t" r="r" b="b"/>
              <a:pathLst>
                <a:path w="6918" h="4883" extrusionOk="0">
                  <a:moveTo>
                    <a:pt x="4970" y="0"/>
                  </a:moveTo>
                  <a:cubicBezTo>
                    <a:pt x="4748" y="0"/>
                    <a:pt x="4501" y="52"/>
                    <a:pt x="4229" y="173"/>
                  </a:cubicBezTo>
                  <a:cubicBezTo>
                    <a:pt x="2770" y="829"/>
                    <a:pt x="3033" y="3304"/>
                    <a:pt x="4770" y="3664"/>
                  </a:cubicBezTo>
                  <a:cubicBezTo>
                    <a:pt x="4983" y="3697"/>
                    <a:pt x="5180" y="3730"/>
                    <a:pt x="5344" y="3746"/>
                  </a:cubicBezTo>
                  <a:cubicBezTo>
                    <a:pt x="4901" y="3828"/>
                    <a:pt x="4459" y="3976"/>
                    <a:pt x="4032" y="4189"/>
                  </a:cubicBezTo>
                  <a:cubicBezTo>
                    <a:pt x="3885" y="4255"/>
                    <a:pt x="3655" y="4337"/>
                    <a:pt x="3606" y="4353"/>
                  </a:cubicBezTo>
                  <a:cubicBezTo>
                    <a:pt x="3152" y="4525"/>
                    <a:pt x="2722" y="4601"/>
                    <a:pt x="2335" y="4601"/>
                  </a:cubicBezTo>
                  <a:cubicBezTo>
                    <a:pt x="1506" y="4601"/>
                    <a:pt x="869" y="4254"/>
                    <a:pt x="590" y="3763"/>
                  </a:cubicBezTo>
                  <a:cubicBezTo>
                    <a:pt x="344" y="3353"/>
                    <a:pt x="344" y="2861"/>
                    <a:pt x="557" y="2435"/>
                  </a:cubicBezTo>
                  <a:cubicBezTo>
                    <a:pt x="557" y="2435"/>
                    <a:pt x="557" y="2419"/>
                    <a:pt x="574" y="2419"/>
                  </a:cubicBezTo>
                  <a:cubicBezTo>
                    <a:pt x="786" y="2104"/>
                    <a:pt x="1122" y="1957"/>
                    <a:pt x="1436" y="1957"/>
                  </a:cubicBezTo>
                  <a:cubicBezTo>
                    <a:pt x="1726" y="1957"/>
                    <a:pt x="1997" y="2084"/>
                    <a:pt x="2131" y="2320"/>
                  </a:cubicBezTo>
                  <a:cubicBezTo>
                    <a:pt x="2229" y="2452"/>
                    <a:pt x="2295" y="2615"/>
                    <a:pt x="2295" y="2796"/>
                  </a:cubicBezTo>
                  <a:cubicBezTo>
                    <a:pt x="2295" y="2943"/>
                    <a:pt x="2229" y="3091"/>
                    <a:pt x="2131" y="3206"/>
                  </a:cubicBezTo>
                  <a:cubicBezTo>
                    <a:pt x="2008" y="3302"/>
                    <a:pt x="1946" y="3333"/>
                    <a:pt x="1918" y="3333"/>
                  </a:cubicBezTo>
                  <a:cubicBezTo>
                    <a:pt x="1893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3" y="2859"/>
                  </a:cubicBezTo>
                  <a:cubicBezTo>
                    <a:pt x="1294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8" y="3542"/>
                  </a:cubicBezTo>
                  <a:cubicBezTo>
                    <a:pt x="1753" y="3542"/>
                    <a:pt x="1881" y="3511"/>
                    <a:pt x="1983" y="3451"/>
                  </a:cubicBezTo>
                  <a:lnTo>
                    <a:pt x="2016" y="3435"/>
                  </a:lnTo>
                  <a:cubicBezTo>
                    <a:pt x="2049" y="3419"/>
                    <a:pt x="2065" y="3402"/>
                    <a:pt x="2082" y="3386"/>
                  </a:cubicBezTo>
                  <a:lnTo>
                    <a:pt x="2098" y="3386"/>
                  </a:lnTo>
                  <a:cubicBezTo>
                    <a:pt x="2393" y="3091"/>
                    <a:pt x="2426" y="2632"/>
                    <a:pt x="2180" y="2288"/>
                  </a:cubicBezTo>
                  <a:cubicBezTo>
                    <a:pt x="2042" y="2019"/>
                    <a:pt x="1730" y="1872"/>
                    <a:pt x="1394" y="1872"/>
                  </a:cubicBezTo>
                  <a:cubicBezTo>
                    <a:pt x="1054" y="1872"/>
                    <a:pt x="690" y="2023"/>
                    <a:pt x="459" y="2353"/>
                  </a:cubicBezTo>
                  <a:cubicBezTo>
                    <a:pt x="0" y="2960"/>
                    <a:pt x="131" y="4123"/>
                    <a:pt x="934" y="4582"/>
                  </a:cubicBezTo>
                  <a:cubicBezTo>
                    <a:pt x="1283" y="4771"/>
                    <a:pt x="1684" y="4883"/>
                    <a:pt x="2078" y="4883"/>
                  </a:cubicBezTo>
                  <a:cubicBezTo>
                    <a:pt x="2129" y="4883"/>
                    <a:pt x="2179" y="4881"/>
                    <a:pt x="2229" y="4877"/>
                  </a:cubicBezTo>
                  <a:cubicBezTo>
                    <a:pt x="3131" y="4861"/>
                    <a:pt x="3852" y="4369"/>
                    <a:pt x="5032" y="4009"/>
                  </a:cubicBezTo>
                  <a:cubicBezTo>
                    <a:pt x="5458" y="3894"/>
                    <a:pt x="5901" y="3828"/>
                    <a:pt x="6344" y="3796"/>
                  </a:cubicBezTo>
                  <a:cubicBezTo>
                    <a:pt x="6540" y="3779"/>
                    <a:pt x="6737" y="3714"/>
                    <a:pt x="6917" y="3615"/>
                  </a:cubicBezTo>
                  <a:lnTo>
                    <a:pt x="6917" y="3615"/>
                  </a:lnTo>
                  <a:cubicBezTo>
                    <a:pt x="6917" y="3615"/>
                    <a:pt x="6791" y="3650"/>
                    <a:pt x="6632" y="3650"/>
                  </a:cubicBezTo>
                  <a:cubicBezTo>
                    <a:pt x="6483" y="3650"/>
                    <a:pt x="6307" y="3620"/>
                    <a:pt x="6180" y="3501"/>
                  </a:cubicBezTo>
                  <a:cubicBezTo>
                    <a:pt x="5917" y="3271"/>
                    <a:pt x="5917" y="3369"/>
                    <a:pt x="5639" y="3287"/>
                  </a:cubicBezTo>
                  <a:cubicBezTo>
                    <a:pt x="5475" y="3238"/>
                    <a:pt x="5360" y="3074"/>
                    <a:pt x="5360" y="2910"/>
                  </a:cubicBezTo>
                  <a:cubicBezTo>
                    <a:pt x="5163" y="3074"/>
                    <a:pt x="5131" y="3369"/>
                    <a:pt x="5278" y="3583"/>
                  </a:cubicBezTo>
                  <a:cubicBezTo>
                    <a:pt x="5278" y="3583"/>
                    <a:pt x="4557" y="3583"/>
                    <a:pt x="4377" y="3206"/>
                  </a:cubicBezTo>
                  <a:cubicBezTo>
                    <a:pt x="4213" y="2829"/>
                    <a:pt x="4409" y="2845"/>
                    <a:pt x="4557" y="2747"/>
                  </a:cubicBezTo>
                  <a:cubicBezTo>
                    <a:pt x="4704" y="2665"/>
                    <a:pt x="4754" y="2533"/>
                    <a:pt x="4590" y="2320"/>
                  </a:cubicBezTo>
                  <a:cubicBezTo>
                    <a:pt x="4442" y="2107"/>
                    <a:pt x="4475" y="1747"/>
                    <a:pt x="4737" y="1747"/>
                  </a:cubicBezTo>
                  <a:cubicBezTo>
                    <a:pt x="4656" y="1570"/>
                    <a:pt x="4472" y="1472"/>
                    <a:pt x="4290" y="1472"/>
                  </a:cubicBezTo>
                  <a:cubicBezTo>
                    <a:pt x="4253" y="1472"/>
                    <a:pt x="4216" y="1476"/>
                    <a:pt x="4180" y="1484"/>
                  </a:cubicBezTo>
                  <a:cubicBezTo>
                    <a:pt x="3754" y="1566"/>
                    <a:pt x="3737" y="2173"/>
                    <a:pt x="3737" y="2173"/>
                  </a:cubicBezTo>
                  <a:cubicBezTo>
                    <a:pt x="3737" y="2173"/>
                    <a:pt x="3442" y="1419"/>
                    <a:pt x="3934" y="1042"/>
                  </a:cubicBezTo>
                  <a:cubicBezTo>
                    <a:pt x="4117" y="897"/>
                    <a:pt x="4266" y="842"/>
                    <a:pt x="4384" y="842"/>
                  </a:cubicBezTo>
                  <a:cubicBezTo>
                    <a:pt x="4572" y="842"/>
                    <a:pt x="4681" y="983"/>
                    <a:pt x="4721" y="1124"/>
                  </a:cubicBezTo>
                  <a:cubicBezTo>
                    <a:pt x="4774" y="1309"/>
                    <a:pt x="4870" y="1463"/>
                    <a:pt x="5017" y="1463"/>
                  </a:cubicBezTo>
                  <a:cubicBezTo>
                    <a:pt x="5052" y="1463"/>
                    <a:pt x="5090" y="1454"/>
                    <a:pt x="5131" y="1435"/>
                  </a:cubicBezTo>
                  <a:cubicBezTo>
                    <a:pt x="5263" y="1369"/>
                    <a:pt x="5374" y="1265"/>
                    <a:pt x="5472" y="1265"/>
                  </a:cubicBezTo>
                  <a:cubicBezTo>
                    <a:pt x="5519" y="1265"/>
                    <a:pt x="5563" y="1289"/>
                    <a:pt x="5606" y="1353"/>
                  </a:cubicBezTo>
                  <a:cubicBezTo>
                    <a:pt x="5721" y="1616"/>
                    <a:pt x="5606" y="1911"/>
                    <a:pt x="5344" y="2025"/>
                  </a:cubicBezTo>
                  <a:cubicBezTo>
                    <a:pt x="5344" y="2025"/>
                    <a:pt x="5355" y="2026"/>
                    <a:pt x="5375" y="2026"/>
                  </a:cubicBezTo>
                  <a:cubicBezTo>
                    <a:pt x="5515" y="2026"/>
                    <a:pt x="6083" y="1988"/>
                    <a:pt x="6212" y="1386"/>
                  </a:cubicBezTo>
                  <a:cubicBezTo>
                    <a:pt x="6331" y="835"/>
                    <a:pt x="5860" y="0"/>
                    <a:pt x="49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4304800" y="16195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3" y="0"/>
                  </a:moveTo>
                  <a:cubicBezTo>
                    <a:pt x="853" y="0"/>
                    <a:pt x="1" y="934"/>
                    <a:pt x="558" y="1721"/>
                  </a:cubicBezTo>
                  <a:cubicBezTo>
                    <a:pt x="886" y="2180"/>
                    <a:pt x="1394" y="2475"/>
                    <a:pt x="1951" y="2508"/>
                  </a:cubicBezTo>
                  <a:cubicBezTo>
                    <a:pt x="1886" y="2508"/>
                    <a:pt x="1492" y="2508"/>
                    <a:pt x="1312" y="2721"/>
                  </a:cubicBezTo>
                  <a:cubicBezTo>
                    <a:pt x="1181" y="2901"/>
                    <a:pt x="1132" y="3098"/>
                    <a:pt x="1164" y="3311"/>
                  </a:cubicBezTo>
                  <a:cubicBezTo>
                    <a:pt x="1216" y="3220"/>
                    <a:pt x="1310" y="3170"/>
                    <a:pt x="1412" y="3170"/>
                  </a:cubicBezTo>
                  <a:cubicBezTo>
                    <a:pt x="1439" y="3170"/>
                    <a:pt x="1465" y="3173"/>
                    <a:pt x="1492" y="3180"/>
                  </a:cubicBezTo>
                  <a:cubicBezTo>
                    <a:pt x="1598" y="3215"/>
                    <a:pt x="1762" y="3294"/>
                    <a:pt x="1950" y="3294"/>
                  </a:cubicBezTo>
                  <a:cubicBezTo>
                    <a:pt x="2109" y="3294"/>
                    <a:pt x="2286" y="3237"/>
                    <a:pt x="2459" y="3049"/>
                  </a:cubicBezTo>
                  <a:cubicBezTo>
                    <a:pt x="2836" y="2639"/>
                    <a:pt x="3328" y="2885"/>
                    <a:pt x="4656" y="2164"/>
                  </a:cubicBezTo>
                  <a:lnTo>
                    <a:pt x="4656" y="2164"/>
                  </a:lnTo>
                  <a:cubicBezTo>
                    <a:pt x="4655" y="2164"/>
                    <a:pt x="3943" y="2467"/>
                    <a:pt x="3133" y="2467"/>
                  </a:cubicBezTo>
                  <a:cubicBezTo>
                    <a:pt x="2667" y="2467"/>
                    <a:pt x="2168" y="2366"/>
                    <a:pt x="1754" y="2049"/>
                  </a:cubicBezTo>
                  <a:cubicBezTo>
                    <a:pt x="1115" y="1574"/>
                    <a:pt x="771" y="803"/>
                    <a:pt x="8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4458475" y="1434125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2651" y="1"/>
                  </a:moveTo>
                  <a:cubicBezTo>
                    <a:pt x="2155" y="1"/>
                    <a:pt x="1633" y="207"/>
                    <a:pt x="1279" y="615"/>
                  </a:cubicBezTo>
                  <a:cubicBezTo>
                    <a:pt x="0" y="2254"/>
                    <a:pt x="918" y="4270"/>
                    <a:pt x="1656" y="5122"/>
                  </a:cubicBezTo>
                  <a:cubicBezTo>
                    <a:pt x="2098" y="5630"/>
                    <a:pt x="2639" y="6024"/>
                    <a:pt x="3262" y="6286"/>
                  </a:cubicBezTo>
                  <a:cubicBezTo>
                    <a:pt x="2688" y="6007"/>
                    <a:pt x="2180" y="5614"/>
                    <a:pt x="1787" y="5122"/>
                  </a:cubicBezTo>
                  <a:cubicBezTo>
                    <a:pt x="1508" y="4745"/>
                    <a:pt x="1295" y="4303"/>
                    <a:pt x="1180" y="3844"/>
                  </a:cubicBezTo>
                  <a:cubicBezTo>
                    <a:pt x="1017" y="3319"/>
                    <a:pt x="967" y="2762"/>
                    <a:pt x="1017" y="2205"/>
                  </a:cubicBezTo>
                  <a:cubicBezTo>
                    <a:pt x="1148" y="746"/>
                    <a:pt x="1967" y="188"/>
                    <a:pt x="2721" y="156"/>
                  </a:cubicBezTo>
                  <a:cubicBezTo>
                    <a:pt x="3065" y="172"/>
                    <a:pt x="3410" y="303"/>
                    <a:pt x="3656" y="549"/>
                  </a:cubicBezTo>
                  <a:cubicBezTo>
                    <a:pt x="4295" y="1106"/>
                    <a:pt x="3934" y="2041"/>
                    <a:pt x="3393" y="2270"/>
                  </a:cubicBezTo>
                  <a:cubicBezTo>
                    <a:pt x="3270" y="2332"/>
                    <a:pt x="3133" y="2365"/>
                    <a:pt x="2997" y="2365"/>
                  </a:cubicBezTo>
                  <a:cubicBezTo>
                    <a:pt x="2879" y="2365"/>
                    <a:pt x="2762" y="2340"/>
                    <a:pt x="2656" y="2287"/>
                  </a:cubicBezTo>
                  <a:cubicBezTo>
                    <a:pt x="2475" y="2188"/>
                    <a:pt x="2361" y="2024"/>
                    <a:pt x="2344" y="1828"/>
                  </a:cubicBezTo>
                  <a:cubicBezTo>
                    <a:pt x="2338" y="1730"/>
                    <a:pt x="2362" y="1707"/>
                    <a:pt x="2413" y="1707"/>
                  </a:cubicBezTo>
                  <a:cubicBezTo>
                    <a:pt x="2456" y="1707"/>
                    <a:pt x="2519" y="1724"/>
                    <a:pt x="2597" y="1724"/>
                  </a:cubicBezTo>
                  <a:cubicBezTo>
                    <a:pt x="2657" y="1724"/>
                    <a:pt x="2726" y="1714"/>
                    <a:pt x="2803" y="1680"/>
                  </a:cubicBezTo>
                  <a:cubicBezTo>
                    <a:pt x="3016" y="1565"/>
                    <a:pt x="3049" y="1287"/>
                    <a:pt x="2885" y="1123"/>
                  </a:cubicBezTo>
                  <a:cubicBezTo>
                    <a:pt x="2812" y="1055"/>
                    <a:pt x="2711" y="1016"/>
                    <a:pt x="2608" y="1016"/>
                  </a:cubicBezTo>
                  <a:cubicBezTo>
                    <a:pt x="2412" y="1016"/>
                    <a:pt x="2207" y="1156"/>
                    <a:pt x="2164" y="1500"/>
                  </a:cubicBezTo>
                  <a:cubicBezTo>
                    <a:pt x="2131" y="1729"/>
                    <a:pt x="2213" y="1975"/>
                    <a:pt x="2377" y="2155"/>
                  </a:cubicBezTo>
                  <a:cubicBezTo>
                    <a:pt x="2393" y="2172"/>
                    <a:pt x="2410" y="2188"/>
                    <a:pt x="2443" y="2205"/>
                  </a:cubicBezTo>
                  <a:lnTo>
                    <a:pt x="2492" y="2254"/>
                  </a:lnTo>
                  <a:lnTo>
                    <a:pt x="2541" y="2287"/>
                  </a:lnTo>
                  <a:lnTo>
                    <a:pt x="2590" y="2319"/>
                  </a:lnTo>
                  <a:lnTo>
                    <a:pt x="2623" y="2336"/>
                  </a:lnTo>
                  <a:cubicBezTo>
                    <a:pt x="2746" y="2401"/>
                    <a:pt x="2881" y="2434"/>
                    <a:pt x="3016" y="2434"/>
                  </a:cubicBezTo>
                  <a:cubicBezTo>
                    <a:pt x="3152" y="2434"/>
                    <a:pt x="3287" y="2401"/>
                    <a:pt x="3410" y="2336"/>
                  </a:cubicBezTo>
                  <a:cubicBezTo>
                    <a:pt x="4000" y="2139"/>
                    <a:pt x="4442" y="1090"/>
                    <a:pt x="3738" y="451"/>
                  </a:cubicBezTo>
                  <a:cubicBezTo>
                    <a:pt x="3474" y="150"/>
                    <a:pt x="3072" y="1"/>
                    <a:pt x="26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823725" y="1761175"/>
              <a:ext cx="37725" cy="191550"/>
            </a:xfrm>
            <a:custGeom>
              <a:avLst/>
              <a:gdLst/>
              <a:ahLst/>
              <a:cxnLst/>
              <a:rect l="l" t="t" r="r" b="b"/>
              <a:pathLst>
                <a:path w="1509" h="7662" extrusionOk="0">
                  <a:moveTo>
                    <a:pt x="889" y="0"/>
                  </a:moveTo>
                  <a:cubicBezTo>
                    <a:pt x="565" y="0"/>
                    <a:pt x="328" y="383"/>
                    <a:pt x="328" y="383"/>
                  </a:cubicBezTo>
                  <a:cubicBezTo>
                    <a:pt x="49" y="793"/>
                    <a:pt x="0" y="1301"/>
                    <a:pt x="33" y="1859"/>
                  </a:cubicBezTo>
                  <a:cubicBezTo>
                    <a:pt x="98" y="2826"/>
                    <a:pt x="459" y="3989"/>
                    <a:pt x="557" y="5170"/>
                  </a:cubicBezTo>
                  <a:cubicBezTo>
                    <a:pt x="705" y="7055"/>
                    <a:pt x="49" y="7661"/>
                    <a:pt x="49" y="7661"/>
                  </a:cubicBezTo>
                  <a:cubicBezTo>
                    <a:pt x="738" y="7137"/>
                    <a:pt x="902" y="5366"/>
                    <a:pt x="771" y="4006"/>
                  </a:cubicBezTo>
                  <a:cubicBezTo>
                    <a:pt x="689" y="3285"/>
                    <a:pt x="672" y="2580"/>
                    <a:pt x="721" y="1859"/>
                  </a:cubicBezTo>
                  <a:cubicBezTo>
                    <a:pt x="754" y="1482"/>
                    <a:pt x="820" y="1203"/>
                    <a:pt x="918" y="1105"/>
                  </a:cubicBezTo>
                  <a:cubicBezTo>
                    <a:pt x="1180" y="842"/>
                    <a:pt x="1508" y="285"/>
                    <a:pt x="1098" y="56"/>
                  </a:cubicBezTo>
                  <a:cubicBezTo>
                    <a:pt x="1026" y="16"/>
                    <a:pt x="955" y="0"/>
                    <a:pt x="8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767575" y="1736200"/>
              <a:ext cx="212300" cy="254225"/>
            </a:xfrm>
            <a:custGeom>
              <a:avLst/>
              <a:gdLst/>
              <a:ahLst/>
              <a:cxnLst/>
              <a:rect l="l" t="t" r="r" b="b"/>
              <a:pathLst>
                <a:path w="8492" h="10169" extrusionOk="0">
                  <a:moveTo>
                    <a:pt x="6282" y="1"/>
                  </a:moveTo>
                  <a:cubicBezTo>
                    <a:pt x="6080" y="1"/>
                    <a:pt x="5875" y="23"/>
                    <a:pt x="5672" y="71"/>
                  </a:cubicBezTo>
                  <a:cubicBezTo>
                    <a:pt x="4492" y="333"/>
                    <a:pt x="3738" y="1579"/>
                    <a:pt x="3492" y="2841"/>
                  </a:cubicBezTo>
                  <a:lnTo>
                    <a:pt x="3492" y="2858"/>
                  </a:lnTo>
                  <a:cubicBezTo>
                    <a:pt x="3262" y="4153"/>
                    <a:pt x="3492" y="5365"/>
                    <a:pt x="3459" y="6480"/>
                  </a:cubicBezTo>
                  <a:cubicBezTo>
                    <a:pt x="3508" y="7464"/>
                    <a:pt x="3148" y="8431"/>
                    <a:pt x="2459" y="9135"/>
                  </a:cubicBezTo>
                  <a:cubicBezTo>
                    <a:pt x="1771" y="9742"/>
                    <a:pt x="902" y="10119"/>
                    <a:pt x="1" y="10168"/>
                  </a:cubicBezTo>
                  <a:cubicBezTo>
                    <a:pt x="918" y="10152"/>
                    <a:pt x="1804" y="9808"/>
                    <a:pt x="2492" y="9185"/>
                  </a:cubicBezTo>
                  <a:cubicBezTo>
                    <a:pt x="3230" y="8496"/>
                    <a:pt x="3639" y="7496"/>
                    <a:pt x="3590" y="6480"/>
                  </a:cubicBezTo>
                  <a:cubicBezTo>
                    <a:pt x="3656" y="5365"/>
                    <a:pt x="3426" y="4120"/>
                    <a:pt x="3656" y="2874"/>
                  </a:cubicBezTo>
                  <a:cubicBezTo>
                    <a:pt x="3656" y="2858"/>
                    <a:pt x="3656" y="2858"/>
                    <a:pt x="3656" y="2858"/>
                  </a:cubicBezTo>
                  <a:cubicBezTo>
                    <a:pt x="3885" y="1628"/>
                    <a:pt x="4606" y="464"/>
                    <a:pt x="5705" y="202"/>
                  </a:cubicBezTo>
                  <a:cubicBezTo>
                    <a:pt x="5836" y="169"/>
                    <a:pt x="5967" y="153"/>
                    <a:pt x="6098" y="137"/>
                  </a:cubicBezTo>
                  <a:cubicBezTo>
                    <a:pt x="6126" y="136"/>
                    <a:pt x="6153" y="135"/>
                    <a:pt x="6181" y="135"/>
                  </a:cubicBezTo>
                  <a:cubicBezTo>
                    <a:pt x="6595" y="135"/>
                    <a:pt x="7006" y="251"/>
                    <a:pt x="7344" y="497"/>
                  </a:cubicBezTo>
                  <a:cubicBezTo>
                    <a:pt x="8049" y="1071"/>
                    <a:pt x="7950" y="2317"/>
                    <a:pt x="7541" y="2694"/>
                  </a:cubicBezTo>
                  <a:cubicBezTo>
                    <a:pt x="7475" y="2759"/>
                    <a:pt x="7393" y="2808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3" y="2956"/>
                    <a:pt x="6672" y="2923"/>
                    <a:pt x="6557" y="2858"/>
                  </a:cubicBezTo>
                  <a:cubicBezTo>
                    <a:pt x="6475" y="2808"/>
                    <a:pt x="6410" y="2743"/>
                    <a:pt x="6377" y="2645"/>
                  </a:cubicBezTo>
                  <a:lnTo>
                    <a:pt x="6377" y="2645"/>
                  </a:lnTo>
                  <a:cubicBezTo>
                    <a:pt x="6377" y="2645"/>
                    <a:pt x="6414" y="2650"/>
                    <a:pt x="6470" y="2650"/>
                  </a:cubicBezTo>
                  <a:cubicBezTo>
                    <a:pt x="6610" y="2650"/>
                    <a:pt x="6864" y="2616"/>
                    <a:pt x="6934" y="2382"/>
                  </a:cubicBezTo>
                  <a:cubicBezTo>
                    <a:pt x="7065" y="2071"/>
                    <a:pt x="6868" y="1727"/>
                    <a:pt x="6541" y="1661"/>
                  </a:cubicBezTo>
                  <a:cubicBezTo>
                    <a:pt x="6485" y="1645"/>
                    <a:pt x="6430" y="1638"/>
                    <a:pt x="6376" y="1638"/>
                  </a:cubicBezTo>
                  <a:cubicBezTo>
                    <a:pt x="5990" y="1638"/>
                    <a:pt x="5692" y="2026"/>
                    <a:pt x="5836" y="2415"/>
                  </a:cubicBezTo>
                  <a:cubicBezTo>
                    <a:pt x="5885" y="2595"/>
                    <a:pt x="6000" y="2759"/>
                    <a:pt x="6164" y="2858"/>
                  </a:cubicBezTo>
                  <a:cubicBezTo>
                    <a:pt x="6411" y="3011"/>
                    <a:pt x="6695" y="3090"/>
                    <a:pt x="6977" y="3090"/>
                  </a:cubicBezTo>
                  <a:cubicBezTo>
                    <a:pt x="7236" y="3090"/>
                    <a:pt x="7493" y="3024"/>
                    <a:pt x="7721" y="2890"/>
                  </a:cubicBezTo>
                  <a:cubicBezTo>
                    <a:pt x="7737" y="2874"/>
                    <a:pt x="7754" y="2858"/>
                    <a:pt x="7786" y="2858"/>
                  </a:cubicBezTo>
                  <a:cubicBezTo>
                    <a:pt x="8295" y="2464"/>
                    <a:pt x="8491" y="1776"/>
                    <a:pt x="8245" y="1169"/>
                  </a:cubicBezTo>
                  <a:cubicBezTo>
                    <a:pt x="8017" y="459"/>
                    <a:pt x="7187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873300" y="1771775"/>
              <a:ext cx="58225" cy="52750"/>
            </a:xfrm>
            <a:custGeom>
              <a:avLst/>
              <a:gdLst/>
              <a:ahLst/>
              <a:cxnLst/>
              <a:rect l="l" t="t" r="r" b="b"/>
              <a:pathLst>
                <a:path w="2329" h="2110" extrusionOk="0">
                  <a:moveTo>
                    <a:pt x="527" y="0"/>
                  </a:moveTo>
                  <a:cubicBezTo>
                    <a:pt x="458" y="0"/>
                    <a:pt x="387" y="8"/>
                    <a:pt x="312" y="25"/>
                  </a:cubicBezTo>
                  <a:cubicBezTo>
                    <a:pt x="427" y="107"/>
                    <a:pt x="459" y="271"/>
                    <a:pt x="361" y="386"/>
                  </a:cubicBezTo>
                  <a:cubicBezTo>
                    <a:pt x="246" y="549"/>
                    <a:pt x="0" y="992"/>
                    <a:pt x="132" y="1435"/>
                  </a:cubicBezTo>
                  <a:cubicBezTo>
                    <a:pt x="164" y="1599"/>
                    <a:pt x="263" y="1746"/>
                    <a:pt x="377" y="1861"/>
                  </a:cubicBezTo>
                  <a:cubicBezTo>
                    <a:pt x="562" y="2046"/>
                    <a:pt x="818" y="2110"/>
                    <a:pt x="1083" y="2110"/>
                  </a:cubicBezTo>
                  <a:cubicBezTo>
                    <a:pt x="1619" y="2110"/>
                    <a:pt x="2197" y="1850"/>
                    <a:pt x="2328" y="1795"/>
                  </a:cubicBezTo>
                  <a:lnTo>
                    <a:pt x="2328" y="1795"/>
                  </a:lnTo>
                  <a:cubicBezTo>
                    <a:pt x="2328" y="1795"/>
                    <a:pt x="2297" y="1799"/>
                    <a:pt x="2247" y="1799"/>
                  </a:cubicBezTo>
                  <a:cubicBezTo>
                    <a:pt x="2082" y="1799"/>
                    <a:pt x="1709" y="1761"/>
                    <a:pt x="1508" y="1435"/>
                  </a:cubicBezTo>
                  <a:cubicBezTo>
                    <a:pt x="1443" y="1336"/>
                    <a:pt x="1410" y="1205"/>
                    <a:pt x="1394" y="1090"/>
                  </a:cubicBezTo>
                  <a:cubicBezTo>
                    <a:pt x="1308" y="389"/>
                    <a:pt x="997" y="0"/>
                    <a:pt x="5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958525" y="1737050"/>
              <a:ext cx="74625" cy="48825"/>
            </a:xfrm>
            <a:custGeom>
              <a:avLst/>
              <a:gdLst/>
              <a:ahLst/>
              <a:cxnLst/>
              <a:rect l="l" t="t" r="r" b="b"/>
              <a:pathLst>
                <a:path w="2985" h="1953" extrusionOk="0">
                  <a:moveTo>
                    <a:pt x="928" y="0"/>
                  </a:moveTo>
                  <a:cubicBezTo>
                    <a:pt x="662" y="0"/>
                    <a:pt x="355" y="27"/>
                    <a:pt x="1" y="86"/>
                  </a:cubicBezTo>
                  <a:cubicBezTo>
                    <a:pt x="411" y="135"/>
                    <a:pt x="771" y="398"/>
                    <a:pt x="935" y="791"/>
                  </a:cubicBezTo>
                  <a:cubicBezTo>
                    <a:pt x="1141" y="1306"/>
                    <a:pt x="1499" y="1952"/>
                    <a:pt x="2262" y="1952"/>
                  </a:cubicBezTo>
                  <a:cubicBezTo>
                    <a:pt x="2470" y="1952"/>
                    <a:pt x="2709" y="1904"/>
                    <a:pt x="2984" y="1791"/>
                  </a:cubicBezTo>
                  <a:cubicBezTo>
                    <a:pt x="2804" y="1725"/>
                    <a:pt x="2689" y="1545"/>
                    <a:pt x="2689" y="1365"/>
                  </a:cubicBezTo>
                  <a:cubicBezTo>
                    <a:pt x="2675" y="1081"/>
                    <a:pt x="2636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025325" y="1736200"/>
              <a:ext cx="36100" cy="28325"/>
            </a:xfrm>
            <a:custGeom>
              <a:avLst/>
              <a:gdLst/>
              <a:ahLst/>
              <a:cxnLst/>
              <a:rect l="l" t="t" r="r" b="b"/>
              <a:pathLst>
                <a:path w="1444" h="1133" extrusionOk="0">
                  <a:moveTo>
                    <a:pt x="962" y="1"/>
                  </a:moveTo>
                  <a:cubicBezTo>
                    <a:pt x="787" y="1"/>
                    <a:pt x="636" y="142"/>
                    <a:pt x="624" y="333"/>
                  </a:cubicBezTo>
                  <a:cubicBezTo>
                    <a:pt x="624" y="483"/>
                    <a:pt x="754" y="593"/>
                    <a:pt x="894" y="593"/>
                  </a:cubicBezTo>
                  <a:cubicBezTo>
                    <a:pt x="952" y="593"/>
                    <a:pt x="1013" y="574"/>
                    <a:pt x="1066" y="530"/>
                  </a:cubicBezTo>
                  <a:cubicBezTo>
                    <a:pt x="1066" y="530"/>
                    <a:pt x="1181" y="366"/>
                    <a:pt x="1066" y="301"/>
                  </a:cubicBezTo>
                  <a:cubicBezTo>
                    <a:pt x="1035" y="283"/>
                    <a:pt x="1006" y="275"/>
                    <a:pt x="981" y="275"/>
                  </a:cubicBezTo>
                  <a:cubicBezTo>
                    <a:pt x="914" y="275"/>
                    <a:pt x="874" y="332"/>
                    <a:pt x="886" y="415"/>
                  </a:cubicBezTo>
                  <a:cubicBezTo>
                    <a:pt x="896" y="447"/>
                    <a:pt x="882" y="462"/>
                    <a:pt x="858" y="462"/>
                  </a:cubicBezTo>
                  <a:cubicBezTo>
                    <a:pt x="807" y="462"/>
                    <a:pt x="716" y="396"/>
                    <a:pt x="738" y="284"/>
                  </a:cubicBezTo>
                  <a:cubicBezTo>
                    <a:pt x="750" y="153"/>
                    <a:pt x="858" y="65"/>
                    <a:pt x="979" y="65"/>
                  </a:cubicBezTo>
                  <a:cubicBezTo>
                    <a:pt x="1024" y="65"/>
                    <a:pt x="1071" y="77"/>
                    <a:pt x="1115" y="104"/>
                  </a:cubicBezTo>
                  <a:cubicBezTo>
                    <a:pt x="1378" y="268"/>
                    <a:pt x="1296" y="841"/>
                    <a:pt x="722" y="907"/>
                  </a:cubicBezTo>
                  <a:cubicBezTo>
                    <a:pt x="708" y="908"/>
                    <a:pt x="694" y="909"/>
                    <a:pt x="680" y="909"/>
                  </a:cubicBezTo>
                  <a:cubicBezTo>
                    <a:pt x="320" y="909"/>
                    <a:pt x="1" y="514"/>
                    <a:pt x="1" y="514"/>
                  </a:cubicBezTo>
                  <a:lnTo>
                    <a:pt x="1" y="514"/>
                  </a:lnTo>
                  <a:cubicBezTo>
                    <a:pt x="1" y="694"/>
                    <a:pt x="83" y="891"/>
                    <a:pt x="214" y="1005"/>
                  </a:cubicBezTo>
                  <a:cubicBezTo>
                    <a:pt x="338" y="1088"/>
                    <a:pt x="483" y="1132"/>
                    <a:pt x="626" y="1132"/>
                  </a:cubicBezTo>
                  <a:cubicBezTo>
                    <a:pt x="709" y="1132"/>
                    <a:pt x="791" y="1117"/>
                    <a:pt x="869" y="1087"/>
                  </a:cubicBezTo>
                  <a:cubicBezTo>
                    <a:pt x="1082" y="1022"/>
                    <a:pt x="1263" y="874"/>
                    <a:pt x="1345" y="661"/>
                  </a:cubicBezTo>
                  <a:cubicBezTo>
                    <a:pt x="1443" y="415"/>
                    <a:pt x="1345" y="137"/>
                    <a:pt x="1115" y="38"/>
                  </a:cubicBezTo>
                  <a:cubicBezTo>
                    <a:pt x="1064" y="13"/>
                    <a:pt x="1012" y="1"/>
                    <a:pt x="9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457775" y="1748625"/>
              <a:ext cx="69275" cy="203675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cubicBezTo>
                    <a:pt x="689" y="0"/>
                    <a:pt x="689" y="1"/>
                    <a:pt x="689" y="1"/>
                  </a:cubicBezTo>
                  <a:lnTo>
                    <a:pt x="689" y="1"/>
                  </a:lnTo>
                  <a:cubicBezTo>
                    <a:pt x="690" y="0"/>
                    <a:pt x="690" y="0"/>
                    <a:pt x="689" y="0"/>
                  </a:cubicBezTo>
                  <a:close/>
                  <a:moveTo>
                    <a:pt x="689" y="1"/>
                  </a:moveTo>
                  <a:lnTo>
                    <a:pt x="689" y="1"/>
                  </a:lnTo>
                  <a:cubicBezTo>
                    <a:pt x="670" y="11"/>
                    <a:pt x="70" y="206"/>
                    <a:pt x="197" y="1082"/>
                  </a:cubicBezTo>
                  <a:cubicBezTo>
                    <a:pt x="296" y="1574"/>
                    <a:pt x="558" y="2016"/>
                    <a:pt x="919" y="2361"/>
                  </a:cubicBezTo>
                  <a:cubicBezTo>
                    <a:pt x="1115" y="2574"/>
                    <a:pt x="1312" y="2738"/>
                    <a:pt x="1459" y="2902"/>
                  </a:cubicBezTo>
                  <a:cubicBezTo>
                    <a:pt x="1804" y="3279"/>
                    <a:pt x="2459" y="4131"/>
                    <a:pt x="2132" y="4967"/>
                  </a:cubicBezTo>
                  <a:cubicBezTo>
                    <a:pt x="2050" y="5196"/>
                    <a:pt x="1902" y="5409"/>
                    <a:pt x="1722" y="5573"/>
                  </a:cubicBezTo>
                  <a:cubicBezTo>
                    <a:pt x="1148" y="6081"/>
                    <a:pt x="755" y="6327"/>
                    <a:pt x="443" y="6753"/>
                  </a:cubicBezTo>
                  <a:cubicBezTo>
                    <a:pt x="148" y="7163"/>
                    <a:pt x="1" y="7655"/>
                    <a:pt x="17" y="8147"/>
                  </a:cubicBezTo>
                  <a:cubicBezTo>
                    <a:pt x="17" y="7999"/>
                    <a:pt x="66" y="6934"/>
                    <a:pt x="1197" y="6147"/>
                  </a:cubicBezTo>
                  <a:cubicBezTo>
                    <a:pt x="2509" y="5229"/>
                    <a:pt x="2771" y="4278"/>
                    <a:pt x="2328" y="2918"/>
                  </a:cubicBezTo>
                  <a:cubicBezTo>
                    <a:pt x="2279" y="2721"/>
                    <a:pt x="2197" y="2541"/>
                    <a:pt x="2099" y="2361"/>
                  </a:cubicBezTo>
                  <a:cubicBezTo>
                    <a:pt x="1476" y="1230"/>
                    <a:pt x="394" y="967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3541375" y="1512700"/>
              <a:ext cx="61250" cy="136375"/>
            </a:xfrm>
            <a:custGeom>
              <a:avLst/>
              <a:gdLst/>
              <a:ahLst/>
              <a:cxnLst/>
              <a:rect l="l" t="t" r="r" b="b"/>
              <a:pathLst>
                <a:path w="2450" h="5455" extrusionOk="0">
                  <a:moveTo>
                    <a:pt x="1442" y="1"/>
                  </a:moveTo>
                  <a:cubicBezTo>
                    <a:pt x="1413" y="1"/>
                    <a:pt x="1385" y="5"/>
                    <a:pt x="1361" y="12"/>
                  </a:cubicBezTo>
                  <a:cubicBezTo>
                    <a:pt x="1033" y="111"/>
                    <a:pt x="968" y="373"/>
                    <a:pt x="1131" y="734"/>
                  </a:cubicBezTo>
                  <a:cubicBezTo>
                    <a:pt x="1279" y="1094"/>
                    <a:pt x="1787" y="1143"/>
                    <a:pt x="1656" y="2815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3" y="5421"/>
                    <a:pt x="1836" y="4454"/>
                    <a:pt x="2148" y="2438"/>
                  </a:cubicBezTo>
                  <a:cubicBezTo>
                    <a:pt x="2450" y="565"/>
                    <a:pt x="1791" y="1"/>
                    <a:pt x="1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3497525" y="1475400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72" y="0"/>
                  </a:moveTo>
                  <a:cubicBezTo>
                    <a:pt x="1284" y="0"/>
                    <a:pt x="856" y="88"/>
                    <a:pt x="476" y="373"/>
                  </a:cubicBezTo>
                  <a:cubicBezTo>
                    <a:pt x="165" y="652"/>
                    <a:pt x="1" y="1062"/>
                    <a:pt x="33" y="1472"/>
                  </a:cubicBezTo>
                  <a:cubicBezTo>
                    <a:pt x="90" y="1983"/>
                    <a:pt x="616" y="2421"/>
                    <a:pt x="1225" y="2421"/>
                  </a:cubicBezTo>
                  <a:cubicBezTo>
                    <a:pt x="1318" y="2421"/>
                    <a:pt x="1413" y="2411"/>
                    <a:pt x="1509" y="2389"/>
                  </a:cubicBezTo>
                  <a:cubicBezTo>
                    <a:pt x="1607" y="2373"/>
                    <a:pt x="1722" y="2324"/>
                    <a:pt x="1804" y="2275"/>
                  </a:cubicBezTo>
                  <a:lnTo>
                    <a:pt x="1820" y="2275"/>
                  </a:lnTo>
                  <a:lnTo>
                    <a:pt x="1853" y="2258"/>
                  </a:lnTo>
                  <a:cubicBezTo>
                    <a:pt x="2148" y="2111"/>
                    <a:pt x="2312" y="1783"/>
                    <a:pt x="2246" y="1439"/>
                  </a:cubicBezTo>
                  <a:cubicBezTo>
                    <a:pt x="2197" y="1116"/>
                    <a:pt x="1913" y="888"/>
                    <a:pt x="1607" y="888"/>
                  </a:cubicBezTo>
                  <a:cubicBezTo>
                    <a:pt x="1508" y="888"/>
                    <a:pt x="1408" y="911"/>
                    <a:pt x="1312" y="963"/>
                  </a:cubicBezTo>
                  <a:cubicBezTo>
                    <a:pt x="951" y="1160"/>
                    <a:pt x="1050" y="1701"/>
                    <a:pt x="1459" y="1767"/>
                  </a:cubicBezTo>
                  <a:cubicBezTo>
                    <a:pt x="1485" y="1771"/>
                    <a:pt x="1510" y="1774"/>
                    <a:pt x="1535" y="1774"/>
                  </a:cubicBezTo>
                  <a:cubicBezTo>
                    <a:pt x="1767" y="1774"/>
                    <a:pt x="1963" y="1576"/>
                    <a:pt x="1918" y="1324"/>
                  </a:cubicBezTo>
                  <a:cubicBezTo>
                    <a:pt x="1912" y="1285"/>
                    <a:pt x="1939" y="1251"/>
                    <a:pt x="1976" y="1251"/>
                  </a:cubicBezTo>
                  <a:cubicBezTo>
                    <a:pt x="2032" y="1251"/>
                    <a:pt x="2112" y="1329"/>
                    <a:pt x="2131" y="1586"/>
                  </a:cubicBezTo>
                  <a:cubicBezTo>
                    <a:pt x="2148" y="1717"/>
                    <a:pt x="2115" y="1832"/>
                    <a:pt x="2066" y="1947"/>
                  </a:cubicBezTo>
                  <a:cubicBezTo>
                    <a:pt x="1923" y="2161"/>
                    <a:pt x="1693" y="2301"/>
                    <a:pt x="1442" y="2301"/>
                  </a:cubicBezTo>
                  <a:cubicBezTo>
                    <a:pt x="1404" y="2301"/>
                    <a:pt x="1366" y="2297"/>
                    <a:pt x="1328" y="2291"/>
                  </a:cubicBezTo>
                  <a:cubicBezTo>
                    <a:pt x="1318" y="2292"/>
                    <a:pt x="1307" y="2292"/>
                    <a:pt x="1297" y="2292"/>
                  </a:cubicBezTo>
                  <a:cubicBezTo>
                    <a:pt x="608" y="2292"/>
                    <a:pt x="125" y="1249"/>
                    <a:pt x="771" y="603"/>
                  </a:cubicBezTo>
                  <a:cubicBezTo>
                    <a:pt x="1049" y="310"/>
                    <a:pt x="1439" y="184"/>
                    <a:pt x="1854" y="184"/>
                  </a:cubicBezTo>
                  <a:cubicBezTo>
                    <a:pt x="2367" y="184"/>
                    <a:pt x="2918" y="377"/>
                    <a:pt x="3344" y="685"/>
                  </a:cubicBezTo>
                  <a:cubicBezTo>
                    <a:pt x="5082" y="1963"/>
                    <a:pt x="4820" y="4242"/>
                    <a:pt x="4312" y="5405"/>
                  </a:cubicBezTo>
                  <a:cubicBezTo>
                    <a:pt x="4049" y="6077"/>
                    <a:pt x="3590" y="6668"/>
                    <a:pt x="3000" y="7110"/>
                  </a:cubicBezTo>
                  <a:cubicBezTo>
                    <a:pt x="3607" y="6700"/>
                    <a:pt x="4098" y="6110"/>
                    <a:pt x="4393" y="5438"/>
                  </a:cubicBezTo>
                  <a:cubicBezTo>
                    <a:pt x="4951" y="4291"/>
                    <a:pt x="5279" y="1898"/>
                    <a:pt x="3459" y="554"/>
                  </a:cubicBezTo>
                  <a:cubicBezTo>
                    <a:pt x="3099" y="291"/>
                    <a:pt x="2689" y="127"/>
                    <a:pt x="2263" y="62"/>
                  </a:cubicBezTo>
                  <a:cubicBezTo>
                    <a:pt x="2088" y="27"/>
                    <a:pt x="1886" y="0"/>
                    <a:pt x="16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3527450" y="1337600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1098" y="1"/>
                  </a:moveTo>
                  <a:cubicBezTo>
                    <a:pt x="0" y="2853"/>
                    <a:pt x="1279" y="4377"/>
                    <a:pt x="2541" y="5607"/>
                  </a:cubicBezTo>
                  <a:cubicBezTo>
                    <a:pt x="3803" y="6836"/>
                    <a:pt x="3754" y="8196"/>
                    <a:pt x="3754" y="8196"/>
                  </a:cubicBezTo>
                  <a:cubicBezTo>
                    <a:pt x="4655" y="7279"/>
                    <a:pt x="3590" y="5574"/>
                    <a:pt x="4459" y="4230"/>
                  </a:cubicBezTo>
                  <a:cubicBezTo>
                    <a:pt x="5213" y="3082"/>
                    <a:pt x="4246" y="2558"/>
                    <a:pt x="4246" y="2558"/>
                  </a:cubicBezTo>
                  <a:cubicBezTo>
                    <a:pt x="3836" y="3148"/>
                    <a:pt x="3377" y="3000"/>
                    <a:pt x="3016" y="3738"/>
                  </a:cubicBezTo>
                  <a:cubicBezTo>
                    <a:pt x="2672" y="4443"/>
                    <a:pt x="3278" y="5803"/>
                    <a:pt x="3278" y="5803"/>
                  </a:cubicBezTo>
                  <a:cubicBezTo>
                    <a:pt x="2065" y="4935"/>
                    <a:pt x="2311" y="4148"/>
                    <a:pt x="2656" y="3754"/>
                  </a:cubicBezTo>
                  <a:cubicBezTo>
                    <a:pt x="3000" y="3361"/>
                    <a:pt x="2524" y="3000"/>
                    <a:pt x="2541" y="2787"/>
                  </a:cubicBezTo>
                  <a:cubicBezTo>
                    <a:pt x="2557" y="2640"/>
                    <a:pt x="2590" y="2492"/>
                    <a:pt x="2639" y="2361"/>
                  </a:cubicBezTo>
                  <a:cubicBezTo>
                    <a:pt x="2639" y="2361"/>
                    <a:pt x="2565" y="2307"/>
                    <a:pt x="2424" y="2307"/>
                  </a:cubicBezTo>
                  <a:cubicBezTo>
                    <a:pt x="2309" y="2307"/>
                    <a:pt x="2150" y="2343"/>
                    <a:pt x="1951" y="2476"/>
                  </a:cubicBezTo>
                  <a:cubicBezTo>
                    <a:pt x="1230" y="2968"/>
                    <a:pt x="1525" y="4066"/>
                    <a:pt x="1525" y="4066"/>
                  </a:cubicBezTo>
                  <a:cubicBezTo>
                    <a:pt x="1000" y="3328"/>
                    <a:pt x="1180" y="2574"/>
                    <a:pt x="1770" y="2050"/>
                  </a:cubicBezTo>
                  <a:cubicBezTo>
                    <a:pt x="2377" y="1525"/>
                    <a:pt x="1803" y="1050"/>
                    <a:pt x="1410" y="837"/>
                  </a:cubicBezTo>
                  <a:cubicBezTo>
                    <a:pt x="1017" y="624"/>
                    <a:pt x="1098" y="1"/>
                    <a:pt x="10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3467200" y="1312200"/>
              <a:ext cx="75850" cy="112725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460" y="1"/>
                  </a:moveTo>
                  <a:lnTo>
                    <a:pt x="460" y="1"/>
                  </a:lnTo>
                  <a:cubicBezTo>
                    <a:pt x="460" y="1"/>
                    <a:pt x="1" y="2001"/>
                    <a:pt x="3033" y="4508"/>
                  </a:cubicBezTo>
                  <a:cubicBezTo>
                    <a:pt x="3033" y="4508"/>
                    <a:pt x="2476" y="3836"/>
                    <a:pt x="2722" y="3082"/>
                  </a:cubicBezTo>
                  <a:cubicBezTo>
                    <a:pt x="2984" y="2328"/>
                    <a:pt x="2689" y="2050"/>
                    <a:pt x="2443" y="1804"/>
                  </a:cubicBezTo>
                  <a:cubicBezTo>
                    <a:pt x="2295" y="1640"/>
                    <a:pt x="2295" y="1410"/>
                    <a:pt x="2427" y="1246"/>
                  </a:cubicBezTo>
                  <a:cubicBezTo>
                    <a:pt x="2427" y="1246"/>
                    <a:pt x="2388" y="1239"/>
                    <a:pt x="2333" y="1239"/>
                  </a:cubicBezTo>
                  <a:cubicBezTo>
                    <a:pt x="2171" y="1239"/>
                    <a:pt x="1862" y="1303"/>
                    <a:pt x="1935" y="1804"/>
                  </a:cubicBezTo>
                  <a:cubicBezTo>
                    <a:pt x="2033" y="2492"/>
                    <a:pt x="2082" y="2607"/>
                    <a:pt x="1853" y="2623"/>
                  </a:cubicBezTo>
                  <a:cubicBezTo>
                    <a:pt x="1848" y="2624"/>
                    <a:pt x="1843" y="2624"/>
                    <a:pt x="1839" y="2624"/>
                  </a:cubicBezTo>
                  <a:cubicBezTo>
                    <a:pt x="1643" y="2624"/>
                    <a:pt x="1706" y="2291"/>
                    <a:pt x="1755" y="2099"/>
                  </a:cubicBezTo>
                  <a:cubicBezTo>
                    <a:pt x="1820" y="1918"/>
                    <a:pt x="2066" y="1082"/>
                    <a:pt x="1410" y="820"/>
                  </a:cubicBezTo>
                  <a:cubicBezTo>
                    <a:pt x="755" y="542"/>
                    <a:pt x="492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3603650" y="1526525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71" y="508"/>
                    <a:pt x="1050" y="1197"/>
                    <a:pt x="952" y="2492"/>
                  </a:cubicBezTo>
                  <a:cubicBezTo>
                    <a:pt x="853" y="3770"/>
                    <a:pt x="1" y="4278"/>
                    <a:pt x="1" y="4278"/>
                  </a:cubicBezTo>
                  <a:cubicBezTo>
                    <a:pt x="3591" y="2443"/>
                    <a:pt x="2279" y="771"/>
                    <a:pt x="1935" y="525"/>
                  </a:cubicBezTo>
                  <a:cubicBezTo>
                    <a:pt x="1591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3605700" y="1592150"/>
              <a:ext cx="196725" cy="144825"/>
            </a:xfrm>
            <a:custGeom>
              <a:avLst/>
              <a:gdLst/>
              <a:ahLst/>
              <a:cxnLst/>
              <a:rect l="l" t="t" r="r" b="b"/>
              <a:pathLst>
                <a:path w="7869" h="5793" extrusionOk="0">
                  <a:moveTo>
                    <a:pt x="3228" y="1"/>
                  </a:moveTo>
                  <a:cubicBezTo>
                    <a:pt x="2842" y="1"/>
                    <a:pt x="2416" y="332"/>
                    <a:pt x="2017" y="949"/>
                  </a:cubicBezTo>
                  <a:cubicBezTo>
                    <a:pt x="1460" y="1801"/>
                    <a:pt x="1" y="1932"/>
                    <a:pt x="1" y="1932"/>
                  </a:cubicBezTo>
                  <a:cubicBezTo>
                    <a:pt x="2394" y="1981"/>
                    <a:pt x="3033" y="2604"/>
                    <a:pt x="3673" y="3358"/>
                  </a:cubicBezTo>
                  <a:cubicBezTo>
                    <a:pt x="4312" y="4112"/>
                    <a:pt x="4492" y="5325"/>
                    <a:pt x="6000" y="5702"/>
                  </a:cubicBezTo>
                  <a:cubicBezTo>
                    <a:pt x="6257" y="5766"/>
                    <a:pt x="6481" y="5793"/>
                    <a:pt x="6675" y="5793"/>
                  </a:cubicBezTo>
                  <a:cubicBezTo>
                    <a:pt x="7620" y="5793"/>
                    <a:pt x="7869" y="5161"/>
                    <a:pt x="7869" y="5161"/>
                  </a:cubicBezTo>
                  <a:lnTo>
                    <a:pt x="7869" y="5161"/>
                  </a:lnTo>
                  <a:cubicBezTo>
                    <a:pt x="7782" y="5219"/>
                    <a:pt x="7703" y="5248"/>
                    <a:pt x="7632" y="5248"/>
                  </a:cubicBezTo>
                  <a:cubicBezTo>
                    <a:pt x="7381" y="5248"/>
                    <a:pt x="7237" y="4883"/>
                    <a:pt x="7262" y="4128"/>
                  </a:cubicBezTo>
                  <a:cubicBezTo>
                    <a:pt x="7279" y="3161"/>
                    <a:pt x="6394" y="2883"/>
                    <a:pt x="5279" y="2719"/>
                  </a:cubicBezTo>
                  <a:cubicBezTo>
                    <a:pt x="4164" y="2538"/>
                    <a:pt x="3230" y="2473"/>
                    <a:pt x="3132" y="2096"/>
                  </a:cubicBezTo>
                  <a:cubicBezTo>
                    <a:pt x="3017" y="1735"/>
                    <a:pt x="3509" y="1588"/>
                    <a:pt x="4197" y="1391"/>
                  </a:cubicBezTo>
                  <a:cubicBezTo>
                    <a:pt x="4869" y="1178"/>
                    <a:pt x="4574" y="539"/>
                    <a:pt x="4574" y="539"/>
                  </a:cubicBezTo>
                  <a:lnTo>
                    <a:pt x="4574" y="539"/>
                  </a:lnTo>
                  <a:cubicBezTo>
                    <a:pt x="4516" y="585"/>
                    <a:pt x="4458" y="606"/>
                    <a:pt x="4398" y="606"/>
                  </a:cubicBezTo>
                  <a:cubicBezTo>
                    <a:pt x="4205" y="606"/>
                    <a:pt x="3986" y="391"/>
                    <a:pt x="3623" y="129"/>
                  </a:cubicBezTo>
                  <a:cubicBezTo>
                    <a:pt x="3499" y="43"/>
                    <a:pt x="3366" y="1"/>
                    <a:pt x="32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3510225" y="1652250"/>
              <a:ext cx="192225" cy="157050"/>
            </a:xfrm>
            <a:custGeom>
              <a:avLst/>
              <a:gdLst/>
              <a:ahLst/>
              <a:cxnLst/>
              <a:rect l="l" t="t" r="r" b="b"/>
              <a:pathLst>
                <a:path w="7689" h="6282" extrusionOk="0">
                  <a:moveTo>
                    <a:pt x="4322" y="1"/>
                  </a:moveTo>
                  <a:cubicBezTo>
                    <a:pt x="2725" y="1"/>
                    <a:pt x="1358" y="1109"/>
                    <a:pt x="673" y="2528"/>
                  </a:cubicBezTo>
                  <a:cubicBezTo>
                    <a:pt x="148" y="3626"/>
                    <a:pt x="1" y="4855"/>
                    <a:pt x="230" y="6052"/>
                  </a:cubicBezTo>
                  <a:lnTo>
                    <a:pt x="230" y="6084"/>
                  </a:lnTo>
                  <a:lnTo>
                    <a:pt x="263" y="6232"/>
                  </a:lnTo>
                  <a:lnTo>
                    <a:pt x="279" y="6281"/>
                  </a:lnTo>
                  <a:lnTo>
                    <a:pt x="279" y="6232"/>
                  </a:lnTo>
                  <a:cubicBezTo>
                    <a:pt x="263" y="6084"/>
                    <a:pt x="247" y="5921"/>
                    <a:pt x="230" y="5773"/>
                  </a:cubicBezTo>
                  <a:cubicBezTo>
                    <a:pt x="247" y="4904"/>
                    <a:pt x="411" y="4036"/>
                    <a:pt x="738" y="3232"/>
                  </a:cubicBezTo>
                  <a:cubicBezTo>
                    <a:pt x="1148" y="2233"/>
                    <a:pt x="1869" y="1397"/>
                    <a:pt x="2820" y="856"/>
                  </a:cubicBezTo>
                  <a:cubicBezTo>
                    <a:pt x="3366" y="551"/>
                    <a:pt x="4079" y="305"/>
                    <a:pt x="4784" y="305"/>
                  </a:cubicBezTo>
                  <a:cubicBezTo>
                    <a:pt x="5370" y="305"/>
                    <a:pt x="5950" y="475"/>
                    <a:pt x="6426" y="921"/>
                  </a:cubicBezTo>
                  <a:cubicBezTo>
                    <a:pt x="7492" y="1839"/>
                    <a:pt x="7147" y="3757"/>
                    <a:pt x="5951" y="4052"/>
                  </a:cubicBezTo>
                  <a:cubicBezTo>
                    <a:pt x="5821" y="4086"/>
                    <a:pt x="5686" y="4103"/>
                    <a:pt x="5553" y="4103"/>
                  </a:cubicBezTo>
                  <a:cubicBezTo>
                    <a:pt x="5113" y="4103"/>
                    <a:pt x="4682" y="3924"/>
                    <a:pt x="4443" y="3609"/>
                  </a:cubicBezTo>
                  <a:cubicBezTo>
                    <a:pt x="4164" y="3200"/>
                    <a:pt x="4148" y="2659"/>
                    <a:pt x="4410" y="2249"/>
                  </a:cubicBezTo>
                  <a:cubicBezTo>
                    <a:pt x="4600" y="1970"/>
                    <a:pt x="4910" y="1813"/>
                    <a:pt x="5229" y="1813"/>
                  </a:cubicBezTo>
                  <a:cubicBezTo>
                    <a:pt x="5379" y="1813"/>
                    <a:pt x="5531" y="1848"/>
                    <a:pt x="5672" y="1921"/>
                  </a:cubicBezTo>
                  <a:cubicBezTo>
                    <a:pt x="5852" y="2003"/>
                    <a:pt x="5967" y="2183"/>
                    <a:pt x="5967" y="2380"/>
                  </a:cubicBezTo>
                  <a:cubicBezTo>
                    <a:pt x="5967" y="2380"/>
                    <a:pt x="5967" y="2512"/>
                    <a:pt x="5870" y="2512"/>
                  </a:cubicBezTo>
                  <a:cubicBezTo>
                    <a:pt x="5864" y="2512"/>
                    <a:pt x="5858" y="2512"/>
                    <a:pt x="5852" y="2511"/>
                  </a:cubicBezTo>
                  <a:cubicBezTo>
                    <a:pt x="5754" y="2511"/>
                    <a:pt x="5787" y="2364"/>
                    <a:pt x="5525" y="2298"/>
                  </a:cubicBezTo>
                  <a:cubicBezTo>
                    <a:pt x="5494" y="2291"/>
                    <a:pt x="5463" y="2288"/>
                    <a:pt x="5433" y="2288"/>
                  </a:cubicBezTo>
                  <a:cubicBezTo>
                    <a:pt x="5178" y="2288"/>
                    <a:pt x="4976" y="2526"/>
                    <a:pt x="5049" y="2790"/>
                  </a:cubicBezTo>
                  <a:cubicBezTo>
                    <a:pt x="5081" y="2967"/>
                    <a:pt x="5317" y="3098"/>
                    <a:pt x="5562" y="3098"/>
                  </a:cubicBezTo>
                  <a:cubicBezTo>
                    <a:pt x="5701" y="3098"/>
                    <a:pt x="5843" y="3055"/>
                    <a:pt x="5951" y="2954"/>
                  </a:cubicBezTo>
                  <a:cubicBezTo>
                    <a:pt x="6016" y="2888"/>
                    <a:pt x="6066" y="2806"/>
                    <a:pt x="6082" y="2708"/>
                  </a:cubicBezTo>
                  <a:cubicBezTo>
                    <a:pt x="6180" y="2396"/>
                    <a:pt x="6049" y="2069"/>
                    <a:pt x="5787" y="1905"/>
                  </a:cubicBezTo>
                  <a:cubicBezTo>
                    <a:pt x="5611" y="1799"/>
                    <a:pt x="5417" y="1748"/>
                    <a:pt x="5227" y="1748"/>
                  </a:cubicBezTo>
                  <a:cubicBezTo>
                    <a:pt x="4886" y="1748"/>
                    <a:pt x="4555" y="1911"/>
                    <a:pt x="4344" y="2216"/>
                  </a:cubicBezTo>
                  <a:cubicBezTo>
                    <a:pt x="4033" y="2659"/>
                    <a:pt x="4033" y="3249"/>
                    <a:pt x="4344" y="3691"/>
                  </a:cubicBezTo>
                  <a:cubicBezTo>
                    <a:pt x="4610" y="4059"/>
                    <a:pt x="5082" y="4250"/>
                    <a:pt x="5562" y="4250"/>
                  </a:cubicBezTo>
                  <a:cubicBezTo>
                    <a:pt x="5703" y="4250"/>
                    <a:pt x="5846" y="4233"/>
                    <a:pt x="5984" y="4199"/>
                  </a:cubicBezTo>
                  <a:cubicBezTo>
                    <a:pt x="7328" y="3888"/>
                    <a:pt x="7688" y="1806"/>
                    <a:pt x="6557" y="807"/>
                  </a:cubicBezTo>
                  <a:cubicBezTo>
                    <a:pt x="6410" y="675"/>
                    <a:pt x="6246" y="561"/>
                    <a:pt x="6082" y="462"/>
                  </a:cubicBezTo>
                  <a:cubicBezTo>
                    <a:pt x="5590" y="167"/>
                    <a:pt x="5033" y="20"/>
                    <a:pt x="4459" y="3"/>
                  </a:cubicBezTo>
                  <a:cubicBezTo>
                    <a:pt x="4413" y="2"/>
                    <a:pt x="4368" y="1"/>
                    <a:pt x="43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3520075" y="1699800"/>
              <a:ext cx="75875" cy="81625"/>
            </a:xfrm>
            <a:custGeom>
              <a:avLst/>
              <a:gdLst/>
              <a:ahLst/>
              <a:cxnLst/>
              <a:rect l="l" t="t" r="r" b="b"/>
              <a:pathLst>
                <a:path w="3035" h="3265" extrusionOk="0">
                  <a:moveTo>
                    <a:pt x="2315" y="0"/>
                  </a:moveTo>
                  <a:cubicBezTo>
                    <a:pt x="2117" y="0"/>
                    <a:pt x="1865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89" y="1166"/>
                    <a:pt x="1951" y="970"/>
                  </a:cubicBezTo>
                  <a:cubicBezTo>
                    <a:pt x="3035" y="781"/>
                    <a:pt x="2975" y="0"/>
                    <a:pt x="23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3618000" y="169330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cubicBezTo>
                    <a:pt x="3033" y="1"/>
                    <a:pt x="3344" y="705"/>
                    <a:pt x="3000" y="1787"/>
                  </a:cubicBezTo>
                  <a:cubicBezTo>
                    <a:pt x="2672" y="2853"/>
                    <a:pt x="1836" y="3066"/>
                    <a:pt x="1197" y="3131"/>
                  </a:cubicBezTo>
                  <a:cubicBezTo>
                    <a:pt x="574" y="3197"/>
                    <a:pt x="132" y="3475"/>
                    <a:pt x="1" y="4344"/>
                  </a:cubicBezTo>
                  <a:cubicBezTo>
                    <a:pt x="139" y="4245"/>
                    <a:pt x="307" y="4194"/>
                    <a:pt x="479" y="4194"/>
                  </a:cubicBezTo>
                  <a:cubicBezTo>
                    <a:pt x="593" y="4194"/>
                    <a:pt x="709" y="4217"/>
                    <a:pt x="820" y="4262"/>
                  </a:cubicBezTo>
                  <a:cubicBezTo>
                    <a:pt x="1056" y="4380"/>
                    <a:pt x="1447" y="4518"/>
                    <a:pt x="1841" y="4518"/>
                  </a:cubicBezTo>
                  <a:cubicBezTo>
                    <a:pt x="2159" y="4518"/>
                    <a:pt x="2480" y="4428"/>
                    <a:pt x="2722" y="4164"/>
                  </a:cubicBezTo>
                  <a:cubicBezTo>
                    <a:pt x="3263" y="3574"/>
                    <a:pt x="3164" y="2967"/>
                    <a:pt x="3131" y="2672"/>
                  </a:cubicBezTo>
                  <a:cubicBezTo>
                    <a:pt x="3115" y="2382"/>
                    <a:pt x="3051" y="1852"/>
                    <a:pt x="3332" y="1852"/>
                  </a:cubicBezTo>
                  <a:cubicBezTo>
                    <a:pt x="3336" y="1852"/>
                    <a:pt x="3340" y="1852"/>
                    <a:pt x="3345" y="1853"/>
                  </a:cubicBezTo>
                  <a:cubicBezTo>
                    <a:pt x="3345" y="1853"/>
                    <a:pt x="3348" y="1852"/>
                    <a:pt x="3354" y="1852"/>
                  </a:cubicBezTo>
                  <a:cubicBezTo>
                    <a:pt x="3397" y="1852"/>
                    <a:pt x="3572" y="1878"/>
                    <a:pt x="3558" y="2295"/>
                  </a:cubicBezTo>
                  <a:cubicBezTo>
                    <a:pt x="3558" y="2754"/>
                    <a:pt x="3525" y="3049"/>
                    <a:pt x="4148" y="3246"/>
                  </a:cubicBezTo>
                  <a:cubicBezTo>
                    <a:pt x="4492" y="3328"/>
                    <a:pt x="4803" y="3492"/>
                    <a:pt x="5066" y="3721"/>
                  </a:cubicBezTo>
                  <a:cubicBezTo>
                    <a:pt x="4951" y="3525"/>
                    <a:pt x="4934" y="3279"/>
                    <a:pt x="5000" y="3049"/>
                  </a:cubicBezTo>
                  <a:cubicBezTo>
                    <a:pt x="5115" y="2705"/>
                    <a:pt x="5197" y="2099"/>
                    <a:pt x="4639" y="1705"/>
                  </a:cubicBezTo>
                  <a:cubicBezTo>
                    <a:pt x="4066" y="1312"/>
                    <a:pt x="3525" y="1082"/>
                    <a:pt x="3394" y="689"/>
                  </a:cubicBezTo>
                  <a:cubicBezTo>
                    <a:pt x="3312" y="443"/>
                    <a:pt x="3181" y="214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3695875" y="1769525"/>
              <a:ext cx="31975" cy="49600"/>
            </a:xfrm>
            <a:custGeom>
              <a:avLst/>
              <a:gdLst/>
              <a:ahLst/>
              <a:cxnLst/>
              <a:rect l="l" t="t" r="r" b="b"/>
              <a:pathLst>
                <a:path w="1279" h="1984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4" y="197"/>
                    <a:pt x="328" y="377"/>
                    <a:pt x="262" y="558"/>
                  </a:cubicBezTo>
                  <a:cubicBezTo>
                    <a:pt x="180" y="836"/>
                    <a:pt x="0" y="1230"/>
                    <a:pt x="459" y="1525"/>
                  </a:cubicBezTo>
                  <a:cubicBezTo>
                    <a:pt x="475" y="1541"/>
                    <a:pt x="475" y="1541"/>
                    <a:pt x="492" y="1557"/>
                  </a:cubicBezTo>
                  <a:cubicBezTo>
                    <a:pt x="1016" y="1852"/>
                    <a:pt x="1016" y="1984"/>
                    <a:pt x="1016" y="1984"/>
                  </a:cubicBezTo>
                  <a:cubicBezTo>
                    <a:pt x="1016" y="1984"/>
                    <a:pt x="1049" y="1754"/>
                    <a:pt x="1098" y="1525"/>
                  </a:cubicBezTo>
                  <a:cubicBezTo>
                    <a:pt x="1115" y="1443"/>
                    <a:pt x="1147" y="1361"/>
                    <a:pt x="1164" y="1295"/>
                  </a:cubicBezTo>
                  <a:cubicBezTo>
                    <a:pt x="1279" y="918"/>
                    <a:pt x="1115" y="525"/>
                    <a:pt x="770" y="344"/>
                  </a:cubicBezTo>
                  <a:cubicBezTo>
                    <a:pt x="349" y="95"/>
                    <a:pt x="329" y="8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3697100" y="1554100"/>
              <a:ext cx="173350" cy="121750"/>
            </a:xfrm>
            <a:custGeom>
              <a:avLst/>
              <a:gdLst/>
              <a:ahLst/>
              <a:cxnLst/>
              <a:rect l="l" t="t" r="r" b="b"/>
              <a:pathLst>
                <a:path w="6934" h="4870" extrusionOk="0">
                  <a:moveTo>
                    <a:pt x="1959" y="1"/>
                  </a:moveTo>
                  <a:cubicBezTo>
                    <a:pt x="1064" y="1"/>
                    <a:pt x="586" y="830"/>
                    <a:pt x="705" y="1372"/>
                  </a:cubicBezTo>
                  <a:cubicBezTo>
                    <a:pt x="834" y="1975"/>
                    <a:pt x="1402" y="2012"/>
                    <a:pt x="1542" y="2012"/>
                  </a:cubicBezTo>
                  <a:cubicBezTo>
                    <a:pt x="1562" y="2012"/>
                    <a:pt x="1574" y="2012"/>
                    <a:pt x="1574" y="2012"/>
                  </a:cubicBezTo>
                  <a:cubicBezTo>
                    <a:pt x="1295" y="1913"/>
                    <a:pt x="1180" y="1602"/>
                    <a:pt x="1312" y="1340"/>
                  </a:cubicBezTo>
                  <a:cubicBezTo>
                    <a:pt x="1354" y="1276"/>
                    <a:pt x="1399" y="1251"/>
                    <a:pt x="1446" y="1251"/>
                  </a:cubicBezTo>
                  <a:cubicBezTo>
                    <a:pt x="1544" y="1251"/>
                    <a:pt x="1654" y="1355"/>
                    <a:pt x="1787" y="1421"/>
                  </a:cubicBezTo>
                  <a:cubicBezTo>
                    <a:pt x="1828" y="1440"/>
                    <a:pt x="1866" y="1449"/>
                    <a:pt x="1902" y="1449"/>
                  </a:cubicBezTo>
                  <a:cubicBezTo>
                    <a:pt x="2053" y="1449"/>
                    <a:pt x="2157" y="1296"/>
                    <a:pt x="2197" y="1110"/>
                  </a:cubicBezTo>
                  <a:cubicBezTo>
                    <a:pt x="2237" y="969"/>
                    <a:pt x="2346" y="828"/>
                    <a:pt x="2534" y="828"/>
                  </a:cubicBezTo>
                  <a:cubicBezTo>
                    <a:pt x="2652" y="828"/>
                    <a:pt x="2800" y="883"/>
                    <a:pt x="2983" y="1028"/>
                  </a:cubicBezTo>
                  <a:cubicBezTo>
                    <a:pt x="3475" y="1405"/>
                    <a:pt x="3164" y="2159"/>
                    <a:pt x="3164" y="2159"/>
                  </a:cubicBezTo>
                  <a:cubicBezTo>
                    <a:pt x="3164" y="2159"/>
                    <a:pt x="3164" y="1536"/>
                    <a:pt x="2738" y="1487"/>
                  </a:cubicBezTo>
                  <a:cubicBezTo>
                    <a:pt x="2690" y="1474"/>
                    <a:pt x="2643" y="1467"/>
                    <a:pt x="2597" y="1467"/>
                  </a:cubicBezTo>
                  <a:cubicBezTo>
                    <a:pt x="2419" y="1467"/>
                    <a:pt x="2258" y="1564"/>
                    <a:pt x="2180" y="1733"/>
                  </a:cubicBezTo>
                  <a:cubicBezTo>
                    <a:pt x="2443" y="1733"/>
                    <a:pt x="2475" y="2110"/>
                    <a:pt x="2328" y="2307"/>
                  </a:cubicBezTo>
                  <a:cubicBezTo>
                    <a:pt x="2180" y="2520"/>
                    <a:pt x="2213" y="2651"/>
                    <a:pt x="2361" y="2749"/>
                  </a:cubicBezTo>
                  <a:cubicBezTo>
                    <a:pt x="2492" y="2831"/>
                    <a:pt x="2705" y="2815"/>
                    <a:pt x="2541" y="3192"/>
                  </a:cubicBezTo>
                  <a:cubicBezTo>
                    <a:pt x="2361" y="3569"/>
                    <a:pt x="1639" y="3569"/>
                    <a:pt x="1639" y="3569"/>
                  </a:cubicBezTo>
                  <a:cubicBezTo>
                    <a:pt x="1787" y="3356"/>
                    <a:pt x="1754" y="3061"/>
                    <a:pt x="1557" y="2897"/>
                  </a:cubicBezTo>
                  <a:cubicBezTo>
                    <a:pt x="1557" y="3077"/>
                    <a:pt x="1443" y="3225"/>
                    <a:pt x="1279" y="3274"/>
                  </a:cubicBezTo>
                  <a:cubicBezTo>
                    <a:pt x="1000" y="3356"/>
                    <a:pt x="1000" y="3274"/>
                    <a:pt x="738" y="3503"/>
                  </a:cubicBezTo>
                  <a:cubicBezTo>
                    <a:pt x="601" y="3614"/>
                    <a:pt x="407" y="3641"/>
                    <a:pt x="253" y="3641"/>
                  </a:cubicBezTo>
                  <a:cubicBezTo>
                    <a:pt x="110" y="3641"/>
                    <a:pt x="0" y="3618"/>
                    <a:pt x="0" y="3618"/>
                  </a:cubicBezTo>
                  <a:lnTo>
                    <a:pt x="0" y="3618"/>
                  </a:lnTo>
                  <a:cubicBezTo>
                    <a:pt x="164" y="3716"/>
                    <a:pt x="377" y="3765"/>
                    <a:pt x="574" y="3782"/>
                  </a:cubicBezTo>
                  <a:cubicBezTo>
                    <a:pt x="1016" y="3815"/>
                    <a:pt x="1459" y="3897"/>
                    <a:pt x="1885" y="3995"/>
                  </a:cubicBezTo>
                  <a:cubicBezTo>
                    <a:pt x="3065" y="4356"/>
                    <a:pt x="3787" y="4847"/>
                    <a:pt x="4688" y="4864"/>
                  </a:cubicBezTo>
                  <a:cubicBezTo>
                    <a:pt x="4738" y="4867"/>
                    <a:pt x="4789" y="4869"/>
                    <a:pt x="4839" y="4869"/>
                  </a:cubicBezTo>
                  <a:cubicBezTo>
                    <a:pt x="5234" y="4869"/>
                    <a:pt x="5634" y="4758"/>
                    <a:pt x="5983" y="4569"/>
                  </a:cubicBezTo>
                  <a:cubicBezTo>
                    <a:pt x="6721" y="4077"/>
                    <a:pt x="6934" y="3093"/>
                    <a:pt x="6458" y="2339"/>
                  </a:cubicBezTo>
                  <a:cubicBezTo>
                    <a:pt x="6227" y="2009"/>
                    <a:pt x="5863" y="1858"/>
                    <a:pt x="5523" y="1858"/>
                  </a:cubicBezTo>
                  <a:cubicBezTo>
                    <a:pt x="5188" y="1858"/>
                    <a:pt x="4876" y="2005"/>
                    <a:pt x="4737" y="2274"/>
                  </a:cubicBezTo>
                  <a:cubicBezTo>
                    <a:pt x="4475" y="2618"/>
                    <a:pt x="4524" y="3077"/>
                    <a:pt x="4819" y="3372"/>
                  </a:cubicBezTo>
                  <a:cubicBezTo>
                    <a:pt x="4836" y="3388"/>
                    <a:pt x="4868" y="3405"/>
                    <a:pt x="4885" y="3421"/>
                  </a:cubicBezTo>
                  <a:lnTo>
                    <a:pt x="4918" y="3438"/>
                  </a:lnTo>
                  <a:cubicBezTo>
                    <a:pt x="5020" y="3497"/>
                    <a:pt x="5148" y="3528"/>
                    <a:pt x="5273" y="3528"/>
                  </a:cubicBezTo>
                  <a:cubicBezTo>
                    <a:pt x="5525" y="3528"/>
                    <a:pt x="5765" y="3401"/>
                    <a:pt x="5754" y="3126"/>
                  </a:cubicBezTo>
                  <a:cubicBezTo>
                    <a:pt x="5767" y="2929"/>
                    <a:pt x="5607" y="2845"/>
                    <a:pt x="5429" y="2845"/>
                  </a:cubicBezTo>
                  <a:cubicBezTo>
                    <a:pt x="5177" y="2845"/>
                    <a:pt x="4891" y="3014"/>
                    <a:pt x="5016" y="3274"/>
                  </a:cubicBezTo>
                  <a:cubicBezTo>
                    <a:pt x="5016" y="3296"/>
                    <a:pt x="5016" y="3319"/>
                    <a:pt x="4993" y="3319"/>
                  </a:cubicBezTo>
                  <a:cubicBezTo>
                    <a:pt x="4967" y="3319"/>
                    <a:pt x="4910" y="3289"/>
                    <a:pt x="4786" y="3192"/>
                  </a:cubicBezTo>
                  <a:cubicBezTo>
                    <a:pt x="4672" y="3093"/>
                    <a:pt x="4606" y="2946"/>
                    <a:pt x="4623" y="2782"/>
                  </a:cubicBezTo>
                  <a:cubicBezTo>
                    <a:pt x="4606" y="2618"/>
                    <a:pt x="4672" y="2438"/>
                    <a:pt x="4786" y="2307"/>
                  </a:cubicBezTo>
                  <a:cubicBezTo>
                    <a:pt x="4921" y="2070"/>
                    <a:pt x="5191" y="1943"/>
                    <a:pt x="5482" y="1943"/>
                  </a:cubicBezTo>
                  <a:cubicBezTo>
                    <a:pt x="5795" y="1943"/>
                    <a:pt x="6131" y="2090"/>
                    <a:pt x="6344" y="2405"/>
                  </a:cubicBezTo>
                  <a:cubicBezTo>
                    <a:pt x="6344" y="2405"/>
                    <a:pt x="6344" y="2421"/>
                    <a:pt x="6360" y="2421"/>
                  </a:cubicBezTo>
                  <a:cubicBezTo>
                    <a:pt x="6573" y="2848"/>
                    <a:pt x="6557" y="3339"/>
                    <a:pt x="6311" y="3749"/>
                  </a:cubicBezTo>
                  <a:cubicBezTo>
                    <a:pt x="6032" y="4240"/>
                    <a:pt x="5395" y="4587"/>
                    <a:pt x="4566" y="4587"/>
                  </a:cubicBezTo>
                  <a:cubicBezTo>
                    <a:pt x="4179" y="4587"/>
                    <a:pt x="3749" y="4511"/>
                    <a:pt x="3295" y="4339"/>
                  </a:cubicBezTo>
                  <a:cubicBezTo>
                    <a:pt x="3246" y="4323"/>
                    <a:pt x="3016" y="4257"/>
                    <a:pt x="2869" y="4175"/>
                  </a:cubicBezTo>
                  <a:cubicBezTo>
                    <a:pt x="2459" y="3962"/>
                    <a:pt x="2016" y="3815"/>
                    <a:pt x="1557" y="3733"/>
                  </a:cubicBezTo>
                  <a:cubicBezTo>
                    <a:pt x="1738" y="3716"/>
                    <a:pt x="1918" y="3683"/>
                    <a:pt x="2131" y="3651"/>
                  </a:cubicBezTo>
                  <a:cubicBezTo>
                    <a:pt x="3869" y="3306"/>
                    <a:pt x="4131" y="831"/>
                    <a:pt x="2672" y="159"/>
                  </a:cubicBezTo>
                  <a:cubicBezTo>
                    <a:pt x="2412" y="48"/>
                    <a:pt x="2173" y="1"/>
                    <a:pt x="19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3781500" y="16195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3804" y="0"/>
                  </a:moveTo>
                  <a:lnTo>
                    <a:pt x="3804" y="0"/>
                  </a:lnTo>
                  <a:cubicBezTo>
                    <a:pt x="3886" y="803"/>
                    <a:pt x="3541" y="1574"/>
                    <a:pt x="2902" y="2049"/>
                  </a:cubicBezTo>
                  <a:cubicBezTo>
                    <a:pt x="2489" y="2366"/>
                    <a:pt x="1990" y="2467"/>
                    <a:pt x="1523" y="2467"/>
                  </a:cubicBezTo>
                  <a:cubicBezTo>
                    <a:pt x="714" y="2467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29" y="2869"/>
                    <a:pt x="1837" y="2639"/>
                    <a:pt x="2214" y="3049"/>
                  </a:cubicBezTo>
                  <a:cubicBezTo>
                    <a:pt x="2382" y="3232"/>
                    <a:pt x="2557" y="3287"/>
                    <a:pt x="2716" y="3287"/>
                  </a:cubicBezTo>
                  <a:cubicBezTo>
                    <a:pt x="2898" y="3287"/>
                    <a:pt x="3059" y="3215"/>
                    <a:pt x="3164" y="3180"/>
                  </a:cubicBezTo>
                  <a:cubicBezTo>
                    <a:pt x="3195" y="3168"/>
                    <a:pt x="3226" y="3163"/>
                    <a:pt x="3255" y="3163"/>
                  </a:cubicBezTo>
                  <a:cubicBezTo>
                    <a:pt x="3353" y="3163"/>
                    <a:pt x="3442" y="3219"/>
                    <a:pt x="3492" y="3295"/>
                  </a:cubicBezTo>
                  <a:cubicBezTo>
                    <a:pt x="3525" y="3098"/>
                    <a:pt x="3476" y="2885"/>
                    <a:pt x="3345" y="2721"/>
                  </a:cubicBezTo>
                  <a:cubicBezTo>
                    <a:pt x="3181" y="2508"/>
                    <a:pt x="2771" y="2492"/>
                    <a:pt x="2705" y="2492"/>
                  </a:cubicBezTo>
                  <a:cubicBezTo>
                    <a:pt x="3263" y="2459"/>
                    <a:pt x="3771" y="2180"/>
                    <a:pt x="4099" y="1721"/>
                  </a:cubicBezTo>
                  <a:cubicBezTo>
                    <a:pt x="4656" y="918"/>
                    <a:pt x="3804" y="0"/>
                    <a:pt x="3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3632750" y="1434125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1810" y="1"/>
                  </a:moveTo>
                  <a:cubicBezTo>
                    <a:pt x="1386" y="1"/>
                    <a:pt x="977" y="150"/>
                    <a:pt x="706" y="451"/>
                  </a:cubicBezTo>
                  <a:cubicBezTo>
                    <a:pt x="1" y="1090"/>
                    <a:pt x="443" y="2139"/>
                    <a:pt x="1033" y="2352"/>
                  </a:cubicBezTo>
                  <a:cubicBezTo>
                    <a:pt x="1156" y="2410"/>
                    <a:pt x="1292" y="2438"/>
                    <a:pt x="1427" y="2438"/>
                  </a:cubicBezTo>
                  <a:cubicBezTo>
                    <a:pt x="1562" y="2438"/>
                    <a:pt x="1697" y="2410"/>
                    <a:pt x="1820" y="2352"/>
                  </a:cubicBezTo>
                  <a:lnTo>
                    <a:pt x="1869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17" y="2205"/>
                  </a:lnTo>
                  <a:cubicBezTo>
                    <a:pt x="2033" y="2188"/>
                    <a:pt x="2050" y="2172"/>
                    <a:pt x="2066" y="2155"/>
                  </a:cubicBezTo>
                  <a:cubicBezTo>
                    <a:pt x="2230" y="1975"/>
                    <a:pt x="2312" y="1729"/>
                    <a:pt x="2279" y="1500"/>
                  </a:cubicBezTo>
                  <a:cubicBezTo>
                    <a:pt x="2236" y="1156"/>
                    <a:pt x="2024" y="1016"/>
                    <a:pt x="1828" y="1016"/>
                  </a:cubicBezTo>
                  <a:cubicBezTo>
                    <a:pt x="1725" y="1016"/>
                    <a:pt x="1626" y="1055"/>
                    <a:pt x="1558" y="1123"/>
                  </a:cubicBezTo>
                  <a:cubicBezTo>
                    <a:pt x="1394" y="1287"/>
                    <a:pt x="1443" y="1565"/>
                    <a:pt x="1640" y="1696"/>
                  </a:cubicBezTo>
                  <a:cubicBezTo>
                    <a:pt x="1711" y="1728"/>
                    <a:pt x="1775" y="1738"/>
                    <a:pt x="1832" y="1738"/>
                  </a:cubicBezTo>
                  <a:cubicBezTo>
                    <a:pt x="1923" y="1738"/>
                    <a:pt x="1995" y="1713"/>
                    <a:pt x="2043" y="1713"/>
                  </a:cubicBezTo>
                  <a:cubicBezTo>
                    <a:pt x="2090" y="1713"/>
                    <a:pt x="2115" y="1736"/>
                    <a:pt x="2115" y="1828"/>
                  </a:cubicBezTo>
                  <a:cubicBezTo>
                    <a:pt x="2082" y="2024"/>
                    <a:pt x="1968" y="2205"/>
                    <a:pt x="1787" y="2287"/>
                  </a:cubicBezTo>
                  <a:cubicBezTo>
                    <a:pt x="1677" y="2342"/>
                    <a:pt x="1554" y="2371"/>
                    <a:pt x="1431" y="2371"/>
                  </a:cubicBezTo>
                  <a:cubicBezTo>
                    <a:pt x="1300" y="2371"/>
                    <a:pt x="1168" y="2338"/>
                    <a:pt x="1050" y="2270"/>
                  </a:cubicBezTo>
                  <a:cubicBezTo>
                    <a:pt x="509" y="2041"/>
                    <a:pt x="148" y="1106"/>
                    <a:pt x="788" y="549"/>
                  </a:cubicBezTo>
                  <a:cubicBezTo>
                    <a:pt x="1033" y="303"/>
                    <a:pt x="1378" y="172"/>
                    <a:pt x="1722" y="156"/>
                  </a:cubicBezTo>
                  <a:cubicBezTo>
                    <a:pt x="2476" y="205"/>
                    <a:pt x="3295" y="746"/>
                    <a:pt x="3443" y="2205"/>
                  </a:cubicBezTo>
                  <a:cubicBezTo>
                    <a:pt x="3476" y="2762"/>
                    <a:pt x="3427" y="3319"/>
                    <a:pt x="3279" y="3844"/>
                  </a:cubicBezTo>
                  <a:cubicBezTo>
                    <a:pt x="3148" y="4303"/>
                    <a:pt x="2935" y="4745"/>
                    <a:pt x="2673" y="5122"/>
                  </a:cubicBezTo>
                  <a:cubicBezTo>
                    <a:pt x="2263" y="5630"/>
                    <a:pt x="1755" y="6024"/>
                    <a:pt x="1181" y="6286"/>
                  </a:cubicBezTo>
                  <a:cubicBezTo>
                    <a:pt x="1804" y="6040"/>
                    <a:pt x="2361" y="5647"/>
                    <a:pt x="2787" y="5122"/>
                  </a:cubicBezTo>
                  <a:cubicBezTo>
                    <a:pt x="3541" y="4270"/>
                    <a:pt x="4443" y="2254"/>
                    <a:pt x="3164" y="615"/>
                  </a:cubicBezTo>
                  <a:cubicBezTo>
                    <a:pt x="2828" y="207"/>
                    <a:pt x="2309" y="1"/>
                    <a:pt x="18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3053725" y="1761175"/>
              <a:ext cx="37725" cy="191550"/>
            </a:xfrm>
            <a:custGeom>
              <a:avLst/>
              <a:gdLst/>
              <a:ahLst/>
              <a:cxnLst/>
              <a:rect l="l" t="t" r="r" b="b"/>
              <a:pathLst>
                <a:path w="1509" h="7662" extrusionOk="0">
                  <a:moveTo>
                    <a:pt x="620" y="0"/>
                  </a:moveTo>
                  <a:cubicBezTo>
                    <a:pt x="554" y="0"/>
                    <a:pt x="483" y="16"/>
                    <a:pt x="411" y="56"/>
                  </a:cubicBezTo>
                  <a:cubicBezTo>
                    <a:pt x="1" y="285"/>
                    <a:pt x="329" y="842"/>
                    <a:pt x="591" y="1105"/>
                  </a:cubicBezTo>
                  <a:cubicBezTo>
                    <a:pt x="689" y="1203"/>
                    <a:pt x="755" y="1482"/>
                    <a:pt x="788" y="1859"/>
                  </a:cubicBezTo>
                  <a:cubicBezTo>
                    <a:pt x="820" y="2580"/>
                    <a:pt x="804" y="3285"/>
                    <a:pt x="738" y="4006"/>
                  </a:cubicBezTo>
                  <a:cubicBezTo>
                    <a:pt x="607" y="5366"/>
                    <a:pt x="755" y="7137"/>
                    <a:pt x="1460" y="7661"/>
                  </a:cubicBezTo>
                  <a:cubicBezTo>
                    <a:pt x="1460" y="7661"/>
                    <a:pt x="804" y="7055"/>
                    <a:pt x="952" y="5170"/>
                  </a:cubicBezTo>
                  <a:cubicBezTo>
                    <a:pt x="1033" y="3973"/>
                    <a:pt x="1410" y="2826"/>
                    <a:pt x="1476" y="1859"/>
                  </a:cubicBezTo>
                  <a:cubicBezTo>
                    <a:pt x="1509" y="1301"/>
                    <a:pt x="1443" y="793"/>
                    <a:pt x="1181" y="383"/>
                  </a:cubicBezTo>
                  <a:cubicBezTo>
                    <a:pt x="1181" y="383"/>
                    <a:pt x="944" y="0"/>
                    <a:pt x="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2935300" y="1736200"/>
              <a:ext cx="212300" cy="254225"/>
            </a:xfrm>
            <a:custGeom>
              <a:avLst/>
              <a:gdLst/>
              <a:ahLst/>
              <a:cxnLst/>
              <a:rect l="l" t="t" r="r" b="b"/>
              <a:pathLst>
                <a:path w="8492" h="10169" extrusionOk="0">
                  <a:moveTo>
                    <a:pt x="2209" y="1"/>
                  </a:moveTo>
                  <a:cubicBezTo>
                    <a:pt x="1300" y="1"/>
                    <a:pt x="461" y="459"/>
                    <a:pt x="247" y="1169"/>
                  </a:cubicBezTo>
                  <a:cubicBezTo>
                    <a:pt x="1" y="1776"/>
                    <a:pt x="197" y="2464"/>
                    <a:pt x="722" y="2858"/>
                  </a:cubicBezTo>
                  <a:cubicBezTo>
                    <a:pt x="738" y="2874"/>
                    <a:pt x="755" y="2874"/>
                    <a:pt x="771" y="2890"/>
                  </a:cubicBezTo>
                  <a:cubicBezTo>
                    <a:pt x="999" y="3032"/>
                    <a:pt x="1257" y="3102"/>
                    <a:pt x="1517" y="3102"/>
                  </a:cubicBezTo>
                  <a:cubicBezTo>
                    <a:pt x="1798" y="3102"/>
                    <a:pt x="2081" y="3020"/>
                    <a:pt x="2328" y="2858"/>
                  </a:cubicBezTo>
                  <a:cubicBezTo>
                    <a:pt x="2492" y="2759"/>
                    <a:pt x="2607" y="2612"/>
                    <a:pt x="2656" y="2431"/>
                  </a:cubicBezTo>
                  <a:cubicBezTo>
                    <a:pt x="2800" y="2028"/>
                    <a:pt x="2501" y="1638"/>
                    <a:pt x="2115" y="1638"/>
                  </a:cubicBezTo>
                  <a:cubicBezTo>
                    <a:pt x="2062" y="1638"/>
                    <a:pt x="2007" y="1645"/>
                    <a:pt x="1951" y="1661"/>
                  </a:cubicBezTo>
                  <a:cubicBezTo>
                    <a:pt x="1623" y="1727"/>
                    <a:pt x="1443" y="2071"/>
                    <a:pt x="1558" y="2382"/>
                  </a:cubicBezTo>
                  <a:cubicBezTo>
                    <a:pt x="1646" y="2634"/>
                    <a:pt x="1928" y="2664"/>
                    <a:pt x="2054" y="2664"/>
                  </a:cubicBezTo>
                  <a:cubicBezTo>
                    <a:pt x="2092" y="2664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43"/>
                    <a:pt x="2017" y="2808"/>
                    <a:pt x="1951" y="2858"/>
                  </a:cubicBezTo>
                  <a:cubicBezTo>
                    <a:pt x="1828" y="2923"/>
                    <a:pt x="1693" y="2956"/>
                    <a:pt x="1560" y="2956"/>
                  </a:cubicBezTo>
                  <a:cubicBezTo>
                    <a:pt x="1427" y="2956"/>
                    <a:pt x="1296" y="2923"/>
                    <a:pt x="1181" y="2858"/>
                  </a:cubicBezTo>
                  <a:cubicBezTo>
                    <a:pt x="1099" y="2825"/>
                    <a:pt x="1017" y="2776"/>
                    <a:pt x="951" y="2710"/>
                  </a:cubicBezTo>
                  <a:cubicBezTo>
                    <a:pt x="525" y="2333"/>
                    <a:pt x="427" y="1087"/>
                    <a:pt x="1148" y="514"/>
                  </a:cubicBezTo>
                  <a:cubicBezTo>
                    <a:pt x="1472" y="278"/>
                    <a:pt x="1863" y="148"/>
                    <a:pt x="2260" y="148"/>
                  </a:cubicBezTo>
                  <a:cubicBezTo>
                    <a:pt x="2304" y="148"/>
                    <a:pt x="2349" y="150"/>
                    <a:pt x="2394" y="153"/>
                  </a:cubicBezTo>
                  <a:cubicBezTo>
                    <a:pt x="2525" y="153"/>
                    <a:pt x="2656" y="186"/>
                    <a:pt x="2787" y="219"/>
                  </a:cubicBezTo>
                  <a:cubicBezTo>
                    <a:pt x="3885" y="481"/>
                    <a:pt x="4590" y="1645"/>
                    <a:pt x="4820" y="2858"/>
                  </a:cubicBezTo>
                  <a:cubicBezTo>
                    <a:pt x="4820" y="2874"/>
                    <a:pt x="4820" y="2874"/>
                    <a:pt x="4820" y="2874"/>
                  </a:cubicBezTo>
                  <a:cubicBezTo>
                    <a:pt x="5066" y="4120"/>
                    <a:pt x="4820" y="5365"/>
                    <a:pt x="4902" y="6480"/>
                  </a:cubicBezTo>
                  <a:cubicBezTo>
                    <a:pt x="4853" y="7513"/>
                    <a:pt x="5246" y="8496"/>
                    <a:pt x="5984" y="9201"/>
                  </a:cubicBezTo>
                  <a:cubicBezTo>
                    <a:pt x="6688" y="9808"/>
                    <a:pt x="7574" y="10152"/>
                    <a:pt x="8491" y="10168"/>
                  </a:cubicBezTo>
                  <a:cubicBezTo>
                    <a:pt x="7574" y="10119"/>
                    <a:pt x="6705" y="9742"/>
                    <a:pt x="6033" y="9135"/>
                  </a:cubicBezTo>
                  <a:cubicBezTo>
                    <a:pt x="5328" y="8431"/>
                    <a:pt x="4967" y="7464"/>
                    <a:pt x="5033" y="6480"/>
                  </a:cubicBezTo>
                  <a:cubicBezTo>
                    <a:pt x="4967" y="5382"/>
                    <a:pt x="5213" y="4153"/>
                    <a:pt x="4984" y="2858"/>
                  </a:cubicBezTo>
                  <a:lnTo>
                    <a:pt x="4984" y="2841"/>
                  </a:lnTo>
                  <a:cubicBezTo>
                    <a:pt x="4754" y="1579"/>
                    <a:pt x="4000" y="333"/>
                    <a:pt x="2820" y="71"/>
                  </a:cubicBezTo>
                  <a:cubicBezTo>
                    <a:pt x="2617" y="23"/>
                    <a:pt x="2411" y="1"/>
                    <a:pt x="22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2983650" y="1771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1798" y="0"/>
                  </a:moveTo>
                  <a:cubicBezTo>
                    <a:pt x="1319" y="0"/>
                    <a:pt x="1021" y="389"/>
                    <a:pt x="935" y="1090"/>
                  </a:cubicBezTo>
                  <a:cubicBezTo>
                    <a:pt x="919" y="1205"/>
                    <a:pt x="870" y="1336"/>
                    <a:pt x="820" y="1435"/>
                  </a:cubicBezTo>
                  <a:cubicBezTo>
                    <a:pt x="620" y="1761"/>
                    <a:pt x="247" y="1799"/>
                    <a:pt x="82" y="1799"/>
                  </a:cubicBezTo>
                  <a:cubicBezTo>
                    <a:pt x="32" y="1799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50"/>
                    <a:pt x="703" y="2102"/>
                    <a:pt x="1242" y="2102"/>
                  </a:cubicBezTo>
                  <a:cubicBezTo>
                    <a:pt x="1510" y="2102"/>
                    <a:pt x="1767" y="2040"/>
                    <a:pt x="1951" y="1861"/>
                  </a:cubicBezTo>
                  <a:cubicBezTo>
                    <a:pt x="2066" y="1746"/>
                    <a:pt x="2148" y="1599"/>
                    <a:pt x="2197" y="1435"/>
                  </a:cubicBezTo>
                  <a:cubicBezTo>
                    <a:pt x="2328" y="992"/>
                    <a:pt x="2066" y="549"/>
                    <a:pt x="1951" y="386"/>
                  </a:cubicBezTo>
                  <a:cubicBezTo>
                    <a:pt x="1870" y="271"/>
                    <a:pt x="1886" y="107"/>
                    <a:pt x="2017" y="25"/>
                  </a:cubicBezTo>
                  <a:cubicBezTo>
                    <a:pt x="1940" y="8"/>
                    <a:pt x="1867" y="0"/>
                    <a:pt x="17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2926700" y="1775675"/>
              <a:ext cx="116000" cy="136875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279" y="0"/>
                  </a:moveTo>
                  <a:cubicBezTo>
                    <a:pt x="82" y="393"/>
                    <a:pt x="0" y="836"/>
                    <a:pt x="50" y="1279"/>
                  </a:cubicBezTo>
                  <a:cubicBezTo>
                    <a:pt x="115" y="1901"/>
                    <a:pt x="328" y="2492"/>
                    <a:pt x="689" y="3016"/>
                  </a:cubicBezTo>
                  <a:cubicBezTo>
                    <a:pt x="1169" y="3699"/>
                    <a:pt x="1943" y="3777"/>
                    <a:pt x="2271" y="3777"/>
                  </a:cubicBezTo>
                  <a:cubicBezTo>
                    <a:pt x="2368" y="3777"/>
                    <a:pt x="2426" y="3770"/>
                    <a:pt x="2426" y="3770"/>
                  </a:cubicBezTo>
                  <a:cubicBezTo>
                    <a:pt x="2148" y="3688"/>
                    <a:pt x="2099" y="3360"/>
                    <a:pt x="2295" y="3131"/>
                  </a:cubicBezTo>
                  <a:cubicBezTo>
                    <a:pt x="2443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0"/>
                  </a:cubicBezTo>
                  <a:cubicBezTo>
                    <a:pt x="2092" y="2165"/>
                    <a:pt x="2121" y="2158"/>
                    <a:pt x="2151" y="2158"/>
                  </a:cubicBezTo>
                  <a:cubicBezTo>
                    <a:pt x="2389" y="2158"/>
                    <a:pt x="2732" y="2589"/>
                    <a:pt x="2689" y="3098"/>
                  </a:cubicBezTo>
                  <a:cubicBezTo>
                    <a:pt x="2640" y="3688"/>
                    <a:pt x="2902" y="3836"/>
                    <a:pt x="3295" y="4131"/>
                  </a:cubicBezTo>
                  <a:cubicBezTo>
                    <a:pt x="3689" y="4409"/>
                    <a:pt x="3459" y="4934"/>
                    <a:pt x="3459" y="4934"/>
                  </a:cubicBezTo>
                  <a:cubicBezTo>
                    <a:pt x="4180" y="4524"/>
                    <a:pt x="4016" y="3852"/>
                    <a:pt x="3934" y="3705"/>
                  </a:cubicBezTo>
                  <a:cubicBezTo>
                    <a:pt x="3836" y="3557"/>
                    <a:pt x="3656" y="3295"/>
                    <a:pt x="3885" y="3196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6" y="3909"/>
                    <a:pt x="4180" y="4557"/>
                  </a:cubicBezTo>
                  <a:cubicBezTo>
                    <a:pt x="4148" y="4917"/>
                    <a:pt x="4328" y="5278"/>
                    <a:pt x="4639" y="5475"/>
                  </a:cubicBezTo>
                  <a:cubicBezTo>
                    <a:pt x="4492" y="5147"/>
                    <a:pt x="4443" y="4803"/>
                    <a:pt x="4443" y="4459"/>
                  </a:cubicBezTo>
                  <a:cubicBezTo>
                    <a:pt x="4443" y="3950"/>
                    <a:pt x="4541" y="3016"/>
                    <a:pt x="3623" y="2410"/>
                  </a:cubicBezTo>
                  <a:cubicBezTo>
                    <a:pt x="2721" y="1787"/>
                    <a:pt x="1623" y="2049"/>
                    <a:pt x="820" y="1492"/>
                  </a:cubicBezTo>
                  <a:cubicBezTo>
                    <a:pt x="738" y="1426"/>
                    <a:pt x="673" y="1361"/>
                    <a:pt x="607" y="1295"/>
                  </a:cubicBezTo>
                  <a:cubicBezTo>
                    <a:pt x="296" y="934"/>
                    <a:pt x="181" y="459"/>
                    <a:pt x="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2882025" y="1737050"/>
              <a:ext cx="74625" cy="48825"/>
            </a:xfrm>
            <a:custGeom>
              <a:avLst/>
              <a:gdLst/>
              <a:ahLst/>
              <a:cxnLst/>
              <a:rect l="l" t="t" r="r" b="b"/>
              <a:pathLst>
                <a:path w="2985" h="1953" extrusionOk="0">
                  <a:moveTo>
                    <a:pt x="2057" y="0"/>
                  </a:moveTo>
                  <a:cubicBezTo>
                    <a:pt x="349" y="0"/>
                    <a:pt x="312" y="1081"/>
                    <a:pt x="312" y="1365"/>
                  </a:cubicBezTo>
                  <a:cubicBezTo>
                    <a:pt x="312" y="1561"/>
                    <a:pt x="181" y="1725"/>
                    <a:pt x="1" y="1791"/>
                  </a:cubicBezTo>
                  <a:cubicBezTo>
                    <a:pt x="272" y="1904"/>
                    <a:pt x="509" y="1952"/>
                    <a:pt x="717" y="1952"/>
                  </a:cubicBezTo>
                  <a:cubicBezTo>
                    <a:pt x="1476" y="1952"/>
                    <a:pt x="1844" y="1306"/>
                    <a:pt x="2050" y="791"/>
                  </a:cubicBezTo>
                  <a:cubicBezTo>
                    <a:pt x="2214" y="398"/>
                    <a:pt x="2558" y="135"/>
                    <a:pt x="2984" y="86"/>
                  </a:cubicBezTo>
                  <a:cubicBezTo>
                    <a:pt x="2630" y="27"/>
                    <a:pt x="2323" y="0"/>
                    <a:pt x="20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853750" y="1736375"/>
              <a:ext cx="36100" cy="28150"/>
            </a:xfrm>
            <a:custGeom>
              <a:avLst/>
              <a:gdLst/>
              <a:ahLst/>
              <a:cxnLst/>
              <a:rect l="l" t="t" r="r" b="b"/>
              <a:pathLst>
                <a:path w="1444" h="1126" extrusionOk="0">
                  <a:moveTo>
                    <a:pt x="476" y="1"/>
                  </a:moveTo>
                  <a:cubicBezTo>
                    <a:pt x="427" y="1"/>
                    <a:pt x="378" y="10"/>
                    <a:pt x="329" y="31"/>
                  </a:cubicBezTo>
                  <a:cubicBezTo>
                    <a:pt x="99" y="146"/>
                    <a:pt x="1" y="425"/>
                    <a:pt x="99" y="654"/>
                  </a:cubicBezTo>
                  <a:cubicBezTo>
                    <a:pt x="181" y="867"/>
                    <a:pt x="361" y="1015"/>
                    <a:pt x="575" y="1080"/>
                  </a:cubicBezTo>
                  <a:cubicBezTo>
                    <a:pt x="653" y="1110"/>
                    <a:pt x="735" y="1125"/>
                    <a:pt x="818" y="1125"/>
                  </a:cubicBezTo>
                  <a:cubicBezTo>
                    <a:pt x="961" y="1125"/>
                    <a:pt x="1106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2" y="71"/>
                  </a:cubicBezTo>
                  <a:cubicBezTo>
                    <a:pt x="594" y="71"/>
                    <a:pt x="699" y="150"/>
                    <a:pt x="722" y="277"/>
                  </a:cubicBezTo>
                  <a:cubicBezTo>
                    <a:pt x="733" y="389"/>
                    <a:pt x="646" y="455"/>
                    <a:pt x="594" y="455"/>
                  </a:cubicBezTo>
                  <a:cubicBezTo>
                    <a:pt x="570" y="455"/>
                    <a:pt x="553" y="440"/>
                    <a:pt x="558" y="408"/>
                  </a:cubicBezTo>
                  <a:cubicBezTo>
                    <a:pt x="583" y="335"/>
                    <a:pt x="543" y="270"/>
                    <a:pt x="473" y="270"/>
                  </a:cubicBezTo>
                  <a:cubicBezTo>
                    <a:pt x="450" y="270"/>
                    <a:pt x="423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3" y="567"/>
                    <a:pt x="500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8" y="133"/>
                    <a:pt x="653" y="1"/>
                    <a:pt x="4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325000" y="1758525"/>
              <a:ext cx="68475" cy="268775"/>
            </a:xfrm>
            <a:custGeom>
              <a:avLst/>
              <a:gdLst/>
              <a:ahLst/>
              <a:cxnLst/>
              <a:rect l="l" t="t" r="r" b="b"/>
              <a:pathLst>
                <a:path w="2739" h="10751" extrusionOk="0">
                  <a:moveTo>
                    <a:pt x="1299" y="1"/>
                  </a:moveTo>
                  <a:cubicBezTo>
                    <a:pt x="718" y="1"/>
                    <a:pt x="162" y="377"/>
                    <a:pt x="99" y="899"/>
                  </a:cubicBezTo>
                  <a:cubicBezTo>
                    <a:pt x="1" y="1424"/>
                    <a:pt x="378" y="1915"/>
                    <a:pt x="902" y="1965"/>
                  </a:cubicBezTo>
                  <a:lnTo>
                    <a:pt x="1050" y="1965"/>
                  </a:lnTo>
                  <a:cubicBezTo>
                    <a:pt x="1574" y="1932"/>
                    <a:pt x="1837" y="1342"/>
                    <a:pt x="1640" y="1079"/>
                  </a:cubicBezTo>
                  <a:cubicBezTo>
                    <a:pt x="1563" y="961"/>
                    <a:pt x="1446" y="909"/>
                    <a:pt x="1329" y="909"/>
                  </a:cubicBezTo>
                  <a:cubicBezTo>
                    <a:pt x="1121" y="909"/>
                    <a:pt x="914" y="1074"/>
                    <a:pt x="935" y="1325"/>
                  </a:cubicBezTo>
                  <a:cubicBezTo>
                    <a:pt x="952" y="1637"/>
                    <a:pt x="1296" y="1620"/>
                    <a:pt x="1345" y="1653"/>
                  </a:cubicBezTo>
                  <a:cubicBezTo>
                    <a:pt x="1378" y="1702"/>
                    <a:pt x="1345" y="1752"/>
                    <a:pt x="1345" y="1752"/>
                  </a:cubicBezTo>
                  <a:cubicBezTo>
                    <a:pt x="1296" y="1817"/>
                    <a:pt x="1230" y="1866"/>
                    <a:pt x="1165" y="1899"/>
                  </a:cubicBezTo>
                  <a:cubicBezTo>
                    <a:pt x="1148" y="1899"/>
                    <a:pt x="1132" y="1915"/>
                    <a:pt x="1115" y="1915"/>
                  </a:cubicBezTo>
                  <a:lnTo>
                    <a:pt x="1099" y="1915"/>
                  </a:lnTo>
                  <a:cubicBezTo>
                    <a:pt x="1065" y="1919"/>
                    <a:pt x="1032" y="1921"/>
                    <a:pt x="999" y="1921"/>
                  </a:cubicBezTo>
                  <a:cubicBezTo>
                    <a:pt x="473" y="1921"/>
                    <a:pt x="73" y="1440"/>
                    <a:pt x="181" y="916"/>
                  </a:cubicBezTo>
                  <a:cubicBezTo>
                    <a:pt x="263" y="444"/>
                    <a:pt x="756" y="120"/>
                    <a:pt x="1270" y="120"/>
                  </a:cubicBezTo>
                  <a:cubicBezTo>
                    <a:pt x="1577" y="120"/>
                    <a:pt x="1892" y="236"/>
                    <a:pt x="2132" y="506"/>
                  </a:cubicBezTo>
                  <a:cubicBezTo>
                    <a:pt x="2443" y="916"/>
                    <a:pt x="2591" y="1440"/>
                    <a:pt x="2542" y="1948"/>
                  </a:cubicBezTo>
                  <a:cubicBezTo>
                    <a:pt x="2525" y="2456"/>
                    <a:pt x="2410" y="2964"/>
                    <a:pt x="2230" y="3440"/>
                  </a:cubicBezTo>
                  <a:cubicBezTo>
                    <a:pt x="1411" y="5456"/>
                    <a:pt x="525" y="7505"/>
                    <a:pt x="1148" y="8980"/>
                  </a:cubicBezTo>
                  <a:cubicBezTo>
                    <a:pt x="1427" y="9734"/>
                    <a:pt x="1968" y="10357"/>
                    <a:pt x="2673" y="10750"/>
                  </a:cubicBezTo>
                  <a:cubicBezTo>
                    <a:pt x="2001" y="10341"/>
                    <a:pt x="1492" y="9701"/>
                    <a:pt x="1230" y="8947"/>
                  </a:cubicBezTo>
                  <a:cubicBezTo>
                    <a:pt x="673" y="7505"/>
                    <a:pt x="1558" y="5554"/>
                    <a:pt x="2394" y="3505"/>
                  </a:cubicBezTo>
                  <a:cubicBezTo>
                    <a:pt x="2591" y="3014"/>
                    <a:pt x="2689" y="2489"/>
                    <a:pt x="2705" y="1965"/>
                  </a:cubicBezTo>
                  <a:cubicBezTo>
                    <a:pt x="2738" y="1407"/>
                    <a:pt x="2574" y="850"/>
                    <a:pt x="2230" y="407"/>
                  </a:cubicBezTo>
                  <a:cubicBezTo>
                    <a:pt x="1969" y="122"/>
                    <a:pt x="1630" y="1"/>
                    <a:pt x="12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442625" y="1772375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590" y="1"/>
                  </a:moveTo>
                  <a:lnTo>
                    <a:pt x="557" y="329"/>
                  </a:lnTo>
                  <a:cubicBezTo>
                    <a:pt x="525" y="607"/>
                    <a:pt x="426" y="870"/>
                    <a:pt x="295" y="1099"/>
                  </a:cubicBezTo>
                  <a:cubicBezTo>
                    <a:pt x="213" y="1198"/>
                    <a:pt x="148" y="1296"/>
                    <a:pt x="99" y="1411"/>
                  </a:cubicBezTo>
                  <a:cubicBezTo>
                    <a:pt x="0" y="1656"/>
                    <a:pt x="33" y="1952"/>
                    <a:pt x="230" y="2165"/>
                  </a:cubicBezTo>
                  <a:cubicBezTo>
                    <a:pt x="410" y="2427"/>
                    <a:pt x="525" y="2722"/>
                    <a:pt x="574" y="3050"/>
                  </a:cubicBezTo>
                  <a:cubicBezTo>
                    <a:pt x="590" y="3132"/>
                    <a:pt x="590" y="3378"/>
                    <a:pt x="607" y="3378"/>
                  </a:cubicBezTo>
                  <a:cubicBezTo>
                    <a:pt x="607" y="3378"/>
                    <a:pt x="623" y="3132"/>
                    <a:pt x="639" y="3050"/>
                  </a:cubicBezTo>
                  <a:cubicBezTo>
                    <a:pt x="672" y="2722"/>
                    <a:pt x="787" y="2427"/>
                    <a:pt x="984" y="2165"/>
                  </a:cubicBezTo>
                  <a:cubicBezTo>
                    <a:pt x="1164" y="1952"/>
                    <a:pt x="1213" y="1656"/>
                    <a:pt x="1098" y="1411"/>
                  </a:cubicBezTo>
                  <a:cubicBezTo>
                    <a:pt x="1049" y="1296"/>
                    <a:pt x="984" y="1198"/>
                    <a:pt x="902" y="1099"/>
                  </a:cubicBezTo>
                  <a:cubicBezTo>
                    <a:pt x="754" y="870"/>
                    <a:pt x="656" y="607"/>
                    <a:pt x="623" y="329"/>
                  </a:cubicBezTo>
                  <a:lnTo>
                    <a:pt x="59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387700" y="1748625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67"/>
                    <a:pt x="1312" y="1230"/>
                    <a:pt x="689" y="2361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78"/>
                    <a:pt x="263" y="5229"/>
                    <a:pt x="1574" y="6147"/>
                  </a:cubicBezTo>
                  <a:cubicBezTo>
                    <a:pt x="2705" y="6934"/>
                    <a:pt x="2771" y="7999"/>
                    <a:pt x="2771" y="8147"/>
                  </a:cubicBezTo>
                  <a:cubicBezTo>
                    <a:pt x="2787" y="7655"/>
                    <a:pt x="2623" y="7163"/>
                    <a:pt x="2328" y="6753"/>
                  </a:cubicBezTo>
                  <a:cubicBezTo>
                    <a:pt x="2033" y="6327"/>
                    <a:pt x="1640" y="6081"/>
                    <a:pt x="1050" y="5573"/>
                  </a:cubicBezTo>
                  <a:cubicBezTo>
                    <a:pt x="869" y="5409"/>
                    <a:pt x="738" y="5196"/>
                    <a:pt x="656" y="4967"/>
                  </a:cubicBezTo>
                  <a:cubicBezTo>
                    <a:pt x="312" y="4147"/>
                    <a:pt x="984" y="3279"/>
                    <a:pt x="1312" y="2902"/>
                  </a:cubicBezTo>
                  <a:cubicBezTo>
                    <a:pt x="1460" y="2738"/>
                    <a:pt x="1656" y="2557"/>
                    <a:pt x="1853" y="2361"/>
                  </a:cubicBezTo>
                  <a:cubicBezTo>
                    <a:pt x="2230" y="2016"/>
                    <a:pt x="2476" y="1574"/>
                    <a:pt x="2574" y="1082"/>
                  </a:cubicBezTo>
                  <a:cubicBezTo>
                    <a:pt x="2722" y="181"/>
                    <a:pt x="2083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312575" y="1512600"/>
              <a:ext cx="60825" cy="136475"/>
            </a:xfrm>
            <a:custGeom>
              <a:avLst/>
              <a:gdLst/>
              <a:ahLst/>
              <a:cxnLst/>
              <a:rect l="l" t="t" r="r" b="b"/>
              <a:pathLst>
                <a:path w="2433" h="5459" extrusionOk="0">
                  <a:moveTo>
                    <a:pt x="991" y="1"/>
                  </a:moveTo>
                  <a:cubicBezTo>
                    <a:pt x="629" y="1"/>
                    <a:pt x="1" y="573"/>
                    <a:pt x="285" y="2426"/>
                  </a:cubicBezTo>
                  <a:cubicBezTo>
                    <a:pt x="613" y="4458"/>
                    <a:pt x="2170" y="5409"/>
                    <a:pt x="2432" y="5458"/>
                  </a:cubicBezTo>
                  <a:cubicBezTo>
                    <a:pt x="2432" y="5458"/>
                    <a:pt x="908" y="4475"/>
                    <a:pt x="777" y="2803"/>
                  </a:cubicBezTo>
                  <a:cubicBezTo>
                    <a:pt x="645" y="1131"/>
                    <a:pt x="1154" y="1098"/>
                    <a:pt x="1317" y="738"/>
                  </a:cubicBezTo>
                  <a:cubicBezTo>
                    <a:pt x="1481" y="377"/>
                    <a:pt x="1399" y="115"/>
                    <a:pt x="1088" y="16"/>
                  </a:cubicBezTo>
                  <a:cubicBezTo>
                    <a:pt x="1059" y="6"/>
                    <a:pt x="1026" y="1"/>
                    <a:pt x="9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285250" y="1475275"/>
              <a:ext cx="131975" cy="177475"/>
            </a:xfrm>
            <a:custGeom>
              <a:avLst/>
              <a:gdLst/>
              <a:ahLst/>
              <a:cxnLst/>
              <a:rect l="l" t="t" r="r" b="b"/>
              <a:pathLst>
                <a:path w="5279" h="7099" extrusionOk="0">
                  <a:moveTo>
                    <a:pt x="3585" y="1"/>
                  </a:moveTo>
                  <a:cubicBezTo>
                    <a:pt x="3383" y="1"/>
                    <a:pt x="3194" y="23"/>
                    <a:pt x="3033" y="50"/>
                  </a:cubicBezTo>
                  <a:cubicBezTo>
                    <a:pt x="2591" y="132"/>
                    <a:pt x="2181" y="296"/>
                    <a:pt x="1837" y="559"/>
                  </a:cubicBezTo>
                  <a:cubicBezTo>
                    <a:pt x="1" y="1903"/>
                    <a:pt x="345" y="4296"/>
                    <a:pt x="886" y="5443"/>
                  </a:cubicBezTo>
                  <a:cubicBezTo>
                    <a:pt x="1181" y="6115"/>
                    <a:pt x="1656" y="6689"/>
                    <a:pt x="2279" y="7099"/>
                  </a:cubicBezTo>
                  <a:cubicBezTo>
                    <a:pt x="1689" y="6673"/>
                    <a:pt x="1230" y="6082"/>
                    <a:pt x="968" y="5394"/>
                  </a:cubicBezTo>
                  <a:cubicBezTo>
                    <a:pt x="460" y="4247"/>
                    <a:pt x="198" y="1952"/>
                    <a:pt x="1935" y="690"/>
                  </a:cubicBezTo>
                  <a:cubicBezTo>
                    <a:pt x="2358" y="375"/>
                    <a:pt x="2910" y="183"/>
                    <a:pt x="3422" y="183"/>
                  </a:cubicBezTo>
                  <a:cubicBezTo>
                    <a:pt x="3842" y="183"/>
                    <a:pt x="4235" y="312"/>
                    <a:pt x="4509" y="608"/>
                  </a:cubicBezTo>
                  <a:cubicBezTo>
                    <a:pt x="5154" y="1238"/>
                    <a:pt x="4671" y="2297"/>
                    <a:pt x="3983" y="2297"/>
                  </a:cubicBezTo>
                  <a:cubicBezTo>
                    <a:pt x="3972" y="2297"/>
                    <a:pt x="3962" y="2297"/>
                    <a:pt x="3951" y="2296"/>
                  </a:cubicBezTo>
                  <a:cubicBezTo>
                    <a:pt x="3921" y="2299"/>
                    <a:pt x="3891" y="2301"/>
                    <a:pt x="3862" y="2301"/>
                  </a:cubicBezTo>
                  <a:cubicBezTo>
                    <a:pt x="3601" y="2301"/>
                    <a:pt x="3361" y="2173"/>
                    <a:pt x="3214" y="1952"/>
                  </a:cubicBezTo>
                  <a:cubicBezTo>
                    <a:pt x="3164" y="1837"/>
                    <a:pt x="3132" y="1706"/>
                    <a:pt x="3148" y="1591"/>
                  </a:cubicBezTo>
                  <a:cubicBezTo>
                    <a:pt x="3168" y="1334"/>
                    <a:pt x="3247" y="1256"/>
                    <a:pt x="3304" y="1256"/>
                  </a:cubicBezTo>
                  <a:cubicBezTo>
                    <a:pt x="3341" y="1256"/>
                    <a:pt x="3368" y="1290"/>
                    <a:pt x="3361" y="1329"/>
                  </a:cubicBezTo>
                  <a:cubicBezTo>
                    <a:pt x="3318" y="1561"/>
                    <a:pt x="3504" y="1766"/>
                    <a:pt x="3729" y="1766"/>
                  </a:cubicBezTo>
                  <a:cubicBezTo>
                    <a:pt x="3759" y="1766"/>
                    <a:pt x="3789" y="1763"/>
                    <a:pt x="3820" y="1755"/>
                  </a:cubicBezTo>
                  <a:cubicBezTo>
                    <a:pt x="4230" y="1706"/>
                    <a:pt x="4328" y="1149"/>
                    <a:pt x="3968" y="952"/>
                  </a:cubicBezTo>
                  <a:cubicBezTo>
                    <a:pt x="3874" y="905"/>
                    <a:pt x="3776" y="883"/>
                    <a:pt x="3679" y="883"/>
                  </a:cubicBezTo>
                  <a:cubicBezTo>
                    <a:pt x="3371" y="883"/>
                    <a:pt x="3083" y="1106"/>
                    <a:pt x="3033" y="1444"/>
                  </a:cubicBezTo>
                  <a:cubicBezTo>
                    <a:pt x="2968" y="1772"/>
                    <a:pt x="3132" y="2099"/>
                    <a:pt x="3427" y="2263"/>
                  </a:cubicBezTo>
                  <a:lnTo>
                    <a:pt x="3459" y="2280"/>
                  </a:lnTo>
                  <a:lnTo>
                    <a:pt x="3476" y="2280"/>
                  </a:lnTo>
                  <a:cubicBezTo>
                    <a:pt x="3558" y="2329"/>
                    <a:pt x="3673" y="2362"/>
                    <a:pt x="3771" y="2394"/>
                  </a:cubicBezTo>
                  <a:cubicBezTo>
                    <a:pt x="3861" y="2413"/>
                    <a:pt x="3950" y="2422"/>
                    <a:pt x="4038" y="2422"/>
                  </a:cubicBezTo>
                  <a:cubicBezTo>
                    <a:pt x="4654" y="2422"/>
                    <a:pt x="5189" y="1991"/>
                    <a:pt x="5246" y="1460"/>
                  </a:cubicBezTo>
                  <a:cubicBezTo>
                    <a:pt x="5279" y="1067"/>
                    <a:pt x="5131" y="657"/>
                    <a:pt x="4820" y="378"/>
                  </a:cubicBezTo>
                  <a:cubicBezTo>
                    <a:pt x="4429" y="85"/>
                    <a:pt x="3981" y="1"/>
                    <a:pt x="35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3366000" y="1428900"/>
              <a:ext cx="182775" cy="128375"/>
            </a:xfrm>
            <a:custGeom>
              <a:avLst/>
              <a:gdLst/>
              <a:ahLst/>
              <a:cxnLst/>
              <a:rect l="l" t="t" r="r" b="b"/>
              <a:pathLst>
                <a:path w="7311" h="5135" extrusionOk="0">
                  <a:moveTo>
                    <a:pt x="1756" y="0"/>
                  </a:moveTo>
                  <a:cubicBezTo>
                    <a:pt x="1360" y="0"/>
                    <a:pt x="970" y="171"/>
                    <a:pt x="705" y="496"/>
                  </a:cubicBezTo>
                  <a:cubicBezTo>
                    <a:pt x="610" y="628"/>
                    <a:pt x="462" y="700"/>
                    <a:pt x="312" y="700"/>
                  </a:cubicBezTo>
                  <a:cubicBezTo>
                    <a:pt x="201" y="700"/>
                    <a:pt x="90" y="661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66" y="1020"/>
                    <a:pt x="1770" y="1725"/>
                  </a:cubicBezTo>
                  <a:cubicBezTo>
                    <a:pt x="3082" y="2282"/>
                    <a:pt x="3524" y="4249"/>
                    <a:pt x="3655" y="5135"/>
                  </a:cubicBezTo>
                  <a:cubicBezTo>
                    <a:pt x="3803" y="4249"/>
                    <a:pt x="4245" y="2282"/>
                    <a:pt x="5557" y="1725"/>
                  </a:cubicBezTo>
                  <a:cubicBezTo>
                    <a:pt x="7261" y="1020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0" y="661"/>
                    <a:pt x="7109" y="700"/>
                    <a:pt x="7000" y="700"/>
                  </a:cubicBezTo>
                  <a:cubicBezTo>
                    <a:pt x="6852" y="700"/>
                    <a:pt x="6707" y="628"/>
                    <a:pt x="6622" y="496"/>
                  </a:cubicBezTo>
                  <a:cubicBezTo>
                    <a:pt x="6347" y="171"/>
                    <a:pt x="5953" y="0"/>
                    <a:pt x="5559" y="0"/>
                  </a:cubicBezTo>
                  <a:cubicBezTo>
                    <a:pt x="5296" y="0"/>
                    <a:pt x="5032" y="76"/>
                    <a:pt x="4803" y="234"/>
                  </a:cubicBezTo>
                  <a:cubicBezTo>
                    <a:pt x="4229" y="643"/>
                    <a:pt x="3852" y="1447"/>
                    <a:pt x="3655" y="2643"/>
                  </a:cubicBezTo>
                  <a:cubicBezTo>
                    <a:pt x="3475" y="1447"/>
                    <a:pt x="3098" y="627"/>
                    <a:pt x="2524" y="234"/>
                  </a:cubicBezTo>
                  <a:cubicBezTo>
                    <a:pt x="2288" y="76"/>
                    <a:pt x="2021" y="0"/>
                    <a:pt x="175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3424175" y="13572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46" y="165"/>
                    <a:pt x="1148" y="312"/>
                    <a:pt x="1017" y="427"/>
                  </a:cubicBezTo>
                  <a:cubicBezTo>
                    <a:pt x="574" y="853"/>
                    <a:pt x="1" y="1722"/>
                    <a:pt x="722" y="2918"/>
                  </a:cubicBezTo>
                  <a:cubicBezTo>
                    <a:pt x="1017" y="3394"/>
                    <a:pt x="1214" y="3902"/>
                    <a:pt x="1328" y="4443"/>
                  </a:cubicBezTo>
                  <a:cubicBezTo>
                    <a:pt x="1459" y="3902"/>
                    <a:pt x="1656" y="3377"/>
                    <a:pt x="1951" y="2918"/>
                  </a:cubicBezTo>
                  <a:cubicBezTo>
                    <a:pt x="2672" y="1722"/>
                    <a:pt x="2115" y="869"/>
                    <a:pt x="1672" y="427"/>
                  </a:cubicBezTo>
                  <a:cubicBezTo>
                    <a:pt x="1541" y="312"/>
                    <a:pt x="1427" y="165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3381150" y="1252725"/>
              <a:ext cx="152875" cy="167675"/>
            </a:xfrm>
            <a:custGeom>
              <a:avLst/>
              <a:gdLst/>
              <a:ahLst/>
              <a:cxnLst/>
              <a:rect l="l" t="t" r="r" b="b"/>
              <a:pathLst>
                <a:path w="6115" h="6707" extrusionOk="0">
                  <a:moveTo>
                    <a:pt x="1592" y="0"/>
                  </a:moveTo>
                  <a:cubicBezTo>
                    <a:pt x="1194" y="0"/>
                    <a:pt x="805" y="155"/>
                    <a:pt x="574" y="445"/>
                  </a:cubicBezTo>
                  <a:cubicBezTo>
                    <a:pt x="0" y="1101"/>
                    <a:pt x="476" y="2068"/>
                    <a:pt x="1131" y="2101"/>
                  </a:cubicBezTo>
                  <a:cubicBezTo>
                    <a:pt x="1150" y="2102"/>
                    <a:pt x="1168" y="2102"/>
                    <a:pt x="1186" y="2102"/>
                  </a:cubicBezTo>
                  <a:cubicBezTo>
                    <a:pt x="1784" y="2102"/>
                    <a:pt x="1996" y="1584"/>
                    <a:pt x="1869" y="1281"/>
                  </a:cubicBezTo>
                  <a:cubicBezTo>
                    <a:pt x="1827" y="1113"/>
                    <a:pt x="1664" y="992"/>
                    <a:pt x="1495" y="992"/>
                  </a:cubicBezTo>
                  <a:cubicBezTo>
                    <a:pt x="1467" y="992"/>
                    <a:pt x="1438" y="996"/>
                    <a:pt x="1410" y="1003"/>
                  </a:cubicBezTo>
                  <a:cubicBezTo>
                    <a:pt x="1246" y="1019"/>
                    <a:pt x="1148" y="1167"/>
                    <a:pt x="1164" y="1314"/>
                  </a:cubicBezTo>
                  <a:cubicBezTo>
                    <a:pt x="1154" y="1470"/>
                    <a:pt x="1275" y="1566"/>
                    <a:pt x="1402" y="1566"/>
                  </a:cubicBezTo>
                  <a:cubicBezTo>
                    <a:pt x="1476" y="1566"/>
                    <a:pt x="1553" y="1534"/>
                    <a:pt x="1607" y="1462"/>
                  </a:cubicBezTo>
                  <a:cubicBezTo>
                    <a:pt x="1647" y="1398"/>
                    <a:pt x="1689" y="1373"/>
                    <a:pt x="1726" y="1373"/>
                  </a:cubicBezTo>
                  <a:cubicBezTo>
                    <a:pt x="1793" y="1373"/>
                    <a:pt x="1841" y="1459"/>
                    <a:pt x="1820" y="1544"/>
                  </a:cubicBezTo>
                  <a:cubicBezTo>
                    <a:pt x="1743" y="1788"/>
                    <a:pt x="1515" y="1941"/>
                    <a:pt x="1270" y="1941"/>
                  </a:cubicBezTo>
                  <a:cubicBezTo>
                    <a:pt x="1203" y="1941"/>
                    <a:pt x="1133" y="1929"/>
                    <a:pt x="1066" y="1904"/>
                  </a:cubicBezTo>
                  <a:cubicBezTo>
                    <a:pt x="656" y="1790"/>
                    <a:pt x="459" y="1052"/>
                    <a:pt x="1017" y="659"/>
                  </a:cubicBezTo>
                  <a:cubicBezTo>
                    <a:pt x="1139" y="566"/>
                    <a:pt x="1320" y="517"/>
                    <a:pt x="1524" y="517"/>
                  </a:cubicBezTo>
                  <a:cubicBezTo>
                    <a:pt x="2114" y="517"/>
                    <a:pt x="2890" y="930"/>
                    <a:pt x="2951" y="1904"/>
                  </a:cubicBezTo>
                  <a:cubicBezTo>
                    <a:pt x="2951" y="3068"/>
                    <a:pt x="2017" y="4117"/>
                    <a:pt x="1771" y="4887"/>
                  </a:cubicBezTo>
                  <a:cubicBezTo>
                    <a:pt x="1410" y="5969"/>
                    <a:pt x="1853" y="6641"/>
                    <a:pt x="1885" y="6707"/>
                  </a:cubicBezTo>
                  <a:cubicBezTo>
                    <a:pt x="1607" y="6150"/>
                    <a:pt x="1590" y="5494"/>
                    <a:pt x="1836" y="4920"/>
                  </a:cubicBezTo>
                  <a:cubicBezTo>
                    <a:pt x="2049" y="4396"/>
                    <a:pt x="2476" y="3838"/>
                    <a:pt x="2803" y="3134"/>
                  </a:cubicBezTo>
                  <a:cubicBezTo>
                    <a:pt x="2918" y="2921"/>
                    <a:pt x="3000" y="2675"/>
                    <a:pt x="3049" y="2429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8"/>
                    <a:pt x="4049" y="4396"/>
                    <a:pt x="4262" y="4920"/>
                  </a:cubicBezTo>
                  <a:cubicBezTo>
                    <a:pt x="4508" y="5494"/>
                    <a:pt x="4492" y="6150"/>
                    <a:pt x="4213" y="6707"/>
                  </a:cubicBezTo>
                  <a:cubicBezTo>
                    <a:pt x="4246" y="6641"/>
                    <a:pt x="4705" y="5969"/>
                    <a:pt x="4344" y="4887"/>
                  </a:cubicBezTo>
                  <a:cubicBezTo>
                    <a:pt x="4082" y="4117"/>
                    <a:pt x="3164" y="3068"/>
                    <a:pt x="3148" y="1904"/>
                  </a:cubicBezTo>
                  <a:cubicBezTo>
                    <a:pt x="3209" y="930"/>
                    <a:pt x="3985" y="517"/>
                    <a:pt x="4581" y="517"/>
                  </a:cubicBezTo>
                  <a:cubicBezTo>
                    <a:pt x="4787" y="517"/>
                    <a:pt x="4972" y="566"/>
                    <a:pt x="5098" y="659"/>
                  </a:cubicBezTo>
                  <a:cubicBezTo>
                    <a:pt x="5655" y="1052"/>
                    <a:pt x="5459" y="1790"/>
                    <a:pt x="5033" y="1904"/>
                  </a:cubicBezTo>
                  <a:cubicBezTo>
                    <a:pt x="4969" y="1929"/>
                    <a:pt x="4902" y="1941"/>
                    <a:pt x="4836" y="1941"/>
                  </a:cubicBezTo>
                  <a:cubicBezTo>
                    <a:pt x="4599" y="1941"/>
                    <a:pt x="4368" y="1788"/>
                    <a:pt x="4279" y="1544"/>
                  </a:cubicBezTo>
                  <a:cubicBezTo>
                    <a:pt x="4257" y="1459"/>
                    <a:pt x="4312" y="1373"/>
                    <a:pt x="4384" y="1373"/>
                  </a:cubicBezTo>
                  <a:cubicBezTo>
                    <a:pt x="4423" y="1373"/>
                    <a:pt x="4468" y="1398"/>
                    <a:pt x="4508" y="1462"/>
                  </a:cubicBezTo>
                  <a:cubicBezTo>
                    <a:pt x="4556" y="1534"/>
                    <a:pt x="4629" y="1566"/>
                    <a:pt x="4701" y="1566"/>
                  </a:cubicBezTo>
                  <a:cubicBezTo>
                    <a:pt x="4826" y="1566"/>
                    <a:pt x="4951" y="1470"/>
                    <a:pt x="4951" y="1314"/>
                  </a:cubicBezTo>
                  <a:cubicBezTo>
                    <a:pt x="4967" y="1167"/>
                    <a:pt x="4852" y="1019"/>
                    <a:pt x="4705" y="1003"/>
                  </a:cubicBezTo>
                  <a:cubicBezTo>
                    <a:pt x="4674" y="996"/>
                    <a:pt x="4644" y="992"/>
                    <a:pt x="4615" y="992"/>
                  </a:cubicBezTo>
                  <a:cubicBezTo>
                    <a:pt x="4438" y="992"/>
                    <a:pt x="4286" y="1113"/>
                    <a:pt x="4229" y="1281"/>
                  </a:cubicBezTo>
                  <a:cubicBezTo>
                    <a:pt x="4102" y="1584"/>
                    <a:pt x="4346" y="2102"/>
                    <a:pt x="4930" y="2102"/>
                  </a:cubicBezTo>
                  <a:cubicBezTo>
                    <a:pt x="4947" y="2102"/>
                    <a:pt x="4965" y="2102"/>
                    <a:pt x="4983" y="2101"/>
                  </a:cubicBezTo>
                  <a:cubicBezTo>
                    <a:pt x="5606" y="2068"/>
                    <a:pt x="6114" y="1101"/>
                    <a:pt x="5524" y="445"/>
                  </a:cubicBezTo>
                  <a:cubicBezTo>
                    <a:pt x="5301" y="155"/>
                    <a:pt x="4916" y="0"/>
                    <a:pt x="4520" y="0"/>
                  </a:cubicBezTo>
                  <a:cubicBezTo>
                    <a:pt x="4044" y="0"/>
                    <a:pt x="3553" y="224"/>
                    <a:pt x="3312" y="708"/>
                  </a:cubicBezTo>
                  <a:cubicBezTo>
                    <a:pt x="3197" y="872"/>
                    <a:pt x="3098" y="1068"/>
                    <a:pt x="3049" y="1265"/>
                  </a:cubicBezTo>
                  <a:cubicBezTo>
                    <a:pt x="3000" y="1068"/>
                    <a:pt x="2918" y="872"/>
                    <a:pt x="2803" y="708"/>
                  </a:cubicBezTo>
                  <a:cubicBezTo>
                    <a:pt x="2562" y="224"/>
                    <a:pt x="2071" y="0"/>
                    <a:pt x="15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3257400" y="1337600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31" y="1"/>
                  </a:moveTo>
                  <a:cubicBezTo>
                    <a:pt x="4115" y="1"/>
                    <a:pt x="4196" y="624"/>
                    <a:pt x="3803" y="837"/>
                  </a:cubicBezTo>
                  <a:cubicBezTo>
                    <a:pt x="3410" y="1050"/>
                    <a:pt x="2852" y="1542"/>
                    <a:pt x="3442" y="2050"/>
                  </a:cubicBezTo>
                  <a:cubicBezTo>
                    <a:pt x="4033" y="2574"/>
                    <a:pt x="4213" y="3328"/>
                    <a:pt x="3688" y="4066"/>
                  </a:cubicBezTo>
                  <a:cubicBezTo>
                    <a:pt x="3688" y="4066"/>
                    <a:pt x="3983" y="2968"/>
                    <a:pt x="3262" y="2476"/>
                  </a:cubicBezTo>
                  <a:cubicBezTo>
                    <a:pt x="3059" y="2348"/>
                    <a:pt x="2897" y="2313"/>
                    <a:pt x="2781" y="2313"/>
                  </a:cubicBezTo>
                  <a:cubicBezTo>
                    <a:pt x="2646" y="2313"/>
                    <a:pt x="2574" y="2361"/>
                    <a:pt x="2574" y="2361"/>
                  </a:cubicBezTo>
                  <a:cubicBezTo>
                    <a:pt x="2623" y="2492"/>
                    <a:pt x="2672" y="2640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2" y="4148"/>
                    <a:pt x="3147" y="4918"/>
                    <a:pt x="1951" y="5803"/>
                  </a:cubicBezTo>
                  <a:cubicBezTo>
                    <a:pt x="1951" y="5803"/>
                    <a:pt x="2557" y="4443"/>
                    <a:pt x="2197" y="3738"/>
                  </a:cubicBezTo>
                  <a:cubicBezTo>
                    <a:pt x="1836" y="3000"/>
                    <a:pt x="1377" y="3148"/>
                    <a:pt x="967" y="2558"/>
                  </a:cubicBezTo>
                  <a:cubicBezTo>
                    <a:pt x="967" y="2558"/>
                    <a:pt x="0" y="3082"/>
                    <a:pt x="754" y="4230"/>
                  </a:cubicBezTo>
                  <a:cubicBezTo>
                    <a:pt x="1623" y="5590"/>
                    <a:pt x="541" y="7279"/>
                    <a:pt x="1476" y="8196"/>
                  </a:cubicBezTo>
                  <a:cubicBezTo>
                    <a:pt x="1476" y="8196"/>
                    <a:pt x="1426" y="6836"/>
                    <a:pt x="2688" y="5607"/>
                  </a:cubicBezTo>
                  <a:cubicBezTo>
                    <a:pt x="3934" y="4377"/>
                    <a:pt x="5213" y="2853"/>
                    <a:pt x="4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3371725" y="13122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0" y="1"/>
                  </a:moveTo>
                  <a:lnTo>
                    <a:pt x="2590" y="1"/>
                  </a:lnTo>
                  <a:cubicBezTo>
                    <a:pt x="2541" y="279"/>
                    <a:pt x="2279" y="542"/>
                    <a:pt x="1640" y="820"/>
                  </a:cubicBezTo>
                  <a:cubicBezTo>
                    <a:pt x="984" y="1099"/>
                    <a:pt x="1230" y="1935"/>
                    <a:pt x="1279" y="2131"/>
                  </a:cubicBezTo>
                  <a:cubicBezTo>
                    <a:pt x="1342" y="2304"/>
                    <a:pt x="1404" y="2642"/>
                    <a:pt x="1209" y="2642"/>
                  </a:cubicBezTo>
                  <a:cubicBezTo>
                    <a:pt x="1200" y="2642"/>
                    <a:pt x="1191" y="2641"/>
                    <a:pt x="1181" y="2640"/>
                  </a:cubicBezTo>
                  <a:cubicBezTo>
                    <a:pt x="968" y="2623"/>
                    <a:pt x="1017" y="2508"/>
                    <a:pt x="1115" y="1820"/>
                  </a:cubicBezTo>
                  <a:cubicBezTo>
                    <a:pt x="1188" y="1319"/>
                    <a:pt x="879" y="1255"/>
                    <a:pt x="717" y="1255"/>
                  </a:cubicBezTo>
                  <a:cubicBezTo>
                    <a:pt x="662" y="1255"/>
                    <a:pt x="623" y="1263"/>
                    <a:pt x="623" y="1263"/>
                  </a:cubicBezTo>
                  <a:cubicBezTo>
                    <a:pt x="754" y="1427"/>
                    <a:pt x="738" y="1673"/>
                    <a:pt x="607" y="1820"/>
                  </a:cubicBezTo>
                  <a:cubicBezTo>
                    <a:pt x="361" y="2066"/>
                    <a:pt x="50" y="2345"/>
                    <a:pt x="312" y="3099"/>
                  </a:cubicBezTo>
                  <a:cubicBezTo>
                    <a:pt x="574" y="3853"/>
                    <a:pt x="0" y="4525"/>
                    <a:pt x="0" y="4525"/>
                  </a:cubicBezTo>
                  <a:cubicBezTo>
                    <a:pt x="3033" y="2017"/>
                    <a:pt x="2590" y="1"/>
                    <a:pt x="25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3221750" y="152692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39" y="509"/>
                  </a:cubicBezTo>
                  <a:cubicBezTo>
                    <a:pt x="1295" y="755"/>
                    <a:pt x="0" y="2427"/>
                    <a:pt x="3590" y="4262"/>
                  </a:cubicBezTo>
                  <a:cubicBezTo>
                    <a:pt x="3590" y="4262"/>
                    <a:pt x="2738" y="3754"/>
                    <a:pt x="2639" y="2476"/>
                  </a:cubicBezTo>
                  <a:cubicBezTo>
                    <a:pt x="2525" y="1181"/>
                    <a:pt x="2803" y="492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3112325" y="1592275"/>
              <a:ext cx="196725" cy="145075"/>
            </a:xfrm>
            <a:custGeom>
              <a:avLst/>
              <a:gdLst/>
              <a:ahLst/>
              <a:cxnLst/>
              <a:rect l="l" t="t" r="r" b="b"/>
              <a:pathLst>
                <a:path w="7869" h="5803" extrusionOk="0">
                  <a:moveTo>
                    <a:pt x="4658" y="0"/>
                  </a:moveTo>
                  <a:cubicBezTo>
                    <a:pt x="4514" y="0"/>
                    <a:pt x="4376" y="46"/>
                    <a:pt x="4246" y="140"/>
                  </a:cubicBezTo>
                  <a:cubicBezTo>
                    <a:pt x="3878" y="394"/>
                    <a:pt x="3657" y="609"/>
                    <a:pt x="3470" y="609"/>
                  </a:cubicBezTo>
                  <a:cubicBezTo>
                    <a:pt x="3415" y="609"/>
                    <a:pt x="3364" y="591"/>
                    <a:pt x="3312" y="550"/>
                  </a:cubicBezTo>
                  <a:lnTo>
                    <a:pt x="3312" y="550"/>
                  </a:lnTo>
                  <a:cubicBezTo>
                    <a:pt x="3312" y="550"/>
                    <a:pt x="3000" y="1173"/>
                    <a:pt x="3689" y="1386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40" y="2468"/>
                    <a:pt x="3705" y="2533"/>
                    <a:pt x="2591" y="2714"/>
                  </a:cubicBezTo>
                  <a:cubicBezTo>
                    <a:pt x="1476" y="2894"/>
                    <a:pt x="591" y="3156"/>
                    <a:pt x="624" y="4140"/>
                  </a:cubicBezTo>
                  <a:cubicBezTo>
                    <a:pt x="649" y="4889"/>
                    <a:pt x="497" y="5245"/>
                    <a:pt x="244" y="5245"/>
                  </a:cubicBezTo>
                  <a:cubicBezTo>
                    <a:pt x="171" y="5245"/>
                    <a:pt x="89" y="5215"/>
                    <a:pt x="1" y="5156"/>
                  </a:cubicBezTo>
                  <a:lnTo>
                    <a:pt x="1" y="5156"/>
                  </a:lnTo>
                  <a:cubicBezTo>
                    <a:pt x="1" y="5156"/>
                    <a:pt x="251" y="5803"/>
                    <a:pt x="1203" y="5803"/>
                  </a:cubicBezTo>
                  <a:cubicBezTo>
                    <a:pt x="1395" y="5803"/>
                    <a:pt x="1616" y="5777"/>
                    <a:pt x="1869" y="5713"/>
                  </a:cubicBezTo>
                  <a:cubicBezTo>
                    <a:pt x="3377" y="5336"/>
                    <a:pt x="3574" y="4107"/>
                    <a:pt x="4213" y="3353"/>
                  </a:cubicBezTo>
                  <a:cubicBezTo>
                    <a:pt x="4853" y="2599"/>
                    <a:pt x="5492" y="1976"/>
                    <a:pt x="7869" y="1927"/>
                  </a:cubicBezTo>
                  <a:cubicBezTo>
                    <a:pt x="7869" y="1927"/>
                    <a:pt x="6410" y="1812"/>
                    <a:pt x="5852" y="960"/>
                  </a:cubicBezTo>
                  <a:cubicBezTo>
                    <a:pt x="5459" y="328"/>
                    <a:pt x="5040" y="0"/>
                    <a:pt x="465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212725" y="1651850"/>
              <a:ext cx="192225" cy="157025"/>
            </a:xfrm>
            <a:custGeom>
              <a:avLst/>
              <a:gdLst/>
              <a:ahLst/>
              <a:cxnLst/>
              <a:rect l="l" t="t" r="r" b="b"/>
              <a:pathLst>
                <a:path w="7689" h="6281" extrusionOk="0">
                  <a:moveTo>
                    <a:pt x="3367" y="0"/>
                  </a:moveTo>
                  <a:cubicBezTo>
                    <a:pt x="3321" y="0"/>
                    <a:pt x="3276" y="1"/>
                    <a:pt x="3230" y="3"/>
                  </a:cubicBezTo>
                  <a:cubicBezTo>
                    <a:pt x="2656" y="19"/>
                    <a:pt x="2099" y="183"/>
                    <a:pt x="1607" y="478"/>
                  </a:cubicBezTo>
                  <a:cubicBezTo>
                    <a:pt x="1427" y="560"/>
                    <a:pt x="1279" y="675"/>
                    <a:pt x="1132" y="823"/>
                  </a:cubicBezTo>
                  <a:cubicBezTo>
                    <a:pt x="1" y="1806"/>
                    <a:pt x="345" y="3888"/>
                    <a:pt x="1705" y="4215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2"/>
                    <a:pt x="3344" y="3691"/>
                  </a:cubicBezTo>
                  <a:cubicBezTo>
                    <a:pt x="3640" y="3248"/>
                    <a:pt x="3640" y="2658"/>
                    <a:pt x="3344" y="2216"/>
                  </a:cubicBezTo>
                  <a:cubicBezTo>
                    <a:pt x="3135" y="1923"/>
                    <a:pt x="2805" y="1763"/>
                    <a:pt x="2470" y="1763"/>
                  </a:cubicBezTo>
                  <a:cubicBezTo>
                    <a:pt x="2281" y="1763"/>
                    <a:pt x="2090" y="1814"/>
                    <a:pt x="1918" y="1921"/>
                  </a:cubicBezTo>
                  <a:cubicBezTo>
                    <a:pt x="1640" y="2085"/>
                    <a:pt x="1509" y="2412"/>
                    <a:pt x="1607" y="2724"/>
                  </a:cubicBezTo>
                  <a:cubicBezTo>
                    <a:pt x="1623" y="2822"/>
                    <a:pt x="1673" y="2904"/>
                    <a:pt x="1738" y="2970"/>
                  </a:cubicBezTo>
                  <a:cubicBezTo>
                    <a:pt x="1845" y="3071"/>
                    <a:pt x="1988" y="3114"/>
                    <a:pt x="2127" y="3114"/>
                  </a:cubicBezTo>
                  <a:cubicBezTo>
                    <a:pt x="2371" y="3114"/>
                    <a:pt x="2608" y="2983"/>
                    <a:pt x="2640" y="2806"/>
                  </a:cubicBezTo>
                  <a:cubicBezTo>
                    <a:pt x="2713" y="2542"/>
                    <a:pt x="2511" y="2304"/>
                    <a:pt x="2256" y="2304"/>
                  </a:cubicBezTo>
                  <a:cubicBezTo>
                    <a:pt x="2226" y="2304"/>
                    <a:pt x="2195" y="2307"/>
                    <a:pt x="2164" y="2314"/>
                  </a:cubicBezTo>
                  <a:cubicBezTo>
                    <a:pt x="1902" y="2380"/>
                    <a:pt x="1918" y="2511"/>
                    <a:pt x="1820" y="2527"/>
                  </a:cubicBezTo>
                  <a:cubicBezTo>
                    <a:pt x="1816" y="2528"/>
                    <a:pt x="1812" y="2528"/>
                    <a:pt x="1808" y="2528"/>
                  </a:cubicBezTo>
                  <a:cubicBezTo>
                    <a:pt x="1736" y="2528"/>
                    <a:pt x="1722" y="2396"/>
                    <a:pt x="1722" y="2396"/>
                  </a:cubicBezTo>
                  <a:cubicBezTo>
                    <a:pt x="1722" y="2199"/>
                    <a:pt x="1836" y="2019"/>
                    <a:pt x="2017" y="1937"/>
                  </a:cubicBezTo>
                  <a:cubicBezTo>
                    <a:pt x="2158" y="1864"/>
                    <a:pt x="2310" y="1829"/>
                    <a:pt x="2459" y="1829"/>
                  </a:cubicBezTo>
                  <a:cubicBezTo>
                    <a:pt x="2777" y="1829"/>
                    <a:pt x="3084" y="1986"/>
                    <a:pt x="3263" y="2265"/>
                  </a:cubicBezTo>
                  <a:cubicBezTo>
                    <a:pt x="3541" y="2675"/>
                    <a:pt x="3525" y="3216"/>
                    <a:pt x="3246" y="3625"/>
                  </a:cubicBezTo>
                  <a:cubicBezTo>
                    <a:pt x="3007" y="3940"/>
                    <a:pt x="2576" y="4119"/>
                    <a:pt x="2136" y="4119"/>
                  </a:cubicBezTo>
                  <a:cubicBezTo>
                    <a:pt x="2002" y="4119"/>
                    <a:pt x="1868" y="4102"/>
                    <a:pt x="1738" y="4068"/>
                  </a:cubicBezTo>
                  <a:cubicBezTo>
                    <a:pt x="542" y="3773"/>
                    <a:pt x="197" y="1855"/>
                    <a:pt x="1263" y="937"/>
                  </a:cubicBezTo>
                  <a:cubicBezTo>
                    <a:pt x="1731" y="491"/>
                    <a:pt x="2308" y="321"/>
                    <a:pt x="2893" y="321"/>
                  </a:cubicBezTo>
                  <a:cubicBezTo>
                    <a:pt x="3597" y="321"/>
                    <a:pt x="4314" y="567"/>
                    <a:pt x="4869" y="872"/>
                  </a:cubicBezTo>
                  <a:cubicBezTo>
                    <a:pt x="5803" y="1413"/>
                    <a:pt x="6541" y="2249"/>
                    <a:pt x="6934" y="3248"/>
                  </a:cubicBezTo>
                  <a:cubicBezTo>
                    <a:pt x="7262" y="4052"/>
                    <a:pt x="7442" y="4920"/>
                    <a:pt x="7442" y="5789"/>
                  </a:cubicBezTo>
                  <a:cubicBezTo>
                    <a:pt x="7442" y="5937"/>
                    <a:pt x="7426" y="6084"/>
                    <a:pt x="7410" y="6232"/>
                  </a:cubicBezTo>
                  <a:lnTo>
                    <a:pt x="7410" y="6281"/>
                  </a:lnTo>
                  <a:cubicBezTo>
                    <a:pt x="7410" y="6264"/>
                    <a:pt x="7410" y="6248"/>
                    <a:pt x="7426" y="6232"/>
                  </a:cubicBezTo>
                  <a:lnTo>
                    <a:pt x="7442" y="6084"/>
                  </a:lnTo>
                  <a:lnTo>
                    <a:pt x="7442" y="6068"/>
                  </a:lnTo>
                  <a:cubicBezTo>
                    <a:pt x="7688" y="4871"/>
                    <a:pt x="7541" y="3625"/>
                    <a:pt x="7016" y="2527"/>
                  </a:cubicBezTo>
                  <a:cubicBezTo>
                    <a:pt x="6315" y="1109"/>
                    <a:pt x="4963" y="0"/>
                    <a:pt x="33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3319225" y="1699800"/>
              <a:ext cx="75875" cy="81625"/>
            </a:xfrm>
            <a:custGeom>
              <a:avLst/>
              <a:gdLst/>
              <a:ahLst/>
              <a:cxnLst/>
              <a:rect l="l" t="t" r="r" b="b"/>
              <a:pathLst>
                <a:path w="3035" h="3265" extrusionOk="0">
                  <a:moveTo>
                    <a:pt x="720" y="0"/>
                  </a:moveTo>
                  <a:cubicBezTo>
                    <a:pt x="60" y="0"/>
                    <a:pt x="0" y="781"/>
                    <a:pt x="1084" y="970"/>
                  </a:cubicBezTo>
                  <a:cubicBezTo>
                    <a:pt x="2346" y="1166"/>
                    <a:pt x="3035" y="3265"/>
                    <a:pt x="3035" y="3265"/>
                  </a:cubicBezTo>
                  <a:cubicBezTo>
                    <a:pt x="3035" y="3265"/>
                    <a:pt x="2723" y="1003"/>
                    <a:pt x="1461" y="249"/>
                  </a:cubicBezTo>
                  <a:cubicBezTo>
                    <a:pt x="1170" y="71"/>
                    <a:pt x="918" y="0"/>
                    <a:pt x="7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3166825" y="169330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01" y="197"/>
                    <a:pt x="1886" y="427"/>
                    <a:pt x="1804" y="673"/>
                  </a:cubicBezTo>
                  <a:cubicBezTo>
                    <a:pt x="1673" y="1082"/>
                    <a:pt x="1132" y="1328"/>
                    <a:pt x="558" y="1705"/>
                  </a:cubicBezTo>
                  <a:cubicBezTo>
                    <a:pt x="1" y="2082"/>
                    <a:pt x="83" y="2705"/>
                    <a:pt x="198" y="3049"/>
                  </a:cubicBezTo>
                  <a:cubicBezTo>
                    <a:pt x="263" y="3262"/>
                    <a:pt x="230" y="3508"/>
                    <a:pt x="132" y="3721"/>
                  </a:cubicBezTo>
                  <a:cubicBezTo>
                    <a:pt x="394" y="3492"/>
                    <a:pt x="706" y="3328"/>
                    <a:pt x="1050" y="3230"/>
                  </a:cubicBezTo>
                  <a:cubicBezTo>
                    <a:pt x="1673" y="3049"/>
                    <a:pt x="1640" y="2754"/>
                    <a:pt x="1640" y="2295"/>
                  </a:cubicBezTo>
                  <a:cubicBezTo>
                    <a:pt x="1626" y="1878"/>
                    <a:pt x="1801" y="1852"/>
                    <a:pt x="1844" y="1852"/>
                  </a:cubicBezTo>
                  <a:cubicBezTo>
                    <a:pt x="1850" y="1852"/>
                    <a:pt x="1853" y="1853"/>
                    <a:pt x="1853" y="1853"/>
                  </a:cubicBezTo>
                  <a:cubicBezTo>
                    <a:pt x="1857" y="1852"/>
                    <a:pt x="1862" y="1852"/>
                    <a:pt x="1866" y="1852"/>
                  </a:cubicBezTo>
                  <a:cubicBezTo>
                    <a:pt x="2146" y="1852"/>
                    <a:pt x="2082" y="2382"/>
                    <a:pt x="2050" y="2672"/>
                  </a:cubicBezTo>
                  <a:cubicBezTo>
                    <a:pt x="2033" y="2967"/>
                    <a:pt x="1935" y="3574"/>
                    <a:pt x="2460" y="4164"/>
                  </a:cubicBezTo>
                  <a:cubicBezTo>
                    <a:pt x="2701" y="4428"/>
                    <a:pt x="3025" y="4518"/>
                    <a:pt x="3347" y="4518"/>
                  </a:cubicBezTo>
                  <a:cubicBezTo>
                    <a:pt x="3746" y="4518"/>
                    <a:pt x="4142" y="4380"/>
                    <a:pt x="4377" y="4262"/>
                  </a:cubicBezTo>
                  <a:cubicBezTo>
                    <a:pt x="4488" y="4217"/>
                    <a:pt x="4602" y="4194"/>
                    <a:pt x="4713" y="4194"/>
                  </a:cubicBezTo>
                  <a:cubicBezTo>
                    <a:pt x="4883" y="4194"/>
                    <a:pt x="5049" y="4245"/>
                    <a:pt x="5197" y="4344"/>
                  </a:cubicBezTo>
                  <a:cubicBezTo>
                    <a:pt x="5066" y="3475"/>
                    <a:pt x="4623" y="3197"/>
                    <a:pt x="4000" y="3131"/>
                  </a:cubicBezTo>
                  <a:cubicBezTo>
                    <a:pt x="3361" y="3066"/>
                    <a:pt x="2509" y="2853"/>
                    <a:pt x="2181" y="1771"/>
                  </a:cubicBezTo>
                  <a:cubicBezTo>
                    <a:pt x="1837" y="705"/>
                    <a:pt x="2164" y="1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3187325" y="1769525"/>
              <a:ext cx="31575" cy="49600"/>
            </a:xfrm>
            <a:custGeom>
              <a:avLst/>
              <a:gdLst/>
              <a:ahLst/>
              <a:cxnLst/>
              <a:rect l="l" t="t" r="r" b="b"/>
              <a:pathLst>
                <a:path w="1263" h="1984" extrusionOk="0">
                  <a:moveTo>
                    <a:pt x="951" y="0"/>
                  </a:moveTo>
                  <a:cubicBezTo>
                    <a:pt x="951" y="0"/>
                    <a:pt x="934" y="82"/>
                    <a:pt x="509" y="344"/>
                  </a:cubicBezTo>
                  <a:cubicBezTo>
                    <a:pt x="164" y="525"/>
                    <a:pt x="0" y="918"/>
                    <a:pt x="115" y="1295"/>
                  </a:cubicBezTo>
                  <a:cubicBezTo>
                    <a:pt x="132" y="1377"/>
                    <a:pt x="148" y="1443"/>
                    <a:pt x="164" y="1525"/>
                  </a:cubicBezTo>
                  <a:cubicBezTo>
                    <a:pt x="213" y="1754"/>
                    <a:pt x="246" y="1984"/>
                    <a:pt x="246" y="1984"/>
                  </a:cubicBezTo>
                  <a:cubicBezTo>
                    <a:pt x="246" y="1984"/>
                    <a:pt x="246" y="1852"/>
                    <a:pt x="771" y="1557"/>
                  </a:cubicBezTo>
                  <a:cubicBezTo>
                    <a:pt x="787" y="1541"/>
                    <a:pt x="804" y="1541"/>
                    <a:pt x="820" y="1525"/>
                  </a:cubicBezTo>
                  <a:cubicBezTo>
                    <a:pt x="1263" y="1230"/>
                    <a:pt x="1082" y="836"/>
                    <a:pt x="1000" y="558"/>
                  </a:cubicBezTo>
                  <a:cubicBezTo>
                    <a:pt x="951" y="377"/>
                    <a:pt x="935" y="197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3044300" y="1554575"/>
              <a:ext cx="173375" cy="122075"/>
            </a:xfrm>
            <a:custGeom>
              <a:avLst/>
              <a:gdLst/>
              <a:ahLst/>
              <a:cxnLst/>
              <a:rect l="l" t="t" r="r" b="b"/>
              <a:pathLst>
                <a:path w="6935" h="4883" extrusionOk="0">
                  <a:moveTo>
                    <a:pt x="4987" y="0"/>
                  </a:moveTo>
                  <a:cubicBezTo>
                    <a:pt x="4766" y="0"/>
                    <a:pt x="4518" y="52"/>
                    <a:pt x="4246" y="173"/>
                  </a:cubicBezTo>
                  <a:cubicBezTo>
                    <a:pt x="2787" y="829"/>
                    <a:pt x="3050" y="3304"/>
                    <a:pt x="4803" y="3664"/>
                  </a:cubicBezTo>
                  <a:cubicBezTo>
                    <a:pt x="5000" y="3697"/>
                    <a:pt x="5213" y="3730"/>
                    <a:pt x="5377" y="3746"/>
                  </a:cubicBezTo>
                  <a:cubicBezTo>
                    <a:pt x="4918" y="3828"/>
                    <a:pt x="4476" y="3976"/>
                    <a:pt x="4066" y="4189"/>
                  </a:cubicBezTo>
                  <a:cubicBezTo>
                    <a:pt x="3918" y="4255"/>
                    <a:pt x="3672" y="4337"/>
                    <a:pt x="3640" y="4353"/>
                  </a:cubicBezTo>
                  <a:cubicBezTo>
                    <a:pt x="3180" y="4525"/>
                    <a:pt x="2747" y="4601"/>
                    <a:pt x="2357" y="4601"/>
                  </a:cubicBezTo>
                  <a:cubicBezTo>
                    <a:pt x="1523" y="4601"/>
                    <a:pt x="887" y="4254"/>
                    <a:pt x="607" y="3763"/>
                  </a:cubicBezTo>
                  <a:cubicBezTo>
                    <a:pt x="378" y="3353"/>
                    <a:pt x="361" y="2861"/>
                    <a:pt x="575" y="2435"/>
                  </a:cubicBezTo>
                  <a:cubicBezTo>
                    <a:pt x="575" y="2435"/>
                    <a:pt x="591" y="2419"/>
                    <a:pt x="591" y="2419"/>
                  </a:cubicBezTo>
                  <a:cubicBezTo>
                    <a:pt x="795" y="2104"/>
                    <a:pt x="1131" y="1957"/>
                    <a:pt x="1447" y="1957"/>
                  </a:cubicBezTo>
                  <a:cubicBezTo>
                    <a:pt x="1739" y="1957"/>
                    <a:pt x="2014" y="2084"/>
                    <a:pt x="2148" y="2320"/>
                  </a:cubicBezTo>
                  <a:cubicBezTo>
                    <a:pt x="2263" y="2452"/>
                    <a:pt x="2312" y="2615"/>
                    <a:pt x="2312" y="2796"/>
                  </a:cubicBezTo>
                  <a:cubicBezTo>
                    <a:pt x="2312" y="2943"/>
                    <a:pt x="2246" y="3091"/>
                    <a:pt x="2148" y="3206"/>
                  </a:cubicBezTo>
                  <a:cubicBezTo>
                    <a:pt x="2034" y="3302"/>
                    <a:pt x="1976" y="3333"/>
                    <a:pt x="1947" y="3333"/>
                  </a:cubicBezTo>
                  <a:cubicBezTo>
                    <a:pt x="1922" y="3333"/>
                    <a:pt x="1919" y="3310"/>
                    <a:pt x="1919" y="3287"/>
                  </a:cubicBezTo>
                  <a:cubicBezTo>
                    <a:pt x="2043" y="3028"/>
                    <a:pt x="1752" y="2859"/>
                    <a:pt x="1495" y="2859"/>
                  </a:cubicBezTo>
                  <a:cubicBezTo>
                    <a:pt x="1314" y="2859"/>
                    <a:pt x="1151" y="2943"/>
                    <a:pt x="1165" y="3140"/>
                  </a:cubicBezTo>
                  <a:cubicBezTo>
                    <a:pt x="1154" y="3414"/>
                    <a:pt x="1400" y="3542"/>
                    <a:pt x="1658" y="3542"/>
                  </a:cubicBezTo>
                  <a:cubicBezTo>
                    <a:pt x="1785" y="3542"/>
                    <a:pt x="1914" y="3511"/>
                    <a:pt x="2017" y="3451"/>
                  </a:cubicBezTo>
                  <a:lnTo>
                    <a:pt x="2050" y="3435"/>
                  </a:lnTo>
                  <a:cubicBezTo>
                    <a:pt x="2066" y="3419"/>
                    <a:pt x="2083" y="3402"/>
                    <a:pt x="2115" y="3386"/>
                  </a:cubicBezTo>
                  <a:cubicBezTo>
                    <a:pt x="2410" y="3091"/>
                    <a:pt x="2443" y="2615"/>
                    <a:pt x="2197" y="2288"/>
                  </a:cubicBezTo>
                  <a:cubicBezTo>
                    <a:pt x="2059" y="2019"/>
                    <a:pt x="1747" y="1872"/>
                    <a:pt x="1411" y="1872"/>
                  </a:cubicBezTo>
                  <a:cubicBezTo>
                    <a:pt x="1071" y="1872"/>
                    <a:pt x="707" y="2023"/>
                    <a:pt x="476" y="2353"/>
                  </a:cubicBezTo>
                  <a:cubicBezTo>
                    <a:pt x="1" y="3107"/>
                    <a:pt x="198" y="4091"/>
                    <a:pt x="952" y="4582"/>
                  </a:cubicBezTo>
                  <a:cubicBezTo>
                    <a:pt x="1300" y="4771"/>
                    <a:pt x="1688" y="4883"/>
                    <a:pt x="2091" y="4883"/>
                  </a:cubicBezTo>
                  <a:cubicBezTo>
                    <a:pt x="2143" y="4883"/>
                    <a:pt x="2194" y="4881"/>
                    <a:pt x="2246" y="4877"/>
                  </a:cubicBezTo>
                  <a:cubicBezTo>
                    <a:pt x="3148" y="4861"/>
                    <a:pt x="3869" y="4369"/>
                    <a:pt x="5049" y="4009"/>
                  </a:cubicBezTo>
                  <a:cubicBezTo>
                    <a:pt x="5476" y="3894"/>
                    <a:pt x="5918" y="3828"/>
                    <a:pt x="6361" y="3796"/>
                  </a:cubicBezTo>
                  <a:cubicBezTo>
                    <a:pt x="6557" y="3779"/>
                    <a:pt x="6754" y="3714"/>
                    <a:pt x="6934" y="3615"/>
                  </a:cubicBezTo>
                  <a:lnTo>
                    <a:pt x="6934" y="3615"/>
                  </a:lnTo>
                  <a:cubicBezTo>
                    <a:pt x="6934" y="3615"/>
                    <a:pt x="6803" y="3650"/>
                    <a:pt x="6641" y="3650"/>
                  </a:cubicBezTo>
                  <a:cubicBezTo>
                    <a:pt x="6488" y="3650"/>
                    <a:pt x="6307" y="3620"/>
                    <a:pt x="6180" y="3501"/>
                  </a:cubicBezTo>
                  <a:cubicBezTo>
                    <a:pt x="5918" y="3271"/>
                    <a:pt x="5934" y="3369"/>
                    <a:pt x="5639" y="3287"/>
                  </a:cubicBezTo>
                  <a:cubicBezTo>
                    <a:pt x="5476" y="3238"/>
                    <a:pt x="5361" y="3074"/>
                    <a:pt x="5377" y="2910"/>
                  </a:cubicBezTo>
                  <a:lnTo>
                    <a:pt x="5377" y="2910"/>
                  </a:lnTo>
                  <a:cubicBezTo>
                    <a:pt x="5180" y="3074"/>
                    <a:pt x="5131" y="3369"/>
                    <a:pt x="5295" y="3583"/>
                  </a:cubicBezTo>
                  <a:cubicBezTo>
                    <a:pt x="5295" y="3583"/>
                    <a:pt x="4574" y="3583"/>
                    <a:pt x="4394" y="3206"/>
                  </a:cubicBezTo>
                  <a:cubicBezTo>
                    <a:pt x="4230" y="2829"/>
                    <a:pt x="4426" y="2845"/>
                    <a:pt x="4574" y="2747"/>
                  </a:cubicBezTo>
                  <a:cubicBezTo>
                    <a:pt x="4705" y="2665"/>
                    <a:pt x="4754" y="2533"/>
                    <a:pt x="4607" y="2320"/>
                  </a:cubicBezTo>
                  <a:cubicBezTo>
                    <a:pt x="4459" y="2107"/>
                    <a:pt x="4476" y="1747"/>
                    <a:pt x="4754" y="1747"/>
                  </a:cubicBezTo>
                  <a:cubicBezTo>
                    <a:pt x="4673" y="1570"/>
                    <a:pt x="4489" y="1472"/>
                    <a:pt x="4308" y="1472"/>
                  </a:cubicBezTo>
                  <a:cubicBezTo>
                    <a:pt x="4270" y="1472"/>
                    <a:pt x="4233" y="1476"/>
                    <a:pt x="4197" y="1484"/>
                  </a:cubicBezTo>
                  <a:cubicBezTo>
                    <a:pt x="3754" y="1566"/>
                    <a:pt x="3754" y="2173"/>
                    <a:pt x="3754" y="2173"/>
                  </a:cubicBezTo>
                  <a:cubicBezTo>
                    <a:pt x="3754" y="2173"/>
                    <a:pt x="3459" y="1419"/>
                    <a:pt x="3935" y="1042"/>
                  </a:cubicBezTo>
                  <a:cubicBezTo>
                    <a:pt x="4124" y="897"/>
                    <a:pt x="4274" y="842"/>
                    <a:pt x="4392" y="842"/>
                  </a:cubicBezTo>
                  <a:cubicBezTo>
                    <a:pt x="4579" y="842"/>
                    <a:pt x="4681" y="983"/>
                    <a:pt x="4722" y="1124"/>
                  </a:cubicBezTo>
                  <a:cubicBezTo>
                    <a:pt x="4775" y="1309"/>
                    <a:pt x="4881" y="1463"/>
                    <a:pt x="5024" y="1463"/>
                  </a:cubicBezTo>
                  <a:cubicBezTo>
                    <a:pt x="5058" y="1463"/>
                    <a:pt x="5094" y="1454"/>
                    <a:pt x="5131" y="1435"/>
                  </a:cubicBezTo>
                  <a:cubicBezTo>
                    <a:pt x="5275" y="1369"/>
                    <a:pt x="5389" y="1265"/>
                    <a:pt x="5488" y="1265"/>
                  </a:cubicBezTo>
                  <a:cubicBezTo>
                    <a:pt x="5536" y="1265"/>
                    <a:pt x="5580" y="1289"/>
                    <a:pt x="5623" y="1353"/>
                  </a:cubicBezTo>
                  <a:cubicBezTo>
                    <a:pt x="5738" y="1616"/>
                    <a:pt x="5623" y="1911"/>
                    <a:pt x="5361" y="2025"/>
                  </a:cubicBezTo>
                  <a:cubicBezTo>
                    <a:pt x="5361" y="2025"/>
                    <a:pt x="5372" y="2026"/>
                    <a:pt x="5392" y="2026"/>
                  </a:cubicBezTo>
                  <a:cubicBezTo>
                    <a:pt x="5532" y="2026"/>
                    <a:pt x="6100" y="1988"/>
                    <a:pt x="6230" y="1386"/>
                  </a:cubicBezTo>
                  <a:cubicBezTo>
                    <a:pt x="6348" y="835"/>
                    <a:pt x="5877" y="0"/>
                    <a:pt x="49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3017275" y="16195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4655" y="2147"/>
                  </a:moveTo>
                  <a:lnTo>
                    <a:pt x="4655" y="2147"/>
                  </a:lnTo>
                  <a:cubicBezTo>
                    <a:pt x="4647" y="2152"/>
                    <a:pt x="4639" y="2156"/>
                    <a:pt x="4631" y="2160"/>
                  </a:cubicBezTo>
                  <a:lnTo>
                    <a:pt x="4631" y="2160"/>
                  </a:lnTo>
                  <a:cubicBezTo>
                    <a:pt x="4647" y="2153"/>
                    <a:pt x="4655" y="2148"/>
                    <a:pt x="4655" y="2147"/>
                  </a:cubicBezTo>
                  <a:close/>
                  <a:moveTo>
                    <a:pt x="836" y="0"/>
                  </a:moveTo>
                  <a:cubicBezTo>
                    <a:pt x="836" y="0"/>
                    <a:pt x="0" y="934"/>
                    <a:pt x="557" y="1721"/>
                  </a:cubicBezTo>
                  <a:cubicBezTo>
                    <a:pt x="869" y="2180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47" y="3295"/>
                  </a:cubicBezTo>
                  <a:cubicBezTo>
                    <a:pt x="1200" y="3203"/>
                    <a:pt x="1293" y="3154"/>
                    <a:pt x="1395" y="3154"/>
                  </a:cubicBezTo>
                  <a:cubicBezTo>
                    <a:pt x="1422" y="3154"/>
                    <a:pt x="1448" y="3157"/>
                    <a:pt x="1475" y="3164"/>
                  </a:cubicBezTo>
                  <a:cubicBezTo>
                    <a:pt x="1590" y="3199"/>
                    <a:pt x="1753" y="3278"/>
                    <a:pt x="1938" y="3278"/>
                  </a:cubicBezTo>
                  <a:cubicBezTo>
                    <a:pt x="2096" y="3278"/>
                    <a:pt x="2269" y="3221"/>
                    <a:pt x="2442" y="3032"/>
                  </a:cubicBezTo>
                  <a:cubicBezTo>
                    <a:pt x="2817" y="2641"/>
                    <a:pt x="3305" y="2866"/>
                    <a:pt x="4631" y="2160"/>
                  </a:cubicBezTo>
                  <a:lnTo>
                    <a:pt x="4631" y="2160"/>
                  </a:lnTo>
                  <a:cubicBezTo>
                    <a:pt x="4499" y="2220"/>
                    <a:pt x="3846" y="2466"/>
                    <a:pt x="3120" y="2466"/>
                  </a:cubicBezTo>
                  <a:cubicBezTo>
                    <a:pt x="2655" y="2466"/>
                    <a:pt x="2160" y="2365"/>
                    <a:pt x="1754" y="2049"/>
                  </a:cubicBezTo>
                  <a:cubicBezTo>
                    <a:pt x="1098" y="1574"/>
                    <a:pt x="754" y="803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3170925" y="1434125"/>
              <a:ext cx="110675" cy="157175"/>
            </a:xfrm>
            <a:custGeom>
              <a:avLst/>
              <a:gdLst/>
              <a:ahLst/>
              <a:cxnLst/>
              <a:rect l="l" t="t" r="r" b="b"/>
              <a:pathLst>
                <a:path w="4427" h="6287" extrusionOk="0">
                  <a:moveTo>
                    <a:pt x="2646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02" y="4270"/>
                    <a:pt x="1656" y="5122"/>
                  </a:cubicBezTo>
                  <a:cubicBezTo>
                    <a:pt x="2082" y="5630"/>
                    <a:pt x="2640" y="6040"/>
                    <a:pt x="3263" y="6286"/>
                  </a:cubicBezTo>
                  <a:cubicBezTo>
                    <a:pt x="2689" y="6007"/>
                    <a:pt x="2181" y="5614"/>
                    <a:pt x="1771" y="5122"/>
                  </a:cubicBezTo>
                  <a:cubicBezTo>
                    <a:pt x="1492" y="4745"/>
                    <a:pt x="1296" y="4303"/>
                    <a:pt x="1165" y="3844"/>
                  </a:cubicBezTo>
                  <a:cubicBezTo>
                    <a:pt x="1017" y="3319"/>
                    <a:pt x="968" y="2762"/>
                    <a:pt x="1001" y="2205"/>
                  </a:cubicBezTo>
                  <a:cubicBezTo>
                    <a:pt x="1132" y="746"/>
                    <a:pt x="1968" y="188"/>
                    <a:pt x="2722" y="156"/>
                  </a:cubicBezTo>
                  <a:cubicBezTo>
                    <a:pt x="3066" y="156"/>
                    <a:pt x="3394" y="303"/>
                    <a:pt x="3640" y="549"/>
                  </a:cubicBezTo>
                  <a:cubicBezTo>
                    <a:pt x="4279" y="1106"/>
                    <a:pt x="3935" y="2041"/>
                    <a:pt x="3394" y="2270"/>
                  </a:cubicBezTo>
                  <a:cubicBezTo>
                    <a:pt x="3271" y="2332"/>
                    <a:pt x="3134" y="2365"/>
                    <a:pt x="2995" y="2365"/>
                  </a:cubicBezTo>
                  <a:cubicBezTo>
                    <a:pt x="2875" y="2365"/>
                    <a:pt x="2754" y="2340"/>
                    <a:pt x="2640" y="2287"/>
                  </a:cubicBezTo>
                  <a:cubicBezTo>
                    <a:pt x="2476" y="2205"/>
                    <a:pt x="2361" y="2024"/>
                    <a:pt x="2328" y="1828"/>
                  </a:cubicBezTo>
                  <a:cubicBezTo>
                    <a:pt x="2328" y="1730"/>
                    <a:pt x="2354" y="1707"/>
                    <a:pt x="2405" y="1707"/>
                  </a:cubicBezTo>
                  <a:cubicBezTo>
                    <a:pt x="2449" y="1707"/>
                    <a:pt x="2511" y="1724"/>
                    <a:pt x="2591" y="1724"/>
                  </a:cubicBezTo>
                  <a:cubicBezTo>
                    <a:pt x="2651" y="1724"/>
                    <a:pt x="2723" y="1714"/>
                    <a:pt x="2804" y="1680"/>
                  </a:cubicBezTo>
                  <a:cubicBezTo>
                    <a:pt x="3000" y="1565"/>
                    <a:pt x="3033" y="1287"/>
                    <a:pt x="2869" y="1123"/>
                  </a:cubicBezTo>
                  <a:cubicBezTo>
                    <a:pt x="2801" y="1055"/>
                    <a:pt x="2703" y="1016"/>
                    <a:pt x="2600" y="1016"/>
                  </a:cubicBezTo>
                  <a:cubicBezTo>
                    <a:pt x="2405" y="1016"/>
                    <a:pt x="2197" y="1156"/>
                    <a:pt x="2164" y="1500"/>
                  </a:cubicBezTo>
                  <a:cubicBezTo>
                    <a:pt x="2132" y="1729"/>
                    <a:pt x="2197" y="1975"/>
                    <a:pt x="2361" y="2155"/>
                  </a:cubicBezTo>
                  <a:cubicBezTo>
                    <a:pt x="2394" y="2172"/>
                    <a:pt x="2410" y="2188"/>
                    <a:pt x="2427" y="2205"/>
                  </a:cubicBezTo>
                  <a:cubicBezTo>
                    <a:pt x="2443" y="2221"/>
                    <a:pt x="2459" y="2237"/>
                    <a:pt x="2492" y="2254"/>
                  </a:cubicBezTo>
                  <a:lnTo>
                    <a:pt x="2541" y="2287"/>
                  </a:lnTo>
                  <a:lnTo>
                    <a:pt x="2574" y="2319"/>
                  </a:lnTo>
                  <a:lnTo>
                    <a:pt x="2607" y="2336"/>
                  </a:lnTo>
                  <a:cubicBezTo>
                    <a:pt x="2738" y="2401"/>
                    <a:pt x="2877" y="2434"/>
                    <a:pt x="3015" y="2434"/>
                  </a:cubicBezTo>
                  <a:cubicBezTo>
                    <a:pt x="3152" y="2434"/>
                    <a:pt x="3287" y="2401"/>
                    <a:pt x="3410" y="2336"/>
                  </a:cubicBezTo>
                  <a:cubicBezTo>
                    <a:pt x="4000" y="2139"/>
                    <a:pt x="4426" y="1090"/>
                    <a:pt x="3738" y="451"/>
                  </a:cubicBezTo>
                  <a:cubicBezTo>
                    <a:pt x="3474" y="150"/>
                    <a:pt x="3069" y="1"/>
                    <a:pt x="26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5162475" y="2651575"/>
              <a:ext cx="226625" cy="158025"/>
            </a:xfrm>
            <a:custGeom>
              <a:avLst/>
              <a:gdLst/>
              <a:ahLst/>
              <a:cxnLst/>
              <a:rect l="l" t="t" r="r" b="b"/>
              <a:pathLst>
                <a:path w="9065" h="6321" extrusionOk="0">
                  <a:moveTo>
                    <a:pt x="2002" y="0"/>
                  </a:moveTo>
                  <a:cubicBezTo>
                    <a:pt x="1084" y="0"/>
                    <a:pt x="66" y="652"/>
                    <a:pt x="33" y="1844"/>
                  </a:cubicBezTo>
                  <a:cubicBezTo>
                    <a:pt x="1" y="2713"/>
                    <a:pt x="460" y="3533"/>
                    <a:pt x="1230" y="3926"/>
                  </a:cubicBezTo>
                  <a:cubicBezTo>
                    <a:pt x="1735" y="4189"/>
                    <a:pt x="2308" y="4297"/>
                    <a:pt x="2892" y="4297"/>
                  </a:cubicBezTo>
                  <a:cubicBezTo>
                    <a:pt x="3217" y="4297"/>
                    <a:pt x="3546" y="4263"/>
                    <a:pt x="3869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9" y="3370"/>
                    <a:pt x="6783" y="3345"/>
                    <a:pt x="6984" y="3345"/>
                  </a:cubicBezTo>
                  <a:cubicBezTo>
                    <a:pt x="7599" y="3345"/>
                    <a:pt x="8178" y="3575"/>
                    <a:pt x="8524" y="4057"/>
                  </a:cubicBezTo>
                  <a:cubicBezTo>
                    <a:pt x="8967" y="4631"/>
                    <a:pt x="8999" y="5565"/>
                    <a:pt x="8459" y="5975"/>
                  </a:cubicBezTo>
                  <a:cubicBezTo>
                    <a:pt x="8245" y="6137"/>
                    <a:pt x="7987" y="6212"/>
                    <a:pt x="7738" y="6212"/>
                  </a:cubicBezTo>
                  <a:cubicBezTo>
                    <a:pt x="7357" y="6212"/>
                    <a:pt x="6994" y="6036"/>
                    <a:pt x="6836" y="5729"/>
                  </a:cubicBezTo>
                  <a:cubicBezTo>
                    <a:pt x="6524" y="5221"/>
                    <a:pt x="6770" y="4565"/>
                    <a:pt x="7229" y="4451"/>
                  </a:cubicBezTo>
                  <a:cubicBezTo>
                    <a:pt x="7325" y="4412"/>
                    <a:pt x="7425" y="4394"/>
                    <a:pt x="7523" y="4394"/>
                  </a:cubicBezTo>
                  <a:cubicBezTo>
                    <a:pt x="7762" y="4394"/>
                    <a:pt x="7991" y="4504"/>
                    <a:pt x="8131" y="4713"/>
                  </a:cubicBezTo>
                  <a:cubicBezTo>
                    <a:pt x="8229" y="4893"/>
                    <a:pt x="8245" y="5090"/>
                    <a:pt x="8163" y="5287"/>
                  </a:cubicBezTo>
                  <a:cubicBezTo>
                    <a:pt x="8163" y="5326"/>
                    <a:pt x="8110" y="5398"/>
                    <a:pt x="8063" y="5398"/>
                  </a:cubicBezTo>
                  <a:cubicBezTo>
                    <a:pt x="8052" y="5398"/>
                    <a:pt x="8042" y="5394"/>
                    <a:pt x="8032" y="5385"/>
                  </a:cubicBezTo>
                  <a:cubicBezTo>
                    <a:pt x="7983" y="5319"/>
                    <a:pt x="8032" y="4975"/>
                    <a:pt x="7672" y="4926"/>
                  </a:cubicBezTo>
                  <a:cubicBezTo>
                    <a:pt x="7657" y="4924"/>
                    <a:pt x="7642" y="4923"/>
                    <a:pt x="7628" y="4923"/>
                  </a:cubicBezTo>
                  <a:cubicBezTo>
                    <a:pt x="7285" y="4923"/>
                    <a:pt x="7178" y="5473"/>
                    <a:pt x="7524" y="5631"/>
                  </a:cubicBezTo>
                  <a:cubicBezTo>
                    <a:pt x="7591" y="5662"/>
                    <a:pt x="7661" y="5676"/>
                    <a:pt x="7730" y="5676"/>
                  </a:cubicBezTo>
                  <a:cubicBezTo>
                    <a:pt x="7953" y="5676"/>
                    <a:pt x="8170" y="5528"/>
                    <a:pt x="8245" y="5303"/>
                  </a:cubicBezTo>
                  <a:cubicBezTo>
                    <a:pt x="8245" y="5287"/>
                    <a:pt x="8245" y="5287"/>
                    <a:pt x="8245" y="5287"/>
                  </a:cubicBezTo>
                  <a:cubicBezTo>
                    <a:pt x="8245" y="5270"/>
                    <a:pt x="8245" y="5254"/>
                    <a:pt x="8245" y="5237"/>
                  </a:cubicBezTo>
                  <a:lnTo>
                    <a:pt x="8245" y="5221"/>
                  </a:lnTo>
                  <a:cubicBezTo>
                    <a:pt x="8278" y="5090"/>
                    <a:pt x="8262" y="4975"/>
                    <a:pt x="8229" y="4844"/>
                  </a:cubicBezTo>
                  <a:cubicBezTo>
                    <a:pt x="8117" y="4532"/>
                    <a:pt x="7815" y="4344"/>
                    <a:pt x="7503" y="4344"/>
                  </a:cubicBezTo>
                  <a:cubicBezTo>
                    <a:pt x="7405" y="4344"/>
                    <a:pt x="7307" y="4362"/>
                    <a:pt x="7213" y="4401"/>
                  </a:cubicBezTo>
                  <a:cubicBezTo>
                    <a:pt x="6721" y="4516"/>
                    <a:pt x="6426" y="5221"/>
                    <a:pt x="6754" y="5762"/>
                  </a:cubicBezTo>
                  <a:cubicBezTo>
                    <a:pt x="6926" y="6116"/>
                    <a:pt x="7336" y="6321"/>
                    <a:pt x="7763" y="6321"/>
                  </a:cubicBezTo>
                  <a:cubicBezTo>
                    <a:pt x="8028" y="6321"/>
                    <a:pt x="8299" y="6242"/>
                    <a:pt x="8524" y="6073"/>
                  </a:cubicBezTo>
                  <a:cubicBezTo>
                    <a:pt x="8950" y="5729"/>
                    <a:pt x="9065" y="5139"/>
                    <a:pt x="8934" y="4582"/>
                  </a:cubicBezTo>
                  <a:cubicBezTo>
                    <a:pt x="8836" y="4041"/>
                    <a:pt x="8475" y="3172"/>
                    <a:pt x="7213" y="2893"/>
                  </a:cubicBezTo>
                  <a:cubicBezTo>
                    <a:pt x="7066" y="2861"/>
                    <a:pt x="6916" y="2846"/>
                    <a:pt x="6764" y="2846"/>
                  </a:cubicBezTo>
                  <a:cubicBezTo>
                    <a:pt x="5431" y="2846"/>
                    <a:pt x="3908" y="3972"/>
                    <a:pt x="2333" y="3972"/>
                  </a:cubicBezTo>
                  <a:cubicBezTo>
                    <a:pt x="2103" y="3972"/>
                    <a:pt x="1872" y="3948"/>
                    <a:pt x="1640" y="3893"/>
                  </a:cubicBezTo>
                  <a:cubicBezTo>
                    <a:pt x="1558" y="3877"/>
                    <a:pt x="1459" y="3844"/>
                    <a:pt x="1377" y="3828"/>
                  </a:cubicBezTo>
                  <a:lnTo>
                    <a:pt x="1312" y="3795"/>
                  </a:ln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7"/>
                    <a:pt x="3099" y="566"/>
                  </a:cubicBezTo>
                  <a:cubicBezTo>
                    <a:pt x="3557" y="1008"/>
                    <a:pt x="3525" y="1762"/>
                    <a:pt x="3017" y="2172"/>
                  </a:cubicBezTo>
                  <a:cubicBezTo>
                    <a:pt x="2951" y="2238"/>
                    <a:pt x="2853" y="2271"/>
                    <a:pt x="2771" y="2303"/>
                  </a:cubicBezTo>
                  <a:cubicBezTo>
                    <a:pt x="2709" y="2316"/>
                    <a:pt x="2647" y="2322"/>
                    <a:pt x="2585" y="2322"/>
                  </a:cubicBezTo>
                  <a:cubicBezTo>
                    <a:pt x="2398" y="2322"/>
                    <a:pt x="2213" y="2266"/>
                    <a:pt x="2066" y="2156"/>
                  </a:cubicBezTo>
                  <a:cubicBezTo>
                    <a:pt x="1935" y="2074"/>
                    <a:pt x="1886" y="1910"/>
                    <a:pt x="1918" y="1779"/>
                  </a:cubicBezTo>
                  <a:lnTo>
                    <a:pt x="1918" y="1779"/>
                  </a:lnTo>
                  <a:cubicBezTo>
                    <a:pt x="1994" y="1854"/>
                    <a:pt x="2097" y="1894"/>
                    <a:pt x="2201" y="1894"/>
                  </a:cubicBezTo>
                  <a:cubicBezTo>
                    <a:pt x="2256" y="1894"/>
                    <a:pt x="2310" y="1883"/>
                    <a:pt x="2361" y="1861"/>
                  </a:cubicBezTo>
                  <a:cubicBezTo>
                    <a:pt x="2607" y="1713"/>
                    <a:pt x="2525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2"/>
                  </a:cubicBezTo>
                  <a:cubicBezTo>
                    <a:pt x="2060" y="2318"/>
                    <a:pt x="2262" y="2400"/>
                    <a:pt x="2470" y="2400"/>
                  </a:cubicBezTo>
                  <a:cubicBezTo>
                    <a:pt x="2543" y="2400"/>
                    <a:pt x="2616" y="2390"/>
                    <a:pt x="2689" y="2369"/>
                  </a:cubicBezTo>
                  <a:cubicBezTo>
                    <a:pt x="2722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33"/>
                    <a:pt x="3541" y="910"/>
                    <a:pt x="3164" y="500"/>
                  </a:cubicBezTo>
                  <a:cubicBezTo>
                    <a:pt x="2891" y="162"/>
                    <a:pt x="2459" y="0"/>
                    <a:pt x="200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5201000" y="2741450"/>
              <a:ext cx="161875" cy="92300"/>
            </a:xfrm>
            <a:custGeom>
              <a:avLst/>
              <a:gdLst/>
              <a:ahLst/>
              <a:cxnLst/>
              <a:rect l="l" t="t" r="r" b="b"/>
              <a:pathLst>
                <a:path w="6475" h="3692" extrusionOk="0">
                  <a:moveTo>
                    <a:pt x="5522" y="0"/>
                  </a:moveTo>
                  <a:cubicBezTo>
                    <a:pt x="5269" y="0"/>
                    <a:pt x="4968" y="44"/>
                    <a:pt x="4623" y="167"/>
                  </a:cubicBezTo>
                  <a:cubicBezTo>
                    <a:pt x="3775" y="457"/>
                    <a:pt x="2590" y="1019"/>
                    <a:pt x="1418" y="1019"/>
                  </a:cubicBezTo>
                  <a:cubicBezTo>
                    <a:pt x="935" y="1019"/>
                    <a:pt x="455" y="924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82" y="1333"/>
                    <a:pt x="1346" y="1333"/>
                  </a:cubicBezTo>
                  <a:cubicBezTo>
                    <a:pt x="1372" y="1333"/>
                    <a:pt x="1399" y="1333"/>
                    <a:pt x="1426" y="1331"/>
                  </a:cubicBezTo>
                  <a:cubicBezTo>
                    <a:pt x="1951" y="1294"/>
                    <a:pt x="2176" y="1158"/>
                    <a:pt x="2311" y="1158"/>
                  </a:cubicBezTo>
                  <a:cubicBezTo>
                    <a:pt x="2357" y="1158"/>
                    <a:pt x="2393" y="1174"/>
                    <a:pt x="2426" y="1216"/>
                  </a:cubicBezTo>
                  <a:cubicBezTo>
                    <a:pt x="2489" y="1305"/>
                    <a:pt x="2397" y="1364"/>
                    <a:pt x="2246" y="1364"/>
                  </a:cubicBezTo>
                  <a:cubicBezTo>
                    <a:pt x="2201" y="1364"/>
                    <a:pt x="2151" y="1359"/>
                    <a:pt x="2098" y="1347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4" y="1321"/>
                    <a:pt x="1756" y="1350"/>
                    <a:pt x="1672" y="1413"/>
                  </a:cubicBezTo>
                  <a:cubicBezTo>
                    <a:pt x="1511" y="1574"/>
                    <a:pt x="1715" y="2085"/>
                    <a:pt x="1346" y="2085"/>
                  </a:cubicBezTo>
                  <a:cubicBezTo>
                    <a:pt x="1340" y="2085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1"/>
                    <a:pt x="2036" y="2451"/>
                  </a:cubicBezTo>
                  <a:cubicBezTo>
                    <a:pt x="2180" y="2451"/>
                    <a:pt x="2339" y="2410"/>
                    <a:pt x="2508" y="2298"/>
                  </a:cubicBezTo>
                  <a:cubicBezTo>
                    <a:pt x="3180" y="1872"/>
                    <a:pt x="2820" y="1364"/>
                    <a:pt x="3066" y="1233"/>
                  </a:cubicBezTo>
                  <a:cubicBezTo>
                    <a:pt x="3107" y="1214"/>
                    <a:pt x="3148" y="1206"/>
                    <a:pt x="3185" y="1206"/>
                  </a:cubicBezTo>
                  <a:cubicBezTo>
                    <a:pt x="3384" y="1206"/>
                    <a:pt x="3504" y="1438"/>
                    <a:pt x="3311" y="1659"/>
                  </a:cubicBezTo>
                  <a:cubicBezTo>
                    <a:pt x="3082" y="1937"/>
                    <a:pt x="2213" y="2888"/>
                    <a:pt x="3557" y="3691"/>
                  </a:cubicBezTo>
                  <a:cubicBezTo>
                    <a:pt x="3574" y="3691"/>
                    <a:pt x="3377" y="3232"/>
                    <a:pt x="3738" y="3068"/>
                  </a:cubicBezTo>
                  <a:cubicBezTo>
                    <a:pt x="4098" y="2921"/>
                    <a:pt x="4819" y="2691"/>
                    <a:pt x="4721" y="2200"/>
                  </a:cubicBezTo>
                  <a:cubicBezTo>
                    <a:pt x="4623" y="1692"/>
                    <a:pt x="4246" y="938"/>
                    <a:pt x="4852" y="495"/>
                  </a:cubicBezTo>
                  <a:cubicBezTo>
                    <a:pt x="5198" y="235"/>
                    <a:pt x="5499" y="134"/>
                    <a:pt x="5805" y="134"/>
                  </a:cubicBezTo>
                  <a:cubicBezTo>
                    <a:pt x="6020" y="134"/>
                    <a:pt x="6238" y="184"/>
                    <a:pt x="6475" y="266"/>
                  </a:cubicBezTo>
                  <a:cubicBezTo>
                    <a:pt x="6475" y="266"/>
                    <a:pt x="6143" y="0"/>
                    <a:pt x="5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5230900" y="2649375"/>
              <a:ext cx="90200" cy="63475"/>
            </a:xfrm>
            <a:custGeom>
              <a:avLst/>
              <a:gdLst/>
              <a:ahLst/>
              <a:cxnLst/>
              <a:rect l="l" t="t" r="r" b="b"/>
              <a:pathLst>
                <a:path w="3608" h="2539" extrusionOk="0">
                  <a:moveTo>
                    <a:pt x="1101" y="0"/>
                  </a:moveTo>
                  <a:cubicBezTo>
                    <a:pt x="505" y="0"/>
                    <a:pt x="1" y="129"/>
                    <a:pt x="1" y="129"/>
                  </a:cubicBezTo>
                  <a:cubicBezTo>
                    <a:pt x="1" y="129"/>
                    <a:pt x="952" y="211"/>
                    <a:pt x="1198" y="556"/>
                  </a:cubicBezTo>
                  <a:cubicBezTo>
                    <a:pt x="1378" y="752"/>
                    <a:pt x="1427" y="1015"/>
                    <a:pt x="1345" y="1277"/>
                  </a:cubicBezTo>
                  <a:cubicBezTo>
                    <a:pt x="1312" y="1506"/>
                    <a:pt x="1181" y="2146"/>
                    <a:pt x="2214" y="2162"/>
                  </a:cubicBezTo>
                  <a:cubicBezTo>
                    <a:pt x="3263" y="2178"/>
                    <a:pt x="3083" y="2539"/>
                    <a:pt x="3083" y="2539"/>
                  </a:cubicBezTo>
                  <a:cubicBezTo>
                    <a:pt x="3083" y="2539"/>
                    <a:pt x="3607" y="1769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5195675" y="258252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3" y="1443"/>
                  </a:cubicBezTo>
                  <a:cubicBezTo>
                    <a:pt x="869" y="2181"/>
                    <a:pt x="0" y="2623"/>
                    <a:pt x="0" y="2623"/>
                  </a:cubicBezTo>
                  <a:cubicBezTo>
                    <a:pt x="590" y="2410"/>
                    <a:pt x="1754" y="2689"/>
                    <a:pt x="2016" y="2017"/>
                  </a:cubicBezTo>
                  <a:cubicBezTo>
                    <a:pt x="2262" y="1361"/>
                    <a:pt x="1623" y="935"/>
                    <a:pt x="1262" y="738"/>
                  </a:cubicBezTo>
                  <a:cubicBezTo>
                    <a:pt x="918" y="541"/>
                    <a:pt x="1115" y="1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5110850" y="26116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20" y="0"/>
                  </a:moveTo>
                  <a:lnTo>
                    <a:pt x="2820" y="0"/>
                  </a:lnTo>
                  <a:cubicBezTo>
                    <a:pt x="2728" y="92"/>
                    <a:pt x="2616" y="141"/>
                    <a:pt x="2500" y="141"/>
                  </a:cubicBezTo>
                  <a:cubicBezTo>
                    <a:pt x="2470" y="141"/>
                    <a:pt x="2440" y="138"/>
                    <a:pt x="2410" y="131"/>
                  </a:cubicBezTo>
                  <a:cubicBezTo>
                    <a:pt x="2348" y="120"/>
                    <a:pt x="2261" y="110"/>
                    <a:pt x="2161" y="110"/>
                  </a:cubicBezTo>
                  <a:cubicBezTo>
                    <a:pt x="1838" y="110"/>
                    <a:pt x="1384" y="213"/>
                    <a:pt x="1246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66"/>
                    <a:pt x="1623" y="2443"/>
                    <a:pt x="1475" y="2508"/>
                  </a:cubicBezTo>
                  <a:cubicBezTo>
                    <a:pt x="1441" y="2525"/>
                    <a:pt x="1407" y="2533"/>
                    <a:pt x="1374" y="2533"/>
                  </a:cubicBezTo>
                  <a:cubicBezTo>
                    <a:pt x="1214" y="2533"/>
                    <a:pt x="1080" y="2357"/>
                    <a:pt x="1148" y="2180"/>
                  </a:cubicBezTo>
                  <a:cubicBezTo>
                    <a:pt x="1236" y="1960"/>
                    <a:pt x="1048" y="1728"/>
                    <a:pt x="820" y="1728"/>
                  </a:cubicBezTo>
                  <a:cubicBezTo>
                    <a:pt x="793" y="1728"/>
                    <a:pt x="766" y="1731"/>
                    <a:pt x="738" y="1738"/>
                  </a:cubicBezTo>
                  <a:cubicBezTo>
                    <a:pt x="685" y="1744"/>
                    <a:pt x="638" y="1748"/>
                    <a:pt x="594" y="1748"/>
                  </a:cubicBezTo>
                  <a:cubicBezTo>
                    <a:pt x="421" y="1748"/>
                    <a:pt x="322" y="1695"/>
                    <a:pt x="295" y="1590"/>
                  </a:cubicBezTo>
                  <a:lnTo>
                    <a:pt x="295" y="1590"/>
                  </a:lnTo>
                  <a:cubicBezTo>
                    <a:pt x="295" y="1590"/>
                    <a:pt x="0" y="2492"/>
                    <a:pt x="705" y="2918"/>
                  </a:cubicBezTo>
                  <a:cubicBezTo>
                    <a:pt x="1394" y="3360"/>
                    <a:pt x="1738" y="4049"/>
                    <a:pt x="2131" y="4311"/>
                  </a:cubicBezTo>
                  <a:cubicBezTo>
                    <a:pt x="2131" y="4311"/>
                    <a:pt x="1541" y="3344"/>
                    <a:pt x="2082" y="2475"/>
                  </a:cubicBezTo>
                  <a:cubicBezTo>
                    <a:pt x="2639" y="1607"/>
                    <a:pt x="3197" y="1344"/>
                    <a:pt x="2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5005950" y="2452975"/>
              <a:ext cx="202850" cy="202925"/>
            </a:xfrm>
            <a:custGeom>
              <a:avLst/>
              <a:gdLst/>
              <a:ahLst/>
              <a:cxnLst/>
              <a:rect l="l" t="t" r="r" b="b"/>
              <a:pathLst>
                <a:path w="8114" h="8117" extrusionOk="0">
                  <a:moveTo>
                    <a:pt x="2367" y="0"/>
                  </a:moveTo>
                  <a:cubicBezTo>
                    <a:pt x="2272" y="0"/>
                    <a:pt x="2176" y="6"/>
                    <a:pt x="2082" y="19"/>
                  </a:cubicBezTo>
                  <a:cubicBezTo>
                    <a:pt x="754" y="167"/>
                    <a:pt x="0" y="1986"/>
                    <a:pt x="787" y="3232"/>
                  </a:cubicBezTo>
                  <a:cubicBezTo>
                    <a:pt x="1391" y="4204"/>
                    <a:pt x="2458" y="4488"/>
                    <a:pt x="3429" y="4488"/>
                  </a:cubicBezTo>
                  <a:cubicBezTo>
                    <a:pt x="3539" y="4488"/>
                    <a:pt x="3647" y="4484"/>
                    <a:pt x="3754" y="4478"/>
                  </a:cubicBezTo>
                  <a:cubicBezTo>
                    <a:pt x="3950" y="4478"/>
                    <a:pt x="4196" y="4461"/>
                    <a:pt x="4442" y="4428"/>
                  </a:cubicBezTo>
                  <a:cubicBezTo>
                    <a:pt x="4442" y="4428"/>
                    <a:pt x="4650" y="4394"/>
                    <a:pt x="4961" y="4394"/>
                  </a:cubicBezTo>
                  <a:cubicBezTo>
                    <a:pt x="5449" y="4394"/>
                    <a:pt x="6189" y="4479"/>
                    <a:pt x="6770" y="4920"/>
                  </a:cubicBezTo>
                  <a:cubicBezTo>
                    <a:pt x="7163" y="5248"/>
                    <a:pt x="7425" y="5723"/>
                    <a:pt x="7507" y="6232"/>
                  </a:cubicBezTo>
                  <a:cubicBezTo>
                    <a:pt x="7507" y="6232"/>
                    <a:pt x="7671" y="7428"/>
                    <a:pt x="7098" y="8084"/>
                  </a:cubicBezTo>
                  <a:cubicBezTo>
                    <a:pt x="7098" y="8084"/>
                    <a:pt x="7081" y="8100"/>
                    <a:pt x="7081" y="8117"/>
                  </a:cubicBezTo>
                  <a:cubicBezTo>
                    <a:pt x="7081" y="8117"/>
                    <a:pt x="8114" y="7592"/>
                    <a:pt x="7983" y="5986"/>
                  </a:cubicBezTo>
                  <a:cubicBezTo>
                    <a:pt x="7874" y="4669"/>
                    <a:pt x="6811" y="4016"/>
                    <a:pt x="5471" y="4016"/>
                  </a:cubicBezTo>
                  <a:cubicBezTo>
                    <a:pt x="5193" y="4016"/>
                    <a:pt x="4902" y="4044"/>
                    <a:pt x="4606" y="4101"/>
                  </a:cubicBezTo>
                  <a:cubicBezTo>
                    <a:pt x="4104" y="4201"/>
                    <a:pt x="3649" y="4251"/>
                    <a:pt x="3240" y="4251"/>
                  </a:cubicBezTo>
                  <a:cubicBezTo>
                    <a:pt x="2714" y="4251"/>
                    <a:pt x="2263" y="4168"/>
                    <a:pt x="1885" y="4002"/>
                  </a:cubicBezTo>
                  <a:cubicBezTo>
                    <a:pt x="1492" y="3822"/>
                    <a:pt x="1164" y="3527"/>
                    <a:pt x="918" y="3150"/>
                  </a:cubicBezTo>
                  <a:cubicBezTo>
                    <a:pt x="197" y="2003"/>
                    <a:pt x="885" y="314"/>
                    <a:pt x="2098" y="167"/>
                  </a:cubicBezTo>
                  <a:cubicBezTo>
                    <a:pt x="2199" y="152"/>
                    <a:pt x="2301" y="145"/>
                    <a:pt x="2402" y="145"/>
                  </a:cubicBezTo>
                  <a:cubicBezTo>
                    <a:pt x="2872" y="145"/>
                    <a:pt x="3320" y="305"/>
                    <a:pt x="3590" y="642"/>
                  </a:cubicBezTo>
                  <a:cubicBezTo>
                    <a:pt x="3885" y="1035"/>
                    <a:pt x="3934" y="1560"/>
                    <a:pt x="3721" y="2003"/>
                  </a:cubicBezTo>
                  <a:cubicBezTo>
                    <a:pt x="3576" y="2344"/>
                    <a:pt x="3252" y="2549"/>
                    <a:pt x="2902" y="2549"/>
                  </a:cubicBezTo>
                  <a:cubicBezTo>
                    <a:pt x="2815" y="2549"/>
                    <a:pt x="2727" y="2537"/>
                    <a:pt x="2639" y="2511"/>
                  </a:cubicBezTo>
                  <a:cubicBezTo>
                    <a:pt x="2197" y="2412"/>
                    <a:pt x="2016" y="1970"/>
                    <a:pt x="2360" y="1921"/>
                  </a:cubicBezTo>
                  <a:cubicBezTo>
                    <a:pt x="2770" y="1855"/>
                    <a:pt x="2852" y="1511"/>
                    <a:pt x="2705" y="1216"/>
                  </a:cubicBezTo>
                  <a:cubicBezTo>
                    <a:pt x="2645" y="1096"/>
                    <a:pt x="2513" y="1031"/>
                    <a:pt x="2370" y="1031"/>
                  </a:cubicBezTo>
                  <a:cubicBezTo>
                    <a:pt x="2160" y="1031"/>
                    <a:pt x="1927" y="1173"/>
                    <a:pt x="1869" y="1494"/>
                  </a:cubicBezTo>
                  <a:cubicBezTo>
                    <a:pt x="1820" y="1773"/>
                    <a:pt x="1885" y="2052"/>
                    <a:pt x="2082" y="2248"/>
                  </a:cubicBezTo>
                  <a:cubicBezTo>
                    <a:pt x="2249" y="2441"/>
                    <a:pt x="2582" y="2603"/>
                    <a:pt x="2925" y="2603"/>
                  </a:cubicBezTo>
                  <a:cubicBezTo>
                    <a:pt x="3255" y="2603"/>
                    <a:pt x="3594" y="2453"/>
                    <a:pt x="3803" y="2035"/>
                  </a:cubicBezTo>
                  <a:cubicBezTo>
                    <a:pt x="4032" y="1560"/>
                    <a:pt x="4000" y="1003"/>
                    <a:pt x="3688" y="577"/>
                  </a:cubicBezTo>
                  <a:cubicBezTo>
                    <a:pt x="3397" y="189"/>
                    <a:pt x="2885" y="0"/>
                    <a:pt x="23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5183775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5038725" y="25695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63" y="1"/>
                  </a:moveTo>
                  <a:cubicBezTo>
                    <a:pt x="3267" y="1"/>
                    <a:pt x="2918" y="42"/>
                    <a:pt x="2525" y="160"/>
                  </a:cubicBezTo>
                  <a:cubicBezTo>
                    <a:pt x="1969" y="324"/>
                    <a:pt x="1497" y="386"/>
                    <a:pt x="1110" y="386"/>
                  </a:cubicBezTo>
                  <a:cubicBezTo>
                    <a:pt x="573" y="386"/>
                    <a:pt x="201" y="267"/>
                    <a:pt x="0" y="143"/>
                  </a:cubicBezTo>
                  <a:lnTo>
                    <a:pt x="0" y="143"/>
                  </a:lnTo>
                  <a:cubicBezTo>
                    <a:pt x="132" y="258"/>
                    <a:pt x="263" y="389"/>
                    <a:pt x="377" y="520"/>
                  </a:cubicBezTo>
                  <a:cubicBezTo>
                    <a:pt x="438" y="641"/>
                    <a:pt x="596" y="1390"/>
                    <a:pt x="1186" y="1390"/>
                  </a:cubicBezTo>
                  <a:cubicBezTo>
                    <a:pt x="1236" y="1390"/>
                    <a:pt x="1288" y="1384"/>
                    <a:pt x="1344" y="1373"/>
                  </a:cubicBezTo>
                  <a:cubicBezTo>
                    <a:pt x="2082" y="1225"/>
                    <a:pt x="1935" y="750"/>
                    <a:pt x="2410" y="619"/>
                  </a:cubicBezTo>
                  <a:cubicBezTo>
                    <a:pt x="2506" y="590"/>
                    <a:pt x="2587" y="578"/>
                    <a:pt x="2654" y="578"/>
                  </a:cubicBezTo>
                  <a:cubicBezTo>
                    <a:pt x="2931" y="578"/>
                    <a:pt x="2974" y="782"/>
                    <a:pt x="2869" y="848"/>
                  </a:cubicBezTo>
                  <a:cubicBezTo>
                    <a:pt x="2811" y="892"/>
                    <a:pt x="2756" y="906"/>
                    <a:pt x="2699" y="906"/>
                  </a:cubicBezTo>
                  <a:cubicBezTo>
                    <a:pt x="2627" y="906"/>
                    <a:pt x="2551" y="883"/>
                    <a:pt x="2459" y="865"/>
                  </a:cubicBezTo>
                  <a:cubicBezTo>
                    <a:pt x="2450" y="864"/>
                    <a:pt x="2441" y="863"/>
                    <a:pt x="2431" y="863"/>
                  </a:cubicBezTo>
                  <a:cubicBezTo>
                    <a:pt x="2234" y="863"/>
                    <a:pt x="1811" y="1018"/>
                    <a:pt x="1967" y="1438"/>
                  </a:cubicBezTo>
                  <a:cubicBezTo>
                    <a:pt x="2131" y="1865"/>
                    <a:pt x="2377" y="2225"/>
                    <a:pt x="2098" y="2373"/>
                  </a:cubicBezTo>
                  <a:cubicBezTo>
                    <a:pt x="2098" y="2373"/>
                    <a:pt x="3033" y="2373"/>
                    <a:pt x="3328" y="2110"/>
                  </a:cubicBezTo>
                  <a:cubicBezTo>
                    <a:pt x="3688" y="1848"/>
                    <a:pt x="3836" y="1406"/>
                    <a:pt x="3705" y="979"/>
                  </a:cubicBezTo>
                  <a:cubicBezTo>
                    <a:pt x="3607" y="505"/>
                    <a:pt x="3914" y="197"/>
                    <a:pt x="4391" y="197"/>
                  </a:cubicBezTo>
                  <a:cubicBezTo>
                    <a:pt x="4475" y="197"/>
                    <a:pt x="4563" y="206"/>
                    <a:pt x="4656" y="225"/>
                  </a:cubicBezTo>
                  <a:cubicBezTo>
                    <a:pt x="4656" y="225"/>
                    <a:pt x="4254" y="1"/>
                    <a:pt x="35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5068625" y="2460000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0"/>
                  </a:moveTo>
                  <a:cubicBezTo>
                    <a:pt x="1689" y="443"/>
                    <a:pt x="1837" y="1082"/>
                    <a:pt x="1640" y="1656"/>
                  </a:cubicBezTo>
                  <a:cubicBezTo>
                    <a:pt x="1398" y="2417"/>
                    <a:pt x="880" y="2617"/>
                    <a:pt x="435" y="2617"/>
                  </a:cubicBezTo>
                  <a:cubicBezTo>
                    <a:pt x="276" y="2617"/>
                    <a:pt x="126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4"/>
                    <a:pt x="1009" y="3364"/>
                  </a:cubicBezTo>
                  <a:cubicBezTo>
                    <a:pt x="1038" y="3364"/>
                    <a:pt x="1068" y="3363"/>
                    <a:pt x="1099" y="3361"/>
                  </a:cubicBezTo>
                  <a:cubicBezTo>
                    <a:pt x="1935" y="3295"/>
                    <a:pt x="1886" y="2639"/>
                    <a:pt x="1870" y="2361"/>
                  </a:cubicBezTo>
                  <a:cubicBezTo>
                    <a:pt x="1870" y="2066"/>
                    <a:pt x="1853" y="1836"/>
                    <a:pt x="1968" y="1836"/>
                  </a:cubicBezTo>
                  <a:cubicBezTo>
                    <a:pt x="2066" y="1836"/>
                    <a:pt x="2099" y="1951"/>
                    <a:pt x="2033" y="2148"/>
                  </a:cubicBezTo>
                  <a:cubicBezTo>
                    <a:pt x="1968" y="2344"/>
                    <a:pt x="1820" y="2984"/>
                    <a:pt x="2919" y="3098"/>
                  </a:cubicBezTo>
                  <a:cubicBezTo>
                    <a:pt x="2787" y="3000"/>
                    <a:pt x="2755" y="2803"/>
                    <a:pt x="2853" y="2689"/>
                  </a:cubicBezTo>
                  <a:cubicBezTo>
                    <a:pt x="3001" y="2426"/>
                    <a:pt x="3214" y="1967"/>
                    <a:pt x="2492" y="1345"/>
                  </a:cubicBezTo>
                  <a:cubicBezTo>
                    <a:pt x="1771" y="722"/>
                    <a:pt x="1706" y="279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985050" y="2340575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635" y="0"/>
                  </a:moveTo>
                  <a:cubicBezTo>
                    <a:pt x="568" y="0"/>
                    <a:pt x="498" y="17"/>
                    <a:pt x="426" y="57"/>
                  </a:cubicBezTo>
                  <a:cubicBezTo>
                    <a:pt x="0" y="286"/>
                    <a:pt x="328" y="827"/>
                    <a:pt x="590" y="1089"/>
                  </a:cubicBezTo>
                  <a:cubicBezTo>
                    <a:pt x="852" y="1352"/>
                    <a:pt x="869" y="2630"/>
                    <a:pt x="738" y="3991"/>
                  </a:cubicBezTo>
                  <a:cubicBezTo>
                    <a:pt x="607" y="5351"/>
                    <a:pt x="771" y="7138"/>
                    <a:pt x="1459" y="7662"/>
                  </a:cubicBezTo>
                  <a:cubicBezTo>
                    <a:pt x="1459" y="7662"/>
                    <a:pt x="820" y="7056"/>
                    <a:pt x="951" y="5171"/>
                  </a:cubicBezTo>
                  <a:cubicBezTo>
                    <a:pt x="1098" y="3286"/>
                    <a:pt x="1934" y="1499"/>
                    <a:pt x="1197" y="368"/>
                  </a:cubicBezTo>
                  <a:cubicBezTo>
                    <a:pt x="1197" y="368"/>
                    <a:pt x="951" y="0"/>
                    <a:pt x="63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865800" y="2315625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7" y="1"/>
                  </a:moveTo>
                  <a:cubicBezTo>
                    <a:pt x="1349" y="1"/>
                    <a:pt x="510" y="459"/>
                    <a:pt x="295" y="1170"/>
                  </a:cubicBezTo>
                  <a:cubicBezTo>
                    <a:pt x="0" y="1973"/>
                    <a:pt x="410" y="2678"/>
                    <a:pt x="820" y="2891"/>
                  </a:cubicBezTo>
                  <a:cubicBezTo>
                    <a:pt x="1039" y="3037"/>
                    <a:pt x="1297" y="3100"/>
                    <a:pt x="1550" y="3100"/>
                  </a:cubicBezTo>
                  <a:cubicBezTo>
                    <a:pt x="2092" y="3100"/>
                    <a:pt x="2615" y="2811"/>
                    <a:pt x="2705" y="2432"/>
                  </a:cubicBezTo>
                  <a:cubicBezTo>
                    <a:pt x="2849" y="2028"/>
                    <a:pt x="2550" y="1638"/>
                    <a:pt x="2164" y="1638"/>
                  </a:cubicBezTo>
                  <a:cubicBezTo>
                    <a:pt x="2111" y="1638"/>
                    <a:pt x="2056" y="1645"/>
                    <a:pt x="2000" y="1661"/>
                  </a:cubicBezTo>
                  <a:cubicBezTo>
                    <a:pt x="1672" y="1727"/>
                    <a:pt x="1475" y="2071"/>
                    <a:pt x="1607" y="2383"/>
                  </a:cubicBezTo>
                  <a:cubicBezTo>
                    <a:pt x="1682" y="2635"/>
                    <a:pt x="1971" y="2664"/>
                    <a:pt x="2101" y="2664"/>
                  </a:cubicBezTo>
                  <a:cubicBezTo>
                    <a:pt x="2139" y="2664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7"/>
                    <a:pt x="1882" y="2961"/>
                    <a:pt x="1622" y="2961"/>
                  </a:cubicBezTo>
                  <a:cubicBezTo>
                    <a:pt x="1423" y="2961"/>
                    <a:pt x="1199" y="2888"/>
                    <a:pt x="1000" y="2710"/>
                  </a:cubicBezTo>
                  <a:cubicBezTo>
                    <a:pt x="574" y="2317"/>
                    <a:pt x="476" y="1088"/>
                    <a:pt x="1197" y="514"/>
                  </a:cubicBezTo>
                  <a:cubicBezTo>
                    <a:pt x="1537" y="266"/>
                    <a:pt x="1951" y="136"/>
                    <a:pt x="2369" y="136"/>
                  </a:cubicBezTo>
                  <a:cubicBezTo>
                    <a:pt x="2393" y="136"/>
                    <a:pt x="2418" y="136"/>
                    <a:pt x="2443" y="137"/>
                  </a:cubicBezTo>
                  <a:cubicBezTo>
                    <a:pt x="2574" y="153"/>
                    <a:pt x="2705" y="170"/>
                    <a:pt x="2836" y="202"/>
                  </a:cubicBezTo>
                  <a:cubicBezTo>
                    <a:pt x="3934" y="448"/>
                    <a:pt x="4655" y="1645"/>
                    <a:pt x="4868" y="2874"/>
                  </a:cubicBezTo>
                  <a:cubicBezTo>
                    <a:pt x="5098" y="4104"/>
                    <a:pt x="4868" y="5366"/>
                    <a:pt x="4950" y="6480"/>
                  </a:cubicBezTo>
                  <a:cubicBezTo>
                    <a:pt x="4901" y="7497"/>
                    <a:pt x="5295" y="8496"/>
                    <a:pt x="6032" y="9201"/>
                  </a:cubicBezTo>
                  <a:cubicBezTo>
                    <a:pt x="6737" y="9808"/>
                    <a:pt x="7622" y="10152"/>
                    <a:pt x="8540" y="10185"/>
                  </a:cubicBezTo>
                  <a:cubicBezTo>
                    <a:pt x="7622" y="10119"/>
                    <a:pt x="6770" y="9759"/>
                    <a:pt x="6098" y="9136"/>
                  </a:cubicBezTo>
                  <a:cubicBezTo>
                    <a:pt x="5393" y="8431"/>
                    <a:pt x="5032" y="7464"/>
                    <a:pt x="5082" y="6480"/>
                  </a:cubicBezTo>
                  <a:cubicBezTo>
                    <a:pt x="5032" y="5366"/>
                    <a:pt x="5295" y="4136"/>
                    <a:pt x="5049" y="2841"/>
                  </a:cubicBezTo>
                  <a:cubicBezTo>
                    <a:pt x="4819" y="1579"/>
                    <a:pt x="4049" y="317"/>
                    <a:pt x="2869" y="71"/>
                  </a:cubicBezTo>
                  <a:cubicBezTo>
                    <a:pt x="2666" y="24"/>
                    <a:pt x="2460" y="1"/>
                    <a:pt x="22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914975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1819" y="0"/>
                  </a:moveTo>
                  <a:cubicBezTo>
                    <a:pt x="1337" y="0"/>
                    <a:pt x="1035" y="400"/>
                    <a:pt x="935" y="1090"/>
                  </a:cubicBezTo>
                  <a:cubicBezTo>
                    <a:pt x="856" y="1735"/>
                    <a:pt x="301" y="1798"/>
                    <a:pt x="85" y="1798"/>
                  </a:cubicBezTo>
                  <a:cubicBezTo>
                    <a:pt x="33" y="1798"/>
                    <a:pt x="0" y="1794"/>
                    <a:pt x="0" y="1794"/>
                  </a:cubicBezTo>
                  <a:lnTo>
                    <a:pt x="0" y="1794"/>
                  </a:lnTo>
                  <a:cubicBezTo>
                    <a:pt x="132" y="1849"/>
                    <a:pt x="717" y="2109"/>
                    <a:pt x="1252" y="2109"/>
                  </a:cubicBezTo>
                  <a:cubicBezTo>
                    <a:pt x="1518" y="2109"/>
                    <a:pt x="1771" y="2045"/>
                    <a:pt x="1951" y="1860"/>
                  </a:cubicBezTo>
                  <a:cubicBezTo>
                    <a:pt x="2508" y="1319"/>
                    <a:pt x="2131" y="614"/>
                    <a:pt x="1967" y="385"/>
                  </a:cubicBezTo>
                  <a:cubicBezTo>
                    <a:pt x="1869" y="270"/>
                    <a:pt x="1902" y="106"/>
                    <a:pt x="2033" y="24"/>
                  </a:cubicBezTo>
                  <a:cubicBezTo>
                    <a:pt x="1958" y="8"/>
                    <a:pt x="1886" y="0"/>
                    <a:pt x="1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853900" y="2355100"/>
              <a:ext cx="120100" cy="136900"/>
            </a:xfrm>
            <a:custGeom>
              <a:avLst/>
              <a:gdLst/>
              <a:ahLst/>
              <a:cxnLst/>
              <a:rect l="l" t="t" r="r" b="b"/>
              <a:pathLst>
                <a:path w="4804" h="5476" extrusionOk="0">
                  <a:moveTo>
                    <a:pt x="460" y="0"/>
                  </a:moveTo>
                  <a:lnTo>
                    <a:pt x="460" y="0"/>
                  </a:lnTo>
                  <a:cubicBezTo>
                    <a:pt x="1" y="804"/>
                    <a:pt x="230" y="2131"/>
                    <a:pt x="870" y="3016"/>
                  </a:cubicBezTo>
                  <a:cubicBezTo>
                    <a:pt x="1352" y="3715"/>
                    <a:pt x="2130" y="3793"/>
                    <a:pt x="2456" y="3793"/>
                  </a:cubicBezTo>
                  <a:cubicBezTo>
                    <a:pt x="2551" y="3793"/>
                    <a:pt x="2607" y="3787"/>
                    <a:pt x="2607" y="3787"/>
                  </a:cubicBezTo>
                  <a:cubicBezTo>
                    <a:pt x="2328" y="3688"/>
                    <a:pt x="2279" y="3377"/>
                    <a:pt x="2476" y="3131"/>
                  </a:cubicBezTo>
                  <a:cubicBezTo>
                    <a:pt x="2624" y="2967"/>
                    <a:pt x="2591" y="2705"/>
                    <a:pt x="2410" y="2590"/>
                  </a:cubicBezTo>
                  <a:cubicBezTo>
                    <a:pt x="2279" y="2541"/>
                    <a:pt x="2017" y="2328"/>
                    <a:pt x="2247" y="2180"/>
                  </a:cubicBezTo>
                  <a:cubicBezTo>
                    <a:pt x="2273" y="2166"/>
                    <a:pt x="2301" y="2158"/>
                    <a:pt x="2331" y="2158"/>
                  </a:cubicBezTo>
                  <a:cubicBezTo>
                    <a:pt x="2566" y="2158"/>
                    <a:pt x="2897" y="2591"/>
                    <a:pt x="2853" y="3115"/>
                  </a:cubicBezTo>
                  <a:cubicBezTo>
                    <a:pt x="2804" y="3688"/>
                    <a:pt x="3082" y="3852"/>
                    <a:pt x="3476" y="4131"/>
                  </a:cubicBezTo>
                  <a:cubicBezTo>
                    <a:pt x="3869" y="4410"/>
                    <a:pt x="3640" y="4934"/>
                    <a:pt x="3640" y="4934"/>
                  </a:cubicBezTo>
                  <a:cubicBezTo>
                    <a:pt x="4361" y="4524"/>
                    <a:pt x="4197" y="3852"/>
                    <a:pt x="4099" y="3705"/>
                  </a:cubicBezTo>
                  <a:cubicBezTo>
                    <a:pt x="4017" y="3557"/>
                    <a:pt x="3836" y="3295"/>
                    <a:pt x="4066" y="3197"/>
                  </a:cubicBezTo>
                  <a:cubicBezTo>
                    <a:pt x="4078" y="3191"/>
                    <a:pt x="4090" y="3188"/>
                    <a:pt x="4102" y="3188"/>
                  </a:cubicBezTo>
                  <a:cubicBezTo>
                    <a:pt x="4290" y="3188"/>
                    <a:pt x="4376" y="3909"/>
                    <a:pt x="4361" y="4557"/>
                  </a:cubicBezTo>
                  <a:cubicBezTo>
                    <a:pt x="4328" y="4918"/>
                    <a:pt x="4492" y="5278"/>
                    <a:pt x="4804" y="5475"/>
                  </a:cubicBezTo>
                  <a:cubicBezTo>
                    <a:pt x="4672" y="5147"/>
                    <a:pt x="4607" y="4803"/>
                    <a:pt x="4623" y="4459"/>
                  </a:cubicBezTo>
                  <a:cubicBezTo>
                    <a:pt x="4607" y="3951"/>
                    <a:pt x="4705" y="3033"/>
                    <a:pt x="3804" y="2410"/>
                  </a:cubicBezTo>
                  <a:cubicBezTo>
                    <a:pt x="2902" y="1787"/>
                    <a:pt x="1788" y="2049"/>
                    <a:pt x="1001" y="1492"/>
                  </a:cubicBezTo>
                  <a:cubicBezTo>
                    <a:pt x="542" y="1148"/>
                    <a:pt x="329" y="558"/>
                    <a:pt x="4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4813750" y="2316475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6" y="1"/>
                  </a:moveTo>
                  <a:cubicBezTo>
                    <a:pt x="349" y="1"/>
                    <a:pt x="312" y="1081"/>
                    <a:pt x="312" y="1365"/>
                  </a:cubicBezTo>
                  <a:cubicBezTo>
                    <a:pt x="312" y="1562"/>
                    <a:pt x="181" y="1726"/>
                    <a:pt x="1" y="1791"/>
                  </a:cubicBezTo>
                  <a:cubicBezTo>
                    <a:pt x="272" y="1904"/>
                    <a:pt x="509" y="1952"/>
                    <a:pt x="717" y="1952"/>
                  </a:cubicBezTo>
                  <a:cubicBezTo>
                    <a:pt x="1476" y="1952"/>
                    <a:pt x="1844" y="1306"/>
                    <a:pt x="2049" y="791"/>
                  </a:cubicBezTo>
                  <a:cubicBezTo>
                    <a:pt x="2213" y="398"/>
                    <a:pt x="2558" y="136"/>
                    <a:pt x="2967" y="87"/>
                  </a:cubicBezTo>
                  <a:cubicBezTo>
                    <a:pt x="2616" y="27"/>
                    <a:pt x="2311" y="1"/>
                    <a:pt x="20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4785075" y="2315800"/>
              <a:ext cx="36475" cy="28550"/>
            </a:xfrm>
            <a:custGeom>
              <a:avLst/>
              <a:gdLst/>
              <a:ahLst/>
              <a:cxnLst/>
              <a:rect l="l" t="t" r="r" b="b"/>
              <a:pathLst>
                <a:path w="1459" h="1142" extrusionOk="0">
                  <a:moveTo>
                    <a:pt x="485" y="1"/>
                  </a:moveTo>
                  <a:cubicBezTo>
                    <a:pt x="438" y="1"/>
                    <a:pt x="390" y="11"/>
                    <a:pt x="344" y="32"/>
                  </a:cubicBezTo>
                  <a:cubicBezTo>
                    <a:pt x="115" y="146"/>
                    <a:pt x="0" y="425"/>
                    <a:pt x="99" y="671"/>
                  </a:cubicBezTo>
                  <a:cubicBezTo>
                    <a:pt x="197" y="868"/>
                    <a:pt x="361" y="1031"/>
                    <a:pt x="574" y="1097"/>
                  </a:cubicBezTo>
                  <a:cubicBezTo>
                    <a:pt x="658" y="1127"/>
                    <a:pt x="744" y="1142"/>
                    <a:pt x="829" y="1142"/>
                  </a:cubicBezTo>
                  <a:cubicBezTo>
                    <a:pt x="975" y="1142"/>
                    <a:pt x="1115" y="1098"/>
                    <a:pt x="1230" y="1015"/>
                  </a:cubicBezTo>
                  <a:cubicBezTo>
                    <a:pt x="1377" y="884"/>
                    <a:pt x="1459" y="704"/>
                    <a:pt x="1459" y="507"/>
                  </a:cubicBezTo>
                  <a:lnTo>
                    <a:pt x="1459" y="507"/>
                  </a:lnTo>
                  <a:cubicBezTo>
                    <a:pt x="1459" y="507"/>
                    <a:pt x="1140" y="902"/>
                    <a:pt x="780" y="902"/>
                  </a:cubicBezTo>
                  <a:cubicBezTo>
                    <a:pt x="766" y="902"/>
                    <a:pt x="752" y="902"/>
                    <a:pt x="738" y="900"/>
                  </a:cubicBezTo>
                  <a:cubicBezTo>
                    <a:pt x="148" y="851"/>
                    <a:pt x="66" y="261"/>
                    <a:pt x="344" y="114"/>
                  </a:cubicBezTo>
                  <a:cubicBezTo>
                    <a:pt x="389" y="87"/>
                    <a:pt x="436" y="75"/>
                    <a:pt x="481" y="75"/>
                  </a:cubicBezTo>
                  <a:cubicBezTo>
                    <a:pt x="603" y="75"/>
                    <a:pt x="714" y="162"/>
                    <a:pt x="738" y="294"/>
                  </a:cubicBezTo>
                  <a:cubicBezTo>
                    <a:pt x="749" y="393"/>
                    <a:pt x="656" y="455"/>
                    <a:pt x="604" y="455"/>
                  </a:cubicBezTo>
                  <a:cubicBezTo>
                    <a:pt x="579" y="455"/>
                    <a:pt x="563" y="441"/>
                    <a:pt x="574" y="409"/>
                  </a:cubicBezTo>
                  <a:cubicBezTo>
                    <a:pt x="586" y="335"/>
                    <a:pt x="552" y="270"/>
                    <a:pt x="479" y="270"/>
                  </a:cubicBezTo>
                  <a:cubicBezTo>
                    <a:pt x="455" y="270"/>
                    <a:pt x="426" y="277"/>
                    <a:pt x="394" y="294"/>
                  </a:cubicBezTo>
                  <a:cubicBezTo>
                    <a:pt x="279" y="359"/>
                    <a:pt x="394" y="540"/>
                    <a:pt x="394" y="540"/>
                  </a:cubicBezTo>
                  <a:cubicBezTo>
                    <a:pt x="446" y="578"/>
                    <a:pt x="505" y="595"/>
                    <a:pt x="562" y="595"/>
                  </a:cubicBezTo>
                  <a:cubicBezTo>
                    <a:pt x="702" y="595"/>
                    <a:pt x="831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289500" y="2496775"/>
              <a:ext cx="99600" cy="218600"/>
            </a:xfrm>
            <a:custGeom>
              <a:avLst/>
              <a:gdLst/>
              <a:ahLst/>
              <a:cxnLst/>
              <a:rect l="l" t="t" r="r" b="b"/>
              <a:pathLst>
                <a:path w="3984" h="8744" extrusionOk="0">
                  <a:moveTo>
                    <a:pt x="1928" y="1"/>
                  </a:moveTo>
                  <a:cubicBezTo>
                    <a:pt x="1766" y="1"/>
                    <a:pt x="1603" y="24"/>
                    <a:pt x="1443" y="70"/>
                  </a:cubicBezTo>
                  <a:cubicBezTo>
                    <a:pt x="689" y="267"/>
                    <a:pt x="132" y="923"/>
                    <a:pt x="66" y="1693"/>
                  </a:cubicBezTo>
                  <a:cubicBezTo>
                    <a:pt x="1" y="2496"/>
                    <a:pt x="411" y="3283"/>
                    <a:pt x="1001" y="3840"/>
                  </a:cubicBezTo>
                  <a:cubicBezTo>
                    <a:pt x="1591" y="4430"/>
                    <a:pt x="2361" y="4709"/>
                    <a:pt x="2902" y="5217"/>
                  </a:cubicBezTo>
                  <a:cubicBezTo>
                    <a:pt x="3427" y="5692"/>
                    <a:pt x="3755" y="6348"/>
                    <a:pt x="3820" y="7053"/>
                  </a:cubicBezTo>
                  <a:cubicBezTo>
                    <a:pt x="3836" y="7725"/>
                    <a:pt x="3492" y="8397"/>
                    <a:pt x="2919" y="8577"/>
                  </a:cubicBezTo>
                  <a:cubicBezTo>
                    <a:pt x="2792" y="8621"/>
                    <a:pt x="2663" y="8641"/>
                    <a:pt x="2536" y="8641"/>
                  </a:cubicBezTo>
                  <a:cubicBezTo>
                    <a:pt x="2086" y="8641"/>
                    <a:pt x="1669" y="8387"/>
                    <a:pt x="1542" y="8004"/>
                  </a:cubicBezTo>
                  <a:cubicBezTo>
                    <a:pt x="1329" y="7561"/>
                    <a:pt x="1542" y="7037"/>
                    <a:pt x="1984" y="6840"/>
                  </a:cubicBezTo>
                  <a:cubicBezTo>
                    <a:pt x="2083" y="6807"/>
                    <a:pt x="2165" y="6791"/>
                    <a:pt x="2263" y="6791"/>
                  </a:cubicBezTo>
                  <a:cubicBezTo>
                    <a:pt x="2263" y="6791"/>
                    <a:pt x="2292" y="6788"/>
                    <a:pt x="2337" y="6788"/>
                  </a:cubicBezTo>
                  <a:cubicBezTo>
                    <a:pt x="2473" y="6788"/>
                    <a:pt x="2759" y="6815"/>
                    <a:pt x="2869" y="7037"/>
                  </a:cubicBezTo>
                  <a:cubicBezTo>
                    <a:pt x="2869" y="7037"/>
                    <a:pt x="2889" y="7085"/>
                    <a:pt x="2860" y="7085"/>
                  </a:cubicBezTo>
                  <a:cubicBezTo>
                    <a:pt x="2852" y="7085"/>
                    <a:pt x="2839" y="7081"/>
                    <a:pt x="2820" y="7069"/>
                  </a:cubicBezTo>
                  <a:cubicBezTo>
                    <a:pt x="2752" y="7035"/>
                    <a:pt x="2678" y="7018"/>
                    <a:pt x="2604" y="7018"/>
                  </a:cubicBezTo>
                  <a:cubicBezTo>
                    <a:pt x="2501" y="7018"/>
                    <a:pt x="2398" y="7052"/>
                    <a:pt x="2312" y="7119"/>
                  </a:cubicBezTo>
                  <a:cubicBezTo>
                    <a:pt x="2066" y="7364"/>
                    <a:pt x="2132" y="7774"/>
                    <a:pt x="2443" y="7938"/>
                  </a:cubicBezTo>
                  <a:cubicBezTo>
                    <a:pt x="2522" y="7976"/>
                    <a:pt x="2605" y="7994"/>
                    <a:pt x="2686" y="7994"/>
                  </a:cubicBezTo>
                  <a:cubicBezTo>
                    <a:pt x="2996" y="7994"/>
                    <a:pt x="3278" y="7727"/>
                    <a:pt x="3148" y="7233"/>
                  </a:cubicBezTo>
                  <a:cubicBezTo>
                    <a:pt x="3046" y="6914"/>
                    <a:pt x="2752" y="6698"/>
                    <a:pt x="2424" y="6698"/>
                  </a:cubicBezTo>
                  <a:cubicBezTo>
                    <a:pt x="2382" y="6698"/>
                    <a:pt x="2339" y="6701"/>
                    <a:pt x="2296" y="6709"/>
                  </a:cubicBezTo>
                  <a:cubicBezTo>
                    <a:pt x="2181" y="6709"/>
                    <a:pt x="2066" y="6742"/>
                    <a:pt x="1951" y="6791"/>
                  </a:cubicBezTo>
                  <a:cubicBezTo>
                    <a:pt x="1493" y="7004"/>
                    <a:pt x="1279" y="7561"/>
                    <a:pt x="1476" y="8036"/>
                  </a:cubicBezTo>
                  <a:cubicBezTo>
                    <a:pt x="1605" y="8460"/>
                    <a:pt x="2065" y="8743"/>
                    <a:pt x="2550" y="8743"/>
                  </a:cubicBezTo>
                  <a:cubicBezTo>
                    <a:pt x="2684" y="8743"/>
                    <a:pt x="2820" y="8722"/>
                    <a:pt x="2951" y="8676"/>
                  </a:cubicBezTo>
                  <a:cubicBezTo>
                    <a:pt x="3607" y="8495"/>
                    <a:pt x="3984" y="7758"/>
                    <a:pt x="3968" y="7053"/>
                  </a:cubicBezTo>
                  <a:cubicBezTo>
                    <a:pt x="3918" y="6299"/>
                    <a:pt x="3574" y="5594"/>
                    <a:pt x="3017" y="5086"/>
                  </a:cubicBezTo>
                  <a:cubicBezTo>
                    <a:pt x="2443" y="4545"/>
                    <a:pt x="1689" y="4266"/>
                    <a:pt x="1132" y="3709"/>
                  </a:cubicBezTo>
                  <a:cubicBezTo>
                    <a:pt x="558" y="3185"/>
                    <a:pt x="181" y="2431"/>
                    <a:pt x="247" y="1709"/>
                  </a:cubicBezTo>
                  <a:cubicBezTo>
                    <a:pt x="263" y="1250"/>
                    <a:pt x="476" y="841"/>
                    <a:pt x="820" y="546"/>
                  </a:cubicBezTo>
                  <a:cubicBezTo>
                    <a:pt x="984" y="431"/>
                    <a:pt x="1165" y="349"/>
                    <a:pt x="1361" y="283"/>
                  </a:cubicBezTo>
                  <a:cubicBezTo>
                    <a:pt x="1508" y="240"/>
                    <a:pt x="1665" y="220"/>
                    <a:pt x="1823" y="220"/>
                  </a:cubicBezTo>
                  <a:cubicBezTo>
                    <a:pt x="1964" y="220"/>
                    <a:pt x="2107" y="236"/>
                    <a:pt x="2247" y="267"/>
                  </a:cubicBezTo>
                  <a:cubicBezTo>
                    <a:pt x="3263" y="546"/>
                    <a:pt x="3591" y="1906"/>
                    <a:pt x="2902" y="2562"/>
                  </a:cubicBezTo>
                  <a:cubicBezTo>
                    <a:pt x="2771" y="2709"/>
                    <a:pt x="2591" y="2791"/>
                    <a:pt x="2394" y="2840"/>
                  </a:cubicBezTo>
                  <a:cubicBezTo>
                    <a:pt x="2335" y="2849"/>
                    <a:pt x="2279" y="2853"/>
                    <a:pt x="2225" y="2853"/>
                  </a:cubicBezTo>
                  <a:cubicBezTo>
                    <a:pt x="1760" y="2853"/>
                    <a:pt x="1514" y="2556"/>
                    <a:pt x="1558" y="2365"/>
                  </a:cubicBezTo>
                  <a:cubicBezTo>
                    <a:pt x="1558" y="2365"/>
                    <a:pt x="1558" y="2332"/>
                    <a:pt x="1624" y="2332"/>
                  </a:cubicBezTo>
                  <a:cubicBezTo>
                    <a:pt x="1635" y="2332"/>
                    <a:pt x="1656" y="2333"/>
                    <a:pt x="1684" y="2333"/>
                  </a:cubicBezTo>
                  <a:cubicBezTo>
                    <a:pt x="1824" y="2333"/>
                    <a:pt x="2140" y="2310"/>
                    <a:pt x="2263" y="2037"/>
                  </a:cubicBezTo>
                  <a:cubicBezTo>
                    <a:pt x="2381" y="1669"/>
                    <a:pt x="2099" y="1332"/>
                    <a:pt x="1770" y="1332"/>
                  </a:cubicBezTo>
                  <a:cubicBezTo>
                    <a:pt x="1690" y="1332"/>
                    <a:pt x="1606" y="1353"/>
                    <a:pt x="1525" y="1398"/>
                  </a:cubicBezTo>
                  <a:cubicBezTo>
                    <a:pt x="902" y="1775"/>
                    <a:pt x="1050" y="2709"/>
                    <a:pt x="1755" y="2890"/>
                  </a:cubicBezTo>
                  <a:cubicBezTo>
                    <a:pt x="1928" y="2969"/>
                    <a:pt x="2111" y="3007"/>
                    <a:pt x="2292" y="3007"/>
                  </a:cubicBezTo>
                  <a:cubicBezTo>
                    <a:pt x="2742" y="3007"/>
                    <a:pt x="3176" y="2770"/>
                    <a:pt x="3410" y="2349"/>
                  </a:cubicBezTo>
                  <a:cubicBezTo>
                    <a:pt x="3673" y="1808"/>
                    <a:pt x="3623" y="1168"/>
                    <a:pt x="3279" y="660"/>
                  </a:cubicBezTo>
                  <a:cubicBezTo>
                    <a:pt x="2954" y="235"/>
                    <a:pt x="2448" y="1"/>
                    <a:pt x="1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5344425" y="2579650"/>
              <a:ext cx="42950" cy="60275"/>
            </a:xfrm>
            <a:custGeom>
              <a:avLst/>
              <a:gdLst/>
              <a:ahLst/>
              <a:cxnLst/>
              <a:rect l="l" t="t" r="r" b="b"/>
              <a:pathLst>
                <a:path w="1718" h="2411" extrusionOk="0">
                  <a:moveTo>
                    <a:pt x="197" y="1"/>
                  </a:moveTo>
                  <a:cubicBezTo>
                    <a:pt x="213" y="165"/>
                    <a:pt x="181" y="329"/>
                    <a:pt x="115" y="476"/>
                  </a:cubicBezTo>
                  <a:cubicBezTo>
                    <a:pt x="0" y="869"/>
                    <a:pt x="328" y="1132"/>
                    <a:pt x="951" y="1410"/>
                  </a:cubicBezTo>
                  <a:cubicBezTo>
                    <a:pt x="1328" y="1607"/>
                    <a:pt x="1607" y="1984"/>
                    <a:pt x="1656" y="2410"/>
                  </a:cubicBezTo>
                  <a:cubicBezTo>
                    <a:pt x="1718" y="521"/>
                    <a:pt x="975" y="343"/>
                    <a:pt x="727" y="343"/>
                  </a:cubicBezTo>
                  <a:cubicBezTo>
                    <a:pt x="712" y="343"/>
                    <a:pt x="700" y="344"/>
                    <a:pt x="689" y="345"/>
                  </a:cubicBezTo>
                  <a:cubicBezTo>
                    <a:pt x="492" y="345"/>
                    <a:pt x="377" y="263"/>
                    <a:pt x="361" y="165"/>
                  </a:cubicBezTo>
                  <a:cubicBezTo>
                    <a:pt x="345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5210025" y="2401800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1147" y="1"/>
                  </a:moveTo>
                  <a:lnTo>
                    <a:pt x="1147" y="1"/>
                  </a:lnTo>
                  <a:cubicBezTo>
                    <a:pt x="1246" y="116"/>
                    <a:pt x="1229" y="296"/>
                    <a:pt x="1115" y="411"/>
                  </a:cubicBezTo>
                  <a:cubicBezTo>
                    <a:pt x="918" y="591"/>
                    <a:pt x="361" y="1214"/>
                    <a:pt x="770" y="1837"/>
                  </a:cubicBezTo>
                  <a:cubicBezTo>
                    <a:pt x="1213" y="2525"/>
                    <a:pt x="1787" y="2296"/>
                    <a:pt x="2000" y="2886"/>
                  </a:cubicBezTo>
                  <a:cubicBezTo>
                    <a:pt x="2000" y="2886"/>
                    <a:pt x="2065" y="3164"/>
                    <a:pt x="1885" y="3279"/>
                  </a:cubicBezTo>
                  <a:cubicBezTo>
                    <a:pt x="1852" y="3295"/>
                    <a:pt x="1821" y="3303"/>
                    <a:pt x="1792" y="3303"/>
                  </a:cubicBezTo>
                  <a:cubicBezTo>
                    <a:pt x="1643" y="3303"/>
                    <a:pt x="1541" y="3118"/>
                    <a:pt x="1541" y="2968"/>
                  </a:cubicBezTo>
                  <a:cubicBezTo>
                    <a:pt x="1492" y="2656"/>
                    <a:pt x="1229" y="2427"/>
                    <a:pt x="934" y="2394"/>
                  </a:cubicBezTo>
                  <a:cubicBezTo>
                    <a:pt x="541" y="2329"/>
                    <a:pt x="508" y="2230"/>
                    <a:pt x="508" y="2230"/>
                  </a:cubicBezTo>
                  <a:lnTo>
                    <a:pt x="508" y="2230"/>
                  </a:lnTo>
                  <a:cubicBezTo>
                    <a:pt x="541" y="2361"/>
                    <a:pt x="557" y="2509"/>
                    <a:pt x="524" y="2656"/>
                  </a:cubicBezTo>
                  <a:cubicBezTo>
                    <a:pt x="459" y="2804"/>
                    <a:pt x="164" y="3296"/>
                    <a:pt x="721" y="3689"/>
                  </a:cubicBezTo>
                  <a:cubicBezTo>
                    <a:pt x="1295" y="4066"/>
                    <a:pt x="1590" y="3869"/>
                    <a:pt x="1688" y="4509"/>
                  </a:cubicBezTo>
                  <a:cubicBezTo>
                    <a:pt x="1787" y="5131"/>
                    <a:pt x="1852" y="5918"/>
                    <a:pt x="2180" y="6246"/>
                  </a:cubicBezTo>
                  <a:cubicBezTo>
                    <a:pt x="2065" y="6180"/>
                    <a:pt x="1983" y="6082"/>
                    <a:pt x="1918" y="5951"/>
                  </a:cubicBezTo>
                  <a:cubicBezTo>
                    <a:pt x="1765" y="5630"/>
                    <a:pt x="1441" y="5423"/>
                    <a:pt x="1093" y="5423"/>
                  </a:cubicBezTo>
                  <a:cubicBezTo>
                    <a:pt x="1067" y="5423"/>
                    <a:pt x="1042" y="5424"/>
                    <a:pt x="1016" y="5426"/>
                  </a:cubicBezTo>
                  <a:cubicBezTo>
                    <a:pt x="973" y="5429"/>
                    <a:pt x="933" y="5430"/>
                    <a:pt x="895" y="5430"/>
                  </a:cubicBezTo>
                  <a:cubicBezTo>
                    <a:pt x="433" y="5430"/>
                    <a:pt x="373" y="5253"/>
                    <a:pt x="328" y="5131"/>
                  </a:cubicBezTo>
                  <a:lnTo>
                    <a:pt x="328" y="5131"/>
                  </a:lnTo>
                  <a:cubicBezTo>
                    <a:pt x="328" y="5132"/>
                    <a:pt x="0" y="6131"/>
                    <a:pt x="934" y="6607"/>
                  </a:cubicBezTo>
                  <a:cubicBezTo>
                    <a:pt x="1869" y="7098"/>
                    <a:pt x="1803" y="6738"/>
                    <a:pt x="3082" y="7803"/>
                  </a:cubicBezTo>
                  <a:cubicBezTo>
                    <a:pt x="4131" y="8656"/>
                    <a:pt x="4344" y="8705"/>
                    <a:pt x="4344" y="8705"/>
                  </a:cubicBezTo>
                  <a:cubicBezTo>
                    <a:pt x="4313" y="8700"/>
                    <a:pt x="4283" y="8698"/>
                    <a:pt x="4253" y="8698"/>
                  </a:cubicBezTo>
                  <a:cubicBezTo>
                    <a:pt x="4076" y="8698"/>
                    <a:pt x="3920" y="8780"/>
                    <a:pt x="3836" y="8934"/>
                  </a:cubicBezTo>
                  <a:cubicBezTo>
                    <a:pt x="3622" y="9229"/>
                    <a:pt x="3737" y="9639"/>
                    <a:pt x="4065" y="9803"/>
                  </a:cubicBezTo>
                  <a:cubicBezTo>
                    <a:pt x="4065" y="9803"/>
                    <a:pt x="3934" y="9590"/>
                    <a:pt x="4131" y="9573"/>
                  </a:cubicBezTo>
                  <a:cubicBezTo>
                    <a:pt x="4137" y="9573"/>
                    <a:pt x="4144" y="9573"/>
                    <a:pt x="4150" y="9573"/>
                  </a:cubicBezTo>
                  <a:cubicBezTo>
                    <a:pt x="4274" y="9573"/>
                    <a:pt x="4422" y="9662"/>
                    <a:pt x="4582" y="9662"/>
                  </a:cubicBezTo>
                  <a:cubicBezTo>
                    <a:pt x="4674" y="9662"/>
                    <a:pt x="4770" y="9633"/>
                    <a:pt x="4868" y="9541"/>
                  </a:cubicBezTo>
                  <a:cubicBezTo>
                    <a:pt x="4995" y="9428"/>
                    <a:pt x="5195" y="9330"/>
                    <a:pt x="5425" y="9330"/>
                  </a:cubicBezTo>
                  <a:cubicBezTo>
                    <a:pt x="5729" y="9330"/>
                    <a:pt x="6085" y="9501"/>
                    <a:pt x="6393" y="10032"/>
                  </a:cubicBezTo>
                  <a:cubicBezTo>
                    <a:pt x="6393" y="10032"/>
                    <a:pt x="6163" y="9229"/>
                    <a:pt x="4835" y="8688"/>
                  </a:cubicBezTo>
                  <a:cubicBezTo>
                    <a:pt x="3131" y="7983"/>
                    <a:pt x="2049" y="6262"/>
                    <a:pt x="2131" y="4427"/>
                  </a:cubicBezTo>
                  <a:cubicBezTo>
                    <a:pt x="2229" y="2197"/>
                    <a:pt x="3508" y="673"/>
                    <a:pt x="11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5256325" y="2337975"/>
              <a:ext cx="73775" cy="268750"/>
            </a:xfrm>
            <a:custGeom>
              <a:avLst/>
              <a:gdLst/>
              <a:ahLst/>
              <a:cxnLst/>
              <a:rect l="l" t="t" r="r" b="b"/>
              <a:pathLst>
                <a:path w="2951" h="10750" extrusionOk="0">
                  <a:moveTo>
                    <a:pt x="1322" y="1"/>
                  </a:moveTo>
                  <a:cubicBezTo>
                    <a:pt x="735" y="1"/>
                    <a:pt x="178" y="381"/>
                    <a:pt x="115" y="915"/>
                  </a:cubicBezTo>
                  <a:cubicBezTo>
                    <a:pt x="0" y="1456"/>
                    <a:pt x="426" y="1964"/>
                    <a:pt x="1000" y="1964"/>
                  </a:cubicBezTo>
                  <a:cubicBezTo>
                    <a:pt x="1007" y="1964"/>
                    <a:pt x="1014" y="1964"/>
                    <a:pt x="1022" y="1964"/>
                  </a:cubicBezTo>
                  <a:cubicBezTo>
                    <a:pt x="1565" y="1964"/>
                    <a:pt x="1850" y="1354"/>
                    <a:pt x="1656" y="1079"/>
                  </a:cubicBezTo>
                  <a:cubicBezTo>
                    <a:pt x="1573" y="961"/>
                    <a:pt x="1454" y="908"/>
                    <a:pt x="1337" y="908"/>
                  </a:cubicBezTo>
                  <a:cubicBezTo>
                    <a:pt x="1128" y="908"/>
                    <a:pt x="924" y="1073"/>
                    <a:pt x="935" y="1325"/>
                  </a:cubicBezTo>
                  <a:cubicBezTo>
                    <a:pt x="967" y="1636"/>
                    <a:pt x="1312" y="1620"/>
                    <a:pt x="1344" y="1652"/>
                  </a:cubicBezTo>
                  <a:cubicBezTo>
                    <a:pt x="1393" y="1702"/>
                    <a:pt x="1344" y="1751"/>
                    <a:pt x="1344" y="1751"/>
                  </a:cubicBezTo>
                  <a:cubicBezTo>
                    <a:pt x="1312" y="1816"/>
                    <a:pt x="1246" y="1866"/>
                    <a:pt x="1180" y="1898"/>
                  </a:cubicBezTo>
                  <a:cubicBezTo>
                    <a:pt x="1148" y="1915"/>
                    <a:pt x="1131" y="1915"/>
                    <a:pt x="1115" y="1915"/>
                  </a:cubicBezTo>
                  <a:lnTo>
                    <a:pt x="1098" y="1915"/>
                  </a:lnTo>
                  <a:cubicBezTo>
                    <a:pt x="1066" y="1919"/>
                    <a:pt x="1033" y="1920"/>
                    <a:pt x="1001" y="1920"/>
                  </a:cubicBezTo>
                  <a:cubicBezTo>
                    <a:pt x="487" y="1920"/>
                    <a:pt x="73" y="1439"/>
                    <a:pt x="197" y="915"/>
                  </a:cubicBezTo>
                  <a:cubicBezTo>
                    <a:pt x="269" y="443"/>
                    <a:pt x="764" y="119"/>
                    <a:pt x="1281" y="119"/>
                  </a:cubicBezTo>
                  <a:cubicBezTo>
                    <a:pt x="1591" y="119"/>
                    <a:pt x="1908" y="235"/>
                    <a:pt x="2147" y="505"/>
                  </a:cubicBezTo>
                  <a:cubicBezTo>
                    <a:pt x="2770" y="1226"/>
                    <a:pt x="2623" y="2423"/>
                    <a:pt x="2246" y="3439"/>
                  </a:cubicBezTo>
                  <a:cubicBezTo>
                    <a:pt x="1426" y="5455"/>
                    <a:pt x="541" y="7504"/>
                    <a:pt x="1164" y="8979"/>
                  </a:cubicBezTo>
                  <a:cubicBezTo>
                    <a:pt x="1443" y="9733"/>
                    <a:pt x="1984" y="10356"/>
                    <a:pt x="2688" y="10750"/>
                  </a:cubicBezTo>
                  <a:cubicBezTo>
                    <a:pt x="2016" y="10340"/>
                    <a:pt x="1508" y="9701"/>
                    <a:pt x="1246" y="8947"/>
                  </a:cubicBezTo>
                  <a:cubicBezTo>
                    <a:pt x="689" y="7504"/>
                    <a:pt x="1574" y="5554"/>
                    <a:pt x="2426" y="3505"/>
                  </a:cubicBezTo>
                  <a:cubicBezTo>
                    <a:pt x="2803" y="2472"/>
                    <a:pt x="2951" y="1226"/>
                    <a:pt x="2262" y="407"/>
                  </a:cubicBezTo>
                  <a:cubicBezTo>
                    <a:pt x="1996" y="122"/>
                    <a:pt x="1654" y="1"/>
                    <a:pt x="13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5341950" y="2416575"/>
              <a:ext cx="94700" cy="93450"/>
            </a:xfrm>
            <a:custGeom>
              <a:avLst/>
              <a:gdLst/>
              <a:ahLst/>
              <a:cxnLst/>
              <a:rect l="l" t="t" r="r" b="b"/>
              <a:pathLst>
                <a:path w="3788" h="3738" extrusionOk="0">
                  <a:moveTo>
                    <a:pt x="493" y="0"/>
                  </a:moveTo>
                  <a:cubicBezTo>
                    <a:pt x="493" y="0"/>
                    <a:pt x="280" y="66"/>
                    <a:pt x="132" y="672"/>
                  </a:cubicBezTo>
                  <a:cubicBezTo>
                    <a:pt x="1" y="1262"/>
                    <a:pt x="263" y="1492"/>
                    <a:pt x="1050" y="1852"/>
                  </a:cubicBezTo>
                  <a:cubicBezTo>
                    <a:pt x="1837" y="2213"/>
                    <a:pt x="1870" y="3508"/>
                    <a:pt x="1870" y="3508"/>
                  </a:cubicBezTo>
                  <a:lnTo>
                    <a:pt x="1886" y="3737"/>
                  </a:lnTo>
                  <a:lnTo>
                    <a:pt x="1919" y="3508"/>
                  </a:lnTo>
                  <a:cubicBezTo>
                    <a:pt x="1919" y="3508"/>
                    <a:pt x="1952" y="2213"/>
                    <a:pt x="2738" y="1852"/>
                  </a:cubicBezTo>
                  <a:cubicBezTo>
                    <a:pt x="3525" y="1492"/>
                    <a:pt x="3787" y="1262"/>
                    <a:pt x="3640" y="672"/>
                  </a:cubicBezTo>
                  <a:cubicBezTo>
                    <a:pt x="3509" y="66"/>
                    <a:pt x="3279" y="0"/>
                    <a:pt x="3279" y="0"/>
                  </a:cubicBezTo>
                  <a:cubicBezTo>
                    <a:pt x="3279" y="0"/>
                    <a:pt x="3279" y="268"/>
                    <a:pt x="3097" y="268"/>
                  </a:cubicBezTo>
                  <a:cubicBezTo>
                    <a:pt x="3082" y="268"/>
                    <a:pt x="3067" y="266"/>
                    <a:pt x="3050" y="262"/>
                  </a:cubicBezTo>
                  <a:cubicBezTo>
                    <a:pt x="2951" y="232"/>
                    <a:pt x="2813" y="173"/>
                    <a:pt x="2681" y="173"/>
                  </a:cubicBezTo>
                  <a:cubicBezTo>
                    <a:pt x="2528" y="173"/>
                    <a:pt x="2382" y="251"/>
                    <a:pt x="2312" y="541"/>
                  </a:cubicBezTo>
                  <a:cubicBezTo>
                    <a:pt x="2200" y="1067"/>
                    <a:pt x="2151" y="1640"/>
                    <a:pt x="1922" y="1640"/>
                  </a:cubicBezTo>
                  <a:cubicBezTo>
                    <a:pt x="1915" y="1640"/>
                    <a:pt x="1909" y="1640"/>
                    <a:pt x="1902" y="1639"/>
                  </a:cubicBezTo>
                  <a:lnTo>
                    <a:pt x="1870" y="1639"/>
                  </a:lnTo>
                  <a:cubicBezTo>
                    <a:pt x="1863" y="1640"/>
                    <a:pt x="1857" y="1640"/>
                    <a:pt x="1852" y="1640"/>
                  </a:cubicBezTo>
                  <a:cubicBezTo>
                    <a:pt x="1637" y="1640"/>
                    <a:pt x="1587" y="1067"/>
                    <a:pt x="1460" y="541"/>
                  </a:cubicBezTo>
                  <a:cubicBezTo>
                    <a:pt x="1390" y="251"/>
                    <a:pt x="1249" y="173"/>
                    <a:pt x="1098" y="173"/>
                  </a:cubicBezTo>
                  <a:cubicBezTo>
                    <a:pt x="967" y="173"/>
                    <a:pt x="829" y="232"/>
                    <a:pt x="722" y="262"/>
                  </a:cubicBezTo>
                  <a:cubicBezTo>
                    <a:pt x="705" y="266"/>
                    <a:pt x="690" y="268"/>
                    <a:pt x="675" y="268"/>
                  </a:cubicBezTo>
                  <a:cubicBezTo>
                    <a:pt x="493" y="268"/>
                    <a:pt x="493" y="0"/>
                    <a:pt x="4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5319425" y="232805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66" y="1"/>
                  </a:moveTo>
                  <a:lnTo>
                    <a:pt x="2066" y="1"/>
                  </a:lnTo>
                  <a:cubicBezTo>
                    <a:pt x="2426" y="1115"/>
                    <a:pt x="968" y="1295"/>
                    <a:pt x="443" y="2918"/>
                  </a:cubicBezTo>
                  <a:cubicBezTo>
                    <a:pt x="0" y="4295"/>
                    <a:pt x="263" y="5229"/>
                    <a:pt x="1574" y="6147"/>
                  </a:cubicBezTo>
                  <a:cubicBezTo>
                    <a:pt x="2705" y="6934"/>
                    <a:pt x="2771" y="7999"/>
                    <a:pt x="2771" y="8163"/>
                  </a:cubicBezTo>
                  <a:cubicBezTo>
                    <a:pt x="2771" y="7655"/>
                    <a:pt x="2623" y="7163"/>
                    <a:pt x="2328" y="6754"/>
                  </a:cubicBezTo>
                  <a:cubicBezTo>
                    <a:pt x="2017" y="6328"/>
                    <a:pt x="1623" y="6082"/>
                    <a:pt x="1050" y="5574"/>
                  </a:cubicBezTo>
                  <a:cubicBezTo>
                    <a:pt x="869" y="5410"/>
                    <a:pt x="722" y="5197"/>
                    <a:pt x="640" y="4983"/>
                  </a:cubicBezTo>
                  <a:cubicBezTo>
                    <a:pt x="296" y="4147"/>
                    <a:pt x="968" y="3279"/>
                    <a:pt x="1295" y="2902"/>
                  </a:cubicBezTo>
                  <a:cubicBezTo>
                    <a:pt x="1705" y="2443"/>
                    <a:pt x="2426" y="1967"/>
                    <a:pt x="2558" y="1082"/>
                  </a:cubicBezTo>
                  <a:cubicBezTo>
                    <a:pt x="2705" y="181"/>
                    <a:pt x="2066" y="1"/>
                    <a:pt x="2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5244225" y="20921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1"/>
                  </a:moveTo>
                  <a:cubicBezTo>
                    <a:pt x="646" y="1"/>
                    <a:pt x="0" y="565"/>
                    <a:pt x="287" y="2438"/>
                  </a:cubicBezTo>
                  <a:cubicBezTo>
                    <a:pt x="615" y="4455"/>
                    <a:pt x="2173" y="5422"/>
                    <a:pt x="2435" y="5471"/>
                  </a:cubicBezTo>
                  <a:cubicBezTo>
                    <a:pt x="2435" y="5471"/>
                    <a:pt x="910" y="4471"/>
                    <a:pt x="779" y="2815"/>
                  </a:cubicBezTo>
                  <a:cubicBezTo>
                    <a:pt x="648" y="1144"/>
                    <a:pt x="1156" y="1094"/>
                    <a:pt x="1320" y="734"/>
                  </a:cubicBezTo>
                  <a:cubicBezTo>
                    <a:pt x="1484" y="373"/>
                    <a:pt x="1402" y="111"/>
                    <a:pt x="1091" y="13"/>
                  </a:cubicBezTo>
                  <a:cubicBezTo>
                    <a:pt x="1065" y="5"/>
                    <a:pt x="1036" y="1"/>
                    <a:pt x="10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5217400" y="2054825"/>
              <a:ext cx="131550" cy="177350"/>
            </a:xfrm>
            <a:custGeom>
              <a:avLst/>
              <a:gdLst/>
              <a:ahLst/>
              <a:cxnLst/>
              <a:rect l="l" t="t" r="r" b="b"/>
              <a:pathLst>
                <a:path w="5262" h="7094" extrusionOk="0">
                  <a:moveTo>
                    <a:pt x="3594" y="0"/>
                  </a:moveTo>
                  <a:cubicBezTo>
                    <a:pt x="3378" y="0"/>
                    <a:pt x="3174" y="27"/>
                    <a:pt x="3000" y="62"/>
                  </a:cubicBezTo>
                  <a:cubicBezTo>
                    <a:pt x="2573" y="128"/>
                    <a:pt x="2164" y="292"/>
                    <a:pt x="1819" y="554"/>
                  </a:cubicBezTo>
                  <a:cubicBezTo>
                    <a:pt x="0" y="1914"/>
                    <a:pt x="328" y="4291"/>
                    <a:pt x="869" y="5438"/>
                  </a:cubicBezTo>
                  <a:cubicBezTo>
                    <a:pt x="1164" y="6110"/>
                    <a:pt x="1639" y="6684"/>
                    <a:pt x="2262" y="7094"/>
                  </a:cubicBezTo>
                  <a:cubicBezTo>
                    <a:pt x="1672" y="6668"/>
                    <a:pt x="1213" y="6078"/>
                    <a:pt x="934" y="5389"/>
                  </a:cubicBezTo>
                  <a:cubicBezTo>
                    <a:pt x="443" y="4242"/>
                    <a:pt x="197" y="1980"/>
                    <a:pt x="1918" y="685"/>
                  </a:cubicBezTo>
                  <a:cubicBezTo>
                    <a:pt x="2344" y="377"/>
                    <a:pt x="2900" y="184"/>
                    <a:pt x="3415" y="184"/>
                  </a:cubicBezTo>
                  <a:cubicBezTo>
                    <a:pt x="3831" y="184"/>
                    <a:pt x="4220" y="310"/>
                    <a:pt x="4491" y="603"/>
                  </a:cubicBezTo>
                  <a:cubicBezTo>
                    <a:pt x="5137" y="1233"/>
                    <a:pt x="4654" y="2292"/>
                    <a:pt x="3965" y="2292"/>
                  </a:cubicBezTo>
                  <a:cubicBezTo>
                    <a:pt x="3955" y="2292"/>
                    <a:pt x="3944" y="2292"/>
                    <a:pt x="3934" y="2291"/>
                  </a:cubicBezTo>
                  <a:cubicBezTo>
                    <a:pt x="3904" y="2295"/>
                    <a:pt x="3874" y="2296"/>
                    <a:pt x="3844" y="2296"/>
                  </a:cubicBezTo>
                  <a:cubicBezTo>
                    <a:pt x="3580" y="2296"/>
                    <a:pt x="3329" y="2168"/>
                    <a:pt x="3196" y="1947"/>
                  </a:cubicBezTo>
                  <a:cubicBezTo>
                    <a:pt x="3131" y="1832"/>
                    <a:pt x="3114" y="1701"/>
                    <a:pt x="3131" y="1586"/>
                  </a:cubicBezTo>
                  <a:cubicBezTo>
                    <a:pt x="3151" y="1329"/>
                    <a:pt x="3230" y="1251"/>
                    <a:pt x="3283" y="1251"/>
                  </a:cubicBezTo>
                  <a:cubicBezTo>
                    <a:pt x="3317" y="1251"/>
                    <a:pt x="3340" y="1285"/>
                    <a:pt x="3327" y="1324"/>
                  </a:cubicBezTo>
                  <a:cubicBezTo>
                    <a:pt x="3299" y="1556"/>
                    <a:pt x="3487" y="1762"/>
                    <a:pt x="3712" y="1762"/>
                  </a:cubicBezTo>
                  <a:cubicBezTo>
                    <a:pt x="3742" y="1762"/>
                    <a:pt x="3772" y="1758"/>
                    <a:pt x="3803" y="1750"/>
                  </a:cubicBezTo>
                  <a:cubicBezTo>
                    <a:pt x="4213" y="1701"/>
                    <a:pt x="4311" y="1144"/>
                    <a:pt x="3950" y="947"/>
                  </a:cubicBezTo>
                  <a:cubicBezTo>
                    <a:pt x="3857" y="900"/>
                    <a:pt x="3758" y="879"/>
                    <a:pt x="3662" y="879"/>
                  </a:cubicBezTo>
                  <a:cubicBezTo>
                    <a:pt x="3354" y="879"/>
                    <a:pt x="3066" y="1102"/>
                    <a:pt x="3016" y="1439"/>
                  </a:cubicBezTo>
                  <a:cubicBezTo>
                    <a:pt x="2950" y="1767"/>
                    <a:pt x="3114" y="2095"/>
                    <a:pt x="3409" y="2259"/>
                  </a:cubicBezTo>
                  <a:lnTo>
                    <a:pt x="3426" y="2275"/>
                  </a:lnTo>
                  <a:lnTo>
                    <a:pt x="3442" y="2275"/>
                  </a:lnTo>
                  <a:cubicBezTo>
                    <a:pt x="3541" y="2324"/>
                    <a:pt x="3639" y="2357"/>
                    <a:pt x="3754" y="2390"/>
                  </a:cubicBezTo>
                  <a:cubicBezTo>
                    <a:pt x="3849" y="2411"/>
                    <a:pt x="3943" y="2422"/>
                    <a:pt x="4036" y="2422"/>
                  </a:cubicBezTo>
                  <a:cubicBezTo>
                    <a:pt x="4642" y="2422"/>
                    <a:pt x="5158" y="1982"/>
                    <a:pt x="5229" y="1455"/>
                  </a:cubicBezTo>
                  <a:cubicBezTo>
                    <a:pt x="5262" y="1062"/>
                    <a:pt x="5098" y="652"/>
                    <a:pt x="4786" y="374"/>
                  </a:cubicBezTo>
                  <a:cubicBezTo>
                    <a:pt x="4416" y="88"/>
                    <a:pt x="3985" y="0"/>
                    <a:pt x="35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5297700" y="2008325"/>
              <a:ext cx="182800" cy="128375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4" y="0"/>
                  </a:moveTo>
                  <a:cubicBezTo>
                    <a:pt x="1361" y="0"/>
                    <a:pt x="971" y="172"/>
                    <a:pt x="706" y="496"/>
                  </a:cubicBezTo>
                  <a:cubicBezTo>
                    <a:pt x="611" y="628"/>
                    <a:pt x="462" y="701"/>
                    <a:pt x="312" y="701"/>
                  </a:cubicBezTo>
                  <a:cubicBezTo>
                    <a:pt x="202" y="701"/>
                    <a:pt x="91" y="661"/>
                    <a:pt x="1" y="578"/>
                  </a:cubicBezTo>
                  <a:lnTo>
                    <a:pt x="1" y="578"/>
                  </a:lnTo>
                  <a:cubicBezTo>
                    <a:pt x="34" y="955"/>
                    <a:pt x="50" y="1021"/>
                    <a:pt x="1771" y="1742"/>
                  </a:cubicBezTo>
                  <a:cubicBezTo>
                    <a:pt x="3082" y="2283"/>
                    <a:pt x="3525" y="4250"/>
                    <a:pt x="3656" y="5135"/>
                  </a:cubicBezTo>
                  <a:cubicBezTo>
                    <a:pt x="3787" y="4250"/>
                    <a:pt x="4246" y="2283"/>
                    <a:pt x="5541" y="1742"/>
                  </a:cubicBezTo>
                  <a:cubicBezTo>
                    <a:pt x="7262" y="1021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1" y="661"/>
                    <a:pt x="7110" y="701"/>
                    <a:pt x="7000" y="701"/>
                  </a:cubicBezTo>
                  <a:cubicBezTo>
                    <a:pt x="6850" y="701"/>
                    <a:pt x="6701" y="628"/>
                    <a:pt x="6606" y="496"/>
                  </a:cubicBezTo>
                  <a:cubicBezTo>
                    <a:pt x="6341" y="172"/>
                    <a:pt x="5951" y="0"/>
                    <a:pt x="5558" y="0"/>
                  </a:cubicBezTo>
                  <a:cubicBezTo>
                    <a:pt x="5296" y="0"/>
                    <a:pt x="5033" y="76"/>
                    <a:pt x="4803" y="234"/>
                  </a:cubicBezTo>
                  <a:cubicBezTo>
                    <a:pt x="4230" y="644"/>
                    <a:pt x="3853" y="1447"/>
                    <a:pt x="3656" y="2660"/>
                  </a:cubicBezTo>
                  <a:cubicBezTo>
                    <a:pt x="3459" y="1447"/>
                    <a:pt x="3082" y="627"/>
                    <a:pt x="2509" y="234"/>
                  </a:cubicBezTo>
                  <a:cubicBezTo>
                    <a:pt x="2279" y="76"/>
                    <a:pt x="2016" y="0"/>
                    <a:pt x="175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5355900" y="193670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1"/>
                  </a:moveTo>
                  <a:cubicBezTo>
                    <a:pt x="1246" y="165"/>
                    <a:pt x="1131" y="312"/>
                    <a:pt x="1017" y="427"/>
                  </a:cubicBezTo>
                  <a:cubicBezTo>
                    <a:pt x="558" y="853"/>
                    <a:pt x="0" y="1722"/>
                    <a:pt x="722" y="2919"/>
                  </a:cubicBezTo>
                  <a:cubicBezTo>
                    <a:pt x="1010" y="3383"/>
                    <a:pt x="1205" y="3880"/>
                    <a:pt x="1336" y="4407"/>
                  </a:cubicBezTo>
                  <a:lnTo>
                    <a:pt x="1336" y="4407"/>
                  </a:lnTo>
                  <a:cubicBezTo>
                    <a:pt x="1452" y="3880"/>
                    <a:pt x="1662" y="3383"/>
                    <a:pt x="1951" y="2919"/>
                  </a:cubicBezTo>
                  <a:cubicBezTo>
                    <a:pt x="2672" y="1722"/>
                    <a:pt x="2115" y="870"/>
                    <a:pt x="1656" y="427"/>
                  </a:cubicBezTo>
                  <a:cubicBezTo>
                    <a:pt x="1525" y="312"/>
                    <a:pt x="1426" y="165"/>
                    <a:pt x="1328" y="1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1"/>
                    <a:pt x="1328" y="4443"/>
                  </a:cubicBezTo>
                  <a:lnTo>
                    <a:pt x="1344" y="4443"/>
                  </a:lnTo>
                  <a:cubicBezTo>
                    <a:pt x="1342" y="4431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5189125" y="1917450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30" y="0"/>
                  </a:moveTo>
                  <a:cubicBezTo>
                    <a:pt x="4116" y="0"/>
                    <a:pt x="4191" y="626"/>
                    <a:pt x="3803" y="820"/>
                  </a:cubicBezTo>
                  <a:cubicBezTo>
                    <a:pt x="3409" y="1033"/>
                    <a:pt x="2836" y="1508"/>
                    <a:pt x="3426" y="2049"/>
                  </a:cubicBezTo>
                  <a:cubicBezTo>
                    <a:pt x="4032" y="2590"/>
                    <a:pt x="4196" y="3328"/>
                    <a:pt x="3688" y="4066"/>
                  </a:cubicBezTo>
                  <a:cubicBezTo>
                    <a:pt x="3688" y="4066"/>
                    <a:pt x="3983" y="2967"/>
                    <a:pt x="3246" y="2476"/>
                  </a:cubicBezTo>
                  <a:cubicBezTo>
                    <a:pt x="3054" y="2343"/>
                    <a:pt x="2895" y="2306"/>
                    <a:pt x="2779" y="2306"/>
                  </a:cubicBezTo>
                  <a:cubicBezTo>
                    <a:pt x="2636" y="2306"/>
                    <a:pt x="2557" y="2361"/>
                    <a:pt x="2557" y="2361"/>
                  </a:cubicBezTo>
                  <a:cubicBezTo>
                    <a:pt x="2623" y="2492"/>
                    <a:pt x="2655" y="2623"/>
                    <a:pt x="2672" y="2771"/>
                  </a:cubicBezTo>
                  <a:cubicBezTo>
                    <a:pt x="2688" y="3000"/>
                    <a:pt x="2213" y="3361"/>
                    <a:pt x="2557" y="3738"/>
                  </a:cubicBezTo>
                  <a:cubicBezTo>
                    <a:pt x="2901" y="4131"/>
                    <a:pt x="3147" y="4918"/>
                    <a:pt x="1934" y="5787"/>
                  </a:cubicBezTo>
                  <a:cubicBezTo>
                    <a:pt x="1934" y="5787"/>
                    <a:pt x="2557" y="4426"/>
                    <a:pt x="2196" y="3721"/>
                  </a:cubicBezTo>
                  <a:cubicBezTo>
                    <a:pt x="1819" y="2984"/>
                    <a:pt x="1377" y="3148"/>
                    <a:pt x="967" y="2558"/>
                  </a:cubicBezTo>
                  <a:cubicBezTo>
                    <a:pt x="967" y="2558"/>
                    <a:pt x="0" y="3082"/>
                    <a:pt x="754" y="4229"/>
                  </a:cubicBezTo>
                  <a:cubicBezTo>
                    <a:pt x="1623" y="5574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2" y="2853"/>
                    <a:pt x="4131" y="0"/>
                  </a:cubicBezTo>
                  <a:cubicBezTo>
                    <a:pt x="4130" y="0"/>
                    <a:pt x="4130" y="0"/>
                    <a:pt x="41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5303450" y="189205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0" y="0"/>
                  </a:moveTo>
                  <a:lnTo>
                    <a:pt x="2590" y="0"/>
                  </a:ln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3" y="1934"/>
                    <a:pt x="1279" y="2115"/>
                  </a:cubicBezTo>
                  <a:cubicBezTo>
                    <a:pt x="1341" y="2303"/>
                    <a:pt x="1389" y="2641"/>
                    <a:pt x="1206" y="2641"/>
                  </a:cubicBezTo>
                  <a:cubicBezTo>
                    <a:pt x="1198" y="2641"/>
                    <a:pt x="1190" y="2641"/>
                    <a:pt x="1180" y="2639"/>
                  </a:cubicBezTo>
                  <a:cubicBezTo>
                    <a:pt x="967" y="2606"/>
                    <a:pt x="1000" y="2492"/>
                    <a:pt x="1115" y="1820"/>
                  </a:cubicBezTo>
                  <a:cubicBezTo>
                    <a:pt x="1191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6"/>
                    <a:pt x="49" y="2344"/>
                    <a:pt x="312" y="3098"/>
                  </a:cubicBezTo>
                  <a:cubicBezTo>
                    <a:pt x="574" y="3852"/>
                    <a:pt x="0" y="4508"/>
                    <a:pt x="0" y="4508"/>
                  </a:cubicBezTo>
                  <a:cubicBezTo>
                    <a:pt x="3032" y="2000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5153050" y="2106350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56" y="509"/>
                  </a:cubicBezTo>
                  <a:cubicBezTo>
                    <a:pt x="1312" y="755"/>
                    <a:pt x="1" y="2427"/>
                    <a:pt x="3607" y="4263"/>
                  </a:cubicBezTo>
                  <a:cubicBezTo>
                    <a:pt x="3607" y="4263"/>
                    <a:pt x="2754" y="3771"/>
                    <a:pt x="2640" y="2476"/>
                  </a:cubicBezTo>
                  <a:cubicBezTo>
                    <a:pt x="2541" y="1181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044050" y="21717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4648" y="1"/>
                  </a:moveTo>
                  <a:cubicBezTo>
                    <a:pt x="4509" y="1"/>
                    <a:pt x="4374" y="46"/>
                    <a:pt x="4246" y="139"/>
                  </a:cubicBezTo>
                  <a:cubicBezTo>
                    <a:pt x="3881" y="403"/>
                    <a:pt x="3651" y="609"/>
                    <a:pt x="3460" y="609"/>
                  </a:cubicBezTo>
                  <a:cubicBezTo>
                    <a:pt x="3403" y="609"/>
                    <a:pt x="3348" y="590"/>
                    <a:pt x="3295" y="548"/>
                  </a:cubicBezTo>
                  <a:lnTo>
                    <a:pt x="3295" y="548"/>
                  </a:lnTo>
                  <a:cubicBezTo>
                    <a:pt x="3295" y="548"/>
                    <a:pt x="3000" y="1188"/>
                    <a:pt x="3672" y="1384"/>
                  </a:cubicBezTo>
                  <a:cubicBezTo>
                    <a:pt x="4361" y="1581"/>
                    <a:pt x="4836" y="1712"/>
                    <a:pt x="4738" y="2089"/>
                  </a:cubicBezTo>
                  <a:cubicBezTo>
                    <a:pt x="4639" y="2466"/>
                    <a:pt x="3705" y="2532"/>
                    <a:pt x="2590" y="2712"/>
                  </a:cubicBezTo>
                  <a:cubicBezTo>
                    <a:pt x="1476" y="2892"/>
                    <a:pt x="591" y="3155"/>
                    <a:pt x="607" y="4138"/>
                  </a:cubicBezTo>
                  <a:cubicBezTo>
                    <a:pt x="632" y="4888"/>
                    <a:pt x="490" y="5243"/>
                    <a:pt x="242" y="5243"/>
                  </a:cubicBezTo>
                  <a:cubicBezTo>
                    <a:pt x="170" y="5243"/>
                    <a:pt x="89" y="5213"/>
                    <a:pt x="0" y="5154"/>
                  </a:cubicBezTo>
                  <a:lnTo>
                    <a:pt x="0" y="5154"/>
                  </a:lnTo>
                  <a:cubicBezTo>
                    <a:pt x="1" y="5154"/>
                    <a:pt x="250" y="5801"/>
                    <a:pt x="1203" y="5801"/>
                  </a:cubicBezTo>
                  <a:cubicBezTo>
                    <a:pt x="1395" y="5801"/>
                    <a:pt x="1616" y="5775"/>
                    <a:pt x="1869" y="5712"/>
                  </a:cubicBezTo>
                  <a:cubicBezTo>
                    <a:pt x="3377" y="5335"/>
                    <a:pt x="3557" y="4122"/>
                    <a:pt x="4197" y="3368"/>
                  </a:cubicBezTo>
                  <a:cubicBezTo>
                    <a:pt x="4836" y="2614"/>
                    <a:pt x="5475" y="1991"/>
                    <a:pt x="7868" y="1925"/>
                  </a:cubicBezTo>
                  <a:cubicBezTo>
                    <a:pt x="7868" y="1925"/>
                    <a:pt x="6409" y="1810"/>
                    <a:pt x="5852" y="958"/>
                  </a:cubicBezTo>
                  <a:cubicBezTo>
                    <a:pt x="5445" y="335"/>
                    <a:pt x="5028" y="1"/>
                    <a:pt x="4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144025" y="2231650"/>
              <a:ext cx="192225" cy="156675"/>
            </a:xfrm>
            <a:custGeom>
              <a:avLst/>
              <a:gdLst/>
              <a:ahLst/>
              <a:cxnLst/>
              <a:rect l="l" t="t" r="r" b="b"/>
              <a:pathLst>
                <a:path w="7689" h="6267" extrusionOk="0">
                  <a:moveTo>
                    <a:pt x="3401" y="0"/>
                  </a:moveTo>
                  <a:cubicBezTo>
                    <a:pt x="3344" y="0"/>
                    <a:pt x="3287" y="2"/>
                    <a:pt x="3230" y="5"/>
                  </a:cubicBezTo>
                  <a:cubicBezTo>
                    <a:pt x="2673" y="5"/>
                    <a:pt x="2115" y="168"/>
                    <a:pt x="1624" y="464"/>
                  </a:cubicBezTo>
                  <a:cubicBezTo>
                    <a:pt x="1443" y="545"/>
                    <a:pt x="1296" y="677"/>
                    <a:pt x="1148" y="808"/>
                  </a:cubicBezTo>
                  <a:cubicBezTo>
                    <a:pt x="1" y="1791"/>
                    <a:pt x="362" y="3873"/>
                    <a:pt x="1706" y="4201"/>
                  </a:cubicBezTo>
                  <a:cubicBezTo>
                    <a:pt x="1846" y="4239"/>
                    <a:pt x="1989" y="4257"/>
                    <a:pt x="2130" y="4257"/>
                  </a:cubicBezTo>
                  <a:cubicBezTo>
                    <a:pt x="2596" y="4257"/>
                    <a:pt x="3043" y="4054"/>
                    <a:pt x="3345" y="3676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46" y="1908"/>
                    <a:pt x="2820" y="1748"/>
                    <a:pt x="2486" y="1748"/>
                  </a:cubicBezTo>
                  <a:cubicBezTo>
                    <a:pt x="2298" y="1748"/>
                    <a:pt x="2107" y="1799"/>
                    <a:pt x="1935" y="1906"/>
                  </a:cubicBezTo>
                  <a:cubicBezTo>
                    <a:pt x="1656" y="2070"/>
                    <a:pt x="1525" y="2398"/>
                    <a:pt x="1607" y="2709"/>
                  </a:cubicBezTo>
                  <a:cubicBezTo>
                    <a:pt x="1640" y="2807"/>
                    <a:pt x="1689" y="2889"/>
                    <a:pt x="1755" y="2955"/>
                  </a:cubicBezTo>
                  <a:cubicBezTo>
                    <a:pt x="1856" y="3056"/>
                    <a:pt x="1997" y="3099"/>
                    <a:pt x="2137" y="3099"/>
                  </a:cubicBezTo>
                  <a:cubicBezTo>
                    <a:pt x="2382" y="3099"/>
                    <a:pt x="2625" y="2968"/>
                    <a:pt x="2656" y="2791"/>
                  </a:cubicBezTo>
                  <a:cubicBezTo>
                    <a:pt x="2715" y="2540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5" y="2299"/>
                  </a:cubicBezTo>
                  <a:cubicBezTo>
                    <a:pt x="1919" y="2365"/>
                    <a:pt x="1935" y="2512"/>
                    <a:pt x="1837" y="2512"/>
                  </a:cubicBezTo>
                  <a:cubicBezTo>
                    <a:pt x="1832" y="2513"/>
                    <a:pt x="1828" y="2514"/>
                    <a:pt x="1824" y="2514"/>
                  </a:cubicBezTo>
                  <a:cubicBezTo>
                    <a:pt x="1753" y="2514"/>
                    <a:pt x="1738" y="2381"/>
                    <a:pt x="1738" y="2381"/>
                  </a:cubicBezTo>
                  <a:cubicBezTo>
                    <a:pt x="1738" y="2185"/>
                    <a:pt x="1853" y="2004"/>
                    <a:pt x="2033" y="1922"/>
                  </a:cubicBezTo>
                  <a:cubicBezTo>
                    <a:pt x="2175" y="1849"/>
                    <a:pt x="2325" y="1814"/>
                    <a:pt x="2473" y="1814"/>
                  </a:cubicBezTo>
                  <a:cubicBezTo>
                    <a:pt x="2787" y="1814"/>
                    <a:pt x="3090" y="1971"/>
                    <a:pt x="3279" y="2250"/>
                  </a:cubicBezTo>
                  <a:cubicBezTo>
                    <a:pt x="3558" y="2660"/>
                    <a:pt x="3541" y="3201"/>
                    <a:pt x="3263" y="3611"/>
                  </a:cubicBezTo>
                  <a:cubicBezTo>
                    <a:pt x="3021" y="3929"/>
                    <a:pt x="2582" y="4118"/>
                    <a:pt x="2137" y="4118"/>
                  </a:cubicBezTo>
                  <a:cubicBezTo>
                    <a:pt x="2008" y="4118"/>
                    <a:pt x="1880" y="4103"/>
                    <a:pt x="1755" y="4070"/>
                  </a:cubicBezTo>
                  <a:cubicBezTo>
                    <a:pt x="542" y="3775"/>
                    <a:pt x="214" y="1840"/>
                    <a:pt x="1263" y="922"/>
                  </a:cubicBezTo>
                  <a:cubicBezTo>
                    <a:pt x="1742" y="473"/>
                    <a:pt x="2330" y="301"/>
                    <a:pt x="2924" y="301"/>
                  </a:cubicBezTo>
                  <a:cubicBezTo>
                    <a:pt x="3630" y="301"/>
                    <a:pt x="4342" y="545"/>
                    <a:pt x="4886" y="857"/>
                  </a:cubicBezTo>
                  <a:cubicBezTo>
                    <a:pt x="5820" y="1398"/>
                    <a:pt x="6558" y="2234"/>
                    <a:pt x="6951" y="3234"/>
                  </a:cubicBezTo>
                  <a:cubicBezTo>
                    <a:pt x="7279" y="4037"/>
                    <a:pt x="7459" y="4906"/>
                    <a:pt x="7459" y="5774"/>
                  </a:cubicBezTo>
                  <a:cubicBezTo>
                    <a:pt x="7459" y="5938"/>
                    <a:pt x="7443" y="6102"/>
                    <a:pt x="7410" y="6266"/>
                  </a:cubicBezTo>
                  <a:cubicBezTo>
                    <a:pt x="7426" y="6217"/>
                    <a:pt x="7443" y="6151"/>
                    <a:pt x="7459" y="6069"/>
                  </a:cubicBezTo>
                  <a:cubicBezTo>
                    <a:pt x="7459" y="6059"/>
                    <a:pt x="7459" y="6048"/>
                    <a:pt x="7459" y="6037"/>
                  </a:cubicBezTo>
                  <a:cubicBezTo>
                    <a:pt x="7689" y="4856"/>
                    <a:pt x="7541" y="3611"/>
                    <a:pt x="7016" y="2512"/>
                  </a:cubicBezTo>
                  <a:cubicBezTo>
                    <a:pt x="6336" y="1104"/>
                    <a:pt x="4998" y="0"/>
                    <a:pt x="34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5250500" y="2279450"/>
              <a:ext cx="76325" cy="81400"/>
            </a:xfrm>
            <a:custGeom>
              <a:avLst/>
              <a:gdLst/>
              <a:ahLst/>
              <a:cxnLst/>
              <a:rect l="l" t="t" r="r" b="b"/>
              <a:pathLst>
                <a:path w="3053" h="3256" extrusionOk="0">
                  <a:moveTo>
                    <a:pt x="730" y="0"/>
                  </a:moveTo>
                  <a:cubicBezTo>
                    <a:pt x="63" y="0"/>
                    <a:pt x="0" y="784"/>
                    <a:pt x="1102" y="961"/>
                  </a:cubicBezTo>
                  <a:cubicBezTo>
                    <a:pt x="2364" y="1158"/>
                    <a:pt x="3053" y="3256"/>
                    <a:pt x="3053" y="3256"/>
                  </a:cubicBezTo>
                  <a:cubicBezTo>
                    <a:pt x="3053" y="3256"/>
                    <a:pt x="2725" y="994"/>
                    <a:pt x="1463" y="240"/>
                  </a:cubicBezTo>
                  <a:cubicBezTo>
                    <a:pt x="1175" y="68"/>
                    <a:pt x="926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5098150" y="2273150"/>
              <a:ext cx="130325" cy="112650"/>
            </a:xfrm>
            <a:custGeom>
              <a:avLst/>
              <a:gdLst/>
              <a:ahLst/>
              <a:cxnLst/>
              <a:rect l="l" t="t" r="r" b="b"/>
              <a:pathLst>
                <a:path w="5213" h="4506" extrusionOk="0">
                  <a:moveTo>
                    <a:pt x="2180" y="0"/>
                  </a:moveTo>
                  <a:lnTo>
                    <a:pt x="2180" y="0"/>
                  </a:lnTo>
                  <a:cubicBezTo>
                    <a:pt x="2016" y="197"/>
                    <a:pt x="1902" y="426"/>
                    <a:pt x="1820" y="672"/>
                  </a:cubicBezTo>
                  <a:cubicBezTo>
                    <a:pt x="1688" y="1082"/>
                    <a:pt x="1131" y="1311"/>
                    <a:pt x="574" y="1688"/>
                  </a:cubicBezTo>
                  <a:cubicBezTo>
                    <a:pt x="0" y="2065"/>
                    <a:pt x="98" y="2688"/>
                    <a:pt x="213" y="3032"/>
                  </a:cubicBezTo>
                  <a:cubicBezTo>
                    <a:pt x="279" y="3262"/>
                    <a:pt x="246" y="3508"/>
                    <a:pt x="131" y="3705"/>
                  </a:cubicBezTo>
                  <a:cubicBezTo>
                    <a:pt x="410" y="3475"/>
                    <a:pt x="721" y="3311"/>
                    <a:pt x="1066" y="3229"/>
                  </a:cubicBezTo>
                  <a:cubicBezTo>
                    <a:pt x="1688" y="3049"/>
                    <a:pt x="1656" y="2754"/>
                    <a:pt x="1656" y="2278"/>
                  </a:cubicBezTo>
                  <a:cubicBezTo>
                    <a:pt x="1641" y="1877"/>
                    <a:pt x="1815" y="1852"/>
                    <a:pt x="1859" y="1852"/>
                  </a:cubicBezTo>
                  <a:cubicBezTo>
                    <a:pt x="1865" y="1852"/>
                    <a:pt x="1869" y="1852"/>
                    <a:pt x="1869" y="1852"/>
                  </a:cubicBezTo>
                  <a:cubicBezTo>
                    <a:pt x="1877" y="1851"/>
                    <a:pt x="1885" y="1851"/>
                    <a:pt x="1893" y="1851"/>
                  </a:cubicBezTo>
                  <a:cubicBezTo>
                    <a:pt x="2160" y="1851"/>
                    <a:pt x="2098" y="2385"/>
                    <a:pt x="2082" y="2672"/>
                  </a:cubicBezTo>
                  <a:cubicBezTo>
                    <a:pt x="2049" y="2967"/>
                    <a:pt x="1951" y="3573"/>
                    <a:pt x="2492" y="4163"/>
                  </a:cubicBezTo>
                  <a:cubicBezTo>
                    <a:pt x="2732" y="4419"/>
                    <a:pt x="3051" y="4505"/>
                    <a:pt x="3368" y="4505"/>
                  </a:cubicBezTo>
                  <a:cubicBezTo>
                    <a:pt x="3764" y="4505"/>
                    <a:pt x="4157" y="4371"/>
                    <a:pt x="4393" y="4262"/>
                  </a:cubicBezTo>
                  <a:cubicBezTo>
                    <a:pt x="4512" y="4213"/>
                    <a:pt x="4633" y="4188"/>
                    <a:pt x="4753" y="4188"/>
                  </a:cubicBezTo>
                  <a:cubicBezTo>
                    <a:pt x="4914" y="4188"/>
                    <a:pt x="5071" y="4233"/>
                    <a:pt x="5213" y="4327"/>
                  </a:cubicBezTo>
                  <a:cubicBezTo>
                    <a:pt x="5081" y="3459"/>
                    <a:pt x="4639" y="3196"/>
                    <a:pt x="4016" y="3131"/>
                  </a:cubicBezTo>
                  <a:cubicBezTo>
                    <a:pt x="3377" y="3065"/>
                    <a:pt x="2524" y="2836"/>
                    <a:pt x="2197" y="1770"/>
                  </a:cubicBezTo>
                  <a:cubicBezTo>
                    <a:pt x="1852" y="689"/>
                    <a:pt x="2180" y="0"/>
                    <a:pt x="21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5118625" y="2348950"/>
              <a:ext cx="32825" cy="49600"/>
            </a:xfrm>
            <a:custGeom>
              <a:avLst/>
              <a:gdLst/>
              <a:ahLst/>
              <a:cxnLst/>
              <a:rect l="l" t="t" r="r" b="b"/>
              <a:pathLst>
                <a:path w="1313" h="1984" extrusionOk="0">
                  <a:moveTo>
                    <a:pt x="968" y="0"/>
                  </a:moveTo>
                  <a:cubicBezTo>
                    <a:pt x="968" y="1"/>
                    <a:pt x="951" y="83"/>
                    <a:pt x="509" y="345"/>
                  </a:cubicBezTo>
                  <a:cubicBezTo>
                    <a:pt x="165" y="525"/>
                    <a:pt x="1" y="935"/>
                    <a:pt x="115" y="1295"/>
                  </a:cubicBezTo>
                  <a:cubicBezTo>
                    <a:pt x="181" y="1525"/>
                    <a:pt x="230" y="1754"/>
                    <a:pt x="263" y="1984"/>
                  </a:cubicBezTo>
                  <a:cubicBezTo>
                    <a:pt x="263" y="1984"/>
                    <a:pt x="263" y="1853"/>
                    <a:pt x="787" y="1558"/>
                  </a:cubicBezTo>
                  <a:cubicBezTo>
                    <a:pt x="1312" y="1263"/>
                    <a:pt x="1099" y="836"/>
                    <a:pt x="1017" y="574"/>
                  </a:cubicBezTo>
                  <a:cubicBezTo>
                    <a:pt x="968" y="377"/>
                    <a:pt x="935" y="197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4976425" y="2133800"/>
              <a:ext cx="173375" cy="121900"/>
            </a:xfrm>
            <a:custGeom>
              <a:avLst/>
              <a:gdLst/>
              <a:ahLst/>
              <a:cxnLst/>
              <a:rect l="l" t="t" r="r" b="b"/>
              <a:pathLst>
                <a:path w="6935" h="4876" extrusionOk="0">
                  <a:moveTo>
                    <a:pt x="4986" y="0"/>
                  </a:moveTo>
                  <a:cubicBezTo>
                    <a:pt x="4760" y="0"/>
                    <a:pt x="4507" y="55"/>
                    <a:pt x="4230" y="181"/>
                  </a:cubicBezTo>
                  <a:cubicBezTo>
                    <a:pt x="2771" y="837"/>
                    <a:pt x="3033" y="3312"/>
                    <a:pt x="4771" y="3656"/>
                  </a:cubicBezTo>
                  <a:cubicBezTo>
                    <a:pt x="4984" y="3705"/>
                    <a:pt x="5181" y="3738"/>
                    <a:pt x="5361" y="3755"/>
                  </a:cubicBezTo>
                  <a:cubicBezTo>
                    <a:pt x="4902" y="3837"/>
                    <a:pt x="4459" y="3984"/>
                    <a:pt x="4050" y="4197"/>
                  </a:cubicBezTo>
                  <a:cubicBezTo>
                    <a:pt x="3886" y="4263"/>
                    <a:pt x="3656" y="4345"/>
                    <a:pt x="3607" y="4361"/>
                  </a:cubicBezTo>
                  <a:cubicBezTo>
                    <a:pt x="3154" y="4533"/>
                    <a:pt x="2726" y="4609"/>
                    <a:pt x="2340" y="4609"/>
                  </a:cubicBezTo>
                  <a:cubicBezTo>
                    <a:pt x="1509" y="4609"/>
                    <a:pt x="871" y="4258"/>
                    <a:pt x="591" y="3755"/>
                  </a:cubicBezTo>
                  <a:cubicBezTo>
                    <a:pt x="362" y="3361"/>
                    <a:pt x="345" y="2853"/>
                    <a:pt x="558" y="2443"/>
                  </a:cubicBezTo>
                  <a:cubicBezTo>
                    <a:pt x="558" y="2443"/>
                    <a:pt x="575" y="2427"/>
                    <a:pt x="575" y="2411"/>
                  </a:cubicBezTo>
                  <a:cubicBezTo>
                    <a:pt x="780" y="2102"/>
                    <a:pt x="1120" y="1955"/>
                    <a:pt x="1438" y="1955"/>
                  </a:cubicBezTo>
                  <a:cubicBezTo>
                    <a:pt x="1728" y="1955"/>
                    <a:pt x="1999" y="2078"/>
                    <a:pt x="2132" y="2312"/>
                  </a:cubicBezTo>
                  <a:cubicBezTo>
                    <a:pt x="2230" y="2460"/>
                    <a:pt x="2296" y="2624"/>
                    <a:pt x="2296" y="2804"/>
                  </a:cubicBezTo>
                  <a:cubicBezTo>
                    <a:pt x="2296" y="2951"/>
                    <a:pt x="2230" y="3099"/>
                    <a:pt x="2132" y="3214"/>
                  </a:cubicBezTo>
                  <a:cubicBezTo>
                    <a:pt x="2025" y="3304"/>
                    <a:pt x="1964" y="3333"/>
                    <a:pt x="1931" y="3333"/>
                  </a:cubicBezTo>
                  <a:cubicBezTo>
                    <a:pt x="1898" y="3333"/>
                    <a:pt x="1894" y="3304"/>
                    <a:pt x="1902" y="3279"/>
                  </a:cubicBezTo>
                  <a:cubicBezTo>
                    <a:pt x="2019" y="3027"/>
                    <a:pt x="1722" y="2856"/>
                    <a:pt x="1467" y="2856"/>
                  </a:cubicBezTo>
                  <a:cubicBezTo>
                    <a:pt x="1291" y="2856"/>
                    <a:pt x="1135" y="2938"/>
                    <a:pt x="1148" y="3132"/>
                  </a:cubicBezTo>
                  <a:cubicBezTo>
                    <a:pt x="1137" y="3411"/>
                    <a:pt x="1385" y="3546"/>
                    <a:pt x="1643" y="3546"/>
                  </a:cubicBezTo>
                  <a:cubicBezTo>
                    <a:pt x="1763" y="3546"/>
                    <a:pt x="1885" y="3517"/>
                    <a:pt x="1984" y="3460"/>
                  </a:cubicBezTo>
                  <a:lnTo>
                    <a:pt x="2017" y="3427"/>
                  </a:lnTo>
                  <a:cubicBezTo>
                    <a:pt x="2050" y="3410"/>
                    <a:pt x="2066" y="3394"/>
                    <a:pt x="2083" y="3378"/>
                  </a:cubicBezTo>
                  <a:cubicBezTo>
                    <a:pt x="2394" y="3099"/>
                    <a:pt x="2427" y="2624"/>
                    <a:pt x="2181" y="2296"/>
                  </a:cubicBezTo>
                  <a:cubicBezTo>
                    <a:pt x="2044" y="2021"/>
                    <a:pt x="1731" y="1874"/>
                    <a:pt x="1396" y="1874"/>
                  </a:cubicBezTo>
                  <a:cubicBezTo>
                    <a:pt x="1052" y="1874"/>
                    <a:pt x="684" y="2029"/>
                    <a:pt x="460" y="2361"/>
                  </a:cubicBezTo>
                  <a:cubicBezTo>
                    <a:pt x="1" y="2951"/>
                    <a:pt x="132" y="4132"/>
                    <a:pt x="935" y="4591"/>
                  </a:cubicBezTo>
                  <a:cubicBezTo>
                    <a:pt x="1279" y="4777"/>
                    <a:pt x="1673" y="4875"/>
                    <a:pt x="2073" y="4875"/>
                  </a:cubicBezTo>
                  <a:cubicBezTo>
                    <a:pt x="2131" y="4875"/>
                    <a:pt x="2189" y="4873"/>
                    <a:pt x="2247" y="4869"/>
                  </a:cubicBezTo>
                  <a:cubicBezTo>
                    <a:pt x="3148" y="4853"/>
                    <a:pt x="3869" y="4345"/>
                    <a:pt x="5049" y="3984"/>
                  </a:cubicBezTo>
                  <a:cubicBezTo>
                    <a:pt x="5476" y="3886"/>
                    <a:pt x="5918" y="3820"/>
                    <a:pt x="6361" y="3787"/>
                  </a:cubicBezTo>
                  <a:cubicBezTo>
                    <a:pt x="6557" y="3771"/>
                    <a:pt x="6754" y="3705"/>
                    <a:pt x="6934" y="3607"/>
                  </a:cubicBezTo>
                  <a:lnTo>
                    <a:pt x="6934" y="3607"/>
                  </a:lnTo>
                  <a:cubicBezTo>
                    <a:pt x="6934" y="3607"/>
                    <a:pt x="6803" y="3642"/>
                    <a:pt x="6641" y="3642"/>
                  </a:cubicBezTo>
                  <a:cubicBezTo>
                    <a:pt x="6488" y="3642"/>
                    <a:pt x="6307" y="3611"/>
                    <a:pt x="6180" y="3492"/>
                  </a:cubicBezTo>
                  <a:cubicBezTo>
                    <a:pt x="5918" y="3263"/>
                    <a:pt x="5935" y="3361"/>
                    <a:pt x="5640" y="3263"/>
                  </a:cubicBezTo>
                  <a:cubicBezTo>
                    <a:pt x="5476" y="3230"/>
                    <a:pt x="5361" y="3066"/>
                    <a:pt x="5377" y="2902"/>
                  </a:cubicBezTo>
                  <a:lnTo>
                    <a:pt x="5377" y="2902"/>
                  </a:lnTo>
                  <a:cubicBezTo>
                    <a:pt x="5181" y="3066"/>
                    <a:pt x="5131" y="3361"/>
                    <a:pt x="5295" y="3558"/>
                  </a:cubicBezTo>
                  <a:cubicBezTo>
                    <a:pt x="5295" y="3558"/>
                    <a:pt x="4574" y="3558"/>
                    <a:pt x="4394" y="3197"/>
                  </a:cubicBezTo>
                  <a:cubicBezTo>
                    <a:pt x="4230" y="2820"/>
                    <a:pt x="4427" y="2820"/>
                    <a:pt x="4574" y="2738"/>
                  </a:cubicBezTo>
                  <a:cubicBezTo>
                    <a:pt x="4705" y="2656"/>
                    <a:pt x="4754" y="2525"/>
                    <a:pt x="4607" y="2312"/>
                  </a:cubicBezTo>
                  <a:cubicBezTo>
                    <a:pt x="4459" y="2099"/>
                    <a:pt x="4476" y="1739"/>
                    <a:pt x="4754" y="1722"/>
                  </a:cubicBezTo>
                  <a:cubicBezTo>
                    <a:pt x="4675" y="1563"/>
                    <a:pt x="4499" y="1458"/>
                    <a:pt x="4322" y="1458"/>
                  </a:cubicBezTo>
                  <a:cubicBezTo>
                    <a:pt x="4280" y="1458"/>
                    <a:pt x="4238" y="1464"/>
                    <a:pt x="4197" y="1476"/>
                  </a:cubicBezTo>
                  <a:cubicBezTo>
                    <a:pt x="3755" y="1542"/>
                    <a:pt x="3755" y="2165"/>
                    <a:pt x="3755" y="2165"/>
                  </a:cubicBezTo>
                  <a:cubicBezTo>
                    <a:pt x="3755" y="2165"/>
                    <a:pt x="3459" y="1411"/>
                    <a:pt x="3935" y="1034"/>
                  </a:cubicBezTo>
                  <a:cubicBezTo>
                    <a:pt x="4124" y="889"/>
                    <a:pt x="4275" y="833"/>
                    <a:pt x="4392" y="833"/>
                  </a:cubicBezTo>
                  <a:cubicBezTo>
                    <a:pt x="4579" y="833"/>
                    <a:pt x="4681" y="975"/>
                    <a:pt x="4722" y="1116"/>
                  </a:cubicBezTo>
                  <a:cubicBezTo>
                    <a:pt x="4775" y="1301"/>
                    <a:pt x="4881" y="1455"/>
                    <a:pt x="5024" y="1455"/>
                  </a:cubicBezTo>
                  <a:cubicBezTo>
                    <a:pt x="5058" y="1455"/>
                    <a:pt x="5094" y="1446"/>
                    <a:pt x="5131" y="1427"/>
                  </a:cubicBezTo>
                  <a:cubicBezTo>
                    <a:pt x="5273" y="1351"/>
                    <a:pt x="5385" y="1253"/>
                    <a:pt x="5483" y="1253"/>
                  </a:cubicBezTo>
                  <a:cubicBezTo>
                    <a:pt x="5533" y="1253"/>
                    <a:pt x="5579" y="1279"/>
                    <a:pt x="5623" y="1345"/>
                  </a:cubicBezTo>
                  <a:cubicBezTo>
                    <a:pt x="5738" y="1607"/>
                    <a:pt x="5623" y="1902"/>
                    <a:pt x="5361" y="2017"/>
                  </a:cubicBezTo>
                  <a:cubicBezTo>
                    <a:pt x="5361" y="2017"/>
                    <a:pt x="5367" y="2017"/>
                    <a:pt x="5377" y="2017"/>
                  </a:cubicBezTo>
                  <a:cubicBezTo>
                    <a:pt x="5485" y="2017"/>
                    <a:pt x="6095" y="1990"/>
                    <a:pt x="6230" y="1378"/>
                  </a:cubicBezTo>
                  <a:cubicBezTo>
                    <a:pt x="6347" y="830"/>
                    <a:pt x="5872" y="0"/>
                    <a:pt x="49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948975" y="219897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7" y="0"/>
                  </a:moveTo>
                  <a:lnTo>
                    <a:pt x="837" y="0"/>
                  </a:lnTo>
                  <a:cubicBezTo>
                    <a:pt x="837" y="0"/>
                    <a:pt x="1" y="918"/>
                    <a:pt x="558" y="1721"/>
                  </a:cubicBezTo>
                  <a:cubicBezTo>
                    <a:pt x="869" y="2180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1"/>
                  </a:cubicBezTo>
                  <a:cubicBezTo>
                    <a:pt x="1181" y="2885"/>
                    <a:pt x="1115" y="3098"/>
                    <a:pt x="1148" y="3311"/>
                  </a:cubicBezTo>
                  <a:cubicBezTo>
                    <a:pt x="1200" y="3220"/>
                    <a:pt x="1294" y="3170"/>
                    <a:pt x="1396" y="3170"/>
                  </a:cubicBezTo>
                  <a:cubicBezTo>
                    <a:pt x="1422" y="3170"/>
                    <a:pt x="1449" y="3173"/>
                    <a:pt x="1476" y="3180"/>
                  </a:cubicBezTo>
                  <a:cubicBezTo>
                    <a:pt x="1590" y="3215"/>
                    <a:pt x="1750" y="3288"/>
                    <a:pt x="1932" y="3288"/>
                  </a:cubicBezTo>
                  <a:cubicBezTo>
                    <a:pt x="2092" y="3288"/>
                    <a:pt x="2267" y="3232"/>
                    <a:pt x="2443" y="3049"/>
                  </a:cubicBezTo>
                  <a:cubicBezTo>
                    <a:pt x="2820" y="2639"/>
                    <a:pt x="3312" y="2869"/>
                    <a:pt x="4656" y="2164"/>
                  </a:cubicBezTo>
                  <a:lnTo>
                    <a:pt x="4656" y="2164"/>
                  </a:lnTo>
                  <a:cubicBezTo>
                    <a:pt x="4656" y="2164"/>
                    <a:pt x="3936" y="2467"/>
                    <a:pt x="3126" y="2467"/>
                  </a:cubicBezTo>
                  <a:cubicBezTo>
                    <a:pt x="2659" y="2467"/>
                    <a:pt x="2162" y="2367"/>
                    <a:pt x="1755" y="2049"/>
                  </a:cubicBezTo>
                  <a:cubicBezTo>
                    <a:pt x="1099" y="1590"/>
                    <a:pt x="755" y="803"/>
                    <a:pt x="8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5102250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2644" y="0"/>
                  </a:moveTo>
                  <a:cubicBezTo>
                    <a:pt x="2149" y="0"/>
                    <a:pt x="1631" y="207"/>
                    <a:pt x="1279" y="612"/>
                  </a:cubicBezTo>
                  <a:cubicBezTo>
                    <a:pt x="0" y="2235"/>
                    <a:pt x="918" y="4267"/>
                    <a:pt x="1672" y="5119"/>
                  </a:cubicBezTo>
                  <a:cubicBezTo>
                    <a:pt x="2098" y="5628"/>
                    <a:pt x="2655" y="6037"/>
                    <a:pt x="3278" y="6283"/>
                  </a:cubicBezTo>
                  <a:cubicBezTo>
                    <a:pt x="2688" y="6021"/>
                    <a:pt x="2180" y="5611"/>
                    <a:pt x="1787" y="5136"/>
                  </a:cubicBezTo>
                  <a:cubicBezTo>
                    <a:pt x="1508" y="4742"/>
                    <a:pt x="1295" y="4300"/>
                    <a:pt x="1180" y="3841"/>
                  </a:cubicBezTo>
                  <a:cubicBezTo>
                    <a:pt x="1033" y="3316"/>
                    <a:pt x="967" y="2759"/>
                    <a:pt x="1016" y="2218"/>
                  </a:cubicBezTo>
                  <a:cubicBezTo>
                    <a:pt x="1147" y="743"/>
                    <a:pt x="1967" y="202"/>
                    <a:pt x="2721" y="169"/>
                  </a:cubicBezTo>
                  <a:cubicBezTo>
                    <a:pt x="3082" y="169"/>
                    <a:pt x="3409" y="317"/>
                    <a:pt x="3655" y="563"/>
                  </a:cubicBezTo>
                  <a:cubicBezTo>
                    <a:pt x="4295" y="1104"/>
                    <a:pt x="3934" y="2054"/>
                    <a:pt x="3393" y="2267"/>
                  </a:cubicBezTo>
                  <a:cubicBezTo>
                    <a:pt x="3267" y="2340"/>
                    <a:pt x="3131" y="2377"/>
                    <a:pt x="2993" y="2377"/>
                  </a:cubicBezTo>
                  <a:cubicBezTo>
                    <a:pt x="2880" y="2377"/>
                    <a:pt x="2766" y="2352"/>
                    <a:pt x="2655" y="2300"/>
                  </a:cubicBezTo>
                  <a:cubicBezTo>
                    <a:pt x="2492" y="2202"/>
                    <a:pt x="2360" y="2038"/>
                    <a:pt x="2344" y="1841"/>
                  </a:cubicBezTo>
                  <a:cubicBezTo>
                    <a:pt x="2344" y="1743"/>
                    <a:pt x="2370" y="1721"/>
                    <a:pt x="2420" y="1721"/>
                  </a:cubicBezTo>
                  <a:cubicBezTo>
                    <a:pt x="2463" y="1721"/>
                    <a:pt x="2523" y="1738"/>
                    <a:pt x="2600" y="1738"/>
                  </a:cubicBezTo>
                  <a:cubicBezTo>
                    <a:pt x="2658" y="1738"/>
                    <a:pt x="2726" y="1728"/>
                    <a:pt x="2803" y="1694"/>
                  </a:cubicBezTo>
                  <a:cubicBezTo>
                    <a:pt x="3016" y="1579"/>
                    <a:pt x="3049" y="1300"/>
                    <a:pt x="2885" y="1136"/>
                  </a:cubicBezTo>
                  <a:cubicBezTo>
                    <a:pt x="2817" y="1062"/>
                    <a:pt x="2717" y="1022"/>
                    <a:pt x="2614" y="1022"/>
                  </a:cubicBezTo>
                  <a:cubicBezTo>
                    <a:pt x="2419" y="1022"/>
                    <a:pt x="2212" y="1165"/>
                    <a:pt x="2180" y="1497"/>
                  </a:cubicBezTo>
                  <a:cubicBezTo>
                    <a:pt x="2147" y="1743"/>
                    <a:pt x="2213" y="1972"/>
                    <a:pt x="2377" y="2153"/>
                  </a:cubicBezTo>
                  <a:lnTo>
                    <a:pt x="2442" y="2218"/>
                  </a:lnTo>
                  <a:cubicBezTo>
                    <a:pt x="2459" y="2235"/>
                    <a:pt x="2475" y="2251"/>
                    <a:pt x="2508" y="2267"/>
                  </a:cubicBezTo>
                  <a:lnTo>
                    <a:pt x="2557" y="2300"/>
                  </a:lnTo>
                  <a:lnTo>
                    <a:pt x="2590" y="2333"/>
                  </a:lnTo>
                  <a:lnTo>
                    <a:pt x="2623" y="2349"/>
                  </a:lnTo>
                  <a:cubicBezTo>
                    <a:pt x="2746" y="2415"/>
                    <a:pt x="2881" y="2448"/>
                    <a:pt x="3018" y="2448"/>
                  </a:cubicBezTo>
                  <a:cubicBezTo>
                    <a:pt x="3155" y="2448"/>
                    <a:pt x="3295" y="2415"/>
                    <a:pt x="3426" y="2349"/>
                  </a:cubicBezTo>
                  <a:cubicBezTo>
                    <a:pt x="4016" y="2136"/>
                    <a:pt x="4442" y="1087"/>
                    <a:pt x="3754" y="464"/>
                  </a:cubicBezTo>
                  <a:cubicBezTo>
                    <a:pt x="3481" y="153"/>
                    <a:pt x="3071" y="0"/>
                    <a:pt x="26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100725" y="2651575"/>
              <a:ext cx="227050" cy="158050"/>
            </a:xfrm>
            <a:custGeom>
              <a:avLst/>
              <a:gdLst/>
              <a:ahLst/>
              <a:cxnLst/>
              <a:rect l="l" t="t" r="r" b="b"/>
              <a:pathLst>
                <a:path w="9082" h="6322" extrusionOk="0">
                  <a:moveTo>
                    <a:pt x="7077" y="0"/>
                  </a:moveTo>
                  <a:cubicBezTo>
                    <a:pt x="6621" y="0"/>
                    <a:pt x="6191" y="162"/>
                    <a:pt x="5918" y="500"/>
                  </a:cubicBezTo>
                  <a:cubicBezTo>
                    <a:pt x="5525" y="910"/>
                    <a:pt x="5475" y="1533"/>
                    <a:pt x="5803" y="2008"/>
                  </a:cubicBezTo>
                  <a:cubicBezTo>
                    <a:pt x="5902" y="2139"/>
                    <a:pt x="6033" y="2254"/>
                    <a:pt x="6180" y="2320"/>
                  </a:cubicBezTo>
                  <a:lnTo>
                    <a:pt x="6213" y="2320"/>
                  </a:lnTo>
                  <a:lnTo>
                    <a:pt x="6295" y="2353"/>
                  </a:lnTo>
                  <a:cubicBezTo>
                    <a:pt x="6311" y="2353"/>
                    <a:pt x="6344" y="2369"/>
                    <a:pt x="6377" y="2369"/>
                  </a:cubicBezTo>
                  <a:cubicBezTo>
                    <a:pt x="6449" y="2390"/>
                    <a:pt x="6524" y="2400"/>
                    <a:pt x="6599" y="2400"/>
                  </a:cubicBezTo>
                  <a:cubicBezTo>
                    <a:pt x="6811" y="2400"/>
                    <a:pt x="7022" y="2318"/>
                    <a:pt x="7180" y="2172"/>
                  </a:cubicBezTo>
                  <a:cubicBezTo>
                    <a:pt x="7571" y="1752"/>
                    <a:pt x="7301" y="1207"/>
                    <a:pt x="6963" y="1207"/>
                  </a:cubicBezTo>
                  <a:cubicBezTo>
                    <a:pt x="6932" y="1207"/>
                    <a:pt x="6900" y="1212"/>
                    <a:pt x="6869" y="1222"/>
                  </a:cubicBezTo>
                  <a:cubicBezTo>
                    <a:pt x="6541" y="1320"/>
                    <a:pt x="6475" y="1713"/>
                    <a:pt x="6705" y="1861"/>
                  </a:cubicBezTo>
                  <a:cubicBezTo>
                    <a:pt x="6755" y="1883"/>
                    <a:pt x="6810" y="1894"/>
                    <a:pt x="6865" y="1894"/>
                  </a:cubicBezTo>
                  <a:cubicBezTo>
                    <a:pt x="6970" y="1894"/>
                    <a:pt x="7078" y="1854"/>
                    <a:pt x="7164" y="1779"/>
                  </a:cubicBezTo>
                  <a:lnTo>
                    <a:pt x="7164" y="1779"/>
                  </a:lnTo>
                  <a:cubicBezTo>
                    <a:pt x="7196" y="1926"/>
                    <a:pt x="7147" y="2074"/>
                    <a:pt x="7016" y="2156"/>
                  </a:cubicBezTo>
                  <a:cubicBezTo>
                    <a:pt x="6871" y="2265"/>
                    <a:pt x="6691" y="2329"/>
                    <a:pt x="6507" y="2329"/>
                  </a:cubicBezTo>
                  <a:cubicBezTo>
                    <a:pt x="6442" y="2329"/>
                    <a:pt x="6376" y="2321"/>
                    <a:pt x="6311" y="2303"/>
                  </a:cubicBezTo>
                  <a:cubicBezTo>
                    <a:pt x="6229" y="2287"/>
                    <a:pt x="6131" y="2238"/>
                    <a:pt x="6065" y="2189"/>
                  </a:cubicBezTo>
                  <a:cubicBezTo>
                    <a:pt x="5557" y="1779"/>
                    <a:pt x="5508" y="1025"/>
                    <a:pt x="5983" y="566"/>
                  </a:cubicBezTo>
                  <a:cubicBezTo>
                    <a:pt x="6239" y="263"/>
                    <a:pt x="6633" y="118"/>
                    <a:pt x="7049" y="118"/>
                  </a:cubicBezTo>
                  <a:cubicBezTo>
                    <a:pt x="7915" y="118"/>
                    <a:pt x="8879" y="743"/>
                    <a:pt x="8901" y="1861"/>
                  </a:cubicBezTo>
                  <a:cubicBezTo>
                    <a:pt x="8918" y="2664"/>
                    <a:pt x="8491" y="3418"/>
                    <a:pt x="7770" y="3795"/>
                  </a:cubicBezTo>
                  <a:lnTo>
                    <a:pt x="7705" y="3828"/>
                  </a:lnTo>
                  <a:cubicBezTo>
                    <a:pt x="7623" y="3861"/>
                    <a:pt x="7524" y="3877"/>
                    <a:pt x="7442" y="3910"/>
                  </a:cubicBezTo>
                  <a:cubicBezTo>
                    <a:pt x="7218" y="3961"/>
                    <a:pt x="6994" y="3984"/>
                    <a:pt x="6771" y="3984"/>
                  </a:cubicBezTo>
                  <a:cubicBezTo>
                    <a:pt x="5188" y="3984"/>
                    <a:pt x="3657" y="2846"/>
                    <a:pt x="2317" y="2846"/>
                  </a:cubicBezTo>
                  <a:cubicBezTo>
                    <a:pt x="2166" y="2846"/>
                    <a:pt x="2016" y="2861"/>
                    <a:pt x="1869" y="2893"/>
                  </a:cubicBezTo>
                  <a:cubicBezTo>
                    <a:pt x="624" y="3172"/>
                    <a:pt x="263" y="4057"/>
                    <a:pt x="148" y="4598"/>
                  </a:cubicBezTo>
                  <a:cubicBezTo>
                    <a:pt x="1" y="5139"/>
                    <a:pt x="115" y="5746"/>
                    <a:pt x="558" y="6073"/>
                  </a:cubicBezTo>
                  <a:cubicBezTo>
                    <a:pt x="785" y="6243"/>
                    <a:pt x="1058" y="6322"/>
                    <a:pt x="1324" y="6322"/>
                  </a:cubicBezTo>
                  <a:cubicBezTo>
                    <a:pt x="1749" y="6322"/>
                    <a:pt x="2157" y="6121"/>
                    <a:pt x="2328" y="5778"/>
                  </a:cubicBezTo>
                  <a:cubicBezTo>
                    <a:pt x="2656" y="5237"/>
                    <a:pt x="2361" y="4533"/>
                    <a:pt x="1869" y="4401"/>
                  </a:cubicBezTo>
                  <a:cubicBezTo>
                    <a:pt x="1774" y="4364"/>
                    <a:pt x="1677" y="4346"/>
                    <a:pt x="1581" y="4346"/>
                  </a:cubicBezTo>
                  <a:cubicBezTo>
                    <a:pt x="1264" y="4346"/>
                    <a:pt x="966" y="4542"/>
                    <a:pt x="853" y="4844"/>
                  </a:cubicBezTo>
                  <a:cubicBezTo>
                    <a:pt x="820" y="4975"/>
                    <a:pt x="820" y="5106"/>
                    <a:pt x="837" y="5237"/>
                  </a:cubicBezTo>
                  <a:cubicBezTo>
                    <a:pt x="837" y="5254"/>
                    <a:pt x="837" y="5270"/>
                    <a:pt x="853" y="5287"/>
                  </a:cubicBezTo>
                  <a:cubicBezTo>
                    <a:pt x="853" y="5287"/>
                    <a:pt x="853" y="5303"/>
                    <a:pt x="853" y="5303"/>
                  </a:cubicBezTo>
                  <a:cubicBezTo>
                    <a:pt x="927" y="5537"/>
                    <a:pt x="1131" y="5679"/>
                    <a:pt x="1353" y="5679"/>
                  </a:cubicBezTo>
                  <a:cubicBezTo>
                    <a:pt x="1426" y="5679"/>
                    <a:pt x="1501" y="5663"/>
                    <a:pt x="1574" y="5631"/>
                  </a:cubicBezTo>
                  <a:cubicBezTo>
                    <a:pt x="1925" y="5487"/>
                    <a:pt x="1810" y="4925"/>
                    <a:pt x="1457" y="4925"/>
                  </a:cubicBezTo>
                  <a:cubicBezTo>
                    <a:pt x="1447" y="4925"/>
                    <a:pt x="1437" y="4925"/>
                    <a:pt x="1427" y="4926"/>
                  </a:cubicBezTo>
                  <a:cubicBezTo>
                    <a:pt x="1050" y="4975"/>
                    <a:pt x="1115" y="5336"/>
                    <a:pt x="1066" y="5385"/>
                  </a:cubicBezTo>
                  <a:cubicBezTo>
                    <a:pt x="1052" y="5399"/>
                    <a:pt x="1037" y="5405"/>
                    <a:pt x="1023" y="5405"/>
                  </a:cubicBezTo>
                  <a:cubicBezTo>
                    <a:pt x="969" y="5405"/>
                    <a:pt x="915" y="5325"/>
                    <a:pt x="902" y="5287"/>
                  </a:cubicBezTo>
                  <a:cubicBezTo>
                    <a:pt x="837" y="5106"/>
                    <a:pt x="853" y="4893"/>
                    <a:pt x="935" y="4713"/>
                  </a:cubicBezTo>
                  <a:cubicBezTo>
                    <a:pt x="1085" y="4517"/>
                    <a:pt x="1315" y="4402"/>
                    <a:pt x="1552" y="4402"/>
                  </a:cubicBezTo>
                  <a:cubicBezTo>
                    <a:pt x="1653" y="4402"/>
                    <a:pt x="1755" y="4423"/>
                    <a:pt x="1853" y="4467"/>
                  </a:cubicBezTo>
                  <a:cubicBezTo>
                    <a:pt x="2312" y="4582"/>
                    <a:pt x="2558" y="5237"/>
                    <a:pt x="2246" y="5729"/>
                  </a:cubicBezTo>
                  <a:cubicBezTo>
                    <a:pt x="2086" y="6041"/>
                    <a:pt x="1703" y="6223"/>
                    <a:pt x="1314" y="6223"/>
                  </a:cubicBezTo>
                  <a:cubicBezTo>
                    <a:pt x="1069" y="6223"/>
                    <a:pt x="820" y="6150"/>
                    <a:pt x="624" y="5991"/>
                  </a:cubicBezTo>
                  <a:cubicBezTo>
                    <a:pt x="115" y="5565"/>
                    <a:pt x="132" y="4647"/>
                    <a:pt x="558" y="4074"/>
                  </a:cubicBezTo>
                  <a:cubicBezTo>
                    <a:pt x="907" y="3587"/>
                    <a:pt x="1494" y="3347"/>
                    <a:pt x="2116" y="3347"/>
                  </a:cubicBezTo>
                  <a:cubicBezTo>
                    <a:pt x="2311" y="3347"/>
                    <a:pt x="2509" y="3371"/>
                    <a:pt x="2705" y="3418"/>
                  </a:cubicBezTo>
                  <a:cubicBezTo>
                    <a:pt x="3525" y="3631"/>
                    <a:pt x="4344" y="3959"/>
                    <a:pt x="5213" y="4205"/>
                  </a:cubicBezTo>
                  <a:cubicBezTo>
                    <a:pt x="5536" y="4263"/>
                    <a:pt x="5865" y="4297"/>
                    <a:pt x="6190" y="4297"/>
                  </a:cubicBezTo>
                  <a:cubicBezTo>
                    <a:pt x="6774" y="4297"/>
                    <a:pt x="7347" y="4189"/>
                    <a:pt x="7852" y="3926"/>
                  </a:cubicBezTo>
                  <a:cubicBezTo>
                    <a:pt x="8606" y="3516"/>
                    <a:pt x="9081" y="2713"/>
                    <a:pt x="9049" y="1844"/>
                  </a:cubicBezTo>
                  <a:cubicBezTo>
                    <a:pt x="9005" y="652"/>
                    <a:pt x="7990" y="0"/>
                    <a:pt x="70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024500" y="2787825"/>
              <a:ext cx="154100" cy="154500"/>
            </a:xfrm>
            <a:custGeom>
              <a:avLst/>
              <a:gdLst/>
              <a:ahLst/>
              <a:cxnLst/>
              <a:rect l="l" t="t" r="r" b="b"/>
              <a:pathLst>
                <a:path w="6164" h="6180" extrusionOk="0">
                  <a:moveTo>
                    <a:pt x="3082" y="0"/>
                  </a:moveTo>
                  <a:cubicBezTo>
                    <a:pt x="3033" y="115"/>
                    <a:pt x="3017" y="230"/>
                    <a:pt x="3000" y="345"/>
                  </a:cubicBezTo>
                  <a:cubicBezTo>
                    <a:pt x="3000" y="345"/>
                    <a:pt x="2919" y="1246"/>
                    <a:pt x="2050" y="1377"/>
                  </a:cubicBezTo>
                  <a:cubicBezTo>
                    <a:pt x="1165" y="1492"/>
                    <a:pt x="591" y="1623"/>
                    <a:pt x="558" y="2295"/>
                  </a:cubicBezTo>
                  <a:cubicBezTo>
                    <a:pt x="528" y="2896"/>
                    <a:pt x="333" y="3221"/>
                    <a:pt x="74" y="3221"/>
                  </a:cubicBezTo>
                  <a:cubicBezTo>
                    <a:pt x="50" y="3221"/>
                    <a:pt x="26" y="3219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0" y="3752"/>
                    <a:pt x="958" y="3752"/>
                  </a:cubicBezTo>
                  <a:cubicBezTo>
                    <a:pt x="1082" y="3752"/>
                    <a:pt x="1217" y="3729"/>
                    <a:pt x="1361" y="3672"/>
                  </a:cubicBezTo>
                  <a:cubicBezTo>
                    <a:pt x="2181" y="3361"/>
                    <a:pt x="2115" y="2803"/>
                    <a:pt x="2132" y="2656"/>
                  </a:cubicBezTo>
                  <a:cubicBezTo>
                    <a:pt x="2147" y="2503"/>
                    <a:pt x="2205" y="2308"/>
                    <a:pt x="2345" y="2308"/>
                  </a:cubicBezTo>
                  <a:cubicBezTo>
                    <a:pt x="2355" y="2308"/>
                    <a:pt x="2366" y="2309"/>
                    <a:pt x="2378" y="2312"/>
                  </a:cubicBezTo>
                  <a:cubicBezTo>
                    <a:pt x="2542" y="2344"/>
                    <a:pt x="2607" y="2656"/>
                    <a:pt x="2378" y="2951"/>
                  </a:cubicBezTo>
                  <a:cubicBezTo>
                    <a:pt x="2033" y="3295"/>
                    <a:pt x="2001" y="3852"/>
                    <a:pt x="2279" y="4246"/>
                  </a:cubicBezTo>
                  <a:cubicBezTo>
                    <a:pt x="2640" y="4803"/>
                    <a:pt x="3082" y="6180"/>
                    <a:pt x="3082" y="6180"/>
                  </a:cubicBezTo>
                  <a:cubicBezTo>
                    <a:pt x="3082" y="6180"/>
                    <a:pt x="3525" y="4803"/>
                    <a:pt x="3886" y="4246"/>
                  </a:cubicBezTo>
                  <a:cubicBezTo>
                    <a:pt x="4181" y="3852"/>
                    <a:pt x="4131" y="3295"/>
                    <a:pt x="3787" y="2951"/>
                  </a:cubicBezTo>
                  <a:cubicBezTo>
                    <a:pt x="3558" y="2656"/>
                    <a:pt x="3623" y="2328"/>
                    <a:pt x="3787" y="2312"/>
                  </a:cubicBezTo>
                  <a:cubicBezTo>
                    <a:pt x="3798" y="2309"/>
                    <a:pt x="3807" y="2308"/>
                    <a:pt x="3817" y="2308"/>
                  </a:cubicBezTo>
                  <a:cubicBezTo>
                    <a:pt x="3946" y="2308"/>
                    <a:pt x="4018" y="2503"/>
                    <a:pt x="4033" y="2656"/>
                  </a:cubicBezTo>
                  <a:cubicBezTo>
                    <a:pt x="4033" y="2820"/>
                    <a:pt x="3984" y="3377"/>
                    <a:pt x="4804" y="3672"/>
                  </a:cubicBezTo>
                  <a:cubicBezTo>
                    <a:pt x="4941" y="3724"/>
                    <a:pt x="5071" y="3746"/>
                    <a:pt x="5192" y="3746"/>
                  </a:cubicBezTo>
                  <a:cubicBezTo>
                    <a:pt x="5790" y="3746"/>
                    <a:pt x="6164" y="3213"/>
                    <a:pt x="6164" y="3213"/>
                  </a:cubicBezTo>
                  <a:lnTo>
                    <a:pt x="6164" y="3213"/>
                  </a:lnTo>
                  <a:cubicBezTo>
                    <a:pt x="6138" y="3219"/>
                    <a:pt x="6112" y="3221"/>
                    <a:pt x="6087" y="3221"/>
                  </a:cubicBezTo>
                  <a:cubicBezTo>
                    <a:pt x="5815" y="3221"/>
                    <a:pt x="5620" y="2896"/>
                    <a:pt x="5590" y="2295"/>
                  </a:cubicBezTo>
                  <a:cubicBezTo>
                    <a:pt x="5558" y="1623"/>
                    <a:pt x="4984" y="1492"/>
                    <a:pt x="4115" y="1377"/>
                  </a:cubicBezTo>
                  <a:cubicBezTo>
                    <a:pt x="3230" y="1263"/>
                    <a:pt x="3148" y="345"/>
                    <a:pt x="3148" y="345"/>
                  </a:cubicBezTo>
                  <a:cubicBezTo>
                    <a:pt x="3132" y="230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4127775" y="274145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31" y="184"/>
                    <a:pt x="444" y="134"/>
                    <a:pt x="659" y="134"/>
                  </a:cubicBezTo>
                  <a:cubicBezTo>
                    <a:pt x="962" y="134"/>
                    <a:pt x="1267" y="235"/>
                    <a:pt x="1623" y="495"/>
                  </a:cubicBezTo>
                  <a:cubicBezTo>
                    <a:pt x="2213" y="938"/>
                    <a:pt x="1853" y="1692"/>
                    <a:pt x="1754" y="2200"/>
                  </a:cubicBezTo>
                  <a:cubicBezTo>
                    <a:pt x="1656" y="2691"/>
                    <a:pt x="2361" y="2921"/>
                    <a:pt x="2721" y="3068"/>
                  </a:cubicBezTo>
                  <a:cubicBezTo>
                    <a:pt x="3098" y="3232"/>
                    <a:pt x="2902" y="3691"/>
                    <a:pt x="2902" y="3691"/>
                  </a:cubicBezTo>
                  <a:cubicBezTo>
                    <a:pt x="4246" y="2872"/>
                    <a:pt x="3377" y="1937"/>
                    <a:pt x="3148" y="1659"/>
                  </a:cubicBezTo>
                  <a:cubicBezTo>
                    <a:pt x="2958" y="1429"/>
                    <a:pt x="3081" y="1199"/>
                    <a:pt x="3268" y="1199"/>
                  </a:cubicBezTo>
                  <a:cubicBezTo>
                    <a:pt x="3308" y="1199"/>
                    <a:pt x="3350" y="1210"/>
                    <a:pt x="3393" y="1233"/>
                  </a:cubicBezTo>
                  <a:cubicBezTo>
                    <a:pt x="3639" y="1364"/>
                    <a:pt x="3262" y="1872"/>
                    <a:pt x="3951" y="2298"/>
                  </a:cubicBezTo>
                  <a:cubicBezTo>
                    <a:pt x="4120" y="2410"/>
                    <a:pt x="4280" y="2451"/>
                    <a:pt x="4423" y="2451"/>
                  </a:cubicBezTo>
                  <a:cubicBezTo>
                    <a:pt x="4847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5"/>
                    <a:pt x="5119" y="2085"/>
                    <a:pt x="5113" y="2085"/>
                  </a:cubicBezTo>
                  <a:cubicBezTo>
                    <a:pt x="4744" y="2085"/>
                    <a:pt x="4948" y="1574"/>
                    <a:pt x="4787" y="1413"/>
                  </a:cubicBezTo>
                  <a:cubicBezTo>
                    <a:pt x="4703" y="1350"/>
                    <a:pt x="4605" y="1321"/>
                    <a:pt x="4511" y="1321"/>
                  </a:cubicBezTo>
                  <a:cubicBezTo>
                    <a:pt x="4459" y="1321"/>
                    <a:pt x="4408" y="1330"/>
                    <a:pt x="4361" y="1347"/>
                  </a:cubicBezTo>
                  <a:cubicBezTo>
                    <a:pt x="4312" y="1359"/>
                    <a:pt x="4264" y="1364"/>
                    <a:pt x="4220" y="1364"/>
                  </a:cubicBezTo>
                  <a:cubicBezTo>
                    <a:pt x="4072" y="1364"/>
                    <a:pt x="3970" y="1305"/>
                    <a:pt x="4033" y="1216"/>
                  </a:cubicBezTo>
                  <a:cubicBezTo>
                    <a:pt x="4062" y="1174"/>
                    <a:pt x="4096" y="1158"/>
                    <a:pt x="4142" y="1158"/>
                  </a:cubicBezTo>
                  <a:cubicBezTo>
                    <a:pt x="4274" y="1158"/>
                    <a:pt x="4508" y="1294"/>
                    <a:pt x="5033" y="1331"/>
                  </a:cubicBezTo>
                  <a:cubicBezTo>
                    <a:pt x="5060" y="1333"/>
                    <a:pt x="5088" y="1333"/>
                    <a:pt x="5115" y="1333"/>
                  </a:cubicBezTo>
                  <a:cubicBezTo>
                    <a:pt x="5892" y="1333"/>
                    <a:pt x="6459" y="675"/>
                    <a:pt x="6459" y="675"/>
                  </a:cubicBezTo>
                  <a:lnTo>
                    <a:pt x="6459" y="675"/>
                  </a:lnTo>
                  <a:cubicBezTo>
                    <a:pt x="6001" y="926"/>
                    <a:pt x="5516" y="1022"/>
                    <a:pt x="5029" y="1022"/>
                  </a:cubicBezTo>
                  <a:cubicBezTo>
                    <a:pt x="3861" y="1022"/>
                    <a:pt x="2681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4169175" y="2649375"/>
              <a:ext cx="90575" cy="63075"/>
            </a:xfrm>
            <a:custGeom>
              <a:avLst/>
              <a:gdLst/>
              <a:ahLst/>
              <a:cxnLst/>
              <a:rect l="l" t="t" r="r" b="b"/>
              <a:pathLst>
                <a:path w="3623" h="2523" extrusionOk="0">
                  <a:moveTo>
                    <a:pt x="2514" y="0"/>
                  </a:moveTo>
                  <a:cubicBezTo>
                    <a:pt x="1923" y="0"/>
                    <a:pt x="1243" y="125"/>
                    <a:pt x="869" y="621"/>
                  </a:cubicBezTo>
                  <a:cubicBezTo>
                    <a:pt x="0" y="1769"/>
                    <a:pt x="525" y="2523"/>
                    <a:pt x="525" y="2523"/>
                  </a:cubicBezTo>
                  <a:cubicBezTo>
                    <a:pt x="525" y="2523"/>
                    <a:pt x="361" y="2178"/>
                    <a:pt x="1393" y="2162"/>
                  </a:cubicBezTo>
                  <a:cubicBezTo>
                    <a:pt x="2426" y="2146"/>
                    <a:pt x="2311" y="1490"/>
                    <a:pt x="2262" y="1260"/>
                  </a:cubicBezTo>
                  <a:cubicBezTo>
                    <a:pt x="2180" y="1015"/>
                    <a:pt x="2246" y="752"/>
                    <a:pt x="2426" y="556"/>
                  </a:cubicBezTo>
                  <a:cubicBezTo>
                    <a:pt x="2655" y="211"/>
                    <a:pt x="3622" y="129"/>
                    <a:pt x="3622" y="129"/>
                  </a:cubicBezTo>
                  <a:cubicBezTo>
                    <a:pt x="3622" y="129"/>
                    <a:pt x="3114" y="0"/>
                    <a:pt x="25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4238425" y="2582525"/>
              <a:ext cx="56575" cy="66675"/>
            </a:xfrm>
            <a:custGeom>
              <a:avLst/>
              <a:gdLst/>
              <a:ahLst/>
              <a:cxnLst/>
              <a:rect l="l" t="t" r="r" b="b"/>
              <a:pathLst>
                <a:path w="2263" h="2667" extrusionOk="0">
                  <a:moveTo>
                    <a:pt x="1131" y="0"/>
                  </a:moveTo>
                  <a:lnTo>
                    <a:pt x="1131" y="0"/>
                  </a:lnTo>
                  <a:cubicBezTo>
                    <a:pt x="1131" y="1"/>
                    <a:pt x="1344" y="525"/>
                    <a:pt x="984" y="722"/>
                  </a:cubicBezTo>
                  <a:cubicBezTo>
                    <a:pt x="623" y="918"/>
                    <a:pt x="0" y="1345"/>
                    <a:pt x="246" y="2017"/>
                  </a:cubicBezTo>
                  <a:cubicBezTo>
                    <a:pt x="490" y="2667"/>
                    <a:pt x="1669" y="2430"/>
                    <a:pt x="2248" y="2602"/>
                  </a:cubicBezTo>
                  <a:lnTo>
                    <a:pt x="2248" y="2602"/>
                  </a:lnTo>
                  <a:cubicBezTo>
                    <a:pt x="2137" y="2553"/>
                    <a:pt x="1398" y="2109"/>
                    <a:pt x="1459" y="1427"/>
                  </a:cubicBezTo>
                  <a:cubicBezTo>
                    <a:pt x="1525" y="705"/>
                    <a:pt x="1426" y="164"/>
                    <a:pt x="1131" y="0"/>
                  </a:cubicBezTo>
                  <a:close/>
                  <a:moveTo>
                    <a:pt x="2248" y="2602"/>
                  </a:moveTo>
                  <a:lnTo>
                    <a:pt x="2248" y="2602"/>
                  </a:lnTo>
                  <a:cubicBezTo>
                    <a:pt x="2255" y="2606"/>
                    <a:pt x="2260" y="2607"/>
                    <a:pt x="2261" y="2607"/>
                  </a:cubicBezTo>
                  <a:cubicBezTo>
                    <a:pt x="2262" y="2607"/>
                    <a:pt x="2262" y="2607"/>
                    <a:pt x="2262" y="2607"/>
                  </a:cubicBezTo>
                  <a:cubicBezTo>
                    <a:pt x="2258" y="2605"/>
                    <a:pt x="2253" y="2604"/>
                    <a:pt x="2248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4299075" y="2612025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377" y="1"/>
                  </a:moveTo>
                  <a:cubicBezTo>
                    <a:pt x="0" y="1328"/>
                    <a:pt x="541" y="1607"/>
                    <a:pt x="1098" y="2476"/>
                  </a:cubicBezTo>
                  <a:cubicBezTo>
                    <a:pt x="1656" y="3344"/>
                    <a:pt x="1065" y="4295"/>
                    <a:pt x="1065" y="4295"/>
                  </a:cubicBezTo>
                  <a:cubicBezTo>
                    <a:pt x="1459" y="4033"/>
                    <a:pt x="1803" y="3361"/>
                    <a:pt x="2508" y="2918"/>
                  </a:cubicBezTo>
                  <a:cubicBezTo>
                    <a:pt x="3196" y="2476"/>
                    <a:pt x="2918" y="1574"/>
                    <a:pt x="2918" y="1574"/>
                  </a:cubicBezTo>
                  <a:lnTo>
                    <a:pt x="2918" y="1574"/>
                  </a:lnTo>
                  <a:cubicBezTo>
                    <a:pt x="2865" y="1693"/>
                    <a:pt x="2770" y="1748"/>
                    <a:pt x="2598" y="1748"/>
                  </a:cubicBezTo>
                  <a:cubicBezTo>
                    <a:pt x="2557" y="1748"/>
                    <a:pt x="2510" y="1745"/>
                    <a:pt x="2459" y="1738"/>
                  </a:cubicBezTo>
                  <a:cubicBezTo>
                    <a:pt x="2423" y="1728"/>
                    <a:pt x="2389" y="1723"/>
                    <a:pt x="2355" y="1723"/>
                  </a:cubicBezTo>
                  <a:cubicBezTo>
                    <a:pt x="2127" y="1723"/>
                    <a:pt x="1963" y="1952"/>
                    <a:pt x="2049" y="2181"/>
                  </a:cubicBezTo>
                  <a:cubicBezTo>
                    <a:pt x="2117" y="2343"/>
                    <a:pt x="1983" y="2517"/>
                    <a:pt x="1824" y="2517"/>
                  </a:cubicBezTo>
                  <a:cubicBezTo>
                    <a:pt x="1790" y="2517"/>
                    <a:pt x="1755" y="2509"/>
                    <a:pt x="1721" y="2492"/>
                  </a:cubicBezTo>
                  <a:cubicBezTo>
                    <a:pt x="1574" y="2427"/>
                    <a:pt x="1574" y="2050"/>
                    <a:pt x="1787" y="1886"/>
                  </a:cubicBezTo>
                  <a:cubicBezTo>
                    <a:pt x="2000" y="1705"/>
                    <a:pt x="2147" y="1296"/>
                    <a:pt x="1951" y="689"/>
                  </a:cubicBezTo>
                  <a:cubicBezTo>
                    <a:pt x="1810" y="203"/>
                    <a:pt x="1339" y="96"/>
                    <a:pt x="1015" y="96"/>
                  </a:cubicBezTo>
                  <a:cubicBezTo>
                    <a:pt x="924" y="96"/>
                    <a:pt x="844" y="105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4306850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4281450" y="2453100"/>
              <a:ext cx="203275" cy="202800"/>
            </a:xfrm>
            <a:custGeom>
              <a:avLst/>
              <a:gdLst/>
              <a:ahLst/>
              <a:cxnLst/>
              <a:rect l="l" t="t" r="r" b="b"/>
              <a:pathLst>
                <a:path w="8131" h="8112" extrusionOk="0">
                  <a:moveTo>
                    <a:pt x="5776" y="0"/>
                  </a:moveTo>
                  <a:cubicBezTo>
                    <a:pt x="5252" y="0"/>
                    <a:pt x="4736" y="177"/>
                    <a:pt x="4426" y="572"/>
                  </a:cubicBezTo>
                  <a:cubicBezTo>
                    <a:pt x="4131" y="998"/>
                    <a:pt x="4082" y="1555"/>
                    <a:pt x="4311" y="2030"/>
                  </a:cubicBezTo>
                  <a:cubicBezTo>
                    <a:pt x="4520" y="2448"/>
                    <a:pt x="4859" y="2598"/>
                    <a:pt x="5190" y="2598"/>
                  </a:cubicBezTo>
                  <a:cubicBezTo>
                    <a:pt x="5536" y="2598"/>
                    <a:pt x="5873" y="2436"/>
                    <a:pt x="6049" y="2243"/>
                  </a:cubicBezTo>
                  <a:cubicBezTo>
                    <a:pt x="6229" y="2047"/>
                    <a:pt x="6294" y="1768"/>
                    <a:pt x="6245" y="1489"/>
                  </a:cubicBezTo>
                  <a:cubicBezTo>
                    <a:pt x="6197" y="1169"/>
                    <a:pt x="5964" y="1033"/>
                    <a:pt x="5752" y="1033"/>
                  </a:cubicBezTo>
                  <a:cubicBezTo>
                    <a:pt x="5606" y="1033"/>
                    <a:pt x="5469" y="1097"/>
                    <a:pt x="5409" y="1211"/>
                  </a:cubicBezTo>
                  <a:cubicBezTo>
                    <a:pt x="5278" y="1506"/>
                    <a:pt x="5344" y="1850"/>
                    <a:pt x="5754" y="1916"/>
                  </a:cubicBezTo>
                  <a:cubicBezTo>
                    <a:pt x="6098" y="1965"/>
                    <a:pt x="5917" y="2407"/>
                    <a:pt x="5475" y="2506"/>
                  </a:cubicBezTo>
                  <a:cubicBezTo>
                    <a:pt x="5394" y="2531"/>
                    <a:pt x="5310" y="2543"/>
                    <a:pt x="5228" y="2543"/>
                  </a:cubicBezTo>
                  <a:cubicBezTo>
                    <a:pt x="4878" y="2543"/>
                    <a:pt x="4539" y="2329"/>
                    <a:pt x="4393" y="1998"/>
                  </a:cubicBezTo>
                  <a:cubicBezTo>
                    <a:pt x="4196" y="1555"/>
                    <a:pt x="4246" y="1030"/>
                    <a:pt x="4524" y="637"/>
                  </a:cubicBezTo>
                  <a:cubicBezTo>
                    <a:pt x="4794" y="300"/>
                    <a:pt x="5253" y="140"/>
                    <a:pt x="5718" y="140"/>
                  </a:cubicBezTo>
                  <a:cubicBezTo>
                    <a:pt x="5818" y="140"/>
                    <a:pt x="5918" y="147"/>
                    <a:pt x="6016" y="162"/>
                  </a:cubicBezTo>
                  <a:cubicBezTo>
                    <a:pt x="7229" y="293"/>
                    <a:pt x="7917" y="1998"/>
                    <a:pt x="7196" y="3145"/>
                  </a:cubicBezTo>
                  <a:cubicBezTo>
                    <a:pt x="6967" y="3506"/>
                    <a:pt x="6639" y="3801"/>
                    <a:pt x="6229" y="3997"/>
                  </a:cubicBezTo>
                  <a:cubicBezTo>
                    <a:pt x="5842" y="4163"/>
                    <a:pt x="5392" y="4246"/>
                    <a:pt x="4869" y="4246"/>
                  </a:cubicBezTo>
                  <a:cubicBezTo>
                    <a:pt x="4462" y="4246"/>
                    <a:pt x="4010" y="4196"/>
                    <a:pt x="3508" y="4096"/>
                  </a:cubicBezTo>
                  <a:cubicBezTo>
                    <a:pt x="3208" y="4038"/>
                    <a:pt x="2914" y="4010"/>
                    <a:pt x="2632" y="4010"/>
                  </a:cubicBezTo>
                  <a:cubicBezTo>
                    <a:pt x="1298" y="4010"/>
                    <a:pt x="240" y="4654"/>
                    <a:pt x="131" y="5981"/>
                  </a:cubicBezTo>
                  <a:cubicBezTo>
                    <a:pt x="0" y="7571"/>
                    <a:pt x="1049" y="8112"/>
                    <a:pt x="1049" y="8112"/>
                  </a:cubicBezTo>
                  <a:cubicBezTo>
                    <a:pt x="1049" y="8112"/>
                    <a:pt x="1033" y="8079"/>
                    <a:pt x="1016" y="8079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18"/>
                    <a:pt x="951" y="5243"/>
                    <a:pt x="1344" y="4915"/>
                  </a:cubicBezTo>
                  <a:cubicBezTo>
                    <a:pt x="1925" y="4474"/>
                    <a:pt x="2665" y="4389"/>
                    <a:pt x="3153" y="4389"/>
                  </a:cubicBezTo>
                  <a:cubicBezTo>
                    <a:pt x="3464" y="4389"/>
                    <a:pt x="3672" y="4423"/>
                    <a:pt x="3672" y="4423"/>
                  </a:cubicBezTo>
                  <a:cubicBezTo>
                    <a:pt x="3918" y="4440"/>
                    <a:pt x="4147" y="4456"/>
                    <a:pt x="4360" y="4473"/>
                  </a:cubicBezTo>
                  <a:cubicBezTo>
                    <a:pt x="4450" y="4477"/>
                    <a:pt x="4541" y="4479"/>
                    <a:pt x="4634" y="4479"/>
                  </a:cubicBezTo>
                  <a:cubicBezTo>
                    <a:pt x="5621" y="4479"/>
                    <a:pt x="6728" y="4218"/>
                    <a:pt x="7327" y="3243"/>
                  </a:cubicBezTo>
                  <a:cubicBezTo>
                    <a:pt x="8130" y="1981"/>
                    <a:pt x="7360" y="178"/>
                    <a:pt x="6032" y="14"/>
                  </a:cubicBezTo>
                  <a:cubicBezTo>
                    <a:pt x="5947" y="5"/>
                    <a:pt x="5862" y="0"/>
                    <a:pt x="57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4335525" y="2569525"/>
              <a:ext cx="116425" cy="59325"/>
            </a:xfrm>
            <a:custGeom>
              <a:avLst/>
              <a:gdLst/>
              <a:ahLst/>
              <a:cxnLst/>
              <a:rect l="l" t="t" r="r" b="b"/>
              <a:pathLst>
                <a:path w="4657" h="2373" extrusionOk="0">
                  <a:moveTo>
                    <a:pt x="1086" y="1"/>
                  </a:moveTo>
                  <a:cubicBezTo>
                    <a:pt x="394" y="1"/>
                    <a:pt x="1" y="225"/>
                    <a:pt x="1" y="225"/>
                  </a:cubicBezTo>
                  <a:cubicBezTo>
                    <a:pt x="85" y="210"/>
                    <a:pt x="166" y="202"/>
                    <a:pt x="243" y="202"/>
                  </a:cubicBezTo>
                  <a:cubicBezTo>
                    <a:pt x="719" y="202"/>
                    <a:pt x="1034" y="499"/>
                    <a:pt x="935" y="979"/>
                  </a:cubicBezTo>
                  <a:cubicBezTo>
                    <a:pt x="804" y="1406"/>
                    <a:pt x="952" y="1865"/>
                    <a:pt x="1312" y="2110"/>
                  </a:cubicBezTo>
                  <a:cubicBezTo>
                    <a:pt x="1624" y="2373"/>
                    <a:pt x="2542" y="2373"/>
                    <a:pt x="2542" y="2373"/>
                  </a:cubicBezTo>
                  <a:cubicBezTo>
                    <a:pt x="2296" y="2242"/>
                    <a:pt x="2525" y="1881"/>
                    <a:pt x="2689" y="1438"/>
                  </a:cubicBezTo>
                  <a:cubicBezTo>
                    <a:pt x="2840" y="1047"/>
                    <a:pt x="2451" y="877"/>
                    <a:pt x="2247" y="877"/>
                  </a:cubicBezTo>
                  <a:cubicBezTo>
                    <a:pt x="2229" y="877"/>
                    <a:pt x="2212" y="878"/>
                    <a:pt x="2197" y="881"/>
                  </a:cubicBezTo>
                  <a:cubicBezTo>
                    <a:pt x="2110" y="890"/>
                    <a:pt x="2036" y="908"/>
                    <a:pt x="1967" y="908"/>
                  </a:cubicBezTo>
                  <a:cubicBezTo>
                    <a:pt x="1906" y="908"/>
                    <a:pt x="1849" y="894"/>
                    <a:pt x="1788" y="848"/>
                  </a:cubicBezTo>
                  <a:cubicBezTo>
                    <a:pt x="1683" y="783"/>
                    <a:pt x="1724" y="572"/>
                    <a:pt x="1986" y="572"/>
                  </a:cubicBezTo>
                  <a:cubicBezTo>
                    <a:pt x="2053" y="572"/>
                    <a:pt x="2134" y="586"/>
                    <a:pt x="2230" y="619"/>
                  </a:cubicBezTo>
                  <a:cubicBezTo>
                    <a:pt x="2722" y="766"/>
                    <a:pt x="2574" y="1225"/>
                    <a:pt x="3296" y="1373"/>
                  </a:cubicBezTo>
                  <a:cubicBezTo>
                    <a:pt x="3353" y="1384"/>
                    <a:pt x="3407" y="1390"/>
                    <a:pt x="3458" y="1390"/>
                  </a:cubicBezTo>
                  <a:cubicBezTo>
                    <a:pt x="4058" y="1390"/>
                    <a:pt x="4203" y="641"/>
                    <a:pt x="4279" y="520"/>
                  </a:cubicBezTo>
                  <a:cubicBezTo>
                    <a:pt x="4394" y="389"/>
                    <a:pt x="4525" y="258"/>
                    <a:pt x="4656" y="143"/>
                  </a:cubicBezTo>
                  <a:lnTo>
                    <a:pt x="4656" y="143"/>
                  </a:lnTo>
                  <a:cubicBezTo>
                    <a:pt x="4446" y="267"/>
                    <a:pt x="4070" y="386"/>
                    <a:pt x="3534" y="386"/>
                  </a:cubicBezTo>
                  <a:cubicBezTo>
                    <a:pt x="3149" y="386"/>
                    <a:pt x="2680" y="324"/>
                    <a:pt x="2132" y="160"/>
                  </a:cubicBezTo>
                  <a:cubicBezTo>
                    <a:pt x="1733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4341675" y="24604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968" y="1"/>
                  </a:moveTo>
                  <a:cubicBezTo>
                    <a:pt x="1525" y="280"/>
                    <a:pt x="1460" y="722"/>
                    <a:pt x="722" y="1345"/>
                  </a:cubicBezTo>
                  <a:cubicBezTo>
                    <a:pt x="1" y="1951"/>
                    <a:pt x="214" y="2410"/>
                    <a:pt x="361" y="2673"/>
                  </a:cubicBezTo>
                  <a:cubicBezTo>
                    <a:pt x="460" y="2804"/>
                    <a:pt x="443" y="3000"/>
                    <a:pt x="296" y="3082"/>
                  </a:cubicBezTo>
                  <a:cubicBezTo>
                    <a:pt x="1394" y="2984"/>
                    <a:pt x="1246" y="2328"/>
                    <a:pt x="1181" y="2132"/>
                  </a:cubicBezTo>
                  <a:cubicBezTo>
                    <a:pt x="1115" y="1951"/>
                    <a:pt x="1148" y="1837"/>
                    <a:pt x="1263" y="1837"/>
                  </a:cubicBezTo>
                  <a:cubicBezTo>
                    <a:pt x="1361" y="1837"/>
                    <a:pt x="1361" y="2066"/>
                    <a:pt x="1345" y="2345"/>
                  </a:cubicBezTo>
                  <a:cubicBezTo>
                    <a:pt x="1328" y="2623"/>
                    <a:pt x="1279" y="3279"/>
                    <a:pt x="2132" y="3345"/>
                  </a:cubicBezTo>
                  <a:cubicBezTo>
                    <a:pt x="2163" y="3347"/>
                    <a:pt x="2194" y="3348"/>
                    <a:pt x="2224" y="3348"/>
                  </a:cubicBezTo>
                  <a:cubicBezTo>
                    <a:pt x="3002" y="3348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8" y="2591"/>
                    <a:pt x="2962" y="2615"/>
                    <a:pt x="2807" y="2615"/>
                  </a:cubicBezTo>
                  <a:cubicBezTo>
                    <a:pt x="2354" y="2615"/>
                    <a:pt x="1823" y="2413"/>
                    <a:pt x="1591" y="1656"/>
                  </a:cubicBezTo>
                  <a:cubicBezTo>
                    <a:pt x="1394" y="1066"/>
                    <a:pt x="1542" y="443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4457250" y="2340600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1304" y="0"/>
                  </a:moveTo>
                  <a:cubicBezTo>
                    <a:pt x="986" y="0"/>
                    <a:pt x="738" y="384"/>
                    <a:pt x="738" y="384"/>
                  </a:cubicBezTo>
                  <a:cubicBezTo>
                    <a:pt x="0" y="1515"/>
                    <a:pt x="820" y="3301"/>
                    <a:pt x="967" y="5170"/>
                  </a:cubicBezTo>
                  <a:cubicBezTo>
                    <a:pt x="1115" y="7055"/>
                    <a:pt x="459" y="7661"/>
                    <a:pt x="459" y="7661"/>
                  </a:cubicBezTo>
                  <a:cubicBezTo>
                    <a:pt x="1164" y="7120"/>
                    <a:pt x="1311" y="5350"/>
                    <a:pt x="1180" y="3990"/>
                  </a:cubicBezTo>
                  <a:cubicBezTo>
                    <a:pt x="1049" y="2629"/>
                    <a:pt x="1066" y="1351"/>
                    <a:pt x="1328" y="1088"/>
                  </a:cubicBezTo>
                  <a:cubicBezTo>
                    <a:pt x="1590" y="826"/>
                    <a:pt x="1934" y="285"/>
                    <a:pt x="1508" y="56"/>
                  </a:cubicBezTo>
                  <a:cubicBezTo>
                    <a:pt x="1438" y="17"/>
                    <a:pt x="1370" y="0"/>
                    <a:pt x="13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4411350" y="2315775"/>
              <a:ext cx="213925" cy="254475"/>
            </a:xfrm>
            <a:custGeom>
              <a:avLst/>
              <a:gdLst/>
              <a:ahLst/>
              <a:cxnLst/>
              <a:rect l="l" t="t" r="r" b="b"/>
              <a:pathLst>
                <a:path w="8557" h="10179" extrusionOk="0">
                  <a:moveTo>
                    <a:pt x="6267" y="1"/>
                  </a:moveTo>
                  <a:cubicBezTo>
                    <a:pt x="6070" y="1"/>
                    <a:pt x="5870" y="22"/>
                    <a:pt x="5672" y="65"/>
                  </a:cubicBezTo>
                  <a:cubicBezTo>
                    <a:pt x="4492" y="328"/>
                    <a:pt x="3738" y="1573"/>
                    <a:pt x="3508" y="2835"/>
                  </a:cubicBezTo>
                  <a:cubicBezTo>
                    <a:pt x="3262" y="4130"/>
                    <a:pt x="3508" y="5360"/>
                    <a:pt x="3459" y="6474"/>
                  </a:cubicBezTo>
                  <a:cubicBezTo>
                    <a:pt x="3508" y="7458"/>
                    <a:pt x="3147" y="8425"/>
                    <a:pt x="2443" y="9130"/>
                  </a:cubicBezTo>
                  <a:cubicBezTo>
                    <a:pt x="1771" y="9736"/>
                    <a:pt x="918" y="10113"/>
                    <a:pt x="0" y="10179"/>
                  </a:cubicBezTo>
                  <a:cubicBezTo>
                    <a:pt x="935" y="10146"/>
                    <a:pt x="1820" y="9802"/>
                    <a:pt x="2525" y="9195"/>
                  </a:cubicBezTo>
                  <a:cubicBezTo>
                    <a:pt x="3262" y="8490"/>
                    <a:pt x="3656" y="7491"/>
                    <a:pt x="3606" y="6474"/>
                  </a:cubicBezTo>
                  <a:cubicBezTo>
                    <a:pt x="3672" y="5360"/>
                    <a:pt x="3442" y="4114"/>
                    <a:pt x="3672" y="2868"/>
                  </a:cubicBezTo>
                  <a:cubicBezTo>
                    <a:pt x="3918" y="1606"/>
                    <a:pt x="4623" y="459"/>
                    <a:pt x="5721" y="196"/>
                  </a:cubicBezTo>
                  <a:cubicBezTo>
                    <a:pt x="5852" y="164"/>
                    <a:pt x="5983" y="147"/>
                    <a:pt x="6114" y="131"/>
                  </a:cubicBezTo>
                  <a:cubicBezTo>
                    <a:pt x="6142" y="130"/>
                    <a:pt x="6169" y="129"/>
                    <a:pt x="6197" y="129"/>
                  </a:cubicBezTo>
                  <a:cubicBezTo>
                    <a:pt x="6611" y="129"/>
                    <a:pt x="7022" y="247"/>
                    <a:pt x="7360" y="508"/>
                  </a:cubicBezTo>
                  <a:cubicBezTo>
                    <a:pt x="8065" y="1082"/>
                    <a:pt x="7983" y="2311"/>
                    <a:pt x="7573" y="2704"/>
                  </a:cubicBezTo>
                  <a:cubicBezTo>
                    <a:pt x="7370" y="2880"/>
                    <a:pt x="7145" y="2950"/>
                    <a:pt x="6946" y="2950"/>
                  </a:cubicBezTo>
                  <a:cubicBezTo>
                    <a:pt x="6680" y="2950"/>
                    <a:pt x="6459" y="2824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17" y="2658"/>
                    <a:pt x="6456" y="2658"/>
                  </a:cubicBezTo>
                  <a:cubicBezTo>
                    <a:pt x="6586" y="2658"/>
                    <a:pt x="6875" y="2629"/>
                    <a:pt x="6950" y="2377"/>
                  </a:cubicBezTo>
                  <a:cubicBezTo>
                    <a:pt x="7081" y="2065"/>
                    <a:pt x="6885" y="1721"/>
                    <a:pt x="6557" y="1655"/>
                  </a:cubicBezTo>
                  <a:cubicBezTo>
                    <a:pt x="6514" y="1645"/>
                    <a:pt x="6469" y="1639"/>
                    <a:pt x="6422" y="1639"/>
                  </a:cubicBezTo>
                  <a:cubicBezTo>
                    <a:pt x="6105" y="1639"/>
                    <a:pt x="5724" y="1883"/>
                    <a:pt x="5852" y="2426"/>
                  </a:cubicBezTo>
                  <a:cubicBezTo>
                    <a:pt x="5941" y="2805"/>
                    <a:pt x="6465" y="3094"/>
                    <a:pt x="7007" y="3094"/>
                  </a:cubicBezTo>
                  <a:cubicBezTo>
                    <a:pt x="7260" y="3094"/>
                    <a:pt x="7518" y="3031"/>
                    <a:pt x="7737" y="2885"/>
                  </a:cubicBezTo>
                  <a:cubicBezTo>
                    <a:pt x="8147" y="2672"/>
                    <a:pt x="8557" y="1967"/>
                    <a:pt x="8278" y="1164"/>
                  </a:cubicBezTo>
                  <a:cubicBezTo>
                    <a:pt x="8022" y="449"/>
                    <a:pt x="7178" y="1"/>
                    <a:pt x="62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4512975" y="2351225"/>
              <a:ext cx="62300" cy="52725"/>
            </a:xfrm>
            <a:custGeom>
              <a:avLst/>
              <a:gdLst/>
              <a:ahLst/>
              <a:cxnLst/>
              <a:rect l="l" t="t" r="r" b="b"/>
              <a:pathLst>
                <a:path w="2492" h="2109" extrusionOk="0">
                  <a:moveTo>
                    <a:pt x="690" y="0"/>
                  </a:moveTo>
                  <a:cubicBezTo>
                    <a:pt x="622" y="0"/>
                    <a:pt x="551" y="8"/>
                    <a:pt x="476" y="24"/>
                  </a:cubicBezTo>
                  <a:cubicBezTo>
                    <a:pt x="590" y="106"/>
                    <a:pt x="623" y="270"/>
                    <a:pt x="525" y="385"/>
                  </a:cubicBezTo>
                  <a:cubicBezTo>
                    <a:pt x="377" y="614"/>
                    <a:pt x="0" y="1303"/>
                    <a:pt x="541" y="1860"/>
                  </a:cubicBezTo>
                  <a:cubicBezTo>
                    <a:pt x="726" y="2045"/>
                    <a:pt x="983" y="2109"/>
                    <a:pt x="1251" y="2109"/>
                  </a:cubicBezTo>
                  <a:cubicBezTo>
                    <a:pt x="1790" y="2109"/>
                    <a:pt x="2371" y="1849"/>
                    <a:pt x="2492" y="1794"/>
                  </a:cubicBezTo>
                  <a:lnTo>
                    <a:pt x="2492" y="1794"/>
                  </a:lnTo>
                  <a:cubicBezTo>
                    <a:pt x="2492" y="1794"/>
                    <a:pt x="2459" y="1798"/>
                    <a:pt x="2407" y="1798"/>
                  </a:cubicBezTo>
                  <a:cubicBezTo>
                    <a:pt x="2191" y="1798"/>
                    <a:pt x="1637" y="1735"/>
                    <a:pt x="1558" y="1090"/>
                  </a:cubicBezTo>
                  <a:cubicBezTo>
                    <a:pt x="1471" y="400"/>
                    <a:pt x="1171" y="0"/>
                    <a:pt x="6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4515850" y="2354275"/>
              <a:ext cx="120500" cy="137300"/>
            </a:xfrm>
            <a:custGeom>
              <a:avLst/>
              <a:gdLst/>
              <a:ahLst/>
              <a:cxnLst/>
              <a:rect l="l" t="t" r="r" b="b"/>
              <a:pathLst>
                <a:path w="4820" h="5492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4491" y="558"/>
                    <a:pt x="4278" y="1164"/>
                    <a:pt x="3819" y="1509"/>
                  </a:cubicBezTo>
                  <a:cubicBezTo>
                    <a:pt x="3016" y="2066"/>
                    <a:pt x="1918" y="1787"/>
                    <a:pt x="1016" y="2426"/>
                  </a:cubicBezTo>
                  <a:cubicBezTo>
                    <a:pt x="98" y="3049"/>
                    <a:pt x="213" y="3967"/>
                    <a:pt x="197" y="4475"/>
                  </a:cubicBezTo>
                  <a:cubicBezTo>
                    <a:pt x="197" y="4820"/>
                    <a:pt x="131" y="5164"/>
                    <a:pt x="0" y="5492"/>
                  </a:cubicBezTo>
                  <a:cubicBezTo>
                    <a:pt x="312" y="5295"/>
                    <a:pt x="475" y="4934"/>
                    <a:pt x="443" y="4574"/>
                  </a:cubicBezTo>
                  <a:cubicBezTo>
                    <a:pt x="443" y="3931"/>
                    <a:pt x="514" y="3202"/>
                    <a:pt x="711" y="3202"/>
                  </a:cubicBezTo>
                  <a:cubicBezTo>
                    <a:pt x="724" y="3202"/>
                    <a:pt x="739" y="3206"/>
                    <a:pt x="754" y="3213"/>
                  </a:cubicBezTo>
                  <a:cubicBezTo>
                    <a:pt x="984" y="3328"/>
                    <a:pt x="803" y="3574"/>
                    <a:pt x="705" y="3721"/>
                  </a:cubicBezTo>
                  <a:cubicBezTo>
                    <a:pt x="623" y="3869"/>
                    <a:pt x="459" y="4541"/>
                    <a:pt x="1180" y="4951"/>
                  </a:cubicBezTo>
                  <a:cubicBezTo>
                    <a:pt x="1180" y="4951"/>
                    <a:pt x="934" y="4426"/>
                    <a:pt x="1344" y="4148"/>
                  </a:cubicBezTo>
                  <a:cubicBezTo>
                    <a:pt x="1738" y="3869"/>
                    <a:pt x="2000" y="3705"/>
                    <a:pt x="1951" y="3131"/>
                  </a:cubicBezTo>
                  <a:cubicBezTo>
                    <a:pt x="1907" y="2608"/>
                    <a:pt x="2250" y="2175"/>
                    <a:pt x="2488" y="2175"/>
                  </a:cubicBezTo>
                  <a:cubicBezTo>
                    <a:pt x="2519" y="2175"/>
                    <a:pt x="2548" y="2182"/>
                    <a:pt x="2574" y="2197"/>
                  </a:cubicBezTo>
                  <a:cubicBezTo>
                    <a:pt x="2787" y="2344"/>
                    <a:pt x="2524" y="2558"/>
                    <a:pt x="2410" y="2607"/>
                  </a:cubicBezTo>
                  <a:cubicBezTo>
                    <a:pt x="2213" y="2721"/>
                    <a:pt x="2180" y="2984"/>
                    <a:pt x="2344" y="3148"/>
                  </a:cubicBezTo>
                  <a:cubicBezTo>
                    <a:pt x="2541" y="3394"/>
                    <a:pt x="2475" y="3705"/>
                    <a:pt x="2213" y="3803"/>
                  </a:cubicBezTo>
                  <a:cubicBezTo>
                    <a:pt x="2213" y="3803"/>
                    <a:pt x="2269" y="3810"/>
                    <a:pt x="2362" y="3810"/>
                  </a:cubicBezTo>
                  <a:cubicBezTo>
                    <a:pt x="2685" y="3810"/>
                    <a:pt x="3455" y="3731"/>
                    <a:pt x="3950" y="3033"/>
                  </a:cubicBezTo>
                  <a:cubicBezTo>
                    <a:pt x="4573" y="2148"/>
                    <a:pt x="4819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4602300" y="23165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397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787" y="1725"/>
                    <a:pt x="2672" y="1561"/>
                    <a:pt x="2672" y="1364"/>
                  </a:cubicBezTo>
                  <a:cubicBezTo>
                    <a:pt x="2687" y="1094"/>
                    <a:pt x="2639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4669100" y="2315800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77"/>
                    <a:pt x="753" y="586"/>
                    <a:pt x="893" y="586"/>
                  </a:cubicBezTo>
                  <a:cubicBezTo>
                    <a:pt x="952" y="586"/>
                    <a:pt x="1013" y="567"/>
                    <a:pt x="1066" y="523"/>
                  </a:cubicBezTo>
                  <a:cubicBezTo>
                    <a:pt x="1066" y="523"/>
                    <a:pt x="1181" y="359"/>
                    <a:pt x="1066" y="294"/>
                  </a:cubicBezTo>
                  <a:cubicBezTo>
                    <a:pt x="1037" y="277"/>
                    <a:pt x="1011" y="270"/>
                    <a:pt x="987" y="270"/>
                  </a:cubicBezTo>
                  <a:cubicBezTo>
                    <a:pt x="917" y="270"/>
                    <a:pt x="877" y="335"/>
                    <a:pt x="902" y="409"/>
                  </a:cubicBezTo>
                  <a:cubicBezTo>
                    <a:pt x="907" y="440"/>
                    <a:pt x="891" y="455"/>
                    <a:pt x="866" y="455"/>
                  </a:cubicBezTo>
                  <a:cubicBezTo>
                    <a:pt x="814" y="455"/>
                    <a:pt x="727" y="389"/>
                    <a:pt x="738" y="277"/>
                  </a:cubicBezTo>
                  <a:cubicBezTo>
                    <a:pt x="750" y="146"/>
                    <a:pt x="866" y="58"/>
                    <a:pt x="986" y="58"/>
                  </a:cubicBezTo>
                  <a:cubicBezTo>
                    <a:pt x="1030" y="58"/>
                    <a:pt x="1075" y="70"/>
                    <a:pt x="1115" y="97"/>
                  </a:cubicBezTo>
                  <a:cubicBezTo>
                    <a:pt x="1394" y="261"/>
                    <a:pt x="1312" y="835"/>
                    <a:pt x="722" y="900"/>
                  </a:cubicBezTo>
                  <a:cubicBezTo>
                    <a:pt x="708" y="902"/>
                    <a:pt x="694" y="902"/>
                    <a:pt x="680" y="902"/>
                  </a:cubicBezTo>
                  <a:cubicBezTo>
                    <a:pt x="320" y="902"/>
                    <a:pt x="1" y="507"/>
                    <a:pt x="0" y="507"/>
                  </a:cubicBezTo>
                  <a:lnTo>
                    <a:pt x="0" y="507"/>
                  </a:lnTo>
                  <a:cubicBezTo>
                    <a:pt x="0" y="704"/>
                    <a:pt x="82" y="884"/>
                    <a:pt x="230" y="999"/>
                  </a:cubicBezTo>
                  <a:cubicBezTo>
                    <a:pt x="344" y="1082"/>
                    <a:pt x="485" y="1125"/>
                    <a:pt x="626" y="1125"/>
                  </a:cubicBezTo>
                  <a:cubicBezTo>
                    <a:pt x="708" y="1125"/>
                    <a:pt x="791" y="1111"/>
                    <a:pt x="869" y="1081"/>
                  </a:cubicBezTo>
                  <a:cubicBezTo>
                    <a:pt x="1082" y="1015"/>
                    <a:pt x="1263" y="868"/>
                    <a:pt x="1345" y="654"/>
                  </a:cubicBezTo>
                  <a:cubicBezTo>
                    <a:pt x="1459" y="425"/>
                    <a:pt x="1345" y="146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4101550" y="2497250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1" y="1"/>
                  </a:moveTo>
                  <a:cubicBezTo>
                    <a:pt x="1546" y="1"/>
                    <a:pt x="1033" y="245"/>
                    <a:pt x="705" y="674"/>
                  </a:cubicBezTo>
                  <a:cubicBezTo>
                    <a:pt x="361" y="1166"/>
                    <a:pt x="312" y="1822"/>
                    <a:pt x="574" y="2362"/>
                  </a:cubicBezTo>
                  <a:cubicBezTo>
                    <a:pt x="808" y="2784"/>
                    <a:pt x="1251" y="3021"/>
                    <a:pt x="1706" y="3021"/>
                  </a:cubicBezTo>
                  <a:cubicBezTo>
                    <a:pt x="1888" y="3021"/>
                    <a:pt x="2073" y="2983"/>
                    <a:pt x="2246" y="2903"/>
                  </a:cubicBezTo>
                  <a:cubicBezTo>
                    <a:pt x="2951" y="2723"/>
                    <a:pt x="3098" y="1789"/>
                    <a:pt x="2476" y="1412"/>
                  </a:cubicBezTo>
                  <a:cubicBezTo>
                    <a:pt x="2391" y="1366"/>
                    <a:pt x="2305" y="1346"/>
                    <a:pt x="2222" y="1346"/>
                  </a:cubicBezTo>
                  <a:cubicBezTo>
                    <a:pt x="1885" y="1346"/>
                    <a:pt x="1603" y="1680"/>
                    <a:pt x="1722" y="2035"/>
                  </a:cubicBezTo>
                  <a:cubicBezTo>
                    <a:pt x="1859" y="2324"/>
                    <a:pt x="2182" y="2347"/>
                    <a:pt x="2321" y="2347"/>
                  </a:cubicBezTo>
                  <a:cubicBezTo>
                    <a:pt x="2347" y="2347"/>
                    <a:pt x="2367" y="2346"/>
                    <a:pt x="2377" y="2346"/>
                  </a:cubicBezTo>
                  <a:cubicBezTo>
                    <a:pt x="2426" y="2346"/>
                    <a:pt x="2443" y="2379"/>
                    <a:pt x="2443" y="2379"/>
                  </a:cubicBezTo>
                  <a:cubicBezTo>
                    <a:pt x="2487" y="2569"/>
                    <a:pt x="2243" y="2851"/>
                    <a:pt x="1771" y="2851"/>
                  </a:cubicBezTo>
                  <a:cubicBezTo>
                    <a:pt x="1714" y="2851"/>
                    <a:pt x="1654" y="2847"/>
                    <a:pt x="1590" y="2838"/>
                  </a:cubicBezTo>
                  <a:cubicBezTo>
                    <a:pt x="1410" y="2805"/>
                    <a:pt x="1230" y="2707"/>
                    <a:pt x="1082" y="2576"/>
                  </a:cubicBezTo>
                  <a:cubicBezTo>
                    <a:pt x="410" y="1920"/>
                    <a:pt x="738" y="543"/>
                    <a:pt x="1754" y="281"/>
                  </a:cubicBezTo>
                  <a:cubicBezTo>
                    <a:pt x="1894" y="250"/>
                    <a:pt x="2033" y="233"/>
                    <a:pt x="2172" y="233"/>
                  </a:cubicBezTo>
                  <a:cubicBezTo>
                    <a:pt x="2328" y="233"/>
                    <a:pt x="2484" y="254"/>
                    <a:pt x="2639" y="297"/>
                  </a:cubicBezTo>
                  <a:cubicBezTo>
                    <a:pt x="3279" y="477"/>
                    <a:pt x="3738" y="1051"/>
                    <a:pt x="3754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312" y="4280"/>
                    <a:pt x="1558" y="4559"/>
                    <a:pt x="984" y="5100"/>
                  </a:cubicBezTo>
                  <a:cubicBezTo>
                    <a:pt x="410" y="5608"/>
                    <a:pt x="66" y="6313"/>
                    <a:pt x="33" y="7067"/>
                  </a:cubicBezTo>
                  <a:cubicBezTo>
                    <a:pt x="0" y="7755"/>
                    <a:pt x="377" y="8493"/>
                    <a:pt x="1033" y="8673"/>
                  </a:cubicBezTo>
                  <a:cubicBezTo>
                    <a:pt x="1164" y="8719"/>
                    <a:pt x="1299" y="8741"/>
                    <a:pt x="1432" y="8741"/>
                  </a:cubicBezTo>
                  <a:cubicBezTo>
                    <a:pt x="1918" y="8741"/>
                    <a:pt x="2380" y="8455"/>
                    <a:pt x="2508" y="8017"/>
                  </a:cubicBezTo>
                  <a:cubicBezTo>
                    <a:pt x="2705" y="7542"/>
                    <a:pt x="2492" y="7001"/>
                    <a:pt x="2033" y="6788"/>
                  </a:cubicBezTo>
                  <a:cubicBezTo>
                    <a:pt x="1935" y="6723"/>
                    <a:pt x="1803" y="6690"/>
                    <a:pt x="1689" y="6690"/>
                  </a:cubicBezTo>
                  <a:cubicBezTo>
                    <a:pt x="1655" y="6685"/>
                    <a:pt x="1621" y="6683"/>
                    <a:pt x="1587" y="6683"/>
                  </a:cubicBezTo>
                  <a:cubicBezTo>
                    <a:pt x="1249" y="6683"/>
                    <a:pt x="941" y="6903"/>
                    <a:pt x="836" y="7231"/>
                  </a:cubicBezTo>
                  <a:cubicBezTo>
                    <a:pt x="706" y="7714"/>
                    <a:pt x="992" y="7990"/>
                    <a:pt x="1305" y="7990"/>
                  </a:cubicBezTo>
                  <a:cubicBezTo>
                    <a:pt x="1384" y="7990"/>
                    <a:pt x="1465" y="7972"/>
                    <a:pt x="1541" y="7935"/>
                  </a:cubicBezTo>
                  <a:cubicBezTo>
                    <a:pt x="1853" y="7772"/>
                    <a:pt x="1918" y="7345"/>
                    <a:pt x="1672" y="7116"/>
                  </a:cubicBezTo>
                  <a:cubicBezTo>
                    <a:pt x="1585" y="7048"/>
                    <a:pt x="1480" y="7008"/>
                    <a:pt x="1375" y="7008"/>
                  </a:cubicBezTo>
                  <a:cubicBezTo>
                    <a:pt x="1303" y="7008"/>
                    <a:pt x="1231" y="7027"/>
                    <a:pt x="1164" y="7067"/>
                  </a:cubicBezTo>
                  <a:cubicBezTo>
                    <a:pt x="1148" y="7073"/>
                    <a:pt x="1136" y="7076"/>
                    <a:pt x="1128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13" y="6813"/>
                    <a:pt x="1505" y="6785"/>
                    <a:pt x="1645" y="6785"/>
                  </a:cubicBezTo>
                  <a:cubicBezTo>
                    <a:pt x="1692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2000" y="6837"/>
                  </a:cubicBezTo>
                  <a:cubicBezTo>
                    <a:pt x="2443" y="7034"/>
                    <a:pt x="2639" y="7558"/>
                    <a:pt x="2443" y="8001"/>
                  </a:cubicBezTo>
                  <a:cubicBezTo>
                    <a:pt x="2269" y="8398"/>
                    <a:pt x="1880" y="8635"/>
                    <a:pt x="1467" y="8635"/>
                  </a:cubicBezTo>
                  <a:cubicBezTo>
                    <a:pt x="1334" y="8635"/>
                    <a:pt x="1198" y="8610"/>
                    <a:pt x="1066" y="8558"/>
                  </a:cubicBezTo>
                  <a:cubicBezTo>
                    <a:pt x="492" y="8394"/>
                    <a:pt x="132" y="7722"/>
                    <a:pt x="164" y="7050"/>
                  </a:cubicBezTo>
                  <a:cubicBezTo>
                    <a:pt x="230" y="6346"/>
                    <a:pt x="558" y="5673"/>
                    <a:pt x="1082" y="5215"/>
                  </a:cubicBezTo>
                  <a:cubicBezTo>
                    <a:pt x="1640" y="4706"/>
                    <a:pt x="2394" y="4428"/>
                    <a:pt x="2984" y="3838"/>
                  </a:cubicBezTo>
                  <a:cubicBezTo>
                    <a:pt x="3574" y="3280"/>
                    <a:pt x="3984" y="2494"/>
                    <a:pt x="3918" y="1690"/>
                  </a:cubicBezTo>
                  <a:cubicBezTo>
                    <a:pt x="3852" y="904"/>
                    <a:pt x="3295" y="248"/>
                    <a:pt x="2541" y="68"/>
                  </a:cubicBezTo>
                  <a:cubicBezTo>
                    <a:pt x="2386" y="22"/>
                    <a:pt x="2228" y="1"/>
                    <a:pt x="20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4103250" y="2579650"/>
              <a:ext cx="43000" cy="60275"/>
            </a:xfrm>
            <a:custGeom>
              <a:avLst/>
              <a:gdLst/>
              <a:ahLst/>
              <a:cxnLst/>
              <a:rect l="l" t="t" r="r" b="b"/>
              <a:pathLst>
                <a:path w="1720" h="2411" extrusionOk="0">
                  <a:moveTo>
                    <a:pt x="1506" y="1"/>
                  </a:moveTo>
                  <a:cubicBezTo>
                    <a:pt x="1506" y="1"/>
                    <a:pt x="1375" y="66"/>
                    <a:pt x="1358" y="165"/>
                  </a:cubicBezTo>
                  <a:cubicBezTo>
                    <a:pt x="1326" y="263"/>
                    <a:pt x="1227" y="345"/>
                    <a:pt x="1031" y="345"/>
                  </a:cubicBezTo>
                  <a:cubicBezTo>
                    <a:pt x="1020" y="344"/>
                    <a:pt x="1007" y="343"/>
                    <a:pt x="993" y="343"/>
                  </a:cubicBezTo>
                  <a:cubicBezTo>
                    <a:pt x="744" y="343"/>
                    <a:pt x="1" y="521"/>
                    <a:pt x="47" y="2410"/>
                  </a:cubicBezTo>
                  <a:cubicBezTo>
                    <a:pt x="113" y="1984"/>
                    <a:pt x="375" y="1607"/>
                    <a:pt x="768" y="1410"/>
                  </a:cubicBezTo>
                  <a:cubicBezTo>
                    <a:pt x="1391" y="1132"/>
                    <a:pt x="1719" y="853"/>
                    <a:pt x="1604" y="476"/>
                  </a:cubicBezTo>
                  <a:cubicBezTo>
                    <a:pt x="1490" y="99"/>
                    <a:pt x="1506" y="1"/>
                    <a:pt x="1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4120400" y="2401800"/>
              <a:ext cx="160250" cy="250825"/>
            </a:xfrm>
            <a:custGeom>
              <a:avLst/>
              <a:gdLst/>
              <a:ahLst/>
              <a:cxnLst/>
              <a:rect l="l" t="t" r="r" b="b"/>
              <a:pathLst>
                <a:path w="6410" h="10033" extrusionOk="0">
                  <a:moveTo>
                    <a:pt x="5901" y="2214"/>
                  </a:moveTo>
                  <a:cubicBezTo>
                    <a:pt x="5901" y="2214"/>
                    <a:pt x="5901" y="2214"/>
                    <a:pt x="5901" y="2214"/>
                  </a:cubicBezTo>
                  <a:lnTo>
                    <a:pt x="5901" y="2214"/>
                  </a:lnTo>
                  <a:cubicBezTo>
                    <a:pt x="5901" y="2214"/>
                    <a:pt x="5901" y="2214"/>
                    <a:pt x="5901" y="2214"/>
                  </a:cubicBezTo>
                  <a:close/>
                  <a:moveTo>
                    <a:pt x="5262" y="1"/>
                  </a:moveTo>
                  <a:lnTo>
                    <a:pt x="5262" y="1"/>
                  </a:lnTo>
                  <a:cubicBezTo>
                    <a:pt x="2902" y="657"/>
                    <a:pt x="4180" y="2181"/>
                    <a:pt x="4279" y="4410"/>
                  </a:cubicBezTo>
                  <a:cubicBezTo>
                    <a:pt x="4361" y="6279"/>
                    <a:pt x="3279" y="7983"/>
                    <a:pt x="1558" y="8705"/>
                  </a:cubicBezTo>
                  <a:cubicBezTo>
                    <a:pt x="246" y="9229"/>
                    <a:pt x="0" y="10032"/>
                    <a:pt x="0" y="10032"/>
                  </a:cubicBezTo>
                  <a:cubicBezTo>
                    <a:pt x="318" y="9501"/>
                    <a:pt x="672" y="9330"/>
                    <a:pt x="973" y="9330"/>
                  </a:cubicBezTo>
                  <a:cubicBezTo>
                    <a:pt x="1201" y="9330"/>
                    <a:pt x="1398" y="9428"/>
                    <a:pt x="1525" y="9541"/>
                  </a:cubicBezTo>
                  <a:cubicBezTo>
                    <a:pt x="1632" y="9641"/>
                    <a:pt x="1732" y="9674"/>
                    <a:pt x="1826" y="9674"/>
                  </a:cubicBezTo>
                  <a:cubicBezTo>
                    <a:pt x="1991" y="9674"/>
                    <a:pt x="2137" y="9573"/>
                    <a:pt x="2262" y="9573"/>
                  </a:cubicBezTo>
                  <a:cubicBezTo>
                    <a:pt x="2459" y="9590"/>
                    <a:pt x="2344" y="9803"/>
                    <a:pt x="2344" y="9803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93" y="8785"/>
                    <a:pt x="2333" y="8692"/>
                    <a:pt x="2169" y="8692"/>
                  </a:cubicBezTo>
                  <a:cubicBezTo>
                    <a:pt x="2135" y="8692"/>
                    <a:pt x="2100" y="8696"/>
                    <a:pt x="2066" y="8705"/>
                  </a:cubicBezTo>
                  <a:lnTo>
                    <a:pt x="2066" y="8705"/>
                  </a:lnTo>
                  <a:cubicBezTo>
                    <a:pt x="2074" y="8702"/>
                    <a:pt x="2299" y="8639"/>
                    <a:pt x="3311" y="7787"/>
                  </a:cubicBezTo>
                  <a:cubicBezTo>
                    <a:pt x="4606" y="6738"/>
                    <a:pt x="4541" y="7098"/>
                    <a:pt x="5475" y="6607"/>
                  </a:cubicBezTo>
                  <a:cubicBezTo>
                    <a:pt x="6409" y="6115"/>
                    <a:pt x="6082" y="5132"/>
                    <a:pt x="6082" y="5131"/>
                  </a:cubicBezTo>
                  <a:lnTo>
                    <a:pt x="6082" y="5131"/>
                  </a:lnTo>
                  <a:cubicBezTo>
                    <a:pt x="6036" y="5253"/>
                    <a:pt x="5977" y="5430"/>
                    <a:pt x="5514" y="5430"/>
                  </a:cubicBezTo>
                  <a:cubicBezTo>
                    <a:pt x="5476" y="5430"/>
                    <a:pt x="5436" y="5429"/>
                    <a:pt x="5393" y="5426"/>
                  </a:cubicBezTo>
                  <a:cubicBezTo>
                    <a:pt x="5368" y="5424"/>
                    <a:pt x="5342" y="5423"/>
                    <a:pt x="5317" y="5423"/>
                  </a:cubicBezTo>
                  <a:cubicBezTo>
                    <a:pt x="4966" y="5423"/>
                    <a:pt x="4629" y="5630"/>
                    <a:pt x="4492" y="5951"/>
                  </a:cubicBezTo>
                  <a:cubicBezTo>
                    <a:pt x="4426" y="6066"/>
                    <a:pt x="4328" y="6164"/>
                    <a:pt x="4229" y="6246"/>
                  </a:cubicBezTo>
                  <a:cubicBezTo>
                    <a:pt x="4557" y="5918"/>
                    <a:pt x="4623" y="5131"/>
                    <a:pt x="4721" y="4492"/>
                  </a:cubicBezTo>
                  <a:cubicBezTo>
                    <a:pt x="4819" y="3853"/>
                    <a:pt x="5115" y="4066"/>
                    <a:pt x="5672" y="3673"/>
                  </a:cubicBezTo>
                  <a:cubicBezTo>
                    <a:pt x="6246" y="3296"/>
                    <a:pt x="5950" y="2787"/>
                    <a:pt x="5885" y="2656"/>
                  </a:cubicBezTo>
                  <a:cubicBezTo>
                    <a:pt x="5852" y="2509"/>
                    <a:pt x="5852" y="2362"/>
                    <a:pt x="5901" y="2214"/>
                  </a:cubicBezTo>
                  <a:lnTo>
                    <a:pt x="5901" y="2214"/>
                  </a:lnTo>
                  <a:cubicBezTo>
                    <a:pt x="5898" y="2223"/>
                    <a:pt x="5852" y="2331"/>
                    <a:pt x="5475" y="2378"/>
                  </a:cubicBezTo>
                  <a:cubicBezTo>
                    <a:pt x="5164" y="2427"/>
                    <a:pt x="4918" y="2656"/>
                    <a:pt x="4869" y="2968"/>
                  </a:cubicBezTo>
                  <a:cubicBezTo>
                    <a:pt x="4869" y="3114"/>
                    <a:pt x="4771" y="3294"/>
                    <a:pt x="4629" y="3294"/>
                  </a:cubicBezTo>
                  <a:cubicBezTo>
                    <a:pt x="4596" y="3294"/>
                    <a:pt x="4561" y="3284"/>
                    <a:pt x="4524" y="3263"/>
                  </a:cubicBezTo>
                  <a:cubicBezTo>
                    <a:pt x="4344" y="3164"/>
                    <a:pt x="4410" y="2886"/>
                    <a:pt x="4410" y="2886"/>
                  </a:cubicBezTo>
                  <a:cubicBezTo>
                    <a:pt x="4623" y="2296"/>
                    <a:pt x="5196" y="2509"/>
                    <a:pt x="5639" y="1820"/>
                  </a:cubicBezTo>
                  <a:cubicBezTo>
                    <a:pt x="6049" y="1214"/>
                    <a:pt x="5492" y="575"/>
                    <a:pt x="5295" y="411"/>
                  </a:cubicBezTo>
                  <a:cubicBezTo>
                    <a:pt x="5164" y="296"/>
                    <a:pt x="5164" y="116"/>
                    <a:pt x="5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4160550" y="2338475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8" y="1"/>
                  </a:moveTo>
                  <a:cubicBezTo>
                    <a:pt x="1304" y="1"/>
                    <a:pt x="959" y="125"/>
                    <a:pt x="689" y="419"/>
                  </a:cubicBezTo>
                  <a:cubicBezTo>
                    <a:pt x="1" y="1239"/>
                    <a:pt x="148" y="2468"/>
                    <a:pt x="525" y="3501"/>
                  </a:cubicBezTo>
                  <a:cubicBezTo>
                    <a:pt x="1378" y="5550"/>
                    <a:pt x="2246" y="7500"/>
                    <a:pt x="1705" y="8943"/>
                  </a:cubicBezTo>
                  <a:cubicBezTo>
                    <a:pt x="1443" y="9681"/>
                    <a:pt x="935" y="10320"/>
                    <a:pt x="263" y="10746"/>
                  </a:cubicBezTo>
                  <a:cubicBezTo>
                    <a:pt x="951" y="10353"/>
                    <a:pt x="1492" y="9713"/>
                    <a:pt x="1787" y="8959"/>
                  </a:cubicBezTo>
                  <a:cubicBezTo>
                    <a:pt x="2394" y="7500"/>
                    <a:pt x="1525" y="5452"/>
                    <a:pt x="689" y="3435"/>
                  </a:cubicBezTo>
                  <a:cubicBezTo>
                    <a:pt x="312" y="2419"/>
                    <a:pt x="197" y="1239"/>
                    <a:pt x="804" y="501"/>
                  </a:cubicBezTo>
                  <a:cubicBezTo>
                    <a:pt x="1045" y="229"/>
                    <a:pt x="1364" y="111"/>
                    <a:pt x="1674" y="111"/>
                  </a:cubicBezTo>
                  <a:cubicBezTo>
                    <a:pt x="2185" y="111"/>
                    <a:pt x="2673" y="432"/>
                    <a:pt x="2755" y="911"/>
                  </a:cubicBezTo>
                  <a:cubicBezTo>
                    <a:pt x="2863" y="1436"/>
                    <a:pt x="2462" y="1917"/>
                    <a:pt x="1936" y="1917"/>
                  </a:cubicBezTo>
                  <a:cubicBezTo>
                    <a:pt x="1904" y="1917"/>
                    <a:pt x="1870" y="1915"/>
                    <a:pt x="1837" y="1911"/>
                  </a:cubicBezTo>
                  <a:lnTo>
                    <a:pt x="1820" y="1911"/>
                  </a:lnTo>
                  <a:cubicBezTo>
                    <a:pt x="1804" y="1911"/>
                    <a:pt x="1787" y="1895"/>
                    <a:pt x="1771" y="1895"/>
                  </a:cubicBezTo>
                  <a:cubicBezTo>
                    <a:pt x="1689" y="1862"/>
                    <a:pt x="1640" y="1813"/>
                    <a:pt x="1591" y="1747"/>
                  </a:cubicBezTo>
                  <a:cubicBezTo>
                    <a:pt x="1591" y="1747"/>
                    <a:pt x="1558" y="1698"/>
                    <a:pt x="1591" y="1649"/>
                  </a:cubicBezTo>
                  <a:cubicBezTo>
                    <a:pt x="1640" y="1616"/>
                    <a:pt x="1984" y="1632"/>
                    <a:pt x="2001" y="1321"/>
                  </a:cubicBezTo>
                  <a:cubicBezTo>
                    <a:pt x="2011" y="1069"/>
                    <a:pt x="1807" y="905"/>
                    <a:pt x="1598" y="905"/>
                  </a:cubicBezTo>
                  <a:cubicBezTo>
                    <a:pt x="1481" y="905"/>
                    <a:pt x="1362" y="957"/>
                    <a:pt x="1279" y="1075"/>
                  </a:cubicBezTo>
                  <a:cubicBezTo>
                    <a:pt x="1085" y="1334"/>
                    <a:pt x="1370" y="1961"/>
                    <a:pt x="1930" y="1961"/>
                  </a:cubicBezTo>
                  <a:cubicBezTo>
                    <a:pt x="1937" y="1961"/>
                    <a:pt x="1944" y="1960"/>
                    <a:pt x="1951" y="1960"/>
                  </a:cubicBezTo>
                  <a:cubicBezTo>
                    <a:pt x="2509" y="1960"/>
                    <a:pt x="2935" y="1452"/>
                    <a:pt x="2836" y="895"/>
                  </a:cubicBezTo>
                  <a:cubicBezTo>
                    <a:pt x="2764" y="375"/>
                    <a:pt x="2217" y="1"/>
                    <a:pt x="16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4101550" y="2328425"/>
              <a:ext cx="69675" cy="203725"/>
            </a:xfrm>
            <a:custGeom>
              <a:avLst/>
              <a:gdLst/>
              <a:ahLst/>
              <a:cxnLst/>
              <a:rect l="l" t="t" r="r" b="b"/>
              <a:pathLst>
                <a:path w="2787" h="8149" extrusionOk="0">
                  <a:moveTo>
                    <a:pt x="702" y="1"/>
                  </a:moveTo>
                  <a:cubicBezTo>
                    <a:pt x="656" y="1"/>
                    <a:pt x="72" y="201"/>
                    <a:pt x="214" y="1067"/>
                  </a:cubicBezTo>
                  <a:cubicBezTo>
                    <a:pt x="345" y="1952"/>
                    <a:pt x="1066" y="2428"/>
                    <a:pt x="1476" y="2887"/>
                  </a:cubicBezTo>
                  <a:cubicBezTo>
                    <a:pt x="1803" y="3264"/>
                    <a:pt x="2476" y="4116"/>
                    <a:pt x="2131" y="4968"/>
                  </a:cubicBezTo>
                  <a:cubicBezTo>
                    <a:pt x="2049" y="5182"/>
                    <a:pt x="1902" y="5395"/>
                    <a:pt x="1738" y="5559"/>
                  </a:cubicBezTo>
                  <a:cubicBezTo>
                    <a:pt x="1148" y="6067"/>
                    <a:pt x="754" y="6313"/>
                    <a:pt x="443" y="6739"/>
                  </a:cubicBezTo>
                  <a:cubicBezTo>
                    <a:pt x="148" y="7148"/>
                    <a:pt x="0" y="7640"/>
                    <a:pt x="17" y="8148"/>
                  </a:cubicBezTo>
                  <a:cubicBezTo>
                    <a:pt x="17" y="8001"/>
                    <a:pt x="66" y="6935"/>
                    <a:pt x="1213" y="6132"/>
                  </a:cubicBezTo>
                  <a:cubicBezTo>
                    <a:pt x="2508" y="5231"/>
                    <a:pt x="2787" y="4280"/>
                    <a:pt x="2344" y="2903"/>
                  </a:cubicBezTo>
                  <a:cubicBezTo>
                    <a:pt x="1820" y="1280"/>
                    <a:pt x="361" y="1100"/>
                    <a:pt x="705" y="2"/>
                  </a:cubicBezTo>
                  <a:cubicBezTo>
                    <a:pt x="705" y="1"/>
                    <a:pt x="704" y="1"/>
                    <a:pt x="7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4185550" y="20921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1"/>
                  </a:moveTo>
                  <a:cubicBezTo>
                    <a:pt x="1397" y="1"/>
                    <a:pt x="1369" y="5"/>
                    <a:pt x="1345" y="13"/>
                  </a:cubicBezTo>
                  <a:cubicBezTo>
                    <a:pt x="1017" y="111"/>
                    <a:pt x="951" y="373"/>
                    <a:pt x="1115" y="734"/>
                  </a:cubicBezTo>
                  <a:cubicBezTo>
                    <a:pt x="1279" y="1094"/>
                    <a:pt x="1771" y="1144"/>
                    <a:pt x="1640" y="2815"/>
                  </a:cubicBezTo>
                  <a:cubicBezTo>
                    <a:pt x="1509" y="4471"/>
                    <a:pt x="1" y="5471"/>
                    <a:pt x="1" y="5471"/>
                  </a:cubicBezTo>
                  <a:cubicBezTo>
                    <a:pt x="263" y="5422"/>
                    <a:pt x="1820" y="4471"/>
                    <a:pt x="2148" y="2438"/>
                  </a:cubicBezTo>
                  <a:cubicBezTo>
                    <a:pt x="2435" y="565"/>
                    <a:pt x="1775" y="1"/>
                    <a:pt x="14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4141300" y="2054825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79" y="0"/>
                  </a:moveTo>
                  <a:cubicBezTo>
                    <a:pt x="1291" y="0"/>
                    <a:pt x="856" y="88"/>
                    <a:pt x="476" y="374"/>
                  </a:cubicBezTo>
                  <a:cubicBezTo>
                    <a:pt x="164" y="652"/>
                    <a:pt x="0" y="1062"/>
                    <a:pt x="50" y="1472"/>
                  </a:cubicBezTo>
                  <a:cubicBezTo>
                    <a:pt x="106" y="1984"/>
                    <a:pt x="632" y="2422"/>
                    <a:pt x="1231" y="2422"/>
                  </a:cubicBezTo>
                  <a:cubicBezTo>
                    <a:pt x="1322" y="2422"/>
                    <a:pt x="1415" y="2411"/>
                    <a:pt x="1508" y="2390"/>
                  </a:cubicBezTo>
                  <a:cubicBezTo>
                    <a:pt x="1623" y="2373"/>
                    <a:pt x="1721" y="2324"/>
                    <a:pt x="1820" y="2275"/>
                  </a:cubicBezTo>
                  <a:lnTo>
                    <a:pt x="1853" y="2275"/>
                  </a:lnTo>
                  <a:cubicBezTo>
                    <a:pt x="2148" y="2111"/>
                    <a:pt x="2312" y="1783"/>
                    <a:pt x="2262" y="1455"/>
                  </a:cubicBezTo>
                  <a:cubicBezTo>
                    <a:pt x="2212" y="1118"/>
                    <a:pt x="1925" y="895"/>
                    <a:pt x="1616" y="895"/>
                  </a:cubicBezTo>
                  <a:cubicBezTo>
                    <a:pt x="1520" y="895"/>
                    <a:pt x="1422" y="917"/>
                    <a:pt x="1328" y="964"/>
                  </a:cubicBezTo>
                  <a:cubicBezTo>
                    <a:pt x="967" y="1160"/>
                    <a:pt x="1066" y="1701"/>
                    <a:pt x="1476" y="1767"/>
                  </a:cubicBezTo>
                  <a:cubicBezTo>
                    <a:pt x="1501" y="1772"/>
                    <a:pt x="1527" y="1774"/>
                    <a:pt x="1552" y="1774"/>
                  </a:cubicBezTo>
                  <a:cubicBezTo>
                    <a:pt x="1783" y="1774"/>
                    <a:pt x="1979" y="1577"/>
                    <a:pt x="1935" y="1341"/>
                  </a:cubicBezTo>
                  <a:cubicBezTo>
                    <a:pt x="1928" y="1294"/>
                    <a:pt x="1957" y="1255"/>
                    <a:pt x="1996" y="1255"/>
                  </a:cubicBezTo>
                  <a:cubicBezTo>
                    <a:pt x="2052" y="1255"/>
                    <a:pt x="2128" y="1335"/>
                    <a:pt x="2148" y="1586"/>
                  </a:cubicBezTo>
                  <a:cubicBezTo>
                    <a:pt x="2164" y="1718"/>
                    <a:pt x="2131" y="1832"/>
                    <a:pt x="2082" y="1947"/>
                  </a:cubicBezTo>
                  <a:cubicBezTo>
                    <a:pt x="1939" y="2161"/>
                    <a:pt x="1710" y="2301"/>
                    <a:pt x="1458" y="2301"/>
                  </a:cubicBezTo>
                  <a:cubicBezTo>
                    <a:pt x="1420" y="2301"/>
                    <a:pt x="1383" y="2298"/>
                    <a:pt x="1344" y="2291"/>
                  </a:cubicBezTo>
                  <a:cubicBezTo>
                    <a:pt x="1334" y="2292"/>
                    <a:pt x="1323" y="2292"/>
                    <a:pt x="1313" y="2292"/>
                  </a:cubicBezTo>
                  <a:cubicBezTo>
                    <a:pt x="625" y="2292"/>
                    <a:pt x="141" y="1249"/>
                    <a:pt x="787" y="603"/>
                  </a:cubicBezTo>
                  <a:cubicBezTo>
                    <a:pt x="1057" y="312"/>
                    <a:pt x="1443" y="185"/>
                    <a:pt x="1856" y="185"/>
                  </a:cubicBezTo>
                  <a:cubicBezTo>
                    <a:pt x="2373" y="185"/>
                    <a:pt x="2933" y="383"/>
                    <a:pt x="3361" y="701"/>
                  </a:cubicBezTo>
                  <a:cubicBezTo>
                    <a:pt x="5098" y="1963"/>
                    <a:pt x="4836" y="4258"/>
                    <a:pt x="4328" y="5406"/>
                  </a:cubicBezTo>
                  <a:cubicBezTo>
                    <a:pt x="4065" y="6078"/>
                    <a:pt x="3606" y="6668"/>
                    <a:pt x="3016" y="7110"/>
                  </a:cubicBezTo>
                  <a:cubicBezTo>
                    <a:pt x="3639" y="6701"/>
                    <a:pt x="4115" y="6110"/>
                    <a:pt x="4410" y="5438"/>
                  </a:cubicBezTo>
                  <a:cubicBezTo>
                    <a:pt x="4951" y="4291"/>
                    <a:pt x="5278" y="1898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93" y="27"/>
                    <a:pt x="1894" y="0"/>
                    <a:pt x="16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4171200" y="191662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83" y="1"/>
                  </a:moveTo>
                  <a:lnTo>
                    <a:pt x="1083" y="1"/>
                  </a:lnTo>
                  <a:cubicBezTo>
                    <a:pt x="1" y="2869"/>
                    <a:pt x="1279" y="4394"/>
                    <a:pt x="2542" y="5623"/>
                  </a:cubicBezTo>
                  <a:cubicBezTo>
                    <a:pt x="3804" y="6852"/>
                    <a:pt x="3755" y="8213"/>
                    <a:pt x="3755" y="8213"/>
                  </a:cubicBezTo>
                  <a:cubicBezTo>
                    <a:pt x="4656" y="7295"/>
                    <a:pt x="3591" y="5607"/>
                    <a:pt x="4476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7" y="3164"/>
                    <a:pt x="3378" y="3017"/>
                    <a:pt x="3017" y="3754"/>
                  </a:cubicBezTo>
                  <a:cubicBezTo>
                    <a:pt x="2656" y="4459"/>
                    <a:pt x="3263" y="5820"/>
                    <a:pt x="3263" y="5820"/>
                  </a:cubicBezTo>
                  <a:cubicBezTo>
                    <a:pt x="2066" y="4951"/>
                    <a:pt x="2312" y="4164"/>
                    <a:pt x="2656" y="3771"/>
                  </a:cubicBezTo>
                  <a:cubicBezTo>
                    <a:pt x="3001" y="3377"/>
                    <a:pt x="2525" y="3017"/>
                    <a:pt x="2525" y="2804"/>
                  </a:cubicBezTo>
                  <a:cubicBezTo>
                    <a:pt x="2542" y="2656"/>
                    <a:pt x="2574" y="2509"/>
                    <a:pt x="2640" y="2377"/>
                  </a:cubicBezTo>
                  <a:cubicBezTo>
                    <a:pt x="2640" y="2377"/>
                    <a:pt x="2566" y="2323"/>
                    <a:pt x="2425" y="2323"/>
                  </a:cubicBezTo>
                  <a:cubicBezTo>
                    <a:pt x="2310" y="2323"/>
                    <a:pt x="2151" y="2359"/>
                    <a:pt x="1952" y="2492"/>
                  </a:cubicBezTo>
                  <a:cubicBezTo>
                    <a:pt x="1214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61" y="1558"/>
                    <a:pt x="1804" y="1066"/>
                    <a:pt x="1411" y="837"/>
                  </a:cubicBezTo>
                  <a:cubicBezTo>
                    <a:pt x="1017" y="607"/>
                    <a:pt x="1083" y="1"/>
                    <a:pt x="10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111400" y="18916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2" y="1"/>
                  </a:moveTo>
                  <a:cubicBezTo>
                    <a:pt x="442" y="1"/>
                    <a:pt x="0" y="2017"/>
                    <a:pt x="3032" y="4508"/>
                  </a:cubicBezTo>
                  <a:cubicBezTo>
                    <a:pt x="3032" y="4508"/>
                    <a:pt x="2459" y="3836"/>
                    <a:pt x="2721" y="3082"/>
                  </a:cubicBezTo>
                  <a:cubicBezTo>
                    <a:pt x="2983" y="2328"/>
                    <a:pt x="2672" y="2066"/>
                    <a:pt x="2426" y="1804"/>
                  </a:cubicBezTo>
                  <a:cubicBezTo>
                    <a:pt x="2295" y="1640"/>
                    <a:pt x="2295" y="1410"/>
                    <a:pt x="2409" y="1247"/>
                  </a:cubicBezTo>
                  <a:cubicBezTo>
                    <a:pt x="2409" y="1247"/>
                    <a:pt x="2371" y="1239"/>
                    <a:pt x="2316" y="1239"/>
                  </a:cubicBezTo>
                  <a:cubicBezTo>
                    <a:pt x="2154" y="1239"/>
                    <a:pt x="1844" y="1303"/>
                    <a:pt x="1918" y="1804"/>
                  </a:cubicBezTo>
                  <a:cubicBezTo>
                    <a:pt x="2032" y="2492"/>
                    <a:pt x="2065" y="2607"/>
                    <a:pt x="1852" y="2623"/>
                  </a:cubicBezTo>
                  <a:cubicBezTo>
                    <a:pt x="1843" y="2625"/>
                    <a:pt x="1834" y="2626"/>
                    <a:pt x="1826" y="2626"/>
                  </a:cubicBezTo>
                  <a:cubicBezTo>
                    <a:pt x="1643" y="2626"/>
                    <a:pt x="1691" y="2287"/>
                    <a:pt x="1754" y="2099"/>
                  </a:cubicBezTo>
                  <a:cubicBezTo>
                    <a:pt x="1803" y="1919"/>
                    <a:pt x="2049" y="1083"/>
                    <a:pt x="1409" y="820"/>
                  </a:cubicBezTo>
                  <a:cubicBezTo>
                    <a:pt x="754" y="542"/>
                    <a:pt x="492" y="279"/>
                    <a:pt x="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247425" y="21063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88" y="509"/>
                    <a:pt x="1050" y="1181"/>
                    <a:pt x="951" y="2476"/>
                  </a:cubicBezTo>
                  <a:cubicBezTo>
                    <a:pt x="853" y="3771"/>
                    <a:pt x="1" y="4263"/>
                    <a:pt x="1" y="4263"/>
                  </a:cubicBezTo>
                  <a:cubicBezTo>
                    <a:pt x="3590" y="2427"/>
                    <a:pt x="2296" y="771"/>
                    <a:pt x="1935" y="509"/>
                  </a:cubicBezTo>
                  <a:cubicBezTo>
                    <a:pt x="1591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249475" y="2171600"/>
              <a:ext cx="196725" cy="144825"/>
            </a:xfrm>
            <a:custGeom>
              <a:avLst/>
              <a:gdLst/>
              <a:ahLst/>
              <a:cxnLst/>
              <a:rect l="l" t="t" r="r" b="b"/>
              <a:pathLst>
                <a:path w="7869" h="5793" extrusionOk="0">
                  <a:moveTo>
                    <a:pt x="3230" y="0"/>
                  </a:moveTo>
                  <a:cubicBezTo>
                    <a:pt x="2848" y="0"/>
                    <a:pt x="2428" y="331"/>
                    <a:pt x="2017" y="948"/>
                  </a:cubicBezTo>
                  <a:cubicBezTo>
                    <a:pt x="1460" y="1800"/>
                    <a:pt x="1" y="1931"/>
                    <a:pt x="1" y="1931"/>
                  </a:cubicBezTo>
                  <a:cubicBezTo>
                    <a:pt x="2394" y="1980"/>
                    <a:pt x="3033" y="2603"/>
                    <a:pt x="3672" y="3357"/>
                  </a:cubicBezTo>
                  <a:cubicBezTo>
                    <a:pt x="4312" y="4111"/>
                    <a:pt x="4492" y="5341"/>
                    <a:pt x="6000" y="5701"/>
                  </a:cubicBezTo>
                  <a:cubicBezTo>
                    <a:pt x="6260" y="5765"/>
                    <a:pt x="6485" y="5792"/>
                    <a:pt x="6680" y="5792"/>
                  </a:cubicBezTo>
                  <a:cubicBezTo>
                    <a:pt x="7632" y="5792"/>
                    <a:pt x="7868" y="5160"/>
                    <a:pt x="7869" y="5160"/>
                  </a:cubicBezTo>
                  <a:lnTo>
                    <a:pt x="7869" y="5160"/>
                  </a:lnTo>
                  <a:cubicBezTo>
                    <a:pt x="7786" y="5218"/>
                    <a:pt x="7708" y="5247"/>
                    <a:pt x="7638" y="5247"/>
                  </a:cubicBezTo>
                  <a:cubicBezTo>
                    <a:pt x="7390" y="5247"/>
                    <a:pt x="7236" y="4882"/>
                    <a:pt x="7262" y="4128"/>
                  </a:cubicBezTo>
                  <a:cubicBezTo>
                    <a:pt x="7278" y="3177"/>
                    <a:pt x="6410" y="2882"/>
                    <a:pt x="5295" y="2718"/>
                  </a:cubicBezTo>
                  <a:cubicBezTo>
                    <a:pt x="4164" y="2538"/>
                    <a:pt x="3246" y="2472"/>
                    <a:pt x="3131" y="2095"/>
                  </a:cubicBezTo>
                  <a:cubicBezTo>
                    <a:pt x="3017" y="1735"/>
                    <a:pt x="3508" y="1587"/>
                    <a:pt x="4197" y="1390"/>
                  </a:cubicBezTo>
                  <a:cubicBezTo>
                    <a:pt x="4869" y="1177"/>
                    <a:pt x="4574" y="538"/>
                    <a:pt x="4574" y="538"/>
                  </a:cubicBezTo>
                  <a:lnTo>
                    <a:pt x="4574" y="538"/>
                  </a:lnTo>
                  <a:cubicBezTo>
                    <a:pt x="4519" y="585"/>
                    <a:pt x="4464" y="605"/>
                    <a:pt x="4405" y="605"/>
                  </a:cubicBezTo>
                  <a:cubicBezTo>
                    <a:pt x="4215" y="605"/>
                    <a:pt x="3986" y="391"/>
                    <a:pt x="3623" y="128"/>
                  </a:cubicBezTo>
                  <a:cubicBezTo>
                    <a:pt x="3498" y="42"/>
                    <a:pt x="3367" y="0"/>
                    <a:pt x="32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154000" y="2231650"/>
              <a:ext cx="192625" cy="157075"/>
            </a:xfrm>
            <a:custGeom>
              <a:avLst/>
              <a:gdLst/>
              <a:ahLst/>
              <a:cxnLst/>
              <a:rect l="l" t="t" r="r" b="b"/>
              <a:pathLst>
                <a:path w="7705" h="6283" extrusionOk="0">
                  <a:moveTo>
                    <a:pt x="4305" y="0"/>
                  </a:moveTo>
                  <a:cubicBezTo>
                    <a:pt x="2708" y="0"/>
                    <a:pt x="1370" y="1104"/>
                    <a:pt x="689" y="2512"/>
                  </a:cubicBezTo>
                  <a:cubicBezTo>
                    <a:pt x="164" y="3611"/>
                    <a:pt x="1" y="4856"/>
                    <a:pt x="246" y="6053"/>
                  </a:cubicBezTo>
                  <a:lnTo>
                    <a:pt x="246" y="6069"/>
                  </a:lnTo>
                  <a:cubicBezTo>
                    <a:pt x="263" y="6151"/>
                    <a:pt x="279" y="6217"/>
                    <a:pt x="296" y="6282"/>
                  </a:cubicBezTo>
                  <a:cubicBezTo>
                    <a:pt x="263" y="6119"/>
                    <a:pt x="246" y="5955"/>
                    <a:pt x="246" y="5774"/>
                  </a:cubicBezTo>
                  <a:cubicBezTo>
                    <a:pt x="246" y="4906"/>
                    <a:pt x="410" y="4053"/>
                    <a:pt x="738" y="3250"/>
                  </a:cubicBezTo>
                  <a:cubicBezTo>
                    <a:pt x="1148" y="2234"/>
                    <a:pt x="1886" y="1398"/>
                    <a:pt x="2820" y="873"/>
                  </a:cubicBezTo>
                  <a:cubicBezTo>
                    <a:pt x="3377" y="559"/>
                    <a:pt x="4097" y="308"/>
                    <a:pt x="4806" y="308"/>
                  </a:cubicBezTo>
                  <a:cubicBezTo>
                    <a:pt x="5391" y="308"/>
                    <a:pt x="5968" y="478"/>
                    <a:pt x="6442" y="922"/>
                  </a:cubicBezTo>
                  <a:cubicBezTo>
                    <a:pt x="7491" y="1840"/>
                    <a:pt x="7147" y="3758"/>
                    <a:pt x="5951" y="4070"/>
                  </a:cubicBezTo>
                  <a:cubicBezTo>
                    <a:pt x="5825" y="4099"/>
                    <a:pt x="5696" y="4114"/>
                    <a:pt x="5567" y="4114"/>
                  </a:cubicBezTo>
                  <a:cubicBezTo>
                    <a:pt x="5122" y="4114"/>
                    <a:pt x="4684" y="3941"/>
                    <a:pt x="4443" y="3611"/>
                  </a:cubicBezTo>
                  <a:cubicBezTo>
                    <a:pt x="4164" y="3201"/>
                    <a:pt x="4148" y="2660"/>
                    <a:pt x="4426" y="2250"/>
                  </a:cubicBezTo>
                  <a:cubicBezTo>
                    <a:pt x="4616" y="1971"/>
                    <a:pt x="4919" y="1814"/>
                    <a:pt x="5233" y="1814"/>
                  </a:cubicBezTo>
                  <a:cubicBezTo>
                    <a:pt x="5380" y="1814"/>
                    <a:pt x="5530" y="1849"/>
                    <a:pt x="5672" y="1922"/>
                  </a:cubicBezTo>
                  <a:cubicBezTo>
                    <a:pt x="5852" y="2004"/>
                    <a:pt x="5967" y="2185"/>
                    <a:pt x="5967" y="2381"/>
                  </a:cubicBezTo>
                  <a:cubicBezTo>
                    <a:pt x="5967" y="2381"/>
                    <a:pt x="5967" y="2514"/>
                    <a:pt x="5883" y="2514"/>
                  </a:cubicBezTo>
                  <a:cubicBezTo>
                    <a:pt x="5879" y="2514"/>
                    <a:pt x="5874" y="2513"/>
                    <a:pt x="5869" y="2512"/>
                  </a:cubicBezTo>
                  <a:cubicBezTo>
                    <a:pt x="5754" y="2512"/>
                    <a:pt x="5787" y="2365"/>
                    <a:pt x="5524" y="2299"/>
                  </a:cubicBezTo>
                  <a:cubicBezTo>
                    <a:pt x="5495" y="2293"/>
                    <a:pt x="5466" y="2290"/>
                    <a:pt x="5437" y="2290"/>
                  </a:cubicBezTo>
                  <a:cubicBezTo>
                    <a:pt x="5183" y="2290"/>
                    <a:pt x="4990" y="2540"/>
                    <a:pt x="5049" y="2791"/>
                  </a:cubicBezTo>
                  <a:cubicBezTo>
                    <a:pt x="5080" y="2968"/>
                    <a:pt x="5317" y="3099"/>
                    <a:pt x="5561" y="3099"/>
                  </a:cubicBezTo>
                  <a:cubicBezTo>
                    <a:pt x="5701" y="3099"/>
                    <a:pt x="5843" y="3056"/>
                    <a:pt x="5951" y="2955"/>
                  </a:cubicBezTo>
                  <a:cubicBezTo>
                    <a:pt x="6016" y="2889"/>
                    <a:pt x="6065" y="2807"/>
                    <a:pt x="6098" y="2709"/>
                  </a:cubicBezTo>
                  <a:cubicBezTo>
                    <a:pt x="6180" y="2398"/>
                    <a:pt x="6049" y="2070"/>
                    <a:pt x="5770" y="1906"/>
                  </a:cubicBezTo>
                  <a:cubicBezTo>
                    <a:pt x="5599" y="1799"/>
                    <a:pt x="5408" y="1748"/>
                    <a:pt x="5219" y="1748"/>
                  </a:cubicBezTo>
                  <a:cubicBezTo>
                    <a:pt x="4886" y="1748"/>
                    <a:pt x="4560" y="1908"/>
                    <a:pt x="4361" y="2201"/>
                  </a:cubicBezTo>
                  <a:cubicBezTo>
                    <a:pt x="4049" y="2644"/>
                    <a:pt x="4049" y="3234"/>
                    <a:pt x="4361" y="3676"/>
                  </a:cubicBezTo>
                  <a:cubicBezTo>
                    <a:pt x="4617" y="4048"/>
                    <a:pt x="5083" y="4249"/>
                    <a:pt x="5579" y="4249"/>
                  </a:cubicBezTo>
                  <a:cubicBezTo>
                    <a:pt x="5718" y="4249"/>
                    <a:pt x="5860" y="4233"/>
                    <a:pt x="6000" y="4201"/>
                  </a:cubicBezTo>
                  <a:cubicBezTo>
                    <a:pt x="7344" y="3873"/>
                    <a:pt x="7704" y="1791"/>
                    <a:pt x="6557" y="808"/>
                  </a:cubicBezTo>
                  <a:cubicBezTo>
                    <a:pt x="6410" y="677"/>
                    <a:pt x="6262" y="545"/>
                    <a:pt x="6082" y="464"/>
                  </a:cubicBezTo>
                  <a:cubicBezTo>
                    <a:pt x="5590" y="168"/>
                    <a:pt x="5033" y="5"/>
                    <a:pt x="4475" y="5"/>
                  </a:cubicBezTo>
                  <a:cubicBezTo>
                    <a:pt x="4418" y="2"/>
                    <a:pt x="4361" y="0"/>
                    <a:pt x="43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4163825" y="2279450"/>
              <a:ext cx="76025" cy="81400"/>
            </a:xfrm>
            <a:custGeom>
              <a:avLst/>
              <a:gdLst/>
              <a:ahLst/>
              <a:cxnLst/>
              <a:rect l="l" t="t" r="r" b="b"/>
              <a:pathLst>
                <a:path w="3041" h="3256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994"/>
                    <a:pt x="1" y="3256"/>
                    <a:pt x="1" y="3256"/>
                  </a:cubicBezTo>
                  <a:cubicBezTo>
                    <a:pt x="1" y="3256"/>
                    <a:pt x="689" y="1158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4261775" y="2273150"/>
              <a:ext cx="129925" cy="112550"/>
            </a:xfrm>
            <a:custGeom>
              <a:avLst/>
              <a:gdLst/>
              <a:ahLst/>
              <a:cxnLst/>
              <a:rect l="l" t="t" r="r" b="b"/>
              <a:pathLst>
                <a:path w="5197" h="4502" extrusionOk="0">
                  <a:moveTo>
                    <a:pt x="3033" y="0"/>
                  </a:moveTo>
                  <a:cubicBezTo>
                    <a:pt x="3033" y="0"/>
                    <a:pt x="3344" y="689"/>
                    <a:pt x="3000" y="1770"/>
                  </a:cubicBezTo>
                  <a:cubicBezTo>
                    <a:pt x="2672" y="2836"/>
                    <a:pt x="1836" y="3049"/>
                    <a:pt x="1197" y="3114"/>
                  </a:cubicBezTo>
                  <a:cubicBezTo>
                    <a:pt x="574" y="3180"/>
                    <a:pt x="132" y="3459"/>
                    <a:pt x="0" y="4327"/>
                  </a:cubicBezTo>
                  <a:cubicBezTo>
                    <a:pt x="149" y="4229"/>
                    <a:pt x="314" y="4177"/>
                    <a:pt x="484" y="4177"/>
                  </a:cubicBezTo>
                  <a:cubicBezTo>
                    <a:pt x="596" y="4177"/>
                    <a:pt x="709" y="4200"/>
                    <a:pt x="820" y="4245"/>
                  </a:cubicBezTo>
                  <a:cubicBezTo>
                    <a:pt x="1056" y="4363"/>
                    <a:pt x="1447" y="4501"/>
                    <a:pt x="1843" y="4501"/>
                  </a:cubicBezTo>
                  <a:cubicBezTo>
                    <a:pt x="2164" y="4501"/>
                    <a:pt x="2489" y="4411"/>
                    <a:pt x="2738" y="4147"/>
                  </a:cubicBezTo>
                  <a:cubicBezTo>
                    <a:pt x="3098" y="3754"/>
                    <a:pt x="3246" y="3196"/>
                    <a:pt x="3148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6" y="1852"/>
                    <a:pt x="3340" y="1852"/>
                    <a:pt x="3344" y="1852"/>
                  </a:cubicBezTo>
                  <a:cubicBezTo>
                    <a:pt x="3344" y="1852"/>
                    <a:pt x="3348" y="1852"/>
                    <a:pt x="3354" y="1852"/>
                  </a:cubicBezTo>
                  <a:cubicBezTo>
                    <a:pt x="3398" y="1852"/>
                    <a:pt x="3572" y="1877"/>
                    <a:pt x="3557" y="2278"/>
                  </a:cubicBezTo>
                  <a:cubicBezTo>
                    <a:pt x="3557" y="2754"/>
                    <a:pt x="3525" y="3049"/>
                    <a:pt x="4147" y="3229"/>
                  </a:cubicBezTo>
                  <a:cubicBezTo>
                    <a:pt x="4492" y="3311"/>
                    <a:pt x="4803" y="3475"/>
                    <a:pt x="5065" y="3721"/>
                  </a:cubicBezTo>
                  <a:cubicBezTo>
                    <a:pt x="4967" y="3508"/>
                    <a:pt x="4934" y="3262"/>
                    <a:pt x="5000" y="3032"/>
                  </a:cubicBezTo>
                  <a:cubicBezTo>
                    <a:pt x="5115" y="2688"/>
                    <a:pt x="5196" y="2082"/>
                    <a:pt x="4639" y="1688"/>
                  </a:cubicBezTo>
                  <a:cubicBezTo>
                    <a:pt x="4082" y="1295"/>
                    <a:pt x="3525" y="1066"/>
                    <a:pt x="3393" y="672"/>
                  </a:cubicBezTo>
                  <a:cubicBezTo>
                    <a:pt x="3311" y="426"/>
                    <a:pt x="3180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4339625" y="2348950"/>
              <a:ext cx="32000" cy="49600"/>
            </a:xfrm>
            <a:custGeom>
              <a:avLst/>
              <a:gdLst/>
              <a:ahLst/>
              <a:cxnLst/>
              <a:rect l="l" t="t" r="r" b="b"/>
              <a:pathLst>
                <a:path w="1280" h="198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45" y="197"/>
                    <a:pt x="329" y="377"/>
                    <a:pt x="279" y="574"/>
                  </a:cubicBezTo>
                  <a:cubicBezTo>
                    <a:pt x="181" y="836"/>
                    <a:pt x="1" y="1263"/>
                    <a:pt x="509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50" y="1754"/>
                    <a:pt x="1099" y="1525"/>
                    <a:pt x="1165" y="1295"/>
                  </a:cubicBezTo>
                  <a:cubicBezTo>
                    <a:pt x="1279" y="935"/>
                    <a:pt x="1115" y="525"/>
                    <a:pt x="771" y="345"/>
                  </a:cubicBezTo>
                  <a:cubicBezTo>
                    <a:pt x="345" y="83"/>
                    <a:pt x="329" y="1"/>
                    <a:pt x="3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4340850" y="2133375"/>
              <a:ext cx="173375" cy="121925"/>
            </a:xfrm>
            <a:custGeom>
              <a:avLst/>
              <a:gdLst/>
              <a:ahLst/>
              <a:cxnLst/>
              <a:rect l="l" t="t" r="r" b="b"/>
              <a:pathLst>
                <a:path w="6935" h="4877" extrusionOk="0">
                  <a:moveTo>
                    <a:pt x="1967" y="1"/>
                  </a:moveTo>
                  <a:cubicBezTo>
                    <a:pt x="1073" y="1"/>
                    <a:pt x="587" y="838"/>
                    <a:pt x="706" y="1379"/>
                  </a:cubicBezTo>
                  <a:cubicBezTo>
                    <a:pt x="835" y="1981"/>
                    <a:pt x="1403" y="2019"/>
                    <a:pt x="1543" y="2019"/>
                  </a:cubicBezTo>
                  <a:cubicBezTo>
                    <a:pt x="1563" y="2019"/>
                    <a:pt x="1575" y="2018"/>
                    <a:pt x="1575" y="2018"/>
                  </a:cubicBezTo>
                  <a:cubicBezTo>
                    <a:pt x="1312" y="1919"/>
                    <a:pt x="1198" y="1608"/>
                    <a:pt x="1312" y="1362"/>
                  </a:cubicBezTo>
                  <a:cubicBezTo>
                    <a:pt x="1357" y="1289"/>
                    <a:pt x="1406" y="1263"/>
                    <a:pt x="1458" y="1263"/>
                  </a:cubicBezTo>
                  <a:cubicBezTo>
                    <a:pt x="1559" y="1263"/>
                    <a:pt x="1674" y="1363"/>
                    <a:pt x="1804" y="1428"/>
                  </a:cubicBezTo>
                  <a:cubicBezTo>
                    <a:pt x="1842" y="1447"/>
                    <a:pt x="1878" y="1455"/>
                    <a:pt x="1911" y="1455"/>
                  </a:cubicBezTo>
                  <a:cubicBezTo>
                    <a:pt x="2054" y="1455"/>
                    <a:pt x="2161" y="1302"/>
                    <a:pt x="2214" y="1116"/>
                  </a:cubicBezTo>
                  <a:cubicBezTo>
                    <a:pt x="2244" y="978"/>
                    <a:pt x="2345" y="845"/>
                    <a:pt x="2529" y="845"/>
                  </a:cubicBezTo>
                  <a:cubicBezTo>
                    <a:pt x="2650" y="845"/>
                    <a:pt x="2806" y="902"/>
                    <a:pt x="3001" y="1051"/>
                  </a:cubicBezTo>
                  <a:cubicBezTo>
                    <a:pt x="3476" y="1428"/>
                    <a:pt x="3181" y="2165"/>
                    <a:pt x="3181" y="2165"/>
                  </a:cubicBezTo>
                  <a:cubicBezTo>
                    <a:pt x="3181" y="2165"/>
                    <a:pt x="3181" y="1559"/>
                    <a:pt x="2738" y="1493"/>
                  </a:cubicBezTo>
                  <a:cubicBezTo>
                    <a:pt x="2694" y="1480"/>
                    <a:pt x="2649" y="1473"/>
                    <a:pt x="2604" y="1473"/>
                  </a:cubicBezTo>
                  <a:cubicBezTo>
                    <a:pt x="2430" y="1473"/>
                    <a:pt x="2259" y="1570"/>
                    <a:pt x="2181" y="1739"/>
                  </a:cubicBezTo>
                  <a:cubicBezTo>
                    <a:pt x="2460" y="1739"/>
                    <a:pt x="2476" y="2116"/>
                    <a:pt x="2329" y="2313"/>
                  </a:cubicBezTo>
                  <a:cubicBezTo>
                    <a:pt x="2181" y="2526"/>
                    <a:pt x="2230" y="2673"/>
                    <a:pt x="2361" y="2755"/>
                  </a:cubicBezTo>
                  <a:cubicBezTo>
                    <a:pt x="2509" y="2837"/>
                    <a:pt x="2706" y="2821"/>
                    <a:pt x="2542" y="3198"/>
                  </a:cubicBezTo>
                  <a:cubicBezTo>
                    <a:pt x="2361" y="3575"/>
                    <a:pt x="1640" y="3575"/>
                    <a:pt x="1640" y="3575"/>
                  </a:cubicBezTo>
                  <a:cubicBezTo>
                    <a:pt x="1788" y="3362"/>
                    <a:pt x="1755" y="3067"/>
                    <a:pt x="1558" y="2903"/>
                  </a:cubicBezTo>
                  <a:cubicBezTo>
                    <a:pt x="1558" y="3083"/>
                    <a:pt x="1460" y="3231"/>
                    <a:pt x="1296" y="3280"/>
                  </a:cubicBezTo>
                  <a:cubicBezTo>
                    <a:pt x="1001" y="3362"/>
                    <a:pt x="1017" y="3280"/>
                    <a:pt x="755" y="3509"/>
                  </a:cubicBezTo>
                  <a:cubicBezTo>
                    <a:pt x="624" y="3624"/>
                    <a:pt x="435" y="3653"/>
                    <a:pt x="280" y="3653"/>
                  </a:cubicBezTo>
                  <a:cubicBezTo>
                    <a:pt x="124" y="3653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81" y="3722"/>
                    <a:pt x="378" y="3772"/>
                    <a:pt x="575" y="3788"/>
                  </a:cubicBezTo>
                  <a:cubicBezTo>
                    <a:pt x="1017" y="3821"/>
                    <a:pt x="1460" y="3903"/>
                    <a:pt x="1886" y="4001"/>
                  </a:cubicBezTo>
                  <a:cubicBezTo>
                    <a:pt x="3066" y="4362"/>
                    <a:pt x="3787" y="4853"/>
                    <a:pt x="4689" y="4870"/>
                  </a:cubicBezTo>
                  <a:cubicBezTo>
                    <a:pt x="4744" y="4874"/>
                    <a:pt x="4800" y="4876"/>
                    <a:pt x="4855" y="4876"/>
                  </a:cubicBezTo>
                  <a:cubicBezTo>
                    <a:pt x="5245" y="4876"/>
                    <a:pt x="5640" y="4776"/>
                    <a:pt x="5984" y="4575"/>
                  </a:cubicBezTo>
                  <a:cubicBezTo>
                    <a:pt x="6721" y="4099"/>
                    <a:pt x="6935" y="3100"/>
                    <a:pt x="6459" y="2362"/>
                  </a:cubicBezTo>
                  <a:cubicBezTo>
                    <a:pt x="6227" y="2021"/>
                    <a:pt x="5859" y="1866"/>
                    <a:pt x="5517" y="1866"/>
                  </a:cubicBezTo>
                  <a:cubicBezTo>
                    <a:pt x="5184" y="1866"/>
                    <a:pt x="4876" y="2013"/>
                    <a:pt x="4738" y="2280"/>
                  </a:cubicBezTo>
                  <a:cubicBezTo>
                    <a:pt x="4492" y="2624"/>
                    <a:pt x="4525" y="3083"/>
                    <a:pt x="4820" y="3378"/>
                  </a:cubicBezTo>
                  <a:lnTo>
                    <a:pt x="4836" y="3378"/>
                  </a:lnTo>
                  <a:cubicBezTo>
                    <a:pt x="4853" y="3395"/>
                    <a:pt x="4869" y="3411"/>
                    <a:pt x="4902" y="3427"/>
                  </a:cubicBezTo>
                  <a:lnTo>
                    <a:pt x="4935" y="3460"/>
                  </a:lnTo>
                  <a:cubicBezTo>
                    <a:pt x="5034" y="3517"/>
                    <a:pt x="5156" y="3547"/>
                    <a:pt x="5276" y="3547"/>
                  </a:cubicBezTo>
                  <a:cubicBezTo>
                    <a:pt x="5534" y="3547"/>
                    <a:pt x="5782" y="3412"/>
                    <a:pt x="5771" y="3132"/>
                  </a:cubicBezTo>
                  <a:cubicBezTo>
                    <a:pt x="5784" y="2938"/>
                    <a:pt x="5628" y="2856"/>
                    <a:pt x="5452" y="2856"/>
                  </a:cubicBezTo>
                  <a:cubicBezTo>
                    <a:pt x="5197" y="2856"/>
                    <a:pt x="4900" y="3028"/>
                    <a:pt x="5017" y="3280"/>
                  </a:cubicBezTo>
                  <a:cubicBezTo>
                    <a:pt x="5017" y="3303"/>
                    <a:pt x="5017" y="3325"/>
                    <a:pt x="4996" y="3325"/>
                  </a:cubicBezTo>
                  <a:cubicBezTo>
                    <a:pt x="4971" y="3325"/>
                    <a:pt x="4918" y="3295"/>
                    <a:pt x="4804" y="3198"/>
                  </a:cubicBezTo>
                  <a:cubicBezTo>
                    <a:pt x="4689" y="3100"/>
                    <a:pt x="4623" y="2952"/>
                    <a:pt x="4623" y="2788"/>
                  </a:cubicBezTo>
                  <a:cubicBezTo>
                    <a:pt x="4623" y="2624"/>
                    <a:pt x="4689" y="2444"/>
                    <a:pt x="4804" y="2313"/>
                  </a:cubicBezTo>
                  <a:cubicBezTo>
                    <a:pt x="4930" y="2076"/>
                    <a:pt x="5200" y="1950"/>
                    <a:pt x="5491" y="1950"/>
                  </a:cubicBezTo>
                  <a:cubicBezTo>
                    <a:pt x="5804" y="1950"/>
                    <a:pt x="6140" y="2097"/>
                    <a:pt x="6344" y="2411"/>
                  </a:cubicBezTo>
                  <a:lnTo>
                    <a:pt x="6361" y="2444"/>
                  </a:lnTo>
                  <a:cubicBezTo>
                    <a:pt x="6574" y="2854"/>
                    <a:pt x="6574" y="3345"/>
                    <a:pt x="6328" y="3755"/>
                  </a:cubicBezTo>
                  <a:cubicBezTo>
                    <a:pt x="6049" y="4247"/>
                    <a:pt x="5412" y="4594"/>
                    <a:pt x="4583" y="4594"/>
                  </a:cubicBezTo>
                  <a:cubicBezTo>
                    <a:pt x="4196" y="4594"/>
                    <a:pt x="3766" y="4518"/>
                    <a:pt x="3312" y="4345"/>
                  </a:cubicBezTo>
                  <a:cubicBezTo>
                    <a:pt x="3263" y="4329"/>
                    <a:pt x="3033" y="4263"/>
                    <a:pt x="2886" y="4181"/>
                  </a:cubicBezTo>
                  <a:cubicBezTo>
                    <a:pt x="2460" y="3985"/>
                    <a:pt x="2017" y="3821"/>
                    <a:pt x="1575" y="3739"/>
                  </a:cubicBezTo>
                  <a:cubicBezTo>
                    <a:pt x="1738" y="3722"/>
                    <a:pt x="1935" y="3690"/>
                    <a:pt x="2148" y="3657"/>
                  </a:cubicBezTo>
                  <a:cubicBezTo>
                    <a:pt x="3886" y="3313"/>
                    <a:pt x="4148" y="838"/>
                    <a:pt x="2689" y="166"/>
                  </a:cubicBezTo>
                  <a:cubicBezTo>
                    <a:pt x="2426" y="50"/>
                    <a:pt x="2184" y="1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4425275" y="219897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902" y="803"/>
                    <a:pt x="3558" y="1590"/>
                    <a:pt x="2902" y="2066"/>
                  </a:cubicBezTo>
                  <a:cubicBezTo>
                    <a:pt x="2499" y="2373"/>
                    <a:pt x="2009" y="2472"/>
                    <a:pt x="1547" y="2472"/>
                  </a:cubicBezTo>
                  <a:cubicBezTo>
                    <a:pt x="730" y="2472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45" y="2885"/>
                    <a:pt x="1836" y="2639"/>
                    <a:pt x="2213" y="3049"/>
                  </a:cubicBezTo>
                  <a:cubicBezTo>
                    <a:pt x="2381" y="3232"/>
                    <a:pt x="2557" y="3288"/>
                    <a:pt x="2717" y="3288"/>
                  </a:cubicBezTo>
                  <a:cubicBezTo>
                    <a:pt x="2902" y="3288"/>
                    <a:pt x="3067" y="3215"/>
                    <a:pt x="3181" y="3180"/>
                  </a:cubicBezTo>
                  <a:cubicBezTo>
                    <a:pt x="3204" y="3173"/>
                    <a:pt x="3228" y="3170"/>
                    <a:pt x="3252" y="3170"/>
                  </a:cubicBezTo>
                  <a:cubicBezTo>
                    <a:pt x="3346" y="3170"/>
                    <a:pt x="3440" y="3220"/>
                    <a:pt x="3492" y="3311"/>
                  </a:cubicBezTo>
                  <a:cubicBezTo>
                    <a:pt x="3525" y="3098"/>
                    <a:pt x="3476" y="2885"/>
                    <a:pt x="3361" y="2721"/>
                  </a:cubicBezTo>
                  <a:cubicBezTo>
                    <a:pt x="3181" y="2508"/>
                    <a:pt x="2787" y="2508"/>
                    <a:pt x="2722" y="2508"/>
                  </a:cubicBezTo>
                  <a:cubicBezTo>
                    <a:pt x="3279" y="2459"/>
                    <a:pt x="3787" y="2180"/>
                    <a:pt x="4098" y="1721"/>
                  </a:cubicBezTo>
                  <a:cubicBezTo>
                    <a:pt x="4656" y="918"/>
                    <a:pt x="3804" y="0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4276525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1819" y="0"/>
                  </a:moveTo>
                  <a:cubicBezTo>
                    <a:pt x="1392" y="0"/>
                    <a:pt x="978" y="153"/>
                    <a:pt x="705" y="464"/>
                  </a:cubicBezTo>
                  <a:cubicBezTo>
                    <a:pt x="1" y="1087"/>
                    <a:pt x="443" y="2136"/>
                    <a:pt x="1033" y="2349"/>
                  </a:cubicBezTo>
                  <a:cubicBezTo>
                    <a:pt x="1156" y="2415"/>
                    <a:pt x="1291" y="2448"/>
                    <a:pt x="1429" y="2448"/>
                  </a:cubicBezTo>
                  <a:cubicBezTo>
                    <a:pt x="1566" y="2448"/>
                    <a:pt x="1705" y="2415"/>
                    <a:pt x="1836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7" y="2218"/>
                  </a:lnTo>
                  <a:cubicBezTo>
                    <a:pt x="2033" y="2202"/>
                    <a:pt x="2049" y="2185"/>
                    <a:pt x="2082" y="2153"/>
                  </a:cubicBezTo>
                  <a:cubicBezTo>
                    <a:pt x="2246" y="1989"/>
                    <a:pt x="2328" y="1743"/>
                    <a:pt x="2295" y="1497"/>
                  </a:cubicBezTo>
                  <a:cubicBezTo>
                    <a:pt x="2253" y="1165"/>
                    <a:pt x="2042" y="1022"/>
                    <a:pt x="1846" y="1022"/>
                  </a:cubicBezTo>
                  <a:cubicBezTo>
                    <a:pt x="1742" y="1022"/>
                    <a:pt x="1642" y="1062"/>
                    <a:pt x="1574" y="1136"/>
                  </a:cubicBezTo>
                  <a:cubicBezTo>
                    <a:pt x="1410" y="1300"/>
                    <a:pt x="1459" y="1579"/>
                    <a:pt x="1656" y="1694"/>
                  </a:cubicBezTo>
                  <a:cubicBezTo>
                    <a:pt x="1733" y="1728"/>
                    <a:pt x="1802" y="1738"/>
                    <a:pt x="1862" y="1738"/>
                  </a:cubicBezTo>
                  <a:cubicBezTo>
                    <a:pt x="1940" y="1738"/>
                    <a:pt x="2003" y="1721"/>
                    <a:pt x="2046" y="1721"/>
                  </a:cubicBezTo>
                  <a:cubicBezTo>
                    <a:pt x="2097" y="1721"/>
                    <a:pt x="2122" y="1743"/>
                    <a:pt x="2115" y="1841"/>
                  </a:cubicBezTo>
                  <a:cubicBezTo>
                    <a:pt x="2099" y="2038"/>
                    <a:pt x="1984" y="2202"/>
                    <a:pt x="1804" y="2300"/>
                  </a:cubicBezTo>
                  <a:cubicBezTo>
                    <a:pt x="1700" y="2352"/>
                    <a:pt x="1587" y="2377"/>
                    <a:pt x="1473" y="2377"/>
                  </a:cubicBezTo>
                  <a:cubicBezTo>
                    <a:pt x="1333" y="2377"/>
                    <a:pt x="1192" y="2340"/>
                    <a:pt x="1066" y="2267"/>
                  </a:cubicBezTo>
                  <a:cubicBezTo>
                    <a:pt x="525" y="2054"/>
                    <a:pt x="164" y="1104"/>
                    <a:pt x="804" y="563"/>
                  </a:cubicBezTo>
                  <a:cubicBezTo>
                    <a:pt x="1050" y="317"/>
                    <a:pt x="1394" y="169"/>
                    <a:pt x="1738" y="169"/>
                  </a:cubicBezTo>
                  <a:cubicBezTo>
                    <a:pt x="2492" y="202"/>
                    <a:pt x="3312" y="759"/>
                    <a:pt x="3443" y="2218"/>
                  </a:cubicBezTo>
                  <a:cubicBezTo>
                    <a:pt x="3492" y="2759"/>
                    <a:pt x="3443" y="3316"/>
                    <a:pt x="3279" y="3841"/>
                  </a:cubicBezTo>
                  <a:cubicBezTo>
                    <a:pt x="3164" y="4300"/>
                    <a:pt x="2951" y="4742"/>
                    <a:pt x="2672" y="5119"/>
                  </a:cubicBezTo>
                  <a:cubicBezTo>
                    <a:pt x="2263" y="5611"/>
                    <a:pt x="1754" y="6021"/>
                    <a:pt x="1181" y="6283"/>
                  </a:cubicBezTo>
                  <a:cubicBezTo>
                    <a:pt x="1804" y="6037"/>
                    <a:pt x="2361" y="5644"/>
                    <a:pt x="2787" y="5119"/>
                  </a:cubicBezTo>
                  <a:cubicBezTo>
                    <a:pt x="3541" y="4267"/>
                    <a:pt x="4443" y="2235"/>
                    <a:pt x="3164" y="612"/>
                  </a:cubicBezTo>
                  <a:cubicBezTo>
                    <a:pt x="2829" y="207"/>
                    <a:pt x="2315" y="0"/>
                    <a:pt x="1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874950" y="2651575"/>
              <a:ext cx="226625" cy="158025"/>
            </a:xfrm>
            <a:custGeom>
              <a:avLst/>
              <a:gdLst/>
              <a:ahLst/>
              <a:cxnLst/>
              <a:rect l="l" t="t" r="r" b="b"/>
              <a:pathLst>
                <a:path w="9065" h="6321" extrusionOk="0">
                  <a:moveTo>
                    <a:pt x="2001" y="0"/>
                  </a:moveTo>
                  <a:cubicBezTo>
                    <a:pt x="1084" y="0"/>
                    <a:pt x="66" y="652"/>
                    <a:pt x="33" y="1844"/>
                  </a:cubicBezTo>
                  <a:cubicBezTo>
                    <a:pt x="0" y="2713"/>
                    <a:pt x="459" y="3533"/>
                    <a:pt x="1229" y="3942"/>
                  </a:cubicBezTo>
                  <a:cubicBezTo>
                    <a:pt x="1731" y="4193"/>
                    <a:pt x="2300" y="4298"/>
                    <a:pt x="2880" y="4298"/>
                  </a:cubicBezTo>
                  <a:cubicBezTo>
                    <a:pt x="3209" y="4298"/>
                    <a:pt x="3542" y="4264"/>
                    <a:pt x="3868" y="4205"/>
                  </a:cubicBezTo>
                  <a:cubicBezTo>
                    <a:pt x="4754" y="3959"/>
                    <a:pt x="5557" y="3631"/>
                    <a:pt x="6376" y="3418"/>
                  </a:cubicBezTo>
                  <a:cubicBezTo>
                    <a:pt x="6573" y="3371"/>
                    <a:pt x="6772" y="3347"/>
                    <a:pt x="6968" y="3347"/>
                  </a:cubicBezTo>
                  <a:cubicBezTo>
                    <a:pt x="7589" y="3347"/>
                    <a:pt x="8175" y="3584"/>
                    <a:pt x="8524" y="4057"/>
                  </a:cubicBezTo>
                  <a:cubicBezTo>
                    <a:pt x="8950" y="4647"/>
                    <a:pt x="8999" y="5582"/>
                    <a:pt x="8458" y="5975"/>
                  </a:cubicBezTo>
                  <a:cubicBezTo>
                    <a:pt x="8238" y="6137"/>
                    <a:pt x="7979" y="6212"/>
                    <a:pt x="7731" y="6212"/>
                  </a:cubicBezTo>
                  <a:cubicBezTo>
                    <a:pt x="7350" y="6212"/>
                    <a:pt x="6994" y="6036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4" y="4412"/>
                    <a:pt x="7424" y="4394"/>
                    <a:pt x="7522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8" y="4893"/>
                    <a:pt x="8245" y="5106"/>
                    <a:pt x="8163" y="5287"/>
                  </a:cubicBezTo>
                  <a:cubicBezTo>
                    <a:pt x="8163" y="5326"/>
                    <a:pt x="8109" y="5398"/>
                    <a:pt x="8063" y="5398"/>
                  </a:cubicBezTo>
                  <a:cubicBezTo>
                    <a:pt x="8052" y="5398"/>
                    <a:pt x="8041" y="5394"/>
                    <a:pt x="8032" y="5385"/>
                  </a:cubicBezTo>
                  <a:cubicBezTo>
                    <a:pt x="7966" y="5319"/>
                    <a:pt x="8032" y="4975"/>
                    <a:pt x="7655" y="4926"/>
                  </a:cubicBezTo>
                  <a:cubicBezTo>
                    <a:pt x="7640" y="4924"/>
                    <a:pt x="7625" y="4923"/>
                    <a:pt x="7611" y="4923"/>
                  </a:cubicBezTo>
                  <a:cubicBezTo>
                    <a:pt x="7268" y="4923"/>
                    <a:pt x="7161" y="5473"/>
                    <a:pt x="7507" y="5631"/>
                  </a:cubicBezTo>
                  <a:cubicBezTo>
                    <a:pt x="7577" y="5662"/>
                    <a:pt x="7650" y="5676"/>
                    <a:pt x="7720" y="5676"/>
                  </a:cubicBezTo>
                  <a:cubicBezTo>
                    <a:pt x="7945" y="5676"/>
                    <a:pt x="8154" y="5528"/>
                    <a:pt x="8228" y="5303"/>
                  </a:cubicBezTo>
                  <a:cubicBezTo>
                    <a:pt x="8228" y="5287"/>
                    <a:pt x="8228" y="5287"/>
                    <a:pt x="8228" y="5287"/>
                  </a:cubicBezTo>
                  <a:cubicBezTo>
                    <a:pt x="8228" y="5270"/>
                    <a:pt x="8245" y="5254"/>
                    <a:pt x="8245" y="5237"/>
                  </a:cubicBezTo>
                  <a:lnTo>
                    <a:pt x="8245" y="5221"/>
                  </a:lnTo>
                  <a:cubicBezTo>
                    <a:pt x="8261" y="5090"/>
                    <a:pt x="8261" y="4975"/>
                    <a:pt x="8228" y="4844"/>
                  </a:cubicBezTo>
                  <a:cubicBezTo>
                    <a:pt x="8104" y="4532"/>
                    <a:pt x="7808" y="4344"/>
                    <a:pt x="7501" y="4344"/>
                  </a:cubicBezTo>
                  <a:cubicBezTo>
                    <a:pt x="7404" y="4344"/>
                    <a:pt x="7306" y="4362"/>
                    <a:pt x="7212" y="4401"/>
                  </a:cubicBezTo>
                  <a:cubicBezTo>
                    <a:pt x="6720" y="4516"/>
                    <a:pt x="6425" y="5221"/>
                    <a:pt x="6753" y="5762"/>
                  </a:cubicBezTo>
                  <a:cubicBezTo>
                    <a:pt x="6925" y="6116"/>
                    <a:pt x="7335" y="6321"/>
                    <a:pt x="7763" y="6321"/>
                  </a:cubicBezTo>
                  <a:cubicBezTo>
                    <a:pt x="8027" y="6321"/>
                    <a:pt x="8298" y="6242"/>
                    <a:pt x="8524" y="6073"/>
                  </a:cubicBezTo>
                  <a:cubicBezTo>
                    <a:pt x="8950" y="5729"/>
                    <a:pt x="9064" y="5139"/>
                    <a:pt x="8933" y="4582"/>
                  </a:cubicBezTo>
                  <a:cubicBezTo>
                    <a:pt x="8835" y="4041"/>
                    <a:pt x="8474" y="3172"/>
                    <a:pt x="7212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43" y="2846"/>
                    <a:pt x="3910" y="3972"/>
                    <a:pt x="2333" y="3972"/>
                  </a:cubicBezTo>
                  <a:cubicBezTo>
                    <a:pt x="2102" y="3972"/>
                    <a:pt x="1871" y="3948"/>
                    <a:pt x="1639" y="3893"/>
                  </a:cubicBezTo>
                  <a:cubicBezTo>
                    <a:pt x="1557" y="3877"/>
                    <a:pt x="1459" y="3844"/>
                    <a:pt x="1377" y="3828"/>
                  </a:cubicBezTo>
                  <a:cubicBezTo>
                    <a:pt x="1361" y="3828"/>
                    <a:pt x="1328" y="3811"/>
                    <a:pt x="1311" y="3795"/>
                  </a:cubicBezTo>
                  <a:cubicBezTo>
                    <a:pt x="590" y="3418"/>
                    <a:pt x="164" y="2664"/>
                    <a:pt x="180" y="1861"/>
                  </a:cubicBezTo>
                  <a:cubicBezTo>
                    <a:pt x="202" y="743"/>
                    <a:pt x="1174" y="111"/>
                    <a:pt x="2039" y="111"/>
                  </a:cubicBezTo>
                  <a:cubicBezTo>
                    <a:pt x="2456" y="111"/>
                    <a:pt x="2848" y="257"/>
                    <a:pt x="3098" y="566"/>
                  </a:cubicBezTo>
                  <a:cubicBezTo>
                    <a:pt x="3573" y="1008"/>
                    <a:pt x="3524" y="1762"/>
                    <a:pt x="3016" y="2172"/>
                  </a:cubicBezTo>
                  <a:cubicBezTo>
                    <a:pt x="2950" y="2238"/>
                    <a:pt x="2852" y="2271"/>
                    <a:pt x="2770" y="2303"/>
                  </a:cubicBezTo>
                  <a:cubicBezTo>
                    <a:pt x="2709" y="2316"/>
                    <a:pt x="2646" y="2322"/>
                    <a:pt x="2584" y="2322"/>
                  </a:cubicBezTo>
                  <a:cubicBezTo>
                    <a:pt x="2397" y="2322"/>
                    <a:pt x="2213" y="2266"/>
                    <a:pt x="2065" y="2156"/>
                  </a:cubicBezTo>
                  <a:cubicBezTo>
                    <a:pt x="1934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5" y="1894"/>
                    <a:pt x="2310" y="1883"/>
                    <a:pt x="2360" y="1861"/>
                  </a:cubicBezTo>
                  <a:cubicBezTo>
                    <a:pt x="2606" y="1713"/>
                    <a:pt x="2541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6" y="1211"/>
                    <a:pt x="1507" y="1748"/>
                    <a:pt x="1901" y="2172"/>
                  </a:cubicBezTo>
                  <a:cubicBezTo>
                    <a:pt x="2059" y="2318"/>
                    <a:pt x="2262" y="2400"/>
                    <a:pt x="2476" y="2400"/>
                  </a:cubicBezTo>
                  <a:cubicBezTo>
                    <a:pt x="2551" y="2400"/>
                    <a:pt x="2628" y="2390"/>
                    <a:pt x="2705" y="2369"/>
                  </a:cubicBezTo>
                  <a:cubicBezTo>
                    <a:pt x="2721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1" y="2320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33"/>
                    <a:pt x="3557" y="910"/>
                    <a:pt x="3164" y="500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913450" y="274145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2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6" y="457"/>
                    <a:pt x="2583" y="1019"/>
                    <a:pt x="1411" y="1019"/>
                  </a:cubicBezTo>
                  <a:cubicBezTo>
                    <a:pt x="929" y="1019"/>
                    <a:pt x="450" y="924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67" y="1333"/>
                    <a:pt x="1345" y="1333"/>
                  </a:cubicBezTo>
                  <a:cubicBezTo>
                    <a:pt x="1372" y="1333"/>
                    <a:pt x="1399" y="1333"/>
                    <a:pt x="1427" y="1331"/>
                  </a:cubicBezTo>
                  <a:cubicBezTo>
                    <a:pt x="1951" y="1294"/>
                    <a:pt x="2185" y="1158"/>
                    <a:pt x="2318" y="1158"/>
                  </a:cubicBezTo>
                  <a:cubicBezTo>
                    <a:pt x="2364" y="1158"/>
                    <a:pt x="2397" y="1174"/>
                    <a:pt x="2427" y="1216"/>
                  </a:cubicBezTo>
                  <a:cubicBezTo>
                    <a:pt x="2503" y="1305"/>
                    <a:pt x="2403" y="1364"/>
                    <a:pt x="2248" y="1364"/>
                  </a:cubicBezTo>
                  <a:cubicBezTo>
                    <a:pt x="2202" y="1364"/>
                    <a:pt x="2152" y="1359"/>
                    <a:pt x="2099" y="1347"/>
                  </a:cubicBezTo>
                  <a:cubicBezTo>
                    <a:pt x="2052" y="1330"/>
                    <a:pt x="2001" y="1321"/>
                    <a:pt x="1948" y="1321"/>
                  </a:cubicBezTo>
                  <a:cubicBezTo>
                    <a:pt x="1854" y="1321"/>
                    <a:pt x="1757" y="1350"/>
                    <a:pt x="1673" y="1413"/>
                  </a:cubicBezTo>
                  <a:cubicBezTo>
                    <a:pt x="1511" y="1574"/>
                    <a:pt x="1715" y="2085"/>
                    <a:pt x="1346" y="2085"/>
                  </a:cubicBezTo>
                  <a:cubicBezTo>
                    <a:pt x="1340" y="2085"/>
                    <a:pt x="1335" y="2085"/>
                    <a:pt x="1329" y="2085"/>
                  </a:cubicBezTo>
                  <a:lnTo>
                    <a:pt x="1329" y="2085"/>
                  </a:lnTo>
                  <a:cubicBezTo>
                    <a:pt x="1329" y="2085"/>
                    <a:pt x="1613" y="2451"/>
                    <a:pt x="2044" y="2451"/>
                  </a:cubicBezTo>
                  <a:cubicBezTo>
                    <a:pt x="2189" y="2451"/>
                    <a:pt x="2351" y="2410"/>
                    <a:pt x="2525" y="2298"/>
                  </a:cubicBezTo>
                  <a:cubicBezTo>
                    <a:pt x="3197" y="1872"/>
                    <a:pt x="2820" y="1364"/>
                    <a:pt x="3066" y="1233"/>
                  </a:cubicBezTo>
                  <a:cubicBezTo>
                    <a:pt x="3108" y="1214"/>
                    <a:pt x="3148" y="1206"/>
                    <a:pt x="3186" y="1206"/>
                  </a:cubicBezTo>
                  <a:cubicBezTo>
                    <a:pt x="3385" y="1206"/>
                    <a:pt x="3505" y="1438"/>
                    <a:pt x="3312" y="1659"/>
                  </a:cubicBezTo>
                  <a:cubicBezTo>
                    <a:pt x="3082" y="1937"/>
                    <a:pt x="2230" y="2888"/>
                    <a:pt x="3558" y="3691"/>
                  </a:cubicBezTo>
                  <a:cubicBezTo>
                    <a:pt x="3558" y="3691"/>
                    <a:pt x="3377" y="3232"/>
                    <a:pt x="3738" y="3068"/>
                  </a:cubicBezTo>
                  <a:cubicBezTo>
                    <a:pt x="4099" y="2921"/>
                    <a:pt x="4803" y="2691"/>
                    <a:pt x="4705" y="2200"/>
                  </a:cubicBezTo>
                  <a:cubicBezTo>
                    <a:pt x="4607" y="1692"/>
                    <a:pt x="4246" y="938"/>
                    <a:pt x="4836" y="495"/>
                  </a:cubicBezTo>
                  <a:cubicBezTo>
                    <a:pt x="5192" y="235"/>
                    <a:pt x="5497" y="134"/>
                    <a:pt x="5801" y="134"/>
                  </a:cubicBezTo>
                  <a:cubicBezTo>
                    <a:pt x="6015" y="134"/>
                    <a:pt x="6229" y="184"/>
                    <a:pt x="6459" y="266"/>
                  </a:cubicBezTo>
                  <a:cubicBezTo>
                    <a:pt x="6459" y="266"/>
                    <a:pt x="6127" y="0"/>
                    <a:pt x="55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943375" y="2649375"/>
              <a:ext cx="90575" cy="63475"/>
            </a:xfrm>
            <a:custGeom>
              <a:avLst/>
              <a:gdLst/>
              <a:ahLst/>
              <a:cxnLst/>
              <a:rect l="l" t="t" r="r" b="b"/>
              <a:pathLst>
                <a:path w="3623" h="2539" extrusionOk="0">
                  <a:moveTo>
                    <a:pt x="1101" y="0"/>
                  </a:moveTo>
                  <a:cubicBezTo>
                    <a:pt x="504" y="0"/>
                    <a:pt x="0" y="129"/>
                    <a:pt x="0" y="129"/>
                  </a:cubicBezTo>
                  <a:cubicBezTo>
                    <a:pt x="0" y="129"/>
                    <a:pt x="951" y="211"/>
                    <a:pt x="1197" y="556"/>
                  </a:cubicBezTo>
                  <a:cubicBezTo>
                    <a:pt x="1361" y="752"/>
                    <a:pt x="1426" y="1015"/>
                    <a:pt x="1344" y="1277"/>
                  </a:cubicBezTo>
                  <a:cubicBezTo>
                    <a:pt x="1295" y="1506"/>
                    <a:pt x="1181" y="2146"/>
                    <a:pt x="2213" y="2162"/>
                  </a:cubicBezTo>
                  <a:cubicBezTo>
                    <a:pt x="3246" y="2178"/>
                    <a:pt x="3082" y="2539"/>
                    <a:pt x="3082" y="2539"/>
                  </a:cubicBezTo>
                  <a:cubicBezTo>
                    <a:pt x="3082" y="2539"/>
                    <a:pt x="3623" y="1769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907725" y="258252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1" y="0"/>
                  </a:moveTo>
                  <a:cubicBezTo>
                    <a:pt x="836" y="164"/>
                    <a:pt x="738" y="705"/>
                    <a:pt x="804" y="1443"/>
                  </a:cubicBezTo>
                  <a:cubicBezTo>
                    <a:pt x="869" y="2181"/>
                    <a:pt x="0" y="2623"/>
                    <a:pt x="0" y="2623"/>
                  </a:cubicBezTo>
                  <a:cubicBezTo>
                    <a:pt x="590" y="2410"/>
                    <a:pt x="1771" y="2689"/>
                    <a:pt x="2016" y="2017"/>
                  </a:cubicBezTo>
                  <a:cubicBezTo>
                    <a:pt x="2262" y="1361"/>
                    <a:pt x="1639" y="935"/>
                    <a:pt x="1279" y="738"/>
                  </a:cubicBezTo>
                  <a:cubicBezTo>
                    <a:pt x="918" y="541"/>
                    <a:pt x="1131" y="1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823300" y="2611625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2725" y="92"/>
                    <a:pt x="2606" y="141"/>
                    <a:pt x="2486" y="141"/>
                  </a:cubicBezTo>
                  <a:cubicBezTo>
                    <a:pt x="2455" y="141"/>
                    <a:pt x="2424" y="138"/>
                    <a:pt x="2394" y="131"/>
                  </a:cubicBezTo>
                  <a:cubicBezTo>
                    <a:pt x="2336" y="120"/>
                    <a:pt x="2251" y="110"/>
                    <a:pt x="2152" y="110"/>
                  </a:cubicBezTo>
                  <a:cubicBezTo>
                    <a:pt x="1831" y="110"/>
                    <a:pt x="1368" y="213"/>
                    <a:pt x="1230" y="689"/>
                  </a:cubicBezTo>
                  <a:cubicBezTo>
                    <a:pt x="1050" y="1312"/>
                    <a:pt x="1197" y="1705"/>
                    <a:pt x="1410" y="1885"/>
                  </a:cubicBezTo>
                  <a:cubicBezTo>
                    <a:pt x="1623" y="2066"/>
                    <a:pt x="1623" y="2443"/>
                    <a:pt x="1476" y="2508"/>
                  </a:cubicBezTo>
                  <a:cubicBezTo>
                    <a:pt x="1439" y="2525"/>
                    <a:pt x="1402" y="2533"/>
                    <a:pt x="1367" y="2533"/>
                  </a:cubicBezTo>
                  <a:cubicBezTo>
                    <a:pt x="1199" y="2533"/>
                    <a:pt x="1067" y="2357"/>
                    <a:pt x="1148" y="2180"/>
                  </a:cubicBezTo>
                  <a:cubicBezTo>
                    <a:pt x="1221" y="1960"/>
                    <a:pt x="1046" y="1728"/>
                    <a:pt x="820" y="1728"/>
                  </a:cubicBezTo>
                  <a:cubicBezTo>
                    <a:pt x="794" y="1728"/>
                    <a:pt x="766" y="1731"/>
                    <a:pt x="738" y="1738"/>
                  </a:cubicBezTo>
                  <a:cubicBezTo>
                    <a:pt x="686" y="1744"/>
                    <a:pt x="638" y="1748"/>
                    <a:pt x="595" y="1748"/>
                  </a:cubicBezTo>
                  <a:cubicBezTo>
                    <a:pt x="421" y="1748"/>
                    <a:pt x="319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1" y="2492"/>
                    <a:pt x="689" y="2918"/>
                  </a:cubicBezTo>
                  <a:cubicBezTo>
                    <a:pt x="1394" y="3360"/>
                    <a:pt x="1738" y="4049"/>
                    <a:pt x="2132" y="4311"/>
                  </a:cubicBezTo>
                  <a:cubicBezTo>
                    <a:pt x="2132" y="4311"/>
                    <a:pt x="1525" y="3344"/>
                    <a:pt x="2082" y="2475"/>
                  </a:cubicBezTo>
                  <a:cubicBezTo>
                    <a:pt x="2640" y="1607"/>
                    <a:pt x="3181" y="1344"/>
                    <a:pt x="2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3718000" y="2453100"/>
              <a:ext cx="202850" cy="202800"/>
            </a:xfrm>
            <a:custGeom>
              <a:avLst/>
              <a:gdLst/>
              <a:ahLst/>
              <a:cxnLst/>
              <a:rect l="l" t="t" r="r" b="b"/>
              <a:pathLst>
                <a:path w="8114" h="8112" extrusionOk="0">
                  <a:moveTo>
                    <a:pt x="2344" y="0"/>
                  </a:moveTo>
                  <a:cubicBezTo>
                    <a:pt x="2257" y="0"/>
                    <a:pt x="2169" y="5"/>
                    <a:pt x="2082" y="14"/>
                  </a:cubicBezTo>
                  <a:cubicBezTo>
                    <a:pt x="771" y="178"/>
                    <a:pt x="0" y="1981"/>
                    <a:pt x="787" y="3227"/>
                  </a:cubicBezTo>
                  <a:cubicBezTo>
                    <a:pt x="1402" y="4216"/>
                    <a:pt x="2510" y="4479"/>
                    <a:pt x="3485" y="4479"/>
                  </a:cubicBezTo>
                  <a:cubicBezTo>
                    <a:pt x="3576" y="4479"/>
                    <a:pt x="3666" y="4477"/>
                    <a:pt x="3754" y="4473"/>
                  </a:cubicBezTo>
                  <a:cubicBezTo>
                    <a:pt x="3967" y="4473"/>
                    <a:pt x="4213" y="4456"/>
                    <a:pt x="4459" y="4423"/>
                  </a:cubicBezTo>
                  <a:cubicBezTo>
                    <a:pt x="4459" y="4423"/>
                    <a:pt x="4664" y="4389"/>
                    <a:pt x="4972" y="4389"/>
                  </a:cubicBezTo>
                  <a:cubicBezTo>
                    <a:pt x="5455" y="4389"/>
                    <a:pt x="6189" y="4474"/>
                    <a:pt x="6770" y="4915"/>
                  </a:cubicBezTo>
                  <a:cubicBezTo>
                    <a:pt x="7163" y="5243"/>
                    <a:pt x="7425" y="5718"/>
                    <a:pt x="7524" y="6227"/>
                  </a:cubicBezTo>
                  <a:cubicBezTo>
                    <a:pt x="7524" y="6227"/>
                    <a:pt x="7688" y="7423"/>
                    <a:pt x="7114" y="8079"/>
                  </a:cubicBezTo>
                  <a:lnTo>
                    <a:pt x="7081" y="8112"/>
                  </a:lnTo>
                  <a:cubicBezTo>
                    <a:pt x="7081" y="8112"/>
                    <a:pt x="8114" y="7587"/>
                    <a:pt x="7999" y="5981"/>
                  </a:cubicBezTo>
                  <a:cubicBezTo>
                    <a:pt x="7891" y="4664"/>
                    <a:pt x="6827" y="4011"/>
                    <a:pt x="5488" y="4011"/>
                  </a:cubicBezTo>
                  <a:cubicBezTo>
                    <a:pt x="5209" y="4011"/>
                    <a:pt x="4919" y="4039"/>
                    <a:pt x="4623" y="4096"/>
                  </a:cubicBezTo>
                  <a:cubicBezTo>
                    <a:pt x="4113" y="4196"/>
                    <a:pt x="3661" y="4246"/>
                    <a:pt x="3253" y="4246"/>
                  </a:cubicBezTo>
                  <a:cubicBezTo>
                    <a:pt x="2730" y="4246"/>
                    <a:pt x="2282" y="4163"/>
                    <a:pt x="1885" y="3997"/>
                  </a:cubicBezTo>
                  <a:cubicBezTo>
                    <a:pt x="1492" y="3817"/>
                    <a:pt x="1164" y="3522"/>
                    <a:pt x="934" y="3145"/>
                  </a:cubicBezTo>
                  <a:cubicBezTo>
                    <a:pt x="197" y="1998"/>
                    <a:pt x="902" y="309"/>
                    <a:pt x="2115" y="162"/>
                  </a:cubicBezTo>
                  <a:cubicBezTo>
                    <a:pt x="2213" y="147"/>
                    <a:pt x="2313" y="140"/>
                    <a:pt x="2412" y="140"/>
                  </a:cubicBezTo>
                  <a:cubicBezTo>
                    <a:pt x="2877" y="140"/>
                    <a:pt x="3336" y="300"/>
                    <a:pt x="3606" y="637"/>
                  </a:cubicBezTo>
                  <a:cubicBezTo>
                    <a:pt x="3885" y="1030"/>
                    <a:pt x="3934" y="1555"/>
                    <a:pt x="3737" y="1998"/>
                  </a:cubicBezTo>
                  <a:cubicBezTo>
                    <a:pt x="3593" y="2339"/>
                    <a:pt x="3258" y="2544"/>
                    <a:pt x="2903" y="2544"/>
                  </a:cubicBezTo>
                  <a:cubicBezTo>
                    <a:pt x="2816" y="2544"/>
                    <a:pt x="2727" y="2532"/>
                    <a:pt x="2639" y="2506"/>
                  </a:cubicBezTo>
                  <a:cubicBezTo>
                    <a:pt x="2213" y="2407"/>
                    <a:pt x="2033" y="1965"/>
                    <a:pt x="2361" y="1916"/>
                  </a:cubicBezTo>
                  <a:cubicBezTo>
                    <a:pt x="2770" y="1850"/>
                    <a:pt x="2852" y="1506"/>
                    <a:pt x="2705" y="1211"/>
                  </a:cubicBezTo>
                  <a:cubicBezTo>
                    <a:pt x="2652" y="1091"/>
                    <a:pt x="2521" y="1026"/>
                    <a:pt x="2378" y="1026"/>
                  </a:cubicBezTo>
                  <a:cubicBezTo>
                    <a:pt x="2168" y="1026"/>
                    <a:pt x="1934" y="1168"/>
                    <a:pt x="1885" y="1489"/>
                  </a:cubicBezTo>
                  <a:cubicBezTo>
                    <a:pt x="1820" y="1768"/>
                    <a:pt x="1902" y="2047"/>
                    <a:pt x="2082" y="2243"/>
                  </a:cubicBezTo>
                  <a:cubicBezTo>
                    <a:pt x="2257" y="2436"/>
                    <a:pt x="2591" y="2598"/>
                    <a:pt x="2934" y="2598"/>
                  </a:cubicBezTo>
                  <a:cubicBezTo>
                    <a:pt x="3264" y="2598"/>
                    <a:pt x="3602" y="2448"/>
                    <a:pt x="3819" y="2030"/>
                  </a:cubicBezTo>
                  <a:cubicBezTo>
                    <a:pt x="4049" y="1555"/>
                    <a:pt x="4000" y="998"/>
                    <a:pt x="3705" y="572"/>
                  </a:cubicBezTo>
                  <a:cubicBezTo>
                    <a:pt x="3394" y="177"/>
                    <a:pt x="2878" y="0"/>
                    <a:pt x="2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3750775" y="2569525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3587" y="1"/>
                  </a:moveTo>
                  <a:cubicBezTo>
                    <a:pt x="3291" y="1"/>
                    <a:pt x="2939" y="42"/>
                    <a:pt x="2541" y="160"/>
                  </a:cubicBezTo>
                  <a:cubicBezTo>
                    <a:pt x="1986" y="324"/>
                    <a:pt x="1513" y="386"/>
                    <a:pt x="1125" y="386"/>
                  </a:cubicBezTo>
                  <a:cubicBezTo>
                    <a:pt x="586" y="386"/>
                    <a:pt x="210" y="267"/>
                    <a:pt x="0" y="143"/>
                  </a:cubicBezTo>
                  <a:lnTo>
                    <a:pt x="0" y="143"/>
                  </a:lnTo>
                  <a:cubicBezTo>
                    <a:pt x="132" y="258"/>
                    <a:pt x="263" y="389"/>
                    <a:pt x="377" y="520"/>
                  </a:cubicBezTo>
                  <a:cubicBezTo>
                    <a:pt x="453" y="641"/>
                    <a:pt x="598" y="1390"/>
                    <a:pt x="1199" y="1390"/>
                  </a:cubicBezTo>
                  <a:cubicBezTo>
                    <a:pt x="1250" y="1390"/>
                    <a:pt x="1304" y="1384"/>
                    <a:pt x="1361" y="1373"/>
                  </a:cubicBezTo>
                  <a:cubicBezTo>
                    <a:pt x="2082" y="1225"/>
                    <a:pt x="1951" y="750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2"/>
                    <a:pt x="2869" y="848"/>
                  </a:cubicBezTo>
                  <a:cubicBezTo>
                    <a:pt x="2811" y="892"/>
                    <a:pt x="2759" y="906"/>
                    <a:pt x="2704" y="906"/>
                  </a:cubicBezTo>
                  <a:cubicBezTo>
                    <a:pt x="2635" y="906"/>
                    <a:pt x="2560" y="883"/>
                    <a:pt x="2459" y="865"/>
                  </a:cubicBezTo>
                  <a:cubicBezTo>
                    <a:pt x="2451" y="864"/>
                    <a:pt x="2442" y="863"/>
                    <a:pt x="2433" y="863"/>
                  </a:cubicBezTo>
                  <a:cubicBezTo>
                    <a:pt x="2249" y="863"/>
                    <a:pt x="1812" y="1018"/>
                    <a:pt x="1967" y="1438"/>
                  </a:cubicBezTo>
                  <a:cubicBezTo>
                    <a:pt x="2131" y="1865"/>
                    <a:pt x="2377" y="2225"/>
                    <a:pt x="2115" y="2373"/>
                  </a:cubicBezTo>
                  <a:cubicBezTo>
                    <a:pt x="2115" y="2373"/>
                    <a:pt x="3033" y="2373"/>
                    <a:pt x="3344" y="2110"/>
                  </a:cubicBezTo>
                  <a:cubicBezTo>
                    <a:pt x="3705" y="1848"/>
                    <a:pt x="3852" y="1406"/>
                    <a:pt x="3738" y="979"/>
                  </a:cubicBezTo>
                  <a:cubicBezTo>
                    <a:pt x="3626" y="505"/>
                    <a:pt x="3942" y="197"/>
                    <a:pt x="4413" y="197"/>
                  </a:cubicBezTo>
                  <a:cubicBezTo>
                    <a:pt x="4495" y="197"/>
                    <a:pt x="4582" y="206"/>
                    <a:pt x="4672" y="225"/>
                  </a:cubicBezTo>
                  <a:cubicBezTo>
                    <a:pt x="4672" y="225"/>
                    <a:pt x="4278" y="1"/>
                    <a:pt x="35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3780275" y="24600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705" y="443"/>
                    <a:pt x="1853" y="1082"/>
                    <a:pt x="1640" y="1656"/>
                  </a:cubicBezTo>
                  <a:cubicBezTo>
                    <a:pt x="1410" y="2417"/>
                    <a:pt x="887" y="2617"/>
                    <a:pt x="437" y="2617"/>
                  </a:cubicBezTo>
                  <a:cubicBezTo>
                    <a:pt x="276" y="2617"/>
                    <a:pt x="126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44" y="3364"/>
                    <a:pt x="1010" y="3364"/>
                  </a:cubicBezTo>
                  <a:cubicBezTo>
                    <a:pt x="1039" y="3364"/>
                    <a:pt x="1068" y="3363"/>
                    <a:pt x="1099" y="3361"/>
                  </a:cubicBezTo>
                  <a:cubicBezTo>
                    <a:pt x="1951" y="3295"/>
                    <a:pt x="1902" y="2639"/>
                    <a:pt x="1886" y="2361"/>
                  </a:cubicBezTo>
                  <a:cubicBezTo>
                    <a:pt x="1886" y="2066"/>
                    <a:pt x="1869" y="1836"/>
                    <a:pt x="1968" y="1836"/>
                  </a:cubicBezTo>
                  <a:cubicBezTo>
                    <a:pt x="2082" y="1836"/>
                    <a:pt x="2115" y="1951"/>
                    <a:pt x="2050" y="2148"/>
                  </a:cubicBezTo>
                  <a:cubicBezTo>
                    <a:pt x="1984" y="2344"/>
                    <a:pt x="1836" y="2984"/>
                    <a:pt x="2935" y="3098"/>
                  </a:cubicBezTo>
                  <a:cubicBezTo>
                    <a:pt x="2787" y="3000"/>
                    <a:pt x="2771" y="2803"/>
                    <a:pt x="2869" y="2689"/>
                  </a:cubicBezTo>
                  <a:cubicBezTo>
                    <a:pt x="3017" y="2426"/>
                    <a:pt x="3230" y="1967"/>
                    <a:pt x="2509" y="1345"/>
                  </a:cubicBezTo>
                  <a:cubicBezTo>
                    <a:pt x="1771" y="722"/>
                    <a:pt x="1722" y="279"/>
                    <a:pt x="1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3697500" y="2340575"/>
              <a:ext cx="47975" cy="191575"/>
            </a:xfrm>
            <a:custGeom>
              <a:avLst/>
              <a:gdLst/>
              <a:ahLst/>
              <a:cxnLst/>
              <a:rect l="l" t="t" r="r" b="b"/>
              <a:pathLst>
                <a:path w="1919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1" y="286"/>
                    <a:pt x="328" y="827"/>
                    <a:pt x="591" y="1089"/>
                  </a:cubicBezTo>
                  <a:cubicBezTo>
                    <a:pt x="853" y="1352"/>
                    <a:pt x="869" y="2630"/>
                    <a:pt x="738" y="3991"/>
                  </a:cubicBezTo>
                  <a:cubicBezTo>
                    <a:pt x="607" y="5351"/>
                    <a:pt x="755" y="7138"/>
                    <a:pt x="1459" y="7662"/>
                  </a:cubicBezTo>
                  <a:cubicBezTo>
                    <a:pt x="1459" y="7662"/>
                    <a:pt x="804" y="7056"/>
                    <a:pt x="951" y="5171"/>
                  </a:cubicBezTo>
                  <a:cubicBezTo>
                    <a:pt x="1099" y="3286"/>
                    <a:pt x="1918" y="1499"/>
                    <a:pt x="1181" y="368"/>
                  </a:cubicBezTo>
                  <a:cubicBezTo>
                    <a:pt x="1181" y="368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577850" y="2315775"/>
              <a:ext cx="213925" cy="254475"/>
            </a:xfrm>
            <a:custGeom>
              <a:avLst/>
              <a:gdLst/>
              <a:ahLst/>
              <a:cxnLst/>
              <a:rect l="l" t="t" r="r" b="b"/>
              <a:pathLst>
                <a:path w="8557" h="10179" extrusionOk="0">
                  <a:moveTo>
                    <a:pt x="2274" y="1"/>
                  </a:moveTo>
                  <a:cubicBezTo>
                    <a:pt x="1363" y="1"/>
                    <a:pt x="525" y="449"/>
                    <a:pt x="295" y="1164"/>
                  </a:cubicBezTo>
                  <a:cubicBezTo>
                    <a:pt x="0" y="1967"/>
                    <a:pt x="410" y="2672"/>
                    <a:pt x="820" y="2885"/>
                  </a:cubicBezTo>
                  <a:cubicBezTo>
                    <a:pt x="1044" y="3031"/>
                    <a:pt x="1304" y="3094"/>
                    <a:pt x="1558" y="3094"/>
                  </a:cubicBezTo>
                  <a:cubicBezTo>
                    <a:pt x="2102" y="3094"/>
                    <a:pt x="2621" y="2805"/>
                    <a:pt x="2721" y="2426"/>
                  </a:cubicBezTo>
                  <a:cubicBezTo>
                    <a:pt x="2865" y="2022"/>
                    <a:pt x="2554" y="1632"/>
                    <a:pt x="2165" y="1632"/>
                  </a:cubicBezTo>
                  <a:cubicBezTo>
                    <a:pt x="2111" y="1632"/>
                    <a:pt x="2056" y="1639"/>
                    <a:pt x="2000" y="1655"/>
                  </a:cubicBezTo>
                  <a:cubicBezTo>
                    <a:pt x="1672" y="1721"/>
                    <a:pt x="1492" y="2065"/>
                    <a:pt x="1607" y="2377"/>
                  </a:cubicBezTo>
                  <a:cubicBezTo>
                    <a:pt x="1695" y="2629"/>
                    <a:pt x="1977" y="2658"/>
                    <a:pt x="2103" y="2658"/>
                  </a:cubicBezTo>
                  <a:cubicBezTo>
                    <a:pt x="2140" y="2658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1"/>
                    <a:pt x="1887" y="2955"/>
                    <a:pt x="1629" y="2955"/>
                  </a:cubicBezTo>
                  <a:cubicBezTo>
                    <a:pt x="1432" y="2955"/>
                    <a:pt x="1207" y="2882"/>
                    <a:pt x="1000" y="2704"/>
                  </a:cubicBezTo>
                  <a:cubicBezTo>
                    <a:pt x="574" y="2311"/>
                    <a:pt x="492" y="1082"/>
                    <a:pt x="1213" y="508"/>
                  </a:cubicBezTo>
                  <a:cubicBezTo>
                    <a:pt x="1554" y="260"/>
                    <a:pt x="1953" y="130"/>
                    <a:pt x="2369" y="130"/>
                  </a:cubicBezTo>
                  <a:cubicBezTo>
                    <a:pt x="2393" y="130"/>
                    <a:pt x="2418" y="130"/>
                    <a:pt x="2443" y="131"/>
                  </a:cubicBezTo>
                  <a:cubicBezTo>
                    <a:pt x="2574" y="147"/>
                    <a:pt x="2705" y="164"/>
                    <a:pt x="2836" y="196"/>
                  </a:cubicBezTo>
                  <a:cubicBezTo>
                    <a:pt x="3934" y="459"/>
                    <a:pt x="4655" y="1639"/>
                    <a:pt x="4885" y="2868"/>
                  </a:cubicBezTo>
                  <a:cubicBezTo>
                    <a:pt x="5114" y="4098"/>
                    <a:pt x="4885" y="5360"/>
                    <a:pt x="4951" y="6474"/>
                  </a:cubicBezTo>
                  <a:cubicBezTo>
                    <a:pt x="4901" y="7491"/>
                    <a:pt x="5311" y="8490"/>
                    <a:pt x="6049" y="9195"/>
                  </a:cubicBezTo>
                  <a:cubicBezTo>
                    <a:pt x="6737" y="9802"/>
                    <a:pt x="7622" y="10146"/>
                    <a:pt x="8557" y="10179"/>
                  </a:cubicBezTo>
                  <a:cubicBezTo>
                    <a:pt x="7639" y="10113"/>
                    <a:pt x="6770" y="9753"/>
                    <a:pt x="6098" y="9130"/>
                  </a:cubicBezTo>
                  <a:cubicBezTo>
                    <a:pt x="5393" y="8425"/>
                    <a:pt x="5032" y="7458"/>
                    <a:pt x="5098" y="6474"/>
                  </a:cubicBezTo>
                  <a:cubicBezTo>
                    <a:pt x="5049" y="5360"/>
                    <a:pt x="5295" y="4130"/>
                    <a:pt x="5049" y="2835"/>
                  </a:cubicBezTo>
                  <a:cubicBezTo>
                    <a:pt x="4819" y="1573"/>
                    <a:pt x="4065" y="328"/>
                    <a:pt x="2869" y="65"/>
                  </a:cubicBezTo>
                  <a:cubicBezTo>
                    <a:pt x="2671" y="22"/>
                    <a:pt x="2471" y="1"/>
                    <a:pt x="22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27425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1803" y="0"/>
                  </a:moveTo>
                  <a:cubicBezTo>
                    <a:pt x="1321" y="0"/>
                    <a:pt x="1021" y="400"/>
                    <a:pt x="935" y="1090"/>
                  </a:cubicBezTo>
                  <a:cubicBezTo>
                    <a:pt x="856" y="1735"/>
                    <a:pt x="301" y="1798"/>
                    <a:pt x="86" y="1798"/>
                  </a:cubicBezTo>
                  <a:cubicBezTo>
                    <a:pt x="33" y="1798"/>
                    <a:pt x="1" y="1794"/>
                    <a:pt x="1" y="1794"/>
                  </a:cubicBezTo>
                  <a:lnTo>
                    <a:pt x="1" y="1794"/>
                  </a:lnTo>
                  <a:cubicBezTo>
                    <a:pt x="121" y="1849"/>
                    <a:pt x="703" y="2109"/>
                    <a:pt x="1242" y="2109"/>
                  </a:cubicBezTo>
                  <a:cubicBezTo>
                    <a:pt x="1509" y="2109"/>
                    <a:pt x="1766" y="2045"/>
                    <a:pt x="1951" y="1860"/>
                  </a:cubicBezTo>
                  <a:cubicBezTo>
                    <a:pt x="2509" y="1319"/>
                    <a:pt x="2115" y="614"/>
                    <a:pt x="1968" y="385"/>
                  </a:cubicBezTo>
                  <a:cubicBezTo>
                    <a:pt x="1869" y="270"/>
                    <a:pt x="1902" y="106"/>
                    <a:pt x="2017" y="24"/>
                  </a:cubicBezTo>
                  <a:cubicBezTo>
                    <a:pt x="1942" y="8"/>
                    <a:pt x="1870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565950" y="2355100"/>
              <a:ext cx="120525" cy="136900"/>
            </a:xfrm>
            <a:custGeom>
              <a:avLst/>
              <a:gdLst/>
              <a:ahLst/>
              <a:cxnLst/>
              <a:rect l="l" t="t" r="r" b="b"/>
              <a:pathLst>
                <a:path w="4821" h="5476" extrusionOk="0">
                  <a:moveTo>
                    <a:pt x="460" y="0"/>
                  </a:moveTo>
                  <a:lnTo>
                    <a:pt x="460" y="0"/>
                  </a:lnTo>
                  <a:cubicBezTo>
                    <a:pt x="1" y="804"/>
                    <a:pt x="247" y="2131"/>
                    <a:pt x="870" y="3016"/>
                  </a:cubicBezTo>
                  <a:cubicBezTo>
                    <a:pt x="1365" y="3715"/>
                    <a:pt x="2136" y="3793"/>
                    <a:pt x="2458" y="3793"/>
                  </a:cubicBezTo>
                  <a:cubicBezTo>
                    <a:pt x="2551" y="3793"/>
                    <a:pt x="2607" y="3787"/>
                    <a:pt x="2607" y="3787"/>
                  </a:cubicBezTo>
                  <a:cubicBezTo>
                    <a:pt x="2345" y="3688"/>
                    <a:pt x="2279" y="3377"/>
                    <a:pt x="2476" y="3131"/>
                  </a:cubicBezTo>
                  <a:cubicBezTo>
                    <a:pt x="2640" y="2967"/>
                    <a:pt x="2607" y="2705"/>
                    <a:pt x="2410" y="2590"/>
                  </a:cubicBezTo>
                  <a:cubicBezTo>
                    <a:pt x="2296" y="2541"/>
                    <a:pt x="2017" y="2328"/>
                    <a:pt x="2247" y="2180"/>
                  </a:cubicBezTo>
                  <a:cubicBezTo>
                    <a:pt x="2273" y="2166"/>
                    <a:pt x="2301" y="2158"/>
                    <a:pt x="2332" y="2158"/>
                  </a:cubicBezTo>
                  <a:cubicBezTo>
                    <a:pt x="2570" y="2158"/>
                    <a:pt x="2913" y="2591"/>
                    <a:pt x="2869" y="3115"/>
                  </a:cubicBezTo>
                  <a:cubicBezTo>
                    <a:pt x="2820" y="3688"/>
                    <a:pt x="3083" y="3852"/>
                    <a:pt x="3476" y="4131"/>
                  </a:cubicBezTo>
                  <a:cubicBezTo>
                    <a:pt x="3869" y="4410"/>
                    <a:pt x="3640" y="4934"/>
                    <a:pt x="3640" y="4934"/>
                  </a:cubicBezTo>
                  <a:cubicBezTo>
                    <a:pt x="4361" y="4524"/>
                    <a:pt x="4197" y="3852"/>
                    <a:pt x="4115" y="3705"/>
                  </a:cubicBezTo>
                  <a:cubicBezTo>
                    <a:pt x="4033" y="3557"/>
                    <a:pt x="3837" y="3295"/>
                    <a:pt x="4066" y="3197"/>
                  </a:cubicBezTo>
                  <a:cubicBezTo>
                    <a:pt x="4079" y="3191"/>
                    <a:pt x="4092" y="3188"/>
                    <a:pt x="4105" y="3188"/>
                  </a:cubicBezTo>
                  <a:cubicBezTo>
                    <a:pt x="4305" y="3188"/>
                    <a:pt x="4377" y="3909"/>
                    <a:pt x="4377" y="4557"/>
                  </a:cubicBezTo>
                  <a:cubicBezTo>
                    <a:pt x="4345" y="4918"/>
                    <a:pt x="4509" y="5278"/>
                    <a:pt x="4820" y="5475"/>
                  </a:cubicBezTo>
                  <a:cubicBezTo>
                    <a:pt x="4689" y="5147"/>
                    <a:pt x="4623" y="4803"/>
                    <a:pt x="4640" y="4459"/>
                  </a:cubicBezTo>
                  <a:cubicBezTo>
                    <a:pt x="4623" y="3951"/>
                    <a:pt x="4722" y="3033"/>
                    <a:pt x="3820" y="2410"/>
                  </a:cubicBezTo>
                  <a:cubicBezTo>
                    <a:pt x="2902" y="1787"/>
                    <a:pt x="1804" y="2049"/>
                    <a:pt x="1001" y="1492"/>
                  </a:cubicBezTo>
                  <a:cubicBezTo>
                    <a:pt x="542" y="1148"/>
                    <a:pt x="329" y="558"/>
                    <a:pt x="4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526225" y="2316475"/>
              <a:ext cx="74175" cy="48825"/>
            </a:xfrm>
            <a:custGeom>
              <a:avLst/>
              <a:gdLst/>
              <a:ahLst/>
              <a:cxnLst/>
              <a:rect l="l" t="t" r="r" b="b"/>
              <a:pathLst>
                <a:path w="2967" h="1953" extrusionOk="0">
                  <a:moveTo>
                    <a:pt x="2040" y="1"/>
                  </a:moveTo>
                  <a:cubicBezTo>
                    <a:pt x="332" y="1"/>
                    <a:pt x="295" y="1081"/>
                    <a:pt x="295" y="1365"/>
                  </a:cubicBezTo>
                  <a:cubicBezTo>
                    <a:pt x="295" y="1562"/>
                    <a:pt x="164" y="1726"/>
                    <a:pt x="0" y="1791"/>
                  </a:cubicBezTo>
                  <a:cubicBezTo>
                    <a:pt x="268" y="1904"/>
                    <a:pt x="502" y="1952"/>
                    <a:pt x="708" y="1952"/>
                  </a:cubicBezTo>
                  <a:cubicBezTo>
                    <a:pt x="1460" y="1952"/>
                    <a:pt x="1830" y="1306"/>
                    <a:pt x="2049" y="791"/>
                  </a:cubicBezTo>
                  <a:cubicBezTo>
                    <a:pt x="2196" y="398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497525" y="2315800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3" y="1"/>
                  </a:moveTo>
                  <a:cubicBezTo>
                    <a:pt x="437" y="1"/>
                    <a:pt x="390" y="11"/>
                    <a:pt x="345" y="32"/>
                  </a:cubicBezTo>
                  <a:cubicBezTo>
                    <a:pt x="99" y="146"/>
                    <a:pt x="1" y="425"/>
                    <a:pt x="99" y="671"/>
                  </a:cubicBezTo>
                  <a:cubicBezTo>
                    <a:pt x="181" y="868"/>
                    <a:pt x="361" y="1031"/>
                    <a:pt x="574" y="1097"/>
                  </a:cubicBezTo>
                  <a:cubicBezTo>
                    <a:pt x="652" y="1127"/>
                    <a:pt x="735" y="1142"/>
                    <a:pt x="818" y="1142"/>
                  </a:cubicBezTo>
                  <a:cubicBezTo>
                    <a:pt x="961" y="1142"/>
                    <a:pt x="1105" y="1098"/>
                    <a:pt x="1230" y="1015"/>
                  </a:cubicBezTo>
                  <a:cubicBezTo>
                    <a:pt x="1377" y="884"/>
                    <a:pt x="1459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0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30" y="75"/>
                    <a:pt x="474" y="75"/>
                  </a:cubicBezTo>
                  <a:cubicBezTo>
                    <a:pt x="594" y="75"/>
                    <a:pt x="710" y="162"/>
                    <a:pt x="722" y="294"/>
                  </a:cubicBezTo>
                  <a:cubicBezTo>
                    <a:pt x="733" y="393"/>
                    <a:pt x="647" y="455"/>
                    <a:pt x="595" y="455"/>
                  </a:cubicBezTo>
                  <a:cubicBezTo>
                    <a:pt x="570" y="455"/>
                    <a:pt x="553" y="441"/>
                    <a:pt x="558" y="409"/>
                  </a:cubicBezTo>
                  <a:cubicBezTo>
                    <a:pt x="583" y="335"/>
                    <a:pt x="543" y="270"/>
                    <a:pt x="473" y="270"/>
                  </a:cubicBezTo>
                  <a:cubicBezTo>
                    <a:pt x="449" y="270"/>
                    <a:pt x="423" y="277"/>
                    <a:pt x="394" y="294"/>
                  </a:cubicBezTo>
                  <a:cubicBezTo>
                    <a:pt x="263" y="359"/>
                    <a:pt x="394" y="540"/>
                    <a:pt x="394" y="540"/>
                  </a:cubicBezTo>
                  <a:cubicBezTo>
                    <a:pt x="441" y="578"/>
                    <a:pt x="497" y="595"/>
                    <a:pt x="552" y="595"/>
                  </a:cubicBezTo>
                  <a:cubicBezTo>
                    <a:pt x="688" y="595"/>
                    <a:pt x="820" y="490"/>
                    <a:pt x="820" y="327"/>
                  </a:cubicBezTo>
                  <a:cubicBezTo>
                    <a:pt x="807" y="13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4001550" y="2496775"/>
              <a:ext cx="100025" cy="218600"/>
            </a:xfrm>
            <a:custGeom>
              <a:avLst/>
              <a:gdLst/>
              <a:ahLst/>
              <a:cxnLst/>
              <a:rect l="l" t="t" r="r" b="b"/>
              <a:pathLst>
                <a:path w="4001" h="8744" extrusionOk="0">
                  <a:moveTo>
                    <a:pt x="1935" y="1"/>
                  </a:moveTo>
                  <a:cubicBezTo>
                    <a:pt x="1772" y="1"/>
                    <a:pt x="1607" y="24"/>
                    <a:pt x="1443" y="70"/>
                  </a:cubicBezTo>
                  <a:cubicBezTo>
                    <a:pt x="689" y="267"/>
                    <a:pt x="132" y="923"/>
                    <a:pt x="83" y="1693"/>
                  </a:cubicBezTo>
                  <a:cubicBezTo>
                    <a:pt x="1" y="2496"/>
                    <a:pt x="411" y="3283"/>
                    <a:pt x="1001" y="3840"/>
                  </a:cubicBezTo>
                  <a:cubicBezTo>
                    <a:pt x="1591" y="4430"/>
                    <a:pt x="2361" y="4709"/>
                    <a:pt x="2902" y="5217"/>
                  </a:cubicBezTo>
                  <a:cubicBezTo>
                    <a:pt x="3443" y="5692"/>
                    <a:pt x="3771" y="6348"/>
                    <a:pt x="3820" y="7053"/>
                  </a:cubicBezTo>
                  <a:cubicBezTo>
                    <a:pt x="3853" y="7725"/>
                    <a:pt x="3492" y="8397"/>
                    <a:pt x="2919" y="8577"/>
                  </a:cubicBezTo>
                  <a:cubicBezTo>
                    <a:pt x="2797" y="8623"/>
                    <a:pt x="2671" y="8645"/>
                    <a:pt x="2546" y="8645"/>
                  </a:cubicBezTo>
                  <a:cubicBezTo>
                    <a:pt x="2133" y="8645"/>
                    <a:pt x="1734" y="8406"/>
                    <a:pt x="1558" y="8004"/>
                  </a:cubicBezTo>
                  <a:cubicBezTo>
                    <a:pt x="1345" y="7561"/>
                    <a:pt x="1542" y="7037"/>
                    <a:pt x="2001" y="6840"/>
                  </a:cubicBezTo>
                  <a:cubicBezTo>
                    <a:pt x="2083" y="6807"/>
                    <a:pt x="2181" y="6791"/>
                    <a:pt x="2263" y="6791"/>
                  </a:cubicBezTo>
                  <a:cubicBezTo>
                    <a:pt x="2263" y="6791"/>
                    <a:pt x="2293" y="6788"/>
                    <a:pt x="2340" y="6788"/>
                  </a:cubicBezTo>
                  <a:cubicBezTo>
                    <a:pt x="2480" y="6788"/>
                    <a:pt x="2775" y="6815"/>
                    <a:pt x="2886" y="7037"/>
                  </a:cubicBezTo>
                  <a:cubicBezTo>
                    <a:pt x="2886" y="7037"/>
                    <a:pt x="2896" y="7085"/>
                    <a:pt x="2863" y="7085"/>
                  </a:cubicBezTo>
                  <a:cubicBezTo>
                    <a:pt x="2853" y="7085"/>
                    <a:pt x="2839" y="7081"/>
                    <a:pt x="2820" y="7069"/>
                  </a:cubicBezTo>
                  <a:cubicBezTo>
                    <a:pt x="2759" y="7035"/>
                    <a:pt x="2686" y="7018"/>
                    <a:pt x="2612" y="7018"/>
                  </a:cubicBezTo>
                  <a:cubicBezTo>
                    <a:pt x="2509" y="7018"/>
                    <a:pt x="2405" y="7052"/>
                    <a:pt x="2329" y="7119"/>
                  </a:cubicBezTo>
                  <a:cubicBezTo>
                    <a:pt x="2083" y="7364"/>
                    <a:pt x="2132" y="7774"/>
                    <a:pt x="2443" y="7938"/>
                  </a:cubicBezTo>
                  <a:cubicBezTo>
                    <a:pt x="2525" y="7976"/>
                    <a:pt x="2610" y="7994"/>
                    <a:pt x="2693" y="7994"/>
                  </a:cubicBezTo>
                  <a:cubicBezTo>
                    <a:pt x="3007" y="7994"/>
                    <a:pt x="3281" y="7727"/>
                    <a:pt x="3164" y="7233"/>
                  </a:cubicBezTo>
                  <a:cubicBezTo>
                    <a:pt x="3063" y="6914"/>
                    <a:pt x="2756" y="6698"/>
                    <a:pt x="2425" y="6698"/>
                  </a:cubicBezTo>
                  <a:cubicBezTo>
                    <a:pt x="2382" y="6698"/>
                    <a:pt x="2339" y="6701"/>
                    <a:pt x="2296" y="6709"/>
                  </a:cubicBezTo>
                  <a:cubicBezTo>
                    <a:pt x="2181" y="6709"/>
                    <a:pt x="2066" y="6742"/>
                    <a:pt x="1968" y="6791"/>
                  </a:cubicBezTo>
                  <a:cubicBezTo>
                    <a:pt x="1493" y="7004"/>
                    <a:pt x="1279" y="7561"/>
                    <a:pt x="1476" y="8036"/>
                  </a:cubicBezTo>
                  <a:cubicBezTo>
                    <a:pt x="1605" y="8460"/>
                    <a:pt x="2065" y="8743"/>
                    <a:pt x="2558" y="8743"/>
                  </a:cubicBezTo>
                  <a:cubicBezTo>
                    <a:pt x="2695" y="8743"/>
                    <a:pt x="2833" y="8722"/>
                    <a:pt x="2968" y="8676"/>
                  </a:cubicBezTo>
                  <a:cubicBezTo>
                    <a:pt x="3607" y="8495"/>
                    <a:pt x="4000" y="7758"/>
                    <a:pt x="3968" y="7053"/>
                  </a:cubicBezTo>
                  <a:cubicBezTo>
                    <a:pt x="3935" y="6299"/>
                    <a:pt x="3591" y="5594"/>
                    <a:pt x="3017" y="5086"/>
                  </a:cubicBezTo>
                  <a:cubicBezTo>
                    <a:pt x="2443" y="4545"/>
                    <a:pt x="1689" y="4266"/>
                    <a:pt x="1132" y="3709"/>
                  </a:cubicBezTo>
                  <a:cubicBezTo>
                    <a:pt x="558" y="3185"/>
                    <a:pt x="181" y="2431"/>
                    <a:pt x="247" y="1709"/>
                  </a:cubicBezTo>
                  <a:cubicBezTo>
                    <a:pt x="263" y="1250"/>
                    <a:pt x="476" y="841"/>
                    <a:pt x="837" y="546"/>
                  </a:cubicBezTo>
                  <a:cubicBezTo>
                    <a:pt x="984" y="431"/>
                    <a:pt x="1165" y="333"/>
                    <a:pt x="1361" y="283"/>
                  </a:cubicBezTo>
                  <a:cubicBezTo>
                    <a:pt x="1517" y="240"/>
                    <a:pt x="1673" y="220"/>
                    <a:pt x="1829" y="220"/>
                  </a:cubicBezTo>
                  <a:cubicBezTo>
                    <a:pt x="1968" y="220"/>
                    <a:pt x="2107" y="236"/>
                    <a:pt x="2247" y="267"/>
                  </a:cubicBezTo>
                  <a:cubicBezTo>
                    <a:pt x="3279" y="546"/>
                    <a:pt x="3591" y="1906"/>
                    <a:pt x="2919" y="2562"/>
                  </a:cubicBezTo>
                  <a:cubicBezTo>
                    <a:pt x="2771" y="2709"/>
                    <a:pt x="2591" y="2791"/>
                    <a:pt x="2410" y="2840"/>
                  </a:cubicBezTo>
                  <a:cubicBezTo>
                    <a:pt x="2350" y="2849"/>
                    <a:pt x="2292" y="2853"/>
                    <a:pt x="2237" y="2853"/>
                  </a:cubicBezTo>
                  <a:cubicBezTo>
                    <a:pt x="1760" y="2853"/>
                    <a:pt x="1514" y="2556"/>
                    <a:pt x="1558" y="2365"/>
                  </a:cubicBezTo>
                  <a:cubicBezTo>
                    <a:pt x="1558" y="2365"/>
                    <a:pt x="1558" y="2332"/>
                    <a:pt x="1624" y="2332"/>
                  </a:cubicBezTo>
                  <a:cubicBezTo>
                    <a:pt x="1635" y="2332"/>
                    <a:pt x="1656" y="2333"/>
                    <a:pt x="1684" y="2333"/>
                  </a:cubicBezTo>
                  <a:cubicBezTo>
                    <a:pt x="1824" y="2333"/>
                    <a:pt x="2140" y="2310"/>
                    <a:pt x="2263" y="2037"/>
                  </a:cubicBezTo>
                  <a:cubicBezTo>
                    <a:pt x="2394" y="1669"/>
                    <a:pt x="2114" y="1332"/>
                    <a:pt x="1778" y="1332"/>
                  </a:cubicBezTo>
                  <a:cubicBezTo>
                    <a:pt x="1696" y="1332"/>
                    <a:pt x="1610" y="1353"/>
                    <a:pt x="1525" y="1398"/>
                  </a:cubicBezTo>
                  <a:cubicBezTo>
                    <a:pt x="902" y="1775"/>
                    <a:pt x="1050" y="2709"/>
                    <a:pt x="1755" y="2890"/>
                  </a:cubicBezTo>
                  <a:cubicBezTo>
                    <a:pt x="1928" y="2969"/>
                    <a:pt x="2111" y="3007"/>
                    <a:pt x="2292" y="3007"/>
                  </a:cubicBezTo>
                  <a:cubicBezTo>
                    <a:pt x="2743" y="3007"/>
                    <a:pt x="3181" y="2770"/>
                    <a:pt x="3427" y="2349"/>
                  </a:cubicBezTo>
                  <a:cubicBezTo>
                    <a:pt x="3689" y="1808"/>
                    <a:pt x="3640" y="1168"/>
                    <a:pt x="3296" y="660"/>
                  </a:cubicBezTo>
                  <a:cubicBezTo>
                    <a:pt x="2958" y="235"/>
                    <a:pt x="2458" y="1"/>
                    <a:pt x="193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4056475" y="2579650"/>
              <a:ext cx="42975" cy="60275"/>
            </a:xfrm>
            <a:custGeom>
              <a:avLst/>
              <a:gdLst/>
              <a:ahLst/>
              <a:cxnLst/>
              <a:rect l="l" t="t" r="r" b="b"/>
              <a:pathLst>
                <a:path w="1719" h="2411" extrusionOk="0">
                  <a:moveTo>
                    <a:pt x="213" y="1"/>
                  </a:moveTo>
                  <a:lnTo>
                    <a:pt x="213" y="1"/>
                  </a:lnTo>
                  <a:cubicBezTo>
                    <a:pt x="213" y="1"/>
                    <a:pt x="246" y="99"/>
                    <a:pt x="115" y="476"/>
                  </a:cubicBezTo>
                  <a:cubicBezTo>
                    <a:pt x="0" y="869"/>
                    <a:pt x="328" y="1132"/>
                    <a:pt x="967" y="1410"/>
                  </a:cubicBezTo>
                  <a:cubicBezTo>
                    <a:pt x="1344" y="1607"/>
                    <a:pt x="1607" y="1984"/>
                    <a:pt x="1672" y="2410"/>
                  </a:cubicBezTo>
                  <a:cubicBezTo>
                    <a:pt x="1719" y="521"/>
                    <a:pt x="975" y="343"/>
                    <a:pt x="727" y="343"/>
                  </a:cubicBezTo>
                  <a:cubicBezTo>
                    <a:pt x="712" y="343"/>
                    <a:pt x="700" y="344"/>
                    <a:pt x="689" y="345"/>
                  </a:cubicBezTo>
                  <a:cubicBezTo>
                    <a:pt x="492" y="345"/>
                    <a:pt x="394" y="263"/>
                    <a:pt x="361" y="165"/>
                  </a:cubicBezTo>
                  <a:cubicBezTo>
                    <a:pt x="345" y="66"/>
                    <a:pt x="214" y="1"/>
                    <a:pt x="21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922475" y="2401800"/>
              <a:ext cx="159425" cy="250825"/>
            </a:xfrm>
            <a:custGeom>
              <a:avLst/>
              <a:gdLst/>
              <a:ahLst/>
              <a:cxnLst/>
              <a:rect l="l" t="t" r="r" b="b"/>
              <a:pathLst>
                <a:path w="6377" h="10033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1230" y="132"/>
                    <a:pt x="1213" y="312"/>
                    <a:pt x="1099" y="411"/>
                  </a:cubicBezTo>
                  <a:cubicBezTo>
                    <a:pt x="902" y="591"/>
                    <a:pt x="361" y="1214"/>
                    <a:pt x="771" y="1837"/>
                  </a:cubicBezTo>
                  <a:cubicBezTo>
                    <a:pt x="1213" y="2525"/>
                    <a:pt x="1787" y="2296"/>
                    <a:pt x="2000" y="2886"/>
                  </a:cubicBezTo>
                  <a:cubicBezTo>
                    <a:pt x="2000" y="2886"/>
                    <a:pt x="2066" y="3164"/>
                    <a:pt x="1885" y="3279"/>
                  </a:cubicBezTo>
                  <a:cubicBezTo>
                    <a:pt x="1853" y="3295"/>
                    <a:pt x="1822" y="3303"/>
                    <a:pt x="1792" y="3303"/>
                  </a:cubicBezTo>
                  <a:cubicBezTo>
                    <a:pt x="1644" y="3303"/>
                    <a:pt x="1541" y="3118"/>
                    <a:pt x="1541" y="2968"/>
                  </a:cubicBezTo>
                  <a:cubicBezTo>
                    <a:pt x="1492" y="2656"/>
                    <a:pt x="1230" y="2427"/>
                    <a:pt x="935" y="2394"/>
                  </a:cubicBezTo>
                  <a:cubicBezTo>
                    <a:pt x="542" y="2329"/>
                    <a:pt x="509" y="2230"/>
                    <a:pt x="509" y="2230"/>
                  </a:cubicBezTo>
                  <a:lnTo>
                    <a:pt x="509" y="2230"/>
                  </a:lnTo>
                  <a:cubicBezTo>
                    <a:pt x="541" y="2361"/>
                    <a:pt x="558" y="2509"/>
                    <a:pt x="525" y="2656"/>
                  </a:cubicBezTo>
                  <a:cubicBezTo>
                    <a:pt x="459" y="2804"/>
                    <a:pt x="164" y="3296"/>
                    <a:pt x="722" y="3689"/>
                  </a:cubicBezTo>
                  <a:cubicBezTo>
                    <a:pt x="1295" y="4066"/>
                    <a:pt x="1590" y="3869"/>
                    <a:pt x="1689" y="4509"/>
                  </a:cubicBezTo>
                  <a:cubicBezTo>
                    <a:pt x="1787" y="5131"/>
                    <a:pt x="1853" y="5918"/>
                    <a:pt x="2180" y="6246"/>
                  </a:cubicBezTo>
                  <a:cubicBezTo>
                    <a:pt x="2066" y="6180"/>
                    <a:pt x="1984" y="6082"/>
                    <a:pt x="1918" y="5951"/>
                  </a:cubicBezTo>
                  <a:cubicBezTo>
                    <a:pt x="1765" y="5630"/>
                    <a:pt x="1442" y="5423"/>
                    <a:pt x="1093" y="5423"/>
                  </a:cubicBezTo>
                  <a:cubicBezTo>
                    <a:pt x="1068" y="5423"/>
                    <a:pt x="1042" y="5424"/>
                    <a:pt x="1017" y="5426"/>
                  </a:cubicBezTo>
                  <a:cubicBezTo>
                    <a:pt x="974" y="5429"/>
                    <a:pt x="933" y="5430"/>
                    <a:pt x="896" y="5430"/>
                  </a:cubicBezTo>
                  <a:cubicBezTo>
                    <a:pt x="433" y="5430"/>
                    <a:pt x="374" y="5253"/>
                    <a:pt x="328" y="5131"/>
                  </a:cubicBezTo>
                  <a:lnTo>
                    <a:pt x="328" y="5131"/>
                  </a:lnTo>
                  <a:cubicBezTo>
                    <a:pt x="328" y="5132"/>
                    <a:pt x="1" y="6131"/>
                    <a:pt x="935" y="6607"/>
                  </a:cubicBezTo>
                  <a:cubicBezTo>
                    <a:pt x="1869" y="7098"/>
                    <a:pt x="1803" y="6738"/>
                    <a:pt x="3082" y="7803"/>
                  </a:cubicBezTo>
                  <a:cubicBezTo>
                    <a:pt x="4131" y="8656"/>
                    <a:pt x="4344" y="8705"/>
                    <a:pt x="4344" y="8705"/>
                  </a:cubicBezTo>
                  <a:cubicBezTo>
                    <a:pt x="4313" y="8700"/>
                    <a:pt x="4283" y="8698"/>
                    <a:pt x="4253" y="8698"/>
                  </a:cubicBezTo>
                  <a:cubicBezTo>
                    <a:pt x="4076" y="8698"/>
                    <a:pt x="3920" y="8780"/>
                    <a:pt x="3836" y="8934"/>
                  </a:cubicBezTo>
                  <a:cubicBezTo>
                    <a:pt x="3623" y="9229"/>
                    <a:pt x="3721" y="9639"/>
                    <a:pt x="4049" y="9803"/>
                  </a:cubicBezTo>
                  <a:cubicBezTo>
                    <a:pt x="4049" y="9803"/>
                    <a:pt x="3918" y="9606"/>
                    <a:pt x="4115" y="9573"/>
                  </a:cubicBezTo>
                  <a:cubicBezTo>
                    <a:pt x="4121" y="9573"/>
                    <a:pt x="4128" y="9573"/>
                    <a:pt x="4134" y="9573"/>
                  </a:cubicBezTo>
                  <a:cubicBezTo>
                    <a:pt x="4258" y="9573"/>
                    <a:pt x="4406" y="9662"/>
                    <a:pt x="4566" y="9662"/>
                  </a:cubicBezTo>
                  <a:cubicBezTo>
                    <a:pt x="4658" y="9662"/>
                    <a:pt x="4754" y="9633"/>
                    <a:pt x="4852" y="9541"/>
                  </a:cubicBezTo>
                  <a:cubicBezTo>
                    <a:pt x="4979" y="9428"/>
                    <a:pt x="5179" y="9330"/>
                    <a:pt x="5409" y="9330"/>
                  </a:cubicBezTo>
                  <a:cubicBezTo>
                    <a:pt x="5713" y="9330"/>
                    <a:pt x="6069" y="9501"/>
                    <a:pt x="6377" y="10032"/>
                  </a:cubicBezTo>
                  <a:cubicBezTo>
                    <a:pt x="6377" y="10032"/>
                    <a:pt x="6147" y="9229"/>
                    <a:pt x="4819" y="8688"/>
                  </a:cubicBezTo>
                  <a:cubicBezTo>
                    <a:pt x="3115" y="7983"/>
                    <a:pt x="2033" y="6279"/>
                    <a:pt x="2115" y="4427"/>
                  </a:cubicBezTo>
                  <a:cubicBezTo>
                    <a:pt x="2213" y="2197"/>
                    <a:pt x="3492" y="673"/>
                    <a:pt x="1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68775" y="2337975"/>
              <a:ext cx="72975" cy="268750"/>
            </a:xfrm>
            <a:custGeom>
              <a:avLst/>
              <a:gdLst/>
              <a:ahLst/>
              <a:cxnLst/>
              <a:rect l="l" t="t" r="r" b="b"/>
              <a:pathLst>
                <a:path w="2919" h="10750" extrusionOk="0">
                  <a:moveTo>
                    <a:pt x="1310" y="1"/>
                  </a:moveTo>
                  <a:cubicBezTo>
                    <a:pt x="727" y="1"/>
                    <a:pt x="172" y="381"/>
                    <a:pt x="99" y="915"/>
                  </a:cubicBezTo>
                  <a:cubicBezTo>
                    <a:pt x="1" y="1456"/>
                    <a:pt x="427" y="1964"/>
                    <a:pt x="984" y="1964"/>
                  </a:cubicBezTo>
                  <a:cubicBezTo>
                    <a:pt x="992" y="1964"/>
                    <a:pt x="999" y="1964"/>
                    <a:pt x="1006" y="1964"/>
                  </a:cubicBezTo>
                  <a:cubicBezTo>
                    <a:pt x="1565" y="1964"/>
                    <a:pt x="1850" y="1354"/>
                    <a:pt x="1656" y="1079"/>
                  </a:cubicBezTo>
                  <a:cubicBezTo>
                    <a:pt x="1573" y="961"/>
                    <a:pt x="1453" y="908"/>
                    <a:pt x="1333" y="908"/>
                  </a:cubicBezTo>
                  <a:cubicBezTo>
                    <a:pt x="1121" y="908"/>
                    <a:pt x="914" y="1073"/>
                    <a:pt x="935" y="1325"/>
                  </a:cubicBezTo>
                  <a:cubicBezTo>
                    <a:pt x="951" y="1636"/>
                    <a:pt x="1296" y="1620"/>
                    <a:pt x="1345" y="1652"/>
                  </a:cubicBezTo>
                  <a:cubicBezTo>
                    <a:pt x="1378" y="1702"/>
                    <a:pt x="1345" y="1751"/>
                    <a:pt x="1345" y="1751"/>
                  </a:cubicBezTo>
                  <a:cubicBezTo>
                    <a:pt x="1296" y="1816"/>
                    <a:pt x="1230" y="1866"/>
                    <a:pt x="1164" y="1898"/>
                  </a:cubicBezTo>
                  <a:cubicBezTo>
                    <a:pt x="1148" y="1915"/>
                    <a:pt x="1132" y="1915"/>
                    <a:pt x="1115" y="1915"/>
                  </a:cubicBezTo>
                  <a:lnTo>
                    <a:pt x="1099" y="1915"/>
                  </a:lnTo>
                  <a:cubicBezTo>
                    <a:pt x="1065" y="1919"/>
                    <a:pt x="1032" y="1920"/>
                    <a:pt x="999" y="1920"/>
                  </a:cubicBezTo>
                  <a:cubicBezTo>
                    <a:pt x="473" y="1920"/>
                    <a:pt x="73" y="1439"/>
                    <a:pt x="181" y="915"/>
                  </a:cubicBezTo>
                  <a:cubicBezTo>
                    <a:pt x="263" y="443"/>
                    <a:pt x="756" y="119"/>
                    <a:pt x="1270" y="119"/>
                  </a:cubicBezTo>
                  <a:cubicBezTo>
                    <a:pt x="1577" y="119"/>
                    <a:pt x="1892" y="235"/>
                    <a:pt x="2132" y="505"/>
                  </a:cubicBezTo>
                  <a:cubicBezTo>
                    <a:pt x="2754" y="1243"/>
                    <a:pt x="2623" y="2423"/>
                    <a:pt x="2246" y="3439"/>
                  </a:cubicBezTo>
                  <a:cubicBezTo>
                    <a:pt x="1427" y="5455"/>
                    <a:pt x="542" y="7504"/>
                    <a:pt x="1148" y="8979"/>
                  </a:cubicBezTo>
                  <a:cubicBezTo>
                    <a:pt x="1427" y="9733"/>
                    <a:pt x="1968" y="10356"/>
                    <a:pt x="2672" y="10750"/>
                  </a:cubicBezTo>
                  <a:cubicBezTo>
                    <a:pt x="2000" y="10323"/>
                    <a:pt x="1492" y="9701"/>
                    <a:pt x="1230" y="8947"/>
                  </a:cubicBezTo>
                  <a:cubicBezTo>
                    <a:pt x="689" y="7504"/>
                    <a:pt x="1558" y="5554"/>
                    <a:pt x="2410" y="3505"/>
                  </a:cubicBezTo>
                  <a:cubicBezTo>
                    <a:pt x="2787" y="2472"/>
                    <a:pt x="2918" y="1226"/>
                    <a:pt x="2246" y="407"/>
                  </a:cubicBezTo>
                  <a:cubicBezTo>
                    <a:pt x="1980" y="122"/>
                    <a:pt x="1640" y="1"/>
                    <a:pt x="13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054025" y="2416575"/>
              <a:ext cx="95075" cy="93450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525" y="0"/>
                  </a:moveTo>
                  <a:cubicBezTo>
                    <a:pt x="524" y="0"/>
                    <a:pt x="279" y="66"/>
                    <a:pt x="148" y="672"/>
                  </a:cubicBezTo>
                  <a:cubicBezTo>
                    <a:pt x="0" y="1262"/>
                    <a:pt x="279" y="1492"/>
                    <a:pt x="1065" y="1852"/>
                  </a:cubicBezTo>
                  <a:cubicBezTo>
                    <a:pt x="1836" y="2213"/>
                    <a:pt x="1885" y="3508"/>
                    <a:pt x="1885" y="3508"/>
                  </a:cubicBezTo>
                  <a:lnTo>
                    <a:pt x="1901" y="3737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7" y="1852"/>
                  </a:cubicBezTo>
                  <a:cubicBezTo>
                    <a:pt x="3524" y="1492"/>
                    <a:pt x="3803" y="1262"/>
                    <a:pt x="3655" y="672"/>
                  </a:cubicBezTo>
                  <a:cubicBezTo>
                    <a:pt x="3508" y="66"/>
                    <a:pt x="3278" y="0"/>
                    <a:pt x="3278" y="0"/>
                  </a:cubicBezTo>
                  <a:lnTo>
                    <a:pt x="3278" y="0"/>
                  </a:lnTo>
                  <a:cubicBezTo>
                    <a:pt x="3278" y="0"/>
                    <a:pt x="3292" y="255"/>
                    <a:pt x="3136" y="255"/>
                  </a:cubicBezTo>
                  <a:cubicBezTo>
                    <a:pt x="3120" y="255"/>
                    <a:pt x="3102" y="252"/>
                    <a:pt x="3082" y="246"/>
                  </a:cubicBezTo>
                  <a:cubicBezTo>
                    <a:pt x="2985" y="223"/>
                    <a:pt x="2847" y="171"/>
                    <a:pt x="2715" y="171"/>
                  </a:cubicBezTo>
                  <a:cubicBezTo>
                    <a:pt x="2557" y="171"/>
                    <a:pt x="2406" y="246"/>
                    <a:pt x="2344" y="541"/>
                  </a:cubicBezTo>
                  <a:cubicBezTo>
                    <a:pt x="2216" y="1067"/>
                    <a:pt x="2166" y="1640"/>
                    <a:pt x="1952" y="1640"/>
                  </a:cubicBezTo>
                  <a:cubicBezTo>
                    <a:pt x="1946" y="1640"/>
                    <a:pt x="1940" y="1640"/>
                    <a:pt x="1934" y="1639"/>
                  </a:cubicBezTo>
                  <a:lnTo>
                    <a:pt x="1885" y="1639"/>
                  </a:lnTo>
                  <a:cubicBezTo>
                    <a:pt x="1879" y="1640"/>
                    <a:pt x="1873" y="1640"/>
                    <a:pt x="1867" y="1640"/>
                  </a:cubicBezTo>
                  <a:cubicBezTo>
                    <a:pt x="1653" y="1640"/>
                    <a:pt x="1603" y="1067"/>
                    <a:pt x="1475" y="541"/>
                  </a:cubicBezTo>
                  <a:cubicBezTo>
                    <a:pt x="1404" y="246"/>
                    <a:pt x="1259" y="171"/>
                    <a:pt x="1106" y="171"/>
                  </a:cubicBezTo>
                  <a:cubicBezTo>
                    <a:pt x="977" y="171"/>
                    <a:pt x="842" y="223"/>
                    <a:pt x="738" y="246"/>
                  </a:cubicBezTo>
                  <a:cubicBezTo>
                    <a:pt x="716" y="252"/>
                    <a:pt x="696" y="255"/>
                    <a:pt x="679" y="255"/>
                  </a:cubicBezTo>
                  <a:cubicBezTo>
                    <a:pt x="511" y="255"/>
                    <a:pt x="525" y="0"/>
                    <a:pt x="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084350" y="2351825"/>
              <a:ext cx="34025" cy="84425"/>
            </a:xfrm>
            <a:custGeom>
              <a:avLst/>
              <a:gdLst/>
              <a:ahLst/>
              <a:cxnLst/>
              <a:rect l="l" t="t" r="r" b="b"/>
              <a:pathLst>
                <a:path w="1361" h="3377" extrusionOk="0">
                  <a:moveTo>
                    <a:pt x="688" y="0"/>
                  </a:moveTo>
                  <a:lnTo>
                    <a:pt x="639" y="328"/>
                  </a:lnTo>
                  <a:cubicBezTo>
                    <a:pt x="606" y="607"/>
                    <a:pt x="508" y="869"/>
                    <a:pt x="361" y="1098"/>
                  </a:cubicBezTo>
                  <a:cubicBezTo>
                    <a:pt x="131" y="1443"/>
                    <a:pt x="0" y="1754"/>
                    <a:pt x="295" y="2164"/>
                  </a:cubicBezTo>
                  <a:cubicBezTo>
                    <a:pt x="492" y="2426"/>
                    <a:pt x="606" y="2721"/>
                    <a:pt x="656" y="3049"/>
                  </a:cubicBezTo>
                  <a:cubicBezTo>
                    <a:pt x="656" y="3131"/>
                    <a:pt x="672" y="3377"/>
                    <a:pt x="688" y="3377"/>
                  </a:cubicBezTo>
                  <a:cubicBezTo>
                    <a:pt x="688" y="3377"/>
                    <a:pt x="705" y="3131"/>
                    <a:pt x="705" y="3049"/>
                  </a:cubicBezTo>
                  <a:cubicBezTo>
                    <a:pt x="754" y="2721"/>
                    <a:pt x="869" y="2426"/>
                    <a:pt x="1065" y="2164"/>
                  </a:cubicBezTo>
                  <a:cubicBezTo>
                    <a:pt x="1360" y="1754"/>
                    <a:pt x="1229" y="1443"/>
                    <a:pt x="1000" y="1098"/>
                  </a:cubicBezTo>
                  <a:cubicBezTo>
                    <a:pt x="852" y="869"/>
                    <a:pt x="754" y="607"/>
                    <a:pt x="721" y="328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031475" y="23280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115"/>
                    <a:pt x="968" y="1295"/>
                    <a:pt x="443" y="2918"/>
                  </a:cubicBezTo>
                  <a:cubicBezTo>
                    <a:pt x="1" y="4295"/>
                    <a:pt x="279" y="5229"/>
                    <a:pt x="1574" y="6147"/>
                  </a:cubicBezTo>
                  <a:cubicBezTo>
                    <a:pt x="2721" y="6934"/>
                    <a:pt x="2771" y="7999"/>
                    <a:pt x="2771" y="8163"/>
                  </a:cubicBezTo>
                  <a:cubicBezTo>
                    <a:pt x="2787" y="7655"/>
                    <a:pt x="2623" y="7163"/>
                    <a:pt x="2344" y="6754"/>
                  </a:cubicBezTo>
                  <a:cubicBezTo>
                    <a:pt x="2033" y="6328"/>
                    <a:pt x="1640" y="6082"/>
                    <a:pt x="1050" y="5574"/>
                  </a:cubicBezTo>
                  <a:cubicBezTo>
                    <a:pt x="869" y="5410"/>
                    <a:pt x="738" y="5197"/>
                    <a:pt x="640" y="4983"/>
                  </a:cubicBezTo>
                  <a:cubicBezTo>
                    <a:pt x="312" y="4147"/>
                    <a:pt x="968" y="3279"/>
                    <a:pt x="1312" y="2902"/>
                  </a:cubicBezTo>
                  <a:cubicBezTo>
                    <a:pt x="1722" y="2443"/>
                    <a:pt x="2426" y="1967"/>
                    <a:pt x="2574" y="1082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956300" y="2092125"/>
              <a:ext cx="60850" cy="136775"/>
            </a:xfrm>
            <a:custGeom>
              <a:avLst/>
              <a:gdLst/>
              <a:ahLst/>
              <a:cxnLst/>
              <a:rect l="l" t="t" r="r" b="b"/>
              <a:pathLst>
                <a:path w="2434" h="5471" extrusionOk="0">
                  <a:moveTo>
                    <a:pt x="1008" y="1"/>
                  </a:moveTo>
                  <a:cubicBezTo>
                    <a:pt x="659" y="1"/>
                    <a:pt x="1" y="565"/>
                    <a:pt x="303" y="2438"/>
                  </a:cubicBezTo>
                  <a:cubicBezTo>
                    <a:pt x="614" y="4455"/>
                    <a:pt x="2172" y="5422"/>
                    <a:pt x="2434" y="5471"/>
                  </a:cubicBezTo>
                  <a:cubicBezTo>
                    <a:pt x="2434" y="5471"/>
                    <a:pt x="926" y="4471"/>
                    <a:pt x="795" y="2815"/>
                  </a:cubicBezTo>
                  <a:cubicBezTo>
                    <a:pt x="664" y="1144"/>
                    <a:pt x="1172" y="1094"/>
                    <a:pt x="1319" y="734"/>
                  </a:cubicBezTo>
                  <a:cubicBezTo>
                    <a:pt x="1483" y="373"/>
                    <a:pt x="1418" y="111"/>
                    <a:pt x="1090" y="13"/>
                  </a:cubicBezTo>
                  <a:cubicBezTo>
                    <a:pt x="1065" y="5"/>
                    <a:pt x="1038" y="1"/>
                    <a:pt x="10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929450" y="2054825"/>
              <a:ext cx="131975" cy="177350"/>
            </a:xfrm>
            <a:custGeom>
              <a:avLst/>
              <a:gdLst/>
              <a:ahLst/>
              <a:cxnLst/>
              <a:rect l="l" t="t" r="r" b="b"/>
              <a:pathLst>
                <a:path w="5279" h="7094" extrusionOk="0">
                  <a:moveTo>
                    <a:pt x="3599" y="0"/>
                  </a:moveTo>
                  <a:cubicBezTo>
                    <a:pt x="3385" y="0"/>
                    <a:pt x="3185" y="27"/>
                    <a:pt x="3016" y="62"/>
                  </a:cubicBezTo>
                  <a:cubicBezTo>
                    <a:pt x="2590" y="128"/>
                    <a:pt x="2180" y="292"/>
                    <a:pt x="1820" y="554"/>
                  </a:cubicBezTo>
                  <a:cubicBezTo>
                    <a:pt x="0" y="1898"/>
                    <a:pt x="328" y="4291"/>
                    <a:pt x="869" y="5438"/>
                  </a:cubicBezTo>
                  <a:cubicBezTo>
                    <a:pt x="1164" y="6110"/>
                    <a:pt x="1656" y="6684"/>
                    <a:pt x="2262" y="7094"/>
                  </a:cubicBezTo>
                  <a:cubicBezTo>
                    <a:pt x="1672" y="6668"/>
                    <a:pt x="1213" y="6078"/>
                    <a:pt x="951" y="5389"/>
                  </a:cubicBezTo>
                  <a:cubicBezTo>
                    <a:pt x="443" y="4242"/>
                    <a:pt x="197" y="1947"/>
                    <a:pt x="1918" y="685"/>
                  </a:cubicBezTo>
                  <a:cubicBezTo>
                    <a:pt x="2341" y="370"/>
                    <a:pt x="2893" y="178"/>
                    <a:pt x="3404" y="178"/>
                  </a:cubicBezTo>
                  <a:cubicBezTo>
                    <a:pt x="3825" y="178"/>
                    <a:pt x="4218" y="307"/>
                    <a:pt x="4491" y="603"/>
                  </a:cubicBezTo>
                  <a:cubicBezTo>
                    <a:pt x="5137" y="1233"/>
                    <a:pt x="4670" y="2292"/>
                    <a:pt x="3966" y="2292"/>
                  </a:cubicBezTo>
                  <a:cubicBezTo>
                    <a:pt x="3955" y="2292"/>
                    <a:pt x="3945" y="2292"/>
                    <a:pt x="3934" y="2291"/>
                  </a:cubicBezTo>
                  <a:cubicBezTo>
                    <a:pt x="3904" y="2295"/>
                    <a:pt x="3874" y="2296"/>
                    <a:pt x="3845" y="2296"/>
                  </a:cubicBezTo>
                  <a:cubicBezTo>
                    <a:pt x="3584" y="2296"/>
                    <a:pt x="3344" y="2168"/>
                    <a:pt x="3196" y="1947"/>
                  </a:cubicBezTo>
                  <a:cubicBezTo>
                    <a:pt x="3147" y="1832"/>
                    <a:pt x="3131" y="1701"/>
                    <a:pt x="3131" y="1586"/>
                  </a:cubicBezTo>
                  <a:cubicBezTo>
                    <a:pt x="3160" y="1329"/>
                    <a:pt x="3244" y="1251"/>
                    <a:pt x="3298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01" y="1556"/>
                    <a:pt x="3487" y="1762"/>
                    <a:pt x="3712" y="1762"/>
                  </a:cubicBezTo>
                  <a:cubicBezTo>
                    <a:pt x="3742" y="1762"/>
                    <a:pt x="3772" y="1758"/>
                    <a:pt x="3803" y="1750"/>
                  </a:cubicBezTo>
                  <a:cubicBezTo>
                    <a:pt x="4213" y="1701"/>
                    <a:pt x="4311" y="1144"/>
                    <a:pt x="3950" y="947"/>
                  </a:cubicBezTo>
                  <a:cubicBezTo>
                    <a:pt x="3857" y="900"/>
                    <a:pt x="3759" y="879"/>
                    <a:pt x="3662" y="879"/>
                  </a:cubicBezTo>
                  <a:cubicBezTo>
                    <a:pt x="3354" y="879"/>
                    <a:pt x="3066" y="1102"/>
                    <a:pt x="3016" y="1439"/>
                  </a:cubicBezTo>
                  <a:cubicBezTo>
                    <a:pt x="2967" y="1767"/>
                    <a:pt x="3131" y="2095"/>
                    <a:pt x="3426" y="2259"/>
                  </a:cubicBezTo>
                  <a:lnTo>
                    <a:pt x="3442" y="2275"/>
                  </a:lnTo>
                  <a:lnTo>
                    <a:pt x="3459" y="2275"/>
                  </a:lnTo>
                  <a:cubicBezTo>
                    <a:pt x="3557" y="2324"/>
                    <a:pt x="3655" y="2357"/>
                    <a:pt x="3754" y="2390"/>
                  </a:cubicBezTo>
                  <a:cubicBezTo>
                    <a:pt x="3849" y="2411"/>
                    <a:pt x="3944" y="2422"/>
                    <a:pt x="4037" y="2422"/>
                  </a:cubicBezTo>
                  <a:cubicBezTo>
                    <a:pt x="4646" y="2422"/>
                    <a:pt x="5172" y="1982"/>
                    <a:pt x="5229" y="1455"/>
                  </a:cubicBezTo>
                  <a:cubicBezTo>
                    <a:pt x="5278" y="1062"/>
                    <a:pt x="5114" y="652"/>
                    <a:pt x="4803" y="374"/>
                  </a:cubicBezTo>
                  <a:cubicBezTo>
                    <a:pt x="4422" y="88"/>
                    <a:pt x="3987" y="0"/>
                    <a:pt x="35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4010175" y="2008325"/>
              <a:ext cx="182775" cy="128375"/>
            </a:xfrm>
            <a:custGeom>
              <a:avLst/>
              <a:gdLst/>
              <a:ahLst/>
              <a:cxnLst/>
              <a:rect l="l" t="t" r="r" b="b"/>
              <a:pathLst>
                <a:path w="7311" h="5135" extrusionOk="0">
                  <a:moveTo>
                    <a:pt x="1753" y="0"/>
                  </a:moveTo>
                  <a:cubicBezTo>
                    <a:pt x="1360" y="0"/>
                    <a:pt x="971" y="172"/>
                    <a:pt x="705" y="496"/>
                  </a:cubicBezTo>
                  <a:cubicBezTo>
                    <a:pt x="611" y="628"/>
                    <a:pt x="462" y="701"/>
                    <a:pt x="312" y="701"/>
                  </a:cubicBezTo>
                  <a:cubicBezTo>
                    <a:pt x="201" y="701"/>
                    <a:pt x="91" y="661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49" y="1021"/>
                    <a:pt x="1770" y="1742"/>
                  </a:cubicBezTo>
                  <a:cubicBezTo>
                    <a:pt x="3065" y="2283"/>
                    <a:pt x="3524" y="4250"/>
                    <a:pt x="3655" y="5135"/>
                  </a:cubicBezTo>
                  <a:cubicBezTo>
                    <a:pt x="3787" y="4250"/>
                    <a:pt x="4229" y="2283"/>
                    <a:pt x="5540" y="1742"/>
                  </a:cubicBezTo>
                  <a:cubicBezTo>
                    <a:pt x="7245" y="1021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0" y="661"/>
                    <a:pt x="7109" y="701"/>
                    <a:pt x="6999" y="701"/>
                  </a:cubicBezTo>
                  <a:cubicBezTo>
                    <a:pt x="6849" y="701"/>
                    <a:pt x="6700" y="628"/>
                    <a:pt x="6606" y="496"/>
                  </a:cubicBezTo>
                  <a:cubicBezTo>
                    <a:pt x="6340" y="172"/>
                    <a:pt x="5951" y="0"/>
                    <a:pt x="5558" y="0"/>
                  </a:cubicBezTo>
                  <a:cubicBezTo>
                    <a:pt x="5296" y="0"/>
                    <a:pt x="5032" y="76"/>
                    <a:pt x="4803" y="234"/>
                  </a:cubicBezTo>
                  <a:cubicBezTo>
                    <a:pt x="4229" y="644"/>
                    <a:pt x="3852" y="1447"/>
                    <a:pt x="3655" y="2660"/>
                  </a:cubicBezTo>
                  <a:cubicBezTo>
                    <a:pt x="3459" y="1447"/>
                    <a:pt x="3082" y="627"/>
                    <a:pt x="2508" y="234"/>
                  </a:cubicBezTo>
                  <a:cubicBezTo>
                    <a:pt x="2279" y="76"/>
                    <a:pt x="2015" y="0"/>
                    <a:pt x="17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4067950" y="193670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4" y="1"/>
                  </a:moveTo>
                  <a:cubicBezTo>
                    <a:pt x="1262" y="165"/>
                    <a:pt x="1148" y="312"/>
                    <a:pt x="1017" y="427"/>
                  </a:cubicBezTo>
                  <a:cubicBezTo>
                    <a:pt x="574" y="853"/>
                    <a:pt x="0" y="1722"/>
                    <a:pt x="738" y="2919"/>
                  </a:cubicBezTo>
                  <a:cubicBezTo>
                    <a:pt x="1017" y="3394"/>
                    <a:pt x="1230" y="3902"/>
                    <a:pt x="1344" y="4443"/>
                  </a:cubicBezTo>
                  <a:cubicBezTo>
                    <a:pt x="1459" y="3902"/>
                    <a:pt x="1656" y="3394"/>
                    <a:pt x="1951" y="2919"/>
                  </a:cubicBezTo>
                  <a:cubicBezTo>
                    <a:pt x="2672" y="1722"/>
                    <a:pt x="2115" y="870"/>
                    <a:pt x="1672" y="427"/>
                  </a:cubicBezTo>
                  <a:cubicBezTo>
                    <a:pt x="1541" y="312"/>
                    <a:pt x="1426" y="165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4024925" y="183215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899" y="6703"/>
                  </a:moveTo>
                  <a:cubicBezTo>
                    <a:pt x="1900" y="6704"/>
                    <a:pt x="1901" y="6706"/>
                    <a:pt x="1902" y="6707"/>
                  </a:cubicBezTo>
                  <a:cubicBezTo>
                    <a:pt x="1901" y="6706"/>
                    <a:pt x="1900" y="6704"/>
                    <a:pt x="1899" y="6703"/>
                  </a:cubicBezTo>
                  <a:close/>
                  <a:moveTo>
                    <a:pt x="1592" y="0"/>
                  </a:moveTo>
                  <a:cubicBezTo>
                    <a:pt x="1194" y="0"/>
                    <a:pt x="805" y="155"/>
                    <a:pt x="574" y="446"/>
                  </a:cubicBezTo>
                  <a:cubicBezTo>
                    <a:pt x="0" y="1101"/>
                    <a:pt x="476" y="2068"/>
                    <a:pt x="1131" y="2101"/>
                  </a:cubicBezTo>
                  <a:cubicBezTo>
                    <a:pt x="1150" y="2102"/>
                    <a:pt x="1168" y="2103"/>
                    <a:pt x="1186" y="2103"/>
                  </a:cubicBezTo>
                  <a:cubicBezTo>
                    <a:pt x="1784" y="2103"/>
                    <a:pt x="1996" y="1584"/>
                    <a:pt x="1869" y="1282"/>
                  </a:cubicBezTo>
                  <a:cubicBezTo>
                    <a:pt x="1827" y="1113"/>
                    <a:pt x="1676" y="993"/>
                    <a:pt x="1500" y="993"/>
                  </a:cubicBezTo>
                  <a:cubicBezTo>
                    <a:pt x="1470" y="993"/>
                    <a:pt x="1440" y="996"/>
                    <a:pt x="1410" y="1003"/>
                  </a:cubicBezTo>
                  <a:cubicBezTo>
                    <a:pt x="1262" y="1019"/>
                    <a:pt x="1148" y="1167"/>
                    <a:pt x="1164" y="1314"/>
                  </a:cubicBezTo>
                  <a:cubicBezTo>
                    <a:pt x="1164" y="1470"/>
                    <a:pt x="1289" y="1567"/>
                    <a:pt x="1414" y="1567"/>
                  </a:cubicBezTo>
                  <a:cubicBezTo>
                    <a:pt x="1486" y="1567"/>
                    <a:pt x="1558" y="1534"/>
                    <a:pt x="1607" y="1462"/>
                  </a:cubicBezTo>
                  <a:cubicBezTo>
                    <a:pt x="1646" y="1399"/>
                    <a:pt x="1688" y="1374"/>
                    <a:pt x="1725" y="1374"/>
                  </a:cubicBezTo>
                  <a:cubicBezTo>
                    <a:pt x="1794" y="1374"/>
                    <a:pt x="1847" y="1464"/>
                    <a:pt x="1836" y="1560"/>
                  </a:cubicBezTo>
                  <a:cubicBezTo>
                    <a:pt x="1746" y="1791"/>
                    <a:pt x="1517" y="1941"/>
                    <a:pt x="1272" y="1941"/>
                  </a:cubicBezTo>
                  <a:cubicBezTo>
                    <a:pt x="1203" y="1941"/>
                    <a:pt x="1134" y="1930"/>
                    <a:pt x="1066" y="1904"/>
                  </a:cubicBezTo>
                  <a:cubicBezTo>
                    <a:pt x="656" y="1790"/>
                    <a:pt x="459" y="1052"/>
                    <a:pt x="1017" y="659"/>
                  </a:cubicBezTo>
                  <a:cubicBezTo>
                    <a:pt x="1143" y="566"/>
                    <a:pt x="1328" y="517"/>
                    <a:pt x="1533" y="517"/>
                  </a:cubicBezTo>
                  <a:cubicBezTo>
                    <a:pt x="2129" y="517"/>
                    <a:pt x="2902" y="930"/>
                    <a:pt x="2951" y="1904"/>
                  </a:cubicBezTo>
                  <a:cubicBezTo>
                    <a:pt x="2951" y="3085"/>
                    <a:pt x="2016" y="4117"/>
                    <a:pt x="1771" y="4888"/>
                  </a:cubicBezTo>
                  <a:cubicBezTo>
                    <a:pt x="1417" y="5950"/>
                    <a:pt x="1852" y="6617"/>
                    <a:pt x="1899" y="6703"/>
                  </a:cubicBezTo>
                  <a:lnTo>
                    <a:pt x="1899" y="6703"/>
                  </a:lnTo>
                  <a:cubicBezTo>
                    <a:pt x="1607" y="6146"/>
                    <a:pt x="1591" y="5493"/>
                    <a:pt x="1852" y="4920"/>
                  </a:cubicBezTo>
                  <a:cubicBezTo>
                    <a:pt x="2049" y="4396"/>
                    <a:pt x="2492" y="3839"/>
                    <a:pt x="2803" y="3134"/>
                  </a:cubicBezTo>
                  <a:cubicBezTo>
                    <a:pt x="2918" y="2921"/>
                    <a:pt x="3000" y="2675"/>
                    <a:pt x="3049" y="2429"/>
                  </a:cubicBezTo>
                  <a:cubicBezTo>
                    <a:pt x="3115" y="2675"/>
                    <a:pt x="3197" y="2921"/>
                    <a:pt x="3311" y="3134"/>
                  </a:cubicBezTo>
                  <a:cubicBezTo>
                    <a:pt x="3623" y="3839"/>
                    <a:pt x="4065" y="4396"/>
                    <a:pt x="4262" y="4920"/>
                  </a:cubicBezTo>
                  <a:cubicBezTo>
                    <a:pt x="4524" y="5494"/>
                    <a:pt x="4508" y="6150"/>
                    <a:pt x="4213" y="6707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7"/>
                    <a:pt x="3164" y="3068"/>
                    <a:pt x="3164" y="1904"/>
                  </a:cubicBezTo>
                  <a:cubicBezTo>
                    <a:pt x="3213" y="930"/>
                    <a:pt x="3985" y="517"/>
                    <a:pt x="4581" y="517"/>
                  </a:cubicBezTo>
                  <a:cubicBezTo>
                    <a:pt x="4787" y="517"/>
                    <a:pt x="4972" y="566"/>
                    <a:pt x="5098" y="659"/>
                  </a:cubicBezTo>
                  <a:cubicBezTo>
                    <a:pt x="5655" y="1052"/>
                    <a:pt x="5459" y="1790"/>
                    <a:pt x="5049" y="1904"/>
                  </a:cubicBezTo>
                  <a:cubicBezTo>
                    <a:pt x="4981" y="1930"/>
                    <a:pt x="4911" y="1941"/>
                    <a:pt x="4843" y="1941"/>
                  </a:cubicBezTo>
                  <a:cubicBezTo>
                    <a:pt x="4598" y="1941"/>
                    <a:pt x="4368" y="1791"/>
                    <a:pt x="4278" y="1560"/>
                  </a:cubicBezTo>
                  <a:cubicBezTo>
                    <a:pt x="4257" y="1464"/>
                    <a:pt x="4313" y="1374"/>
                    <a:pt x="4386" y="1374"/>
                  </a:cubicBezTo>
                  <a:cubicBezTo>
                    <a:pt x="4424" y="1374"/>
                    <a:pt x="4468" y="1399"/>
                    <a:pt x="4508" y="1462"/>
                  </a:cubicBezTo>
                  <a:cubicBezTo>
                    <a:pt x="4556" y="1534"/>
                    <a:pt x="4628" y="1567"/>
                    <a:pt x="4701" y="1567"/>
                  </a:cubicBezTo>
                  <a:cubicBezTo>
                    <a:pt x="4826" y="1567"/>
                    <a:pt x="4950" y="1470"/>
                    <a:pt x="4950" y="1314"/>
                  </a:cubicBezTo>
                  <a:cubicBezTo>
                    <a:pt x="4967" y="1167"/>
                    <a:pt x="4852" y="1019"/>
                    <a:pt x="4705" y="1003"/>
                  </a:cubicBezTo>
                  <a:cubicBezTo>
                    <a:pt x="4674" y="996"/>
                    <a:pt x="4644" y="993"/>
                    <a:pt x="4615" y="993"/>
                  </a:cubicBezTo>
                  <a:cubicBezTo>
                    <a:pt x="4438" y="993"/>
                    <a:pt x="4285" y="1113"/>
                    <a:pt x="4229" y="1282"/>
                  </a:cubicBezTo>
                  <a:cubicBezTo>
                    <a:pt x="4102" y="1584"/>
                    <a:pt x="4345" y="2103"/>
                    <a:pt x="4930" y="2103"/>
                  </a:cubicBezTo>
                  <a:cubicBezTo>
                    <a:pt x="4947" y="2103"/>
                    <a:pt x="4965" y="2102"/>
                    <a:pt x="4983" y="2101"/>
                  </a:cubicBezTo>
                  <a:cubicBezTo>
                    <a:pt x="5606" y="2068"/>
                    <a:pt x="6114" y="1101"/>
                    <a:pt x="5541" y="446"/>
                  </a:cubicBezTo>
                  <a:cubicBezTo>
                    <a:pt x="5310" y="155"/>
                    <a:pt x="4920" y="0"/>
                    <a:pt x="4522" y="0"/>
                  </a:cubicBezTo>
                  <a:cubicBezTo>
                    <a:pt x="4044" y="0"/>
                    <a:pt x="3553" y="225"/>
                    <a:pt x="3311" y="708"/>
                  </a:cubicBezTo>
                  <a:cubicBezTo>
                    <a:pt x="3197" y="888"/>
                    <a:pt x="3115" y="1069"/>
                    <a:pt x="3065" y="1282"/>
                  </a:cubicBezTo>
                  <a:cubicBezTo>
                    <a:pt x="3000" y="1069"/>
                    <a:pt x="2918" y="888"/>
                    <a:pt x="2803" y="708"/>
                  </a:cubicBezTo>
                  <a:cubicBezTo>
                    <a:pt x="2562" y="225"/>
                    <a:pt x="2071" y="0"/>
                    <a:pt x="15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901575" y="191745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0"/>
                    <a:pt x="4115" y="0"/>
                    <a:pt x="4115" y="0"/>
                  </a:cubicBezTo>
                  <a:cubicBezTo>
                    <a:pt x="4115" y="1"/>
                    <a:pt x="4115" y="1"/>
                    <a:pt x="4115" y="1"/>
                  </a:cubicBezTo>
                  <a:lnTo>
                    <a:pt x="4115" y="1"/>
                  </a:lnTo>
                  <a:cubicBezTo>
                    <a:pt x="4115" y="0"/>
                    <a:pt x="4115" y="0"/>
                    <a:pt x="4115" y="0"/>
                  </a:cubicBezTo>
                  <a:close/>
                  <a:moveTo>
                    <a:pt x="4115" y="1"/>
                  </a:moveTo>
                  <a:lnTo>
                    <a:pt x="4115" y="1"/>
                  </a:lnTo>
                  <a:cubicBezTo>
                    <a:pt x="4119" y="27"/>
                    <a:pt x="4167" y="630"/>
                    <a:pt x="3787" y="820"/>
                  </a:cubicBezTo>
                  <a:cubicBezTo>
                    <a:pt x="3393" y="1033"/>
                    <a:pt x="2836" y="1508"/>
                    <a:pt x="3426" y="2049"/>
                  </a:cubicBezTo>
                  <a:cubicBezTo>
                    <a:pt x="4016" y="2590"/>
                    <a:pt x="4197" y="3328"/>
                    <a:pt x="3672" y="4066"/>
                  </a:cubicBezTo>
                  <a:cubicBezTo>
                    <a:pt x="3672" y="4066"/>
                    <a:pt x="3967" y="2967"/>
                    <a:pt x="3246" y="2476"/>
                  </a:cubicBezTo>
                  <a:cubicBezTo>
                    <a:pt x="3047" y="2343"/>
                    <a:pt x="2887" y="2306"/>
                    <a:pt x="2772" y="2306"/>
                  </a:cubicBezTo>
                  <a:cubicBezTo>
                    <a:pt x="2632" y="2306"/>
                    <a:pt x="2558" y="2361"/>
                    <a:pt x="2558" y="2361"/>
                  </a:cubicBezTo>
                  <a:cubicBezTo>
                    <a:pt x="2607" y="2492"/>
                    <a:pt x="2656" y="2623"/>
                    <a:pt x="2672" y="2771"/>
                  </a:cubicBezTo>
                  <a:cubicBezTo>
                    <a:pt x="2672" y="3000"/>
                    <a:pt x="2197" y="3361"/>
                    <a:pt x="2541" y="3738"/>
                  </a:cubicBezTo>
                  <a:cubicBezTo>
                    <a:pt x="2885" y="4131"/>
                    <a:pt x="3131" y="4918"/>
                    <a:pt x="1935" y="5787"/>
                  </a:cubicBezTo>
                  <a:cubicBezTo>
                    <a:pt x="1935" y="5787"/>
                    <a:pt x="2541" y="4426"/>
                    <a:pt x="2181" y="3721"/>
                  </a:cubicBezTo>
                  <a:cubicBezTo>
                    <a:pt x="1820" y="2984"/>
                    <a:pt x="1361" y="3148"/>
                    <a:pt x="951" y="2558"/>
                  </a:cubicBezTo>
                  <a:cubicBezTo>
                    <a:pt x="951" y="2558"/>
                    <a:pt x="0" y="3082"/>
                    <a:pt x="738" y="4229"/>
                  </a:cubicBezTo>
                  <a:cubicBezTo>
                    <a:pt x="1607" y="5574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196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4015900" y="189205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8" y="1098"/>
                    <a:pt x="1214" y="1934"/>
                    <a:pt x="1279" y="2115"/>
                  </a:cubicBezTo>
                  <a:cubicBezTo>
                    <a:pt x="1326" y="2303"/>
                    <a:pt x="1388" y="2641"/>
                    <a:pt x="1192" y="2641"/>
                  </a:cubicBezTo>
                  <a:cubicBezTo>
                    <a:pt x="1184" y="2641"/>
                    <a:pt x="1174" y="2641"/>
                    <a:pt x="1164" y="2639"/>
                  </a:cubicBezTo>
                  <a:cubicBezTo>
                    <a:pt x="951" y="2606"/>
                    <a:pt x="1001" y="2492"/>
                    <a:pt x="1099" y="1820"/>
                  </a:cubicBezTo>
                  <a:cubicBezTo>
                    <a:pt x="1175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2" y="1656"/>
                    <a:pt x="591" y="1820"/>
                  </a:cubicBezTo>
                  <a:cubicBezTo>
                    <a:pt x="345" y="2066"/>
                    <a:pt x="50" y="2344"/>
                    <a:pt x="296" y="3098"/>
                  </a:cubicBezTo>
                  <a:cubicBezTo>
                    <a:pt x="558" y="3852"/>
                    <a:pt x="1" y="4508"/>
                    <a:pt x="1" y="4508"/>
                  </a:cubicBezTo>
                  <a:cubicBezTo>
                    <a:pt x="3033" y="2000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865525" y="210635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63"/>
                    <a:pt x="1656" y="509"/>
                  </a:cubicBezTo>
                  <a:cubicBezTo>
                    <a:pt x="1295" y="755"/>
                    <a:pt x="0" y="2427"/>
                    <a:pt x="3590" y="4263"/>
                  </a:cubicBezTo>
                  <a:cubicBezTo>
                    <a:pt x="3590" y="4263"/>
                    <a:pt x="2737" y="3771"/>
                    <a:pt x="2639" y="2476"/>
                  </a:cubicBezTo>
                  <a:cubicBezTo>
                    <a:pt x="2541" y="1181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756100" y="21717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4658" y="1"/>
                  </a:moveTo>
                  <a:cubicBezTo>
                    <a:pt x="4516" y="1"/>
                    <a:pt x="4378" y="46"/>
                    <a:pt x="4246" y="139"/>
                  </a:cubicBezTo>
                  <a:cubicBezTo>
                    <a:pt x="3881" y="403"/>
                    <a:pt x="3661" y="609"/>
                    <a:pt x="3475" y="609"/>
                  </a:cubicBezTo>
                  <a:cubicBezTo>
                    <a:pt x="3418" y="609"/>
                    <a:pt x="3365" y="590"/>
                    <a:pt x="3312" y="548"/>
                  </a:cubicBezTo>
                  <a:lnTo>
                    <a:pt x="3312" y="548"/>
                  </a:lnTo>
                  <a:cubicBezTo>
                    <a:pt x="3312" y="548"/>
                    <a:pt x="3000" y="1188"/>
                    <a:pt x="3689" y="1384"/>
                  </a:cubicBezTo>
                  <a:cubicBezTo>
                    <a:pt x="4361" y="1581"/>
                    <a:pt x="4852" y="1712"/>
                    <a:pt x="4738" y="2089"/>
                  </a:cubicBezTo>
                  <a:cubicBezTo>
                    <a:pt x="4639" y="2466"/>
                    <a:pt x="3705" y="2532"/>
                    <a:pt x="2590" y="2712"/>
                  </a:cubicBezTo>
                  <a:cubicBezTo>
                    <a:pt x="1476" y="2892"/>
                    <a:pt x="591" y="3155"/>
                    <a:pt x="623" y="4138"/>
                  </a:cubicBezTo>
                  <a:cubicBezTo>
                    <a:pt x="649" y="4888"/>
                    <a:pt x="507" y="5243"/>
                    <a:pt x="251" y="5243"/>
                  </a:cubicBezTo>
                  <a:cubicBezTo>
                    <a:pt x="177" y="5243"/>
                    <a:pt x="93" y="5213"/>
                    <a:pt x="1" y="5154"/>
                  </a:cubicBezTo>
                  <a:lnTo>
                    <a:pt x="1" y="5154"/>
                  </a:lnTo>
                  <a:cubicBezTo>
                    <a:pt x="1" y="5154"/>
                    <a:pt x="250" y="5801"/>
                    <a:pt x="1203" y="5801"/>
                  </a:cubicBezTo>
                  <a:cubicBezTo>
                    <a:pt x="1395" y="5801"/>
                    <a:pt x="1616" y="5775"/>
                    <a:pt x="1869" y="5712"/>
                  </a:cubicBezTo>
                  <a:cubicBezTo>
                    <a:pt x="3377" y="5335"/>
                    <a:pt x="3574" y="4122"/>
                    <a:pt x="4213" y="3368"/>
                  </a:cubicBezTo>
                  <a:cubicBezTo>
                    <a:pt x="4852" y="2614"/>
                    <a:pt x="5492" y="1991"/>
                    <a:pt x="7868" y="1925"/>
                  </a:cubicBezTo>
                  <a:cubicBezTo>
                    <a:pt x="7868" y="1925"/>
                    <a:pt x="6410" y="1810"/>
                    <a:pt x="5869" y="958"/>
                  </a:cubicBezTo>
                  <a:cubicBezTo>
                    <a:pt x="5461" y="335"/>
                    <a:pt x="5045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856500" y="2231275"/>
              <a:ext cx="192200" cy="157050"/>
            </a:xfrm>
            <a:custGeom>
              <a:avLst/>
              <a:gdLst/>
              <a:ahLst/>
              <a:cxnLst/>
              <a:rect l="l" t="t" r="r" b="b"/>
              <a:pathLst>
                <a:path w="7688" h="6282" extrusionOk="0">
                  <a:moveTo>
                    <a:pt x="3368" y="0"/>
                  </a:moveTo>
                  <a:cubicBezTo>
                    <a:pt x="3322" y="0"/>
                    <a:pt x="3276" y="1"/>
                    <a:pt x="3230" y="3"/>
                  </a:cubicBezTo>
                  <a:cubicBezTo>
                    <a:pt x="2656" y="20"/>
                    <a:pt x="2099" y="183"/>
                    <a:pt x="1607" y="479"/>
                  </a:cubicBezTo>
                  <a:cubicBezTo>
                    <a:pt x="1443" y="560"/>
                    <a:pt x="1279" y="692"/>
                    <a:pt x="1131" y="823"/>
                  </a:cubicBezTo>
                  <a:cubicBezTo>
                    <a:pt x="0" y="1806"/>
                    <a:pt x="361" y="3888"/>
                    <a:pt x="1705" y="4216"/>
                  </a:cubicBezTo>
                  <a:cubicBezTo>
                    <a:pt x="1838" y="4248"/>
                    <a:pt x="1974" y="4264"/>
                    <a:pt x="2111" y="4264"/>
                  </a:cubicBezTo>
                  <a:cubicBezTo>
                    <a:pt x="2596" y="4264"/>
                    <a:pt x="3075" y="4063"/>
                    <a:pt x="3344" y="3691"/>
                  </a:cubicBezTo>
                  <a:cubicBezTo>
                    <a:pt x="3656" y="3249"/>
                    <a:pt x="3656" y="2659"/>
                    <a:pt x="3344" y="2216"/>
                  </a:cubicBezTo>
                  <a:cubicBezTo>
                    <a:pt x="3135" y="1923"/>
                    <a:pt x="2805" y="1763"/>
                    <a:pt x="2470" y="1763"/>
                  </a:cubicBezTo>
                  <a:cubicBezTo>
                    <a:pt x="2281" y="1763"/>
                    <a:pt x="2090" y="1814"/>
                    <a:pt x="1918" y="1921"/>
                  </a:cubicBezTo>
                  <a:cubicBezTo>
                    <a:pt x="1640" y="2085"/>
                    <a:pt x="1508" y="2413"/>
                    <a:pt x="1607" y="2724"/>
                  </a:cubicBezTo>
                  <a:cubicBezTo>
                    <a:pt x="1623" y="2822"/>
                    <a:pt x="1672" y="2904"/>
                    <a:pt x="1754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3" y="3114"/>
                    <a:pt x="2614" y="2983"/>
                    <a:pt x="2656" y="2806"/>
                  </a:cubicBezTo>
                  <a:cubicBezTo>
                    <a:pt x="2715" y="2555"/>
                    <a:pt x="2508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02" y="2380"/>
                    <a:pt x="1918" y="2527"/>
                    <a:pt x="1836" y="2527"/>
                  </a:cubicBezTo>
                  <a:cubicBezTo>
                    <a:pt x="1831" y="2528"/>
                    <a:pt x="1826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36" y="2019"/>
                    <a:pt x="2017" y="1937"/>
                  </a:cubicBezTo>
                  <a:cubicBezTo>
                    <a:pt x="2158" y="1864"/>
                    <a:pt x="2310" y="1829"/>
                    <a:pt x="2460" y="1829"/>
                  </a:cubicBezTo>
                  <a:cubicBezTo>
                    <a:pt x="2778" y="1829"/>
                    <a:pt x="3089" y="1986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2" y="4127"/>
                    <a:pt x="2124" y="4127"/>
                  </a:cubicBezTo>
                  <a:cubicBezTo>
                    <a:pt x="2000" y="4127"/>
                    <a:pt x="1875" y="4113"/>
                    <a:pt x="1754" y="4085"/>
                  </a:cubicBezTo>
                  <a:cubicBezTo>
                    <a:pt x="541" y="3773"/>
                    <a:pt x="197" y="1855"/>
                    <a:pt x="1263" y="937"/>
                  </a:cubicBezTo>
                  <a:cubicBezTo>
                    <a:pt x="1739" y="491"/>
                    <a:pt x="2319" y="322"/>
                    <a:pt x="2905" y="322"/>
                  </a:cubicBezTo>
                  <a:cubicBezTo>
                    <a:pt x="3610" y="322"/>
                    <a:pt x="4322" y="567"/>
                    <a:pt x="4869" y="872"/>
                  </a:cubicBezTo>
                  <a:cubicBezTo>
                    <a:pt x="5819" y="1413"/>
                    <a:pt x="6541" y="2249"/>
                    <a:pt x="6950" y="3249"/>
                  </a:cubicBezTo>
                  <a:cubicBezTo>
                    <a:pt x="7278" y="4052"/>
                    <a:pt x="7458" y="4921"/>
                    <a:pt x="7458" y="5789"/>
                  </a:cubicBezTo>
                  <a:cubicBezTo>
                    <a:pt x="7458" y="5953"/>
                    <a:pt x="7442" y="6117"/>
                    <a:pt x="7409" y="6281"/>
                  </a:cubicBezTo>
                  <a:cubicBezTo>
                    <a:pt x="7426" y="6232"/>
                    <a:pt x="7442" y="6166"/>
                    <a:pt x="7458" y="6084"/>
                  </a:cubicBezTo>
                  <a:lnTo>
                    <a:pt x="7458" y="6052"/>
                  </a:lnTo>
                  <a:cubicBezTo>
                    <a:pt x="7688" y="4871"/>
                    <a:pt x="7540" y="3626"/>
                    <a:pt x="7016" y="2527"/>
                  </a:cubicBezTo>
                  <a:cubicBezTo>
                    <a:pt x="6331" y="1109"/>
                    <a:pt x="4979" y="0"/>
                    <a:pt x="33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962875" y="2279450"/>
              <a:ext cx="76000" cy="81400"/>
            </a:xfrm>
            <a:custGeom>
              <a:avLst/>
              <a:gdLst/>
              <a:ahLst/>
              <a:cxnLst/>
              <a:rect l="l" t="t" r="r" b="b"/>
              <a:pathLst>
                <a:path w="3040" h="3256" extrusionOk="0">
                  <a:moveTo>
                    <a:pt x="733" y="0"/>
                  </a:moveTo>
                  <a:cubicBezTo>
                    <a:pt x="65" y="0"/>
                    <a:pt x="0" y="784"/>
                    <a:pt x="1089" y="961"/>
                  </a:cubicBezTo>
                  <a:cubicBezTo>
                    <a:pt x="2351" y="1158"/>
                    <a:pt x="3040" y="3256"/>
                    <a:pt x="3040" y="3256"/>
                  </a:cubicBezTo>
                  <a:cubicBezTo>
                    <a:pt x="3040" y="3256"/>
                    <a:pt x="2728" y="994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810600" y="2272725"/>
              <a:ext cx="129925" cy="112975"/>
            </a:xfrm>
            <a:custGeom>
              <a:avLst/>
              <a:gdLst/>
              <a:ahLst/>
              <a:cxnLst/>
              <a:rect l="l" t="t" r="r" b="b"/>
              <a:pathLst>
                <a:path w="5197" h="4519" extrusionOk="0">
                  <a:moveTo>
                    <a:pt x="2164" y="1"/>
                  </a:moveTo>
                  <a:lnTo>
                    <a:pt x="2164" y="1"/>
                  </a:lnTo>
                  <a:cubicBezTo>
                    <a:pt x="2000" y="214"/>
                    <a:pt x="1886" y="443"/>
                    <a:pt x="1820" y="689"/>
                  </a:cubicBezTo>
                  <a:cubicBezTo>
                    <a:pt x="1689" y="1099"/>
                    <a:pt x="1132" y="1328"/>
                    <a:pt x="558" y="1705"/>
                  </a:cubicBezTo>
                  <a:cubicBezTo>
                    <a:pt x="1" y="2082"/>
                    <a:pt x="83" y="2705"/>
                    <a:pt x="214" y="3049"/>
                  </a:cubicBezTo>
                  <a:cubicBezTo>
                    <a:pt x="263" y="3279"/>
                    <a:pt x="246" y="3525"/>
                    <a:pt x="132" y="3722"/>
                  </a:cubicBezTo>
                  <a:cubicBezTo>
                    <a:pt x="394" y="3492"/>
                    <a:pt x="705" y="3328"/>
                    <a:pt x="1050" y="3246"/>
                  </a:cubicBezTo>
                  <a:cubicBezTo>
                    <a:pt x="1673" y="3049"/>
                    <a:pt x="1656" y="2754"/>
                    <a:pt x="1640" y="2295"/>
                  </a:cubicBezTo>
                  <a:cubicBezTo>
                    <a:pt x="1624" y="1867"/>
                    <a:pt x="1823" y="1853"/>
                    <a:pt x="1850" y="1853"/>
                  </a:cubicBezTo>
                  <a:cubicBezTo>
                    <a:pt x="1852" y="1853"/>
                    <a:pt x="1853" y="1853"/>
                    <a:pt x="1853" y="1853"/>
                  </a:cubicBezTo>
                  <a:cubicBezTo>
                    <a:pt x="1857" y="1853"/>
                    <a:pt x="1862" y="1853"/>
                    <a:pt x="1866" y="1853"/>
                  </a:cubicBezTo>
                  <a:cubicBezTo>
                    <a:pt x="2146" y="1853"/>
                    <a:pt x="2082" y="2382"/>
                    <a:pt x="2066" y="2672"/>
                  </a:cubicBezTo>
                  <a:cubicBezTo>
                    <a:pt x="2033" y="2968"/>
                    <a:pt x="1935" y="3574"/>
                    <a:pt x="2476" y="4164"/>
                  </a:cubicBezTo>
                  <a:cubicBezTo>
                    <a:pt x="2718" y="4428"/>
                    <a:pt x="3038" y="4518"/>
                    <a:pt x="3357" y="4518"/>
                  </a:cubicBezTo>
                  <a:cubicBezTo>
                    <a:pt x="3751" y="4518"/>
                    <a:pt x="4141" y="4380"/>
                    <a:pt x="4377" y="4262"/>
                  </a:cubicBezTo>
                  <a:cubicBezTo>
                    <a:pt x="4488" y="4217"/>
                    <a:pt x="4604" y="4194"/>
                    <a:pt x="4718" y="4194"/>
                  </a:cubicBezTo>
                  <a:cubicBezTo>
                    <a:pt x="4890" y="4194"/>
                    <a:pt x="5058" y="4246"/>
                    <a:pt x="5197" y="4344"/>
                  </a:cubicBezTo>
                  <a:cubicBezTo>
                    <a:pt x="5066" y="3476"/>
                    <a:pt x="4623" y="3197"/>
                    <a:pt x="4000" y="3131"/>
                  </a:cubicBezTo>
                  <a:cubicBezTo>
                    <a:pt x="3361" y="3066"/>
                    <a:pt x="2508" y="2853"/>
                    <a:pt x="2181" y="1771"/>
                  </a:cubicBezTo>
                  <a:cubicBezTo>
                    <a:pt x="1853" y="706"/>
                    <a:pt x="2164" y="1"/>
                    <a:pt x="21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831100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51" y="0"/>
                  </a:moveTo>
                  <a:lnTo>
                    <a:pt x="951" y="0"/>
                  </a:lnTo>
                  <a:cubicBezTo>
                    <a:pt x="951" y="1"/>
                    <a:pt x="934" y="83"/>
                    <a:pt x="508" y="345"/>
                  </a:cubicBezTo>
                  <a:cubicBezTo>
                    <a:pt x="164" y="525"/>
                    <a:pt x="0" y="935"/>
                    <a:pt x="115" y="1295"/>
                  </a:cubicBezTo>
                  <a:cubicBezTo>
                    <a:pt x="180" y="1525"/>
                    <a:pt x="230" y="1754"/>
                    <a:pt x="262" y="1984"/>
                  </a:cubicBezTo>
                  <a:cubicBezTo>
                    <a:pt x="262" y="1984"/>
                    <a:pt x="262" y="1853"/>
                    <a:pt x="771" y="1558"/>
                  </a:cubicBezTo>
                  <a:cubicBezTo>
                    <a:pt x="1295" y="1263"/>
                    <a:pt x="1098" y="836"/>
                    <a:pt x="1000" y="574"/>
                  </a:cubicBezTo>
                  <a:cubicBezTo>
                    <a:pt x="951" y="377"/>
                    <a:pt x="934" y="197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688075" y="2133850"/>
              <a:ext cx="173375" cy="122150"/>
            </a:xfrm>
            <a:custGeom>
              <a:avLst/>
              <a:gdLst/>
              <a:ahLst/>
              <a:cxnLst/>
              <a:rect l="l" t="t" r="r" b="b"/>
              <a:pathLst>
                <a:path w="6935" h="4886" extrusionOk="0">
                  <a:moveTo>
                    <a:pt x="5009" y="0"/>
                  </a:moveTo>
                  <a:cubicBezTo>
                    <a:pt x="4787" y="0"/>
                    <a:pt x="4537" y="54"/>
                    <a:pt x="4262" y="179"/>
                  </a:cubicBezTo>
                  <a:cubicBezTo>
                    <a:pt x="2804" y="835"/>
                    <a:pt x="3066" y="3310"/>
                    <a:pt x="4803" y="3654"/>
                  </a:cubicBezTo>
                  <a:cubicBezTo>
                    <a:pt x="5000" y="3703"/>
                    <a:pt x="5213" y="3736"/>
                    <a:pt x="5377" y="3753"/>
                  </a:cubicBezTo>
                  <a:cubicBezTo>
                    <a:pt x="4918" y="3835"/>
                    <a:pt x="4475" y="3982"/>
                    <a:pt x="4066" y="4195"/>
                  </a:cubicBezTo>
                  <a:cubicBezTo>
                    <a:pt x="3918" y="4261"/>
                    <a:pt x="3689" y="4343"/>
                    <a:pt x="3639" y="4359"/>
                  </a:cubicBezTo>
                  <a:cubicBezTo>
                    <a:pt x="3187" y="4531"/>
                    <a:pt x="2759" y="4607"/>
                    <a:pt x="2372" y="4607"/>
                  </a:cubicBezTo>
                  <a:cubicBezTo>
                    <a:pt x="1542" y="4607"/>
                    <a:pt x="903" y="4256"/>
                    <a:pt x="623" y="3753"/>
                  </a:cubicBezTo>
                  <a:cubicBezTo>
                    <a:pt x="378" y="3359"/>
                    <a:pt x="361" y="2851"/>
                    <a:pt x="574" y="2441"/>
                  </a:cubicBezTo>
                  <a:cubicBezTo>
                    <a:pt x="591" y="2441"/>
                    <a:pt x="591" y="2425"/>
                    <a:pt x="591" y="2409"/>
                  </a:cubicBezTo>
                  <a:cubicBezTo>
                    <a:pt x="805" y="2100"/>
                    <a:pt x="1145" y="1953"/>
                    <a:pt x="1460" y="1953"/>
                  </a:cubicBezTo>
                  <a:cubicBezTo>
                    <a:pt x="1748" y="1953"/>
                    <a:pt x="2015" y="2076"/>
                    <a:pt x="2148" y="2310"/>
                  </a:cubicBezTo>
                  <a:cubicBezTo>
                    <a:pt x="2263" y="2458"/>
                    <a:pt x="2312" y="2622"/>
                    <a:pt x="2312" y="2802"/>
                  </a:cubicBezTo>
                  <a:cubicBezTo>
                    <a:pt x="2312" y="2949"/>
                    <a:pt x="2263" y="3097"/>
                    <a:pt x="2148" y="3212"/>
                  </a:cubicBezTo>
                  <a:cubicBezTo>
                    <a:pt x="2050" y="3302"/>
                    <a:pt x="1992" y="3331"/>
                    <a:pt x="1959" y="3331"/>
                  </a:cubicBezTo>
                  <a:cubicBezTo>
                    <a:pt x="1927" y="3331"/>
                    <a:pt x="1918" y="3302"/>
                    <a:pt x="1918" y="3277"/>
                  </a:cubicBezTo>
                  <a:cubicBezTo>
                    <a:pt x="2044" y="3025"/>
                    <a:pt x="1752" y="2854"/>
                    <a:pt x="1499" y="2854"/>
                  </a:cubicBezTo>
                  <a:cubicBezTo>
                    <a:pt x="1324" y="2854"/>
                    <a:pt x="1167" y="2936"/>
                    <a:pt x="1181" y="3130"/>
                  </a:cubicBezTo>
                  <a:cubicBezTo>
                    <a:pt x="1170" y="3409"/>
                    <a:pt x="1418" y="3544"/>
                    <a:pt x="1676" y="3544"/>
                  </a:cubicBezTo>
                  <a:cubicBezTo>
                    <a:pt x="1796" y="3544"/>
                    <a:pt x="1918" y="3515"/>
                    <a:pt x="2017" y="3458"/>
                  </a:cubicBezTo>
                  <a:lnTo>
                    <a:pt x="2050" y="3425"/>
                  </a:lnTo>
                  <a:cubicBezTo>
                    <a:pt x="2066" y="3408"/>
                    <a:pt x="2099" y="3392"/>
                    <a:pt x="2115" y="3376"/>
                  </a:cubicBezTo>
                  <a:cubicBezTo>
                    <a:pt x="2410" y="3097"/>
                    <a:pt x="2459" y="2622"/>
                    <a:pt x="2197" y="2294"/>
                  </a:cubicBezTo>
                  <a:cubicBezTo>
                    <a:pt x="2060" y="2019"/>
                    <a:pt x="1751" y="1872"/>
                    <a:pt x="1418" y="1872"/>
                  </a:cubicBezTo>
                  <a:cubicBezTo>
                    <a:pt x="1076" y="1872"/>
                    <a:pt x="709" y="2027"/>
                    <a:pt x="476" y="2359"/>
                  </a:cubicBezTo>
                  <a:cubicBezTo>
                    <a:pt x="1" y="3097"/>
                    <a:pt x="214" y="4097"/>
                    <a:pt x="951" y="4589"/>
                  </a:cubicBezTo>
                  <a:cubicBezTo>
                    <a:pt x="1317" y="4786"/>
                    <a:pt x="1738" y="4885"/>
                    <a:pt x="2151" y="4885"/>
                  </a:cubicBezTo>
                  <a:cubicBezTo>
                    <a:pt x="2183" y="4885"/>
                    <a:pt x="2215" y="4885"/>
                    <a:pt x="2246" y="4884"/>
                  </a:cubicBezTo>
                  <a:cubicBezTo>
                    <a:pt x="3148" y="4851"/>
                    <a:pt x="3869" y="4359"/>
                    <a:pt x="5049" y="3999"/>
                  </a:cubicBezTo>
                  <a:cubicBezTo>
                    <a:pt x="5475" y="3900"/>
                    <a:pt x="5918" y="3835"/>
                    <a:pt x="6360" y="3802"/>
                  </a:cubicBezTo>
                  <a:cubicBezTo>
                    <a:pt x="6557" y="3785"/>
                    <a:pt x="6754" y="3720"/>
                    <a:pt x="6934" y="3622"/>
                  </a:cubicBezTo>
                  <a:lnTo>
                    <a:pt x="6934" y="3622"/>
                  </a:lnTo>
                  <a:cubicBezTo>
                    <a:pt x="6934" y="3622"/>
                    <a:pt x="6815" y="3650"/>
                    <a:pt x="6664" y="3650"/>
                  </a:cubicBezTo>
                  <a:cubicBezTo>
                    <a:pt x="6512" y="3650"/>
                    <a:pt x="6328" y="3622"/>
                    <a:pt x="6197" y="3507"/>
                  </a:cubicBezTo>
                  <a:cubicBezTo>
                    <a:pt x="5934" y="3277"/>
                    <a:pt x="5934" y="3359"/>
                    <a:pt x="5656" y="3277"/>
                  </a:cubicBezTo>
                  <a:cubicBezTo>
                    <a:pt x="5475" y="3228"/>
                    <a:pt x="5377" y="3081"/>
                    <a:pt x="5377" y="2917"/>
                  </a:cubicBezTo>
                  <a:cubicBezTo>
                    <a:pt x="5180" y="3081"/>
                    <a:pt x="5147" y="3359"/>
                    <a:pt x="5295" y="3572"/>
                  </a:cubicBezTo>
                  <a:cubicBezTo>
                    <a:pt x="5295" y="3572"/>
                    <a:pt x="4574" y="3572"/>
                    <a:pt x="4393" y="3212"/>
                  </a:cubicBezTo>
                  <a:cubicBezTo>
                    <a:pt x="4230" y="2835"/>
                    <a:pt x="4426" y="2835"/>
                    <a:pt x="4574" y="2753"/>
                  </a:cubicBezTo>
                  <a:cubicBezTo>
                    <a:pt x="4721" y="2671"/>
                    <a:pt x="4770" y="2523"/>
                    <a:pt x="4607" y="2327"/>
                  </a:cubicBezTo>
                  <a:cubicBezTo>
                    <a:pt x="4459" y="2114"/>
                    <a:pt x="4492" y="1753"/>
                    <a:pt x="4754" y="1737"/>
                  </a:cubicBezTo>
                  <a:cubicBezTo>
                    <a:pt x="4675" y="1578"/>
                    <a:pt x="4499" y="1472"/>
                    <a:pt x="4322" y="1472"/>
                  </a:cubicBezTo>
                  <a:cubicBezTo>
                    <a:pt x="4280" y="1472"/>
                    <a:pt x="4238" y="1478"/>
                    <a:pt x="4197" y="1491"/>
                  </a:cubicBezTo>
                  <a:cubicBezTo>
                    <a:pt x="3771" y="1556"/>
                    <a:pt x="3771" y="2163"/>
                    <a:pt x="3771" y="2163"/>
                  </a:cubicBezTo>
                  <a:cubicBezTo>
                    <a:pt x="3771" y="2163"/>
                    <a:pt x="3459" y="1425"/>
                    <a:pt x="3951" y="1048"/>
                  </a:cubicBezTo>
                  <a:cubicBezTo>
                    <a:pt x="4135" y="902"/>
                    <a:pt x="4285" y="847"/>
                    <a:pt x="4404" y="847"/>
                  </a:cubicBezTo>
                  <a:cubicBezTo>
                    <a:pt x="4590" y="847"/>
                    <a:pt x="4698" y="983"/>
                    <a:pt x="4738" y="1114"/>
                  </a:cubicBezTo>
                  <a:cubicBezTo>
                    <a:pt x="4791" y="1299"/>
                    <a:pt x="4887" y="1453"/>
                    <a:pt x="5034" y="1453"/>
                  </a:cubicBezTo>
                  <a:cubicBezTo>
                    <a:pt x="5069" y="1453"/>
                    <a:pt x="5107" y="1444"/>
                    <a:pt x="5147" y="1425"/>
                  </a:cubicBezTo>
                  <a:cubicBezTo>
                    <a:pt x="5277" y="1360"/>
                    <a:pt x="5385" y="1267"/>
                    <a:pt x="5481" y="1267"/>
                  </a:cubicBezTo>
                  <a:cubicBezTo>
                    <a:pt x="5531" y="1267"/>
                    <a:pt x="5578" y="1292"/>
                    <a:pt x="5623" y="1360"/>
                  </a:cubicBezTo>
                  <a:cubicBezTo>
                    <a:pt x="5738" y="1605"/>
                    <a:pt x="5623" y="1917"/>
                    <a:pt x="5361" y="2015"/>
                  </a:cubicBezTo>
                  <a:cubicBezTo>
                    <a:pt x="5361" y="2015"/>
                    <a:pt x="5372" y="2016"/>
                    <a:pt x="5392" y="2016"/>
                  </a:cubicBezTo>
                  <a:cubicBezTo>
                    <a:pt x="5532" y="2016"/>
                    <a:pt x="6100" y="1978"/>
                    <a:pt x="6229" y="1376"/>
                  </a:cubicBezTo>
                  <a:cubicBezTo>
                    <a:pt x="6347" y="839"/>
                    <a:pt x="5890" y="0"/>
                    <a:pt x="5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661025" y="2198975"/>
              <a:ext cx="116825" cy="82800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853" y="0"/>
                  </a:moveTo>
                  <a:cubicBezTo>
                    <a:pt x="853" y="0"/>
                    <a:pt x="1" y="918"/>
                    <a:pt x="574" y="1721"/>
                  </a:cubicBezTo>
                  <a:cubicBezTo>
                    <a:pt x="886" y="2180"/>
                    <a:pt x="1394" y="2459"/>
                    <a:pt x="1951" y="2492"/>
                  </a:cubicBezTo>
                  <a:cubicBezTo>
                    <a:pt x="1886" y="2492"/>
                    <a:pt x="1492" y="2492"/>
                    <a:pt x="1312" y="2721"/>
                  </a:cubicBezTo>
                  <a:cubicBezTo>
                    <a:pt x="1181" y="2885"/>
                    <a:pt x="1132" y="3098"/>
                    <a:pt x="1165" y="3311"/>
                  </a:cubicBezTo>
                  <a:cubicBezTo>
                    <a:pt x="1217" y="3220"/>
                    <a:pt x="1310" y="3170"/>
                    <a:pt x="1413" y="3170"/>
                  </a:cubicBezTo>
                  <a:cubicBezTo>
                    <a:pt x="1439" y="3170"/>
                    <a:pt x="1466" y="3173"/>
                    <a:pt x="1492" y="3180"/>
                  </a:cubicBezTo>
                  <a:cubicBezTo>
                    <a:pt x="1597" y="3215"/>
                    <a:pt x="1758" y="3288"/>
                    <a:pt x="1943" y="3288"/>
                  </a:cubicBezTo>
                  <a:cubicBezTo>
                    <a:pt x="2104" y="3288"/>
                    <a:pt x="2284" y="3232"/>
                    <a:pt x="2459" y="3049"/>
                  </a:cubicBezTo>
                  <a:cubicBezTo>
                    <a:pt x="2836" y="2639"/>
                    <a:pt x="3328" y="2869"/>
                    <a:pt x="4672" y="2164"/>
                  </a:cubicBezTo>
                  <a:lnTo>
                    <a:pt x="4672" y="2164"/>
                  </a:lnTo>
                  <a:cubicBezTo>
                    <a:pt x="4672" y="2164"/>
                    <a:pt x="3953" y="2467"/>
                    <a:pt x="3143" y="2467"/>
                  </a:cubicBezTo>
                  <a:cubicBezTo>
                    <a:pt x="2676" y="2467"/>
                    <a:pt x="2178" y="2367"/>
                    <a:pt x="1771" y="2049"/>
                  </a:cubicBezTo>
                  <a:cubicBezTo>
                    <a:pt x="1115" y="1590"/>
                    <a:pt x="771" y="803"/>
                    <a:pt x="8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814700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2639" y="0"/>
                  </a:moveTo>
                  <a:cubicBezTo>
                    <a:pt x="2141" y="0"/>
                    <a:pt x="1623" y="207"/>
                    <a:pt x="1279" y="612"/>
                  </a:cubicBezTo>
                  <a:cubicBezTo>
                    <a:pt x="1" y="2235"/>
                    <a:pt x="902" y="4267"/>
                    <a:pt x="1656" y="5119"/>
                  </a:cubicBezTo>
                  <a:cubicBezTo>
                    <a:pt x="2082" y="5644"/>
                    <a:pt x="2640" y="6037"/>
                    <a:pt x="3262" y="6283"/>
                  </a:cubicBezTo>
                  <a:cubicBezTo>
                    <a:pt x="2689" y="6021"/>
                    <a:pt x="2181" y="5611"/>
                    <a:pt x="1771" y="5136"/>
                  </a:cubicBezTo>
                  <a:cubicBezTo>
                    <a:pt x="1492" y="4742"/>
                    <a:pt x="1295" y="4300"/>
                    <a:pt x="1164" y="3841"/>
                  </a:cubicBezTo>
                  <a:cubicBezTo>
                    <a:pt x="1017" y="3316"/>
                    <a:pt x="968" y="2759"/>
                    <a:pt x="1017" y="2218"/>
                  </a:cubicBezTo>
                  <a:cubicBezTo>
                    <a:pt x="1148" y="743"/>
                    <a:pt x="1967" y="202"/>
                    <a:pt x="2721" y="169"/>
                  </a:cubicBezTo>
                  <a:cubicBezTo>
                    <a:pt x="3066" y="169"/>
                    <a:pt x="3394" y="317"/>
                    <a:pt x="3656" y="563"/>
                  </a:cubicBezTo>
                  <a:cubicBezTo>
                    <a:pt x="4295" y="1104"/>
                    <a:pt x="3934" y="2054"/>
                    <a:pt x="3394" y="2267"/>
                  </a:cubicBezTo>
                  <a:cubicBezTo>
                    <a:pt x="3267" y="2340"/>
                    <a:pt x="3126" y="2377"/>
                    <a:pt x="2987" y="2377"/>
                  </a:cubicBezTo>
                  <a:cubicBezTo>
                    <a:pt x="2872" y="2377"/>
                    <a:pt x="2759" y="2352"/>
                    <a:pt x="2656" y="2300"/>
                  </a:cubicBezTo>
                  <a:cubicBezTo>
                    <a:pt x="2476" y="2202"/>
                    <a:pt x="2361" y="2038"/>
                    <a:pt x="2328" y="1841"/>
                  </a:cubicBezTo>
                  <a:cubicBezTo>
                    <a:pt x="2328" y="1743"/>
                    <a:pt x="2357" y="1721"/>
                    <a:pt x="2410" y="1721"/>
                  </a:cubicBezTo>
                  <a:cubicBezTo>
                    <a:pt x="2455" y="1721"/>
                    <a:pt x="2518" y="1738"/>
                    <a:pt x="2597" y="1738"/>
                  </a:cubicBezTo>
                  <a:cubicBezTo>
                    <a:pt x="2658" y="1738"/>
                    <a:pt x="2727" y="1728"/>
                    <a:pt x="2803" y="1694"/>
                  </a:cubicBezTo>
                  <a:cubicBezTo>
                    <a:pt x="3000" y="1579"/>
                    <a:pt x="3049" y="1300"/>
                    <a:pt x="2885" y="1136"/>
                  </a:cubicBezTo>
                  <a:cubicBezTo>
                    <a:pt x="2811" y="1062"/>
                    <a:pt x="2710" y="1022"/>
                    <a:pt x="2606" y="1022"/>
                  </a:cubicBezTo>
                  <a:cubicBezTo>
                    <a:pt x="2411" y="1022"/>
                    <a:pt x="2207" y="1165"/>
                    <a:pt x="2164" y="1497"/>
                  </a:cubicBezTo>
                  <a:cubicBezTo>
                    <a:pt x="2131" y="1743"/>
                    <a:pt x="2213" y="1989"/>
                    <a:pt x="2377" y="2153"/>
                  </a:cubicBezTo>
                  <a:cubicBezTo>
                    <a:pt x="2394" y="2185"/>
                    <a:pt x="2426" y="2202"/>
                    <a:pt x="2443" y="2218"/>
                  </a:cubicBezTo>
                  <a:lnTo>
                    <a:pt x="2508" y="2267"/>
                  </a:lnTo>
                  <a:lnTo>
                    <a:pt x="2558" y="2300"/>
                  </a:lnTo>
                  <a:lnTo>
                    <a:pt x="2590" y="2333"/>
                  </a:lnTo>
                  <a:lnTo>
                    <a:pt x="2623" y="2349"/>
                  </a:lnTo>
                  <a:cubicBezTo>
                    <a:pt x="2754" y="2415"/>
                    <a:pt x="2894" y="2448"/>
                    <a:pt x="3031" y="2448"/>
                  </a:cubicBezTo>
                  <a:cubicBezTo>
                    <a:pt x="3168" y="2448"/>
                    <a:pt x="3303" y="2415"/>
                    <a:pt x="3426" y="2349"/>
                  </a:cubicBezTo>
                  <a:cubicBezTo>
                    <a:pt x="4016" y="2136"/>
                    <a:pt x="4443" y="1087"/>
                    <a:pt x="3754" y="464"/>
                  </a:cubicBezTo>
                  <a:cubicBezTo>
                    <a:pt x="3481" y="153"/>
                    <a:pt x="3068" y="0"/>
                    <a:pt x="263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812775" y="2651575"/>
              <a:ext cx="227050" cy="157925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7080" y="0"/>
                  </a:moveTo>
                  <a:cubicBezTo>
                    <a:pt x="6623" y="0"/>
                    <a:pt x="6191" y="162"/>
                    <a:pt x="5918" y="500"/>
                  </a:cubicBezTo>
                  <a:cubicBezTo>
                    <a:pt x="5541" y="910"/>
                    <a:pt x="5492" y="1533"/>
                    <a:pt x="5820" y="2008"/>
                  </a:cubicBezTo>
                  <a:cubicBezTo>
                    <a:pt x="5902" y="2139"/>
                    <a:pt x="6033" y="2254"/>
                    <a:pt x="6197" y="2320"/>
                  </a:cubicBezTo>
                  <a:lnTo>
                    <a:pt x="6229" y="2320"/>
                  </a:lnTo>
                  <a:lnTo>
                    <a:pt x="6295" y="2353"/>
                  </a:lnTo>
                  <a:cubicBezTo>
                    <a:pt x="6328" y="2353"/>
                    <a:pt x="6361" y="2369"/>
                    <a:pt x="6393" y="2369"/>
                  </a:cubicBezTo>
                  <a:cubicBezTo>
                    <a:pt x="6466" y="2390"/>
                    <a:pt x="6539" y="2400"/>
                    <a:pt x="6612" y="2400"/>
                  </a:cubicBezTo>
                  <a:cubicBezTo>
                    <a:pt x="6820" y="2400"/>
                    <a:pt x="7022" y="2318"/>
                    <a:pt x="7180" y="2172"/>
                  </a:cubicBezTo>
                  <a:cubicBezTo>
                    <a:pt x="7571" y="1752"/>
                    <a:pt x="7301" y="1207"/>
                    <a:pt x="6963" y="1207"/>
                  </a:cubicBezTo>
                  <a:cubicBezTo>
                    <a:pt x="6932" y="1207"/>
                    <a:pt x="6900" y="1212"/>
                    <a:pt x="6869" y="1222"/>
                  </a:cubicBezTo>
                  <a:cubicBezTo>
                    <a:pt x="6557" y="1320"/>
                    <a:pt x="6492" y="1713"/>
                    <a:pt x="6721" y="1861"/>
                  </a:cubicBezTo>
                  <a:cubicBezTo>
                    <a:pt x="6772" y="1883"/>
                    <a:pt x="6826" y="1894"/>
                    <a:pt x="6881" y="1894"/>
                  </a:cubicBezTo>
                  <a:cubicBezTo>
                    <a:pt x="6985" y="1894"/>
                    <a:pt x="7088" y="1854"/>
                    <a:pt x="7164" y="1779"/>
                  </a:cubicBezTo>
                  <a:lnTo>
                    <a:pt x="7164" y="1779"/>
                  </a:lnTo>
                  <a:cubicBezTo>
                    <a:pt x="7197" y="1910"/>
                    <a:pt x="7147" y="2074"/>
                    <a:pt x="7016" y="2156"/>
                  </a:cubicBezTo>
                  <a:cubicBezTo>
                    <a:pt x="6869" y="2266"/>
                    <a:pt x="6684" y="2322"/>
                    <a:pt x="6504" y="2322"/>
                  </a:cubicBezTo>
                  <a:cubicBezTo>
                    <a:pt x="6445" y="2322"/>
                    <a:pt x="6385" y="2316"/>
                    <a:pt x="6328" y="2303"/>
                  </a:cubicBezTo>
                  <a:cubicBezTo>
                    <a:pt x="6229" y="2271"/>
                    <a:pt x="6147" y="2238"/>
                    <a:pt x="6066" y="2172"/>
                  </a:cubicBezTo>
                  <a:cubicBezTo>
                    <a:pt x="5557" y="1762"/>
                    <a:pt x="5525" y="1008"/>
                    <a:pt x="5984" y="550"/>
                  </a:cubicBezTo>
                  <a:cubicBezTo>
                    <a:pt x="6237" y="249"/>
                    <a:pt x="6626" y="106"/>
                    <a:pt x="7039" y="106"/>
                  </a:cubicBezTo>
                  <a:cubicBezTo>
                    <a:pt x="7908" y="106"/>
                    <a:pt x="8879" y="738"/>
                    <a:pt x="8901" y="1861"/>
                  </a:cubicBezTo>
                  <a:cubicBezTo>
                    <a:pt x="8918" y="2664"/>
                    <a:pt x="8491" y="3418"/>
                    <a:pt x="7770" y="3795"/>
                  </a:cubicBezTo>
                  <a:cubicBezTo>
                    <a:pt x="7754" y="3795"/>
                    <a:pt x="7737" y="3811"/>
                    <a:pt x="7705" y="3811"/>
                  </a:cubicBezTo>
                  <a:cubicBezTo>
                    <a:pt x="7623" y="3844"/>
                    <a:pt x="7524" y="3877"/>
                    <a:pt x="7442" y="3893"/>
                  </a:cubicBezTo>
                  <a:cubicBezTo>
                    <a:pt x="7211" y="3948"/>
                    <a:pt x="6979" y="3972"/>
                    <a:pt x="6749" y="3972"/>
                  </a:cubicBezTo>
                  <a:cubicBezTo>
                    <a:pt x="5174" y="3972"/>
                    <a:pt x="3651" y="2846"/>
                    <a:pt x="2318" y="2846"/>
                  </a:cubicBezTo>
                  <a:cubicBezTo>
                    <a:pt x="2166" y="2846"/>
                    <a:pt x="2016" y="2861"/>
                    <a:pt x="1869" y="2893"/>
                  </a:cubicBezTo>
                  <a:cubicBezTo>
                    <a:pt x="624" y="3172"/>
                    <a:pt x="263" y="4041"/>
                    <a:pt x="148" y="4582"/>
                  </a:cubicBezTo>
                  <a:cubicBezTo>
                    <a:pt x="1" y="5139"/>
                    <a:pt x="115" y="5729"/>
                    <a:pt x="558" y="6073"/>
                  </a:cubicBezTo>
                  <a:cubicBezTo>
                    <a:pt x="781" y="6240"/>
                    <a:pt x="1047" y="6316"/>
                    <a:pt x="1308" y="6316"/>
                  </a:cubicBezTo>
                  <a:cubicBezTo>
                    <a:pt x="1740" y="6316"/>
                    <a:pt x="2155" y="6109"/>
                    <a:pt x="2328" y="5762"/>
                  </a:cubicBezTo>
                  <a:cubicBezTo>
                    <a:pt x="2656" y="5221"/>
                    <a:pt x="2361" y="4516"/>
                    <a:pt x="1869" y="4401"/>
                  </a:cubicBezTo>
                  <a:cubicBezTo>
                    <a:pt x="1775" y="4362"/>
                    <a:pt x="1678" y="4344"/>
                    <a:pt x="1581" y="4344"/>
                  </a:cubicBezTo>
                  <a:cubicBezTo>
                    <a:pt x="1273" y="4344"/>
                    <a:pt x="978" y="4532"/>
                    <a:pt x="853" y="4844"/>
                  </a:cubicBezTo>
                  <a:cubicBezTo>
                    <a:pt x="820" y="4959"/>
                    <a:pt x="820" y="5090"/>
                    <a:pt x="837" y="5221"/>
                  </a:cubicBezTo>
                  <a:lnTo>
                    <a:pt x="837" y="5237"/>
                  </a:lnTo>
                  <a:cubicBezTo>
                    <a:pt x="837" y="5254"/>
                    <a:pt x="853" y="5270"/>
                    <a:pt x="853" y="5270"/>
                  </a:cubicBezTo>
                  <a:cubicBezTo>
                    <a:pt x="853" y="5287"/>
                    <a:pt x="853" y="5287"/>
                    <a:pt x="853" y="5303"/>
                  </a:cubicBezTo>
                  <a:cubicBezTo>
                    <a:pt x="928" y="5528"/>
                    <a:pt x="1136" y="5676"/>
                    <a:pt x="1362" y="5676"/>
                  </a:cubicBezTo>
                  <a:cubicBezTo>
                    <a:pt x="1432" y="5676"/>
                    <a:pt x="1504" y="5662"/>
                    <a:pt x="1574" y="5631"/>
                  </a:cubicBezTo>
                  <a:cubicBezTo>
                    <a:pt x="1921" y="5473"/>
                    <a:pt x="1813" y="4923"/>
                    <a:pt x="1471" y="4923"/>
                  </a:cubicBezTo>
                  <a:cubicBezTo>
                    <a:pt x="1456" y="4923"/>
                    <a:pt x="1442" y="4924"/>
                    <a:pt x="1427" y="4926"/>
                  </a:cubicBezTo>
                  <a:cubicBezTo>
                    <a:pt x="1050" y="4959"/>
                    <a:pt x="1115" y="5319"/>
                    <a:pt x="1066" y="5385"/>
                  </a:cubicBezTo>
                  <a:cubicBezTo>
                    <a:pt x="1055" y="5393"/>
                    <a:pt x="1043" y="5397"/>
                    <a:pt x="1031" y="5397"/>
                  </a:cubicBezTo>
                  <a:cubicBezTo>
                    <a:pt x="974" y="5397"/>
                    <a:pt x="916" y="5314"/>
                    <a:pt x="902" y="5287"/>
                  </a:cubicBezTo>
                  <a:cubicBezTo>
                    <a:pt x="837" y="5090"/>
                    <a:pt x="853" y="4893"/>
                    <a:pt x="951" y="4713"/>
                  </a:cubicBezTo>
                  <a:cubicBezTo>
                    <a:pt x="1091" y="4504"/>
                    <a:pt x="1320" y="4394"/>
                    <a:pt x="1559" y="4394"/>
                  </a:cubicBezTo>
                  <a:cubicBezTo>
                    <a:pt x="1657" y="4394"/>
                    <a:pt x="1757" y="4412"/>
                    <a:pt x="1853" y="4451"/>
                  </a:cubicBezTo>
                  <a:cubicBezTo>
                    <a:pt x="2312" y="4582"/>
                    <a:pt x="2558" y="5221"/>
                    <a:pt x="2246" y="5729"/>
                  </a:cubicBezTo>
                  <a:cubicBezTo>
                    <a:pt x="2088" y="6036"/>
                    <a:pt x="1713" y="6212"/>
                    <a:pt x="1330" y="6212"/>
                  </a:cubicBezTo>
                  <a:cubicBezTo>
                    <a:pt x="1079" y="6212"/>
                    <a:pt x="824" y="6137"/>
                    <a:pt x="624" y="5975"/>
                  </a:cubicBezTo>
                  <a:cubicBezTo>
                    <a:pt x="83" y="5565"/>
                    <a:pt x="115" y="4631"/>
                    <a:pt x="558" y="4057"/>
                  </a:cubicBezTo>
                  <a:cubicBezTo>
                    <a:pt x="907" y="3584"/>
                    <a:pt x="1502" y="3347"/>
                    <a:pt x="2120" y="3347"/>
                  </a:cubicBezTo>
                  <a:cubicBezTo>
                    <a:pt x="2315" y="3347"/>
                    <a:pt x="2513" y="3371"/>
                    <a:pt x="2705" y="3418"/>
                  </a:cubicBezTo>
                  <a:cubicBezTo>
                    <a:pt x="3525" y="3631"/>
                    <a:pt x="4328" y="3959"/>
                    <a:pt x="5230" y="4205"/>
                  </a:cubicBezTo>
                  <a:cubicBezTo>
                    <a:pt x="5546" y="4263"/>
                    <a:pt x="5872" y="4297"/>
                    <a:pt x="6195" y="4297"/>
                  </a:cubicBezTo>
                  <a:cubicBezTo>
                    <a:pt x="6774" y="4297"/>
                    <a:pt x="7347" y="4189"/>
                    <a:pt x="7852" y="3926"/>
                  </a:cubicBezTo>
                  <a:cubicBezTo>
                    <a:pt x="8623" y="3533"/>
                    <a:pt x="9082" y="2713"/>
                    <a:pt x="9049" y="1844"/>
                  </a:cubicBezTo>
                  <a:cubicBezTo>
                    <a:pt x="9016" y="652"/>
                    <a:pt x="7998" y="0"/>
                    <a:pt x="70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36975" y="2787825"/>
              <a:ext cx="153700" cy="1545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5" y="0"/>
                  </a:moveTo>
                  <a:cubicBezTo>
                    <a:pt x="3033" y="115"/>
                    <a:pt x="3000" y="230"/>
                    <a:pt x="3000" y="345"/>
                  </a:cubicBezTo>
                  <a:cubicBezTo>
                    <a:pt x="3000" y="345"/>
                    <a:pt x="2918" y="1246"/>
                    <a:pt x="2033" y="1377"/>
                  </a:cubicBezTo>
                  <a:cubicBezTo>
                    <a:pt x="1148" y="1492"/>
                    <a:pt x="574" y="1623"/>
                    <a:pt x="541" y="2279"/>
                  </a:cubicBezTo>
                  <a:cubicBezTo>
                    <a:pt x="511" y="2895"/>
                    <a:pt x="330" y="3221"/>
                    <a:pt x="73" y="3221"/>
                  </a:cubicBezTo>
                  <a:cubicBezTo>
                    <a:pt x="49" y="3221"/>
                    <a:pt x="25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63" y="3746"/>
                    <a:pt x="957" y="3746"/>
                  </a:cubicBezTo>
                  <a:cubicBezTo>
                    <a:pt x="1077" y="3746"/>
                    <a:pt x="1207" y="3724"/>
                    <a:pt x="1344" y="3672"/>
                  </a:cubicBezTo>
                  <a:cubicBezTo>
                    <a:pt x="2180" y="3361"/>
                    <a:pt x="2115" y="2803"/>
                    <a:pt x="2115" y="2656"/>
                  </a:cubicBezTo>
                  <a:cubicBezTo>
                    <a:pt x="2130" y="2503"/>
                    <a:pt x="2203" y="2292"/>
                    <a:pt x="2346" y="2292"/>
                  </a:cubicBezTo>
                  <a:cubicBezTo>
                    <a:pt x="2356" y="2292"/>
                    <a:pt x="2366" y="2293"/>
                    <a:pt x="2377" y="2295"/>
                  </a:cubicBezTo>
                  <a:cubicBezTo>
                    <a:pt x="2541" y="2328"/>
                    <a:pt x="2607" y="2656"/>
                    <a:pt x="2377" y="2951"/>
                  </a:cubicBezTo>
                  <a:cubicBezTo>
                    <a:pt x="2033" y="3295"/>
                    <a:pt x="1984" y="3836"/>
                    <a:pt x="2279" y="4246"/>
                  </a:cubicBezTo>
                  <a:cubicBezTo>
                    <a:pt x="2639" y="4803"/>
                    <a:pt x="3082" y="6180"/>
                    <a:pt x="3082" y="6180"/>
                  </a:cubicBezTo>
                  <a:cubicBezTo>
                    <a:pt x="3082" y="6180"/>
                    <a:pt x="3524" y="4803"/>
                    <a:pt x="3885" y="4246"/>
                  </a:cubicBezTo>
                  <a:cubicBezTo>
                    <a:pt x="4164" y="3836"/>
                    <a:pt x="4131" y="3295"/>
                    <a:pt x="3787" y="2951"/>
                  </a:cubicBezTo>
                  <a:cubicBezTo>
                    <a:pt x="3541" y="2656"/>
                    <a:pt x="3606" y="2328"/>
                    <a:pt x="3770" y="2295"/>
                  </a:cubicBezTo>
                  <a:cubicBezTo>
                    <a:pt x="3776" y="2295"/>
                    <a:pt x="3782" y="2294"/>
                    <a:pt x="3788" y="2294"/>
                  </a:cubicBezTo>
                  <a:cubicBezTo>
                    <a:pt x="3940" y="2294"/>
                    <a:pt x="4017" y="2498"/>
                    <a:pt x="4033" y="2656"/>
                  </a:cubicBezTo>
                  <a:cubicBezTo>
                    <a:pt x="4033" y="2820"/>
                    <a:pt x="3967" y="3361"/>
                    <a:pt x="4803" y="3672"/>
                  </a:cubicBezTo>
                  <a:cubicBezTo>
                    <a:pt x="4941" y="3724"/>
                    <a:pt x="5070" y="3746"/>
                    <a:pt x="5190" y="3746"/>
                  </a:cubicBezTo>
                  <a:cubicBezTo>
                    <a:pt x="5784" y="374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5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67" y="1492"/>
                    <a:pt x="4098" y="1377"/>
                  </a:cubicBezTo>
                  <a:cubicBezTo>
                    <a:pt x="3229" y="1263"/>
                    <a:pt x="3147" y="345"/>
                    <a:pt x="3147" y="345"/>
                  </a:cubicBezTo>
                  <a:cubicBezTo>
                    <a:pt x="3131" y="230"/>
                    <a:pt x="3098" y="115"/>
                    <a:pt x="3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839825" y="2741450"/>
              <a:ext cx="161900" cy="92300"/>
            </a:xfrm>
            <a:custGeom>
              <a:avLst/>
              <a:gdLst/>
              <a:ahLst/>
              <a:cxnLst/>
              <a:rect l="l" t="t" r="r" b="b"/>
              <a:pathLst>
                <a:path w="6476" h="3692" extrusionOk="0">
                  <a:moveTo>
                    <a:pt x="961" y="0"/>
                  </a:moveTo>
                  <a:cubicBezTo>
                    <a:pt x="340" y="0"/>
                    <a:pt x="1" y="266"/>
                    <a:pt x="1" y="266"/>
                  </a:cubicBezTo>
                  <a:cubicBezTo>
                    <a:pt x="238" y="184"/>
                    <a:pt x="455" y="134"/>
                    <a:pt x="671" y="134"/>
                  </a:cubicBezTo>
                  <a:cubicBezTo>
                    <a:pt x="976" y="134"/>
                    <a:pt x="1277" y="235"/>
                    <a:pt x="1623" y="495"/>
                  </a:cubicBezTo>
                  <a:cubicBezTo>
                    <a:pt x="2213" y="938"/>
                    <a:pt x="1853" y="1692"/>
                    <a:pt x="1754" y="2200"/>
                  </a:cubicBezTo>
                  <a:cubicBezTo>
                    <a:pt x="1656" y="2691"/>
                    <a:pt x="2377" y="2921"/>
                    <a:pt x="2738" y="3068"/>
                  </a:cubicBezTo>
                  <a:cubicBezTo>
                    <a:pt x="3098" y="3232"/>
                    <a:pt x="2902" y="3691"/>
                    <a:pt x="2902" y="3691"/>
                  </a:cubicBezTo>
                  <a:cubicBezTo>
                    <a:pt x="4246" y="2872"/>
                    <a:pt x="3394" y="1937"/>
                    <a:pt x="3164" y="1659"/>
                  </a:cubicBezTo>
                  <a:cubicBezTo>
                    <a:pt x="2975" y="1429"/>
                    <a:pt x="3087" y="1199"/>
                    <a:pt x="3269" y="1199"/>
                  </a:cubicBezTo>
                  <a:cubicBezTo>
                    <a:pt x="3308" y="1199"/>
                    <a:pt x="3350" y="1210"/>
                    <a:pt x="3394" y="1233"/>
                  </a:cubicBezTo>
                  <a:cubicBezTo>
                    <a:pt x="3656" y="1364"/>
                    <a:pt x="3279" y="1872"/>
                    <a:pt x="3951" y="2298"/>
                  </a:cubicBezTo>
                  <a:cubicBezTo>
                    <a:pt x="4120" y="2410"/>
                    <a:pt x="4280" y="2451"/>
                    <a:pt x="4423" y="2451"/>
                  </a:cubicBezTo>
                  <a:cubicBezTo>
                    <a:pt x="4847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5"/>
                    <a:pt x="5120" y="2085"/>
                    <a:pt x="5114" y="2085"/>
                  </a:cubicBezTo>
                  <a:cubicBezTo>
                    <a:pt x="4760" y="2085"/>
                    <a:pt x="4964" y="1574"/>
                    <a:pt x="4787" y="1413"/>
                  </a:cubicBezTo>
                  <a:cubicBezTo>
                    <a:pt x="4713" y="1350"/>
                    <a:pt x="4619" y="1321"/>
                    <a:pt x="4523" y="1321"/>
                  </a:cubicBezTo>
                  <a:cubicBezTo>
                    <a:pt x="4469" y="1321"/>
                    <a:pt x="4414" y="1330"/>
                    <a:pt x="4361" y="1347"/>
                  </a:cubicBezTo>
                  <a:cubicBezTo>
                    <a:pt x="4312" y="1359"/>
                    <a:pt x="4264" y="1364"/>
                    <a:pt x="4220" y="1364"/>
                  </a:cubicBezTo>
                  <a:cubicBezTo>
                    <a:pt x="4072" y="1364"/>
                    <a:pt x="3970" y="1305"/>
                    <a:pt x="4033" y="1216"/>
                  </a:cubicBezTo>
                  <a:cubicBezTo>
                    <a:pt x="4066" y="1174"/>
                    <a:pt x="4102" y="1158"/>
                    <a:pt x="4149" y="1158"/>
                  </a:cubicBezTo>
                  <a:cubicBezTo>
                    <a:pt x="4283" y="1158"/>
                    <a:pt x="4508" y="1294"/>
                    <a:pt x="5033" y="1331"/>
                  </a:cubicBezTo>
                  <a:cubicBezTo>
                    <a:pt x="5060" y="1333"/>
                    <a:pt x="5088" y="1333"/>
                    <a:pt x="5115" y="1333"/>
                  </a:cubicBezTo>
                  <a:cubicBezTo>
                    <a:pt x="5893" y="1333"/>
                    <a:pt x="6475" y="675"/>
                    <a:pt x="6475" y="675"/>
                  </a:cubicBezTo>
                  <a:lnTo>
                    <a:pt x="6475" y="675"/>
                  </a:lnTo>
                  <a:cubicBezTo>
                    <a:pt x="6017" y="926"/>
                    <a:pt x="5531" y="1022"/>
                    <a:pt x="5043" y="1022"/>
                  </a:cubicBezTo>
                  <a:cubicBezTo>
                    <a:pt x="3870" y="1022"/>
                    <a:pt x="2686" y="468"/>
                    <a:pt x="1853" y="167"/>
                  </a:cubicBezTo>
                  <a:cubicBezTo>
                    <a:pt x="1512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881625" y="2649375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2506" y="0"/>
                  </a:moveTo>
                  <a:cubicBezTo>
                    <a:pt x="1919" y="0"/>
                    <a:pt x="1243" y="125"/>
                    <a:pt x="869" y="621"/>
                  </a:cubicBezTo>
                  <a:cubicBezTo>
                    <a:pt x="0" y="1769"/>
                    <a:pt x="525" y="2523"/>
                    <a:pt x="525" y="2523"/>
                  </a:cubicBezTo>
                  <a:cubicBezTo>
                    <a:pt x="525" y="2523"/>
                    <a:pt x="361" y="2178"/>
                    <a:pt x="1394" y="2162"/>
                  </a:cubicBezTo>
                  <a:cubicBezTo>
                    <a:pt x="2426" y="2146"/>
                    <a:pt x="2295" y="1490"/>
                    <a:pt x="2262" y="1260"/>
                  </a:cubicBezTo>
                  <a:cubicBezTo>
                    <a:pt x="2180" y="1015"/>
                    <a:pt x="2230" y="752"/>
                    <a:pt x="2410" y="556"/>
                  </a:cubicBezTo>
                  <a:cubicBezTo>
                    <a:pt x="2656" y="211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950475" y="2582525"/>
              <a:ext cx="56575" cy="66675"/>
            </a:xfrm>
            <a:custGeom>
              <a:avLst/>
              <a:gdLst/>
              <a:ahLst/>
              <a:cxnLst/>
              <a:rect l="l" t="t" r="r" b="b"/>
              <a:pathLst>
                <a:path w="2263" h="2667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148" y="1"/>
                    <a:pt x="1344" y="525"/>
                    <a:pt x="1000" y="722"/>
                  </a:cubicBezTo>
                  <a:cubicBezTo>
                    <a:pt x="639" y="918"/>
                    <a:pt x="0" y="1345"/>
                    <a:pt x="262" y="2017"/>
                  </a:cubicBezTo>
                  <a:cubicBezTo>
                    <a:pt x="506" y="2667"/>
                    <a:pt x="1670" y="2430"/>
                    <a:pt x="2248" y="2602"/>
                  </a:cubicBezTo>
                  <a:lnTo>
                    <a:pt x="2248" y="2602"/>
                  </a:lnTo>
                  <a:cubicBezTo>
                    <a:pt x="2137" y="2553"/>
                    <a:pt x="1398" y="2109"/>
                    <a:pt x="1459" y="1427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  <a:moveTo>
                    <a:pt x="2248" y="2602"/>
                  </a:moveTo>
                  <a:cubicBezTo>
                    <a:pt x="2255" y="2606"/>
                    <a:pt x="2260" y="2607"/>
                    <a:pt x="2261" y="2607"/>
                  </a:cubicBezTo>
                  <a:cubicBezTo>
                    <a:pt x="2262" y="2607"/>
                    <a:pt x="2262" y="2607"/>
                    <a:pt x="2262" y="2607"/>
                  </a:cubicBezTo>
                  <a:cubicBezTo>
                    <a:pt x="2258" y="2605"/>
                    <a:pt x="2253" y="2604"/>
                    <a:pt x="2248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011525" y="2612025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28"/>
                    <a:pt x="541" y="1607"/>
                    <a:pt x="1099" y="2476"/>
                  </a:cubicBezTo>
                  <a:cubicBezTo>
                    <a:pt x="1656" y="3344"/>
                    <a:pt x="1050" y="4295"/>
                    <a:pt x="1050" y="4295"/>
                  </a:cubicBezTo>
                  <a:cubicBezTo>
                    <a:pt x="1459" y="4033"/>
                    <a:pt x="1804" y="3361"/>
                    <a:pt x="2492" y="2918"/>
                  </a:cubicBezTo>
                  <a:cubicBezTo>
                    <a:pt x="3197" y="2476"/>
                    <a:pt x="2902" y="1574"/>
                    <a:pt x="2902" y="1574"/>
                  </a:cubicBezTo>
                  <a:lnTo>
                    <a:pt x="2902" y="1574"/>
                  </a:lnTo>
                  <a:cubicBezTo>
                    <a:pt x="2862" y="1693"/>
                    <a:pt x="2759" y="1748"/>
                    <a:pt x="2593" y="1748"/>
                  </a:cubicBezTo>
                  <a:cubicBezTo>
                    <a:pt x="2552" y="1748"/>
                    <a:pt x="2507" y="1745"/>
                    <a:pt x="2459" y="1738"/>
                  </a:cubicBezTo>
                  <a:cubicBezTo>
                    <a:pt x="2424" y="1728"/>
                    <a:pt x="2389" y="1723"/>
                    <a:pt x="2356" y="1723"/>
                  </a:cubicBezTo>
                  <a:cubicBezTo>
                    <a:pt x="2128" y="1723"/>
                    <a:pt x="1964" y="1952"/>
                    <a:pt x="2049" y="2181"/>
                  </a:cubicBezTo>
                  <a:cubicBezTo>
                    <a:pt x="2117" y="2343"/>
                    <a:pt x="1983" y="2517"/>
                    <a:pt x="1824" y="2517"/>
                  </a:cubicBezTo>
                  <a:cubicBezTo>
                    <a:pt x="1790" y="2517"/>
                    <a:pt x="1756" y="2509"/>
                    <a:pt x="1722" y="2492"/>
                  </a:cubicBezTo>
                  <a:cubicBezTo>
                    <a:pt x="1558" y="2427"/>
                    <a:pt x="1558" y="2050"/>
                    <a:pt x="1787" y="1886"/>
                  </a:cubicBezTo>
                  <a:cubicBezTo>
                    <a:pt x="2000" y="1705"/>
                    <a:pt x="2148" y="1296"/>
                    <a:pt x="1951" y="689"/>
                  </a:cubicBezTo>
                  <a:cubicBezTo>
                    <a:pt x="1810" y="203"/>
                    <a:pt x="1340" y="96"/>
                    <a:pt x="1016" y="96"/>
                  </a:cubicBezTo>
                  <a:cubicBezTo>
                    <a:pt x="924" y="96"/>
                    <a:pt x="845" y="105"/>
                    <a:pt x="787" y="115"/>
                  </a:cubicBezTo>
                  <a:cubicBezTo>
                    <a:pt x="756" y="122"/>
                    <a:pt x="726" y="125"/>
                    <a:pt x="695" y="125"/>
                  </a:cubicBezTo>
                  <a:cubicBezTo>
                    <a:pt x="580" y="125"/>
                    <a:pt x="468" y="78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2993900" y="2452975"/>
              <a:ext cx="202875" cy="202925"/>
            </a:xfrm>
            <a:custGeom>
              <a:avLst/>
              <a:gdLst/>
              <a:ahLst/>
              <a:cxnLst/>
              <a:rect l="l" t="t" r="r" b="b"/>
              <a:pathLst>
                <a:path w="8115" h="8117" extrusionOk="0">
                  <a:moveTo>
                    <a:pt x="5742" y="0"/>
                  </a:moveTo>
                  <a:cubicBezTo>
                    <a:pt x="5218" y="0"/>
                    <a:pt x="4717" y="189"/>
                    <a:pt x="4426" y="577"/>
                  </a:cubicBezTo>
                  <a:cubicBezTo>
                    <a:pt x="4115" y="1003"/>
                    <a:pt x="4066" y="1560"/>
                    <a:pt x="4295" y="2035"/>
                  </a:cubicBezTo>
                  <a:cubicBezTo>
                    <a:pt x="4512" y="2453"/>
                    <a:pt x="4855" y="2603"/>
                    <a:pt x="5187" y="2603"/>
                  </a:cubicBezTo>
                  <a:cubicBezTo>
                    <a:pt x="5532" y="2603"/>
                    <a:pt x="5866" y="2441"/>
                    <a:pt x="6033" y="2248"/>
                  </a:cubicBezTo>
                  <a:cubicBezTo>
                    <a:pt x="6213" y="2052"/>
                    <a:pt x="6295" y="1773"/>
                    <a:pt x="6246" y="1494"/>
                  </a:cubicBezTo>
                  <a:cubicBezTo>
                    <a:pt x="6188" y="1174"/>
                    <a:pt x="5951" y="1038"/>
                    <a:pt x="5740" y="1038"/>
                  </a:cubicBezTo>
                  <a:cubicBezTo>
                    <a:pt x="5596" y="1038"/>
                    <a:pt x="5463" y="1102"/>
                    <a:pt x="5410" y="1216"/>
                  </a:cubicBezTo>
                  <a:cubicBezTo>
                    <a:pt x="5262" y="1511"/>
                    <a:pt x="5344" y="1855"/>
                    <a:pt x="5754" y="1921"/>
                  </a:cubicBezTo>
                  <a:cubicBezTo>
                    <a:pt x="6098" y="1970"/>
                    <a:pt x="5902" y="2412"/>
                    <a:pt x="5475" y="2511"/>
                  </a:cubicBezTo>
                  <a:cubicBezTo>
                    <a:pt x="5391" y="2536"/>
                    <a:pt x="5306" y="2548"/>
                    <a:pt x="5222" y="2548"/>
                  </a:cubicBezTo>
                  <a:cubicBezTo>
                    <a:pt x="4867" y="2548"/>
                    <a:pt x="4536" y="2334"/>
                    <a:pt x="4377" y="2003"/>
                  </a:cubicBezTo>
                  <a:cubicBezTo>
                    <a:pt x="4180" y="1560"/>
                    <a:pt x="4230" y="1035"/>
                    <a:pt x="4508" y="642"/>
                  </a:cubicBezTo>
                  <a:cubicBezTo>
                    <a:pt x="4778" y="305"/>
                    <a:pt x="5237" y="145"/>
                    <a:pt x="5711" y="145"/>
                  </a:cubicBezTo>
                  <a:cubicBezTo>
                    <a:pt x="5813" y="145"/>
                    <a:pt x="5915" y="152"/>
                    <a:pt x="6016" y="167"/>
                  </a:cubicBezTo>
                  <a:cubicBezTo>
                    <a:pt x="7213" y="298"/>
                    <a:pt x="7901" y="2003"/>
                    <a:pt x="7196" y="3150"/>
                  </a:cubicBezTo>
                  <a:cubicBezTo>
                    <a:pt x="6951" y="3511"/>
                    <a:pt x="6623" y="3806"/>
                    <a:pt x="6229" y="4002"/>
                  </a:cubicBezTo>
                  <a:cubicBezTo>
                    <a:pt x="5842" y="4168"/>
                    <a:pt x="5393" y="4251"/>
                    <a:pt x="4866" y="4251"/>
                  </a:cubicBezTo>
                  <a:cubicBezTo>
                    <a:pt x="4457" y="4251"/>
                    <a:pt x="4001" y="4201"/>
                    <a:pt x="3492" y="4101"/>
                  </a:cubicBezTo>
                  <a:cubicBezTo>
                    <a:pt x="3195" y="4043"/>
                    <a:pt x="2903" y="4015"/>
                    <a:pt x="2623" y="4015"/>
                  </a:cubicBezTo>
                  <a:cubicBezTo>
                    <a:pt x="1298" y="4015"/>
                    <a:pt x="240" y="4659"/>
                    <a:pt x="132" y="5986"/>
                  </a:cubicBezTo>
                  <a:cubicBezTo>
                    <a:pt x="1" y="7576"/>
                    <a:pt x="1033" y="8117"/>
                    <a:pt x="1033" y="8117"/>
                  </a:cubicBezTo>
                  <a:cubicBezTo>
                    <a:pt x="1033" y="8117"/>
                    <a:pt x="1017" y="8084"/>
                    <a:pt x="1017" y="8084"/>
                  </a:cubicBezTo>
                  <a:cubicBezTo>
                    <a:pt x="443" y="7428"/>
                    <a:pt x="607" y="6232"/>
                    <a:pt x="607" y="6232"/>
                  </a:cubicBezTo>
                  <a:cubicBezTo>
                    <a:pt x="689" y="5723"/>
                    <a:pt x="951" y="5248"/>
                    <a:pt x="1345" y="4920"/>
                  </a:cubicBezTo>
                  <a:cubicBezTo>
                    <a:pt x="1926" y="4479"/>
                    <a:pt x="2660" y="4394"/>
                    <a:pt x="3143" y="4394"/>
                  </a:cubicBezTo>
                  <a:cubicBezTo>
                    <a:pt x="3450" y="4394"/>
                    <a:pt x="3656" y="4428"/>
                    <a:pt x="3656" y="4428"/>
                  </a:cubicBezTo>
                  <a:cubicBezTo>
                    <a:pt x="3918" y="4445"/>
                    <a:pt x="4148" y="4478"/>
                    <a:pt x="4361" y="4478"/>
                  </a:cubicBezTo>
                  <a:cubicBezTo>
                    <a:pt x="4467" y="4484"/>
                    <a:pt x="4576" y="4488"/>
                    <a:pt x="4686" y="4488"/>
                  </a:cubicBezTo>
                  <a:cubicBezTo>
                    <a:pt x="5657" y="4488"/>
                    <a:pt x="6724" y="4205"/>
                    <a:pt x="7328" y="3248"/>
                  </a:cubicBezTo>
                  <a:cubicBezTo>
                    <a:pt x="8114" y="1986"/>
                    <a:pt x="7360" y="167"/>
                    <a:pt x="6033" y="19"/>
                  </a:cubicBezTo>
                  <a:cubicBezTo>
                    <a:pt x="5936" y="6"/>
                    <a:pt x="5839" y="0"/>
                    <a:pt x="57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018900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047575" y="25695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1086" y="1"/>
                  </a:moveTo>
                  <a:cubicBezTo>
                    <a:pt x="394" y="1"/>
                    <a:pt x="1" y="225"/>
                    <a:pt x="1" y="225"/>
                  </a:cubicBezTo>
                  <a:cubicBezTo>
                    <a:pt x="87" y="210"/>
                    <a:pt x="170" y="202"/>
                    <a:pt x="248" y="202"/>
                  </a:cubicBezTo>
                  <a:cubicBezTo>
                    <a:pt x="732" y="202"/>
                    <a:pt x="1034" y="499"/>
                    <a:pt x="935" y="979"/>
                  </a:cubicBezTo>
                  <a:cubicBezTo>
                    <a:pt x="804" y="1406"/>
                    <a:pt x="968" y="1865"/>
                    <a:pt x="1312" y="2110"/>
                  </a:cubicBezTo>
                  <a:cubicBezTo>
                    <a:pt x="1640" y="2373"/>
                    <a:pt x="2558" y="2373"/>
                    <a:pt x="2558" y="2373"/>
                  </a:cubicBezTo>
                  <a:cubicBezTo>
                    <a:pt x="2296" y="2242"/>
                    <a:pt x="2525" y="1881"/>
                    <a:pt x="2706" y="1438"/>
                  </a:cubicBezTo>
                  <a:cubicBezTo>
                    <a:pt x="2856" y="1047"/>
                    <a:pt x="2454" y="877"/>
                    <a:pt x="2260" y="877"/>
                  </a:cubicBezTo>
                  <a:cubicBezTo>
                    <a:pt x="2243" y="877"/>
                    <a:pt x="2227" y="878"/>
                    <a:pt x="2214" y="881"/>
                  </a:cubicBezTo>
                  <a:cubicBezTo>
                    <a:pt x="2118" y="890"/>
                    <a:pt x="2040" y="908"/>
                    <a:pt x="1971" y="908"/>
                  </a:cubicBezTo>
                  <a:cubicBezTo>
                    <a:pt x="1911" y="908"/>
                    <a:pt x="1857" y="894"/>
                    <a:pt x="1804" y="848"/>
                  </a:cubicBezTo>
                  <a:cubicBezTo>
                    <a:pt x="1699" y="783"/>
                    <a:pt x="1741" y="572"/>
                    <a:pt x="2002" y="572"/>
                  </a:cubicBezTo>
                  <a:cubicBezTo>
                    <a:pt x="2069" y="572"/>
                    <a:pt x="2150" y="586"/>
                    <a:pt x="2247" y="619"/>
                  </a:cubicBezTo>
                  <a:cubicBezTo>
                    <a:pt x="2722" y="766"/>
                    <a:pt x="2574" y="1225"/>
                    <a:pt x="3312" y="1373"/>
                  </a:cubicBezTo>
                  <a:cubicBezTo>
                    <a:pt x="3368" y="1384"/>
                    <a:pt x="3421" y="1390"/>
                    <a:pt x="3471" y="1390"/>
                  </a:cubicBezTo>
                  <a:cubicBezTo>
                    <a:pt x="4061" y="1390"/>
                    <a:pt x="4220" y="641"/>
                    <a:pt x="4295" y="520"/>
                  </a:cubicBezTo>
                  <a:cubicBezTo>
                    <a:pt x="4410" y="389"/>
                    <a:pt x="4525" y="258"/>
                    <a:pt x="4672" y="143"/>
                  </a:cubicBezTo>
                  <a:lnTo>
                    <a:pt x="4672" y="143"/>
                  </a:lnTo>
                  <a:cubicBezTo>
                    <a:pt x="4463" y="267"/>
                    <a:pt x="4087" y="386"/>
                    <a:pt x="3548" y="386"/>
                  </a:cubicBezTo>
                  <a:cubicBezTo>
                    <a:pt x="3160" y="386"/>
                    <a:pt x="2687" y="324"/>
                    <a:pt x="2132" y="160"/>
                  </a:cubicBezTo>
                  <a:cubicBezTo>
                    <a:pt x="1734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053725" y="24604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984" y="1"/>
                  </a:moveTo>
                  <a:cubicBezTo>
                    <a:pt x="1525" y="280"/>
                    <a:pt x="1460" y="722"/>
                    <a:pt x="738" y="1345"/>
                  </a:cubicBezTo>
                  <a:cubicBezTo>
                    <a:pt x="1" y="1951"/>
                    <a:pt x="230" y="2410"/>
                    <a:pt x="378" y="2673"/>
                  </a:cubicBezTo>
                  <a:cubicBezTo>
                    <a:pt x="476" y="2804"/>
                    <a:pt x="443" y="3000"/>
                    <a:pt x="312" y="3082"/>
                  </a:cubicBezTo>
                  <a:cubicBezTo>
                    <a:pt x="1410" y="2984"/>
                    <a:pt x="1263" y="2328"/>
                    <a:pt x="1197" y="2132"/>
                  </a:cubicBezTo>
                  <a:cubicBezTo>
                    <a:pt x="1132" y="1951"/>
                    <a:pt x="1165" y="1837"/>
                    <a:pt x="1263" y="1837"/>
                  </a:cubicBezTo>
                  <a:cubicBezTo>
                    <a:pt x="1378" y="1837"/>
                    <a:pt x="1361" y="2066"/>
                    <a:pt x="1361" y="2345"/>
                  </a:cubicBezTo>
                  <a:cubicBezTo>
                    <a:pt x="1345" y="2623"/>
                    <a:pt x="1279" y="3279"/>
                    <a:pt x="2132" y="3345"/>
                  </a:cubicBezTo>
                  <a:cubicBezTo>
                    <a:pt x="2163" y="3347"/>
                    <a:pt x="2194" y="3348"/>
                    <a:pt x="2224" y="3348"/>
                  </a:cubicBezTo>
                  <a:cubicBezTo>
                    <a:pt x="3002" y="3348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8" y="2591"/>
                    <a:pt x="2962" y="2615"/>
                    <a:pt x="2807" y="2615"/>
                  </a:cubicBezTo>
                  <a:cubicBezTo>
                    <a:pt x="2354" y="2615"/>
                    <a:pt x="1823" y="2413"/>
                    <a:pt x="1591" y="1656"/>
                  </a:cubicBezTo>
                  <a:cubicBezTo>
                    <a:pt x="1394" y="1066"/>
                    <a:pt x="1542" y="427"/>
                    <a:pt x="19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169300" y="2340600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1305" y="0"/>
                  </a:moveTo>
                  <a:cubicBezTo>
                    <a:pt x="991" y="0"/>
                    <a:pt x="754" y="384"/>
                    <a:pt x="754" y="384"/>
                  </a:cubicBezTo>
                  <a:cubicBezTo>
                    <a:pt x="0" y="1515"/>
                    <a:pt x="836" y="3301"/>
                    <a:pt x="984" y="5170"/>
                  </a:cubicBezTo>
                  <a:cubicBezTo>
                    <a:pt x="1131" y="7055"/>
                    <a:pt x="476" y="7661"/>
                    <a:pt x="476" y="7661"/>
                  </a:cubicBezTo>
                  <a:cubicBezTo>
                    <a:pt x="1164" y="7120"/>
                    <a:pt x="1328" y="5350"/>
                    <a:pt x="1197" y="3990"/>
                  </a:cubicBezTo>
                  <a:cubicBezTo>
                    <a:pt x="1066" y="2629"/>
                    <a:pt x="1082" y="1351"/>
                    <a:pt x="1344" y="1088"/>
                  </a:cubicBezTo>
                  <a:cubicBezTo>
                    <a:pt x="1607" y="826"/>
                    <a:pt x="1934" y="285"/>
                    <a:pt x="1508" y="56"/>
                  </a:cubicBezTo>
                  <a:cubicBezTo>
                    <a:pt x="1438" y="17"/>
                    <a:pt x="1370" y="0"/>
                    <a:pt x="13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123400" y="2315625"/>
              <a:ext cx="213925" cy="254625"/>
            </a:xfrm>
            <a:custGeom>
              <a:avLst/>
              <a:gdLst/>
              <a:ahLst/>
              <a:cxnLst/>
              <a:rect l="l" t="t" r="r" b="b"/>
              <a:pathLst>
                <a:path w="8557" h="10185" extrusionOk="0">
                  <a:moveTo>
                    <a:pt x="6292" y="1"/>
                  </a:moveTo>
                  <a:cubicBezTo>
                    <a:pt x="6092" y="1"/>
                    <a:pt x="5888" y="24"/>
                    <a:pt x="5688" y="71"/>
                  </a:cubicBezTo>
                  <a:cubicBezTo>
                    <a:pt x="4492" y="317"/>
                    <a:pt x="3721" y="1579"/>
                    <a:pt x="3508" y="2841"/>
                  </a:cubicBezTo>
                  <a:cubicBezTo>
                    <a:pt x="3262" y="4136"/>
                    <a:pt x="3508" y="5366"/>
                    <a:pt x="3459" y="6480"/>
                  </a:cubicBezTo>
                  <a:cubicBezTo>
                    <a:pt x="3524" y="7464"/>
                    <a:pt x="3147" y="8431"/>
                    <a:pt x="2459" y="9136"/>
                  </a:cubicBezTo>
                  <a:cubicBezTo>
                    <a:pt x="1787" y="9742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6"/>
                    <a:pt x="3656" y="7497"/>
                    <a:pt x="3606" y="6480"/>
                  </a:cubicBezTo>
                  <a:cubicBezTo>
                    <a:pt x="3672" y="5366"/>
                    <a:pt x="3426" y="4120"/>
                    <a:pt x="3672" y="2874"/>
                  </a:cubicBezTo>
                  <a:cubicBezTo>
                    <a:pt x="3918" y="1629"/>
                    <a:pt x="4606" y="448"/>
                    <a:pt x="5721" y="202"/>
                  </a:cubicBezTo>
                  <a:cubicBezTo>
                    <a:pt x="5852" y="170"/>
                    <a:pt x="5983" y="153"/>
                    <a:pt x="6114" y="137"/>
                  </a:cubicBezTo>
                  <a:cubicBezTo>
                    <a:pt x="6142" y="136"/>
                    <a:pt x="6169" y="135"/>
                    <a:pt x="6197" y="135"/>
                  </a:cubicBezTo>
                  <a:cubicBezTo>
                    <a:pt x="6611" y="135"/>
                    <a:pt x="7022" y="253"/>
                    <a:pt x="7360" y="514"/>
                  </a:cubicBezTo>
                  <a:cubicBezTo>
                    <a:pt x="8065" y="1088"/>
                    <a:pt x="7983" y="2317"/>
                    <a:pt x="7557" y="2710"/>
                  </a:cubicBezTo>
                  <a:cubicBezTo>
                    <a:pt x="7360" y="2886"/>
                    <a:pt x="7140" y="2956"/>
                    <a:pt x="6943" y="2956"/>
                  </a:cubicBezTo>
                  <a:cubicBezTo>
                    <a:pt x="6680" y="2956"/>
                    <a:pt x="6459" y="2830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17" y="2664"/>
                    <a:pt x="6456" y="2664"/>
                  </a:cubicBezTo>
                  <a:cubicBezTo>
                    <a:pt x="6586" y="2664"/>
                    <a:pt x="6875" y="2635"/>
                    <a:pt x="6950" y="2383"/>
                  </a:cubicBezTo>
                  <a:cubicBezTo>
                    <a:pt x="7081" y="2071"/>
                    <a:pt x="6885" y="1727"/>
                    <a:pt x="6557" y="1661"/>
                  </a:cubicBezTo>
                  <a:cubicBezTo>
                    <a:pt x="6512" y="1651"/>
                    <a:pt x="6465" y="1645"/>
                    <a:pt x="6417" y="1645"/>
                  </a:cubicBezTo>
                  <a:cubicBezTo>
                    <a:pt x="6092" y="1645"/>
                    <a:pt x="5724" y="1889"/>
                    <a:pt x="5852" y="2432"/>
                  </a:cubicBezTo>
                  <a:cubicBezTo>
                    <a:pt x="5941" y="2811"/>
                    <a:pt x="6465" y="3100"/>
                    <a:pt x="7007" y="3100"/>
                  </a:cubicBezTo>
                  <a:cubicBezTo>
                    <a:pt x="7260" y="3100"/>
                    <a:pt x="7518" y="3037"/>
                    <a:pt x="7737" y="2891"/>
                  </a:cubicBezTo>
                  <a:cubicBezTo>
                    <a:pt x="8147" y="2678"/>
                    <a:pt x="8557" y="1973"/>
                    <a:pt x="8262" y="1170"/>
                  </a:cubicBezTo>
                  <a:cubicBezTo>
                    <a:pt x="8034" y="459"/>
                    <a:pt x="7192" y="1"/>
                    <a:pt x="62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225025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691" y="0"/>
                  </a:moveTo>
                  <a:cubicBezTo>
                    <a:pt x="622" y="0"/>
                    <a:pt x="551" y="8"/>
                    <a:pt x="476" y="24"/>
                  </a:cubicBezTo>
                  <a:cubicBezTo>
                    <a:pt x="607" y="106"/>
                    <a:pt x="640" y="270"/>
                    <a:pt x="541" y="385"/>
                  </a:cubicBezTo>
                  <a:cubicBezTo>
                    <a:pt x="394" y="614"/>
                    <a:pt x="0" y="1303"/>
                    <a:pt x="558" y="1860"/>
                  </a:cubicBezTo>
                  <a:cubicBezTo>
                    <a:pt x="737" y="2045"/>
                    <a:pt x="991" y="2109"/>
                    <a:pt x="1256" y="2109"/>
                  </a:cubicBezTo>
                  <a:cubicBezTo>
                    <a:pt x="1792" y="2109"/>
                    <a:pt x="2377" y="1849"/>
                    <a:pt x="2508" y="1794"/>
                  </a:cubicBezTo>
                  <a:lnTo>
                    <a:pt x="2508" y="1794"/>
                  </a:lnTo>
                  <a:cubicBezTo>
                    <a:pt x="2508" y="1794"/>
                    <a:pt x="2476" y="1798"/>
                    <a:pt x="2423" y="1798"/>
                  </a:cubicBezTo>
                  <a:cubicBezTo>
                    <a:pt x="2208" y="1798"/>
                    <a:pt x="1653" y="1735"/>
                    <a:pt x="1574" y="1090"/>
                  </a:cubicBezTo>
                  <a:cubicBezTo>
                    <a:pt x="1488" y="400"/>
                    <a:pt x="1175" y="0"/>
                    <a:pt x="6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228300" y="2354275"/>
              <a:ext cx="120100" cy="137300"/>
            </a:xfrm>
            <a:custGeom>
              <a:avLst/>
              <a:gdLst/>
              <a:ahLst/>
              <a:cxnLst/>
              <a:rect l="l" t="t" r="r" b="b"/>
              <a:pathLst>
                <a:path w="4804" h="5492" extrusionOk="0">
                  <a:moveTo>
                    <a:pt x="4328" y="1"/>
                  </a:moveTo>
                  <a:lnTo>
                    <a:pt x="4328" y="1"/>
                  </a:lnTo>
                  <a:cubicBezTo>
                    <a:pt x="4475" y="558"/>
                    <a:pt x="4262" y="1164"/>
                    <a:pt x="3803" y="1509"/>
                  </a:cubicBezTo>
                  <a:cubicBezTo>
                    <a:pt x="3017" y="2066"/>
                    <a:pt x="1902" y="1787"/>
                    <a:pt x="1000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20"/>
                    <a:pt x="132" y="5164"/>
                    <a:pt x="1" y="5492"/>
                  </a:cubicBezTo>
                  <a:cubicBezTo>
                    <a:pt x="312" y="5295"/>
                    <a:pt x="476" y="4934"/>
                    <a:pt x="443" y="4574"/>
                  </a:cubicBezTo>
                  <a:cubicBezTo>
                    <a:pt x="428" y="3931"/>
                    <a:pt x="513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28"/>
                    <a:pt x="787" y="3574"/>
                    <a:pt x="705" y="3721"/>
                  </a:cubicBezTo>
                  <a:cubicBezTo>
                    <a:pt x="607" y="3869"/>
                    <a:pt x="443" y="4541"/>
                    <a:pt x="1164" y="4951"/>
                  </a:cubicBezTo>
                  <a:cubicBezTo>
                    <a:pt x="1164" y="4951"/>
                    <a:pt x="935" y="4426"/>
                    <a:pt x="1328" y="4148"/>
                  </a:cubicBezTo>
                  <a:cubicBezTo>
                    <a:pt x="1738" y="3869"/>
                    <a:pt x="2000" y="3705"/>
                    <a:pt x="1951" y="3131"/>
                  </a:cubicBezTo>
                  <a:cubicBezTo>
                    <a:pt x="1907" y="2608"/>
                    <a:pt x="2238" y="2175"/>
                    <a:pt x="2473" y="2175"/>
                  </a:cubicBezTo>
                  <a:cubicBezTo>
                    <a:pt x="2503" y="2175"/>
                    <a:pt x="2532" y="2182"/>
                    <a:pt x="2558" y="2197"/>
                  </a:cubicBezTo>
                  <a:cubicBezTo>
                    <a:pt x="2787" y="2344"/>
                    <a:pt x="2525" y="2558"/>
                    <a:pt x="2394" y="2607"/>
                  </a:cubicBezTo>
                  <a:cubicBezTo>
                    <a:pt x="2213" y="2721"/>
                    <a:pt x="2181" y="2984"/>
                    <a:pt x="2328" y="3148"/>
                  </a:cubicBezTo>
                  <a:cubicBezTo>
                    <a:pt x="2541" y="3394"/>
                    <a:pt x="2476" y="3705"/>
                    <a:pt x="2197" y="3803"/>
                  </a:cubicBezTo>
                  <a:cubicBezTo>
                    <a:pt x="2197" y="3803"/>
                    <a:pt x="2254" y="3810"/>
                    <a:pt x="2348" y="3810"/>
                  </a:cubicBezTo>
                  <a:cubicBezTo>
                    <a:pt x="2674" y="3810"/>
                    <a:pt x="3452" y="3731"/>
                    <a:pt x="3934" y="3033"/>
                  </a:cubicBezTo>
                  <a:cubicBezTo>
                    <a:pt x="4574" y="2148"/>
                    <a:pt x="4803" y="820"/>
                    <a:pt x="4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314775" y="2316500"/>
              <a:ext cx="74175" cy="48800"/>
            </a:xfrm>
            <a:custGeom>
              <a:avLst/>
              <a:gdLst/>
              <a:ahLst/>
              <a:cxnLst/>
              <a:rect l="l" t="t" r="r" b="b"/>
              <a:pathLst>
                <a:path w="2967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6"/>
                  </a:cubicBezTo>
                  <a:cubicBezTo>
                    <a:pt x="410" y="135"/>
                    <a:pt x="770" y="397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3" y="1725"/>
                    <a:pt x="2672" y="1561"/>
                    <a:pt x="2688" y="1364"/>
                  </a:cubicBezTo>
                  <a:cubicBezTo>
                    <a:pt x="2674" y="1094"/>
                    <a:pt x="2635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381150" y="2315800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977" y="1"/>
                  </a:moveTo>
                  <a:cubicBezTo>
                    <a:pt x="807" y="1"/>
                    <a:pt x="653" y="133"/>
                    <a:pt x="640" y="327"/>
                  </a:cubicBezTo>
                  <a:cubicBezTo>
                    <a:pt x="640" y="477"/>
                    <a:pt x="770" y="586"/>
                    <a:pt x="904" y="586"/>
                  </a:cubicBezTo>
                  <a:cubicBezTo>
                    <a:pt x="960" y="586"/>
                    <a:pt x="1017" y="567"/>
                    <a:pt x="1066" y="523"/>
                  </a:cubicBezTo>
                  <a:cubicBezTo>
                    <a:pt x="1066" y="523"/>
                    <a:pt x="1181" y="359"/>
                    <a:pt x="1066" y="294"/>
                  </a:cubicBezTo>
                  <a:cubicBezTo>
                    <a:pt x="1037" y="277"/>
                    <a:pt x="1012" y="270"/>
                    <a:pt x="990" y="270"/>
                  </a:cubicBezTo>
                  <a:cubicBezTo>
                    <a:pt x="924" y="270"/>
                    <a:pt x="890" y="335"/>
                    <a:pt x="902" y="409"/>
                  </a:cubicBezTo>
                  <a:cubicBezTo>
                    <a:pt x="913" y="440"/>
                    <a:pt x="898" y="455"/>
                    <a:pt x="873" y="455"/>
                  </a:cubicBezTo>
                  <a:cubicBezTo>
                    <a:pt x="822" y="455"/>
                    <a:pt x="727" y="389"/>
                    <a:pt x="738" y="277"/>
                  </a:cubicBezTo>
                  <a:cubicBezTo>
                    <a:pt x="762" y="146"/>
                    <a:pt x="873" y="58"/>
                    <a:pt x="995" y="58"/>
                  </a:cubicBezTo>
                  <a:cubicBezTo>
                    <a:pt x="1040" y="58"/>
                    <a:pt x="1087" y="70"/>
                    <a:pt x="1131" y="97"/>
                  </a:cubicBezTo>
                  <a:cubicBezTo>
                    <a:pt x="1394" y="261"/>
                    <a:pt x="1312" y="835"/>
                    <a:pt x="738" y="900"/>
                  </a:cubicBezTo>
                  <a:cubicBezTo>
                    <a:pt x="724" y="902"/>
                    <a:pt x="710" y="902"/>
                    <a:pt x="696" y="902"/>
                  </a:cubicBezTo>
                  <a:cubicBezTo>
                    <a:pt x="336" y="902"/>
                    <a:pt x="17" y="507"/>
                    <a:pt x="17" y="507"/>
                  </a:cubicBezTo>
                  <a:lnTo>
                    <a:pt x="17" y="507"/>
                  </a:lnTo>
                  <a:cubicBezTo>
                    <a:pt x="0" y="704"/>
                    <a:pt x="82" y="884"/>
                    <a:pt x="230" y="999"/>
                  </a:cubicBezTo>
                  <a:cubicBezTo>
                    <a:pt x="355" y="1082"/>
                    <a:pt x="499" y="1125"/>
                    <a:pt x="642" y="1125"/>
                  </a:cubicBezTo>
                  <a:cubicBezTo>
                    <a:pt x="725" y="1125"/>
                    <a:pt x="807" y="1111"/>
                    <a:pt x="886" y="1081"/>
                  </a:cubicBezTo>
                  <a:cubicBezTo>
                    <a:pt x="1099" y="1015"/>
                    <a:pt x="1279" y="868"/>
                    <a:pt x="1361" y="654"/>
                  </a:cubicBezTo>
                  <a:cubicBezTo>
                    <a:pt x="1459" y="425"/>
                    <a:pt x="1361" y="146"/>
                    <a:pt x="1115" y="32"/>
                  </a:cubicBezTo>
                  <a:cubicBezTo>
                    <a:pt x="1070" y="11"/>
                    <a:pt x="1023" y="1"/>
                    <a:pt x="9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2813600" y="2497250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81" y="1"/>
                  </a:moveTo>
                  <a:cubicBezTo>
                    <a:pt x="1553" y="1"/>
                    <a:pt x="1050" y="245"/>
                    <a:pt x="722" y="674"/>
                  </a:cubicBezTo>
                  <a:cubicBezTo>
                    <a:pt x="377" y="1166"/>
                    <a:pt x="328" y="1822"/>
                    <a:pt x="591" y="2362"/>
                  </a:cubicBezTo>
                  <a:cubicBezTo>
                    <a:pt x="826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51" y="2723"/>
                    <a:pt x="3098" y="1789"/>
                    <a:pt x="2476" y="1412"/>
                  </a:cubicBezTo>
                  <a:cubicBezTo>
                    <a:pt x="2394" y="1366"/>
                    <a:pt x="2311" y="1346"/>
                    <a:pt x="2230" y="1346"/>
                  </a:cubicBezTo>
                  <a:cubicBezTo>
                    <a:pt x="1902" y="1346"/>
                    <a:pt x="1620" y="1680"/>
                    <a:pt x="1738" y="2035"/>
                  </a:cubicBezTo>
                  <a:cubicBezTo>
                    <a:pt x="1876" y="2324"/>
                    <a:pt x="2187" y="2347"/>
                    <a:pt x="2322" y="2347"/>
                  </a:cubicBezTo>
                  <a:cubicBezTo>
                    <a:pt x="2347" y="2347"/>
                    <a:pt x="2367" y="2346"/>
                    <a:pt x="2377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3" y="2851"/>
                    <a:pt x="1782" y="2851"/>
                  </a:cubicBezTo>
                  <a:cubicBezTo>
                    <a:pt x="1727" y="2851"/>
                    <a:pt x="1668" y="2847"/>
                    <a:pt x="1607" y="2838"/>
                  </a:cubicBezTo>
                  <a:cubicBezTo>
                    <a:pt x="1410" y="2805"/>
                    <a:pt x="1230" y="2707"/>
                    <a:pt x="1099" y="2576"/>
                  </a:cubicBezTo>
                  <a:cubicBezTo>
                    <a:pt x="410" y="1920"/>
                    <a:pt x="738" y="543"/>
                    <a:pt x="1754" y="281"/>
                  </a:cubicBezTo>
                  <a:cubicBezTo>
                    <a:pt x="1894" y="250"/>
                    <a:pt x="2037" y="233"/>
                    <a:pt x="2180" y="233"/>
                  </a:cubicBezTo>
                  <a:cubicBezTo>
                    <a:pt x="2340" y="233"/>
                    <a:pt x="2500" y="254"/>
                    <a:pt x="2656" y="297"/>
                  </a:cubicBezTo>
                  <a:cubicBezTo>
                    <a:pt x="2836" y="346"/>
                    <a:pt x="3016" y="445"/>
                    <a:pt x="3180" y="559"/>
                  </a:cubicBezTo>
                  <a:cubicBezTo>
                    <a:pt x="3525" y="838"/>
                    <a:pt x="3738" y="1264"/>
                    <a:pt x="3770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328" y="4280"/>
                    <a:pt x="1558" y="4559"/>
                    <a:pt x="984" y="5100"/>
                  </a:cubicBezTo>
                  <a:cubicBezTo>
                    <a:pt x="427" y="5608"/>
                    <a:pt x="82" y="6313"/>
                    <a:pt x="33" y="7067"/>
                  </a:cubicBezTo>
                  <a:cubicBezTo>
                    <a:pt x="0" y="7755"/>
                    <a:pt x="394" y="8493"/>
                    <a:pt x="1033" y="8673"/>
                  </a:cubicBezTo>
                  <a:cubicBezTo>
                    <a:pt x="1167" y="8719"/>
                    <a:pt x="1305" y="8741"/>
                    <a:pt x="1441" y="8741"/>
                  </a:cubicBezTo>
                  <a:cubicBezTo>
                    <a:pt x="1935" y="8741"/>
                    <a:pt x="2396" y="8455"/>
                    <a:pt x="2525" y="8017"/>
                  </a:cubicBezTo>
                  <a:cubicBezTo>
                    <a:pt x="2721" y="7542"/>
                    <a:pt x="2508" y="7001"/>
                    <a:pt x="2033" y="6788"/>
                  </a:cubicBezTo>
                  <a:cubicBezTo>
                    <a:pt x="1935" y="6723"/>
                    <a:pt x="1820" y="6690"/>
                    <a:pt x="1705" y="6690"/>
                  </a:cubicBezTo>
                  <a:cubicBezTo>
                    <a:pt x="1671" y="6685"/>
                    <a:pt x="1637" y="6683"/>
                    <a:pt x="1603" y="6683"/>
                  </a:cubicBezTo>
                  <a:cubicBezTo>
                    <a:pt x="1262" y="6683"/>
                    <a:pt x="941" y="6903"/>
                    <a:pt x="836" y="7231"/>
                  </a:cubicBezTo>
                  <a:cubicBezTo>
                    <a:pt x="719" y="7714"/>
                    <a:pt x="997" y="7990"/>
                    <a:pt x="1315" y="7990"/>
                  </a:cubicBezTo>
                  <a:cubicBezTo>
                    <a:pt x="1395" y="7990"/>
                    <a:pt x="1478" y="7972"/>
                    <a:pt x="1558" y="7935"/>
                  </a:cubicBezTo>
                  <a:cubicBezTo>
                    <a:pt x="1869" y="7772"/>
                    <a:pt x="1918" y="7345"/>
                    <a:pt x="1672" y="7116"/>
                  </a:cubicBezTo>
                  <a:cubicBezTo>
                    <a:pt x="1595" y="7048"/>
                    <a:pt x="1488" y="7008"/>
                    <a:pt x="1383" y="7008"/>
                  </a:cubicBezTo>
                  <a:cubicBezTo>
                    <a:pt x="1311" y="7008"/>
                    <a:pt x="1241" y="7027"/>
                    <a:pt x="1181" y="7067"/>
                  </a:cubicBezTo>
                  <a:cubicBezTo>
                    <a:pt x="1164" y="7073"/>
                    <a:pt x="1152" y="7076"/>
                    <a:pt x="1142" y="7076"/>
                  </a:cubicBezTo>
                  <a:cubicBezTo>
                    <a:pt x="1105" y="7076"/>
                    <a:pt x="1115" y="7034"/>
                    <a:pt x="1115" y="7034"/>
                  </a:cubicBezTo>
                  <a:cubicBezTo>
                    <a:pt x="1226" y="6813"/>
                    <a:pt x="1521" y="6785"/>
                    <a:pt x="1661" y="6785"/>
                  </a:cubicBezTo>
                  <a:cubicBezTo>
                    <a:pt x="1708" y="6785"/>
                    <a:pt x="1738" y="6788"/>
                    <a:pt x="1738" y="6788"/>
                  </a:cubicBezTo>
                  <a:cubicBezTo>
                    <a:pt x="1820" y="6788"/>
                    <a:pt x="1918" y="6804"/>
                    <a:pt x="2000" y="6837"/>
                  </a:cubicBezTo>
                  <a:cubicBezTo>
                    <a:pt x="2459" y="7018"/>
                    <a:pt x="2656" y="7558"/>
                    <a:pt x="2443" y="8001"/>
                  </a:cubicBezTo>
                  <a:cubicBezTo>
                    <a:pt x="2317" y="8379"/>
                    <a:pt x="1920" y="8631"/>
                    <a:pt x="1483" y="8631"/>
                  </a:cubicBezTo>
                  <a:cubicBezTo>
                    <a:pt x="1351" y="8631"/>
                    <a:pt x="1215" y="8608"/>
                    <a:pt x="1082" y="8558"/>
                  </a:cubicBezTo>
                  <a:cubicBezTo>
                    <a:pt x="509" y="8394"/>
                    <a:pt x="148" y="7722"/>
                    <a:pt x="181" y="7050"/>
                  </a:cubicBezTo>
                  <a:cubicBezTo>
                    <a:pt x="230" y="6346"/>
                    <a:pt x="558" y="5673"/>
                    <a:pt x="1099" y="5215"/>
                  </a:cubicBezTo>
                  <a:cubicBezTo>
                    <a:pt x="1640" y="4706"/>
                    <a:pt x="2410" y="4428"/>
                    <a:pt x="3000" y="3838"/>
                  </a:cubicBezTo>
                  <a:cubicBezTo>
                    <a:pt x="3590" y="3280"/>
                    <a:pt x="4000" y="2494"/>
                    <a:pt x="3934" y="1690"/>
                  </a:cubicBezTo>
                  <a:cubicBezTo>
                    <a:pt x="3869" y="904"/>
                    <a:pt x="3312" y="248"/>
                    <a:pt x="2558" y="68"/>
                  </a:cubicBezTo>
                  <a:cubicBezTo>
                    <a:pt x="2399" y="22"/>
                    <a:pt x="2239" y="1"/>
                    <a:pt x="20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2815725" y="2579650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505" y="1"/>
                  </a:moveTo>
                  <a:cubicBezTo>
                    <a:pt x="1505" y="1"/>
                    <a:pt x="1358" y="66"/>
                    <a:pt x="1342" y="165"/>
                  </a:cubicBezTo>
                  <a:cubicBezTo>
                    <a:pt x="1325" y="263"/>
                    <a:pt x="1210" y="345"/>
                    <a:pt x="1014" y="345"/>
                  </a:cubicBezTo>
                  <a:cubicBezTo>
                    <a:pt x="1003" y="344"/>
                    <a:pt x="990" y="343"/>
                    <a:pt x="976" y="343"/>
                  </a:cubicBezTo>
                  <a:cubicBezTo>
                    <a:pt x="729" y="343"/>
                    <a:pt x="0" y="521"/>
                    <a:pt x="47" y="2410"/>
                  </a:cubicBezTo>
                  <a:cubicBezTo>
                    <a:pt x="96" y="1984"/>
                    <a:pt x="358" y="1607"/>
                    <a:pt x="751" y="1410"/>
                  </a:cubicBezTo>
                  <a:cubicBezTo>
                    <a:pt x="1391" y="1132"/>
                    <a:pt x="1702" y="853"/>
                    <a:pt x="1587" y="476"/>
                  </a:cubicBezTo>
                  <a:cubicBezTo>
                    <a:pt x="1473" y="99"/>
                    <a:pt x="1505" y="1"/>
                    <a:pt x="1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2832850" y="2401800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5246" y="1"/>
                  </a:moveTo>
                  <a:lnTo>
                    <a:pt x="5246" y="1"/>
                  </a:lnTo>
                  <a:cubicBezTo>
                    <a:pt x="2886" y="673"/>
                    <a:pt x="4181" y="2197"/>
                    <a:pt x="4263" y="4427"/>
                  </a:cubicBezTo>
                  <a:cubicBezTo>
                    <a:pt x="4345" y="6279"/>
                    <a:pt x="3263" y="7983"/>
                    <a:pt x="1558" y="8705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09" y="9501"/>
                    <a:pt x="664" y="9330"/>
                    <a:pt x="968" y="9330"/>
                  </a:cubicBezTo>
                  <a:cubicBezTo>
                    <a:pt x="1198" y="9330"/>
                    <a:pt x="1398" y="9428"/>
                    <a:pt x="1525" y="9541"/>
                  </a:cubicBezTo>
                  <a:cubicBezTo>
                    <a:pt x="1626" y="9641"/>
                    <a:pt x="1725" y="9674"/>
                    <a:pt x="1819" y="9674"/>
                  </a:cubicBezTo>
                  <a:cubicBezTo>
                    <a:pt x="1985" y="9674"/>
                    <a:pt x="2137" y="9573"/>
                    <a:pt x="2263" y="9573"/>
                  </a:cubicBezTo>
                  <a:cubicBezTo>
                    <a:pt x="2460" y="9590"/>
                    <a:pt x="2345" y="9803"/>
                    <a:pt x="2345" y="9803"/>
                  </a:cubicBezTo>
                  <a:cubicBezTo>
                    <a:pt x="2656" y="9639"/>
                    <a:pt x="2771" y="9229"/>
                    <a:pt x="2574" y="8934"/>
                  </a:cubicBezTo>
                  <a:cubicBezTo>
                    <a:pt x="2476" y="8780"/>
                    <a:pt x="2318" y="8698"/>
                    <a:pt x="2141" y="8698"/>
                  </a:cubicBezTo>
                  <a:cubicBezTo>
                    <a:pt x="2111" y="8698"/>
                    <a:pt x="2081" y="8700"/>
                    <a:pt x="2050" y="8705"/>
                  </a:cubicBezTo>
                  <a:cubicBezTo>
                    <a:pt x="2050" y="8705"/>
                    <a:pt x="2263" y="8672"/>
                    <a:pt x="3312" y="7803"/>
                  </a:cubicBezTo>
                  <a:cubicBezTo>
                    <a:pt x="4590" y="6738"/>
                    <a:pt x="4525" y="7115"/>
                    <a:pt x="5459" y="6623"/>
                  </a:cubicBezTo>
                  <a:cubicBezTo>
                    <a:pt x="6393" y="6131"/>
                    <a:pt x="6066" y="5132"/>
                    <a:pt x="6066" y="5131"/>
                  </a:cubicBezTo>
                  <a:lnTo>
                    <a:pt x="6066" y="5131"/>
                  </a:lnTo>
                  <a:cubicBezTo>
                    <a:pt x="6018" y="5257"/>
                    <a:pt x="5956" y="5444"/>
                    <a:pt x="5443" y="5444"/>
                  </a:cubicBezTo>
                  <a:cubicBezTo>
                    <a:pt x="5422" y="5444"/>
                    <a:pt x="5400" y="5443"/>
                    <a:pt x="5377" y="5443"/>
                  </a:cubicBezTo>
                  <a:cubicBezTo>
                    <a:pt x="5341" y="5438"/>
                    <a:pt x="5305" y="5436"/>
                    <a:pt x="5270" y="5436"/>
                  </a:cubicBezTo>
                  <a:cubicBezTo>
                    <a:pt x="4933" y="5436"/>
                    <a:pt x="4624" y="5641"/>
                    <a:pt x="4476" y="5967"/>
                  </a:cubicBezTo>
                  <a:cubicBezTo>
                    <a:pt x="4410" y="6082"/>
                    <a:pt x="4328" y="6180"/>
                    <a:pt x="4213" y="6262"/>
                  </a:cubicBezTo>
                  <a:cubicBezTo>
                    <a:pt x="4558" y="5918"/>
                    <a:pt x="4607" y="5148"/>
                    <a:pt x="4705" y="4509"/>
                  </a:cubicBezTo>
                  <a:cubicBezTo>
                    <a:pt x="4820" y="3869"/>
                    <a:pt x="5099" y="4066"/>
                    <a:pt x="5672" y="3689"/>
                  </a:cubicBezTo>
                  <a:cubicBezTo>
                    <a:pt x="6230" y="3296"/>
                    <a:pt x="5935" y="2804"/>
                    <a:pt x="5869" y="2656"/>
                  </a:cubicBezTo>
                  <a:cubicBezTo>
                    <a:pt x="5836" y="2525"/>
                    <a:pt x="5853" y="2361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5"/>
                    <a:pt x="5476" y="2394"/>
                  </a:cubicBezTo>
                  <a:cubicBezTo>
                    <a:pt x="5164" y="2427"/>
                    <a:pt x="4902" y="2673"/>
                    <a:pt x="4853" y="2968"/>
                  </a:cubicBezTo>
                  <a:cubicBezTo>
                    <a:pt x="4853" y="3130"/>
                    <a:pt x="4752" y="3304"/>
                    <a:pt x="4615" y="3304"/>
                  </a:cubicBezTo>
                  <a:cubicBezTo>
                    <a:pt x="4587" y="3304"/>
                    <a:pt x="4556" y="3296"/>
                    <a:pt x="4525" y="3279"/>
                  </a:cubicBezTo>
                  <a:cubicBezTo>
                    <a:pt x="4328" y="3181"/>
                    <a:pt x="4410" y="2886"/>
                    <a:pt x="4410" y="2886"/>
                  </a:cubicBezTo>
                  <a:cubicBezTo>
                    <a:pt x="4607" y="2296"/>
                    <a:pt x="5181" y="2525"/>
                    <a:pt x="5640" y="1837"/>
                  </a:cubicBezTo>
                  <a:cubicBezTo>
                    <a:pt x="6049" y="1230"/>
                    <a:pt x="5476" y="591"/>
                    <a:pt x="5279" y="411"/>
                  </a:cubicBezTo>
                  <a:cubicBezTo>
                    <a:pt x="5164" y="312"/>
                    <a:pt x="5148" y="132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2873025" y="2338475"/>
              <a:ext cx="72950" cy="268650"/>
            </a:xfrm>
            <a:custGeom>
              <a:avLst/>
              <a:gdLst/>
              <a:ahLst/>
              <a:cxnLst/>
              <a:rect l="l" t="t" r="r" b="b"/>
              <a:pathLst>
                <a:path w="2918" h="10746" extrusionOk="0">
                  <a:moveTo>
                    <a:pt x="1625" y="1"/>
                  </a:moveTo>
                  <a:cubicBezTo>
                    <a:pt x="1289" y="1"/>
                    <a:pt x="942" y="125"/>
                    <a:pt x="672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62" y="7500"/>
                    <a:pt x="1689" y="8943"/>
                  </a:cubicBezTo>
                  <a:cubicBezTo>
                    <a:pt x="1443" y="9697"/>
                    <a:pt x="918" y="10336"/>
                    <a:pt x="246" y="10746"/>
                  </a:cubicBezTo>
                  <a:cubicBezTo>
                    <a:pt x="951" y="10353"/>
                    <a:pt x="1492" y="9730"/>
                    <a:pt x="1770" y="8959"/>
                  </a:cubicBezTo>
                  <a:cubicBezTo>
                    <a:pt x="2393" y="7500"/>
                    <a:pt x="1508" y="5452"/>
                    <a:pt x="689" y="3435"/>
                  </a:cubicBezTo>
                  <a:cubicBezTo>
                    <a:pt x="312" y="2419"/>
                    <a:pt x="181" y="1239"/>
                    <a:pt x="787" y="501"/>
                  </a:cubicBezTo>
                  <a:cubicBezTo>
                    <a:pt x="1016" y="223"/>
                    <a:pt x="1333" y="104"/>
                    <a:pt x="1645" y="104"/>
                  </a:cubicBezTo>
                  <a:cubicBezTo>
                    <a:pt x="2162" y="104"/>
                    <a:pt x="2666" y="431"/>
                    <a:pt x="2738" y="911"/>
                  </a:cubicBezTo>
                  <a:cubicBezTo>
                    <a:pt x="2846" y="1436"/>
                    <a:pt x="2445" y="1917"/>
                    <a:pt x="1933" y="1917"/>
                  </a:cubicBezTo>
                  <a:cubicBezTo>
                    <a:pt x="1901" y="1917"/>
                    <a:pt x="1869" y="1915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70" y="1895"/>
                    <a:pt x="1754" y="1895"/>
                  </a:cubicBezTo>
                  <a:cubicBezTo>
                    <a:pt x="1689" y="1862"/>
                    <a:pt x="1623" y="1813"/>
                    <a:pt x="1590" y="1747"/>
                  </a:cubicBezTo>
                  <a:cubicBezTo>
                    <a:pt x="1590" y="1747"/>
                    <a:pt x="1541" y="1698"/>
                    <a:pt x="1590" y="1649"/>
                  </a:cubicBezTo>
                  <a:cubicBezTo>
                    <a:pt x="1623" y="1616"/>
                    <a:pt x="1984" y="1632"/>
                    <a:pt x="2000" y="1321"/>
                  </a:cubicBezTo>
                  <a:cubicBezTo>
                    <a:pt x="2010" y="1069"/>
                    <a:pt x="1806" y="905"/>
                    <a:pt x="1598" y="905"/>
                  </a:cubicBezTo>
                  <a:cubicBezTo>
                    <a:pt x="1480" y="905"/>
                    <a:pt x="1361" y="957"/>
                    <a:pt x="1279" y="1075"/>
                  </a:cubicBezTo>
                  <a:cubicBezTo>
                    <a:pt x="1068" y="1334"/>
                    <a:pt x="1369" y="1961"/>
                    <a:pt x="1913" y="1961"/>
                  </a:cubicBezTo>
                  <a:cubicBezTo>
                    <a:pt x="1920" y="1961"/>
                    <a:pt x="1927" y="1960"/>
                    <a:pt x="1934" y="1960"/>
                  </a:cubicBezTo>
                  <a:cubicBezTo>
                    <a:pt x="2492" y="1960"/>
                    <a:pt x="2918" y="1452"/>
                    <a:pt x="2820" y="895"/>
                  </a:cubicBezTo>
                  <a:cubicBezTo>
                    <a:pt x="2757" y="375"/>
                    <a:pt x="2207" y="1"/>
                    <a:pt x="16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2814000" y="2328425"/>
              <a:ext cx="69300" cy="203725"/>
            </a:xfrm>
            <a:custGeom>
              <a:avLst/>
              <a:gdLst/>
              <a:ahLst/>
              <a:cxnLst/>
              <a:rect l="l" t="t" r="r" b="b"/>
              <a:pathLst>
                <a:path w="2772" h="8149" extrusionOk="0">
                  <a:moveTo>
                    <a:pt x="686" y="1"/>
                  </a:moveTo>
                  <a:cubicBezTo>
                    <a:pt x="641" y="1"/>
                    <a:pt x="72" y="201"/>
                    <a:pt x="198" y="1067"/>
                  </a:cubicBezTo>
                  <a:cubicBezTo>
                    <a:pt x="345" y="1952"/>
                    <a:pt x="1050" y="2428"/>
                    <a:pt x="1460" y="2887"/>
                  </a:cubicBezTo>
                  <a:cubicBezTo>
                    <a:pt x="1804" y="3264"/>
                    <a:pt x="2460" y="4116"/>
                    <a:pt x="2115" y="4968"/>
                  </a:cubicBezTo>
                  <a:cubicBezTo>
                    <a:pt x="2033" y="5182"/>
                    <a:pt x="1902" y="5395"/>
                    <a:pt x="1722" y="5559"/>
                  </a:cubicBezTo>
                  <a:cubicBezTo>
                    <a:pt x="1148" y="6067"/>
                    <a:pt x="755" y="6313"/>
                    <a:pt x="443" y="6739"/>
                  </a:cubicBezTo>
                  <a:cubicBezTo>
                    <a:pt x="148" y="7148"/>
                    <a:pt x="1" y="7640"/>
                    <a:pt x="1" y="8148"/>
                  </a:cubicBezTo>
                  <a:cubicBezTo>
                    <a:pt x="1" y="8001"/>
                    <a:pt x="66" y="6935"/>
                    <a:pt x="1197" y="6132"/>
                  </a:cubicBezTo>
                  <a:cubicBezTo>
                    <a:pt x="2509" y="5231"/>
                    <a:pt x="2771" y="4280"/>
                    <a:pt x="2328" y="2903"/>
                  </a:cubicBezTo>
                  <a:cubicBezTo>
                    <a:pt x="1804" y="1280"/>
                    <a:pt x="361" y="1100"/>
                    <a:pt x="689" y="2"/>
                  </a:cubicBezTo>
                  <a:cubicBezTo>
                    <a:pt x="689" y="1"/>
                    <a:pt x="688" y="1"/>
                    <a:pt x="6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2897600" y="2092125"/>
              <a:ext cx="61275" cy="136775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30" y="1"/>
                  </a:moveTo>
                  <a:cubicBezTo>
                    <a:pt x="1399" y="1"/>
                    <a:pt x="1370" y="5"/>
                    <a:pt x="1345" y="13"/>
                  </a:cubicBezTo>
                  <a:cubicBezTo>
                    <a:pt x="1033" y="111"/>
                    <a:pt x="968" y="373"/>
                    <a:pt x="1115" y="734"/>
                  </a:cubicBezTo>
                  <a:cubicBezTo>
                    <a:pt x="1279" y="1094"/>
                    <a:pt x="1787" y="1144"/>
                    <a:pt x="1656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2"/>
                    <a:pt x="1837" y="4471"/>
                    <a:pt x="2148" y="2438"/>
                  </a:cubicBezTo>
                  <a:cubicBezTo>
                    <a:pt x="2450" y="565"/>
                    <a:pt x="1792" y="1"/>
                    <a:pt x="14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2853750" y="2054825"/>
              <a:ext cx="131575" cy="17777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1669" y="0"/>
                  </a:moveTo>
                  <a:cubicBezTo>
                    <a:pt x="1277" y="0"/>
                    <a:pt x="846" y="88"/>
                    <a:pt x="476" y="374"/>
                  </a:cubicBezTo>
                  <a:cubicBezTo>
                    <a:pt x="148" y="652"/>
                    <a:pt x="1" y="1062"/>
                    <a:pt x="34" y="1472"/>
                  </a:cubicBezTo>
                  <a:cubicBezTo>
                    <a:pt x="91" y="1984"/>
                    <a:pt x="616" y="2422"/>
                    <a:pt x="1225" y="2422"/>
                  </a:cubicBezTo>
                  <a:cubicBezTo>
                    <a:pt x="1318" y="2422"/>
                    <a:pt x="1413" y="2411"/>
                    <a:pt x="1509" y="2390"/>
                  </a:cubicBezTo>
                  <a:cubicBezTo>
                    <a:pt x="1607" y="2373"/>
                    <a:pt x="1706" y="2324"/>
                    <a:pt x="1804" y="2275"/>
                  </a:cubicBezTo>
                  <a:lnTo>
                    <a:pt x="1837" y="2275"/>
                  </a:lnTo>
                  <a:cubicBezTo>
                    <a:pt x="2148" y="2111"/>
                    <a:pt x="2312" y="1783"/>
                    <a:pt x="2246" y="1455"/>
                  </a:cubicBezTo>
                  <a:cubicBezTo>
                    <a:pt x="2196" y="1118"/>
                    <a:pt x="1918" y="895"/>
                    <a:pt x="1607" y="895"/>
                  </a:cubicBezTo>
                  <a:cubicBezTo>
                    <a:pt x="1510" y="895"/>
                    <a:pt x="1410" y="917"/>
                    <a:pt x="1312" y="964"/>
                  </a:cubicBezTo>
                  <a:cubicBezTo>
                    <a:pt x="952" y="1160"/>
                    <a:pt x="1066" y="1701"/>
                    <a:pt x="1476" y="1767"/>
                  </a:cubicBezTo>
                  <a:cubicBezTo>
                    <a:pt x="1502" y="1772"/>
                    <a:pt x="1527" y="1774"/>
                    <a:pt x="1552" y="1774"/>
                  </a:cubicBezTo>
                  <a:cubicBezTo>
                    <a:pt x="1781" y="1774"/>
                    <a:pt x="1965" y="1577"/>
                    <a:pt x="1935" y="1341"/>
                  </a:cubicBezTo>
                  <a:cubicBezTo>
                    <a:pt x="1928" y="1294"/>
                    <a:pt x="1955" y="1255"/>
                    <a:pt x="1990" y="1255"/>
                  </a:cubicBezTo>
                  <a:cubicBezTo>
                    <a:pt x="2042" y="1255"/>
                    <a:pt x="2112" y="1335"/>
                    <a:pt x="2132" y="1586"/>
                  </a:cubicBezTo>
                  <a:cubicBezTo>
                    <a:pt x="2148" y="1718"/>
                    <a:pt x="2132" y="1832"/>
                    <a:pt x="2066" y="1947"/>
                  </a:cubicBezTo>
                  <a:cubicBezTo>
                    <a:pt x="1938" y="2161"/>
                    <a:pt x="1697" y="2301"/>
                    <a:pt x="1453" y="2301"/>
                  </a:cubicBezTo>
                  <a:cubicBezTo>
                    <a:pt x="1417" y="2301"/>
                    <a:pt x="1381" y="2298"/>
                    <a:pt x="1345" y="2291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2" y="1249"/>
                    <a:pt x="788" y="603"/>
                  </a:cubicBezTo>
                  <a:cubicBezTo>
                    <a:pt x="1055" y="314"/>
                    <a:pt x="1433" y="191"/>
                    <a:pt x="1839" y="191"/>
                  </a:cubicBezTo>
                  <a:cubicBezTo>
                    <a:pt x="2355" y="191"/>
                    <a:pt x="2914" y="390"/>
                    <a:pt x="3345" y="701"/>
                  </a:cubicBezTo>
                  <a:cubicBezTo>
                    <a:pt x="5066" y="1980"/>
                    <a:pt x="4820" y="4242"/>
                    <a:pt x="4328" y="5406"/>
                  </a:cubicBezTo>
                  <a:cubicBezTo>
                    <a:pt x="4050" y="6078"/>
                    <a:pt x="3591" y="6668"/>
                    <a:pt x="3000" y="7110"/>
                  </a:cubicBezTo>
                  <a:cubicBezTo>
                    <a:pt x="3623" y="6701"/>
                    <a:pt x="4099" y="6110"/>
                    <a:pt x="4410" y="5438"/>
                  </a:cubicBezTo>
                  <a:cubicBezTo>
                    <a:pt x="4951" y="4291"/>
                    <a:pt x="5262" y="1914"/>
                    <a:pt x="3459" y="554"/>
                  </a:cubicBezTo>
                  <a:cubicBezTo>
                    <a:pt x="3099" y="292"/>
                    <a:pt x="2689" y="128"/>
                    <a:pt x="2263" y="62"/>
                  </a:cubicBezTo>
                  <a:cubicBezTo>
                    <a:pt x="2088" y="27"/>
                    <a:pt x="1884" y="0"/>
                    <a:pt x="16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2883675" y="191662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0" y="2869"/>
                    <a:pt x="1263" y="4394"/>
                    <a:pt x="2525" y="5623"/>
                  </a:cubicBezTo>
                  <a:cubicBezTo>
                    <a:pt x="3787" y="6852"/>
                    <a:pt x="3738" y="8213"/>
                    <a:pt x="3738" y="8213"/>
                  </a:cubicBezTo>
                  <a:cubicBezTo>
                    <a:pt x="4656" y="7295"/>
                    <a:pt x="3590" y="5607"/>
                    <a:pt x="4459" y="4246"/>
                  </a:cubicBezTo>
                  <a:cubicBezTo>
                    <a:pt x="5196" y="3099"/>
                    <a:pt x="4246" y="2574"/>
                    <a:pt x="4246" y="2574"/>
                  </a:cubicBezTo>
                  <a:cubicBezTo>
                    <a:pt x="3836" y="3164"/>
                    <a:pt x="3377" y="3017"/>
                    <a:pt x="3016" y="3754"/>
                  </a:cubicBezTo>
                  <a:cubicBezTo>
                    <a:pt x="2656" y="4459"/>
                    <a:pt x="3262" y="5820"/>
                    <a:pt x="3262" y="5820"/>
                  </a:cubicBezTo>
                  <a:cubicBezTo>
                    <a:pt x="2066" y="4951"/>
                    <a:pt x="2312" y="4164"/>
                    <a:pt x="2656" y="3771"/>
                  </a:cubicBezTo>
                  <a:cubicBezTo>
                    <a:pt x="3000" y="3377"/>
                    <a:pt x="2525" y="3017"/>
                    <a:pt x="2541" y="2804"/>
                  </a:cubicBezTo>
                  <a:cubicBezTo>
                    <a:pt x="2541" y="2656"/>
                    <a:pt x="2590" y="2509"/>
                    <a:pt x="2639" y="2377"/>
                  </a:cubicBezTo>
                  <a:cubicBezTo>
                    <a:pt x="2639" y="2377"/>
                    <a:pt x="2565" y="2323"/>
                    <a:pt x="2424" y="2323"/>
                  </a:cubicBezTo>
                  <a:cubicBezTo>
                    <a:pt x="2309" y="2323"/>
                    <a:pt x="2150" y="2359"/>
                    <a:pt x="1951" y="2492"/>
                  </a:cubicBezTo>
                  <a:cubicBezTo>
                    <a:pt x="1213" y="2984"/>
                    <a:pt x="1525" y="4082"/>
                    <a:pt x="1525" y="4082"/>
                  </a:cubicBezTo>
                  <a:cubicBezTo>
                    <a:pt x="1000" y="3345"/>
                    <a:pt x="1181" y="2591"/>
                    <a:pt x="1771" y="2066"/>
                  </a:cubicBezTo>
                  <a:cubicBezTo>
                    <a:pt x="2361" y="1558"/>
                    <a:pt x="1803" y="1066"/>
                    <a:pt x="1410" y="837"/>
                  </a:cubicBezTo>
                  <a:cubicBezTo>
                    <a:pt x="1017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2823450" y="18916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2" y="1"/>
                  </a:moveTo>
                  <a:lnTo>
                    <a:pt x="442" y="1"/>
                  </a:lnTo>
                  <a:cubicBezTo>
                    <a:pt x="442" y="1"/>
                    <a:pt x="0" y="2017"/>
                    <a:pt x="3032" y="4508"/>
                  </a:cubicBezTo>
                  <a:cubicBezTo>
                    <a:pt x="3032" y="4508"/>
                    <a:pt x="2459" y="3836"/>
                    <a:pt x="2721" y="3082"/>
                  </a:cubicBezTo>
                  <a:cubicBezTo>
                    <a:pt x="2983" y="2328"/>
                    <a:pt x="2672" y="2066"/>
                    <a:pt x="2426" y="1804"/>
                  </a:cubicBezTo>
                  <a:cubicBezTo>
                    <a:pt x="2295" y="1640"/>
                    <a:pt x="2295" y="1410"/>
                    <a:pt x="2426" y="1247"/>
                  </a:cubicBezTo>
                  <a:cubicBezTo>
                    <a:pt x="2426" y="1247"/>
                    <a:pt x="2387" y="1239"/>
                    <a:pt x="2330" y="1239"/>
                  </a:cubicBezTo>
                  <a:cubicBezTo>
                    <a:pt x="2164" y="1239"/>
                    <a:pt x="1849" y="1303"/>
                    <a:pt x="1934" y="1804"/>
                  </a:cubicBezTo>
                  <a:cubicBezTo>
                    <a:pt x="2032" y="2492"/>
                    <a:pt x="2065" y="2607"/>
                    <a:pt x="1852" y="2623"/>
                  </a:cubicBezTo>
                  <a:cubicBezTo>
                    <a:pt x="1843" y="2625"/>
                    <a:pt x="1834" y="2626"/>
                    <a:pt x="1826" y="2626"/>
                  </a:cubicBezTo>
                  <a:cubicBezTo>
                    <a:pt x="1643" y="2626"/>
                    <a:pt x="1691" y="2287"/>
                    <a:pt x="1754" y="2099"/>
                  </a:cubicBezTo>
                  <a:cubicBezTo>
                    <a:pt x="1803" y="1919"/>
                    <a:pt x="2065" y="1083"/>
                    <a:pt x="1410" y="820"/>
                  </a:cubicBezTo>
                  <a:cubicBezTo>
                    <a:pt x="754" y="542"/>
                    <a:pt x="492" y="279"/>
                    <a:pt x="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2959900" y="210635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71" y="509"/>
                    <a:pt x="1049" y="1181"/>
                    <a:pt x="951" y="2476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27"/>
                    <a:pt x="2279" y="771"/>
                    <a:pt x="1934" y="509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961950" y="2171600"/>
              <a:ext cx="196700" cy="144825"/>
            </a:xfrm>
            <a:custGeom>
              <a:avLst/>
              <a:gdLst/>
              <a:ahLst/>
              <a:cxnLst/>
              <a:rect l="l" t="t" r="r" b="b"/>
              <a:pathLst>
                <a:path w="7868" h="5793" extrusionOk="0">
                  <a:moveTo>
                    <a:pt x="3227" y="0"/>
                  </a:moveTo>
                  <a:cubicBezTo>
                    <a:pt x="2841" y="0"/>
                    <a:pt x="2415" y="331"/>
                    <a:pt x="2016" y="948"/>
                  </a:cubicBezTo>
                  <a:cubicBezTo>
                    <a:pt x="1459" y="1800"/>
                    <a:pt x="0" y="1931"/>
                    <a:pt x="0" y="1931"/>
                  </a:cubicBezTo>
                  <a:cubicBezTo>
                    <a:pt x="2377" y="1980"/>
                    <a:pt x="3016" y="2603"/>
                    <a:pt x="3655" y="3357"/>
                  </a:cubicBezTo>
                  <a:cubicBezTo>
                    <a:pt x="4295" y="4111"/>
                    <a:pt x="4475" y="5341"/>
                    <a:pt x="5999" y="5701"/>
                  </a:cubicBezTo>
                  <a:cubicBezTo>
                    <a:pt x="6256" y="5765"/>
                    <a:pt x="6480" y="5792"/>
                    <a:pt x="6674" y="5792"/>
                  </a:cubicBezTo>
                  <a:cubicBezTo>
                    <a:pt x="7620" y="5792"/>
                    <a:pt x="7868" y="5160"/>
                    <a:pt x="7868" y="5160"/>
                  </a:cubicBezTo>
                  <a:lnTo>
                    <a:pt x="7868" y="5160"/>
                  </a:lnTo>
                  <a:cubicBezTo>
                    <a:pt x="7781" y="5218"/>
                    <a:pt x="7702" y="5247"/>
                    <a:pt x="7631" y="5247"/>
                  </a:cubicBezTo>
                  <a:cubicBezTo>
                    <a:pt x="7379" y="5247"/>
                    <a:pt x="7232" y="4882"/>
                    <a:pt x="7245" y="4128"/>
                  </a:cubicBezTo>
                  <a:cubicBezTo>
                    <a:pt x="7278" y="3177"/>
                    <a:pt x="6393" y="2882"/>
                    <a:pt x="5278" y="2718"/>
                  </a:cubicBezTo>
                  <a:cubicBezTo>
                    <a:pt x="4164" y="2538"/>
                    <a:pt x="3229" y="2472"/>
                    <a:pt x="3115" y="2095"/>
                  </a:cubicBezTo>
                  <a:cubicBezTo>
                    <a:pt x="3016" y="1735"/>
                    <a:pt x="3508" y="1587"/>
                    <a:pt x="4180" y="1390"/>
                  </a:cubicBezTo>
                  <a:cubicBezTo>
                    <a:pt x="4868" y="1177"/>
                    <a:pt x="4557" y="538"/>
                    <a:pt x="4557" y="538"/>
                  </a:cubicBezTo>
                  <a:lnTo>
                    <a:pt x="4557" y="538"/>
                  </a:lnTo>
                  <a:cubicBezTo>
                    <a:pt x="4502" y="585"/>
                    <a:pt x="4448" y="605"/>
                    <a:pt x="4390" y="605"/>
                  </a:cubicBezTo>
                  <a:cubicBezTo>
                    <a:pt x="4205" y="605"/>
                    <a:pt x="3985" y="391"/>
                    <a:pt x="3623" y="128"/>
                  </a:cubicBezTo>
                  <a:cubicBezTo>
                    <a:pt x="3498" y="42"/>
                    <a:pt x="3365" y="0"/>
                    <a:pt x="32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866450" y="223165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4290" y="0"/>
                  </a:moveTo>
                  <a:cubicBezTo>
                    <a:pt x="2708" y="0"/>
                    <a:pt x="1370" y="1104"/>
                    <a:pt x="673" y="2512"/>
                  </a:cubicBezTo>
                  <a:cubicBezTo>
                    <a:pt x="148" y="3611"/>
                    <a:pt x="1" y="4856"/>
                    <a:pt x="230" y="6053"/>
                  </a:cubicBezTo>
                  <a:lnTo>
                    <a:pt x="230" y="6069"/>
                  </a:lnTo>
                  <a:cubicBezTo>
                    <a:pt x="247" y="6151"/>
                    <a:pt x="263" y="6217"/>
                    <a:pt x="280" y="6282"/>
                  </a:cubicBezTo>
                  <a:cubicBezTo>
                    <a:pt x="247" y="6119"/>
                    <a:pt x="230" y="5955"/>
                    <a:pt x="230" y="5774"/>
                  </a:cubicBezTo>
                  <a:cubicBezTo>
                    <a:pt x="247" y="4906"/>
                    <a:pt x="411" y="4053"/>
                    <a:pt x="739" y="3250"/>
                  </a:cubicBezTo>
                  <a:cubicBezTo>
                    <a:pt x="1132" y="2234"/>
                    <a:pt x="1870" y="1398"/>
                    <a:pt x="2820" y="873"/>
                  </a:cubicBezTo>
                  <a:cubicBezTo>
                    <a:pt x="3366" y="551"/>
                    <a:pt x="4077" y="303"/>
                    <a:pt x="4781" y="303"/>
                  </a:cubicBezTo>
                  <a:cubicBezTo>
                    <a:pt x="5368" y="303"/>
                    <a:pt x="5950" y="475"/>
                    <a:pt x="6426" y="922"/>
                  </a:cubicBezTo>
                  <a:cubicBezTo>
                    <a:pt x="7492" y="1840"/>
                    <a:pt x="7148" y="3775"/>
                    <a:pt x="5935" y="4070"/>
                  </a:cubicBezTo>
                  <a:cubicBezTo>
                    <a:pt x="5806" y="4104"/>
                    <a:pt x="5672" y="4120"/>
                    <a:pt x="5539" y="4120"/>
                  </a:cubicBezTo>
                  <a:cubicBezTo>
                    <a:pt x="5100" y="4120"/>
                    <a:pt x="4670" y="3938"/>
                    <a:pt x="4443" y="3611"/>
                  </a:cubicBezTo>
                  <a:cubicBezTo>
                    <a:pt x="4148" y="3201"/>
                    <a:pt x="4148" y="2660"/>
                    <a:pt x="4410" y="2250"/>
                  </a:cubicBezTo>
                  <a:cubicBezTo>
                    <a:pt x="4600" y="1971"/>
                    <a:pt x="4911" y="1821"/>
                    <a:pt x="5230" y="1821"/>
                  </a:cubicBezTo>
                  <a:cubicBezTo>
                    <a:pt x="5380" y="1821"/>
                    <a:pt x="5531" y="1854"/>
                    <a:pt x="5672" y="1922"/>
                  </a:cubicBezTo>
                  <a:cubicBezTo>
                    <a:pt x="5836" y="2004"/>
                    <a:pt x="5951" y="2185"/>
                    <a:pt x="5951" y="2381"/>
                  </a:cubicBezTo>
                  <a:cubicBezTo>
                    <a:pt x="5951" y="2381"/>
                    <a:pt x="5951" y="2514"/>
                    <a:pt x="5867" y="2514"/>
                  </a:cubicBezTo>
                  <a:cubicBezTo>
                    <a:pt x="5863" y="2514"/>
                    <a:pt x="5858" y="2513"/>
                    <a:pt x="5853" y="2512"/>
                  </a:cubicBezTo>
                  <a:cubicBezTo>
                    <a:pt x="5754" y="2512"/>
                    <a:pt x="5787" y="2365"/>
                    <a:pt x="5525" y="2299"/>
                  </a:cubicBezTo>
                  <a:cubicBezTo>
                    <a:pt x="5495" y="2293"/>
                    <a:pt x="5466" y="2290"/>
                    <a:pt x="5437" y="2290"/>
                  </a:cubicBezTo>
                  <a:cubicBezTo>
                    <a:pt x="5181" y="2290"/>
                    <a:pt x="4974" y="2540"/>
                    <a:pt x="5033" y="2791"/>
                  </a:cubicBezTo>
                  <a:cubicBezTo>
                    <a:pt x="5075" y="2968"/>
                    <a:pt x="5316" y="3099"/>
                    <a:pt x="5557" y="3099"/>
                  </a:cubicBezTo>
                  <a:cubicBezTo>
                    <a:pt x="5695" y="3099"/>
                    <a:pt x="5833" y="3056"/>
                    <a:pt x="5935" y="2955"/>
                  </a:cubicBezTo>
                  <a:cubicBezTo>
                    <a:pt x="6000" y="2889"/>
                    <a:pt x="6049" y="2807"/>
                    <a:pt x="6082" y="2709"/>
                  </a:cubicBezTo>
                  <a:cubicBezTo>
                    <a:pt x="6181" y="2398"/>
                    <a:pt x="6049" y="2070"/>
                    <a:pt x="5771" y="1906"/>
                  </a:cubicBezTo>
                  <a:cubicBezTo>
                    <a:pt x="5593" y="1799"/>
                    <a:pt x="5401" y="1748"/>
                    <a:pt x="5211" y="1748"/>
                  </a:cubicBezTo>
                  <a:cubicBezTo>
                    <a:pt x="4877" y="1748"/>
                    <a:pt x="4554" y="1908"/>
                    <a:pt x="4345" y="2201"/>
                  </a:cubicBezTo>
                  <a:cubicBezTo>
                    <a:pt x="4033" y="2644"/>
                    <a:pt x="4033" y="3234"/>
                    <a:pt x="4345" y="3676"/>
                  </a:cubicBezTo>
                  <a:cubicBezTo>
                    <a:pt x="4647" y="4054"/>
                    <a:pt x="5094" y="4257"/>
                    <a:pt x="5560" y="4257"/>
                  </a:cubicBezTo>
                  <a:cubicBezTo>
                    <a:pt x="5700" y="4257"/>
                    <a:pt x="5843" y="4239"/>
                    <a:pt x="5984" y="4201"/>
                  </a:cubicBezTo>
                  <a:cubicBezTo>
                    <a:pt x="7328" y="3873"/>
                    <a:pt x="7689" y="1791"/>
                    <a:pt x="6558" y="808"/>
                  </a:cubicBezTo>
                  <a:cubicBezTo>
                    <a:pt x="6410" y="677"/>
                    <a:pt x="6246" y="545"/>
                    <a:pt x="6082" y="464"/>
                  </a:cubicBezTo>
                  <a:cubicBezTo>
                    <a:pt x="5590" y="168"/>
                    <a:pt x="5033" y="5"/>
                    <a:pt x="4459" y="5"/>
                  </a:cubicBezTo>
                  <a:cubicBezTo>
                    <a:pt x="4403" y="2"/>
                    <a:pt x="4346" y="0"/>
                    <a:pt x="42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876300" y="2279450"/>
              <a:ext cx="75925" cy="81400"/>
            </a:xfrm>
            <a:custGeom>
              <a:avLst/>
              <a:gdLst/>
              <a:ahLst/>
              <a:cxnLst/>
              <a:rect l="l" t="t" r="r" b="b"/>
              <a:pathLst>
                <a:path w="3037" h="3256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0" y="3256"/>
                    <a:pt x="0" y="3256"/>
                  </a:cubicBezTo>
                  <a:cubicBezTo>
                    <a:pt x="0" y="3256"/>
                    <a:pt x="672" y="1158"/>
                    <a:pt x="1935" y="961"/>
                  </a:cubicBezTo>
                  <a:cubicBezTo>
                    <a:pt x="3036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973825" y="2273150"/>
              <a:ext cx="130325" cy="112550"/>
            </a:xfrm>
            <a:custGeom>
              <a:avLst/>
              <a:gdLst/>
              <a:ahLst/>
              <a:cxnLst/>
              <a:rect l="l" t="t" r="r" b="b"/>
              <a:pathLst>
                <a:path w="5213" h="4502" extrusionOk="0">
                  <a:moveTo>
                    <a:pt x="3033" y="0"/>
                  </a:moveTo>
                  <a:cubicBezTo>
                    <a:pt x="3033" y="0"/>
                    <a:pt x="3361" y="689"/>
                    <a:pt x="3017" y="1770"/>
                  </a:cubicBezTo>
                  <a:cubicBezTo>
                    <a:pt x="2672" y="2836"/>
                    <a:pt x="1836" y="3049"/>
                    <a:pt x="1213" y="3114"/>
                  </a:cubicBezTo>
                  <a:cubicBezTo>
                    <a:pt x="574" y="3180"/>
                    <a:pt x="148" y="3459"/>
                    <a:pt x="1" y="4327"/>
                  </a:cubicBezTo>
                  <a:cubicBezTo>
                    <a:pt x="149" y="4229"/>
                    <a:pt x="320" y="4177"/>
                    <a:pt x="491" y="4177"/>
                  </a:cubicBezTo>
                  <a:cubicBezTo>
                    <a:pt x="604" y="4177"/>
                    <a:pt x="716" y="4200"/>
                    <a:pt x="820" y="4245"/>
                  </a:cubicBezTo>
                  <a:cubicBezTo>
                    <a:pt x="1065" y="4363"/>
                    <a:pt x="1460" y="4501"/>
                    <a:pt x="1855" y="4501"/>
                  </a:cubicBezTo>
                  <a:cubicBezTo>
                    <a:pt x="2175" y="4501"/>
                    <a:pt x="2496" y="4411"/>
                    <a:pt x="2738" y="4147"/>
                  </a:cubicBezTo>
                  <a:cubicBezTo>
                    <a:pt x="3279" y="3573"/>
                    <a:pt x="3180" y="2951"/>
                    <a:pt x="3148" y="2672"/>
                  </a:cubicBezTo>
                  <a:cubicBezTo>
                    <a:pt x="3131" y="2381"/>
                    <a:pt x="3068" y="1852"/>
                    <a:pt x="3348" y="1852"/>
                  </a:cubicBezTo>
                  <a:cubicBezTo>
                    <a:pt x="3352" y="1852"/>
                    <a:pt x="3356" y="1852"/>
                    <a:pt x="3361" y="1852"/>
                  </a:cubicBezTo>
                  <a:cubicBezTo>
                    <a:pt x="3361" y="1852"/>
                    <a:pt x="3364" y="1852"/>
                    <a:pt x="3371" y="1852"/>
                  </a:cubicBezTo>
                  <a:cubicBezTo>
                    <a:pt x="3414" y="1852"/>
                    <a:pt x="3588" y="1877"/>
                    <a:pt x="3574" y="2278"/>
                  </a:cubicBezTo>
                  <a:cubicBezTo>
                    <a:pt x="3557" y="2754"/>
                    <a:pt x="3541" y="3049"/>
                    <a:pt x="4164" y="3229"/>
                  </a:cubicBezTo>
                  <a:cubicBezTo>
                    <a:pt x="4508" y="3311"/>
                    <a:pt x="4820" y="3475"/>
                    <a:pt x="5082" y="3721"/>
                  </a:cubicBezTo>
                  <a:cubicBezTo>
                    <a:pt x="4967" y="3508"/>
                    <a:pt x="4951" y="3262"/>
                    <a:pt x="5000" y="3032"/>
                  </a:cubicBezTo>
                  <a:cubicBezTo>
                    <a:pt x="5131" y="2688"/>
                    <a:pt x="5213" y="2082"/>
                    <a:pt x="4656" y="1688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12" y="426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051675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cubicBezTo>
                    <a:pt x="345" y="0"/>
                    <a:pt x="345" y="1"/>
                    <a:pt x="345" y="1"/>
                  </a:cubicBezTo>
                  <a:lnTo>
                    <a:pt x="345" y="1"/>
                  </a:lnTo>
                  <a:cubicBezTo>
                    <a:pt x="345" y="1"/>
                    <a:pt x="345" y="1"/>
                    <a:pt x="345" y="0"/>
                  </a:cubicBezTo>
                  <a:close/>
                  <a:moveTo>
                    <a:pt x="345" y="1"/>
                  </a:moveTo>
                  <a:cubicBezTo>
                    <a:pt x="361" y="197"/>
                    <a:pt x="329" y="378"/>
                    <a:pt x="280" y="574"/>
                  </a:cubicBezTo>
                  <a:cubicBezTo>
                    <a:pt x="198" y="836"/>
                    <a:pt x="1" y="1263"/>
                    <a:pt x="509" y="1558"/>
                  </a:cubicBezTo>
                  <a:cubicBezTo>
                    <a:pt x="1017" y="1853"/>
                    <a:pt x="1034" y="1984"/>
                    <a:pt x="1034" y="1984"/>
                  </a:cubicBezTo>
                  <a:cubicBezTo>
                    <a:pt x="1066" y="1754"/>
                    <a:pt x="1115" y="1525"/>
                    <a:pt x="1181" y="1295"/>
                  </a:cubicBezTo>
                  <a:cubicBezTo>
                    <a:pt x="1296" y="935"/>
                    <a:pt x="1132" y="525"/>
                    <a:pt x="788" y="345"/>
                  </a:cubicBezTo>
                  <a:cubicBezTo>
                    <a:pt x="366" y="95"/>
                    <a:pt x="346" y="9"/>
                    <a:pt x="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052925" y="2133375"/>
              <a:ext cx="172950" cy="121925"/>
            </a:xfrm>
            <a:custGeom>
              <a:avLst/>
              <a:gdLst/>
              <a:ahLst/>
              <a:cxnLst/>
              <a:rect l="l" t="t" r="r" b="b"/>
              <a:pathLst>
                <a:path w="6918" h="4877" extrusionOk="0">
                  <a:moveTo>
                    <a:pt x="1968" y="1"/>
                  </a:moveTo>
                  <a:cubicBezTo>
                    <a:pt x="1078" y="1"/>
                    <a:pt x="603" y="838"/>
                    <a:pt x="721" y="1379"/>
                  </a:cubicBezTo>
                  <a:cubicBezTo>
                    <a:pt x="836" y="1981"/>
                    <a:pt x="1403" y="2019"/>
                    <a:pt x="1542" y="2019"/>
                  </a:cubicBezTo>
                  <a:cubicBezTo>
                    <a:pt x="1562" y="2019"/>
                    <a:pt x="1574" y="2018"/>
                    <a:pt x="1574" y="2018"/>
                  </a:cubicBezTo>
                  <a:cubicBezTo>
                    <a:pt x="1311" y="1919"/>
                    <a:pt x="1197" y="1608"/>
                    <a:pt x="1328" y="1362"/>
                  </a:cubicBezTo>
                  <a:cubicBezTo>
                    <a:pt x="1367" y="1289"/>
                    <a:pt x="1412" y="1263"/>
                    <a:pt x="1462" y="1263"/>
                  </a:cubicBezTo>
                  <a:cubicBezTo>
                    <a:pt x="1558" y="1263"/>
                    <a:pt x="1673" y="1363"/>
                    <a:pt x="1803" y="1428"/>
                  </a:cubicBezTo>
                  <a:cubicBezTo>
                    <a:pt x="1841" y="1447"/>
                    <a:pt x="1877" y="1455"/>
                    <a:pt x="1910" y="1455"/>
                  </a:cubicBezTo>
                  <a:cubicBezTo>
                    <a:pt x="2053" y="1455"/>
                    <a:pt x="2160" y="1302"/>
                    <a:pt x="2213" y="1116"/>
                  </a:cubicBezTo>
                  <a:cubicBezTo>
                    <a:pt x="2252" y="978"/>
                    <a:pt x="2358" y="845"/>
                    <a:pt x="2540" y="845"/>
                  </a:cubicBezTo>
                  <a:cubicBezTo>
                    <a:pt x="2660" y="845"/>
                    <a:pt x="2812" y="902"/>
                    <a:pt x="3000" y="1051"/>
                  </a:cubicBezTo>
                  <a:cubicBezTo>
                    <a:pt x="3491" y="1428"/>
                    <a:pt x="3180" y="2165"/>
                    <a:pt x="3180" y="2165"/>
                  </a:cubicBezTo>
                  <a:cubicBezTo>
                    <a:pt x="3180" y="2165"/>
                    <a:pt x="3180" y="1559"/>
                    <a:pt x="2754" y="1493"/>
                  </a:cubicBezTo>
                  <a:cubicBezTo>
                    <a:pt x="2706" y="1480"/>
                    <a:pt x="2659" y="1473"/>
                    <a:pt x="2613" y="1473"/>
                  </a:cubicBezTo>
                  <a:cubicBezTo>
                    <a:pt x="2435" y="1473"/>
                    <a:pt x="2275" y="1570"/>
                    <a:pt x="2196" y="1739"/>
                  </a:cubicBezTo>
                  <a:cubicBezTo>
                    <a:pt x="2459" y="1739"/>
                    <a:pt x="2475" y="2116"/>
                    <a:pt x="2328" y="2313"/>
                  </a:cubicBezTo>
                  <a:cubicBezTo>
                    <a:pt x="2180" y="2526"/>
                    <a:pt x="2229" y="2673"/>
                    <a:pt x="2377" y="2755"/>
                  </a:cubicBezTo>
                  <a:cubicBezTo>
                    <a:pt x="2508" y="2837"/>
                    <a:pt x="2721" y="2821"/>
                    <a:pt x="2541" y="3198"/>
                  </a:cubicBezTo>
                  <a:cubicBezTo>
                    <a:pt x="2377" y="3575"/>
                    <a:pt x="1656" y="3575"/>
                    <a:pt x="1656" y="3575"/>
                  </a:cubicBezTo>
                  <a:cubicBezTo>
                    <a:pt x="1803" y="3362"/>
                    <a:pt x="1770" y="3067"/>
                    <a:pt x="1574" y="2903"/>
                  </a:cubicBezTo>
                  <a:cubicBezTo>
                    <a:pt x="1574" y="3083"/>
                    <a:pt x="1459" y="3231"/>
                    <a:pt x="1295" y="3280"/>
                  </a:cubicBezTo>
                  <a:cubicBezTo>
                    <a:pt x="1016" y="3362"/>
                    <a:pt x="1016" y="3280"/>
                    <a:pt x="754" y="3509"/>
                  </a:cubicBezTo>
                  <a:cubicBezTo>
                    <a:pt x="623" y="3624"/>
                    <a:pt x="434" y="3653"/>
                    <a:pt x="279" y="3653"/>
                  </a:cubicBezTo>
                  <a:cubicBezTo>
                    <a:pt x="123" y="3653"/>
                    <a:pt x="0" y="3624"/>
                    <a:pt x="0" y="3624"/>
                  </a:cubicBezTo>
                  <a:lnTo>
                    <a:pt x="0" y="3624"/>
                  </a:lnTo>
                  <a:cubicBezTo>
                    <a:pt x="180" y="3722"/>
                    <a:pt x="377" y="3772"/>
                    <a:pt x="590" y="3788"/>
                  </a:cubicBezTo>
                  <a:cubicBezTo>
                    <a:pt x="1033" y="3821"/>
                    <a:pt x="1459" y="3903"/>
                    <a:pt x="1901" y="4001"/>
                  </a:cubicBezTo>
                  <a:cubicBezTo>
                    <a:pt x="3082" y="4362"/>
                    <a:pt x="3786" y="4853"/>
                    <a:pt x="4688" y="4870"/>
                  </a:cubicBezTo>
                  <a:cubicBezTo>
                    <a:pt x="4745" y="4874"/>
                    <a:pt x="4802" y="4876"/>
                    <a:pt x="4859" y="4876"/>
                  </a:cubicBezTo>
                  <a:cubicBezTo>
                    <a:pt x="5257" y="4876"/>
                    <a:pt x="5641" y="4776"/>
                    <a:pt x="5999" y="4575"/>
                  </a:cubicBezTo>
                  <a:cubicBezTo>
                    <a:pt x="6786" y="4116"/>
                    <a:pt x="6917" y="2952"/>
                    <a:pt x="6458" y="2362"/>
                  </a:cubicBezTo>
                  <a:cubicBezTo>
                    <a:pt x="6234" y="2021"/>
                    <a:pt x="5871" y="1866"/>
                    <a:pt x="5529" y="1866"/>
                  </a:cubicBezTo>
                  <a:cubicBezTo>
                    <a:pt x="5196" y="1866"/>
                    <a:pt x="4883" y="2013"/>
                    <a:pt x="4737" y="2280"/>
                  </a:cubicBezTo>
                  <a:cubicBezTo>
                    <a:pt x="4491" y="2624"/>
                    <a:pt x="4524" y="3083"/>
                    <a:pt x="4835" y="3378"/>
                  </a:cubicBezTo>
                  <a:cubicBezTo>
                    <a:pt x="4852" y="3395"/>
                    <a:pt x="4868" y="3411"/>
                    <a:pt x="4901" y="3427"/>
                  </a:cubicBezTo>
                  <a:lnTo>
                    <a:pt x="4934" y="3460"/>
                  </a:lnTo>
                  <a:cubicBezTo>
                    <a:pt x="5033" y="3517"/>
                    <a:pt x="5155" y="3547"/>
                    <a:pt x="5275" y="3547"/>
                  </a:cubicBezTo>
                  <a:cubicBezTo>
                    <a:pt x="5533" y="3547"/>
                    <a:pt x="5781" y="3412"/>
                    <a:pt x="5770" y="3132"/>
                  </a:cubicBezTo>
                  <a:cubicBezTo>
                    <a:pt x="5783" y="2938"/>
                    <a:pt x="5627" y="2856"/>
                    <a:pt x="5451" y="2856"/>
                  </a:cubicBezTo>
                  <a:cubicBezTo>
                    <a:pt x="5196" y="2856"/>
                    <a:pt x="4899" y="3028"/>
                    <a:pt x="5016" y="3280"/>
                  </a:cubicBezTo>
                  <a:cubicBezTo>
                    <a:pt x="5016" y="3303"/>
                    <a:pt x="5016" y="3325"/>
                    <a:pt x="4995" y="3325"/>
                  </a:cubicBezTo>
                  <a:cubicBezTo>
                    <a:pt x="4970" y="3325"/>
                    <a:pt x="4917" y="3295"/>
                    <a:pt x="4803" y="3198"/>
                  </a:cubicBezTo>
                  <a:cubicBezTo>
                    <a:pt x="4688" y="3100"/>
                    <a:pt x="4622" y="2952"/>
                    <a:pt x="4622" y="2788"/>
                  </a:cubicBezTo>
                  <a:cubicBezTo>
                    <a:pt x="4622" y="2624"/>
                    <a:pt x="4688" y="2444"/>
                    <a:pt x="4803" y="2313"/>
                  </a:cubicBezTo>
                  <a:cubicBezTo>
                    <a:pt x="4929" y="2076"/>
                    <a:pt x="5199" y="1950"/>
                    <a:pt x="5490" y="1950"/>
                  </a:cubicBezTo>
                  <a:cubicBezTo>
                    <a:pt x="5803" y="1950"/>
                    <a:pt x="6139" y="2097"/>
                    <a:pt x="6343" y="2411"/>
                  </a:cubicBezTo>
                  <a:lnTo>
                    <a:pt x="6360" y="2444"/>
                  </a:lnTo>
                  <a:cubicBezTo>
                    <a:pt x="6573" y="2854"/>
                    <a:pt x="6573" y="3345"/>
                    <a:pt x="6327" y="3755"/>
                  </a:cubicBezTo>
                  <a:cubicBezTo>
                    <a:pt x="6048" y="4247"/>
                    <a:pt x="5411" y="4594"/>
                    <a:pt x="4582" y="4594"/>
                  </a:cubicBezTo>
                  <a:cubicBezTo>
                    <a:pt x="4195" y="4594"/>
                    <a:pt x="3765" y="4518"/>
                    <a:pt x="3311" y="4345"/>
                  </a:cubicBezTo>
                  <a:cubicBezTo>
                    <a:pt x="3262" y="4329"/>
                    <a:pt x="3032" y="4263"/>
                    <a:pt x="2885" y="4181"/>
                  </a:cubicBezTo>
                  <a:cubicBezTo>
                    <a:pt x="2459" y="3985"/>
                    <a:pt x="2016" y="3821"/>
                    <a:pt x="1574" y="3739"/>
                  </a:cubicBezTo>
                  <a:cubicBezTo>
                    <a:pt x="1738" y="3722"/>
                    <a:pt x="1934" y="3690"/>
                    <a:pt x="2147" y="3657"/>
                  </a:cubicBezTo>
                  <a:cubicBezTo>
                    <a:pt x="3885" y="3313"/>
                    <a:pt x="4147" y="838"/>
                    <a:pt x="2688" y="166"/>
                  </a:cubicBezTo>
                  <a:cubicBezTo>
                    <a:pt x="2425" y="50"/>
                    <a:pt x="2184" y="1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137325" y="2198975"/>
              <a:ext cx="116825" cy="82800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3820" y="0"/>
                  </a:moveTo>
                  <a:lnTo>
                    <a:pt x="3820" y="0"/>
                  </a:lnTo>
                  <a:cubicBezTo>
                    <a:pt x="3902" y="803"/>
                    <a:pt x="3558" y="1590"/>
                    <a:pt x="2902" y="2066"/>
                  </a:cubicBezTo>
                  <a:cubicBezTo>
                    <a:pt x="2499" y="2373"/>
                    <a:pt x="2009" y="2472"/>
                    <a:pt x="1547" y="2472"/>
                  </a:cubicBezTo>
                  <a:cubicBezTo>
                    <a:pt x="730" y="2472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45" y="2885"/>
                    <a:pt x="1853" y="2639"/>
                    <a:pt x="2213" y="3049"/>
                  </a:cubicBezTo>
                  <a:cubicBezTo>
                    <a:pt x="2389" y="3232"/>
                    <a:pt x="2565" y="3288"/>
                    <a:pt x="2724" y="3288"/>
                  </a:cubicBezTo>
                  <a:cubicBezTo>
                    <a:pt x="2906" y="3288"/>
                    <a:pt x="3067" y="3215"/>
                    <a:pt x="3181" y="3180"/>
                  </a:cubicBezTo>
                  <a:cubicBezTo>
                    <a:pt x="3207" y="3173"/>
                    <a:pt x="3234" y="3170"/>
                    <a:pt x="3260" y="3170"/>
                  </a:cubicBezTo>
                  <a:cubicBezTo>
                    <a:pt x="3363" y="3170"/>
                    <a:pt x="3456" y="3220"/>
                    <a:pt x="3508" y="3311"/>
                  </a:cubicBezTo>
                  <a:cubicBezTo>
                    <a:pt x="3541" y="3098"/>
                    <a:pt x="3476" y="2885"/>
                    <a:pt x="3361" y="2721"/>
                  </a:cubicBezTo>
                  <a:cubicBezTo>
                    <a:pt x="3181" y="2508"/>
                    <a:pt x="2787" y="2508"/>
                    <a:pt x="2722" y="2508"/>
                  </a:cubicBezTo>
                  <a:cubicBezTo>
                    <a:pt x="3279" y="2459"/>
                    <a:pt x="3787" y="2180"/>
                    <a:pt x="4098" y="1721"/>
                  </a:cubicBezTo>
                  <a:cubicBezTo>
                    <a:pt x="4672" y="918"/>
                    <a:pt x="3820" y="0"/>
                    <a:pt x="3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2988975" y="2013625"/>
              <a:ext cx="111500" cy="157100"/>
            </a:xfrm>
            <a:custGeom>
              <a:avLst/>
              <a:gdLst/>
              <a:ahLst/>
              <a:cxnLst/>
              <a:rect l="l" t="t" r="r" b="b"/>
              <a:pathLst>
                <a:path w="4460" h="6284" extrusionOk="0">
                  <a:moveTo>
                    <a:pt x="1815" y="0"/>
                  </a:moveTo>
                  <a:cubicBezTo>
                    <a:pt x="1389" y="0"/>
                    <a:pt x="979" y="153"/>
                    <a:pt x="706" y="464"/>
                  </a:cubicBezTo>
                  <a:cubicBezTo>
                    <a:pt x="1" y="1087"/>
                    <a:pt x="427" y="2136"/>
                    <a:pt x="1034" y="2349"/>
                  </a:cubicBezTo>
                  <a:cubicBezTo>
                    <a:pt x="1157" y="2415"/>
                    <a:pt x="1292" y="2448"/>
                    <a:pt x="1427" y="2448"/>
                  </a:cubicBezTo>
                  <a:cubicBezTo>
                    <a:pt x="1562" y="2448"/>
                    <a:pt x="1697" y="2415"/>
                    <a:pt x="1820" y="2349"/>
                  </a:cubicBezTo>
                  <a:lnTo>
                    <a:pt x="1853" y="2333"/>
                  </a:lnTo>
                  <a:lnTo>
                    <a:pt x="1902" y="2300"/>
                  </a:lnTo>
                  <a:lnTo>
                    <a:pt x="1952" y="2267"/>
                  </a:lnTo>
                  <a:lnTo>
                    <a:pt x="2001" y="2218"/>
                  </a:lnTo>
                  <a:cubicBezTo>
                    <a:pt x="2034" y="2202"/>
                    <a:pt x="2050" y="2185"/>
                    <a:pt x="2066" y="2153"/>
                  </a:cubicBezTo>
                  <a:cubicBezTo>
                    <a:pt x="2230" y="1989"/>
                    <a:pt x="2312" y="1743"/>
                    <a:pt x="2279" y="1497"/>
                  </a:cubicBezTo>
                  <a:cubicBezTo>
                    <a:pt x="2247" y="1165"/>
                    <a:pt x="2040" y="1022"/>
                    <a:pt x="1846" y="1022"/>
                  </a:cubicBezTo>
                  <a:cubicBezTo>
                    <a:pt x="1743" y="1022"/>
                    <a:pt x="1643" y="1062"/>
                    <a:pt x="1575" y="1136"/>
                  </a:cubicBezTo>
                  <a:cubicBezTo>
                    <a:pt x="1411" y="1300"/>
                    <a:pt x="1443" y="1579"/>
                    <a:pt x="1657" y="1694"/>
                  </a:cubicBezTo>
                  <a:cubicBezTo>
                    <a:pt x="1733" y="1728"/>
                    <a:pt x="1802" y="1738"/>
                    <a:pt x="1862" y="1738"/>
                  </a:cubicBezTo>
                  <a:cubicBezTo>
                    <a:pt x="1941" y="1738"/>
                    <a:pt x="2003" y="1721"/>
                    <a:pt x="2047" y="1721"/>
                  </a:cubicBezTo>
                  <a:cubicBezTo>
                    <a:pt x="2097" y="1721"/>
                    <a:pt x="2122" y="1743"/>
                    <a:pt x="2115" y="1841"/>
                  </a:cubicBezTo>
                  <a:cubicBezTo>
                    <a:pt x="2083" y="2038"/>
                    <a:pt x="1968" y="2202"/>
                    <a:pt x="1804" y="2300"/>
                  </a:cubicBezTo>
                  <a:cubicBezTo>
                    <a:pt x="1693" y="2352"/>
                    <a:pt x="1579" y="2377"/>
                    <a:pt x="1467" y="2377"/>
                  </a:cubicBezTo>
                  <a:cubicBezTo>
                    <a:pt x="1329" y="2377"/>
                    <a:pt x="1193" y="2340"/>
                    <a:pt x="1066" y="2267"/>
                  </a:cubicBezTo>
                  <a:cubicBezTo>
                    <a:pt x="526" y="2054"/>
                    <a:pt x="165" y="1104"/>
                    <a:pt x="804" y="563"/>
                  </a:cubicBezTo>
                  <a:cubicBezTo>
                    <a:pt x="1050" y="317"/>
                    <a:pt x="1378" y="169"/>
                    <a:pt x="1738" y="169"/>
                  </a:cubicBezTo>
                  <a:cubicBezTo>
                    <a:pt x="2492" y="202"/>
                    <a:pt x="3312" y="759"/>
                    <a:pt x="3443" y="2218"/>
                  </a:cubicBezTo>
                  <a:cubicBezTo>
                    <a:pt x="3492" y="2759"/>
                    <a:pt x="3427" y="3316"/>
                    <a:pt x="3279" y="3841"/>
                  </a:cubicBezTo>
                  <a:cubicBezTo>
                    <a:pt x="3148" y="4300"/>
                    <a:pt x="2951" y="4742"/>
                    <a:pt x="2673" y="5119"/>
                  </a:cubicBezTo>
                  <a:cubicBezTo>
                    <a:pt x="2279" y="5611"/>
                    <a:pt x="1755" y="6021"/>
                    <a:pt x="1181" y="6283"/>
                  </a:cubicBezTo>
                  <a:cubicBezTo>
                    <a:pt x="1804" y="6037"/>
                    <a:pt x="2361" y="5628"/>
                    <a:pt x="2788" y="5119"/>
                  </a:cubicBezTo>
                  <a:cubicBezTo>
                    <a:pt x="3542" y="4267"/>
                    <a:pt x="4459" y="2235"/>
                    <a:pt x="3181" y="612"/>
                  </a:cubicBezTo>
                  <a:cubicBezTo>
                    <a:pt x="2829" y="207"/>
                    <a:pt x="2311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2796400" y="2351825"/>
              <a:ext cx="34425" cy="84425"/>
            </a:xfrm>
            <a:custGeom>
              <a:avLst/>
              <a:gdLst/>
              <a:ahLst/>
              <a:cxnLst/>
              <a:rect l="l" t="t" r="r" b="b"/>
              <a:pathLst>
                <a:path w="1377" h="3377" extrusionOk="0">
                  <a:moveTo>
                    <a:pt x="688" y="0"/>
                  </a:moveTo>
                  <a:lnTo>
                    <a:pt x="639" y="328"/>
                  </a:lnTo>
                  <a:cubicBezTo>
                    <a:pt x="623" y="607"/>
                    <a:pt x="525" y="869"/>
                    <a:pt x="377" y="1098"/>
                  </a:cubicBezTo>
                  <a:cubicBezTo>
                    <a:pt x="131" y="1443"/>
                    <a:pt x="0" y="1754"/>
                    <a:pt x="311" y="2164"/>
                  </a:cubicBezTo>
                  <a:cubicBezTo>
                    <a:pt x="492" y="2426"/>
                    <a:pt x="623" y="2738"/>
                    <a:pt x="656" y="3049"/>
                  </a:cubicBezTo>
                  <a:cubicBezTo>
                    <a:pt x="672" y="3131"/>
                    <a:pt x="672" y="3377"/>
                    <a:pt x="688" y="3377"/>
                  </a:cubicBezTo>
                  <a:cubicBezTo>
                    <a:pt x="705" y="3377"/>
                    <a:pt x="705" y="3131"/>
                    <a:pt x="721" y="3049"/>
                  </a:cubicBezTo>
                  <a:cubicBezTo>
                    <a:pt x="754" y="2738"/>
                    <a:pt x="885" y="2426"/>
                    <a:pt x="1065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2" y="869"/>
                    <a:pt x="754" y="607"/>
                    <a:pt x="738" y="328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736975" y="183215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2" y="0"/>
                  </a:moveTo>
                  <a:cubicBezTo>
                    <a:pt x="1194" y="0"/>
                    <a:pt x="805" y="155"/>
                    <a:pt x="574" y="446"/>
                  </a:cubicBezTo>
                  <a:cubicBezTo>
                    <a:pt x="0" y="1101"/>
                    <a:pt x="476" y="2068"/>
                    <a:pt x="1131" y="2101"/>
                  </a:cubicBezTo>
                  <a:cubicBezTo>
                    <a:pt x="1150" y="2102"/>
                    <a:pt x="1169" y="2103"/>
                    <a:pt x="1188" y="2103"/>
                  </a:cubicBezTo>
                  <a:cubicBezTo>
                    <a:pt x="1800" y="2103"/>
                    <a:pt x="2012" y="1584"/>
                    <a:pt x="1869" y="1282"/>
                  </a:cubicBezTo>
                  <a:cubicBezTo>
                    <a:pt x="1827" y="1113"/>
                    <a:pt x="1676" y="993"/>
                    <a:pt x="1500" y="993"/>
                  </a:cubicBezTo>
                  <a:cubicBezTo>
                    <a:pt x="1471" y="993"/>
                    <a:pt x="1440" y="996"/>
                    <a:pt x="1410" y="1003"/>
                  </a:cubicBezTo>
                  <a:cubicBezTo>
                    <a:pt x="1262" y="1019"/>
                    <a:pt x="1148" y="1167"/>
                    <a:pt x="1164" y="1314"/>
                  </a:cubicBezTo>
                  <a:cubicBezTo>
                    <a:pt x="1164" y="1470"/>
                    <a:pt x="1289" y="1567"/>
                    <a:pt x="1414" y="1567"/>
                  </a:cubicBezTo>
                  <a:cubicBezTo>
                    <a:pt x="1486" y="1567"/>
                    <a:pt x="1559" y="1534"/>
                    <a:pt x="1607" y="1462"/>
                  </a:cubicBezTo>
                  <a:cubicBezTo>
                    <a:pt x="1646" y="1399"/>
                    <a:pt x="1688" y="1374"/>
                    <a:pt x="1725" y="1374"/>
                  </a:cubicBezTo>
                  <a:cubicBezTo>
                    <a:pt x="1795" y="1374"/>
                    <a:pt x="1847" y="1464"/>
                    <a:pt x="1836" y="1560"/>
                  </a:cubicBezTo>
                  <a:cubicBezTo>
                    <a:pt x="1746" y="1791"/>
                    <a:pt x="1517" y="1941"/>
                    <a:pt x="1272" y="1941"/>
                  </a:cubicBezTo>
                  <a:cubicBezTo>
                    <a:pt x="1203" y="1941"/>
                    <a:pt x="1134" y="1930"/>
                    <a:pt x="1066" y="1904"/>
                  </a:cubicBezTo>
                  <a:cubicBezTo>
                    <a:pt x="656" y="1790"/>
                    <a:pt x="459" y="1052"/>
                    <a:pt x="1017" y="659"/>
                  </a:cubicBezTo>
                  <a:cubicBezTo>
                    <a:pt x="1143" y="566"/>
                    <a:pt x="1328" y="517"/>
                    <a:pt x="1533" y="517"/>
                  </a:cubicBezTo>
                  <a:cubicBezTo>
                    <a:pt x="2129" y="517"/>
                    <a:pt x="2902" y="930"/>
                    <a:pt x="2951" y="1904"/>
                  </a:cubicBezTo>
                  <a:cubicBezTo>
                    <a:pt x="2951" y="3085"/>
                    <a:pt x="2033" y="4117"/>
                    <a:pt x="1771" y="4888"/>
                  </a:cubicBezTo>
                  <a:cubicBezTo>
                    <a:pt x="1410" y="5970"/>
                    <a:pt x="1869" y="6642"/>
                    <a:pt x="1902" y="6707"/>
                  </a:cubicBezTo>
                  <a:cubicBezTo>
                    <a:pt x="1623" y="6150"/>
                    <a:pt x="1607" y="5494"/>
                    <a:pt x="1853" y="4920"/>
                  </a:cubicBezTo>
                  <a:cubicBezTo>
                    <a:pt x="2049" y="4396"/>
                    <a:pt x="2492" y="3839"/>
                    <a:pt x="2803" y="3134"/>
                  </a:cubicBezTo>
                  <a:cubicBezTo>
                    <a:pt x="2918" y="2921"/>
                    <a:pt x="3000" y="2675"/>
                    <a:pt x="3065" y="2429"/>
                  </a:cubicBezTo>
                  <a:cubicBezTo>
                    <a:pt x="3115" y="2675"/>
                    <a:pt x="3197" y="2921"/>
                    <a:pt x="3311" y="3150"/>
                  </a:cubicBezTo>
                  <a:cubicBezTo>
                    <a:pt x="3623" y="3855"/>
                    <a:pt x="4049" y="4396"/>
                    <a:pt x="4262" y="4920"/>
                  </a:cubicBezTo>
                  <a:cubicBezTo>
                    <a:pt x="4508" y="5494"/>
                    <a:pt x="4492" y="6150"/>
                    <a:pt x="4213" y="6707"/>
                  </a:cubicBezTo>
                  <a:cubicBezTo>
                    <a:pt x="4246" y="6658"/>
                    <a:pt x="4705" y="5986"/>
                    <a:pt x="4344" y="4904"/>
                  </a:cubicBezTo>
                  <a:cubicBezTo>
                    <a:pt x="4098" y="4117"/>
                    <a:pt x="3164" y="3085"/>
                    <a:pt x="3164" y="1904"/>
                  </a:cubicBezTo>
                  <a:cubicBezTo>
                    <a:pt x="3213" y="935"/>
                    <a:pt x="3997" y="526"/>
                    <a:pt x="4594" y="526"/>
                  </a:cubicBezTo>
                  <a:cubicBezTo>
                    <a:pt x="4795" y="526"/>
                    <a:pt x="4974" y="572"/>
                    <a:pt x="5098" y="659"/>
                  </a:cubicBezTo>
                  <a:cubicBezTo>
                    <a:pt x="5672" y="1052"/>
                    <a:pt x="5459" y="1790"/>
                    <a:pt x="5049" y="1921"/>
                  </a:cubicBezTo>
                  <a:cubicBezTo>
                    <a:pt x="4984" y="1941"/>
                    <a:pt x="4918" y="1951"/>
                    <a:pt x="4853" y="1951"/>
                  </a:cubicBezTo>
                  <a:cubicBezTo>
                    <a:pt x="4605" y="1951"/>
                    <a:pt x="4369" y="1807"/>
                    <a:pt x="4278" y="1560"/>
                  </a:cubicBezTo>
                  <a:cubicBezTo>
                    <a:pt x="4268" y="1464"/>
                    <a:pt x="4320" y="1374"/>
                    <a:pt x="4390" y="1374"/>
                  </a:cubicBezTo>
                  <a:cubicBezTo>
                    <a:pt x="4427" y="1374"/>
                    <a:pt x="4468" y="1399"/>
                    <a:pt x="4508" y="1462"/>
                  </a:cubicBezTo>
                  <a:cubicBezTo>
                    <a:pt x="4556" y="1534"/>
                    <a:pt x="4628" y="1567"/>
                    <a:pt x="4701" y="1567"/>
                  </a:cubicBezTo>
                  <a:cubicBezTo>
                    <a:pt x="4826" y="1567"/>
                    <a:pt x="4950" y="1470"/>
                    <a:pt x="4950" y="1314"/>
                  </a:cubicBezTo>
                  <a:cubicBezTo>
                    <a:pt x="4967" y="1167"/>
                    <a:pt x="4852" y="1019"/>
                    <a:pt x="4705" y="1003"/>
                  </a:cubicBezTo>
                  <a:cubicBezTo>
                    <a:pt x="4680" y="999"/>
                    <a:pt x="4656" y="997"/>
                    <a:pt x="4633" y="997"/>
                  </a:cubicBezTo>
                  <a:cubicBezTo>
                    <a:pt x="4449" y="997"/>
                    <a:pt x="4289" y="1107"/>
                    <a:pt x="4246" y="1282"/>
                  </a:cubicBezTo>
                  <a:cubicBezTo>
                    <a:pt x="4118" y="1584"/>
                    <a:pt x="4346" y="2103"/>
                    <a:pt x="4930" y="2103"/>
                  </a:cubicBezTo>
                  <a:cubicBezTo>
                    <a:pt x="4947" y="2103"/>
                    <a:pt x="4965" y="2102"/>
                    <a:pt x="4983" y="2101"/>
                  </a:cubicBezTo>
                  <a:cubicBezTo>
                    <a:pt x="5606" y="2085"/>
                    <a:pt x="6114" y="1101"/>
                    <a:pt x="5541" y="446"/>
                  </a:cubicBezTo>
                  <a:cubicBezTo>
                    <a:pt x="5310" y="155"/>
                    <a:pt x="4920" y="0"/>
                    <a:pt x="4522" y="0"/>
                  </a:cubicBezTo>
                  <a:cubicBezTo>
                    <a:pt x="4044" y="0"/>
                    <a:pt x="3553" y="225"/>
                    <a:pt x="3311" y="708"/>
                  </a:cubicBezTo>
                  <a:cubicBezTo>
                    <a:pt x="3197" y="872"/>
                    <a:pt x="3115" y="1069"/>
                    <a:pt x="3065" y="1282"/>
                  </a:cubicBezTo>
                  <a:cubicBezTo>
                    <a:pt x="3000" y="1069"/>
                    <a:pt x="2918" y="888"/>
                    <a:pt x="2803" y="708"/>
                  </a:cubicBezTo>
                  <a:cubicBezTo>
                    <a:pt x="2562" y="225"/>
                    <a:pt x="2071" y="0"/>
                    <a:pt x="15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4744900" y="2072125"/>
              <a:ext cx="226650" cy="157950"/>
            </a:xfrm>
            <a:custGeom>
              <a:avLst/>
              <a:gdLst/>
              <a:ahLst/>
              <a:cxnLst/>
              <a:rect l="l" t="t" r="r" b="b"/>
              <a:pathLst>
                <a:path w="9066" h="6318" extrusionOk="0">
                  <a:moveTo>
                    <a:pt x="7048" y="1"/>
                  </a:moveTo>
                  <a:cubicBezTo>
                    <a:pt x="6590" y="1"/>
                    <a:pt x="6158" y="163"/>
                    <a:pt x="5885" y="501"/>
                  </a:cubicBezTo>
                  <a:cubicBezTo>
                    <a:pt x="5508" y="911"/>
                    <a:pt x="5459" y="1534"/>
                    <a:pt x="5787" y="2009"/>
                  </a:cubicBezTo>
                  <a:cubicBezTo>
                    <a:pt x="5885" y="2140"/>
                    <a:pt x="6000" y="2255"/>
                    <a:pt x="6164" y="2321"/>
                  </a:cubicBezTo>
                  <a:lnTo>
                    <a:pt x="6197" y="2321"/>
                  </a:lnTo>
                  <a:lnTo>
                    <a:pt x="6262" y="2353"/>
                  </a:lnTo>
                  <a:lnTo>
                    <a:pt x="6361" y="2370"/>
                  </a:lnTo>
                  <a:cubicBezTo>
                    <a:pt x="6433" y="2391"/>
                    <a:pt x="6507" y="2401"/>
                    <a:pt x="6580" y="2401"/>
                  </a:cubicBezTo>
                  <a:cubicBezTo>
                    <a:pt x="6787" y="2401"/>
                    <a:pt x="6990" y="2319"/>
                    <a:pt x="7147" y="2173"/>
                  </a:cubicBezTo>
                  <a:cubicBezTo>
                    <a:pt x="7542" y="1748"/>
                    <a:pt x="7263" y="1211"/>
                    <a:pt x="6920" y="1211"/>
                  </a:cubicBezTo>
                  <a:cubicBezTo>
                    <a:pt x="6892" y="1211"/>
                    <a:pt x="6864" y="1215"/>
                    <a:pt x="6836" y="1222"/>
                  </a:cubicBezTo>
                  <a:cubicBezTo>
                    <a:pt x="6525" y="1321"/>
                    <a:pt x="6459" y="1714"/>
                    <a:pt x="6688" y="1862"/>
                  </a:cubicBezTo>
                  <a:cubicBezTo>
                    <a:pt x="6739" y="1884"/>
                    <a:pt x="6794" y="1895"/>
                    <a:pt x="6848" y="1895"/>
                  </a:cubicBezTo>
                  <a:cubicBezTo>
                    <a:pt x="6952" y="1895"/>
                    <a:pt x="7056" y="1855"/>
                    <a:pt x="7131" y="1780"/>
                  </a:cubicBezTo>
                  <a:lnTo>
                    <a:pt x="7131" y="1780"/>
                  </a:lnTo>
                  <a:cubicBezTo>
                    <a:pt x="7164" y="1911"/>
                    <a:pt x="7115" y="2075"/>
                    <a:pt x="6984" y="2157"/>
                  </a:cubicBezTo>
                  <a:cubicBezTo>
                    <a:pt x="6836" y="2267"/>
                    <a:pt x="6652" y="2323"/>
                    <a:pt x="6472" y="2323"/>
                  </a:cubicBezTo>
                  <a:cubicBezTo>
                    <a:pt x="6412" y="2323"/>
                    <a:pt x="6352" y="2316"/>
                    <a:pt x="6295" y="2304"/>
                  </a:cubicBezTo>
                  <a:cubicBezTo>
                    <a:pt x="6197" y="2271"/>
                    <a:pt x="6115" y="2239"/>
                    <a:pt x="6033" y="2173"/>
                  </a:cubicBezTo>
                  <a:cubicBezTo>
                    <a:pt x="5525" y="1763"/>
                    <a:pt x="5492" y="1009"/>
                    <a:pt x="5951" y="567"/>
                  </a:cubicBezTo>
                  <a:cubicBezTo>
                    <a:pt x="6206" y="258"/>
                    <a:pt x="6600" y="112"/>
                    <a:pt x="7017" y="112"/>
                  </a:cubicBezTo>
                  <a:cubicBezTo>
                    <a:pt x="7883" y="112"/>
                    <a:pt x="8846" y="744"/>
                    <a:pt x="8869" y="1862"/>
                  </a:cubicBezTo>
                  <a:cubicBezTo>
                    <a:pt x="8901" y="2665"/>
                    <a:pt x="8459" y="3419"/>
                    <a:pt x="7738" y="3796"/>
                  </a:cubicBezTo>
                  <a:lnTo>
                    <a:pt x="7688" y="3812"/>
                  </a:lnTo>
                  <a:cubicBezTo>
                    <a:pt x="7590" y="3845"/>
                    <a:pt x="7508" y="3878"/>
                    <a:pt x="7410" y="3894"/>
                  </a:cubicBezTo>
                  <a:cubicBezTo>
                    <a:pt x="7182" y="3949"/>
                    <a:pt x="6954" y="3973"/>
                    <a:pt x="6726" y="3973"/>
                  </a:cubicBezTo>
                  <a:cubicBezTo>
                    <a:pt x="5162" y="3973"/>
                    <a:pt x="3624" y="2835"/>
                    <a:pt x="2295" y="2835"/>
                  </a:cubicBezTo>
                  <a:cubicBezTo>
                    <a:pt x="2151" y="2835"/>
                    <a:pt x="2009" y="2848"/>
                    <a:pt x="1869" y="2878"/>
                  </a:cubicBezTo>
                  <a:cubicBezTo>
                    <a:pt x="607" y="3173"/>
                    <a:pt x="247" y="4042"/>
                    <a:pt x="132" y="4583"/>
                  </a:cubicBezTo>
                  <a:cubicBezTo>
                    <a:pt x="1" y="5140"/>
                    <a:pt x="99" y="5730"/>
                    <a:pt x="542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3"/>
                  </a:cubicBezTo>
                  <a:cubicBezTo>
                    <a:pt x="2640" y="5222"/>
                    <a:pt x="2345" y="4517"/>
                    <a:pt x="1853" y="4402"/>
                  </a:cubicBezTo>
                  <a:cubicBezTo>
                    <a:pt x="1753" y="4358"/>
                    <a:pt x="1650" y="4338"/>
                    <a:pt x="1549" y="4338"/>
                  </a:cubicBezTo>
                  <a:cubicBezTo>
                    <a:pt x="1238" y="4338"/>
                    <a:pt x="948" y="4535"/>
                    <a:pt x="837" y="4845"/>
                  </a:cubicBezTo>
                  <a:cubicBezTo>
                    <a:pt x="804" y="4960"/>
                    <a:pt x="788" y="5091"/>
                    <a:pt x="820" y="5222"/>
                  </a:cubicBezTo>
                  <a:lnTo>
                    <a:pt x="820" y="5238"/>
                  </a:lnTo>
                  <a:cubicBezTo>
                    <a:pt x="820" y="5255"/>
                    <a:pt x="820" y="5255"/>
                    <a:pt x="837" y="5271"/>
                  </a:cubicBezTo>
                  <a:cubicBezTo>
                    <a:pt x="837" y="5287"/>
                    <a:pt x="837" y="5287"/>
                    <a:pt x="837" y="5304"/>
                  </a:cubicBezTo>
                  <a:cubicBezTo>
                    <a:pt x="898" y="5525"/>
                    <a:pt x="1107" y="5663"/>
                    <a:pt x="1332" y="5663"/>
                  </a:cubicBezTo>
                  <a:cubicBezTo>
                    <a:pt x="1407" y="5663"/>
                    <a:pt x="1484" y="5648"/>
                    <a:pt x="1558" y="5615"/>
                  </a:cubicBezTo>
                  <a:cubicBezTo>
                    <a:pt x="1889" y="5474"/>
                    <a:pt x="1781" y="4924"/>
                    <a:pt x="1452" y="4924"/>
                  </a:cubicBezTo>
                  <a:cubicBezTo>
                    <a:pt x="1439" y="4924"/>
                    <a:pt x="1425" y="4925"/>
                    <a:pt x="1410" y="4927"/>
                  </a:cubicBezTo>
                  <a:cubicBezTo>
                    <a:pt x="1033" y="4960"/>
                    <a:pt x="1083" y="5320"/>
                    <a:pt x="1033" y="5386"/>
                  </a:cubicBezTo>
                  <a:cubicBezTo>
                    <a:pt x="1025" y="5394"/>
                    <a:pt x="1016" y="5398"/>
                    <a:pt x="1006" y="5398"/>
                  </a:cubicBezTo>
                  <a:cubicBezTo>
                    <a:pt x="958" y="5398"/>
                    <a:pt x="900" y="5314"/>
                    <a:pt x="886" y="5287"/>
                  </a:cubicBezTo>
                  <a:cubicBezTo>
                    <a:pt x="804" y="5091"/>
                    <a:pt x="820" y="4894"/>
                    <a:pt x="919" y="4714"/>
                  </a:cubicBezTo>
                  <a:cubicBezTo>
                    <a:pt x="1058" y="4505"/>
                    <a:pt x="1288" y="4394"/>
                    <a:pt x="1526" y="4394"/>
                  </a:cubicBezTo>
                  <a:cubicBezTo>
                    <a:pt x="1625" y="4394"/>
                    <a:pt x="1725" y="4413"/>
                    <a:pt x="1820" y="4451"/>
                  </a:cubicBezTo>
                  <a:cubicBezTo>
                    <a:pt x="2279" y="4566"/>
                    <a:pt x="2525" y="5222"/>
                    <a:pt x="2214" y="5730"/>
                  </a:cubicBezTo>
                  <a:cubicBezTo>
                    <a:pt x="2055" y="6037"/>
                    <a:pt x="1687" y="6213"/>
                    <a:pt x="1308" y="6213"/>
                  </a:cubicBezTo>
                  <a:cubicBezTo>
                    <a:pt x="1060" y="6213"/>
                    <a:pt x="808" y="6138"/>
                    <a:pt x="607" y="5976"/>
                  </a:cubicBezTo>
                  <a:cubicBezTo>
                    <a:pt x="50" y="5566"/>
                    <a:pt x="99" y="4632"/>
                    <a:pt x="525" y="4058"/>
                  </a:cubicBezTo>
                  <a:cubicBezTo>
                    <a:pt x="874" y="3585"/>
                    <a:pt x="1469" y="3348"/>
                    <a:pt x="2087" y="3348"/>
                  </a:cubicBezTo>
                  <a:cubicBezTo>
                    <a:pt x="2282" y="3348"/>
                    <a:pt x="2480" y="3372"/>
                    <a:pt x="2673" y="3419"/>
                  </a:cubicBezTo>
                  <a:cubicBezTo>
                    <a:pt x="3476" y="3615"/>
                    <a:pt x="4295" y="3960"/>
                    <a:pt x="5197" y="4206"/>
                  </a:cubicBezTo>
                  <a:cubicBezTo>
                    <a:pt x="5514" y="4264"/>
                    <a:pt x="5839" y="4298"/>
                    <a:pt x="6162" y="4298"/>
                  </a:cubicBezTo>
                  <a:cubicBezTo>
                    <a:pt x="6742" y="4298"/>
                    <a:pt x="7314" y="4190"/>
                    <a:pt x="7819" y="3927"/>
                  </a:cubicBezTo>
                  <a:cubicBezTo>
                    <a:pt x="8590" y="3533"/>
                    <a:pt x="9065" y="2714"/>
                    <a:pt x="9016" y="1845"/>
                  </a:cubicBezTo>
                  <a:cubicBezTo>
                    <a:pt x="8983" y="653"/>
                    <a:pt x="7965" y="1"/>
                    <a:pt x="70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4668275" y="2207975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82" y="1"/>
                  </a:moveTo>
                  <a:cubicBezTo>
                    <a:pt x="3049" y="116"/>
                    <a:pt x="3017" y="247"/>
                    <a:pt x="3000" y="361"/>
                  </a:cubicBezTo>
                  <a:cubicBezTo>
                    <a:pt x="3000" y="361"/>
                    <a:pt x="2935" y="1263"/>
                    <a:pt x="2050" y="1394"/>
                  </a:cubicBezTo>
                  <a:cubicBezTo>
                    <a:pt x="1164" y="1509"/>
                    <a:pt x="591" y="1640"/>
                    <a:pt x="558" y="2296"/>
                  </a:cubicBezTo>
                  <a:cubicBezTo>
                    <a:pt x="528" y="2911"/>
                    <a:pt x="347" y="3238"/>
                    <a:pt x="77" y="3238"/>
                  </a:cubicBezTo>
                  <a:cubicBezTo>
                    <a:pt x="52" y="3238"/>
                    <a:pt x="27" y="3235"/>
                    <a:pt x="1" y="3230"/>
                  </a:cubicBezTo>
                  <a:lnTo>
                    <a:pt x="1" y="3230"/>
                  </a:lnTo>
                  <a:cubicBezTo>
                    <a:pt x="1" y="3230"/>
                    <a:pt x="371" y="3769"/>
                    <a:pt x="963" y="3769"/>
                  </a:cubicBezTo>
                  <a:cubicBezTo>
                    <a:pt x="1087" y="3769"/>
                    <a:pt x="1220" y="3745"/>
                    <a:pt x="1361" y="3689"/>
                  </a:cubicBezTo>
                  <a:cubicBezTo>
                    <a:pt x="2181" y="3377"/>
                    <a:pt x="2115" y="2820"/>
                    <a:pt x="2132" y="2673"/>
                  </a:cubicBezTo>
                  <a:cubicBezTo>
                    <a:pt x="2147" y="2520"/>
                    <a:pt x="2205" y="2325"/>
                    <a:pt x="2345" y="2325"/>
                  </a:cubicBezTo>
                  <a:cubicBezTo>
                    <a:pt x="2355" y="2325"/>
                    <a:pt x="2366" y="2326"/>
                    <a:pt x="2377" y="2328"/>
                  </a:cubicBezTo>
                  <a:cubicBezTo>
                    <a:pt x="2541" y="2361"/>
                    <a:pt x="2607" y="2673"/>
                    <a:pt x="2377" y="2968"/>
                  </a:cubicBezTo>
                  <a:cubicBezTo>
                    <a:pt x="2033" y="3312"/>
                    <a:pt x="1984" y="3869"/>
                    <a:pt x="2279" y="4263"/>
                  </a:cubicBezTo>
                  <a:cubicBezTo>
                    <a:pt x="2640" y="4820"/>
                    <a:pt x="3082" y="6197"/>
                    <a:pt x="3082" y="6197"/>
                  </a:cubicBezTo>
                  <a:cubicBezTo>
                    <a:pt x="3082" y="6197"/>
                    <a:pt x="3525" y="4820"/>
                    <a:pt x="3885" y="4263"/>
                  </a:cubicBezTo>
                  <a:cubicBezTo>
                    <a:pt x="4164" y="3869"/>
                    <a:pt x="4131" y="3312"/>
                    <a:pt x="3787" y="2968"/>
                  </a:cubicBezTo>
                  <a:cubicBezTo>
                    <a:pt x="3541" y="2673"/>
                    <a:pt x="3607" y="2345"/>
                    <a:pt x="3771" y="2328"/>
                  </a:cubicBezTo>
                  <a:cubicBezTo>
                    <a:pt x="3782" y="2326"/>
                    <a:pt x="3793" y="2325"/>
                    <a:pt x="3804" y="2325"/>
                  </a:cubicBezTo>
                  <a:cubicBezTo>
                    <a:pt x="3946" y="2325"/>
                    <a:pt x="4017" y="2520"/>
                    <a:pt x="4017" y="2673"/>
                  </a:cubicBezTo>
                  <a:cubicBezTo>
                    <a:pt x="4033" y="2837"/>
                    <a:pt x="3967" y="3394"/>
                    <a:pt x="4803" y="3689"/>
                  </a:cubicBezTo>
                  <a:cubicBezTo>
                    <a:pt x="4941" y="3741"/>
                    <a:pt x="5071" y="3763"/>
                    <a:pt x="5191" y="3763"/>
                  </a:cubicBezTo>
                  <a:cubicBezTo>
                    <a:pt x="5784" y="3763"/>
                    <a:pt x="6147" y="3230"/>
                    <a:pt x="6147" y="3230"/>
                  </a:cubicBezTo>
                  <a:lnTo>
                    <a:pt x="6147" y="3230"/>
                  </a:lnTo>
                  <a:cubicBezTo>
                    <a:pt x="6123" y="3235"/>
                    <a:pt x="6099" y="3238"/>
                    <a:pt x="6075" y="3238"/>
                  </a:cubicBezTo>
                  <a:cubicBezTo>
                    <a:pt x="5818" y="3238"/>
                    <a:pt x="5637" y="2911"/>
                    <a:pt x="5606" y="2296"/>
                  </a:cubicBezTo>
                  <a:cubicBezTo>
                    <a:pt x="5574" y="1640"/>
                    <a:pt x="4984" y="1509"/>
                    <a:pt x="4115" y="1394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7"/>
                    <a:pt x="3115" y="132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4771550" y="21616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38" y="2200"/>
                  </a:cubicBezTo>
                  <a:cubicBezTo>
                    <a:pt x="1639" y="2708"/>
                    <a:pt x="2377" y="2938"/>
                    <a:pt x="2738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46" y="2889"/>
                    <a:pt x="3377" y="1938"/>
                    <a:pt x="3147" y="1676"/>
                  </a:cubicBezTo>
                  <a:cubicBezTo>
                    <a:pt x="2972" y="1446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39" y="1381"/>
                    <a:pt x="3279" y="1872"/>
                    <a:pt x="3951" y="2315"/>
                  </a:cubicBezTo>
                  <a:cubicBezTo>
                    <a:pt x="4120" y="2427"/>
                    <a:pt x="4279" y="2468"/>
                    <a:pt x="4422" y="2468"/>
                  </a:cubicBezTo>
                  <a:cubicBezTo>
                    <a:pt x="4847" y="2468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5"/>
                    <a:pt x="4787" y="1430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3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9" y="1374"/>
                    <a:pt x="3967" y="1324"/>
                    <a:pt x="4033" y="1233"/>
                  </a:cubicBezTo>
                  <a:cubicBezTo>
                    <a:pt x="4068" y="1184"/>
                    <a:pt x="4107" y="1165"/>
                    <a:pt x="4158" y="1165"/>
                  </a:cubicBezTo>
                  <a:cubicBezTo>
                    <a:pt x="4294" y="1165"/>
                    <a:pt x="4521" y="1296"/>
                    <a:pt x="5032" y="1331"/>
                  </a:cubicBezTo>
                  <a:cubicBezTo>
                    <a:pt x="5068" y="1334"/>
                    <a:pt x="5103" y="1336"/>
                    <a:pt x="5138" y="1336"/>
                  </a:cubicBezTo>
                  <a:cubicBezTo>
                    <a:pt x="5903" y="1336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2" y="1030"/>
                    <a:pt x="2668" y="468"/>
                    <a:pt x="1836" y="168"/>
                  </a:cubicBezTo>
                  <a:cubicBezTo>
                    <a:pt x="1495" y="44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4812925" y="2069950"/>
              <a:ext cx="90600" cy="63075"/>
            </a:xfrm>
            <a:custGeom>
              <a:avLst/>
              <a:gdLst/>
              <a:ahLst/>
              <a:cxnLst/>
              <a:rect l="l" t="t" r="r" b="b"/>
              <a:pathLst>
                <a:path w="3624" h="2523" extrusionOk="0">
                  <a:moveTo>
                    <a:pt x="2517" y="0"/>
                  </a:moveTo>
                  <a:cubicBezTo>
                    <a:pt x="1928" y="0"/>
                    <a:pt x="1252" y="125"/>
                    <a:pt x="886" y="621"/>
                  </a:cubicBezTo>
                  <a:cubicBezTo>
                    <a:pt x="1" y="1768"/>
                    <a:pt x="525" y="2522"/>
                    <a:pt x="525" y="2522"/>
                  </a:cubicBezTo>
                  <a:cubicBezTo>
                    <a:pt x="525" y="2522"/>
                    <a:pt x="361" y="2162"/>
                    <a:pt x="1394" y="2162"/>
                  </a:cubicBezTo>
                  <a:cubicBezTo>
                    <a:pt x="2427" y="2145"/>
                    <a:pt x="2312" y="1490"/>
                    <a:pt x="2279" y="1260"/>
                  </a:cubicBezTo>
                  <a:cubicBezTo>
                    <a:pt x="2197" y="1014"/>
                    <a:pt x="2246" y="752"/>
                    <a:pt x="2427" y="555"/>
                  </a:cubicBezTo>
                  <a:cubicBezTo>
                    <a:pt x="2656" y="195"/>
                    <a:pt x="3623" y="129"/>
                    <a:pt x="3623" y="129"/>
                  </a:cubicBezTo>
                  <a:cubicBezTo>
                    <a:pt x="3623" y="129"/>
                    <a:pt x="3115" y="0"/>
                    <a:pt x="25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4882175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984" y="738"/>
                  </a:cubicBezTo>
                  <a:cubicBezTo>
                    <a:pt x="640" y="935"/>
                    <a:pt x="1" y="1344"/>
                    <a:pt x="247" y="2016"/>
                  </a:cubicBezTo>
                  <a:cubicBezTo>
                    <a:pt x="509" y="2688"/>
                    <a:pt x="1673" y="2426"/>
                    <a:pt x="2263" y="2623"/>
                  </a:cubicBezTo>
                  <a:cubicBezTo>
                    <a:pt x="2263" y="2623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4943250" y="2032200"/>
              <a:ext cx="79925" cy="107775"/>
            </a:xfrm>
            <a:custGeom>
              <a:avLst/>
              <a:gdLst/>
              <a:ahLst/>
              <a:cxnLst/>
              <a:rect l="l" t="t" r="r" b="b"/>
              <a:pathLst>
                <a:path w="3197" h="4311" extrusionOk="0">
                  <a:moveTo>
                    <a:pt x="394" y="0"/>
                  </a:moveTo>
                  <a:lnTo>
                    <a:pt x="394" y="0"/>
                  </a:lnTo>
                  <a:cubicBezTo>
                    <a:pt x="0" y="1344"/>
                    <a:pt x="558" y="1606"/>
                    <a:pt x="1098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43" y="4049"/>
                    <a:pt x="1787" y="3360"/>
                    <a:pt x="2492" y="2934"/>
                  </a:cubicBezTo>
                  <a:cubicBezTo>
                    <a:pt x="3196" y="2492"/>
                    <a:pt x="2902" y="1590"/>
                    <a:pt x="2901" y="1590"/>
                  </a:cubicBezTo>
                  <a:lnTo>
                    <a:pt x="2901" y="1590"/>
                  </a:lnTo>
                  <a:cubicBezTo>
                    <a:pt x="2864" y="1704"/>
                    <a:pt x="2767" y="1749"/>
                    <a:pt x="2606" y="1749"/>
                  </a:cubicBezTo>
                  <a:cubicBezTo>
                    <a:pt x="2557" y="1749"/>
                    <a:pt x="2503" y="1745"/>
                    <a:pt x="2443" y="1737"/>
                  </a:cubicBezTo>
                  <a:cubicBezTo>
                    <a:pt x="2415" y="1731"/>
                    <a:pt x="2388" y="1727"/>
                    <a:pt x="2361" y="1727"/>
                  </a:cubicBezTo>
                  <a:cubicBezTo>
                    <a:pt x="2135" y="1727"/>
                    <a:pt x="1959" y="1962"/>
                    <a:pt x="2033" y="2196"/>
                  </a:cubicBezTo>
                  <a:cubicBezTo>
                    <a:pt x="2114" y="2359"/>
                    <a:pt x="1983" y="2533"/>
                    <a:pt x="1824" y="2533"/>
                  </a:cubicBezTo>
                  <a:cubicBezTo>
                    <a:pt x="1790" y="2533"/>
                    <a:pt x="1755" y="2525"/>
                    <a:pt x="1721" y="2508"/>
                  </a:cubicBezTo>
                  <a:cubicBezTo>
                    <a:pt x="1557" y="2442"/>
                    <a:pt x="1557" y="2065"/>
                    <a:pt x="1787" y="1885"/>
                  </a:cubicBezTo>
                  <a:cubicBezTo>
                    <a:pt x="2000" y="1705"/>
                    <a:pt x="2131" y="1311"/>
                    <a:pt x="1951" y="688"/>
                  </a:cubicBezTo>
                  <a:cubicBezTo>
                    <a:pt x="1813" y="212"/>
                    <a:pt x="1359" y="110"/>
                    <a:pt x="1043" y="110"/>
                  </a:cubicBezTo>
                  <a:cubicBezTo>
                    <a:pt x="946" y="110"/>
                    <a:pt x="861" y="120"/>
                    <a:pt x="803" y="131"/>
                  </a:cubicBezTo>
                  <a:cubicBezTo>
                    <a:pt x="780" y="134"/>
                    <a:pt x="756" y="135"/>
                    <a:pt x="732" y="135"/>
                  </a:cubicBezTo>
                  <a:cubicBezTo>
                    <a:pt x="606" y="135"/>
                    <a:pt x="476" y="97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4925625" y="1873500"/>
              <a:ext cx="202875" cy="202975"/>
            </a:xfrm>
            <a:custGeom>
              <a:avLst/>
              <a:gdLst/>
              <a:ahLst/>
              <a:cxnLst/>
              <a:rect l="l" t="t" r="r" b="b"/>
              <a:pathLst>
                <a:path w="8115" h="8119" extrusionOk="0">
                  <a:moveTo>
                    <a:pt x="5728" y="1"/>
                  </a:moveTo>
                  <a:cubicBezTo>
                    <a:pt x="5209" y="1"/>
                    <a:pt x="4714" y="180"/>
                    <a:pt x="4426" y="578"/>
                  </a:cubicBezTo>
                  <a:cubicBezTo>
                    <a:pt x="4115" y="1004"/>
                    <a:pt x="4065" y="1562"/>
                    <a:pt x="4295" y="2037"/>
                  </a:cubicBezTo>
                  <a:cubicBezTo>
                    <a:pt x="4510" y="2452"/>
                    <a:pt x="4850" y="2599"/>
                    <a:pt x="5180" y="2599"/>
                  </a:cubicBezTo>
                  <a:cubicBezTo>
                    <a:pt x="5527" y="2599"/>
                    <a:pt x="5864" y="2435"/>
                    <a:pt x="6032" y="2250"/>
                  </a:cubicBezTo>
                  <a:cubicBezTo>
                    <a:pt x="6213" y="2037"/>
                    <a:pt x="6295" y="1758"/>
                    <a:pt x="6229" y="1496"/>
                  </a:cubicBezTo>
                  <a:cubicBezTo>
                    <a:pt x="6181" y="1168"/>
                    <a:pt x="5951" y="1028"/>
                    <a:pt x="5743" y="1028"/>
                  </a:cubicBezTo>
                  <a:cubicBezTo>
                    <a:pt x="5598" y="1028"/>
                    <a:pt x="5463" y="1096"/>
                    <a:pt x="5410" y="1218"/>
                  </a:cubicBezTo>
                  <a:cubicBezTo>
                    <a:pt x="5262" y="1496"/>
                    <a:pt x="5328" y="1857"/>
                    <a:pt x="5754" y="1922"/>
                  </a:cubicBezTo>
                  <a:cubicBezTo>
                    <a:pt x="6098" y="1972"/>
                    <a:pt x="5901" y="2398"/>
                    <a:pt x="5475" y="2512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4" y="2543"/>
                    <a:pt x="4538" y="2340"/>
                    <a:pt x="4377" y="2004"/>
                  </a:cubicBezTo>
                  <a:cubicBezTo>
                    <a:pt x="4180" y="1562"/>
                    <a:pt x="4229" y="1037"/>
                    <a:pt x="4508" y="644"/>
                  </a:cubicBezTo>
                  <a:cubicBezTo>
                    <a:pt x="4778" y="306"/>
                    <a:pt x="5237" y="147"/>
                    <a:pt x="5702" y="147"/>
                  </a:cubicBezTo>
                  <a:cubicBezTo>
                    <a:pt x="5802" y="147"/>
                    <a:pt x="5901" y="154"/>
                    <a:pt x="6000" y="169"/>
                  </a:cubicBezTo>
                  <a:cubicBezTo>
                    <a:pt x="7213" y="300"/>
                    <a:pt x="7901" y="1988"/>
                    <a:pt x="7180" y="3152"/>
                  </a:cubicBezTo>
                  <a:cubicBezTo>
                    <a:pt x="6950" y="3512"/>
                    <a:pt x="6622" y="3807"/>
                    <a:pt x="6229" y="4004"/>
                  </a:cubicBezTo>
                  <a:cubicBezTo>
                    <a:pt x="5833" y="4170"/>
                    <a:pt x="5384" y="4253"/>
                    <a:pt x="4861" y="4253"/>
                  </a:cubicBezTo>
                  <a:cubicBezTo>
                    <a:pt x="4454" y="4253"/>
                    <a:pt x="4001" y="4203"/>
                    <a:pt x="3492" y="4102"/>
                  </a:cubicBezTo>
                  <a:cubicBezTo>
                    <a:pt x="3186" y="4041"/>
                    <a:pt x="2887" y="4011"/>
                    <a:pt x="2601" y="4011"/>
                  </a:cubicBezTo>
                  <a:cubicBezTo>
                    <a:pt x="1278" y="4011"/>
                    <a:pt x="239" y="4667"/>
                    <a:pt x="132" y="5987"/>
                  </a:cubicBezTo>
                  <a:cubicBezTo>
                    <a:pt x="0" y="7577"/>
                    <a:pt x="1033" y="8118"/>
                    <a:pt x="1033" y="8118"/>
                  </a:cubicBezTo>
                  <a:cubicBezTo>
                    <a:pt x="1033" y="8118"/>
                    <a:pt x="1017" y="8085"/>
                    <a:pt x="1000" y="8069"/>
                  </a:cubicBezTo>
                  <a:cubicBezTo>
                    <a:pt x="427" y="7430"/>
                    <a:pt x="590" y="6233"/>
                    <a:pt x="590" y="6233"/>
                  </a:cubicBezTo>
                  <a:cubicBezTo>
                    <a:pt x="672" y="5725"/>
                    <a:pt x="935" y="5250"/>
                    <a:pt x="1344" y="4906"/>
                  </a:cubicBezTo>
                  <a:cubicBezTo>
                    <a:pt x="1920" y="4479"/>
                    <a:pt x="2652" y="4395"/>
                    <a:pt x="3140" y="4395"/>
                  </a:cubicBezTo>
                  <a:cubicBezTo>
                    <a:pt x="3458" y="4395"/>
                    <a:pt x="3672" y="4430"/>
                    <a:pt x="3672" y="4430"/>
                  </a:cubicBezTo>
                  <a:cubicBezTo>
                    <a:pt x="3918" y="4463"/>
                    <a:pt x="4147" y="4479"/>
                    <a:pt x="4360" y="4479"/>
                  </a:cubicBezTo>
                  <a:cubicBezTo>
                    <a:pt x="4467" y="4486"/>
                    <a:pt x="4576" y="4490"/>
                    <a:pt x="4686" y="4490"/>
                  </a:cubicBezTo>
                  <a:cubicBezTo>
                    <a:pt x="5657" y="4490"/>
                    <a:pt x="6724" y="4207"/>
                    <a:pt x="7327" y="3250"/>
                  </a:cubicBezTo>
                  <a:cubicBezTo>
                    <a:pt x="8114" y="1988"/>
                    <a:pt x="7360" y="169"/>
                    <a:pt x="6032" y="21"/>
                  </a:cubicBezTo>
                  <a:cubicBezTo>
                    <a:pt x="5931" y="8"/>
                    <a:pt x="5829" y="1"/>
                    <a:pt x="57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4979300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7" y="209"/>
                    <a:pt x="170" y="202"/>
                    <a:pt x="248" y="202"/>
                  </a:cubicBezTo>
                  <a:cubicBezTo>
                    <a:pt x="731" y="202"/>
                    <a:pt x="1034" y="499"/>
                    <a:pt x="935" y="979"/>
                  </a:cubicBezTo>
                  <a:cubicBezTo>
                    <a:pt x="804" y="1405"/>
                    <a:pt x="968" y="1848"/>
                    <a:pt x="1312" y="2110"/>
                  </a:cubicBezTo>
                  <a:cubicBezTo>
                    <a:pt x="1640" y="2372"/>
                    <a:pt x="2541" y="2372"/>
                    <a:pt x="2541" y="2372"/>
                  </a:cubicBezTo>
                  <a:cubicBezTo>
                    <a:pt x="2279" y="2225"/>
                    <a:pt x="2525" y="1864"/>
                    <a:pt x="2689" y="1438"/>
                  </a:cubicBezTo>
                  <a:cubicBezTo>
                    <a:pt x="2845" y="1017"/>
                    <a:pt x="2422" y="863"/>
                    <a:pt x="2226" y="863"/>
                  </a:cubicBezTo>
                  <a:cubicBezTo>
                    <a:pt x="2215" y="863"/>
                    <a:pt x="2206" y="864"/>
                    <a:pt x="2197" y="864"/>
                  </a:cubicBezTo>
                  <a:cubicBezTo>
                    <a:pt x="2101" y="882"/>
                    <a:pt x="2028" y="900"/>
                    <a:pt x="1961" y="900"/>
                  </a:cubicBezTo>
                  <a:cubicBezTo>
                    <a:pt x="1902" y="900"/>
                    <a:pt x="1848" y="886"/>
                    <a:pt x="1787" y="848"/>
                  </a:cubicBezTo>
                  <a:cubicBezTo>
                    <a:pt x="1683" y="783"/>
                    <a:pt x="1724" y="572"/>
                    <a:pt x="1986" y="572"/>
                  </a:cubicBezTo>
                  <a:cubicBezTo>
                    <a:pt x="2052" y="572"/>
                    <a:pt x="2133" y="585"/>
                    <a:pt x="2230" y="619"/>
                  </a:cubicBezTo>
                  <a:cubicBezTo>
                    <a:pt x="2705" y="766"/>
                    <a:pt x="2574" y="1225"/>
                    <a:pt x="3295" y="1373"/>
                  </a:cubicBezTo>
                  <a:cubicBezTo>
                    <a:pt x="3353" y="1384"/>
                    <a:pt x="3407" y="1389"/>
                    <a:pt x="3457" y="1389"/>
                  </a:cubicBezTo>
                  <a:cubicBezTo>
                    <a:pt x="4058" y="1389"/>
                    <a:pt x="4203" y="641"/>
                    <a:pt x="4279" y="520"/>
                  </a:cubicBezTo>
                  <a:cubicBezTo>
                    <a:pt x="4394" y="389"/>
                    <a:pt x="4525" y="258"/>
                    <a:pt x="4656" y="143"/>
                  </a:cubicBezTo>
                  <a:lnTo>
                    <a:pt x="4656" y="143"/>
                  </a:lnTo>
                  <a:cubicBezTo>
                    <a:pt x="4446" y="267"/>
                    <a:pt x="4076" y="386"/>
                    <a:pt x="3541" y="386"/>
                  </a:cubicBezTo>
                  <a:cubicBezTo>
                    <a:pt x="3157" y="386"/>
                    <a:pt x="2687" y="324"/>
                    <a:pt x="2132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4985450" y="18809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25" y="279"/>
                    <a:pt x="1459" y="722"/>
                    <a:pt x="722" y="1328"/>
                  </a:cubicBezTo>
                  <a:cubicBezTo>
                    <a:pt x="1" y="1951"/>
                    <a:pt x="214" y="2410"/>
                    <a:pt x="378" y="2672"/>
                  </a:cubicBezTo>
                  <a:cubicBezTo>
                    <a:pt x="476" y="2804"/>
                    <a:pt x="443" y="2984"/>
                    <a:pt x="312" y="3082"/>
                  </a:cubicBezTo>
                  <a:cubicBezTo>
                    <a:pt x="1410" y="2967"/>
                    <a:pt x="1246" y="2328"/>
                    <a:pt x="1181" y="2132"/>
                  </a:cubicBezTo>
                  <a:cubicBezTo>
                    <a:pt x="1115" y="1935"/>
                    <a:pt x="1148" y="1836"/>
                    <a:pt x="1263" y="1836"/>
                  </a:cubicBezTo>
                  <a:cubicBezTo>
                    <a:pt x="1361" y="1836"/>
                    <a:pt x="1361" y="2066"/>
                    <a:pt x="1345" y="2345"/>
                  </a:cubicBezTo>
                  <a:cubicBezTo>
                    <a:pt x="1345" y="2623"/>
                    <a:pt x="1279" y="3279"/>
                    <a:pt x="2131" y="3344"/>
                  </a:cubicBezTo>
                  <a:cubicBezTo>
                    <a:pt x="2162" y="3347"/>
                    <a:pt x="2193" y="3348"/>
                    <a:pt x="2222" y="3348"/>
                  </a:cubicBezTo>
                  <a:cubicBezTo>
                    <a:pt x="3001" y="3348"/>
                    <a:pt x="3230" y="2541"/>
                    <a:pt x="3230" y="2541"/>
                  </a:cubicBezTo>
                  <a:lnTo>
                    <a:pt x="3230" y="2541"/>
                  </a:lnTo>
                  <a:cubicBezTo>
                    <a:pt x="3105" y="2576"/>
                    <a:pt x="2954" y="2601"/>
                    <a:pt x="2794" y="2601"/>
                  </a:cubicBezTo>
                  <a:cubicBezTo>
                    <a:pt x="2344" y="2601"/>
                    <a:pt x="1820" y="2401"/>
                    <a:pt x="1590" y="1640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5159600" y="177485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5" y="0"/>
                  </a:moveTo>
                  <a:lnTo>
                    <a:pt x="4345" y="0"/>
                  </a:lnTo>
                  <a:cubicBezTo>
                    <a:pt x="4459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20" y="1508"/>
                  </a:cubicBezTo>
                  <a:cubicBezTo>
                    <a:pt x="3033" y="2066"/>
                    <a:pt x="1919" y="1787"/>
                    <a:pt x="1017" y="2426"/>
                  </a:cubicBezTo>
                  <a:cubicBezTo>
                    <a:pt x="116" y="3049"/>
                    <a:pt x="214" y="3967"/>
                    <a:pt x="198" y="4475"/>
                  </a:cubicBezTo>
                  <a:cubicBezTo>
                    <a:pt x="198" y="4819"/>
                    <a:pt x="148" y="5164"/>
                    <a:pt x="1" y="5491"/>
                  </a:cubicBezTo>
                  <a:cubicBezTo>
                    <a:pt x="312" y="5295"/>
                    <a:pt x="493" y="4934"/>
                    <a:pt x="460" y="4573"/>
                  </a:cubicBezTo>
                  <a:cubicBezTo>
                    <a:pt x="460" y="3931"/>
                    <a:pt x="517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11"/>
                    <a:pt x="804" y="3574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47"/>
                  </a:cubicBezTo>
                  <a:cubicBezTo>
                    <a:pt x="1738" y="3869"/>
                    <a:pt x="2001" y="3705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804" y="2344"/>
                    <a:pt x="2525" y="2557"/>
                    <a:pt x="2410" y="2607"/>
                  </a:cubicBezTo>
                  <a:cubicBezTo>
                    <a:pt x="2214" y="2721"/>
                    <a:pt x="2181" y="2984"/>
                    <a:pt x="2345" y="3131"/>
                  </a:cubicBezTo>
                  <a:cubicBezTo>
                    <a:pt x="2541" y="3393"/>
                    <a:pt x="2492" y="3705"/>
                    <a:pt x="2214" y="3787"/>
                  </a:cubicBezTo>
                  <a:cubicBezTo>
                    <a:pt x="2214" y="3787"/>
                    <a:pt x="2272" y="3794"/>
                    <a:pt x="2369" y="3794"/>
                  </a:cubicBezTo>
                  <a:cubicBezTo>
                    <a:pt x="2698" y="3794"/>
                    <a:pt x="3471" y="3716"/>
                    <a:pt x="3951" y="3033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4745325" y="1917775"/>
              <a:ext cx="100000" cy="218400"/>
            </a:xfrm>
            <a:custGeom>
              <a:avLst/>
              <a:gdLst/>
              <a:ahLst/>
              <a:cxnLst/>
              <a:rect l="l" t="t" r="r" b="b"/>
              <a:pathLst>
                <a:path w="4000" h="8736" extrusionOk="0">
                  <a:moveTo>
                    <a:pt x="2059" y="0"/>
                  </a:moveTo>
                  <a:cubicBezTo>
                    <a:pt x="1539" y="0"/>
                    <a:pt x="1034" y="238"/>
                    <a:pt x="721" y="676"/>
                  </a:cubicBezTo>
                  <a:cubicBezTo>
                    <a:pt x="377" y="1168"/>
                    <a:pt x="312" y="1823"/>
                    <a:pt x="590" y="2364"/>
                  </a:cubicBezTo>
                  <a:cubicBezTo>
                    <a:pt x="826" y="2777"/>
                    <a:pt x="1266" y="3020"/>
                    <a:pt x="1720" y="3020"/>
                  </a:cubicBezTo>
                  <a:cubicBezTo>
                    <a:pt x="1897" y="3020"/>
                    <a:pt x="2076" y="2983"/>
                    <a:pt x="2246" y="2905"/>
                  </a:cubicBezTo>
                  <a:cubicBezTo>
                    <a:pt x="2951" y="2725"/>
                    <a:pt x="3098" y="1791"/>
                    <a:pt x="2475" y="1397"/>
                  </a:cubicBezTo>
                  <a:cubicBezTo>
                    <a:pt x="2395" y="1357"/>
                    <a:pt x="2314" y="1339"/>
                    <a:pt x="2236" y="1339"/>
                  </a:cubicBezTo>
                  <a:cubicBezTo>
                    <a:pt x="1898" y="1339"/>
                    <a:pt x="1618" y="1677"/>
                    <a:pt x="1738" y="2036"/>
                  </a:cubicBezTo>
                  <a:cubicBezTo>
                    <a:pt x="1862" y="2326"/>
                    <a:pt x="2182" y="2349"/>
                    <a:pt x="2320" y="2349"/>
                  </a:cubicBezTo>
                  <a:cubicBezTo>
                    <a:pt x="2347" y="2349"/>
                    <a:pt x="2366" y="2348"/>
                    <a:pt x="2377" y="2348"/>
                  </a:cubicBezTo>
                  <a:cubicBezTo>
                    <a:pt x="2426" y="2348"/>
                    <a:pt x="2443" y="2381"/>
                    <a:pt x="2443" y="2381"/>
                  </a:cubicBezTo>
                  <a:cubicBezTo>
                    <a:pt x="2486" y="2571"/>
                    <a:pt x="2243" y="2852"/>
                    <a:pt x="1782" y="2852"/>
                  </a:cubicBezTo>
                  <a:cubicBezTo>
                    <a:pt x="1727" y="2852"/>
                    <a:pt x="1668" y="2848"/>
                    <a:pt x="1607" y="2840"/>
                  </a:cubicBezTo>
                  <a:cubicBezTo>
                    <a:pt x="1410" y="2807"/>
                    <a:pt x="1230" y="2708"/>
                    <a:pt x="1098" y="2577"/>
                  </a:cubicBezTo>
                  <a:cubicBezTo>
                    <a:pt x="410" y="1922"/>
                    <a:pt x="738" y="545"/>
                    <a:pt x="1754" y="283"/>
                  </a:cubicBezTo>
                  <a:cubicBezTo>
                    <a:pt x="1887" y="246"/>
                    <a:pt x="2023" y="229"/>
                    <a:pt x="2158" y="229"/>
                  </a:cubicBezTo>
                  <a:cubicBezTo>
                    <a:pt x="2323" y="229"/>
                    <a:pt x="2486" y="254"/>
                    <a:pt x="2639" y="299"/>
                  </a:cubicBezTo>
                  <a:cubicBezTo>
                    <a:pt x="2836" y="348"/>
                    <a:pt x="3016" y="446"/>
                    <a:pt x="3164" y="561"/>
                  </a:cubicBezTo>
                  <a:cubicBezTo>
                    <a:pt x="3524" y="840"/>
                    <a:pt x="3737" y="1266"/>
                    <a:pt x="3754" y="1709"/>
                  </a:cubicBezTo>
                  <a:cubicBezTo>
                    <a:pt x="3819" y="2446"/>
                    <a:pt x="3442" y="3184"/>
                    <a:pt x="2869" y="3725"/>
                  </a:cubicBezTo>
                  <a:cubicBezTo>
                    <a:pt x="2295" y="4249"/>
                    <a:pt x="1557" y="4561"/>
                    <a:pt x="984" y="5102"/>
                  </a:cubicBezTo>
                  <a:cubicBezTo>
                    <a:pt x="410" y="5593"/>
                    <a:pt x="66" y="6314"/>
                    <a:pt x="33" y="7068"/>
                  </a:cubicBezTo>
                  <a:cubicBezTo>
                    <a:pt x="0" y="7757"/>
                    <a:pt x="377" y="8495"/>
                    <a:pt x="1049" y="8675"/>
                  </a:cubicBezTo>
                  <a:cubicBezTo>
                    <a:pt x="1177" y="8716"/>
                    <a:pt x="1309" y="8736"/>
                    <a:pt x="1439" y="8736"/>
                  </a:cubicBezTo>
                  <a:cubicBezTo>
                    <a:pt x="1928" y="8736"/>
                    <a:pt x="2395" y="8459"/>
                    <a:pt x="2524" y="8019"/>
                  </a:cubicBezTo>
                  <a:cubicBezTo>
                    <a:pt x="2721" y="7544"/>
                    <a:pt x="2508" y="7003"/>
                    <a:pt x="2049" y="6773"/>
                  </a:cubicBezTo>
                  <a:cubicBezTo>
                    <a:pt x="1934" y="6724"/>
                    <a:pt x="1820" y="6691"/>
                    <a:pt x="1705" y="6691"/>
                  </a:cubicBezTo>
                  <a:cubicBezTo>
                    <a:pt x="1669" y="6687"/>
                    <a:pt x="1633" y="6684"/>
                    <a:pt x="1597" y="6684"/>
                  </a:cubicBezTo>
                  <a:cubicBezTo>
                    <a:pt x="1258" y="6684"/>
                    <a:pt x="942" y="6891"/>
                    <a:pt x="853" y="7232"/>
                  </a:cubicBezTo>
                  <a:cubicBezTo>
                    <a:pt x="723" y="7726"/>
                    <a:pt x="1004" y="7993"/>
                    <a:pt x="1315" y="7993"/>
                  </a:cubicBezTo>
                  <a:cubicBezTo>
                    <a:pt x="1396" y="7993"/>
                    <a:pt x="1479" y="7975"/>
                    <a:pt x="1557" y="7937"/>
                  </a:cubicBezTo>
                  <a:cubicBezTo>
                    <a:pt x="1869" y="7773"/>
                    <a:pt x="1934" y="7347"/>
                    <a:pt x="1672" y="7118"/>
                  </a:cubicBezTo>
                  <a:cubicBezTo>
                    <a:pt x="1594" y="7039"/>
                    <a:pt x="1492" y="7002"/>
                    <a:pt x="1388" y="7002"/>
                  </a:cubicBezTo>
                  <a:cubicBezTo>
                    <a:pt x="1318" y="7002"/>
                    <a:pt x="1246" y="7019"/>
                    <a:pt x="1180" y="7052"/>
                  </a:cubicBezTo>
                  <a:cubicBezTo>
                    <a:pt x="1158" y="7066"/>
                    <a:pt x="1144" y="7070"/>
                    <a:pt x="1136" y="7070"/>
                  </a:cubicBezTo>
                  <a:cubicBezTo>
                    <a:pt x="1114" y="7070"/>
                    <a:pt x="1131" y="7036"/>
                    <a:pt x="1131" y="7036"/>
                  </a:cubicBezTo>
                  <a:cubicBezTo>
                    <a:pt x="1230" y="6814"/>
                    <a:pt x="1512" y="6787"/>
                    <a:pt x="1648" y="6787"/>
                  </a:cubicBezTo>
                  <a:cubicBezTo>
                    <a:pt x="1693" y="6787"/>
                    <a:pt x="1721" y="6790"/>
                    <a:pt x="1721" y="6790"/>
                  </a:cubicBezTo>
                  <a:cubicBezTo>
                    <a:pt x="1820" y="6790"/>
                    <a:pt x="1918" y="6806"/>
                    <a:pt x="2000" y="6839"/>
                  </a:cubicBezTo>
                  <a:cubicBezTo>
                    <a:pt x="2443" y="7019"/>
                    <a:pt x="2656" y="7544"/>
                    <a:pt x="2443" y="8003"/>
                  </a:cubicBezTo>
                  <a:cubicBezTo>
                    <a:pt x="2316" y="8383"/>
                    <a:pt x="1915" y="8626"/>
                    <a:pt x="1475" y="8626"/>
                  </a:cubicBezTo>
                  <a:cubicBezTo>
                    <a:pt x="1345" y="8626"/>
                    <a:pt x="1212" y="8605"/>
                    <a:pt x="1082" y="8560"/>
                  </a:cubicBezTo>
                  <a:cubicBezTo>
                    <a:pt x="492" y="8396"/>
                    <a:pt x="148" y="7708"/>
                    <a:pt x="181" y="7052"/>
                  </a:cubicBezTo>
                  <a:cubicBezTo>
                    <a:pt x="230" y="6347"/>
                    <a:pt x="558" y="5675"/>
                    <a:pt x="1098" y="5200"/>
                  </a:cubicBezTo>
                  <a:cubicBezTo>
                    <a:pt x="1639" y="4708"/>
                    <a:pt x="2393" y="4430"/>
                    <a:pt x="2983" y="3839"/>
                  </a:cubicBezTo>
                  <a:cubicBezTo>
                    <a:pt x="3590" y="3282"/>
                    <a:pt x="4000" y="2495"/>
                    <a:pt x="3918" y="1692"/>
                  </a:cubicBezTo>
                  <a:cubicBezTo>
                    <a:pt x="3852" y="905"/>
                    <a:pt x="3311" y="250"/>
                    <a:pt x="2541" y="69"/>
                  </a:cubicBezTo>
                  <a:cubicBezTo>
                    <a:pt x="2382" y="23"/>
                    <a:pt x="2220" y="0"/>
                    <a:pt x="2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4746950" y="20006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94" y="50"/>
                    <a:pt x="1361" y="165"/>
                  </a:cubicBezTo>
                  <a:cubicBezTo>
                    <a:pt x="1346" y="241"/>
                    <a:pt x="1247" y="331"/>
                    <a:pt x="1076" y="331"/>
                  </a:cubicBezTo>
                  <a:cubicBezTo>
                    <a:pt x="1062" y="331"/>
                    <a:pt x="1048" y="330"/>
                    <a:pt x="1033" y="329"/>
                  </a:cubicBezTo>
                  <a:cubicBezTo>
                    <a:pt x="837" y="329"/>
                    <a:pt x="1" y="394"/>
                    <a:pt x="66" y="2410"/>
                  </a:cubicBezTo>
                  <a:cubicBezTo>
                    <a:pt x="66" y="2410"/>
                    <a:pt x="132" y="1673"/>
                    <a:pt x="771" y="1394"/>
                  </a:cubicBezTo>
                  <a:cubicBezTo>
                    <a:pt x="1394" y="1116"/>
                    <a:pt x="1722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4764575" y="1822375"/>
              <a:ext cx="159425" cy="250825"/>
            </a:xfrm>
            <a:custGeom>
              <a:avLst/>
              <a:gdLst/>
              <a:ahLst/>
              <a:cxnLst/>
              <a:rect l="l" t="t" r="r" b="b"/>
              <a:pathLst>
                <a:path w="6377" h="10033" extrusionOk="0">
                  <a:moveTo>
                    <a:pt x="5246" y="1"/>
                  </a:moveTo>
                  <a:lnTo>
                    <a:pt x="5246" y="1"/>
                  </a:lnTo>
                  <a:cubicBezTo>
                    <a:pt x="2885" y="673"/>
                    <a:pt x="4164" y="2197"/>
                    <a:pt x="4262" y="4426"/>
                  </a:cubicBezTo>
                  <a:cubicBezTo>
                    <a:pt x="4344" y="6279"/>
                    <a:pt x="3262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08" y="9500"/>
                    <a:pt x="664" y="9330"/>
                    <a:pt x="965" y="9330"/>
                  </a:cubicBezTo>
                  <a:cubicBezTo>
                    <a:pt x="1192" y="9330"/>
                    <a:pt x="1389" y="9427"/>
                    <a:pt x="1509" y="9540"/>
                  </a:cubicBezTo>
                  <a:cubicBezTo>
                    <a:pt x="1612" y="9633"/>
                    <a:pt x="1712" y="9662"/>
                    <a:pt x="1807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50" y="9572"/>
                    <a:pt x="2256" y="9573"/>
                    <a:pt x="2263" y="9573"/>
                  </a:cubicBezTo>
                  <a:cubicBezTo>
                    <a:pt x="2443" y="9590"/>
                    <a:pt x="2328" y="9803"/>
                    <a:pt x="2328" y="9803"/>
                  </a:cubicBezTo>
                  <a:cubicBezTo>
                    <a:pt x="2656" y="9639"/>
                    <a:pt x="2771" y="9229"/>
                    <a:pt x="2558" y="8934"/>
                  </a:cubicBezTo>
                  <a:cubicBezTo>
                    <a:pt x="2473" y="8780"/>
                    <a:pt x="2305" y="8697"/>
                    <a:pt x="2135" y="8697"/>
                  </a:cubicBezTo>
                  <a:cubicBezTo>
                    <a:pt x="2107" y="8697"/>
                    <a:pt x="2078" y="8700"/>
                    <a:pt x="2050" y="8704"/>
                  </a:cubicBezTo>
                  <a:cubicBezTo>
                    <a:pt x="2050" y="8704"/>
                    <a:pt x="2263" y="8655"/>
                    <a:pt x="3295" y="7803"/>
                  </a:cubicBezTo>
                  <a:cubicBezTo>
                    <a:pt x="4590" y="6738"/>
                    <a:pt x="4525" y="7098"/>
                    <a:pt x="5459" y="6623"/>
                  </a:cubicBezTo>
                  <a:cubicBezTo>
                    <a:pt x="6377" y="6131"/>
                    <a:pt x="6065" y="5131"/>
                    <a:pt x="6065" y="5131"/>
                  </a:cubicBezTo>
                  <a:lnTo>
                    <a:pt x="6065" y="5131"/>
                  </a:lnTo>
                  <a:cubicBezTo>
                    <a:pt x="6020" y="5252"/>
                    <a:pt x="5960" y="5430"/>
                    <a:pt x="5498" y="5430"/>
                  </a:cubicBezTo>
                  <a:cubicBezTo>
                    <a:pt x="5460" y="5430"/>
                    <a:pt x="5420" y="5429"/>
                    <a:pt x="5377" y="5426"/>
                  </a:cubicBezTo>
                  <a:cubicBezTo>
                    <a:pt x="5351" y="5424"/>
                    <a:pt x="5326" y="5423"/>
                    <a:pt x="5301" y="5423"/>
                  </a:cubicBezTo>
                  <a:cubicBezTo>
                    <a:pt x="4952" y="5423"/>
                    <a:pt x="4628" y="5631"/>
                    <a:pt x="4475" y="5967"/>
                  </a:cubicBezTo>
                  <a:cubicBezTo>
                    <a:pt x="4410" y="6082"/>
                    <a:pt x="4312" y="6180"/>
                    <a:pt x="4213" y="6246"/>
                  </a:cubicBezTo>
                  <a:cubicBezTo>
                    <a:pt x="4541" y="5918"/>
                    <a:pt x="4607" y="5148"/>
                    <a:pt x="4705" y="4508"/>
                  </a:cubicBezTo>
                  <a:cubicBezTo>
                    <a:pt x="4803" y="3869"/>
                    <a:pt x="5098" y="4066"/>
                    <a:pt x="5672" y="3689"/>
                  </a:cubicBezTo>
                  <a:cubicBezTo>
                    <a:pt x="6229" y="3295"/>
                    <a:pt x="5934" y="2804"/>
                    <a:pt x="5869" y="2656"/>
                  </a:cubicBezTo>
                  <a:cubicBezTo>
                    <a:pt x="5836" y="2509"/>
                    <a:pt x="5852" y="2361"/>
                    <a:pt x="5885" y="2230"/>
                  </a:cubicBezTo>
                  <a:lnTo>
                    <a:pt x="5885" y="2230"/>
                  </a:lnTo>
                  <a:cubicBezTo>
                    <a:pt x="5885" y="2230"/>
                    <a:pt x="5852" y="2328"/>
                    <a:pt x="5459" y="2394"/>
                  </a:cubicBezTo>
                  <a:cubicBezTo>
                    <a:pt x="5147" y="2427"/>
                    <a:pt x="4902" y="2656"/>
                    <a:pt x="4852" y="2968"/>
                  </a:cubicBezTo>
                  <a:cubicBezTo>
                    <a:pt x="4852" y="3118"/>
                    <a:pt x="4750" y="3303"/>
                    <a:pt x="4602" y="3303"/>
                  </a:cubicBezTo>
                  <a:cubicBezTo>
                    <a:pt x="4572" y="3303"/>
                    <a:pt x="4541" y="3295"/>
                    <a:pt x="4508" y="3279"/>
                  </a:cubicBezTo>
                  <a:cubicBezTo>
                    <a:pt x="4328" y="3164"/>
                    <a:pt x="4393" y="2886"/>
                    <a:pt x="4393" y="2886"/>
                  </a:cubicBezTo>
                  <a:cubicBezTo>
                    <a:pt x="4607" y="2295"/>
                    <a:pt x="5180" y="2525"/>
                    <a:pt x="5623" y="1837"/>
                  </a:cubicBezTo>
                  <a:cubicBezTo>
                    <a:pt x="6033" y="1214"/>
                    <a:pt x="5475" y="591"/>
                    <a:pt x="5279" y="410"/>
                  </a:cubicBezTo>
                  <a:cubicBezTo>
                    <a:pt x="5164" y="312"/>
                    <a:pt x="5147" y="132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4808825" y="1758750"/>
              <a:ext cx="68475" cy="268950"/>
            </a:xfrm>
            <a:custGeom>
              <a:avLst/>
              <a:gdLst/>
              <a:ahLst/>
              <a:cxnLst/>
              <a:rect l="l" t="t" r="r" b="b"/>
              <a:pathLst>
                <a:path w="2739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7"/>
                    <a:pt x="148" y="3021"/>
                    <a:pt x="345" y="3513"/>
                  </a:cubicBezTo>
                  <a:cubicBezTo>
                    <a:pt x="1197" y="5545"/>
                    <a:pt x="2083" y="7512"/>
                    <a:pt x="1525" y="8955"/>
                  </a:cubicBezTo>
                  <a:cubicBezTo>
                    <a:pt x="1263" y="9692"/>
                    <a:pt x="755" y="10332"/>
                    <a:pt x="83" y="10758"/>
                  </a:cubicBezTo>
                  <a:cubicBezTo>
                    <a:pt x="788" y="10364"/>
                    <a:pt x="1329" y="9725"/>
                    <a:pt x="1607" y="8971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31"/>
                    <a:pt x="312" y="923"/>
                    <a:pt x="607" y="513"/>
                  </a:cubicBezTo>
                  <a:cubicBezTo>
                    <a:pt x="848" y="235"/>
                    <a:pt x="1168" y="116"/>
                    <a:pt x="1481" y="116"/>
                  </a:cubicBezTo>
                  <a:cubicBezTo>
                    <a:pt x="1997" y="116"/>
                    <a:pt x="2493" y="443"/>
                    <a:pt x="2574" y="923"/>
                  </a:cubicBezTo>
                  <a:cubicBezTo>
                    <a:pt x="2682" y="1448"/>
                    <a:pt x="2267" y="1929"/>
                    <a:pt x="1754" y="1929"/>
                  </a:cubicBezTo>
                  <a:cubicBezTo>
                    <a:pt x="1722" y="1929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06"/>
                    <a:pt x="1607" y="1906"/>
                    <a:pt x="1591" y="1890"/>
                  </a:cubicBezTo>
                  <a:cubicBezTo>
                    <a:pt x="1509" y="1874"/>
                    <a:pt x="1443" y="1824"/>
                    <a:pt x="1411" y="1759"/>
                  </a:cubicBezTo>
                  <a:cubicBezTo>
                    <a:pt x="1411" y="1759"/>
                    <a:pt x="1378" y="1693"/>
                    <a:pt x="1411" y="1661"/>
                  </a:cubicBezTo>
                  <a:cubicBezTo>
                    <a:pt x="1443" y="1611"/>
                    <a:pt x="1804" y="1644"/>
                    <a:pt x="1820" y="1316"/>
                  </a:cubicBezTo>
                  <a:cubicBezTo>
                    <a:pt x="1831" y="1065"/>
                    <a:pt x="1627" y="900"/>
                    <a:pt x="1418" y="900"/>
                  </a:cubicBezTo>
                  <a:cubicBezTo>
                    <a:pt x="1301" y="900"/>
                    <a:pt x="1182" y="952"/>
                    <a:pt x="1099" y="1070"/>
                  </a:cubicBezTo>
                  <a:cubicBezTo>
                    <a:pt x="902" y="1333"/>
                    <a:pt x="1181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38" y="1431"/>
                    <a:pt x="2656" y="907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4518700" y="2072125"/>
              <a:ext cx="226650" cy="157950"/>
            </a:xfrm>
            <a:custGeom>
              <a:avLst/>
              <a:gdLst/>
              <a:ahLst/>
              <a:cxnLst/>
              <a:rect l="l" t="t" r="r" b="b"/>
              <a:pathLst>
                <a:path w="9066" h="6318" extrusionOk="0">
                  <a:moveTo>
                    <a:pt x="2009" y="1"/>
                  </a:moveTo>
                  <a:cubicBezTo>
                    <a:pt x="1101" y="1"/>
                    <a:pt x="83" y="653"/>
                    <a:pt x="50" y="1845"/>
                  </a:cubicBezTo>
                  <a:cubicBezTo>
                    <a:pt x="1" y="2714"/>
                    <a:pt x="476" y="3533"/>
                    <a:pt x="1247" y="3943"/>
                  </a:cubicBezTo>
                  <a:cubicBezTo>
                    <a:pt x="1740" y="4200"/>
                    <a:pt x="2292" y="4303"/>
                    <a:pt x="2857" y="4303"/>
                  </a:cubicBezTo>
                  <a:cubicBezTo>
                    <a:pt x="3193" y="4303"/>
                    <a:pt x="3533" y="4267"/>
                    <a:pt x="3869" y="4206"/>
                  </a:cubicBezTo>
                  <a:cubicBezTo>
                    <a:pt x="4754" y="3960"/>
                    <a:pt x="5574" y="3632"/>
                    <a:pt x="6393" y="3419"/>
                  </a:cubicBezTo>
                  <a:cubicBezTo>
                    <a:pt x="6591" y="3370"/>
                    <a:pt x="6794" y="3346"/>
                    <a:pt x="6994" y="3346"/>
                  </a:cubicBezTo>
                  <a:cubicBezTo>
                    <a:pt x="7606" y="3346"/>
                    <a:pt x="8191" y="3576"/>
                    <a:pt x="8524" y="4058"/>
                  </a:cubicBezTo>
                  <a:cubicBezTo>
                    <a:pt x="8967" y="4632"/>
                    <a:pt x="9000" y="5566"/>
                    <a:pt x="8459" y="5976"/>
                  </a:cubicBezTo>
                  <a:cubicBezTo>
                    <a:pt x="8245" y="6138"/>
                    <a:pt x="7988" y="6213"/>
                    <a:pt x="7739" y="6213"/>
                  </a:cubicBezTo>
                  <a:cubicBezTo>
                    <a:pt x="7360" y="6213"/>
                    <a:pt x="7001" y="6037"/>
                    <a:pt x="6852" y="5730"/>
                  </a:cubicBezTo>
                  <a:cubicBezTo>
                    <a:pt x="6541" y="5222"/>
                    <a:pt x="6787" y="4583"/>
                    <a:pt x="7246" y="4451"/>
                  </a:cubicBezTo>
                  <a:cubicBezTo>
                    <a:pt x="7341" y="4413"/>
                    <a:pt x="7440" y="4394"/>
                    <a:pt x="7537" y="4394"/>
                  </a:cubicBezTo>
                  <a:cubicBezTo>
                    <a:pt x="7771" y="4394"/>
                    <a:pt x="7996" y="4505"/>
                    <a:pt x="8147" y="4714"/>
                  </a:cubicBezTo>
                  <a:cubicBezTo>
                    <a:pt x="8246" y="4894"/>
                    <a:pt x="8246" y="5091"/>
                    <a:pt x="8180" y="5287"/>
                  </a:cubicBezTo>
                  <a:cubicBezTo>
                    <a:pt x="8167" y="5314"/>
                    <a:pt x="8108" y="5398"/>
                    <a:pt x="8060" y="5398"/>
                  </a:cubicBezTo>
                  <a:cubicBezTo>
                    <a:pt x="8050" y="5398"/>
                    <a:pt x="8041" y="5394"/>
                    <a:pt x="8033" y="5386"/>
                  </a:cubicBezTo>
                  <a:cubicBezTo>
                    <a:pt x="7967" y="5320"/>
                    <a:pt x="8033" y="4976"/>
                    <a:pt x="7656" y="4927"/>
                  </a:cubicBezTo>
                  <a:cubicBezTo>
                    <a:pt x="7641" y="4925"/>
                    <a:pt x="7627" y="4924"/>
                    <a:pt x="7614" y="4924"/>
                  </a:cubicBezTo>
                  <a:cubicBezTo>
                    <a:pt x="7284" y="4924"/>
                    <a:pt x="7162" y="5474"/>
                    <a:pt x="7508" y="5615"/>
                  </a:cubicBezTo>
                  <a:cubicBezTo>
                    <a:pt x="7582" y="5648"/>
                    <a:pt x="7659" y="5663"/>
                    <a:pt x="7734" y="5663"/>
                  </a:cubicBezTo>
                  <a:cubicBezTo>
                    <a:pt x="7959" y="5663"/>
                    <a:pt x="8168" y="5525"/>
                    <a:pt x="8229" y="5304"/>
                  </a:cubicBezTo>
                  <a:lnTo>
                    <a:pt x="8229" y="5271"/>
                  </a:lnTo>
                  <a:cubicBezTo>
                    <a:pt x="8246" y="5271"/>
                    <a:pt x="8246" y="5255"/>
                    <a:pt x="8246" y="5238"/>
                  </a:cubicBezTo>
                  <a:lnTo>
                    <a:pt x="8246" y="5222"/>
                  </a:lnTo>
                  <a:cubicBezTo>
                    <a:pt x="8278" y="5091"/>
                    <a:pt x="8262" y="4960"/>
                    <a:pt x="8229" y="4845"/>
                  </a:cubicBezTo>
                  <a:cubicBezTo>
                    <a:pt x="8117" y="4533"/>
                    <a:pt x="7824" y="4344"/>
                    <a:pt x="7510" y="4344"/>
                  </a:cubicBezTo>
                  <a:cubicBezTo>
                    <a:pt x="7412" y="4344"/>
                    <a:pt x="7311" y="4363"/>
                    <a:pt x="7213" y="4402"/>
                  </a:cubicBezTo>
                  <a:cubicBezTo>
                    <a:pt x="6721" y="4517"/>
                    <a:pt x="6426" y="5222"/>
                    <a:pt x="6770" y="5763"/>
                  </a:cubicBezTo>
                  <a:cubicBezTo>
                    <a:pt x="6944" y="6110"/>
                    <a:pt x="7359" y="6317"/>
                    <a:pt x="7786" y="6317"/>
                  </a:cubicBezTo>
                  <a:cubicBezTo>
                    <a:pt x="8045" y="6317"/>
                    <a:pt x="8308" y="6241"/>
                    <a:pt x="8524" y="6074"/>
                  </a:cubicBezTo>
                  <a:cubicBezTo>
                    <a:pt x="8967" y="5730"/>
                    <a:pt x="9065" y="5140"/>
                    <a:pt x="8918" y="4583"/>
                  </a:cubicBezTo>
                  <a:cubicBezTo>
                    <a:pt x="8819" y="4042"/>
                    <a:pt x="8459" y="3173"/>
                    <a:pt x="7197" y="2894"/>
                  </a:cubicBezTo>
                  <a:cubicBezTo>
                    <a:pt x="7051" y="2862"/>
                    <a:pt x="6903" y="2847"/>
                    <a:pt x="6752" y="2847"/>
                  </a:cubicBezTo>
                  <a:cubicBezTo>
                    <a:pt x="5428" y="2847"/>
                    <a:pt x="3896" y="3973"/>
                    <a:pt x="2329" y="3973"/>
                  </a:cubicBezTo>
                  <a:cubicBezTo>
                    <a:pt x="2100" y="3973"/>
                    <a:pt x="1870" y="3949"/>
                    <a:pt x="1640" y="3894"/>
                  </a:cubicBezTo>
                  <a:cubicBezTo>
                    <a:pt x="1542" y="3878"/>
                    <a:pt x="1460" y="3845"/>
                    <a:pt x="1361" y="3812"/>
                  </a:cubicBezTo>
                  <a:lnTo>
                    <a:pt x="1312" y="3796"/>
                  </a:lnTo>
                  <a:cubicBezTo>
                    <a:pt x="591" y="3419"/>
                    <a:pt x="148" y="2665"/>
                    <a:pt x="181" y="1862"/>
                  </a:cubicBezTo>
                  <a:cubicBezTo>
                    <a:pt x="203" y="744"/>
                    <a:pt x="1167" y="112"/>
                    <a:pt x="2033" y="112"/>
                  </a:cubicBezTo>
                  <a:cubicBezTo>
                    <a:pt x="2449" y="112"/>
                    <a:pt x="2843" y="258"/>
                    <a:pt x="3099" y="567"/>
                  </a:cubicBezTo>
                  <a:cubicBezTo>
                    <a:pt x="3558" y="1009"/>
                    <a:pt x="3525" y="1763"/>
                    <a:pt x="3017" y="2173"/>
                  </a:cubicBezTo>
                  <a:cubicBezTo>
                    <a:pt x="2935" y="2239"/>
                    <a:pt x="2853" y="2271"/>
                    <a:pt x="2755" y="2304"/>
                  </a:cubicBezTo>
                  <a:cubicBezTo>
                    <a:pt x="2697" y="2316"/>
                    <a:pt x="2638" y="2323"/>
                    <a:pt x="2578" y="2323"/>
                  </a:cubicBezTo>
                  <a:cubicBezTo>
                    <a:pt x="2398" y="2323"/>
                    <a:pt x="2214" y="2267"/>
                    <a:pt x="2066" y="2157"/>
                  </a:cubicBezTo>
                  <a:cubicBezTo>
                    <a:pt x="1935" y="2075"/>
                    <a:pt x="1886" y="1911"/>
                    <a:pt x="1919" y="1780"/>
                  </a:cubicBezTo>
                  <a:lnTo>
                    <a:pt x="1919" y="1780"/>
                  </a:lnTo>
                  <a:cubicBezTo>
                    <a:pt x="1994" y="1855"/>
                    <a:pt x="2098" y="1895"/>
                    <a:pt x="2202" y="1895"/>
                  </a:cubicBezTo>
                  <a:cubicBezTo>
                    <a:pt x="2256" y="1895"/>
                    <a:pt x="2311" y="1884"/>
                    <a:pt x="2361" y="1862"/>
                  </a:cubicBezTo>
                  <a:cubicBezTo>
                    <a:pt x="2591" y="1714"/>
                    <a:pt x="2525" y="1321"/>
                    <a:pt x="2214" y="1222"/>
                  </a:cubicBezTo>
                  <a:cubicBezTo>
                    <a:pt x="2185" y="1215"/>
                    <a:pt x="2157" y="1211"/>
                    <a:pt x="2130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9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70"/>
                  </a:cubicBezTo>
                  <a:cubicBezTo>
                    <a:pt x="2722" y="2370"/>
                    <a:pt x="2755" y="2353"/>
                    <a:pt x="2787" y="2353"/>
                  </a:cubicBezTo>
                  <a:lnTo>
                    <a:pt x="2853" y="2321"/>
                  </a:lnTo>
                  <a:lnTo>
                    <a:pt x="2886" y="2321"/>
                  </a:lnTo>
                  <a:cubicBezTo>
                    <a:pt x="3050" y="2255"/>
                    <a:pt x="3164" y="2140"/>
                    <a:pt x="3263" y="2009"/>
                  </a:cubicBezTo>
                  <a:cubicBezTo>
                    <a:pt x="3591" y="1534"/>
                    <a:pt x="3541" y="911"/>
                    <a:pt x="3148" y="501"/>
                  </a:cubicBezTo>
                  <a:cubicBezTo>
                    <a:pt x="2886" y="163"/>
                    <a:pt x="2461" y="1"/>
                    <a:pt x="20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4557225" y="21620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0"/>
                  </a:moveTo>
                  <a:cubicBezTo>
                    <a:pt x="5268" y="0"/>
                    <a:pt x="4969" y="44"/>
                    <a:pt x="4623" y="167"/>
                  </a:cubicBezTo>
                  <a:cubicBezTo>
                    <a:pt x="3775" y="457"/>
                    <a:pt x="2582" y="1019"/>
                    <a:pt x="1411" y="1019"/>
                  </a:cubicBezTo>
                  <a:cubicBezTo>
                    <a:pt x="929" y="1019"/>
                    <a:pt x="450" y="924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82" y="1333"/>
                    <a:pt x="1361" y="1333"/>
                  </a:cubicBezTo>
                  <a:cubicBezTo>
                    <a:pt x="1388" y="1333"/>
                    <a:pt x="1415" y="1332"/>
                    <a:pt x="1443" y="1331"/>
                  </a:cubicBezTo>
                  <a:cubicBezTo>
                    <a:pt x="1951" y="1294"/>
                    <a:pt x="2183" y="1151"/>
                    <a:pt x="2322" y="1151"/>
                  </a:cubicBezTo>
                  <a:cubicBezTo>
                    <a:pt x="2371" y="1151"/>
                    <a:pt x="2409" y="1169"/>
                    <a:pt x="2443" y="1216"/>
                  </a:cubicBezTo>
                  <a:cubicBezTo>
                    <a:pt x="2506" y="1304"/>
                    <a:pt x="2404" y="1364"/>
                    <a:pt x="2256" y="1364"/>
                  </a:cubicBezTo>
                  <a:cubicBezTo>
                    <a:pt x="2212" y="1364"/>
                    <a:pt x="2164" y="1358"/>
                    <a:pt x="2115" y="1347"/>
                  </a:cubicBezTo>
                  <a:cubicBezTo>
                    <a:pt x="2062" y="1329"/>
                    <a:pt x="2007" y="1320"/>
                    <a:pt x="1953" y="1320"/>
                  </a:cubicBezTo>
                  <a:cubicBezTo>
                    <a:pt x="1856" y="1320"/>
                    <a:pt x="1762" y="1350"/>
                    <a:pt x="1689" y="1413"/>
                  </a:cubicBezTo>
                  <a:cubicBezTo>
                    <a:pt x="1511" y="1574"/>
                    <a:pt x="1715" y="2085"/>
                    <a:pt x="1346" y="2085"/>
                  </a:cubicBezTo>
                  <a:cubicBezTo>
                    <a:pt x="1340" y="2085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22" y="2451"/>
                    <a:pt x="2050" y="2451"/>
                  </a:cubicBezTo>
                  <a:cubicBezTo>
                    <a:pt x="2195" y="2451"/>
                    <a:pt x="2355" y="2410"/>
                    <a:pt x="2525" y="2298"/>
                  </a:cubicBezTo>
                  <a:cubicBezTo>
                    <a:pt x="3197" y="1872"/>
                    <a:pt x="2820" y="1364"/>
                    <a:pt x="3082" y="1232"/>
                  </a:cubicBezTo>
                  <a:cubicBezTo>
                    <a:pt x="3124" y="1210"/>
                    <a:pt x="3164" y="1200"/>
                    <a:pt x="3202" y="1200"/>
                  </a:cubicBezTo>
                  <a:cubicBezTo>
                    <a:pt x="3387" y="1200"/>
                    <a:pt x="3502" y="1441"/>
                    <a:pt x="3312" y="1659"/>
                  </a:cubicBezTo>
                  <a:cubicBezTo>
                    <a:pt x="3082" y="1937"/>
                    <a:pt x="2230" y="2872"/>
                    <a:pt x="3558" y="3691"/>
                  </a:cubicBezTo>
                  <a:cubicBezTo>
                    <a:pt x="3558" y="3691"/>
                    <a:pt x="3377" y="3232"/>
                    <a:pt x="3738" y="3085"/>
                  </a:cubicBezTo>
                  <a:cubicBezTo>
                    <a:pt x="4098" y="2921"/>
                    <a:pt x="4820" y="2691"/>
                    <a:pt x="4721" y="2199"/>
                  </a:cubicBezTo>
                  <a:cubicBezTo>
                    <a:pt x="4623" y="1691"/>
                    <a:pt x="4246" y="937"/>
                    <a:pt x="4852" y="495"/>
                  </a:cubicBezTo>
                  <a:cubicBezTo>
                    <a:pt x="5199" y="235"/>
                    <a:pt x="5500" y="133"/>
                    <a:pt x="5802" y="133"/>
                  </a:cubicBezTo>
                  <a:cubicBezTo>
                    <a:pt x="6015" y="133"/>
                    <a:pt x="6228" y="184"/>
                    <a:pt x="6459" y="265"/>
                  </a:cubicBezTo>
                  <a:cubicBezTo>
                    <a:pt x="6459" y="265"/>
                    <a:pt x="6136" y="0"/>
                    <a:pt x="55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4587150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0" y="0"/>
                  </a:moveTo>
                  <a:cubicBezTo>
                    <a:pt x="504" y="0"/>
                    <a:pt x="0" y="129"/>
                    <a:pt x="0" y="129"/>
                  </a:cubicBezTo>
                  <a:cubicBezTo>
                    <a:pt x="0" y="129"/>
                    <a:pt x="951" y="195"/>
                    <a:pt x="1197" y="555"/>
                  </a:cubicBezTo>
                  <a:cubicBezTo>
                    <a:pt x="1361" y="752"/>
                    <a:pt x="1426" y="1014"/>
                    <a:pt x="1344" y="1260"/>
                  </a:cubicBezTo>
                  <a:cubicBezTo>
                    <a:pt x="1295" y="1490"/>
                    <a:pt x="1180" y="2145"/>
                    <a:pt x="2213" y="2162"/>
                  </a:cubicBezTo>
                  <a:cubicBezTo>
                    <a:pt x="3246" y="2162"/>
                    <a:pt x="3082" y="2522"/>
                    <a:pt x="3082" y="2522"/>
                  </a:cubicBezTo>
                  <a:cubicBezTo>
                    <a:pt x="3082" y="2522"/>
                    <a:pt x="3606" y="1768"/>
                    <a:pt x="2738" y="621"/>
                  </a:cubicBezTo>
                  <a:cubicBezTo>
                    <a:pt x="2364" y="125"/>
                    <a:pt x="1687" y="0"/>
                    <a:pt x="11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4551900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26"/>
                  </a:cubicBezTo>
                  <a:cubicBezTo>
                    <a:pt x="869" y="2164"/>
                    <a:pt x="1" y="2623"/>
                    <a:pt x="1" y="2623"/>
                  </a:cubicBezTo>
                  <a:cubicBezTo>
                    <a:pt x="574" y="2410"/>
                    <a:pt x="1754" y="2688"/>
                    <a:pt x="2000" y="2016"/>
                  </a:cubicBezTo>
                  <a:cubicBezTo>
                    <a:pt x="2263" y="1361"/>
                    <a:pt x="1623" y="935"/>
                    <a:pt x="1263" y="738"/>
                  </a:cubicBezTo>
                  <a:cubicBezTo>
                    <a:pt x="902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4467075" y="2032200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1" y="97"/>
                    <a:pt x="2591" y="135"/>
                    <a:pt x="2465" y="135"/>
                  </a:cubicBezTo>
                  <a:cubicBezTo>
                    <a:pt x="2441" y="135"/>
                    <a:pt x="2417" y="134"/>
                    <a:pt x="2394" y="131"/>
                  </a:cubicBezTo>
                  <a:cubicBezTo>
                    <a:pt x="2336" y="120"/>
                    <a:pt x="2251" y="110"/>
                    <a:pt x="2154" y="110"/>
                  </a:cubicBezTo>
                  <a:cubicBezTo>
                    <a:pt x="1837" y="110"/>
                    <a:pt x="1380" y="212"/>
                    <a:pt x="1230" y="688"/>
                  </a:cubicBezTo>
                  <a:cubicBezTo>
                    <a:pt x="1050" y="1311"/>
                    <a:pt x="1197" y="1705"/>
                    <a:pt x="1410" y="1885"/>
                  </a:cubicBezTo>
                  <a:cubicBezTo>
                    <a:pt x="1623" y="2065"/>
                    <a:pt x="1623" y="2442"/>
                    <a:pt x="1476" y="2491"/>
                  </a:cubicBezTo>
                  <a:cubicBezTo>
                    <a:pt x="1440" y="2509"/>
                    <a:pt x="1403" y="2518"/>
                    <a:pt x="1368" y="2518"/>
                  </a:cubicBezTo>
                  <a:cubicBezTo>
                    <a:pt x="1211" y="2518"/>
                    <a:pt x="1081" y="2354"/>
                    <a:pt x="1148" y="2180"/>
                  </a:cubicBezTo>
                  <a:cubicBezTo>
                    <a:pt x="1221" y="1947"/>
                    <a:pt x="1048" y="1727"/>
                    <a:pt x="824" y="1727"/>
                  </a:cubicBezTo>
                  <a:cubicBezTo>
                    <a:pt x="796" y="1727"/>
                    <a:pt x="767" y="1730"/>
                    <a:pt x="738" y="1737"/>
                  </a:cubicBezTo>
                  <a:cubicBezTo>
                    <a:pt x="686" y="1744"/>
                    <a:pt x="638" y="1747"/>
                    <a:pt x="594" y="1747"/>
                  </a:cubicBezTo>
                  <a:cubicBezTo>
                    <a:pt x="421" y="1747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1" y="2492"/>
                    <a:pt x="689" y="2918"/>
                  </a:cubicBezTo>
                  <a:cubicBezTo>
                    <a:pt x="1377" y="3360"/>
                    <a:pt x="1738" y="4049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6"/>
                    <a:pt x="3197" y="1360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4362175" y="1873525"/>
              <a:ext cx="202875" cy="202525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68" y="1"/>
                  </a:moveTo>
                  <a:cubicBezTo>
                    <a:pt x="2272" y="1"/>
                    <a:pt x="2177" y="7"/>
                    <a:pt x="2082" y="20"/>
                  </a:cubicBezTo>
                  <a:cubicBezTo>
                    <a:pt x="754" y="168"/>
                    <a:pt x="0" y="1987"/>
                    <a:pt x="787" y="3233"/>
                  </a:cubicBezTo>
                  <a:cubicBezTo>
                    <a:pt x="1365" y="4186"/>
                    <a:pt x="2413" y="4477"/>
                    <a:pt x="3371" y="4477"/>
                  </a:cubicBezTo>
                  <a:cubicBezTo>
                    <a:pt x="3501" y="4477"/>
                    <a:pt x="3629" y="4472"/>
                    <a:pt x="3754" y="4462"/>
                  </a:cubicBezTo>
                  <a:cubicBezTo>
                    <a:pt x="3951" y="4462"/>
                    <a:pt x="4197" y="4446"/>
                    <a:pt x="4442" y="4413"/>
                  </a:cubicBezTo>
                  <a:cubicBezTo>
                    <a:pt x="4442" y="4413"/>
                    <a:pt x="4651" y="4378"/>
                    <a:pt x="4961" y="4378"/>
                  </a:cubicBezTo>
                  <a:cubicBezTo>
                    <a:pt x="5449" y="4378"/>
                    <a:pt x="6189" y="4464"/>
                    <a:pt x="6770" y="4905"/>
                  </a:cubicBezTo>
                  <a:cubicBezTo>
                    <a:pt x="7163" y="5249"/>
                    <a:pt x="7426" y="5708"/>
                    <a:pt x="7508" y="6216"/>
                  </a:cubicBezTo>
                  <a:cubicBezTo>
                    <a:pt x="7508" y="6216"/>
                    <a:pt x="7671" y="7412"/>
                    <a:pt x="7098" y="8068"/>
                  </a:cubicBezTo>
                  <a:cubicBezTo>
                    <a:pt x="7081" y="8084"/>
                    <a:pt x="7081" y="8084"/>
                    <a:pt x="7065" y="8101"/>
                  </a:cubicBezTo>
                  <a:cubicBezTo>
                    <a:pt x="7065" y="8101"/>
                    <a:pt x="8114" y="7576"/>
                    <a:pt x="7983" y="5970"/>
                  </a:cubicBezTo>
                  <a:cubicBezTo>
                    <a:pt x="7875" y="4663"/>
                    <a:pt x="6826" y="4010"/>
                    <a:pt x="5500" y="4010"/>
                  </a:cubicBezTo>
                  <a:cubicBezTo>
                    <a:pt x="5213" y="4010"/>
                    <a:pt x="4913" y="4040"/>
                    <a:pt x="4606" y="4101"/>
                  </a:cubicBezTo>
                  <a:cubicBezTo>
                    <a:pt x="4116" y="4192"/>
                    <a:pt x="3674" y="4239"/>
                    <a:pt x="3274" y="4239"/>
                  </a:cubicBezTo>
                  <a:cubicBezTo>
                    <a:pt x="2738" y="4239"/>
                    <a:pt x="2280" y="4156"/>
                    <a:pt x="1885" y="3987"/>
                  </a:cubicBezTo>
                  <a:cubicBezTo>
                    <a:pt x="1492" y="3806"/>
                    <a:pt x="1148" y="3511"/>
                    <a:pt x="918" y="3134"/>
                  </a:cubicBezTo>
                  <a:cubicBezTo>
                    <a:pt x="197" y="1987"/>
                    <a:pt x="885" y="299"/>
                    <a:pt x="2098" y="151"/>
                  </a:cubicBezTo>
                  <a:cubicBezTo>
                    <a:pt x="2196" y="137"/>
                    <a:pt x="2295" y="129"/>
                    <a:pt x="2394" y="129"/>
                  </a:cubicBezTo>
                  <a:cubicBezTo>
                    <a:pt x="2860" y="129"/>
                    <a:pt x="3320" y="291"/>
                    <a:pt x="3590" y="643"/>
                  </a:cubicBezTo>
                  <a:cubicBezTo>
                    <a:pt x="3869" y="1036"/>
                    <a:pt x="3918" y="1544"/>
                    <a:pt x="3721" y="1987"/>
                  </a:cubicBezTo>
                  <a:cubicBezTo>
                    <a:pt x="3573" y="2336"/>
                    <a:pt x="3239" y="2542"/>
                    <a:pt x="2879" y="2542"/>
                  </a:cubicBezTo>
                  <a:cubicBezTo>
                    <a:pt x="2800" y="2542"/>
                    <a:pt x="2719" y="2532"/>
                    <a:pt x="2639" y="2511"/>
                  </a:cubicBezTo>
                  <a:cubicBezTo>
                    <a:pt x="2197" y="2397"/>
                    <a:pt x="2016" y="1971"/>
                    <a:pt x="2361" y="1905"/>
                  </a:cubicBezTo>
                  <a:cubicBezTo>
                    <a:pt x="2770" y="1839"/>
                    <a:pt x="2836" y="1495"/>
                    <a:pt x="2705" y="1200"/>
                  </a:cubicBezTo>
                  <a:cubicBezTo>
                    <a:pt x="2646" y="1082"/>
                    <a:pt x="2515" y="1016"/>
                    <a:pt x="2374" y="1016"/>
                  </a:cubicBezTo>
                  <a:cubicBezTo>
                    <a:pt x="2163" y="1016"/>
                    <a:pt x="1928" y="1162"/>
                    <a:pt x="1869" y="1495"/>
                  </a:cubicBezTo>
                  <a:cubicBezTo>
                    <a:pt x="1820" y="1757"/>
                    <a:pt x="1885" y="2036"/>
                    <a:pt x="2066" y="2233"/>
                  </a:cubicBezTo>
                  <a:cubicBezTo>
                    <a:pt x="2242" y="2426"/>
                    <a:pt x="2583" y="2590"/>
                    <a:pt x="2931" y="2590"/>
                  </a:cubicBezTo>
                  <a:cubicBezTo>
                    <a:pt x="3260" y="2590"/>
                    <a:pt x="3596" y="2443"/>
                    <a:pt x="3803" y="2036"/>
                  </a:cubicBezTo>
                  <a:cubicBezTo>
                    <a:pt x="4033" y="1561"/>
                    <a:pt x="3983" y="1003"/>
                    <a:pt x="3688" y="561"/>
                  </a:cubicBezTo>
                  <a:cubicBezTo>
                    <a:pt x="3384" y="188"/>
                    <a:pt x="2881" y="1"/>
                    <a:pt x="2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4394550" y="1990100"/>
              <a:ext cx="116675" cy="59325"/>
            </a:xfrm>
            <a:custGeom>
              <a:avLst/>
              <a:gdLst/>
              <a:ahLst/>
              <a:cxnLst/>
              <a:rect l="l" t="t" r="r" b="b"/>
              <a:pathLst>
                <a:path w="4667" h="2373" extrusionOk="0">
                  <a:moveTo>
                    <a:pt x="3586" y="0"/>
                  </a:moveTo>
                  <a:cubicBezTo>
                    <a:pt x="3290" y="0"/>
                    <a:pt x="2939" y="42"/>
                    <a:pt x="2541" y="160"/>
                  </a:cubicBezTo>
                  <a:cubicBezTo>
                    <a:pt x="1985" y="324"/>
                    <a:pt x="1513" y="386"/>
                    <a:pt x="1125" y="386"/>
                  </a:cubicBezTo>
                  <a:cubicBezTo>
                    <a:pt x="586" y="386"/>
                    <a:pt x="210" y="267"/>
                    <a:pt x="0" y="143"/>
                  </a:cubicBezTo>
                  <a:lnTo>
                    <a:pt x="0" y="143"/>
                  </a:lnTo>
                  <a:cubicBezTo>
                    <a:pt x="148" y="258"/>
                    <a:pt x="262" y="389"/>
                    <a:pt x="377" y="520"/>
                  </a:cubicBezTo>
                  <a:cubicBezTo>
                    <a:pt x="453" y="641"/>
                    <a:pt x="612" y="1389"/>
                    <a:pt x="1202" y="1389"/>
                  </a:cubicBezTo>
                  <a:cubicBezTo>
                    <a:pt x="1252" y="1389"/>
                    <a:pt x="1305" y="1384"/>
                    <a:pt x="1361" y="1373"/>
                  </a:cubicBezTo>
                  <a:cubicBezTo>
                    <a:pt x="2098" y="1225"/>
                    <a:pt x="1951" y="766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4" y="782"/>
                    <a:pt x="2869" y="848"/>
                  </a:cubicBezTo>
                  <a:cubicBezTo>
                    <a:pt x="2808" y="894"/>
                    <a:pt x="2754" y="908"/>
                    <a:pt x="2695" y="908"/>
                  </a:cubicBezTo>
                  <a:cubicBezTo>
                    <a:pt x="2628" y="908"/>
                    <a:pt x="2555" y="890"/>
                    <a:pt x="2459" y="881"/>
                  </a:cubicBezTo>
                  <a:cubicBezTo>
                    <a:pt x="2445" y="878"/>
                    <a:pt x="2430" y="877"/>
                    <a:pt x="2412" y="877"/>
                  </a:cubicBezTo>
                  <a:cubicBezTo>
                    <a:pt x="2219" y="877"/>
                    <a:pt x="1817" y="1047"/>
                    <a:pt x="1967" y="1438"/>
                  </a:cubicBezTo>
                  <a:cubicBezTo>
                    <a:pt x="2131" y="1881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4" y="2110"/>
                  </a:cubicBezTo>
                  <a:cubicBezTo>
                    <a:pt x="3705" y="1848"/>
                    <a:pt x="3852" y="1405"/>
                    <a:pt x="3721" y="979"/>
                  </a:cubicBezTo>
                  <a:cubicBezTo>
                    <a:pt x="3622" y="499"/>
                    <a:pt x="3937" y="202"/>
                    <a:pt x="4414" y="202"/>
                  </a:cubicBezTo>
                  <a:cubicBezTo>
                    <a:pt x="4490" y="202"/>
                    <a:pt x="4571" y="209"/>
                    <a:pt x="4655" y="225"/>
                  </a:cubicBezTo>
                  <a:cubicBezTo>
                    <a:pt x="4667" y="225"/>
                    <a:pt x="4277" y="0"/>
                    <a:pt x="35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424450" y="18805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3" y="0"/>
                  </a:moveTo>
                  <a:cubicBezTo>
                    <a:pt x="1689" y="443"/>
                    <a:pt x="1837" y="1082"/>
                    <a:pt x="1640" y="1656"/>
                  </a:cubicBezTo>
                  <a:cubicBezTo>
                    <a:pt x="1398" y="2417"/>
                    <a:pt x="880" y="2617"/>
                    <a:pt x="434" y="2617"/>
                  </a:cubicBezTo>
                  <a:cubicBezTo>
                    <a:pt x="275" y="2617"/>
                    <a:pt x="126" y="2592"/>
                    <a:pt x="1" y="2557"/>
                  </a:cubicBezTo>
                  <a:lnTo>
                    <a:pt x="1" y="2557"/>
                  </a:lnTo>
                  <a:cubicBezTo>
                    <a:pt x="1" y="2557"/>
                    <a:pt x="229" y="3348"/>
                    <a:pt x="1007" y="3348"/>
                  </a:cubicBezTo>
                  <a:cubicBezTo>
                    <a:pt x="1037" y="3348"/>
                    <a:pt x="1067" y="3347"/>
                    <a:pt x="1099" y="3344"/>
                  </a:cubicBezTo>
                  <a:cubicBezTo>
                    <a:pt x="1935" y="3279"/>
                    <a:pt x="1886" y="2639"/>
                    <a:pt x="1869" y="2344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51"/>
                    <a:pt x="2033" y="2148"/>
                  </a:cubicBezTo>
                  <a:cubicBezTo>
                    <a:pt x="1968" y="2344"/>
                    <a:pt x="1820" y="2983"/>
                    <a:pt x="2918" y="3098"/>
                  </a:cubicBezTo>
                  <a:cubicBezTo>
                    <a:pt x="2787" y="3000"/>
                    <a:pt x="2755" y="2820"/>
                    <a:pt x="2853" y="2688"/>
                  </a:cubicBezTo>
                  <a:cubicBezTo>
                    <a:pt x="3000" y="2426"/>
                    <a:pt x="3230" y="1967"/>
                    <a:pt x="2492" y="1344"/>
                  </a:cubicBezTo>
                  <a:cubicBezTo>
                    <a:pt x="1771" y="721"/>
                    <a:pt x="1706" y="279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645325" y="1917350"/>
              <a:ext cx="99600" cy="218575"/>
            </a:xfrm>
            <a:custGeom>
              <a:avLst/>
              <a:gdLst/>
              <a:ahLst/>
              <a:cxnLst/>
              <a:rect l="l" t="t" r="r" b="b"/>
              <a:pathLst>
                <a:path w="3984" h="8743" extrusionOk="0">
                  <a:moveTo>
                    <a:pt x="1942" y="1"/>
                  </a:moveTo>
                  <a:cubicBezTo>
                    <a:pt x="1781" y="1"/>
                    <a:pt x="1619" y="23"/>
                    <a:pt x="1460" y="70"/>
                  </a:cubicBezTo>
                  <a:cubicBezTo>
                    <a:pt x="689" y="267"/>
                    <a:pt x="148" y="922"/>
                    <a:pt x="83" y="1693"/>
                  </a:cubicBezTo>
                  <a:cubicBezTo>
                    <a:pt x="1" y="2496"/>
                    <a:pt x="411" y="3283"/>
                    <a:pt x="1017" y="3840"/>
                  </a:cubicBezTo>
                  <a:cubicBezTo>
                    <a:pt x="1607" y="4430"/>
                    <a:pt x="2361" y="4709"/>
                    <a:pt x="2902" y="5217"/>
                  </a:cubicBezTo>
                  <a:cubicBezTo>
                    <a:pt x="3443" y="5692"/>
                    <a:pt x="3771" y="6348"/>
                    <a:pt x="3836" y="7053"/>
                  </a:cubicBezTo>
                  <a:cubicBezTo>
                    <a:pt x="3853" y="7725"/>
                    <a:pt x="3508" y="8397"/>
                    <a:pt x="2935" y="8577"/>
                  </a:cubicBezTo>
                  <a:cubicBezTo>
                    <a:pt x="2805" y="8620"/>
                    <a:pt x="2673" y="8641"/>
                    <a:pt x="2545" y="8641"/>
                  </a:cubicBezTo>
                  <a:cubicBezTo>
                    <a:pt x="2093" y="8641"/>
                    <a:pt x="1686" y="8387"/>
                    <a:pt x="1558" y="8003"/>
                  </a:cubicBezTo>
                  <a:cubicBezTo>
                    <a:pt x="1345" y="7561"/>
                    <a:pt x="1542" y="7036"/>
                    <a:pt x="2000" y="6840"/>
                  </a:cubicBezTo>
                  <a:cubicBezTo>
                    <a:pt x="2082" y="6807"/>
                    <a:pt x="2181" y="6790"/>
                    <a:pt x="2263" y="6790"/>
                  </a:cubicBezTo>
                  <a:cubicBezTo>
                    <a:pt x="2263" y="6790"/>
                    <a:pt x="2292" y="6787"/>
                    <a:pt x="2339" y="6787"/>
                  </a:cubicBezTo>
                  <a:cubicBezTo>
                    <a:pt x="2479" y="6787"/>
                    <a:pt x="2771" y="6815"/>
                    <a:pt x="2869" y="7036"/>
                  </a:cubicBezTo>
                  <a:cubicBezTo>
                    <a:pt x="2869" y="7036"/>
                    <a:pt x="2889" y="7085"/>
                    <a:pt x="2860" y="7085"/>
                  </a:cubicBezTo>
                  <a:cubicBezTo>
                    <a:pt x="2852" y="7085"/>
                    <a:pt x="2839" y="7080"/>
                    <a:pt x="2820" y="7069"/>
                  </a:cubicBezTo>
                  <a:cubicBezTo>
                    <a:pt x="2752" y="7035"/>
                    <a:pt x="2678" y="7018"/>
                    <a:pt x="2605" y="7018"/>
                  </a:cubicBezTo>
                  <a:cubicBezTo>
                    <a:pt x="2504" y="7018"/>
                    <a:pt x="2405" y="7051"/>
                    <a:pt x="2328" y="7118"/>
                  </a:cubicBezTo>
                  <a:cubicBezTo>
                    <a:pt x="2066" y="7364"/>
                    <a:pt x="2132" y="7774"/>
                    <a:pt x="2443" y="7938"/>
                  </a:cubicBezTo>
                  <a:cubicBezTo>
                    <a:pt x="2525" y="7975"/>
                    <a:pt x="2610" y="7994"/>
                    <a:pt x="2692" y="7994"/>
                  </a:cubicBezTo>
                  <a:cubicBezTo>
                    <a:pt x="3006" y="7994"/>
                    <a:pt x="3278" y="7727"/>
                    <a:pt x="3148" y="7233"/>
                  </a:cubicBezTo>
                  <a:cubicBezTo>
                    <a:pt x="3046" y="6914"/>
                    <a:pt x="2752" y="6697"/>
                    <a:pt x="2424" y="6697"/>
                  </a:cubicBezTo>
                  <a:cubicBezTo>
                    <a:pt x="2382" y="6697"/>
                    <a:pt x="2339" y="6701"/>
                    <a:pt x="2296" y="6708"/>
                  </a:cubicBezTo>
                  <a:cubicBezTo>
                    <a:pt x="2181" y="6708"/>
                    <a:pt x="2066" y="6725"/>
                    <a:pt x="1951" y="6790"/>
                  </a:cubicBezTo>
                  <a:cubicBezTo>
                    <a:pt x="1492" y="7004"/>
                    <a:pt x="1279" y="7544"/>
                    <a:pt x="1476" y="8020"/>
                  </a:cubicBezTo>
                  <a:cubicBezTo>
                    <a:pt x="1605" y="8457"/>
                    <a:pt x="2066" y="8743"/>
                    <a:pt x="2552" y="8743"/>
                  </a:cubicBezTo>
                  <a:cubicBezTo>
                    <a:pt x="2685" y="8743"/>
                    <a:pt x="2820" y="8721"/>
                    <a:pt x="2951" y="8675"/>
                  </a:cubicBezTo>
                  <a:cubicBezTo>
                    <a:pt x="3607" y="8495"/>
                    <a:pt x="3984" y="7758"/>
                    <a:pt x="3967" y="7053"/>
                  </a:cubicBezTo>
                  <a:cubicBezTo>
                    <a:pt x="3935" y="6299"/>
                    <a:pt x="3590" y="5594"/>
                    <a:pt x="3017" y="5086"/>
                  </a:cubicBezTo>
                  <a:cubicBezTo>
                    <a:pt x="2443" y="4545"/>
                    <a:pt x="1689" y="4266"/>
                    <a:pt x="1132" y="3709"/>
                  </a:cubicBezTo>
                  <a:cubicBezTo>
                    <a:pt x="574" y="3152"/>
                    <a:pt x="181" y="2430"/>
                    <a:pt x="247" y="1693"/>
                  </a:cubicBezTo>
                  <a:cubicBezTo>
                    <a:pt x="263" y="1250"/>
                    <a:pt x="476" y="824"/>
                    <a:pt x="837" y="545"/>
                  </a:cubicBezTo>
                  <a:cubicBezTo>
                    <a:pt x="984" y="431"/>
                    <a:pt x="1165" y="332"/>
                    <a:pt x="1361" y="283"/>
                  </a:cubicBezTo>
                  <a:cubicBezTo>
                    <a:pt x="1508" y="240"/>
                    <a:pt x="1665" y="219"/>
                    <a:pt x="1823" y="219"/>
                  </a:cubicBezTo>
                  <a:cubicBezTo>
                    <a:pt x="1964" y="219"/>
                    <a:pt x="2107" y="236"/>
                    <a:pt x="2246" y="267"/>
                  </a:cubicBezTo>
                  <a:cubicBezTo>
                    <a:pt x="3263" y="545"/>
                    <a:pt x="3590" y="1906"/>
                    <a:pt x="2902" y="2562"/>
                  </a:cubicBezTo>
                  <a:cubicBezTo>
                    <a:pt x="2771" y="2709"/>
                    <a:pt x="2591" y="2791"/>
                    <a:pt x="2410" y="2824"/>
                  </a:cubicBezTo>
                  <a:cubicBezTo>
                    <a:pt x="2339" y="2836"/>
                    <a:pt x="2272" y="2841"/>
                    <a:pt x="2209" y="2841"/>
                  </a:cubicBezTo>
                  <a:cubicBezTo>
                    <a:pt x="1750" y="2841"/>
                    <a:pt x="1515" y="2552"/>
                    <a:pt x="1558" y="2365"/>
                  </a:cubicBezTo>
                  <a:cubicBezTo>
                    <a:pt x="1558" y="2365"/>
                    <a:pt x="1558" y="2332"/>
                    <a:pt x="1623" y="2332"/>
                  </a:cubicBezTo>
                  <a:cubicBezTo>
                    <a:pt x="1634" y="2332"/>
                    <a:pt x="1654" y="2333"/>
                    <a:pt x="1680" y="2333"/>
                  </a:cubicBezTo>
                  <a:cubicBezTo>
                    <a:pt x="1818" y="2333"/>
                    <a:pt x="2139" y="2310"/>
                    <a:pt x="2263" y="2021"/>
                  </a:cubicBezTo>
                  <a:cubicBezTo>
                    <a:pt x="2381" y="1666"/>
                    <a:pt x="2109" y="1332"/>
                    <a:pt x="1777" y="1332"/>
                  </a:cubicBezTo>
                  <a:cubicBezTo>
                    <a:pt x="1695" y="1332"/>
                    <a:pt x="1610" y="1352"/>
                    <a:pt x="1525" y="1398"/>
                  </a:cubicBezTo>
                  <a:cubicBezTo>
                    <a:pt x="919" y="1775"/>
                    <a:pt x="1066" y="2693"/>
                    <a:pt x="1755" y="2889"/>
                  </a:cubicBezTo>
                  <a:cubicBezTo>
                    <a:pt x="1928" y="2969"/>
                    <a:pt x="2111" y="3007"/>
                    <a:pt x="2292" y="3007"/>
                  </a:cubicBezTo>
                  <a:cubicBezTo>
                    <a:pt x="2743" y="3007"/>
                    <a:pt x="3181" y="2770"/>
                    <a:pt x="3427" y="2348"/>
                  </a:cubicBezTo>
                  <a:cubicBezTo>
                    <a:pt x="3689" y="1808"/>
                    <a:pt x="3623" y="1168"/>
                    <a:pt x="3279" y="660"/>
                  </a:cubicBezTo>
                  <a:cubicBezTo>
                    <a:pt x="2954" y="235"/>
                    <a:pt x="2457" y="1"/>
                    <a:pt x="19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700650" y="2000225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4"/>
                    <a:pt x="164" y="328"/>
                    <a:pt x="115" y="476"/>
                  </a:cubicBezTo>
                  <a:cubicBezTo>
                    <a:pt x="1" y="853"/>
                    <a:pt x="312" y="1115"/>
                    <a:pt x="951" y="1410"/>
                  </a:cubicBezTo>
                  <a:cubicBezTo>
                    <a:pt x="1574" y="1689"/>
                    <a:pt x="1656" y="2410"/>
                    <a:pt x="1656" y="2410"/>
                  </a:cubicBezTo>
                  <a:cubicBezTo>
                    <a:pt x="1703" y="521"/>
                    <a:pt x="973" y="343"/>
                    <a:pt x="727" y="343"/>
                  </a:cubicBezTo>
                  <a:cubicBezTo>
                    <a:pt x="713" y="343"/>
                    <a:pt x="700" y="344"/>
                    <a:pt x="689" y="345"/>
                  </a:cubicBezTo>
                  <a:cubicBezTo>
                    <a:pt x="492" y="345"/>
                    <a:pt x="378" y="263"/>
                    <a:pt x="361" y="164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566250" y="1822375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1148" y="1"/>
                  </a:moveTo>
                  <a:lnTo>
                    <a:pt x="1148" y="1"/>
                  </a:lnTo>
                  <a:cubicBezTo>
                    <a:pt x="1246" y="115"/>
                    <a:pt x="1230" y="296"/>
                    <a:pt x="1115" y="410"/>
                  </a:cubicBezTo>
                  <a:cubicBezTo>
                    <a:pt x="918" y="591"/>
                    <a:pt x="361" y="1214"/>
                    <a:pt x="754" y="1837"/>
                  </a:cubicBezTo>
                  <a:cubicBezTo>
                    <a:pt x="1197" y="2525"/>
                    <a:pt x="1787" y="2295"/>
                    <a:pt x="1984" y="2886"/>
                  </a:cubicBezTo>
                  <a:cubicBezTo>
                    <a:pt x="1984" y="2886"/>
                    <a:pt x="2066" y="3164"/>
                    <a:pt x="1869" y="3279"/>
                  </a:cubicBezTo>
                  <a:cubicBezTo>
                    <a:pt x="1839" y="3295"/>
                    <a:pt x="1810" y="3303"/>
                    <a:pt x="1782" y="3303"/>
                  </a:cubicBezTo>
                  <a:cubicBezTo>
                    <a:pt x="1644" y="3303"/>
                    <a:pt x="1541" y="3118"/>
                    <a:pt x="1541" y="2968"/>
                  </a:cubicBezTo>
                  <a:cubicBezTo>
                    <a:pt x="1475" y="2656"/>
                    <a:pt x="1230" y="2427"/>
                    <a:pt x="935" y="2394"/>
                  </a:cubicBezTo>
                  <a:cubicBezTo>
                    <a:pt x="541" y="2328"/>
                    <a:pt x="492" y="2214"/>
                    <a:pt x="492" y="2214"/>
                  </a:cubicBezTo>
                  <a:lnTo>
                    <a:pt x="492" y="2214"/>
                  </a:lnTo>
                  <a:cubicBezTo>
                    <a:pt x="541" y="2361"/>
                    <a:pt x="558" y="2509"/>
                    <a:pt x="525" y="2656"/>
                  </a:cubicBezTo>
                  <a:cubicBezTo>
                    <a:pt x="459" y="2804"/>
                    <a:pt x="164" y="3295"/>
                    <a:pt x="721" y="3672"/>
                  </a:cubicBezTo>
                  <a:cubicBezTo>
                    <a:pt x="1295" y="4066"/>
                    <a:pt x="1574" y="3853"/>
                    <a:pt x="1689" y="4492"/>
                  </a:cubicBezTo>
                  <a:cubicBezTo>
                    <a:pt x="1787" y="5131"/>
                    <a:pt x="1836" y="5918"/>
                    <a:pt x="2180" y="6246"/>
                  </a:cubicBezTo>
                  <a:cubicBezTo>
                    <a:pt x="2066" y="6180"/>
                    <a:pt x="1984" y="6082"/>
                    <a:pt x="1918" y="5967"/>
                  </a:cubicBezTo>
                  <a:cubicBezTo>
                    <a:pt x="1765" y="5631"/>
                    <a:pt x="1441" y="5423"/>
                    <a:pt x="1079" y="5423"/>
                  </a:cubicBezTo>
                  <a:cubicBezTo>
                    <a:pt x="1053" y="5423"/>
                    <a:pt x="1027" y="5424"/>
                    <a:pt x="1000" y="5426"/>
                  </a:cubicBezTo>
                  <a:cubicBezTo>
                    <a:pt x="958" y="5429"/>
                    <a:pt x="919" y="5430"/>
                    <a:pt x="883" y="5430"/>
                  </a:cubicBezTo>
                  <a:cubicBezTo>
                    <a:pt x="433" y="5430"/>
                    <a:pt x="372" y="5252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0" y="6131"/>
                    <a:pt x="935" y="6623"/>
                  </a:cubicBezTo>
                  <a:cubicBezTo>
                    <a:pt x="1869" y="7098"/>
                    <a:pt x="1803" y="6738"/>
                    <a:pt x="3082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3" y="8700"/>
                    <a:pt x="4283" y="8697"/>
                    <a:pt x="4253" y="8697"/>
                  </a:cubicBezTo>
                  <a:cubicBezTo>
                    <a:pt x="4076" y="8697"/>
                    <a:pt x="3918" y="8780"/>
                    <a:pt x="3819" y="8934"/>
                  </a:cubicBezTo>
                  <a:cubicBezTo>
                    <a:pt x="3623" y="9229"/>
                    <a:pt x="3721" y="9639"/>
                    <a:pt x="4049" y="9803"/>
                  </a:cubicBezTo>
                  <a:cubicBezTo>
                    <a:pt x="4049" y="9803"/>
                    <a:pt x="3934" y="9590"/>
                    <a:pt x="4131" y="9573"/>
                  </a:cubicBezTo>
                  <a:cubicBezTo>
                    <a:pt x="4137" y="9573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3"/>
                    <a:pt x="4868" y="9540"/>
                  </a:cubicBezTo>
                  <a:cubicBezTo>
                    <a:pt x="4988" y="9427"/>
                    <a:pt x="5185" y="9330"/>
                    <a:pt x="5413" y="9330"/>
                  </a:cubicBezTo>
                  <a:cubicBezTo>
                    <a:pt x="5716" y="9330"/>
                    <a:pt x="6076" y="9500"/>
                    <a:pt x="6393" y="10032"/>
                  </a:cubicBezTo>
                  <a:cubicBezTo>
                    <a:pt x="6393" y="10032"/>
                    <a:pt x="6163" y="9229"/>
                    <a:pt x="4836" y="8688"/>
                  </a:cubicBezTo>
                  <a:cubicBezTo>
                    <a:pt x="3131" y="7983"/>
                    <a:pt x="2049" y="6262"/>
                    <a:pt x="2131" y="4426"/>
                  </a:cubicBezTo>
                  <a:cubicBezTo>
                    <a:pt x="2213" y="2181"/>
                    <a:pt x="3508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4679350" y="202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4697775" y="1836725"/>
              <a:ext cx="95100" cy="93850"/>
            </a:xfrm>
            <a:custGeom>
              <a:avLst/>
              <a:gdLst/>
              <a:ahLst/>
              <a:cxnLst/>
              <a:rect l="l" t="t" r="r" b="b"/>
              <a:pathLst>
                <a:path w="3804" h="3754" extrusionOk="0">
                  <a:moveTo>
                    <a:pt x="509" y="0"/>
                  </a:moveTo>
                  <a:cubicBezTo>
                    <a:pt x="509" y="0"/>
                    <a:pt x="296" y="82"/>
                    <a:pt x="148" y="689"/>
                  </a:cubicBezTo>
                  <a:cubicBezTo>
                    <a:pt x="1" y="1279"/>
                    <a:pt x="279" y="1508"/>
                    <a:pt x="1066" y="1869"/>
                  </a:cubicBezTo>
                  <a:cubicBezTo>
                    <a:pt x="1853" y="2230"/>
                    <a:pt x="1886" y="3525"/>
                    <a:pt x="1886" y="3525"/>
                  </a:cubicBezTo>
                  <a:lnTo>
                    <a:pt x="1902" y="3754"/>
                  </a:lnTo>
                  <a:lnTo>
                    <a:pt x="1919" y="3525"/>
                  </a:lnTo>
                  <a:cubicBezTo>
                    <a:pt x="1919" y="3525"/>
                    <a:pt x="1951" y="2230"/>
                    <a:pt x="2738" y="1869"/>
                  </a:cubicBezTo>
                  <a:cubicBezTo>
                    <a:pt x="3525" y="1508"/>
                    <a:pt x="3804" y="1279"/>
                    <a:pt x="3656" y="689"/>
                  </a:cubicBezTo>
                  <a:cubicBezTo>
                    <a:pt x="3525" y="82"/>
                    <a:pt x="3295" y="0"/>
                    <a:pt x="3295" y="0"/>
                  </a:cubicBezTo>
                  <a:cubicBezTo>
                    <a:pt x="3295" y="0"/>
                    <a:pt x="3295" y="271"/>
                    <a:pt x="3123" y="271"/>
                  </a:cubicBezTo>
                  <a:cubicBezTo>
                    <a:pt x="3106" y="271"/>
                    <a:pt x="3087" y="269"/>
                    <a:pt x="3066" y="263"/>
                  </a:cubicBezTo>
                  <a:cubicBezTo>
                    <a:pt x="2959" y="240"/>
                    <a:pt x="2821" y="182"/>
                    <a:pt x="2690" y="182"/>
                  </a:cubicBezTo>
                  <a:cubicBezTo>
                    <a:pt x="2539" y="182"/>
                    <a:pt x="2399" y="259"/>
                    <a:pt x="2328" y="558"/>
                  </a:cubicBezTo>
                  <a:cubicBezTo>
                    <a:pt x="2217" y="1084"/>
                    <a:pt x="2167" y="1657"/>
                    <a:pt x="1938" y="1657"/>
                  </a:cubicBezTo>
                  <a:cubicBezTo>
                    <a:pt x="1932" y="1657"/>
                    <a:pt x="1925" y="1657"/>
                    <a:pt x="1919" y="1656"/>
                  </a:cubicBezTo>
                  <a:cubicBezTo>
                    <a:pt x="1919" y="1648"/>
                    <a:pt x="1915" y="1644"/>
                    <a:pt x="1910" y="1644"/>
                  </a:cubicBezTo>
                  <a:cubicBezTo>
                    <a:pt x="1906" y="1644"/>
                    <a:pt x="1902" y="1648"/>
                    <a:pt x="1902" y="1656"/>
                  </a:cubicBezTo>
                  <a:lnTo>
                    <a:pt x="1886" y="1656"/>
                  </a:lnTo>
                  <a:cubicBezTo>
                    <a:pt x="1880" y="1657"/>
                    <a:pt x="1874" y="1657"/>
                    <a:pt x="1868" y="1657"/>
                  </a:cubicBezTo>
                  <a:cubicBezTo>
                    <a:pt x="1653" y="1657"/>
                    <a:pt x="1588" y="1084"/>
                    <a:pt x="1476" y="558"/>
                  </a:cubicBezTo>
                  <a:cubicBezTo>
                    <a:pt x="1406" y="259"/>
                    <a:pt x="1265" y="182"/>
                    <a:pt x="1114" y="182"/>
                  </a:cubicBezTo>
                  <a:cubicBezTo>
                    <a:pt x="983" y="182"/>
                    <a:pt x="845" y="240"/>
                    <a:pt x="738" y="263"/>
                  </a:cubicBezTo>
                  <a:cubicBezTo>
                    <a:pt x="718" y="269"/>
                    <a:pt x="699" y="271"/>
                    <a:pt x="681" y="271"/>
                  </a:cubicBezTo>
                  <a:cubicBezTo>
                    <a:pt x="509" y="271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456950" y="2072125"/>
              <a:ext cx="226650" cy="157950"/>
            </a:xfrm>
            <a:custGeom>
              <a:avLst/>
              <a:gdLst/>
              <a:ahLst/>
              <a:cxnLst/>
              <a:rect l="l" t="t" r="r" b="b"/>
              <a:pathLst>
                <a:path w="9066" h="6318" extrusionOk="0">
                  <a:moveTo>
                    <a:pt x="7069" y="1"/>
                  </a:moveTo>
                  <a:cubicBezTo>
                    <a:pt x="6614" y="1"/>
                    <a:pt x="6185" y="163"/>
                    <a:pt x="5918" y="501"/>
                  </a:cubicBezTo>
                  <a:cubicBezTo>
                    <a:pt x="5525" y="911"/>
                    <a:pt x="5476" y="1534"/>
                    <a:pt x="5803" y="2009"/>
                  </a:cubicBezTo>
                  <a:cubicBezTo>
                    <a:pt x="5902" y="2140"/>
                    <a:pt x="6033" y="2255"/>
                    <a:pt x="6180" y="2321"/>
                  </a:cubicBezTo>
                  <a:lnTo>
                    <a:pt x="6213" y="2321"/>
                  </a:lnTo>
                  <a:lnTo>
                    <a:pt x="6279" y="2353"/>
                  </a:lnTo>
                  <a:cubicBezTo>
                    <a:pt x="6312" y="2353"/>
                    <a:pt x="6344" y="2370"/>
                    <a:pt x="6377" y="2370"/>
                  </a:cubicBezTo>
                  <a:cubicBezTo>
                    <a:pt x="6450" y="2391"/>
                    <a:pt x="6524" y="2401"/>
                    <a:pt x="6599" y="2401"/>
                  </a:cubicBezTo>
                  <a:cubicBezTo>
                    <a:pt x="6810" y="2401"/>
                    <a:pt x="7018" y="2319"/>
                    <a:pt x="7164" y="2173"/>
                  </a:cubicBezTo>
                  <a:cubicBezTo>
                    <a:pt x="7558" y="1748"/>
                    <a:pt x="7279" y="1211"/>
                    <a:pt x="6936" y="1211"/>
                  </a:cubicBezTo>
                  <a:cubicBezTo>
                    <a:pt x="6909" y="1211"/>
                    <a:pt x="6881" y="1215"/>
                    <a:pt x="6852" y="1222"/>
                  </a:cubicBezTo>
                  <a:cubicBezTo>
                    <a:pt x="6541" y="1321"/>
                    <a:pt x="6475" y="1714"/>
                    <a:pt x="6705" y="1862"/>
                  </a:cubicBezTo>
                  <a:cubicBezTo>
                    <a:pt x="6756" y="1884"/>
                    <a:pt x="6810" y="1895"/>
                    <a:pt x="6864" y="1895"/>
                  </a:cubicBezTo>
                  <a:cubicBezTo>
                    <a:pt x="6968" y="1895"/>
                    <a:pt x="7072" y="1855"/>
                    <a:pt x="7147" y="1780"/>
                  </a:cubicBezTo>
                  <a:lnTo>
                    <a:pt x="7147" y="1780"/>
                  </a:lnTo>
                  <a:cubicBezTo>
                    <a:pt x="7180" y="1911"/>
                    <a:pt x="7131" y="2075"/>
                    <a:pt x="7016" y="2157"/>
                  </a:cubicBezTo>
                  <a:cubicBezTo>
                    <a:pt x="6857" y="2267"/>
                    <a:pt x="6678" y="2323"/>
                    <a:pt x="6495" y="2323"/>
                  </a:cubicBezTo>
                  <a:cubicBezTo>
                    <a:pt x="6434" y="2323"/>
                    <a:pt x="6373" y="2316"/>
                    <a:pt x="6312" y="2304"/>
                  </a:cubicBezTo>
                  <a:cubicBezTo>
                    <a:pt x="6213" y="2271"/>
                    <a:pt x="6131" y="2239"/>
                    <a:pt x="6049" y="2173"/>
                  </a:cubicBezTo>
                  <a:cubicBezTo>
                    <a:pt x="5541" y="1780"/>
                    <a:pt x="5508" y="1009"/>
                    <a:pt x="5967" y="567"/>
                  </a:cubicBezTo>
                  <a:cubicBezTo>
                    <a:pt x="6223" y="258"/>
                    <a:pt x="6617" y="112"/>
                    <a:pt x="7033" y="112"/>
                  </a:cubicBezTo>
                  <a:cubicBezTo>
                    <a:pt x="7899" y="112"/>
                    <a:pt x="8863" y="744"/>
                    <a:pt x="8885" y="1862"/>
                  </a:cubicBezTo>
                  <a:cubicBezTo>
                    <a:pt x="8918" y="2665"/>
                    <a:pt x="8475" y="3419"/>
                    <a:pt x="7754" y="3796"/>
                  </a:cubicBezTo>
                  <a:lnTo>
                    <a:pt x="7705" y="3812"/>
                  </a:lnTo>
                  <a:cubicBezTo>
                    <a:pt x="7606" y="3845"/>
                    <a:pt x="7524" y="3878"/>
                    <a:pt x="7426" y="3894"/>
                  </a:cubicBezTo>
                  <a:cubicBezTo>
                    <a:pt x="7198" y="3949"/>
                    <a:pt x="6970" y="3973"/>
                    <a:pt x="6742" y="3973"/>
                  </a:cubicBezTo>
                  <a:cubicBezTo>
                    <a:pt x="5175" y="3973"/>
                    <a:pt x="3626" y="2835"/>
                    <a:pt x="2295" y="2835"/>
                  </a:cubicBezTo>
                  <a:cubicBezTo>
                    <a:pt x="2151" y="2835"/>
                    <a:pt x="2009" y="2848"/>
                    <a:pt x="1869" y="2878"/>
                  </a:cubicBezTo>
                  <a:cubicBezTo>
                    <a:pt x="607" y="3173"/>
                    <a:pt x="247" y="4042"/>
                    <a:pt x="148" y="4583"/>
                  </a:cubicBezTo>
                  <a:cubicBezTo>
                    <a:pt x="1" y="5140"/>
                    <a:pt x="116" y="5730"/>
                    <a:pt x="558" y="6074"/>
                  </a:cubicBezTo>
                  <a:cubicBezTo>
                    <a:pt x="781" y="6241"/>
                    <a:pt x="1045" y="6317"/>
                    <a:pt x="1303" y="6317"/>
                  </a:cubicBezTo>
                  <a:cubicBezTo>
                    <a:pt x="1730" y="6317"/>
                    <a:pt x="2138" y="6110"/>
                    <a:pt x="2312" y="5763"/>
                  </a:cubicBezTo>
                  <a:cubicBezTo>
                    <a:pt x="2656" y="5222"/>
                    <a:pt x="2361" y="4517"/>
                    <a:pt x="1869" y="4402"/>
                  </a:cubicBezTo>
                  <a:cubicBezTo>
                    <a:pt x="1772" y="4363"/>
                    <a:pt x="1671" y="4344"/>
                    <a:pt x="1572" y="4344"/>
                  </a:cubicBezTo>
                  <a:cubicBezTo>
                    <a:pt x="1258" y="4344"/>
                    <a:pt x="966" y="4533"/>
                    <a:pt x="853" y="4845"/>
                  </a:cubicBezTo>
                  <a:cubicBezTo>
                    <a:pt x="820" y="4960"/>
                    <a:pt x="804" y="5091"/>
                    <a:pt x="837" y="5222"/>
                  </a:cubicBezTo>
                  <a:lnTo>
                    <a:pt x="837" y="5238"/>
                  </a:lnTo>
                  <a:cubicBezTo>
                    <a:pt x="837" y="5255"/>
                    <a:pt x="837" y="5255"/>
                    <a:pt x="853" y="5271"/>
                  </a:cubicBezTo>
                  <a:cubicBezTo>
                    <a:pt x="853" y="5287"/>
                    <a:pt x="853" y="5287"/>
                    <a:pt x="853" y="5304"/>
                  </a:cubicBezTo>
                  <a:cubicBezTo>
                    <a:pt x="915" y="5525"/>
                    <a:pt x="1124" y="5663"/>
                    <a:pt x="1349" y="5663"/>
                  </a:cubicBezTo>
                  <a:cubicBezTo>
                    <a:pt x="1424" y="5663"/>
                    <a:pt x="1501" y="5648"/>
                    <a:pt x="1574" y="5615"/>
                  </a:cubicBezTo>
                  <a:cubicBezTo>
                    <a:pt x="1905" y="5474"/>
                    <a:pt x="1812" y="4924"/>
                    <a:pt x="1471" y="4924"/>
                  </a:cubicBezTo>
                  <a:cubicBezTo>
                    <a:pt x="1457" y="4924"/>
                    <a:pt x="1442" y="4925"/>
                    <a:pt x="1427" y="4927"/>
                  </a:cubicBezTo>
                  <a:cubicBezTo>
                    <a:pt x="1050" y="4960"/>
                    <a:pt x="1115" y="5320"/>
                    <a:pt x="1050" y="5386"/>
                  </a:cubicBezTo>
                  <a:cubicBezTo>
                    <a:pt x="1041" y="5394"/>
                    <a:pt x="1032" y="5398"/>
                    <a:pt x="1022" y="5398"/>
                  </a:cubicBezTo>
                  <a:cubicBezTo>
                    <a:pt x="974" y="5398"/>
                    <a:pt x="916" y="5314"/>
                    <a:pt x="902" y="5287"/>
                  </a:cubicBezTo>
                  <a:cubicBezTo>
                    <a:pt x="837" y="5091"/>
                    <a:pt x="837" y="4894"/>
                    <a:pt x="935" y="4714"/>
                  </a:cubicBezTo>
                  <a:cubicBezTo>
                    <a:pt x="1086" y="4505"/>
                    <a:pt x="1311" y="4394"/>
                    <a:pt x="1546" y="4394"/>
                  </a:cubicBezTo>
                  <a:cubicBezTo>
                    <a:pt x="1643" y="4394"/>
                    <a:pt x="1741" y="4413"/>
                    <a:pt x="1837" y="4451"/>
                  </a:cubicBezTo>
                  <a:cubicBezTo>
                    <a:pt x="2296" y="4566"/>
                    <a:pt x="2542" y="5222"/>
                    <a:pt x="2230" y="5730"/>
                  </a:cubicBezTo>
                  <a:cubicBezTo>
                    <a:pt x="2081" y="6037"/>
                    <a:pt x="1711" y="6213"/>
                    <a:pt x="1329" y="6213"/>
                  </a:cubicBezTo>
                  <a:cubicBezTo>
                    <a:pt x="1079" y="6213"/>
                    <a:pt x="825" y="6138"/>
                    <a:pt x="624" y="5976"/>
                  </a:cubicBezTo>
                  <a:cubicBezTo>
                    <a:pt x="99" y="5566"/>
                    <a:pt x="116" y="4632"/>
                    <a:pt x="542" y="4058"/>
                  </a:cubicBezTo>
                  <a:cubicBezTo>
                    <a:pt x="906" y="3593"/>
                    <a:pt x="1501" y="3350"/>
                    <a:pt x="2121" y="3350"/>
                  </a:cubicBezTo>
                  <a:cubicBezTo>
                    <a:pt x="2310" y="3350"/>
                    <a:pt x="2501" y="3373"/>
                    <a:pt x="2689" y="3419"/>
                  </a:cubicBezTo>
                  <a:cubicBezTo>
                    <a:pt x="3492" y="3615"/>
                    <a:pt x="4328" y="3960"/>
                    <a:pt x="5213" y="4206"/>
                  </a:cubicBezTo>
                  <a:cubicBezTo>
                    <a:pt x="5536" y="4264"/>
                    <a:pt x="5863" y="4298"/>
                    <a:pt x="6186" y="4298"/>
                  </a:cubicBezTo>
                  <a:cubicBezTo>
                    <a:pt x="6765" y="4298"/>
                    <a:pt x="7331" y="4190"/>
                    <a:pt x="7836" y="3927"/>
                  </a:cubicBezTo>
                  <a:cubicBezTo>
                    <a:pt x="8606" y="3533"/>
                    <a:pt x="9065" y="2714"/>
                    <a:pt x="9033" y="1845"/>
                  </a:cubicBezTo>
                  <a:cubicBezTo>
                    <a:pt x="9000" y="653"/>
                    <a:pt x="7982" y="1"/>
                    <a:pt x="70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380750" y="2207975"/>
              <a:ext cx="153675" cy="154925"/>
            </a:xfrm>
            <a:custGeom>
              <a:avLst/>
              <a:gdLst/>
              <a:ahLst/>
              <a:cxnLst/>
              <a:rect l="l" t="t" r="r" b="b"/>
              <a:pathLst>
                <a:path w="6147" h="6197" extrusionOk="0">
                  <a:moveTo>
                    <a:pt x="3065" y="1"/>
                  </a:moveTo>
                  <a:cubicBezTo>
                    <a:pt x="3032" y="116"/>
                    <a:pt x="3016" y="247"/>
                    <a:pt x="3000" y="361"/>
                  </a:cubicBezTo>
                  <a:cubicBezTo>
                    <a:pt x="3000" y="361"/>
                    <a:pt x="2918" y="1263"/>
                    <a:pt x="2033" y="1394"/>
                  </a:cubicBezTo>
                  <a:cubicBezTo>
                    <a:pt x="1164" y="1509"/>
                    <a:pt x="574" y="1640"/>
                    <a:pt x="541" y="2296"/>
                  </a:cubicBezTo>
                  <a:cubicBezTo>
                    <a:pt x="511" y="2911"/>
                    <a:pt x="330" y="3238"/>
                    <a:pt x="72" y="3238"/>
                  </a:cubicBezTo>
                  <a:cubicBezTo>
                    <a:pt x="49" y="3238"/>
                    <a:pt x="25" y="3235"/>
                    <a:pt x="0" y="3230"/>
                  </a:cubicBezTo>
                  <a:lnTo>
                    <a:pt x="0" y="3230"/>
                  </a:lnTo>
                  <a:cubicBezTo>
                    <a:pt x="0" y="3230"/>
                    <a:pt x="359" y="3769"/>
                    <a:pt x="957" y="3769"/>
                  </a:cubicBezTo>
                  <a:cubicBezTo>
                    <a:pt x="1082" y="3769"/>
                    <a:pt x="1216" y="3745"/>
                    <a:pt x="1361" y="3689"/>
                  </a:cubicBezTo>
                  <a:cubicBezTo>
                    <a:pt x="2180" y="3377"/>
                    <a:pt x="2115" y="2820"/>
                    <a:pt x="2131" y="2673"/>
                  </a:cubicBezTo>
                  <a:cubicBezTo>
                    <a:pt x="2131" y="2520"/>
                    <a:pt x="2202" y="2325"/>
                    <a:pt x="2344" y="2325"/>
                  </a:cubicBezTo>
                  <a:cubicBezTo>
                    <a:pt x="2354" y="2325"/>
                    <a:pt x="2365" y="2326"/>
                    <a:pt x="2377" y="2328"/>
                  </a:cubicBezTo>
                  <a:cubicBezTo>
                    <a:pt x="2541" y="2361"/>
                    <a:pt x="2606" y="2673"/>
                    <a:pt x="2360" y="2968"/>
                  </a:cubicBezTo>
                  <a:cubicBezTo>
                    <a:pt x="2016" y="3312"/>
                    <a:pt x="1983" y="3869"/>
                    <a:pt x="2262" y="4263"/>
                  </a:cubicBezTo>
                  <a:cubicBezTo>
                    <a:pt x="2623" y="4820"/>
                    <a:pt x="3065" y="6197"/>
                    <a:pt x="3065" y="6197"/>
                  </a:cubicBezTo>
                  <a:cubicBezTo>
                    <a:pt x="3065" y="6197"/>
                    <a:pt x="3508" y="4820"/>
                    <a:pt x="3868" y="4263"/>
                  </a:cubicBezTo>
                  <a:cubicBezTo>
                    <a:pt x="4163" y="3869"/>
                    <a:pt x="4114" y="3312"/>
                    <a:pt x="3770" y="2968"/>
                  </a:cubicBezTo>
                  <a:cubicBezTo>
                    <a:pt x="3541" y="2673"/>
                    <a:pt x="3606" y="2345"/>
                    <a:pt x="3770" y="2328"/>
                  </a:cubicBezTo>
                  <a:cubicBezTo>
                    <a:pt x="3782" y="2326"/>
                    <a:pt x="3792" y="2325"/>
                    <a:pt x="3803" y="2325"/>
                  </a:cubicBezTo>
                  <a:cubicBezTo>
                    <a:pt x="3943" y="2325"/>
                    <a:pt x="4001" y="2520"/>
                    <a:pt x="4016" y="2673"/>
                  </a:cubicBezTo>
                  <a:cubicBezTo>
                    <a:pt x="4032" y="2837"/>
                    <a:pt x="3967" y="3394"/>
                    <a:pt x="4786" y="3689"/>
                  </a:cubicBezTo>
                  <a:cubicBezTo>
                    <a:pt x="4924" y="3741"/>
                    <a:pt x="5054" y="3763"/>
                    <a:pt x="5175" y="3763"/>
                  </a:cubicBezTo>
                  <a:cubicBezTo>
                    <a:pt x="5773" y="3763"/>
                    <a:pt x="6147" y="3230"/>
                    <a:pt x="6147" y="3230"/>
                  </a:cubicBezTo>
                  <a:lnTo>
                    <a:pt x="6147" y="3230"/>
                  </a:lnTo>
                  <a:cubicBezTo>
                    <a:pt x="6121" y="3235"/>
                    <a:pt x="6095" y="3238"/>
                    <a:pt x="6071" y="3238"/>
                  </a:cubicBezTo>
                  <a:cubicBezTo>
                    <a:pt x="5801" y="3238"/>
                    <a:pt x="5620" y="2911"/>
                    <a:pt x="5590" y="2296"/>
                  </a:cubicBezTo>
                  <a:cubicBezTo>
                    <a:pt x="5557" y="1640"/>
                    <a:pt x="4983" y="1509"/>
                    <a:pt x="4098" y="1394"/>
                  </a:cubicBezTo>
                  <a:cubicBezTo>
                    <a:pt x="3229" y="1263"/>
                    <a:pt x="3147" y="361"/>
                    <a:pt x="3147" y="361"/>
                  </a:cubicBezTo>
                  <a:cubicBezTo>
                    <a:pt x="3131" y="247"/>
                    <a:pt x="3098" y="132"/>
                    <a:pt x="30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484000" y="21616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948" y="1"/>
                  </a:moveTo>
                  <a:cubicBezTo>
                    <a:pt x="332" y="1"/>
                    <a:pt x="1" y="266"/>
                    <a:pt x="1" y="266"/>
                  </a:cubicBezTo>
                  <a:cubicBezTo>
                    <a:pt x="226" y="193"/>
                    <a:pt x="434" y="147"/>
                    <a:pt x="642" y="147"/>
                  </a:cubicBezTo>
                  <a:cubicBezTo>
                    <a:pt x="950" y="147"/>
                    <a:pt x="1255" y="248"/>
                    <a:pt x="1607" y="512"/>
                  </a:cubicBezTo>
                  <a:cubicBezTo>
                    <a:pt x="2214" y="954"/>
                    <a:pt x="1837" y="1708"/>
                    <a:pt x="1738" y="2200"/>
                  </a:cubicBezTo>
                  <a:cubicBezTo>
                    <a:pt x="1640" y="2708"/>
                    <a:pt x="2361" y="2938"/>
                    <a:pt x="2738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46" y="2889"/>
                    <a:pt x="3377" y="1938"/>
                    <a:pt x="3148" y="1676"/>
                  </a:cubicBezTo>
                  <a:cubicBezTo>
                    <a:pt x="2972" y="1446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1"/>
                    <a:pt x="3279" y="1872"/>
                    <a:pt x="3951" y="2315"/>
                  </a:cubicBezTo>
                  <a:cubicBezTo>
                    <a:pt x="4121" y="2427"/>
                    <a:pt x="4280" y="2468"/>
                    <a:pt x="4423" y="2468"/>
                  </a:cubicBezTo>
                  <a:cubicBezTo>
                    <a:pt x="4847" y="2468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20" y="2102"/>
                    <a:pt x="5114" y="2102"/>
                  </a:cubicBezTo>
                  <a:cubicBezTo>
                    <a:pt x="4745" y="2102"/>
                    <a:pt x="4965" y="1575"/>
                    <a:pt x="4787" y="1430"/>
                  </a:cubicBezTo>
                  <a:cubicBezTo>
                    <a:pt x="4713" y="1366"/>
                    <a:pt x="4618" y="1330"/>
                    <a:pt x="4521" y="1330"/>
                  </a:cubicBezTo>
                  <a:cubicBezTo>
                    <a:pt x="4467" y="1330"/>
                    <a:pt x="4413" y="1341"/>
                    <a:pt x="4361" y="1364"/>
                  </a:cubicBezTo>
                  <a:cubicBezTo>
                    <a:pt x="4317" y="1371"/>
                    <a:pt x="4274" y="1374"/>
                    <a:pt x="4235" y="1374"/>
                  </a:cubicBezTo>
                  <a:cubicBezTo>
                    <a:pt x="4079" y="1374"/>
                    <a:pt x="3968" y="1324"/>
                    <a:pt x="4033" y="1233"/>
                  </a:cubicBezTo>
                  <a:cubicBezTo>
                    <a:pt x="4069" y="1184"/>
                    <a:pt x="4107" y="1165"/>
                    <a:pt x="4159" y="1165"/>
                  </a:cubicBezTo>
                  <a:cubicBezTo>
                    <a:pt x="4295" y="1165"/>
                    <a:pt x="4521" y="1296"/>
                    <a:pt x="5033" y="1331"/>
                  </a:cubicBezTo>
                  <a:cubicBezTo>
                    <a:pt x="5068" y="1334"/>
                    <a:pt x="5104" y="1336"/>
                    <a:pt x="5139" y="1336"/>
                  </a:cubicBezTo>
                  <a:cubicBezTo>
                    <a:pt x="5904" y="1336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0" y="932"/>
                    <a:pt x="5513" y="1030"/>
                    <a:pt x="5023" y="1030"/>
                  </a:cubicBezTo>
                  <a:cubicBezTo>
                    <a:pt x="3852" y="1030"/>
                    <a:pt x="2669" y="468"/>
                    <a:pt x="1837" y="168"/>
                  </a:cubicBezTo>
                  <a:cubicBezTo>
                    <a:pt x="1496" y="44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525400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2506" y="0"/>
                  </a:moveTo>
                  <a:cubicBezTo>
                    <a:pt x="1919" y="0"/>
                    <a:pt x="1243" y="125"/>
                    <a:pt x="869" y="621"/>
                  </a:cubicBezTo>
                  <a:cubicBezTo>
                    <a:pt x="0" y="1768"/>
                    <a:pt x="525" y="2522"/>
                    <a:pt x="525" y="2522"/>
                  </a:cubicBezTo>
                  <a:cubicBezTo>
                    <a:pt x="525" y="2522"/>
                    <a:pt x="361" y="2162"/>
                    <a:pt x="1393" y="2162"/>
                  </a:cubicBezTo>
                  <a:cubicBezTo>
                    <a:pt x="2426" y="2145"/>
                    <a:pt x="2311" y="1490"/>
                    <a:pt x="2262" y="1260"/>
                  </a:cubicBezTo>
                  <a:cubicBezTo>
                    <a:pt x="2180" y="1014"/>
                    <a:pt x="2246" y="752"/>
                    <a:pt x="2410" y="555"/>
                  </a:cubicBezTo>
                  <a:cubicBezTo>
                    <a:pt x="2656" y="195"/>
                    <a:pt x="3606" y="129"/>
                    <a:pt x="3606" y="129"/>
                  </a:cubicBezTo>
                  <a:cubicBezTo>
                    <a:pt x="3606" y="129"/>
                    <a:pt x="3102" y="0"/>
                    <a:pt x="2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594225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61" y="541"/>
                    <a:pt x="1001" y="738"/>
                  </a:cubicBezTo>
                  <a:cubicBezTo>
                    <a:pt x="640" y="935"/>
                    <a:pt x="1" y="1344"/>
                    <a:pt x="263" y="2016"/>
                  </a:cubicBezTo>
                  <a:cubicBezTo>
                    <a:pt x="509" y="2688"/>
                    <a:pt x="1689" y="2426"/>
                    <a:pt x="2263" y="2623"/>
                  </a:cubicBezTo>
                  <a:cubicBezTo>
                    <a:pt x="2263" y="2623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655700" y="2032200"/>
              <a:ext cx="79925" cy="107775"/>
            </a:xfrm>
            <a:custGeom>
              <a:avLst/>
              <a:gdLst/>
              <a:ahLst/>
              <a:cxnLst/>
              <a:rect l="l" t="t" r="r" b="b"/>
              <a:pathLst>
                <a:path w="3197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56" y="3344"/>
                    <a:pt x="1050" y="4311"/>
                    <a:pt x="1050" y="4311"/>
                  </a:cubicBezTo>
                  <a:cubicBezTo>
                    <a:pt x="1427" y="4049"/>
                    <a:pt x="1787" y="3360"/>
                    <a:pt x="2492" y="2934"/>
                  </a:cubicBezTo>
                  <a:cubicBezTo>
                    <a:pt x="3197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4" y="1704"/>
                    <a:pt x="2758" y="1749"/>
                    <a:pt x="2599" y="1749"/>
                  </a:cubicBezTo>
                  <a:cubicBezTo>
                    <a:pt x="2552" y="1749"/>
                    <a:pt x="2500" y="1745"/>
                    <a:pt x="2443" y="1737"/>
                  </a:cubicBezTo>
                  <a:cubicBezTo>
                    <a:pt x="2415" y="1731"/>
                    <a:pt x="2388" y="1727"/>
                    <a:pt x="2361" y="1727"/>
                  </a:cubicBezTo>
                  <a:cubicBezTo>
                    <a:pt x="2133" y="1727"/>
                    <a:pt x="1945" y="1962"/>
                    <a:pt x="2033" y="2196"/>
                  </a:cubicBezTo>
                  <a:cubicBezTo>
                    <a:pt x="2101" y="2359"/>
                    <a:pt x="1967" y="2533"/>
                    <a:pt x="1808" y="2533"/>
                  </a:cubicBezTo>
                  <a:cubicBezTo>
                    <a:pt x="1774" y="2533"/>
                    <a:pt x="1740" y="2525"/>
                    <a:pt x="1705" y="2508"/>
                  </a:cubicBezTo>
                  <a:cubicBezTo>
                    <a:pt x="1558" y="2442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1" y="688"/>
                  </a:cubicBezTo>
                  <a:cubicBezTo>
                    <a:pt x="1801" y="212"/>
                    <a:pt x="1344" y="110"/>
                    <a:pt x="1028" y="110"/>
                  </a:cubicBezTo>
                  <a:cubicBezTo>
                    <a:pt x="930" y="110"/>
                    <a:pt x="845" y="120"/>
                    <a:pt x="787" y="131"/>
                  </a:cubicBezTo>
                  <a:cubicBezTo>
                    <a:pt x="764" y="134"/>
                    <a:pt x="741" y="135"/>
                    <a:pt x="718" y="135"/>
                  </a:cubicBezTo>
                  <a:cubicBezTo>
                    <a:pt x="594" y="135"/>
                    <a:pt x="474" y="97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637675" y="1873650"/>
              <a:ext cx="202875" cy="202825"/>
            </a:xfrm>
            <a:custGeom>
              <a:avLst/>
              <a:gdLst/>
              <a:ahLst/>
              <a:cxnLst/>
              <a:rect l="l" t="t" r="r" b="b"/>
              <a:pathLst>
                <a:path w="8115" h="8113" extrusionOk="0">
                  <a:moveTo>
                    <a:pt x="5762" y="0"/>
                  </a:moveTo>
                  <a:cubicBezTo>
                    <a:pt x="5243" y="0"/>
                    <a:pt x="4733" y="167"/>
                    <a:pt x="4426" y="572"/>
                  </a:cubicBezTo>
                  <a:cubicBezTo>
                    <a:pt x="4115" y="998"/>
                    <a:pt x="4082" y="1556"/>
                    <a:pt x="4311" y="2031"/>
                  </a:cubicBezTo>
                  <a:cubicBezTo>
                    <a:pt x="4519" y="2446"/>
                    <a:pt x="4854" y="2593"/>
                    <a:pt x="5182" y="2593"/>
                  </a:cubicBezTo>
                  <a:cubicBezTo>
                    <a:pt x="5527" y="2593"/>
                    <a:pt x="5864" y="2429"/>
                    <a:pt x="6032" y="2244"/>
                  </a:cubicBezTo>
                  <a:cubicBezTo>
                    <a:pt x="6229" y="2031"/>
                    <a:pt x="6295" y="1752"/>
                    <a:pt x="6246" y="1490"/>
                  </a:cubicBezTo>
                  <a:cubicBezTo>
                    <a:pt x="6188" y="1162"/>
                    <a:pt x="5959" y="1022"/>
                    <a:pt x="5751" y="1022"/>
                  </a:cubicBezTo>
                  <a:cubicBezTo>
                    <a:pt x="5606" y="1022"/>
                    <a:pt x="5470" y="1090"/>
                    <a:pt x="5410" y="1212"/>
                  </a:cubicBezTo>
                  <a:cubicBezTo>
                    <a:pt x="5278" y="1490"/>
                    <a:pt x="5344" y="1851"/>
                    <a:pt x="5754" y="1916"/>
                  </a:cubicBezTo>
                  <a:cubicBezTo>
                    <a:pt x="6098" y="1966"/>
                    <a:pt x="5918" y="2392"/>
                    <a:pt x="5475" y="2506"/>
                  </a:cubicBezTo>
                  <a:cubicBezTo>
                    <a:pt x="5395" y="2527"/>
                    <a:pt x="5314" y="2537"/>
                    <a:pt x="5234" y="2537"/>
                  </a:cubicBezTo>
                  <a:cubicBezTo>
                    <a:pt x="4875" y="2537"/>
                    <a:pt x="4541" y="2334"/>
                    <a:pt x="4393" y="1998"/>
                  </a:cubicBezTo>
                  <a:cubicBezTo>
                    <a:pt x="4180" y="1556"/>
                    <a:pt x="4229" y="1031"/>
                    <a:pt x="4524" y="638"/>
                  </a:cubicBezTo>
                  <a:cubicBezTo>
                    <a:pt x="4781" y="300"/>
                    <a:pt x="5238" y="141"/>
                    <a:pt x="5711" y="141"/>
                  </a:cubicBezTo>
                  <a:cubicBezTo>
                    <a:pt x="5813" y="141"/>
                    <a:pt x="5915" y="148"/>
                    <a:pt x="6016" y="163"/>
                  </a:cubicBezTo>
                  <a:cubicBezTo>
                    <a:pt x="7229" y="294"/>
                    <a:pt x="7917" y="1998"/>
                    <a:pt x="7196" y="3146"/>
                  </a:cubicBezTo>
                  <a:cubicBezTo>
                    <a:pt x="6967" y="3506"/>
                    <a:pt x="6623" y="3801"/>
                    <a:pt x="6229" y="3998"/>
                  </a:cubicBezTo>
                  <a:cubicBezTo>
                    <a:pt x="5842" y="4164"/>
                    <a:pt x="5392" y="4247"/>
                    <a:pt x="4869" y="4247"/>
                  </a:cubicBezTo>
                  <a:cubicBezTo>
                    <a:pt x="4462" y="4247"/>
                    <a:pt x="4010" y="4197"/>
                    <a:pt x="3508" y="4096"/>
                  </a:cubicBezTo>
                  <a:cubicBezTo>
                    <a:pt x="3202" y="4035"/>
                    <a:pt x="2903" y="4005"/>
                    <a:pt x="2616" y="4005"/>
                  </a:cubicBezTo>
                  <a:cubicBezTo>
                    <a:pt x="1289" y="4005"/>
                    <a:pt x="239" y="4661"/>
                    <a:pt x="132" y="5981"/>
                  </a:cubicBezTo>
                  <a:cubicBezTo>
                    <a:pt x="0" y="7571"/>
                    <a:pt x="1033" y="8112"/>
                    <a:pt x="1033" y="8112"/>
                  </a:cubicBezTo>
                  <a:cubicBezTo>
                    <a:pt x="1033" y="8112"/>
                    <a:pt x="1017" y="8079"/>
                    <a:pt x="1017" y="8063"/>
                  </a:cubicBezTo>
                  <a:cubicBezTo>
                    <a:pt x="443" y="7424"/>
                    <a:pt x="607" y="6227"/>
                    <a:pt x="607" y="6227"/>
                  </a:cubicBezTo>
                  <a:cubicBezTo>
                    <a:pt x="689" y="5719"/>
                    <a:pt x="951" y="5244"/>
                    <a:pt x="1345" y="4900"/>
                  </a:cubicBezTo>
                  <a:cubicBezTo>
                    <a:pt x="1937" y="4460"/>
                    <a:pt x="2695" y="4378"/>
                    <a:pt x="3182" y="4378"/>
                  </a:cubicBezTo>
                  <a:cubicBezTo>
                    <a:pt x="3477" y="4378"/>
                    <a:pt x="3672" y="4408"/>
                    <a:pt x="3672" y="4408"/>
                  </a:cubicBezTo>
                  <a:cubicBezTo>
                    <a:pt x="3918" y="4441"/>
                    <a:pt x="4147" y="4457"/>
                    <a:pt x="4361" y="4473"/>
                  </a:cubicBezTo>
                  <a:cubicBezTo>
                    <a:pt x="4446" y="4477"/>
                    <a:pt x="4533" y="4480"/>
                    <a:pt x="4621" y="4480"/>
                  </a:cubicBezTo>
                  <a:cubicBezTo>
                    <a:pt x="5609" y="4480"/>
                    <a:pt x="6710" y="4207"/>
                    <a:pt x="7327" y="3244"/>
                  </a:cubicBezTo>
                  <a:cubicBezTo>
                    <a:pt x="8114" y="1982"/>
                    <a:pt x="7360" y="179"/>
                    <a:pt x="6032" y="15"/>
                  </a:cubicBezTo>
                  <a:cubicBezTo>
                    <a:pt x="5943" y="5"/>
                    <a:pt x="5852" y="0"/>
                    <a:pt x="57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691350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7" y="209"/>
                    <a:pt x="170" y="202"/>
                    <a:pt x="248" y="202"/>
                  </a:cubicBezTo>
                  <a:cubicBezTo>
                    <a:pt x="735" y="202"/>
                    <a:pt x="1048" y="499"/>
                    <a:pt x="935" y="979"/>
                  </a:cubicBezTo>
                  <a:cubicBezTo>
                    <a:pt x="804" y="1405"/>
                    <a:pt x="968" y="1848"/>
                    <a:pt x="1328" y="2110"/>
                  </a:cubicBezTo>
                  <a:cubicBezTo>
                    <a:pt x="1640" y="2372"/>
                    <a:pt x="2558" y="2372"/>
                    <a:pt x="2558" y="2372"/>
                  </a:cubicBezTo>
                  <a:cubicBezTo>
                    <a:pt x="2296" y="2225"/>
                    <a:pt x="2525" y="1864"/>
                    <a:pt x="2689" y="1438"/>
                  </a:cubicBezTo>
                  <a:cubicBezTo>
                    <a:pt x="2845" y="1017"/>
                    <a:pt x="2423" y="863"/>
                    <a:pt x="2226" y="863"/>
                  </a:cubicBezTo>
                  <a:cubicBezTo>
                    <a:pt x="2216" y="863"/>
                    <a:pt x="2206" y="864"/>
                    <a:pt x="2197" y="864"/>
                  </a:cubicBezTo>
                  <a:cubicBezTo>
                    <a:pt x="2110" y="882"/>
                    <a:pt x="2036" y="900"/>
                    <a:pt x="1966" y="900"/>
                  </a:cubicBezTo>
                  <a:cubicBezTo>
                    <a:pt x="1906" y="900"/>
                    <a:pt x="1848" y="886"/>
                    <a:pt x="1787" y="848"/>
                  </a:cubicBezTo>
                  <a:cubicBezTo>
                    <a:pt x="1696" y="783"/>
                    <a:pt x="1729" y="572"/>
                    <a:pt x="1987" y="572"/>
                  </a:cubicBezTo>
                  <a:cubicBezTo>
                    <a:pt x="2053" y="572"/>
                    <a:pt x="2133" y="585"/>
                    <a:pt x="2230" y="619"/>
                  </a:cubicBezTo>
                  <a:cubicBezTo>
                    <a:pt x="2722" y="766"/>
                    <a:pt x="2574" y="1225"/>
                    <a:pt x="3295" y="1373"/>
                  </a:cubicBezTo>
                  <a:cubicBezTo>
                    <a:pt x="3353" y="1384"/>
                    <a:pt x="3407" y="1389"/>
                    <a:pt x="3457" y="1389"/>
                  </a:cubicBezTo>
                  <a:cubicBezTo>
                    <a:pt x="4058" y="1389"/>
                    <a:pt x="4203" y="641"/>
                    <a:pt x="4279" y="520"/>
                  </a:cubicBezTo>
                  <a:cubicBezTo>
                    <a:pt x="4394" y="389"/>
                    <a:pt x="4525" y="258"/>
                    <a:pt x="4656" y="143"/>
                  </a:cubicBezTo>
                  <a:lnTo>
                    <a:pt x="4656" y="143"/>
                  </a:lnTo>
                  <a:cubicBezTo>
                    <a:pt x="4456" y="267"/>
                    <a:pt x="4084" y="386"/>
                    <a:pt x="3546" y="386"/>
                  </a:cubicBezTo>
                  <a:cubicBezTo>
                    <a:pt x="3160" y="386"/>
                    <a:pt x="2687" y="324"/>
                    <a:pt x="2132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697900" y="1880975"/>
              <a:ext cx="80775" cy="83700"/>
            </a:xfrm>
            <a:custGeom>
              <a:avLst/>
              <a:gdLst/>
              <a:ahLst/>
              <a:cxnLst/>
              <a:rect l="l" t="t" r="r" b="b"/>
              <a:pathLst>
                <a:path w="3231" h="3348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509" y="279"/>
                    <a:pt x="1443" y="722"/>
                    <a:pt x="739" y="1328"/>
                  </a:cubicBezTo>
                  <a:cubicBezTo>
                    <a:pt x="1" y="1951"/>
                    <a:pt x="214" y="2410"/>
                    <a:pt x="378" y="2672"/>
                  </a:cubicBezTo>
                  <a:cubicBezTo>
                    <a:pt x="476" y="2804"/>
                    <a:pt x="444" y="2984"/>
                    <a:pt x="312" y="3082"/>
                  </a:cubicBezTo>
                  <a:cubicBezTo>
                    <a:pt x="1411" y="2967"/>
                    <a:pt x="1247" y="2328"/>
                    <a:pt x="1181" y="2132"/>
                  </a:cubicBezTo>
                  <a:cubicBezTo>
                    <a:pt x="1116" y="1935"/>
                    <a:pt x="1148" y="1836"/>
                    <a:pt x="1263" y="1836"/>
                  </a:cubicBezTo>
                  <a:cubicBezTo>
                    <a:pt x="1361" y="1836"/>
                    <a:pt x="1361" y="2066"/>
                    <a:pt x="1345" y="2345"/>
                  </a:cubicBezTo>
                  <a:cubicBezTo>
                    <a:pt x="1345" y="2623"/>
                    <a:pt x="1280" y="3279"/>
                    <a:pt x="2132" y="3344"/>
                  </a:cubicBezTo>
                  <a:cubicBezTo>
                    <a:pt x="2163" y="3347"/>
                    <a:pt x="2193" y="3348"/>
                    <a:pt x="2222" y="3348"/>
                  </a:cubicBezTo>
                  <a:cubicBezTo>
                    <a:pt x="3002" y="3348"/>
                    <a:pt x="3230" y="2541"/>
                    <a:pt x="3230" y="2541"/>
                  </a:cubicBezTo>
                  <a:lnTo>
                    <a:pt x="3230" y="2541"/>
                  </a:lnTo>
                  <a:cubicBezTo>
                    <a:pt x="3105" y="2576"/>
                    <a:pt x="2954" y="2601"/>
                    <a:pt x="2794" y="2601"/>
                  </a:cubicBezTo>
                  <a:cubicBezTo>
                    <a:pt x="2344" y="2601"/>
                    <a:pt x="1821" y="2401"/>
                    <a:pt x="1591" y="1640"/>
                  </a:cubicBezTo>
                  <a:cubicBezTo>
                    <a:pt x="1394" y="1066"/>
                    <a:pt x="1542" y="427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872075" y="1774850"/>
              <a:ext cx="115575" cy="137300"/>
            </a:xfrm>
            <a:custGeom>
              <a:avLst/>
              <a:gdLst/>
              <a:ahLst/>
              <a:cxnLst/>
              <a:rect l="l" t="t" r="r" b="b"/>
              <a:pathLst>
                <a:path w="4623" h="5492" extrusionOk="0">
                  <a:moveTo>
                    <a:pt x="4328" y="0"/>
                  </a:moveTo>
                  <a:lnTo>
                    <a:pt x="4328" y="0"/>
                  </a:lnTo>
                  <a:cubicBezTo>
                    <a:pt x="4442" y="459"/>
                    <a:pt x="4311" y="935"/>
                    <a:pt x="4000" y="1295"/>
                  </a:cubicBezTo>
                  <a:cubicBezTo>
                    <a:pt x="3951" y="1377"/>
                    <a:pt x="3885" y="1443"/>
                    <a:pt x="3803" y="1508"/>
                  </a:cubicBezTo>
                  <a:cubicBezTo>
                    <a:pt x="3016" y="2066"/>
                    <a:pt x="1902" y="1787"/>
                    <a:pt x="1000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1" y="5164"/>
                    <a:pt x="0" y="5491"/>
                  </a:cubicBezTo>
                  <a:cubicBezTo>
                    <a:pt x="295" y="5295"/>
                    <a:pt x="476" y="4934"/>
                    <a:pt x="443" y="4573"/>
                  </a:cubicBezTo>
                  <a:cubicBezTo>
                    <a:pt x="443" y="3931"/>
                    <a:pt x="500" y="3202"/>
                    <a:pt x="695" y="3202"/>
                  </a:cubicBezTo>
                  <a:cubicBezTo>
                    <a:pt x="708" y="3202"/>
                    <a:pt x="723" y="3205"/>
                    <a:pt x="738" y="3213"/>
                  </a:cubicBezTo>
                  <a:cubicBezTo>
                    <a:pt x="967" y="3311"/>
                    <a:pt x="787" y="3574"/>
                    <a:pt x="705" y="3721"/>
                  </a:cubicBezTo>
                  <a:cubicBezTo>
                    <a:pt x="607" y="3869"/>
                    <a:pt x="443" y="4541"/>
                    <a:pt x="1164" y="4950"/>
                  </a:cubicBezTo>
                  <a:cubicBezTo>
                    <a:pt x="1164" y="4950"/>
                    <a:pt x="935" y="4426"/>
                    <a:pt x="1328" y="4147"/>
                  </a:cubicBezTo>
                  <a:cubicBezTo>
                    <a:pt x="1738" y="3869"/>
                    <a:pt x="2000" y="3705"/>
                    <a:pt x="1951" y="3115"/>
                  </a:cubicBezTo>
                  <a:cubicBezTo>
                    <a:pt x="1908" y="2611"/>
                    <a:pt x="2231" y="2170"/>
                    <a:pt x="2466" y="2170"/>
                  </a:cubicBezTo>
                  <a:cubicBezTo>
                    <a:pt x="2498" y="2170"/>
                    <a:pt x="2529" y="2179"/>
                    <a:pt x="2557" y="2197"/>
                  </a:cubicBezTo>
                  <a:cubicBezTo>
                    <a:pt x="2787" y="2344"/>
                    <a:pt x="2508" y="2557"/>
                    <a:pt x="2393" y="2607"/>
                  </a:cubicBezTo>
                  <a:cubicBezTo>
                    <a:pt x="2213" y="2721"/>
                    <a:pt x="2180" y="2984"/>
                    <a:pt x="2328" y="3131"/>
                  </a:cubicBezTo>
                  <a:cubicBezTo>
                    <a:pt x="2541" y="3393"/>
                    <a:pt x="2475" y="3705"/>
                    <a:pt x="2197" y="3787"/>
                  </a:cubicBezTo>
                  <a:cubicBezTo>
                    <a:pt x="2197" y="3787"/>
                    <a:pt x="2255" y="3794"/>
                    <a:pt x="2352" y="3794"/>
                  </a:cubicBezTo>
                  <a:cubicBezTo>
                    <a:pt x="2681" y="3794"/>
                    <a:pt x="3454" y="3716"/>
                    <a:pt x="3934" y="3033"/>
                  </a:cubicBezTo>
                  <a:cubicBezTo>
                    <a:pt x="4295" y="2508"/>
                    <a:pt x="4508" y="1918"/>
                    <a:pt x="4573" y="1295"/>
                  </a:cubicBezTo>
                  <a:cubicBezTo>
                    <a:pt x="4623" y="853"/>
                    <a:pt x="4541" y="394"/>
                    <a:pt x="4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457375" y="1917825"/>
              <a:ext cx="100000" cy="218350"/>
            </a:xfrm>
            <a:custGeom>
              <a:avLst/>
              <a:gdLst/>
              <a:ahLst/>
              <a:cxnLst/>
              <a:rect l="l" t="t" r="r" b="b"/>
              <a:pathLst>
                <a:path w="4000" h="8734" extrusionOk="0">
                  <a:moveTo>
                    <a:pt x="2081" y="0"/>
                  </a:moveTo>
                  <a:cubicBezTo>
                    <a:pt x="1553" y="0"/>
                    <a:pt x="1050" y="245"/>
                    <a:pt x="721" y="674"/>
                  </a:cubicBezTo>
                  <a:cubicBezTo>
                    <a:pt x="377" y="1166"/>
                    <a:pt x="328" y="1821"/>
                    <a:pt x="590" y="2362"/>
                  </a:cubicBezTo>
                  <a:cubicBezTo>
                    <a:pt x="826" y="2775"/>
                    <a:pt x="1266" y="3018"/>
                    <a:pt x="1726" y="3018"/>
                  </a:cubicBezTo>
                  <a:cubicBezTo>
                    <a:pt x="1905" y="3018"/>
                    <a:pt x="2088" y="2981"/>
                    <a:pt x="2262" y="2903"/>
                  </a:cubicBezTo>
                  <a:cubicBezTo>
                    <a:pt x="2967" y="2723"/>
                    <a:pt x="3098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09" y="1337"/>
                    <a:pt x="1618" y="1675"/>
                    <a:pt x="1738" y="2034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2" y="2347"/>
                    <a:pt x="2369" y="2346"/>
                    <a:pt x="2377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6" y="2569"/>
                    <a:pt x="2243" y="2850"/>
                    <a:pt x="1782" y="2850"/>
                  </a:cubicBezTo>
                  <a:cubicBezTo>
                    <a:pt x="1727" y="2850"/>
                    <a:pt x="1668" y="2846"/>
                    <a:pt x="1607" y="2838"/>
                  </a:cubicBezTo>
                  <a:cubicBezTo>
                    <a:pt x="1410" y="2805"/>
                    <a:pt x="1246" y="2706"/>
                    <a:pt x="1098" y="2575"/>
                  </a:cubicBezTo>
                  <a:cubicBezTo>
                    <a:pt x="410" y="1920"/>
                    <a:pt x="754" y="543"/>
                    <a:pt x="1754" y="281"/>
                  </a:cubicBezTo>
                  <a:cubicBezTo>
                    <a:pt x="1887" y="244"/>
                    <a:pt x="2023" y="227"/>
                    <a:pt x="2160" y="227"/>
                  </a:cubicBezTo>
                  <a:cubicBezTo>
                    <a:pt x="2326" y="227"/>
                    <a:pt x="2494" y="252"/>
                    <a:pt x="2656" y="297"/>
                  </a:cubicBezTo>
                  <a:cubicBezTo>
                    <a:pt x="2836" y="346"/>
                    <a:pt x="3016" y="444"/>
                    <a:pt x="3180" y="559"/>
                  </a:cubicBezTo>
                  <a:cubicBezTo>
                    <a:pt x="3524" y="838"/>
                    <a:pt x="3737" y="1264"/>
                    <a:pt x="3770" y="1707"/>
                  </a:cubicBezTo>
                  <a:cubicBezTo>
                    <a:pt x="3836" y="2444"/>
                    <a:pt x="3459" y="3182"/>
                    <a:pt x="2885" y="3723"/>
                  </a:cubicBezTo>
                  <a:cubicBezTo>
                    <a:pt x="2311" y="4247"/>
                    <a:pt x="1574" y="4559"/>
                    <a:pt x="984" y="5100"/>
                  </a:cubicBezTo>
                  <a:cubicBezTo>
                    <a:pt x="426" y="5591"/>
                    <a:pt x="82" y="6312"/>
                    <a:pt x="33" y="7066"/>
                  </a:cubicBezTo>
                  <a:cubicBezTo>
                    <a:pt x="0" y="7755"/>
                    <a:pt x="394" y="8493"/>
                    <a:pt x="1033" y="8673"/>
                  </a:cubicBezTo>
                  <a:cubicBezTo>
                    <a:pt x="1164" y="8714"/>
                    <a:pt x="1299" y="8734"/>
                    <a:pt x="1431" y="8734"/>
                  </a:cubicBezTo>
                  <a:cubicBezTo>
                    <a:pt x="1928" y="8734"/>
                    <a:pt x="2395" y="8457"/>
                    <a:pt x="2525" y="8017"/>
                  </a:cubicBezTo>
                  <a:cubicBezTo>
                    <a:pt x="2721" y="7542"/>
                    <a:pt x="2508" y="7001"/>
                    <a:pt x="2033" y="6771"/>
                  </a:cubicBezTo>
                  <a:cubicBezTo>
                    <a:pt x="1934" y="6722"/>
                    <a:pt x="1820" y="6689"/>
                    <a:pt x="1705" y="6689"/>
                  </a:cubicBezTo>
                  <a:cubicBezTo>
                    <a:pt x="1669" y="6685"/>
                    <a:pt x="1633" y="6682"/>
                    <a:pt x="1598" y="6682"/>
                  </a:cubicBezTo>
                  <a:cubicBezTo>
                    <a:pt x="1261" y="6682"/>
                    <a:pt x="956" y="6889"/>
                    <a:pt x="853" y="7230"/>
                  </a:cubicBezTo>
                  <a:cubicBezTo>
                    <a:pt x="723" y="7724"/>
                    <a:pt x="994" y="7991"/>
                    <a:pt x="1308" y="7991"/>
                  </a:cubicBezTo>
                  <a:cubicBezTo>
                    <a:pt x="1390" y="7991"/>
                    <a:pt x="1476" y="7973"/>
                    <a:pt x="1557" y="7935"/>
                  </a:cubicBezTo>
                  <a:cubicBezTo>
                    <a:pt x="1869" y="7771"/>
                    <a:pt x="1934" y="7345"/>
                    <a:pt x="1672" y="7116"/>
                  </a:cubicBezTo>
                  <a:cubicBezTo>
                    <a:pt x="1594" y="7037"/>
                    <a:pt x="1492" y="7000"/>
                    <a:pt x="1388" y="7000"/>
                  </a:cubicBezTo>
                  <a:cubicBezTo>
                    <a:pt x="1318" y="7000"/>
                    <a:pt x="1247" y="7017"/>
                    <a:pt x="1180" y="7050"/>
                  </a:cubicBezTo>
                  <a:cubicBezTo>
                    <a:pt x="1158" y="7064"/>
                    <a:pt x="1143" y="7068"/>
                    <a:pt x="1133" y="7068"/>
                  </a:cubicBezTo>
                  <a:cubicBezTo>
                    <a:pt x="1106" y="7068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1" y="6785"/>
                  </a:cubicBezTo>
                  <a:cubicBezTo>
                    <a:pt x="1708" y="6785"/>
                    <a:pt x="1738" y="6788"/>
                    <a:pt x="1738" y="6788"/>
                  </a:cubicBezTo>
                  <a:cubicBezTo>
                    <a:pt x="1836" y="6788"/>
                    <a:pt x="1918" y="6804"/>
                    <a:pt x="2016" y="6837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81"/>
                    <a:pt x="1916" y="8624"/>
                    <a:pt x="1475" y="8624"/>
                  </a:cubicBezTo>
                  <a:cubicBezTo>
                    <a:pt x="1345" y="8624"/>
                    <a:pt x="1212" y="8603"/>
                    <a:pt x="1082" y="8558"/>
                  </a:cubicBezTo>
                  <a:cubicBezTo>
                    <a:pt x="508" y="8394"/>
                    <a:pt x="148" y="7706"/>
                    <a:pt x="181" y="7050"/>
                  </a:cubicBezTo>
                  <a:cubicBezTo>
                    <a:pt x="230" y="6345"/>
                    <a:pt x="574" y="5673"/>
                    <a:pt x="1098" y="5198"/>
                  </a:cubicBezTo>
                  <a:cubicBezTo>
                    <a:pt x="1639" y="4706"/>
                    <a:pt x="2410" y="4428"/>
                    <a:pt x="3000" y="3837"/>
                  </a:cubicBezTo>
                  <a:cubicBezTo>
                    <a:pt x="3590" y="3280"/>
                    <a:pt x="4000" y="2493"/>
                    <a:pt x="3934" y="1690"/>
                  </a:cubicBezTo>
                  <a:cubicBezTo>
                    <a:pt x="3869" y="903"/>
                    <a:pt x="3311" y="248"/>
                    <a:pt x="2557" y="67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459425" y="2000625"/>
              <a:ext cx="42625" cy="60275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508" y="1"/>
                  </a:moveTo>
                  <a:cubicBezTo>
                    <a:pt x="1508" y="1"/>
                    <a:pt x="1377" y="50"/>
                    <a:pt x="1344" y="165"/>
                  </a:cubicBezTo>
                  <a:cubicBezTo>
                    <a:pt x="1329" y="241"/>
                    <a:pt x="1230" y="331"/>
                    <a:pt x="1072" y="331"/>
                  </a:cubicBezTo>
                  <a:cubicBezTo>
                    <a:pt x="1059" y="331"/>
                    <a:pt x="1046" y="330"/>
                    <a:pt x="1033" y="329"/>
                  </a:cubicBezTo>
                  <a:cubicBezTo>
                    <a:pt x="836" y="329"/>
                    <a:pt x="0" y="394"/>
                    <a:pt x="49" y="2410"/>
                  </a:cubicBezTo>
                  <a:cubicBezTo>
                    <a:pt x="49" y="2410"/>
                    <a:pt x="131" y="1673"/>
                    <a:pt x="754" y="1394"/>
                  </a:cubicBezTo>
                  <a:cubicBezTo>
                    <a:pt x="1393" y="1116"/>
                    <a:pt x="1705" y="853"/>
                    <a:pt x="1590" y="476"/>
                  </a:cubicBezTo>
                  <a:cubicBezTo>
                    <a:pt x="1475" y="83"/>
                    <a:pt x="1508" y="1"/>
                    <a:pt x="1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476625" y="1822375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5246" y="1"/>
                  </a:moveTo>
                  <a:lnTo>
                    <a:pt x="5246" y="1"/>
                  </a:lnTo>
                  <a:cubicBezTo>
                    <a:pt x="2886" y="673"/>
                    <a:pt x="4180" y="2197"/>
                    <a:pt x="4262" y="4426"/>
                  </a:cubicBezTo>
                  <a:cubicBezTo>
                    <a:pt x="4344" y="6279"/>
                    <a:pt x="3263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0"/>
                    <a:pt x="672" y="9330"/>
                    <a:pt x="973" y="9330"/>
                  </a:cubicBezTo>
                  <a:cubicBezTo>
                    <a:pt x="1201" y="9330"/>
                    <a:pt x="1398" y="9427"/>
                    <a:pt x="1525" y="9540"/>
                  </a:cubicBezTo>
                  <a:cubicBezTo>
                    <a:pt x="1629" y="9633"/>
                    <a:pt x="1727" y="9662"/>
                    <a:pt x="1818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3"/>
                    <a:pt x="2263" y="9573"/>
                  </a:cubicBezTo>
                  <a:cubicBezTo>
                    <a:pt x="2459" y="9590"/>
                    <a:pt x="2345" y="9803"/>
                    <a:pt x="2345" y="9803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80"/>
                    <a:pt x="2318" y="8697"/>
                    <a:pt x="2151" y="8697"/>
                  </a:cubicBezTo>
                  <a:cubicBezTo>
                    <a:pt x="2123" y="8697"/>
                    <a:pt x="2094" y="8700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38"/>
                    <a:pt x="4541" y="7098"/>
                    <a:pt x="5459" y="6623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6" y="5252"/>
                    <a:pt x="5977" y="5430"/>
                    <a:pt x="5514" y="5430"/>
                  </a:cubicBezTo>
                  <a:cubicBezTo>
                    <a:pt x="5477" y="5430"/>
                    <a:pt x="5436" y="5429"/>
                    <a:pt x="5393" y="5426"/>
                  </a:cubicBezTo>
                  <a:cubicBezTo>
                    <a:pt x="5367" y="5424"/>
                    <a:pt x="5340" y="5423"/>
                    <a:pt x="5314" y="5423"/>
                  </a:cubicBezTo>
                  <a:cubicBezTo>
                    <a:pt x="4952" y="5423"/>
                    <a:pt x="4628" y="5631"/>
                    <a:pt x="4475" y="5967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7" y="5148"/>
                    <a:pt x="4721" y="4508"/>
                  </a:cubicBezTo>
                  <a:cubicBezTo>
                    <a:pt x="4820" y="3869"/>
                    <a:pt x="5115" y="4066"/>
                    <a:pt x="5672" y="3689"/>
                  </a:cubicBezTo>
                  <a:cubicBezTo>
                    <a:pt x="6246" y="3295"/>
                    <a:pt x="5934" y="2804"/>
                    <a:pt x="5885" y="2656"/>
                  </a:cubicBezTo>
                  <a:cubicBezTo>
                    <a:pt x="5852" y="2509"/>
                    <a:pt x="5852" y="2361"/>
                    <a:pt x="5902" y="2230"/>
                  </a:cubicBezTo>
                  <a:lnTo>
                    <a:pt x="5902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7"/>
                    <a:pt x="4918" y="2656"/>
                    <a:pt x="4852" y="2968"/>
                  </a:cubicBezTo>
                  <a:cubicBezTo>
                    <a:pt x="4852" y="3118"/>
                    <a:pt x="4750" y="3303"/>
                    <a:pt x="4611" y="3303"/>
                  </a:cubicBezTo>
                  <a:cubicBezTo>
                    <a:pt x="4584" y="3303"/>
                    <a:pt x="4555" y="3295"/>
                    <a:pt x="4525" y="3279"/>
                  </a:cubicBezTo>
                  <a:cubicBezTo>
                    <a:pt x="4328" y="3164"/>
                    <a:pt x="4410" y="2886"/>
                    <a:pt x="4410" y="2886"/>
                  </a:cubicBezTo>
                  <a:cubicBezTo>
                    <a:pt x="4607" y="2295"/>
                    <a:pt x="5197" y="2525"/>
                    <a:pt x="5639" y="1837"/>
                  </a:cubicBezTo>
                  <a:cubicBezTo>
                    <a:pt x="6033" y="1214"/>
                    <a:pt x="5492" y="591"/>
                    <a:pt x="5279" y="410"/>
                  </a:cubicBezTo>
                  <a:cubicBezTo>
                    <a:pt x="5164" y="312"/>
                    <a:pt x="5148" y="132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521300" y="1758750"/>
              <a:ext cx="68450" cy="268550"/>
            </a:xfrm>
            <a:custGeom>
              <a:avLst/>
              <a:gdLst/>
              <a:ahLst/>
              <a:cxnLst/>
              <a:rect l="l" t="t" r="r" b="b"/>
              <a:pathLst>
                <a:path w="2738" h="10742" extrusionOk="0">
                  <a:moveTo>
                    <a:pt x="1439" y="1"/>
                  </a:moveTo>
                  <a:cubicBezTo>
                    <a:pt x="1108" y="1"/>
                    <a:pt x="770" y="124"/>
                    <a:pt x="508" y="415"/>
                  </a:cubicBezTo>
                  <a:cubicBezTo>
                    <a:pt x="164" y="857"/>
                    <a:pt x="0" y="1415"/>
                    <a:pt x="33" y="1972"/>
                  </a:cubicBezTo>
                  <a:cubicBezTo>
                    <a:pt x="49" y="2497"/>
                    <a:pt x="148" y="3021"/>
                    <a:pt x="345" y="3513"/>
                  </a:cubicBezTo>
                  <a:cubicBezTo>
                    <a:pt x="1180" y="5545"/>
                    <a:pt x="2066" y="7496"/>
                    <a:pt x="1525" y="8955"/>
                  </a:cubicBezTo>
                  <a:cubicBezTo>
                    <a:pt x="1262" y="9692"/>
                    <a:pt x="754" y="10332"/>
                    <a:pt x="82" y="10741"/>
                  </a:cubicBezTo>
                  <a:cubicBezTo>
                    <a:pt x="164" y="10692"/>
                    <a:pt x="1066" y="10299"/>
                    <a:pt x="1607" y="8971"/>
                  </a:cubicBezTo>
                  <a:cubicBezTo>
                    <a:pt x="2213" y="7496"/>
                    <a:pt x="1344" y="5463"/>
                    <a:pt x="508" y="3447"/>
                  </a:cubicBezTo>
                  <a:cubicBezTo>
                    <a:pt x="328" y="2972"/>
                    <a:pt x="230" y="2464"/>
                    <a:pt x="197" y="1956"/>
                  </a:cubicBezTo>
                  <a:cubicBezTo>
                    <a:pt x="164" y="1431"/>
                    <a:pt x="312" y="923"/>
                    <a:pt x="607" y="513"/>
                  </a:cubicBezTo>
                  <a:cubicBezTo>
                    <a:pt x="848" y="235"/>
                    <a:pt x="1168" y="116"/>
                    <a:pt x="1479" y="116"/>
                  </a:cubicBezTo>
                  <a:cubicBezTo>
                    <a:pt x="1994" y="116"/>
                    <a:pt x="2486" y="443"/>
                    <a:pt x="2557" y="923"/>
                  </a:cubicBezTo>
                  <a:cubicBezTo>
                    <a:pt x="2681" y="1448"/>
                    <a:pt x="2267" y="1929"/>
                    <a:pt x="1753" y="1929"/>
                  </a:cubicBezTo>
                  <a:cubicBezTo>
                    <a:pt x="1721" y="1929"/>
                    <a:pt x="1689" y="1927"/>
                    <a:pt x="1656" y="1923"/>
                  </a:cubicBezTo>
                  <a:lnTo>
                    <a:pt x="1639" y="1923"/>
                  </a:lnTo>
                  <a:cubicBezTo>
                    <a:pt x="1623" y="1906"/>
                    <a:pt x="1607" y="1906"/>
                    <a:pt x="1574" y="1890"/>
                  </a:cubicBezTo>
                  <a:cubicBezTo>
                    <a:pt x="1508" y="1874"/>
                    <a:pt x="1443" y="1824"/>
                    <a:pt x="1410" y="1759"/>
                  </a:cubicBezTo>
                  <a:cubicBezTo>
                    <a:pt x="1410" y="1759"/>
                    <a:pt x="1361" y="1693"/>
                    <a:pt x="1410" y="1661"/>
                  </a:cubicBezTo>
                  <a:cubicBezTo>
                    <a:pt x="1443" y="1611"/>
                    <a:pt x="1803" y="1644"/>
                    <a:pt x="1820" y="1316"/>
                  </a:cubicBezTo>
                  <a:cubicBezTo>
                    <a:pt x="1830" y="1065"/>
                    <a:pt x="1627" y="907"/>
                    <a:pt x="1419" y="907"/>
                  </a:cubicBezTo>
                  <a:cubicBezTo>
                    <a:pt x="1301" y="907"/>
                    <a:pt x="1181" y="958"/>
                    <a:pt x="1099" y="1070"/>
                  </a:cubicBezTo>
                  <a:cubicBezTo>
                    <a:pt x="885" y="1333"/>
                    <a:pt x="1164" y="1939"/>
                    <a:pt x="1689" y="1972"/>
                  </a:cubicBezTo>
                  <a:lnTo>
                    <a:pt x="1853" y="1972"/>
                  </a:lnTo>
                  <a:cubicBezTo>
                    <a:pt x="2377" y="1923"/>
                    <a:pt x="2738" y="1431"/>
                    <a:pt x="2656" y="907"/>
                  </a:cubicBezTo>
                  <a:cubicBezTo>
                    <a:pt x="2583" y="384"/>
                    <a:pt x="2022" y="1"/>
                    <a:pt x="14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523350" y="202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231175" y="2072125"/>
              <a:ext cx="226625" cy="157950"/>
            </a:xfrm>
            <a:custGeom>
              <a:avLst/>
              <a:gdLst/>
              <a:ahLst/>
              <a:cxnLst/>
              <a:rect l="l" t="t" r="r" b="b"/>
              <a:pathLst>
                <a:path w="9065" h="6318" extrusionOk="0">
                  <a:moveTo>
                    <a:pt x="2000" y="1"/>
                  </a:moveTo>
                  <a:cubicBezTo>
                    <a:pt x="1091" y="1"/>
                    <a:pt x="77" y="653"/>
                    <a:pt x="33" y="1845"/>
                  </a:cubicBezTo>
                  <a:cubicBezTo>
                    <a:pt x="0" y="2714"/>
                    <a:pt x="459" y="3533"/>
                    <a:pt x="1230" y="3943"/>
                  </a:cubicBezTo>
                  <a:cubicBezTo>
                    <a:pt x="1742" y="4194"/>
                    <a:pt x="2308" y="4298"/>
                    <a:pt x="2884" y="4298"/>
                  </a:cubicBezTo>
                  <a:cubicBezTo>
                    <a:pt x="3212" y="4298"/>
                    <a:pt x="3542" y="4265"/>
                    <a:pt x="3869" y="4206"/>
                  </a:cubicBezTo>
                  <a:cubicBezTo>
                    <a:pt x="4754" y="3960"/>
                    <a:pt x="5573" y="3615"/>
                    <a:pt x="6376" y="3419"/>
                  </a:cubicBezTo>
                  <a:cubicBezTo>
                    <a:pt x="6573" y="3372"/>
                    <a:pt x="6773" y="3348"/>
                    <a:pt x="6969" y="3348"/>
                  </a:cubicBezTo>
                  <a:cubicBezTo>
                    <a:pt x="7589" y="3348"/>
                    <a:pt x="8175" y="3585"/>
                    <a:pt x="8524" y="4058"/>
                  </a:cubicBezTo>
                  <a:cubicBezTo>
                    <a:pt x="8950" y="4632"/>
                    <a:pt x="8999" y="5566"/>
                    <a:pt x="8458" y="5976"/>
                  </a:cubicBezTo>
                  <a:cubicBezTo>
                    <a:pt x="8244" y="6138"/>
                    <a:pt x="7987" y="6213"/>
                    <a:pt x="7738" y="6213"/>
                  </a:cubicBezTo>
                  <a:cubicBezTo>
                    <a:pt x="7357" y="6213"/>
                    <a:pt x="6994" y="6037"/>
                    <a:pt x="6835" y="5730"/>
                  </a:cubicBezTo>
                  <a:cubicBezTo>
                    <a:pt x="6524" y="5222"/>
                    <a:pt x="6770" y="4583"/>
                    <a:pt x="7229" y="4451"/>
                  </a:cubicBezTo>
                  <a:cubicBezTo>
                    <a:pt x="7324" y="4413"/>
                    <a:pt x="7424" y="4394"/>
                    <a:pt x="7523" y="4394"/>
                  </a:cubicBezTo>
                  <a:cubicBezTo>
                    <a:pt x="7761" y="4394"/>
                    <a:pt x="7991" y="4505"/>
                    <a:pt x="8130" y="4714"/>
                  </a:cubicBezTo>
                  <a:cubicBezTo>
                    <a:pt x="8229" y="4894"/>
                    <a:pt x="8245" y="5091"/>
                    <a:pt x="8163" y="5287"/>
                  </a:cubicBezTo>
                  <a:cubicBezTo>
                    <a:pt x="8163" y="5314"/>
                    <a:pt x="8107" y="5398"/>
                    <a:pt x="8050" y="5398"/>
                  </a:cubicBezTo>
                  <a:cubicBezTo>
                    <a:pt x="8039" y="5398"/>
                    <a:pt x="8027" y="5394"/>
                    <a:pt x="8016" y="5386"/>
                  </a:cubicBezTo>
                  <a:cubicBezTo>
                    <a:pt x="7966" y="5320"/>
                    <a:pt x="8016" y="4976"/>
                    <a:pt x="7655" y="4927"/>
                  </a:cubicBezTo>
                  <a:cubicBezTo>
                    <a:pt x="7640" y="4925"/>
                    <a:pt x="7625" y="4924"/>
                    <a:pt x="7611" y="4924"/>
                  </a:cubicBezTo>
                  <a:cubicBezTo>
                    <a:pt x="7268" y="4924"/>
                    <a:pt x="7161" y="5474"/>
                    <a:pt x="7507" y="5615"/>
                  </a:cubicBezTo>
                  <a:cubicBezTo>
                    <a:pt x="7577" y="5648"/>
                    <a:pt x="7651" y="5663"/>
                    <a:pt x="7724" y="5663"/>
                  </a:cubicBezTo>
                  <a:cubicBezTo>
                    <a:pt x="7943" y="5663"/>
                    <a:pt x="8155" y="5525"/>
                    <a:pt x="8229" y="5304"/>
                  </a:cubicBezTo>
                  <a:cubicBezTo>
                    <a:pt x="8229" y="5287"/>
                    <a:pt x="8229" y="5287"/>
                    <a:pt x="8229" y="5271"/>
                  </a:cubicBezTo>
                  <a:cubicBezTo>
                    <a:pt x="8229" y="5271"/>
                    <a:pt x="8229" y="5255"/>
                    <a:pt x="8245" y="5238"/>
                  </a:cubicBezTo>
                  <a:lnTo>
                    <a:pt x="8245" y="5222"/>
                  </a:lnTo>
                  <a:cubicBezTo>
                    <a:pt x="8261" y="5091"/>
                    <a:pt x="8261" y="4960"/>
                    <a:pt x="8212" y="4845"/>
                  </a:cubicBezTo>
                  <a:cubicBezTo>
                    <a:pt x="8100" y="4533"/>
                    <a:pt x="7807" y="4344"/>
                    <a:pt x="7501" y="4344"/>
                  </a:cubicBezTo>
                  <a:cubicBezTo>
                    <a:pt x="7404" y="4344"/>
                    <a:pt x="7306" y="4363"/>
                    <a:pt x="7212" y="4402"/>
                  </a:cubicBezTo>
                  <a:cubicBezTo>
                    <a:pt x="6704" y="4517"/>
                    <a:pt x="6426" y="5222"/>
                    <a:pt x="6753" y="5763"/>
                  </a:cubicBezTo>
                  <a:cubicBezTo>
                    <a:pt x="6927" y="6110"/>
                    <a:pt x="7342" y="6317"/>
                    <a:pt x="7773" y="6317"/>
                  </a:cubicBezTo>
                  <a:cubicBezTo>
                    <a:pt x="8034" y="6317"/>
                    <a:pt x="8301" y="6241"/>
                    <a:pt x="8524" y="6074"/>
                  </a:cubicBezTo>
                  <a:cubicBezTo>
                    <a:pt x="8950" y="5730"/>
                    <a:pt x="9065" y="5140"/>
                    <a:pt x="8934" y="4583"/>
                  </a:cubicBezTo>
                  <a:cubicBezTo>
                    <a:pt x="8819" y="4042"/>
                    <a:pt x="8458" y="3173"/>
                    <a:pt x="7196" y="2894"/>
                  </a:cubicBezTo>
                  <a:cubicBezTo>
                    <a:pt x="7051" y="2862"/>
                    <a:pt x="6902" y="2847"/>
                    <a:pt x="6751" y="2847"/>
                  </a:cubicBezTo>
                  <a:cubicBezTo>
                    <a:pt x="5427" y="2847"/>
                    <a:pt x="3895" y="3973"/>
                    <a:pt x="2328" y="3973"/>
                  </a:cubicBezTo>
                  <a:cubicBezTo>
                    <a:pt x="2099" y="3973"/>
                    <a:pt x="1869" y="3949"/>
                    <a:pt x="1639" y="3894"/>
                  </a:cubicBezTo>
                  <a:cubicBezTo>
                    <a:pt x="1541" y="3878"/>
                    <a:pt x="1459" y="3845"/>
                    <a:pt x="1361" y="3812"/>
                  </a:cubicBezTo>
                  <a:lnTo>
                    <a:pt x="1312" y="3796"/>
                  </a:lnTo>
                  <a:cubicBezTo>
                    <a:pt x="590" y="3419"/>
                    <a:pt x="148" y="2665"/>
                    <a:pt x="181" y="1862"/>
                  </a:cubicBezTo>
                  <a:cubicBezTo>
                    <a:pt x="203" y="744"/>
                    <a:pt x="1166" y="112"/>
                    <a:pt x="2032" y="112"/>
                  </a:cubicBezTo>
                  <a:cubicBezTo>
                    <a:pt x="2449" y="112"/>
                    <a:pt x="2843" y="258"/>
                    <a:pt x="3098" y="567"/>
                  </a:cubicBezTo>
                  <a:cubicBezTo>
                    <a:pt x="3557" y="1009"/>
                    <a:pt x="3524" y="1763"/>
                    <a:pt x="3016" y="2173"/>
                  </a:cubicBezTo>
                  <a:cubicBezTo>
                    <a:pt x="2934" y="2239"/>
                    <a:pt x="2852" y="2271"/>
                    <a:pt x="2754" y="2304"/>
                  </a:cubicBezTo>
                  <a:cubicBezTo>
                    <a:pt x="2697" y="2316"/>
                    <a:pt x="2637" y="2323"/>
                    <a:pt x="2577" y="2323"/>
                  </a:cubicBezTo>
                  <a:cubicBezTo>
                    <a:pt x="2397" y="2323"/>
                    <a:pt x="2213" y="2267"/>
                    <a:pt x="2066" y="2157"/>
                  </a:cubicBezTo>
                  <a:cubicBezTo>
                    <a:pt x="1934" y="2075"/>
                    <a:pt x="1885" y="1911"/>
                    <a:pt x="1918" y="1780"/>
                  </a:cubicBezTo>
                  <a:lnTo>
                    <a:pt x="1918" y="1780"/>
                  </a:lnTo>
                  <a:cubicBezTo>
                    <a:pt x="1993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2"/>
                  </a:cubicBezTo>
                  <a:cubicBezTo>
                    <a:pt x="2590" y="1714"/>
                    <a:pt x="2525" y="1321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3"/>
                  </a:cubicBezTo>
                  <a:cubicBezTo>
                    <a:pt x="2059" y="2319"/>
                    <a:pt x="2262" y="2401"/>
                    <a:pt x="2469" y="2401"/>
                  </a:cubicBezTo>
                  <a:cubicBezTo>
                    <a:pt x="2542" y="2401"/>
                    <a:pt x="2616" y="2391"/>
                    <a:pt x="2688" y="2370"/>
                  </a:cubicBezTo>
                  <a:cubicBezTo>
                    <a:pt x="2721" y="2370"/>
                    <a:pt x="2754" y="2353"/>
                    <a:pt x="2787" y="2353"/>
                  </a:cubicBezTo>
                  <a:lnTo>
                    <a:pt x="2852" y="2321"/>
                  </a:lnTo>
                  <a:lnTo>
                    <a:pt x="2885" y="2321"/>
                  </a:lnTo>
                  <a:cubicBezTo>
                    <a:pt x="3049" y="2255"/>
                    <a:pt x="3164" y="2140"/>
                    <a:pt x="3262" y="2009"/>
                  </a:cubicBezTo>
                  <a:cubicBezTo>
                    <a:pt x="3590" y="1534"/>
                    <a:pt x="3541" y="911"/>
                    <a:pt x="3147" y="501"/>
                  </a:cubicBezTo>
                  <a:cubicBezTo>
                    <a:pt x="2880" y="163"/>
                    <a:pt x="2453" y="1"/>
                    <a:pt x="20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269700" y="21620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05" y="0"/>
                  </a:moveTo>
                  <a:cubicBezTo>
                    <a:pt x="5252" y="0"/>
                    <a:pt x="4952" y="44"/>
                    <a:pt x="4606" y="167"/>
                  </a:cubicBezTo>
                  <a:cubicBezTo>
                    <a:pt x="3770" y="457"/>
                    <a:pt x="2580" y="1019"/>
                    <a:pt x="1410" y="1019"/>
                  </a:cubicBezTo>
                  <a:cubicBezTo>
                    <a:pt x="928" y="1019"/>
                    <a:pt x="449" y="924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66" y="1333"/>
                    <a:pt x="1329" y="1333"/>
                  </a:cubicBezTo>
                  <a:cubicBezTo>
                    <a:pt x="1356" y="1333"/>
                    <a:pt x="1383" y="1332"/>
                    <a:pt x="1410" y="1331"/>
                  </a:cubicBezTo>
                  <a:cubicBezTo>
                    <a:pt x="1930" y="1294"/>
                    <a:pt x="2165" y="1151"/>
                    <a:pt x="2298" y="1151"/>
                  </a:cubicBezTo>
                  <a:cubicBezTo>
                    <a:pt x="2345" y="1151"/>
                    <a:pt x="2380" y="1169"/>
                    <a:pt x="2410" y="1216"/>
                  </a:cubicBezTo>
                  <a:cubicBezTo>
                    <a:pt x="2485" y="1304"/>
                    <a:pt x="2386" y="1364"/>
                    <a:pt x="2239" y="1364"/>
                  </a:cubicBezTo>
                  <a:cubicBezTo>
                    <a:pt x="2195" y="1364"/>
                    <a:pt x="2147" y="1358"/>
                    <a:pt x="2098" y="1347"/>
                  </a:cubicBezTo>
                  <a:cubicBezTo>
                    <a:pt x="2045" y="1329"/>
                    <a:pt x="1990" y="1320"/>
                    <a:pt x="1936" y="1320"/>
                  </a:cubicBezTo>
                  <a:cubicBezTo>
                    <a:pt x="1839" y="1320"/>
                    <a:pt x="1746" y="1350"/>
                    <a:pt x="1672" y="1413"/>
                  </a:cubicBezTo>
                  <a:cubicBezTo>
                    <a:pt x="1494" y="1574"/>
                    <a:pt x="1698" y="2085"/>
                    <a:pt x="1329" y="2085"/>
                  </a:cubicBezTo>
                  <a:cubicBezTo>
                    <a:pt x="1323" y="2085"/>
                    <a:pt x="1317" y="2085"/>
                    <a:pt x="1311" y="2085"/>
                  </a:cubicBezTo>
                  <a:lnTo>
                    <a:pt x="1311" y="2085"/>
                  </a:lnTo>
                  <a:cubicBezTo>
                    <a:pt x="1311" y="2085"/>
                    <a:pt x="1605" y="2451"/>
                    <a:pt x="2033" y="2451"/>
                  </a:cubicBezTo>
                  <a:cubicBezTo>
                    <a:pt x="2178" y="2451"/>
                    <a:pt x="2338" y="2410"/>
                    <a:pt x="2508" y="2298"/>
                  </a:cubicBezTo>
                  <a:cubicBezTo>
                    <a:pt x="3180" y="1872"/>
                    <a:pt x="2803" y="1364"/>
                    <a:pt x="3065" y="1232"/>
                  </a:cubicBezTo>
                  <a:cubicBezTo>
                    <a:pt x="3107" y="1210"/>
                    <a:pt x="3148" y="1200"/>
                    <a:pt x="3185" y="1200"/>
                  </a:cubicBezTo>
                  <a:cubicBezTo>
                    <a:pt x="3371" y="1200"/>
                    <a:pt x="3485" y="1441"/>
                    <a:pt x="3295" y="1659"/>
                  </a:cubicBezTo>
                  <a:cubicBezTo>
                    <a:pt x="3065" y="1937"/>
                    <a:pt x="2213" y="2872"/>
                    <a:pt x="3541" y="3691"/>
                  </a:cubicBezTo>
                  <a:cubicBezTo>
                    <a:pt x="3541" y="3691"/>
                    <a:pt x="3360" y="3232"/>
                    <a:pt x="3721" y="3085"/>
                  </a:cubicBezTo>
                  <a:cubicBezTo>
                    <a:pt x="4081" y="2921"/>
                    <a:pt x="4803" y="2691"/>
                    <a:pt x="4704" y="2199"/>
                  </a:cubicBezTo>
                  <a:cubicBezTo>
                    <a:pt x="4606" y="1691"/>
                    <a:pt x="4245" y="937"/>
                    <a:pt x="4835" y="495"/>
                  </a:cubicBezTo>
                  <a:cubicBezTo>
                    <a:pt x="5191" y="235"/>
                    <a:pt x="5491" y="133"/>
                    <a:pt x="5793" y="133"/>
                  </a:cubicBezTo>
                  <a:cubicBezTo>
                    <a:pt x="6006" y="133"/>
                    <a:pt x="6221" y="184"/>
                    <a:pt x="6458" y="265"/>
                  </a:cubicBezTo>
                  <a:cubicBezTo>
                    <a:pt x="6458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299200" y="2069950"/>
              <a:ext cx="90575" cy="63075"/>
            </a:xfrm>
            <a:custGeom>
              <a:avLst/>
              <a:gdLst/>
              <a:ahLst/>
              <a:cxnLst/>
              <a:rect l="l" t="t" r="r" b="b"/>
              <a:pathLst>
                <a:path w="3623" h="2523" extrusionOk="0">
                  <a:moveTo>
                    <a:pt x="1109" y="0"/>
                  </a:moveTo>
                  <a:cubicBezTo>
                    <a:pt x="508" y="0"/>
                    <a:pt x="0" y="129"/>
                    <a:pt x="0" y="129"/>
                  </a:cubicBezTo>
                  <a:cubicBezTo>
                    <a:pt x="0" y="129"/>
                    <a:pt x="967" y="195"/>
                    <a:pt x="1197" y="555"/>
                  </a:cubicBezTo>
                  <a:cubicBezTo>
                    <a:pt x="1377" y="752"/>
                    <a:pt x="1443" y="1014"/>
                    <a:pt x="1361" y="1260"/>
                  </a:cubicBezTo>
                  <a:cubicBezTo>
                    <a:pt x="1312" y="1490"/>
                    <a:pt x="1197" y="2145"/>
                    <a:pt x="2229" y="2162"/>
                  </a:cubicBezTo>
                  <a:cubicBezTo>
                    <a:pt x="3262" y="2162"/>
                    <a:pt x="3098" y="2522"/>
                    <a:pt x="3098" y="2522"/>
                  </a:cubicBezTo>
                  <a:cubicBezTo>
                    <a:pt x="3098" y="2522"/>
                    <a:pt x="3623" y="1768"/>
                    <a:pt x="2754" y="621"/>
                  </a:cubicBezTo>
                  <a:cubicBezTo>
                    <a:pt x="2380" y="125"/>
                    <a:pt x="1700" y="0"/>
                    <a:pt x="11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263950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37" y="164"/>
                    <a:pt x="738" y="705"/>
                    <a:pt x="804" y="1426"/>
                  </a:cubicBezTo>
                  <a:cubicBezTo>
                    <a:pt x="869" y="2164"/>
                    <a:pt x="1" y="2623"/>
                    <a:pt x="1" y="2623"/>
                  </a:cubicBezTo>
                  <a:cubicBezTo>
                    <a:pt x="591" y="2410"/>
                    <a:pt x="1771" y="2688"/>
                    <a:pt x="2017" y="2016"/>
                  </a:cubicBezTo>
                  <a:cubicBezTo>
                    <a:pt x="2263" y="1361"/>
                    <a:pt x="1640" y="935"/>
                    <a:pt x="1279" y="738"/>
                  </a:cubicBezTo>
                  <a:cubicBezTo>
                    <a:pt x="919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179550" y="2032200"/>
              <a:ext cx="79500" cy="107375"/>
            </a:xfrm>
            <a:custGeom>
              <a:avLst/>
              <a:gdLst/>
              <a:ahLst/>
              <a:cxnLst/>
              <a:rect l="l" t="t" r="r" b="b"/>
              <a:pathLst>
                <a:path w="3180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06" y="97"/>
                    <a:pt x="2586" y="135"/>
                    <a:pt x="2463" y="135"/>
                  </a:cubicBezTo>
                  <a:cubicBezTo>
                    <a:pt x="2440" y="135"/>
                    <a:pt x="2416" y="134"/>
                    <a:pt x="2393" y="131"/>
                  </a:cubicBezTo>
                  <a:cubicBezTo>
                    <a:pt x="2335" y="120"/>
                    <a:pt x="2250" y="110"/>
                    <a:pt x="2151" y="110"/>
                  </a:cubicBezTo>
                  <a:cubicBezTo>
                    <a:pt x="1830" y="110"/>
                    <a:pt x="1367" y="212"/>
                    <a:pt x="1229" y="688"/>
                  </a:cubicBezTo>
                  <a:cubicBezTo>
                    <a:pt x="1049" y="1311"/>
                    <a:pt x="1180" y="1705"/>
                    <a:pt x="1410" y="1885"/>
                  </a:cubicBezTo>
                  <a:cubicBezTo>
                    <a:pt x="1623" y="2065"/>
                    <a:pt x="1623" y="2442"/>
                    <a:pt x="1475" y="2491"/>
                  </a:cubicBezTo>
                  <a:cubicBezTo>
                    <a:pt x="1436" y="2509"/>
                    <a:pt x="1397" y="2518"/>
                    <a:pt x="1360" y="2518"/>
                  </a:cubicBezTo>
                  <a:cubicBezTo>
                    <a:pt x="1195" y="2518"/>
                    <a:pt x="1067" y="2354"/>
                    <a:pt x="1147" y="2180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0"/>
                    <a:pt x="738" y="1737"/>
                  </a:cubicBezTo>
                  <a:cubicBezTo>
                    <a:pt x="685" y="1744"/>
                    <a:pt x="637" y="1747"/>
                    <a:pt x="594" y="1747"/>
                  </a:cubicBezTo>
                  <a:cubicBezTo>
                    <a:pt x="420" y="1747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0" y="2492"/>
                    <a:pt x="688" y="2918"/>
                  </a:cubicBezTo>
                  <a:cubicBezTo>
                    <a:pt x="1377" y="3360"/>
                    <a:pt x="1737" y="4049"/>
                    <a:pt x="2114" y="4295"/>
                  </a:cubicBezTo>
                  <a:cubicBezTo>
                    <a:pt x="2114" y="4295"/>
                    <a:pt x="1524" y="3344"/>
                    <a:pt x="2082" y="2475"/>
                  </a:cubicBezTo>
                  <a:cubicBezTo>
                    <a:pt x="2623" y="1606"/>
                    <a:pt x="3180" y="1360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074225" y="1873675"/>
              <a:ext cx="202825" cy="202400"/>
            </a:xfrm>
            <a:custGeom>
              <a:avLst/>
              <a:gdLst/>
              <a:ahLst/>
              <a:cxnLst/>
              <a:rect l="l" t="t" r="r" b="b"/>
              <a:pathLst>
                <a:path w="8113" h="8096" extrusionOk="0">
                  <a:moveTo>
                    <a:pt x="2345" y="0"/>
                  </a:moveTo>
                  <a:cubicBezTo>
                    <a:pt x="2258" y="0"/>
                    <a:pt x="2170" y="5"/>
                    <a:pt x="2082" y="14"/>
                  </a:cubicBezTo>
                  <a:cubicBezTo>
                    <a:pt x="771" y="178"/>
                    <a:pt x="0" y="1981"/>
                    <a:pt x="787" y="3227"/>
                  </a:cubicBezTo>
                  <a:cubicBezTo>
                    <a:pt x="1388" y="4194"/>
                    <a:pt x="2448" y="4467"/>
                    <a:pt x="3415" y="4467"/>
                  </a:cubicBezTo>
                  <a:cubicBezTo>
                    <a:pt x="3530" y="4467"/>
                    <a:pt x="3643" y="4463"/>
                    <a:pt x="3754" y="4456"/>
                  </a:cubicBezTo>
                  <a:cubicBezTo>
                    <a:pt x="3967" y="4456"/>
                    <a:pt x="4197" y="4440"/>
                    <a:pt x="4459" y="4407"/>
                  </a:cubicBezTo>
                  <a:cubicBezTo>
                    <a:pt x="4459" y="4407"/>
                    <a:pt x="4665" y="4372"/>
                    <a:pt x="4972" y="4372"/>
                  </a:cubicBezTo>
                  <a:cubicBezTo>
                    <a:pt x="5455" y="4372"/>
                    <a:pt x="6189" y="4458"/>
                    <a:pt x="6770" y="4899"/>
                  </a:cubicBezTo>
                  <a:cubicBezTo>
                    <a:pt x="7163" y="5243"/>
                    <a:pt x="7426" y="5702"/>
                    <a:pt x="7508" y="6210"/>
                  </a:cubicBezTo>
                  <a:cubicBezTo>
                    <a:pt x="7508" y="6210"/>
                    <a:pt x="7688" y="7406"/>
                    <a:pt x="7098" y="8062"/>
                  </a:cubicBezTo>
                  <a:cubicBezTo>
                    <a:pt x="7098" y="8078"/>
                    <a:pt x="7081" y="8078"/>
                    <a:pt x="7081" y="8095"/>
                  </a:cubicBezTo>
                  <a:cubicBezTo>
                    <a:pt x="7081" y="8095"/>
                    <a:pt x="7081" y="8095"/>
                    <a:pt x="7081" y="8095"/>
                  </a:cubicBezTo>
                  <a:cubicBezTo>
                    <a:pt x="7095" y="8095"/>
                    <a:pt x="8112" y="7547"/>
                    <a:pt x="7983" y="5964"/>
                  </a:cubicBezTo>
                  <a:cubicBezTo>
                    <a:pt x="7875" y="4657"/>
                    <a:pt x="6826" y="4004"/>
                    <a:pt x="5509" y="4004"/>
                  </a:cubicBezTo>
                  <a:cubicBezTo>
                    <a:pt x="5224" y="4004"/>
                    <a:pt x="4926" y="4034"/>
                    <a:pt x="4623" y="4095"/>
                  </a:cubicBezTo>
                  <a:cubicBezTo>
                    <a:pt x="4126" y="4186"/>
                    <a:pt x="3679" y="4233"/>
                    <a:pt x="3277" y="4233"/>
                  </a:cubicBezTo>
                  <a:cubicBezTo>
                    <a:pt x="2739" y="4233"/>
                    <a:pt x="2280" y="4150"/>
                    <a:pt x="1885" y="3981"/>
                  </a:cubicBezTo>
                  <a:cubicBezTo>
                    <a:pt x="1492" y="3800"/>
                    <a:pt x="1164" y="3505"/>
                    <a:pt x="918" y="3128"/>
                  </a:cubicBezTo>
                  <a:cubicBezTo>
                    <a:pt x="197" y="1981"/>
                    <a:pt x="902" y="293"/>
                    <a:pt x="2098" y="145"/>
                  </a:cubicBezTo>
                  <a:cubicBezTo>
                    <a:pt x="2199" y="131"/>
                    <a:pt x="2301" y="123"/>
                    <a:pt x="2401" y="123"/>
                  </a:cubicBezTo>
                  <a:cubicBezTo>
                    <a:pt x="2876" y="123"/>
                    <a:pt x="3333" y="285"/>
                    <a:pt x="3590" y="637"/>
                  </a:cubicBezTo>
                  <a:cubicBezTo>
                    <a:pt x="3885" y="1030"/>
                    <a:pt x="3934" y="1538"/>
                    <a:pt x="3738" y="1981"/>
                  </a:cubicBezTo>
                  <a:cubicBezTo>
                    <a:pt x="3576" y="2330"/>
                    <a:pt x="3239" y="2536"/>
                    <a:pt x="2879" y="2536"/>
                  </a:cubicBezTo>
                  <a:cubicBezTo>
                    <a:pt x="2800" y="2536"/>
                    <a:pt x="2719" y="2526"/>
                    <a:pt x="2639" y="2505"/>
                  </a:cubicBezTo>
                  <a:cubicBezTo>
                    <a:pt x="2197" y="2391"/>
                    <a:pt x="2033" y="1965"/>
                    <a:pt x="2361" y="1899"/>
                  </a:cubicBezTo>
                  <a:cubicBezTo>
                    <a:pt x="2771" y="1833"/>
                    <a:pt x="2852" y="1489"/>
                    <a:pt x="2705" y="1194"/>
                  </a:cubicBezTo>
                  <a:cubicBezTo>
                    <a:pt x="2646" y="1076"/>
                    <a:pt x="2515" y="1010"/>
                    <a:pt x="2374" y="1010"/>
                  </a:cubicBezTo>
                  <a:cubicBezTo>
                    <a:pt x="2163" y="1010"/>
                    <a:pt x="1928" y="1156"/>
                    <a:pt x="1869" y="1489"/>
                  </a:cubicBezTo>
                  <a:cubicBezTo>
                    <a:pt x="1820" y="1751"/>
                    <a:pt x="1902" y="2030"/>
                    <a:pt x="2082" y="2227"/>
                  </a:cubicBezTo>
                  <a:cubicBezTo>
                    <a:pt x="2250" y="2420"/>
                    <a:pt x="2587" y="2584"/>
                    <a:pt x="2933" y="2584"/>
                  </a:cubicBezTo>
                  <a:cubicBezTo>
                    <a:pt x="3260" y="2584"/>
                    <a:pt x="3596" y="2437"/>
                    <a:pt x="3803" y="2030"/>
                  </a:cubicBezTo>
                  <a:cubicBezTo>
                    <a:pt x="4049" y="1555"/>
                    <a:pt x="4000" y="997"/>
                    <a:pt x="3688" y="555"/>
                  </a:cubicBezTo>
                  <a:cubicBezTo>
                    <a:pt x="3393" y="175"/>
                    <a:pt x="2879" y="0"/>
                    <a:pt x="2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107000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1" y="0"/>
                  </a:moveTo>
                  <a:cubicBezTo>
                    <a:pt x="3274" y="0"/>
                    <a:pt x="2923" y="42"/>
                    <a:pt x="2525" y="160"/>
                  </a:cubicBezTo>
                  <a:cubicBezTo>
                    <a:pt x="1969" y="324"/>
                    <a:pt x="1500" y="386"/>
                    <a:pt x="1115" y="386"/>
                  </a:cubicBezTo>
                  <a:cubicBezTo>
                    <a:pt x="581" y="386"/>
                    <a:pt x="210" y="267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53" y="641"/>
                    <a:pt x="599" y="1389"/>
                    <a:pt x="1199" y="1389"/>
                  </a:cubicBezTo>
                  <a:cubicBezTo>
                    <a:pt x="1250" y="1389"/>
                    <a:pt x="1304" y="1384"/>
                    <a:pt x="1361" y="1373"/>
                  </a:cubicBezTo>
                  <a:cubicBezTo>
                    <a:pt x="2082" y="1225"/>
                    <a:pt x="1935" y="766"/>
                    <a:pt x="2427" y="619"/>
                  </a:cubicBezTo>
                  <a:cubicBezTo>
                    <a:pt x="2519" y="590"/>
                    <a:pt x="2597" y="578"/>
                    <a:pt x="2663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08" y="894"/>
                    <a:pt x="2750" y="908"/>
                    <a:pt x="2690" y="908"/>
                  </a:cubicBezTo>
                  <a:cubicBezTo>
                    <a:pt x="2620" y="908"/>
                    <a:pt x="2547" y="890"/>
                    <a:pt x="2459" y="881"/>
                  </a:cubicBezTo>
                  <a:cubicBezTo>
                    <a:pt x="2445" y="878"/>
                    <a:pt x="2428" y="877"/>
                    <a:pt x="2409" y="877"/>
                  </a:cubicBezTo>
                  <a:cubicBezTo>
                    <a:pt x="2205" y="877"/>
                    <a:pt x="1817" y="1047"/>
                    <a:pt x="1968" y="1438"/>
                  </a:cubicBezTo>
                  <a:cubicBezTo>
                    <a:pt x="2132" y="1881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5" y="2110"/>
                  </a:cubicBezTo>
                  <a:cubicBezTo>
                    <a:pt x="3689" y="1848"/>
                    <a:pt x="3853" y="1405"/>
                    <a:pt x="3722" y="979"/>
                  </a:cubicBezTo>
                  <a:cubicBezTo>
                    <a:pt x="3609" y="499"/>
                    <a:pt x="3933" y="202"/>
                    <a:pt x="4413" y="202"/>
                  </a:cubicBezTo>
                  <a:cubicBezTo>
                    <a:pt x="4490" y="202"/>
                    <a:pt x="4572" y="209"/>
                    <a:pt x="4656" y="225"/>
                  </a:cubicBezTo>
                  <a:cubicBezTo>
                    <a:pt x="4656" y="225"/>
                    <a:pt x="4262" y="0"/>
                    <a:pt x="35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136500" y="18805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706" y="443"/>
                    <a:pt x="1837" y="1082"/>
                    <a:pt x="1640" y="1656"/>
                  </a:cubicBezTo>
                  <a:cubicBezTo>
                    <a:pt x="1410" y="2417"/>
                    <a:pt x="887" y="2617"/>
                    <a:pt x="437" y="2617"/>
                  </a:cubicBezTo>
                  <a:cubicBezTo>
                    <a:pt x="277" y="2617"/>
                    <a:pt x="126" y="2592"/>
                    <a:pt x="1" y="2557"/>
                  </a:cubicBezTo>
                  <a:lnTo>
                    <a:pt x="1" y="2557"/>
                  </a:lnTo>
                  <a:cubicBezTo>
                    <a:pt x="1" y="2557"/>
                    <a:pt x="229" y="3348"/>
                    <a:pt x="1007" y="3348"/>
                  </a:cubicBezTo>
                  <a:cubicBezTo>
                    <a:pt x="1037" y="3348"/>
                    <a:pt x="1068" y="3347"/>
                    <a:pt x="1099" y="3344"/>
                  </a:cubicBezTo>
                  <a:cubicBezTo>
                    <a:pt x="1951" y="3279"/>
                    <a:pt x="1902" y="2639"/>
                    <a:pt x="1886" y="2344"/>
                  </a:cubicBezTo>
                  <a:cubicBezTo>
                    <a:pt x="1869" y="2066"/>
                    <a:pt x="1869" y="1836"/>
                    <a:pt x="1968" y="1836"/>
                  </a:cubicBezTo>
                  <a:cubicBezTo>
                    <a:pt x="2083" y="1836"/>
                    <a:pt x="2115" y="1951"/>
                    <a:pt x="2050" y="2148"/>
                  </a:cubicBezTo>
                  <a:cubicBezTo>
                    <a:pt x="1984" y="2344"/>
                    <a:pt x="1837" y="2983"/>
                    <a:pt x="2935" y="3098"/>
                  </a:cubicBezTo>
                  <a:cubicBezTo>
                    <a:pt x="2787" y="3000"/>
                    <a:pt x="2755" y="2820"/>
                    <a:pt x="2853" y="2688"/>
                  </a:cubicBezTo>
                  <a:cubicBezTo>
                    <a:pt x="3017" y="2426"/>
                    <a:pt x="3230" y="1967"/>
                    <a:pt x="2509" y="1344"/>
                  </a:cubicBezTo>
                  <a:cubicBezTo>
                    <a:pt x="1771" y="721"/>
                    <a:pt x="1706" y="279"/>
                    <a:pt x="1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357800" y="1917350"/>
              <a:ext cx="100000" cy="218575"/>
            </a:xfrm>
            <a:custGeom>
              <a:avLst/>
              <a:gdLst/>
              <a:ahLst/>
              <a:cxnLst/>
              <a:rect l="l" t="t" r="r" b="b"/>
              <a:pathLst>
                <a:path w="4000" h="8743" extrusionOk="0">
                  <a:moveTo>
                    <a:pt x="1934" y="1"/>
                  </a:moveTo>
                  <a:cubicBezTo>
                    <a:pt x="1771" y="1"/>
                    <a:pt x="1606" y="23"/>
                    <a:pt x="1443" y="70"/>
                  </a:cubicBezTo>
                  <a:cubicBezTo>
                    <a:pt x="689" y="267"/>
                    <a:pt x="131" y="922"/>
                    <a:pt x="66" y="1693"/>
                  </a:cubicBezTo>
                  <a:cubicBezTo>
                    <a:pt x="0" y="2496"/>
                    <a:pt x="410" y="3283"/>
                    <a:pt x="1000" y="3840"/>
                  </a:cubicBezTo>
                  <a:cubicBezTo>
                    <a:pt x="1590" y="4430"/>
                    <a:pt x="2361" y="4709"/>
                    <a:pt x="2901" y="5217"/>
                  </a:cubicBezTo>
                  <a:cubicBezTo>
                    <a:pt x="3426" y="5692"/>
                    <a:pt x="3770" y="6348"/>
                    <a:pt x="3819" y="7053"/>
                  </a:cubicBezTo>
                  <a:cubicBezTo>
                    <a:pt x="3852" y="7725"/>
                    <a:pt x="3492" y="8397"/>
                    <a:pt x="2918" y="8577"/>
                  </a:cubicBezTo>
                  <a:cubicBezTo>
                    <a:pt x="2792" y="8623"/>
                    <a:pt x="2663" y="8645"/>
                    <a:pt x="2536" y="8645"/>
                  </a:cubicBezTo>
                  <a:cubicBezTo>
                    <a:pt x="2116" y="8645"/>
                    <a:pt x="1717" y="8406"/>
                    <a:pt x="1541" y="8003"/>
                  </a:cubicBezTo>
                  <a:cubicBezTo>
                    <a:pt x="1344" y="7561"/>
                    <a:pt x="1541" y="7036"/>
                    <a:pt x="1984" y="6840"/>
                  </a:cubicBezTo>
                  <a:cubicBezTo>
                    <a:pt x="2082" y="6807"/>
                    <a:pt x="2164" y="6790"/>
                    <a:pt x="2262" y="6790"/>
                  </a:cubicBezTo>
                  <a:cubicBezTo>
                    <a:pt x="2262" y="6790"/>
                    <a:pt x="2291" y="6787"/>
                    <a:pt x="2336" y="6787"/>
                  </a:cubicBezTo>
                  <a:cubicBezTo>
                    <a:pt x="2472" y="6787"/>
                    <a:pt x="2758" y="6815"/>
                    <a:pt x="2869" y="7036"/>
                  </a:cubicBezTo>
                  <a:cubicBezTo>
                    <a:pt x="2869" y="7036"/>
                    <a:pt x="2888" y="7085"/>
                    <a:pt x="2860" y="7085"/>
                  </a:cubicBezTo>
                  <a:cubicBezTo>
                    <a:pt x="2851" y="7085"/>
                    <a:pt x="2838" y="7080"/>
                    <a:pt x="2819" y="7069"/>
                  </a:cubicBezTo>
                  <a:cubicBezTo>
                    <a:pt x="2751" y="7035"/>
                    <a:pt x="2677" y="7018"/>
                    <a:pt x="2605" y="7018"/>
                  </a:cubicBezTo>
                  <a:cubicBezTo>
                    <a:pt x="2503" y="7018"/>
                    <a:pt x="2404" y="7051"/>
                    <a:pt x="2328" y="7118"/>
                  </a:cubicBezTo>
                  <a:cubicBezTo>
                    <a:pt x="2065" y="7364"/>
                    <a:pt x="2131" y="7774"/>
                    <a:pt x="2442" y="7938"/>
                  </a:cubicBezTo>
                  <a:cubicBezTo>
                    <a:pt x="2521" y="7975"/>
                    <a:pt x="2604" y="7994"/>
                    <a:pt x="2685" y="7994"/>
                  </a:cubicBezTo>
                  <a:cubicBezTo>
                    <a:pt x="2995" y="7994"/>
                    <a:pt x="3277" y="7727"/>
                    <a:pt x="3147" y="7233"/>
                  </a:cubicBezTo>
                  <a:cubicBezTo>
                    <a:pt x="3046" y="6914"/>
                    <a:pt x="2752" y="6697"/>
                    <a:pt x="2424" y="6697"/>
                  </a:cubicBezTo>
                  <a:cubicBezTo>
                    <a:pt x="2381" y="6697"/>
                    <a:pt x="2338" y="6701"/>
                    <a:pt x="2295" y="6708"/>
                  </a:cubicBezTo>
                  <a:cubicBezTo>
                    <a:pt x="2180" y="6708"/>
                    <a:pt x="2065" y="6725"/>
                    <a:pt x="1951" y="6790"/>
                  </a:cubicBezTo>
                  <a:cubicBezTo>
                    <a:pt x="1492" y="7004"/>
                    <a:pt x="1279" y="7544"/>
                    <a:pt x="1475" y="8020"/>
                  </a:cubicBezTo>
                  <a:cubicBezTo>
                    <a:pt x="1604" y="8457"/>
                    <a:pt x="2066" y="8743"/>
                    <a:pt x="2551" y="8743"/>
                  </a:cubicBezTo>
                  <a:cubicBezTo>
                    <a:pt x="2685" y="8743"/>
                    <a:pt x="2820" y="8721"/>
                    <a:pt x="2951" y="8675"/>
                  </a:cubicBezTo>
                  <a:cubicBezTo>
                    <a:pt x="3606" y="8495"/>
                    <a:pt x="4000" y="7758"/>
                    <a:pt x="3967" y="7053"/>
                  </a:cubicBezTo>
                  <a:cubicBezTo>
                    <a:pt x="3934" y="6299"/>
                    <a:pt x="3590" y="5594"/>
                    <a:pt x="3016" y="5086"/>
                  </a:cubicBezTo>
                  <a:cubicBezTo>
                    <a:pt x="2442" y="4561"/>
                    <a:pt x="1688" y="4266"/>
                    <a:pt x="1131" y="3709"/>
                  </a:cubicBezTo>
                  <a:cubicBezTo>
                    <a:pt x="574" y="3152"/>
                    <a:pt x="180" y="2430"/>
                    <a:pt x="246" y="1693"/>
                  </a:cubicBezTo>
                  <a:cubicBezTo>
                    <a:pt x="262" y="1250"/>
                    <a:pt x="476" y="824"/>
                    <a:pt x="820" y="545"/>
                  </a:cubicBezTo>
                  <a:cubicBezTo>
                    <a:pt x="984" y="431"/>
                    <a:pt x="1164" y="332"/>
                    <a:pt x="1361" y="283"/>
                  </a:cubicBezTo>
                  <a:cubicBezTo>
                    <a:pt x="1508" y="240"/>
                    <a:pt x="1664" y="219"/>
                    <a:pt x="1822" y="219"/>
                  </a:cubicBezTo>
                  <a:cubicBezTo>
                    <a:pt x="1964" y="219"/>
                    <a:pt x="2106" y="236"/>
                    <a:pt x="2246" y="267"/>
                  </a:cubicBezTo>
                  <a:cubicBezTo>
                    <a:pt x="3262" y="545"/>
                    <a:pt x="3590" y="1906"/>
                    <a:pt x="2918" y="2562"/>
                  </a:cubicBezTo>
                  <a:cubicBezTo>
                    <a:pt x="2770" y="2709"/>
                    <a:pt x="2590" y="2791"/>
                    <a:pt x="2410" y="2824"/>
                  </a:cubicBezTo>
                  <a:cubicBezTo>
                    <a:pt x="2339" y="2836"/>
                    <a:pt x="2272" y="2841"/>
                    <a:pt x="2209" y="2841"/>
                  </a:cubicBezTo>
                  <a:cubicBezTo>
                    <a:pt x="1750" y="2841"/>
                    <a:pt x="1514" y="2552"/>
                    <a:pt x="1557" y="2365"/>
                  </a:cubicBezTo>
                  <a:cubicBezTo>
                    <a:pt x="1557" y="2365"/>
                    <a:pt x="1557" y="2332"/>
                    <a:pt x="1623" y="2332"/>
                  </a:cubicBezTo>
                  <a:cubicBezTo>
                    <a:pt x="1633" y="2332"/>
                    <a:pt x="1653" y="2333"/>
                    <a:pt x="1679" y="2333"/>
                  </a:cubicBezTo>
                  <a:cubicBezTo>
                    <a:pt x="1818" y="2333"/>
                    <a:pt x="2138" y="2310"/>
                    <a:pt x="2262" y="2021"/>
                  </a:cubicBezTo>
                  <a:cubicBezTo>
                    <a:pt x="2380" y="1666"/>
                    <a:pt x="2109" y="1332"/>
                    <a:pt x="1777" y="1332"/>
                  </a:cubicBezTo>
                  <a:cubicBezTo>
                    <a:pt x="1695" y="1332"/>
                    <a:pt x="1609" y="1352"/>
                    <a:pt x="1525" y="1398"/>
                  </a:cubicBezTo>
                  <a:cubicBezTo>
                    <a:pt x="918" y="1775"/>
                    <a:pt x="1066" y="2693"/>
                    <a:pt x="1754" y="2889"/>
                  </a:cubicBezTo>
                  <a:cubicBezTo>
                    <a:pt x="1928" y="2969"/>
                    <a:pt x="2110" y="3007"/>
                    <a:pt x="2291" y="3007"/>
                  </a:cubicBezTo>
                  <a:cubicBezTo>
                    <a:pt x="2741" y="3007"/>
                    <a:pt x="3176" y="2770"/>
                    <a:pt x="3410" y="2348"/>
                  </a:cubicBezTo>
                  <a:cubicBezTo>
                    <a:pt x="3672" y="1808"/>
                    <a:pt x="3623" y="1168"/>
                    <a:pt x="3278" y="660"/>
                  </a:cubicBezTo>
                  <a:cubicBezTo>
                    <a:pt x="2953" y="235"/>
                    <a:pt x="2457" y="1"/>
                    <a:pt x="19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412700" y="2000225"/>
              <a:ext cx="42975" cy="60275"/>
            </a:xfrm>
            <a:custGeom>
              <a:avLst/>
              <a:gdLst/>
              <a:ahLst/>
              <a:cxnLst/>
              <a:rect l="l" t="t" r="r" b="b"/>
              <a:pathLst>
                <a:path w="1719" h="2411" extrusionOk="0">
                  <a:moveTo>
                    <a:pt x="214" y="1"/>
                  </a:moveTo>
                  <a:cubicBezTo>
                    <a:pt x="214" y="164"/>
                    <a:pt x="181" y="328"/>
                    <a:pt x="115" y="476"/>
                  </a:cubicBezTo>
                  <a:cubicBezTo>
                    <a:pt x="1" y="853"/>
                    <a:pt x="328" y="1115"/>
                    <a:pt x="951" y="1410"/>
                  </a:cubicBezTo>
                  <a:cubicBezTo>
                    <a:pt x="1591" y="1689"/>
                    <a:pt x="1656" y="2410"/>
                    <a:pt x="1656" y="2410"/>
                  </a:cubicBezTo>
                  <a:cubicBezTo>
                    <a:pt x="1718" y="521"/>
                    <a:pt x="975" y="343"/>
                    <a:pt x="727" y="343"/>
                  </a:cubicBezTo>
                  <a:cubicBezTo>
                    <a:pt x="713" y="343"/>
                    <a:pt x="700" y="344"/>
                    <a:pt x="689" y="345"/>
                  </a:cubicBezTo>
                  <a:cubicBezTo>
                    <a:pt x="492" y="345"/>
                    <a:pt x="394" y="263"/>
                    <a:pt x="361" y="164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3278300" y="1822375"/>
              <a:ext cx="160250" cy="250825"/>
            </a:xfrm>
            <a:custGeom>
              <a:avLst/>
              <a:gdLst/>
              <a:ahLst/>
              <a:cxnLst/>
              <a:rect l="l" t="t" r="r" b="b"/>
              <a:pathLst>
                <a:path w="6410" h="10033" extrusionOk="0">
                  <a:moveTo>
                    <a:pt x="1164" y="1"/>
                  </a:moveTo>
                  <a:lnTo>
                    <a:pt x="1164" y="1"/>
                  </a:lnTo>
                  <a:cubicBezTo>
                    <a:pt x="1262" y="115"/>
                    <a:pt x="1246" y="296"/>
                    <a:pt x="1131" y="410"/>
                  </a:cubicBezTo>
                  <a:cubicBezTo>
                    <a:pt x="935" y="591"/>
                    <a:pt x="377" y="1214"/>
                    <a:pt x="787" y="1837"/>
                  </a:cubicBezTo>
                  <a:cubicBezTo>
                    <a:pt x="1213" y="2525"/>
                    <a:pt x="1803" y="2295"/>
                    <a:pt x="2016" y="2886"/>
                  </a:cubicBezTo>
                  <a:cubicBezTo>
                    <a:pt x="2016" y="2886"/>
                    <a:pt x="2082" y="3164"/>
                    <a:pt x="1885" y="3279"/>
                  </a:cubicBezTo>
                  <a:cubicBezTo>
                    <a:pt x="1855" y="3295"/>
                    <a:pt x="1826" y="3303"/>
                    <a:pt x="1799" y="3303"/>
                  </a:cubicBezTo>
                  <a:cubicBezTo>
                    <a:pt x="1660" y="3303"/>
                    <a:pt x="1557" y="3118"/>
                    <a:pt x="1557" y="2968"/>
                  </a:cubicBezTo>
                  <a:cubicBezTo>
                    <a:pt x="1492" y="2656"/>
                    <a:pt x="1246" y="2427"/>
                    <a:pt x="951" y="2394"/>
                  </a:cubicBezTo>
                  <a:cubicBezTo>
                    <a:pt x="558" y="2328"/>
                    <a:pt x="508" y="2214"/>
                    <a:pt x="508" y="2214"/>
                  </a:cubicBezTo>
                  <a:lnTo>
                    <a:pt x="508" y="2214"/>
                  </a:lnTo>
                  <a:cubicBezTo>
                    <a:pt x="558" y="2361"/>
                    <a:pt x="574" y="2509"/>
                    <a:pt x="541" y="2656"/>
                  </a:cubicBezTo>
                  <a:cubicBezTo>
                    <a:pt x="476" y="2804"/>
                    <a:pt x="181" y="3295"/>
                    <a:pt x="738" y="3672"/>
                  </a:cubicBezTo>
                  <a:cubicBezTo>
                    <a:pt x="1312" y="4066"/>
                    <a:pt x="1590" y="3853"/>
                    <a:pt x="1705" y="4492"/>
                  </a:cubicBezTo>
                  <a:cubicBezTo>
                    <a:pt x="1803" y="5131"/>
                    <a:pt x="1852" y="5918"/>
                    <a:pt x="2197" y="6246"/>
                  </a:cubicBezTo>
                  <a:cubicBezTo>
                    <a:pt x="2082" y="6180"/>
                    <a:pt x="1984" y="6082"/>
                    <a:pt x="1918" y="5967"/>
                  </a:cubicBezTo>
                  <a:cubicBezTo>
                    <a:pt x="1765" y="5631"/>
                    <a:pt x="1441" y="5423"/>
                    <a:pt x="1093" y="5423"/>
                  </a:cubicBezTo>
                  <a:cubicBezTo>
                    <a:pt x="1067" y="5423"/>
                    <a:pt x="1042" y="5424"/>
                    <a:pt x="1017" y="5426"/>
                  </a:cubicBezTo>
                  <a:cubicBezTo>
                    <a:pt x="973" y="5429"/>
                    <a:pt x="933" y="5430"/>
                    <a:pt x="896" y="5430"/>
                  </a:cubicBezTo>
                  <a:cubicBezTo>
                    <a:pt x="433" y="5430"/>
                    <a:pt x="374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31"/>
                    <a:pt x="935" y="6623"/>
                  </a:cubicBezTo>
                  <a:cubicBezTo>
                    <a:pt x="1885" y="7098"/>
                    <a:pt x="1803" y="6738"/>
                    <a:pt x="3098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6" y="8700"/>
                    <a:pt x="4287" y="8697"/>
                    <a:pt x="4258" y="8697"/>
                  </a:cubicBezTo>
                  <a:cubicBezTo>
                    <a:pt x="4088" y="8697"/>
                    <a:pt x="3920" y="8780"/>
                    <a:pt x="3836" y="8934"/>
                  </a:cubicBezTo>
                  <a:cubicBezTo>
                    <a:pt x="3623" y="9229"/>
                    <a:pt x="3737" y="9639"/>
                    <a:pt x="4065" y="9803"/>
                  </a:cubicBezTo>
                  <a:cubicBezTo>
                    <a:pt x="4065" y="9803"/>
                    <a:pt x="3951" y="9590"/>
                    <a:pt x="4147" y="9573"/>
                  </a:cubicBezTo>
                  <a:cubicBezTo>
                    <a:pt x="4154" y="9573"/>
                    <a:pt x="4160" y="9572"/>
                    <a:pt x="4167" y="9572"/>
                  </a:cubicBezTo>
                  <a:cubicBezTo>
                    <a:pt x="4290" y="9572"/>
                    <a:pt x="4431" y="9662"/>
                    <a:pt x="4592" y="9662"/>
                  </a:cubicBezTo>
                  <a:cubicBezTo>
                    <a:pt x="4683" y="9662"/>
                    <a:pt x="4781" y="9633"/>
                    <a:pt x="4885" y="9540"/>
                  </a:cubicBezTo>
                  <a:cubicBezTo>
                    <a:pt x="5005" y="9427"/>
                    <a:pt x="5201" y="9330"/>
                    <a:pt x="5430" y="9330"/>
                  </a:cubicBezTo>
                  <a:cubicBezTo>
                    <a:pt x="5732" y="9330"/>
                    <a:pt x="6092" y="9500"/>
                    <a:pt x="6409" y="10032"/>
                  </a:cubicBezTo>
                  <a:cubicBezTo>
                    <a:pt x="6409" y="10032"/>
                    <a:pt x="6163" y="9229"/>
                    <a:pt x="4852" y="8688"/>
                  </a:cubicBezTo>
                  <a:cubicBezTo>
                    <a:pt x="3131" y="7967"/>
                    <a:pt x="2066" y="6262"/>
                    <a:pt x="2148" y="4426"/>
                  </a:cubicBezTo>
                  <a:cubicBezTo>
                    <a:pt x="2229" y="2181"/>
                    <a:pt x="3524" y="673"/>
                    <a:pt x="11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410250" y="1836725"/>
              <a:ext cx="95100" cy="93850"/>
            </a:xfrm>
            <a:custGeom>
              <a:avLst/>
              <a:gdLst/>
              <a:ahLst/>
              <a:cxnLst/>
              <a:rect l="l" t="t" r="r" b="b"/>
              <a:pathLst>
                <a:path w="3804" h="3754" extrusionOk="0">
                  <a:moveTo>
                    <a:pt x="508" y="0"/>
                  </a:moveTo>
                  <a:cubicBezTo>
                    <a:pt x="508" y="0"/>
                    <a:pt x="279" y="82"/>
                    <a:pt x="148" y="689"/>
                  </a:cubicBezTo>
                  <a:cubicBezTo>
                    <a:pt x="0" y="1279"/>
                    <a:pt x="279" y="1508"/>
                    <a:pt x="1066" y="1869"/>
                  </a:cubicBezTo>
                  <a:cubicBezTo>
                    <a:pt x="1852" y="2230"/>
                    <a:pt x="1885" y="3525"/>
                    <a:pt x="1885" y="3525"/>
                  </a:cubicBezTo>
                  <a:lnTo>
                    <a:pt x="1902" y="3754"/>
                  </a:lnTo>
                  <a:lnTo>
                    <a:pt x="1918" y="3525"/>
                  </a:lnTo>
                  <a:cubicBezTo>
                    <a:pt x="1918" y="3525"/>
                    <a:pt x="1951" y="2230"/>
                    <a:pt x="2738" y="1869"/>
                  </a:cubicBezTo>
                  <a:cubicBezTo>
                    <a:pt x="3524" y="1508"/>
                    <a:pt x="3803" y="1279"/>
                    <a:pt x="3656" y="689"/>
                  </a:cubicBezTo>
                  <a:cubicBezTo>
                    <a:pt x="3524" y="82"/>
                    <a:pt x="3295" y="0"/>
                    <a:pt x="3295" y="0"/>
                  </a:cubicBezTo>
                  <a:cubicBezTo>
                    <a:pt x="3295" y="0"/>
                    <a:pt x="3295" y="271"/>
                    <a:pt x="3123" y="271"/>
                  </a:cubicBezTo>
                  <a:cubicBezTo>
                    <a:pt x="3105" y="271"/>
                    <a:pt x="3086" y="269"/>
                    <a:pt x="3065" y="263"/>
                  </a:cubicBezTo>
                  <a:cubicBezTo>
                    <a:pt x="2967" y="240"/>
                    <a:pt x="2829" y="182"/>
                    <a:pt x="2696" y="182"/>
                  </a:cubicBezTo>
                  <a:cubicBezTo>
                    <a:pt x="2544" y="182"/>
                    <a:pt x="2398" y="259"/>
                    <a:pt x="2328" y="558"/>
                  </a:cubicBezTo>
                  <a:cubicBezTo>
                    <a:pt x="2216" y="1084"/>
                    <a:pt x="2167" y="1657"/>
                    <a:pt x="1937" y="1657"/>
                  </a:cubicBezTo>
                  <a:cubicBezTo>
                    <a:pt x="1931" y="1657"/>
                    <a:pt x="1925" y="1657"/>
                    <a:pt x="1918" y="1656"/>
                  </a:cubicBezTo>
                  <a:cubicBezTo>
                    <a:pt x="1918" y="1648"/>
                    <a:pt x="1914" y="1644"/>
                    <a:pt x="1910" y="1644"/>
                  </a:cubicBezTo>
                  <a:cubicBezTo>
                    <a:pt x="1906" y="1644"/>
                    <a:pt x="1902" y="1648"/>
                    <a:pt x="1902" y="1656"/>
                  </a:cubicBezTo>
                  <a:lnTo>
                    <a:pt x="1885" y="1656"/>
                  </a:lnTo>
                  <a:cubicBezTo>
                    <a:pt x="1879" y="1657"/>
                    <a:pt x="1873" y="1657"/>
                    <a:pt x="1867" y="1657"/>
                  </a:cubicBezTo>
                  <a:cubicBezTo>
                    <a:pt x="1653" y="1657"/>
                    <a:pt x="1603" y="1084"/>
                    <a:pt x="1475" y="558"/>
                  </a:cubicBezTo>
                  <a:cubicBezTo>
                    <a:pt x="1405" y="259"/>
                    <a:pt x="1264" y="182"/>
                    <a:pt x="1114" y="182"/>
                  </a:cubicBezTo>
                  <a:cubicBezTo>
                    <a:pt x="983" y="182"/>
                    <a:pt x="844" y="240"/>
                    <a:pt x="738" y="263"/>
                  </a:cubicBezTo>
                  <a:cubicBezTo>
                    <a:pt x="717" y="269"/>
                    <a:pt x="698" y="271"/>
                    <a:pt x="681" y="271"/>
                  </a:cubicBezTo>
                  <a:cubicBezTo>
                    <a:pt x="508" y="271"/>
                    <a:pt x="508" y="0"/>
                    <a:pt x="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5111250" y="2920175"/>
              <a:ext cx="38150" cy="191800"/>
            </a:xfrm>
            <a:custGeom>
              <a:avLst/>
              <a:gdLst/>
              <a:ahLst/>
              <a:cxnLst/>
              <a:rect l="l" t="t" r="r" b="b"/>
              <a:pathLst>
                <a:path w="1526" h="7672" extrusionOk="0">
                  <a:moveTo>
                    <a:pt x="896" y="0"/>
                  </a:moveTo>
                  <a:cubicBezTo>
                    <a:pt x="569" y="0"/>
                    <a:pt x="328" y="378"/>
                    <a:pt x="328" y="378"/>
                  </a:cubicBezTo>
                  <a:cubicBezTo>
                    <a:pt x="66" y="788"/>
                    <a:pt x="1" y="1296"/>
                    <a:pt x="33" y="1853"/>
                  </a:cubicBezTo>
                  <a:cubicBezTo>
                    <a:pt x="115" y="2837"/>
                    <a:pt x="476" y="3984"/>
                    <a:pt x="558" y="5181"/>
                  </a:cubicBezTo>
                  <a:cubicBezTo>
                    <a:pt x="705" y="7065"/>
                    <a:pt x="50" y="7672"/>
                    <a:pt x="50" y="7672"/>
                  </a:cubicBezTo>
                  <a:cubicBezTo>
                    <a:pt x="755" y="7131"/>
                    <a:pt x="919" y="5361"/>
                    <a:pt x="787" y="4000"/>
                  </a:cubicBezTo>
                  <a:cubicBezTo>
                    <a:pt x="705" y="3296"/>
                    <a:pt x="689" y="2574"/>
                    <a:pt x="722" y="1853"/>
                  </a:cubicBezTo>
                  <a:cubicBezTo>
                    <a:pt x="755" y="1492"/>
                    <a:pt x="820" y="1214"/>
                    <a:pt x="935" y="1099"/>
                  </a:cubicBezTo>
                  <a:cubicBezTo>
                    <a:pt x="1181" y="837"/>
                    <a:pt x="1525" y="280"/>
                    <a:pt x="1099" y="50"/>
                  </a:cubicBezTo>
                  <a:cubicBezTo>
                    <a:pt x="1029" y="15"/>
                    <a:pt x="961" y="0"/>
                    <a:pt x="8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5055125" y="2895075"/>
              <a:ext cx="212700" cy="254600"/>
            </a:xfrm>
            <a:custGeom>
              <a:avLst/>
              <a:gdLst/>
              <a:ahLst/>
              <a:cxnLst/>
              <a:rect l="l" t="t" r="r" b="b"/>
              <a:pathLst>
                <a:path w="8508" h="10184" extrusionOk="0">
                  <a:moveTo>
                    <a:pt x="6283" y="0"/>
                  </a:moveTo>
                  <a:cubicBezTo>
                    <a:pt x="6080" y="0"/>
                    <a:pt x="5875" y="23"/>
                    <a:pt x="5671" y="71"/>
                  </a:cubicBezTo>
                  <a:cubicBezTo>
                    <a:pt x="4491" y="316"/>
                    <a:pt x="3721" y="1579"/>
                    <a:pt x="3508" y="2841"/>
                  </a:cubicBezTo>
                  <a:lnTo>
                    <a:pt x="3508" y="2857"/>
                  </a:lnTo>
                  <a:cubicBezTo>
                    <a:pt x="3262" y="4152"/>
                    <a:pt x="3508" y="5381"/>
                    <a:pt x="3459" y="6480"/>
                  </a:cubicBezTo>
                  <a:cubicBezTo>
                    <a:pt x="3524" y="7463"/>
                    <a:pt x="3147" y="8430"/>
                    <a:pt x="2459" y="9135"/>
                  </a:cubicBezTo>
                  <a:cubicBezTo>
                    <a:pt x="1787" y="9741"/>
                    <a:pt x="918" y="10118"/>
                    <a:pt x="0" y="10184"/>
                  </a:cubicBezTo>
                  <a:cubicBezTo>
                    <a:pt x="934" y="10151"/>
                    <a:pt x="1819" y="9807"/>
                    <a:pt x="2508" y="9200"/>
                  </a:cubicBezTo>
                  <a:cubicBezTo>
                    <a:pt x="3246" y="8496"/>
                    <a:pt x="3655" y="7496"/>
                    <a:pt x="3606" y="6480"/>
                  </a:cubicBezTo>
                  <a:cubicBezTo>
                    <a:pt x="3672" y="5365"/>
                    <a:pt x="3426" y="4119"/>
                    <a:pt x="3672" y="2873"/>
                  </a:cubicBezTo>
                  <a:cubicBezTo>
                    <a:pt x="3672" y="2873"/>
                    <a:pt x="3672" y="2857"/>
                    <a:pt x="3672" y="2857"/>
                  </a:cubicBezTo>
                  <a:cubicBezTo>
                    <a:pt x="3901" y="1628"/>
                    <a:pt x="4622" y="464"/>
                    <a:pt x="5721" y="218"/>
                  </a:cubicBezTo>
                  <a:cubicBezTo>
                    <a:pt x="5835" y="169"/>
                    <a:pt x="5966" y="153"/>
                    <a:pt x="6114" y="153"/>
                  </a:cubicBezTo>
                  <a:cubicBezTo>
                    <a:pt x="6159" y="149"/>
                    <a:pt x="6203" y="148"/>
                    <a:pt x="6248" y="148"/>
                  </a:cubicBezTo>
                  <a:cubicBezTo>
                    <a:pt x="6642" y="148"/>
                    <a:pt x="7019" y="277"/>
                    <a:pt x="7343" y="513"/>
                  </a:cubicBezTo>
                  <a:cubicBezTo>
                    <a:pt x="8065" y="1087"/>
                    <a:pt x="7966" y="2316"/>
                    <a:pt x="7556" y="2710"/>
                  </a:cubicBezTo>
                  <a:cubicBezTo>
                    <a:pt x="7491" y="2759"/>
                    <a:pt x="7409" y="2824"/>
                    <a:pt x="7327" y="2857"/>
                  </a:cubicBezTo>
                  <a:cubicBezTo>
                    <a:pt x="7204" y="2923"/>
                    <a:pt x="7073" y="2955"/>
                    <a:pt x="6942" y="2955"/>
                  </a:cubicBezTo>
                  <a:cubicBezTo>
                    <a:pt x="6811" y="2955"/>
                    <a:pt x="6680" y="2923"/>
                    <a:pt x="6557" y="2857"/>
                  </a:cubicBezTo>
                  <a:cubicBezTo>
                    <a:pt x="6475" y="2808"/>
                    <a:pt x="6425" y="2742"/>
                    <a:pt x="6393" y="2660"/>
                  </a:cubicBezTo>
                  <a:lnTo>
                    <a:pt x="6393" y="2660"/>
                  </a:lnTo>
                  <a:cubicBezTo>
                    <a:pt x="6393" y="2660"/>
                    <a:pt x="6416" y="2663"/>
                    <a:pt x="6454" y="2663"/>
                  </a:cubicBezTo>
                  <a:cubicBezTo>
                    <a:pt x="6579" y="2663"/>
                    <a:pt x="6862" y="2634"/>
                    <a:pt x="6950" y="2382"/>
                  </a:cubicBezTo>
                  <a:cubicBezTo>
                    <a:pt x="7065" y="2070"/>
                    <a:pt x="6884" y="1726"/>
                    <a:pt x="6557" y="1661"/>
                  </a:cubicBezTo>
                  <a:cubicBezTo>
                    <a:pt x="6508" y="1647"/>
                    <a:pt x="6456" y="1640"/>
                    <a:pt x="6402" y="1640"/>
                  </a:cubicBezTo>
                  <a:cubicBezTo>
                    <a:pt x="6081" y="1640"/>
                    <a:pt x="5725" y="1896"/>
                    <a:pt x="5852" y="2431"/>
                  </a:cubicBezTo>
                  <a:cubicBezTo>
                    <a:pt x="5901" y="2611"/>
                    <a:pt x="6016" y="2759"/>
                    <a:pt x="6180" y="2857"/>
                  </a:cubicBezTo>
                  <a:cubicBezTo>
                    <a:pt x="6418" y="3019"/>
                    <a:pt x="6697" y="3101"/>
                    <a:pt x="6979" y="3101"/>
                  </a:cubicBezTo>
                  <a:cubicBezTo>
                    <a:pt x="7239" y="3101"/>
                    <a:pt x="7501" y="3031"/>
                    <a:pt x="7737" y="2890"/>
                  </a:cubicBezTo>
                  <a:cubicBezTo>
                    <a:pt x="7753" y="2873"/>
                    <a:pt x="7770" y="2873"/>
                    <a:pt x="7786" y="2857"/>
                  </a:cubicBezTo>
                  <a:cubicBezTo>
                    <a:pt x="8310" y="2464"/>
                    <a:pt x="8507" y="1775"/>
                    <a:pt x="8261" y="1169"/>
                  </a:cubicBezTo>
                  <a:cubicBezTo>
                    <a:pt x="8033" y="458"/>
                    <a:pt x="7192" y="0"/>
                    <a:pt x="62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5161250" y="2930650"/>
              <a:ext cx="57800" cy="52825"/>
            </a:xfrm>
            <a:custGeom>
              <a:avLst/>
              <a:gdLst/>
              <a:ahLst/>
              <a:cxnLst/>
              <a:rect l="l" t="t" r="r" b="b"/>
              <a:pathLst>
                <a:path w="2312" h="2113" extrusionOk="0">
                  <a:moveTo>
                    <a:pt x="510" y="0"/>
                  </a:moveTo>
                  <a:cubicBezTo>
                    <a:pt x="442" y="0"/>
                    <a:pt x="370" y="8"/>
                    <a:pt x="295" y="24"/>
                  </a:cubicBezTo>
                  <a:cubicBezTo>
                    <a:pt x="427" y="106"/>
                    <a:pt x="443" y="270"/>
                    <a:pt x="361" y="385"/>
                  </a:cubicBezTo>
                  <a:cubicBezTo>
                    <a:pt x="246" y="565"/>
                    <a:pt x="0" y="992"/>
                    <a:pt x="115" y="1434"/>
                  </a:cubicBezTo>
                  <a:cubicBezTo>
                    <a:pt x="164" y="1598"/>
                    <a:pt x="246" y="1746"/>
                    <a:pt x="377" y="1860"/>
                  </a:cubicBezTo>
                  <a:cubicBezTo>
                    <a:pt x="559" y="2048"/>
                    <a:pt x="818" y="2113"/>
                    <a:pt x="1087" y="2113"/>
                  </a:cubicBezTo>
                  <a:cubicBezTo>
                    <a:pt x="1618" y="2113"/>
                    <a:pt x="2192" y="1860"/>
                    <a:pt x="2312" y="1795"/>
                  </a:cubicBezTo>
                  <a:lnTo>
                    <a:pt x="2312" y="1795"/>
                  </a:lnTo>
                  <a:cubicBezTo>
                    <a:pt x="2312" y="1795"/>
                    <a:pt x="2281" y="1798"/>
                    <a:pt x="2230" y="1798"/>
                  </a:cubicBezTo>
                  <a:cubicBezTo>
                    <a:pt x="2066" y="1798"/>
                    <a:pt x="1693" y="1760"/>
                    <a:pt x="1492" y="1434"/>
                  </a:cubicBezTo>
                  <a:cubicBezTo>
                    <a:pt x="1443" y="1336"/>
                    <a:pt x="1394" y="1221"/>
                    <a:pt x="1377" y="1090"/>
                  </a:cubicBezTo>
                  <a:cubicBezTo>
                    <a:pt x="1291" y="400"/>
                    <a:pt x="991" y="0"/>
                    <a:pt x="5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5246475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928" y="1"/>
                  </a:moveTo>
                  <a:cubicBezTo>
                    <a:pt x="662" y="1"/>
                    <a:pt x="355" y="27"/>
                    <a:pt x="1" y="87"/>
                  </a:cubicBezTo>
                  <a:cubicBezTo>
                    <a:pt x="411" y="136"/>
                    <a:pt x="755" y="415"/>
                    <a:pt x="919" y="792"/>
                  </a:cubicBezTo>
                  <a:cubicBezTo>
                    <a:pt x="1125" y="1306"/>
                    <a:pt x="1492" y="1952"/>
                    <a:pt x="2252" y="1952"/>
                  </a:cubicBezTo>
                  <a:cubicBezTo>
                    <a:pt x="2459" y="1952"/>
                    <a:pt x="2696" y="1904"/>
                    <a:pt x="2968" y="1791"/>
                  </a:cubicBezTo>
                  <a:cubicBezTo>
                    <a:pt x="2787" y="1726"/>
                    <a:pt x="2673" y="1562"/>
                    <a:pt x="2673" y="1365"/>
                  </a:cubicBezTo>
                  <a:cubicBezTo>
                    <a:pt x="2673" y="1082"/>
                    <a:pt x="2636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5312875" y="2895225"/>
              <a:ext cx="36500" cy="28275"/>
            </a:xfrm>
            <a:custGeom>
              <a:avLst/>
              <a:gdLst/>
              <a:ahLst/>
              <a:cxnLst/>
              <a:rect l="l" t="t" r="r" b="b"/>
              <a:pathLst>
                <a:path w="1460" h="1131" extrusionOk="0">
                  <a:moveTo>
                    <a:pt x="975" y="1"/>
                  </a:moveTo>
                  <a:cubicBezTo>
                    <a:pt x="802" y="1"/>
                    <a:pt x="639" y="133"/>
                    <a:pt x="639" y="327"/>
                  </a:cubicBezTo>
                  <a:cubicBezTo>
                    <a:pt x="639" y="486"/>
                    <a:pt x="757" y="590"/>
                    <a:pt x="890" y="590"/>
                  </a:cubicBezTo>
                  <a:cubicBezTo>
                    <a:pt x="948" y="590"/>
                    <a:pt x="1010" y="569"/>
                    <a:pt x="1066" y="524"/>
                  </a:cubicBezTo>
                  <a:cubicBezTo>
                    <a:pt x="1066" y="524"/>
                    <a:pt x="1180" y="360"/>
                    <a:pt x="1066" y="294"/>
                  </a:cubicBezTo>
                  <a:cubicBezTo>
                    <a:pt x="1037" y="278"/>
                    <a:pt x="1011" y="270"/>
                    <a:pt x="989" y="270"/>
                  </a:cubicBezTo>
                  <a:cubicBezTo>
                    <a:pt x="923" y="270"/>
                    <a:pt x="889" y="335"/>
                    <a:pt x="902" y="409"/>
                  </a:cubicBezTo>
                  <a:cubicBezTo>
                    <a:pt x="907" y="440"/>
                    <a:pt x="890" y="455"/>
                    <a:pt x="866" y="455"/>
                  </a:cubicBezTo>
                  <a:cubicBezTo>
                    <a:pt x="814" y="455"/>
                    <a:pt x="727" y="389"/>
                    <a:pt x="738" y="278"/>
                  </a:cubicBezTo>
                  <a:cubicBezTo>
                    <a:pt x="761" y="150"/>
                    <a:pt x="866" y="72"/>
                    <a:pt x="978" y="72"/>
                  </a:cubicBezTo>
                  <a:cubicBezTo>
                    <a:pt x="1024" y="72"/>
                    <a:pt x="1072" y="85"/>
                    <a:pt x="1115" y="114"/>
                  </a:cubicBezTo>
                  <a:cubicBezTo>
                    <a:pt x="1393" y="261"/>
                    <a:pt x="1312" y="851"/>
                    <a:pt x="738" y="901"/>
                  </a:cubicBezTo>
                  <a:cubicBezTo>
                    <a:pt x="723" y="902"/>
                    <a:pt x="709" y="902"/>
                    <a:pt x="694" y="902"/>
                  </a:cubicBezTo>
                  <a:cubicBezTo>
                    <a:pt x="321" y="902"/>
                    <a:pt x="17" y="507"/>
                    <a:pt x="17" y="507"/>
                  </a:cubicBezTo>
                  <a:lnTo>
                    <a:pt x="17" y="507"/>
                  </a:lnTo>
                  <a:cubicBezTo>
                    <a:pt x="0" y="704"/>
                    <a:pt x="82" y="884"/>
                    <a:pt x="230" y="1015"/>
                  </a:cubicBezTo>
                  <a:cubicBezTo>
                    <a:pt x="347" y="1094"/>
                    <a:pt x="476" y="1131"/>
                    <a:pt x="610" y="1131"/>
                  </a:cubicBezTo>
                  <a:cubicBezTo>
                    <a:pt x="700" y="1131"/>
                    <a:pt x="793" y="1114"/>
                    <a:pt x="885" y="1081"/>
                  </a:cubicBezTo>
                  <a:cubicBezTo>
                    <a:pt x="1098" y="1032"/>
                    <a:pt x="1262" y="868"/>
                    <a:pt x="1361" y="671"/>
                  </a:cubicBezTo>
                  <a:cubicBezTo>
                    <a:pt x="1459" y="425"/>
                    <a:pt x="1344" y="147"/>
                    <a:pt x="1115" y="32"/>
                  </a:cubicBezTo>
                  <a:cubicBezTo>
                    <a:pt x="1069" y="11"/>
                    <a:pt x="1021" y="1"/>
                    <a:pt x="9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4810875" y="318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4808825" y="2917900"/>
              <a:ext cx="68475" cy="268675"/>
            </a:xfrm>
            <a:custGeom>
              <a:avLst/>
              <a:gdLst/>
              <a:ahLst/>
              <a:cxnLst/>
              <a:rect l="l" t="t" r="r" b="b"/>
              <a:pathLst>
                <a:path w="2739" h="10747" extrusionOk="0">
                  <a:moveTo>
                    <a:pt x="1451" y="1"/>
                  </a:moveTo>
                  <a:cubicBezTo>
                    <a:pt x="1116" y="1"/>
                    <a:pt x="773" y="126"/>
                    <a:pt x="509" y="420"/>
                  </a:cubicBezTo>
                  <a:cubicBezTo>
                    <a:pt x="165" y="862"/>
                    <a:pt x="1" y="1403"/>
                    <a:pt x="34" y="1960"/>
                  </a:cubicBezTo>
                  <a:cubicBezTo>
                    <a:pt x="50" y="2485"/>
                    <a:pt x="148" y="3010"/>
                    <a:pt x="345" y="3501"/>
                  </a:cubicBezTo>
                  <a:cubicBezTo>
                    <a:pt x="1181" y="5550"/>
                    <a:pt x="2083" y="7517"/>
                    <a:pt x="1509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788" y="10353"/>
                    <a:pt x="1329" y="9730"/>
                    <a:pt x="1607" y="8976"/>
                  </a:cubicBezTo>
                  <a:cubicBezTo>
                    <a:pt x="2214" y="7501"/>
                    <a:pt x="1345" y="5452"/>
                    <a:pt x="509" y="3436"/>
                  </a:cubicBezTo>
                  <a:cubicBezTo>
                    <a:pt x="329" y="2960"/>
                    <a:pt x="230" y="2452"/>
                    <a:pt x="198" y="1944"/>
                  </a:cubicBezTo>
                  <a:cubicBezTo>
                    <a:pt x="165" y="1436"/>
                    <a:pt x="312" y="911"/>
                    <a:pt x="607" y="502"/>
                  </a:cubicBezTo>
                  <a:cubicBezTo>
                    <a:pt x="849" y="229"/>
                    <a:pt x="1170" y="111"/>
                    <a:pt x="1482" y="111"/>
                  </a:cubicBezTo>
                  <a:cubicBezTo>
                    <a:pt x="1996" y="111"/>
                    <a:pt x="2487" y="432"/>
                    <a:pt x="2558" y="911"/>
                  </a:cubicBezTo>
                  <a:cubicBezTo>
                    <a:pt x="2681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895"/>
                    <a:pt x="1591" y="1895"/>
                  </a:cubicBezTo>
                  <a:cubicBezTo>
                    <a:pt x="1509" y="1862"/>
                    <a:pt x="1443" y="1813"/>
                    <a:pt x="1411" y="1747"/>
                  </a:cubicBezTo>
                  <a:cubicBezTo>
                    <a:pt x="1411" y="1747"/>
                    <a:pt x="1361" y="1698"/>
                    <a:pt x="1411" y="1649"/>
                  </a:cubicBezTo>
                  <a:cubicBezTo>
                    <a:pt x="1443" y="1616"/>
                    <a:pt x="1804" y="1633"/>
                    <a:pt x="1820" y="1321"/>
                  </a:cubicBezTo>
                  <a:cubicBezTo>
                    <a:pt x="1831" y="1062"/>
                    <a:pt x="1631" y="901"/>
                    <a:pt x="1425" y="901"/>
                  </a:cubicBezTo>
                  <a:cubicBezTo>
                    <a:pt x="1305" y="901"/>
                    <a:pt x="1183" y="955"/>
                    <a:pt x="1099" y="1075"/>
                  </a:cubicBezTo>
                  <a:cubicBezTo>
                    <a:pt x="902" y="1338"/>
                    <a:pt x="1181" y="1928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38" y="1420"/>
                    <a:pt x="2656" y="895"/>
                  </a:cubicBezTo>
                  <a:cubicBezTo>
                    <a:pt x="2584" y="375"/>
                    <a:pt x="2030" y="1"/>
                    <a:pt x="14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4810875" y="318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4829325" y="2671550"/>
              <a:ext cx="60875" cy="136800"/>
            </a:xfrm>
            <a:custGeom>
              <a:avLst/>
              <a:gdLst/>
              <a:ahLst/>
              <a:cxnLst/>
              <a:rect l="l" t="t" r="r" b="b"/>
              <a:pathLst>
                <a:path w="2435" h="5472" extrusionOk="0">
                  <a:moveTo>
                    <a:pt x="1429" y="1"/>
                  </a:moveTo>
                  <a:cubicBezTo>
                    <a:pt x="1399" y="1"/>
                    <a:pt x="1370" y="5"/>
                    <a:pt x="1345" y="13"/>
                  </a:cubicBezTo>
                  <a:cubicBezTo>
                    <a:pt x="1033" y="111"/>
                    <a:pt x="951" y="373"/>
                    <a:pt x="1115" y="734"/>
                  </a:cubicBezTo>
                  <a:cubicBezTo>
                    <a:pt x="1279" y="1111"/>
                    <a:pt x="1787" y="1144"/>
                    <a:pt x="1656" y="2816"/>
                  </a:cubicBezTo>
                  <a:cubicBezTo>
                    <a:pt x="1525" y="4471"/>
                    <a:pt x="0" y="5471"/>
                    <a:pt x="0" y="5471"/>
                  </a:cubicBezTo>
                  <a:cubicBezTo>
                    <a:pt x="263" y="5422"/>
                    <a:pt x="1820" y="4471"/>
                    <a:pt x="2148" y="2439"/>
                  </a:cubicBezTo>
                  <a:cubicBezTo>
                    <a:pt x="2435" y="565"/>
                    <a:pt x="1789" y="1"/>
                    <a:pt x="14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4785075" y="26342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8" y="0"/>
                  </a:moveTo>
                  <a:cubicBezTo>
                    <a:pt x="1297" y="0"/>
                    <a:pt x="859" y="91"/>
                    <a:pt x="476" y="389"/>
                  </a:cubicBezTo>
                  <a:cubicBezTo>
                    <a:pt x="164" y="651"/>
                    <a:pt x="0" y="1061"/>
                    <a:pt x="49" y="1471"/>
                  </a:cubicBezTo>
                  <a:cubicBezTo>
                    <a:pt x="106" y="1983"/>
                    <a:pt x="632" y="2421"/>
                    <a:pt x="1241" y="2421"/>
                  </a:cubicBezTo>
                  <a:cubicBezTo>
                    <a:pt x="1334" y="2421"/>
                    <a:pt x="1429" y="2411"/>
                    <a:pt x="1525" y="2389"/>
                  </a:cubicBezTo>
                  <a:cubicBezTo>
                    <a:pt x="1623" y="2373"/>
                    <a:pt x="1721" y="2323"/>
                    <a:pt x="1820" y="2274"/>
                  </a:cubicBezTo>
                  <a:lnTo>
                    <a:pt x="1852" y="2274"/>
                  </a:lnTo>
                  <a:cubicBezTo>
                    <a:pt x="2147" y="2110"/>
                    <a:pt x="2311" y="1782"/>
                    <a:pt x="2262" y="1455"/>
                  </a:cubicBezTo>
                  <a:cubicBezTo>
                    <a:pt x="2212" y="1117"/>
                    <a:pt x="1924" y="894"/>
                    <a:pt x="1616" y="894"/>
                  </a:cubicBezTo>
                  <a:cubicBezTo>
                    <a:pt x="1520" y="894"/>
                    <a:pt x="1421" y="916"/>
                    <a:pt x="1328" y="963"/>
                  </a:cubicBezTo>
                  <a:cubicBezTo>
                    <a:pt x="951" y="1160"/>
                    <a:pt x="1066" y="1700"/>
                    <a:pt x="1475" y="1766"/>
                  </a:cubicBezTo>
                  <a:cubicBezTo>
                    <a:pt x="1506" y="1774"/>
                    <a:pt x="1536" y="1777"/>
                    <a:pt x="1566" y="1777"/>
                  </a:cubicBezTo>
                  <a:cubicBezTo>
                    <a:pt x="1788" y="1777"/>
                    <a:pt x="1963" y="1571"/>
                    <a:pt x="1934" y="1340"/>
                  </a:cubicBezTo>
                  <a:cubicBezTo>
                    <a:pt x="1928" y="1293"/>
                    <a:pt x="1957" y="1254"/>
                    <a:pt x="1995" y="1254"/>
                  </a:cubicBezTo>
                  <a:cubicBezTo>
                    <a:pt x="2049" y="1254"/>
                    <a:pt x="2121" y="1334"/>
                    <a:pt x="2131" y="1586"/>
                  </a:cubicBezTo>
                  <a:cubicBezTo>
                    <a:pt x="2147" y="1717"/>
                    <a:pt x="2131" y="1848"/>
                    <a:pt x="2065" y="1946"/>
                  </a:cubicBezTo>
                  <a:cubicBezTo>
                    <a:pt x="1933" y="2182"/>
                    <a:pt x="1681" y="2312"/>
                    <a:pt x="1429" y="2312"/>
                  </a:cubicBezTo>
                  <a:cubicBezTo>
                    <a:pt x="1401" y="2312"/>
                    <a:pt x="1372" y="2310"/>
                    <a:pt x="1344" y="2307"/>
                  </a:cubicBezTo>
                  <a:cubicBezTo>
                    <a:pt x="1339" y="2307"/>
                    <a:pt x="1333" y="2307"/>
                    <a:pt x="1328" y="2307"/>
                  </a:cubicBezTo>
                  <a:cubicBezTo>
                    <a:pt x="616" y="2307"/>
                    <a:pt x="136" y="1253"/>
                    <a:pt x="787" y="602"/>
                  </a:cubicBezTo>
                  <a:cubicBezTo>
                    <a:pt x="1048" y="319"/>
                    <a:pt x="1429" y="197"/>
                    <a:pt x="1840" y="197"/>
                  </a:cubicBezTo>
                  <a:cubicBezTo>
                    <a:pt x="2357" y="197"/>
                    <a:pt x="2922" y="390"/>
                    <a:pt x="3360" y="701"/>
                  </a:cubicBezTo>
                  <a:cubicBezTo>
                    <a:pt x="5065" y="1979"/>
                    <a:pt x="4819" y="4257"/>
                    <a:pt x="4327" y="5405"/>
                  </a:cubicBezTo>
                  <a:cubicBezTo>
                    <a:pt x="4049" y="6093"/>
                    <a:pt x="3590" y="6683"/>
                    <a:pt x="3000" y="7110"/>
                  </a:cubicBezTo>
                  <a:cubicBezTo>
                    <a:pt x="3623" y="6700"/>
                    <a:pt x="4098" y="6126"/>
                    <a:pt x="4409" y="5438"/>
                  </a:cubicBezTo>
                  <a:cubicBezTo>
                    <a:pt x="4950" y="4290"/>
                    <a:pt x="5278" y="1930"/>
                    <a:pt x="3459" y="553"/>
                  </a:cubicBezTo>
                  <a:cubicBezTo>
                    <a:pt x="3115" y="291"/>
                    <a:pt x="2705" y="127"/>
                    <a:pt x="2262" y="61"/>
                  </a:cubicBezTo>
                  <a:cubicBezTo>
                    <a:pt x="2096" y="27"/>
                    <a:pt x="1899" y="0"/>
                    <a:pt x="16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4814975" y="2496475"/>
              <a:ext cx="130350" cy="204900"/>
            </a:xfrm>
            <a:custGeom>
              <a:avLst/>
              <a:gdLst/>
              <a:ahLst/>
              <a:cxnLst/>
              <a:rect l="l" t="t" r="r" b="b"/>
              <a:pathLst>
                <a:path w="5214" h="8196" extrusionOk="0">
                  <a:moveTo>
                    <a:pt x="1099" y="0"/>
                  </a:moveTo>
                  <a:lnTo>
                    <a:pt x="1099" y="0"/>
                  </a:lnTo>
                  <a:cubicBezTo>
                    <a:pt x="1" y="2869"/>
                    <a:pt x="1279" y="4377"/>
                    <a:pt x="2541" y="5606"/>
                  </a:cubicBezTo>
                  <a:cubicBezTo>
                    <a:pt x="3804" y="6835"/>
                    <a:pt x="3754" y="8196"/>
                    <a:pt x="3754" y="8196"/>
                  </a:cubicBezTo>
                  <a:cubicBezTo>
                    <a:pt x="4672" y="7278"/>
                    <a:pt x="3607" y="5590"/>
                    <a:pt x="4476" y="4229"/>
                  </a:cubicBezTo>
                  <a:cubicBezTo>
                    <a:pt x="5213" y="3082"/>
                    <a:pt x="4262" y="2557"/>
                    <a:pt x="4262" y="2557"/>
                  </a:cubicBezTo>
                  <a:cubicBezTo>
                    <a:pt x="3853" y="3147"/>
                    <a:pt x="3377" y="3000"/>
                    <a:pt x="3033" y="3738"/>
                  </a:cubicBezTo>
                  <a:cubicBezTo>
                    <a:pt x="2673" y="4475"/>
                    <a:pt x="3279" y="5803"/>
                    <a:pt x="3279" y="5803"/>
                  </a:cubicBezTo>
                  <a:cubicBezTo>
                    <a:pt x="2082" y="4934"/>
                    <a:pt x="2312" y="4147"/>
                    <a:pt x="2673" y="3754"/>
                  </a:cubicBezTo>
                  <a:cubicBezTo>
                    <a:pt x="3017" y="3361"/>
                    <a:pt x="2525" y="3000"/>
                    <a:pt x="2541" y="2787"/>
                  </a:cubicBezTo>
                  <a:cubicBezTo>
                    <a:pt x="2558" y="2639"/>
                    <a:pt x="2591" y="2492"/>
                    <a:pt x="2656" y="2361"/>
                  </a:cubicBezTo>
                  <a:cubicBezTo>
                    <a:pt x="2656" y="2361"/>
                    <a:pt x="2580" y="2313"/>
                    <a:pt x="2442" y="2313"/>
                  </a:cubicBezTo>
                  <a:cubicBezTo>
                    <a:pt x="2325" y="2313"/>
                    <a:pt x="2164" y="2347"/>
                    <a:pt x="1968" y="2475"/>
                  </a:cubicBezTo>
                  <a:cubicBezTo>
                    <a:pt x="1230" y="2967"/>
                    <a:pt x="1542" y="4065"/>
                    <a:pt x="1542" y="4065"/>
                  </a:cubicBezTo>
                  <a:cubicBezTo>
                    <a:pt x="1017" y="3328"/>
                    <a:pt x="1181" y="2574"/>
                    <a:pt x="1787" y="2049"/>
                  </a:cubicBezTo>
                  <a:cubicBezTo>
                    <a:pt x="2377" y="1525"/>
                    <a:pt x="1820" y="1049"/>
                    <a:pt x="1427" y="836"/>
                  </a:cubicBezTo>
                  <a:cubicBezTo>
                    <a:pt x="1033" y="623"/>
                    <a:pt x="1099" y="1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4755150" y="2471075"/>
              <a:ext cx="75425" cy="112700"/>
            </a:xfrm>
            <a:custGeom>
              <a:avLst/>
              <a:gdLst/>
              <a:ahLst/>
              <a:cxnLst/>
              <a:rect l="l" t="t" r="r" b="b"/>
              <a:pathLst>
                <a:path w="3017" h="4508" extrusionOk="0">
                  <a:moveTo>
                    <a:pt x="443" y="0"/>
                  </a:moveTo>
                  <a:lnTo>
                    <a:pt x="443" y="0"/>
                  </a:lnTo>
                  <a:cubicBezTo>
                    <a:pt x="443" y="0"/>
                    <a:pt x="1" y="2016"/>
                    <a:pt x="3017" y="4508"/>
                  </a:cubicBezTo>
                  <a:cubicBezTo>
                    <a:pt x="3017" y="4508"/>
                    <a:pt x="2459" y="3836"/>
                    <a:pt x="2722" y="3082"/>
                  </a:cubicBezTo>
                  <a:cubicBezTo>
                    <a:pt x="2984" y="2328"/>
                    <a:pt x="2672" y="2065"/>
                    <a:pt x="2427" y="1803"/>
                  </a:cubicBezTo>
                  <a:cubicBezTo>
                    <a:pt x="2295" y="1639"/>
                    <a:pt x="2279" y="1410"/>
                    <a:pt x="2410" y="1246"/>
                  </a:cubicBezTo>
                  <a:cubicBezTo>
                    <a:pt x="2410" y="1246"/>
                    <a:pt x="2372" y="1238"/>
                    <a:pt x="2317" y="1238"/>
                  </a:cubicBezTo>
                  <a:cubicBezTo>
                    <a:pt x="2154" y="1238"/>
                    <a:pt x="1845" y="1302"/>
                    <a:pt x="1918" y="1803"/>
                  </a:cubicBezTo>
                  <a:cubicBezTo>
                    <a:pt x="2033" y="2492"/>
                    <a:pt x="2066" y="2606"/>
                    <a:pt x="1853" y="2623"/>
                  </a:cubicBezTo>
                  <a:cubicBezTo>
                    <a:pt x="1844" y="2624"/>
                    <a:pt x="1835" y="2625"/>
                    <a:pt x="1827" y="2625"/>
                  </a:cubicBezTo>
                  <a:cubicBezTo>
                    <a:pt x="1644" y="2625"/>
                    <a:pt x="1692" y="2286"/>
                    <a:pt x="1754" y="2098"/>
                  </a:cubicBezTo>
                  <a:cubicBezTo>
                    <a:pt x="1804" y="1918"/>
                    <a:pt x="2050" y="1098"/>
                    <a:pt x="1394" y="820"/>
                  </a:cubicBezTo>
                  <a:cubicBezTo>
                    <a:pt x="755" y="541"/>
                    <a:pt x="492" y="279"/>
                    <a:pt x="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4891200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87" y="508"/>
                    <a:pt x="1066" y="1180"/>
                    <a:pt x="951" y="2475"/>
                  </a:cubicBezTo>
                  <a:cubicBezTo>
                    <a:pt x="853" y="3770"/>
                    <a:pt x="1" y="4262"/>
                    <a:pt x="1" y="4262"/>
                  </a:cubicBezTo>
                  <a:cubicBezTo>
                    <a:pt x="3590" y="2426"/>
                    <a:pt x="2295" y="770"/>
                    <a:pt x="1951" y="525"/>
                  </a:cubicBezTo>
                  <a:cubicBezTo>
                    <a:pt x="1607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4893250" y="27512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7" y="0"/>
                  </a:moveTo>
                  <a:cubicBezTo>
                    <a:pt x="2840" y="0"/>
                    <a:pt x="2424" y="334"/>
                    <a:pt x="2017" y="957"/>
                  </a:cubicBezTo>
                  <a:cubicBezTo>
                    <a:pt x="1476" y="1810"/>
                    <a:pt x="0" y="1924"/>
                    <a:pt x="0" y="1924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1" y="4121"/>
                    <a:pt x="4492" y="5334"/>
                    <a:pt x="6000" y="5711"/>
                  </a:cubicBezTo>
                  <a:cubicBezTo>
                    <a:pt x="6256" y="5774"/>
                    <a:pt x="6479" y="5800"/>
                    <a:pt x="6673" y="5800"/>
                  </a:cubicBezTo>
                  <a:cubicBezTo>
                    <a:pt x="7635" y="5800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6" y="5213"/>
                    <a:pt x="7715" y="5242"/>
                    <a:pt x="7643" y="5242"/>
                  </a:cubicBezTo>
                  <a:cubicBezTo>
                    <a:pt x="7394" y="5242"/>
                    <a:pt x="7249" y="4887"/>
                    <a:pt x="7262" y="4137"/>
                  </a:cubicBezTo>
                  <a:cubicBezTo>
                    <a:pt x="7295" y="3170"/>
                    <a:pt x="6409" y="2892"/>
                    <a:pt x="5295" y="2711"/>
                  </a:cubicBezTo>
                  <a:cubicBezTo>
                    <a:pt x="4180" y="2531"/>
                    <a:pt x="3246" y="2465"/>
                    <a:pt x="3131" y="2105"/>
                  </a:cubicBezTo>
                  <a:cubicBezTo>
                    <a:pt x="3033" y="1728"/>
                    <a:pt x="3508" y="1597"/>
                    <a:pt x="4197" y="1384"/>
                  </a:cubicBezTo>
                  <a:cubicBezTo>
                    <a:pt x="4885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22" y="588"/>
                    <a:pt x="4470" y="606"/>
                    <a:pt x="4416" y="606"/>
                  </a:cubicBezTo>
                  <a:cubicBezTo>
                    <a:pt x="4228" y="606"/>
                    <a:pt x="4008" y="392"/>
                    <a:pt x="3639" y="138"/>
                  </a:cubicBezTo>
                  <a:cubicBezTo>
                    <a:pt x="3507" y="45"/>
                    <a:pt x="3369" y="0"/>
                    <a:pt x="32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4797775" y="2811075"/>
              <a:ext cx="192625" cy="155450"/>
            </a:xfrm>
            <a:custGeom>
              <a:avLst/>
              <a:gdLst/>
              <a:ahLst/>
              <a:cxnLst/>
              <a:rect l="l" t="t" r="r" b="b"/>
              <a:pathLst>
                <a:path w="7705" h="6218" extrusionOk="0">
                  <a:moveTo>
                    <a:pt x="4305" y="1"/>
                  </a:moveTo>
                  <a:cubicBezTo>
                    <a:pt x="2708" y="1"/>
                    <a:pt x="1369" y="1104"/>
                    <a:pt x="689" y="2529"/>
                  </a:cubicBezTo>
                  <a:cubicBezTo>
                    <a:pt x="164" y="3627"/>
                    <a:pt x="0" y="4857"/>
                    <a:pt x="246" y="6053"/>
                  </a:cubicBezTo>
                  <a:lnTo>
                    <a:pt x="246" y="6086"/>
                  </a:lnTo>
                  <a:lnTo>
                    <a:pt x="279" y="6217"/>
                  </a:lnTo>
                  <a:cubicBezTo>
                    <a:pt x="263" y="6070"/>
                    <a:pt x="246" y="5922"/>
                    <a:pt x="246" y="5775"/>
                  </a:cubicBezTo>
                  <a:cubicBezTo>
                    <a:pt x="263" y="4906"/>
                    <a:pt x="426" y="4053"/>
                    <a:pt x="754" y="3234"/>
                  </a:cubicBezTo>
                  <a:cubicBezTo>
                    <a:pt x="1148" y="2234"/>
                    <a:pt x="1885" y="1398"/>
                    <a:pt x="2820" y="874"/>
                  </a:cubicBezTo>
                  <a:cubicBezTo>
                    <a:pt x="3365" y="552"/>
                    <a:pt x="4081" y="303"/>
                    <a:pt x="4790" y="303"/>
                  </a:cubicBezTo>
                  <a:cubicBezTo>
                    <a:pt x="5380" y="303"/>
                    <a:pt x="5965" y="476"/>
                    <a:pt x="6442" y="923"/>
                  </a:cubicBezTo>
                  <a:cubicBezTo>
                    <a:pt x="7491" y="1841"/>
                    <a:pt x="7163" y="3775"/>
                    <a:pt x="5950" y="4070"/>
                  </a:cubicBezTo>
                  <a:cubicBezTo>
                    <a:pt x="5821" y="4104"/>
                    <a:pt x="5688" y="4121"/>
                    <a:pt x="5555" y="4121"/>
                  </a:cubicBezTo>
                  <a:cubicBezTo>
                    <a:pt x="5115" y="4121"/>
                    <a:pt x="4685" y="3938"/>
                    <a:pt x="4459" y="3611"/>
                  </a:cubicBezTo>
                  <a:cubicBezTo>
                    <a:pt x="4164" y="3201"/>
                    <a:pt x="4147" y="2677"/>
                    <a:pt x="4426" y="2250"/>
                  </a:cubicBezTo>
                  <a:cubicBezTo>
                    <a:pt x="4616" y="1971"/>
                    <a:pt x="4919" y="1822"/>
                    <a:pt x="5233" y="1822"/>
                  </a:cubicBezTo>
                  <a:cubicBezTo>
                    <a:pt x="5381" y="1822"/>
                    <a:pt x="5530" y="1855"/>
                    <a:pt x="5672" y="1923"/>
                  </a:cubicBezTo>
                  <a:cubicBezTo>
                    <a:pt x="5852" y="2005"/>
                    <a:pt x="5967" y="2185"/>
                    <a:pt x="5967" y="2382"/>
                  </a:cubicBezTo>
                  <a:cubicBezTo>
                    <a:pt x="5967" y="2382"/>
                    <a:pt x="5967" y="2529"/>
                    <a:pt x="5868" y="2529"/>
                  </a:cubicBezTo>
                  <a:cubicBezTo>
                    <a:pt x="5770" y="2513"/>
                    <a:pt x="5803" y="2365"/>
                    <a:pt x="5541" y="2300"/>
                  </a:cubicBezTo>
                  <a:cubicBezTo>
                    <a:pt x="5511" y="2293"/>
                    <a:pt x="5482" y="2290"/>
                    <a:pt x="5453" y="2290"/>
                  </a:cubicBezTo>
                  <a:cubicBezTo>
                    <a:pt x="5196" y="2290"/>
                    <a:pt x="4990" y="2542"/>
                    <a:pt x="5049" y="2808"/>
                  </a:cubicBezTo>
                  <a:cubicBezTo>
                    <a:pt x="5090" y="2974"/>
                    <a:pt x="5329" y="3100"/>
                    <a:pt x="5569" y="3100"/>
                  </a:cubicBezTo>
                  <a:cubicBezTo>
                    <a:pt x="5708" y="3100"/>
                    <a:pt x="5848" y="3058"/>
                    <a:pt x="5950" y="2955"/>
                  </a:cubicBezTo>
                  <a:cubicBezTo>
                    <a:pt x="6016" y="2890"/>
                    <a:pt x="6065" y="2808"/>
                    <a:pt x="6098" y="2709"/>
                  </a:cubicBezTo>
                  <a:cubicBezTo>
                    <a:pt x="6196" y="2398"/>
                    <a:pt x="6065" y="2070"/>
                    <a:pt x="5770" y="1906"/>
                  </a:cubicBezTo>
                  <a:cubicBezTo>
                    <a:pt x="5601" y="1807"/>
                    <a:pt x="5414" y="1760"/>
                    <a:pt x="5228" y="1760"/>
                  </a:cubicBezTo>
                  <a:cubicBezTo>
                    <a:pt x="4892" y="1760"/>
                    <a:pt x="4561" y="1916"/>
                    <a:pt x="4360" y="2201"/>
                  </a:cubicBezTo>
                  <a:cubicBezTo>
                    <a:pt x="4049" y="2644"/>
                    <a:pt x="4049" y="3234"/>
                    <a:pt x="4360" y="3693"/>
                  </a:cubicBezTo>
                  <a:cubicBezTo>
                    <a:pt x="4616" y="4051"/>
                    <a:pt x="5091" y="4249"/>
                    <a:pt x="5583" y="4249"/>
                  </a:cubicBezTo>
                  <a:cubicBezTo>
                    <a:pt x="5722" y="4249"/>
                    <a:pt x="5862" y="4233"/>
                    <a:pt x="6000" y="4201"/>
                  </a:cubicBezTo>
                  <a:cubicBezTo>
                    <a:pt x="7344" y="3890"/>
                    <a:pt x="7704" y="1808"/>
                    <a:pt x="6557" y="808"/>
                  </a:cubicBezTo>
                  <a:cubicBezTo>
                    <a:pt x="6426" y="677"/>
                    <a:pt x="6262" y="546"/>
                    <a:pt x="6081" y="464"/>
                  </a:cubicBezTo>
                  <a:cubicBezTo>
                    <a:pt x="5590" y="169"/>
                    <a:pt x="5032" y="5"/>
                    <a:pt x="4475" y="5"/>
                  </a:cubicBezTo>
                  <a:cubicBezTo>
                    <a:pt x="4418" y="2"/>
                    <a:pt x="4361" y="1"/>
                    <a:pt x="43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4807600" y="2858875"/>
              <a:ext cx="76025" cy="81425"/>
            </a:xfrm>
            <a:custGeom>
              <a:avLst/>
              <a:gdLst/>
              <a:ahLst/>
              <a:cxnLst/>
              <a:rect l="l" t="t" r="r" b="b"/>
              <a:pathLst>
                <a:path w="3041" h="3257" extrusionOk="0">
                  <a:moveTo>
                    <a:pt x="2307" y="0"/>
                  </a:moveTo>
                  <a:cubicBezTo>
                    <a:pt x="2111" y="0"/>
                    <a:pt x="1861" y="68"/>
                    <a:pt x="1574" y="240"/>
                  </a:cubicBezTo>
                  <a:cubicBezTo>
                    <a:pt x="312" y="994"/>
                    <a:pt x="1" y="3256"/>
                    <a:pt x="1" y="3256"/>
                  </a:cubicBezTo>
                  <a:cubicBezTo>
                    <a:pt x="1" y="3256"/>
                    <a:pt x="689" y="1158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4905550" y="2852575"/>
              <a:ext cx="130325" cy="112825"/>
            </a:xfrm>
            <a:custGeom>
              <a:avLst/>
              <a:gdLst/>
              <a:ahLst/>
              <a:cxnLst/>
              <a:rect l="l" t="t" r="r" b="b"/>
              <a:pathLst>
                <a:path w="5213" h="4513" extrusionOk="0">
                  <a:moveTo>
                    <a:pt x="3049" y="0"/>
                  </a:moveTo>
                  <a:cubicBezTo>
                    <a:pt x="3049" y="1"/>
                    <a:pt x="3360" y="705"/>
                    <a:pt x="3016" y="1771"/>
                  </a:cubicBezTo>
                  <a:cubicBezTo>
                    <a:pt x="2688" y="2852"/>
                    <a:pt x="1836" y="3065"/>
                    <a:pt x="1213" y="3131"/>
                  </a:cubicBezTo>
                  <a:cubicBezTo>
                    <a:pt x="574" y="3197"/>
                    <a:pt x="148" y="3475"/>
                    <a:pt x="0" y="4344"/>
                  </a:cubicBezTo>
                  <a:cubicBezTo>
                    <a:pt x="148" y="4245"/>
                    <a:pt x="320" y="4194"/>
                    <a:pt x="491" y="4194"/>
                  </a:cubicBezTo>
                  <a:cubicBezTo>
                    <a:pt x="603" y="4194"/>
                    <a:pt x="715" y="4216"/>
                    <a:pt x="820" y="4262"/>
                  </a:cubicBezTo>
                  <a:cubicBezTo>
                    <a:pt x="1067" y="4372"/>
                    <a:pt x="1467" y="4512"/>
                    <a:pt x="1867" y="4512"/>
                  </a:cubicBezTo>
                  <a:cubicBezTo>
                    <a:pt x="2183" y="4512"/>
                    <a:pt x="2499" y="4424"/>
                    <a:pt x="2738" y="4164"/>
                  </a:cubicBezTo>
                  <a:cubicBezTo>
                    <a:pt x="3098" y="3754"/>
                    <a:pt x="3246" y="3213"/>
                    <a:pt x="3147" y="2672"/>
                  </a:cubicBezTo>
                  <a:cubicBezTo>
                    <a:pt x="3131" y="2381"/>
                    <a:pt x="3067" y="1852"/>
                    <a:pt x="3348" y="1852"/>
                  </a:cubicBezTo>
                  <a:cubicBezTo>
                    <a:pt x="3352" y="1852"/>
                    <a:pt x="3356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88" y="1877"/>
                    <a:pt x="3574" y="2279"/>
                  </a:cubicBezTo>
                  <a:cubicBezTo>
                    <a:pt x="3574" y="2754"/>
                    <a:pt x="3541" y="3049"/>
                    <a:pt x="4164" y="3229"/>
                  </a:cubicBezTo>
                  <a:cubicBezTo>
                    <a:pt x="4508" y="3328"/>
                    <a:pt x="4819" y="3492"/>
                    <a:pt x="5082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1" y="2705"/>
                    <a:pt x="5213" y="2098"/>
                    <a:pt x="4655" y="1705"/>
                  </a:cubicBezTo>
                  <a:cubicBezTo>
                    <a:pt x="4098" y="1312"/>
                    <a:pt x="3541" y="1066"/>
                    <a:pt x="3410" y="672"/>
                  </a:cubicBezTo>
                  <a:cubicBezTo>
                    <a:pt x="3328" y="426"/>
                    <a:pt x="3197" y="197"/>
                    <a:pt x="3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983800" y="2928375"/>
              <a:ext cx="31600" cy="50025"/>
            </a:xfrm>
            <a:custGeom>
              <a:avLst/>
              <a:gdLst/>
              <a:ahLst/>
              <a:cxnLst/>
              <a:rect l="l" t="t" r="r" b="b"/>
              <a:pathLst>
                <a:path w="1264" h="2001" extrusionOk="0">
                  <a:moveTo>
                    <a:pt x="312" y="1"/>
                  </a:moveTo>
                  <a:cubicBezTo>
                    <a:pt x="329" y="197"/>
                    <a:pt x="312" y="378"/>
                    <a:pt x="263" y="574"/>
                  </a:cubicBezTo>
                  <a:cubicBezTo>
                    <a:pt x="181" y="837"/>
                    <a:pt x="1" y="1246"/>
                    <a:pt x="444" y="1525"/>
                  </a:cubicBezTo>
                  <a:cubicBezTo>
                    <a:pt x="460" y="1541"/>
                    <a:pt x="476" y="1541"/>
                    <a:pt x="493" y="1558"/>
                  </a:cubicBezTo>
                  <a:cubicBezTo>
                    <a:pt x="1001" y="1853"/>
                    <a:pt x="1017" y="2000"/>
                    <a:pt x="1017" y="2000"/>
                  </a:cubicBezTo>
                  <a:cubicBezTo>
                    <a:pt x="1017" y="2000"/>
                    <a:pt x="1050" y="1771"/>
                    <a:pt x="1099" y="1525"/>
                  </a:cubicBezTo>
                  <a:cubicBezTo>
                    <a:pt x="1116" y="1443"/>
                    <a:pt x="1132" y="1378"/>
                    <a:pt x="1148" y="1296"/>
                  </a:cubicBezTo>
                  <a:cubicBezTo>
                    <a:pt x="1263" y="935"/>
                    <a:pt x="1099" y="525"/>
                    <a:pt x="771" y="345"/>
                  </a:cubicBezTo>
                  <a:cubicBezTo>
                    <a:pt x="329" y="99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984625" y="2712800"/>
              <a:ext cx="172950" cy="121925"/>
            </a:xfrm>
            <a:custGeom>
              <a:avLst/>
              <a:gdLst/>
              <a:ahLst/>
              <a:cxnLst/>
              <a:rect l="l" t="t" r="r" b="b"/>
              <a:pathLst>
                <a:path w="6918" h="4877" extrusionOk="0">
                  <a:moveTo>
                    <a:pt x="1968" y="1"/>
                  </a:moveTo>
                  <a:cubicBezTo>
                    <a:pt x="1078" y="1"/>
                    <a:pt x="600" y="838"/>
                    <a:pt x="706" y="1379"/>
                  </a:cubicBezTo>
                  <a:cubicBezTo>
                    <a:pt x="835" y="1981"/>
                    <a:pt x="1403" y="2019"/>
                    <a:pt x="1543" y="2019"/>
                  </a:cubicBezTo>
                  <a:cubicBezTo>
                    <a:pt x="1563" y="2019"/>
                    <a:pt x="1574" y="2018"/>
                    <a:pt x="1574" y="2018"/>
                  </a:cubicBezTo>
                  <a:cubicBezTo>
                    <a:pt x="1312" y="1920"/>
                    <a:pt x="1197" y="1608"/>
                    <a:pt x="1328" y="1346"/>
                  </a:cubicBezTo>
                  <a:cubicBezTo>
                    <a:pt x="1366" y="1282"/>
                    <a:pt x="1408" y="1258"/>
                    <a:pt x="1455" y="1258"/>
                  </a:cubicBezTo>
                  <a:cubicBezTo>
                    <a:pt x="1553" y="1258"/>
                    <a:pt x="1671" y="1362"/>
                    <a:pt x="1804" y="1428"/>
                  </a:cubicBezTo>
                  <a:cubicBezTo>
                    <a:pt x="1841" y="1447"/>
                    <a:pt x="1877" y="1455"/>
                    <a:pt x="1911" y="1455"/>
                  </a:cubicBezTo>
                  <a:cubicBezTo>
                    <a:pt x="2054" y="1455"/>
                    <a:pt x="2161" y="1302"/>
                    <a:pt x="2214" y="1116"/>
                  </a:cubicBezTo>
                  <a:cubicBezTo>
                    <a:pt x="2254" y="975"/>
                    <a:pt x="2356" y="834"/>
                    <a:pt x="2544" y="834"/>
                  </a:cubicBezTo>
                  <a:cubicBezTo>
                    <a:pt x="2661" y="834"/>
                    <a:pt x="2811" y="889"/>
                    <a:pt x="3000" y="1035"/>
                  </a:cubicBezTo>
                  <a:cubicBezTo>
                    <a:pt x="3476" y="1412"/>
                    <a:pt x="3181" y="2166"/>
                    <a:pt x="3181" y="2166"/>
                  </a:cubicBezTo>
                  <a:cubicBezTo>
                    <a:pt x="3181" y="2166"/>
                    <a:pt x="3181" y="1543"/>
                    <a:pt x="2754" y="1493"/>
                  </a:cubicBezTo>
                  <a:cubicBezTo>
                    <a:pt x="2707" y="1480"/>
                    <a:pt x="2660" y="1473"/>
                    <a:pt x="2614" y="1473"/>
                  </a:cubicBezTo>
                  <a:cubicBezTo>
                    <a:pt x="2436" y="1473"/>
                    <a:pt x="2275" y="1570"/>
                    <a:pt x="2197" y="1739"/>
                  </a:cubicBezTo>
                  <a:cubicBezTo>
                    <a:pt x="2459" y="1739"/>
                    <a:pt x="2476" y="2116"/>
                    <a:pt x="2328" y="2313"/>
                  </a:cubicBezTo>
                  <a:cubicBezTo>
                    <a:pt x="2181" y="2526"/>
                    <a:pt x="2230" y="2657"/>
                    <a:pt x="2377" y="2756"/>
                  </a:cubicBezTo>
                  <a:cubicBezTo>
                    <a:pt x="2509" y="2838"/>
                    <a:pt x="2722" y="2821"/>
                    <a:pt x="2541" y="3198"/>
                  </a:cubicBezTo>
                  <a:cubicBezTo>
                    <a:pt x="2361" y="3575"/>
                    <a:pt x="1656" y="3575"/>
                    <a:pt x="1656" y="3575"/>
                  </a:cubicBezTo>
                  <a:cubicBezTo>
                    <a:pt x="1804" y="3362"/>
                    <a:pt x="1771" y="3067"/>
                    <a:pt x="1574" y="2903"/>
                  </a:cubicBezTo>
                  <a:cubicBezTo>
                    <a:pt x="1574" y="3083"/>
                    <a:pt x="1460" y="3231"/>
                    <a:pt x="1296" y="3280"/>
                  </a:cubicBezTo>
                  <a:cubicBezTo>
                    <a:pt x="1017" y="3362"/>
                    <a:pt x="1017" y="3280"/>
                    <a:pt x="755" y="3510"/>
                  </a:cubicBezTo>
                  <a:cubicBezTo>
                    <a:pt x="618" y="3620"/>
                    <a:pt x="420" y="3647"/>
                    <a:pt x="261" y="3647"/>
                  </a:cubicBezTo>
                  <a:cubicBezTo>
                    <a:pt x="114" y="3647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81" y="3723"/>
                    <a:pt x="378" y="3772"/>
                    <a:pt x="591" y="3788"/>
                  </a:cubicBezTo>
                  <a:cubicBezTo>
                    <a:pt x="1033" y="3821"/>
                    <a:pt x="1460" y="3903"/>
                    <a:pt x="1902" y="4001"/>
                  </a:cubicBezTo>
                  <a:cubicBezTo>
                    <a:pt x="3082" y="4362"/>
                    <a:pt x="3787" y="4854"/>
                    <a:pt x="4689" y="4870"/>
                  </a:cubicBezTo>
                  <a:cubicBezTo>
                    <a:pt x="4746" y="4874"/>
                    <a:pt x="4803" y="4876"/>
                    <a:pt x="4860" y="4876"/>
                  </a:cubicBezTo>
                  <a:cubicBezTo>
                    <a:pt x="5257" y="4876"/>
                    <a:pt x="5639" y="4776"/>
                    <a:pt x="5984" y="4575"/>
                  </a:cubicBezTo>
                  <a:cubicBezTo>
                    <a:pt x="6787" y="4116"/>
                    <a:pt x="6918" y="2952"/>
                    <a:pt x="6459" y="2346"/>
                  </a:cubicBezTo>
                  <a:cubicBezTo>
                    <a:pt x="6236" y="2016"/>
                    <a:pt x="5876" y="1864"/>
                    <a:pt x="5536" y="1864"/>
                  </a:cubicBezTo>
                  <a:cubicBezTo>
                    <a:pt x="5201" y="1864"/>
                    <a:pt x="4884" y="2012"/>
                    <a:pt x="4738" y="2280"/>
                  </a:cubicBezTo>
                  <a:cubicBezTo>
                    <a:pt x="4492" y="2624"/>
                    <a:pt x="4525" y="3083"/>
                    <a:pt x="4836" y="3378"/>
                  </a:cubicBezTo>
                  <a:cubicBezTo>
                    <a:pt x="4853" y="3395"/>
                    <a:pt x="4869" y="3411"/>
                    <a:pt x="4902" y="3428"/>
                  </a:cubicBezTo>
                  <a:lnTo>
                    <a:pt x="4935" y="3444"/>
                  </a:lnTo>
                  <a:cubicBezTo>
                    <a:pt x="5037" y="3504"/>
                    <a:pt x="5165" y="3535"/>
                    <a:pt x="5290" y="3535"/>
                  </a:cubicBezTo>
                  <a:cubicBezTo>
                    <a:pt x="5542" y="3535"/>
                    <a:pt x="5781" y="3407"/>
                    <a:pt x="5770" y="3133"/>
                  </a:cubicBezTo>
                  <a:cubicBezTo>
                    <a:pt x="5784" y="2936"/>
                    <a:pt x="5624" y="2851"/>
                    <a:pt x="5445" y="2851"/>
                  </a:cubicBezTo>
                  <a:cubicBezTo>
                    <a:pt x="5191" y="2851"/>
                    <a:pt x="4901" y="3021"/>
                    <a:pt x="5016" y="3280"/>
                  </a:cubicBezTo>
                  <a:cubicBezTo>
                    <a:pt x="5016" y="3303"/>
                    <a:pt x="5016" y="3326"/>
                    <a:pt x="4995" y="3326"/>
                  </a:cubicBezTo>
                  <a:cubicBezTo>
                    <a:pt x="4971" y="3326"/>
                    <a:pt x="4918" y="3295"/>
                    <a:pt x="4803" y="3198"/>
                  </a:cubicBezTo>
                  <a:cubicBezTo>
                    <a:pt x="4689" y="3100"/>
                    <a:pt x="4623" y="2952"/>
                    <a:pt x="4623" y="2788"/>
                  </a:cubicBezTo>
                  <a:cubicBezTo>
                    <a:pt x="4623" y="2624"/>
                    <a:pt x="4689" y="2444"/>
                    <a:pt x="4803" y="2313"/>
                  </a:cubicBezTo>
                  <a:cubicBezTo>
                    <a:pt x="4930" y="2076"/>
                    <a:pt x="5200" y="1950"/>
                    <a:pt x="5491" y="1950"/>
                  </a:cubicBezTo>
                  <a:cubicBezTo>
                    <a:pt x="5804" y="1950"/>
                    <a:pt x="6140" y="2097"/>
                    <a:pt x="6344" y="2411"/>
                  </a:cubicBezTo>
                  <a:cubicBezTo>
                    <a:pt x="6344" y="2411"/>
                    <a:pt x="6361" y="2428"/>
                    <a:pt x="6361" y="2428"/>
                  </a:cubicBezTo>
                  <a:cubicBezTo>
                    <a:pt x="6574" y="2854"/>
                    <a:pt x="6557" y="3346"/>
                    <a:pt x="6328" y="3755"/>
                  </a:cubicBezTo>
                  <a:cubicBezTo>
                    <a:pt x="6049" y="4247"/>
                    <a:pt x="5412" y="4594"/>
                    <a:pt x="4583" y="4594"/>
                  </a:cubicBezTo>
                  <a:cubicBezTo>
                    <a:pt x="4196" y="4594"/>
                    <a:pt x="3766" y="4518"/>
                    <a:pt x="3312" y="4346"/>
                  </a:cubicBezTo>
                  <a:cubicBezTo>
                    <a:pt x="3263" y="4329"/>
                    <a:pt x="3033" y="4264"/>
                    <a:pt x="2886" y="4182"/>
                  </a:cubicBezTo>
                  <a:cubicBezTo>
                    <a:pt x="2459" y="3969"/>
                    <a:pt x="2017" y="3821"/>
                    <a:pt x="1558" y="3739"/>
                  </a:cubicBezTo>
                  <a:cubicBezTo>
                    <a:pt x="1738" y="3723"/>
                    <a:pt x="1935" y="3690"/>
                    <a:pt x="2148" y="3657"/>
                  </a:cubicBezTo>
                  <a:cubicBezTo>
                    <a:pt x="3885" y="3313"/>
                    <a:pt x="4148" y="838"/>
                    <a:pt x="2689" y="166"/>
                  </a:cubicBezTo>
                  <a:cubicBezTo>
                    <a:pt x="2426" y="50"/>
                    <a:pt x="2185" y="1"/>
                    <a:pt x="1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069050" y="27784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20" y="0"/>
                  </a:moveTo>
                  <a:lnTo>
                    <a:pt x="3820" y="0"/>
                  </a:lnTo>
                  <a:cubicBezTo>
                    <a:pt x="3901" y="804"/>
                    <a:pt x="3557" y="1574"/>
                    <a:pt x="2902" y="2049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1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3" y="2639"/>
                    <a:pt x="2213" y="3049"/>
                  </a:cubicBezTo>
                  <a:cubicBezTo>
                    <a:pt x="2376" y="3226"/>
                    <a:pt x="2545" y="3281"/>
                    <a:pt x="2701" y="3281"/>
                  </a:cubicBezTo>
                  <a:cubicBezTo>
                    <a:pt x="2892" y="3281"/>
                    <a:pt x="3063" y="3200"/>
                    <a:pt x="3180" y="3164"/>
                  </a:cubicBezTo>
                  <a:cubicBezTo>
                    <a:pt x="3201" y="3158"/>
                    <a:pt x="3222" y="3155"/>
                    <a:pt x="3244" y="3155"/>
                  </a:cubicBezTo>
                  <a:cubicBezTo>
                    <a:pt x="3345" y="3155"/>
                    <a:pt x="3454" y="3214"/>
                    <a:pt x="3508" y="3295"/>
                  </a:cubicBezTo>
                  <a:cubicBezTo>
                    <a:pt x="3524" y="3098"/>
                    <a:pt x="3475" y="2885"/>
                    <a:pt x="3361" y="2721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9" y="2459"/>
                    <a:pt x="3787" y="2181"/>
                    <a:pt x="4098" y="1722"/>
                  </a:cubicBezTo>
                  <a:cubicBezTo>
                    <a:pt x="4655" y="935"/>
                    <a:pt x="3820" y="1"/>
                    <a:pt x="3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920300" y="2593000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20" y="0"/>
                  </a:moveTo>
                  <a:cubicBezTo>
                    <a:pt x="1399" y="0"/>
                    <a:pt x="993" y="149"/>
                    <a:pt x="722" y="450"/>
                  </a:cubicBezTo>
                  <a:cubicBezTo>
                    <a:pt x="0" y="1089"/>
                    <a:pt x="443" y="2139"/>
                    <a:pt x="1033" y="2352"/>
                  </a:cubicBezTo>
                  <a:cubicBezTo>
                    <a:pt x="1156" y="2417"/>
                    <a:pt x="1295" y="2450"/>
                    <a:pt x="1435" y="2450"/>
                  </a:cubicBezTo>
                  <a:cubicBezTo>
                    <a:pt x="1574" y="2450"/>
                    <a:pt x="1713" y="2417"/>
                    <a:pt x="1836" y="2352"/>
                  </a:cubicBezTo>
                  <a:lnTo>
                    <a:pt x="1869" y="2319"/>
                  </a:lnTo>
                  <a:lnTo>
                    <a:pt x="1918" y="2302"/>
                  </a:lnTo>
                  <a:lnTo>
                    <a:pt x="1967" y="2270"/>
                  </a:lnTo>
                  <a:lnTo>
                    <a:pt x="2016" y="2220"/>
                  </a:lnTo>
                  <a:lnTo>
                    <a:pt x="2082" y="2155"/>
                  </a:lnTo>
                  <a:cubicBezTo>
                    <a:pt x="2246" y="1975"/>
                    <a:pt x="2311" y="1745"/>
                    <a:pt x="2279" y="1499"/>
                  </a:cubicBezTo>
                  <a:cubicBezTo>
                    <a:pt x="2247" y="1167"/>
                    <a:pt x="2040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3" y="1581"/>
                    <a:pt x="1656" y="1696"/>
                  </a:cubicBezTo>
                  <a:cubicBezTo>
                    <a:pt x="1733" y="1730"/>
                    <a:pt x="1802" y="1740"/>
                    <a:pt x="1862" y="1740"/>
                  </a:cubicBezTo>
                  <a:cubicBezTo>
                    <a:pt x="1940" y="1740"/>
                    <a:pt x="2003" y="1723"/>
                    <a:pt x="2046" y="1723"/>
                  </a:cubicBezTo>
                  <a:cubicBezTo>
                    <a:pt x="2097" y="1723"/>
                    <a:pt x="2121" y="1746"/>
                    <a:pt x="2115" y="1843"/>
                  </a:cubicBezTo>
                  <a:cubicBezTo>
                    <a:pt x="2098" y="2040"/>
                    <a:pt x="1967" y="2204"/>
                    <a:pt x="1803" y="2302"/>
                  </a:cubicBezTo>
                  <a:cubicBezTo>
                    <a:pt x="1689" y="2348"/>
                    <a:pt x="1572" y="2373"/>
                    <a:pt x="1455" y="2373"/>
                  </a:cubicBezTo>
                  <a:cubicBezTo>
                    <a:pt x="1321" y="2373"/>
                    <a:pt x="1189" y="2340"/>
                    <a:pt x="1066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45"/>
                    <a:pt x="3442" y="2220"/>
                  </a:cubicBezTo>
                  <a:cubicBezTo>
                    <a:pt x="3492" y="2761"/>
                    <a:pt x="3426" y="3319"/>
                    <a:pt x="3279" y="3860"/>
                  </a:cubicBezTo>
                  <a:cubicBezTo>
                    <a:pt x="3147" y="4319"/>
                    <a:pt x="2951" y="4745"/>
                    <a:pt x="2672" y="5138"/>
                  </a:cubicBezTo>
                  <a:cubicBezTo>
                    <a:pt x="2279" y="5630"/>
                    <a:pt x="1771" y="6023"/>
                    <a:pt x="1197" y="6285"/>
                  </a:cubicBezTo>
                  <a:cubicBezTo>
                    <a:pt x="1803" y="6040"/>
                    <a:pt x="2361" y="5646"/>
                    <a:pt x="2787" y="5122"/>
                  </a:cubicBezTo>
                  <a:cubicBezTo>
                    <a:pt x="3541" y="4269"/>
                    <a:pt x="4459" y="2253"/>
                    <a:pt x="3180" y="614"/>
                  </a:cubicBezTo>
                  <a:cubicBezTo>
                    <a:pt x="2835" y="206"/>
                    <a:pt x="2316" y="0"/>
                    <a:pt x="1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4271200" y="2930650"/>
              <a:ext cx="58200" cy="52825"/>
            </a:xfrm>
            <a:custGeom>
              <a:avLst/>
              <a:gdLst/>
              <a:ahLst/>
              <a:cxnLst/>
              <a:rect l="l" t="t" r="r" b="b"/>
              <a:pathLst>
                <a:path w="2328" h="2113" extrusionOk="0">
                  <a:moveTo>
                    <a:pt x="1818" y="0"/>
                  </a:moveTo>
                  <a:cubicBezTo>
                    <a:pt x="1334" y="0"/>
                    <a:pt x="1021" y="400"/>
                    <a:pt x="935" y="1090"/>
                  </a:cubicBezTo>
                  <a:cubicBezTo>
                    <a:pt x="918" y="1221"/>
                    <a:pt x="886" y="1336"/>
                    <a:pt x="820" y="1434"/>
                  </a:cubicBezTo>
                  <a:cubicBezTo>
                    <a:pt x="632" y="1760"/>
                    <a:pt x="252" y="1798"/>
                    <a:pt x="84" y="1798"/>
                  </a:cubicBezTo>
                  <a:cubicBezTo>
                    <a:pt x="32" y="1798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31" y="1860"/>
                    <a:pt x="709" y="2113"/>
                    <a:pt x="1241" y="2113"/>
                  </a:cubicBezTo>
                  <a:cubicBezTo>
                    <a:pt x="1511" y="2113"/>
                    <a:pt x="1769" y="2048"/>
                    <a:pt x="1951" y="1860"/>
                  </a:cubicBezTo>
                  <a:cubicBezTo>
                    <a:pt x="2066" y="1746"/>
                    <a:pt x="2164" y="1598"/>
                    <a:pt x="2213" y="1434"/>
                  </a:cubicBezTo>
                  <a:cubicBezTo>
                    <a:pt x="2328" y="992"/>
                    <a:pt x="2082" y="565"/>
                    <a:pt x="1967" y="385"/>
                  </a:cubicBezTo>
                  <a:cubicBezTo>
                    <a:pt x="1869" y="270"/>
                    <a:pt x="1902" y="106"/>
                    <a:pt x="2033" y="24"/>
                  </a:cubicBezTo>
                  <a:cubicBezTo>
                    <a:pt x="1958" y="8"/>
                    <a:pt x="1886" y="0"/>
                    <a:pt x="18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4169975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3" y="1"/>
                    <a:pt x="296" y="1082"/>
                    <a:pt x="296" y="1365"/>
                  </a:cubicBezTo>
                  <a:cubicBezTo>
                    <a:pt x="296" y="1562"/>
                    <a:pt x="181" y="1726"/>
                    <a:pt x="1" y="1791"/>
                  </a:cubicBezTo>
                  <a:cubicBezTo>
                    <a:pt x="272" y="1904"/>
                    <a:pt x="509" y="1952"/>
                    <a:pt x="717" y="1952"/>
                  </a:cubicBezTo>
                  <a:cubicBezTo>
                    <a:pt x="1475" y="1952"/>
                    <a:pt x="1840" y="1306"/>
                    <a:pt x="2033" y="792"/>
                  </a:cubicBezTo>
                  <a:cubicBezTo>
                    <a:pt x="2197" y="415"/>
                    <a:pt x="2558" y="136"/>
                    <a:pt x="2968" y="87"/>
                  </a:cubicBezTo>
                  <a:cubicBezTo>
                    <a:pt x="2614" y="27"/>
                    <a:pt x="2307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4141300" y="2895225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0" y="11"/>
                    <a:pt x="345" y="32"/>
                  </a:cubicBezTo>
                  <a:cubicBezTo>
                    <a:pt x="99" y="147"/>
                    <a:pt x="0" y="425"/>
                    <a:pt x="99" y="671"/>
                  </a:cubicBezTo>
                  <a:cubicBezTo>
                    <a:pt x="197" y="868"/>
                    <a:pt x="361" y="1032"/>
                    <a:pt x="574" y="1097"/>
                  </a:cubicBezTo>
                  <a:cubicBezTo>
                    <a:pt x="658" y="1127"/>
                    <a:pt x="742" y="1142"/>
                    <a:pt x="825" y="1142"/>
                  </a:cubicBezTo>
                  <a:cubicBezTo>
                    <a:pt x="967" y="1142"/>
                    <a:pt x="1105" y="1098"/>
                    <a:pt x="1230" y="1015"/>
                  </a:cubicBezTo>
                  <a:cubicBezTo>
                    <a:pt x="1377" y="884"/>
                    <a:pt x="1459" y="704"/>
                    <a:pt x="1459" y="507"/>
                  </a:cubicBezTo>
                  <a:lnTo>
                    <a:pt x="1459" y="507"/>
                  </a:lnTo>
                  <a:cubicBezTo>
                    <a:pt x="1459" y="507"/>
                    <a:pt x="1140" y="902"/>
                    <a:pt x="765" y="902"/>
                  </a:cubicBezTo>
                  <a:cubicBezTo>
                    <a:pt x="751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9" y="87"/>
                    <a:pt x="436" y="75"/>
                    <a:pt x="481" y="75"/>
                  </a:cubicBezTo>
                  <a:cubicBezTo>
                    <a:pt x="602" y="75"/>
                    <a:pt x="710" y="163"/>
                    <a:pt x="722" y="294"/>
                  </a:cubicBezTo>
                  <a:cubicBezTo>
                    <a:pt x="744" y="393"/>
                    <a:pt x="654" y="456"/>
                    <a:pt x="604" y="456"/>
                  </a:cubicBezTo>
                  <a:cubicBezTo>
                    <a:pt x="579" y="456"/>
                    <a:pt x="563" y="441"/>
                    <a:pt x="574" y="409"/>
                  </a:cubicBezTo>
                  <a:cubicBezTo>
                    <a:pt x="586" y="335"/>
                    <a:pt x="553" y="270"/>
                    <a:pt x="480" y="270"/>
                  </a:cubicBezTo>
                  <a:cubicBezTo>
                    <a:pt x="455" y="270"/>
                    <a:pt x="427" y="278"/>
                    <a:pt x="394" y="294"/>
                  </a:cubicBezTo>
                  <a:cubicBezTo>
                    <a:pt x="279" y="360"/>
                    <a:pt x="394" y="540"/>
                    <a:pt x="394" y="540"/>
                  </a:cubicBezTo>
                  <a:cubicBezTo>
                    <a:pt x="446" y="578"/>
                    <a:pt x="503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4730150" y="2931250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6" y="1099"/>
                  </a:cubicBezTo>
                  <a:cubicBezTo>
                    <a:pt x="214" y="1197"/>
                    <a:pt x="148" y="1295"/>
                    <a:pt x="99" y="1410"/>
                  </a:cubicBezTo>
                  <a:cubicBezTo>
                    <a:pt x="1" y="1656"/>
                    <a:pt x="34" y="1951"/>
                    <a:pt x="230" y="2164"/>
                  </a:cubicBezTo>
                  <a:cubicBezTo>
                    <a:pt x="411" y="2426"/>
                    <a:pt x="525" y="2738"/>
                    <a:pt x="574" y="3049"/>
                  </a:cubicBezTo>
                  <a:cubicBezTo>
                    <a:pt x="591" y="3131"/>
                    <a:pt x="591" y="3377"/>
                    <a:pt x="607" y="3377"/>
                  </a:cubicBezTo>
                  <a:cubicBezTo>
                    <a:pt x="607" y="3377"/>
                    <a:pt x="624" y="3131"/>
                    <a:pt x="640" y="3049"/>
                  </a:cubicBezTo>
                  <a:cubicBezTo>
                    <a:pt x="673" y="2738"/>
                    <a:pt x="788" y="2426"/>
                    <a:pt x="984" y="2164"/>
                  </a:cubicBezTo>
                  <a:cubicBezTo>
                    <a:pt x="1165" y="1951"/>
                    <a:pt x="1214" y="1656"/>
                    <a:pt x="1099" y="1410"/>
                  </a:cubicBezTo>
                  <a:cubicBezTo>
                    <a:pt x="1050" y="1295"/>
                    <a:pt x="984" y="1197"/>
                    <a:pt x="919" y="1099"/>
                  </a:cubicBezTo>
                  <a:cubicBezTo>
                    <a:pt x="771" y="869"/>
                    <a:pt x="673" y="607"/>
                    <a:pt x="640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4600075" y="2671550"/>
              <a:ext cx="61250" cy="136800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8" y="1"/>
                  </a:moveTo>
                  <a:cubicBezTo>
                    <a:pt x="659" y="1"/>
                    <a:pt x="1" y="565"/>
                    <a:pt x="303" y="2439"/>
                  </a:cubicBezTo>
                  <a:cubicBezTo>
                    <a:pt x="614" y="4471"/>
                    <a:pt x="2188" y="5422"/>
                    <a:pt x="2450" y="5471"/>
                  </a:cubicBezTo>
                  <a:cubicBezTo>
                    <a:pt x="2450" y="5471"/>
                    <a:pt x="926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3" y="373"/>
                    <a:pt x="1417" y="111"/>
                    <a:pt x="1090" y="13"/>
                  </a:cubicBezTo>
                  <a:cubicBezTo>
                    <a:pt x="1065" y="5"/>
                    <a:pt x="1038" y="1"/>
                    <a:pt x="10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4573625" y="2634275"/>
              <a:ext cx="131550" cy="177750"/>
            </a:xfrm>
            <a:custGeom>
              <a:avLst/>
              <a:gdLst/>
              <a:ahLst/>
              <a:cxnLst/>
              <a:rect l="l" t="t" r="r" b="b"/>
              <a:pathLst>
                <a:path w="5262" h="7110" extrusionOk="0">
                  <a:moveTo>
                    <a:pt x="3581" y="0"/>
                  </a:moveTo>
                  <a:cubicBezTo>
                    <a:pt x="3371" y="0"/>
                    <a:pt x="3172" y="27"/>
                    <a:pt x="3000" y="61"/>
                  </a:cubicBezTo>
                  <a:cubicBezTo>
                    <a:pt x="2574" y="127"/>
                    <a:pt x="2164" y="291"/>
                    <a:pt x="1803" y="553"/>
                  </a:cubicBezTo>
                  <a:cubicBezTo>
                    <a:pt x="0" y="1930"/>
                    <a:pt x="312" y="4290"/>
                    <a:pt x="853" y="5438"/>
                  </a:cubicBezTo>
                  <a:cubicBezTo>
                    <a:pt x="1148" y="6110"/>
                    <a:pt x="1639" y="6683"/>
                    <a:pt x="2262" y="7110"/>
                  </a:cubicBezTo>
                  <a:cubicBezTo>
                    <a:pt x="1672" y="6667"/>
                    <a:pt x="1213" y="6077"/>
                    <a:pt x="935" y="5405"/>
                  </a:cubicBezTo>
                  <a:cubicBezTo>
                    <a:pt x="443" y="4241"/>
                    <a:pt x="197" y="1979"/>
                    <a:pt x="1902" y="684"/>
                  </a:cubicBezTo>
                  <a:cubicBezTo>
                    <a:pt x="2337" y="376"/>
                    <a:pt x="2897" y="183"/>
                    <a:pt x="3411" y="183"/>
                  </a:cubicBezTo>
                  <a:cubicBezTo>
                    <a:pt x="3826" y="183"/>
                    <a:pt x="4211" y="309"/>
                    <a:pt x="4475" y="602"/>
                  </a:cubicBezTo>
                  <a:cubicBezTo>
                    <a:pt x="5121" y="1232"/>
                    <a:pt x="4653" y="2291"/>
                    <a:pt x="3950" y="2291"/>
                  </a:cubicBezTo>
                  <a:cubicBezTo>
                    <a:pt x="3939" y="2291"/>
                    <a:pt x="3928" y="2291"/>
                    <a:pt x="3918" y="2291"/>
                  </a:cubicBezTo>
                  <a:cubicBezTo>
                    <a:pt x="3889" y="2294"/>
                    <a:pt x="3861" y="2296"/>
                    <a:pt x="3833" y="2296"/>
                  </a:cubicBezTo>
                  <a:cubicBezTo>
                    <a:pt x="3581" y="2296"/>
                    <a:pt x="3329" y="2167"/>
                    <a:pt x="3197" y="1946"/>
                  </a:cubicBezTo>
                  <a:cubicBezTo>
                    <a:pt x="3131" y="1832"/>
                    <a:pt x="3115" y="1700"/>
                    <a:pt x="3131" y="1586"/>
                  </a:cubicBezTo>
                  <a:cubicBezTo>
                    <a:pt x="3151" y="1329"/>
                    <a:pt x="3230" y="1251"/>
                    <a:pt x="3283" y="1251"/>
                  </a:cubicBezTo>
                  <a:cubicBezTo>
                    <a:pt x="3318" y="1251"/>
                    <a:pt x="3341" y="1284"/>
                    <a:pt x="3328" y="1323"/>
                  </a:cubicBezTo>
                  <a:cubicBezTo>
                    <a:pt x="3299" y="1555"/>
                    <a:pt x="3474" y="1761"/>
                    <a:pt x="3696" y="1761"/>
                  </a:cubicBezTo>
                  <a:cubicBezTo>
                    <a:pt x="3726" y="1761"/>
                    <a:pt x="3756" y="1757"/>
                    <a:pt x="3787" y="1750"/>
                  </a:cubicBezTo>
                  <a:cubicBezTo>
                    <a:pt x="4196" y="1700"/>
                    <a:pt x="4311" y="1160"/>
                    <a:pt x="3951" y="946"/>
                  </a:cubicBezTo>
                  <a:cubicBezTo>
                    <a:pt x="3853" y="900"/>
                    <a:pt x="3753" y="878"/>
                    <a:pt x="3656" y="878"/>
                  </a:cubicBezTo>
                  <a:cubicBezTo>
                    <a:pt x="3345" y="878"/>
                    <a:pt x="3066" y="1101"/>
                    <a:pt x="3016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26" y="2274"/>
                  </a:lnTo>
                  <a:lnTo>
                    <a:pt x="3442" y="2274"/>
                  </a:lnTo>
                  <a:cubicBezTo>
                    <a:pt x="3541" y="2323"/>
                    <a:pt x="3639" y="2356"/>
                    <a:pt x="3754" y="2389"/>
                  </a:cubicBezTo>
                  <a:cubicBezTo>
                    <a:pt x="3849" y="2411"/>
                    <a:pt x="3944" y="2421"/>
                    <a:pt x="4037" y="2421"/>
                  </a:cubicBezTo>
                  <a:cubicBezTo>
                    <a:pt x="4643" y="2421"/>
                    <a:pt x="5158" y="1983"/>
                    <a:pt x="5229" y="1471"/>
                  </a:cubicBezTo>
                  <a:cubicBezTo>
                    <a:pt x="5262" y="1061"/>
                    <a:pt x="5098" y="651"/>
                    <a:pt x="4787" y="389"/>
                  </a:cubicBezTo>
                  <a:cubicBezTo>
                    <a:pt x="4403" y="91"/>
                    <a:pt x="3972" y="0"/>
                    <a:pt x="35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4653925" y="2587750"/>
              <a:ext cx="182800" cy="128400"/>
            </a:xfrm>
            <a:custGeom>
              <a:avLst/>
              <a:gdLst/>
              <a:ahLst/>
              <a:cxnLst/>
              <a:rect l="l" t="t" r="r" b="b"/>
              <a:pathLst>
                <a:path w="7312" h="5136" extrusionOk="0">
                  <a:moveTo>
                    <a:pt x="1753" y="1"/>
                  </a:moveTo>
                  <a:cubicBezTo>
                    <a:pt x="1358" y="1"/>
                    <a:pt x="965" y="172"/>
                    <a:pt x="689" y="496"/>
                  </a:cubicBezTo>
                  <a:cubicBezTo>
                    <a:pt x="604" y="628"/>
                    <a:pt x="460" y="701"/>
                    <a:pt x="311" y="701"/>
                  </a:cubicBezTo>
                  <a:cubicBezTo>
                    <a:pt x="202" y="701"/>
                    <a:pt x="91" y="662"/>
                    <a:pt x="1" y="578"/>
                  </a:cubicBezTo>
                  <a:lnTo>
                    <a:pt x="1" y="578"/>
                  </a:lnTo>
                  <a:cubicBezTo>
                    <a:pt x="34" y="955"/>
                    <a:pt x="50" y="1021"/>
                    <a:pt x="1755" y="1742"/>
                  </a:cubicBezTo>
                  <a:cubicBezTo>
                    <a:pt x="3066" y="2283"/>
                    <a:pt x="3509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79" y="955"/>
                    <a:pt x="7311" y="578"/>
                  </a:cubicBezTo>
                  <a:lnTo>
                    <a:pt x="7311" y="578"/>
                  </a:lnTo>
                  <a:cubicBezTo>
                    <a:pt x="7221" y="662"/>
                    <a:pt x="7110" y="701"/>
                    <a:pt x="7000" y="701"/>
                  </a:cubicBezTo>
                  <a:cubicBezTo>
                    <a:pt x="6850" y="701"/>
                    <a:pt x="6701" y="628"/>
                    <a:pt x="6607" y="496"/>
                  </a:cubicBezTo>
                  <a:cubicBezTo>
                    <a:pt x="6341" y="172"/>
                    <a:pt x="5952" y="1"/>
                    <a:pt x="5555" y="1"/>
                  </a:cubicBezTo>
                  <a:cubicBezTo>
                    <a:pt x="5291" y="1"/>
                    <a:pt x="5023" y="77"/>
                    <a:pt x="4787" y="234"/>
                  </a:cubicBezTo>
                  <a:cubicBezTo>
                    <a:pt x="4230" y="644"/>
                    <a:pt x="3837" y="1463"/>
                    <a:pt x="3656" y="2660"/>
                  </a:cubicBezTo>
                  <a:cubicBezTo>
                    <a:pt x="3476" y="1463"/>
                    <a:pt x="3083" y="644"/>
                    <a:pt x="2509" y="234"/>
                  </a:cubicBezTo>
                  <a:cubicBezTo>
                    <a:pt x="2279" y="77"/>
                    <a:pt x="2016" y="1"/>
                    <a:pt x="17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4711725" y="2516550"/>
              <a:ext cx="67225" cy="110675"/>
            </a:xfrm>
            <a:custGeom>
              <a:avLst/>
              <a:gdLst/>
              <a:ahLst/>
              <a:cxnLst/>
              <a:rect l="l" t="t" r="r" b="b"/>
              <a:pathLst>
                <a:path w="2689" h="4427" extrusionOk="0">
                  <a:moveTo>
                    <a:pt x="1344" y="0"/>
                  </a:moveTo>
                  <a:cubicBezTo>
                    <a:pt x="1262" y="148"/>
                    <a:pt x="1148" y="296"/>
                    <a:pt x="1016" y="427"/>
                  </a:cubicBezTo>
                  <a:cubicBezTo>
                    <a:pt x="574" y="853"/>
                    <a:pt x="0" y="1722"/>
                    <a:pt x="738" y="2902"/>
                  </a:cubicBezTo>
                  <a:cubicBezTo>
                    <a:pt x="1016" y="3377"/>
                    <a:pt x="1229" y="3885"/>
                    <a:pt x="1344" y="4426"/>
                  </a:cubicBezTo>
                  <a:cubicBezTo>
                    <a:pt x="1459" y="3885"/>
                    <a:pt x="1672" y="3377"/>
                    <a:pt x="1951" y="2902"/>
                  </a:cubicBezTo>
                  <a:cubicBezTo>
                    <a:pt x="2688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4668700" y="2411575"/>
              <a:ext cx="152850" cy="167700"/>
            </a:xfrm>
            <a:custGeom>
              <a:avLst/>
              <a:gdLst/>
              <a:ahLst/>
              <a:cxnLst/>
              <a:rect l="l" t="t" r="r" b="b"/>
              <a:pathLst>
                <a:path w="6114" h="6708" extrusionOk="0">
                  <a:moveTo>
                    <a:pt x="1595" y="1"/>
                  </a:moveTo>
                  <a:cubicBezTo>
                    <a:pt x="1199" y="1"/>
                    <a:pt x="813" y="156"/>
                    <a:pt x="590" y="446"/>
                  </a:cubicBezTo>
                  <a:cubicBezTo>
                    <a:pt x="0" y="1102"/>
                    <a:pt x="492" y="2069"/>
                    <a:pt x="1131" y="2101"/>
                  </a:cubicBezTo>
                  <a:cubicBezTo>
                    <a:pt x="1150" y="2102"/>
                    <a:pt x="1169" y="2103"/>
                    <a:pt x="1187" y="2103"/>
                  </a:cubicBezTo>
                  <a:cubicBezTo>
                    <a:pt x="1800" y="2103"/>
                    <a:pt x="2012" y="1584"/>
                    <a:pt x="1885" y="1282"/>
                  </a:cubicBezTo>
                  <a:cubicBezTo>
                    <a:pt x="1829" y="1113"/>
                    <a:pt x="1676" y="993"/>
                    <a:pt x="1500" y="993"/>
                  </a:cubicBezTo>
                  <a:cubicBezTo>
                    <a:pt x="1470" y="993"/>
                    <a:pt x="1440" y="996"/>
                    <a:pt x="1410" y="1003"/>
                  </a:cubicBezTo>
                  <a:cubicBezTo>
                    <a:pt x="1262" y="1020"/>
                    <a:pt x="1147" y="1167"/>
                    <a:pt x="1164" y="1315"/>
                  </a:cubicBezTo>
                  <a:cubicBezTo>
                    <a:pt x="1164" y="1470"/>
                    <a:pt x="1289" y="1567"/>
                    <a:pt x="1413" y="1567"/>
                  </a:cubicBezTo>
                  <a:cubicBezTo>
                    <a:pt x="1486" y="1567"/>
                    <a:pt x="1558" y="1534"/>
                    <a:pt x="1606" y="1462"/>
                  </a:cubicBezTo>
                  <a:cubicBezTo>
                    <a:pt x="1646" y="1400"/>
                    <a:pt x="1690" y="1375"/>
                    <a:pt x="1729" y="1375"/>
                  </a:cubicBezTo>
                  <a:cubicBezTo>
                    <a:pt x="1802" y="1375"/>
                    <a:pt x="1857" y="1464"/>
                    <a:pt x="1836" y="1560"/>
                  </a:cubicBezTo>
                  <a:cubicBezTo>
                    <a:pt x="1747" y="1801"/>
                    <a:pt x="1522" y="1943"/>
                    <a:pt x="1289" y="1943"/>
                  </a:cubicBezTo>
                  <a:cubicBezTo>
                    <a:pt x="1219" y="1943"/>
                    <a:pt x="1149" y="1931"/>
                    <a:pt x="1082" y="1905"/>
                  </a:cubicBezTo>
                  <a:cubicBezTo>
                    <a:pt x="672" y="1790"/>
                    <a:pt x="459" y="1052"/>
                    <a:pt x="1016" y="659"/>
                  </a:cubicBezTo>
                  <a:cubicBezTo>
                    <a:pt x="1140" y="572"/>
                    <a:pt x="1319" y="526"/>
                    <a:pt x="1520" y="526"/>
                  </a:cubicBezTo>
                  <a:cubicBezTo>
                    <a:pt x="2117" y="526"/>
                    <a:pt x="2901" y="935"/>
                    <a:pt x="2950" y="1905"/>
                  </a:cubicBezTo>
                  <a:cubicBezTo>
                    <a:pt x="2950" y="3085"/>
                    <a:pt x="2033" y="4118"/>
                    <a:pt x="1770" y="4888"/>
                  </a:cubicBezTo>
                  <a:cubicBezTo>
                    <a:pt x="1410" y="5986"/>
                    <a:pt x="1869" y="6658"/>
                    <a:pt x="1901" y="6707"/>
                  </a:cubicBezTo>
                  <a:cubicBezTo>
                    <a:pt x="1623" y="6150"/>
                    <a:pt x="1606" y="5494"/>
                    <a:pt x="1852" y="4921"/>
                  </a:cubicBezTo>
                  <a:cubicBezTo>
                    <a:pt x="2049" y="4396"/>
                    <a:pt x="2492" y="3839"/>
                    <a:pt x="2803" y="3150"/>
                  </a:cubicBezTo>
                  <a:cubicBezTo>
                    <a:pt x="2918" y="2921"/>
                    <a:pt x="3000" y="2691"/>
                    <a:pt x="3065" y="2446"/>
                  </a:cubicBezTo>
                  <a:cubicBezTo>
                    <a:pt x="3114" y="2691"/>
                    <a:pt x="3196" y="2921"/>
                    <a:pt x="3311" y="3150"/>
                  </a:cubicBezTo>
                  <a:cubicBezTo>
                    <a:pt x="3623" y="3839"/>
                    <a:pt x="4065" y="4396"/>
                    <a:pt x="4262" y="4921"/>
                  </a:cubicBezTo>
                  <a:cubicBezTo>
                    <a:pt x="4524" y="5494"/>
                    <a:pt x="4491" y="6150"/>
                    <a:pt x="4213" y="6707"/>
                  </a:cubicBezTo>
                  <a:cubicBezTo>
                    <a:pt x="4245" y="6658"/>
                    <a:pt x="4704" y="5986"/>
                    <a:pt x="4344" y="4888"/>
                  </a:cubicBezTo>
                  <a:cubicBezTo>
                    <a:pt x="4098" y="4118"/>
                    <a:pt x="3180" y="3085"/>
                    <a:pt x="3164" y="1905"/>
                  </a:cubicBezTo>
                  <a:cubicBezTo>
                    <a:pt x="3213" y="935"/>
                    <a:pt x="3997" y="526"/>
                    <a:pt x="4594" y="526"/>
                  </a:cubicBezTo>
                  <a:cubicBezTo>
                    <a:pt x="4795" y="526"/>
                    <a:pt x="4974" y="572"/>
                    <a:pt x="5098" y="659"/>
                  </a:cubicBezTo>
                  <a:cubicBezTo>
                    <a:pt x="5671" y="1052"/>
                    <a:pt x="5458" y="1790"/>
                    <a:pt x="5049" y="1905"/>
                  </a:cubicBezTo>
                  <a:cubicBezTo>
                    <a:pt x="4977" y="1931"/>
                    <a:pt x="4904" y="1943"/>
                    <a:pt x="4833" y="1943"/>
                  </a:cubicBezTo>
                  <a:cubicBezTo>
                    <a:pt x="4592" y="1943"/>
                    <a:pt x="4367" y="1801"/>
                    <a:pt x="4278" y="1560"/>
                  </a:cubicBezTo>
                  <a:cubicBezTo>
                    <a:pt x="4267" y="1464"/>
                    <a:pt x="4320" y="1375"/>
                    <a:pt x="4389" y="1375"/>
                  </a:cubicBezTo>
                  <a:cubicBezTo>
                    <a:pt x="4426" y="1375"/>
                    <a:pt x="4468" y="1400"/>
                    <a:pt x="4508" y="1462"/>
                  </a:cubicBezTo>
                  <a:cubicBezTo>
                    <a:pt x="4562" y="1534"/>
                    <a:pt x="4638" y="1567"/>
                    <a:pt x="4712" y="1567"/>
                  </a:cubicBezTo>
                  <a:cubicBezTo>
                    <a:pt x="4840" y="1567"/>
                    <a:pt x="4961" y="1470"/>
                    <a:pt x="4950" y="1315"/>
                  </a:cubicBezTo>
                  <a:cubicBezTo>
                    <a:pt x="4967" y="1167"/>
                    <a:pt x="4852" y="1020"/>
                    <a:pt x="4704" y="1003"/>
                  </a:cubicBezTo>
                  <a:cubicBezTo>
                    <a:pt x="4676" y="996"/>
                    <a:pt x="4648" y="993"/>
                    <a:pt x="4620" y="993"/>
                  </a:cubicBezTo>
                  <a:cubicBezTo>
                    <a:pt x="4450" y="993"/>
                    <a:pt x="4288" y="1113"/>
                    <a:pt x="4245" y="1282"/>
                  </a:cubicBezTo>
                  <a:cubicBezTo>
                    <a:pt x="4118" y="1584"/>
                    <a:pt x="4346" y="2103"/>
                    <a:pt x="4929" y="2103"/>
                  </a:cubicBezTo>
                  <a:cubicBezTo>
                    <a:pt x="4947" y="2103"/>
                    <a:pt x="4965" y="2102"/>
                    <a:pt x="4983" y="2101"/>
                  </a:cubicBezTo>
                  <a:cubicBezTo>
                    <a:pt x="5622" y="2069"/>
                    <a:pt x="6114" y="1102"/>
                    <a:pt x="5540" y="446"/>
                  </a:cubicBezTo>
                  <a:cubicBezTo>
                    <a:pt x="5310" y="156"/>
                    <a:pt x="4920" y="1"/>
                    <a:pt x="4522" y="1"/>
                  </a:cubicBezTo>
                  <a:cubicBezTo>
                    <a:pt x="4044" y="1"/>
                    <a:pt x="3553" y="225"/>
                    <a:pt x="3311" y="708"/>
                  </a:cubicBezTo>
                  <a:cubicBezTo>
                    <a:pt x="3196" y="888"/>
                    <a:pt x="3114" y="1069"/>
                    <a:pt x="3065" y="1282"/>
                  </a:cubicBezTo>
                  <a:cubicBezTo>
                    <a:pt x="3016" y="1069"/>
                    <a:pt x="2918" y="888"/>
                    <a:pt x="2803" y="708"/>
                  </a:cubicBezTo>
                  <a:cubicBezTo>
                    <a:pt x="2561" y="225"/>
                    <a:pt x="2070" y="1"/>
                    <a:pt x="15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4544925" y="2496875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31" y="0"/>
                  </a:moveTo>
                  <a:lnTo>
                    <a:pt x="4131" y="0"/>
                  </a:lnTo>
                  <a:cubicBezTo>
                    <a:pt x="4131" y="0"/>
                    <a:pt x="4131" y="0"/>
                    <a:pt x="4131" y="1"/>
                  </a:cubicBezTo>
                  <a:cubicBezTo>
                    <a:pt x="4132" y="1"/>
                    <a:pt x="4132" y="1"/>
                    <a:pt x="4132" y="1"/>
                  </a:cubicBezTo>
                  <a:lnTo>
                    <a:pt x="4132" y="1"/>
                  </a:lnTo>
                  <a:cubicBezTo>
                    <a:pt x="4132" y="1"/>
                    <a:pt x="4132" y="0"/>
                    <a:pt x="4131" y="0"/>
                  </a:cubicBezTo>
                  <a:close/>
                  <a:moveTo>
                    <a:pt x="4132" y="1"/>
                  </a:moveTo>
                  <a:lnTo>
                    <a:pt x="4132" y="1"/>
                  </a:lnTo>
                  <a:cubicBezTo>
                    <a:pt x="4135" y="27"/>
                    <a:pt x="4183" y="615"/>
                    <a:pt x="3804" y="820"/>
                  </a:cubicBezTo>
                  <a:cubicBezTo>
                    <a:pt x="3427" y="1050"/>
                    <a:pt x="2853" y="1525"/>
                    <a:pt x="3443" y="2050"/>
                  </a:cubicBezTo>
                  <a:cubicBezTo>
                    <a:pt x="4050" y="2558"/>
                    <a:pt x="4213" y="3328"/>
                    <a:pt x="3689" y="4066"/>
                  </a:cubicBezTo>
                  <a:cubicBezTo>
                    <a:pt x="3689" y="4066"/>
                    <a:pt x="4000" y="2951"/>
                    <a:pt x="3263" y="2476"/>
                  </a:cubicBezTo>
                  <a:cubicBezTo>
                    <a:pt x="3053" y="2336"/>
                    <a:pt x="2888" y="2299"/>
                    <a:pt x="2771" y="2299"/>
                  </a:cubicBezTo>
                  <a:cubicBezTo>
                    <a:pt x="2642" y="2299"/>
                    <a:pt x="2574" y="2345"/>
                    <a:pt x="2574" y="2345"/>
                  </a:cubicBezTo>
                  <a:cubicBezTo>
                    <a:pt x="2640" y="2476"/>
                    <a:pt x="2673" y="2623"/>
                    <a:pt x="2689" y="2771"/>
                  </a:cubicBezTo>
                  <a:cubicBezTo>
                    <a:pt x="2705" y="2984"/>
                    <a:pt x="2214" y="3345"/>
                    <a:pt x="2574" y="3738"/>
                  </a:cubicBezTo>
                  <a:cubicBezTo>
                    <a:pt x="2919" y="4131"/>
                    <a:pt x="3148" y="4918"/>
                    <a:pt x="1951" y="5787"/>
                  </a:cubicBezTo>
                  <a:cubicBezTo>
                    <a:pt x="1951" y="5787"/>
                    <a:pt x="2574" y="4426"/>
                    <a:pt x="2214" y="3722"/>
                  </a:cubicBezTo>
                  <a:cubicBezTo>
                    <a:pt x="1853" y="3017"/>
                    <a:pt x="1394" y="3131"/>
                    <a:pt x="968" y="2558"/>
                  </a:cubicBezTo>
                  <a:cubicBezTo>
                    <a:pt x="968" y="2558"/>
                    <a:pt x="1" y="3066"/>
                    <a:pt x="755" y="4230"/>
                  </a:cubicBezTo>
                  <a:cubicBezTo>
                    <a:pt x="1624" y="5574"/>
                    <a:pt x="542" y="7262"/>
                    <a:pt x="1460" y="8196"/>
                  </a:cubicBezTo>
                  <a:cubicBezTo>
                    <a:pt x="1460" y="8196"/>
                    <a:pt x="1411" y="6836"/>
                    <a:pt x="2673" y="5607"/>
                  </a:cubicBezTo>
                  <a:cubicBezTo>
                    <a:pt x="3935" y="4377"/>
                    <a:pt x="5213" y="2853"/>
                    <a:pt x="4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4659675" y="24710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79"/>
                    <a:pt x="2279" y="541"/>
                    <a:pt x="1623" y="820"/>
                  </a:cubicBezTo>
                  <a:cubicBezTo>
                    <a:pt x="968" y="1115"/>
                    <a:pt x="1213" y="1934"/>
                    <a:pt x="1279" y="2131"/>
                  </a:cubicBezTo>
                  <a:cubicBezTo>
                    <a:pt x="1343" y="2307"/>
                    <a:pt x="1392" y="2656"/>
                    <a:pt x="1194" y="2656"/>
                  </a:cubicBezTo>
                  <a:cubicBezTo>
                    <a:pt x="1190" y="2656"/>
                    <a:pt x="1185" y="2656"/>
                    <a:pt x="1181" y="2655"/>
                  </a:cubicBezTo>
                  <a:cubicBezTo>
                    <a:pt x="951" y="2623"/>
                    <a:pt x="1000" y="2508"/>
                    <a:pt x="1099" y="1836"/>
                  </a:cubicBezTo>
                  <a:cubicBezTo>
                    <a:pt x="1187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8" y="1426"/>
                    <a:pt x="738" y="1672"/>
                    <a:pt x="591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4" y="3868"/>
                    <a:pt x="0" y="4524"/>
                    <a:pt x="0" y="4524"/>
                  </a:cubicBezTo>
                  <a:cubicBezTo>
                    <a:pt x="3033" y="2016"/>
                    <a:pt x="2574" y="0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4509275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869" y="0"/>
                  </a:moveTo>
                  <a:cubicBezTo>
                    <a:pt x="1869" y="0"/>
                    <a:pt x="2001" y="279"/>
                    <a:pt x="1656" y="525"/>
                  </a:cubicBezTo>
                  <a:cubicBezTo>
                    <a:pt x="1312" y="770"/>
                    <a:pt x="1" y="2426"/>
                    <a:pt x="3591" y="4262"/>
                  </a:cubicBezTo>
                  <a:cubicBezTo>
                    <a:pt x="3591" y="4262"/>
                    <a:pt x="2738" y="3770"/>
                    <a:pt x="2640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4400275" y="27512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4658" y="0"/>
                  </a:moveTo>
                  <a:cubicBezTo>
                    <a:pt x="4516" y="0"/>
                    <a:pt x="4378" y="45"/>
                    <a:pt x="4246" y="138"/>
                  </a:cubicBezTo>
                  <a:cubicBezTo>
                    <a:pt x="3881" y="402"/>
                    <a:pt x="3661" y="608"/>
                    <a:pt x="3475" y="608"/>
                  </a:cubicBezTo>
                  <a:cubicBezTo>
                    <a:pt x="3418" y="608"/>
                    <a:pt x="3365" y="589"/>
                    <a:pt x="3312" y="548"/>
                  </a:cubicBezTo>
                  <a:lnTo>
                    <a:pt x="3312" y="548"/>
                  </a:lnTo>
                  <a:cubicBezTo>
                    <a:pt x="3312" y="548"/>
                    <a:pt x="3000" y="1187"/>
                    <a:pt x="3689" y="1384"/>
                  </a:cubicBezTo>
                  <a:cubicBezTo>
                    <a:pt x="4361" y="1597"/>
                    <a:pt x="4853" y="1728"/>
                    <a:pt x="4738" y="2105"/>
                  </a:cubicBezTo>
                  <a:cubicBezTo>
                    <a:pt x="4639" y="2482"/>
                    <a:pt x="3705" y="2547"/>
                    <a:pt x="2591" y="2711"/>
                  </a:cubicBezTo>
                  <a:cubicBezTo>
                    <a:pt x="1476" y="2875"/>
                    <a:pt x="591" y="3170"/>
                    <a:pt x="607" y="4137"/>
                  </a:cubicBezTo>
                  <a:cubicBezTo>
                    <a:pt x="632" y="4884"/>
                    <a:pt x="492" y="5249"/>
                    <a:pt x="246" y="5249"/>
                  </a:cubicBezTo>
                  <a:cubicBezTo>
                    <a:pt x="173" y="5249"/>
                    <a:pt x="91" y="5217"/>
                    <a:pt x="1" y="5154"/>
                  </a:cubicBezTo>
                  <a:lnTo>
                    <a:pt x="1" y="5154"/>
                  </a:lnTo>
                  <a:cubicBezTo>
                    <a:pt x="1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58" y="4121"/>
                    <a:pt x="4197" y="3367"/>
                  </a:cubicBezTo>
                  <a:cubicBezTo>
                    <a:pt x="4836" y="2613"/>
                    <a:pt x="5475" y="1990"/>
                    <a:pt x="7885" y="1924"/>
                  </a:cubicBezTo>
                  <a:cubicBezTo>
                    <a:pt x="7885" y="1924"/>
                    <a:pt x="6410" y="1810"/>
                    <a:pt x="5869" y="957"/>
                  </a:cubicBezTo>
                  <a:cubicBezTo>
                    <a:pt x="5461" y="334"/>
                    <a:pt x="5045" y="0"/>
                    <a:pt x="465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4500275" y="2811075"/>
              <a:ext cx="192200" cy="155450"/>
            </a:xfrm>
            <a:custGeom>
              <a:avLst/>
              <a:gdLst/>
              <a:ahLst/>
              <a:cxnLst/>
              <a:rect l="l" t="t" r="r" b="b"/>
              <a:pathLst>
                <a:path w="7688" h="6218" extrusionOk="0">
                  <a:moveTo>
                    <a:pt x="3400" y="1"/>
                  </a:moveTo>
                  <a:cubicBezTo>
                    <a:pt x="3343" y="1"/>
                    <a:pt x="3286" y="2"/>
                    <a:pt x="3229" y="5"/>
                  </a:cubicBezTo>
                  <a:cubicBezTo>
                    <a:pt x="2656" y="5"/>
                    <a:pt x="2115" y="169"/>
                    <a:pt x="1623" y="464"/>
                  </a:cubicBezTo>
                  <a:cubicBezTo>
                    <a:pt x="1443" y="546"/>
                    <a:pt x="1279" y="677"/>
                    <a:pt x="1148" y="808"/>
                  </a:cubicBezTo>
                  <a:cubicBezTo>
                    <a:pt x="0" y="1808"/>
                    <a:pt x="361" y="3873"/>
                    <a:pt x="1705" y="4201"/>
                  </a:cubicBezTo>
                  <a:cubicBezTo>
                    <a:pt x="1846" y="4239"/>
                    <a:pt x="1990" y="4258"/>
                    <a:pt x="2131" y="4258"/>
                  </a:cubicBezTo>
                  <a:cubicBezTo>
                    <a:pt x="2596" y="4258"/>
                    <a:pt x="3042" y="4057"/>
                    <a:pt x="3344" y="3693"/>
                  </a:cubicBezTo>
                  <a:cubicBezTo>
                    <a:pt x="3655" y="3234"/>
                    <a:pt x="3655" y="2644"/>
                    <a:pt x="3344" y="2201"/>
                  </a:cubicBezTo>
                  <a:cubicBezTo>
                    <a:pt x="3133" y="1916"/>
                    <a:pt x="2805" y="1760"/>
                    <a:pt x="2472" y="1760"/>
                  </a:cubicBezTo>
                  <a:cubicBezTo>
                    <a:pt x="2289" y="1760"/>
                    <a:pt x="2103" y="1807"/>
                    <a:pt x="1934" y="1906"/>
                  </a:cubicBezTo>
                  <a:cubicBezTo>
                    <a:pt x="1639" y="2070"/>
                    <a:pt x="1508" y="2398"/>
                    <a:pt x="1607" y="2709"/>
                  </a:cubicBezTo>
                  <a:cubicBezTo>
                    <a:pt x="1639" y="2808"/>
                    <a:pt x="1689" y="2890"/>
                    <a:pt x="1754" y="2955"/>
                  </a:cubicBezTo>
                  <a:cubicBezTo>
                    <a:pt x="1856" y="3058"/>
                    <a:pt x="1996" y="3100"/>
                    <a:pt x="2136" y="3100"/>
                  </a:cubicBezTo>
                  <a:cubicBezTo>
                    <a:pt x="2376" y="3100"/>
                    <a:pt x="2614" y="2974"/>
                    <a:pt x="2656" y="2808"/>
                  </a:cubicBezTo>
                  <a:cubicBezTo>
                    <a:pt x="2715" y="2542"/>
                    <a:pt x="2508" y="2290"/>
                    <a:pt x="2251" y="2290"/>
                  </a:cubicBezTo>
                  <a:cubicBezTo>
                    <a:pt x="2223" y="2290"/>
                    <a:pt x="2193" y="2293"/>
                    <a:pt x="2164" y="2300"/>
                  </a:cubicBezTo>
                  <a:cubicBezTo>
                    <a:pt x="1902" y="2365"/>
                    <a:pt x="1934" y="2513"/>
                    <a:pt x="1836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2" y="2005"/>
                    <a:pt x="2016" y="1923"/>
                  </a:cubicBezTo>
                  <a:cubicBezTo>
                    <a:pt x="2158" y="1855"/>
                    <a:pt x="2309" y="1822"/>
                    <a:pt x="2459" y="1822"/>
                  </a:cubicBezTo>
                  <a:cubicBezTo>
                    <a:pt x="2778" y="1822"/>
                    <a:pt x="3089" y="1971"/>
                    <a:pt x="3278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0" y="4119"/>
                    <a:pt x="2136" y="4119"/>
                  </a:cubicBezTo>
                  <a:cubicBezTo>
                    <a:pt x="2008" y="4119"/>
                    <a:pt x="1879" y="4103"/>
                    <a:pt x="1754" y="4070"/>
                  </a:cubicBezTo>
                  <a:cubicBezTo>
                    <a:pt x="541" y="3775"/>
                    <a:pt x="213" y="1841"/>
                    <a:pt x="1262" y="923"/>
                  </a:cubicBezTo>
                  <a:cubicBezTo>
                    <a:pt x="1739" y="476"/>
                    <a:pt x="2321" y="303"/>
                    <a:pt x="2909" y="303"/>
                  </a:cubicBezTo>
                  <a:cubicBezTo>
                    <a:pt x="3615" y="303"/>
                    <a:pt x="4330" y="552"/>
                    <a:pt x="4885" y="874"/>
                  </a:cubicBezTo>
                  <a:cubicBezTo>
                    <a:pt x="5819" y="1398"/>
                    <a:pt x="6557" y="2234"/>
                    <a:pt x="6950" y="3234"/>
                  </a:cubicBezTo>
                  <a:cubicBezTo>
                    <a:pt x="7278" y="4053"/>
                    <a:pt x="7442" y="4906"/>
                    <a:pt x="7458" y="5775"/>
                  </a:cubicBezTo>
                  <a:cubicBezTo>
                    <a:pt x="7458" y="5922"/>
                    <a:pt x="7442" y="6070"/>
                    <a:pt x="7425" y="6217"/>
                  </a:cubicBezTo>
                  <a:lnTo>
                    <a:pt x="7458" y="6086"/>
                  </a:lnTo>
                  <a:cubicBezTo>
                    <a:pt x="7458" y="6075"/>
                    <a:pt x="7458" y="6064"/>
                    <a:pt x="7458" y="6053"/>
                  </a:cubicBezTo>
                  <a:cubicBezTo>
                    <a:pt x="7688" y="4857"/>
                    <a:pt x="7540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4606850" y="2859050"/>
              <a:ext cx="75800" cy="81650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715" y="1"/>
                  </a:moveTo>
                  <a:cubicBezTo>
                    <a:pt x="57" y="1"/>
                    <a:pt x="1" y="778"/>
                    <a:pt x="1097" y="954"/>
                  </a:cubicBezTo>
                  <a:cubicBezTo>
                    <a:pt x="2343" y="1167"/>
                    <a:pt x="3031" y="3265"/>
                    <a:pt x="3031" y="3265"/>
                  </a:cubicBezTo>
                  <a:cubicBezTo>
                    <a:pt x="3031" y="3265"/>
                    <a:pt x="2720" y="987"/>
                    <a:pt x="1458" y="249"/>
                  </a:cubicBezTo>
                  <a:cubicBezTo>
                    <a:pt x="1166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4454375" y="2852575"/>
              <a:ext cx="130325" cy="112650"/>
            </a:xfrm>
            <a:custGeom>
              <a:avLst/>
              <a:gdLst/>
              <a:ahLst/>
              <a:cxnLst/>
              <a:rect l="l" t="t" r="r" b="b"/>
              <a:pathLst>
                <a:path w="5213" h="4506" extrusionOk="0">
                  <a:moveTo>
                    <a:pt x="2164" y="0"/>
                  </a:moveTo>
                  <a:cubicBezTo>
                    <a:pt x="2017" y="197"/>
                    <a:pt x="1885" y="426"/>
                    <a:pt x="1803" y="672"/>
                  </a:cubicBezTo>
                  <a:cubicBezTo>
                    <a:pt x="1672" y="1082"/>
                    <a:pt x="1131" y="1312"/>
                    <a:pt x="558" y="1689"/>
                  </a:cubicBezTo>
                  <a:cubicBezTo>
                    <a:pt x="0" y="2082"/>
                    <a:pt x="82" y="2688"/>
                    <a:pt x="197" y="3033"/>
                  </a:cubicBezTo>
                  <a:cubicBezTo>
                    <a:pt x="263" y="3262"/>
                    <a:pt x="230" y="3508"/>
                    <a:pt x="131" y="3721"/>
                  </a:cubicBezTo>
                  <a:cubicBezTo>
                    <a:pt x="394" y="3475"/>
                    <a:pt x="705" y="3311"/>
                    <a:pt x="1049" y="3229"/>
                  </a:cubicBezTo>
                  <a:cubicBezTo>
                    <a:pt x="1672" y="3033"/>
                    <a:pt x="1640" y="2754"/>
                    <a:pt x="1640" y="2279"/>
                  </a:cubicBezTo>
                  <a:cubicBezTo>
                    <a:pt x="1625" y="1861"/>
                    <a:pt x="1801" y="1836"/>
                    <a:pt x="1843" y="1836"/>
                  </a:cubicBezTo>
                  <a:cubicBezTo>
                    <a:pt x="1849" y="1836"/>
                    <a:pt x="1853" y="1836"/>
                    <a:pt x="1853" y="1836"/>
                  </a:cubicBezTo>
                  <a:cubicBezTo>
                    <a:pt x="1857" y="1836"/>
                    <a:pt x="1861" y="1836"/>
                    <a:pt x="1866" y="1836"/>
                  </a:cubicBezTo>
                  <a:cubicBezTo>
                    <a:pt x="2146" y="1836"/>
                    <a:pt x="2082" y="2365"/>
                    <a:pt x="2066" y="2656"/>
                  </a:cubicBezTo>
                  <a:cubicBezTo>
                    <a:pt x="1951" y="3197"/>
                    <a:pt x="2115" y="3754"/>
                    <a:pt x="2475" y="4164"/>
                  </a:cubicBezTo>
                  <a:cubicBezTo>
                    <a:pt x="2724" y="4419"/>
                    <a:pt x="3046" y="4506"/>
                    <a:pt x="3366" y="4506"/>
                  </a:cubicBezTo>
                  <a:cubicBezTo>
                    <a:pt x="3764" y="4506"/>
                    <a:pt x="4157" y="4371"/>
                    <a:pt x="4393" y="4262"/>
                  </a:cubicBezTo>
                  <a:cubicBezTo>
                    <a:pt x="4505" y="4213"/>
                    <a:pt x="4626" y="4188"/>
                    <a:pt x="4746" y="4188"/>
                  </a:cubicBezTo>
                  <a:cubicBezTo>
                    <a:pt x="4909" y="4188"/>
                    <a:pt x="5072" y="4234"/>
                    <a:pt x="5213" y="4328"/>
                  </a:cubicBezTo>
                  <a:cubicBezTo>
                    <a:pt x="5065" y="3459"/>
                    <a:pt x="4639" y="3197"/>
                    <a:pt x="4000" y="3131"/>
                  </a:cubicBezTo>
                  <a:cubicBezTo>
                    <a:pt x="3377" y="3065"/>
                    <a:pt x="2525" y="2836"/>
                    <a:pt x="2197" y="1771"/>
                  </a:cubicBezTo>
                  <a:cubicBezTo>
                    <a:pt x="1853" y="689"/>
                    <a:pt x="2164" y="1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4474850" y="2928375"/>
              <a:ext cx="32000" cy="50025"/>
            </a:xfrm>
            <a:custGeom>
              <a:avLst/>
              <a:gdLst/>
              <a:ahLst/>
              <a:cxnLst/>
              <a:rect l="l" t="t" r="r" b="b"/>
              <a:pathLst>
                <a:path w="1280" h="2001" extrusionOk="0">
                  <a:moveTo>
                    <a:pt x="952" y="1"/>
                  </a:moveTo>
                  <a:cubicBezTo>
                    <a:pt x="952" y="1"/>
                    <a:pt x="952" y="1"/>
                    <a:pt x="952" y="2"/>
                  </a:cubicBezTo>
                  <a:lnTo>
                    <a:pt x="952" y="2"/>
                  </a:lnTo>
                  <a:cubicBezTo>
                    <a:pt x="952" y="1"/>
                    <a:pt x="952" y="1"/>
                    <a:pt x="952" y="1"/>
                  </a:cubicBezTo>
                  <a:close/>
                  <a:moveTo>
                    <a:pt x="952" y="2"/>
                  </a:moveTo>
                  <a:cubicBezTo>
                    <a:pt x="950" y="12"/>
                    <a:pt x="927" y="113"/>
                    <a:pt x="509" y="345"/>
                  </a:cubicBezTo>
                  <a:cubicBezTo>
                    <a:pt x="165" y="525"/>
                    <a:pt x="1" y="935"/>
                    <a:pt x="116" y="1296"/>
                  </a:cubicBezTo>
                  <a:cubicBezTo>
                    <a:pt x="132" y="1378"/>
                    <a:pt x="148" y="1443"/>
                    <a:pt x="165" y="1525"/>
                  </a:cubicBezTo>
                  <a:cubicBezTo>
                    <a:pt x="214" y="1771"/>
                    <a:pt x="247" y="2000"/>
                    <a:pt x="247" y="2000"/>
                  </a:cubicBezTo>
                  <a:cubicBezTo>
                    <a:pt x="247" y="2000"/>
                    <a:pt x="247" y="1853"/>
                    <a:pt x="771" y="1558"/>
                  </a:cubicBezTo>
                  <a:cubicBezTo>
                    <a:pt x="788" y="1541"/>
                    <a:pt x="804" y="1541"/>
                    <a:pt x="821" y="1525"/>
                  </a:cubicBezTo>
                  <a:cubicBezTo>
                    <a:pt x="1279" y="1246"/>
                    <a:pt x="1099" y="837"/>
                    <a:pt x="1001" y="574"/>
                  </a:cubicBezTo>
                  <a:cubicBezTo>
                    <a:pt x="952" y="378"/>
                    <a:pt x="935" y="198"/>
                    <a:pt x="952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4332675" y="2713275"/>
              <a:ext cx="172950" cy="122150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3" y="0"/>
                    <a:pt x="4503" y="54"/>
                    <a:pt x="4229" y="180"/>
                  </a:cubicBezTo>
                  <a:cubicBezTo>
                    <a:pt x="2770" y="835"/>
                    <a:pt x="3033" y="3310"/>
                    <a:pt x="4770" y="3655"/>
                  </a:cubicBezTo>
                  <a:cubicBezTo>
                    <a:pt x="4983" y="3704"/>
                    <a:pt x="5180" y="3736"/>
                    <a:pt x="5344" y="3753"/>
                  </a:cubicBezTo>
                  <a:cubicBezTo>
                    <a:pt x="4901" y="3835"/>
                    <a:pt x="4459" y="3982"/>
                    <a:pt x="4032" y="4195"/>
                  </a:cubicBezTo>
                  <a:cubicBezTo>
                    <a:pt x="3885" y="4261"/>
                    <a:pt x="3655" y="4343"/>
                    <a:pt x="3606" y="4359"/>
                  </a:cubicBezTo>
                  <a:cubicBezTo>
                    <a:pt x="3153" y="4531"/>
                    <a:pt x="2725" y="4607"/>
                    <a:pt x="2339" y="4607"/>
                  </a:cubicBezTo>
                  <a:cubicBezTo>
                    <a:pt x="1508" y="4607"/>
                    <a:pt x="870" y="4256"/>
                    <a:pt x="590" y="3753"/>
                  </a:cubicBezTo>
                  <a:cubicBezTo>
                    <a:pt x="344" y="3359"/>
                    <a:pt x="344" y="2851"/>
                    <a:pt x="557" y="2442"/>
                  </a:cubicBezTo>
                  <a:cubicBezTo>
                    <a:pt x="557" y="2442"/>
                    <a:pt x="557" y="2425"/>
                    <a:pt x="574" y="2425"/>
                  </a:cubicBezTo>
                  <a:cubicBezTo>
                    <a:pt x="788" y="2109"/>
                    <a:pt x="1127" y="1957"/>
                    <a:pt x="1442" y="1957"/>
                  </a:cubicBezTo>
                  <a:cubicBezTo>
                    <a:pt x="1730" y="1957"/>
                    <a:pt x="1998" y="2084"/>
                    <a:pt x="2131" y="2327"/>
                  </a:cubicBezTo>
                  <a:cubicBezTo>
                    <a:pt x="2229" y="2458"/>
                    <a:pt x="2295" y="2622"/>
                    <a:pt x="2295" y="2802"/>
                  </a:cubicBezTo>
                  <a:cubicBezTo>
                    <a:pt x="2295" y="2950"/>
                    <a:pt x="2229" y="3097"/>
                    <a:pt x="2131" y="3212"/>
                  </a:cubicBezTo>
                  <a:cubicBezTo>
                    <a:pt x="2008" y="3309"/>
                    <a:pt x="1946" y="3339"/>
                    <a:pt x="1918" y="3339"/>
                  </a:cubicBezTo>
                  <a:cubicBezTo>
                    <a:pt x="1893" y="3339"/>
                    <a:pt x="1894" y="3317"/>
                    <a:pt x="1902" y="3294"/>
                  </a:cubicBezTo>
                  <a:cubicBezTo>
                    <a:pt x="2017" y="3034"/>
                    <a:pt x="1724" y="2858"/>
                    <a:pt x="1470" y="2858"/>
                  </a:cubicBezTo>
                  <a:cubicBezTo>
                    <a:pt x="1293" y="2858"/>
                    <a:pt x="1134" y="2944"/>
                    <a:pt x="1148" y="3146"/>
                  </a:cubicBezTo>
                  <a:cubicBezTo>
                    <a:pt x="1137" y="3421"/>
                    <a:pt x="1376" y="3548"/>
                    <a:pt x="1628" y="3548"/>
                  </a:cubicBezTo>
                  <a:cubicBezTo>
                    <a:pt x="1753" y="3548"/>
                    <a:pt x="1881" y="3517"/>
                    <a:pt x="1983" y="3458"/>
                  </a:cubicBezTo>
                  <a:lnTo>
                    <a:pt x="2016" y="3425"/>
                  </a:lnTo>
                  <a:cubicBezTo>
                    <a:pt x="2049" y="3409"/>
                    <a:pt x="2065" y="3392"/>
                    <a:pt x="2082" y="3376"/>
                  </a:cubicBezTo>
                  <a:lnTo>
                    <a:pt x="2098" y="3376"/>
                  </a:lnTo>
                  <a:cubicBezTo>
                    <a:pt x="2393" y="3097"/>
                    <a:pt x="2426" y="2622"/>
                    <a:pt x="2180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59" y="2360"/>
                  </a:cubicBezTo>
                  <a:cubicBezTo>
                    <a:pt x="0" y="2966"/>
                    <a:pt x="131" y="4130"/>
                    <a:pt x="934" y="4589"/>
                  </a:cubicBezTo>
                  <a:cubicBezTo>
                    <a:pt x="1300" y="4787"/>
                    <a:pt x="1722" y="4886"/>
                    <a:pt x="2134" y="4886"/>
                  </a:cubicBezTo>
                  <a:cubicBezTo>
                    <a:pt x="2166" y="4886"/>
                    <a:pt x="2198" y="4885"/>
                    <a:pt x="2229" y="4884"/>
                  </a:cubicBezTo>
                  <a:cubicBezTo>
                    <a:pt x="3131" y="4867"/>
                    <a:pt x="3852" y="4359"/>
                    <a:pt x="5032" y="3999"/>
                  </a:cubicBezTo>
                  <a:cubicBezTo>
                    <a:pt x="5458" y="3900"/>
                    <a:pt x="5901" y="3835"/>
                    <a:pt x="6344" y="3802"/>
                  </a:cubicBezTo>
                  <a:cubicBezTo>
                    <a:pt x="6540" y="3786"/>
                    <a:pt x="6737" y="3720"/>
                    <a:pt x="6917" y="3622"/>
                  </a:cubicBezTo>
                  <a:lnTo>
                    <a:pt x="6917" y="3622"/>
                  </a:lnTo>
                  <a:cubicBezTo>
                    <a:pt x="6917" y="3622"/>
                    <a:pt x="6791" y="3657"/>
                    <a:pt x="6632" y="3657"/>
                  </a:cubicBezTo>
                  <a:cubicBezTo>
                    <a:pt x="6483" y="3657"/>
                    <a:pt x="6307" y="3626"/>
                    <a:pt x="6180" y="3507"/>
                  </a:cubicBezTo>
                  <a:cubicBezTo>
                    <a:pt x="5917" y="3278"/>
                    <a:pt x="5917" y="3376"/>
                    <a:pt x="5639" y="3278"/>
                  </a:cubicBezTo>
                  <a:cubicBezTo>
                    <a:pt x="5458" y="3228"/>
                    <a:pt x="5360" y="3081"/>
                    <a:pt x="5360" y="2917"/>
                  </a:cubicBezTo>
                  <a:cubicBezTo>
                    <a:pt x="5163" y="3081"/>
                    <a:pt x="5131" y="3376"/>
                    <a:pt x="5278" y="3573"/>
                  </a:cubicBezTo>
                  <a:cubicBezTo>
                    <a:pt x="5278" y="3573"/>
                    <a:pt x="4557" y="3573"/>
                    <a:pt x="4377" y="3212"/>
                  </a:cubicBezTo>
                  <a:cubicBezTo>
                    <a:pt x="4213" y="2835"/>
                    <a:pt x="4409" y="2835"/>
                    <a:pt x="4557" y="2753"/>
                  </a:cubicBezTo>
                  <a:cubicBezTo>
                    <a:pt x="4704" y="2671"/>
                    <a:pt x="4754" y="2540"/>
                    <a:pt x="4590" y="2327"/>
                  </a:cubicBezTo>
                  <a:cubicBezTo>
                    <a:pt x="4442" y="2114"/>
                    <a:pt x="4475" y="1753"/>
                    <a:pt x="4737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54" y="1556"/>
                    <a:pt x="3737" y="2163"/>
                    <a:pt x="3737" y="2163"/>
                  </a:cubicBezTo>
                  <a:cubicBezTo>
                    <a:pt x="3737" y="2163"/>
                    <a:pt x="3442" y="1425"/>
                    <a:pt x="3934" y="1048"/>
                  </a:cubicBezTo>
                  <a:cubicBezTo>
                    <a:pt x="4117" y="903"/>
                    <a:pt x="4266" y="848"/>
                    <a:pt x="4384" y="848"/>
                  </a:cubicBezTo>
                  <a:cubicBezTo>
                    <a:pt x="4572" y="848"/>
                    <a:pt x="4681" y="989"/>
                    <a:pt x="4721" y="1130"/>
                  </a:cubicBezTo>
                  <a:cubicBezTo>
                    <a:pt x="4773" y="1300"/>
                    <a:pt x="4867" y="1459"/>
                    <a:pt x="5010" y="1459"/>
                  </a:cubicBezTo>
                  <a:cubicBezTo>
                    <a:pt x="5047" y="1459"/>
                    <a:pt x="5087" y="1449"/>
                    <a:pt x="5131" y="1425"/>
                  </a:cubicBezTo>
                  <a:cubicBezTo>
                    <a:pt x="5260" y="1361"/>
                    <a:pt x="5368" y="1267"/>
                    <a:pt x="5464" y="1267"/>
                  </a:cubicBezTo>
                  <a:cubicBezTo>
                    <a:pt x="5514" y="1267"/>
                    <a:pt x="5561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49" y="2032"/>
                    <a:pt x="5360" y="2032"/>
                  </a:cubicBezTo>
                  <a:cubicBezTo>
                    <a:pt x="5467" y="2032"/>
                    <a:pt x="6078" y="2005"/>
                    <a:pt x="6212" y="1393"/>
                  </a:cubicBezTo>
                  <a:cubicBezTo>
                    <a:pt x="6330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4304800" y="27788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3" y="1"/>
                  </a:moveTo>
                  <a:cubicBezTo>
                    <a:pt x="853" y="1"/>
                    <a:pt x="1" y="919"/>
                    <a:pt x="558" y="1706"/>
                  </a:cubicBezTo>
                  <a:cubicBezTo>
                    <a:pt x="886" y="2165"/>
                    <a:pt x="1394" y="2460"/>
                    <a:pt x="1951" y="2492"/>
                  </a:cubicBezTo>
                  <a:cubicBezTo>
                    <a:pt x="1886" y="2492"/>
                    <a:pt x="1492" y="2492"/>
                    <a:pt x="1312" y="2705"/>
                  </a:cubicBezTo>
                  <a:cubicBezTo>
                    <a:pt x="1181" y="2886"/>
                    <a:pt x="1132" y="3082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9" y="3154"/>
                    <a:pt x="1465" y="3158"/>
                    <a:pt x="1492" y="3164"/>
                  </a:cubicBezTo>
                  <a:cubicBezTo>
                    <a:pt x="1597" y="3199"/>
                    <a:pt x="1758" y="3272"/>
                    <a:pt x="1943" y="3272"/>
                  </a:cubicBezTo>
                  <a:cubicBezTo>
                    <a:pt x="2104" y="3272"/>
                    <a:pt x="2284" y="3217"/>
                    <a:pt x="2459" y="3033"/>
                  </a:cubicBezTo>
                  <a:cubicBezTo>
                    <a:pt x="2836" y="2623"/>
                    <a:pt x="3328" y="2869"/>
                    <a:pt x="4656" y="2148"/>
                  </a:cubicBezTo>
                  <a:lnTo>
                    <a:pt x="4656" y="2148"/>
                  </a:lnTo>
                  <a:cubicBezTo>
                    <a:pt x="4655" y="2148"/>
                    <a:pt x="3933" y="2456"/>
                    <a:pt x="3116" y="2456"/>
                  </a:cubicBezTo>
                  <a:cubicBezTo>
                    <a:pt x="2655" y="2456"/>
                    <a:pt x="2163" y="2358"/>
                    <a:pt x="1754" y="2050"/>
                  </a:cubicBezTo>
                  <a:cubicBezTo>
                    <a:pt x="1115" y="1574"/>
                    <a:pt x="771" y="788"/>
                    <a:pt x="8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4458475" y="25930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51" y="0"/>
                  </a:moveTo>
                  <a:cubicBezTo>
                    <a:pt x="2155" y="0"/>
                    <a:pt x="1633" y="206"/>
                    <a:pt x="1279" y="614"/>
                  </a:cubicBezTo>
                  <a:cubicBezTo>
                    <a:pt x="0" y="2253"/>
                    <a:pt x="918" y="4269"/>
                    <a:pt x="1656" y="5122"/>
                  </a:cubicBezTo>
                  <a:cubicBezTo>
                    <a:pt x="2098" y="5630"/>
                    <a:pt x="2639" y="6040"/>
                    <a:pt x="3262" y="6285"/>
                  </a:cubicBezTo>
                  <a:cubicBezTo>
                    <a:pt x="2688" y="6023"/>
                    <a:pt x="2180" y="5630"/>
                    <a:pt x="1787" y="5138"/>
                  </a:cubicBezTo>
                  <a:cubicBezTo>
                    <a:pt x="1508" y="4745"/>
                    <a:pt x="1295" y="4302"/>
                    <a:pt x="1180" y="3860"/>
                  </a:cubicBezTo>
                  <a:cubicBezTo>
                    <a:pt x="1017" y="3319"/>
                    <a:pt x="967" y="2761"/>
                    <a:pt x="1017" y="2220"/>
                  </a:cubicBezTo>
                  <a:cubicBezTo>
                    <a:pt x="1148" y="745"/>
                    <a:pt x="1967" y="188"/>
                    <a:pt x="2721" y="172"/>
                  </a:cubicBezTo>
                  <a:cubicBezTo>
                    <a:pt x="3065" y="172"/>
                    <a:pt x="3410" y="303"/>
                    <a:pt x="3656" y="565"/>
                  </a:cubicBezTo>
                  <a:cubicBezTo>
                    <a:pt x="4295" y="1106"/>
                    <a:pt x="3934" y="2040"/>
                    <a:pt x="3393" y="2270"/>
                  </a:cubicBezTo>
                  <a:cubicBezTo>
                    <a:pt x="3275" y="2337"/>
                    <a:pt x="3143" y="2370"/>
                    <a:pt x="3012" y="2370"/>
                  </a:cubicBezTo>
                  <a:cubicBezTo>
                    <a:pt x="2889" y="2370"/>
                    <a:pt x="2767" y="2341"/>
                    <a:pt x="2656" y="2286"/>
                  </a:cubicBezTo>
                  <a:cubicBezTo>
                    <a:pt x="2475" y="2204"/>
                    <a:pt x="2361" y="2024"/>
                    <a:pt x="2344" y="1827"/>
                  </a:cubicBezTo>
                  <a:cubicBezTo>
                    <a:pt x="2338" y="1741"/>
                    <a:pt x="2360" y="1719"/>
                    <a:pt x="2405" y="1719"/>
                  </a:cubicBezTo>
                  <a:cubicBezTo>
                    <a:pt x="2449" y="1719"/>
                    <a:pt x="2515" y="1740"/>
                    <a:pt x="2600" y="1740"/>
                  </a:cubicBezTo>
                  <a:cubicBezTo>
                    <a:pt x="2659" y="1740"/>
                    <a:pt x="2727" y="1730"/>
                    <a:pt x="2803" y="1696"/>
                  </a:cubicBezTo>
                  <a:cubicBezTo>
                    <a:pt x="3016" y="1565"/>
                    <a:pt x="3049" y="1286"/>
                    <a:pt x="2885" y="1122"/>
                  </a:cubicBezTo>
                  <a:cubicBezTo>
                    <a:pt x="2812" y="1054"/>
                    <a:pt x="2711" y="1016"/>
                    <a:pt x="2608" y="1016"/>
                  </a:cubicBezTo>
                  <a:cubicBezTo>
                    <a:pt x="2412" y="1016"/>
                    <a:pt x="2207" y="1155"/>
                    <a:pt x="2164" y="1499"/>
                  </a:cubicBezTo>
                  <a:cubicBezTo>
                    <a:pt x="2131" y="1729"/>
                    <a:pt x="2213" y="1975"/>
                    <a:pt x="2377" y="2155"/>
                  </a:cubicBezTo>
                  <a:cubicBezTo>
                    <a:pt x="2393" y="2171"/>
                    <a:pt x="2410" y="2188"/>
                    <a:pt x="2443" y="2220"/>
                  </a:cubicBezTo>
                  <a:lnTo>
                    <a:pt x="2492" y="2270"/>
                  </a:lnTo>
                  <a:lnTo>
                    <a:pt x="2541" y="2302"/>
                  </a:lnTo>
                  <a:lnTo>
                    <a:pt x="2590" y="2319"/>
                  </a:lnTo>
                  <a:lnTo>
                    <a:pt x="2623" y="2352"/>
                  </a:lnTo>
                  <a:cubicBezTo>
                    <a:pt x="2746" y="2409"/>
                    <a:pt x="2881" y="2438"/>
                    <a:pt x="3016" y="2438"/>
                  </a:cubicBezTo>
                  <a:cubicBezTo>
                    <a:pt x="3152" y="2438"/>
                    <a:pt x="3287" y="2409"/>
                    <a:pt x="3410" y="2352"/>
                  </a:cubicBezTo>
                  <a:cubicBezTo>
                    <a:pt x="4000" y="2139"/>
                    <a:pt x="4442" y="1089"/>
                    <a:pt x="3738" y="450"/>
                  </a:cubicBezTo>
                  <a:cubicBezTo>
                    <a:pt x="3474" y="149"/>
                    <a:pt x="3072" y="0"/>
                    <a:pt x="2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767575" y="2895200"/>
              <a:ext cx="212300" cy="254475"/>
            </a:xfrm>
            <a:custGeom>
              <a:avLst/>
              <a:gdLst/>
              <a:ahLst/>
              <a:cxnLst/>
              <a:rect l="l" t="t" r="r" b="b"/>
              <a:pathLst>
                <a:path w="8492" h="10179" extrusionOk="0">
                  <a:moveTo>
                    <a:pt x="6267" y="1"/>
                  </a:moveTo>
                  <a:cubicBezTo>
                    <a:pt x="6070" y="1"/>
                    <a:pt x="5870" y="22"/>
                    <a:pt x="5672" y="66"/>
                  </a:cubicBezTo>
                  <a:cubicBezTo>
                    <a:pt x="4492" y="328"/>
                    <a:pt x="3738" y="1574"/>
                    <a:pt x="3492" y="2836"/>
                  </a:cubicBezTo>
                  <a:lnTo>
                    <a:pt x="3492" y="2852"/>
                  </a:lnTo>
                  <a:cubicBezTo>
                    <a:pt x="3262" y="4147"/>
                    <a:pt x="3492" y="5376"/>
                    <a:pt x="3459" y="6475"/>
                  </a:cubicBezTo>
                  <a:cubicBezTo>
                    <a:pt x="3508" y="7458"/>
                    <a:pt x="3148" y="8425"/>
                    <a:pt x="2459" y="9130"/>
                  </a:cubicBezTo>
                  <a:cubicBezTo>
                    <a:pt x="1771" y="9753"/>
                    <a:pt x="902" y="10113"/>
                    <a:pt x="1" y="10179"/>
                  </a:cubicBezTo>
                  <a:cubicBezTo>
                    <a:pt x="918" y="10146"/>
                    <a:pt x="1804" y="9802"/>
                    <a:pt x="2492" y="9195"/>
                  </a:cubicBezTo>
                  <a:cubicBezTo>
                    <a:pt x="3230" y="8491"/>
                    <a:pt x="3639" y="7491"/>
                    <a:pt x="3590" y="6475"/>
                  </a:cubicBezTo>
                  <a:cubicBezTo>
                    <a:pt x="3656" y="5360"/>
                    <a:pt x="3426" y="4114"/>
                    <a:pt x="3656" y="2868"/>
                  </a:cubicBezTo>
                  <a:cubicBezTo>
                    <a:pt x="3656" y="2868"/>
                    <a:pt x="3656" y="2852"/>
                    <a:pt x="3656" y="2852"/>
                  </a:cubicBezTo>
                  <a:cubicBezTo>
                    <a:pt x="3885" y="1623"/>
                    <a:pt x="4606" y="459"/>
                    <a:pt x="5705" y="213"/>
                  </a:cubicBezTo>
                  <a:cubicBezTo>
                    <a:pt x="5836" y="180"/>
                    <a:pt x="5967" y="148"/>
                    <a:pt x="6098" y="148"/>
                  </a:cubicBezTo>
                  <a:cubicBezTo>
                    <a:pt x="6143" y="144"/>
                    <a:pt x="6187" y="143"/>
                    <a:pt x="6232" y="143"/>
                  </a:cubicBezTo>
                  <a:cubicBezTo>
                    <a:pt x="6629" y="143"/>
                    <a:pt x="7020" y="272"/>
                    <a:pt x="7344" y="508"/>
                  </a:cubicBezTo>
                  <a:cubicBezTo>
                    <a:pt x="8049" y="1082"/>
                    <a:pt x="7950" y="2311"/>
                    <a:pt x="7541" y="2705"/>
                  </a:cubicBezTo>
                  <a:cubicBezTo>
                    <a:pt x="7475" y="2754"/>
                    <a:pt x="7393" y="2819"/>
                    <a:pt x="7311" y="2852"/>
                  </a:cubicBezTo>
                  <a:cubicBezTo>
                    <a:pt x="7196" y="2918"/>
                    <a:pt x="7065" y="2950"/>
                    <a:pt x="6934" y="2950"/>
                  </a:cubicBezTo>
                  <a:cubicBezTo>
                    <a:pt x="6803" y="2950"/>
                    <a:pt x="6672" y="2918"/>
                    <a:pt x="6557" y="2852"/>
                  </a:cubicBezTo>
                  <a:cubicBezTo>
                    <a:pt x="6475" y="2803"/>
                    <a:pt x="6410" y="2737"/>
                    <a:pt x="6377" y="2655"/>
                  </a:cubicBezTo>
                  <a:lnTo>
                    <a:pt x="6377" y="2655"/>
                  </a:lnTo>
                  <a:cubicBezTo>
                    <a:pt x="6377" y="2655"/>
                    <a:pt x="6401" y="2658"/>
                    <a:pt x="6440" y="2658"/>
                  </a:cubicBezTo>
                  <a:cubicBezTo>
                    <a:pt x="6569" y="2658"/>
                    <a:pt x="6858" y="2629"/>
                    <a:pt x="6934" y="2377"/>
                  </a:cubicBezTo>
                  <a:cubicBezTo>
                    <a:pt x="7065" y="2065"/>
                    <a:pt x="6868" y="1721"/>
                    <a:pt x="6541" y="1656"/>
                  </a:cubicBezTo>
                  <a:cubicBezTo>
                    <a:pt x="6485" y="1640"/>
                    <a:pt x="6430" y="1632"/>
                    <a:pt x="6377" y="1632"/>
                  </a:cubicBezTo>
                  <a:cubicBezTo>
                    <a:pt x="5991" y="1632"/>
                    <a:pt x="5692" y="2023"/>
                    <a:pt x="5836" y="2426"/>
                  </a:cubicBezTo>
                  <a:cubicBezTo>
                    <a:pt x="5885" y="2606"/>
                    <a:pt x="6000" y="2754"/>
                    <a:pt x="6164" y="2852"/>
                  </a:cubicBezTo>
                  <a:cubicBezTo>
                    <a:pt x="6411" y="3014"/>
                    <a:pt x="6694" y="3096"/>
                    <a:pt x="6975" y="3096"/>
                  </a:cubicBezTo>
                  <a:cubicBezTo>
                    <a:pt x="7235" y="3096"/>
                    <a:pt x="7493" y="3026"/>
                    <a:pt x="7721" y="2885"/>
                  </a:cubicBezTo>
                  <a:cubicBezTo>
                    <a:pt x="7737" y="2868"/>
                    <a:pt x="7754" y="2868"/>
                    <a:pt x="7786" y="2852"/>
                  </a:cubicBezTo>
                  <a:cubicBezTo>
                    <a:pt x="8295" y="2459"/>
                    <a:pt x="8491" y="1770"/>
                    <a:pt x="8245" y="1164"/>
                  </a:cubicBezTo>
                  <a:cubicBezTo>
                    <a:pt x="8016" y="449"/>
                    <a:pt x="7177" y="1"/>
                    <a:pt x="62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873300" y="2930650"/>
              <a:ext cx="58225" cy="52825"/>
            </a:xfrm>
            <a:custGeom>
              <a:avLst/>
              <a:gdLst/>
              <a:ahLst/>
              <a:cxnLst/>
              <a:rect l="l" t="t" r="r" b="b"/>
              <a:pathLst>
                <a:path w="2329" h="2113" extrusionOk="0">
                  <a:moveTo>
                    <a:pt x="521" y="0"/>
                  </a:moveTo>
                  <a:cubicBezTo>
                    <a:pt x="455" y="0"/>
                    <a:pt x="385" y="8"/>
                    <a:pt x="312" y="24"/>
                  </a:cubicBezTo>
                  <a:cubicBezTo>
                    <a:pt x="427" y="106"/>
                    <a:pt x="459" y="270"/>
                    <a:pt x="361" y="385"/>
                  </a:cubicBezTo>
                  <a:cubicBezTo>
                    <a:pt x="246" y="565"/>
                    <a:pt x="0" y="992"/>
                    <a:pt x="132" y="1434"/>
                  </a:cubicBezTo>
                  <a:cubicBezTo>
                    <a:pt x="164" y="1598"/>
                    <a:pt x="263" y="1746"/>
                    <a:pt x="377" y="1860"/>
                  </a:cubicBezTo>
                  <a:cubicBezTo>
                    <a:pt x="565" y="2048"/>
                    <a:pt x="825" y="2113"/>
                    <a:pt x="1095" y="2113"/>
                  </a:cubicBezTo>
                  <a:cubicBezTo>
                    <a:pt x="1627" y="2113"/>
                    <a:pt x="2198" y="1860"/>
                    <a:pt x="2328" y="1795"/>
                  </a:cubicBezTo>
                  <a:lnTo>
                    <a:pt x="2328" y="1795"/>
                  </a:lnTo>
                  <a:cubicBezTo>
                    <a:pt x="2328" y="1795"/>
                    <a:pt x="2297" y="1798"/>
                    <a:pt x="2247" y="1798"/>
                  </a:cubicBezTo>
                  <a:cubicBezTo>
                    <a:pt x="2082" y="1798"/>
                    <a:pt x="1709" y="1760"/>
                    <a:pt x="1508" y="1434"/>
                  </a:cubicBezTo>
                  <a:cubicBezTo>
                    <a:pt x="1443" y="1336"/>
                    <a:pt x="1410" y="1221"/>
                    <a:pt x="1394" y="1090"/>
                  </a:cubicBezTo>
                  <a:cubicBezTo>
                    <a:pt x="1308" y="400"/>
                    <a:pt x="995" y="0"/>
                    <a:pt x="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58950" y="2895900"/>
              <a:ext cx="73775" cy="48825"/>
            </a:xfrm>
            <a:custGeom>
              <a:avLst/>
              <a:gdLst/>
              <a:ahLst/>
              <a:cxnLst/>
              <a:rect l="l" t="t" r="r" b="b"/>
              <a:pathLst>
                <a:path w="2951" h="1953" extrusionOk="0">
                  <a:moveTo>
                    <a:pt x="922" y="1"/>
                  </a:moveTo>
                  <a:cubicBezTo>
                    <a:pt x="657" y="1"/>
                    <a:pt x="352" y="27"/>
                    <a:pt x="0" y="87"/>
                  </a:cubicBezTo>
                  <a:cubicBezTo>
                    <a:pt x="410" y="136"/>
                    <a:pt x="771" y="415"/>
                    <a:pt x="918" y="792"/>
                  </a:cubicBezTo>
                  <a:cubicBezTo>
                    <a:pt x="1124" y="1306"/>
                    <a:pt x="1482" y="1952"/>
                    <a:pt x="2237" y="1952"/>
                  </a:cubicBezTo>
                  <a:cubicBezTo>
                    <a:pt x="2443" y="1952"/>
                    <a:pt x="2680" y="1904"/>
                    <a:pt x="2951" y="1791"/>
                  </a:cubicBezTo>
                  <a:cubicBezTo>
                    <a:pt x="2770" y="1726"/>
                    <a:pt x="2656" y="1562"/>
                    <a:pt x="2656" y="1365"/>
                  </a:cubicBezTo>
                  <a:cubicBezTo>
                    <a:pt x="2656" y="1082"/>
                    <a:pt x="2619" y="1"/>
                    <a:pt x="9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025325" y="2895225"/>
              <a:ext cx="36100" cy="28275"/>
            </a:xfrm>
            <a:custGeom>
              <a:avLst/>
              <a:gdLst/>
              <a:ahLst/>
              <a:cxnLst/>
              <a:rect l="l" t="t" r="r" b="b"/>
              <a:pathLst>
                <a:path w="1444" h="1131" extrusionOk="0">
                  <a:moveTo>
                    <a:pt x="968" y="1"/>
                  </a:moveTo>
                  <a:cubicBezTo>
                    <a:pt x="791" y="1"/>
                    <a:pt x="636" y="133"/>
                    <a:pt x="624" y="327"/>
                  </a:cubicBezTo>
                  <a:cubicBezTo>
                    <a:pt x="624" y="486"/>
                    <a:pt x="749" y="590"/>
                    <a:pt x="886" y="590"/>
                  </a:cubicBezTo>
                  <a:cubicBezTo>
                    <a:pt x="947" y="590"/>
                    <a:pt x="1011" y="569"/>
                    <a:pt x="1066" y="524"/>
                  </a:cubicBezTo>
                  <a:cubicBezTo>
                    <a:pt x="1066" y="524"/>
                    <a:pt x="1181" y="360"/>
                    <a:pt x="1066" y="294"/>
                  </a:cubicBezTo>
                  <a:cubicBezTo>
                    <a:pt x="1037" y="278"/>
                    <a:pt x="1011" y="270"/>
                    <a:pt x="987" y="270"/>
                  </a:cubicBezTo>
                  <a:cubicBezTo>
                    <a:pt x="917" y="270"/>
                    <a:pt x="873" y="335"/>
                    <a:pt x="886" y="409"/>
                  </a:cubicBezTo>
                  <a:cubicBezTo>
                    <a:pt x="896" y="440"/>
                    <a:pt x="882" y="455"/>
                    <a:pt x="858" y="455"/>
                  </a:cubicBezTo>
                  <a:cubicBezTo>
                    <a:pt x="807" y="455"/>
                    <a:pt x="716" y="389"/>
                    <a:pt x="738" y="278"/>
                  </a:cubicBezTo>
                  <a:cubicBezTo>
                    <a:pt x="750" y="150"/>
                    <a:pt x="852" y="72"/>
                    <a:pt x="969" y="72"/>
                  </a:cubicBezTo>
                  <a:cubicBezTo>
                    <a:pt x="1017" y="72"/>
                    <a:pt x="1067" y="85"/>
                    <a:pt x="1115" y="114"/>
                  </a:cubicBezTo>
                  <a:cubicBezTo>
                    <a:pt x="1378" y="261"/>
                    <a:pt x="1296" y="851"/>
                    <a:pt x="722" y="901"/>
                  </a:cubicBezTo>
                  <a:cubicBezTo>
                    <a:pt x="708" y="902"/>
                    <a:pt x="694" y="902"/>
                    <a:pt x="680" y="902"/>
                  </a:cubicBezTo>
                  <a:cubicBezTo>
                    <a:pt x="320" y="902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704"/>
                    <a:pt x="83" y="884"/>
                    <a:pt x="214" y="1015"/>
                  </a:cubicBezTo>
                  <a:cubicBezTo>
                    <a:pt x="331" y="1094"/>
                    <a:pt x="466" y="1131"/>
                    <a:pt x="601" y="1131"/>
                  </a:cubicBezTo>
                  <a:cubicBezTo>
                    <a:pt x="692" y="1131"/>
                    <a:pt x="783" y="1114"/>
                    <a:pt x="869" y="1081"/>
                  </a:cubicBezTo>
                  <a:cubicBezTo>
                    <a:pt x="1082" y="1032"/>
                    <a:pt x="1263" y="868"/>
                    <a:pt x="1345" y="671"/>
                  </a:cubicBezTo>
                  <a:cubicBezTo>
                    <a:pt x="1443" y="425"/>
                    <a:pt x="1345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3523350" y="318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3520875" y="2917900"/>
              <a:ext cx="68875" cy="268250"/>
            </a:xfrm>
            <a:custGeom>
              <a:avLst/>
              <a:gdLst/>
              <a:ahLst/>
              <a:cxnLst/>
              <a:rect l="l" t="t" r="r" b="b"/>
              <a:pathLst>
                <a:path w="2755" h="10730" extrusionOk="0">
                  <a:moveTo>
                    <a:pt x="1462" y="1"/>
                  </a:moveTo>
                  <a:cubicBezTo>
                    <a:pt x="1126" y="1"/>
                    <a:pt x="779" y="126"/>
                    <a:pt x="509" y="420"/>
                  </a:cubicBezTo>
                  <a:cubicBezTo>
                    <a:pt x="165" y="862"/>
                    <a:pt x="1" y="1403"/>
                    <a:pt x="34" y="1960"/>
                  </a:cubicBezTo>
                  <a:cubicBezTo>
                    <a:pt x="66" y="2485"/>
                    <a:pt x="165" y="3010"/>
                    <a:pt x="345" y="3501"/>
                  </a:cubicBezTo>
                  <a:cubicBezTo>
                    <a:pt x="1197" y="5550"/>
                    <a:pt x="2066" y="7501"/>
                    <a:pt x="1525" y="8943"/>
                  </a:cubicBezTo>
                  <a:cubicBezTo>
                    <a:pt x="1265" y="9691"/>
                    <a:pt x="763" y="10310"/>
                    <a:pt x="115" y="10720"/>
                  </a:cubicBezTo>
                  <a:lnTo>
                    <a:pt x="115" y="10720"/>
                  </a:lnTo>
                  <a:cubicBezTo>
                    <a:pt x="254" y="10639"/>
                    <a:pt x="1093" y="10222"/>
                    <a:pt x="1607" y="8976"/>
                  </a:cubicBezTo>
                  <a:cubicBezTo>
                    <a:pt x="2230" y="7501"/>
                    <a:pt x="1345" y="5452"/>
                    <a:pt x="525" y="3436"/>
                  </a:cubicBezTo>
                  <a:cubicBezTo>
                    <a:pt x="345" y="2960"/>
                    <a:pt x="230" y="2452"/>
                    <a:pt x="214" y="1944"/>
                  </a:cubicBezTo>
                  <a:cubicBezTo>
                    <a:pt x="165" y="1436"/>
                    <a:pt x="312" y="911"/>
                    <a:pt x="624" y="502"/>
                  </a:cubicBezTo>
                  <a:cubicBezTo>
                    <a:pt x="865" y="229"/>
                    <a:pt x="1186" y="111"/>
                    <a:pt x="1498" y="111"/>
                  </a:cubicBezTo>
                  <a:cubicBezTo>
                    <a:pt x="2012" y="111"/>
                    <a:pt x="2503" y="432"/>
                    <a:pt x="2574" y="911"/>
                  </a:cubicBezTo>
                  <a:cubicBezTo>
                    <a:pt x="2682" y="1436"/>
                    <a:pt x="2282" y="1917"/>
                    <a:pt x="1756" y="1917"/>
                  </a:cubicBezTo>
                  <a:cubicBezTo>
                    <a:pt x="1723" y="1917"/>
                    <a:pt x="1690" y="1915"/>
                    <a:pt x="1656" y="1911"/>
                  </a:cubicBezTo>
                  <a:cubicBezTo>
                    <a:pt x="1624" y="1911"/>
                    <a:pt x="1607" y="1895"/>
                    <a:pt x="1591" y="1895"/>
                  </a:cubicBezTo>
                  <a:cubicBezTo>
                    <a:pt x="1525" y="1862"/>
                    <a:pt x="1460" y="1813"/>
                    <a:pt x="1411" y="1747"/>
                  </a:cubicBezTo>
                  <a:cubicBezTo>
                    <a:pt x="1411" y="1747"/>
                    <a:pt x="1378" y="1698"/>
                    <a:pt x="1411" y="1649"/>
                  </a:cubicBezTo>
                  <a:cubicBezTo>
                    <a:pt x="1460" y="1616"/>
                    <a:pt x="1804" y="1633"/>
                    <a:pt x="1820" y="1321"/>
                  </a:cubicBezTo>
                  <a:cubicBezTo>
                    <a:pt x="1841" y="1070"/>
                    <a:pt x="1634" y="905"/>
                    <a:pt x="1426" y="905"/>
                  </a:cubicBezTo>
                  <a:cubicBezTo>
                    <a:pt x="1309" y="905"/>
                    <a:pt x="1192" y="957"/>
                    <a:pt x="1116" y="1075"/>
                  </a:cubicBezTo>
                  <a:cubicBezTo>
                    <a:pt x="902" y="1338"/>
                    <a:pt x="1181" y="1928"/>
                    <a:pt x="1706" y="1960"/>
                  </a:cubicBezTo>
                  <a:lnTo>
                    <a:pt x="1853" y="1960"/>
                  </a:lnTo>
                  <a:cubicBezTo>
                    <a:pt x="2378" y="1911"/>
                    <a:pt x="2755" y="1420"/>
                    <a:pt x="2656" y="895"/>
                  </a:cubicBezTo>
                  <a:cubicBezTo>
                    <a:pt x="2594" y="375"/>
                    <a:pt x="2044" y="1"/>
                    <a:pt x="1462" y="1"/>
                  </a:cubicBezTo>
                  <a:close/>
                  <a:moveTo>
                    <a:pt x="115" y="10720"/>
                  </a:moveTo>
                  <a:lnTo>
                    <a:pt x="115" y="10720"/>
                  </a:lnTo>
                  <a:cubicBezTo>
                    <a:pt x="108" y="10724"/>
                    <a:pt x="103" y="10727"/>
                    <a:pt x="99" y="10730"/>
                  </a:cubicBezTo>
                  <a:cubicBezTo>
                    <a:pt x="105" y="10726"/>
                    <a:pt x="110" y="10723"/>
                    <a:pt x="115" y="1072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3541375" y="2671550"/>
              <a:ext cx="61250" cy="136800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442" y="1"/>
                  </a:moveTo>
                  <a:cubicBezTo>
                    <a:pt x="1413" y="1"/>
                    <a:pt x="1385" y="5"/>
                    <a:pt x="1361" y="13"/>
                  </a:cubicBezTo>
                  <a:cubicBezTo>
                    <a:pt x="1033" y="111"/>
                    <a:pt x="968" y="373"/>
                    <a:pt x="1131" y="734"/>
                  </a:cubicBezTo>
                  <a:cubicBezTo>
                    <a:pt x="1279" y="1111"/>
                    <a:pt x="1787" y="1144"/>
                    <a:pt x="1656" y="2816"/>
                  </a:cubicBezTo>
                  <a:cubicBezTo>
                    <a:pt x="1525" y="4471"/>
                    <a:pt x="0" y="5471"/>
                    <a:pt x="0" y="5471"/>
                  </a:cubicBezTo>
                  <a:cubicBezTo>
                    <a:pt x="263" y="5422"/>
                    <a:pt x="1836" y="4471"/>
                    <a:pt x="2148" y="2439"/>
                  </a:cubicBezTo>
                  <a:cubicBezTo>
                    <a:pt x="2450" y="565"/>
                    <a:pt x="1791" y="1"/>
                    <a:pt x="1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3497525" y="26342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1" y="0"/>
                  </a:moveTo>
                  <a:cubicBezTo>
                    <a:pt x="1291" y="0"/>
                    <a:pt x="859" y="91"/>
                    <a:pt x="476" y="389"/>
                  </a:cubicBezTo>
                  <a:cubicBezTo>
                    <a:pt x="165" y="651"/>
                    <a:pt x="1" y="1061"/>
                    <a:pt x="33" y="1471"/>
                  </a:cubicBezTo>
                  <a:cubicBezTo>
                    <a:pt x="90" y="1983"/>
                    <a:pt x="616" y="2421"/>
                    <a:pt x="1225" y="2421"/>
                  </a:cubicBezTo>
                  <a:cubicBezTo>
                    <a:pt x="1318" y="2421"/>
                    <a:pt x="1413" y="2411"/>
                    <a:pt x="1509" y="2389"/>
                  </a:cubicBezTo>
                  <a:cubicBezTo>
                    <a:pt x="1607" y="2373"/>
                    <a:pt x="1722" y="2323"/>
                    <a:pt x="1804" y="2274"/>
                  </a:cubicBezTo>
                  <a:lnTo>
                    <a:pt x="1853" y="2274"/>
                  </a:lnTo>
                  <a:cubicBezTo>
                    <a:pt x="2148" y="2110"/>
                    <a:pt x="2312" y="1782"/>
                    <a:pt x="2246" y="1455"/>
                  </a:cubicBezTo>
                  <a:cubicBezTo>
                    <a:pt x="2196" y="1117"/>
                    <a:pt x="1908" y="894"/>
                    <a:pt x="1600" y="894"/>
                  </a:cubicBezTo>
                  <a:cubicBezTo>
                    <a:pt x="1504" y="894"/>
                    <a:pt x="1406" y="916"/>
                    <a:pt x="1312" y="963"/>
                  </a:cubicBezTo>
                  <a:cubicBezTo>
                    <a:pt x="951" y="1160"/>
                    <a:pt x="1050" y="1700"/>
                    <a:pt x="1459" y="1766"/>
                  </a:cubicBezTo>
                  <a:cubicBezTo>
                    <a:pt x="1490" y="1774"/>
                    <a:pt x="1521" y="1777"/>
                    <a:pt x="1551" y="1777"/>
                  </a:cubicBezTo>
                  <a:cubicBezTo>
                    <a:pt x="1775" y="1777"/>
                    <a:pt x="1962" y="1571"/>
                    <a:pt x="1918" y="1340"/>
                  </a:cubicBezTo>
                  <a:cubicBezTo>
                    <a:pt x="1912" y="1293"/>
                    <a:pt x="1941" y="1254"/>
                    <a:pt x="1980" y="1254"/>
                  </a:cubicBezTo>
                  <a:cubicBezTo>
                    <a:pt x="2036" y="1254"/>
                    <a:pt x="2112" y="1334"/>
                    <a:pt x="2131" y="1586"/>
                  </a:cubicBezTo>
                  <a:cubicBezTo>
                    <a:pt x="2148" y="1717"/>
                    <a:pt x="2115" y="1848"/>
                    <a:pt x="2066" y="1946"/>
                  </a:cubicBezTo>
                  <a:cubicBezTo>
                    <a:pt x="1919" y="2182"/>
                    <a:pt x="1678" y="2312"/>
                    <a:pt x="1417" y="2312"/>
                  </a:cubicBezTo>
                  <a:cubicBezTo>
                    <a:pt x="1388" y="2312"/>
                    <a:pt x="1358" y="2310"/>
                    <a:pt x="1328" y="2307"/>
                  </a:cubicBezTo>
                  <a:cubicBezTo>
                    <a:pt x="1323" y="2307"/>
                    <a:pt x="1318" y="2307"/>
                    <a:pt x="1312" y="2307"/>
                  </a:cubicBezTo>
                  <a:cubicBezTo>
                    <a:pt x="616" y="2307"/>
                    <a:pt x="120" y="1253"/>
                    <a:pt x="771" y="602"/>
                  </a:cubicBezTo>
                  <a:cubicBezTo>
                    <a:pt x="1049" y="317"/>
                    <a:pt x="1439" y="191"/>
                    <a:pt x="1854" y="191"/>
                  </a:cubicBezTo>
                  <a:cubicBezTo>
                    <a:pt x="2367" y="191"/>
                    <a:pt x="2918" y="383"/>
                    <a:pt x="3344" y="701"/>
                  </a:cubicBezTo>
                  <a:cubicBezTo>
                    <a:pt x="5082" y="1963"/>
                    <a:pt x="4820" y="4257"/>
                    <a:pt x="4312" y="5405"/>
                  </a:cubicBezTo>
                  <a:cubicBezTo>
                    <a:pt x="4049" y="6077"/>
                    <a:pt x="3590" y="6667"/>
                    <a:pt x="3017" y="7110"/>
                  </a:cubicBezTo>
                  <a:cubicBezTo>
                    <a:pt x="3623" y="6683"/>
                    <a:pt x="4115" y="6110"/>
                    <a:pt x="4410" y="5438"/>
                  </a:cubicBezTo>
                  <a:cubicBezTo>
                    <a:pt x="4951" y="4290"/>
                    <a:pt x="5279" y="1897"/>
                    <a:pt x="3459" y="553"/>
                  </a:cubicBezTo>
                  <a:cubicBezTo>
                    <a:pt x="3099" y="291"/>
                    <a:pt x="2689" y="127"/>
                    <a:pt x="2263" y="61"/>
                  </a:cubicBezTo>
                  <a:cubicBezTo>
                    <a:pt x="2090" y="27"/>
                    <a:pt x="1892" y="0"/>
                    <a:pt x="16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3527450" y="2496475"/>
              <a:ext cx="130325" cy="204900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0" y="2869"/>
                    <a:pt x="1279" y="4377"/>
                    <a:pt x="2541" y="5606"/>
                  </a:cubicBezTo>
                  <a:cubicBezTo>
                    <a:pt x="3803" y="6835"/>
                    <a:pt x="3754" y="8196"/>
                    <a:pt x="3754" y="8196"/>
                  </a:cubicBezTo>
                  <a:cubicBezTo>
                    <a:pt x="4655" y="7278"/>
                    <a:pt x="3590" y="5590"/>
                    <a:pt x="4459" y="4229"/>
                  </a:cubicBezTo>
                  <a:cubicBezTo>
                    <a:pt x="5213" y="3082"/>
                    <a:pt x="4246" y="2557"/>
                    <a:pt x="4246" y="2557"/>
                  </a:cubicBezTo>
                  <a:cubicBezTo>
                    <a:pt x="3836" y="3147"/>
                    <a:pt x="3377" y="3000"/>
                    <a:pt x="3016" y="3738"/>
                  </a:cubicBezTo>
                  <a:cubicBezTo>
                    <a:pt x="2656" y="4475"/>
                    <a:pt x="3278" y="5803"/>
                    <a:pt x="3278" y="5803"/>
                  </a:cubicBezTo>
                  <a:cubicBezTo>
                    <a:pt x="2065" y="4934"/>
                    <a:pt x="2311" y="4147"/>
                    <a:pt x="2656" y="3754"/>
                  </a:cubicBezTo>
                  <a:cubicBezTo>
                    <a:pt x="3000" y="3361"/>
                    <a:pt x="2524" y="3000"/>
                    <a:pt x="2541" y="2787"/>
                  </a:cubicBezTo>
                  <a:cubicBezTo>
                    <a:pt x="2557" y="2639"/>
                    <a:pt x="2590" y="2492"/>
                    <a:pt x="2639" y="2361"/>
                  </a:cubicBezTo>
                  <a:cubicBezTo>
                    <a:pt x="2639" y="2361"/>
                    <a:pt x="2567" y="2313"/>
                    <a:pt x="2431" y="2313"/>
                  </a:cubicBezTo>
                  <a:cubicBezTo>
                    <a:pt x="2316" y="2313"/>
                    <a:pt x="2154" y="2347"/>
                    <a:pt x="1951" y="2475"/>
                  </a:cubicBezTo>
                  <a:cubicBezTo>
                    <a:pt x="1230" y="2967"/>
                    <a:pt x="1525" y="4065"/>
                    <a:pt x="1525" y="4065"/>
                  </a:cubicBezTo>
                  <a:cubicBezTo>
                    <a:pt x="1000" y="3328"/>
                    <a:pt x="1180" y="2574"/>
                    <a:pt x="1770" y="2049"/>
                  </a:cubicBezTo>
                  <a:cubicBezTo>
                    <a:pt x="2377" y="1525"/>
                    <a:pt x="1803" y="1049"/>
                    <a:pt x="1410" y="836"/>
                  </a:cubicBezTo>
                  <a:cubicBezTo>
                    <a:pt x="1017" y="623"/>
                    <a:pt x="1098" y="1"/>
                    <a:pt x="10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3467200" y="2471075"/>
              <a:ext cx="75850" cy="112700"/>
            </a:xfrm>
            <a:custGeom>
              <a:avLst/>
              <a:gdLst/>
              <a:ahLst/>
              <a:cxnLst/>
              <a:rect l="l" t="t" r="r" b="b"/>
              <a:pathLst>
                <a:path w="3034" h="4508" extrusionOk="0">
                  <a:moveTo>
                    <a:pt x="460" y="0"/>
                  </a:moveTo>
                  <a:lnTo>
                    <a:pt x="460" y="0"/>
                  </a:lnTo>
                  <a:cubicBezTo>
                    <a:pt x="460" y="0"/>
                    <a:pt x="1" y="2016"/>
                    <a:pt x="3033" y="4508"/>
                  </a:cubicBezTo>
                  <a:cubicBezTo>
                    <a:pt x="3033" y="4508"/>
                    <a:pt x="2476" y="3836"/>
                    <a:pt x="2722" y="3082"/>
                  </a:cubicBezTo>
                  <a:cubicBezTo>
                    <a:pt x="2984" y="2328"/>
                    <a:pt x="2689" y="2065"/>
                    <a:pt x="2443" y="1803"/>
                  </a:cubicBezTo>
                  <a:cubicBezTo>
                    <a:pt x="2295" y="1639"/>
                    <a:pt x="2295" y="1410"/>
                    <a:pt x="2427" y="1246"/>
                  </a:cubicBezTo>
                  <a:cubicBezTo>
                    <a:pt x="2427" y="1246"/>
                    <a:pt x="2388" y="1238"/>
                    <a:pt x="2333" y="1238"/>
                  </a:cubicBezTo>
                  <a:cubicBezTo>
                    <a:pt x="2171" y="1238"/>
                    <a:pt x="1862" y="1302"/>
                    <a:pt x="1935" y="1803"/>
                  </a:cubicBezTo>
                  <a:cubicBezTo>
                    <a:pt x="2033" y="2492"/>
                    <a:pt x="2082" y="2606"/>
                    <a:pt x="1853" y="2623"/>
                  </a:cubicBezTo>
                  <a:cubicBezTo>
                    <a:pt x="1844" y="2624"/>
                    <a:pt x="1835" y="2625"/>
                    <a:pt x="1827" y="2625"/>
                  </a:cubicBezTo>
                  <a:cubicBezTo>
                    <a:pt x="1645" y="2625"/>
                    <a:pt x="1707" y="2286"/>
                    <a:pt x="1755" y="2098"/>
                  </a:cubicBezTo>
                  <a:cubicBezTo>
                    <a:pt x="1820" y="1918"/>
                    <a:pt x="2066" y="1098"/>
                    <a:pt x="1410" y="820"/>
                  </a:cubicBezTo>
                  <a:cubicBezTo>
                    <a:pt x="755" y="541"/>
                    <a:pt x="492" y="279"/>
                    <a:pt x="4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3603650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71" y="508"/>
                    <a:pt x="1050" y="1180"/>
                    <a:pt x="952" y="2475"/>
                  </a:cubicBezTo>
                  <a:cubicBezTo>
                    <a:pt x="853" y="3770"/>
                    <a:pt x="1" y="4262"/>
                    <a:pt x="1" y="4262"/>
                  </a:cubicBezTo>
                  <a:cubicBezTo>
                    <a:pt x="3591" y="2426"/>
                    <a:pt x="2279" y="770"/>
                    <a:pt x="1935" y="525"/>
                  </a:cubicBezTo>
                  <a:cubicBezTo>
                    <a:pt x="1591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3605700" y="27512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3" y="334"/>
                    <a:pt x="2017" y="957"/>
                  </a:cubicBezTo>
                  <a:cubicBezTo>
                    <a:pt x="1460" y="1810"/>
                    <a:pt x="1" y="1924"/>
                    <a:pt x="1" y="1924"/>
                  </a:cubicBezTo>
                  <a:cubicBezTo>
                    <a:pt x="2394" y="1990"/>
                    <a:pt x="3033" y="2613"/>
                    <a:pt x="3673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3" y="5774"/>
                    <a:pt x="6474" y="5800"/>
                    <a:pt x="6666" y="5800"/>
                  </a:cubicBezTo>
                  <a:cubicBezTo>
                    <a:pt x="7619" y="5800"/>
                    <a:pt x="7869" y="5154"/>
                    <a:pt x="7869" y="5154"/>
                  </a:cubicBezTo>
                  <a:lnTo>
                    <a:pt x="7869" y="5154"/>
                  </a:lnTo>
                  <a:cubicBezTo>
                    <a:pt x="7780" y="5213"/>
                    <a:pt x="7699" y="5242"/>
                    <a:pt x="7627" y="5242"/>
                  </a:cubicBezTo>
                  <a:cubicBezTo>
                    <a:pt x="7379" y="5242"/>
                    <a:pt x="7237" y="4887"/>
                    <a:pt x="7262" y="4137"/>
                  </a:cubicBezTo>
                  <a:cubicBezTo>
                    <a:pt x="7279" y="3170"/>
                    <a:pt x="6410" y="2892"/>
                    <a:pt x="5295" y="2711"/>
                  </a:cubicBezTo>
                  <a:cubicBezTo>
                    <a:pt x="4181" y="2531"/>
                    <a:pt x="3246" y="2465"/>
                    <a:pt x="3132" y="2105"/>
                  </a:cubicBezTo>
                  <a:cubicBezTo>
                    <a:pt x="3017" y="1728"/>
                    <a:pt x="3509" y="1597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9" y="588"/>
                    <a:pt x="4464" y="606"/>
                    <a:pt x="4407" y="606"/>
                  </a:cubicBezTo>
                  <a:cubicBezTo>
                    <a:pt x="4212" y="606"/>
                    <a:pt x="3992" y="392"/>
                    <a:pt x="3623" y="138"/>
                  </a:cubicBezTo>
                  <a:cubicBezTo>
                    <a:pt x="3496" y="45"/>
                    <a:pt x="3360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3510225" y="2811075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4290" y="1"/>
                  </a:moveTo>
                  <a:cubicBezTo>
                    <a:pt x="2708" y="1"/>
                    <a:pt x="1369" y="1104"/>
                    <a:pt x="673" y="2529"/>
                  </a:cubicBezTo>
                  <a:cubicBezTo>
                    <a:pt x="148" y="3627"/>
                    <a:pt x="1" y="4857"/>
                    <a:pt x="230" y="6053"/>
                  </a:cubicBezTo>
                  <a:lnTo>
                    <a:pt x="230" y="6086"/>
                  </a:lnTo>
                  <a:lnTo>
                    <a:pt x="263" y="6217"/>
                  </a:lnTo>
                  <a:lnTo>
                    <a:pt x="279" y="6283"/>
                  </a:lnTo>
                  <a:lnTo>
                    <a:pt x="279" y="6217"/>
                  </a:lnTo>
                  <a:cubicBezTo>
                    <a:pt x="247" y="6070"/>
                    <a:pt x="247" y="5922"/>
                    <a:pt x="230" y="5775"/>
                  </a:cubicBezTo>
                  <a:cubicBezTo>
                    <a:pt x="247" y="4906"/>
                    <a:pt x="411" y="4037"/>
                    <a:pt x="738" y="3234"/>
                  </a:cubicBezTo>
                  <a:cubicBezTo>
                    <a:pt x="1148" y="2234"/>
                    <a:pt x="1869" y="1398"/>
                    <a:pt x="2820" y="874"/>
                  </a:cubicBezTo>
                  <a:cubicBezTo>
                    <a:pt x="3368" y="559"/>
                    <a:pt x="4084" y="308"/>
                    <a:pt x="4792" y="308"/>
                  </a:cubicBezTo>
                  <a:cubicBezTo>
                    <a:pt x="5375" y="308"/>
                    <a:pt x="5952" y="478"/>
                    <a:pt x="6426" y="923"/>
                  </a:cubicBezTo>
                  <a:cubicBezTo>
                    <a:pt x="7492" y="1841"/>
                    <a:pt x="7147" y="3758"/>
                    <a:pt x="5951" y="4070"/>
                  </a:cubicBezTo>
                  <a:cubicBezTo>
                    <a:pt x="5825" y="4099"/>
                    <a:pt x="5696" y="4114"/>
                    <a:pt x="5567" y="4114"/>
                  </a:cubicBezTo>
                  <a:cubicBezTo>
                    <a:pt x="5122" y="4114"/>
                    <a:pt x="4684" y="3941"/>
                    <a:pt x="4443" y="3611"/>
                  </a:cubicBezTo>
                  <a:cubicBezTo>
                    <a:pt x="4164" y="3201"/>
                    <a:pt x="4148" y="2677"/>
                    <a:pt x="4410" y="2250"/>
                  </a:cubicBezTo>
                  <a:cubicBezTo>
                    <a:pt x="4600" y="1972"/>
                    <a:pt x="4910" y="1814"/>
                    <a:pt x="5229" y="1814"/>
                  </a:cubicBezTo>
                  <a:cubicBezTo>
                    <a:pt x="5379" y="1814"/>
                    <a:pt x="5531" y="1849"/>
                    <a:pt x="5672" y="1923"/>
                  </a:cubicBezTo>
                  <a:cubicBezTo>
                    <a:pt x="5852" y="2005"/>
                    <a:pt x="5967" y="2185"/>
                    <a:pt x="5967" y="2382"/>
                  </a:cubicBezTo>
                  <a:cubicBezTo>
                    <a:pt x="5967" y="2382"/>
                    <a:pt x="5967" y="2529"/>
                    <a:pt x="5852" y="2529"/>
                  </a:cubicBezTo>
                  <a:cubicBezTo>
                    <a:pt x="5754" y="2513"/>
                    <a:pt x="5787" y="2365"/>
                    <a:pt x="5525" y="2300"/>
                  </a:cubicBezTo>
                  <a:cubicBezTo>
                    <a:pt x="5495" y="2293"/>
                    <a:pt x="5466" y="2290"/>
                    <a:pt x="5437" y="2290"/>
                  </a:cubicBezTo>
                  <a:cubicBezTo>
                    <a:pt x="5181" y="2290"/>
                    <a:pt x="4976" y="2542"/>
                    <a:pt x="5049" y="2808"/>
                  </a:cubicBezTo>
                  <a:cubicBezTo>
                    <a:pt x="5080" y="2974"/>
                    <a:pt x="5316" y="3107"/>
                    <a:pt x="5560" y="3107"/>
                  </a:cubicBezTo>
                  <a:cubicBezTo>
                    <a:pt x="5700" y="3107"/>
                    <a:pt x="5843" y="3063"/>
                    <a:pt x="5951" y="2955"/>
                  </a:cubicBezTo>
                  <a:cubicBezTo>
                    <a:pt x="6016" y="2890"/>
                    <a:pt x="6066" y="2808"/>
                    <a:pt x="6082" y="2709"/>
                  </a:cubicBezTo>
                  <a:cubicBezTo>
                    <a:pt x="6180" y="2398"/>
                    <a:pt x="6049" y="2070"/>
                    <a:pt x="5770" y="1906"/>
                  </a:cubicBezTo>
                  <a:cubicBezTo>
                    <a:pt x="5599" y="1800"/>
                    <a:pt x="5408" y="1749"/>
                    <a:pt x="5219" y="1749"/>
                  </a:cubicBezTo>
                  <a:cubicBezTo>
                    <a:pt x="4884" y="1749"/>
                    <a:pt x="4554" y="1908"/>
                    <a:pt x="4344" y="2201"/>
                  </a:cubicBezTo>
                  <a:cubicBezTo>
                    <a:pt x="4033" y="2644"/>
                    <a:pt x="4033" y="3234"/>
                    <a:pt x="4344" y="3693"/>
                  </a:cubicBezTo>
                  <a:cubicBezTo>
                    <a:pt x="4613" y="4051"/>
                    <a:pt x="5091" y="4249"/>
                    <a:pt x="5576" y="4249"/>
                  </a:cubicBezTo>
                  <a:cubicBezTo>
                    <a:pt x="5713" y="4249"/>
                    <a:pt x="5850" y="4233"/>
                    <a:pt x="5984" y="4201"/>
                  </a:cubicBezTo>
                  <a:cubicBezTo>
                    <a:pt x="7344" y="3873"/>
                    <a:pt x="7688" y="1808"/>
                    <a:pt x="6557" y="808"/>
                  </a:cubicBezTo>
                  <a:cubicBezTo>
                    <a:pt x="6410" y="677"/>
                    <a:pt x="6246" y="546"/>
                    <a:pt x="6082" y="464"/>
                  </a:cubicBezTo>
                  <a:cubicBezTo>
                    <a:pt x="5590" y="169"/>
                    <a:pt x="5033" y="5"/>
                    <a:pt x="4459" y="5"/>
                  </a:cubicBezTo>
                  <a:cubicBezTo>
                    <a:pt x="4403" y="2"/>
                    <a:pt x="4346" y="1"/>
                    <a:pt x="42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3520075" y="2858875"/>
              <a:ext cx="76000" cy="81425"/>
            </a:xfrm>
            <a:custGeom>
              <a:avLst/>
              <a:gdLst/>
              <a:ahLst/>
              <a:cxnLst/>
              <a:rect l="l" t="t" r="r" b="b"/>
              <a:pathLst>
                <a:path w="3040" h="3257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0" y="3256"/>
                    <a:pt x="0" y="3256"/>
                  </a:cubicBezTo>
                  <a:cubicBezTo>
                    <a:pt x="0" y="3256"/>
                    <a:pt x="689" y="1158"/>
                    <a:pt x="1951" y="961"/>
                  </a:cubicBezTo>
                  <a:cubicBezTo>
                    <a:pt x="3040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3618000" y="2852575"/>
              <a:ext cx="130350" cy="112825"/>
            </a:xfrm>
            <a:custGeom>
              <a:avLst/>
              <a:gdLst/>
              <a:ahLst/>
              <a:cxnLst/>
              <a:rect l="l" t="t" r="r" b="b"/>
              <a:pathLst>
                <a:path w="5214" h="4513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7" y="1771"/>
                  </a:cubicBezTo>
                  <a:cubicBezTo>
                    <a:pt x="2672" y="2852"/>
                    <a:pt x="1836" y="3065"/>
                    <a:pt x="1197" y="3131"/>
                  </a:cubicBezTo>
                  <a:cubicBezTo>
                    <a:pt x="574" y="3197"/>
                    <a:pt x="132" y="3475"/>
                    <a:pt x="1" y="4344"/>
                  </a:cubicBezTo>
                  <a:cubicBezTo>
                    <a:pt x="139" y="4245"/>
                    <a:pt x="307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8" y="4372"/>
                    <a:pt x="1454" y="4512"/>
                    <a:pt x="1852" y="4512"/>
                  </a:cubicBezTo>
                  <a:cubicBezTo>
                    <a:pt x="2167" y="4512"/>
                    <a:pt x="2483" y="4424"/>
                    <a:pt x="2722" y="4164"/>
                  </a:cubicBezTo>
                  <a:cubicBezTo>
                    <a:pt x="3263" y="3574"/>
                    <a:pt x="3164" y="2967"/>
                    <a:pt x="3131" y="2672"/>
                  </a:cubicBezTo>
                  <a:cubicBezTo>
                    <a:pt x="3115" y="2381"/>
                    <a:pt x="3067" y="1852"/>
                    <a:pt x="3332" y="1852"/>
                  </a:cubicBezTo>
                  <a:cubicBezTo>
                    <a:pt x="3336" y="1852"/>
                    <a:pt x="3340" y="1852"/>
                    <a:pt x="3345" y="1853"/>
                  </a:cubicBezTo>
                  <a:cubicBezTo>
                    <a:pt x="3345" y="1853"/>
                    <a:pt x="3348" y="1852"/>
                    <a:pt x="3354" y="1852"/>
                  </a:cubicBezTo>
                  <a:cubicBezTo>
                    <a:pt x="3398" y="1852"/>
                    <a:pt x="3574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492" y="3328"/>
                    <a:pt x="4820" y="3492"/>
                    <a:pt x="5082" y="3721"/>
                  </a:cubicBezTo>
                  <a:cubicBezTo>
                    <a:pt x="4967" y="3508"/>
                    <a:pt x="4934" y="3262"/>
                    <a:pt x="5000" y="3033"/>
                  </a:cubicBezTo>
                  <a:cubicBezTo>
                    <a:pt x="5131" y="2705"/>
                    <a:pt x="5213" y="2098"/>
                    <a:pt x="4639" y="1705"/>
                  </a:cubicBezTo>
                  <a:cubicBezTo>
                    <a:pt x="4082" y="1312"/>
                    <a:pt x="3525" y="1066"/>
                    <a:pt x="3394" y="672"/>
                  </a:cubicBezTo>
                  <a:cubicBezTo>
                    <a:pt x="3312" y="426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3695875" y="2928375"/>
              <a:ext cx="31975" cy="50025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328" y="1"/>
                  </a:moveTo>
                  <a:cubicBezTo>
                    <a:pt x="328" y="1"/>
                    <a:pt x="328" y="1"/>
                    <a:pt x="328" y="2"/>
                  </a:cubicBezTo>
                  <a:lnTo>
                    <a:pt x="328" y="2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2"/>
                  </a:moveTo>
                  <a:cubicBezTo>
                    <a:pt x="344" y="198"/>
                    <a:pt x="328" y="378"/>
                    <a:pt x="262" y="574"/>
                  </a:cubicBezTo>
                  <a:cubicBezTo>
                    <a:pt x="180" y="837"/>
                    <a:pt x="0" y="1246"/>
                    <a:pt x="459" y="1525"/>
                  </a:cubicBezTo>
                  <a:cubicBezTo>
                    <a:pt x="475" y="1541"/>
                    <a:pt x="475" y="1558"/>
                    <a:pt x="492" y="1558"/>
                  </a:cubicBezTo>
                  <a:cubicBezTo>
                    <a:pt x="1016" y="1853"/>
                    <a:pt x="1016" y="2000"/>
                    <a:pt x="1016" y="2000"/>
                  </a:cubicBezTo>
                  <a:cubicBezTo>
                    <a:pt x="1016" y="2000"/>
                    <a:pt x="1049" y="1771"/>
                    <a:pt x="1098" y="1525"/>
                  </a:cubicBezTo>
                  <a:cubicBezTo>
                    <a:pt x="1115" y="1443"/>
                    <a:pt x="1147" y="1378"/>
                    <a:pt x="1164" y="1296"/>
                  </a:cubicBezTo>
                  <a:cubicBezTo>
                    <a:pt x="1279" y="935"/>
                    <a:pt x="1115" y="525"/>
                    <a:pt x="770" y="345"/>
                  </a:cubicBezTo>
                  <a:cubicBezTo>
                    <a:pt x="353" y="113"/>
                    <a:pt x="329" y="12"/>
                    <a:pt x="328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3697100" y="2712800"/>
              <a:ext cx="172950" cy="121900"/>
            </a:xfrm>
            <a:custGeom>
              <a:avLst/>
              <a:gdLst/>
              <a:ahLst/>
              <a:cxnLst/>
              <a:rect l="l" t="t" r="r" b="b"/>
              <a:pathLst>
                <a:path w="6918" h="4876" extrusionOk="0">
                  <a:moveTo>
                    <a:pt x="1951" y="1"/>
                  </a:moveTo>
                  <a:cubicBezTo>
                    <a:pt x="1062" y="1"/>
                    <a:pt x="586" y="838"/>
                    <a:pt x="705" y="1379"/>
                  </a:cubicBezTo>
                  <a:cubicBezTo>
                    <a:pt x="834" y="1981"/>
                    <a:pt x="1402" y="2019"/>
                    <a:pt x="1542" y="2019"/>
                  </a:cubicBezTo>
                  <a:cubicBezTo>
                    <a:pt x="1562" y="2019"/>
                    <a:pt x="1574" y="2018"/>
                    <a:pt x="1574" y="2018"/>
                  </a:cubicBezTo>
                  <a:cubicBezTo>
                    <a:pt x="1295" y="1920"/>
                    <a:pt x="1180" y="1608"/>
                    <a:pt x="1312" y="1346"/>
                  </a:cubicBezTo>
                  <a:cubicBezTo>
                    <a:pt x="1354" y="1282"/>
                    <a:pt x="1399" y="1258"/>
                    <a:pt x="1446" y="1258"/>
                  </a:cubicBezTo>
                  <a:cubicBezTo>
                    <a:pt x="1544" y="1258"/>
                    <a:pt x="1654" y="1362"/>
                    <a:pt x="1787" y="1428"/>
                  </a:cubicBezTo>
                  <a:cubicBezTo>
                    <a:pt x="1828" y="1447"/>
                    <a:pt x="1866" y="1455"/>
                    <a:pt x="1902" y="1455"/>
                  </a:cubicBezTo>
                  <a:cubicBezTo>
                    <a:pt x="2053" y="1455"/>
                    <a:pt x="2157" y="1302"/>
                    <a:pt x="2197" y="1116"/>
                  </a:cubicBezTo>
                  <a:cubicBezTo>
                    <a:pt x="2237" y="975"/>
                    <a:pt x="2346" y="834"/>
                    <a:pt x="2534" y="834"/>
                  </a:cubicBezTo>
                  <a:cubicBezTo>
                    <a:pt x="2652" y="834"/>
                    <a:pt x="2800" y="889"/>
                    <a:pt x="2983" y="1035"/>
                  </a:cubicBezTo>
                  <a:cubicBezTo>
                    <a:pt x="3475" y="1412"/>
                    <a:pt x="3164" y="2166"/>
                    <a:pt x="3164" y="2166"/>
                  </a:cubicBezTo>
                  <a:cubicBezTo>
                    <a:pt x="3164" y="2166"/>
                    <a:pt x="3164" y="1543"/>
                    <a:pt x="2738" y="1493"/>
                  </a:cubicBezTo>
                  <a:cubicBezTo>
                    <a:pt x="2690" y="1480"/>
                    <a:pt x="2643" y="1473"/>
                    <a:pt x="2597" y="1473"/>
                  </a:cubicBezTo>
                  <a:cubicBezTo>
                    <a:pt x="2419" y="1473"/>
                    <a:pt x="2258" y="1570"/>
                    <a:pt x="2180" y="1739"/>
                  </a:cubicBezTo>
                  <a:cubicBezTo>
                    <a:pt x="2443" y="1739"/>
                    <a:pt x="2475" y="2116"/>
                    <a:pt x="2328" y="2313"/>
                  </a:cubicBezTo>
                  <a:cubicBezTo>
                    <a:pt x="2180" y="2526"/>
                    <a:pt x="2213" y="2657"/>
                    <a:pt x="2361" y="2756"/>
                  </a:cubicBezTo>
                  <a:cubicBezTo>
                    <a:pt x="2492" y="2838"/>
                    <a:pt x="2705" y="2821"/>
                    <a:pt x="2541" y="3198"/>
                  </a:cubicBezTo>
                  <a:cubicBezTo>
                    <a:pt x="2361" y="3575"/>
                    <a:pt x="1639" y="3575"/>
                    <a:pt x="1639" y="3575"/>
                  </a:cubicBezTo>
                  <a:cubicBezTo>
                    <a:pt x="1787" y="3362"/>
                    <a:pt x="1754" y="3067"/>
                    <a:pt x="1557" y="2903"/>
                  </a:cubicBezTo>
                  <a:cubicBezTo>
                    <a:pt x="1557" y="3083"/>
                    <a:pt x="1443" y="3231"/>
                    <a:pt x="1279" y="3280"/>
                  </a:cubicBezTo>
                  <a:cubicBezTo>
                    <a:pt x="1000" y="3362"/>
                    <a:pt x="1000" y="3280"/>
                    <a:pt x="738" y="3510"/>
                  </a:cubicBezTo>
                  <a:cubicBezTo>
                    <a:pt x="601" y="3620"/>
                    <a:pt x="407" y="3647"/>
                    <a:pt x="253" y="3647"/>
                  </a:cubicBezTo>
                  <a:cubicBezTo>
                    <a:pt x="110" y="3647"/>
                    <a:pt x="0" y="3624"/>
                    <a:pt x="0" y="3624"/>
                  </a:cubicBezTo>
                  <a:lnTo>
                    <a:pt x="0" y="3624"/>
                  </a:lnTo>
                  <a:cubicBezTo>
                    <a:pt x="164" y="3723"/>
                    <a:pt x="377" y="3772"/>
                    <a:pt x="574" y="3788"/>
                  </a:cubicBezTo>
                  <a:cubicBezTo>
                    <a:pt x="1016" y="3821"/>
                    <a:pt x="1459" y="3903"/>
                    <a:pt x="1885" y="4001"/>
                  </a:cubicBezTo>
                  <a:cubicBezTo>
                    <a:pt x="3065" y="4362"/>
                    <a:pt x="3787" y="4854"/>
                    <a:pt x="4688" y="4870"/>
                  </a:cubicBezTo>
                  <a:cubicBezTo>
                    <a:pt x="4738" y="4874"/>
                    <a:pt x="4789" y="4876"/>
                    <a:pt x="4839" y="4876"/>
                  </a:cubicBezTo>
                  <a:cubicBezTo>
                    <a:pt x="5234" y="4876"/>
                    <a:pt x="5634" y="4764"/>
                    <a:pt x="5983" y="4575"/>
                  </a:cubicBezTo>
                  <a:cubicBezTo>
                    <a:pt x="6770" y="4116"/>
                    <a:pt x="6917" y="2952"/>
                    <a:pt x="6458" y="2346"/>
                  </a:cubicBezTo>
                  <a:cubicBezTo>
                    <a:pt x="6227" y="2016"/>
                    <a:pt x="5863" y="1864"/>
                    <a:pt x="5523" y="1864"/>
                  </a:cubicBezTo>
                  <a:cubicBezTo>
                    <a:pt x="5188" y="1864"/>
                    <a:pt x="4876" y="2012"/>
                    <a:pt x="4737" y="2280"/>
                  </a:cubicBezTo>
                  <a:cubicBezTo>
                    <a:pt x="4475" y="2624"/>
                    <a:pt x="4524" y="3083"/>
                    <a:pt x="4819" y="3378"/>
                  </a:cubicBezTo>
                  <a:cubicBezTo>
                    <a:pt x="4836" y="3395"/>
                    <a:pt x="4868" y="3411"/>
                    <a:pt x="4885" y="3428"/>
                  </a:cubicBezTo>
                  <a:lnTo>
                    <a:pt x="4918" y="3444"/>
                  </a:lnTo>
                  <a:cubicBezTo>
                    <a:pt x="5020" y="3504"/>
                    <a:pt x="5148" y="3535"/>
                    <a:pt x="5273" y="3535"/>
                  </a:cubicBezTo>
                  <a:cubicBezTo>
                    <a:pt x="5525" y="3535"/>
                    <a:pt x="5765" y="3407"/>
                    <a:pt x="5754" y="3133"/>
                  </a:cubicBezTo>
                  <a:cubicBezTo>
                    <a:pt x="5767" y="2936"/>
                    <a:pt x="5607" y="2851"/>
                    <a:pt x="5429" y="2851"/>
                  </a:cubicBezTo>
                  <a:cubicBezTo>
                    <a:pt x="5177" y="2851"/>
                    <a:pt x="4891" y="3021"/>
                    <a:pt x="5016" y="3280"/>
                  </a:cubicBezTo>
                  <a:cubicBezTo>
                    <a:pt x="5016" y="3303"/>
                    <a:pt x="5016" y="3326"/>
                    <a:pt x="4993" y="3326"/>
                  </a:cubicBezTo>
                  <a:cubicBezTo>
                    <a:pt x="4967" y="3326"/>
                    <a:pt x="4910" y="3295"/>
                    <a:pt x="4786" y="3198"/>
                  </a:cubicBezTo>
                  <a:cubicBezTo>
                    <a:pt x="4672" y="3100"/>
                    <a:pt x="4606" y="2952"/>
                    <a:pt x="4623" y="2788"/>
                  </a:cubicBezTo>
                  <a:cubicBezTo>
                    <a:pt x="4606" y="2624"/>
                    <a:pt x="4672" y="2444"/>
                    <a:pt x="4786" y="2313"/>
                  </a:cubicBezTo>
                  <a:cubicBezTo>
                    <a:pt x="4921" y="2076"/>
                    <a:pt x="5191" y="1950"/>
                    <a:pt x="5482" y="1950"/>
                  </a:cubicBezTo>
                  <a:cubicBezTo>
                    <a:pt x="5795" y="1950"/>
                    <a:pt x="6131" y="2097"/>
                    <a:pt x="6344" y="2411"/>
                  </a:cubicBezTo>
                  <a:cubicBezTo>
                    <a:pt x="6344" y="2411"/>
                    <a:pt x="6344" y="2428"/>
                    <a:pt x="6360" y="2428"/>
                  </a:cubicBezTo>
                  <a:cubicBezTo>
                    <a:pt x="6573" y="2854"/>
                    <a:pt x="6557" y="3346"/>
                    <a:pt x="6311" y="3755"/>
                  </a:cubicBezTo>
                  <a:cubicBezTo>
                    <a:pt x="6032" y="4247"/>
                    <a:pt x="5395" y="4594"/>
                    <a:pt x="4566" y="4594"/>
                  </a:cubicBezTo>
                  <a:cubicBezTo>
                    <a:pt x="4179" y="4594"/>
                    <a:pt x="3749" y="4518"/>
                    <a:pt x="3295" y="4346"/>
                  </a:cubicBezTo>
                  <a:cubicBezTo>
                    <a:pt x="3246" y="4329"/>
                    <a:pt x="3016" y="4264"/>
                    <a:pt x="2869" y="4182"/>
                  </a:cubicBezTo>
                  <a:cubicBezTo>
                    <a:pt x="2459" y="3969"/>
                    <a:pt x="2016" y="3821"/>
                    <a:pt x="1557" y="3739"/>
                  </a:cubicBezTo>
                  <a:cubicBezTo>
                    <a:pt x="1738" y="3723"/>
                    <a:pt x="1918" y="3690"/>
                    <a:pt x="2131" y="3657"/>
                  </a:cubicBezTo>
                  <a:cubicBezTo>
                    <a:pt x="3869" y="3313"/>
                    <a:pt x="4131" y="838"/>
                    <a:pt x="2672" y="166"/>
                  </a:cubicBezTo>
                  <a:cubicBezTo>
                    <a:pt x="2409" y="50"/>
                    <a:pt x="2168" y="1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3781500" y="27784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4" y="0"/>
                  </a:moveTo>
                  <a:lnTo>
                    <a:pt x="3804" y="0"/>
                  </a:lnTo>
                  <a:cubicBezTo>
                    <a:pt x="3886" y="804"/>
                    <a:pt x="3541" y="1574"/>
                    <a:pt x="2902" y="2049"/>
                  </a:cubicBezTo>
                  <a:cubicBezTo>
                    <a:pt x="2489" y="2367"/>
                    <a:pt x="1990" y="2468"/>
                    <a:pt x="1523" y="2468"/>
                  </a:cubicBezTo>
                  <a:cubicBezTo>
                    <a:pt x="714" y="2468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29" y="2869"/>
                    <a:pt x="1837" y="2639"/>
                    <a:pt x="2214" y="3049"/>
                  </a:cubicBezTo>
                  <a:cubicBezTo>
                    <a:pt x="2376" y="3226"/>
                    <a:pt x="2545" y="3281"/>
                    <a:pt x="2700" y="3281"/>
                  </a:cubicBezTo>
                  <a:cubicBezTo>
                    <a:pt x="2889" y="3281"/>
                    <a:pt x="3056" y="3200"/>
                    <a:pt x="3164" y="3164"/>
                  </a:cubicBezTo>
                  <a:cubicBezTo>
                    <a:pt x="3188" y="3158"/>
                    <a:pt x="3211" y="3155"/>
                    <a:pt x="3234" y="3155"/>
                  </a:cubicBezTo>
                  <a:cubicBezTo>
                    <a:pt x="3340" y="3155"/>
                    <a:pt x="3438" y="3214"/>
                    <a:pt x="3492" y="3295"/>
                  </a:cubicBezTo>
                  <a:cubicBezTo>
                    <a:pt x="3525" y="3098"/>
                    <a:pt x="3476" y="2885"/>
                    <a:pt x="3345" y="2721"/>
                  </a:cubicBezTo>
                  <a:cubicBezTo>
                    <a:pt x="3181" y="2508"/>
                    <a:pt x="2771" y="2492"/>
                    <a:pt x="2705" y="2492"/>
                  </a:cubicBezTo>
                  <a:cubicBezTo>
                    <a:pt x="3263" y="2459"/>
                    <a:pt x="3771" y="2181"/>
                    <a:pt x="4099" y="1722"/>
                  </a:cubicBezTo>
                  <a:cubicBezTo>
                    <a:pt x="4656" y="935"/>
                    <a:pt x="3804" y="1"/>
                    <a:pt x="3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3632750" y="25930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10" y="0"/>
                  </a:moveTo>
                  <a:cubicBezTo>
                    <a:pt x="1386" y="0"/>
                    <a:pt x="977" y="149"/>
                    <a:pt x="706" y="450"/>
                  </a:cubicBezTo>
                  <a:cubicBezTo>
                    <a:pt x="1" y="1089"/>
                    <a:pt x="443" y="2139"/>
                    <a:pt x="1033" y="2352"/>
                  </a:cubicBezTo>
                  <a:cubicBezTo>
                    <a:pt x="1156" y="2417"/>
                    <a:pt x="1292" y="2450"/>
                    <a:pt x="1427" y="2450"/>
                  </a:cubicBezTo>
                  <a:cubicBezTo>
                    <a:pt x="1562" y="2450"/>
                    <a:pt x="1697" y="2417"/>
                    <a:pt x="1820" y="2352"/>
                  </a:cubicBezTo>
                  <a:lnTo>
                    <a:pt x="1869" y="2319"/>
                  </a:lnTo>
                  <a:lnTo>
                    <a:pt x="1902" y="2302"/>
                  </a:lnTo>
                  <a:lnTo>
                    <a:pt x="1951" y="2270"/>
                  </a:lnTo>
                  <a:lnTo>
                    <a:pt x="2017" y="2220"/>
                  </a:lnTo>
                  <a:cubicBezTo>
                    <a:pt x="2033" y="2204"/>
                    <a:pt x="2050" y="2171"/>
                    <a:pt x="2066" y="2155"/>
                  </a:cubicBezTo>
                  <a:cubicBezTo>
                    <a:pt x="2230" y="1975"/>
                    <a:pt x="2312" y="1745"/>
                    <a:pt x="2279" y="1499"/>
                  </a:cubicBezTo>
                  <a:cubicBezTo>
                    <a:pt x="2236" y="1167"/>
                    <a:pt x="2026" y="1024"/>
                    <a:pt x="1830" y="1024"/>
                  </a:cubicBezTo>
                  <a:cubicBezTo>
                    <a:pt x="1726" y="1024"/>
                    <a:pt x="1626" y="1065"/>
                    <a:pt x="1558" y="1139"/>
                  </a:cubicBezTo>
                  <a:cubicBezTo>
                    <a:pt x="1394" y="1303"/>
                    <a:pt x="1443" y="1581"/>
                    <a:pt x="1640" y="1696"/>
                  </a:cubicBezTo>
                  <a:cubicBezTo>
                    <a:pt x="1717" y="1730"/>
                    <a:pt x="1786" y="1740"/>
                    <a:pt x="1846" y="1740"/>
                  </a:cubicBezTo>
                  <a:cubicBezTo>
                    <a:pt x="1925" y="1740"/>
                    <a:pt x="1988" y="1723"/>
                    <a:pt x="2034" y="1723"/>
                  </a:cubicBezTo>
                  <a:cubicBezTo>
                    <a:pt x="2087" y="1723"/>
                    <a:pt x="2115" y="1746"/>
                    <a:pt x="2115" y="1843"/>
                  </a:cubicBezTo>
                  <a:cubicBezTo>
                    <a:pt x="2082" y="2040"/>
                    <a:pt x="1968" y="2204"/>
                    <a:pt x="1787" y="2302"/>
                  </a:cubicBezTo>
                  <a:cubicBezTo>
                    <a:pt x="1681" y="2348"/>
                    <a:pt x="1564" y="2373"/>
                    <a:pt x="1446" y="2373"/>
                  </a:cubicBezTo>
                  <a:cubicBezTo>
                    <a:pt x="1310" y="2373"/>
                    <a:pt x="1173" y="2340"/>
                    <a:pt x="1050" y="2270"/>
                  </a:cubicBezTo>
                  <a:cubicBezTo>
                    <a:pt x="509" y="2040"/>
                    <a:pt x="148" y="1106"/>
                    <a:pt x="788" y="565"/>
                  </a:cubicBezTo>
                  <a:cubicBezTo>
                    <a:pt x="1033" y="319"/>
                    <a:pt x="1378" y="172"/>
                    <a:pt x="1722" y="172"/>
                  </a:cubicBezTo>
                  <a:cubicBezTo>
                    <a:pt x="2476" y="204"/>
                    <a:pt x="3295" y="745"/>
                    <a:pt x="3443" y="2220"/>
                  </a:cubicBezTo>
                  <a:cubicBezTo>
                    <a:pt x="3476" y="2761"/>
                    <a:pt x="3427" y="3319"/>
                    <a:pt x="3279" y="3860"/>
                  </a:cubicBezTo>
                  <a:cubicBezTo>
                    <a:pt x="3148" y="4319"/>
                    <a:pt x="2935" y="4745"/>
                    <a:pt x="2673" y="5138"/>
                  </a:cubicBezTo>
                  <a:cubicBezTo>
                    <a:pt x="2263" y="5630"/>
                    <a:pt x="1755" y="6023"/>
                    <a:pt x="1181" y="6285"/>
                  </a:cubicBezTo>
                  <a:cubicBezTo>
                    <a:pt x="1804" y="6040"/>
                    <a:pt x="2361" y="5646"/>
                    <a:pt x="2787" y="5122"/>
                  </a:cubicBezTo>
                  <a:cubicBezTo>
                    <a:pt x="3541" y="4269"/>
                    <a:pt x="4443" y="2253"/>
                    <a:pt x="3164" y="614"/>
                  </a:cubicBezTo>
                  <a:cubicBezTo>
                    <a:pt x="2828" y="206"/>
                    <a:pt x="2309" y="0"/>
                    <a:pt x="18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2935300" y="2895200"/>
              <a:ext cx="212300" cy="254475"/>
            </a:xfrm>
            <a:custGeom>
              <a:avLst/>
              <a:gdLst/>
              <a:ahLst/>
              <a:cxnLst/>
              <a:rect l="l" t="t" r="r" b="b"/>
              <a:pathLst>
                <a:path w="8492" h="10179" extrusionOk="0">
                  <a:moveTo>
                    <a:pt x="2215" y="1"/>
                  </a:moveTo>
                  <a:cubicBezTo>
                    <a:pt x="1310" y="1"/>
                    <a:pt x="462" y="449"/>
                    <a:pt x="247" y="1164"/>
                  </a:cubicBezTo>
                  <a:cubicBezTo>
                    <a:pt x="1" y="1770"/>
                    <a:pt x="197" y="2459"/>
                    <a:pt x="722" y="2852"/>
                  </a:cubicBezTo>
                  <a:cubicBezTo>
                    <a:pt x="738" y="2868"/>
                    <a:pt x="755" y="2885"/>
                    <a:pt x="771" y="2885"/>
                  </a:cubicBezTo>
                  <a:cubicBezTo>
                    <a:pt x="999" y="3026"/>
                    <a:pt x="1257" y="3096"/>
                    <a:pt x="1517" y="3096"/>
                  </a:cubicBezTo>
                  <a:cubicBezTo>
                    <a:pt x="1798" y="3096"/>
                    <a:pt x="2081" y="3014"/>
                    <a:pt x="2328" y="2852"/>
                  </a:cubicBezTo>
                  <a:cubicBezTo>
                    <a:pt x="2492" y="2754"/>
                    <a:pt x="2607" y="2606"/>
                    <a:pt x="2656" y="2426"/>
                  </a:cubicBezTo>
                  <a:cubicBezTo>
                    <a:pt x="2801" y="2036"/>
                    <a:pt x="2499" y="1633"/>
                    <a:pt x="2111" y="1633"/>
                  </a:cubicBezTo>
                  <a:cubicBezTo>
                    <a:pt x="2059" y="1633"/>
                    <a:pt x="2006" y="1640"/>
                    <a:pt x="1951" y="1656"/>
                  </a:cubicBezTo>
                  <a:cubicBezTo>
                    <a:pt x="1623" y="1721"/>
                    <a:pt x="1443" y="2065"/>
                    <a:pt x="1558" y="2377"/>
                  </a:cubicBezTo>
                  <a:cubicBezTo>
                    <a:pt x="1641" y="2626"/>
                    <a:pt x="1896" y="2660"/>
                    <a:pt x="2030" y="2660"/>
                  </a:cubicBezTo>
                  <a:cubicBezTo>
                    <a:pt x="2082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37"/>
                    <a:pt x="2017" y="2819"/>
                    <a:pt x="1951" y="2868"/>
                  </a:cubicBezTo>
                  <a:cubicBezTo>
                    <a:pt x="1828" y="2934"/>
                    <a:pt x="1693" y="2967"/>
                    <a:pt x="1560" y="2967"/>
                  </a:cubicBezTo>
                  <a:cubicBezTo>
                    <a:pt x="1427" y="2967"/>
                    <a:pt x="1296" y="2934"/>
                    <a:pt x="1181" y="2868"/>
                  </a:cubicBezTo>
                  <a:cubicBezTo>
                    <a:pt x="1099" y="2819"/>
                    <a:pt x="1017" y="2770"/>
                    <a:pt x="951" y="2705"/>
                  </a:cubicBezTo>
                  <a:cubicBezTo>
                    <a:pt x="525" y="2328"/>
                    <a:pt x="427" y="1082"/>
                    <a:pt x="1148" y="508"/>
                  </a:cubicBezTo>
                  <a:cubicBezTo>
                    <a:pt x="1472" y="272"/>
                    <a:pt x="1863" y="143"/>
                    <a:pt x="2260" y="143"/>
                  </a:cubicBezTo>
                  <a:cubicBezTo>
                    <a:pt x="2304" y="143"/>
                    <a:pt x="2349" y="144"/>
                    <a:pt x="2394" y="148"/>
                  </a:cubicBezTo>
                  <a:cubicBezTo>
                    <a:pt x="2525" y="164"/>
                    <a:pt x="2656" y="180"/>
                    <a:pt x="2787" y="213"/>
                  </a:cubicBezTo>
                  <a:cubicBezTo>
                    <a:pt x="3885" y="475"/>
                    <a:pt x="4590" y="1639"/>
                    <a:pt x="4820" y="2868"/>
                  </a:cubicBezTo>
                  <a:cubicBezTo>
                    <a:pt x="5066" y="4131"/>
                    <a:pt x="4820" y="5360"/>
                    <a:pt x="4902" y="6491"/>
                  </a:cubicBezTo>
                  <a:cubicBezTo>
                    <a:pt x="4853" y="7507"/>
                    <a:pt x="5246" y="8491"/>
                    <a:pt x="5984" y="9195"/>
                  </a:cubicBezTo>
                  <a:cubicBezTo>
                    <a:pt x="6688" y="9802"/>
                    <a:pt x="7574" y="10146"/>
                    <a:pt x="8491" y="10179"/>
                  </a:cubicBezTo>
                  <a:cubicBezTo>
                    <a:pt x="7574" y="10113"/>
                    <a:pt x="6705" y="9753"/>
                    <a:pt x="6033" y="9130"/>
                  </a:cubicBezTo>
                  <a:cubicBezTo>
                    <a:pt x="5328" y="8425"/>
                    <a:pt x="4967" y="7458"/>
                    <a:pt x="5033" y="6475"/>
                  </a:cubicBezTo>
                  <a:cubicBezTo>
                    <a:pt x="4967" y="5376"/>
                    <a:pt x="5213" y="4147"/>
                    <a:pt x="4984" y="2852"/>
                  </a:cubicBezTo>
                  <a:lnTo>
                    <a:pt x="4984" y="2836"/>
                  </a:lnTo>
                  <a:cubicBezTo>
                    <a:pt x="4754" y="1574"/>
                    <a:pt x="4000" y="328"/>
                    <a:pt x="2804" y="66"/>
                  </a:cubicBezTo>
                  <a:cubicBezTo>
                    <a:pt x="2609" y="22"/>
                    <a:pt x="2410" y="1"/>
                    <a:pt x="22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2983650" y="2930650"/>
              <a:ext cx="58225" cy="52825"/>
            </a:xfrm>
            <a:custGeom>
              <a:avLst/>
              <a:gdLst/>
              <a:ahLst/>
              <a:cxnLst/>
              <a:rect l="l" t="t" r="r" b="b"/>
              <a:pathLst>
                <a:path w="2329" h="2113" extrusionOk="0">
                  <a:moveTo>
                    <a:pt x="1803" y="0"/>
                  </a:moveTo>
                  <a:cubicBezTo>
                    <a:pt x="1322" y="0"/>
                    <a:pt x="1021" y="400"/>
                    <a:pt x="935" y="1090"/>
                  </a:cubicBezTo>
                  <a:cubicBezTo>
                    <a:pt x="919" y="1221"/>
                    <a:pt x="870" y="1336"/>
                    <a:pt x="820" y="1434"/>
                  </a:cubicBezTo>
                  <a:cubicBezTo>
                    <a:pt x="620" y="1760"/>
                    <a:pt x="247" y="1798"/>
                    <a:pt x="82" y="1798"/>
                  </a:cubicBezTo>
                  <a:cubicBezTo>
                    <a:pt x="32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60"/>
                    <a:pt x="695" y="2113"/>
                    <a:pt x="1230" y="2113"/>
                  </a:cubicBezTo>
                  <a:cubicBezTo>
                    <a:pt x="1502" y="2113"/>
                    <a:pt x="1764" y="2048"/>
                    <a:pt x="1951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28" y="992"/>
                    <a:pt x="2066" y="565"/>
                    <a:pt x="1951" y="385"/>
                  </a:cubicBezTo>
                  <a:cubicBezTo>
                    <a:pt x="1870" y="270"/>
                    <a:pt x="1886" y="106"/>
                    <a:pt x="2017" y="24"/>
                  </a:cubicBezTo>
                  <a:cubicBezTo>
                    <a:pt x="1942" y="8"/>
                    <a:pt x="1871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2882450" y="2895900"/>
              <a:ext cx="73775" cy="48825"/>
            </a:xfrm>
            <a:custGeom>
              <a:avLst/>
              <a:gdLst/>
              <a:ahLst/>
              <a:cxnLst/>
              <a:rect l="l" t="t" r="r" b="b"/>
              <a:pathLst>
                <a:path w="2951" h="1953" extrusionOk="0">
                  <a:moveTo>
                    <a:pt x="2029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68" y="1904"/>
                    <a:pt x="502" y="1952"/>
                    <a:pt x="708" y="1952"/>
                  </a:cubicBezTo>
                  <a:cubicBezTo>
                    <a:pt x="1459" y="1952"/>
                    <a:pt x="1827" y="1306"/>
                    <a:pt x="2033" y="792"/>
                  </a:cubicBezTo>
                  <a:cubicBezTo>
                    <a:pt x="2197" y="415"/>
                    <a:pt x="2541" y="136"/>
                    <a:pt x="2951" y="87"/>
                  </a:cubicBezTo>
                  <a:cubicBezTo>
                    <a:pt x="2599" y="27"/>
                    <a:pt x="2294" y="1"/>
                    <a:pt x="20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853750" y="2895225"/>
              <a:ext cx="36100" cy="28550"/>
            </a:xfrm>
            <a:custGeom>
              <a:avLst/>
              <a:gdLst/>
              <a:ahLst/>
              <a:cxnLst/>
              <a:rect l="l" t="t" r="r" b="b"/>
              <a:pathLst>
                <a:path w="1444" h="1142" extrusionOk="0">
                  <a:moveTo>
                    <a:pt x="476" y="1"/>
                  </a:moveTo>
                  <a:cubicBezTo>
                    <a:pt x="427" y="1"/>
                    <a:pt x="378" y="11"/>
                    <a:pt x="329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81" y="868"/>
                    <a:pt x="361" y="1032"/>
                    <a:pt x="575" y="1097"/>
                  </a:cubicBezTo>
                  <a:cubicBezTo>
                    <a:pt x="653" y="1127"/>
                    <a:pt x="735" y="1142"/>
                    <a:pt x="818" y="1142"/>
                  </a:cubicBezTo>
                  <a:cubicBezTo>
                    <a:pt x="961" y="1142"/>
                    <a:pt x="1106" y="1098"/>
                    <a:pt x="1230" y="1015"/>
                  </a:cubicBezTo>
                  <a:cubicBezTo>
                    <a:pt x="1361" y="884"/>
                    <a:pt x="1443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29" y="75"/>
                    <a:pt x="472" y="75"/>
                  </a:cubicBezTo>
                  <a:cubicBezTo>
                    <a:pt x="587" y="75"/>
                    <a:pt x="698" y="163"/>
                    <a:pt x="722" y="294"/>
                  </a:cubicBezTo>
                  <a:cubicBezTo>
                    <a:pt x="733" y="393"/>
                    <a:pt x="648" y="456"/>
                    <a:pt x="595" y="456"/>
                  </a:cubicBezTo>
                  <a:cubicBezTo>
                    <a:pt x="570" y="456"/>
                    <a:pt x="553" y="441"/>
                    <a:pt x="558" y="409"/>
                  </a:cubicBezTo>
                  <a:cubicBezTo>
                    <a:pt x="583" y="335"/>
                    <a:pt x="543" y="270"/>
                    <a:pt x="473" y="270"/>
                  </a:cubicBezTo>
                  <a:cubicBezTo>
                    <a:pt x="450" y="270"/>
                    <a:pt x="423" y="278"/>
                    <a:pt x="394" y="294"/>
                  </a:cubicBezTo>
                  <a:cubicBezTo>
                    <a:pt x="263" y="360"/>
                    <a:pt x="394" y="540"/>
                    <a:pt x="394" y="540"/>
                  </a:cubicBezTo>
                  <a:cubicBezTo>
                    <a:pt x="442" y="578"/>
                    <a:pt x="497" y="595"/>
                    <a:pt x="552" y="595"/>
                  </a:cubicBezTo>
                  <a:cubicBezTo>
                    <a:pt x="688" y="595"/>
                    <a:pt x="820" y="490"/>
                    <a:pt x="820" y="327"/>
                  </a:cubicBezTo>
                  <a:cubicBezTo>
                    <a:pt x="808" y="133"/>
                    <a:pt x="653" y="1"/>
                    <a:pt x="4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442200" y="2931250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74" y="328"/>
                  </a:lnTo>
                  <a:cubicBezTo>
                    <a:pt x="542" y="607"/>
                    <a:pt x="443" y="869"/>
                    <a:pt x="296" y="1099"/>
                  </a:cubicBezTo>
                  <a:cubicBezTo>
                    <a:pt x="230" y="1197"/>
                    <a:pt x="165" y="1295"/>
                    <a:pt x="116" y="1410"/>
                  </a:cubicBezTo>
                  <a:cubicBezTo>
                    <a:pt x="1" y="1672"/>
                    <a:pt x="50" y="1951"/>
                    <a:pt x="230" y="2164"/>
                  </a:cubicBezTo>
                  <a:cubicBezTo>
                    <a:pt x="427" y="2426"/>
                    <a:pt x="542" y="2738"/>
                    <a:pt x="574" y="3049"/>
                  </a:cubicBezTo>
                  <a:cubicBezTo>
                    <a:pt x="591" y="3131"/>
                    <a:pt x="607" y="3377"/>
                    <a:pt x="607" y="3377"/>
                  </a:cubicBezTo>
                  <a:cubicBezTo>
                    <a:pt x="624" y="3377"/>
                    <a:pt x="640" y="3131"/>
                    <a:pt x="640" y="3049"/>
                  </a:cubicBezTo>
                  <a:cubicBezTo>
                    <a:pt x="689" y="2738"/>
                    <a:pt x="804" y="2426"/>
                    <a:pt x="1001" y="2164"/>
                  </a:cubicBezTo>
                  <a:cubicBezTo>
                    <a:pt x="1181" y="1951"/>
                    <a:pt x="1214" y="1672"/>
                    <a:pt x="1115" y="1410"/>
                  </a:cubicBezTo>
                  <a:cubicBezTo>
                    <a:pt x="1066" y="1295"/>
                    <a:pt x="1001" y="1197"/>
                    <a:pt x="935" y="1099"/>
                  </a:cubicBezTo>
                  <a:cubicBezTo>
                    <a:pt x="771" y="869"/>
                    <a:pt x="689" y="607"/>
                    <a:pt x="656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312500" y="2671550"/>
              <a:ext cx="60900" cy="136800"/>
            </a:xfrm>
            <a:custGeom>
              <a:avLst/>
              <a:gdLst/>
              <a:ahLst/>
              <a:cxnLst/>
              <a:rect l="l" t="t" r="r" b="b"/>
              <a:pathLst>
                <a:path w="2436" h="5472" extrusionOk="0">
                  <a:moveTo>
                    <a:pt x="1006" y="1"/>
                  </a:moveTo>
                  <a:cubicBezTo>
                    <a:pt x="647" y="1"/>
                    <a:pt x="1" y="565"/>
                    <a:pt x="288" y="2439"/>
                  </a:cubicBezTo>
                  <a:cubicBezTo>
                    <a:pt x="616" y="4471"/>
                    <a:pt x="2173" y="5422"/>
                    <a:pt x="2435" y="5471"/>
                  </a:cubicBezTo>
                  <a:cubicBezTo>
                    <a:pt x="2435" y="5471"/>
                    <a:pt x="911" y="4488"/>
                    <a:pt x="780" y="2816"/>
                  </a:cubicBezTo>
                  <a:cubicBezTo>
                    <a:pt x="648" y="1144"/>
                    <a:pt x="1157" y="1095"/>
                    <a:pt x="1320" y="734"/>
                  </a:cubicBezTo>
                  <a:cubicBezTo>
                    <a:pt x="1484" y="373"/>
                    <a:pt x="1402" y="111"/>
                    <a:pt x="1091" y="13"/>
                  </a:cubicBezTo>
                  <a:cubicBezTo>
                    <a:pt x="1065" y="5"/>
                    <a:pt x="1037" y="1"/>
                    <a:pt x="10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285250" y="2634275"/>
              <a:ext cx="132400" cy="177750"/>
            </a:xfrm>
            <a:custGeom>
              <a:avLst/>
              <a:gdLst/>
              <a:ahLst/>
              <a:cxnLst/>
              <a:rect l="l" t="t" r="r" b="b"/>
              <a:pathLst>
                <a:path w="5296" h="7110" extrusionOk="0">
                  <a:moveTo>
                    <a:pt x="3608" y="0"/>
                  </a:moveTo>
                  <a:cubicBezTo>
                    <a:pt x="3397" y="0"/>
                    <a:pt x="3200" y="27"/>
                    <a:pt x="3033" y="61"/>
                  </a:cubicBezTo>
                  <a:cubicBezTo>
                    <a:pt x="2591" y="127"/>
                    <a:pt x="2181" y="291"/>
                    <a:pt x="1837" y="553"/>
                  </a:cubicBezTo>
                  <a:cubicBezTo>
                    <a:pt x="1" y="1897"/>
                    <a:pt x="345" y="4290"/>
                    <a:pt x="886" y="5438"/>
                  </a:cubicBezTo>
                  <a:cubicBezTo>
                    <a:pt x="1181" y="6110"/>
                    <a:pt x="1656" y="6683"/>
                    <a:pt x="2279" y="7110"/>
                  </a:cubicBezTo>
                  <a:cubicBezTo>
                    <a:pt x="1689" y="6667"/>
                    <a:pt x="1230" y="6077"/>
                    <a:pt x="968" y="5405"/>
                  </a:cubicBezTo>
                  <a:cubicBezTo>
                    <a:pt x="460" y="4241"/>
                    <a:pt x="198" y="1963"/>
                    <a:pt x="1935" y="684"/>
                  </a:cubicBezTo>
                  <a:cubicBezTo>
                    <a:pt x="2361" y="376"/>
                    <a:pt x="2917" y="183"/>
                    <a:pt x="3432" y="183"/>
                  </a:cubicBezTo>
                  <a:cubicBezTo>
                    <a:pt x="3848" y="183"/>
                    <a:pt x="4237" y="309"/>
                    <a:pt x="4509" y="602"/>
                  </a:cubicBezTo>
                  <a:cubicBezTo>
                    <a:pt x="5154" y="1232"/>
                    <a:pt x="4671" y="2291"/>
                    <a:pt x="3983" y="2291"/>
                  </a:cubicBezTo>
                  <a:cubicBezTo>
                    <a:pt x="3972" y="2291"/>
                    <a:pt x="3962" y="2291"/>
                    <a:pt x="3951" y="2291"/>
                  </a:cubicBezTo>
                  <a:cubicBezTo>
                    <a:pt x="3921" y="2294"/>
                    <a:pt x="3891" y="2296"/>
                    <a:pt x="3862" y="2296"/>
                  </a:cubicBezTo>
                  <a:cubicBezTo>
                    <a:pt x="3601" y="2296"/>
                    <a:pt x="3361" y="2167"/>
                    <a:pt x="3214" y="1946"/>
                  </a:cubicBezTo>
                  <a:cubicBezTo>
                    <a:pt x="3164" y="1832"/>
                    <a:pt x="3132" y="1700"/>
                    <a:pt x="3148" y="1586"/>
                  </a:cubicBezTo>
                  <a:cubicBezTo>
                    <a:pt x="3168" y="1329"/>
                    <a:pt x="3247" y="1251"/>
                    <a:pt x="3304" y="1251"/>
                  </a:cubicBezTo>
                  <a:cubicBezTo>
                    <a:pt x="3341" y="1251"/>
                    <a:pt x="3368" y="1284"/>
                    <a:pt x="3361" y="1323"/>
                  </a:cubicBezTo>
                  <a:cubicBezTo>
                    <a:pt x="3318" y="1555"/>
                    <a:pt x="3504" y="1761"/>
                    <a:pt x="3729" y="1761"/>
                  </a:cubicBezTo>
                  <a:cubicBezTo>
                    <a:pt x="3759" y="1761"/>
                    <a:pt x="3789" y="1757"/>
                    <a:pt x="3820" y="1750"/>
                  </a:cubicBezTo>
                  <a:cubicBezTo>
                    <a:pt x="4230" y="1700"/>
                    <a:pt x="4328" y="1160"/>
                    <a:pt x="3968" y="946"/>
                  </a:cubicBezTo>
                  <a:cubicBezTo>
                    <a:pt x="3874" y="900"/>
                    <a:pt x="3776" y="878"/>
                    <a:pt x="3679" y="878"/>
                  </a:cubicBezTo>
                  <a:cubicBezTo>
                    <a:pt x="3371" y="878"/>
                    <a:pt x="3083" y="1101"/>
                    <a:pt x="3033" y="1438"/>
                  </a:cubicBezTo>
                  <a:cubicBezTo>
                    <a:pt x="2968" y="1766"/>
                    <a:pt x="3132" y="2094"/>
                    <a:pt x="3427" y="2258"/>
                  </a:cubicBezTo>
                  <a:lnTo>
                    <a:pt x="3459" y="2274"/>
                  </a:lnTo>
                  <a:lnTo>
                    <a:pt x="3476" y="2274"/>
                  </a:lnTo>
                  <a:cubicBezTo>
                    <a:pt x="3558" y="2323"/>
                    <a:pt x="3673" y="2356"/>
                    <a:pt x="3771" y="2389"/>
                  </a:cubicBezTo>
                  <a:cubicBezTo>
                    <a:pt x="3866" y="2411"/>
                    <a:pt x="3961" y="2421"/>
                    <a:pt x="4054" y="2421"/>
                  </a:cubicBezTo>
                  <a:cubicBezTo>
                    <a:pt x="4664" y="2421"/>
                    <a:pt x="5189" y="1983"/>
                    <a:pt x="5246" y="1471"/>
                  </a:cubicBezTo>
                  <a:cubicBezTo>
                    <a:pt x="5295" y="1061"/>
                    <a:pt x="5131" y="651"/>
                    <a:pt x="4820" y="389"/>
                  </a:cubicBezTo>
                  <a:cubicBezTo>
                    <a:pt x="4437" y="91"/>
                    <a:pt x="3998" y="0"/>
                    <a:pt x="36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366000" y="2587750"/>
              <a:ext cx="182775" cy="128400"/>
            </a:xfrm>
            <a:custGeom>
              <a:avLst/>
              <a:gdLst/>
              <a:ahLst/>
              <a:cxnLst/>
              <a:rect l="l" t="t" r="r" b="b"/>
              <a:pathLst>
                <a:path w="7311" h="5136" extrusionOk="0">
                  <a:moveTo>
                    <a:pt x="1756" y="1"/>
                  </a:moveTo>
                  <a:cubicBezTo>
                    <a:pt x="1360" y="1"/>
                    <a:pt x="970" y="172"/>
                    <a:pt x="705" y="496"/>
                  </a:cubicBezTo>
                  <a:cubicBezTo>
                    <a:pt x="610" y="628"/>
                    <a:pt x="462" y="701"/>
                    <a:pt x="312" y="701"/>
                  </a:cubicBezTo>
                  <a:cubicBezTo>
                    <a:pt x="201" y="701"/>
                    <a:pt x="90" y="662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66" y="1021"/>
                    <a:pt x="1770" y="1742"/>
                  </a:cubicBezTo>
                  <a:cubicBezTo>
                    <a:pt x="3082" y="2283"/>
                    <a:pt x="3524" y="4250"/>
                    <a:pt x="3655" y="5135"/>
                  </a:cubicBezTo>
                  <a:cubicBezTo>
                    <a:pt x="3803" y="4250"/>
                    <a:pt x="4245" y="2283"/>
                    <a:pt x="5557" y="1742"/>
                  </a:cubicBezTo>
                  <a:cubicBezTo>
                    <a:pt x="7261" y="1021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0" y="662"/>
                    <a:pt x="7109" y="701"/>
                    <a:pt x="7000" y="701"/>
                  </a:cubicBezTo>
                  <a:cubicBezTo>
                    <a:pt x="6852" y="701"/>
                    <a:pt x="6707" y="628"/>
                    <a:pt x="6622" y="496"/>
                  </a:cubicBezTo>
                  <a:cubicBezTo>
                    <a:pt x="6347" y="172"/>
                    <a:pt x="5953" y="1"/>
                    <a:pt x="5559" y="1"/>
                  </a:cubicBezTo>
                  <a:cubicBezTo>
                    <a:pt x="5296" y="1"/>
                    <a:pt x="5032" y="77"/>
                    <a:pt x="4803" y="234"/>
                  </a:cubicBezTo>
                  <a:cubicBezTo>
                    <a:pt x="4229" y="644"/>
                    <a:pt x="3852" y="1463"/>
                    <a:pt x="3655" y="2660"/>
                  </a:cubicBezTo>
                  <a:cubicBezTo>
                    <a:pt x="3475" y="1463"/>
                    <a:pt x="3098" y="644"/>
                    <a:pt x="2524" y="234"/>
                  </a:cubicBezTo>
                  <a:cubicBezTo>
                    <a:pt x="2288" y="77"/>
                    <a:pt x="2021" y="1"/>
                    <a:pt x="175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424175" y="2516550"/>
              <a:ext cx="66825" cy="110675"/>
            </a:xfrm>
            <a:custGeom>
              <a:avLst/>
              <a:gdLst/>
              <a:ahLst/>
              <a:cxnLst/>
              <a:rect l="l" t="t" r="r" b="b"/>
              <a:pathLst>
                <a:path w="2673" h="4427" extrusionOk="0">
                  <a:moveTo>
                    <a:pt x="1345" y="0"/>
                  </a:moveTo>
                  <a:cubicBezTo>
                    <a:pt x="1246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22" y="2902"/>
                  </a:cubicBezTo>
                  <a:cubicBezTo>
                    <a:pt x="1017" y="3377"/>
                    <a:pt x="1214" y="3885"/>
                    <a:pt x="1328" y="4426"/>
                  </a:cubicBezTo>
                  <a:cubicBezTo>
                    <a:pt x="1459" y="3885"/>
                    <a:pt x="1656" y="3377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7" y="148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3381150" y="24115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2" y="1"/>
                  </a:moveTo>
                  <a:cubicBezTo>
                    <a:pt x="1194" y="1"/>
                    <a:pt x="805" y="156"/>
                    <a:pt x="574" y="446"/>
                  </a:cubicBezTo>
                  <a:cubicBezTo>
                    <a:pt x="0" y="1102"/>
                    <a:pt x="476" y="2069"/>
                    <a:pt x="1131" y="2101"/>
                  </a:cubicBezTo>
                  <a:cubicBezTo>
                    <a:pt x="1150" y="2102"/>
                    <a:pt x="1168" y="2103"/>
                    <a:pt x="1186" y="2103"/>
                  </a:cubicBezTo>
                  <a:cubicBezTo>
                    <a:pt x="1784" y="2103"/>
                    <a:pt x="1996" y="1584"/>
                    <a:pt x="1869" y="1282"/>
                  </a:cubicBezTo>
                  <a:cubicBezTo>
                    <a:pt x="1827" y="1113"/>
                    <a:pt x="1664" y="993"/>
                    <a:pt x="1495" y="993"/>
                  </a:cubicBezTo>
                  <a:cubicBezTo>
                    <a:pt x="1467" y="993"/>
                    <a:pt x="1438" y="996"/>
                    <a:pt x="1410" y="1003"/>
                  </a:cubicBezTo>
                  <a:cubicBezTo>
                    <a:pt x="1246" y="1020"/>
                    <a:pt x="1148" y="1167"/>
                    <a:pt x="1164" y="1315"/>
                  </a:cubicBezTo>
                  <a:cubicBezTo>
                    <a:pt x="1154" y="1470"/>
                    <a:pt x="1275" y="1567"/>
                    <a:pt x="1402" y="1567"/>
                  </a:cubicBezTo>
                  <a:cubicBezTo>
                    <a:pt x="1476" y="1567"/>
                    <a:pt x="1553" y="1534"/>
                    <a:pt x="1607" y="1462"/>
                  </a:cubicBezTo>
                  <a:cubicBezTo>
                    <a:pt x="1647" y="1400"/>
                    <a:pt x="1688" y="1375"/>
                    <a:pt x="1724" y="1375"/>
                  </a:cubicBezTo>
                  <a:cubicBezTo>
                    <a:pt x="1793" y="1375"/>
                    <a:pt x="1841" y="1464"/>
                    <a:pt x="1820" y="1560"/>
                  </a:cubicBezTo>
                  <a:cubicBezTo>
                    <a:pt x="1744" y="1801"/>
                    <a:pt x="1522" y="1943"/>
                    <a:pt x="1281" y="1943"/>
                  </a:cubicBezTo>
                  <a:cubicBezTo>
                    <a:pt x="1210" y="1943"/>
                    <a:pt x="1137" y="1931"/>
                    <a:pt x="1066" y="1905"/>
                  </a:cubicBezTo>
                  <a:cubicBezTo>
                    <a:pt x="656" y="1790"/>
                    <a:pt x="459" y="1052"/>
                    <a:pt x="1017" y="659"/>
                  </a:cubicBezTo>
                  <a:cubicBezTo>
                    <a:pt x="1136" y="572"/>
                    <a:pt x="1313" y="526"/>
                    <a:pt x="1511" y="526"/>
                  </a:cubicBezTo>
                  <a:cubicBezTo>
                    <a:pt x="2103" y="526"/>
                    <a:pt x="2890" y="935"/>
                    <a:pt x="2951" y="1905"/>
                  </a:cubicBezTo>
                  <a:cubicBezTo>
                    <a:pt x="2951" y="3085"/>
                    <a:pt x="2017" y="4118"/>
                    <a:pt x="1771" y="4888"/>
                  </a:cubicBezTo>
                  <a:cubicBezTo>
                    <a:pt x="1410" y="5986"/>
                    <a:pt x="1853" y="6658"/>
                    <a:pt x="1885" y="6707"/>
                  </a:cubicBezTo>
                  <a:cubicBezTo>
                    <a:pt x="1607" y="6150"/>
                    <a:pt x="1590" y="5494"/>
                    <a:pt x="1836" y="4921"/>
                  </a:cubicBezTo>
                  <a:cubicBezTo>
                    <a:pt x="2049" y="4396"/>
                    <a:pt x="2476" y="3839"/>
                    <a:pt x="2803" y="3150"/>
                  </a:cubicBezTo>
                  <a:cubicBezTo>
                    <a:pt x="2918" y="2921"/>
                    <a:pt x="3000" y="2691"/>
                    <a:pt x="3049" y="2446"/>
                  </a:cubicBezTo>
                  <a:cubicBezTo>
                    <a:pt x="3115" y="2691"/>
                    <a:pt x="3197" y="2921"/>
                    <a:pt x="3312" y="3150"/>
                  </a:cubicBezTo>
                  <a:cubicBezTo>
                    <a:pt x="3623" y="3839"/>
                    <a:pt x="4049" y="4396"/>
                    <a:pt x="4262" y="4921"/>
                  </a:cubicBezTo>
                  <a:cubicBezTo>
                    <a:pt x="4508" y="5494"/>
                    <a:pt x="4492" y="6150"/>
                    <a:pt x="4213" y="6707"/>
                  </a:cubicBezTo>
                  <a:cubicBezTo>
                    <a:pt x="4246" y="6658"/>
                    <a:pt x="4705" y="5986"/>
                    <a:pt x="4344" y="4888"/>
                  </a:cubicBezTo>
                  <a:cubicBezTo>
                    <a:pt x="4082" y="4118"/>
                    <a:pt x="3164" y="3085"/>
                    <a:pt x="3148" y="1905"/>
                  </a:cubicBezTo>
                  <a:cubicBezTo>
                    <a:pt x="3209" y="935"/>
                    <a:pt x="3996" y="526"/>
                    <a:pt x="4594" y="526"/>
                  </a:cubicBezTo>
                  <a:cubicBezTo>
                    <a:pt x="4795" y="526"/>
                    <a:pt x="4975" y="572"/>
                    <a:pt x="5098" y="659"/>
                  </a:cubicBezTo>
                  <a:cubicBezTo>
                    <a:pt x="5655" y="1052"/>
                    <a:pt x="5459" y="1790"/>
                    <a:pt x="5033" y="1905"/>
                  </a:cubicBezTo>
                  <a:cubicBezTo>
                    <a:pt x="4965" y="1931"/>
                    <a:pt x="4895" y="1943"/>
                    <a:pt x="4826" y="1943"/>
                  </a:cubicBezTo>
                  <a:cubicBezTo>
                    <a:pt x="4592" y="1943"/>
                    <a:pt x="4367" y="1801"/>
                    <a:pt x="4279" y="1560"/>
                  </a:cubicBezTo>
                  <a:cubicBezTo>
                    <a:pt x="4257" y="1464"/>
                    <a:pt x="4313" y="1375"/>
                    <a:pt x="4386" y="1375"/>
                  </a:cubicBezTo>
                  <a:cubicBezTo>
                    <a:pt x="4425" y="1375"/>
                    <a:pt x="4468" y="1400"/>
                    <a:pt x="4508" y="1462"/>
                  </a:cubicBezTo>
                  <a:cubicBezTo>
                    <a:pt x="4556" y="1534"/>
                    <a:pt x="4629" y="1567"/>
                    <a:pt x="4701" y="1567"/>
                  </a:cubicBezTo>
                  <a:cubicBezTo>
                    <a:pt x="4826" y="1567"/>
                    <a:pt x="4951" y="1470"/>
                    <a:pt x="4951" y="1315"/>
                  </a:cubicBezTo>
                  <a:cubicBezTo>
                    <a:pt x="4967" y="1167"/>
                    <a:pt x="4852" y="1020"/>
                    <a:pt x="4705" y="1003"/>
                  </a:cubicBezTo>
                  <a:cubicBezTo>
                    <a:pt x="4674" y="996"/>
                    <a:pt x="4644" y="993"/>
                    <a:pt x="4615" y="993"/>
                  </a:cubicBezTo>
                  <a:cubicBezTo>
                    <a:pt x="4438" y="993"/>
                    <a:pt x="4286" y="1113"/>
                    <a:pt x="4229" y="1282"/>
                  </a:cubicBezTo>
                  <a:cubicBezTo>
                    <a:pt x="4102" y="1584"/>
                    <a:pt x="4346" y="2103"/>
                    <a:pt x="4930" y="2103"/>
                  </a:cubicBezTo>
                  <a:cubicBezTo>
                    <a:pt x="4947" y="2103"/>
                    <a:pt x="4965" y="2102"/>
                    <a:pt x="4983" y="2101"/>
                  </a:cubicBezTo>
                  <a:cubicBezTo>
                    <a:pt x="5606" y="2069"/>
                    <a:pt x="6114" y="1102"/>
                    <a:pt x="5524" y="446"/>
                  </a:cubicBezTo>
                  <a:cubicBezTo>
                    <a:pt x="5301" y="156"/>
                    <a:pt x="4916" y="1"/>
                    <a:pt x="4520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8"/>
                    <a:pt x="3098" y="1069"/>
                    <a:pt x="3049" y="1282"/>
                  </a:cubicBezTo>
                  <a:cubicBezTo>
                    <a:pt x="3000" y="1069"/>
                    <a:pt x="2918" y="888"/>
                    <a:pt x="2803" y="708"/>
                  </a:cubicBezTo>
                  <a:cubicBezTo>
                    <a:pt x="2562" y="225"/>
                    <a:pt x="2071" y="1"/>
                    <a:pt x="15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3257400" y="2496875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30" y="0"/>
                  </a:moveTo>
                  <a:cubicBezTo>
                    <a:pt x="4117" y="0"/>
                    <a:pt x="4191" y="610"/>
                    <a:pt x="3803" y="820"/>
                  </a:cubicBezTo>
                  <a:cubicBezTo>
                    <a:pt x="3410" y="1050"/>
                    <a:pt x="2852" y="1525"/>
                    <a:pt x="3442" y="2050"/>
                  </a:cubicBezTo>
                  <a:cubicBezTo>
                    <a:pt x="4033" y="2558"/>
                    <a:pt x="4213" y="3328"/>
                    <a:pt x="3688" y="4066"/>
                  </a:cubicBezTo>
                  <a:cubicBezTo>
                    <a:pt x="3688" y="4066"/>
                    <a:pt x="3983" y="2951"/>
                    <a:pt x="3262" y="2476"/>
                  </a:cubicBezTo>
                  <a:cubicBezTo>
                    <a:pt x="3053" y="2336"/>
                    <a:pt x="2887" y="2299"/>
                    <a:pt x="2771" y="2299"/>
                  </a:cubicBezTo>
                  <a:cubicBezTo>
                    <a:pt x="2642" y="2299"/>
                    <a:pt x="2574" y="2345"/>
                    <a:pt x="2574" y="2345"/>
                  </a:cubicBezTo>
                  <a:cubicBezTo>
                    <a:pt x="2623" y="2476"/>
                    <a:pt x="2672" y="2623"/>
                    <a:pt x="2672" y="2771"/>
                  </a:cubicBezTo>
                  <a:cubicBezTo>
                    <a:pt x="2688" y="2984"/>
                    <a:pt x="2213" y="3345"/>
                    <a:pt x="2557" y="3738"/>
                  </a:cubicBezTo>
                  <a:cubicBezTo>
                    <a:pt x="2902" y="4131"/>
                    <a:pt x="3147" y="4918"/>
                    <a:pt x="1951" y="5787"/>
                  </a:cubicBezTo>
                  <a:cubicBezTo>
                    <a:pt x="1951" y="5787"/>
                    <a:pt x="2557" y="4426"/>
                    <a:pt x="2197" y="3722"/>
                  </a:cubicBezTo>
                  <a:cubicBezTo>
                    <a:pt x="1836" y="3017"/>
                    <a:pt x="1377" y="3131"/>
                    <a:pt x="967" y="2558"/>
                  </a:cubicBezTo>
                  <a:cubicBezTo>
                    <a:pt x="967" y="2558"/>
                    <a:pt x="0" y="3066"/>
                    <a:pt x="754" y="4230"/>
                  </a:cubicBezTo>
                  <a:cubicBezTo>
                    <a:pt x="1623" y="5574"/>
                    <a:pt x="541" y="7262"/>
                    <a:pt x="1476" y="8196"/>
                  </a:cubicBezTo>
                  <a:cubicBezTo>
                    <a:pt x="1476" y="8196"/>
                    <a:pt x="1426" y="6836"/>
                    <a:pt x="2688" y="5607"/>
                  </a:cubicBezTo>
                  <a:cubicBezTo>
                    <a:pt x="3934" y="4377"/>
                    <a:pt x="5213" y="2853"/>
                    <a:pt x="4131" y="1"/>
                  </a:cubicBezTo>
                  <a:cubicBezTo>
                    <a:pt x="4131" y="0"/>
                    <a:pt x="4131" y="0"/>
                    <a:pt x="41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3371725" y="24710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0" y="0"/>
                  </a:moveTo>
                  <a:lnTo>
                    <a:pt x="2590" y="0"/>
                  </a:lnTo>
                  <a:cubicBezTo>
                    <a:pt x="2541" y="279"/>
                    <a:pt x="2279" y="541"/>
                    <a:pt x="1640" y="820"/>
                  </a:cubicBezTo>
                  <a:cubicBezTo>
                    <a:pt x="984" y="1115"/>
                    <a:pt x="1230" y="1934"/>
                    <a:pt x="1279" y="2131"/>
                  </a:cubicBezTo>
                  <a:cubicBezTo>
                    <a:pt x="1343" y="2307"/>
                    <a:pt x="1407" y="2656"/>
                    <a:pt x="1195" y="2656"/>
                  </a:cubicBezTo>
                  <a:cubicBezTo>
                    <a:pt x="1191" y="2656"/>
                    <a:pt x="1186" y="2656"/>
                    <a:pt x="1181" y="2655"/>
                  </a:cubicBezTo>
                  <a:cubicBezTo>
                    <a:pt x="968" y="2623"/>
                    <a:pt x="1017" y="2508"/>
                    <a:pt x="1115" y="1836"/>
                  </a:cubicBezTo>
                  <a:cubicBezTo>
                    <a:pt x="1191" y="1316"/>
                    <a:pt x="855" y="1257"/>
                    <a:pt x="699" y="1257"/>
                  </a:cubicBezTo>
                  <a:cubicBezTo>
                    <a:pt x="654" y="1257"/>
                    <a:pt x="623" y="1262"/>
                    <a:pt x="623" y="1262"/>
                  </a:cubicBezTo>
                  <a:cubicBezTo>
                    <a:pt x="754" y="1426"/>
                    <a:pt x="738" y="1672"/>
                    <a:pt x="607" y="1836"/>
                  </a:cubicBezTo>
                  <a:cubicBezTo>
                    <a:pt x="361" y="2082"/>
                    <a:pt x="50" y="2360"/>
                    <a:pt x="312" y="3114"/>
                  </a:cubicBezTo>
                  <a:cubicBezTo>
                    <a:pt x="574" y="3868"/>
                    <a:pt x="0" y="4524"/>
                    <a:pt x="0" y="4524"/>
                  </a:cubicBezTo>
                  <a:cubicBezTo>
                    <a:pt x="3033" y="2016"/>
                    <a:pt x="2590" y="0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3221750" y="2685800"/>
              <a:ext cx="89750" cy="106550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869" y="0"/>
                  </a:moveTo>
                  <a:cubicBezTo>
                    <a:pt x="1869" y="0"/>
                    <a:pt x="2000" y="279"/>
                    <a:pt x="1639" y="525"/>
                  </a:cubicBezTo>
                  <a:cubicBezTo>
                    <a:pt x="1295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25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3112325" y="27512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4665" y="0"/>
                  </a:moveTo>
                  <a:cubicBezTo>
                    <a:pt x="4525" y="0"/>
                    <a:pt x="4390" y="45"/>
                    <a:pt x="4263" y="138"/>
                  </a:cubicBezTo>
                  <a:cubicBezTo>
                    <a:pt x="3885" y="402"/>
                    <a:pt x="3662" y="608"/>
                    <a:pt x="3475" y="608"/>
                  </a:cubicBezTo>
                  <a:cubicBezTo>
                    <a:pt x="3418" y="608"/>
                    <a:pt x="3365" y="589"/>
                    <a:pt x="3312" y="548"/>
                  </a:cubicBezTo>
                  <a:lnTo>
                    <a:pt x="3312" y="548"/>
                  </a:lnTo>
                  <a:cubicBezTo>
                    <a:pt x="3312" y="548"/>
                    <a:pt x="3000" y="1187"/>
                    <a:pt x="3689" y="1384"/>
                  </a:cubicBezTo>
                  <a:cubicBezTo>
                    <a:pt x="4377" y="1597"/>
                    <a:pt x="4853" y="1728"/>
                    <a:pt x="4754" y="2105"/>
                  </a:cubicBezTo>
                  <a:cubicBezTo>
                    <a:pt x="4640" y="2482"/>
                    <a:pt x="3705" y="2547"/>
                    <a:pt x="2591" y="2711"/>
                  </a:cubicBezTo>
                  <a:cubicBezTo>
                    <a:pt x="1476" y="2875"/>
                    <a:pt x="591" y="3170"/>
                    <a:pt x="624" y="4137"/>
                  </a:cubicBezTo>
                  <a:cubicBezTo>
                    <a:pt x="649" y="4884"/>
                    <a:pt x="499" y="5249"/>
                    <a:pt x="248" y="5249"/>
                  </a:cubicBezTo>
                  <a:cubicBezTo>
                    <a:pt x="174" y="5249"/>
                    <a:pt x="91" y="5217"/>
                    <a:pt x="1" y="5154"/>
                  </a:cubicBezTo>
                  <a:lnTo>
                    <a:pt x="1" y="5154"/>
                  </a:lnTo>
                  <a:cubicBezTo>
                    <a:pt x="1" y="5154"/>
                    <a:pt x="251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74" y="4121"/>
                    <a:pt x="4213" y="3367"/>
                  </a:cubicBezTo>
                  <a:cubicBezTo>
                    <a:pt x="4853" y="2613"/>
                    <a:pt x="5492" y="1990"/>
                    <a:pt x="7885" y="1924"/>
                  </a:cubicBezTo>
                  <a:cubicBezTo>
                    <a:pt x="7885" y="1924"/>
                    <a:pt x="6410" y="1810"/>
                    <a:pt x="5869" y="957"/>
                  </a:cubicBezTo>
                  <a:cubicBezTo>
                    <a:pt x="5461" y="334"/>
                    <a:pt x="5045" y="0"/>
                    <a:pt x="46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3212725" y="2811075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1"/>
                  </a:moveTo>
                  <a:cubicBezTo>
                    <a:pt x="3343" y="1"/>
                    <a:pt x="3286" y="2"/>
                    <a:pt x="3230" y="5"/>
                  </a:cubicBezTo>
                  <a:cubicBezTo>
                    <a:pt x="2656" y="5"/>
                    <a:pt x="2099" y="169"/>
                    <a:pt x="1607" y="464"/>
                  </a:cubicBezTo>
                  <a:cubicBezTo>
                    <a:pt x="1427" y="546"/>
                    <a:pt x="1279" y="677"/>
                    <a:pt x="1132" y="808"/>
                  </a:cubicBezTo>
                  <a:cubicBezTo>
                    <a:pt x="1" y="1808"/>
                    <a:pt x="345" y="3873"/>
                    <a:pt x="1705" y="4201"/>
                  </a:cubicBezTo>
                  <a:cubicBezTo>
                    <a:pt x="1839" y="4233"/>
                    <a:pt x="1976" y="4249"/>
                    <a:pt x="2113" y="4249"/>
                  </a:cubicBezTo>
                  <a:cubicBezTo>
                    <a:pt x="2598" y="4249"/>
                    <a:pt x="3076" y="4051"/>
                    <a:pt x="3344" y="3693"/>
                  </a:cubicBezTo>
                  <a:cubicBezTo>
                    <a:pt x="3640" y="3234"/>
                    <a:pt x="3640" y="2644"/>
                    <a:pt x="3344" y="2201"/>
                  </a:cubicBezTo>
                  <a:cubicBezTo>
                    <a:pt x="3135" y="1908"/>
                    <a:pt x="2805" y="1749"/>
                    <a:pt x="2470" y="1749"/>
                  </a:cubicBezTo>
                  <a:cubicBezTo>
                    <a:pt x="2281" y="1749"/>
                    <a:pt x="2090" y="1800"/>
                    <a:pt x="1918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23" y="2808"/>
                    <a:pt x="1673" y="2890"/>
                    <a:pt x="1738" y="2955"/>
                  </a:cubicBezTo>
                  <a:cubicBezTo>
                    <a:pt x="1846" y="3063"/>
                    <a:pt x="1989" y="3107"/>
                    <a:pt x="2129" y="3107"/>
                  </a:cubicBezTo>
                  <a:cubicBezTo>
                    <a:pt x="2373" y="3107"/>
                    <a:pt x="2608" y="2974"/>
                    <a:pt x="2640" y="2808"/>
                  </a:cubicBezTo>
                  <a:cubicBezTo>
                    <a:pt x="2713" y="2542"/>
                    <a:pt x="2508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18" y="2513"/>
                    <a:pt x="1820" y="2529"/>
                  </a:cubicBezTo>
                  <a:cubicBezTo>
                    <a:pt x="1738" y="2529"/>
                    <a:pt x="1722" y="2382"/>
                    <a:pt x="1722" y="2382"/>
                  </a:cubicBezTo>
                  <a:cubicBezTo>
                    <a:pt x="1722" y="2185"/>
                    <a:pt x="1836" y="2005"/>
                    <a:pt x="2017" y="1923"/>
                  </a:cubicBezTo>
                  <a:cubicBezTo>
                    <a:pt x="2158" y="1849"/>
                    <a:pt x="2310" y="1814"/>
                    <a:pt x="2459" y="1814"/>
                  </a:cubicBezTo>
                  <a:cubicBezTo>
                    <a:pt x="2777" y="1814"/>
                    <a:pt x="3084" y="1972"/>
                    <a:pt x="3263" y="2250"/>
                  </a:cubicBezTo>
                  <a:cubicBezTo>
                    <a:pt x="3541" y="2660"/>
                    <a:pt x="3525" y="3201"/>
                    <a:pt x="3246" y="3611"/>
                  </a:cubicBezTo>
                  <a:cubicBezTo>
                    <a:pt x="3002" y="3932"/>
                    <a:pt x="2557" y="4112"/>
                    <a:pt x="2108" y="4112"/>
                  </a:cubicBezTo>
                  <a:cubicBezTo>
                    <a:pt x="1984" y="4112"/>
                    <a:pt x="1859" y="4098"/>
                    <a:pt x="1738" y="4070"/>
                  </a:cubicBezTo>
                  <a:cubicBezTo>
                    <a:pt x="542" y="3758"/>
                    <a:pt x="197" y="1841"/>
                    <a:pt x="1263" y="923"/>
                  </a:cubicBezTo>
                  <a:cubicBezTo>
                    <a:pt x="1729" y="478"/>
                    <a:pt x="2303" y="308"/>
                    <a:pt x="2885" y="308"/>
                  </a:cubicBezTo>
                  <a:cubicBezTo>
                    <a:pt x="3592" y="308"/>
                    <a:pt x="4312" y="559"/>
                    <a:pt x="4869" y="874"/>
                  </a:cubicBezTo>
                  <a:cubicBezTo>
                    <a:pt x="5803" y="1398"/>
                    <a:pt x="6541" y="2234"/>
                    <a:pt x="6951" y="3234"/>
                  </a:cubicBezTo>
                  <a:cubicBezTo>
                    <a:pt x="7278" y="4037"/>
                    <a:pt x="7442" y="4906"/>
                    <a:pt x="7459" y="5775"/>
                  </a:cubicBezTo>
                  <a:cubicBezTo>
                    <a:pt x="7442" y="5922"/>
                    <a:pt x="7442" y="6070"/>
                    <a:pt x="7410" y="6217"/>
                  </a:cubicBezTo>
                  <a:lnTo>
                    <a:pt x="7410" y="6283"/>
                  </a:lnTo>
                  <a:cubicBezTo>
                    <a:pt x="7410" y="6250"/>
                    <a:pt x="7426" y="6233"/>
                    <a:pt x="7426" y="6217"/>
                  </a:cubicBezTo>
                  <a:lnTo>
                    <a:pt x="7446" y="6126"/>
                  </a:lnTo>
                  <a:lnTo>
                    <a:pt x="7446" y="6126"/>
                  </a:lnTo>
                  <a:cubicBezTo>
                    <a:pt x="7449" y="6137"/>
                    <a:pt x="7452" y="6145"/>
                    <a:pt x="7459" y="6152"/>
                  </a:cubicBezTo>
                  <a:cubicBezTo>
                    <a:pt x="7459" y="6135"/>
                    <a:pt x="7459" y="6102"/>
                    <a:pt x="7459" y="6070"/>
                  </a:cubicBezTo>
                  <a:lnTo>
                    <a:pt x="7446" y="6126"/>
                  </a:lnTo>
                  <a:lnTo>
                    <a:pt x="7446" y="6126"/>
                  </a:lnTo>
                  <a:cubicBezTo>
                    <a:pt x="7442" y="6108"/>
                    <a:pt x="7442" y="6084"/>
                    <a:pt x="7442" y="6053"/>
                  </a:cubicBezTo>
                  <a:cubicBezTo>
                    <a:pt x="7688" y="4857"/>
                    <a:pt x="7524" y="3627"/>
                    <a:pt x="7000" y="2529"/>
                  </a:cubicBezTo>
                  <a:cubicBezTo>
                    <a:pt x="6319" y="1104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3319225" y="2859050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9" y="1"/>
                  </a:moveTo>
                  <a:cubicBezTo>
                    <a:pt x="60" y="1"/>
                    <a:pt x="1" y="778"/>
                    <a:pt x="1084" y="954"/>
                  </a:cubicBezTo>
                  <a:cubicBezTo>
                    <a:pt x="2346" y="1167"/>
                    <a:pt x="3035" y="3265"/>
                    <a:pt x="3035" y="3265"/>
                  </a:cubicBezTo>
                  <a:cubicBezTo>
                    <a:pt x="3035" y="3265"/>
                    <a:pt x="2723" y="987"/>
                    <a:pt x="1461" y="249"/>
                  </a:cubicBezTo>
                  <a:cubicBezTo>
                    <a:pt x="1169" y="71"/>
                    <a:pt x="917" y="1"/>
                    <a:pt x="7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3166425" y="2852575"/>
              <a:ext cx="130750" cy="112650"/>
            </a:xfrm>
            <a:custGeom>
              <a:avLst/>
              <a:gdLst/>
              <a:ahLst/>
              <a:cxnLst/>
              <a:rect l="l" t="t" r="r" b="b"/>
              <a:pathLst>
                <a:path w="5230" h="4506" extrusionOk="0">
                  <a:moveTo>
                    <a:pt x="2180" y="0"/>
                  </a:moveTo>
                  <a:lnTo>
                    <a:pt x="2180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1" y="1312"/>
                    <a:pt x="574" y="1689"/>
                  </a:cubicBezTo>
                  <a:cubicBezTo>
                    <a:pt x="0" y="2082"/>
                    <a:pt x="99" y="2688"/>
                    <a:pt x="214" y="3033"/>
                  </a:cubicBezTo>
                  <a:cubicBezTo>
                    <a:pt x="279" y="3262"/>
                    <a:pt x="246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2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69" y="1836"/>
                    <a:pt x="1869" y="1836"/>
                  </a:cubicBezTo>
                  <a:cubicBezTo>
                    <a:pt x="1873" y="1836"/>
                    <a:pt x="1878" y="1836"/>
                    <a:pt x="1882" y="1836"/>
                  </a:cubicBezTo>
                  <a:cubicBezTo>
                    <a:pt x="2162" y="1836"/>
                    <a:pt x="2098" y="2365"/>
                    <a:pt x="2066" y="2656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3" y="4419"/>
                    <a:pt x="3051" y="4506"/>
                    <a:pt x="3370" y="4506"/>
                  </a:cubicBezTo>
                  <a:cubicBezTo>
                    <a:pt x="3767" y="4506"/>
                    <a:pt x="4164" y="4371"/>
                    <a:pt x="4410" y="4262"/>
                  </a:cubicBezTo>
                  <a:cubicBezTo>
                    <a:pt x="4519" y="4207"/>
                    <a:pt x="4637" y="4181"/>
                    <a:pt x="4755" y="4181"/>
                  </a:cubicBezTo>
                  <a:cubicBezTo>
                    <a:pt x="4921" y="4181"/>
                    <a:pt x="5086" y="4232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5"/>
                    <a:pt x="2541" y="2836"/>
                    <a:pt x="2197" y="1771"/>
                  </a:cubicBezTo>
                  <a:cubicBezTo>
                    <a:pt x="1869" y="689"/>
                    <a:pt x="2180" y="0"/>
                    <a:pt x="21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3187325" y="2928375"/>
              <a:ext cx="31975" cy="50025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lnTo>
                    <a:pt x="951" y="1"/>
                  </a:ln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32" y="1378"/>
                    <a:pt x="148" y="1443"/>
                    <a:pt x="164" y="1525"/>
                  </a:cubicBezTo>
                  <a:cubicBezTo>
                    <a:pt x="213" y="1771"/>
                    <a:pt x="246" y="2000"/>
                    <a:pt x="246" y="2000"/>
                  </a:cubicBezTo>
                  <a:cubicBezTo>
                    <a:pt x="246" y="2000"/>
                    <a:pt x="246" y="1853"/>
                    <a:pt x="771" y="1558"/>
                  </a:cubicBezTo>
                  <a:cubicBezTo>
                    <a:pt x="787" y="1541"/>
                    <a:pt x="804" y="1541"/>
                    <a:pt x="820" y="1525"/>
                  </a:cubicBezTo>
                  <a:cubicBezTo>
                    <a:pt x="1279" y="1246"/>
                    <a:pt x="1082" y="837"/>
                    <a:pt x="1000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3044725" y="2713275"/>
              <a:ext cx="172950" cy="122150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3" y="0"/>
                    <a:pt x="4503" y="54"/>
                    <a:pt x="4229" y="180"/>
                  </a:cubicBezTo>
                  <a:cubicBezTo>
                    <a:pt x="2770" y="835"/>
                    <a:pt x="3033" y="3310"/>
                    <a:pt x="4786" y="3655"/>
                  </a:cubicBezTo>
                  <a:cubicBezTo>
                    <a:pt x="4983" y="3704"/>
                    <a:pt x="5196" y="3736"/>
                    <a:pt x="5360" y="3753"/>
                  </a:cubicBezTo>
                  <a:cubicBezTo>
                    <a:pt x="4901" y="3835"/>
                    <a:pt x="4459" y="3982"/>
                    <a:pt x="4049" y="4195"/>
                  </a:cubicBezTo>
                  <a:cubicBezTo>
                    <a:pt x="3901" y="4261"/>
                    <a:pt x="3655" y="4343"/>
                    <a:pt x="3623" y="4359"/>
                  </a:cubicBezTo>
                  <a:cubicBezTo>
                    <a:pt x="3165" y="4531"/>
                    <a:pt x="2733" y="4607"/>
                    <a:pt x="2344" y="4607"/>
                  </a:cubicBezTo>
                  <a:cubicBezTo>
                    <a:pt x="1508" y="4607"/>
                    <a:pt x="870" y="4256"/>
                    <a:pt x="590" y="3753"/>
                  </a:cubicBezTo>
                  <a:cubicBezTo>
                    <a:pt x="361" y="3359"/>
                    <a:pt x="344" y="2851"/>
                    <a:pt x="558" y="2442"/>
                  </a:cubicBezTo>
                  <a:cubicBezTo>
                    <a:pt x="558" y="2442"/>
                    <a:pt x="574" y="2425"/>
                    <a:pt x="574" y="2425"/>
                  </a:cubicBezTo>
                  <a:cubicBezTo>
                    <a:pt x="779" y="2109"/>
                    <a:pt x="1119" y="1957"/>
                    <a:pt x="1436" y="1957"/>
                  </a:cubicBezTo>
                  <a:cubicBezTo>
                    <a:pt x="1726" y="1957"/>
                    <a:pt x="1998" y="2084"/>
                    <a:pt x="2131" y="2327"/>
                  </a:cubicBezTo>
                  <a:cubicBezTo>
                    <a:pt x="2246" y="2458"/>
                    <a:pt x="2295" y="2622"/>
                    <a:pt x="2295" y="2802"/>
                  </a:cubicBezTo>
                  <a:cubicBezTo>
                    <a:pt x="2295" y="2950"/>
                    <a:pt x="2229" y="3097"/>
                    <a:pt x="2131" y="3212"/>
                  </a:cubicBezTo>
                  <a:cubicBezTo>
                    <a:pt x="2017" y="3309"/>
                    <a:pt x="1959" y="3339"/>
                    <a:pt x="1930" y="3339"/>
                  </a:cubicBezTo>
                  <a:cubicBezTo>
                    <a:pt x="1905" y="3339"/>
                    <a:pt x="1902" y="3317"/>
                    <a:pt x="1902" y="3294"/>
                  </a:cubicBezTo>
                  <a:cubicBezTo>
                    <a:pt x="2027" y="3034"/>
                    <a:pt x="1732" y="2858"/>
                    <a:pt x="1475" y="2858"/>
                  </a:cubicBezTo>
                  <a:cubicBezTo>
                    <a:pt x="1296" y="2858"/>
                    <a:pt x="1134" y="2944"/>
                    <a:pt x="1148" y="3146"/>
                  </a:cubicBezTo>
                  <a:cubicBezTo>
                    <a:pt x="1137" y="3421"/>
                    <a:pt x="1383" y="3548"/>
                    <a:pt x="1641" y="3548"/>
                  </a:cubicBezTo>
                  <a:cubicBezTo>
                    <a:pt x="1768" y="3548"/>
                    <a:pt x="1897" y="3517"/>
                    <a:pt x="2000" y="3458"/>
                  </a:cubicBezTo>
                  <a:lnTo>
                    <a:pt x="2033" y="3425"/>
                  </a:lnTo>
                  <a:cubicBezTo>
                    <a:pt x="2049" y="3409"/>
                    <a:pt x="2066" y="3392"/>
                    <a:pt x="2098" y="3376"/>
                  </a:cubicBezTo>
                  <a:cubicBezTo>
                    <a:pt x="2393" y="3097"/>
                    <a:pt x="2426" y="2622"/>
                    <a:pt x="2180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59" y="2360"/>
                  </a:cubicBezTo>
                  <a:cubicBezTo>
                    <a:pt x="0" y="2966"/>
                    <a:pt x="148" y="4113"/>
                    <a:pt x="935" y="4589"/>
                  </a:cubicBezTo>
                  <a:cubicBezTo>
                    <a:pt x="1300" y="4787"/>
                    <a:pt x="1707" y="4886"/>
                    <a:pt x="2131" y="4886"/>
                  </a:cubicBezTo>
                  <a:cubicBezTo>
                    <a:pt x="2164" y="4886"/>
                    <a:pt x="2197" y="4885"/>
                    <a:pt x="2229" y="4884"/>
                  </a:cubicBezTo>
                  <a:cubicBezTo>
                    <a:pt x="3131" y="4867"/>
                    <a:pt x="3852" y="4359"/>
                    <a:pt x="5032" y="3999"/>
                  </a:cubicBezTo>
                  <a:cubicBezTo>
                    <a:pt x="5459" y="3900"/>
                    <a:pt x="5901" y="3835"/>
                    <a:pt x="6344" y="3802"/>
                  </a:cubicBezTo>
                  <a:cubicBezTo>
                    <a:pt x="6540" y="3786"/>
                    <a:pt x="6737" y="3720"/>
                    <a:pt x="6917" y="3622"/>
                  </a:cubicBezTo>
                  <a:lnTo>
                    <a:pt x="6917" y="3622"/>
                  </a:lnTo>
                  <a:cubicBezTo>
                    <a:pt x="6917" y="3622"/>
                    <a:pt x="6786" y="3657"/>
                    <a:pt x="6624" y="3657"/>
                  </a:cubicBezTo>
                  <a:cubicBezTo>
                    <a:pt x="6471" y="3657"/>
                    <a:pt x="6290" y="3626"/>
                    <a:pt x="6163" y="3507"/>
                  </a:cubicBezTo>
                  <a:cubicBezTo>
                    <a:pt x="5901" y="3278"/>
                    <a:pt x="5917" y="3376"/>
                    <a:pt x="5622" y="3278"/>
                  </a:cubicBezTo>
                  <a:cubicBezTo>
                    <a:pt x="5459" y="3228"/>
                    <a:pt x="5344" y="3081"/>
                    <a:pt x="5360" y="2917"/>
                  </a:cubicBezTo>
                  <a:lnTo>
                    <a:pt x="5360" y="2917"/>
                  </a:lnTo>
                  <a:cubicBezTo>
                    <a:pt x="5163" y="3081"/>
                    <a:pt x="5114" y="3376"/>
                    <a:pt x="5278" y="3573"/>
                  </a:cubicBezTo>
                  <a:cubicBezTo>
                    <a:pt x="5278" y="3573"/>
                    <a:pt x="4557" y="3573"/>
                    <a:pt x="4377" y="3212"/>
                  </a:cubicBezTo>
                  <a:cubicBezTo>
                    <a:pt x="4213" y="2835"/>
                    <a:pt x="4409" y="2835"/>
                    <a:pt x="4557" y="2753"/>
                  </a:cubicBezTo>
                  <a:cubicBezTo>
                    <a:pt x="4688" y="2671"/>
                    <a:pt x="4737" y="2540"/>
                    <a:pt x="4590" y="2327"/>
                  </a:cubicBezTo>
                  <a:cubicBezTo>
                    <a:pt x="4442" y="2114"/>
                    <a:pt x="4459" y="1753"/>
                    <a:pt x="4737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7" y="1556"/>
                    <a:pt x="3737" y="2163"/>
                    <a:pt x="3737" y="2163"/>
                  </a:cubicBezTo>
                  <a:cubicBezTo>
                    <a:pt x="3737" y="2163"/>
                    <a:pt x="3442" y="1425"/>
                    <a:pt x="3918" y="1048"/>
                  </a:cubicBezTo>
                  <a:cubicBezTo>
                    <a:pt x="4107" y="903"/>
                    <a:pt x="4257" y="848"/>
                    <a:pt x="4375" y="848"/>
                  </a:cubicBezTo>
                  <a:cubicBezTo>
                    <a:pt x="4562" y="848"/>
                    <a:pt x="4664" y="989"/>
                    <a:pt x="4705" y="1130"/>
                  </a:cubicBezTo>
                  <a:cubicBezTo>
                    <a:pt x="4757" y="1300"/>
                    <a:pt x="4861" y="1459"/>
                    <a:pt x="5000" y="1459"/>
                  </a:cubicBezTo>
                  <a:cubicBezTo>
                    <a:pt x="5036" y="1459"/>
                    <a:pt x="5074" y="1449"/>
                    <a:pt x="5114" y="1425"/>
                  </a:cubicBezTo>
                  <a:cubicBezTo>
                    <a:pt x="5255" y="1361"/>
                    <a:pt x="5366" y="1267"/>
                    <a:pt x="5464" y="1267"/>
                  </a:cubicBezTo>
                  <a:cubicBezTo>
                    <a:pt x="5514" y="1267"/>
                    <a:pt x="5561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49" y="2032"/>
                    <a:pt x="5360" y="2032"/>
                  </a:cubicBezTo>
                  <a:cubicBezTo>
                    <a:pt x="5467" y="2032"/>
                    <a:pt x="6078" y="2005"/>
                    <a:pt x="6213" y="1393"/>
                  </a:cubicBezTo>
                  <a:cubicBezTo>
                    <a:pt x="6330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3017275" y="27788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6" y="1"/>
                  </a:moveTo>
                  <a:cubicBezTo>
                    <a:pt x="836" y="1"/>
                    <a:pt x="0" y="919"/>
                    <a:pt x="557" y="1706"/>
                  </a:cubicBezTo>
                  <a:cubicBezTo>
                    <a:pt x="869" y="2165"/>
                    <a:pt x="1377" y="2460"/>
                    <a:pt x="1934" y="2492"/>
                  </a:cubicBezTo>
                  <a:cubicBezTo>
                    <a:pt x="1869" y="2492"/>
                    <a:pt x="1475" y="2492"/>
                    <a:pt x="1295" y="2705"/>
                  </a:cubicBezTo>
                  <a:cubicBezTo>
                    <a:pt x="1180" y="2886"/>
                    <a:pt x="1131" y="3082"/>
                    <a:pt x="1147" y="3296"/>
                  </a:cubicBezTo>
                  <a:cubicBezTo>
                    <a:pt x="1200" y="3204"/>
                    <a:pt x="1304" y="3154"/>
                    <a:pt x="1402" y="3154"/>
                  </a:cubicBezTo>
                  <a:cubicBezTo>
                    <a:pt x="1427" y="3154"/>
                    <a:pt x="1452" y="3158"/>
                    <a:pt x="1475" y="3164"/>
                  </a:cubicBezTo>
                  <a:cubicBezTo>
                    <a:pt x="1589" y="3199"/>
                    <a:pt x="1749" y="3272"/>
                    <a:pt x="1932" y="3272"/>
                  </a:cubicBezTo>
                  <a:cubicBezTo>
                    <a:pt x="2091" y="3272"/>
                    <a:pt x="2267" y="3217"/>
                    <a:pt x="2442" y="3033"/>
                  </a:cubicBezTo>
                  <a:cubicBezTo>
                    <a:pt x="2819" y="2623"/>
                    <a:pt x="3311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26" y="2456"/>
                    <a:pt x="3108" y="2456"/>
                  </a:cubicBezTo>
                  <a:cubicBezTo>
                    <a:pt x="2646" y="2456"/>
                    <a:pt x="2156" y="2358"/>
                    <a:pt x="1754" y="2050"/>
                  </a:cubicBezTo>
                  <a:cubicBezTo>
                    <a:pt x="1098" y="1574"/>
                    <a:pt x="754" y="788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3170925" y="2593000"/>
              <a:ext cx="110675" cy="157150"/>
            </a:xfrm>
            <a:custGeom>
              <a:avLst/>
              <a:gdLst/>
              <a:ahLst/>
              <a:cxnLst/>
              <a:rect l="l" t="t" r="r" b="b"/>
              <a:pathLst>
                <a:path w="4427" h="6286" extrusionOk="0">
                  <a:moveTo>
                    <a:pt x="2646" y="0"/>
                  </a:moveTo>
                  <a:cubicBezTo>
                    <a:pt x="2148" y="0"/>
                    <a:pt x="1625" y="206"/>
                    <a:pt x="1279" y="614"/>
                  </a:cubicBezTo>
                  <a:cubicBezTo>
                    <a:pt x="1" y="2253"/>
                    <a:pt x="902" y="4269"/>
                    <a:pt x="1656" y="5122"/>
                  </a:cubicBezTo>
                  <a:cubicBezTo>
                    <a:pt x="2082" y="5646"/>
                    <a:pt x="2640" y="6040"/>
                    <a:pt x="3263" y="6285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2" y="4745"/>
                    <a:pt x="1296" y="4302"/>
                    <a:pt x="1165" y="3860"/>
                  </a:cubicBezTo>
                  <a:cubicBezTo>
                    <a:pt x="1017" y="3319"/>
                    <a:pt x="968" y="2761"/>
                    <a:pt x="1001" y="2220"/>
                  </a:cubicBezTo>
                  <a:cubicBezTo>
                    <a:pt x="1132" y="745"/>
                    <a:pt x="1968" y="188"/>
                    <a:pt x="2722" y="172"/>
                  </a:cubicBezTo>
                  <a:cubicBezTo>
                    <a:pt x="3066" y="172"/>
                    <a:pt x="3394" y="303"/>
                    <a:pt x="3640" y="565"/>
                  </a:cubicBezTo>
                  <a:cubicBezTo>
                    <a:pt x="4279" y="1106"/>
                    <a:pt x="3935" y="2040"/>
                    <a:pt x="3394" y="2270"/>
                  </a:cubicBezTo>
                  <a:cubicBezTo>
                    <a:pt x="3275" y="2337"/>
                    <a:pt x="3143" y="2370"/>
                    <a:pt x="3010" y="2370"/>
                  </a:cubicBezTo>
                  <a:cubicBezTo>
                    <a:pt x="2885" y="2370"/>
                    <a:pt x="2759" y="2341"/>
                    <a:pt x="2640" y="2286"/>
                  </a:cubicBezTo>
                  <a:cubicBezTo>
                    <a:pt x="2476" y="2204"/>
                    <a:pt x="2361" y="2024"/>
                    <a:pt x="2328" y="1827"/>
                  </a:cubicBezTo>
                  <a:cubicBezTo>
                    <a:pt x="2328" y="1741"/>
                    <a:pt x="2352" y="1719"/>
                    <a:pt x="2397" y="1719"/>
                  </a:cubicBezTo>
                  <a:cubicBezTo>
                    <a:pt x="2442" y="1719"/>
                    <a:pt x="2507" y="1740"/>
                    <a:pt x="2593" y="1740"/>
                  </a:cubicBezTo>
                  <a:cubicBezTo>
                    <a:pt x="2653" y="1740"/>
                    <a:pt x="2724" y="1730"/>
                    <a:pt x="2804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3" y="1016"/>
                    <a:pt x="2600" y="1016"/>
                  </a:cubicBezTo>
                  <a:cubicBezTo>
                    <a:pt x="2405" y="1016"/>
                    <a:pt x="2197" y="1155"/>
                    <a:pt x="2164" y="1499"/>
                  </a:cubicBezTo>
                  <a:cubicBezTo>
                    <a:pt x="2132" y="1729"/>
                    <a:pt x="2197" y="1975"/>
                    <a:pt x="2361" y="2155"/>
                  </a:cubicBezTo>
                  <a:cubicBezTo>
                    <a:pt x="2394" y="2171"/>
                    <a:pt x="2410" y="2188"/>
                    <a:pt x="2427" y="2220"/>
                  </a:cubicBezTo>
                  <a:cubicBezTo>
                    <a:pt x="2443" y="2237"/>
                    <a:pt x="2459" y="2253"/>
                    <a:pt x="2492" y="2270"/>
                  </a:cubicBezTo>
                  <a:lnTo>
                    <a:pt x="2541" y="2302"/>
                  </a:lnTo>
                  <a:lnTo>
                    <a:pt x="2574" y="2319"/>
                  </a:lnTo>
                  <a:lnTo>
                    <a:pt x="2607" y="2352"/>
                  </a:lnTo>
                  <a:cubicBezTo>
                    <a:pt x="2738" y="2409"/>
                    <a:pt x="2877" y="2438"/>
                    <a:pt x="3015" y="2438"/>
                  </a:cubicBezTo>
                  <a:cubicBezTo>
                    <a:pt x="3152" y="2438"/>
                    <a:pt x="3287" y="2409"/>
                    <a:pt x="3410" y="2352"/>
                  </a:cubicBezTo>
                  <a:cubicBezTo>
                    <a:pt x="4000" y="2139"/>
                    <a:pt x="4426" y="1089"/>
                    <a:pt x="3738" y="450"/>
                  </a:cubicBezTo>
                  <a:cubicBezTo>
                    <a:pt x="3474" y="149"/>
                    <a:pt x="3069" y="0"/>
                    <a:pt x="26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5162475" y="3810425"/>
              <a:ext cx="226625" cy="158075"/>
            </a:xfrm>
            <a:custGeom>
              <a:avLst/>
              <a:gdLst/>
              <a:ahLst/>
              <a:cxnLst/>
              <a:rect l="l" t="t" r="r" b="b"/>
              <a:pathLst>
                <a:path w="9065" h="6323" extrusionOk="0">
                  <a:moveTo>
                    <a:pt x="2002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1" y="2714"/>
                    <a:pt x="460" y="3533"/>
                    <a:pt x="1230" y="3943"/>
                  </a:cubicBezTo>
                  <a:cubicBezTo>
                    <a:pt x="1724" y="4200"/>
                    <a:pt x="2282" y="4302"/>
                    <a:pt x="2852" y="4302"/>
                  </a:cubicBezTo>
                  <a:cubicBezTo>
                    <a:pt x="3190" y="4302"/>
                    <a:pt x="3533" y="4266"/>
                    <a:pt x="3869" y="4205"/>
                  </a:cubicBezTo>
                  <a:cubicBezTo>
                    <a:pt x="4754" y="3959"/>
                    <a:pt x="5557" y="3632"/>
                    <a:pt x="6377" y="3418"/>
                  </a:cubicBezTo>
                  <a:cubicBezTo>
                    <a:pt x="6579" y="3370"/>
                    <a:pt x="6783" y="3345"/>
                    <a:pt x="6984" y="3345"/>
                  </a:cubicBezTo>
                  <a:cubicBezTo>
                    <a:pt x="7599" y="3345"/>
                    <a:pt x="8178" y="3576"/>
                    <a:pt x="8524" y="4058"/>
                  </a:cubicBezTo>
                  <a:cubicBezTo>
                    <a:pt x="8967" y="4631"/>
                    <a:pt x="8999" y="5582"/>
                    <a:pt x="8459" y="5975"/>
                  </a:cubicBezTo>
                  <a:cubicBezTo>
                    <a:pt x="8245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6" y="5730"/>
                  </a:cubicBezTo>
                  <a:cubicBezTo>
                    <a:pt x="6524" y="5238"/>
                    <a:pt x="6770" y="4582"/>
                    <a:pt x="7229" y="4451"/>
                  </a:cubicBezTo>
                  <a:cubicBezTo>
                    <a:pt x="7321" y="4414"/>
                    <a:pt x="7416" y="4397"/>
                    <a:pt x="7511" y="4397"/>
                  </a:cubicBezTo>
                  <a:cubicBezTo>
                    <a:pt x="7754" y="4397"/>
                    <a:pt x="7989" y="4513"/>
                    <a:pt x="8131" y="4713"/>
                  </a:cubicBezTo>
                  <a:cubicBezTo>
                    <a:pt x="8229" y="4894"/>
                    <a:pt x="8245" y="5107"/>
                    <a:pt x="8163" y="5287"/>
                  </a:cubicBezTo>
                  <a:cubicBezTo>
                    <a:pt x="8163" y="5326"/>
                    <a:pt x="8113" y="5405"/>
                    <a:pt x="8067" y="5405"/>
                  </a:cubicBezTo>
                  <a:cubicBezTo>
                    <a:pt x="8055" y="5405"/>
                    <a:pt x="8043" y="5399"/>
                    <a:pt x="8032" y="5385"/>
                  </a:cubicBezTo>
                  <a:cubicBezTo>
                    <a:pt x="7983" y="5336"/>
                    <a:pt x="8032" y="4976"/>
                    <a:pt x="7672" y="4926"/>
                  </a:cubicBezTo>
                  <a:cubicBezTo>
                    <a:pt x="7657" y="4925"/>
                    <a:pt x="7643" y="4924"/>
                    <a:pt x="7629" y="4924"/>
                  </a:cubicBezTo>
                  <a:cubicBezTo>
                    <a:pt x="7285" y="4924"/>
                    <a:pt x="7178" y="5489"/>
                    <a:pt x="7524" y="5631"/>
                  </a:cubicBezTo>
                  <a:cubicBezTo>
                    <a:pt x="7593" y="5664"/>
                    <a:pt x="7666" y="5679"/>
                    <a:pt x="7739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cubicBezTo>
                    <a:pt x="8245" y="5271"/>
                    <a:pt x="8245" y="5254"/>
                    <a:pt x="8245" y="5238"/>
                  </a:cubicBezTo>
                  <a:lnTo>
                    <a:pt x="8245" y="5221"/>
                  </a:lnTo>
                  <a:cubicBezTo>
                    <a:pt x="8278" y="5107"/>
                    <a:pt x="8262" y="4976"/>
                    <a:pt x="8229" y="4844"/>
                  </a:cubicBezTo>
                  <a:cubicBezTo>
                    <a:pt x="8117" y="4533"/>
                    <a:pt x="7815" y="4344"/>
                    <a:pt x="7503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33"/>
                    <a:pt x="6426" y="5221"/>
                    <a:pt x="6754" y="5779"/>
                  </a:cubicBezTo>
                  <a:cubicBezTo>
                    <a:pt x="6925" y="6122"/>
                    <a:pt x="7333" y="6322"/>
                    <a:pt x="7759" y="6322"/>
                  </a:cubicBezTo>
                  <a:cubicBezTo>
                    <a:pt x="8024" y="6322"/>
                    <a:pt x="8297" y="6244"/>
                    <a:pt x="8524" y="6074"/>
                  </a:cubicBezTo>
                  <a:cubicBezTo>
                    <a:pt x="8950" y="5746"/>
                    <a:pt x="9065" y="5140"/>
                    <a:pt x="8934" y="4582"/>
                  </a:cubicBezTo>
                  <a:cubicBezTo>
                    <a:pt x="8836" y="4058"/>
                    <a:pt x="8475" y="3173"/>
                    <a:pt x="7213" y="2894"/>
                  </a:cubicBezTo>
                  <a:cubicBezTo>
                    <a:pt x="7066" y="2861"/>
                    <a:pt x="6917" y="2847"/>
                    <a:pt x="6765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40" y="3910"/>
                  </a:cubicBezTo>
                  <a:cubicBezTo>
                    <a:pt x="1558" y="3877"/>
                    <a:pt x="1459" y="3861"/>
                    <a:pt x="1377" y="3828"/>
                  </a:cubicBezTo>
                  <a:cubicBezTo>
                    <a:pt x="1345" y="3812"/>
                    <a:pt x="1328" y="3812"/>
                    <a:pt x="1312" y="3795"/>
                  </a:cubicBez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8"/>
                    <a:pt x="3099" y="566"/>
                  </a:cubicBezTo>
                  <a:cubicBezTo>
                    <a:pt x="3557" y="1025"/>
                    <a:pt x="3525" y="1779"/>
                    <a:pt x="3017" y="2173"/>
                  </a:cubicBezTo>
                  <a:cubicBezTo>
                    <a:pt x="2951" y="2238"/>
                    <a:pt x="2853" y="2271"/>
                    <a:pt x="2771" y="2304"/>
                  </a:cubicBezTo>
                  <a:cubicBezTo>
                    <a:pt x="2706" y="2321"/>
                    <a:pt x="2640" y="2329"/>
                    <a:pt x="2575" y="2329"/>
                  </a:cubicBezTo>
                  <a:cubicBezTo>
                    <a:pt x="2391" y="2329"/>
                    <a:pt x="2211" y="2265"/>
                    <a:pt x="2066" y="2156"/>
                  </a:cubicBezTo>
                  <a:cubicBezTo>
                    <a:pt x="1935" y="2074"/>
                    <a:pt x="1886" y="1927"/>
                    <a:pt x="1918" y="1779"/>
                  </a:cubicBezTo>
                  <a:lnTo>
                    <a:pt x="1918" y="1779"/>
                  </a:lnTo>
                  <a:cubicBezTo>
                    <a:pt x="1994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1"/>
                  </a:cubicBezTo>
                  <a:cubicBezTo>
                    <a:pt x="2607" y="1730"/>
                    <a:pt x="2525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8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69"/>
                  </a:cubicBezTo>
                  <a:cubicBezTo>
                    <a:pt x="2722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902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41" y="911"/>
                    <a:pt x="3164" y="501"/>
                  </a:cubicBezTo>
                  <a:cubicBezTo>
                    <a:pt x="2891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5201000" y="3900300"/>
              <a:ext cx="161875" cy="92725"/>
            </a:xfrm>
            <a:custGeom>
              <a:avLst/>
              <a:gdLst/>
              <a:ahLst/>
              <a:cxnLst/>
              <a:rect l="l" t="t" r="r" b="b"/>
              <a:pathLst>
                <a:path w="6475" h="3709" extrusionOk="0">
                  <a:moveTo>
                    <a:pt x="5522" y="1"/>
                  </a:moveTo>
                  <a:cubicBezTo>
                    <a:pt x="5269" y="1"/>
                    <a:pt x="4968" y="45"/>
                    <a:pt x="4623" y="168"/>
                  </a:cubicBezTo>
                  <a:cubicBezTo>
                    <a:pt x="3779" y="468"/>
                    <a:pt x="2600" y="1030"/>
                    <a:pt x="1433" y="1030"/>
                  </a:cubicBezTo>
                  <a:cubicBezTo>
                    <a:pt x="945" y="1030"/>
                    <a:pt x="459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46" y="1334"/>
                  </a:cubicBezTo>
                  <a:cubicBezTo>
                    <a:pt x="1372" y="1334"/>
                    <a:pt x="1399" y="1333"/>
                    <a:pt x="1426" y="1331"/>
                  </a:cubicBezTo>
                  <a:cubicBezTo>
                    <a:pt x="1951" y="1295"/>
                    <a:pt x="2176" y="1159"/>
                    <a:pt x="2311" y="1159"/>
                  </a:cubicBezTo>
                  <a:cubicBezTo>
                    <a:pt x="2357" y="1159"/>
                    <a:pt x="2393" y="1175"/>
                    <a:pt x="2426" y="1217"/>
                  </a:cubicBezTo>
                  <a:cubicBezTo>
                    <a:pt x="2487" y="1314"/>
                    <a:pt x="2403" y="1367"/>
                    <a:pt x="2261" y="1367"/>
                  </a:cubicBezTo>
                  <a:cubicBezTo>
                    <a:pt x="2212" y="1367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4" y="1321"/>
                    <a:pt x="1756" y="1350"/>
                    <a:pt x="1672" y="1413"/>
                  </a:cubicBezTo>
                  <a:cubicBezTo>
                    <a:pt x="1513" y="1573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8" y="2459"/>
                    <a:pt x="2048" y="2459"/>
                  </a:cubicBezTo>
                  <a:cubicBezTo>
                    <a:pt x="2188" y="2459"/>
                    <a:pt x="2343" y="2419"/>
                    <a:pt x="2508" y="2315"/>
                  </a:cubicBezTo>
                  <a:cubicBezTo>
                    <a:pt x="3180" y="1872"/>
                    <a:pt x="2820" y="1381"/>
                    <a:pt x="3066" y="1249"/>
                  </a:cubicBezTo>
                  <a:cubicBezTo>
                    <a:pt x="3112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6"/>
                  </a:cubicBezTo>
                  <a:cubicBezTo>
                    <a:pt x="3082" y="1938"/>
                    <a:pt x="2213" y="2889"/>
                    <a:pt x="3557" y="3708"/>
                  </a:cubicBezTo>
                  <a:cubicBezTo>
                    <a:pt x="3574" y="3708"/>
                    <a:pt x="3377" y="3249"/>
                    <a:pt x="3738" y="3085"/>
                  </a:cubicBezTo>
                  <a:cubicBezTo>
                    <a:pt x="4098" y="2921"/>
                    <a:pt x="4819" y="2708"/>
                    <a:pt x="4721" y="2200"/>
                  </a:cubicBezTo>
                  <a:cubicBezTo>
                    <a:pt x="4623" y="1708"/>
                    <a:pt x="4246" y="954"/>
                    <a:pt x="4852" y="512"/>
                  </a:cubicBezTo>
                  <a:cubicBezTo>
                    <a:pt x="5199" y="242"/>
                    <a:pt x="5500" y="142"/>
                    <a:pt x="5806" y="142"/>
                  </a:cubicBezTo>
                  <a:cubicBezTo>
                    <a:pt x="6021" y="142"/>
                    <a:pt x="6238" y="192"/>
                    <a:pt x="6475" y="266"/>
                  </a:cubicBezTo>
                  <a:cubicBezTo>
                    <a:pt x="6475" y="266"/>
                    <a:pt x="6143" y="1"/>
                    <a:pt x="55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5230900" y="3808375"/>
              <a:ext cx="90200" cy="63350"/>
            </a:xfrm>
            <a:custGeom>
              <a:avLst/>
              <a:gdLst/>
              <a:ahLst/>
              <a:cxnLst/>
              <a:rect l="l" t="t" r="r" b="b"/>
              <a:pathLst>
                <a:path w="3608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8" y="550"/>
                  </a:cubicBezTo>
                  <a:cubicBezTo>
                    <a:pt x="1378" y="747"/>
                    <a:pt x="1427" y="1025"/>
                    <a:pt x="1345" y="1271"/>
                  </a:cubicBezTo>
                  <a:cubicBezTo>
                    <a:pt x="1312" y="1501"/>
                    <a:pt x="1181" y="2156"/>
                    <a:pt x="2214" y="2156"/>
                  </a:cubicBezTo>
                  <a:cubicBezTo>
                    <a:pt x="3263" y="2173"/>
                    <a:pt x="3083" y="2533"/>
                    <a:pt x="3083" y="2533"/>
                  </a:cubicBezTo>
                  <a:cubicBezTo>
                    <a:pt x="3083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5195675" y="374180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3" y="1443"/>
                  </a:cubicBezTo>
                  <a:cubicBezTo>
                    <a:pt x="869" y="2180"/>
                    <a:pt x="0" y="2623"/>
                    <a:pt x="0" y="2623"/>
                  </a:cubicBezTo>
                  <a:cubicBezTo>
                    <a:pt x="590" y="2410"/>
                    <a:pt x="1754" y="2672"/>
                    <a:pt x="2016" y="2016"/>
                  </a:cubicBezTo>
                  <a:cubicBezTo>
                    <a:pt x="2262" y="1361"/>
                    <a:pt x="1623" y="935"/>
                    <a:pt x="1262" y="738"/>
                  </a:cubicBezTo>
                  <a:cubicBezTo>
                    <a:pt x="918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5110850" y="3770900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20" y="0"/>
                  </a:move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1" y="122"/>
                    <a:pt x="2410" y="115"/>
                  </a:cubicBezTo>
                  <a:cubicBezTo>
                    <a:pt x="2352" y="104"/>
                    <a:pt x="2273" y="96"/>
                    <a:pt x="2182" y="96"/>
                  </a:cubicBezTo>
                  <a:cubicBezTo>
                    <a:pt x="1857" y="96"/>
                    <a:pt x="1387" y="202"/>
                    <a:pt x="1246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41" y="2509"/>
                    <a:pt x="1407" y="2516"/>
                    <a:pt x="1373" y="2516"/>
                  </a:cubicBezTo>
                  <a:cubicBezTo>
                    <a:pt x="1214" y="2516"/>
                    <a:pt x="1080" y="2343"/>
                    <a:pt x="1148" y="2180"/>
                  </a:cubicBezTo>
                  <a:cubicBezTo>
                    <a:pt x="1236" y="1946"/>
                    <a:pt x="1048" y="1711"/>
                    <a:pt x="820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8" y="1729"/>
                    <a:pt x="623" y="1733"/>
                    <a:pt x="575" y="1733"/>
                  </a:cubicBezTo>
                  <a:cubicBezTo>
                    <a:pt x="414" y="1733"/>
                    <a:pt x="321" y="1687"/>
                    <a:pt x="295" y="1574"/>
                  </a:cubicBezTo>
                  <a:lnTo>
                    <a:pt x="295" y="1574"/>
                  </a:lnTo>
                  <a:cubicBezTo>
                    <a:pt x="295" y="1574"/>
                    <a:pt x="0" y="2475"/>
                    <a:pt x="705" y="2918"/>
                  </a:cubicBezTo>
                  <a:cubicBezTo>
                    <a:pt x="1394" y="3344"/>
                    <a:pt x="1738" y="4032"/>
                    <a:pt x="2131" y="4295"/>
                  </a:cubicBezTo>
                  <a:cubicBezTo>
                    <a:pt x="2131" y="4295"/>
                    <a:pt x="1541" y="3344"/>
                    <a:pt x="2082" y="2475"/>
                  </a:cubicBezTo>
                  <a:cubicBezTo>
                    <a:pt x="2639" y="1606"/>
                    <a:pt x="3197" y="1328"/>
                    <a:pt x="2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5005950" y="3612075"/>
              <a:ext cx="202850" cy="202275"/>
            </a:xfrm>
            <a:custGeom>
              <a:avLst/>
              <a:gdLst/>
              <a:ahLst/>
              <a:cxnLst/>
              <a:rect l="l" t="t" r="r" b="b"/>
              <a:pathLst>
                <a:path w="8114" h="8091" extrusionOk="0">
                  <a:moveTo>
                    <a:pt x="2411" y="0"/>
                  </a:moveTo>
                  <a:cubicBezTo>
                    <a:pt x="2302" y="0"/>
                    <a:pt x="2192" y="9"/>
                    <a:pt x="2082" y="26"/>
                  </a:cubicBezTo>
                  <a:cubicBezTo>
                    <a:pt x="770" y="157"/>
                    <a:pt x="0" y="1977"/>
                    <a:pt x="787" y="3239"/>
                  </a:cubicBezTo>
                  <a:cubicBezTo>
                    <a:pt x="1391" y="4196"/>
                    <a:pt x="2457" y="4478"/>
                    <a:pt x="3429" y="4478"/>
                  </a:cubicBezTo>
                  <a:cubicBezTo>
                    <a:pt x="3538" y="4478"/>
                    <a:pt x="3647" y="4475"/>
                    <a:pt x="3754" y="4468"/>
                  </a:cubicBezTo>
                  <a:cubicBezTo>
                    <a:pt x="3950" y="4468"/>
                    <a:pt x="4196" y="4435"/>
                    <a:pt x="4442" y="4403"/>
                  </a:cubicBezTo>
                  <a:cubicBezTo>
                    <a:pt x="4442" y="4403"/>
                    <a:pt x="4638" y="4372"/>
                    <a:pt x="4932" y="4372"/>
                  </a:cubicBezTo>
                  <a:cubicBezTo>
                    <a:pt x="5419" y="4372"/>
                    <a:pt x="6177" y="4455"/>
                    <a:pt x="6770" y="4894"/>
                  </a:cubicBezTo>
                  <a:cubicBezTo>
                    <a:pt x="7163" y="5239"/>
                    <a:pt x="7425" y="5697"/>
                    <a:pt x="7507" y="6222"/>
                  </a:cubicBezTo>
                  <a:cubicBezTo>
                    <a:pt x="7507" y="6222"/>
                    <a:pt x="7671" y="7419"/>
                    <a:pt x="7098" y="8058"/>
                  </a:cubicBezTo>
                  <a:cubicBezTo>
                    <a:pt x="7098" y="8074"/>
                    <a:pt x="7081" y="8091"/>
                    <a:pt x="7081" y="8091"/>
                  </a:cubicBezTo>
                  <a:cubicBezTo>
                    <a:pt x="7081" y="8091"/>
                    <a:pt x="8114" y="7582"/>
                    <a:pt x="7983" y="5976"/>
                  </a:cubicBezTo>
                  <a:cubicBezTo>
                    <a:pt x="7874" y="4660"/>
                    <a:pt x="6822" y="4006"/>
                    <a:pt x="5486" y="4006"/>
                  </a:cubicBezTo>
                  <a:cubicBezTo>
                    <a:pt x="5209" y="4006"/>
                    <a:pt x="4919" y="4035"/>
                    <a:pt x="4622" y="4091"/>
                  </a:cubicBezTo>
                  <a:cubicBezTo>
                    <a:pt x="4113" y="4192"/>
                    <a:pt x="3657" y="4242"/>
                    <a:pt x="3248" y="4242"/>
                  </a:cubicBezTo>
                  <a:cubicBezTo>
                    <a:pt x="2722" y="4242"/>
                    <a:pt x="2272" y="4159"/>
                    <a:pt x="1885" y="3993"/>
                  </a:cubicBezTo>
                  <a:cubicBezTo>
                    <a:pt x="1492" y="3812"/>
                    <a:pt x="1164" y="3517"/>
                    <a:pt x="934" y="3140"/>
                  </a:cubicBezTo>
                  <a:cubicBezTo>
                    <a:pt x="213" y="1993"/>
                    <a:pt x="902" y="305"/>
                    <a:pt x="2098" y="157"/>
                  </a:cubicBezTo>
                  <a:cubicBezTo>
                    <a:pt x="2199" y="143"/>
                    <a:pt x="2302" y="135"/>
                    <a:pt x="2403" y="135"/>
                  </a:cubicBezTo>
                  <a:cubicBezTo>
                    <a:pt x="2877" y="135"/>
                    <a:pt x="3336" y="295"/>
                    <a:pt x="3606" y="633"/>
                  </a:cubicBezTo>
                  <a:cubicBezTo>
                    <a:pt x="3885" y="1026"/>
                    <a:pt x="3934" y="1550"/>
                    <a:pt x="3737" y="1993"/>
                  </a:cubicBezTo>
                  <a:cubicBezTo>
                    <a:pt x="3580" y="2335"/>
                    <a:pt x="3253" y="2540"/>
                    <a:pt x="2902" y="2540"/>
                  </a:cubicBezTo>
                  <a:cubicBezTo>
                    <a:pt x="2815" y="2540"/>
                    <a:pt x="2727" y="2527"/>
                    <a:pt x="2639" y="2501"/>
                  </a:cubicBezTo>
                  <a:cubicBezTo>
                    <a:pt x="2213" y="2403"/>
                    <a:pt x="2033" y="1960"/>
                    <a:pt x="2360" y="1911"/>
                  </a:cubicBezTo>
                  <a:cubicBezTo>
                    <a:pt x="2770" y="1846"/>
                    <a:pt x="2852" y="1501"/>
                    <a:pt x="2705" y="1206"/>
                  </a:cubicBezTo>
                  <a:cubicBezTo>
                    <a:pt x="2652" y="1087"/>
                    <a:pt x="2521" y="1021"/>
                    <a:pt x="2378" y="1021"/>
                  </a:cubicBezTo>
                  <a:cubicBezTo>
                    <a:pt x="2168" y="1021"/>
                    <a:pt x="1934" y="1163"/>
                    <a:pt x="1885" y="1485"/>
                  </a:cubicBezTo>
                  <a:cubicBezTo>
                    <a:pt x="1820" y="1764"/>
                    <a:pt x="1901" y="2042"/>
                    <a:pt x="2082" y="2239"/>
                  </a:cubicBezTo>
                  <a:cubicBezTo>
                    <a:pt x="2250" y="2432"/>
                    <a:pt x="2587" y="2596"/>
                    <a:pt x="2935" y="2596"/>
                  </a:cubicBezTo>
                  <a:cubicBezTo>
                    <a:pt x="3264" y="2596"/>
                    <a:pt x="3604" y="2449"/>
                    <a:pt x="3819" y="2042"/>
                  </a:cubicBezTo>
                  <a:cubicBezTo>
                    <a:pt x="4049" y="1567"/>
                    <a:pt x="4000" y="993"/>
                    <a:pt x="3688" y="567"/>
                  </a:cubicBezTo>
                  <a:cubicBezTo>
                    <a:pt x="3405" y="189"/>
                    <a:pt x="2921" y="0"/>
                    <a:pt x="24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5183775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5038725" y="3728400"/>
              <a:ext cx="116400" cy="59725"/>
            </a:xfrm>
            <a:custGeom>
              <a:avLst/>
              <a:gdLst/>
              <a:ahLst/>
              <a:cxnLst/>
              <a:rect l="l" t="t" r="r" b="b"/>
              <a:pathLst>
                <a:path w="4656" h="2389" extrusionOk="0">
                  <a:moveTo>
                    <a:pt x="3570" y="0"/>
                  </a:moveTo>
                  <a:cubicBezTo>
                    <a:pt x="3274" y="0"/>
                    <a:pt x="2923" y="41"/>
                    <a:pt x="2525" y="159"/>
                  </a:cubicBezTo>
                  <a:cubicBezTo>
                    <a:pt x="1964" y="326"/>
                    <a:pt x="1487" y="386"/>
                    <a:pt x="1098" y="386"/>
                  </a:cubicBezTo>
                  <a:cubicBezTo>
                    <a:pt x="567" y="386"/>
                    <a:pt x="199" y="273"/>
                    <a:pt x="0" y="159"/>
                  </a:cubicBezTo>
                  <a:lnTo>
                    <a:pt x="0" y="159"/>
                  </a:lnTo>
                  <a:cubicBezTo>
                    <a:pt x="132" y="274"/>
                    <a:pt x="263" y="389"/>
                    <a:pt x="377" y="536"/>
                  </a:cubicBezTo>
                  <a:cubicBezTo>
                    <a:pt x="437" y="641"/>
                    <a:pt x="594" y="1392"/>
                    <a:pt x="1173" y="1392"/>
                  </a:cubicBezTo>
                  <a:cubicBezTo>
                    <a:pt x="1227" y="1392"/>
                    <a:pt x="1284" y="1386"/>
                    <a:pt x="1344" y="1372"/>
                  </a:cubicBezTo>
                  <a:cubicBezTo>
                    <a:pt x="2082" y="1225"/>
                    <a:pt x="1935" y="766"/>
                    <a:pt x="2410" y="618"/>
                  </a:cubicBezTo>
                  <a:cubicBezTo>
                    <a:pt x="2505" y="590"/>
                    <a:pt x="2586" y="578"/>
                    <a:pt x="2653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44" y="878"/>
                    <a:pt x="2427" y="876"/>
                    <a:pt x="2409" y="876"/>
                  </a:cubicBezTo>
                  <a:cubicBezTo>
                    <a:pt x="2205" y="876"/>
                    <a:pt x="1817" y="1047"/>
                    <a:pt x="1967" y="1438"/>
                  </a:cubicBezTo>
                  <a:cubicBezTo>
                    <a:pt x="2131" y="1880"/>
                    <a:pt x="2377" y="2241"/>
                    <a:pt x="2098" y="2389"/>
                  </a:cubicBezTo>
                  <a:cubicBezTo>
                    <a:pt x="2098" y="2389"/>
                    <a:pt x="3033" y="2389"/>
                    <a:pt x="3328" y="2126"/>
                  </a:cubicBezTo>
                  <a:cubicBezTo>
                    <a:pt x="3688" y="1864"/>
                    <a:pt x="3836" y="1405"/>
                    <a:pt x="3705" y="995"/>
                  </a:cubicBezTo>
                  <a:cubicBezTo>
                    <a:pt x="3620" y="501"/>
                    <a:pt x="3949" y="201"/>
                    <a:pt x="4419" y="201"/>
                  </a:cubicBezTo>
                  <a:cubicBezTo>
                    <a:pt x="4495" y="201"/>
                    <a:pt x="4574" y="209"/>
                    <a:pt x="4656" y="225"/>
                  </a:cubicBezTo>
                  <a:cubicBezTo>
                    <a:pt x="4656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5068625" y="3618850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47" y="1"/>
                  </a:moveTo>
                  <a:lnTo>
                    <a:pt x="1247" y="1"/>
                  </a:lnTo>
                  <a:cubicBezTo>
                    <a:pt x="1673" y="444"/>
                    <a:pt x="1820" y="1083"/>
                    <a:pt x="1640" y="1656"/>
                  </a:cubicBezTo>
                  <a:cubicBezTo>
                    <a:pt x="1398" y="2418"/>
                    <a:pt x="880" y="2618"/>
                    <a:pt x="435" y="2618"/>
                  </a:cubicBezTo>
                  <a:cubicBezTo>
                    <a:pt x="276" y="2618"/>
                    <a:pt x="126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5"/>
                    <a:pt x="1009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35" y="3296"/>
                    <a:pt x="1886" y="2640"/>
                    <a:pt x="1870" y="2361"/>
                  </a:cubicBezTo>
                  <a:cubicBezTo>
                    <a:pt x="1870" y="2083"/>
                    <a:pt x="1853" y="1853"/>
                    <a:pt x="1968" y="1853"/>
                  </a:cubicBezTo>
                  <a:cubicBezTo>
                    <a:pt x="2066" y="1853"/>
                    <a:pt x="2099" y="1952"/>
                    <a:pt x="2033" y="2148"/>
                  </a:cubicBezTo>
                  <a:cubicBezTo>
                    <a:pt x="1968" y="2345"/>
                    <a:pt x="1820" y="2984"/>
                    <a:pt x="2919" y="3099"/>
                  </a:cubicBezTo>
                  <a:cubicBezTo>
                    <a:pt x="2787" y="3001"/>
                    <a:pt x="2755" y="2820"/>
                    <a:pt x="2853" y="2689"/>
                  </a:cubicBezTo>
                  <a:cubicBezTo>
                    <a:pt x="3001" y="2427"/>
                    <a:pt x="3214" y="1984"/>
                    <a:pt x="2476" y="1361"/>
                  </a:cubicBezTo>
                  <a:cubicBezTo>
                    <a:pt x="1755" y="739"/>
                    <a:pt x="1689" y="296"/>
                    <a:pt x="12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4985050" y="3499700"/>
              <a:ext cx="48375" cy="191725"/>
            </a:xfrm>
            <a:custGeom>
              <a:avLst/>
              <a:gdLst/>
              <a:ahLst/>
              <a:cxnLst/>
              <a:rect l="l" t="t" r="r" b="b"/>
              <a:pathLst>
                <a:path w="1935" h="7669" extrusionOk="0">
                  <a:moveTo>
                    <a:pt x="642" y="0"/>
                  </a:moveTo>
                  <a:cubicBezTo>
                    <a:pt x="573" y="0"/>
                    <a:pt x="500" y="18"/>
                    <a:pt x="426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71" y="7127"/>
                    <a:pt x="1459" y="7668"/>
                  </a:cubicBezTo>
                  <a:cubicBezTo>
                    <a:pt x="1459" y="7668"/>
                    <a:pt x="820" y="7045"/>
                    <a:pt x="951" y="5177"/>
                  </a:cubicBezTo>
                  <a:cubicBezTo>
                    <a:pt x="1098" y="3292"/>
                    <a:pt x="1934" y="1505"/>
                    <a:pt x="1197" y="374"/>
                  </a:cubicBezTo>
                  <a:cubicBezTo>
                    <a:pt x="1197" y="374"/>
                    <a:pt x="955" y="0"/>
                    <a:pt x="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865800" y="347450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48" y="0"/>
                  </a:moveTo>
                  <a:cubicBezTo>
                    <a:pt x="1349" y="0"/>
                    <a:pt x="510" y="459"/>
                    <a:pt x="295" y="1169"/>
                  </a:cubicBezTo>
                  <a:cubicBezTo>
                    <a:pt x="0" y="1972"/>
                    <a:pt x="410" y="2677"/>
                    <a:pt x="820" y="2890"/>
                  </a:cubicBezTo>
                  <a:cubicBezTo>
                    <a:pt x="1039" y="3042"/>
                    <a:pt x="1297" y="3107"/>
                    <a:pt x="1551" y="3107"/>
                  </a:cubicBezTo>
                  <a:cubicBezTo>
                    <a:pt x="2093" y="3107"/>
                    <a:pt x="2616" y="2811"/>
                    <a:pt x="2705" y="2431"/>
                  </a:cubicBezTo>
                  <a:cubicBezTo>
                    <a:pt x="2849" y="2042"/>
                    <a:pt x="2550" y="1654"/>
                    <a:pt x="2164" y="1654"/>
                  </a:cubicBezTo>
                  <a:cubicBezTo>
                    <a:pt x="2111" y="1654"/>
                    <a:pt x="2056" y="1661"/>
                    <a:pt x="2000" y="1677"/>
                  </a:cubicBezTo>
                  <a:cubicBezTo>
                    <a:pt x="1672" y="1743"/>
                    <a:pt x="1475" y="2087"/>
                    <a:pt x="1607" y="2382"/>
                  </a:cubicBezTo>
                  <a:cubicBezTo>
                    <a:pt x="1678" y="2631"/>
                    <a:pt x="1938" y="2666"/>
                    <a:pt x="2076" y="2666"/>
                  </a:cubicBezTo>
                  <a:cubicBezTo>
                    <a:pt x="2129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79" y="2967"/>
                    <a:pt x="1618" y="2967"/>
                  </a:cubicBezTo>
                  <a:cubicBezTo>
                    <a:pt x="1420" y="2967"/>
                    <a:pt x="1198" y="2893"/>
                    <a:pt x="1000" y="2710"/>
                  </a:cubicBezTo>
                  <a:cubicBezTo>
                    <a:pt x="574" y="2333"/>
                    <a:pt x="476" y="1087"/>
                    <a:pt x="1197" y="513"/>
                  </a:cubicBezTo>
                  <a:cubicBezTo>
                    <a:pt x="1521" y="278"/>
                    <a:pt x="1911" y="148"/>
                    <a:pt x="2309" y="148"/>
                  </a:cubicBezTo>
                  <a:cubicBezTo>
                    <a:pt x="2353" y="148"/>
                    <a:pt x="2398" y="149"/>
                    <a:pt x="2443" y="153"/>
                  </a:cubicBezTo>
                  <a:cubicBezTo>
                    <a:pt x="2574" y="153"/>
                    <a:pt x="2705" y="186"/>
                    <a:pt x="2836" y="218"/>
                  </a:cubicBezTo>
                  <a:cubicBezTo>
                    <a:pt x="3934" y="464"/>
                    <a:pt x="4655" y="1644"/>
                    <a:pt x="4868" y="2874"/>
                  </a:cubicBezTo>
                  <a:cubicBezTo>
                    <a:pt x="5098" y="4103"/>
                    <a:pt x="4868" y="5365"/>
                    <a:pt x="4950" y="6496"/>
                  </a:cubicBezTo>
                  <a:cubicBezTo>
                    <a:pt x="4901" y="7512"/>
                    <a:pt x="5295" y="8496"/>
                    <a:pt x="6032" y="9201"/>
                  </a:cubicBezTo>
                  <a:cubicBezTo>
                    <a:pt x="6737" y="9807"/>
                    <a:pt x="7622" y="10151"/>
                    <a:pt x="8540" y="10184"/>
                  </a:cubicBezTo>
                  <a:cubicBezTo>
                    <a:pt x="7622" y="10119"/>
                    <a:pt x="6770" y="9758"/>
                    <a:pt x="6098" y="9135"/>
                  </a:cubicBezTo>
                  <a:cubicBezTo>
                    <a:pt x="5393" y="8447"/>
                    <a:pt x="5016" y="7480"/>
                    <a:pt x="5082" y="6480"/>
                  </a:cubicBezTo>
                  <a:cubicBezTo>
                    <a:pt x="5032" y="5382"/>
                    <a:pt x="5278" y="4136"/>
                    <a:pt x="5032" y="2841"/>
                  </a:cubicBezTo>
                  <a:cubicBezTo>
                    <a:pt x="4803" y="1579"/>
                    <a:pt x="4049" y="317"/>
                    <a:pt x="2852" y="71"/>
                  </a:cubicBezTo>
                  <a:cubicBezTo>
                    <a:pt x="2652" y="23"/>
                    <a:pt x="2449" y="0"/>
                    <a:pt x="22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914975" y="3510075"/>
              <a:ext cx="62725" cy="52850"/>
            </a:xfrm>
            <a:custGeom>
              <a:avLst/>
              <a:gdLst/>
              <a:ahLst/>
              <a:cxnLst/>
              <a:rect l="l" t="t" r="r" b="b"/>
              <a:pathLst>
                <a:path w="2509" h="2114" extrusionOk="0">
                  <a:moveTo>
                    <a:pt x="1819" y="1"/>
                  </a:moveTo>
                  <a:cubicBezTo>
                    <a:pt x="1337" y="1"/>
                    <a:pt x="1035" y="400"/>
                    <a:pt x="935" y="1090"/>
                  </a:cubicBezTo>
                  <a:cubicBezTo>
                    <a:pt x="856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31" y="1860"/>
                    <a:pt x="709" y="2113"/>
                    <a:pt x="1241" y="2113"/>
                  </a:cubicBezTo>
                  <a:cubicBezTo>
                    <a:pt x="1511" y="2113"/>
                    <a:pt x="1769" y="2048"/>
                    <a:pt x="1951" y="1860"/>
                  </a:cubicBezTo>
                  <a:cubicBezTo>
                    <a:pt x="2508" y="1320"/>
                    <a:pt x="2131" y="615"/>
                    <a:pt x="1967" y="385"/>
                  </a:cubicBezTo>
                  <a:cubicBezTo>
                    <a:pt x="1869" y="271"/>
                    <a:pt x="1902" y="107"/>
                    <a:pt x="2033" y="25"/>
                  </a:cubicBezTo>
                  <a:cubicBezTo>
                    <a:pt x="1958" y="8"/>
                    <a:pt x="1886" y="1"/>
                    <a:pt x="1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853500" y="3513950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6" y="1"/>
                  </a:moveTo>
                  <a:lnTo>
                    <a:pt x="476" y="1"/>
                  </a:lnTo>
                  <a:cubicBezTo>
                    <a:pt x="1" y="820"/>
                    <a:pt x="246" y="2148"/>
                    <a:pt x="869" y="3033"/>
                  </a:cubicBezTo>
                  <a:cubicBezTo>
                    <a:pt x="1362" y="3716"/>
                    <a:pt x="2129" y="3794"/>
                    <a:pt x="2453" y="3794"/>
                  </a:cubicBezTo>
                  <a:cubicBezTo>
                    <a:pt x="2549" y="3794"/>
                    <a:pt x="2607" y="3787"/>
                    <a:pt x="2607" y="3787"/>
                  </a:cubicBezTo>
                  <a:cubicBezTo>
                    <a:pt x="2344" y="3705"/>
                    <a:pt x="2295" y="3377"/>
                    <a:pt x="2476" y="3148"/>
                  </a:cubicBezTo>
                  <a:cubicBezTo>
                    <a:pt x="2640" y="2984"/>
                    <a:pt x="2607" y="2722"/>
                    <a:pt x="2426" y="2607"/>
                  </a:cubicBezTo>
                  <a:cubicBezTo>
                    <a:pt x="2295" y="2558"/>
                    <a:pt x="2033" y="2345"/>
                    <a:pt x="2263" y="2197"/>
                  </a:cubicBezTo>
                  <a:cubicBezTo>
                    <a:pt x="2289" y="2182"/>
                    <a:pt x="2317" y="2175"/>
                    <a:pt x="2347" y="2175"/>
                  </a:cubicBezTo>
                  <a:cubicBezTo>
                    <a:pt x="2583" y="2175"/>
                    <a:pt x="2913" y="2607"/>
                    <a:pt x="2869" y="3115"/>
                  </a:cubicBezTo>
                  <a:cubicBezTo>
                    <a:pt x="2820" y="3705"/>
                    <a:pt x="3082" y="3869"/>
                    <a:pt x="3492" y="4148"/>
                  </a:cubicBezTo>
                  <a:cubicBezTo>
                    <a:pt x="3885" y="4426"/>
                    <a:pt x="3639" y="4951"/>
                    <a:pt x="3639" y="4951"/>
                  </a:cubicBezTo>
                  <a:cubicBezTo>
                    <a:pt x="4361" y="4541"/>
                    <a:pt x="4197" y="3869"/>
                    <a:pt x="4115" y="3722"/>
                  </a:cubicBezTo>
                  <a:cubicBezTo>
                    <a:pt x="4033" y="3574"/>
                    <a:pt x="3836" y="3312"/>
                    <a:pt x="4066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44" y="4935"/>
                    <a:pt x="4525" y="5279"/>
                    <a:pt x="4836" y="5475"/>
                  </a:cubicBezTo>
                  <a:cubicBezTo>
                    <a:pt x="4705" y="5148"/>
                    <a:pt x="4639" y="4803"/>
                    <a:pt x="4656" y="4459"/>
                  </a:cubicBezTo>
                  <a:cubicBezTo>
                    <a:pt x="4639" y="3935"/>
                    <a:pt x="4738" y="3017"/>
                    <a:pt x="3836" y="2410"/>
                  </a:cubicBezTo>
                  <a:cubicBezTo>
                    <a:pt x="2918" y="1787"/>
                    <a:pt x="1820" y="2050"/>
                    <a:pt x="1033" y="1492"/>
                  </a:cubicBezTo>
                  <a:cubicBezTo>
                    <a:pt x="558" y="1148"/>
                    <a:pt x="345" y="558"/>
                    <a:pt x="4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814150" y="3475325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2025" y="1"/>
                  </a:moveTo>
                  <a:cubicBezTo>
                    <a:pt x="321" y="1"/>
                    <a:pt x="296" y="1082"/>
                    <a:pt x="296" y="1365"/>
                  </a:cubicBezTo>
                  <a:cubicBezTo>
                    <a:pt x="296" y="1562"/>
                    <a:pt x="165" y="1726"/>
                    <a:pt x="1" y="1792"/>
                  </a:cubicBezTo>
                  <a:cubicBezTo>
                    <a:pt x="269" y="1904"/>
                    <a:pt x="503" y="1953"/>
                    <a:pt x="709" y="1953"/>
                  </a:cubicBezTo>
                  <a:cubicBezTo>
                    <a:pt x="1460" y="1953"/>
                    <a:pt x="1828" y="1307"/>
                    <a:pt x="2033" y="792"/>
                  </a:cubicBezTo>
                  <a:cubicBezTo>
                    <a:pt x="2181" y="415"/>
                    <a:pt x="2542" y="136"/>
                    <a:pt x="2951" y="87"/>
                  </a:cubicBezTo>
                  <a:cubicBezTo>
                    <a:pt x="2598" y="27"/>
                    <a:pt x="2291" y="1"/>
                    <a:pt x="20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4785075" y="3474675"/>
              <a:ext cx="36475" cy="28550"/>
            </a:xfrm>
            <a:custGeom>
              <a:avLst/>
              <a:gdLst/>
              <a:ahLst/>
              <a:cxnLst/>
              <a:rect l="l" t="t" r="r" b="b"/>
              <a:pathLst>
                <a:path w="1459" h="1142" extrusionOk="0">
                  <a:moveTo>
                    <a:pt x="485" y="0"/>
                  </a:moveTo>
                  <a:cubicBezTo>
                    <a:pt x="438" y="0"/>
                    <a:pt x="390" y="10"/>
                    <a:pt x="344" y="31"/>
                  </a:cubicBezTo>
                  <a:cubicBezTo>
                    <a:pt x="115" y="146"/>
                    <a:pt x="0" y="424"/>
                    <a:pt x="99" y="670"/>
                  </a:cubicBezTo>
                  <a:cubicBezTo>
                    <a:pt x="197" y="867"/>
                    <a:pt x="361" y="1031"/>
                    <a:pt x="574" y="1096"/>
                  </a:cubicBezTo>
                  <a:cubicBezTo>
                    <a:pt x="658" y="1127"/>
                    <a:pt x="744" y="1141"/>
                    <a:pt x="829" y="1141"/>
                  </a:cubicBezTo>
                  <a:cubicBezTo>
                    <a:pt x="975" y="1141"/>
                    <a:pt x="1115" y="1098"/>
                    <a:pt x="1230" y="1014"/>
                  </a:cubicBezTo>
                  <a:cubicBezTo>
                    <a:pt x="1377" y="883"/>
                    <a:pt x="1459" y="703"/>
                    <a:pt x="1459" y="506"/>
                  </a:cubicBezTo>
                  <a:lnTo>
                    <a:pt x="1459" y="506"/>
                  </a:lnTo>
                  <a:cubicBezTo>
                    <a:pt x="1459" y="506"/>
                    <a:pt x="1140" y="902"/>
                    <a:pt x="780" y="902"/>
                  </a:cubicBezTo>
                  <a:cubicBezTo>
                    <a:pt x="766" y="902"/>
                    <a:pt x="752" y="901"/>
                    <a:pt x="738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9" y="86"/>
                    <a:pt x="436" y="74"/>
                    <a:pt x="481" y="74"/>
                  </a:cubicBezTo>
                  <a:cubicBezTo>
                    <a:pt x="603" y="74"/>
                    <a:pt x="714" y="162"/>
                    <a:pt x="738" y="293"/>
                  </a:cubicBezTo>
                  <a:cubicBezTo>
                    <a:pt x="749" y="401"/>
                    <a:pt x="661" y="466"/>
                    <a:pt x="608" y="466"/>
                  </a:cubicBezTo>
                  <a:cubicBezTo>
                    <a:pt x="581" y="466"/>
                    <a:pt x="563" y="448"/>
                    <a:pt x="574" y="408"/>
                  </a:cubicBezTo>
                  <a:cubicBezTo>
                    <a:pt x="586" y="334"/>
                    <a:pt x="552" y="270"/>
                    <a:pt x="479" y="270"/>
                  </a:cubicBezTo>
                  <a:cubicBezTo>
                    <a:pt x="455" y="270"/>
                    <a:pt x="426" y="277"/>
                    <a:pt x="394" y="293"/>
                  </a:cubicBezTo>
                  <a:cubicBezTo>
                    <a:pt x="279" y="359"/>
                    <a:pt x="394" y="539"/>
                    <a:pt x="394" y="539"/>
                  </a:cubicBezTo>
                  <a:cubicBezTo>
                    <a:pt x="446" y="577"/>
                    <a:pt x="505" y="594"/>
                    <a:pt x="562" y="594"/>
                  </a:cubicBezTo>
                  <a:cubicBezTo>
                    <a:pt x="702" y="594"/>
                    <a:pt x="831" y="489"/>
                    <a:pt x="820" y="326"/>
                  </a:cubicBezTo>
                  <a:cubicBezTo>
                    <a:pt x="820" y="133"/>
                    <a:pt x="658" y="0"/>
                    <a:pt x="4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289500" y="3655700"/>
              <a:ext cx="99600" cy="218900"/>
            </a:xfrm>
            <a:custGeom>
              <a:avLst/>
              <a:gdLst/>
              <a:ahLst/>
              <a:cxnLst/>
              <a:rect l="l" t="t" r="r" b="b"/>
              <a:pathLst>
                <a:path w="3984" h="8756" extrusionOk="0">
                  <a:moveTo>
                    <a:pt x="1911" y="1"/>
                  </a:moveTo>
                  <a:cubicBezTo>
                    <a:pt x="1755" y="1"/>
                    <a:pt x="1597" y="23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494"/>
                    <a:pt x="411" y="3297"/>
                    <a:pt x="1001" y="3854"/>
                  </a:cubicBezTo>
                  <a:cubicBezTo>
                    <a:pt x="1591" y="4444"/>
                    <a:pt x="2361" y="4723"/>
                    <a:pt x="2902" y="5215"/>
                  </a:cubicBezTo>
                  <a:cubicBezTo>
                    <a:pt x="3427" y="5690"/>
                    <a:pt x="3755" y="6362"/>
                    <a:pt x="3820" y="7067"/>
                  </a:cubicBezTo>
                  <a:cubicBezTo>
                    <a:pt x="3836" y="7722"/>
                    <a:pt x="3492" y="8411"/>
                    <a:pt x="2919" y="8575"/>
                  </a:cubicBezTo>
                  <a:cubicBezTo>
                    <a:pt x="2786" y="8624"/>
                    <a:pt x="2650" y="8647"/>
                    <a:pt x="2517" y="8647"/>
                  </a:cubicBezTo>
                  <a:cubicBezTo>
                    <a:pt x="2075" y="8647"/>
                    <a:pt x="1668" y="8392"/>
                    <a:pt x="1542" y="8001"/>
                  </a:cubicBezTo>
                  <a:cubicBezTo>
                    <a:pt x="1329" y="7559"/>
                    <a:pt x="1542" y="7034"/>
                    <a:pt x="1984" y="6854"/>
                  </a:cubicBezTo>
                  <a:cubicBezTo>
                    <a:pt x="2066" y="6821"/>
                    <a:pt x="2165" y="6805"/>
                    <a:pt x="2263" y="6805"/>
                  </a:cubicBezTo>
                  <a:cubicBezTo>
                    <a:pt x="2263" y="6805"/>
                    <a:pt x="2292" y="6801"/>
                    <a:pt x="2337" y="6801"/>
                  </a:cubicBezTo>
                  <a:cubicBezTo>
                    <a:pt x="2473" y="6801"/>
                    <a:pt x="2759" y="6829"/>
                    <a:pt x="2869" y="7050"/>
                  </a:cubicBezTo>
                  <a:cubicBezTo>
                    <a:pt x="2869" y="7050"/>
                    <a:pt x="2887" y="7085"/>
                    <a:pt x="2865" y="7085"/>
                  </a:cubicBezTo>
                  <a:cubicBezTo>
                    <a:pt x="2856" y="7085"/>
                    <a:pt x="2843" y="7080"/>
                    <a:pt x="2820" y="7067"/>
                  </a:cubicBezTo>
                  <a:cubicBezTo>
                    <a:pt x="2752" y="7033"/>
                    <a:pt x="2678" y="7016"/>
                    <a:pt x="2604" y="7016"/>
                  </a:cubicBezTo>
                  <a:cubicBezTo>
                    <a:pt x="2501" y="7016"/>
                    <a:pt x="2398" y="7049"/>
                    <a:pt x="2312" y="7116"/>
                  </a:cubicBezTo>
                  <a:cubicBezTo>
                    <a:pt x="2066" y="7362"/>
                    <a:pt x="2132" y="7788"/>
                    <a:pt x="2443" y="7936"/>
                  </a:cubicBezTo>
                  <a:cubicBezTo>
                    <a:pt x="2526" y="7979"/>
                    <a:pt x="2614" y="8000"/>
                    <a:pt x="2700" y="8000"/>
                  </a:cubicBezTo>
                  <a:cubicBezTo>
                    <a:pt x="3004" y="8000"/>
                    <a:pt x="3276" y="7733"/>
                    <a:pt x="3148" y="7247"/>
                  </a:cubicBezTo>
                  <a:cubicBezTo>
                    <a:pt x="3046" y="6913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6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93" y="7018"/>
                    <a:pt x="1279" y="7559"/>
                    <a:pt x="1476" y="8034"/>
                  </a:cubicBezTo>
                  <a:cubicBezTo>
                    <a:pt x="1606" y="8461"/>
                    <a:pt x="2072" y="8755"/>
                    <a:pt x="2561" y="8755"/>
                  </a:cubicBezTo>
                  <a:cubicBezTo>
                    <a:pt x="2692" y="8755"/>
                    <a:pt x="2824" y="8734"/>
                    <a:pt x="2951" y="8690"/>
                  </a:cubicBezTo>
                  <a:cubicBezTo>
                    <a:pt x="3607" y="8509"/>
                    <a:pt x="3984" y="7772"/>
                    <a:pt x="3968" y="7050"/>
                  </a:cubicBezTo>
                  <a:cubicBezTo>
                    <a:pt x="3918" y="6296"/>
                    <a:pt x="3574" y="5592"/>
                    <a:pt x="3001" y="5100"/>
                  </a:cubicBezTo>
                  <a:cubicBezTo>
                    <a:pt x="2427" y="4559"/>
                    <a:pt x="1673" y="4280"/>
                    <a:pt x="1116" y="3723"/>
                  </a:cubicBezTo>
                  <a:cubicBezTo>
                    <a:pt x="558" y="3166"/>
                    <a:pt x="165" y="2444"/>
                    <a:pt x="230" y="1723"/>
                  </a:cubicBezTo>
                  <a:cubicBezTo>
                    <a:pt x="247" y="1264"/>
                    <a:pt x="460" y="838"/>
                    <a:pt x="820" y="559"/>
                  </a:cubicBezTo>
                  <a:cubicBezTo>
                    <a:pt x="968" y="445"/>
                    <a:pt x="1148" y="346"/>
                    <a:pt x="1345" y="297"/>
                  </a:cubicBezTo>
                  <a:cubicBezTo>
                    <a:pt x="1493" y="256"/>
                    <a:pt x="1640" y="236"/>
                    <a:pt x="1788" y="236"/>
                  </a:cubicBezTo>
                  <a:cubicBezTo>
                    <a:pt x="1935" y="236"/>
                    <a:pt x="2083" y="256"/>
                    <a:pt x="2230" y="297"/>
                  </a:cubicBezTo>
                  <a:cubicBezTo>
                    <a:pt x="3263" y="559"/>
                    <a:pt x="3574" y="1936"/>
                    <a:pt x="2902" y="2592"/>
                  </a:cubicBezTo>
                  <a:cubicBezTo>
                    <a:pt x="2755" y="2723"/>
                    <a:pt x="2574" y="2821"/>
                    <a:pt x="2394" y="2854"/>
                  </a:cubicBezTo>
                  <a:cubicBezTo>
                    <a:pt x="2331" y="2863"/>
                    <a:pt x="2271" y="2867"/>
                    <a:pt x="2214" y="2867"/>
                  </a:cubicBezTo>
                  <a:cubicBezTo>
                    <a:pt x="1742" y="2867"/>
                    <a:pt x="1500" y="2584"/>
                    <a:pt x="1558" y="2379"/>
                  </a:cubicBezTo>
                  <a:cubicBezTo>
                    <a:pt x="1558" y="2379"/>
                    <a:pt x="1558" y="2363"/>
                    <a:pt x="1607" y="2363"/>
                  </a:cubicBezTo>
                  <a:cubicBezTo>
                    <a:pt x="1618" y="2363"/>
                    <a:pt x="1637" y="2363"/>
                    <a:pt x="1664" y="2363"/>
                  </a:cubicBezTo>
                  <a:cubicBezTo>
                    <a:pt x="1802" y="2363"/>
                    <a:pt x="2125" y="2340"/>
                    <a:pt x="2263" y="2051"/>
                  </a:cubicBezTo>
                  <a:cubicBezTo>
                    <a:pt x="2369" y="1692"/>
                    <a:pt x="2087" y="1354"/>
                    <a:pt x="1748" y="1354"/>
                  </a:cubicBezTo>
                  <a:cubicBezTo>
                    <a:pt x="1670" y="1354"/>
                    <a:pt x="1589" y="1372"/>
                    <a:pt x="1509" y="1412"/>
                  </a:cubicBezTo>
                  <a:cubicBezTo>
                    <a:pt x="886" y="1789"/>
                    <a:pt x="1034" y="2740"/>
                    <a:pt x="1738" y="2903"/>
                  </a:cubicBezTo>
                  <a:cubicBezTo>
                    <a:pt x="1913" y="2984"/>
                    <a:pt x="2097" y="3022"/>
                    <a:pt x="2278" y="3022"/>
                  </a:cubicBezTo>
                  <a:cubicBezTo>
                    <a:pt x="2728" y="3022"/>
                    <a:pt x="3165" y="2788"/>
                    <a:pt x="3410" y="2379"/>
                  </a:cubicBezTo>
                  <a:cubicBezTo>
                    <a:pt x="3673" y="1822"/>
                    <a:pt x="3623" y="1182"/>
                    <a:pt x="3279" y="691"/>
                  </a:cubicBezTo>
                  <a:cubicBezTo>
                    <a:pt x="2951" y="248"/>
                    <a:pt x="2437" y="1"/>
                    <a:pt x="19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344425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7" y="1"/>
                  </a:moveTo>
                  <a:cubicBezTo>
                    <a:pt x="213" y="148"/>
                    <a:pt x="181" y="312"/>
                    <a:pt x="115" y="460"/>
                  </a:cubicBezTo>
                  <a:cubicBezTo>
                    <a:pt x="0" y="853"/>
                    <a:pt x="328" y="1115"/>
                    <a:pt x="951" y="1394"/>
                  </a:cubicBezTo>
                  <a:cubicBezTo>
                    <a:pt x="1344" y="1591"/>
                    <a:pt x="1607" y="1968"/>
                    <a:pt x="1656" y="2410"/>
                  </a:cubicBezTo>
                  <a:cubicBezTo>
                    <a:pt x="1721" y="394"/>
                    <a:pt x="885" y="328"/>
                    <a:pt x="689" y="328"/>
                  </a:cubicBezTo>
                  <a:cubicBezTo>
                    <a:pt x="674" y="330"/>
                    <a:pt x="660" y="330"/>
                    <a:pt x="646" y="330"/>
                  </a:cubicBezTo>
                  <a:cubicBezTo>
                    <a:pt x="476" y="330"/>
                    <a:pt x="376" y="239"/>
                    <a:pt x="361" y="148"/>
                  </a:cubicBezTo>
                  <a:cubicBezTo>
                    <a:pt x="345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5210025" y="356067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lnTo>
                    <a:pt x="1147" y="0"/>
                  </a:lnTo>
                  <a:cubicBezTo>
                    <a:pt x="1246" y="132"/>
                    <a:pt x="1229" y="312"/>
                    <a:pt x="1115" y="410"/>
                  </a:cubicBezTo>
                  <a:cubicBezTo>
                    <a:pt x="918" y="590"/>
                    <a:pt x="361" y="1213"/>
                    <a:pt x="754" y="1836"/>
                  </a:cubicBezTo>
                  <a:cubicBezTo>
                    <a:pt x="1213" y="2525"/>
                    <a:pt x="1787" y="2295"/>
                    <a:pt x="1983" y="2885"/>
                  </a:cubicBezTo>
                  <a:cubicBezTo>
                    <a:pt x="1983" y="2885"/>
                    <a:pt x="2065" y="3180"/>
                    <a:pt x="1885" y="3279"/>
                  </a:cubicBezTo>
                  <a:cubicBezTo>
                    <a:pt x="1851" y="3296"/>
                    <a:pt x="1818" y="3303"/>
                    <a:pt x="1787" y="3303"/>
                  </a:cubicBezTo>
                  <a:cubicBezTo>
                    <a:pt x="1641" y="3303"/>
                    <a:pt x="1541" y="3130"/>
                    <a:pt x="1541" y="2967"/>
                  </a:cubicBezTo>
                  <a:cubicBezTo>
                    <a:pt x="1492" y="2672"/>
                    <a:pt x="1229" y="2443"/>
                    <a:pt x="934" y="2394"/>
                  </a:cubicBezTo>
                  <a:cubicBezTo>
                    <a:pt x="541" y="2344"/>
                    <a:pt x="508" y="2230"/>
                    <a:pt x="508" y="2230"/>
                  </a:cubicBezTo>
                  <a:lnTo>
                    <a:pt x="508" y="2230"/>
                  </a:lnTo>
                  <a:cubicBezTo>
                    <a:pt x="541" y="2377"/>
                    <a:pt x="557" y="2525"/>
                    <a:pt x="524" y="2656"/>
                  </a:cubicBezTo>
                  <a:cubicBezTo>
                    <a:pt x="459" y="2803"/>
                    <a:pt x="164" y="3311"/>
                    <a:pt x="721" y="3688"/>
                  </a:cubicBezTo>
                  <a:cubicBezTo>
                    <a:pt x="1295" y="4065"/>
                    <a:pt x="1574" y="3869"/>
                    <a:pt x="1688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5" y="6180"/>
                    <a:pt x="1983" y="6082"/>
                    <a:pt x="1918" y="5967"/>
                  </a:cubicBezTo>
                  <a:cubicBezTo>
                    <a:pt x="1766" y="5632"/>
                    <a:pt x="1444" y="5439"/>
                    <a:pt x="1098" y="5439"/>
                  </a:cubicBezTo>
                  <a:cubicBezTo>
                    <a:pt x="1071" y="5439"/>
                    <a:pt x="1043" y="5440"/>
                    <a:pt x="1016" y="5442"/>
                  </a:cubicBezTo>
                  <a:cubicBezTo>
                    <a:pt x="994" y="5443"/>
                    <a:pt x="972" y="5443"/>
                    <a:pt x="951" y="5443"/>
                  </a:cubicBezTo>
                  <a:cubicBezTo>
                    <a:pt x="437" y="5443"/>
                    <a:pt x="375" y="5257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31"/>
                    <a:pt x="934" y="6622"/>
                  </a:cubicBezTo>
                  <a:cubicBezTo>
                    <a:pt x="1869" y="7114"/>
                    <a:pt x="1803" y="6737"/>
                    <a:pt x="3082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3" y="8699"/>
                    <a:pt x="4283" y="8697"/>
                    <a:pt x="4253" y="8697"/>
                  </a:cubicBezTo>
                  <a:cubicBezTo>
                    <a:pt x="4076" y="8697"/>
                    <a:pt x="3920" y="8779"/>
                    <a:pt x="3836" y="8934"/>
                  </a:cubicBezTo>
                  <a:cubicBezTo>
                    <a:pt x="3622" y="9229"/>
                    <a:pt x="3737" y="9655"/>
                    <a:pt x="4065" y="9802"/>
                  </a:cubicBezTo>
                  <a:cubicBezTo>
                    <a:pt x="4065" y="9802"/>
                    <a:pt x="3934" y="9589"/>
                    <a:pt x="4131" y="9573"/>
                  </a:cubicBezTo>
                  <a:cubicBezTo>
                    <a:pt x="4267" y="9573"/>
                    <a:pt x="4416" y="9673"/>
                    <a:pt x="4579" y="9673"/>
                  </a:cubicBezTo>
                  <a:cubicBezTo>
                    <a:pt x="4671" y="9673"/>
                    <a:pt x="4767" y="9641"/>
                    <a:pt x="4868" y="9540"/>
                  </a:cubicBezTo>
                  <a:cubicBezTo>
                    <a:pt x="4995" y="9427"/>
                    <a:pt x="5195" y="9329"/>
                    <a:pt x="5425" y="9329"/>
                  </a:cubicBezTo>
                  <a:cubicBezTo>
                    <a:pt x="5729" y="9329"/>
                    <a:pt x="6085" y="9500"/>
                    <a:pt x="6393" y="10032"/>
                  </a:cubicBezTo>
                  <a:cubicBezTo>
                    <a:pt x="6393" y="10032"/>
                    <a:pt x="6163" y="9229"/>
                    <a:pt x="4835" y="8704"/>
                  </a:cubicBezTo>
                  <a:cubicBezTo>
                    <a:pt x="3131" y="7983"/>
                    <a:pt x="2049" y="6278"/>
                    <a:pt x="2131" y="4426"/>
                  </a:cubicBezTo>
                  <a:cubicBezTo>
                    <a:pt x="2213" y="2197"/>
                    <a:pt x="3508" y="672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5256375" y="3496950"/>
              <a:ext cx="73325" cy="268650"/>
            </a:xfrm>
            <a:custGeom>
              <a:avLst/>
              <a:gdLst/>
              <a:ahLst/>
              <a:cxnLst/>
              <a:rect l="l" t="t" r="r" b="b"/>
              <a:pathLst>
                <a:path w="2933" h="10746" extrusionOk="0">
                  <a:moveTo>
                    <a:pt x="1306" y="0"/>
                  </a:moveTo>
                  <a:cubicBezTo>
                    <a:pt x="727" y="0"/>
                    <a:pt x="175" y="379"/>
                    <a:pt x="113" y="910"/>
                  </a:cubicBezTo>
                  <a:cubicBezTo>
                    <a:pt x="0" y="1459"/>
                    <a:pt x="411" y="1960"/>
                    <a:pt x="971" y="1960"/>
                  </a:cubicBezTo>
                  <a:cubicBezTo>
                    <a:pt x="980" y="1960"/>
                    <a:pt x="989" y="1960"/>
                    <a:pt x="998" y="1959"/>
                  </a:cubicBezTo>
                  <a:cubicBezTo>
                    <a:pt x="1012" y="1960"/>
                    <a:pt x="1026" y="1961"/>
                    <a:pt x="1039" y="1961"/>
                  </a:cubicBezTo>
                  <a:cubicBezTo>
                    <a:pt x="1570" y="1961"/>
                    <a:pt x="1846" y="1346"/>
                    <a:pt x="1654" y="1074"/>
                  </a:cubicBezTo>
                  <a:cubicBezTo>
                    <a:pt x="1571" y="956"/>
                    <a:pt x="1452" y="904"/>
                    <a:pt x="1335" y="904"/>
                  </a:cubicBezTo>
                  <a:cubicBezTo>
                    <a:pt x="1126" y="904"/>
                    <a:pt x="922" y="1068"/>
                    <a:pt x="933" y="1320"/>
                  </a:cubicBezTo>
                  <a:cubicBezTo>
                    <a:pt x="965" y="1648"/>
                    <a:pt x="1310" y="1615"/>
                    <a:pt x="1342" y="1664"/>
                  </a:cubicBezTo>
                  <a:cubicBezTo>
                    <a:pt x="1391" y="1697"/>
                    <a:pt x="1342" y="1763"/>
                    <a:pt x="1342" y="1763"/>
                  </a:cubicBezTo>
                  <a:cubicBezTo>
                    <a:pt x="1310" y="1828"/>
                    <a:pt x="1244" y="1877"/>
                    <a:pt x="1178" y="1894"/>
                  </a:cubicBezTo>
                  <a:cubicBezTo>
                    <a:pt x="1146" y="1910"/>
                    <a:pt x="1129" y="1910"/>
                    <a:pt x="1113" y="1927"/>
                  </a:cubicBezTo>
                  <a:lnTo>
                    <a:pt x="1096" y="1927"/>
                  </a:lnTo>
                  <a:cubicBezTo>
                    <a:pt x="1065" y="1930"/>
                    <a:pt x="1033" y="1932"/>
                    <a:pt x="1002" y="1932"/>
                  </a:cubicBezTo>
                  <a:cubicBezTo>
                    <a:pt x="487" y="1932"/>
                    <a:pt x="71" y="1436"/>
                    <a:pt x="195" y="910"/>
                  </a:cubicBezTo>
                  <a:cubicBezTo>
                    <a:pt x="267" y="439"/>
                    <a:pt x="761" y="122"/>
                    <a:pt x="1277" y="122"/>
                  </a:cubicBezTo>
                  <a:cubicBezTo>
                    <a:pt x="1587" y="122"/>
                    <a:pt x="1906" y="236"/>
                    <a:pt x="2145" y="500"/>
                  </a:cubicBezTo>
                  <a:cubicBezTo>
                    <a:pt x="2768" y="1222"/>
                    <a:pt x="2621" y="2435"/>
                    <a:pt x="2244" y="3451"/>
                  </a:cubicBezTo>
                  <a:cubicBezTo>
                    <a:pt x="1424" y="5467"/>
                    <a:pt x="539" y="7500"/>
                    <a:pt x="1162" y="8975"/>
                  </a:cubicBezTo>
                  <a:cubicBezTo>
                    <a:pt x="1441" y="9729"/>
                    <a:pt x="1982" y="10368"/>
                    <a:pt x="2686" y="10745"/>
                  </a:cubicBezTo>
                  <a:cubicBezTo>
                    <a:pt x="2014" y="10335"/>
                    <a:pt x="1506" y="9696"/>
                    <a:pt x="1244" y="8942"/>
                  </a:cubicBezTo>
                  <a:cubicBezTo>
                    <a:pt x="687" y="7516"/>
                    <a:pt x="1572" y="5549"/>
                    <a:pt x="2424" y="3500"/>
                  </a:cubicBezTo>
                  <a:cubicBezTo>
                    <a:pt x="2785" y="2484"/>
                    <a:pt x="2932" y="1238"/>
                    <a:pt x="2244" y="419"/>
                  </a:cubicBezTo>
                  <a:cubicBezTo>
                    <a:pt x="1981" y="125"/>
                    <a:pt x="1639" y="0"/>
                    <a:pt x="13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5319025" y="348690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116"/>
                    <a:pt x="967" y="1296"/>
                    <a:pt x="443" y="2919"/>
                  </a:cubicBezTo>
                  <a:cubicBezTo>
                    <a:pt x="0" y="4295"/>
                    <a:pt x="279" y="5230"/>
                    <a:pt x="1574" y="6148"/>
                  </a:cubicBezTo>
                  <a:cubicBezTo>
                    <a:pt x="2721" y="6951"/>
                    <a:pt x="2770" y="8016"/>
                    <a:pt x="2770" y="8164"/>
                  </a:cubicBezTo>
                  <a:cubicBezTo>
                    <a:pt x="2787" y="7656"/>
                    <a:pt x="2639" y="7164"/>
                    <a:pt x="2344" y="6771"/>
                  </a:cubicBezTo>
                  <a:cubicBezTo>
                    <a:pt x="2033" y="6328"/>
                    <a:pt x="1639" y="6082"/>
                    <a:pt x="1066" y="5574"/>
                  </a:cubicBezTo>
                  <a:cubicBezTo>
                    <a:pt x="885" y="5410"/>
                    <a:pt x="738" y="5213"/>
                    <a:pt x="656" y="4984"/>
                  </a:cubicBezTo>
                  <a:cubicBezTo>
                    <a:pt x="312" y="4148"/>
                    <a:pt x="984" y="3279"/>
                    <a:pt x="1311" y="2902"/>
                  </a:cubicBezTo>
                  <a:cubicBezTo>
                    <a:pt x="1721" y="2460"/>
                    <a:pt x="2442" y="1968"/>
                    <a:pt x="2574" y="1083"/>
                  </a:cubicBezTo>
                  <a:cubicBezTo>
                    <a:pt x="2721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5244225" y="3251000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0"/>
                    <a:pt x="2173" y="5421"/>
                    <a:pt x="2435" y="5470"/>
                  </a:cubicBezTo>
                  <a:cubicBezTo>
                    <a:pt x="2435" y="5470"/>
                    <a:pt x="910" y="4487"/>
                    <a:pt x="779" y="2815"/>
                  </a:cubicBezTo>
                  <a:cubicBezTo>
                    <a:pt x="648" y="1143"/>
                    <a:pt x="1156" y="1094"/>
                    <a:pt x="1320" y="733"/>
                  </a:cubicBezTo>
                  <a:cubicBezTo>
                    <a:pt x="1484" y="373"/>
                    <a:pt x="1402" y="110"/>
                    <a:pt x="1091" y="12"/>
                  </a:cubicBezTo>
                  <a:cubicBezTo>
                    <a:pt x="1065" y="4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5217400" y="3213700"/>
              <a:ext cx="131550" cy="177750"/>
            </a:xfrm>
            <a:custGeom>
              <a:avLst/>
              <a:gdLst/>
              <a:ahLst/>
              <a:cxnLst/>
              <a:rect l="l" t="t" r="r" b="b"/>
              <a:pathLst>
                <a:path w="5262" h="7110" extrusionOk="0">
                  <a:moveTo>
                    <a:pt x="3585" y="1"/>
                  </a:moveTo>
                  <a:cubicBezTo>
                    <a:pt x="3373" y="1"/>
                    <a:pt x="3172" y="27"/>
                    <a:pt x="3000" y="62"/>
                  </a:cubicBezTo>
                  <a:cubicBezTo>
                    <a:pt x="2573" y="127"/>
                    <a:pt x="2164" y="307"/>
                    <a:pt x="1819" y="553"/>
                  </a:cubicBezTo>
                  <a:cubicBezTo>
                    <a:pt x="0" y="1930"/>
                    <a:pt x="328" y="4291"/>
                    <a:pt x="869" y="5438"/>
                  </a:cubicBezTo>
                  <a:cubicBezTo>
                    <a:pt x="1164" y="6110"/>
                    <a:pt x="1639" y="6684"/>
                    <a:pt x="2262" y="7110"/>
                  </a:cubicBezTo>
                  <a:cubicBezTo>
                    <a:pt x="1672" y="6667"/>
                    <a:pt x="1213" y="6077"/>
                    <a:pt x="934" y="5405"/>
                  </a:cubicBezTo>
                  <a:cubicBezTo>
                    <a:pt x="443" y="4241"/>
                    <a:pt x="197" y="1979"/>
                    <a:pt x="1918" y="684"/>
                  </a:cubicBezTo>
                  <a:cubicBezTo>
                    <a:pt x="2344" y="376"/>
                    <a:pt x="2900" y="183"/>
                    <a:pt x="3415" y="183"/>
                  </a:cubicBezTo>
                  <a:cubicBezTo>
                    <a:pt x="3831" y="183"/>
                    <a:pt x="4220" y="309"/>
                    <a:pt x="4491" y="602"/>
                  </a:cubicBezTo>
                  <a:cubicBezTo>
                    <a:pt x="5137" y="1248"/>
                    <a:pt x="4654" y="2292"/>
                    <a:pt x="3966" y="2292"/>
                  </a:cubicBezTo>
                  <a:cubicBezTo>
                    <a:pt x="3955" y="2292"/>
                    <a:pt x="3945" y="2291"/>
                    <a:pt x="3934" y="2291"/>
                  </a:cubicBezTo>
                  <a:cubicBezTo>
                    <a:pt x="3904" y="2294"/>
                    <a:pt x="3874" y="2296"/>
                    <a:pt x="3844" y="2296"/>
                  </a:cubicBezTo>
                  <a:cubicBezTo>
                    <a:pt x="3580" y="2296"/>
                    <a:pt x="3329" y="2167"/>
                    <a:pt x="3196" y="1947"/>
                  </a:cubicBezTo>
                  <a:cubicBezTo>
                    <a:pt x="3131" y="1832"/>
                    <a:pt x="3114" y="1701"/>
                    <a:pt x="3131" y="1586"/>
                  </a:cubicBezTo>
                  <a:cubicBezTo>
                    <a:pt x="3151" y="1329"/>
                    <a:pt x="3230" y="1251"/>
                    <a:pt x="3283" y="1251"/>
                  </a:cubicBezTo>
                  <a:cubicBezTo>
                    <a:pt x="3317" y="1251"/>
                    <a:pt x="3340" y="1285"/>
                    <a:pt x="3327" y="1324"/>
                  </a:cubicBezTo>
                  <a:cubicBezTo>
                    <a:pt x="3298" y="1575"/>
                    <a:pt x="3495" y="1773"/>
                    <a:pt x="3727" y="1773"/>
                  </a:cubicBezTo>
                  <a:cubicBezTo>
                    <a:pt x="3752" y="1773"/>
                    <a:pt x="3777" y="1771"/>
                    <a:pt x="3803" y="1766"/>
                  </a:cubicBezTo>
                  <a:cubicBezTo>
                    <a:pt x="4213" y="1701"/>
                    <a:pt x="4311" y="1160"/>
                    <a:pt x="3950" y="947"/>
                  </a:cubicBezTo>
                  <a:cubicBezTo>
                    <a:pt x="3859" y="901"/>
                    <a:pt x="3764" y="880"/>
                    <a:pt x="3670" y="880"/>
                  </a:cubicBezTo>
                  <a:cubicBezTo>
                    <a:pt x="3359" y="880"/>
                    <a:pt x="3066" y="1111"/>
                    <a:pt x="3016" y="1438"/>
                  </a:cubicBezTo>
                  <a:cubicBezTo>
                    <a:pt x="2950" y="1766"/>
                    <a:pt x="3114" y="2110"/>
                    <a:pt x="3409" y="2258"/>
                  </a:cubicBezTo>
                  <a:lnTo>
                    <a:pt x="3426" y="2274"/>
                  </a:lnTo>
                  <a:lnTo>
                    <a:pt x="3442" y="2274"/>
                  </a:lnTo>
                  <a:cubicBezTo>
                    <a:pt x="3541" y="2324"/>
                    <a:pt x="3639" y="2356"/>
                    <a:pt x="3754" y="2389"/>
                  </a:cubicBezTo>
                  <a:cubicBezTo>
                    <a:pt x="3849" y="2411"/>
                    <a:pt x="3944" y="2421"/>
                    <a:pt x="4037" y="2421"/>
                  </a:cubicBezTo>
                  <a:cubicBezTo>
                    <a:pt x="4646" y="2421"/>
                    <a:pt x="5172" y="1983"/>
                    <a:pt x="5229" y="1471"/>
                  </a:cubicBezTo>
                  <a:cubicBezTo>
                    <a:pt x="5262" y="1061"/>
                    <a:pt x="5114" y="652"/>
                    <a:pt x="4786" y="389"/>
                  </a:cubicBezTo>
                  <a:cubicBezTo>
                    <a:pt x="4414" y="91"/>
                    <a:pt x="3979" y="1"/>
                    <a:pt x="35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5189125" y="3075900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4" y="1"/>
                  </a:moveTo>
                  <a:lnTo>
                    <a:pt x="4114" y="1"/>
                  </a:lnTo>
                  <a:cubicBezTo>
                    <a:pt x="4114" y="1"/>
                    <a:pt x="4180" y="623"/>
                    <a:pt x="3803" y="853"/>
                  </a:cubicBezTo>
                  <a:cubicBezTo>
                    <a:pt x="3409" y="1066"/>
                    <a:pt x="2836" y="1541"/>
                    <a:pt x="3426" y="2082"/>
                  </a:cubicBezTo>
                  <a:cubicBezTo>
                    <a:pt x="4032" y="2607"/>
                    <a:pt x="4196" y="3344"/>
                    <a:pt x="3688" y="4082"/>
                  </a:cubicBezTo>
                  <a:cubicBezTo>
                    <a:pt x="3688" y="4082"/>
                    <a:pt x="3983" y="2984"/>
                    <a:pt x="3246" y="2492"/>
                  </a:cubicBezTo>
                  <a:cubicBezTo>
                    <a:pt x="3050" y="2364"/>
                    <a:pt x="2888" y="2329"/>
                    <a:pt x="2771" y="2329"/>
                  </a:cubicBezTo>
                  <a:cubicBezTo>
                    <a:pt x="2634" y="2329"/>
                    <a:pt x="2557" y="2377"/>
                    <a:pt x="2557" y="2377"/>
                  </a:cubicBezTo>
                  <a:cubicBezTo>
                    <a:pt x="2623" y="2508"/>
                    <a:pt x="2655" y="2656"/>
                    <a:pt x="2672" y="2803"/>
                  </a:cubicBezTo>
                  <a:cubicBezTo>
                    <a:pt x="2688" y="3017"/>
                    <a:pt x="2213" y="3377"/>
                    <a:pt x="2557" y="3771"/>
                  </a:cubicBezTo>
                  <a:cubicBezTo>
                    <a:pt x="2901" y="4164"/>
                    <a:pt x="3147" y="4951"/>
                    <a:pt x="1934" y="5819"/>
                  </a:cubicBezTo>
                  <a:cubicBezTo>
                    <a:pt x="1934" y="5819"/>
                    <a:pt x="2557" y="4459"/>
                    <a:pt x="2196" y="3754"/>
                  </a:cubicBezTo>
                  <a:cubicBezTo>
                    <a:pt x="1819" y="3017"/>
                    <a:pt x="1377" y="3164"/>
                    <a:pt x="967" y="2574"/>
                  </a:cubicBezTo>
                  <a:cubicBezTo>
                    <a:pt x="967" y="2574"/>
                    <a:pt x="0" y="3098"/>
                    <a:pt x="754" y="4246"/>
                  </a:cubicBezTo>
                  <a:cubicBezTo>
                    <a:pt x="1623" y="5606"/>
                    <a:pt x="541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212" y="2853"/>
                    <a:pt x="41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5303450" y="30505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0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84" y="1115"/>
                    <a:pt x="1213" y="1951"/>
                    <a:pt x="1279" y="2131"/>
                  </a:cubicBezTo>
                  <a:cubicBezTo>
                    <a:pt x="1341" y="2319"/>
                    <a:pt x="1389" y="2658"/>
                    <a:pt x="1206" y="2658"/>
                  </a:cubicBezTo>
                  <a:cubicBezTo>
                    <a:pt x="1198" y="2658"/>
                    <a:pt x="1190" y="2657"/>
                    <a:pt x="1180" y="2656"/>
                  </a:cubicBezTo>
                  <a:cubicBezTo>
                    <a:pt x="967" y="2623"/>
                    <a:pt x="1000" y="2508"/>
                    <a:pt x="1115" y="1836"/>
                  </a:cubicBezTo>
                  <a:cubicBezTo>
                    <a:pt x="1191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8" y="1426"/>
                    <a:pt x="738" y="1672"/>
                    <a:pt x="607" y="1836"/>
                  </a:cubicBezTo>
                  <a:cubicBezTo>
                    <a:pt x="344" y="2082"/>
                    <a:pt x="49" y="2361"/>
                    <a:pt x="312" y="3115"/>
                  </a:cubicBezTo>
                  <a:cubicBezTo>
                    <a:pt x="574" y="3852"/>
                    <a:pt x="0" y="4524"/>
                    <a:pt x="0" y="4524"/>
                  </a:cubicBezTo>
                  <a:cubicBezTo>
                    <a:pt x="3032" y="2017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5153050" y="326522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312" y="771"/>
                    <a:pt x="1" y="2426"/>
                    <a:pt x="3607" y="4262"/>
                  </a:cubicBezTo>
                  <a:cubicBezTo>
                    <a:pt x="3607" y="4262"/>
                    <a:pt x="2754" y="3770"/>
                    <a:pt x="2640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5044050" y="3330800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4648" y="0"/>
                  </a:moveTo>
                  <a:cubicBezTo>
                    <a:pt x="4508" y="0"/>
                    <a:pt x="4373" y="44"/>
                    <a:pt x="4246" y="131"/>
                  </a:cubicBezTo>
                  <a:cubicBezTo>
                    <a:pt x="3883" y="394"/>
                    <a:pt x="3664" y="608"/>
                    <a:pt x="3478" y="608"/>
                  </a:cubicBezTo>
                  <a:cubicBezTo>
                    <a:pt x="3421" y="608"/>
                    <a:pt x="3366" y="588"/>
                    <a:pt x="3312" y="541"/>
                  </a:cubicBezTo>
                  <a:lnTo>
                    <a:pt x="3312" y="541"/>
                  </a:lnTo>
                  <a:cubicBezTo>
                    <a:pt x="3311" y="541"/>
                    <a:pt x="3000" y="1180"/>
                    <a:pt x="3689" y="1393"/>
                  </a:cubicBezTo>
                  <a:cubicBezTo>
                    <a:pt x="4361" y="1590"/>
                    <a:pt x="4836" y="1721"/>
                    <a:pt x="4738" y="2098"/>
                  </a:cubicBezTo>
                  <a:cubicBezTo>
                    <a:pt x="4639" y="2475"/>
                    <a:pt x="3705" y="2541"/>
                    <a:pt x="2574" y="2704"/>
                  </a:cubicBezTo>
                  <a:cubicBezTo>
                    <a:pt x="1459" y="2885"/>
                    <a:pt x="591" y="3163"/>
                    <a:pt x="607" y="4130"/>
                  </a:cubicBezTo>
                  <a:cubicBezTo>
                    <a:pt x="633" y="4885"/>
                    <a:pt x="489" y="5250"/>
                    <a:pt x="238" y="5250"/>
                  </a:cubicBezTo>
                  <a:cubicBezTo>
                    <a:pt x="167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1" y="5163"/>
                    <a:pt x="249" y="5795"/>
                    <a:pt x="1194" y="5795"/>
                  </a:cubicBezTo>
                  <a:cubicBezTo>
                    <a:pt x="1389" y="5795"/>
                    <a:pt x="1612" y="5768"/>
                    <a:pt x="1869" y="5704"/>
                  </a:cubicBezTo>
                  <a:cubicBezTo>
                    <a:pt x="3377" y="5327"/>
                    <a:pt x="3557" y="4114"/>
                    <a:pt x="4197" y="3360"/>
                  </a:cubicBezTo>
                  <a:cubicBezTo>
                    <a:pt x="4836" y="2606"/>
                    <a:pt x="5492" y="1983"/>
                    <a:pt x="7868" y="1934"/>
                  </a:cubicBezTo>
                  <a:cubicBezTo>
                    <a:pt x="7868" y="1934"/>
                    <a:pt x="6409" y="1803"/>
                    <a:pt x="5852" y="951"/>
                  </a:cubicBezTo>
                  <a:cubicBezTo>
                    <a:pt x="5456" y="326"/>
                    <a:pt x="5033" y="0"/>
                    <a:pt x="4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5144025" y="339050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1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21"/>
                    <a:pt x="2099" y="169"/>
                    <a:pt x="1624" y="464"/>
                  </a:cubicBezTo>
                  <a:cubicBezTo>
                    <a:pt x="1443" y="562"/>
                    <a:pt x="1279" y="677"/>
                    <a:pt x="1148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7" y="4239"/>
                    <a:pt x="1991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33" y="1916"/>
                    <a:pt x="2806" y="1760"/>
                    <a:pt x="2473" y="1760"/>
                  </a:cubicBezTo>
                  <a:cubicBezTo>
                    <a:pt x="2289" y="1760"/>
                    <a:pt x="2104" y="1807"/>
                    <a:pt x="1935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40" y="2824"/>
                    <a:pt x="1689" y="2906"/>
                    <a:pt x="1755" y="2972"/>
                  </a:cubicBezTo>
                  <a:cubicBezTo>
                    <a:pt x="1856" y="3073"/>
                    <a:pt x="1995" y="3116"/>
                    <a:pt x="2133" y="3116"/>
                  </a:cubicBezTo>
                  <a:cubicBezTo>
                    <a:pt x="2374" y="3116"/>
                    <a:pt x="2615" y="2985"/>
                    <a:pt x="2656" y="2808"/>
                  </a:cubicBezTo>
                  <a:cubicBezTo>
                    <a:pt x="2715" y="2544"/>
                    <a:pt x="2511" y="2306"/>
                    <a:pt x="2256" y="2306"/>
                  </a:cubicBezTo>
                  <a:cubicBezTo>
                    <a:pt x="2226" y="2306"/>
                    <a:pt x="2196" y="2309"/>
                    <a:pt x="2165" y="2316"/>
                  </a:cubicBezTo>
                  <a:cubicBezTo>
                    <a:pt x="1902" y="2382"/>
                    <a:pt x="1935" y="2529"/>
                    <a:pt x="1837" y="2529"/>
                  </a:cubicBezTo>
                  <a:cubicBezTo>
                    <a:pt x="1832" y="2530"/>
                    <a:pt x="1827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38" y="2201"/>
                    <a:pt x="1853" y="2021"/>
                    <a:pt x="2017" y="1939"/>
                  </a:cubicBezTo>
                  <a:cubicBezTo>
                    <a:pt x="2159" y="1866"/>
                    <a:pt x="2310" y="1831"/>
                    <a:pt x="2460" y="1831"/>
                  </a:cubicBezTo>
                  <a:cubicBezTo>
                    <a:pt x="2779" y="1831"/>
                    <a:pt x="3090" y="1988"/>
                    <a:pt x="3279" y="2267"/>
                  </a:cubicBezTo>
                  <a:cubicBezTo>
                    <a:pt x="3541" y="2677"/>
                    <a:pt x="3541" y="3218"/>
                    <a:pt x="3246" y="3627"/>
                  </a:cubicBezTo>
                  <a:cubicBezTo>
                    <a:pt x="3020" y="3942"/>
                    <a:pt x="2592" y="4121"/>
                    <a:pt x="2153" y="4121"/>
                  </a:cubicBezTo>
                  <a:cubicBezTo>
                    <a:pt x="2019" y="4121"/>
                    <a:pt x="1885" y="4104"/>
                    <a:pt x="1755" y="4070"/>
                  </a:cubicBezTo>
                  <a:cubicBezTo>
                    <a:pt x="542" y="3775"/>
                    <a:pt x="214" y="1857"/>
                    <a:pt x="1263" y="939"/>
                  </a:cubicBezTo>
                  <a:cubicBezTo>
                    <a:pt x="1742" y="490"/>
                    <a:pt x="2327" y="318"/>
                    <a:pt x="2918" y="318"/>
                  </a:cubicBezTo>
                  <a:cubicBezTo>
                    <a:pt x="3621" y="318"/>
                    <a:pt x="4333" y="562"/>
                    <a:pt x="4886" y="874"/>
                  </a:cubicBezTo>
                  <a:cubicBezTo>
                    <a:pt x="5820" y="1415"/>
                    <a:pt x="6558" y="2251"/>
                    <a:pt x="6951" y="3250"/>
                  </a:cubicBezTo>
                  <a:cubicBezTo>
                    <a:pt x="7279" y="4054"/>
                    <a:pt x="7443" y="4922"/>
                    <a:pt x="7459" y="5791"/>
                  </a:cubicBezTo>
                  <a:cubicBezTo>
                    <a:pt x="7459" y="5955"/>
                    <a:pt x="7443" y="6119"/>
                    <a:pt x="7410" y="6283"/>
                  </a:cubicBezTo>
                  <a:cubicBezTo>
                    <a:pt x="7426" y="6234"/>
                    <a:pt x="7443" y="6152"/>
                    <a:pt x="7459" y="6086"/>
                  </a:cubicBezTo>
                  <a:cubicBezTo>
                    <a:pt x="7459" y="6075"/>
                    <a:pt x="7459" y="6064"/>
                    <a:pt x="7459" y="6053"/>
                  </a:cubicBezTo>
                  <a:cubicBezTo>
                    <a:pt x="7689" y="4857"/>
                    <a:pt x="7541" y="3627"/>
                    <a:pt x="7016" y="2529"/>
                  </a:cubicBezTo>
                  <a:cubicBezTo>
                    <a:pt x="6336" y="1105"/>
                    <a:pt x="4998" y="1"/>
                    <a:pt x="34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5250500" y="3438300"/>
              <a:ext cx="76325" cy="81825"/>
            </a:xfrm>
            <a:custGeom>
              <a:avLst/>
              <a:gdLst/>
              <a:ahLst/>
              <a:cxnLst/>
              <a:rect l="l" t="t" r="r" b="b"/>
              <a:pathLst>
                <a:path w="3053" h="3273" extrusionOk="0">
                  <a:moveTo>
                    <a:pt x="730" y="1"/>
                  </a:moveTo>
                  <a:cubicBezTo>
                    <a:pt x="63" y="1"/>
                    <a:pt x="0" y="784"/>
                    <a:pt x="1102" y="961"/>
                  </a:cubicBezTo>
                  <a:cubicBezTo>
                    <a:pt x="2364" y="1158"/>
                    <a:pt x="3053" y="3273"/>
                    <a:pt x="3053" y="3273"/>
                  </a:cubicBezTo>
                  <a:cubicBezTo>
                    <a:pt x="3053" y="3273"/>
                    <a:pt x="2725" y="994"/>
                    <a:pt x="1463" y="240"/>
                  </a:cubicBezTo>
                  <a:cubicBezTo>
                    <a:pt x="1175" y="69"/>
                    <a:pt x="926" y="1"/>
                    <a:pt x="7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5098150" y="343200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2180" y="1"/>
                  </a:moveTo>
                  <a:lnTo>
                    <a:pt x="2180" y="1"/>
                  </a:lnTo>
                  <a:cubicBezTo>
                    <a:pt x="2016" y="197"/>
                    <a:pt x="1885" y="427"/>
                    <a:pt x="1820" y="673"/>
                  </a:cubicBezTo>
                  <a:cubicBezTo>
                    <a:pt x="1688" y="1082"/>
                    <a:pt x="1131" y="1312"/>
                    <a:pt x="557" y="1705"/>
                  </a:cubicBezTo>
                  <a:cubicBezTo>
                    <a:pt x="0" y="2082"/>
                    <a:pt x="82" y="2705"/>
                    <a:pt x="213" y="3033"/>
                  </a:cubicBezTo>
                  <a:cubicBezTo>
                    <a:pt x="262" y="3262"/>
                    <a:pt x="246" y="3508"/>
                    <a:pt x="131" y="3721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49"/>
                    <a:pt x="1656" y="2754"/>
                    <a:pt x="1639" y="2279"/>
                  </a:cubicBezTo>
                  <a:cubicBezTo>
                    <a:pt x="1625" y="1877"/>
                    <a:pt x="1799" y="1852"/>
                    <a:pt x="1843" y="1852"/>
                  </a:cubicBezTo>
                  <a:cubicBezTo>
                    <a:pt x="1849" y="1852"/>
                    <a:pt x="1852" y="1853"/>
                    <a:pt x="1852" y="1853"/>
                  </a:cubicBezTo>
                  <a:cubicBezTo>
                    <a:pt x="1857" y="1853"/>
                    <a:pt x="1861" y="1852"/>
                    <a:pt x="1865" y="1852"/>
                  </a:cubicBezTo>
                  <a:cubicBezTo>
                    <a:pt x="2145" y="1852"/>
                    <a:pt x="2082" y="2382"/>
                    <a:pt x="2065" y="2672"/>
                  </a:cubicBezTo>
                  <a:cubicBezTo>
                    <a:pt x="2033" y="2967"/>
                    <a:pt x="1934" y="3574"/>
                    <a:pt x="2492" y="4164"/>
                  </a:cubicBezTo>
                  <a:cubicBezTo>
                    <a:pt x="2733" y="4428"/>
                    <a:pt x="3054" y="4518"/>
                    <a:pt x="3373" y="4518"/>
                  </a:cubicBezTo>
                  <a:cubicBezTo>
                    <a:pt x="3766" y="4518"/>
                    <a:pt x="4157" y="4380"/>
                    <a:pt x="4393" y="4262"/>
                  </a:cubicBezTo>
                  <a:cubicBezTo>
                    <a:pt x="4504" y="4217"/>
                    <a:pt x="4617" y="4194"/>
                    <a:pt x="4729" y="4194"/>
                  </a:cubicBezTo>
                  <a:cubicBezTo>
                    <a:pt x="4899" y="4194"/>
                    <a:pt x="5064" y="4245"/>
                    <a:pt x="5213" y="4344"/>
                  </a:cubicBezTo>
                  <a:cubicBezTo>
                    <a:pt x="5081" y="3475"/>
                    <a:pt x="4639" y="3197"/>
                    <a:pt x="4016" y="3131"/>
                  </a:cubicBezTo>
                  <a:cubicBezTo>
                    <a:pt x="3377" y="3066"/>
                    <a:pt x="2524" y="2853"/>
                    <a:pt x="2197" y="1771"/>
                  </a:cubicBezTo>
                  <a:cubicBezTo>
                    <a:pt x="1852" y="706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5118625" y="3507800"/>
              <a:ext cx="32825" cy="50025"/>
            </a:xfrm>
            <a:custGeom>
              <a:avLst/>
              <a:gdLst/>
              <a:ahLst/>
              <a:cxnLst/>
              <a:rect l="l" t="t" r="r" b="b"/>
              <a:pathLst>
                <a:path w="1313" h="2001" extrusionOk="0">
                  <a:moveTo>
                    <a:pt x="968" y="1"/>
                  </a:moveTo>
                  <a:cubicBezTo>
                    <a:pt x="968" y="2"/>
                    <a:pt x="950" y="100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87" y="1558"/>
                  </a:cubicBezTo>
                  <a:cubicBezTo>
                    <a:pt x="1312" y="1263"/>
                    <a:pt x="1099" y="837"/>
                    <a:pt x="1017" y="575"/>
                  </a:cubicBezTo>
                  <a:cubicBezTo>
                    <a:pt x="968" y="394"/>
                    <a:pt x="935" y="198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4976425" y="3292825"/>
              <a:ext cx="172975" cy="122125"/>
            </a:xfrm>
            <a:custGeom>
              <a:avLst/>
              <a:gdLst/>
              <a:ahLst/>
              <a:cxnLst/>
              <a:rect l="l" t="t" r="r" b="b"/>
              <a:pathLst>
                <a:path w="6919" h="4885" extrusionOk="0">
                  <a:moveTo>
                    <a:pt x="4979" y="0"/>
                  </a:moveTo>
                  <a:cubicBezTo>
                    <a:pt x="4755" y="0"/>
                    <a:pt x="4504" y="52"/>
                    <a:pt x="4230" y="175"/>
                  </a:cubicBezTo>
                  <a:cubicBezTo>
                    <a:pt x="2771" y="830"/>
                    <a:pt x="3033" y="3306"/>
                    <a:pt x="4771" y="3650"/>
                  </a:cubicBezTo>
                  <a:cubicBezTo>
                    <a:pt x="4984" y="3699"/>
                    <a:pt x="5181" y="3732"/>
                    <a:pt x="5361" y="3748"/>
                  </a:cubicBezTo>
                  <a:cubicBezTo>
                    <a:pt x="4902" y="3830"/>
                    <a:pt x="4459" y="3978"/>
                    <a:pt x="4050" y="4191"/>
                  </a:cubicBezTo>
                  <a:cubicBezTo>
                    <a:pt x="3886" y="4256"/>
                    <a:pt x="3656" y="4338"/>
                    <a:pt x="3607" y="4355"/>
                  </a:cubicBezTo>
                  <a:cubicBezTo>
                    <a:pt x="3154" y="4526"/>
                    <a:pt x="2726" y="4602"/>
                    <a:pt x="2340" y="4602"/>
                  </a:cubicBezTo>
                  <a:cubicBezTo>
                    <a:pt x="1509" y="4602"/>
                    <a:pt x="871" y="4252"/>
                    <a:pt x="591" y="3748"/>
                  </a:cubicBezTo>
                  <a:cubicBezTo>
                    <a:pt x="362" y="3355"/>
                    <a:pt x="345" y="2847"/>
                    <a:pt x="558" y="2437"/>
                  </a:cubicBezTo>
                  <a:cubicBezTo>
                    <a:pt x="558" y="2437"/>
                    <a:pt x="575" y="2420"/>
                    <a:pt x="575" y="2420"/>
                  </a:cubicBezTo>
                  <a:cubicBezTo>
                    <a:pt x="779" y="2106"/>
                    <a:pt x="1115" y="1959"/>
                    <a:pt x="1430" y="1959"/>
                  </a:cubicBezTo>
                  <a:cubicBezTo>
                    <a:pt x="1723" y="1959"/>
                    <a:pt x="1998" y="2085"/>
                    <a:pt x="2132" y="2322"/>
                  </a:cubicBezTo>
                  <a:cubicBezTo>
                    <a:pt x="2230" y="2453"/>
                    <a:pt x="2296" y="2617"/>
                    <a:pt x="2296" y="2797"/>
                  </a:cubicBezTo>
                  <a:cubicBezTo>
                    <a:pt x="2296" y="2945"/>
                    <a:pt x="2230" y="3092"/>
                    <a:pt x="2132" y="3207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8" y="3335"/>
                    <a:pt x="1895" y="3312"/>
                    <a:pt x="1902" y="3289"/>
                  </a:cubicBezTo>
                  <a:cubicBezTo>
                    <a:pt x="2018" y="3029"/>
                    <a:pt x="1725" y="2853"/>
                    <a:pt x="1471" y="2853"/>
                  </a:cubicBezTo>
                  <a:cubicBezTo>
                    <a:pt x="1293" y="2853"/>
                    <a:pt x="1135" y="2939"/>
                    <a:pt x="1148" y="3142"/>
                  </a:cubicBezTo>
                  <a:cubicBezTo>
                    <a:pt x="1137" y="3416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3"/>
                  </a:cubicBezTo>
                  <a:lnTo>
                    <a:pt x="2017" y="3437"/>
                  </a:lnTo>
                  <a:cubicBezTo>
                    <a:pt x="2050" y="3420"/>
                    <a:pt x="2066" y="3404"/>
                    <a:pt x="2083" y="3388"/>
                  </a:cubicBezTo>
                  <a:cubicBezTo>
                    <a:pt x="2394" y="3092"/>
                    <a:pt x="2427" y="2617"/>
                    <a:pt x="2181" y="2289"/>
                  </a:cubicBezTo>
                  <a:cubicBezTo>
                    <a:pt x="2043" y="2021"/>
                    <a:pt x="1726" y="1873"/>
                    <a:pt x="1389" y="1873"/>
                  </a:cubicBezTo>
                  <a:cubicBezTo>
                    <a:pt x="1047" y="1873"/>
                    <a:pt x="683" y="2025"/>
                    <a:pt x="460" y="2355"/>
                  </a:cubicBezTo>
                  <a:cubicBezTo>
                    <a:pt x="1" y="2961"/>
                    <a:pt x="132" y="4125"/>
                    <a:pt x="935" y="4584"/>
                  </a:cubicBezTo>
                  <a:cubicBezTo>
                    <a:pt x="1284" y="4773"/>
                    <a:pt x="1672" y="4885"/>
                    <a:pt x="2075" y="4885"/>
                  </a:cubicBezTo>
                  <a:cubicBezTo>
                    <a:pt x="2126" y="4885"/>
                    <a:pt x="2178" y="4883"/>
                    <a:pt x="2230" y="4879"/>
                  </a:cubicBezTo>
                  <a:cubicBezTo>
                    <a:pt x="3132" y="4863"/>
                    <a:pt x="3853" y="4355"/>
                    <a:pt x="5017" y="3994"/>
                  </a:cubicBezTo>
                  <a:cubicBezTo>
                    <a:pt x="5459" y="3896"/>
                    <a:pt x="5885" y="3830"/>
                    <a:pt x="6328" y="3797"/>
                  </a:cubicBezTo>
                  <a:cubicBezTo>
                    <a:pt x="6541" y="3781"/>
                    <a:pt x="6738" y="3715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87" y="3652"/>
                    <a:pt x="6624" y="3652"/>
                  </a:cubicBezTo>
                  <a:cubicBezTo>
                    <a:pt x="6472" y="3652"/>
                    <a:pt x="6291" y="3621"/>
                    <a:pt x="6164" y="3502"/>
                  </a:cubicBezTo>
                  <a:cubicBezTo>
                    <a:pt x="5902" y="3273"/>
                    <a:pt x="5918" y="3371"/>
                    <a:pt x="5623" y="3273"/>
                  </a:cubicBezTo>
                  <a:cubicBezTo>
                    <a:pt x="5459" y="3240"/>
                    <a:pt x="5344" y="3076"/>
                    <a:pt x="5361" y="2912"/>
                  </a:cubicBezTo>
                  <a:lnTo>
                    <a:pt x="5361" y="2912"/>
                  </a:lnTo>
                  <a:cubicBezTo>
                    <a:pt x="5148" y="3076"/>
                    <a:pt x="5115" y="3371"/>
                    <a:pt x="5263" y="3568"/>
                  </a:cubicBezTo>
                  <a:cubicBezTo>
                    <a:pt x="5263" y="3568"/>
                    <a:pt x="4558" y="3568"/>
                    <a:pt x="4377" y="3207"/>
                  </a:cubicBezTo>
                  <a:cubicBezTo>
                    <a:pt x="4197" y="2830"/>
                    <a:pt x="4410" y="2830"/>
                    <a:pt x="4558" y="2748"/>
                  </a:cubicBezTo>
                  <a:cubicBezTo>
                    <a:pt x="4689" y="2666"/>
                    <a:pt x="4738" y="2535"/>
                    <a:pt x="4590" y="2322"/>
                  </a:cubicBezTo>
                  <a:cubicBezTo>
                    <a:pt x="4443" y="2109"/>
                    <a:pt x="4459" y="1748"/>
                    <a:pt x="4722" y="1748"/>
                  </a:cubicBezTo>
                  <a:cubicBezTo>
                    <a:pt x="4642" y="1576"/>
                    <a:pt x="4476" y="1468"/>
                    <a:pt x="4303" y="1468"/>
                  </a:cubicBezTo>
                  <a:cubicBezTo>
                    <a:pt x="4262" y="1468"/>
                    <a:pt x="4221" y="1474"/>
                    <a:pt x="4181" y="1486"/>
                  </a:cubicBezTo>
                  <a:cubicBezTo>
                    <a:pt x="3738" y="1568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18" y="1044"/>
                  </a:cubicBezTo>
                  <a:cubicBezTo>
                    <a:pt x="4108" y="898"/>
                    <a:pt x="4258" y="843"/>
                    <a:pt x="4375" y="843"/>
                  </a:cubicBezTo>
                  <a:cubicBezTo>
                    <a:pt x="4563" y="843"/>
                    <a:pt x="4665" y="984"/>
                    <a:pt x="4705" y="1126"/>
                  </a:cubicBezTo>
                  <a:cubicBezTo>
                    <a:pt x="4758" y="1311"/>
                    <a:pt x="4865" y="1464"/>
                    <a:pt x="5008" y="1464"/>
                  </a:cubicBezTo>
                  <a:cubicBezTo>
                    <a:pt x="5041" y="1464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67" y="1267"/>
                  </a:cubicBezTo>
                  <a:cubicBezTo>
                    <a:pt x="5512" y="1267"/>
                    <a:pt x="5553" y="1291"/>
                    <a:pt x="5590" y="1355"/>
                  </a:cubicBezTo>
                  <a:cubicBezTo>
                    <a:pt x="5705" y="1601"/>
                    <a:pt x="5607" y="1896"/>
                    <a:pt x="5361" y="1994"/>
                  </a:cubicBezTo>
                  <a:cubicBezTo>
                    <a:pt x="5361" y="1994"/>
                    <a:pt x="5372" y="1995"/>
                    <a:pt x="5392" y="1995"/>
                  </a:cubicBezTo>
                  <a:cubicBezTo>
                    <a:pt x="5532" y="1995"/>
                    <a:pt x="6101" y="1957"/>
                    <a:pt x="6230" y="1355"/>
                  </a:cubicBezTo>
                  <a:cubicBezTo>
                    <a:pt x="6334" y="819"/>
                    <a:pt x="5865" y="0"/>
                    <a:pt x="49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4948975" y="33582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7" y="0"/>
                  </a:moveTo>
                  <a:cubicBezTo>
                    <a:pt x="837" y="0"/>
                    <a:pt x="1" y="918"/>
                    <a:pt x="558" y="1705"/>
                  </a:cubicBezTo>
                  <a:cubicBezTo>
                    <a:pt x="869" y="2164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1"/>
                  </a:cubicBezTo>
                  <a:cubicBezTo>
                    <a:pt x="1181" y="2885"/>
                    <a:pt x="1115" y="3098"/>
                    <a:pt x="1148" y="3295"/>
                  </a:cubicBezTo>
                  <a:cubicBezTo>
                    <a:pt x="1200" y="3203"/>
                    <a:pt x="1294" y="3154"/>
                    <a:pt x="1396" y="3154"/>
                  </a:cubicBezTo>
                  <a:cubicBezTo>
                    <a:pt x="1422" y="3154"/>
                    <a:pt x="1449" y="3157"/>
                    <a:pt x="1476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7" y="3278"/>
                    <a:pt x="2270" y="3221"/>
                    <a:pt x="2443" y="3032"/>
                  </a:cubicBezTo>
                  <a:cubicBezTo>
                    <a:pt x="2820" y="2639"/>
                    <a:pt x="3312" y="2869"/>
                    <a:pt x="4656" y="2147"/>
                  </a:cubicBezTo>
                  <a:lnTo>
                    <a:pt x="4656" y="2147"/>
                  </a:lnTo>
                  <a:cubicBezTo>
                    <a:pt x="4656" y="2147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5" y="2049"/>
                  </a:cubicBezTo>
                  <a:cubicBezTo>
                    <a:pt x="1099" y="1574"/>
                    <a:pt x="755" y="787"/>
                    <a:pt x="8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5102250" y="3172425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8" y="0"/>
                  </a:moveTo>
                  <a:cubicBezTo>
                    <a:pt x="2147" y="0"/>
                    <a:pt x="1624" y="207"/>
                    <a:pt x="1279" y="614"/>
                  </a:cubicBezTo>
                  <a:cubicBezTo>
                    <a:pt x="0" y="2253"/>
                    <a:pt x="902" y="4270"/>
                    <a:pt x="1656" y="5122"/>
                  </a:cubicBezTo>
                  <a:cubicBezTo>
                    <a:pt x="2082" y="5630"/>
                    <a:pt x="2639" y="6040"/>
                    <a:pt x="3262" y="6286"/>
                  </a:cubicBezTo>
                  <a:cubicBezTo>
                    <a:pt x="2688" y="6023"/>
                    <a:pt x="2180" y="5630"/>
                    <a:pt x="1770" y="5138"/>
                  </a:cubicBezTo>
                  <a:cubicBezTo>
                    <a:pt x="1492" y="4745"/>
                    <a:pt x="1295" y="4319"/>
                    <a:pt x="1164" y="3843"/>
                  </a:cubicBezTo>
                  <a:cubicBezTo>
                    <a:pt x="1016" y="3319"/>
                    <a:pt x="967" y="2778"/>
                    <a:pt x="1000" y="2221"/>
                  </a:cubicBezTo>
                  <a:cubicBezTo>
                    <a:pt x="1131" y="745"/>
                    <a:pt x="1967" y="205"/>
                    <a:pt x="2721" y="172"/>
                  </a:cubicBezTo>
                  <a:cubicBezTo>
                    <a:pt x="3065" y="172"/>
                    <a:pt x="3393" y="319"/>
                    <a:pt x="3639" y="565"/>
                  </a:cubicBezTo>
                  <a:cubicBezTo>
                    <a:pt x="4278" y="1106"/>
                    <a:pt x="3934" y="2057"/>
                    <a:pt x="3393" y="2286"/>
                  </a:cubicBezTo>
                  <a:cubicBezTo>
                    <a:pt x="3270" y="2348"/>
                    <a:pt x="3133" y="2381"/>
                    <a:pt x="2995" y="2381"/>
                  </a:cubicBezTo>
                  <a:cubicBezTo>
                    <a:pt x="2875" y="2381"/>
                    <a:pt x="2753" y="2356"/>
                    <a:pt x="2639" y="2303"/>
                  </a:cubicBezTo>
                  <a:cubicBezTo>
                    <a:pt x="2475" y="2204"/>
                    <a:pt x="2360" y="2040"/>
                    <a:pt x="2344" y="1844"/>
                  </a:cubicBezTo>
                  <a:cubicBezTo>
                    <a:pt x="2344" y="1746"/>
                    <a:pt x="2370" y="1723"/>
                    <a:pt x="2420" y="1723"/>
                  </a:cubicBezTo>
                  <a:cubicBezTo>
                    <a:pt x="2463" y="1723"/>
                    <a:pt x="2523" y="1740"/>
                    <a:pt x="2600" y="1740"/>
                  </a:cubicBezTo>
                  <a:cubicBezTo>
                    <a:pt x="2658" y="1740"/>
                    <a:pt x="2726" y="1730"/>
                    <a:pt x="2803" y="1696"/>
                  </a:cubicBezTo>
                  <a:cubicBezTo>
                    <a:pt x="3016" y="1581"/>
                    <a:pt x="3049" y="1303"/>
                    <a:pt x="2885" y="1139"/>
                  </a:cubicBezTo>
                  <a:cubicBezTo>
                    <a:pt x="2817" y="1065"/>
                    <a:pt x="2717" y="1025"/>
                    <a:pt x="2614" y="1025"/>
                  </a:cubicBezTo>
                  <a:cubicBezTo>
                    <a:pt x="2419" y="1025"/>
                    <a:pt x="2212" y="1168"/>
                    <a:pt x="2180" y="1499"/>
                  </a:cubicBezTo>
                  <a:cubicBezTo>
                    <a:pt x="2147" y="1745"/>
                    <a:pt x="2213" y="1975"/>
                    <a:pt x="2377" y="2155"/>
                  </a:cubicBezTo>
                  <a:lnTo>
                    <a:pt x="2442" y="2221"/>
                  </a:lnTo>
                  <a:cubicBezTo>
                    <a:pt x="2459" y="2237"/>
                    <a:pt x="2475" y="2253"/>
                    <a:pt x="2508" y="2270"/>
                  </a:cubicBezTo>
                  <a:lnTo>
                    <a:pt x="2541" y="2303"/>
                  </a:lnTo>
                  <a:lnTo>
                    <a:pt x="2590" y="2319"/>
                  </a:lnTo>
                  <a:lnTo>
                    <a:pt x="2623" y="2352"/>
                  </a:lnTo>
                  <a:cubicBezTo>
                    <a:pt x="2746" y="2417"/>
                    <a:pt x="2881" y="2450"/>
                    <a:pt x="3018" y="2450"/>
                  </a:cubicBezTo>
                  <a:cubicBezTo>
                    <a:pt x="3155" y="2450"/>
                    <a:pt x="3295" y="2417"/>
                    <a:pt x="3426" y="2352"/>
                  </a:cubicBezTo>
                  <a:cubicBezTo>
                    <a:pt x="4016" y="2139"/>
                    <a:pt x="4442" y="1090"/>
                    <a:pt x="3754" y="450"/>
                  </a:cubicBezTo>
                  <a:cubicBezTo>
                    <a:pt x="3483" y="149"/>
                    <a:pt x="3073" y="0"/>
                    <a:pt x="2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4100725" y="3810725"/>
              <a:ext cx="227050" cy="157775"/>
            </a:xfrm>
            <a:custGeom>
              <a:avLst/>
              <a:gdLst/>
              <a:ahLst/>
              <a:cxnLst/>
              <a:rect l="l" t="t" r="r" b="b"/>
              <a:pathLst>
                <a:path w="9082" h="6311" extrusionOk="0">
                  <a:moveTo>
                    <a:pt x="7066" y="0"/>
                  </a:moveTo>
                  <a:cubicBezTo>
                    <a:pt x="6615" y="0"/>
                    <a:pt x="6189" y="159"/>
                    <a:pt x="5918" y="489"/>
                  </a:cubicBezTo>
                  <a:cubicBezTo>
                    <a:pt x="5525" y="899"/>
                    <a:pt x="5475" y="1538"/>
                    <a:pt x="5803" y="1997"/>
                  </a:cubicBezTo>
                  <a:cubicBezTo>
                    <a:pt x="5902" y="2128"/>
                    <a:pt x="6033" y="2243"/>
                    <a:pt x="6180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11" y="2357"/>
                    <a:pt x="6344" y="2357"/>
                    <a:pt x="6377" y="2374"/>
                  </a:cubicBezTo>
                  <a:cubicBezTo>
                    <a:pt x="6440" y="2389"/>
                    <a:pt x="6506" y="2396"/>
                    <a:pt x="6571" y="2396"/>
                  </a:cubicBezTo>
                  <a:cubicBezTo>
                    <a:pt x="679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41" y="1308"/>
                    <a:pt x="6475" y="1718"/>
                    <a:pt x="6705" y="1849"/>
                  </a:cubicBezTo>
                  <a:cubicBezTo>
                    <a:pt x="6755" y="1872"/>
                    <a:pt x="6810" y="1883"/>
                    <a:pt x="6864" y="1883"/>
                  </a:cubicBezTo>
                  <a:cubicBezTo>
                    <a:pt x="6968" y="1883"/>
                    <a:pt x="7072" y="1843"/>
                    <a:pt x="7147" y="1767"/>
                  </a:cubicBezTo>
                  <a:lnTo>
                    <a:pt x="7147" y="1767"/>
                  </a:lnTo>
                  <a:cubicBezTo>
                    <a:pt x="7196" y="1915"/>
                    <a:pt x="7131" y="2062"/>
                    <a:pt x="7016" y="2144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1" y="2292"/>
                  </a:cubicBezTo>
                  <a:cubicBezTo>
                    <a:pt x="6213" y="2259"/>
                    <a:pt x="6131" y="2226"/>
                    <a:pt x="6049" y="2177"/>
                  </a:cubicBezTo>
                  <a:cubicBezTo>
                    <a:pt x="5557" y="1767"/>
                    <a:pt x="5508" y="1013"/>
                    <a:pt x="5967" y="554"/>
                  </a:cubicBezTo>
                  <a:cubicBezTo>
                    <a:pt x="6223" y="251"/>
                    <a:pt x="6618" y="107"/>
                    <a:pt x="7037" y="107"/>
                  </a:cubicBezTo>
                  <a:cubicBezTo>
                    <a:pt x="7907" y="107"/>
                    <a:pt x="8879" y="731"/>
                    <a:pt x="8901" y="1849"/>
                  </a:cubicBezTo>
                  <a:cubicBezTo>
                    <a:pt x="8918" y="2652"/>
                    <a:pt x="8475" y="3406"/>
                    <a:pt x="7770" y="3783"/>
                  </a:cubicBezTo>
                  <a:lnTo>
                    <a:pt x="7705" y="3816"/>
                  </a:lnTo>
                  <a:cubicBezTo>
                    <a:pt x="7606" y="3849"/>
                    <a:pt x="7524" y="3865"/>
                    <a:pt x="7426" y="3898"/>
                  </a:cubicBezTo>
                  <a:cubicBezTo>
                    <a:pt x="7203" y="3950"/>
                    <a:pt x="6980" y="3972"/>
                    <a:pt x="6759" y="3972"/>
                  </a:cubicBezTo>
                  <a:cubicBezTo>
                    <a:pt x="5184" y="3972"/>
                    <a:pt x="3644" y="2835"/>
                    <a:pt x="2314" y="2835"/>
                  </a:cubicBezTo>
                  <a:cubicBezTo>
                    <a:pt x="2163" y="2835"/>
                    <a:pt x="2015" y="2849"/>
                    <a:pt x="1869" y="2882"/>
                  </a:cubicBezTo>
                  <a:cubicBezTo>
                    <a:pt x="607" y="3161"/>
                    <a:pt x="247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79" y="6232"/>
                    <a:pt x="1048" y="6310"/>
                    <a:pt x="1311" y="6310"/>
                  </a:cubicBezTo>
                  <a:cubicBezTo>
                    <a:pt x="1733" y="6310"/>
                    <a:pt x="2140" y="6110"/>
                    <a:pt x="2312" y="5767"/>
                  </a:cubicBezTo>
                  <a:cubicBezTo>
                    <a:pt x="2640" y="5226"/>
                    <a:pt x="2361" y="4521"/>
                    <a:pt x="1869" y="4390"/>
                  </a:cubicBezTo>
                  <a:cubicBezTo>
                    <a:pt x="1774" y="4352"/>
                    <a:pt x="1677" y="4334"/>
                    <a:pt x="1581" y="4334"/>
                  </a:cubicBezTo>
                  <a:cubicBezTo>
                    <a:pt x="1264" y="4334"/>
                    <a:pt x="966" y="4530"/>
                    <a:pt x="853" y="4832"/>
                  </a:cubicBezTo>
                  <a:cubicBezTo>
                    <a:pt x="820" y="4964"/>
                    <a:pt x="804" y="5095"/>
                    <a:pt x="837" y="5226"/>
                  </a:cubicBezTo>
                  <a:cubicBezTo>
                    <a:pt x="837" y="5242"/>
                    <a:pt x="837" y="5259"/>
                    <a:pt x="853" y="5275"/>
                  </a:cubicBezTo>
                  <a:cubicBezTo>
                    <a:pt x="853" y="5275"/>
                    <a:pt x="853" y="5291"/>
                    <a:pt x="853" y="5291"/>
                  </a:cubicBezTo>
                  <a:cubicBezTo>
                    <a:pt x="915" y="5526"/>
                    <a:pt x="1125" y="5667"/>
                    <a:pt x="1350" y="5667"/>
                  </a:cubicBezTo>
                  <a:cubicBezTo>
                    <a:pt x="1425" y="5667"/>
                    <a:pt x="1501" y="5652"/>
                    <a:pt x="1574" y="5619"/>
                  </a:cubicBezTo>
                  <a:cubicBezTo>
                    <a:pt x="1909" y="5476"/>
                    <a:pt x="1794" y="4913"/>
                    <a:pt x="1455" y="4913"/>
                  </a:cubicBezTo>
                  <a:cubicBezTo>
                    <a:pt x="1446" y="4913"/>
                    <a:pt x="1436" y="4914"/>
                    <a:pt x="1427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9" y="5387"/>
                    <a:pt x="1027" y="5393"/>
                    <a:pt x="1015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20" y="5095"/>
                    <a:pt x="837" y="4882"/>
                    <a:pt x="935" y="4701"/>
                  </a:cubicBezTo>
                  <a:cubicBezTo>
                    <a:pt x="1073" y="4506"/>
                    <a:pt x="1300" y="4391"/>
                    <a:pt x="1536" y="4391"/>
                  </a:cubicBezTo>
                  <a:cubicBezTo>
                    <a:pt x="1637" y="4391"/>
                    <a:pt x="1739" y="4412"/>
                    <a:pt x="1836" y="4455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79" y="6029"/>
                    <a:pt x="1701" y="6211"/>
                    <a:pt x="1313" y="6211"/>
                  </a:cubicBezTo>
                  <a:cubicBezTo>
                    <a:pt x="1069" y="6211"/>
                    <a:pt x="820" y="6138"/>
                    <a:pt x="624" y="5980"/>
                  </a:cubicBezTo>
                  <a:cubicBezTo>
                    <a:pt x="99" y="5554"/>
                    <a:pt x="115" y="4636"/>
                    <a:pt x="558" y="4062"/>
                  </a:cubicBezTo>
                  <a:cubicBezTo>
                    <a:pt x="902" y="3583"/>
                    <a:pt x="1477" y="3343"/>
                    <a:pt x="2088" y="3343"/>
                  </a:cubicBezTo>
                  <a:cubicBezTo>
                    <a:pt x="2292" y="3343"/>
                    <a:pt x="2500" y="3370"/>
                    <a:pt x="2705" y="3423"/>
                  </a:cubicBezTo>
                  <a:cubicBezTo>
                    <a:pt x="3525" y="3620"/>
                    <a:pt x="4344" y="3947"/>
                    <a:pt x="5213" y="4193"/>
                  </a:cubicBezTo>
                  <a:cubicBezTo>
                    <a:pt x="5539" y="4253"/>
                    <a:pt x="5872" y="4286"/>
                    <a:pt x="6202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06" y="3521"/>
                    <a:pt x="9081" y="2718"/>
                    <a:pt x="9049" y="1849"/>
                  </a:cubicBezTo>
                  <a:cubicBezTo>
                    <a:pt x="9005" y="653"/>
                    <a:pt x="7983" y="0"/>
                    <a:pt x="7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024500" y="3946675"/>
              <a:ext cx="154100" cy="154525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33" y="116"/>
                    <a:pt x="3017" y="230"/>
                    <a:pt x="3000" y="362"/>
                  </a:cubicBezTo>
                  <a:cubicBezTo>
                    <a:pt x="3000" y="362"/>
                    <a:pt x="2919" y="1263"/>
                    <a:pt x="2050" y="1378"/>
                  </a:cubicBezTo>
                  <a:cubicBezTo>
                    <a:pt x="1165" y="1509"/>
                    <a:pt x="591" y="1624"/>
                    <a:pt x="558" y="2296"/>
                  </a:cubicBezTo>
                  <a:cubicBezTo>
                    <a:pt x="528" y="2896"/>
                    <a:pt x="333" y="3222"/>
                    <a:pt x="74" y="3222"/>
                  </a:cubicBezTo>
                  <a:cubicBezTo>
                    <a:pt x="50" y="3222"/>
                    <a:pt x="26" y="3219"/>
                    <a:pt x="1" y="3214"/>
                  </a:cubicBezTo>
                  <a:lnTo>
                    <a:pt x="1" y="3214"/>
                  </a:lnTo>
                  <a:cubicBezTo>
                    <a:pt x="1" y="3214"/>
                    <a:pt x="366" y="3762"/>
                    <a:pt x="973" y="3762"/>
                  </a:cubicBezTo>
                  <a:cubicBezTo>
                    <a:pt x="1094" y="3762"/>
                    <a:pt x="1223" y="3740"/>
                    <a:pt x="1361" y="3689"/>
                  </a:cubicBezTo>
                  <a:cubicBezTo>
                    <a:pt x="2181" y="3361"/>
                    <a:pt x="2115" y="2820"/>
                    <a:pt x="2132" y="2656"/>
                  </a:cubicBezTo>
                  <a:cubicBezTo>
                    <a:pt x="2147" y="2518"/>
                    <a:pt x="2205" y="2309"/>
                    <a:pt x="2347" y="2309"/>
                  </a:cubicBezTo>
                  <a:cubicBezTo>
                    <a:pt x="2357" y="2309"/>
                    <a:pt x="2367" y="2310"/>
                    <a:pt x="2378" y="2312"/>
                  </a:cubicBezTo>
                  <a:cubicBezTo>
                    <a:pt x="2542" y="2345"/>
                    <a:pt x="2607" y="2656"/>
                    <a:pt x="2378" y="2951"/>
                  </a:cubicBezTo>
                  <a:cubicBezTo>
                    <a:pt x="2033" y="3312"/>
                    <a:pt x="2001" y="3853"/>
                    <a:pt x="2279" y="4263"/>
                  </a:cubicBezTo>
                  <a:cubicBezTo>
                    <a:pt x="2640" y="4820"/>
                    <a:pt x="3082" y="6180"/>
                    <a:pt x="3082" y="6180"/>
                  </a:cubicBezTo>
                  <a:cubicBezTo>
                    <a:pt x="3082" y="6180"/>
                    <a:pt x="3525" y="4804"/>
                    <a:pt x="3886" y="4263"/>
                  </a:cubicBezTo>
                  <a:cubicBezTo>
                    <a:pt x="4181" y="3853"/>
                    <a:pt x="4131" y="3312"/>
                    <a:pt x="3787" y="2951"/>
                  </a:cubicBezTo>
                  <a:cubicBezTo>
                    <a:pt x="3558" y="2656"/>
                    <a:pt x="3623" y="2345"/>
                    <a:pt x="3787" y="2312"/>
                  </a:cubicBezTo>
                  <a:cubicBezTo>
                    <a:pt x="3798" y="2310"/>
                    <a:pt x="3807" y="2309"/>
                    <a:pt x="3817" y="2309"/>
                  </a:cubicBezTo>
                  <a:cubicBezTo>
                    <a:pt x="3946" y="2309"/>
                    <a:pt x="4018" y="2504"/>
                    <a:pt x="4033" y="2656"/>
                  </a:cubicBezTo>
                  <a:cubicBezTo>
                    <a:pt x="4033" y="2820"/>
                    <a:pt x="3984" y="3378"/>
                    <a:pt x="4804" y="3689"/>
                  </a:cubicBezTo>
                  <a:cubicBezTo>
                    <a:pt x="4935" y="3736"/>
                    <a:pt x="5060" y="3756"/>
                    <a:pt x="5176" y="3756"/>
                  </a:cubicBezTo>
                  <a:cubicBezTo>
                    <a:pt x="5783" y="3756"/>
                    <a:pt x="6164" y="3214"/>
                    <a:pt x="6164" y="3214"/>
                  </a:cubicBezTo>
                  <a:lnTo>
                    <a:pt x="6164" y="3214"/>
                  </a:lnTo>
                  <a:cubicBezTo>
                    <a:pt x="6138" y="3219"/>
                    <a:pt x="6112" y="3222"/>
                    <a:pt x="6087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8" y="1624"/>
                    <a:pt x="4984" y="1493"/>
                    <a:pt x="4115" y="1378"/>
                  </a:cubicBezTo>
                  <a:cubicBezTo>
                    <a:pt x="3230" y="1263"/>
                    <a:pt x="3148" y="362"/>
                    <a:pt x="3148" y="362"/>
                  </a:cubicBezTo>
                  <a:cubicBezTo>
                    <a:pt x="3132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127775" y="390030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30" y="192"/>
                    <a:pt x="444" y="142"/>
                    <a:pt x="657" y="142"/>
                  </a:cubicBezTo>
                  <a:cubicBezTo>
                    <a:pt x="962" y="142"/>
                    <a:pt x="1267" y="242"/>
                    <a:pt x="1623" y="512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61" y="2921"/>
                    <a:pt x="2721" y="3085"/>
                  </a:cubicBezTo>
                  <a:cubicBezTo>
                    <a:pt x="3098" y="3249"/>
                    <a:pt x="2902" y="3692"/>
                    <a:pt x="2902" y="3692"/>
                  </a:cubicBezTo>
                  <a:cubicBezTo>
                    <a:pt x="4246" y="2872"/>
                    <a:pt x="3377" y="1938"/>
                    <a:pt x="3148" y="1659"/>
                  </a:cubicBezTo>
                  <a:cubicBezTo>
                    <a:pt x="2959" y="1443"/>
                    <a:pt x="3081" y="1216"/>
                    <a:pt x="3268" y="1216"/>
                  </a:cubicBezTo>
                  <a:cubicBezTo>
                    <a:pt x="3307" y="1216"/>
                    <a:pt x="3350" y="1226"/>
                    <a:pt x="3393" y="1249"/>
                  </a:cubicBezTo>
                  <a:cubicBezTo>
                    <a:pt x="3639" y="1381"/>
                    <a:pt x="3262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19" y="2086"/>
                    <a:pt x="5108" y="2087"/>
                    <a:pt x="5098" y="2087"/>
                  </a:cubicBezTo>
                  <a:cubicBezTo>
                    <a:pt x="4750" y="2087"/>
                    <a:pt x="4946" y="1573"/>
                    <a:pt x="4787" y="1413"/>
                  </a:cubicBezTo>
                  <a:cubicBezTo>
                    <a:pt x="4703" y="1350"/>
                    <a:pt x="4605" y="1321"/>
                    <a:pt x="4511" y="1321"/>
                  </a:cubicBezTo>
                  <a:cubicBezTo>
                    <a:pt x="4459" y="1321"/>
                    <a:pt x="4408" y="1330"/>
                    <a:pt x="4361" y="1348"/>
                  </a:cubicBezTo>
                  <a:cubicBezTo>
                    <a:pt x="4306" y="1360"/>
                    <a:pt x="4253" y="1367"/>
                    <a:pt x="4205" y="1367"/>
                  </a:cubicBezTo>
                  <a:cubicBezTo>
                    <a:pt x="4065" y="1367"/>
                    <a:pt x="3972" y="1314"/>
                    <a:pt x="4033" y="1217"/>
                  </a:cubicBezTo>
                  <a:cubicBezTo>
                    <a:pt x="4062" y="1175"/>
                    <a:pt x="4096" y="1159"/>
                    <a:pt x="4142" y="1159"/>
                  </a:cubicBezTo>
                  <a:cubicBezTo>
                    <a:pt x="4274" y="1159"/>
                    <a:pt x="4508" y="1295"/>
                    <a:pt x="5033" y="1331"/>
                  </a:cubicBezTo>
                  <a:cubicBezTo>
                    <a:pt x="5060" y="1333"/>
                    <a:pt x="5088" y="1334"/>
                    <a:pt x="5115" y="1334"/>
                  </a:cubicBezTo>
                  <a:cubicBezTo>
                    <a:pt x="5892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0" y="932"/>
                    <a:pt x="5514" y="1030"/>
                    <a:pt x="5026" y="1030"/>
                  </a:cubicBezTo>
                  <a:cubicBezTo>
                    <a:pt x="3859" y="1030"/>
                    <a:pt x="2680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169175" y="3808375"/>
              <a:ext cx="90575" cy="63350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2528" y="1"/>
                  </a:moveTo>
                  <a:cubicBezTo>
                    <a:pt x="1934" y="1"/>
                    <a:pt x="1246" y="124"/>
                    <a:pt x="869" y="616"/>
                  </a:cubicBezTo>
                  <a:cubicBezTo>
                    <a:pt x="0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3" y="2156"/>
                  </a:cubicBezTo>
                  <a:cubicBezTo>
                    <a:pt x="2426" y="2156"/>
                    <a:pt x="2311" y="1501"/>
                    <a:pt x="2262" y="1271"/>
                  </a:cubicBezTo>
                  <a:cubicBezTo>
                    <a:pt x="2180" y="1025"/>
                    <a:pt x="2246" y="747"/>
                    <a:pt x="2426" y="550"/>
                  </a:cubicBezTo>
                  <a:cubicBezTo>
                    <a:pt x="2655" y="206"/>
                    <a:pt x="3622" y="124"/>
                    <a:pt x="3622" y="124"/>
                  </a:cubicBezTo>
                  <a:cubicBezTo>
                    <a:pt x="3622" y="124"/>
                    <a:pt x="3123" y="1"/>
                    <a:pt x="25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238425" y="3741375"/>
              <a:ext cx="56575" cy="67100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31" y="1"/>
                  </a:moveTo>
                  <a:cubicBezTo>
                    <a:pt x="1131" y="1"/>
                    <a:pt x="1344" y="542"/>
                    <a:pt x="984" y="739"/>
                  </a:cubicBezTo>
                  <a:cubicBezTo>
                    <a:pt x="623" y="919"/>
                    <a:pt x="0" y="1345"/>
                    <a:pt x="246" y="2017"/>
                  </a:cubicBezTo>
                  <a:cubicBezTo>
                    <a:pt x="490" y="2684"/>
                    <a:pt x="1669" y="2431"/>
                    <a:pt x="2248" y="2603"/>
                  </a:cubicBezTo>
                  <a:lnTo>
                    <a:pt x="2248" y="2603"/>
                  </a:lnTo>
                  <a:cubicBezTo>
                    <a:pt x="2137" y="2553"/>
                    <a:pt x="1398" y="2110"/>
                    <a:pt x="1459" y="1443"/>
                  </a:cubicBezTo>
                  <a:cubicBezTo>
                    <a:pt x="1525" y="706"/>
                    <a:pt x="1426" y="181"/>
                    <a:pt x="1131" y="1"/>
                  </a:cubicBezTo>
                  <a:close/>
                  <a:moveTo>
                    <a:pt x="2248" y="2603"/>
                  </a:moveTo>
                  <a:cubicBezTo>
                    <a:pt x="2255" y="2606"/>
                    <a:pt x="2260" y="2608"/>
                    <a:pt x="2261" y="2608"/>
                  </a:cubicBezTo>
                  <a:cubicBezTo>
                    <a:pt x="2262" y="2608"/>
                    <a:pt x="2262" y="2607"/>
                    <a:pt x="2262" y="2607"/>
                  </a:cubicBezTo>
                  <a:cubicBezTo>
                    <a:pt x="2258" y="2606"/>
                    <a:pt x="2253" y="2604"/>
                    <a:pt x="2248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4299075" y="3770900"/>
              <a:ext cx="79925" cy="107775"/>
            </a:xfrm>
            <a:custGeom>
              <a:avLst/>
              <a:gdLst/>
              <a:ahLst/>
              <a:cxnLst/>
              <a:rect l="l" t="t" r="r" b="b"/>
              <a:pathLst>
                <a:path w="3197" h="4311" extrusionOk="0">
                  <a:moveTo>
                    <a:pt x="377" y="0"/>
                  </a:moveTo>
                  <a:cubicBezTo>
                    <a:pt x="0" y="1344"/>
                    <a:pt x="541" y="1606"/>
                    <a:pt x="1098" y="2475"/>
                  </a:cubicBezTo>
                  <a:cubicBezTo>
                    <a:pt x="1656" y="3344"/>
                    <a:pt x="1065" y="4311"/>
                    <a:pt x="1065" y="4311"/>
                  </a:cubicBezTo>
                  <a:cubicBezTo>
                    <a:pt x="1459" y="4032"/>
                    <a:pt x="1803" y="3360"/>
                    <a:pt x="2508" y="2918"/>
                  </a:cubicBezTo>
                  <a:cubicBezTo>
                    <a:pt x="3196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5" y="1695"/>
                    <a:pt x="2771" y="1747"/>
                    <a:pt x="2601" y="1747"/>
                  </a:cubicBezTo>
                  <a:cubicBezTo>
                    <a:pt x="2558" y="1747"/>
                    <a:pt x="2511" y="1744"/>
                    <a:pt x="2459" y="1738"/>
                  </a:cubicBezTo>
                  <a:cubicBezTo>
                    <a:pt x="2428" y="1730"/>
                    <a:pt x="2397" y="1727"/>
                    <a:pt x="2368" y="1727"/>
                  </a:cubicBezTo>
                  <a:cubicBezTo>
                    <a:pt x="2133" y="1727"/>
                    <a:pt x="1962" y="1947"/>
                    <a:pt x="2049" y="2180"/>
                  </a:cubicBezTo>
                  <a:cubicBezTo>
                    <a:pt x="2116" y="2354"/>
                    <a:pt x="1986" y="2518"/>
                    <a:pt x="1829" y="2518"/>
                  </a:cubicBezTo>
                  <a:cubicBezTo>
                    <a:pt x="1793" y="2518"/>
                    <a:pt x="1757" y="2510"/>
                    <a:pt x="1721" y="2492"/>
                  </a:cubicBezTo>
                  <a:cubicBezTo>
                    <a:pt x="1574" y="2426"/>
                    <a:pt x="1574" y="2065"/>
                    <a:pt x="1787" y="1885"/>
                  </a:cubicBezTo>
                  <a:cubicBezTo>
                    <a:pt x="2000" y="1705"/>
                    <a:pt x="2147" y="1311"/>
                    <a:pt x="1951" y="689"/>
                  </a:cubicBezTo>
                  <a:cubicBezTo>
                    <a:pt x="1810" y="202"/>
                    <a:pt x="1339" y="96"/>
                    <a:pt x="1015" y="96"/>
                  </a:cubicBezTo>
                  <a:cubicBezTo>
                    <a:pt x="924" y="96"/>
                    <a:pt x="844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4306850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4281675" y="3612200"/>
              <a:ext cx="202625" cy="202550"/>
            </a:xfrm>
            <a:custGeom>
              <a:avLst/>
              <a:gdLst/>
              <a:ahLst/>
              <a:cxnLst/>
              <a:rect l="l" t="t" r="r" b="b"/>
              <a:pathLst>
                <a:path w="8105" h="8102" extrusionOk="0">
                  <a:moveTo>
                    <a:pt x="5717" y="1"/>
                  </a:moveTo>
                  <a:cubicBezTo>
                    <a:pt x="5199" y="1"/>
                    <a:pt x="4705" y="178"/>
                    <a:pt x="4417" y="562"/>
                  </a:cubicBezTo>
                  <a:cubicBezTo>
                    <a:pt x="4105" y="1005"/>
                    <a:pt x="4056" y="1562"/>
                    <a:pt x="4302" y="2037"/>
                  </a:cubicBezTo>
                  <a:cubicBezTo>
                    <a:pt x="4510" y="2444"/>
                    <a:pt x="4845" y="2591"/>
                    <a:pt x="5173" y="2591"/>
                  </a:cubicBezTo>
                  <a:cubicBezTo>
                    <a:pt x="5518" y="2591"/>
                    <a:pt x="5855" y="2427"/>
                    <a:pt x="6023" y="2234"/>
                  </a:cubicBezTo>
                  <a:cubicBezTo>
                    <a:pt x="6204" y="2037"/>
                    <a:pt x="6285" y="1759"/>
                    <a:pt x="6236" y="1496"/>
                  </a:cubicBezTo>
                  <a:cubicBezTo>
                    <a:pt x="6178" y="1168"/>
                    <a:pt x="5950" y="1028"/>
                    <a:pt x="5742" y="1028"/>
                  </a:cubicBezTo>
                  <a:cubicBezTo>
                    <a:pt x="5597" y="1028"/>
                    <a:pt x="5461" y="1096"/>
                    <a:pt x="5400" y="1218"/>
                  </a:cubicBezTo>
                  <a:cubicBezTo>
                    <a:pt x="5253" y="1496"/>
                    <a:pt x="5335" y="1841"/>
                    <a:pt x="5745" y="1906"/>
                  </a:cubicBezTo>
                  <a:cubicBezTo>
                    <a:pt x="6089" y="1972"/>
                    <a:pt x="5908" y="2398"/>
                    <a:pt x="5466" y="2513"/>
                  </a:cubicBezTo>
                  <a:cubicBezTo>
                    <a:pt x="5386" y="2533"/>
                    <a:pt x="5305" y="2543"/>
                    <a:pt x="5225" y="2543"/>
                  </a:cubicBezTo>
                  <a:cubicBezTo>
                    <a:pt x="4865" y="2543"/>
                    <a:pt x="4529" y="2340"/>
                    <a:pt x="4368" y="2004"/>
                  </a:cubicBezTo>
                  <a:cubicBezTo>
                    <a:pt x="4171" y="1562"/>
                    <a:pt x="4220" y="1037"/>
                    <a:pt x="4515" y="644"/>
                  </a:cubicBezTo>
                  <a:cubicBezTo>
                    <a:pt x="4775" y="302"/>
                    <a:pt x="5239" y="132"/>
                    <a:pt x="5719" y="132"/>
                  </a:cubicBezTo>
                  <a:cubicBezTo>
                    <a:pt x="5815" y="132"/>
                    <a:pt x="5911" y="139"/>
                    <a:pt x="6007" y="152"/>
                  </a:cubicBezTo>
                  <a:cubicBezTo>
                    <a:pt x="7203" y="300"/>
                    <a:pt x="7908" y="2004"/>
                    <a:pt x="7187" y="3152"/>
                  </a:cubicBezTo>
                  <a:cubicBezTo>
                    <a:pt x="6941" y="3512"/>
                    <a:pt x="6613" y="3807"/>
                    <a:pt x="6220" y="4004"/>
                  </a:cubicBezTo>
                  <a:cubicBezTo>
                    <a:pt x="5837" y="4168"/>
                    <a:pt x="5392" y="4246"/>
                    <a:pt x="4873" y="4246"/>
                  </a:cubicBezTo>
                  <a:cubicBezTo>
                    <a:pt x="4460" y="4246"/>
                    <a:pt x="3998" y="4197"/>
                    <a:pt x="3483" y="4103"/>
                  </a:cubicBezTo>
                  <a:cubicBezTo>
                    <a:pt x="3179" y="4041"/>
                    <a:pt x="2882" y="4011"/>
                    <a:pt x="2596" y="4011"/>
                  </a:cubicBezTo>
                  <a:cubicBezTo>
                    <a:pt x="1279" y="4011"/>
                    <a:pt x="230" y="4664"/>
                    <a:pt x="122" y="5971"/>
                  </a:cubicBezTo>
                  <a:cubicBezTo>
                    <a:pt x="0" y="7464"/>
                    <a:pt x="898" y="8023"/>
                    <a:pt x="1025" y="8094"/>
                  </a:cubicBezTo>
                  <a:lnTo>
                    <a:pt x="1025" y="8094"/>
                  </a:lnTo>
                  <a:cubicBezTo>
                    <a:pt x="1021" y="8088"/>
                    <a:pt x="1017" y="8078"/>
                    <a:pt x="1007" y="8069"/>
                  </a:cubicBezTo>
                  <a:cubicBezTo>
                    <a:pt x="434" y="7414"/>
                    <a:pt x="598" y="6217"/>
                    <a:pt x="598" y="6217"/>
                  </a:cubicBezTo>
                  <a:cubicBezTo>
                    <a:pt x="680" y="5709"/>
                    <a:pt x="942" y="5234"/>
                    <a:pt x="1335" y="4906"/>
                  </a:cubicBezTo>
                  <a:cubicBezTo>
                    <a:pt x="1916" y="4465"/>
                    <a:pt x="2656" y="4379"/>
                    <a:pt x="3144" y="4379"/>
                  </a:cubicBezTo>
                  <a:cubicBezTo>
                    <a:pt x="3455" y="4379"/>
                    <a:pt x="3663" y="4414"/>
                    <a:pt x="3663" y="4414"/>
                  </a:cubicBezTo>
                  <a:cubicBezTo>
                    <a:pt x="3909" y="4447"/>
                    <a:pt x="4138" y="4463"/>
                    <a:pt x="4351" y="4463"/>
                  </a:cubicBezTo>
                  <a:cubicBezTo>
                    <a:pt x="4441" y="4467"/>
                    <a:pt x="4532" y="4470"/>
                    <a:pt x="4624" y="4470"/>
                  </a:cubicBezTo>
                  <a:cubicBezTo>
                    <a:pt x="5609" y="4470"/>
                    <a:pt x="6704" y="4208"/>
                    <a:pt x="7318" y="3234"/>
                  </a:cubicBezTo>
                  <a:cubicBezTo>
                    <a:pt x="8105" y="1988"/>
                    <a:pt x="7351" y="185"/>
                    <a:pt x="6023" y="21"/>
                  </a:cubicBezTo>
                  <a:cubicBezTo>
                    <a:pt x="5921" y="8"/>
                    <a:pt x="5819" y="1"/>
                    <a:pt x="5717" y="1"/>
                  </a:cubicBezTo>
                  <a:close/>
                  <a:moveTo>
                    <a:pt x="1025" y="8094"/>
                  </a:moveTo>
                  <a:lnTo>
                    <a:pt x="1025" y="8094"/>
                  </a:lnTo>
                  <a:cubicBezTo>
                    <a:pt x="1029" y="8099"/>
                    <a:pt x="1033" y="8102"/>
                    <a:pt x="1040" y="8102"/>
                  </a:cubicBezTo>
                  <a:cubicBezTo>
                    <a:pt x="1040" y="8102"/>
                    <a:pt x="1035" y="8099"/>
                    <a:pt x="1025" y="809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4335525" y="3728400"/>
              <a:ext cx="116425" cy="59725"/>
            </a:xfrm>
            <a:custGeom>
              <a:avLst/>
              <a:gdLst/>
              <a:ahLst/>
              <a:cxnLst/>
              <a:rect l="l" t="t" r="r" b="b"/>
              <a:pathLst>
                <a:path w="4657" h="2389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2" y="210"/>
                    <a:pt x="160" y="202"/>
                    <a:pt x="235" y="202"/>
                  </a:cubicBezTo>
                  <a:cubicBezTo>
                    <a:pt x="716" y="202"/>
                    <a:pt x="1035" y="513"/>
                    <a:pt x="935" y="995"/>
                  </a:cubicBezTo>
                  <a:cubicBezTo>
                    <a:pt x="804" y="1405"/>
                    <a:pt x="952" y="1864"/>
                    <a:pt x="1312" y="2126"/>
                  </a:cubicBezTo>
                  <a:cubicBezTo>
                    <a:pt x="1624" y="2389"/>
                    <a:pt x="2542" y="2389"/>
                    <a:pt x="2542" y="2389"/>
                  </a:cubicBezTo>
                  <a:cubicBezTo>
                    <a:pt x="2296" y="2241"/>
                    <a:pt x="2525" y="1880"/>
                    <a:pt x="2689" y="1438"/>
                  </a:cubicBezTo>
                  <a:cubicBezTo>
                    <a:pt x="2845" y="1033"/>
                    <a:pt x="2423" y="879"/>
                    <a:pt x="2226" y="879"/>
                  </a:cubicBezTo>
                  <a:cubicBezTo>
                    <a:pt x="2216" y="879"/>
                    <a:pt x="2206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8" y="864"/>
                  </a:cubicBezTo>
                  <a:cubicBezTo>
                    <a:pt x="1682" y="785"/>
                    <a:pt x="1725" y="578"/>
                    <a:pt x="1995" y="578"/>
                  </a:cubicBezTo>
                  <a:cubicBezTo>
                    <a:pt x="2060" y="578"/>
                    <a:pt x="2138" y="590"/>
                    <a:pt x="2230" y="618"/>
                  </a:cubicBezTo>
                  <a:cubicBezTo>
                    <a:pt x="2705" y="766"/>
                    <a:pt x="2574" y="1225"/>
                    <a:pt x="3296" y="1372"/>
                  </a:cubicBezTo>
                  <a:cubicBezTo>
                    <a:pt x="3353" y="1384"/>
                    <a:pt x="3407" y="1389"/>
                    <a:pt x="3458" y="1389"/>
                  </a:cubicBezTo>
                  <a:cubicBezTo>
                    <a:pt x="4058" y="1389"/>
                    <a:pt x="4203" y="642"/>
                    <a:pt x="4279" y="536"/>
                  </a:cubicBezTo>
                  <a:cubicBezTo>
                    <a:pt x="4394" y="389"/>
                    <a:pt x="4525" y="274"/>
                    <a:pt x="4656" y="159"/>
                  </a:cubicBezTo>
                  <a:lnTo>
                    <a:pt x="4656" y="159"/>
                  </a:lnTo>
                  <a:cubicBezTo>
                    <a:pt x="4447" y="274"/>
                    <a:pt x="4071" y="393"/>
                    <a:pt x="3536" y="393"/>
                  </a:cubicBezTo>
                  <a:cubicBezTo>
                    <a:pt x="3150" y="393"/>
                    <a:pt x="2681" y="331"/>
                    <a:pt x="2132" y="159"/>
                  </a:cubicBezTo>
                  <a:cubicBezTo>
                    <a:pt x="1733" y="41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4342100" y="3619275"/>
              <a:ext cx="80325" cy="83700"/>
            </a:xfrm>
            <a:custGeom>
              <a:avLst/>
              <a:gdLst/>
              <a:ahLst/>
              <a:cxnLst/>
              <a:rect l="l" t="t" r="r" b="b"/>
              <a:pathLst>
                <a:path w="3213" h="3348" extrusionOk="0">
                  <a:moveTo>
                    <a:pt x="1951" y="0"/>
                  </a:moveTo>
                  <a:lnTo>
                    <a:pt x="1951" y="0"/>
                  </a:lnTo>
                  <a:cubicBezTo>
                    <a:pt x="1508" y="279"/>
                    <a:pt x="1443" y="722"/>
                    <a:pt x="721" y="1344"/>
                  </a:cubicBezTo>
                  <a:cubicBezTo>
                    <a:pt x="0" y="1967"/>
                    <a:pt x="213" y="2426"/>
                    <a:pt x="361" y="2672"/>
                  </a:cubicBezTo>
                  <a:cubicBezTo>
                    <a:pt x="459" y="2803"/>
                    <a:pt x="426" y="3000"/>
                    <a:pt x="295" y="3082"/>
                  </a:cubicBezTo>
                  <a:cubicBezTo>
                    <a:pt x="1393" y="2984"/>
                    <a:pt x="1246" y="2344"/>
                    <a:pt x="1180" y="2148"/>
                  </a:cubicBezTo>
                  <a:cubicBezTo>
                    <a:pt x="1115" y="1951"/>
                    <a:pt x="1148" y="1836"/>
                    <a:pt x="1246" y="1836"/>
                  </a:cubicBezTo>
                  <a:cubicBezTo>
                    <a:pt x="1361" y="1836"/>
                    <a:pt x="1344" y="2066"/>
                    <a:pt x="1344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6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1" y="2591"/>
                    <a:pt x="2945" y="2615"/>
                    <a:pt x="2790" y="2615"/>
                  </a:cubicBezTo>
                  <a:cubicBezTo>
                    <a:pt x="2337" y="2615"/>
                    <a:pt x="1806" y="2412"/>
                    <a:pt x="1574" y="1656"/>
                  </a:cubicBezTo>
                  <a:cubicBezTo>
                    <a:pt x="1377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4457250" y="3499825"/>
              <a:ext cx="48375" cy="191600"/>
            </a:xfrm>
            <a:custGeom>
              <a:avLst/>
              <a:gdLst/>
              <a:ahLst/>
              <a:cxnLst/>
              <a:rect l="l" t="t" r="r" b="b"/>
              <a:pathLst>
                <a:path w="1935" h="7664" extrusionOk="0">
                  <a:moveTo>
                    <a:pt x="1293" y="1"/>
                  </a:moveTo>
                  <a:cubicBezTo>
                    <a:pt x="972" y="1"/>
                    <a:pt x="738" y="369"/>
                    <a:pt x="738" y="369"/>
                  </a:cubicBezTo>
                  <a:cubicBezTo>
                    <a:pt x="0" y="1500"/>
                    <a:pt x="820" y="3287"/>
                    <a:pt x="967" y="5172"/>
                  </a:cubicBezTo>
                  <a:cubicBezTo>
                    <a:pt x="1115" y="7040"/>
                    <a:pt x="459" y="7663"/>
                    <a:pt x="459" y="7663"/>
                  </a:cubicBezTo>
                  <a:cubicBezTo>
                    <a:pt x="1164" y="7122"/>
                    <a:pt x="1311" y="5352"/>
                    <a:pt x="1180" y="3992"/>
                  </a:cubicBezTo>
                  <a:cubicBezTo>
                    <a:pt x="1049" y="2631"/>
                    <a:pt x="1066" y="1353"/>
                    <a:pt x="1328" y="1090"/>
                  </a:cubicBezTo>
                  <a:cubicBezTo>
                    <a:pt x="1590" y="828"/>
                    <a:pt x="1934" y="271"/>
                    <a:pt x="1508" y="58"/>
                  </a:cubicBezTo>
                  <a:cubicBezTo>
                    <a:pt x="1434" y="18"/>
                    <a:pt x="1361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4411350" y="3474650"/>
              <a:ext cx="213925" cy="254475"/>
            </a:xfrm>
            <a:custGeom>
              <a:avLst/>
              <a:gdLst/>
              <a:ahLst/>
              <a:cxnLst/>
              <a:rect l="l" t="t" r="r" b="b"/>
              <a:pathLst>
                <a:path w="8557" h="10179" extrusionOk="0">
                  <a:moveTo>
                    <a:pt x="6267" y="0"/>
                  </a:moveTo>
                  <a:cubicBezTo>
                    <a:pt x="6070" y="0"/>
                    <a:pt x="5870" y="21"/>
                    <a:pt x="5672" y="65"/>
                  </a:cubicBezTo>
                  <a:cubicBezTo>
                    <a:pt x="4492" y="327"/>
                    <a:pt x="3738" y="1573"/>
                    <a:pt x="3508" y="2835"/>
                  </a:cubicBezTo>
                  <a:cubicBezTo>
                    <a:pt x="3262" y="4146"/>
                    <a:pt x="3508" y="5376"/>
                    <a:pt x="3459" y="6474"/>
                  </a:cubicBezTo>
                  <a:cubicBezTo>
                    <a:pt x="3508" y="7457"/>
                    <a:pt x="3147" y="8424"/>
                    <a:pt x="2443" y="9129"/>
                  </a:cubicBezTo>
                  <a:cubicBezTo>
                    <a:pt x="1771" y="9752"/>
                    <a:pt x="918" y="10113"/>
                    <a:pt x="0" y="10178"/>
                  </a:cubicBezTo>
                  <a:cubicBezTo>
                    <a:pt x="918" y="10145"/>
                    <a:pt x="1803" y="9801"/>
                    <a:pt x="2508" y="9195"/>
                  </a:cubicBezTo>
                  <a:cubicBezTo>
                    <a:pt x="3246" y="8490"/>
                    <a:pt x="3639" y="7506"/>
                    <a:pt x="3590" y="6474"/>
                  </a:cubicBezTo>
                  <a:cubicBezTo>
                    <a:pt x="3672" y="5359"/>
                    <a:pt x="3426" y="4113"/>
                    <a:pt x="3672" y="2868"/>
                  </a:cubicBezTo>
                  <a:cubicBezTo>
                    <a:pt x="3901" y="1622"/>
                    <a:pt x="4606" y="475"/>
                    <a:pt x="5721" y="212"/>
                  </a:cubicBezTo>
                  <a:cubicBezTo>
                    <a:pt x="5836" y="180"/>
                    <a:pt x="5967" y="147"/>
                    <a:pt x="6114" y="147"/>
                  </a:cubicBezTo>
                  <a:cubicBezTo>
                    <a:pt x="6159" y="143"/>
                    <a:pt x="6203" y="142"/>
                    <a:pt x="6248" y="142"/>
                  </a:cubicBezTo>
                  <a:cubicBezTo>
                    <a:pt x="6642" y="142"/>
                    <a:pt x="7019" y="272"/>
                    <a:pt x="7344" y="507"/>
                  </a:cubicBezTo>
                  <a:cubicBezTo>
                    <a:pt x="8065" y="1081"/>
                    <a:pt x="7983" y="2310"/>
                    <a:pt x="7557" y="2704"/>
                  </a:cubicBezTo>
                  <a:cubicBezTo>
                    <a:pt x="7350" y="2882"/>
                    <a:pt x="7125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2" y="2660"/>
                    <a:pt x="6867" y="2625"/>
                    <a:pt x="6950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2" y="1648"/>
                  </a:cubicBezTo>
                  <a:cubicBezTo>
                    <a:pt x="6007" y="1648"/>
                    <a:pt x="5708" y="2036"/>
                    <a:pt x="5852" y="2425"/>
                  </a:cubicBezTo>
                  <a:cubicBezTo>
                    <a:pt x="5941" y="2805"/>
                    <a:pt x="6457" y="3093"/>
                    <a:pt x="6999" y="3093"/>
                  </a:cubicBezTo>
                  <a:cubicBezTo>
                    <a:pt x="7253" y="3093"/>
                    <a:pt x="7512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19" y="449"/>
                    <a:pt x="7178" y="0"/>
                    <a:pt x="62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4512975" y="3510075"/>
              <a:ext cx="62300" cy="52750"/>
            </a:xfrm>
            <a:custGeom>
              <a:avLst/>
              <a:gdLst/>
              <a:ahLst/>
              <a:cxnLst/>
              <a:rect l="l" t="t" r="r" b="b"/>
              <a:pathLst>
                <a:path w="2492" h="2110" extrusionOk="0">
                  <a:moveTo>
                    <a:pt x="690" y="1"/>
                  </a:moveTo>
                  <a:cubicBezTo>
                    <a:pt x="622" y="1"/>
                    <a:pt x="551" y="8"/>
                    <a:pt x="476" y="25"/>
                  </a:cubicBezTo>
                  <a:cubicBezTo>
                    <a:pt x="590" y="107"/>
                    <a:pt x="623" y="271"/>
                    <a:pt x="525" y="385"/>
                  </a:cubicBezTo>
                  <a:cubicBezTo>
                    <a:pt x="377" y="615"/>
                    <a:pt x="0" y="1320"/>
                    <a:pt x="541" y="1860"/>
                  </a:cubicBezTo>
                  <a:cubicBezTo>
                    <a:pt x="726" y="2045"/>
                    <a:pt x="983" y="2109"/>
                    <a:pt x="1251" y="2109"/>
                  </a:cubicBezTo>
                  <a:cubicBezTo>
                    <a:pt x="1790" y="2109"/>
                    <a:pt x="2371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59" y="1799"/>
                    <a:pt x="2407" y="1799"/>
                  </a:cubicBezTo>
                  <a:cubicBezTo>
                    <a:pt x="2191" y="1799"/>
                    <a:pt x="1637" y="1735"/>
                    <a:pt x="1558" y="1090"/>
                  </a:cubicBezTo>
                  <a:cubicBezTo>
                    <a:pt x="1471" y="400"/>
                    <a:pt x="1171" y="1"/>
                    <a:pt x="6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4515850" y="3513150"/>
              <a:ext cx="120500" cy="137300"/>
            </a:xfrm>
            <a:custGeom>
              <a:avLst/>
              <a:gdLst/>
              <a:ahLst/>
              <a:cxnLst/>
              <a:rect l="l" t="t" r="r" b="b"/>
              <a:pathLst>
                <a:path w="482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91" y="557"/>
                    <a:pt x="4278" y="1164"/>
                    <a:pt x="3819" y="1508"/>
                  </a:cubicBezTo>
                  <a:cubicBezTo>
                    <a:pt x="3016" y="2082"/>
                    <a:pt x="1918" y="1787"/>
                    <a:pt x="1016" y="2426"/>
                  </a:cubicBezTo>
                  <a:cubicBezTo>
                    <a:pt x="98" y="3049"/>
                    <a:pt x="213" y="3967"/>
                    <a:pt x="197" y="4475"/>
                  </a:cubicBezTo>
                  <a:cubicBezTo>
                    <a:pt x="197" y="4819"/>
                    <a:pt x="131" y="5180"/>
                    <a:pt x="0" y="5491"/>
                  </a:cubicBezTo>
                  <a:cubicBezTo>
                    <a:pt x="312" y="5294"/>
                    <a:pt x="475" y="4934"/>
                    <a:pt x="443" y="4573"/>
                  </a:cubicBezTo>
                  <a:cubicBezTo>
                    <a:pt x="443" y="3925"/>
                    <a:pt x="515" y="3204"/>
                    <a:pt x="715" y="3204"/>
                  </a:cubicBezTo>
                  <a:cubicBezTo>
                    <a:pt x="728" y="3204"/>
                    <a:pt x="741" y="3207"/>
                    <a:pt x="754" y="3213"/>
                  </a:cubicBezTo>
                  <a:cubicBezTo>
                    <a:pt x="984" y="3327"/>
                    <a:pt x="803" y="3573"/>
                    <a:pt x="705" y="3721"/>
                  </a:cubicBezTo>
                  <a:cubicBezTo>
                    <a:pt x="623" y="3885"/>
                    <a:pt x="459" y="4540"/>
                    <a:pt x="1180" y="4950"/>
                  </a:cubicBezTo>
                  <a:cubicBezTo>
                    <a:pt x="1180" y="4950"/>
                    <a:pt x="934" y="4426"/>
                    <a:pt x="1344" y="4147"/>
                  </a:cubicBezTo>
                  <a:cubicBezTo>
                    <a:pt x="1738" y="3868"/>
                    <a:pt x="2000" y="3704"/>
                    <a:pt x="1951" y="3131"/>
                  </a:cubicBezTo>
                  <a:cubicBezTo>
                    <a:pt x="1907" y="2608"/>
                    <a:pt x="2250" y="2175"/>
                    <a:pt x="2488" y="2175"/>
                  </a:cubicBezTo>
                  <a:cubicBezTo>
                    <a:pt x="2519" y="2175"/>
                    <a:pt x="2548" y="2182"/>
                    <a:pt x="2574" y="2196"/>
                  </a:cubicBezTo>
                  <a:cubicBezTo>
                    <a:pt x="2787" y="2344"/>
                    <a:pt x="2524" y="2557"/>
                    <a:pt x="2410" y="2606"/>
                  </a:cubicBezTo>
                  <a:cubicBezTo>
                    <a:pt x="2213" y="2721"/>
                    <a:pt x="2180" y="2983"/>
                    <a:pt x="2344" y="3147"/>
                  </a:cubicBezTo>
                  <a:cubicBezTo>
                    <a:pt x="2541" y="3393"/>
                    <a:pt x="2475" y="3704"/>
                    <a:pt x="2213" y="3803"/>
                  </a:cubicBezTo>
                  <a:cubicBezTo>
                    <a:pt x="2213" y="3803"/>
                    <a:pt x="2269" y="3809"/>
                    <a:pt x="2362" y="3809"/>
                  </a:cubicBezTo>
                  <a:cubicBezTo>
                    <a:pt x="2685" y="3809"/>
                    <a:pt x="3455" y="3731"/>
                    <a:pt x="3950" y="3032"/>
                  </a:cubicBezTo>
                  <a:cubicBezTo>
                    <a:pt x="4573" y="2147"/>
                    <a:pt x="4819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4602725" y="3475325"/>
              <a:ext cx="74175" cy="48825"/>
            </a:xfrm>
            <a:custGeom>
              <a:avLst/>
              <a:gdLst/>
              <a:ahLst/>
              <a:cxnLst/>
              <a:rect l="l" t="t" r="r" b="b"/>
              <a:pathLst>
                <a:path w="2967" h="1953" extrusionOk="0">
                  <a:moveTo>
                    <a:pt x="922" y="1"/>
                  </a:moveTo>
                  <a:cubicBezTo>
                    <a:pt x="657" y="1"/>
                    <a:pt x="352" y="27"/>
                    <a:pt x="0" y="87"/>
                  </a:cubicBezTo>
                  <a:cubicBezTo>
                    <a:pt x="410" y="136"/>
                    <a:pt x="754" y="415"/>
                    <a:pt x="918" y="792"/>
                  </a:cubicBezTo>
                  <a:cubicBezTo>
                    <a:pt x="1124" y="1307"/>
                    <a:pt x="1491" y="1953"/>
                    <a:pt x="2251" y="1953"/>
                  </a:cubicBezTo>
                  <a:cubicBezTo>
                    <a:pt x="2459" y="1953"/>
                    <a:pt x="2696" y="1904"/>
                    <a:pt x="2967" y="1792"/>
                  </a:cubicBezTo>
                  <a:cubicBezTo>
                    <a:pt x="2787" y="1726"/>
                    <a:pt x="2672" y="1562"/>
                    <a:pt x="2672" y="1365"/>
                  </a:cubicBezTo>
                  <a:cubicBezTo>
                    <a:pt x="2672" y="1082"/>
                    <a:pt x="2623" y="1"/>
                    <a:pt x="9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4669100" y="3474675"/>
              <a:ext cx="36500" cy="28450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5"/>
                    <a:pt x="749" y="589"/>
                    <a:pt x="886" y="589"/>
                  </a:cubicBezTo>
                  <a:cubicBezTo>
                    <a:pt x="947" y="589"/>
                    <a:pt x="1010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7" y="277"/>
                    <a:pt x="1011" y="270"/>
                    <a:pt x="987" y="270"/>
                  </a:cubicBezTo>
                  <a:cubicBezTo>
                    <a:pt x="917" y="270"/>
                    <a:pt x="877" y="334"/>
                    <a:pt x="902" y="408"/>
                  </a:cubicBezTo>
                  <a:cubicBezTo>
                    <a:pt x="907" y="440"/>
                    <a:pt x="891" y="454"/>
                    <a:pt x="866" y="454"/>
                  </a:cubicBezTo>
                  <a:cubicBezTo>
                    <a:pt x="814" y="454"/>
                    <a:pt x="727" y="388"/>
                    <a:pt x="738" y="277"/>
                  </a:cubicBezTo>
                  <a:cubicBezTo>
                    <a:pt x="750" y="158"/>
                    <a:pt x="865" y="74"/>
                    <a:pt x="984" y="74"/>
                  </a:cubicBezTo>
                  <a:cubicBezTo>
                    <a:pt x="1029" y="74"/>
                    <a:pt x="1074" y="86"/>
                    <a:pt x="1115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0" y="506"/>
                  </a:cubicBezTo>
                  <a:lnTo>
                    <a:pt x="0" y="506"/>
                  </a:lnTo>
                  <a:cubicBezTo>
                    <a:pt x="0" y="703"/>
                    <a:pt x="82" y="883"/>
                    <a:pt x="230" y="1014"/>
                  </a:cubicBezTo>
                  <a:cubicBezTo>
                    <a:pt x="339" y="1094"/>
                    <a:pt x="472" y="1137"/>
                    <a:pt x="608" y="1137"/>
                  </a:cubicBezTo>
                  <a:cubicBezTo>
                    <a:pt x="696" y="1137"/>
                    <a:pt x="785" y="1119"/>
                    <a:pt x="869" y="1080"/>
                  </a:cubicBezTo>
                  <a:cubicBezTo>
                    <a:pt x="1082" y="1031"/>
                    <a:pt x="1263" y="867"/>
                    <a:pt x="1345" y="670"/>
                  </a:cubicBezTo>
                  <a:cubicBezTo>
                    <a:pt x="1459" y="424"/>
                    <a:pt x="1345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4101550" y="365612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1" y="0"/>
                  </a:moveTo>
                  <a:cubicBezTo>
                    <a:pt x="1546" y="0"/>
                    <a:pt x="1033" y="245"/>
                    <a:pt x="705" y="674"/>
                  </a:cubicBezTo>
                  <a:cubicBezTo>
                    <a:pt x="361" y="1182"/>
                    <a:pt x="312" y="1821"/>
                    <a:pt x="574" y="2362"/>
                  </a:cubicBezTo>
                  <a:cubicBezTo>
                    <a:pt x="808" y="2783"/>
                    <a:pt x="1251" y="3021"/>
                    <a:pt x="1706" y="3021"/>
                  </a:cubicBezTo>
                  <a:cubicBezTo>
                    <a:pt x="1888" y="3021"/>
                    <a:pt x="2073" y="2983"/>
                    <a:pt x="2246" y="2903"/>
                  </a:cubicBezTo>
                  <a:cubicBezTo>
                    <a:pt x="2951" y="2723"/>
                    <a:pt x="3098" y="1788"/>
                    <a:pt x="2476" y="1411"/>
                  </a:cubicBezTo>
                  <a:cubicBezTo>
                    <a:pt x="2391" y="1366"/>
                    <a:pt x="2305" y="1345"/>
                    <a:pt x="2222" y="1345"/>
                  </a:cubicBezTo>
                  <a:cubicBezTo>
                    <a:pt x="1886" y="1345"/>
                    <a:pt x="1603" y="1682"/>
                    <a:pt x="1722" y="2050"/>
                  </a:cubicBezTo>
                  <a:cubicBezTo>
                    <a:pt x="1858" y="2324"/>
                    <a:pt x="2177" y="2346"/>
                    <a:pt x="2317" y="2346"/>
                  </a:cubicBezTo>
                  <a:cubicBezTo>
                    <a:pt x="2345" y="2346"/>
                    <a:pt x="2366" y="2346"/>
                    <a:pt x="2377" y="2346"/>
                  </a:cubicBezTo>
                  <a:cubicBezTo>
                    <a:pt x="2426" y="2346"/>
                    <a:pt x="2443" y="2378"/>
                    <a:pt x="2443" y="2378"/>
                  </a:cubicBezTo>
                  <a:cubicBezTo>
                    <a:pt x="2486" y="2566"/>
                    <a:pt x="2250" y="2855"/>
                    <a:pt x="1791" y="2855"/>
                  </a:cubicBezTo>
                  <a:cubicBezTo>
                    <a:pt x="1729" y="2855"/>
                    <a:pt x="1662" y="2849"/>
                    <a:pt x="1590" y="2837"/>
                  </a:cubicBezTo>
                  <a:cubicBezTo>
                    <a:pt x="1410" y="2804"/>
                    <a:pt x="1230" y="2723"/>
                    <a:pt x="1082" y="2575"/>
                  </a:cubicBezTo>
                  <a:cubicBezTo>
                    <a:pt x="410" y="1936"/>
                    <a:pt x="738" y="559"/>
                    <a:pt x="1754" y="297"/>
                  </a:cubicBezTo>
                  <a:cubicBezTo>
                    <a:pt x="1902" y="256"/>
                    <a:pt x="2049" y="235"/>
                    <a:pt x="2197" y="235"/>
                  </a:cubicBezTo>
                  <a:cubicBezTo>
                    <a:pt x="2344" y="235"/>
                    <a:pt x="2492" y="256"/>
                    <a:pt x="2639" y="297"/>
                  </a:cubicBezTo>
                  <a:cubicBezTo>
                    <a:pt x="3279" y="461"/>
                    <a:pt x="3738" y="1034"/>
                    <a:pt x="3754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5" y="4247"/>
                    <a:pt x="1558" y="4558"/>
                    <a:pt x="984" y="5083"/>
                  </a:cubicBezTo>
                  <a:cubicBezTo>
                    <a:pt x="410" y="5591"/>
                    <a:pt x="66" y="6296"/>
                    <a:pt x="33" y="7066"/>
                  </a:cubicBezTo>
                  <a:cubicBezTo>
                    <a:pt x="0" y="7755"/>
                    <a:pt x="377" y="8492"/>
                    <a:pt x="1033" y="8673"/>
                  </a:cubicBezTo>
                  <a:cubicBezTo>
                    <a:pt x="1164" y="8719"/>
                    <a:pt x="1300" y="8740"/>
                    <a:pt x="1434" y="8740"/>
                  </a:cubicBezTo>
                  <a:cubicBezTo>
                    <a:pt x="1919" y="8740"/>
                    <a:pt x="2380" y="8457"/>
                    <a:pt x="2508" y="8033"/>
                  </a:cubicBezTo>
                  <a:cubicBezTo>
                    <a:pt x="2705" y="7542"/>
                    <a:pt x="2492" y="7001"/>
                    <a:pt x="2033" y="6788"/>
                  </a:cubicBezTo>
                  <a:cubicBezTo>
                    <a:pt x="1935" y="6722"/>
                    <a:pt x="1803" y="6706"/>
                    <a:pt x="1689" y="6706"/>
                  </a:cubicBezTo>
                  <a:cubicBezTo>
                    <a:pt x="1645" y="6698"/>
                    <a:pt x="1602" y="6694"/>
                    <a:pt x="1560" y="6694"/>
                  </a:cubicBezTo>
                  <a:cubicBezTo>
                    <a:pt x="1232" y="6694"/>
                    <a:pt x="938" y="6911"/>
                    <a:pt x="836" y="7230"/>
                  </a:cubicBezTo>
                  <a:cubicBezTo>
                    <a:pt x="707" y="7724"/>
                    <a:pt x="988" y="7991"/>
                    <a:pt x="1298" y="7991"/>
                  </a:cubicBezTo>
                  <a:cubicBezTo>
                    <a:pt x="1380" y="7991"/>
                    <a:pt x="1463" y="7972"/>
                    <a:pt x="1541" y="7935"/>
                  </a:cubicBezTo>
                  <a:cubicBezTo>
                    <a:pt x="1853" y="7771"/>
                    <a:pt x="1918" y="7361"/>
                    <a:pt x="1672" y="7115"/>
                  </a:cubicBezTo>
                  <a:cubicBezTo>
                    <a:pt x="1586" y="7048"/>
                    <a:pt x="1484" y="7015"/>
                    <a:pt x="1380" y="7015"/>
                  </a:cubicBezTo>
                  <a:cubicBezTo>
                    <a:pt x="1307" y="7015"/>
                    <a:pt x="1233" y="7032"/>
                    <a:pt x="1164" y="7066"/>
                  </a:cubicBezTo>
                  <a:cubicBezTo>
                    <a:pt x="1145" y="7078"/>
                    <a:pt x="1133" y="7082"/>
                    <a:pt x="1124" y="7082"/>
                  </a:cubicBezTo>
                  <a:cubicBezTo>
                    <a:pt x="1096" y="7082"/>
                    <a:pt x="1115" y="7033"/>
                    <a:pt x="1115" y="7033"/>
                  </a:cubicBezTo>
                  <a:cubicBezTo>
                    <a:pt x="1213" y="6812"/>
                    <a:pt x="1505" y="6784"/>
                    <a:pt x="1645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8" y="6804"/>
                    <a:pt x="2000" y="6837"/>
                  </a:cubicBezTo>
                  <a:cubicBezTo>
                    <a:pt x="2443" y="7033"/>
                    <a:pt x="2639" y="7558"/>
                    <a:pt x="2443" y="8000"/>
                  </a:cubicBezTo>
                  <a:cubicBezTo>
                    <a:pt x="2267" y="8403"/>
                    <a:pt x="1868" y="8642"/>
                    <a:pt x="1448" y="8642"/>
                  </a:cubicBezTo>
                  <a:cubicBezTo>
                    <a:pt x="1321" y="8642"/>
                    <a:pt x="1191" y="8620"/>
                    <a:pt x="1066" y="8574"/>
                  </a:cubicBezTo>
                  <a:cubicBezTo>
                    <a:pt x="492" y="8394"/>
                    <a:pt x="132" y="7722"/>
                    <a:pt x="164" y="7050"/>
                  </a:cubicBezTo>
                  <a:cubicBezTo>
                    <a:pt x="230" y="6345"/>
                    <a:pt x="558" y="5689"/>
                    <a:pt x="1082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2" y="919"/>
                    <a:pt x="3295" y="264"/>
                    <a:pt x="2541" y="67"/>
                  </a:cubicBezTo>
                  <a:cubicBezTo>
                    <a:pt x="2386" y="22"/>
                    <a:pt x="2228" y="0"/>
                    <a:pt x="20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4103200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08" y="1"/>
                  </a:moveTo>
                  <a:cubicBezTo>
                    <a:pt x="1508" y="1"/>
                    <a:pt x="1377" y="66"/>
                    <a:pt x="1360" y="148"/>
                  </a:cubicBezTo>
                  <a:cubicBezTo>
                    <a:pt x="1328" y="246"/>
                    <a:pt x="1229" y="328"/>
                    <a:pt x="1033" y="328"/>
                  </a:cubicBezTo>
                  <a:cubicBezTo>
                    <a:pt x="836" y="328"/>
                    <a:pt x="0" y="394"/>
                    <a:pt x="49" y="2410"/>
                  </a:cubicBezTo>
                  <a:cubicBezTo>
                    <a:pt x="49" y="2410"/>
                    <a:pt x="131" y="1672"/>
                    <a:pt x="770" y="1394"/>
                  </a:cubicBezTo>
                  <a:cubicBezTo>
                    <a:pt x="1393" y="1115"/>
                    <a:pt x="1721" y="853"/>
                    <a:pt x="1606" y="460"/>
                  </a:cubicBezTo>
                  <a:cubicBezTo>
                    <a:pt x="1492" y="83"/>
                    <a:pt x="1508" y="1"/>
                    <a:pt x="1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4120800" y="356067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885" y="2230"/>
                  </a:moveTo>
                  <a:cubicBezTo>
                    <a:pt x="5885" y="2230"/>
                    <a:pt x="5885" y="2230"/>
                    <a:pt x="5885" y="2230"/>
                  </a:cubicBezTo>
                  <a:lnTo>
                    <a:pt x="5885" y="2230"/>
                  </a:lnTo>
                  <a:cubicBezTo>
                    <a:pt x="5885" y="2230"/>
                    <a:pt x="5885" y="2230"/>
                    <a:pt x="5885" y="2230"/>
                  </a:cubicBezTo>
                  <a:close/>
                  <a:moveTo>
                    <a:pt x="5246" y="0"/>
                  </a:moveTo>
                  <a:lnTo>
                    <a:pt x="5246" y="0"/>
                  </a:lnTo>
                  <a:cubicBezTo>
                    <a:pt x="2886" y="672"/>
                    <a:pt x="4164" y="2197"/>
                    <a:pt x="4263" y="4426"/>
                  </a:cubicBezTo>
                  <a:cubicBezTo>
                    <a:pt x="4345" y="6278"/>
                    <a:pt x="3263" y="7983"/>
                    <a:pt x="1558" y="8704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0"/>
                    <a:pt x="672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34"/>
                  </a:cubicBezTo>
                  <a:cubicBezTo>
                    <a:pt x="2476" y="8779"/>
                    <a:pt x="2306" y="8697"/>
                    <a:pt x="2136" y="8697"/>
                  </a:cubicBezTo>
                  <a:cubicBezTo>
                    <a:pt x="2107" y="8697"/>
                    <a:pt x="2078" y="8699"/>
                    <a:pt x="2050" y="8704"/>
                  </a:cubicBezTo>
                  <a:cubicBezTo>
                    <a:pt x="2050" y="8704"/>
                    <a:pt x="2263" y="8655"/>
                    <a:pt x="3295" y="7803"/>
                  </a:cubicBezTo>
                  <a:cubicBezTo>
                    <a:pt x="4590" y="6754"/>
                    <a:pt x="4525" y="7114"/>
                    <a:pt x="5459" y="6622"/>
                  </a:cubicBezTo>
                  <a:cubicBezTo>
                    <a:pt x="6393" y="6131"/>
                    <a:pt x="6066" y="5147"/>
                    <a:pt x="6066" y="5147"/>
                  </a:cubicBezTo>
                  <a:lnTo>
                    <a:pt x="6066" y="5147"/>
                  </a:lnTo>
                  <a:cubicBezTo>
                    <a:pt x="6018" y="5257"/>
                    <a:pt x="5956" y="5443"/>
                    <a:pt x="5443" y="5443"/>
                  </a:cubicBezTo>
                  <a:cubicBezTo>
                    <a:pt x="5422" y="5443"/>
                    <a:pt x="5400" y="5443"/>
                    <a:pt x="5377" y="5442"/>
                  </a:cubicBezTo>
                  <a:cubicBezTo>
                    <a:pt x="5350" y="5440"/>
                    <a:pt x="5323" y="5439"/>
                    <a:pt x="5296" y="5439"/>
                  </a:cubicBezTo>
                  <a:cubicBezTo>
                    <a:pt x="4947" y="5439"/>
                    <a:pt x="4613" y="5632"/>
                    <a:pt x="4476" y="5967"/>
                  </a:cubicBezTo>
                  <a:cubicBezTo>
                    <a:pt x="4410" y="6082"/>
                    <a:pt x="4312" y="6180"/>
                    <a:pt x="4213" y="6262"/>
                  </a:cubicBezTo>
                  <a:cubicBezTo>
                    <a:pt x="4541" y="5918"/>
                    <a:pt x="4607" y="5147"/>
                    <a:pt x="4705" y="4508"/>
                  </a:cubicBezTo>
                  <a:cubicBezTo>
                    <a:pt x="4803" y="3869"/>
                    <a:pt x="5099" y="4082"/>
                    <a:pt x="5656" y="3688"/>
                  </a:cubicBezTo>
                  <a:cubicBezTo>
                    <a:pt x="6230" y="3311"/>
                    <a:pt x="5934" y="2803"/>
                    <a:pt x="5869" y="2672"/>
                  </a:cubicBezTo>
                  <a:cubicBezTo>
                    <a:pt x="5836" y="2525"/>
                    <a:pt x="5836" y="2378"/>
                    <a:pt x="5885" y="2230"/>
                  </a:cubicBezTo>
                  <a:lnTo>
                    <a:pt x="5885" y="2230"/>
                  </a:lnTo>
                  <a:cubicBezTo>
                    <a:pt x="5882" y="2239"/>
                    <a:pt x="5836" y="2346"/>
                    <a:pt x="5459" y="2394"/>
                  </a:cubicBezTo>
                  <a:cubicBezTo>
                    <a:pt x="5148" y="2426"/>
                    <a:pt x="4902" y="2672"/>
                    <a:pt x="4853" y="2984"/>
                  </a:cubicBezTo>
                  <a:cubicBezTo>
                    <a:pt x="4853" y="3130"/>
                    <a:pt x="4755" y="3309"/>
                    <a:pt x="4613" y="3309"/>
                  </a:cubicBezTo>
                  <a:cubicBezTo>
                    <a:pt x="4580" y="3309"/>
                    <a:pt x="4545" y="3300"/>
                    <a:pt x="4508" y="3279"/>
                  </a:cubicBezTo>
                  <a:cubicBezTo>
                    <a:pt x="4328" y="3180"/>
                    <a:pt x="4394" y="2885"/>
                    <a:pt x="4394" y="2885"/>
                  </a:cubicBezTo>
                  <a:cubicBezTo>
                    <a:pt x="4607" y="2295"/>
                    <a:pt x="5180" y="2525"/>
                    <a:pt x="5623" y="1836"/>
                  </a:cubicBezTo>
                  <a:cubicBezTo>
                    <a:pt x="6033" y="1230"/>
                    <a:pt x="5476" y="590"/>
                    <a:pt x="5279" y="410"/>
                  </a:cubicBezTo>
                  <a:cubicBezTo>
                    <a:pt x="5148" y="312"/>
                    <a:pt x="5148" y="132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4160550" y="349735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8" y="0"/>
                  </a:moveTo>
                  <a:cubicBezTo>
                    <a:pt x="1304" y="0"/>
                    <a:pt x="959" y="125"/>
                    <a:pt x="689" y="419"/>
                  </a:cubicBezTo>
                  <a:cubicBezTo>
                    <a:pt x="1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705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4" y="7500"/>
                    <a:pt x="1525" y="5451"/>
                    <a:pt x="689" y="3435"/>
                  </a:cubicBezTo>
                  <a:cubicBezTo>
                    <a:pt x="312" y="2435"/>
                    <a:pt x="197" y="1238"/>
                    <a:pt x="804" y="501"/>
                  </a:cubicBezTo>
                  <a:cubicBezTo>
                    <a:pt x="1043" y="231"/>
                    <a:pt x="1358" y="115"/>
                    <a:pt x="1666" y="115"/>
                  </a:cubicBezTo>
                  <a:cubicBezTo>
                    <a:pt x="2180" y="115"/>
                    <a:pt x="2672" y="439"/>
                    <a:pt x="2755" y="911"/>
                  </a:cubicBezTo>
                  <a:cubicBezTo>
                    <a:pt x="2863" y="1435"/>
                    <a:pt x="2462" y="1916"/>
                    <a:pt x="1936" y="1916"/>
                  </a:cubicBezTo>
                  <a:cubicBezTo>
                    <a:pt x="1904" y="1916"/>
                    <a:pt x="1870" y="1914"/>
                    <a:pt x="1837" y="1911"/>
                  </a:cubicBezTo>
                  <a:lnTo>
                    <a:pt x="1820" y="1911"/>
                  </a:lnTo>
                  <a:cubicBezTo>
                    <a:pt x="1804" y="1911"/>
                    <a:pt x="1787" y="1894"/>
                    <a:pt x="1771" y="1894"/>
                  </a:cubicBezTo>
                  <a:cubicBezTo>
                    <a:pt x="1689" y="1861"/>
                    <a:pt x="1640" y="1812"/>
                    <a:pt x="1591" y="1747"/>
                  </a:cubicBezTo>
                  <a:cubicBezTo>
                    <a:pt x="1591" y="1747"/>
                    <a:pt x="1558" y="1697"/>
                    <a:pt x="1591" y="1648"/>
                  </a:cubicBezTo>
                  <a:cubicBezTo>
                    <a:pt x="1640" y="1615"/>
                    <a:pt x="1984" y="1632"/>
                    <a:pt x="2001" y="1320"/>
                  </a:cubicBezTo>
                  <a:cubicBezTo>
                    <a:pt x="2011" y="1069"/>
                    <a:pt x="1807" y="904"/>
                    <a:pt x="1598" y="904"/>
                  </a:cubicBezTo>
                  <a:cubicBezTo>
                    <a:pt x="1481" y="904"/>
                    <a:pt x="1362" y="956"/>
                    <a:pt x="1279" y="1075"/>
                  </a:cubicBezTo>
                  <a:cubicBezTo>
                    <a:pt x="1085" y="1334"/>
                    <a:pt x="1370" y="1960"/>
                    <a:pt x="1930" y="1960"/>
                  </a:cubicBezTo>
                  <a:cubicBezTo>
                    <a:pt x="1937" y="1960"/>
                    <a:pt x="1944" y="1960"/>
                    <a:pt x="1951" y="1960"/>
                  </a:cubicBezTo>
                  <a:cubicBezTo>
                    <a:pt x="2509" y="1960"/>
                    <a:pt x="2935" y="1452"/>
                    <a:pt x="2836" y="894"/>
                  </a:cubicBezTo>
                  <a:cubicBezTo>
                    <a:pt x="2764" y="375"/>
                    <a:pt x="2217" y="0"/>
                    <a:pt x="16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4101550" y="348690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705" y="1"/>
                  </a:moveTo>
                  <a:cubicBezTo>
                    <a:pt x="705" y="1"/>
                    <a:pt x="66" y="181"/>
                    <a:pt x="214" y="1083"/>
                  </a:cubicBezTo>
                  <a:cubicBezTo>
                    <a:pt x="361" y="1968"/>
                    <a:pt x="1066" y="2460"/>
                    <a:pt x="1476" y="2902"/>
                  </a:cubicBezTo>
                  <a:cubicBezTo>
                    <a:pt x="1803" y="3279"/>
                    <a:pt x="2476" y="4132"/>
                    <a:pt x="2131" y="4984"/>
                  </a:cubicBezTo>
                  <a:cubicBezTo>
                    <a:pt x="2049" y="5213"/>
                    <a:pt x="1918" y="5410"/>
                    <a:pt x="1738" y="5574"/>
                  </a:cubicBezTo>
                  <a:cubicBezTo>
                    <a:pt x="1148" y="6082"/>
                    <a:pt x="754" y="6328"/>
                    <a:pt x="459" y="6754"/>
                  </a:cubicBezTo>
                  <a:cubicBezTo>
                    <a:pt x="164" y="7164"/>
                    <a:pt x="0" y="7656"/>
                    <a:pt x="17" y="8164"/>
                  </a:cubicBezTo>
                  <a:cubicBezTo>
                    <a:pt x="17" y="8016"/>
                    <a:pt x="66" y="6951"/>
                    <a:pt x="1213" y="6148"/>
                  </a:cubicBezTo>
                  <a:cubicBezTo>
                    <a:pt x="2508" y="5230"/>
                    <a:pt x="2787" y="4312"/>
                    <a:pt x="2344" y="2919"/>
                  </a:cubicBezTo>
                  <a:cubicBezTo>
                    <a:pt x="1820" y="1296"/>
                    <a:pt x="361" y="1116"/>
                    <a:pt x="7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4185550" y="3251000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7" y="0"/>
                    <a:pt x="1369" y="4"/>
                    <a:pt x="1345" y="12"/>
                  </a:cubicBezTo>
                  <a:cubicBezTo>
                    <a:pt x="1017" y="110"/>
                    <a:pt x="951" y="373"/>
                    <a:pt x="1115" y="733"/>
                  </a:cubicBezTo>
                  <a:cubicBezTo>
                    <a:pt x="1279" y="1094"/>
                    <a:pt x="1771" y="1143"/>
                    <a:pt x="1640" y="2815"/>
                  </a:cubicBezTo>
                  <a:cubicBezTo>
                    <a:pt x="1509" y="4470"/>
                    <a:pt x="1" y="5470"/>
                    <a:pt x="1" y="5470"/>
                  </a:cubicBezTo>
                  <a:cubicBezTo>
                    <a:pt x="263" y="5421"/>
                    <a:pt x="1820" y="4470"/>
                    <a:pt x="2148" y="2438"/>
                  </a:cubicBezTo>
                  <a:cubicBezTo>
                    <a:pt x="2435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4141300" y="3213700"/>
              <a:ext cx="132375" cy="177750"/>
            </a:xfrm>
            <a:custGeom>
              <a:avLst/>
              <a:gdLst/>
              <a:ahLst/>
              <a:cxnLst/>
              <a:rect l="l" t="t" r="r" b="b"/>
              <a:pathLst>
                <a:path w="5295" h="7110" extrusionOk="0">
                  <a:moveTo>
                    <a:pt x="1693" y="1"/>
                  </a:moveTo>
                  <a:cubicBezTo>
                    <a:pt x="1297" y="1"/>
                    <a:pt x="859" y="91"/>
                    <a:pt x="476" y="389"/>
                  </a:cubicBezTo>
                  <a:cubicBezTo>
                    <a:pt x="164" y="668"/>
                    <a:pt x="0" y="1078"/>
                    <a:pt x="50" y="1488"/>
                  </a:cubicBezTo>
                  <a:cubicBezTo>
                    <a:pt x="106" y="1985"/>
                    <a:pt x="632" y="2421"/>
                    <a:pt x="1230" y="2421"/>
                  </a:cubicBezTo>
                  <a:cubicBezTo>
                    <a:pt x="1322" y="2421"/>
                    <a:pt x="1415" y="2411"/>
                    <a:pt x="1508" y="2389"/>
                  </a:cubicBezTo>
                  <a:cubicBezTo>
                    <a:pt x="1623" y="2373"/>
                    <a:pt x="1721" y="2340"/>
                    <a:pt x="1820" y="2291"/>
                  </a:cubicBezTo>
                  <a:lnTo>
                    <a:pt x="1836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2" y="1455"/>
                  </a:cubicBezTo>
                  <a:cubicBezTo>
                    <a:pt x="2212" y="1118"/>
                    <a:pt x="1925" y="895"/>
                    <a:pt x="1616" y="895"/>
                  </a:cubicBezTo>
                  <a:cubicBezTo>
                    <a:pt x="1520" y="895"/>
                    <a:pt x="1422" y="916"/>
                    <a:pt x="1328" y="963"/>
                  </a:cubicBezTo>
                  <a:cubicBezTo>
                    <a:pt x="967" y="1160"/>
                    <a:pt x="1066" y="1717"/>
                    <a:pt x="1476" y="1766"/>
                  </a:cubicBezTo>
                  <a:cubicBezTo>
                    <a:pt x="1506" y="1774"/>
                    <a:pt x="1537" y="1778"/>
                    <a:pt x="1567" y="1778"/>
                  </a:cubicBezTo>
                  <a:cubicBezTo>
                    <a:pt x="1791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0" y="1266"/>
                    <a:pt x="2128" y="1341"/>
                    <a:pt x="2148" y="1586"/>
                  </a:cubicBezTo>
                  <a:cubicBezTo>
                    <a:pt x="2164" y="1717"/>
                    <a:pt x="2131" y="1848"/>
                    <a:pt x="2082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4" y="2312"/>
                    <a:pt x="1374" y="2310"/>
                    <a:pt x="1344" y="2307"/>
                  </a:cubicBezTo>
                  <a:cubicBezTo>
                    <a:pt x="1334" y="2308"/>
                    <a:pt x="1324" y="2308"/>
                    <a:pt x="1313" y="2308"/>
                  </a:cubicBezTo>
                  <a:cubicBezTo>
                    <a:pt x="625" y="2308"/>
                    <a:pt x="141" y="1249"/>
                    <a:pt x="787" y="619"/>
                  </a:cubicBezTo>
                  <a:cubicBezTo>
                    <a:pt x="1061" y="323"/>
                    <a:pt x="1454" y="194"/>
                    <a:pt x="1874" y="194"/>
                  </a:cubicBezTo>
                  <a:cubicBezTo>
                    <a:pt x="2386" y="194"/>
                    <a:pt x="2938" y="386"/>
                    <a:pt x="3361" y="701"/>
                  </a:cubicBezTo>
                  <a:cubicBezTo>
                    <a:pt x="5098" y="1963"/>
                    <a:pt x="4836" y="4258"/>
                    <a:pt x="4328" y="5405"/>
                  </a:cubicBezTo>
                  <a:cubicBezTo>
                    <a:pt x="4065" y="6094"/>
                    <a:pt x="3606" y="6684"/>
                    <a:pt x="3016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95" y="1914"/>
                    <a:pt x="3459" y="553"/>
                  </a:cubicBezTo>
                  <a:cubicBezTo>
                    <a:pt x="3115" y="307"/>
                    <a:pt x="2705" y="144"/>
                    <a:pt x="2279" y="62"/>
                  </a:cubicBezTo>
                  <a:cubicBezTo>
                    <a:pt x="2106" y="27"/>
                    <a:pt x="1906" y="1"/>
                    <a:pt x="16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4171200" y="3075500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69"/>
                    <a:pt x="1279" y="4377"/>
                    <a:pt x="2542" y="5622"/>
                  </a:cubicBezTo>
                  <a:cubicBezTo>
                    <a:pt x="3804" y="6852"/>
                    <a:pt x="3755" y="8212"/>
                    <a:pt x="3755" y="8212"/>
                  </a:cubicBezTo>
                  <a:cubicBezTo>
                    <a:pt x="4656" y="7294"/>
                    <a:pt x="3591" y="5606"/>
                    <a:pt x="4476" y="4262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7" y="3164"/>
                    <a:pt x="3378" y="3016"/>
                    <a:pt x="3017" y="3754"/>
                  </a:cubicBezTo>
                  <a:cubicBezTo>
                    <a:pt x="2656" y="4459"/>
                    <a:pt x="3263" y="5819"/>
                    <a:pt x="3263" y="5819"/>
                  </a:cubicBezTo>
                  <a:cubicBezTo>
                    <a:pt x="2066" y="4950"/>
                    <a:pt x="2312" y="4164"/>
                    <a:pt x="2656" y="3770"/>
                  </a:cubicBezTo>
                  <a:cubicBezTo>
                    <a:pt x="3001" y="3377"/>
                    <a:pt x="2525" y="3016"/>
                    <a:pt x="2525" y="2803"/>
                  </a:cubicBezTo>
                  <a:cubicBezTo>
                    <a:pt x="2542" y="2656"/>
                    <a:pt x="2574" y="2508"/>
                    <a:pt x="2640" y="2377"/>
                  </a:cubicBezTo>
                  <a:cubicBezTo>
                    <a:pt x="2640" y="2377"/>
                    <a:pt x="2568" y="2329"/>
                    <a:pt x="2432" y="2329"/>
                  </a:cubicBezTo>
                  <a:cubicBezTo>
                    <a:pt x="2317" y="2329"/>
                    <a:pt x="2155" y="2364"/>
                    <a:pt x="1952" y="2492"/>
                  </a:cubicBezTo>
                  <a:cubicBezTo>
                    <a:pt x="1214" y="2983"/>
                    <a:pt x="1525" y="4098"/>
                    <a:pt x="1525" y="4098"/>
                  </a:cubicBezTo>
                  <a:cubicBezTo>
                    <a:pt x="1001" y="3344"/>
                    <a:pt x="1181" y="2590"/>
                    <a:pt x="1771" y="2082"/>
                  </a:cubicBezTo>
                  <a:cubicBezTo>
                    <a:pt x="2361" y="1557"/>
                    <a:pt x="1804" y="1082"/>
                    <a:pt x="1411" y="852"/>
                  </a:cubicBezTo>
                  <a:cubicBezTo>
                    <a:pt x="1017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110975" y="305050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1" y="2017"/>
                    <a:pt x="3033" y="4508"/>
                  </a:cubicBezTo>
                  <a:cubicBezTo>
                    <a:pt x="3033" y="4508"/>
                    <a:pt x="2476" y="3852"/>
                    <a:pt x="2738" y="3098"/>
                  </a:cubicBezTo>
                  <a:cubicBezTo>
                    <a:pt x="3000" y="2344"/>
                    <a:pt x="2689" y="2066"/>
                    <a:pt x="2443" y="1820"/>
                  </a:cubicBezTo>
                  <a:cubicBezTo>
                    <a:pt x="2312" y="1656"/>
                    <a:pt x="2295" y="1426"/>
                    <a:pt x="2426" y="1246"/>
                  </a:cubicBezTo>
                  <a:cubicBezTo>
                    <a:pt x="2426" y="1246"/>
                    <a:pt x="2389" y="1239"/>
                    <a:pt x="2336" y="1239"/>
                  </a:cubicBezTo>
                  <a:cubicBezTo>
                    <a:pt x="2174" y="1239"/>
                    <a:pt x="1861" y="1303"/>
                    <a:pt x="1935" y="1820"/>
                  </a:cubicBezTo>
                  <a:cubicBezTo>
                    <a:pt x="2033" y="2508"/>
                    <a:pt x="2082" y="2623"/>
                    <a:pt x="1869" y="2639"/>
                  </a:cubicBezTo>
                  <a:cubicBezTo>
                    <a:pt x="1864" y="2640"/>
                    <a:pt x="1859" y="2640"/>
                    <a:pt x="1854" y="2640"/>
                  </a:cubicBezTo>
                  <a:cubicBezTo>
                    <a:pt x="1643" y="2640"/>
                    <a:pt x="1706" y="2307"/>
                    <a:pt x="1754" y="2115"/>
                  </a:cubicBezTo>
                  <a:cubicBezTo>
                    <a:pt x="1820" y="1934"/>
                    <a:pt x="2066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247425" y="32652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0"/>
                  </a:moveTo>
                  <a:cubicBezTo>
                    <a:pt x="788" y="508"/>
                    <a:pt x="1050" y="1180"/>
                    <a:pt x="951" y="2475"/>
                  </a:cubicBezTo>
                  <a:cubicBezTo>
                    <a:pt x="853" y="3770"/>
                    <a:pt x="1" y="4262"/>
                    <a:pt x="1" y="4262"/>
                  </a:cubicBezTo>
                  <a:cubicBezTo>
                    <a:pt x="3590" y="2426"/>
                    <a:pt x="2296" y="771"/>
                    <a:pt x="1935" y="525"/>
                  </a:cubicBezTo>
                  <a:cubicBezTo>
                    <a:pt x="1591" y="263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249900" y="3330800"/>
              <a:ext cx="196300" cy="144875"/>
            </a:xfrm>
            <a:custGeom>
              <a:avLst/>
              <a:gdLst/>
              <a:ahLst/>
              <a:cxnLst/>
              <a:rect l="l" t="t" r="r" b="b"/>
              <a:pathLst>
                <a:path w="7852" h="5795" extrusionOk="0">
                  <a:moveTo>
                    <a:pt x="3221" y="0"/>
                  </a:moveTo>
                  <a:cubicBezTo>
                    <a:pt x="2836" y="0"/>
                    <a:pt x="2413" y="326"/>
                    <a:pt x="2016" y="951"/>
                  </a:cubicBezTo>
                  <a:cubicBezTo>
                    <a:pt x="1459" y="1803"/>
                    <a:pt x="0" y="1918"/>
                    <a:pt x="0" y="1918"/>
                  </a:cubicBezTo>
                  <a:cubicBezTo>
                    <a:pt x="2393" y="1983"/>
                    <a:pt x="3032" y="2606"/>
                    <a:pt x="3672" y="3360"/>
                  </a:cubicBezTo>
                  <a:cubicBezTo>
                    <a:pt x="4295" y="4114"/>
                    <a:pt x="4491" y="5327"/>
                    <a:pt x="5999" y="5704"/>
                  </a:cubicBezTo>
                  <a:cubicBezTo>
                    <a:pt x="6256" y="5768"/>
                    <a:pt x="6479" y="5795"/>
                    <a:pt x="6673" y="5795"/>
                  </a:cubicBezTo>
                  <a:cubicBezTo>
                    <a:pt x="7615" y="5795"/>
                    <a:pt x="7851" y="5163"/>
                    <a:pt x="7852" y="5163"/>
                  </a:cubicBezTo>
                  <a:lnTo>
                    <a:pt x="7852" y="5163"/>
                  </a:lnTo>
                  <a:cubicBezTo>
                    <a:pt x="7769" y="5221"/>
                    <a:pt x="7691" y="5250"/>
                    <a:pt x="7621" y="5250"/>
                  </a:cubicBezTo>
                  <a:cubicBezTo>
                    <a:pt x="7373" y="5250"/>
                    <a:pt x="7219" y="4885"/>
                    <a:pt x="7245" y="4130"/>
                  </a:cubicBezTo>
                  <a:cubicBezTo>
                    <a:pt x="7261" y="3163"/>
                    <a:pt x="6393" y="2885"/>
                    <a:pt x="5294" y="2704"/>
                  </a:cubicBezTo>
                  <a:cubicBezTo>
                    <a:pt x="4180" y="2541"/>
                    <a:pt x="3246" y="2459"/>
                    <a:pt x="3131" y="2098"/>
                  </a:cubicBezTo>
                  <a:cubicBezTo>
                    <a:pt x="3016" y="1721"/>
                    <a:pt x="3508" y="1590"/>
                    <a:pt x="4180" y="1377"/>
                  </a:cubicBezTo>
                  <a:cubicBezTo>
                    <a:pt x="4868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2" y="588"/>
                    <a:pt x="4448" y="608"/>
                    <a:pt x="4390" y="608"/>
                  </a:cubicBezTo>
                  <a:cubicBezTo>
                    <a:pt x="4205" y="608"/>
                    <a:pt x="3985" y="394"/>
                    <a:pt x="3623" y="131"/>
                  </a:cubicBezTo>
                  <a:cubicBezTo>
                    <a:pt x="3496" y="44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154000" y="3390125"/>
              <a:ext cx="192625" cy="157050"/>
            </a:xfrm>
            <a:custGeom>
              <a:avLst/>
              <a:gdLst/>
              <a:ahLst/>
              <a:cxnLst/>
              <a:rect l="l" t="t" r="r" b="b"/>
              <a:pathLst>
                <a:path w="7705" h="6282" extrusionOk="0">
                  <a:moveTo>
                    <a:pt x="4337" y="1"/>
                  </a:moveTo>
                  <a:cubicBezTo>
                    <a:pt x="2726" y="1"/>
                    <a:pt x="1374" y="1109"/>
                    <a:pt x="689" y="2528"/>
                  </a:cubicBezTo>
                  <a:cubicBezTo>
                    <a:pt x="164" y="3626"/>
                    <a:pt x="1" y="4872"/>
                    <a:pt x="246" y="6052"/>
                  </a:cubicBezTo>
                  <a:lnTo>
                    <a:pt x="246" y="6085"/>
                  </a:lnTo>
                  <a:cubicBezTo>
                    <a:pt x="263" y="6150"/>
                    <a:pt x="279" y="6216"/>
                    <a:pt x="296" y="6281"/>
                  </a:cubicBezTo>
                  <a:cubicBezTo>
                    <a:pt x="263" y="6118"/>
                    <a:pt x="246" y="5954"/>
                    <a:pt x="246" y="5790"/>
                  </a:cubicBezTo>
                  <a:cubicBezTo>
                    <a:pt x="246" y="4921"/>
                    <a:pt x="410" y="4052"/>
                    <a:pt x="738" y="3249"/>
                  </a:cubicBezTo>
                  <a:cubicBezTo>
                    <a:pt x="1148" y="2249"/>
                    <a:pt x="1886" y="1413"/>
                    <a:pt x="2820" y="889"/>
                  </a:cubicBezTo>
                  <a:cubicBezTo>
                    <a:pt x="3374" y="576"/>
                    <a:pt x="4089" y="326"/>
                    <a:pt x="4795" y="326"/>
                  </a:cubicBezTo>
                  <a:cubicBezTo>
                    <a:pt x="5383" y="326"/>
                    <a:pt x="5965" y="500"/>
                    <a:pt x="6442" y="954"/>
                  </a:cubicBezTo>
                  <a:cubicBezTo>
                    <a:pt x="7491" y="1856"/>
                    <a:pt x="7147" y="3774"/>
                    <a:pt x="5951" y="4085"/>
                  </a:cubicBezTo>
                  <a:cubicBezTo>
                    <a:pt x="5825" y="4115"/>
                    <a:pt x="5696" y="4129"/>
                    <a:pt x="5567" y="4129"/>
                  </a:cubicBezTo>
                  <a:cubicBezTo>
                    <a:pt x="5122" y="4129"/>
                    <a:pt x="4684" y="3956"/>
                    <a:pt x="4443" y="3626"/>
                  </a:cubicBezTo>
                  <a:cubicBezTo>
                    <a:pt x="4164" y="3233"/>
                    <a:pt x="4148" y="2692"/>
                    <a:pt x="4426" y="2266"/>
                  </a:cubicBezTo>
                  <a:cubicBezTo>
                    <a:pt x="4616" y="1987"/>
                    <a:pt x="4920" y="1837"/>
                    <a:pt x="5234" y="1837"/>
                  </a:cubicBezTo>
                  <a:cubicBezTo>
                    <a:pt x="5381" y="1837"/>
                    <a:pt x="5531" y="1870"/>
                    <a:pt x="5672" y="1938"/>
                  </a:cubicBezTo>
                  <a:cubicBezTo>
                    <a:pt x="5852" y="2020"/>
                    <a:pt x="5967" y="2200"/>
                    <a:pt x="5967" y="2397"/>
                  </a:cubicBezTo>
                  <a:cubicBezTo>
                    <a:pt x="5967" y="2397"/>
                    <a:pt x="5967" y="2544"/>
                    <a:pt x="5869" y="2544"/>
                  </a:cubicBezTo>
                  <a:cubicBezTo>
                    <a:pt x="5754" y="2528"/>
                    <a:pt x="5787" y="2380"/>
                    <a:pt x="5524" y="2315"/>
                  </a:cubicBezTo>
                  <a:cubicBezTo>
                    <a:pt x="5500" y="2311"/>
                    <a:pt x="5476" y="2309"/>
                    <a:pt x="5453" y="2309"/>
                  </a:cubicBezTo>
                  <a:cubicBezTo>
                    <a:pt x="5191" y="2309"/>
                    <a:pt x="4989" y="2552"/>
                    <a:pt x="5049" y="2823"/>
                  </a:cubicBezTo>
                  <a:cubicBezTo>
                    <a:pt x="5080" y="2989"/>
                    <a:pt x="5316" y="3123"/>
                    <a:pt x="5559" y="3123"/>
                  </a:cubicBezTo>
                  <a:cubicBezTo>
                    <a:pt x="5700" y="3123"/>
                    <a:pt x="5843" y="3078"/>
                    <a:pt x="5951" y="2970"/>
                  </a:cubicBezTo>
                  <a:cubicBezTo>
                    <a:pt x="6016" y="2905"/>
                    <a:pt x="6065" y="2823"/>
                    <a:pt x="6098" y="2725"/>
                  </a:cubicBezTo>
                  <a:cubicBezTo>
                    <a:pt x="6196" y="2413"/>
                    <a:pt x="6049" y="2085"/>
                    <a:pt x="5770" y="1905"/>
                  </a:cubicBezTo>
                  <a:cubicBezTo>
                    <a:pt x="5603" y="1807"/>
                    <a:pt x="5417" y="1760"/>
                    <a:pt x="5233" y="1760"/>
                  </a:cubicBezTo>
                  <a:cubicBezTo>
                    <a:pt x="4895" y="1760"/>
                    <a:pt x="4562" y="1919"/>
                    <a:pt x="4361" y="2216"/>
                  </a:cubicBezTo>
                  <a:cubicBezTo>
                    <a:pt x="4049" y="2659"/>
                    <a:pt x="4049" y="3249"/>
                    <a:pt x="4361" y="3692"/>
                  </a:cubicBezTo>
                  <a:cubicBezTo>
                    <a:pt x="4617" y="4063"/>
                    <a:pt x="5083" y="4264"/>
                    <a:pt x="5579" y="4264"/>
                  </a:cubicBezTo>
                  <a:cubicBezTo>
                    <a:pt x="5718" y="4264"/>
                    <a:pt x="5860" y="4248"/>
                    <a:pt x="6000" y="4216"/>
                  </a:cubicBezTo>
                  <a:cubicBezTo>
                    <a:pt x="7344" y="3888"/>
                    <a:pt x="7704" y="1807"/>
                    <a:pt x="6557" y="807"/>
                  </a:cubicBezTo>
                  <a:cubicBezTo>
                    <a:pt x="6410" y="676"/>
                    <a:pt x="6262" y="561"/>
                    <a:pt x="6082" y="463"/>
                  </a:cubicBezTo>
                  <a:cubicBezTo>
                    <a:pt x="5590" y="184"/>
                    <a:pt x="5033" y="20"/>
                    <a:pt x="4475" y="4"/>
                  </a:cubicBezTo>
                  <a:cubicBezTo>
                    <a:pt x="4429" y="2"/>
                    <a:pt x="4383" y="1"/>
                    <a:pt x="43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4163825" y="3438300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1" y="1"/>
                    <a:pt x="1862" y="69"/>
                    <a:pt x="1574" y="240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4261775" y="343200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3033" y="1"/>
                  </a:moveTo>
                  <a:cubicBezTo>
                    <a:pt x="3033" y="1"/>
                    <a:pt x="3361" y="706"/>
                    <a:pt x="3016" y="1771"/>
                  </a:cubicBezTo>
                  <a:cubicBezTo>
                    <a:pt x="2672" y="2853"/>
                    <a:pt x="1836" y="3066"/>
                    <a:pt x="1197" y="3131"/>
                  </a:cubicBezTo>
                  <a:cubicBezTo>
                    <a:pt x="574" y="3197"/>
                    <a:pt x="132" y="3475"/>
                    <a:pt x="0" y="4344"/>
                  </a:cubicBezTo>
                  <a:cubicBezTo>
                    <a:pt x="149" y="4245"/>
                    <a:pt x="314" y="4194"/>
                    <a:pt x="484" y="4194"/>
                  </a:cubicBezTo>
                  <a:cubicBezTo>
                    <a:pt x="596" y="4194"/>
                    <a:pt x="709" y="4217"/>
                    <a:pt x="820" y="4262"/>
                  </a:cubicBezTo>
                  <a:cubicBezTo>
                    <a:pt x="1056" y="4380"/>
                    <a:pt x="1447" y="4518"/>
                    <a:pt x="1840" y="4518"/>
                  </a:cubicBezTo>
                  <a:cubicBezTo>
                    <a:pt x="2159" y="4518"/>
                    <a:pt x="2480" y="4428"/>
                    <a:pt x="2721" y="4164"/>
                  </a:cubicBezTo>
                  <a:cubicBezTo>
                    <a:pt x="3098" y="3754"/>
                    <a:pt x="3246" y="3213"/>
                    <a:pt x="3131" y="2672"/>
                  </a:cubicBezTo>
                  <a:cubicBezTo>
                    <a:pt x="3131" y="2382"/>
                    <a:pt x="3068" y="1852"/>
                    <a:pt x="3348" y="1852"/>
                  </a:cubicBezTo>
                  <a:cubicBezTo>
                    <a:pt x="3352" y="1852"/>
                    <a:pt x="3356" y="1853"/>
                    <a:pt x="3361" y="1853"/>
                  </a:cubicBezTo>
                  <a:cubicBezTo>
                    <a:pt x="3361" y="1853"/>
                    <a:pt x="3364" y="1852"/>
                    <a:pt x="3370" y="1852"/>
                  </a:cubicBezTo>
                  <a:cubicBezTo>
                    <a:pt x="3413" y="1852"/>
                    <a:pt x="3588" y="1878"/>
                    <a:pt x="3574" y="2295"/>
                  </a:cubicBezTo>
                  <a:cubicBezTo>
                    <a:pt x="3557" y="2754"/>
                    <a:pt x="3541" y="3049"/>
                    <a:pt x="4164" y="3230"/>
                  </a:cubicBezTo>
                  <a:cubicBezTo>
                    <a:pt x="4508" y="3328"/>
                    <a:pt x="4819" y="3492"/>
                    <a:pt x="5082" y="3721"/>
                  </a:cubicBezTo>
                  <a:cubicBezTo>
                    <a:pt x="4967" y="3508"/>
                    <a:pt x="4951" y="3262"/>
                    <a:pt x="5000" y="3033"/>
                  </a:cubicBezTo>
                  <a:cubicBezTo>
                    <a:pt x="5131" y="2705"/>
                    <a:pt x="5213" y="2099"/>
                    <a:pt x="4656" y="1705"/>
                  </a:cubicBezTo>
                  <a:cubicBezTo>
                    <a:pt x="4082" y="1312"/>
                    <a:pt x="3525" y="1066"/>
                    <a:pt x="3393" y="673"/>
                  </a:cubicBezTo>
                  <a:cubicBezTo>
                    <a:pt x="3328" y="427"/>
                    <a:pt x="3197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4339625" y="3507800"/>
              <a:ext cx="32000" cy="50025"/>
            </a:xfrm>
            <a:custGeom>
              <a:avLst/>
              <a:gdLst/>
              <a:ahLst/>
              <a:cxnLst/>
              <a:rect l="l" t="t" r="r" b="b"/>
              <a:pathLst>
                <a:path w="1280" h="2001" extrusionOk="0">
                  <a:moveTo>
                    <a:pt x="329" y="1"/>
                  </a:moveTo>
                  <a:cubicBezTo>
                    <a:pt x="345" y="198"/>
                    <a:pt x="329" y="394"/>
                    <a:pt x="279" y="575"/>
                  </a:cubicBezTo>
                  <a:cubicBezTo>
                    <a:pt x="181" y="837"/>
                    <a:pt x="1" y="1263"/>
                    <a:pt x="509" y="1558"/>
                  </a:cubicBezTo>
                  <a:cubicBezTo>
                    <a:pt x="1017" y="1853"/>
                    <a:pt x="1017" y="2001"/>
                    <a:pt x="1017" y="2001"/>
                  </a:cubicBezTo>
                  <a:cubicBezTo>
                    <a:pt x="1050" y="1755"/>
                    <a:pt x="1099" y="1525"/>
                    <a:pt x="1165" y="1296"/>
                  </a:cubicBezTo>
                  <a:cubicBezTo>
                    <a:pt x="1279" y="935"/>
                    <a:pt x="1115" y="525"/>
                    <a:pt x="771" y="362"/>
                  </a:cubicBezTo>
                  <a:cubicBezTo>
                    <a:pt x="345" y="99"/>
                    <a:pt x="329" y="1"/>
                    <a:pt x="3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4340850" y="3292000"/>
              <a:ext cx="173375" cy="122450"/>
            </a:xfrm>
            <a:custGeom>
              <a:avLst/>
              <a:gdLst/>
              <a:ahLst/>
              <a:cxnLst/>
              <a:rect l="l" t="t" r="r" b="b"/>
              <a:pathLst>
                <a:path w="6935" h="4898" extrusionOk="0">
                  <a:moveTo>
                    <a:pt x="1948" y="0"/>
                  </a:moveTo>
                  <a:cubicBezTo>
                    <a:pt x="1066" y="0"/>
                    <a:pt x="588" y="822"/>
                    <a:pt x="706" y="1372"/>
                  </a:cubicBezTo>
                  <a:cubicBezTo>
                    <a:pt x="840" y="1984"/>
                    <a:pt x="1451" y="2011"/>
                    <a:pt x="1558" y="2011"/>
                  </a:cubicBezTo>
                  <a:cubicBezTo>
                    <a:pt x="1569" y="2011"/>
                    <a:pt x="1575" y="2011"/>
                    <a:pt x="1575" y="2011"/>
                  </a:cubicBezTo>
                  <a:cubicBezTo>
                    <a:pt x="1312" y="1913"/>
                    <a:pt x="1198" y="1601"/>
                    <a:pt x="1312" y="1339"/>
                  </a:cubicBezTo>
                  <a:cubicBezTo>
                    <a:pt x="1355" y="1275"/>
                    <a:pt x="1401" y="1251"/>
                    <a:pt x="1451" y="1251"/>
                  </a:cubicBezTo>
                  <a:cubicBezTo>
                    <a:pt x="1554" y="1251"/>
                    <a:pt x="1671" y="1354"/>
                    <a:pt x="1804" y="1421"/>
                  </a:cubicBezTo>
                  <a:cubicBezTo>
                    <a:pt x="1842" y="1440"/>
                    <a:pt x="1878" y="1448"/>
                    <a:pt x="1911" y="1448"/>
                  </a:cubicBezTo>
                  <a:cubicBezTo>
                    <a:pt x="2054" y="1448"/>
                    <a:pt x="2161" y="1295"/>
                    <a:pt x="2214" y="1109"/>
                  </a:cubicBezTo>
                  <a:cubicBezTo>
                    <a:pt x="2244" y="968"/>
                    <a:pt x="2349" y="827"/>
                    <a:pt x="2539" y="827"/>
                  </a:cubicBezTo>
                  <a:cubicBezTo>
                    <a:pt x="2658" y="827"/>
                    <a:pt x="2811" y="882"/>
                    <a:pt x="3001" y="1027"/>
                  </a:cubicBezTo>
                  <a:cubicBezTo>
                    <a:pt x="3476" y="1404"/>
                    <a:pt x="3181" y="2158"/>
                    <a:pt x="3181" y="2158"/>
                  </a:cubicBezTo>
                  <a:cubicBezTo>
                    <a:pt x="3181" y="2158"/>
                    <a:pt x="3181" y="1536"/>
                    <a:pt x="2738" y="1470"/>
                  </a:cubicBezTo>
                  <a:cubicBezTo>
                    <a:pt x="2702" y="1462"/>
                    <a:pt x="2665" y="1457"/>
                    <a:pt x="2628" y="1457"/>
                  </a:cubicBezTo>
                  <a:cubicBezTo>
                    <a:pt x="2446" y="1457"/>
                    <a:pt x="2263" y="1555"/>
                    <a:pt x="2181" y="1732"/>
                  </a:cubicBezTo>
                  <a:cubicBezTo>
                    <a:pt x="2460" y="1732"/>
                    <a:pt x="2476" y="2109"/>
                    <a:pt x="2329" y="2306"/>
                  </a:cubicBezTo>
                  <a:cubicBezTo>
                    <a:pt x="2181" y="2519"/>
                    <a:pt x="2230" y="2650"/>
                    <a:pt x="2361" y="2748"/>
                  </a:cubicBezTo>
                  <a:cubicBezTo>
                    <a:pt x="2509" y="2830"/>
                    <a:pt x="2706" y="2814"/>
                    <a:pt x="2542" y="3191"/>
                  </a:cubicBezTo>
                  <a:cubicBezTo>
                    <a:pt x="2361" y="3568"/>
                    <a:pt x="1640" y="3568"/>
                    <a:pt x="1640" y="3568"/>
                  </a:cubicBezTo>
                  <a:cubicBezTo>
                    <a:pt x="1788" y="3355"/>
                    <a:pt x="1755" y="3060"/>
                    <a:pt x="1558" y="2896"/>
                  </a:cubicBezTo>
                  <a:lnTo>
                    <a:pt x="1558" y="2896"/>
                  </a:lnTo>
                  <a:cubicBezTo>
                    <a:pt x="1575" y="3076"/>
                    <a:pt x="1460" y="3240"/>
                    <a:pt x="1296" y="3289"/>
                  </a:cubicBezTo>
                  <a:cubicBezTo>
                    <a:pt x="1001" y="3371"/>
                    <a:pt x="1017" y="3289"/>
                    <a:pt x="755" y="3519"/>
                  </a:cubicBezTo>
                  <a:cubicBezTo>
                    <a:pt x="624" y="3634"/>
                    <a:pt x="435" y="3662"/>
                    <a:pt x="280" y="3662"/>
                  </a:cubicBezTo>
                  <a:cubicBezTo>
                    <a:pt x="124" y="3662"/>
                    <a:pt x="1" y="3634"/>
                    <a:pt x="1" y="3634"/>
                  </a:cubicBezTo>
                  <a:lnTo>
                    <a:pt x="1" y="3634"/>
                  </a:lnTo>
                  <a:cubicBezTo>
                    <a:pt x="181" y="3732"/>
                    <a:pt x="378" y="3798"/>
                    <a:pt x="591" y="3798"/>
                  </a:cubicBezTo>
                  <a:cubicBezTo>
                    <a:pt x="1017" y="3847"/>
                    <a:pt x="1460" y="3912"/>
                    <a:pt x="1902" y="4011"/>
                  </a:cubicBezTo>
                  <a:cubicBezTo>
                    <a:pt x="3066" y="4371"/>
                    <a:pt x="3787" y="4863"/>
                    <a:pt x="4689" y="4896"/>
                  </a:cubicBezTo>
                  <a:cubicBezTo>
                    <a:pt x="4722" y="4897"/>
                    <a:pt x="4754" y="4897"/>
                    <a:pt x="4786" y="4897"/>
                  </a:cubicBezTo>
                  <a:cubicBezTo>
                    <a:pt x="5211" y="4897"/>
                    <a:pt x="5618" y="4797"/>
                    <a:pt x="5984" y="4584"/>
                  </a:cubicBezTo>
                  <a:cubicBezTo>
                    <a:pt x="6738" y="4109"/>
                    <a:pt x="6935" y="3109"/>
                    <a:pt x="6459" y="2371"/>
                  </a:cubicBezTo>
                  <a:cubicBezTo>
                    <a:pt x="6236" y="2033"/>
                    <a:pt x="5877" y="1878"/>
                    <a:pt x="5537" y="1878"/>
                  </a:cubicBezTo>
                  <a:cubicBezTo>
                    <a:pt x="5201" y="1878"/>
                    <a:pt x="4885" y="2029"/>
                    <a:pt x="4738" y="2306"/>
                  </a:cubicBezTo>
                  <a:cubicBezTo>
                    <a:pt x="4492" y="2634"/>
                    <a:pt x="4525" y="3093"/>
                    <a:pt x="4836" y="3388"/>
                  </a:cubicBezTo>
                  <a:cubicBezTo>
                    <a:pt x="4853" y="3404"/>
                    <a:pt x="4886" y="3421"/>
                    <a:pt x="4902" y="3437"/>
                  </a:cubicBezTo>
                  <a:lnTo>
                    <a:pt x="4935" y="3470"/>
                  </a:lnTo>
                  <a:cubicBezTo>
                    <a:pt x="5037" y="3529"/>
                    <a:pt x="5163" y="3560"/>
                    <a:pt x="5287" y="3560"/>
                  </a:cubicBezTo>
                  <a:cubicBezTo>
                    <a:pt x="5542" y="3560"/>
                    <a:pt x="5787" y="3429"/>
                    <a:pt x="5787" y="3142"/>
                  </a:cubicBezTo>
                  <a:cubicBezTo>
                    <a:pt x="5794" y="2948"/>
                    <a:pt x="5634" y="2866"/>
                    <a:pt x="5456" y="2866"/>
                  </a:cubicBezTo>
                  <a:cubicBezTo>
                    <a:pt x="5200" y="2866"/>
                    <a:pt x="4907" y="3037"/>
                    <a:pt x="5033" y="3289"/>
                  </a:cubicBezTo>
                  <a:cubicBezTo>
                    <a:pt x="5033" y="3313"/>
                    <a:pt x="5033" y="3337"/>
                    <a:pt x="5008" y="3337"/>
                  </a:cubicBezTo>
                  <a:cubicBezTo>
                    <a:pt x="4980" y="3337"/>
                    <a:pt x="4923" y="3309"/>
                    <a:pt x="4804" y="3224"/>
                  </a:cubicBezTo>
                  <a:cubicBezTo>
                    <a:pt x="4689" y="3109"/>
                    <a:pt x="4640" y="2962"/>
                    <a:pt x="4640" y="2814"/>
                  </a:cubicBezTo>
                  <a:cubicBezTo>
                    <a:pt x="4640" y="2634"/>
                    <a:pt x="4689" y="2470"/>
                    <a:pt x="4804" y="2322"/>
                  </a:cubicBezTo>
                  <a:cubicBezTo>
                    <a:pt x="4937" y="2088"/>
                    <a:pt x="5204" y="1965"/>
                    <a:pt x="5492" y="1965"/>
                  </a:cubicBezTo>
                  <a:cubicBezTo>
                    <a:pt x="5807" y="1965"/>
                    <a:pt x="6147" y="2112"/>
                    <a:pt x="6361" y="2421"/>
                  </a:cubicBezTo>
                  <a:cubicBezTo>
                    <a:pt x="6361" y="2437"/>
                    <a:pt x="6361" y="2437"/>
                    <a:pt x="6377" y="2453"/>
                  </a:cubicBezTo>
                  <a:cubicBezTo>
                    <a:pt x="6590" y="2863"/>
                    <a:pt x="6574" y="3355"/>
                    <a:pt x="6328" y="3765"/>
                  </a:cubicBezTo>
                  <a:cubicBezTo>
                    <a:pt x="6047" y="4260"/>
                    <a:pt x="5403" y="4615"/>
                    <a:pt x="4566" y="4615"/>
                  </a:cubicBezTo>
                  <a:cubicBezTo>
                    <a:pt x="4183" y="4615"/>
                    <a:pt x="3760" y="4541"/>
                    <a:pt x="3312" y="4371"/>
                  </a:cubicBezTo>
                  <a:cubicBezTo>
                    <a:pt x="3263" y="4355"/>
                    <a:pt x="3033" y="4273"/>
                    <a:pt x="2886" y="4191"/>
                  </a:cubicBezTo>
                  <a:cubicBezTo>
                    <a:pt x="2476" y="3994"/>
                    <a:pt x="2033" y="3847"/>
                    <a:pt x="1575" y="3748"/>
                  </a:cubicBezTo>
                  <a:cubicBezTo>
                    <a:pt x="1755" y="3732"/>
                    <a:pt x="1935" y="3699"/>
                    <a:pt x="2148" y="3666"/>
                  </a:cubicBezTo>
                  <a:cubicBezTo>
                    <a:pt x="3902" y="3322"/>
                    <a:pt x="4164" y="847"/>
                    <a:pt x="2689" y="175"/>
                  </a:cubicBezTo>
                  <a:cubicBezTo>
                    <a:pt x="2418" y="53"/>
                    <a:pt x="2170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4425275" y="33578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2" y="804"/>
                    <a:pt x="3541" y="1574"/>
                    <a:pt x="2902" y="2050"/>
                  </a:cubicBezTo>
                  <a:cubicBezTo>
                    <a:pt x="2488" y="2367"/>
                    <a:pt x="1990" y="2468"/>
                    <a:pt x="1523" y="2468"/>
                  </a:cubicBezTo>
                  <a:cubicBezTo>
                    <a:pt x="713" y="2468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45" y="2869"/>
                    <a:pt x="1836" y="2640"/>
                    <a:pt x="2213" y="3049"/>
                  </a:cubicBezTo>
                  <a:cubicBezTo>
                    <a:pt x="2381" y="3233"/>
                    <a:pt x="2557" y="3288"/>
                    <a:pt x="2717" y="3288"/>
                  </a:cubicBezTo>
                  <a:cubicBezTo>
                    <a:pt x="2902" y="3288"/>
                    <a:pt x="3067" y="3216"/>
                    <a:pt x="3181" y="3181"/>
                  </a:cubicBezTo>
                  <a:cubicBezTo>
                    <a:pt x="3204" y="3174"/>
                    <a:pt x="3228" y="3171"/>
                    <a:pt x="3252" y="3171"/>
                  </a:cubicBezTo>
                  <a:cubicBezTo>
                    <a:pt x="3346" y="3171"/>
                    <a:pt x="3440" y="3220"/>
                    <a:pt x="3492" y="3312"/>
                  </a:cubicBezTo>
                  <a:cubicBezTo>
                    <a:pt x="3525" y="3099"/>
                    <a:pt x="3476" y="2902"/>
                    <a:pt x="3361" y="2722"/>
                  </a:cubicBezTo>
                  <a:cubicBezTo>
                    <a:pt x="3181" y="2525"/>
                    <a:pt x="2787" y="2509"/>
                    <a:pt x="2722" y="2509"/>
                  </a:cubicBezTo>
                  <a:cubicBezTo>
                    <a:pt x="3279" y="2476"/>
                    <a:pt x="3787" y="2181"/>
                    <a:pt x="4098" y="1722"/>
                  </a:cubicBezTo>
                  <a:cubicBezTo>
                    <a:pt x="4656" y="935"/>
                    <a:pt x="3804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4276525" y="3172475"/>
              <a:ext cx="111475" cy="157100"/>
            </a:xfrm>
            <a:custGeom>
              <a:avLst/>
              <a:gdLst/>
              <a:ahLst/>
              <a:cxnLst/>
              <a:rect l="l" t="t" r="r" b="b"/>
              <a:pathLst>
                <a:path w="4459" h="6284" extrusionOk="0">
                  <a:moveTo>
                    <a:pt x="1821" y="1"/>
                  </a:moveTo>
                  <a:cubicBezTo>
                    <a:pt x="1392" y="1"/>
                    <a:pt x="978" y="154"/>
                    <a:pt x="705" y="465"/>
                  </a:cubicBezTo>
                  <a:cubicBezTo>
                    <a:pt x="1" y="1088"/>
                    <a:pt x="443" y="2137"/>
                    <a:pt x="1033" y="2350"/>
                  </a:cubicBezTo>
                  <a:cubicBezTo>
                    <a:pt x="1156" y="2415"/>
                    <a:pt x="1291" y="2448"/>
                    <a:pt x="1429" y="2448"/>
                  </a:cubicBezTo>
                  <a:cubicBezTo>
                    <a:pt x="1566" y="2448"/>
                    <a:pt x="1705" y="2415"/>
                    <a:pt x="1836" y="2350"/>
                  </a:cubicBezTo>
                  <a:lnTo>
                    <a:pt x="1869" y="2333"/>
                  </a:lnTo>
                  <a:lnTo>
                    <a:pt x="1902" y="2301"/>
                  </a:lnTo>
                  <a:lnTo>
                    <a:pt x="1951" y="2268"/>
                  </a:lnTo>
                  <a:lnTo>
                    <a:pt x="2017" y="2219"/>
                  </a:lnTo>
                  <a:cubicBezTo>
                    <a:pt x="2033" y="2202"/>
                    <a:pt x="2049" y="2186"/>
                    <a:pt x="2082" y="2153"/>
                  </a:cubicBezTo>
                  <a:cubicBezTo>
                    <a:pt x="2246" y="1989"/>
                    <a:pt x="2328" y="1743"/>
                    <a:pt x="2295" y="1497"/>
                  </a:cubicBezTo>
                  <a:cubicBezTo>
                    <a:pt x="2253" y="1166"/>
                    <a:pt x="2042" y="1023"/>
                    <a:pt x="1846" y="1023"/>
                  </a:cubicBezTo>
                  <a:cubicBezTo>
                    <a:pt x="1742" y="1023"/>
                    <a:pt x="1642" y="1063"/>
                    <a:pt x="1574" y="1137"/>
                  </a:cubicBezTo>
                  <a:cubicBezTo>
                    <a:pt x="1410" y="1301"/>
                    <a:pt x="1459" y="1579"/>
                    <a:pt x="1656" y="1694"/>
                  </a:cubicBezTo>
                  <a:cubicBezTo>
                    <a:pt x="1733" y="1728"/>
                    <a:pt x="1802" y="1738"/>
                    <a:pt x="1862" y="1738"/>
                  </a:cubicBezTo>
                  <a:cubicBezTo>
                    <a:pt x="1940" y="1738"/>
                    <a:pt x="2003" y="1721"/>
                    <a:pt x="2046" y="1721"/>
                  </a:cubicBezTo>
                  <a:cubicBezTo>
                    <a:pt x="2097" y="1721"/>
                    <a:pt x="2122" y="1744"/>
                    <a:pt x="2115" y="1842"/>
                  </a:cubicBezTo>
                  <a:cubicBezTo>
                    <a:pt x="2099" y="2038"/>
                    <a:pt x="1984" y="2202"/>
                    <a:pt x="1804" y="2301"/>
                  </a:cubicBezTo>
                  <a:cubicBezTo>
                    <a:pt x="1700" y="2352"/>
                    <a:pt x="1587" y="2377"/>
                    <a:pt x="1473" y="2377"/>
                  </a:cubicBezTo>
                  <a:cubicBezTo>
                    <a:pt x="1333" y="2377"/>
                    <a:pt x="1192" y="2340"/>
                    <a:pt x="1066" y="2268"/>
                  </a:cubicBezTo>
                  <a:cubicBezTo>
                    <a:pt x="525" y="2055"/>
                    <a:pt x="164" y="1104"/>
                    <a:pt x="804" y="563"/>
                  </a:cubicBezTo>
                  <a:cubicBezTo>
                    <a:pt x="1050" y="317"/>
                    <a:pt x="1394" y="170"/>
                    <a:pt x="1738" y="170"/>
                  </a:cubicBezTo>
                  <a:cubicBezTo>
                    <a:pt x="2492" y="203"/>
                    <a:pt x="3312" y="760"/>
                    <a:pt x="3443" y="2219"/>
                  </a:cubicBezTo>
                  <a:cubicBezTo>
                    <a:pt x="3492" y="2760"/>
                    <a:pt x="3443" y="3317"/>
                    <a:pt x="3279" y="3841"/>
                  </a:cubicBezTo>
                  <a:cubicBezTo>
                    <a:pt x="3164" y="4300"/>
                    <a:pt x="2951" y="4743"/>
                    <a:pt x="2689" y="5136"/>
                  </a:cubicBezTo>
                  <a:cubicBezTo>
                    <a:pt x="2279" y="5628"/>
                    <a:pt x="1771" y="6021"/>
                    <a:pt x="1197" y="6284"/>
                  </a:cubicBezTo>
                  <a:cubicBezTo>
                    <a:pt x="1820" y="6038"/>
                    <a:pt x="2377" y="5644"/>
                    <a:pt x="2803" y="5120"/>
                  </a:cubicBezTo>
                  <a:cubicBezTo>
                    <a:pt x="3557" y="4268"/>
                    <a:pt x="4459" y="2251"/>
                    <a:pt x="3180" y="612"/>
                  </a:cubicBezTo>
                  <a:cubicBezTo>
                    <a:pt x="2837" y="207"/>
                    <a:pt x="2318" y="1"/>
                    <a:pt x="18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3875350" y="3810825"/>
              <a:ext cx="226225" cy="157675"/>
            </a:xfrm>
            <a:custGeom>
              <a:avLst/>
              <a:gdLst/>
              <a:ahLst/>
              <a:cxnLst/>
              <a:rect l="l" t="t" r="r" b="b"/>
              <a:pathLst>
                <a:path w="9049" h="6307" extrusionOk="0">
                  <a:moveTo>
                    <a:pt x="1989" y="1"/>
                  </a:moveTo>
                  <a:cubicBezTo>
                    <a:pt x="1075" y="1"/>
                    <a:pt x="61" y="653"/>
                    <a:pt x="17" y="1845"/>
                  </a:cubicBezTo>
                  <a:cubicBezTo>
                    <a:pt x="0" y="2714"/>
                    <a:pt x="459" y="3517"/>
                    <a:pt x="1213" y="3927"/>
                  </a:cubicBezTo>
                  <a:cubicBezTo>
                    <a:pt x="1715" y="4178"/>
                    <a:pt x="2284" y="4282"/>
                    <a:pt x="2864" y="4282"/>
                  </a:cubicBezTo>
                  <a:cubicBezTo>
                    <a:pt x="3193" y="4282"/>
                    <a:pt x="3526" y="4249"/>
                    <a:pt x="3852" y="4189"/>
                  </a:cubicBezTo>
                  <a:cubicBezTo>
                    <a:pt x="4738" y="3943"/>
                    <a:pt x="5541" y="3616"/>
                    <a:pt x="6360" y="3419"/>
                  </a:cubicBezTo>
                  <a:cubicBezTo>
                    <a:pt x="6566" y="3365"/>
                    <a:pt x="6775" y="3339"/>
                    <a:pt x="6980" y="3339"/>
                  </a:cubicBezTo>
                  <a:cubicBezTo>
                    <a:pt x="7590" y="3339"/>
                    <a:pt x="8164" y="3575"/>
                    <a:pt x="8508" y="4042"/>
                  </a:cubicBezTo>
                  <a:cubicBezTo>
                    <a:pt x="8934" y="4632"/>
                    <a:pt x="8983" y="5566"/>
                    <a:pt x="8442" y="5959"/>
                  </a:cubicBezTo>
                  <a:cubicBezTo>
                    <a:pt x="8222" y="6121"/>
                    <a:pt x="7963" y="6196"/>
                    <a:pt x="7715" y="6196"/>
                  </a:cubicBezTo>
                  <a:cubicBezTo>
                    <a:pt x="7334" y="6196"/>
                    <a:pt x="6978" y="6021"/>
                    <a:pt x="6819" y="5714"/>
                  </a:cubicBezTo>
                  <a:cubicBezTo>
                    <a:pt x="6508" y="5222"/>
                    <a:pt x="6754" y="4566"/>
                    <a:pt x="7213" y="4435"/>
                  </a:cubicBezTo>
                  <a:cubicBezTo>
                    <a:pt x="7304" y="4398"/>
                    <a:pt x="7400" y="4381"/>
                    <a:pt x="7494" y="4381"/>
                  </a:cubicBezTo>
                  <a:cubicBezTo>
                    <a:pt x="7737" y="4381"/>
                    <a:pt x="7972" y="4497"/>
                    <a:pt x="8114" y="4697"/>
                  </a:cubicBezTo>
                  <a:cubicBezTo>
                    <a:pt x="8212" y="4878"/>
                    <a:pt x="8229" y="5091"/>
                    <a:pt x="8147" y="5271"/>
                  </a:cubicBezTo>
                  <a:cubicBezTo>
                    <a:pt x="8147" y="5310"/>
                    <a:pt x="8096" y="5389"/>
                    <a:pt x="8050" y="5389"/>
                  </a:cubicBezTo>
                  <a:cubicBezTo>
                    <a:pt x="8038" y="5389"/>
                    <a:pt x="8026" y="5383"/>
                    <a:pt x="8016" y="5369"/>
                  </a:cubicBezTo>
                  <a:cubicBezTo>
                    <a:pt x="7950" y="5320"/>
                    <a:pt x="8016" y="4960"/>
                    <a:pt x="7639" y="4910"/>
                  </a:cubicBezTo>
                  <a:cubicBezTo>
                    <a:pt x="7624" y="4909"/>
                    <a:pt x="7610" y="4908"/>
                    <a:pt x="7596" y="4908"/>
                  </a:cubicBezTo>
                  <a:cubicBezTo>
                    <a:pt x="7252" y="4908"/>
                    <a:pt x="7145" y="5473"/>
                    <a:pt x="7491" y="5615"/>
                  </a:cubicBezTo>
                  <a:cubicBezTo>
                    <a:pt x="7564" y="5648"/>
                    <a:pt x="7640" y="5663"/>
                    <a:pt x="7713" y="5663"/>
                  </a:cubicBezTo>
                  <a:cubicBezTo>
                    <a:pt x="7935" y="5663"/>
                    <a:pt x="8139" y="5522"/>
                    <a:pt x="8212" y="5287"/>
                  </a:cubicBezTo>
                  <a:cubicBezTo>
                    <a:pt x="8212" y="5287"/>
                    <a:pt x="8212" y="5271"/>
                    <a:pt x="8212" y="5271"/>
                  </a:cubicBezTo>
                  <a:cubicBezTo>
                    <a:pt x="8212" y="5255"/>
                    <a:pt x="8229" y="5238"/>
                    <a:pt x="8229" y="5222"/>
                  </a:cubicBezTo>
                  <a:lnTo>
                    <a:pt x="8229" y="5205"/>
                  </a:lnTo>
                  <a:cubicBezTo>
                    <a:pt x="8245" y="5091"/>
                    <a:pt x="8245" y="4960"/>
                    <a:pt x="8212" y="4828"/>
                  </a:cubicBezTo>
                  <a:cubicBezTo>
                    <a:pt x="8088" y="4517"/>
                    <a:pt x="7792" y="4328"/>
                    <a:pt x="7485" y="4328"/>
                  </a:cubicBezTo>
                  <a:cubicBezTo>
                    <a:pt x="7388" y="4328"/>
                    <a:pt x="7290" y="4347"/>
                    <a:pt x="7196" y="4386"/>
                  </a:cubicBezTo>
                  <a:cubicBezTo>
                    <a:pt x="6704" y="4517"/>
                    <a:pt x="6409" y="5205"/>
                    <a:pt x="6737" y="5763"/>
                  </a:cubicBezTo>
                  <a:cubicBezTo>
                    <a:pt x="6909" y="6106"/>
                    <a:pt x="7316" y="6306"/>
                    <a:pt x="7742" y="6306"/>
                  </a:cubicBezTo>
                  <a:cubicBezTo>
                    <a:pt x="8008" y="6306"/>
                    <a:pt x="8281" y="6228"/>
                    <a:pt x="8508" y="6058"/>
                  </a:cubicBezTo>
                  <a:cubicBezTo>
                    <a:pt x="8934" y="5730"/>
                    <a:pt x="9048" y="5124"/>
                    <a:pt x="8917" y="4566"/>
                  </a:cubicBezTo>
                  <a:cubicBezTo>
                    <a:pt x="8819" y="4042"/>
                    <a:pt x="8458" y="3157"/>
                    <a:pt x="7196" y="2878"/>
                  </a:cubicBezTo>
                  <a:cubicBezTo>
                    <a:pt x="7051" y="2845"/>
                    <a:pt x="6903" y="2831"/>
                    <a:pt x="6752" y="2831"/>
                  </a:cubicBezTo>
                  <a:cubicBezTo>
                    <a:pt x="5421" y="2831"/>
                    <a:pt x="3880" y="3968"/>
                    <a:pt x="2295" y="3968"/>
                  </a:cubicBezTo>
                  <a:cubicBezTo>
                    <a:pt x="2072" y="3968"/>
                    <a:pt x="1848" y="3946"/>
                    <a:pt x="1623" y="3894"/>
                  </a:cubicBezTo>
                  <a:cubicBezTo>
                    <a:pt x="1541" y="3861"/>
                    <a:pt x="1443" y="3845"/>
                    <a:pt x="1361" y="3812"/>
                  </a:cubicBezTo>
                  <a:lnTo>
                    <a:pt x="1295" y="3779"/>
                  </a:lnTo>
                  <a:cubicBezTo>
                    <a:pt x="574" y="3402"/>
                    <a:pt x="148" y="2648"/>
                    <a:pt x="164" y="1845"/>
                  </a:cubicBezTo>
                  <a:cubicBezTo>
                    <a:pt x="186" y="727"/>
                    <a:pt x="1158" y="95"/>
                    <a:pt x="2023" y="95"/>
                  </a:cubicBezTo>
                  <a:cubicBezTo>
                    <a:pt x="2440" y="95"/>
                    <a:pt x="2832" y="242"/>
                    <a:pt x="3082" y="550"/>
                  </a:cubicBezTo>
                  <a:cubicBezTo>
                    <a:pt x="3557" y="1009"/>
                    <a:pt x="3508" y="1763"/>
                    <a:pt x="3000" y="2157"/>
                  </a:cubicBezTo>
                  <a:cubicBezTo>
                    <a:pt x="2934" y="2222"/>
                    <a:pt x="2836" y="2255"/>
                    <a:pt x="2754" y="2288"/>
                  </a:cubicBezTo>
                  <a:cubicBezTo>
                    <a:pt x="2690" y="2305"/>
                    <a:pt x="2624" y="2313"/>
                    <a:pt x="2558" y="2313"/>
                  </a:cubicBezTo>
                  <a:cubicBezTo>
                    <a:pt x="2375" y="2313"/>
                    <a:pt x="2194" y="2249"/>
                    <a:pt x="2049" y="2140"/>
                  </a:cubicBezTo>
                  <a:cubicBezTo>
                    <a:pt x="1918" y="2058"/>
                    <a:pt x="1869" y="1911"/>
                    <a:pt x="1918" y="1763"/>
                  </a:cubicBezTo>
                  <a:lnTo>
                    <a:pt x="1918" y="1763"/>
                  </a:lnTo>
                  <a:cubicBezTo>
                    <a:pt x="1983" y="1839"/>
                    <a:pt x="2083" y="1879"/>
                    <a:pt x="2186" y="1879"/>
                  </a:cubicBezTo>
                  <a:cubicBezTo>
                    <a:pt x="2239" y="1879"/>
                    <a:pt x="2294" y="1868"/>
                    <a:pt x="2344" y="1845"/>
                  </a:cubicBezTo>
                  <a:cubicBezTo>
                    <a:pt x="2590" y="1714"/>
                    <a:pt x="2525" y="1304"/>
                    <a:pt x="2197" y="1206"/>
                  </a:cubicBezTo>
                  <a:cubicBezTo>
                    <a:pt x="2169" y="1199"/>
                    <a:pt x="2141" y="1195"/>
                    <a:pt x="2113" y="1195"/>
                  </a:cubicBezTo>
                  <a:cubicBezTo>
                    <a:pt x="1770" y="1195"/>
                    <a:pt x="1491" y="1732"/>
                    <a:pt x="1885" y="2157"/>
                  </a:cubicBezTo>
                  <a:cubicBezTo>
                    <a:pt x="2043" y="2302"/>
                    <a:pt x="2246" y="2385"/>
                    <a:pt x="2460" y="2385"/>
                  </a:cubicBezTo>
                  <a:cubicBezTo>
                    <a:pt x="2535" y="2385"/>
                    <a:pt x="2612" y="2375"/>
                    <a:pt x="2689" y="2353"/>
                  </a:cubicBezTo>
                  <a:cubicBezTo>
                    <a:pt x="2705" y="2353"/>
                    <a:pt x="2738" y="2353"/>
                    <a:pt x="2771" y="2337"/>
                  </a:cubicBezTo>
                  <a:lnTo>
                    <a:pt x="2853" y="2337"/>
                  </a:lnTo>
                  <a:lnTo>
                    <a:pt x="2885" y="2321"/>
                  </a:lnTo>
                  <a:cubicBezTo>
                    <a:pt x="3033" y="2255"/>
                    <a:pt x="3164" y="2140"/>
                    <a:pt x="3262" y="2009"/>
                  </a:cubicBezTo>
                  <a:cubicBezTo>
                    <a:pt x="3590" y="1550"/>
                    <a:pt x="3541" y="911"/>
                    <a:pt x="3148" y="501"/>
                  </a:cubicBezTo>
                  <a:cubicBezTo>
                    <a:pt x="2875" y="163"/>
                    <a:pt x="2444" y="1"/>
                    <a:pt x="19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3913450" y="39003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2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3" y="1030"/>
                    <a:pt x="1426" y="1030"/>
                  </a:cubicBezTo>
                  <a:cubicBezTo>
                    <a:pt x="939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45" y="1334"/>
                  </a:cubicBezTo>
                  <a:cubicBezTo>
                    <a:pt x="1372" y="1334"/>
                    <a:pt x="1399" y="1333"/>
                    <a:pt x="1427" y="1331"/>
                  </a:cubicBezTo>
                  <a:cubicBezTo>
                    <a:pt x="1951" y="1295"/>
                    <a:pt x="2185" y="1159"/>
                    <a:pt x="2318" y="1159"/>
                  </a:cubicBezTo>
                  <a:cubicBezTo>
                    <a:pt x="2364" y="1159"/>
                    <a:pt x="2397" y="1175"/>
                    <a:pt x="2427" y="1217"/>
                  </a:cubicBezTo>
                  <a:cubicBezTo>
                    <a:pt x="2500" y="1314"/>
                    <a:pt x="2410" y="1367"/>
                    <a:pt x="2264" y="1367"/>
                  </a:cubicBezTo>
                  <a:cubicBezTo>
                    <a:pt x="2214" y="1367"/>
                    <a:pt x="2158" y="1360"/>
                    <a:pt x="2099" y="1348"/>
                  </a:cubicBezTo>
                  <a:cubicBezTo>
                    <a:pt x="2052" y="1330"/>
                    <a:pt x="2001" y="1321"/>
                    <a:pt x="1948" y="1321"/>
                  </a:cubicBezTo>
                  <a:cubicBezTo>
                    <a:pt x="1854" y="1321"/>
                    <a:pt x="1757" y="1350"/>
                    <a:pt x="1673" y="1413"/>
                  </a:cubicBezTo>
                  <a:cubicBezTo>
                    <a:pt x="1514" y="1573"/>
                    <a:pt x="1710" y="2087"/>
                    <a:pt x="1362" y="2087"/>
                  </a:cubicBezTo>
                  <a:cubicBezTo>
                    <a:pt x="1351" y="2087"/>
                    <a:pt x="1340" y="2086"/>
                    <a:pt x="1329" y="2085"/>
                  </a:cubicBezTo>
                  <a:lnTo>
                    <a:pt x="1329" y="2085"/>
                  </a:lnTo>
                  <a:cubicBezTo>
                    <a:pt x="1329" y="2085"/>
                    <a:pt x="1618" y="2459"/>
                    <a:pt x="2056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1"/>
                    <a:pt x="3066" y="1249"/>
                  </a:cubicBezTo>
                  <a:cubicBezTo>
                    <a:pt x="3112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2" y="1676"/>
                  </a:cubicBezTo>
                  <a:cubicBezTo>
                    <a:pt x="3082" y="1938"/>
                    <a:pt x="2230" y="2889"/>
                    <a:pt x="3558" y="3708"/>
                  </a:cubicBezTo>
                  <a:cubicBezTo>
                    <a:pt x="3558" y="3708"/>
                    <a:pt x="3377" y="3249"/>
                    <a:pt x="3738" y="3085"/>
                  </a:cubicBezTo>
                  <a:cubicBezTo>
                    <a:pt x="4099" y="2921"/>
                    <a:pt x="4803" y="2708"/>
                    <a:pt x="4705" y="2200"/>
                  </a:cubicBezTo>
                  <a:cubicBezTo>
                    <a:pt x="4607" y="1708"/>
                    <a:pt x="4246" y="954"/>
                    <a:pt x="4836" y="512"/>
                  </a:cubicBezTo>
                  <a:cubicBezTo>
                    <a:pt x="5193" y="242"/>
                    <a:pt x="5498" y="142"/>
                    <a:pt x="5802" y="142"/>
                  </a:cubicBezTo>
                  <a:cubicBezTo>
                    <a:pt x="6016" y="142"/>
                    <a:pt x="6229" y="192"/>
                    <a:pt x="6459" y="266"/>
                  </a:cubicBezTo>
                  <a:cubicBezTo>
                    <a:pt x="6459" y="266"/>
                    <a:pt x="6127" y="1"/>
                    <a:pt x="55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3943375" y="3808375"/>
              <a:ext cx="90575" cy="63350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1086" y="1"/>
                  </a:moveTo>
                  <a:cubicBezTo>
                    <a:pt x="496" y="1"/>
                    <a:pt x="0" y="124"/>
                    <a:pt x="0" y="124"/>
                  </a:cubicBezTo>
                  <a:cubicBezTo>
                    <a:pt x="0" y="124"/>
                    <a:pt x="951" y="206"/>
                    <a:pt x="1197" y="550"/>
                  </a:cubicBezTo>
                  <a:cubicBezTo>
                    <a:pt x="1361" y="747"/>
                    <a:pt x="1426" y="1025"/>
                    <a:pt x="1344" y="1271"/>
                  </a:cubicBezTo>
                  <a:cubicBezTo>
                    <a:pt x="1295" y="1501"/>
                    <a:pt x="1181" y="2156"/>
                    <a:pt x="2213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23" y="1763"/>
                    <a:pt x="2738" y="616"/>
                  </a:cubicBezTo>
                  <a:cubicBezTo>
                    <a:pt x="2361" y="124"/>
                    <a:pt x="1676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3907725" y="374180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31" y="0"/>
                  </a:moveTo>
                  <a:lnTo>
                    <a:pt x="1131" y="0"/>
                  </a:lnTo>
                  <a:cubicBezTo>
                    <a:pt x="836" y="164"/>
                    <a:pt x="738" y="705"/>
                    <a:pt x="804" y="1443"/>
                  </a:cubicBezTo>
                  <a:cubicBezTo>
                    <a:pt x="869" y="2180"/>
                    <a:pt x="0" y="2623"/>
                    <a:pt x="0" y="2623"/>
                  </a:cubicBezTo>
                  <a:cubicBezTo>
                    <a:pt x="590" y="2410"/>
                    <a:pt x="1771" y="2672"/>
                    <a:pt x="2016" y="2016"/>
                  </a:cubicBezTo>
                  <a:cubicBezTo>
                    <a:pt x="2262" y="1361"/>
                    <a:pt x="1639" y="935"/>
                    <a:pt x="1279" y="738"/>
                  </a:cubicBezTo>
                  <a:cubicBezTo>
                    <a:pt x="918" y="541"/>
                    <a:pt x="1131" y="0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3823300" y="3770900"/>
              <a:ext cx="79525" cy="107375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4" y="0"/>
                  </a:moveTo>
                  <a:cubicBezTo>
                    <a:pt x="2726" y="78"/>
                    <a:pt x="2607" y="125"/>
                    <a:pt x="2488" y="125"/>
                  </a:cubicBezTo>
                  <a:cubicBezTo>
                    <a:pt x="2456" y="125"/>
                    <a:pt x="2425" y="122"/>
                    <a:pt x="2394" y="115"/>
                  </a:cubicBezTo>
                  <a:cubicBezTo>
                    <a:pt x="2340" y="104"/>
                    <a:pt x="2262" y="96"/>
                    <a:pt x="2172" y="96"/>
                  </a:cubicBezTo>
                  <a:cubicBezTo>
                    <a:pt x="1851" y="96"/>
                    <a:pt x="1371" y="202"/>
                    <a:pt x="1230" y="689"/>
                  </a:cubicBezTo>
                  <a:cubicBezTo>
                    <a:pt x="1050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6" y="2492"/>
                  </a:cubicBezTo>
                  <a:cubicBezTo>
                    <a:pt x="1439" y="2509"/>
                    <a:pt x="1402" y="2516"/>
                    <a:pt x="1366" y="2516"/>
                  </a:cubicBezTo>
                  <a:cubicBezTo>
                    <a:pt x="1198" y="2516"/>
                    <a:pt x="1067" y="2343"/>
                    <a:pt x="1148" y="2180"/>
                  </a:cubicBezTo>
                  <a:cubicBezTo>
                    <a:pt x="1221" y="1946"/>
                    <a:pt x="1046" y="1711"/>
                    <a:pt x="820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8" y="1729"/>
                    <a:pt x="624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94" y="3344"/>
                    <a:pt x="1738" y="4032"/>
                    <a:pt x="2132" y="4295"/>
                  </a:cubicBezTo>
                  <a:cubicBezTo>
                    <a:pt x="2132" y="4295"/>
                    <a:pt x="1525" y="3344"/>
                    <a:pt x="2082" y="2475"/>
                  </a:cubicBezTo>
                  <a:cubicBezTo>
                    <a:pt x="2640" y="1606"/>
                    <a:pt x="3181" y="1328"/>
                    <a:pt x="2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3718400" y="3612200"/>
              <a:ext cx="202875" cy="202150"/>
            </a:xfrm>
            <a:custGeom>
              <a:avLst/>
              <a:gdLst/>
              <a:ahLst/>
              <a:cxnLst/>
              <a:rect l="l" t="t" r="r" b="b"/>
              <a:pathLst>
                <a:path w="8115" h="8086" extrusionOk="0">
                  <a:moveTo>
                    <a:pt x="2382" y="1"/>
                  </a:moveTo>
                  <a:cubicBezTo>
                    <a:pt x="2282" y="1"/>
                    <a:pt x="2182" y="8"/>
                    <a:pt x="2082" y="21"/>
                  </a:cubicBezTo>
                  <a:cubicBezTo>
                    <a:pt x="755" y="169"/>
                    <a:pt x="1" y="1972"/>
                    <a:pt x="771" y="3234"/>
                  </a:cubicBezTo>
                  <a:cubicBezTo>
                    <a:pt x="1375" y="4191"/>
                    <a:pt x="2455" y="4473"/>
                    <a:pt x="3417" y="4473"/>
                  </a:cubicBezTo>
                  <a:cubicBezTo>
                    <a:pt x="3525" y="4473"/>
                    <a:pt x="3633" y="4470"/>
                    <a:pt x="3738" y="4463"/>
                  </a:cubicBezTo>
                  <a:cubicBezTo>
                    <a:pt x="3951" y="4463"/>
                    <a:pt x="4197" y="4430"/>
                    <a:pt x="4443" y="4398"/>
                  </a:cubicBezTo>
                  <a:cubicBezTo>
                    <a:pt x="4443" y="4398"/>
                    <a:pt x="4638" y="4367"/>
                    <a:pt x="4933" y="4367"/>
                  </a:cubicBezTo>
                  <a:cubicBezTo>
                    <a:pt x="5420" y="4367"/>
                    <a:pt x="6178" y="4450"/>
                    <a:pt x="6770" y="4889"/>
                  </a:cubicBezTo>
                  <a:cubicBezTo>
                    <a:pt x="7164" y="5234"/>
                    <a:pt x="7426" y="5692"/>
                    <a:pt x="7508" y="6217"/>
                  </a:cubicBezTo>
                  <a:cubicBezTo>
                    <a:pt x="7508" y="6217"/>
                    <a:pt x="7672" y="7414"/>
                    <a:pt x="7098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5" y="4655"/>
                    <a:pt x="6811" y="4001"/>
                    <a:pt x="5472" y="4001"/>
                  </a:cubicBezTo>
                  <a:cubicBezTo>
                    <a:pt x="5193" y="4001"/>
                    <a:pt x="4903" y="4030"/>
                    <a:pt x="4607" y="4086"/>
                  </a:cubicBezTo>
                  <a:cubicBezTo>
                    <a:pt x="4105" y="4187"/>
                    <a:pt x="3653" y="4237"/>
                    <a:pt x="3246" y="4237"/>
                  </a:cubicBezTo>
                  <a:cubicBezTo>
                    <a:pt x="2722" y="4237"/>
                    <a:pt x="2273" y="4154"/>
                    <a:pt x="1886" y="3988"/>
                  </a:cubicBezTo>
                  <a:cubicBezTo>
                    <a:pt x="1492" y="3807"/>
                    <a:pt x="1148" y="3512"/>
                    <a:pt x="918" y="3135"/>
                  </a:cubicBezTo>
                  <a:cubicBezTo>
                    <a:pt x="197" y="1988"/>
                    <a:pt x="886" y="300"/>
                    <a:pt x="2099" y="152"/>
                  </a:cubicBezTo>
                  <a:cubicBezTo>
                    <a:pt x="2200" y="138"/>
                    <a:pt x="2302" y="130"/>
                    <a:pt x="2403" y="130"/>
                  </a:cubicBezTo>
                  <a:cubicBezTo>
                    <a:pt x="2877" y="130"/>
                    <a:pt x="3334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7" y="2330"/>
                    <a:pt x="3253" y="2535"/>
                    <a:pt x="2902" y="2535"/>
                  </a:cubicBezTo>
                  <a:cubicBezTo>
                    <a:pt x="2815" y="2535"/>
                    <a:pt x="2727" y="2522"/>
                    <a:pt x="2640" y="2496"/>
                  </a:cubicBezTo>
                  <a:cubicBezTo>
                    <a:pt x="2197" y="2398"/>
                    <a:pt x="2017" y="1955"/>
                    <a:pt x="2361" y="1906"/>
                  </a:cubicBezTo>
                  <a:cubicBezTo>
                    <a:pt x="2771" y="1841"/>
                    <a:pt x="2836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8" y="1158"/>
                    <a:pt x="1869" y="1480"/>
                  </a:cubicBezTo>
                  <a:cubicBezTo>
                    <a:pt x="1820" y="1759"/>
                    <a:pt x="1886" y="2037"/>
                    <a:pt x="2082" y="2234"/>
                  </a:cubicBezTo>
                  <a:cubicBezTo>
                    <a:pt x="2251" y="2427"/>
                    <a:pt x="2587" y="2591"/>
                    <a:pt x="2933" y="2591"/>
                  </a:cubicBezTo>
                  <a:cubicBezTo>
                    <a:pt x="3260" y="2591"/>
                    <a:pt x="3596" y="2444"/>
                    <a:pt x="3803" y="2037"/>
                  </a:cubicBezTo>
                  <a:cubicBezTo>
                    <a:pt x="4033" y="1562"/>
                    <a:pt x="4000" y="988"/>
                    <a:pt x="3689" y="562"/>
                  </a:cubicBezTo>
                  <a:cubicBezTo>
                    <a:pt x="3387" y="178"/>
                    <a:pt x="2891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3750775" y="372840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3580" y="0"/>
                  </a:moveTo>
                  <a:cubicBezTo>
                    <a:pt x="3284" y="0"/>
                    <a:pt x="2935" y="41"/>
                    <a:pt x="2541" y="159"/>
                  </a:cubicBezTo>
                  <a:cubicBezTo>
                    <a:pt x="1980" y="326"/>
                    <a:pt x="1504" y="386"/>
                    <a:pt x="1114" y="386"/>
                  </a:cubicBezTo>
                  <a:cubicBezTo>
                    <a:pt x="581" y="386"/>
                    <a:pt x="209" y="273"/>
                    <a:pt x="0" y="159"/>
                  </a:cubicBezTo>
                  <a:lnTo>
                    <a:pt x="0" y="159"/>
                  </a:lnTo>
                  <a:cubicBezTo>
                    <a:pt x="132" y="274"/>
                    <a:pt x="263" y="389"/>
                    <a:pt x="377" y="536"/>
                  </a:cubicBezTo>
                  <a:cubicBezTo>
                    <a:pt x="453" y="641"/>
                    <a:pt x="596" y="1392"/>
                    <a:pt x="1186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2" y="1225"/>
                    <a:pt x="1951" y="766"/>
                    <a:pt x="2426" y="618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0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46" y="878"/>
                    <a:pt x="2430" y="876"/>
                    <a:pt x="2413" y="876"/>
                  </a:cubicBezTo>
                  <a:cubicBezTo>
                    <a:pt x="2219" y="876"/>
                    <a:pt x="1817" y="1047"/>
                    <a:pt x="1967" y="1438"/>
                  </a:cubicBezTo>
                  <a:cubicBezTo>
                    <a:pt x="2131" y="1880"/>
                    <a:pt x="2377" y="2241"/>
                    <a:pt x="2115" y="2389"/>
                  </a:cubicBezTo>
                  <a:cubicBezTo>
                    <a:pt x="2115" y="2389"/>
                    <a:pt x="3033" y="2389"/>
                    <a:pt x="3344" y="2126"/>
                  </a:cubicBezTo>
                  <a:cubicBezTo>
                    <a:pt x="3705" y="1864"/>
                    <a:pt x="3852" y="1405"/>
                    <a:pt x="3738" y="995"/>
                  </a:cubicBezTo>
                  <a:cubicBezTo>
                    <a:pt x="3625" y="501"/>
                    <a:pt x="3938" y="201"/>
                    <a:pt x="4425" y="201"/>
                  </a:cubicBezTo>
                  <a:cubicBezTo>
                    <a:pt x="4503" y="201"/>
                    <a:pt x="4586" y="209"/>
                    <a:pt x="4672" y="225"/>
                  </a:cubicBezTo>
                  <a:cubicBezTo>
                    <a:pt x="4672" y="225"/>
                    <a:pt x="4270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3780700" y="3618850"/>
              <a:ext cx="80325" cy="84125"/>
            </a:xfrm>
            <a:custGeom>
              <a:avLst/>
              <a:gdLst/>
              <a:ahLst/>
              <a:cxnLst/>
              <a:rect l="l" t="t" r="r" b="b"/>
              <a:pathLst>
                <a:path w="3213" h="3365" extrusionOk="0">
                  <a:moveTo>
                    <a:pt x="1262" y="1"/>
                  </a:moveTo>
                  <a:lnTo>
                    <a:pt x="1262" y="1"/>
                  </a:lnTo>
                  <a:cubicBezTo>
                    <a:pt x="1688" y="444"/>
                    <a:pt x="1836" y="1083"/>
                    <a:pt x="1639" y="1656"/>
                  </a:cubicBezTo>
                  <a:cubicBezTo>
                    <a:pt x="1410" y="2418"/>
                    <a:pt x="886" y="2618"/>
                    <a:pt x="436" y="2618"/>
                  </a:cubicBezTo>
                  <a:cubicBezTo>
                    <a:pt x="276" y="2618"/>
                    <a:pt x="125" y="2592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65"/>
                    <a:pt x="1008" y="3365"/>
                  </a:cubicBezTo>
                  <a:cubicBezTo>
                    <a:pt x="1037" y="3365"/>
                    <a:pt x="1067" y="3364"/>
                    <a:pt x="1098" y="3361"/>
                  </a:cubicBezTo>
                  <a:cubicBezTo>
                    <a:pt x="1951" y="3296"/>
                    <a:pt x="1885" y="2640"/>
                    <a:pt x="1885" y="2361"/>
                  </a:cubicBezTo>
                  <a:cubicBezTo>
                    <a:pt x="1869" y="2083"/>
                    <a:pt x="1852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3" y="2345"/>
                    <a:pt x="1819" y="2984"/>
                    <a:pt x="2918" y="3099"/>
                  </a:cubicBezTo>
                  <a:cubicBezTo>
                    <a:pt x="2787" y="3001"/>
                    <a:pt x="2754" y="2820"/>
                    <a:pt x="2869" y="2689"/>
                  </a:cubicBezTo>
                  <a:cubicBezTo>
                    <a:pt x="3000" y="2427"/>
                    <a:pt x="3213" y="1984"/>
                    <a:pt x="2492" y="1361"/>
                  </a:cubicBezTo>
                  <a:cubicBezTo>
                    <a:pt x="1754" y="739"/>
                    <a:pt x="1688" y="296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3697500" y="3499700"/>
              <a:ext cx="47975" cy="191725"/>
            </a:xfrm>
            <a:custGeom>
              <a:avLst/>
              <a:gdLst/>
              <a:ahLst/>
              <a:cxnLst/>
              <a:rect l="l" t="t" r="r" b="b"/>
              <a:pathLst>
                <a:path w="1919" h="7669" extrusionOk="0">
                  <a:moveTo>
                    <a:pt x="632" y="0"/>
                  </a:moveTo>
                  <a:cubicBezTo>
                    <a:pt x="562" y="0"/>
                    <a:pt x="487" y="18"/>
                    <a:pt x="410" y="63"/>
                  </a:cubicBezTo>
                  <a:cubicBezTo>
                    <a:pt x="1" y="292"/>
                    <a:pt x="328" y="833"/>
                    <a:pt x="591" y="1095"/>
                  </a:cubicBezTo>
                  <a:cubicBezTo>
                    <a:pt x="853" y="1358"/>
                    <a:pt x="869" y="2636"/>
                    <a:pt x="738" y="3997"/>
                  </a:cubicBezTo>
                  <a:cubicBezTo>
                    <a:pt x="607" y="5357"/>
                    <a:pt x="755" y="7127"/>
                    <a:pt x="1459" y="7668"/>
                  </a:cubicBezTo>
                  <a:cubicBezTo>
                    <a:pt x="1459" y="7668"/>
                    <a:pt x="804" y="7045"/>
                    <a:pt x="951" y="5177"/>
                  </a:cubicBezTo>
                  <a:cubicBezTo>
                    <a:pt x="1099" y="3292"/>
                    <a:pt x="1918" y="1505"/>
                    <a:pt x="1181" y="374"/>
                  </a:cubicBezTo>
                  <a:cubicBezTo>
                    <a:pt x="1181" y="374"/>
                    <a:pt x="950" y="0"/>
                    <a:pt x="6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3577850" y="3474650"/>
              <a:ext cx="213925" cy="254475"/>
            </a:xfrm>
            <a:custGeom>
              <a:avLst/>
              <a:gdLst/>
              <a:ahLst/>
              <a:cxnLst/>
              <a:rect l="l" t="t" r="r" b="b"/>
              <a:pathLst>
                <a:path w="8557" h="10179" extrusionOk="0">
                  <a:moveTo>
                    <a:pt x="2274" y="0"/>
                  </a:moveTo>
                  <a:cubicBezTo>
                    <a:pt x="1363" y="0"/>
                    <a:pt x="525" y="449"/>
                    <a:pt x="295" y="1163"/>
                  </a:cubicBezTo>
                  <a:cubicBezTo>
                    <a:pt x="0" y="1966"/>
                    <a:pt x="410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2" y="3101"/>
                    <a:pt x="2621" y="2805"/>
                    <a:pt x="2721" y="2425"/>
                  </a:cubicBezTo>
                  <a:cubicBezTo>
                    <a:pt x="2851" y="2036"/>
                    <a:pt x="2551" y="1648"/>
                    <a:pt x="2165" y="1648"/>
                  </a:cubicBezTo>
                  <a:cubicBezTo>
                    <a:pt x="2111" y="1648"/>
                    <a:pt x="2056" y="1655"/>
                    <a:pt x="2000" y="1671"/>
                  </a:cubicBezTo>
                  <a:cubicBezTo>
                    <a:pt x="1672" y="1737"/>
                    <a:pt x="1492" y="2081"/>
                    <a:pt x="1607" y="2376"/>
                  </a:cubicBezTo>
                  <a:cubicBezTo>
                    <a:pt x="1690" y="2625"/>
                    <a:pt x="1945" y="2660"/>
                    <a:pt x="2079" y="2660"/>
                  </a:cubicBezTo>
                  <a:cubicBezTo>
                    <a:pt x="2130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0" y="2704"/>
                  </a:cubicBezTo>
                  <a:cubicBezTo>
                    <a:pt x="574" y="2327"/>
                    <a:pt x="492" y="1081"/>
                    <a:pt x="1213" y="507"/>
                  </a:cubicBezTo>
                  <a:cubicBezTo>
                    <a:pt x="1537" y="272"/>
                    <a:pt x="1915" y="142"/>
                    <a:pt x="2309" y="142"/>
                  </a:cubicBezTo>
                  <a:cubicBezTo>
                    <a:pt x="2353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6" y="212"/>
                  </a:cubicBezTo>
                  <a:cubicBezTo>
                    <a:pt x="3934" y="475"/>
                    <a:pt x="4655" y="1638"/>
                    <a:pt x="4885" y="2868"/>
                  </a:cubicBezTo>
                  <a:cubicBezTo>
                    <a:pt x="5114" y="4097"/>
                    <a:pt x="4885" y="5359"/>
                    <a:pt x="4951" y="6490"/>
                  </a:cubicBezTo>
                  <a:cubicBezTo>
                    <a:pt x="4901" y="7506"/>
                    <a:pt x="5311" y="8490"/>
                    <a:pt x="6049" y="9195"/>
                  </a:cubicBezTo>
                  <a:cubicBezTo>
                    <a:pt x="6737" y="9801"/>
                    <a:pt x="7622" y="10145"/>
                    <a:pt x="8557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3" y="8441"/>
                    <a:pt x="5032" y="7474"/>
                    <a:pt x="5082" y="6474"/>
                  </a:cubicBezTo>
                  <a:cubicBezTo>
                    <a:pt x="5032" y="5376"/>
                    <a:pt x="5278" y="4146"/>
                    <a:pt x="5049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3627425" y="3510075"/>
              <a:ext cx="62725" cy="52850"/>
            </a:xfrm>
            <a:custGeom>
              <a:avLst/>
              <a:gdLst/>
              <a:ahLst/>
              <a:cxnLst/>
              <a:rect l="l" t="t" r="r" b="b"/>
              <a:pathLst>
                <a:path w="2509" h="2114" extrusionOk="0">
                  <a:moveTo>
                    <a:pt x="1803" y="1"/>
                  </a:moveTo>
                  <a:cubicBezTo>
                    <a:pt x="1321" y="1"/>
                    <a:pt x="1021" y="400"/>
                    <a:pt x="935" y="1090"/>
                  </a:cubicBezTo>
                  <a:cubicBezTo>
                    <a:pt x="856" y="1735"/>
                    <a:pt x="301" y="1799"/>
                    <a:pt x="86" y="1799"/>
                  </a:cubicBezTo>
                  <a:cubicBezTo>
                    <a:pt x="33" y="1799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0" y="1860"/>
                    <a:pt x="695" y="2113"/>
                    <a:pt x="1230" y="2113"/>
                  </a:cubicBezTo>
                  <a:cubicBezTo>
                    <a:pt x="1502" y="2113"/>
                    <a:pt x="1764" y="2048"/>
                    <a:pt x="1951" y="1860"/>
                  </a:cubicBezTo>
                  <a:cubicBezTo>
                    <a:pt x="2509" y="1320"/>
                    <a:pt x="2115" y="615"/>
                    <a:pt x="1968" y="385"/>
                  </a:cubicBezTo>
                  <a:cubicBezTo>
                    <a:pt x="1869" y="271"/>
                    <a:pt x="1902" y="107"/>
                    <a:pt x="2017" y="25"/>
                  </a:cubicBezTo>
                  <a:cubicBezTo>
                    <a:pt x="1942" y="8"/>
                    <a:pt x="1870" y="1"/>
                    <a:pt x="1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65950" y="3513950"/>
              <a:ext cx="120525" cy="136900"/>
            </a:xfrm>
            <a:custGeom>
              <a:avLst/>
              <a:gdLst/>
              <a:ahLst/>
              <a:cxnLst/>
              <a:rect l="l" t="t" r="r" b="b"/>
              <a:pathLst>
                <a:path w="4821" h="5476" extrusionOk="0">
                  <a:moveTo>
                    <a:pt x="476" y="1"/>
                  </a:moveTo>
                  <a:cubicBezTo>
                    <a:pt x="1" y="820"/>
                    <a:pt x="230" y="2148"/>
                    <a:pt x="870" y="3033"/>
                  </a:cubicBezTo>
                  <a:cubicBezTo>
                    <a:pt x="1350" y="3716"/>
                    <a:pt x="2123" y="3794"/>
                    <a:pt x="2452" y="3794"/>
                  </a:cubicBezTo>
                  <a:cubicBezTo>
                    <a:pt x="2549" y="3794"/>
                    <a:pt x="2607" y="3787"/>
                    <a:pt x="2607" y="3787"/>
                  </a:cubicBezTo>
                  <a:cubicBezTo>
                    <a:pt x="2329" y="3705"/>
                    <a:pt x="2279" y="3377"/>
                    <a:pt x="2476" y="3148"/>
                  </a:cubicBezTo>
                  <a:cubicBezTo>
                    <a:pt x="2624" y="2984"/>
                    <a:pt x="2607" y="2722"/>
                    <a:pt x="2410" y="2607"/>
                  </a:cubicBezTo>
                  <a:cubicBezTo>
                    <a:pt x="2296" y="2558"/>
                    <a:pt x="2017" y="2345"/>
                    <a:pt x="2247" y="2197"/>
                  </a:cubicBezTo>
                  <a:cubicBezTo>
                    <a:pt x="2273" y="2182"/>
                    <a:pt x="2301" y="2175"/>
                    <a:pt x="2332" y="2175"/>
                  </a:cubicBezTo>
                  <a:cubicBezTo>
                    <a:pt x="2570" y="2175"/>
                    <a:pt x="2913" y="2607"/>
                    <a:pt x="2869" y="3115"/>
                  </a:cubicBezTo>
                  <a:cubicBezTo>
                    <a:pt x="2820" y="3705"/>
                    <a:pt x="3083" y="3869"/>
                    <a:pt x="3476" y="4148"/>
                  </a:cubicBezTo>
                  <a:cubicBezTo>
                    <a:pt x="3869" y="4426"/>
                    <a:pt x="3640" y="4951"/>
                    <a:pt x="3640" y="4951"/>
                  </a:cubicBezTo>
                  <a:cubicBezTo>
                    <a:pt x="4361" y="4541"/>
                    <a:pt x="4197" y="3869"/>
                    <a:pt x="4115" y="3722"/>
                  </a:cubicBezTo>
                  <a:cubicBezTo>
                    <a:pt x="4017" y="3574"/>
                    <a:pt x="3837" y="3312"/>
                    <a:pt x="4066" y="3213"/>
                  </a:cubicBezTo>
                  <a:cubicBezTo>
                    <a:pt x="4079" y="3208"/>
                    <a:pt x="4092" y="3205"/>
                    <a:pt x="4105" y="3205"/>
                  </a:cubicBezTo>
                  <a:cubicBezTo>
                    <a:pt x="4305" y="3205"/>
                    <a:pt x="4376" y="3926"/>
                    <a:pt x="4361" y="4574"/>
                  </a:cubicBezTo>
                  <a:cubicBezTo>
                    <a:pt x="4345" y="4935"/>
                    <a:pt x="4525" y="5279"/>
                    <a:pt x="4820" y="5475"/>
                  </a:cubicBezTo>
                  <a:cubicBezTo>
                    <a:pt x="4689" y="5148"/>
                    <a:pt x="4623" y="4803"/>
                    <a:pt x="4640" y="4459"/>
                  </a:cubicBezTo>
                  <a:cubicBezTo>
                    <a:pt x="4640" y="3935"/>
                    <a:pt x="4738" y="3017"/>
                    <a:pt x="3820" y="2410"/>
                  </a:cubicBezTo>
                  <a:cubicBezTo>
                    <a:pt x="2919" y="1787"/>
                    <a:pt x="1820" y="2050"/>
                    <a:pt x="1017" y="1492"/>
                  </a:cubicBezTo>
                  <a:cubicBezTo>
                    <a:pt x="558" y="1148"/>
                    <a:pt x="345" y="558"/>
                    <a:pt x="4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526225" y="3475325"/>
              <a:ext cx="74175" cy="48825"/>
            </a:xfrm>
            <a:custGeom>
              <a:avLst/>
              <a:gdLst/>
              <a:ahLst/>
              <a:cxnLst/>
              <a:rect l="l" t="t" r="r" b="b"/>
              <a:pathLst>
                <a:path w="2967" h="1953" extrusionOk="0">
                  <a:moveTo>
                    <a:pt x="2039" y="1"/>
                  </a:moveTo>
                  <a:cubicBezTo>
                    <a:pt x="328" y="1"/>
                    <a:pt x="279" y="1082"/>
                    <a:pt x="279" y="1365"/>
                  </a:cubicBezTo>
                  <a:cubicBezTo>
                    <a:pt x="279" y="1562"/>
                    <a:pt x="164" y="1726"/>
                    <a:pt x="0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59" y="1953"/>
                    <a:pt x="1827" y="1307"/>
                    <a:pt x="2033" y="792"/>
                  </a:cubicBezTo>
                  <a:cubicBezTo>
                    <a:pt x="2196" y="415"/>
                    <a:pt x="2541" y="136"/>
                    <a:pt x="2967" y="87"/>
                  </a:cubicBezTo>
                  <a:cubicBezTo>
                    <a:pt x="2613" y="27"/>
                    <a:pt x="2306" y="1"/>
                    <a:pt x="20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497525" y="3474675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3" y="0"/>
                  </a:moveTo>
                  <a:cubicBezTo>
                    <a:pt x="437" y="0"/>
                    <a:pt x="390" y="10"/>
                    <a:pt x="345" y="31"/>
                  </a:cubicBezTo>
                  <a:cubicBezTo>
                    <a:pt x="99" y="146"/>
                    <a:pt x="1" y="424"/>
                    <a:pt x="99" y="670"/>
                  </a:cubicBezTo>
                  <a:cubicBezTo>
                    <a:pt x="181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8" y="1141"/>
                  </a:cubicBezTo>
                  <a:cubicBezTo>
                    <a:pt x="961" y="1141"/>
                    <a:pt x="1105" y="1098"/>
                    <a:pt x="1230" y="1014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4" y="902"/>
                    <a:pt x="764" y="902"/>
                  </a:cubicBezTo>
                  <a:cubicBezTo>
                    <a:pt x="750" y="902"/>
                    <a:pt x="736" y="901"/>
                    <a:pt x="722" y="900"/>
                  </a:cubicBezTo>
                  <a:cubicBezTo>
                    <a:pt x="148" y="851"/>
                    <a:pt x="66" y="260"/>
                    <a:pt x="345" y="113"/>
                  </a:cubicBezTo>
                  <a:cubicBezTo>
                    <a:pt x="385" y="86"/>
                    <a:pt x="430" y="74"/>
                    <a:pt x="474" y="74"/>
                  </a:cubicBezTo>
                  <a:cubicBezTo>
                    <a:pt x="594" y="74"/>
                    <a:pt x="710" y="162"/>
                    <a:pt x="722" y="293"/>
                  </a:cubicBezTo>
                  <a:cubicBezTo>
                    <a:pt x="733" y="401"/>
                    <a:pt x="652" y="466"/>
                    <a:pt x="600" y="466"/>
                  </a:cubicBezTo>
                  <a:cubicBezTo>
                    <a:pt x="572" y="466"/>
                    <a:pt x="552" y="448"/>
                    <a:pt x="558" y="408"/>
                  </a:cubicBezTo>
                  <a:cubicBezTo>
                    <a:pt x="583" y="334"/>
                    <a:pt x="543" y="270"/>
                    <a:pt x="473" y="270"/>
                  </a:cubicBezTo>
                  <a:cubicBezTo>
                    <a:pt x="449" y="270"/>
                    <a:pt x="423" y="277"/>
                    <a:pt x="394" y="293"/>
                  </a:cubicBezTo>
                  <a:cubicBezTo>
                    <a:pt x="263" y="359"/>
                    <a:pt x="394" y="539"/>
                    <a:pt x="394" y="539"/>
                  </a:cubicBezTo>
                  <a:cubicBezTo>
                    <a:pt x="441" y="577"/>
                    <a:pt x="497" y="594"/>
                    <a:pt x="552" y="594"/>
                  </a:cubicBezTo>
                  <a:cubicBezTo>
                    <a:pt x="688" y="594"/>
                    <a:pt x="820" y="489"/>
                    <a:pt x="820" y="326"/>
                  </a:cubicBezTo>
                  <a:cubicBezTo>
                    <a:pt x="807" y="133"/>
                    <a:pt x="653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001550" y="3655925"/>
              <a:ext cx="100025" cy="218675"/>
            </a:xfrm>
            <a:custGeom>
              <a:avLst/>
              <a:gdLst/>
              <a:ahLst/>
              <a:cxnLst/>
              <a:rect l="l" t="t" r="r" b="b"/>
              <a:pathLst>
                <a:path w="4001" h="8747" extrusionOk="0">
                  <a:moveTo>
                    <a:pt x="1895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7" y="1698"/>
                  </a:cubicBezTo>
                  <a:cubicBezTo>
                    <a:pt x="1" y="2485"/>
                    <a:pt x="411" y="3288"/>
                    <a:pt x="1001" y="3845"/>
                  </a:cubicBezTo>
                  <a:cubicBezTo>
                    <a:pt x="1591" y="4435"/>
                    <a:pt x="2361" y="4714"/>
                    <a:pt x="2902" y="5206"/>
                  </a:cubicBezTo>
                  <a:cubicBezTo>
                    <a:pt x="3443" y="5681"/>
                    <a:pt x="3771" y="6353"/>
                    <a:pt x="3820" y="7058"/>
                  </a:cubicBezTo>
                  <a:cubicBezTo>
                    <a:pt x="3853" y="7713"/>
                    <a:pt x="3492" y="8402"/>
                    <a:pt x="2919" y="8566"/>
                  </a:cubicBezTo>
                  <a:cubicBezTo>
                    <a:pt x="2791" y="8617"/>
                    <a:pt x="2659" y="8642"/>
                    <a:pt x="2529" y="8642"/>
                  </a:cubicBezTo>
                  <a:cubicBezTo>
                    <a:pt x="2122" y="8642"/>
                    <a:pt x="1732" y="8402"/>
                    <a:pt x="1558" y="7992"/>
                  </a:cubicBezTo>
                  <a:cubicBezTo>
                    <a:pt x="1345" y="7550"/>
                    <a:pt x="1542" y="7025"/>
                    <a:pt x="2001" y="6845"/>
                  </a:cubicBezTo>
                  <a:cubicBezTo>
                    <a:pt x="2083" y="6812"/>
                    <a:pt x="2181" y="6796"/>
                    <a:pt x="2263" y="6796"/>
                  </a:cubicBezTo>
                  <a:cubicBezTo>
                    <a:pt x="2263" y="6796"/>
                    <a:pt x="2293" y="6792"/>
                    <a:pt x="2340" y="6792"/>
                  </a:cubicBezTo>
                  <a:cubicBezTo>
                    <a:pt x="2480" y="6792"/>
                    <a:pt x="2775" y="6820"/>
                    <a:pt x="2886" y="7041"/>
                  </a:cubicBezTo>
                  <a:cubicBezTo>
                    <a:pt x="2886" y="7041"/>
                    <a:pt x="2894" y="7076"/>
                    <a:pt x="2868" y="7076"/>
                  </a:cubicBezTo>
                  <a:cubicBezTo>
                    <a:pt x="2858" y="7076"/>
                    <a:pt x="2843" y="7071"/>
                    <a:pt x="2820" y="7058"/>
                  </a:cubicBezTo>
                  <a:cubicBezTo>
                    <a:pt x="2759" y="7024"/>
                    <a:pt x="2686" y="7007"/>
                    <a:pt x="2612" y="7007"/>
                  </a:cubicBezTo>
                  <a:cubicBezTo>
                    <a:pt x="2509" y="7007"/>
                    <a:pt x="2405" y="7040"/>
                    <a:pt x="2329" y="7107"/>
                  </a:cubicBezTo>
                  <a:cubicBezTo>
                    <a:pt x="2083" y="7353"/>
                    <a:pt x="2132" y="7779"/>
                    <a:pt x="2443" y="7927"/>
                  </a:cubicBezTo>
                  <a:cubicBezTo>
                    <a:pt x="2530" y="7970"/>
                    <a:pt x="2620" y="7991"/>
                    <a:pt x="2707" y="7991"/>
                  </a:cubicBezTo>
                  <a:cubicBezTo>
                    <a:pt x="3015" y="7991"/>
                    <a:pt x="3280" y="7724"/>
                    <a:pt x="3164" y="7238"/>
                  </a:cubicBezTo>
                  <a:cubicBezTo>
                    <a:pt x="3063" y="6904"/>
                    <a:pt x="2756" y="6686"/>
                    <a:pt x="2425" y="6686"/>
                  </a:cubicBezTo>
                  <a:cubicBezTo>
                    <a:pt x="2382" y="6686"/>
                    <a:pt x="2339" y="6690"/>
                    <a:pt x="2296" y="6697"/>
                  </a:cubicBezTo>
                  <a:cubicBezTo>
                    <a:pt x="2181" y="6697"/>
                    <a:pt x="2066" y="6730"/>
                    <a:pt x="1968" y="6779"/>
                  </a:cubicBezTo>
                  <a:cubicBezTo>
                    <a:pt x="1493" y="7009"/>
                    <a:pt x="1279" y="7550"/>
                    <a:pt x="1476" y="8025"/>
                  </a:cubicBezTo>
                  <a:cubicBezTo>
                    <a:pt x="1606" y="8452"/>
                    <a:pt x="2072" y="8746"/>
                    <a:pt x="2570" y="8746"/>
                  </a:cubicBezTo>
                  <a:cubicBezTo>
                    <a:pt x="2702" y="8746"/>
                    <a:pt x="2837" y="8725"/>
                    <a:pt x="2968" y="8681"/>
                  </a:cubicBezTo>
                  <a:cubicBezTo>
                    <a:pt x="3607" y="8500"/>
                    <a:pt x="4000" y="7763"/>
                    <a:pt x="3968" y="7041"/>
                  </a:cubicBezTo>
                  <a:cubicBezTo>
                    <a:pt x="3918" y="6287"/>
                    <a:pt x="3574" y="5583"/>
                    <a:pt x="3017" y="5091"/>
                  </a:cubicBezTo>
                  <a:cubicBezTo>
                    <a:pt x="2443" y="4550"/>
                    <a:pt x="1673" y="4271"/>
                    <a:pt x="1132" y="3714"/>
                  </a:cubicBezTo>
                  <a:cubicBezTo>
                    <a:pt x="575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1" y="550"/>
                  </a:cubicBezTo>
                  <a:cubicBezTo>
                    <a:pt x="984" y="436"/>
                    <a:pt x="1165" y="337"/>
                    <a:pt x="1345" y="288"/>
                  </a:cubicBezTo>
                  <a:cubicBezTo>
                    <a:pt x="1493" y="247"/>
                    <a:pt x="1644" y="227"/>
                    <a:pt x="1796" y="227"/>
                  </a:cubicBezTo>
                  <a:cubicBezTo>
                    <a:pt x="1947" y="227"/>
                    <a:pt x="2099" y="247"/>
                    <a:pt x="2247" y="288"/>
                  </a:cubicBezTo>
                  <a:cubicBezTo>
                    <a:pt x="3263" y="550"/>
                    <a:pt x="3591" y="1927"/>
                    <a:pt x="2902" y="2583"/>
                  </a:cubicBezTo>
                  <a:cubicBezTo>
                    <a:pt x="2771" y="2714"/>
                    <a:pt x="2591" y="2812"/>
                    <a:pt x="2394" y="2845"/>
                  </a:cubicBezTo>
                  <a:cubicBezTo>
                    <a:pt x="2333" y="2854"/>
                    <a:pt x="2274" y="2858"/>
                    <a:pt x="2219" y="2858"/>
                  </a:cubicBezTo>
                  <a:cubicBezTo>
                    <a:pt x="1758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4" y="2354"/>
                  </a:cubicBezTo>
                  <a:cubicBezTo>
                    <a:pt x="1634" y="2354"/>
                    <a:pt x="1653" y="2354"/>
                    <a:pt x="1679" y="2354"/>
                  </a:cubicBezTo>
                  <a:cubicBezTo>
                    <a:pt x="1814" y="2354"/>
                    <a:pt x="2125" y="2331"/>
                    <a:pt x="2263" y="2042"/>
                  </a:cubicBezTo>
                  <a:cubicBezTo>
                    <a:pt x="2383" y="1683"/>
                    <a:pt x="2092" y="1345"/>
                    <a:pt x="1759" y="1345"/>
                  </a:cubicBezTo>
                  <a:cubicBezTo>
                    <a:pt x="1682" y="1345"/>
                    <a:pt x="1602" y="1363"/>
                    <a:pt x="1525" y="1403"/>
                  </a:cubicBezTo>
                  <a:cubicBezTo>
                    <a:pt x="902" y="1780"/>
                    <a:pt x="1050" y="2731"/>
                    <a:pt x="1755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4" y="3013"/>
                    <a:pt x="3177" y="2779"/>
                    <a:pt x="3410" y="2370"/>
                  </a:cubicBezTo>
                  <a:cubicBezTo>
                    <a:pt x="3673" y="1813"/>
                    <a:pt x="3623" y="1173"/>
                    <a:pt x="3279" y="682"/>
                  </a:cubicBezTo>
                  <a:cubicBezTo>
                    <a:pt x="2946" y="246"/>
                    <a:pt x="2432" y="0"/>
                    <a:pt x="18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056475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3" y="1"/>
                  </a:moveTo>
                  <a:cubicBezTo>
                    <a:pt x="213" y="1"/>
                    <a:pt x="246" y="83"/>
                    <a:pt x="115" y="460"/>
                  </a:cubicBezTo>
                  <a:cubicBezTo>
                    <a:pt x="0" y="853"/>
                    <a:pt x="328" y="1115"/>
                    <a:pt x="967" y="1394"/>
                  </a:cubicBezTo>
                  <a:cubicBezTo>
                    <a:pt x="1590" y="1672"/>
                    <a:pt x="1672" y="2410"/>
                    <a:pt x="1672" y="2410"/>
                  </a:cubicBezTo>
                  <a:cubicBezTo>
                    <a:pt x="1721" y="394"/>
                    <a:pt x="886" y="328"/>
                    <a:pt x="689" y="328"/>
                  </a:cubicBezTo>
                  <a:cubicBezTo>
                    <a:pt x="674" y="330"/>
                    <a:pt x="660" y="330"/>
                    <a:pt x="647" y="330"/>
                  </a:cubicBezTo>
                  <a:cubicBezTo>
                    <a:pt x="478" y="330"/>
                    <a:pt x="391" y="239"/>
                    <a:pt x="361" y="148"/>
                  </a:cubicBezTo>
                  <a:cubicBezTo>
                    <a:pt x="345" y="66"/>
                    <a:pt x="214" y="1"/>
                    <a:pt x="21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3922475" y="356067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31" y="0"/>
                  </a:moveTo>
                  <a:lnTo>
                    <a:pt x="1131" y="0"/>
                  </a:lnTo>
                  <a:cubicBezTo>
                    <a:pt x="1246" y="132"/>
                    <a:pt x="1230" y="312"/>
                    <a:pt x="1115" y="410"/>
                  </a:cubicBezTo>
                  <a:cubicBezTo>
                    <a:pt x="902" y="590"/>
                    <a:pt x="361" y="1213"/>
                    <a:pt x="754" y="1836"/>
                  </a:cubicBezTo>
                  <a:cubicBezTo>
                    <a:pt x="1197" y="2525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9"/>
                  </a:cubicBezTo>
                  <a:cubicBezTo>
                    <a:pt x="1838" y="3296"/>
                    <a:pt x="1807" y="3303"/>
                    <a:pt x="1779" y="3303"/>
                  </a:cubicBezTo>
                  <a:cubicBezTo>
                    <a:pt x="1642" y="3303"/>
                    <a:pt x="1541" y="3130"/>
                    <a:pt x="1541" y="2967"/>
                  </a:cubicBezTo>
                  <a:cubicBezTo>
                    <a:pt x="1476" y="2672"/>
                    <a:pt x="1230" y="2443"/>
                    <a:pt x="918" y="2394"/>
                  </a:cubicBezTo>
                  <a:cubicBezTo>
                    <a:pt x="542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41" y="2525"/>
                    <a:pt x="525" y="2656"/>
                  </a:cubicBezTo>
                  <a:cubicBezTo>
                    <a:pt x="443" y="2803"/>
                    <a:pt x="148" y="3311"/>
                    <a:pt x="722" y="3688"/>
                  </a:cubicBezTo>
                  <a:cubicBezTo>
                    <a:pt x="1295" y="4065"/>
                    <a:pt x="1574" y="3869"/>
                    <a:pt x="1672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6" y="6180"/>
                    <a:pt x="1967" y="6082"/>
                    <a:pt x="1918" y="5967"/>
                  </a:cubicBezTo>
                  <a:cubicBezTo>
                    <a:pt x="1766" y="5632"/>
                    <a:pt x="1445" y="5439"/>
                    <a:pt x="1085" y="5439"/>
                  </a:cubicBezTo>
                  <a:cubicBezTo>
                    <a:pt x="1057" y="5439"/>
                    <a:pt x="1029" y="5440"/>
                    <a:pt x="1000" y="5442"/>
                  </a:cubicBezTo>
                  <a:cubicBezTo>
                    <a:pt x="978" y="5443"/>
                    <a:pt x="956" y="5443"/>
                    <a:pt x="935" y="5443"/>
                  </a:cubicBezTo>
                  <a:cubicBezTo>
                    <a:pt x="421" y="5443"/>
                    <a:pt x="359" y="5257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31"/>
                    <a:pt x="935" y="6622"/>
                  </a:cubicBezTo>
                  <a:cubicBezTo>
                    <a:pt x="1869" y="7114"/>
                    <a:pt x="1787" y="6737"/>
                    <a:pt x="3082" y="7803"/>
                  </a:cubicBezTo>
                  <a:cubicBezTo>
                    <a:pt x="4131" y="8655"/>
                    <a:pt x="4328" y="8704"/>
                    <a:pt x="4328" y="8704"/>
                  </a:cubicBezTo>
                  <a:cubicBezTo>
                    <a:pt x="4299" y="8699"/>
                    <a:pt x="4271" y="8697"/>
                    <a:pt x="4243" y="8697"/>
                  </a:cubicBezTo>
                  <a:cubicBezTo>
                    <a:pt x="4076" y="8697"/>
                    <a:pt x="3918" y="8779"/>
                    <a:pt x="3820" y="8934"/>
                  </a:cubicBezTo>
                  <a:cubicBezTo>
                    <a:pt x="3623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57" y="9573"/>
                    <a:pt x="4409" y="9673"/>
                    <a:pt x="4575" y="9673"/>
                  </a:cubicBezTo>
                  <a:cubicBezTo>
                    <a:pt x="4669" y="9673"/>
                    <a:pt x="4768" y="9641"/>
                    <a:pt x="4869" y="9540"/>
                  </a:cubicBezTo>
                  <a:cubicBezTo>
                    <a:pt x="4989" y="9427"/>
                    <a:pt x="5185" y="9329"/>
                    <a:pt x="5414" y="9329"/>
                  </a:cubicBezTo>
                  <a:cubicBezTo>
                    <a:pt x="5716" y="9329"/>
                    <a:pt x="6076" y="9500"/>
                    <a:pt x="6393" y="10032"/>
                  </a:cubicBezTo>
                  <a:cubicBezTo>
                    <a:pt x="6393" y="10032"/>
                    <a:pt x="6164" y="9229"/>
                    <a:pt x="4836" y="8704"/>
                  </a:cubicBezTo>
                  <a:cubicBezTo>
                    <a:pt x="3115" y="7983"/>
                    <a:pt x="2033" y="6278"/>
                    <a:pt x="2131" y="4426"/>
                  </a:cubicBezTo>
                  <a:cubicBezTo>
                    <a:pt x="2213" y="2197"/>
                    <a:pt x="3508" y="672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3968825" y="3496950"/>
              <a:ext cx="73325" cy="268650"/>
            </a:xfrm>
            <a:custGeom>
              <a:avLst/>
              <a:gdLst/>
              <a:ahLst/>
              <a:cxnLst/>
              <a:rect l="l" t="t" r="r" b="b"/>
              <a:pathLst>
                <a:path w="2933" h="10746" extrusionOk="0">
                  <a:moveTo>
                    <a:pt x="1299" y="0"/>
                  </a:moveTo>
                  <a:cubicBezTo>
                    <a:pt x="719" y="0"/>
                    <a:pt x="170" y="379"/>
                    <a:pt x="97" y="910"/>
                  </a:cubicBezTo>
                  <a:cubicBezTo>
                    <a:pt x="0" y="1443"/>
                    <a:pt x="412" y="1960"/>
                    <a:pt x="957" y="1960"/>
                  </a:cubicBezTo>
                  <a:cubicBezTo>
                    <a:pt x="965" y="1960"/>
                    <a:pt x="974" y="1960"/>
                    <a:pt x="982" y="1959"/>
                  </a:cubicBezTo>
                  <a:cubicBezTo>
                    <a:pt x="996" y="1960"/>
                    <a:pt x="1010" y="1961"/>
                    <a:pt x="1024" y="1961"/>
                  </a:cubicBezTo>
                  <a:cubicBezTo>
                    <a:pt x="1570" y="1961"/>
                    <a:pt x="1846" y="1346"/>
                    <a:pt x="1654" y="1074"/>
                  </a:cubicBezTo>
                  <a:cubicBezTo>
                    <a:pt x="1571" y="956"/>
                    <a:pt x="1451" y="904"/>
                    <a:pt x="1331" y="904"/>
                  </a:cubicBezTo>
                  <a:cubicBezTo>
                    <a:pt x="1119" y="904"/>
                    <a:pt x="912" y="1068"/>
                    <a:pt x="933" y="1320"/>
                  </a:cubicBezTo>
                  <a:cubicBezTo>
                    <a:pt x="949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8" y="1877"/>
                    <a:pt x="1162" y="1894"/>
                  </a:cubicBezTo>
                  <a:cubicBezTo>
                    <a:pt x="1146" y="1910"/>
                    <a:pt x="1130" y="1910"/>
                    <a:pt x="1113" y="1927"/>
                  </a:cubicBezTo>
                  <a:lnTo>
                    <a:pt x="1097" y="1927"/>
                  </a:lnTo>
                  <a:cubicBezTo>
                    <a:pt x="1064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61" y="439"/>
                    <a:pt x="752" y="122"/>
                    <a:pt x="1266" y="122"/>
                  </a:cubicBezTo>
                  <a:cubicBezTo>
                    <a:pt x="1574" y="122"/>
                    <a:pt x="1890" y="236"/>
                    <a:pt x="2130" y="500"/>
                  </a:cubicBezTo>
                  <a:cubicBezTo>
                    <a:pt x="2752" y="1254"/>
                    <a:pt x="2621" y="2435"/>
                    <a:pt x="2244" y="3451"/>
                  </a:cubicBezTo>
                  <a:cubicBezTo>
                    <a:pt x="1425" y="5467"/>
                    <a:pt x="540" y="7500"/>
                    <a:pt x="1146" y="8975"/>
                  </a:cubicBezTo>
                  <a:cubicBezTo>
                    <a:pt x="1425" y="9729"/>
                    <a:pt x="1966" y="10352"/>
                    <a:pt x="2670" y="10745"/>
                  </a:cubicBezTo>
                  <a:cubicBezTo>
                    <a:pt x="1998" y="10335"/>
                    <a:pt x="1490" y="9696"/>
                    <a:pt x="1228" y="8942"/>
                  </a:cubicBezTo>
                  <a:cubicBezTo>
                    <a:pt x="687" y="7500"/>
                    <a:pt x="1556" y="5549"/>
                    <a:pt x="2408" y="3500"/>
                  </a:cubicBezTo>
                  <a:cubicBezTo>
                    <a:pt x="2785" y="2484"/>
                    <a:pt x="2933" y="1238"/>
                    <a:pt x="2244" y="419"/>
                  </a:cubicBezTo>
                  <a:cubicBezTo>
                    <a:pt x="1975" y="125"/>
                    <a:pt x="1632" y="0"/>
                    <a:pt x="12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4054025" y="3575425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8" y="0"/>
                  </a:moveTo>
                  <a:lnTo>
                    <a:pt x="3278" y="0"/>
                  </a:lnTo>
                  <a:cubicBezTo>
                    <a:pt x="3278" y="1"/>
                    <a:pt x="3292" y="268"/>
                    <a:pt x="3112" y="268"/>
                  </a:cubicBezTo>
                  <a:cubicBezTo>
                    <a:pt x="3097" y="268"/>
                    <a:pt x="3082" y="266"/>
                    <a:pt x="3065" y="263"/>
                  </a:cubicBezTo>
                  <a:cubicBezTo>
                    <a:pt x="2965" y="240"/>
                    <a:pt x="2825" y="180"/>
                    <a:pt x="2690" y="180"/>
                  </a:cubicBezTo>
                  <a:cubicBezTo>
                    <a:pt x="2540" y="180"/>
                    <a:pt x="2397" y="255"/>
                    <a:pt x="2328" y="541"/>
                  </a:cubicBezTo>
                  <a:cubicBezTo>
                    <a:pt x="2202" y="1062"/>
                    <a:pt x="2166" y="1642"/>
                    <a:pt x="1945" y="1642"/>
                  </a:cubicBezTo>
                  <a:cubicBezTo>
                    <a:pt x="1936" y="1642"/>
                    <a:pt x="1927" y="1641"/>
                    <a:pt x="1918" y="1640"/>
                  </a:cubicBezTo>
                  <a:lnTo>
                    <a:pt x="1885" y="1640"/>
                  </a:lnTo>
                  <a:cubicBezTo>
                    <a:pt x="1876" y="1641"/>
                    <a:pt x="1868" y="1642"/>
                    <a:pt x="1859" y="1642"/>
                  </a:cubicBezTo>
                  <a:cubicBezTo>
                    <a:pt x="1650" y="1642"/>
                    <a:pt x="1586" y="1062"/>
                    <a:pt x="1475" y="541"/>
                  </a:cubicBezTo>
                  <a:cubicBezTo>
                    <a:pt x="1405" y="252"/>
                    <a:pt x="1260" y="174"/>
                    <a:pt x="1104" y="174"/>
                  </a:cubicBezTo>
                  <a:cubicBezTo>
                    <a:pt x="970" y="174"/>
                    <a:pt x="828" y="232"/>
                    <a:pt x="721" y="263"/>
                  </a:cubicBezTo>
                  <a:cubicBezTo>
                    <a:pt x="704" y="266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0"/>
                  </a:cubicBezTo>
                  <a:lnTo>
                    <a:pt x="508" y="0"/>
                  </a:lnTo>
                  <a:cubicBezTo>
                    <a:pt x="508" y="1"/>
                    <a:pt x="279" y="83"/>
                    <a:pt x="148" y="673"/>
                  </a:cubicBezTo>
                  <a:cubicBezTo>
                    <a:pt x="0" y="1263"/>
                    <a:pt x="279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901" y="3738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7" y="1853"/>
                  </a:cubicBezTo>
                  <a:cubicBezTo>
                    <a:pt x="3524" y="1492"/>
                    <a:pt x="3786" y="1263"/>
                    <a:pt x="3655" y="673"/>
                  </a:cubicBezTo>
                  <a:cubicBezTo>
                    <a:pt x="3508" y="66"/>
                    <a:pt x="3278" y="0"/>
                    <a:pt x="32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4084350" y="3510675"/>
              <a:ext cx="34025" cy="84450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8" y="1"/>
                  </a:moveTo>
                  <a:lnTo>
                    <a:pt x="639" y="328"/>
                  </a:lnTo>
                  <a:cubicBezTo>
                    <a:pt x="606" y="607"/>
                    <a:pt x="508" y="869"/>
                    <a:pt x="361" y="1099"/>
                  </a:cubicBezTo>
                  <a:cubicBezTo>
                    <a:pt x="131" y="1443"/>
                    <a:pt x="0" y="1755"/>
                    <a:pt x="295" y="2164"/>
                  </a:cubicBezTo>
                  <a:cubicBezTo>
                    <a:pt x="492" y="2427"/>
                    <a:pt x="606" y="2738"/>
                    <a:pt x="656" y="3049"/>
                  </a:cubicBezTo>
                  <a:cubicBezTo>
                    <a:pt x="656" y="3131"/>
                    <a:pt x="672" y="3377"/>
                    <a:pt x="688" y="3377"/>
                  </a:cubicBezTo>
                  <a:cubicBezTo>
                    <a:pt x="688" y="3377"/>
                    <a:pt x="705" y="3131"/>
                    <a:pt x="721" y="3049"/>
                  </a:cubicBezTo>
                  <a:cubicBezTo>
                    <a:pt x="754" y="2738"/>
                    <a:pt x="869" y="2427"/>
                    <a:pt x="1065" y="2164"/>
                  </a:cubicBezTo>
                  <a:cubicBezTo>
                    <a:pt x="1360" y="1755"/>
                    <a:pt x="1229" y="1443"/>
                    <a:pt x="1000" y="1099"/>
                  </a:cubicBezTo>
                  <a:cubicBezTo>
                    <a:pt x="852" y="869"/>
                    <a:pt x="754" y="607"/>
                    <a:pt x="721" y="328"/>
                  </a:cubicBezTo>
                  <a:lnTo>
                    <a:pt x="688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4031475" y="348690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116"/>
                    <a:pt x="968" y="1296"/>
                    <a:pt x="443" y="2919"/>
                  </a:cubicBezTo>
                  <a:cubicBezTo>
                    <a:pt x="1" y="4295"/>
                    <a:pt x="263" y="5230"/>
                    <a:pt x="1574" y="6148"/>
                  </a:cubicBezTo>
                  <a:cubicBezTo>
                    <a:pt x="2721" y="6951"/>
                    <a:pt x="2771" y="8016"/>
                    <a:pt x="2771" y="8164"/>
                  </a:cubicBezTo>
                  <a:cubicBezTo>
                    <a:pt x="2787" y="7656"/>
                    <a:pt x="2640" y="7164"/>
                    <a:pt x="2344" y="6771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213"/>
                    <a:pt x="656" y="4984"/>
                  </a:cubicBezTo>
                  <a:cubicBezTo>
                    <a:pt x="312" y="4148"/>
                    <a:pt x="984" y="3279"/>
                    <a:pt x="1312" y="2902"/>
                  </a:cubicBezTo>
                  <a:cubicBezTo>
                    <a:pt x="1722" y="2460"/>
                    <a:pt x="2426" y="1968"/>
                    <a:pt x="2574" y="1083"/>
                  </a:cubicBezTo>
                  <a:cubicBezTo>
                    <a:pt x="2721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3956300" y="3251000"/>
              <a:ext cx="60850" cy="136775"/>
            </a:xfrm>
            <a:custGeom>
              <a:avLst/>
              <a:gdLst/>
              <a:ahLst/>
              <a:cxnLst/>
              <a:rect l="l" t="t" r="r" b="b"/>
              <a:pathLst>
                <a:path w="2434" h="5471" extrusionOk="0">
                  <a:moveTo>
                    <a:pt x="1008" y="0"/>
                  </a:moveTo>
                  <a:cubicBezTo>
                    <a:pt x="659" y="0"/>
                    <a:pt x="1" y="565"/>
                    <a:pt x="303" y="2438"/>
                  </a:cubicBezTo>
                  <a:cubicBezTo>
                    <a:pt x="614" y="4470"/>
                    <a:pt x="2172" y="5421"/>
                    <a:pt x="2434" y="5470"/>
                  </a:cubicBezTo>
                  <a:cubicBezTo>
                    <a:pt x="2434" y="5470"/>
                    <a:pt x="926" y="4487"/>
                    <a:pt x="795" y="2815"/>
                  </a:cubicBezTo>
                  <a:cubicBezTo>
                    <a:pt x="664" y="1143"/>
                    <a:pt x="1172" y="1094"/>
                    <a:pt x="1319" y="733"/>
                  </a:cubicBezTo>
                  <a:cubicBezTo>
                    <a:pt x="1483" y="373"/>
                    <a:pt x="1418" y="110"/>
                    <a:pt x="1090" y="12"/>
                  </a:cubicBezTo>
                  <a:cubicBezTo>
                    <a:pt x="1065" y="4"/>
                    <a:pt x="1038" y="0"/>
                    <a:pt x="10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3929450" y="32137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0" y="1"/>
                  </a:moveTo>
                  <a:cubicBezTo>
                    <a:pt x="3380" y="1"/>
                    <a:pt x="3183" y="27"/>
                    <a:pt x="3016" y="62"/>
                  </a:cubicBezTo>
                  <a:cubicBezTo>
                    <a:pt x="2590" y="127"/>
                    <a:pt x="2180" y="291"/>
                    <a:pt x="1820" y="553"/>
                  </a:cubicBezTo>
                  <a:cubicBezTo>
                    <a:pt x="0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2" y="7110"/>
                  </a:cubicBezTo>
                  <a:cubicBezTo>
                    <a:pt x="1672" y="6667"/>
                    <a:pt x="1213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0" y="183"/>
                    <a:pt x="3415" y="183"/>
                  </a:cubicBezTo>
                  <a:cubicBezTo>
                    <a:pt x="3831" y="183"/>
                    <a:pt x="4220" y="309"/>
                    <a:pt x="4491" y="602"/>
                  </a:cubicBezTo>
                  <a:cubicBezTo>
                    <a:pt x="5137" y="1248"/>
                    <a:pt x="4670" y="2292"/>
                    <a:pt x="3966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4" y="2294"/>
                    <a:pt x="3874" y="2296"/>
                    <a:pt x="3845" y="2296"/>
                  </a:cubicBezTo>
                  <a:cubicBezTo>
                    <a:pt x="3584" y="2296"/>
                    <a:pt x="3344" y="2167"/>
                    <a:pt x="3196" y="1947"/>
                  </a:cubicBezTo>
                  <a:cubicBezTo>
                    <a:pt x="3147" y="1832"/>
                    <a:pt x="3131" y="1701"/>
                    <a:pt x="3131" y="1586"/>
                  </a:cubicBezTo>
                  <a:cubicBezTo>
                    <a:pt x="3160" y="1329"/>
                    <a:pt x="3244" y="1251"/>
                    <a:pt x="3298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299" y="1562"/>
                    <a:pt x="3498" y="1773"/>
                    <a:pt x="3731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11" y="1160"/>
                    <a:pt x="3950" y="947"/>
                  </a:cubicBezTo>
                  <a:cubicBezTo>
                    <a:pt x="3859" y="901"/>
                    <a:pt x="3764" y="880"/>
                    <a:pt x="3670" y="880"/>
                  </a:cubicBezTo>
                  <a:cubicBezTo>
                    <a:pt x="3359" y="880"/>
                    <a:pt x="3066" y="1111"/>
                    <a:pt x="3016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2" y="2274"/>
                  </a:lnTo>
                  <a:lnTo>
                    <a:pt x="3459" y="2274"/>
                  </a:lnTo>
                  <a:cubicBezTo>
                    <a:pt x="3557" y="2324"/>
                    <a:pt x="3655" y="2356"/>
                    <a:pt x="3754" y="2389"/>
                  </a:cubicBezTo>
                  <a:cubicBezTo>
                    <a:pt x="3849" y="2411"/>
                    <a:pt x="3944" y="2421"/>
                    <a:pt x="4037" y="2421"/>
                  </a:cubicBezTo>
                  <a:cubicBezTo>
                    <a:pt x="4646" y="2421"/>
                    <a:pt x="5172" y="1983"/>
                    <a:pt x="5229" y="1471"/>
                  </a:cubicBezTo>
                  <a:cubicBezTo>
                    <a:pt x="5278" y="1061"/>
                    <a:pt x="5114" y="652"/>
                    <a:pt x="4803" y="389"/>
                  </a:cubicBezTo>
                  <a:cubicBezTo>
                    <a:pt x="4420" y="91"/>
                    <a:pt x="3981" y="1"/>
                    <a:pt x="35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4010175" y="3167175"/>
              <a:ext cx="182375" cy="128400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0" y="1"/>
                  </a:moveTo>
                  <a:cubicBezTo>
                    <a:pt x="1344" y="1"/>
                    <a:pt x="954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1" y="669"/>
                    <a:pt x="0" y="595"/>
                  </a:cubicBezTo>
                  <a:lnTo>
                    <a:pt x="0" y="595"/>
                  </a:lnTo>
                  <a:cubicBezTo>
                    <a:pt x="33" y="955"/>
                    <a:pt x="49" y="1021"/>
                    <a:pt x="1754" y="1742"/>
                  </a:cubicBezTo>
                  <a:cubicBezTo>
                    <a:pt x="3065" y="2283"/>
                    <a:pt x="3508" y="4250"/>
                    <a:pt x="3655" y="5135"/>
                  </a:cubicBezTo>
                  <a:cubicBezTo>
                    <a:pt x="3787" y="4250"/>
                    <a:pt x="4229" y="2283"/>
                    <a:pt x="5540" y="1742"/>
                  </a:cubicBezTo>
                  <a:cubicBezTo>
                    <a:pt x="7245" y="1021"/>
                    <a:pt x="7262" y="955"/>
                    <a:pt x="7294" y="595"/>
                  </a:cubicBezTo>
                  <a:lnTo>
                    <a:pt x="7294" y="595"/>
                  </a:lnTo>
                  <a:cubicBezTo>
                    <a:pt x="7213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0" y="172"/>
                    <a:pt x="5951" y="1"/>
                    <a:pt x="5554" y="1"/>
                  </a:cubicBezTo>
                  <a:cubicBezTo>
                    <a:pt x="5290" y="1"/>
                    <a:pt x="5022" y="77"/>
                    <a:pt x="4786" y="234"/>
                  </a:cubicBezTo>
                  <a:cubicBezTo>
                    <a:pt x="4213" y="644"/>
                    <a:pt x="3836" y="1464"/>
                    <a:pt x="3655" y="2660"/>
                  </a:cubicBezTo>
                  <a:cubicBezTo>
                    <a:pt x="3459" y="1464"/>
                    <a:pt x="3082" y="644"/>
                    <a:pt x="2508" y="234"/>
                  </a:cubicBezTo>
                  <a:cubicBezTo>
                    <a:pt x="2272" y="77"/>
                    <a:pt x="2005" y="1"/>
                    <a:pt x="17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4067950" y="30959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4" y="1"/>
                  </a:moveTo>
                  <a:cubicBezTo>
                    <a:pt x="1262" y="148"/>
                    <a:pt x="1148" y="296"/>
                    <a:pt x="1017" y="427"/>
                  </a:cubicBezTo>
                  <a:cubicBezTo>
                    <a:pt x="574" y="853"/>
                    <a:pt x="0" y="1722"/>
                    <a:pt x="738" y="2902"/>
                  </a:cubicBezTo>
                  <a:cubicBezTo>
                    <a:pt x="1017" y="3377"/>
                    <a:pt x="1230" y="3902"/>
                    <a:pt x="1344" y="4443"/>
                  </a:cubicBezTo>
                  <a:cubicBezTo>
                    <a:pt x="1459" y="3902"/>
                    <a:pt x="1656" y="3377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4024925" y="2991075"/>
              <a:ext cx="152875" cy="167625"/>
            </a:xfrm>
            <a:custGeom>
              <a:avLst/>
              <a:gdLst/>
              <a:ahLst/>
              <a:cxnLst/>
              <a:rect l="l" t="t" r="r" b="b"/>
              <a:pathLst>
                <a:path w="6115" h="6705" extrusionOk="0">
                  <a:moveTo>
                    <a:pt x="1601" y="0"/>
                  </a:moveTo>
                  <a:cubicBezTo>
                    <a:pt x="1200" y="0"/>
                    <a:pt x="806" y="160"/>
                    <a:pt x="574" y="460"/>
                  </a:cubicBezTo>
                  <a:cubicBezTo>
                    <a:pt x="0" y="1115"/>
                    <a:pt x="476" y="2066"/>
                    <a:pt x="1131" y="2115"/>
                  </a:cubicBezTo>
                  <a:cubicBezTo>
                    <a:pt x="1150" y="2116"/>
                    <a:pt x="1168" y="2116"/>
                    <a:pt x="1186" y="2116"/>
                  </a:cubicBezTo>
                  <a:cubicBezTo>
                    <a:pt x="1784" y="2116"/>
                    <a:pt x="1996" y="1598"/>
                    <a:pt x="1869" y="1295"/>
                  </a:cubicBezTo>
                  <a:cubicBezTo>
                    <a:pt x="1827" y="1115"/>
                    <a:pt x="1680" y="1006"/>
                    <a:pt x="1507" y="1006"/>
                  </a:cubicBezTo>
                  <a:cubicBezTo>
                    <a:pt x="1475" y="1006"/>
                    <a:pt x="1443" y="1009"/>
                    <a:pt x="1410" y="1017"/>
                  </a:cubicBezTo>
                  <a:cubicBezTo>
                    <a:pt x="1262" y="1033"/>
                    <a:pt x="1164" y="1164"/>
                    <a:pt x="1180" y="1312"/>
                  </a:cubicBezTo>
                  <a:cubicBezTo>
                    <a:pt x="1170" y="1467"/>
                    <a:pt x="1291" y="1564"/>
                    <a:pt x="1414" y="1564"/>
                  </a:cubicBezTo>
                  <a:cubicBezTo>
                    <a:pt x="1486" y="1564"/>
                    <a:pt x="1558" y="1532"/>
                    <a:pt x="1607" y="1459"/>
                  </a:cubicBezTo>
                  <a:cubicBezTo>
                    <a:pt x="1646" y="1397"/>
                    <a:pt x="1690" y="1372"/>
                    <a:pt x="1729" y="1372"/>
                  </a:cubicBezTo>
                  <a:cubicBezTo>
                    <a:pt x="1802" y="1372"/>
                    <a:pt x="1858" y="1461"/>
                    <a:pt x="1836" y="1558"/>
                  </a:cubicBezTo>
                  <a:cubicBezTo>
                    <a:pt x="1746" y="1788"/>
                    <a:pt x="1527" y="1939"/>
                    <a:pt x="1286" y="1939"/>
                  </a:cubicBezTo>
                  <a:cubicBezTo>
                    <a:pt x="1219" y="1939"/>
                    <a:pt x="1150" y="1927"/>
                    <a:pt x="1082" y="1902"/>
                  </a:cubicBezTo>
                  <a:cubicBezTo>
                    <a:pt x="672" y="1787"/>
                    <a:pt x="459" y="1050"/>
                    <a:pt x="1017" y="656"/>
                  </a:cubicBezTo>
                  <a:cubicBezTo>
                    <a:pt x="1143" y="564"/>
                    <a:pt x="1328" y="514"/>
                    <a:pt x="1534" y="514"/>
                  </a:cubicBezTo>
                  <a:cubicBezTo>
                    <a:pt x="2130" y="514"/>
                    <a:pt x="2906" y="927"/>
                    <a:pt x="2967" y="1902"/>
                  </a:cubicBezTo>
                  <a:cubicBezTo>
                    <a:pt x="2967" y="3082"/>
                    <a:pt x="2033" y="4115"/>
                    <a:pt x="1771" y="4885"/>
                  </a:cubicBezTo>
                  <a:cubicBezTo>
                    <a:pt x="1426" y="5967"/>
                    <a:pt x="1869" y="6655"/>
                    <a:pt x="1902" y="6705"/>
                  </a:cubicBezTo>
                  <a:cubicBezTo>
                    <a:pt x="1623" y="6147"/>
                    <a:pt x="1607" y="5492"/>
                    <a:pt x="1852" y="4918"/>
                  </a:cubicBezTo>
                  <a:cubicBezTo>
                    <a:pt x="2066" y="4393"/>
                    <a:pt x="2492" y="3836"/>
                    <a:pt x="2803" y="3131"/>
                  </a:cubicBezTo>
                  <a:cubicBezTo>
                    <a:pt x="2918" y="2918"/>
                    <a:pt x="3000" y="2672"/>
                    <a:pt x="3065" y="2426"/>
                  </a:cubicBezTo>
                  <a:cubicBezTo>
                    <a:pt x="3115" y="2672"/>
                    <a:pt x="3213" y="2918"/>
                    <a:pt x="3311" y="3131"/>
                  </a:cubicBezTo>
                  <a:cubicBezTo>
                    <a:pt x="3639" y="3836"/>
                    <a:pt x="4065" y="4393"/>
                    <a:pt x="4278" y="4918"/>
                  </a:cubicBezTo>
                  <a:cubicBezTo>
                    <a:pt x="4521" y="5485"/>
                    <a:pt x="4508" y="6131"/>
                    <a:pt x="4239" y="6684"/>
                  </a:cubicBezTo>
                  <a:lnTo>
                    <a:pt x="4239" y="6684"/>
                  </a:lnTo>
                  <a:cubicBezTo>
                    <a:pt x="4309" y="6555"/>
                    <a:pt x="4678" y="5904"/>
                    <a:pt x="4344" y="4902"/>
                  </a:cubicBezTo>
                  <a:cubicBezTo>
                    <a:pt x="4098" y="4115"/>
                    <a:pt x="3164" y="3082"/>
                    <a:pt x="3164" y="1918"/>
                  </a:cubicBezTo>
                  <a:cubicBezTo>
                    <a:pt x="3213" y="936"/>
                    <a:pt x="3998" y="524"/>
                    <a:pt x="4596" y="524"/>
                  </a:cubicBezTo>
                  <a:cubicBezTo>
                    <a:pt x="4796" y="524"/>
                    <a:pt x="4975" y="570"/>
                    <a:pt x="5098" y="656"/>
                  </a:cubicBezTo>
                  <a:cubicBezTo>
                    <a:pt x="5672" y="1050"/>
                    <a:pt x="5459" y="1787"/>
                    <a:pt x="5049" y="1918"/>
                  </a:cubicBezTo>
                  <a:cubicBezTo>
                    <a:pt x="4981" y="1943"/>
                    <a:pt x="4912" y="1955"/>
                    <a:pt x="4844" y="1955"/>
                  </a:cubicBezTo>
                  <a:cubicBezTo>
                    <a:pt x="4599" y="1955"/>
                    <a:pt x="4368" y="1802"/>
                    <a:pt x="4278" y="1558"/>
                  </a:cubicBezTo>
                  <a:cubicBezTo>
                    <a:pt x="4268" y="1461"/>
                    <a:pt x="4320" y="1379"/>
                    <a:pt x="4389" y="1379"/>
                  </a:cubicBezTo>
                  <a:cubicBezTo>
                    <a:pt x="4426" y="1379"/>
                    <a:pt x="4468" y="1402"/>
                    <a:pt x="4508" y="1459"/>
                  </a:cubicBezTo>
                  <a:cubicBezTo>
                    <a:pt x="4556" y="1538"/>
                    <a:pt x="4632" y="1572"/>
                    <a:pt x="4706" y="1572"/>
                  </a:cubicBezTo>
                  <a:cubicBezTo>
                    <a:pt x="4834" y="1572"/>
                    <a:pt x="4961" y="1473"/>
                    <a:pt x="4950" y="1328"/>
                  </a:cubicBezTo>
                  <a:cubicBezTo>
                    <a:pt x="4967" y="1164"/>
                    <a:pt x="4852" y="1033"/>
                    <a:pt x="4705" y="1017"/>
                  </a:cubicBezTo>
                  <a:cubicBezTo>
                    <a:pt x="4672" y="1009"/>
                    <a:pt x="4639" y="1006"/>
                    <a:pt x="4607" y="1006"/>
                  </a:cubicBezTo>
                  <a:cubicBezTo>
                    <a:pt x="4434" y="1006"/>
                    <a:pt x="4285" y="1115"/>
                    <a:pt x="4229" y="1295"/>
                  </a:cubicBezTo>
                  <a:cubicBezTo>
                    <a:pt x="4116" y="1602"/>
                    <a:pt x="4353" y="2115"/>
                    <a:pt x="4955" y="2115"/>
                  </a:cubicBezTo>
                  <a:cubicBezTo>
                    <a:pt x="4964" y="2115"/>
                    <a:pt x="4974" y="2115"/>
                    <a:pt x="4983" y="2115"/>
                  </a:cubicBezTo>
                  <a:cubicBezTo>
                    <a:pt x="5606" y="2082"/>
                    <a:pt x="6114" y="1115"/>
                    <a:pt x="5541" y="460"/>
                  </a:cubicBezTo>
                  <a:cubicBezTo>
                    <a:pt x="5308" y="160"/>
                    <a:pt x="4915" y="0"/>
                    <a:pt x="4514" y="0"/>
                  </a:cubicBezTo>
                  <a:cubicBezTo>
                    <a:pt x="4038" y="0"/>
                    <a:pt x="3552" y="225"/>
                    <a:pt x="3311" y="705"/>
                  </a:cubicBezTo>
                  <a:cubicBezTo>
                    <a:pt x="3197" y="886"/>
                    <a:pt x="3115" y="1082"/>
                    <a:pt x="3065" y="1279"/>
                  </a:cubicBezTo>
                  <a:cubicBezTo>
                    <a:pt x="3000" y="1082"/>
                    <a:pt x="2918" y="886"/>
                    <a:pt x="2803" y="705"/>
                  </a:cubicBezTo>
                  <a:cubicBezTo>
                    <a:pt x="2563" y="225"/>
                    <a:pt x="2076" y="0"/>
                    <a:pt x="1601" y="0"/>
                  </a:cubicBezTo>
                  <a:close/>
                  <a:moveTo>
                    <a:pt x="4239" y="6684"/>
                  </a:moveTo>
                  <a:cubicBezTo>
                    <a:pt x="4234" y="6694"/>
                    <a:pt x="4230" y="6701"/>
                    <a:pt x="4229" y="6705"/>
                  </a:cubicBezTo>
                  <a:cubicBezTo>
                    <a:pt x="4233" y="6698"/>
                    <a:pt x="4236" y="6691"/>
                    <a:pt x="4239" y="668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3901575" y="3075900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cubicBezTo>
                    <a:pt x="4115" y="1"/>
                    <a:pt x="4180" y="623"/>
                    <a:pt x="3787" y="853"/>
                  </a:cubicBezTo>
                  <a:cubicBezTo>
                    <a:pt x="3393" y="1066"/>
                    <a:pt x="2836" y="1541"/>
                    <a:pt x="3426" y="2082"/>
                  </a:cubicBezTo>
                  <a:cubicBezTo>
                    <a:pt x="4016" y="2607"/>
                    <a:pt x="4197" y="3344"/>
                    <a:pt x="3672" y="4082"/>
                  </a:cubicBezTo>
                  <a:cubicBezTo>
                    <a:pt x="3672" y="4082"/>
                    <a:pt x="3967" y="2984"/>
                    <a:pt x="3246" y="2492"/>
                  </a:cubicBezTo>
                  <a:cubicBezTo>
                    <a:pt x="3043" y="2364"/>
                    <a:pt x="2881" y="2329"/>
                    <a:pt x="2765" y="2329"/>
                  </a:cubicBezTo>
                  <a:cubicBezTo>
                    <a:pt x="2629" y="2329"/>
                    <a:pt x="2558" y="2377"/>
                    <a:pt x="2558" y="2377"/>
                  </a:cubicBezTo>
                  <a:cubicBezTo>
                    <a:pt x="2607" y="2508"/>
                    <a:pt x="2656" y="2656"/>
                    <a:pt x="2672" y="2803"/>
                  </a:cubicBezTo>
                  <a:cubicBezTo>
                    <a:pt x="2672" y="3017"/>
                    <a:pt x="2197" y="3377"/>
                    <a:pt x="2541" y="3771"/>
                  </a:cubicBezTo>
                  <a:cubicBezTo>
                    <a:pt x="2902" y="4164"/>
                    <a:pt x="3131" y="4951"/>
                    <a:pt x="1935" y="5819"/>
                  </a:cubicBezTo>
                  <a:cubicBezTo>
                    <a:pt x="1935" y="5819"/>
                    <a:pt x="2541" y="4459"/>
                    <a:pt x="2181" y="3754"/>
                  </a:cubicBezTo>
                  <a:cubicBezTo>
                    <a:pt x="1820" y="3017"/>
                    <a:pt x="1361" y="3164"/>
                    <a:pt x="951" y="2574"/>
                  </a:cubicBezTo>
                  <a:cubicBezTo>
                    <a:pt x="951" y="2574"/>
                    <a:pt x="0" y="3098"/>
                    <a:pt x="738" y="4246"/>
                  </a:cubicBezTo>
                  <a:cubicBezTo>
                    <a:pt x="1607" y="5606"/>
                    <a:pt x="541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4015900" y="30505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8" y="1115"/>
                    <a:pt x="1214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4" y="2658"/>
                    <a:pt x="1174" y="2657"/>
                    <a:pt x="1164" y="2656"/>
                  </a:cubicBezTo>
                  <a:cubicBezTo>
                    <a:pt x="951" y="2623"/>
                    <a:pt x="1001" y="2508"/>
                    <a:pt x="1099" y="1836"/>
                  </a:cubicBezTo>
                  <a:cubicBezTo>
                    <a:pt x="1175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2" y="1672"/>
                    <a:pt x="591" y="1836"/>
                  </a:cubicBezTo>
                  <a:cubicBezTo>
                    <a:pt x="345" y="2082"/>
                    <a:pt x="50" y="2361"/>
                    <a:pt x="296" y="3115"/>
                  </a:cubicBezTo>
                  <a:cubicBezTo>
                    <a:pt x="558" y="3852"/>
                    <a:pt x="1" y="4524"/>
                    <a:pt x="1" y="4524"/>
                  </a:cubicBezTo>
                  <a:cubicBezTo>
                    <a:pt x="3033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3865525" y="326522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869" y="0"/>
                    <a:pt x="2000" y="279"/>
                    <a:pt x="1639" y="525"/>
                  </a:cubicBezTo>
                  <a:cubicBezTo>
                    <a:pt x="1295" y="771"/>
                    <a:pt x="0" y="2426"/>
                    <a:pt x="3590" y="4262"/>
                  </a:cubicBezTo>
                  <a:cubicBezTo>
                    <a:pt x="3590" y="4262"/>
                    <a:pt x="2737" y="3770"/>
                    <a:pt x="2639" y="2475"/>
                  </a:cubicBezTo>
                  <a:cubicBezTo>
                    <a:pt x="2524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3756100" y="3330800"/>
              <a:ext cx="197125" cy="144875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2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900" y="394"/>
                    <a:pt x="3671" y="608"/>
                    <a:pt x="3481" y="608"/>
                  </a:cubicBezTo>
                  <a:cubicBezTo>
                    <a:pt x="3421" y="608"/>
                    <a:pt x="3366" y="588"/>
                    <a:pt x="3312" y="541"/>
                  </a:cubicBezTo>
                  <a:lnTo>
                    <a:pt x="3312" y="541"/>
                  </a:lnTo>
                  <a:cubicBezTo>
                    <a:pt x="3312" y="541"/>
                    <a:pt x="3017" y="1180"/>
                    <a:pt x="3689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6" y="2475"/>
                    <a:pt x="3705" y="2541"/>
                    <a:pt x="2590" y="2704"/>
                  </a:cubicBezTo>
                  <a:cubicBezTo>
                    <a:pt x="1476" y="2885"/>
                    <a:pt x="591" y="3163"/>
                    <a:pt x="623" y="4130"/>
                  </a:cubicBezTo>
                  <a:cubicBezTo>
                    <a:pt x="636" y="4885"/>
                    <a:pt x="499" y="5250"/>
                    <a:pt x="244" y="5250"/>
                  </a:cubicBezTo>
                  <a:cubicBezTo>
                    <a:pt x="172" y="5250"/>
                    <a:pt x="91" y="5221"/>
                    <a:pt x="1" y="5163"/>
                  </a:cubicBezTo>
                  <a:lnTo>
                    <a:pt x="1" y="5163"/>
                  </a:lnTo>
                  <a:cubicBezTo>
                    <a:pt x="1" y="5163"/>
                    <a:pt x="249" y="5795"/>
                    <a:pt x="1194" y="5795"/>
                  </a:cubicBezTo>
                  <a:cubicBezTo>
                    <a:pt x="1389" y="5795"/>
                    <a:pt x="1612" y="5768"/>
                    <a:pt x="1869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2" y="2606"/>
                    <a:pt x="5492" y="1983"/>
                    <a:pt x="7885" y="1934"/>
                  </a:cubicBezTo>
                  <a:cubicBezTo>
                    <a:pt x="7885" y="1934"/>
                    <a:pt x="6426" y="1803"/>
                    <a:pt x="5869" y="951"/>
                  </a:cubicBezTo>
                  <a:cubicBezTo>
                    <a:pt x="5460" y="326"/>
                    <a:pt x="5043" y="0"/>
                    <a:pt x="46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3856500" y="3390500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3399" y="1"/>
                  </a:moveTo>
                  <a:cubicBezTo>
                    <a:pt x="3342" y="1"/>
                    <a:pt x="3286" y="2"/>
                    <a:pt x="3230" y="5"/>
                  </a:cubicBezTo>
                  <a:cubicBezTo>
                    <a:pt x="2656" y="21"/>
                    <a:pt x="2099" y="169"/>
                    <a:pt x="1607" y="464"/>
                  </a:cubicBezTo>
                  <a:cubicBezTo>
                    <a:pt x="1443" y="562"/>
                    <a:pt x="1279" y="677"/>
                    <a:pt x="1131" y="808"/>
                  </a:cubicBezTo>
                  <a:cubicBezTo>
                    <a:pt x="0" y="1808"/>
                    <a:pt x="361" y="3890"/>
                    <a:pt x="1705" y="4201"/>
                  </a:cubicBezTo>
                  <a:cubicBezTo>
                    <a:pt x="1843" y="4235"/>
                    <a:pt x="1985" y="4251"/>
                    <a:pt x="2127" y="4251"/>
                  </a:cubicBezTo>
                  <a:cubicBezTo>
                    <a:pt x="2607" y="4251"/>
                    <a:pt x="3078" y="4060"/>
                    <a:pt x="3344" y="3693"/>
                  </a:cubicBezTo>
                  <a:cubicBezTo>
                    <a:pt x="3656" y="3234"/>
                    <a:pt x="3656" y="2660"/>
                    <a:pt x="3344" y="2201"/>
                  </a:cubicBezTo>
                  <a:cubicBezTo>
                    <a:pt x="3133" y="1916"/>
                    <a:pt x="2799" y="1760"/>
                    <a:pt x="2461" y="1760"/>
                  </a:cubicBezTo>
                  <a:cubicBezTo>
                    <a:pt x="2274" y="1760"/>
                    <a:pt x="2087" y="1807"/>
                    <a:pt x="1918" y="1906"/>
                  </a:cubicBezTo>
                  <a:cubicBezTo>
                    <a:pt x="1640" y="2070"/>
                    <a:pt x="1508" y="2415"/>
                    <a:pt x="1607" y="2726"/>
                  </a:cubicBezTo>
                  <a:cubicBezTo>
                    <a:pt x="1623" y="2824"/>
                    <a:pt x="1672" y="2906"/>
                    <a:pt x="1754" y="2972"/>
                  </a:cubicBezTo>
                  <a:cubicBezTo>
                    <a:pt x="1856" y="3073"/>
                    <a:pt x="1994" y="3116"/>
                    <a:pt x="2132" y="3116"/>
                  </a:cubicBezTo>
                  <a:cubicBezTo>
                    <a:pt x="2373" y="3116"/>
                    <a:pt x="2614" y="2985"/>
                    <a:pt x="2656" y="2808"/>
                  </a:cubicBezTo>
                  <a:cubicBezTo>
                    <a:pt x="2715" y="2544"/>
                    <a:pt x="2511" y="2306"/>
                    <a:pt x="2256" y="2306"/>
                  </a:cubicBezTo>
                  <a:cubicBezTo>
                    <a:pt x="2226" y="2306"/>
                    <a:pt x="2195" y="2309"/>
                    <a:pt x="2164" y="2316"/>
                  </a:cubicBezTo>
                  <a:cubicBezTo>
                    <a:pt x="1902" y="2382"/>
                    <a:pt x="1918" y="2529"/>
                    <a:pt x="1836" y="2529"/>
                  </a:cubicBezTo>
                  <a:cubicBezTo>
                    <a:pt x="1831" y="2530"/>
                    <a:pt x="1826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38" y="2201"/>
                    <a:pt x="1836" y="2021"/>
                    <a:pt x="2017" y="1939"/>
                  </a:cubicBezTo>
                  <a:cubicBezTo>
                    <a:pt x="2158" y="1866"/>
                    <a:pt x="2310" y="1831"/>
                    <a:pt x="2460" y="1831"/>
                  </a:cubicBezTo>
                  <a:cubicBezTo>
                    <a:pt x="2778" y="1831"/>
                    <a:pt x="3089" y="1988"/>
                    <a:pt x="3279" y="2267"/>
                  </a:cubicBezTo>
                  <a:cubicBezTo>
                    <a:pt x="3541" y="2677"/>
                    <a:pt x="3541" y="3218"/>
                    <a:pt x="3246" y="3627"/>
                  </a:cubicBezTo>
                  <a:cubicBezTo>
                    <a:pt x="3020" y="3942"/>
                    <a:pt x="2591" y="4121"/>
                    <a:pt x="2152" y="4121"/>
                  </a:cubicBezTo>
                  <a:cubicBezTo>
                    <a:pt x="2019" y="4121"/>
                    <a:pt x="1884" y="4104"/>
                    <a:pt x="1754" y="4070"/>
                  </a:cubicBezTo>
                  <a:cubicBezTo>
                    <a:pt x="541" y="3775"/>
                    <a:pt x="197" y="1857"/>
                    <a:pt x="1263" y="939"/>
                  </a:cubicBezTo>
                  <a:cubicBezTo>
                    <a:pt x="1739" y="493"/>
                    <a:pt x="2319" y="324"/>
                    <a:pt x="2905" y="324"/>
                  </a:cubicBezTo>
                  <a:cubicBezTo>
                    <a:pt x="3610" y="324"/>
                    <a:pt x="4322" y="569"/>
                    <a:pt x="4869" y="874"/>
                  </a:cubicBezTo>
                  <a:cubicBezTo>
                    <a:pt x="5819" y="1415"/>
                    <a:pt x="6541" y="2251"/>
                    <a:pt x="6950" y="3250"/>
                  </a:cubicBezTo>
                  <a:cubicBezTo>
                    <a:pt x="7278" y="4054"/>
                    <a:pt x="7458" y="4922"/>
                    <a:pt x="7458" y="5791"/>
                  </a:cubicBezTo>
                  <a:cubicBezTo>
                    <a:pt x="7458" y="5955"/>
                    <a:pt x="7442" y="6119"/>
                    <a:pt x="7409" y="6283"/>
                  </a:cubicBezTo>
                  <a:cubicBezTo>
                    <a:pt x="7422" y="6244"/>
                    <a:pt x="7435" y="6186"/>
                    <a:pt x="7448" y="6131"/>
                  </a:cubicBezTo>
                  <a:lnTo>
                    <a:pt x="7448" y="6131"/>
                  </a:lnTo>
                  <a:cubicBezTo>
                    <a:pt x="7450" y="6140"/>
                    <a:pt x="7453" y="6146"/>
                    <a:pt x="7458" y="6152"/>
                  </a:cubicBezTo>
                  <a:cubicBezTo>
                    <a:pt x="7458" y="6135"/>
                    <a:pt x="7458" y="6103"/>
                    <a:pt x="7458" y="6086"/>
                  </a:cubicBezTo>
                  <a:cubicBezTo>
                    <a:pt x="7455" y="6100"/>
                    <a:pt x="7451" y="6116"/>
                    <a:pt x="7448" y="6131"/>
                  </a:cubicBezTo>
                  <a:lnTo>
                    <a:pt x="7448" y="6131"/>
                  </a:lnTo>
                  <a:cubicBezTo>
                    <a:pt x="7444" y="6113"/>
                    <a:pt x="7447" y="6087"/>
                    <a:pt x="7458" y="6053"/>
                  </a:cubicBezTo>
                  <a:cubicBezTo>
                    <a:pt x="7688" y="4857"/>
                    <a:pt x="7540" y="3627"/>
                    <a:pt x="7016" y="2529"/>
                  </a:cubicBezTo>
                  <a:cubicBezTo>
                    <a:pt x="6319" y="1105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3962875" y="3438300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733" y="1"/>
                  </a:moveTo>
                  <a:cubicBezTo>
                    <a:pt x="65" y="1"/>
                    <a:pt x="0" y="784"/>
                    <a:pt x="1089" y="961"/>
                  </a:cubicBezTo>
                  <a:cubicBezTo>
                    <a:pt x="2351" y="1158"/>
                    <a:pt x="3040" y="3273"/>
                    <a:pt x="3040" y="3273"/>
                  </a:cubicBezTo>
                  <a:cubicBezTo>
                    <a:pt x="3040" y="3273"/>
                    <a:pt x="2728" y="994"/>
                    <a:pt x="1466" y="240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3810200" y="3432000"/>
              <a:ext cx="130750" cy="112950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0" y="1"/>
                  </a:moveTo>
                  <a:cubicBezTo>
                    <a:pt x="2016" y="197"/>
                    <a:pt x="1902" y="427"/>
                    <a:pt x="1820" y="673"/>
                  </a:cubicBezTo>
                  <a:cubicBezTo>
                    <a:pt x="1689" y="1082"/>
                    <a:pt x="1131" y="1312"/>
                    <a:pt x="574" y="1705"/>
                  </a:cubicBezTo>
                  <a:cubicBezTo>
                    <a:pt x="0" y="2082"/>
                    <a:pt x="99" y="2705"/>
                    <a:pt x="213" y="3033"/>
                  </a:cubicBezTo>
                  <a:cubicBezTo>
                    <a:pt x="279" y="3262"/>
                    <a:pt x="246" y="3508"/>
                    <a:pt x="131" y="3721"/>
                  </a:cubicBezTo>
                  <a:cubicBezTo>
                    <a:pt x="410" y="3492"/>
                    <a:pt x="721" y="3328"/>
                    <a:pt x="1066" y="3230"/>
                  </a:cubicBezTo>
                  <a:cubicBezTo>
                    <a:pt x="1672" y="3049"/>
                    <a:pt x="1656" y="2754"/>
                    <a:pt x="1656" y="2279"/>
                  </a:cubicBezTo>
                  <a:cubicBezTo>
                    <a:pt x="1641" y="1877"/>
                    <a:pt x="1815" y="1852"/>
                    <a:pt x="1859" y="1852"/>
                  </a:cubicBezTo>
                  <a:cubicBezTo>
                    <a:pt x="1865" y="1852"/>
                    <a:pt x="1869" y="1853"/>
                    <a:pt x="1869" y="1853"/>
                  </a:cubicBezTo>
                  <a:cubicBezTo>
                    <a:pt x="1873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49" y="2967"/>
                    <a:pt x="1951" y="3574"/>
                    <a:pt x="2492" y="4164"/>
                  </a:cubicBezTo>
                  <a:cubicBezTo>
                    <a:pt x="2734" y="4428"/>
                    <a:pt x="3054" y="4518"/>
                    <a:pt x="3374" y="4518"/>
                  </a:cubicBezTo>
                  <a:cubicBezTo>
                    <a:pt x="3770" y="4518"/>
                    <a:pt x="4165" y="4380"/>
                    <a:pt x="4409" y="4262"/>
                  </a:cubicBezTo>
                  <a:cubicBezTo>
                    <a:pt x="4514" y="4217"/>
                    <a:pt x="4626" y="4194"/>
                    <a:pt x="4738" y="4194"/>
                  </a:cubicBezTo>
                  <a:cubicBezTo>
                    <a:pt x="4909" y="4194"/>
                    <a:pt x="5081" y="4245"/>
                    <a:pt x="5229" y="4344"/>
                  </a:cubicBezTo>
                  <a:cubicBezTo>
                    <a:pt x="5082" y="3475"/>
                    <a:pt x="4655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706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3831100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lnTo>
                    <a:pt x="951" y="1"/>
                  </a:lnTo>
                  <a:cubicBezTo>
                    <a:pt x="951" y="1"/>
                    <a:pt x="934" y="99"/>
                    <a:pt x="508" y="362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80" y="1525"/>
                    <a:pt x="230" y="1755"/>
                    <a:pt x="262" y="2001"/>
                  </a:cubicBezTo>
                  <a:cubicBezTo>
                    <a:pt x="262" y="2001"/>
                    <a:pt x="262" y="1853"/>
                    <a:pt x="771" y="1558"/>
                  </a:cubicBezTo>
                  <a:cubicBezTo>
                    <a:pt x="1295" y="1263"/>
                    <a:pt x="1098" y="837"/>
                    <a:pt x="1000" y="575"/>
                  </a:cubicBezTo>
                  <a:cubicBezTo>
                    <a:pt x="951" y="394"/>
                    <a:pt x="934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688075" y="3292825"/>
              <a:ext cx="173375" cy="122025"/>
            </a:xfrm>
            <a:custGeom>
              <a:avLst/>
              <a:gdLst/>
              <a:ahLst/>
              <a:cxnLst/>
              <a:rect l="l" t="t" r="r" b="b"/>
              <a:pathLst>
                <a:path w="6935" h="4881" extrusionOk="0">
                  <a:moveTo>
                    <a:pt x="5011" y="0"/>
                  </a:moveTo>
                  <a:cubicBezTo>
                    <a:pt x="4787" y="0"/>
                    <a:pt x="4537" y="52"/>
                    <a:pt x="4262" y="175"/>
                  </a:cubicBezTo>
                  <a:cubicBezTo>
                    <a:pt x="2804" y="830"/>
                    <a:pt x="3066" y="3306"/>
                    <a:pt x="4803" y="3650"/>
                  </a:cubicBezTo>
                  <a:cubicBezTo>
                    <a:pt x="5000" y="3699"/>
                    <a:pt x="5213" y="3732"/>
                    <a:pt x="5377" y="3748"/>
                  </a:cubicBezTo>
                  <a:cubicBezTo>
                    <a:pt x="4918" y="3830"/>
                    <a:pt x="4475" y="3978"/>
                    <a:pt x="4066" y="4191"/>
                  </a:cubicBezTo>
                  <a:cubicBezTo>
                    <a:pt x="3918" y="4256"/>
                    <a:pt x="3689" y="4338"/>
                    <a:pt x="3639" y="4355"/>
                  </a:cubicBezTo>
                  <a:cubicBezTo>
                    <a:pt x="3187" y="4526"/>
                    <a:pt x="2759" y="4602"/>
                    <a:pt x="2372" y="4602"/>
                  </a:cubicBezTo>
                  <a:cubicBezTo>
                    <a:pt x="1542" y="4602"/>
                    <a:pt x="903" y="4252"/>
                    <a:pt x="623" y="3748"/>
                  </a:cubicBezTo>
                  <a:cubicBezTo>
                    <a:pt x="378" y="3355"/>
                    <a:pt x="361" y="2847"/>
                    <a:pt x="574" y="2437"/>
                  </a:cubicBezTo>
                  <a:cubicBezTo>
                    <a:pt x="591" y="2437"/>
                    <a:pt x="591" y="2420"/>
                    <a:pt x="591" y="2420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3" y="1959"/>
                    <a:pt x="2014" y="2085"/>
                    <a:pt x="2148" y="2322"/>
                  </a:cubicBezTo>
                  <a:cubicBezTo>
                    <a:pt x="2263" y="2453"/>
                    <a:pt x="2312" y="2617"/>
                    <a:pt x="2312" y="2797"/>
                  </a:cubicBezTo>
                  <a:cubicBezTo>
                    <a:pt x="2312" y="2945"/>
                    <a:pt x="2263" y="3092"/>
                    <a:pt x="2148" y="3207"/>
                  </a:cubicBezTo>
                  <a:cubicBezTo>
                    <a:pt x="2042" y="3304"/>
                    <a:pt x="1984" y="3335"/>
                    <a:pt x="1952" y="3335"/>
                  </a:cubicBezTo>
                  <a:cubicBezTo>
                    <a:pt x="1925" y="3335"/>
                    <a:pt x="1918" y="3312"/>
                    <a:pt x="1918" y="3289"/>
                  </a:cubicBezTo>
                  <a:cubicBezTo>
                    <a:pt x="2044" y="3029"/>
                    <a:pt x="1755" y="2853"/>
                    <a:pt x="1502" y="2853"/>
                  </a:cubicBezTo>
                  <a:cubicBezTo>
                    <a:pt x="1326" y="2853"/>
                    <a:pt x="1167" y="2939"/>
                    <a:pt x="1181" y="3142"/>
                  </a:cubicBezTo>
                  <a:cubicBezTo>
                    <a:pt x="1170" y="3416"/>
                    <a:pt x="1409" y="3544"/>
                    <a:pt x="1662" y="3544"/>
                  </a:cubicBezTo>
                  <a:cubicBezTo>
                    <a:pt x="1786" y="3544"/>
                    <a:pt x="1914" y="3513"/>
                    <a:pt x="2017" y="3453"/>
                  </a:cubicBezTo>
                  <a:lnTo>
                    <a:pt x="2050" y="3437"/>
                  </a:lnTo>
                  <a:cubicBezTo>
                    <a:pt x="2066" y="3420"/>
                    <a:pt x="2099" y="3404"/>
                    <a:pt x="2115" y="3388"/>
                  </a:cubicBezTo>
                  <a:cubicBezTo>
                    <a:pt x="2410" y="3092"/>
                    <a:pt x="2459" y="2617"/>
                    <a:pt x="2197" y="2289"/>
                  </a:cubicBezTo>
                  <a:cubicBezTo>
                    <a:pt x="2059" y="2021"/>
                    <a:pt x="1746" y="1873"/>
                    <a:pt x="1411" y="1873"/>
                  </a:cubicBezTo>
                  <a:cubicBezTo>
                    <a:pt x="1071" y="1873"/>
                    <a:pt x="707" y="2025"/>
                    <a:pt x="476" y="2355"/>
                  </a:cubicBezTo>
                  <a:cubicBezTo>
                    <a:pt x="1" y="3092"/>
                    <a:pt x="214" y="4092"/>
                    <a:pt x="951" y="4584"/>
                  </a:cubicBezTo>
                  <a:cubicBezTo>
                    <a:pt x="1317" y="4782"/>
                    <a:pt x="1738" y="4881"/>
                    <a:pt x="2151" y="4881"/>
                  </a:cubicBezTo>
                  <a:cubicBezTo>
                    <a:pt x="2183" y="4881"/>
                    <a:pt x="2215" y="4880"/>
                    <a:pt x="2246" y="4879"/>
                  </a:cubicBezTo>
                  <a:cubicBezTo>
                    <a:pt x="3148" y="4863"/>
                    <a:pt x="3869" y="4355"/>
                    <a:pt x="5049" y="3994"/>
                  </a:cubicBezTo>
                  <a:cubicBezTo>
                    <a:pt x="5475" y="3896"/>
                    <a:pt x="5918" y="3830"/>
                    <a:pt x="6360" y="3797"/>
                  </a:cubicBezTo>
                  <a:cubicBezTo>
                    <a:pt x="6557" y="3781"/>
                    <a:pt x="6754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7" y="3652"/>
                    <a:pt x="6649" y="3652"/>
                  </a:cubicBezTo>
                  <a:cubicBezTo>
                    <a:pt x="6500" y="3652"/>
                    <a:pt x="6323" y="3621"/>
                    <a:pt x="6197" y="3502"/>
                  </a:cubicBezTo>
                  <a:cubicBezTo>
                    <a:pt x="5934" y="3273"/>
                    <a:pt x="5934" y="3371"/>
                    <a:pt x="5656" y="3273"/>
                  </a:cubicBezTo>
                  <a:cubicBezTo>
                    <a:pt x="5475" y="3240"/>
                    <a:pt x="5377" y="3076"/>
                    <a:pt x="5377" y="2912"/>
                  </a:cubicBezTo>
                  <a:cubicBezTo>
                    <a:pt x="5180" y="3076"/>
                    <a:pt x="5147" y="3371"/>
                    <a:pt x="5295" y="3568"/>
                  </a:cubicBezTo>
                  <a:cubicBezTo>
                    <a:pt x="5295" y="3568"/>
                    <a:pt x="4574" y="3568"/>
                    <a:pt x="4393" y="3207"/>
                  </a:cubicBezTo>
                  <a:cubicBezTo>
                    <a:pt x="4230" y="2830"/>
                    <a:pt x="4426" y="2830"/>
                    <a:pt x="4574" y="2748"/>
                  </a:cubicBezTo>
                  <a:cubicBezTo>
                    <a:pt x="4721" y="2666"/>
                    <a:pt x="4770" y="2535"/>
                    <a:pt x="4607" y="2322"/>
                  </a:cubicBezTo>
                  <a:cubicBezTo>
                    <a:pt x="4459" y="2109"/>
                    <a:pt x="4492" y="1748"/>
                    <a:pt x="4754" y="1748"/>
                  </a:cubicBezTo>
                  <a:cubicBezTo>
                    <a:pt x="4674" y="1576"/>
                    <a:pt x="4498" y="1468"/>
                    <a:pt x="4321" y="1468"/>
                  </a:cubicBezTo>
                  <a:cubicBezTo>
                    <a:pt x="4279" y="1468"/>
                    <a:pt x="4237" y="1474"/>
                    <a:pt x="4197" y="1486"/>
                  </a:cubicBezTo>
                  <a:cubicBezTo>
                    <a:pt x="3771" y="1568"/>
                    <a:pt x="3771" y="2175"/>
                    <a:pt x="3771" y="2175"/>
                  </a:cubicBezTo>
                  <a:cubicBezTo>
                    <a:pt x="3771" y="2175"/>
                    <a:pt x="3459" y="1421"/>
                    <a:pt x="3951" y="1044"/>
                  </a:cubicBezTo>
                  <a:cubicBezTo>
                    <a:pt x="4134" y="898"/>
                    <a:pt x="4283" y="843"/>
                    <a:pt x="4401" y="843"/>
                  </a:cubicBezTo>
                  <a:cubicBezTo>
                    <a:pt x="4589" y="843"/>
                    <a:pt x="4697" y="984"/>
                    <a:pt x="4738" y="1126"/>
                  </a:cubicBezTo>
                  <a:cubicBezTo>
                    <a:pt x="4791" y="1311"/>
                    <a:pt x="4887" y="1464"/>
                    <a:pt x="5034" y="1464"/>
                  </a:cubicBezTo>
                  <a:cubicBezTo>
                    <a:pt x="5069" y="1464"/>
                    <a:pt x="5107" y="1456"/>
                    <a:pt x="5147" y="1437"/>
                  </a:cubicBezTo>
                  <a:cubicBezTo>
                    <a:pt x="5280" y="1371"/>
                    <a:pt x="5391" y="1267"/>
                    <a:pt x="5489" y="1267"/>
                  </a:cubicBezTo>
                  <a:cubicBezTo>
                    <a:pt x="5536" y="1267"/>
                    <a:pt x="5580" y="1291"/>
                    <a:pt x="5623" y="1355"/>
                  </a:cubicBezTo>
                  <a:cubicBezTo>
                    <a:pt x="5738" y="1601"/>
                    <a:pt x="5623" y="1896"/>
                    <a:pt x="5377" y="1994"/>
                  </a:cubicBezTo>
                  <a:cubicBezTo>
                    <a:pt x="5377" y="1994"/>
                    <a:pt x="5388" y="1995"/>
                    <a:pt x="5408" y="1995"/>
                  </a:cubicBezTo>
                  <a:cubicBezTo>
                    <a:pt x="5548" y="1995"/>
                    <a:pt x="6117" y="1957"/>
                    <a:pt x="6246" y="1355"/>
                  </a:cubicBezTo>
                  <a:cubicBezTo>
                    <a:pt x="6363" y="819"/>
                    <a:pt x="5896" y="0"/>
                    <a:pt x="50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3661025" y="3358250"/>
              <a:ext cx="116425" cy="82375"/>
            </a:xfrm>
            <a:custGeom>
              <a:avLst/>
              <a:gdLst/>
              <a:ahLst/>
              <a:cxnLst/>
              <a:rect l="l" t="t" r="r" b="b"/>
              <a:pathLst>
                <a:path w="4657" h="3295" extrusionOk="0">
                  <a:moveTo>
                    <a:pt x="4656" y="2147"/>
                  </a:moveTo>
                  <a:lnTo>
                    <a:pt x="4656" y="2147"/>
                  </a:lnTo>
                  <a:cubicBezTo>
                    <a:pt x="4654" y="2148"/>
                    <a:pt x="4652" y="2149"/>
                    <a:pt x="4650" y="2150"/>
                  </a:cubicBezTo>
                  <a:lnTo>
                    <a:pt x="4650" y="2150"/>
                  </a:lnTo>
                  <a:cubicBezTo>
                    <a:pt x="4655" y="2148"/>
                    <a:pt x="4657" y="2147"/>
                    <a:pt x="4656" y="2147"/>
                  </a:cubicBezTo>
                  <a:close/>
                  <a:moveTo>
                    <a:pt x="837" y="0"/>
                  </a:moveTo>
                  <a:cubicBezTo>
                    <a:pt x="837" y="0"/>
                    <a:pt x="1" y="918"/>
                    <a:pt x="558" y="1705"/>
                  </a:cubicBezTo>
                  <a:cubicBezTo>
                    <a:pt x="870" y="2164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1"/>
                  </a:cubicBezTo>
                  <a:cubicBezTo>
                    <a:pt x="1181" y="2885"/>
                    <a:pt x="1132" y="3098"/>
                    <a:pt x="1165" y="3295"/>
                  </a:cubicBezTo>
                  <a:cubicBezTo>
                    <a:pt x="1217" y="3203"/>
                    <a:pt x="1310" y="3154"/>
                    <a:pt x="1404" y="3154"/>
                  </a:cubicBezTo>
                  <a:cubicBezTo>
                    <a:pt x="1428" y="3154"/>
                    <a:pt x="1453" y="3157"/>
                    <a:pt x="1476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7" y="3278"/>
                    <a:pt x="2270" y="3221"/>
                    <a:pt x="2443" y="3032"/>
                  </a:cubicBezTo>
                  <a:cubicBezTo>
                    <a:pt x="2820" y="2640"/>
                    <a:pt x="3310" y="2868"/>
                    <a:pt x="4650" y="2150"/>
                  </a:cubicBezTo>
                  <a:lnTo>
                    <a:pt x="4650" y="2150"/>
                  </a:lnTo>
                  <a:cubicBezTo>
                    <a:pt x="4580" y="2182"/>
                    <a:pt x="3886" y="2455"/>
                    <a:pt x="3113" y="2455"/>
                  </a:cubicBezTo>
                  <a:cubicBezTo>
                    <a:pt x="2649" y="2455"/>
                    <a:pt x="2157" y="2357"/>
                    <a:pt x="1755" y="2049"/>
                  </a:cubicBezTo>
                  <a:cubicBezTo>
                    <a:pt x="1115" y="1574"/>
                    <a:pt x="771" y="787"/>
                    <a:pt x="8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814700" y="3172425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8" y="0"/>
                  </a:moveTo>
                  <a:cubicBezTo>
                    <a:pt x="2148" y="0"/>
                    <a:pt x="1625" y="207"/>
                    <a:pt x="1279" y="614"/>
                  </a:cubicBezTo>
                  <a:cubicBezTo>
                    <a:pt x="1" y="2253"/>
                    <a:pt x="902" y="4270"/>
                    <a:pt x="1656" y="5122"/>
                  </a:cubicBezTo>
                  <a:cubicBezTo>
                    <a:pt x="2082" y="5646"/>
                    <a:pt x="2640" y="6040"/>
                    <a:pt x="3262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2" y="4745"/>
                    <a:pt x="1295" y="4319"/>
                    <a:pt x="1164" y="3843"/>
                  </a:cubicBezTo>
                  <a:cubicBezTo>
                    <a:pt x="1017" y="3319"/>
                    <a:pt x="968" y="2778"/>
                    <a:pt x="1000" y="2221"/>
                  </a:cubicBezTo>
                  <a:cubicBezTo>
                    <a:pt x="1132" y="745"/>
                    <a:pt x="1967" y="205"/>
                    <a:pt x="2721" y="172"/>
                  </a:cubicBezTo>
                  <a:cubicBezTo>
                    <a:pt x="3066" y="172"/>
                    <a:pt x="3394" y="319"/>
                    <a:pt x="3639" y="565"/>
                  </a:cubicBezTo>
                  <a:cubicBezTo>
                    <a:pt x="4295" y="1106"/>
                    <a:pt x="3934" y="2057"/>
                    <a:pt x="3394" y="2286"/>
                  </a:cubicBezTo>
                  <a:cubicBezTo>
                    <a:pt x="3271" y="2348"/>
                    <a:pt x="3134" y="2381"/>
                    <a:pt x="2998" y="2381"/>
                  </a:cubicBezTo>
                  <a:cubicBezTo>
                    <a:pt x="2880" y="2381"/>
                    <a:pt x="2762" y="2356"/>
                    <a:pt x="2656" y="2303"/>
                  </a:cubicBezTo>
                  <a:cubicBezTo>
                    <a:pt x="2476" y="2204"/>
                    <a:pt x="2361" y="2040"/>
                    <a:pt x="2328" y="1844"/>
                  </a:cubicBezTo>
                  <a:cubicBezTo>
                    <a:pt x="2328" y="1746"/>
                    <a:pt x="2357" y="1723"/>
                    <a:pt x="2410" y="1723"/>
                  </a:cubicBezTo>
                  <a:cubicBezTo>
                    <a:pt x="2455" y="1723"/>
                    <a:pt x="2518" y="1740"/>
                    <a:pt x="2597" y="1740"/>
                  </a:cubicBezTo>
                  <a:cubicBezTo>
                    <a:pt x="2658" y="1740"/>
                    <a:pt x="2727" y="1730"/>
                    <a:pt x="2803" y="1696"/>
                  </a:cubicBezTo>
                  <a:cubicBezTo>
                    <a:pt x="3000" y="1581"/>
                    <a:pt x="3049" y="1303"/>
                    <a:pt x="2885" y="1139"/>
                  </a:cubicBezTo>
                  <a:cubicBezTo>
                    <a:pt x="2811" y="1065"/>
                    <a:pt x="2710" y="1025"/>
                    <a:pt x="2606" y="1025"/>
                  </a:cubicBezTo>
                  <a:cubicBezTo>
                    <a:pt x="2411" y="1025"/>
                    <a:pt x="2207" y="1168"/>
                    <a:pt x="2164" y="1499"/>
                  </a:cubicBezTo>
                  <a:cubicBezTo>
                    <a:pt x="2131" y="1745"/>
                    <a:pt x="2213" y="1975"/>
                    <a:pt x="2377" y="2155"/>
                  </a:cubicBezTo>
                  <a:cubicBezTo>
                    <a:pt x="2394" y="2172"/>
                    <a:pt x="2426" y="2204"/>
                    <a:pt x="2443" y="2221"/>
                  </a:cubicBezTo>
                  <a:lnTo>
                    <a:pt x="2492" y="2270"/>
                  </a:lnTo>
                  <a:lnTo>
                    <a:pt x="2541" y="2303"/>
                  </a:lnTo>
                  <a:lnTo>
                    <a:pt x="2590" y="2319"/>
                  </a:lnTo>
                  <a:lnTo>
                    <a:pt x="2623" y="2352"/>
                  </a:lnTo>
                  <a:cubicBezTo>
                    <a:pt x="2754" y="2417"/>
                    <a:pt x="2894" y="2450"/>
                    <a:pt x="3031" y="2450"/>
                  </a:cubicBezTo>
                  <a:cubicBezTo>
                    <a:pt x="3168" y="2450"/>
                    <a:pt x="3303" y="2417"/>
                    <a:pt x="3426" y="2352"/>
                  </a:cubicBezTo>
                  <a:cubicBezTo>
                    <a:pt x="4016" y="2139"/>
                    <a:pt x="4443" y="1090"/>
                    <a:pt x="3754" y="450"/>
                  </a:cubicBezTo>
                  <a:cubicBezTo>
                    <a:pt x="3483" y="149"/>
                    <a:pt x="3074" y="0"/>
                    <a:pt x="2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2812775" y="3810725"/>
              <a:ext cx="227050" cy="157950"/>
            </a:xfrm>
            <a:custGeom>
              <a:avLst/>
              <a:gdLst/>
              <a:ahLst/>
              <a:cxnLst/>
              <a:rect l="l" t="t" r="r" b="b"/>
              <a:pathLst>
                <a:path w="9082" h="6318" extrusionOk="0">
                  <a:moveTo>
                    <a:pt x="7070" y="0"/>
                  </a:moveTo>
                  <a:cubicBezTo>
                    <a:pt x="6616" y="0"/>
                    <a:pt x="6189" y="159"/>
                    <a:pt x="5918" y="489"/>
                  </a:cubicBezTo>
                  <a:cubicBezTo>
                    <a:pt x="5541" y="899"/>
                    <a:pt x="5492" y="1538"/>
                    <a:pt x="5820" y="1997"/>
                  </a:cubicBezTo>
                  <a:cubicBezTo>
                    <a:pt x="5902" y="2128"/>
                    <a:pt x="6033" y="2243"/>
                    <a:pt x="6197" y="2308"/>
                  </a:cubicBezTo>
                  <a:lnTo>
                    <a:pt x="6229" y="2325"/>
                  </a:lnTo>
                  <a:lnTo>
                    <a:pt x="6295" y="2341"/>
                  </a:lnTo>
                  <a:cubicBezTo>
                    <a:pt x="6328" y="2357"/>
                    <a:pt x="6361" y="2357"/>
                    <a:pt x="6393" y="2374"/>
                  </a:cubicBezTo>
                  <a:cubicBezTo>
                    <a:pt x="6457" y="2389"/>
                    <a:pt x="6521" y="2396"/>
                    <a:pt x="6585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57" y="1308"/>
                    <a:pt x="6492" y="1718"/>
                    <a:pt x="6721" y="1849"/>
                  </a:cubicBezTo>
                  <a:cubicBezTo>
                    <a:pt x="6772" y="1872"/>
                    <a:pt x="6826" y="1883"/>
                    <a:pt x="6881" y="1883"/>
                  </a:cubicBezTo>
                  <a:cubicBezTo>
                    <a:pt x="6985" y="1883"/>
                    <a:pt x="7088" y="1843"/>
                    <a:pt x="7164" y="1767"/>
                  </a:cubicBezTo>
                  <a:lnTo>
                    <a:pt x="7164" y="1767"/>
                  </a:lnTo>
                  <a:cubicBezTo>
                    <a:pt x="7197" y="1915"/>
                    <a:pt x="7147" y="2062"/>
                    <a:pt x="7016" y="2144"/>
                  </a:cubicBezTo>
                  <a:cubicBezTo>
                    <a:pt x="6871" y="2253"/>
                    <a:pt x="6691" y="2317"/>
                    <a:pt x="6514" y="2317"/>
                  </a:cubicBezTo>
                  <a:cubicBezTo>
                    <a:pt x="6451" y="2317"/>
                    <a:pt x="6388" y="2309"/>
                    <a:pt x="6328" y="2292"/>
                  </a:cubicBezTo>
                  <a:cubicBezTo>
                    <a:pt x="6229" y="2259"/>
                    <a:pt x="6147" y="2226"/>
                    <a:pt x="6066" y="2177"/>
                  </a:cubicBezTo>
                  <a:cubicBezTo>
                    <a:pt x="5557" y="1767"/>
                    <a:pt x="5525" y="1013"/>
                    <a:pt x="5984" y="554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34" y="2652"/>
                    <a:pt x="8491" y="3406"/>
                    <a:pt x="7770" y="3783"/>
                  </a:cubicBezTo>
                  <a:cubicBezTo>
                    <a:pt x="7754" y="3800"/>
                    <a:pt x="7737" y="3800"/>
                    <a:pt x="7705" y="3816"/>
                  </a:cubicBezTo>
                  <a:cubicBezTo>
                    <a:pt x="7623" y="3849"/>
                    <a:pt x="7541" y="3865"/>
                    <a:pt x="7442" y="3898"/>
                  </a:cubicBezTo>
                  <a:cubicBezTo>
                    <a:pt x="7218" y="3950"/>
                    <a:pt x="6994" y="3972"/>
                    <a:pt x="6771" y="3972"/>
                  </a:cubicBezTo>
                  <a:cubicBezTo>
                    <a:pt x="5188" y="3972"/>
                    <a:pt x="3657" y="2835"/>
                    <a:pt x="2318" y="2835"/>
                  </a:cubicBezTo>
                  <a:cubicBezTo>
                    <a:pt x="2166" y="2835"/>
                    <a:pt x="2016" y="2849"/>
                    <a:pt x="1869" y="2882"/>
                  </a:cubicBezTo>
                  <a:cubicBezTo>
                    <a:pt x="624" y="3161"/>
                    <a:pt x="263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84" y="6238"/>
                    <a:pt x="1056" y="6317"/>
                    <a:pt x="1321" y="6317"/>
                  </a:cubicBezTo>
                  <a:cubicBezTo>
                    <a:pt x="1747" y="6317"/>
                    <a:pt x="2156" y="6111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8" y="4352"/>
                    <a:pt x="1684" y="4334"/>
                    <a:pt x="1590" y="4334"/>
                  </a:cubicBezTo>
                  <a:cubicBezTo>
                    <a:pt x="1279" y="4334"/>
                    <a:pt x="979" y="4530"/>
                    <a:pt x="853" y="4832"/>
                  </a:cubicBezTo>
                  <a:cubicBezTo>
                    <a:pt x="820" y="4964"/>
                    <a:pt x="820" y="5095"/>
                    <a:pt x="837" y="5226"/>
                  </a:cubicBezTo>
                  <a:cubicBezTo>
                    <a:pt x="837" y="5242"/>
                    <a:pt x="853" y="5259"/>
                    <a:pt x="853" y="5275"/>
                  </a:cubicBezTo>
                  <a:cubicBezTo>
                    <a:pt x="853" y="5275"/>
                    <a:pt x="853" y="5291"/>
                    <a:pt x="853" y="5291"/>
                  </a:cubicBezTo>
                  <a:cubicBezTo>
                    <a:pt x="927" y="5526"/>
                    <a:pt x="1131" y="5667"/>
                    <a:pt x="1353" y="5667"/>
                  </a:cubicBezTo>
                  <a:cubicBezTo>
                    <a:pt x="1426" y="5667"/>
                    <a:pt x="1501" y="5652"/>
                    <a:pt x="1574" y="5619"/>
                  </a:cubicBezTo>
                  <a:cubicBezTo>
                    <a:pt x="1925" y="5476"/>
                    <a:pt x="1810" y="4913"/>
                    <a:pt x="1457" y="4913"/>
                  </a:cubicBezTo>
                  <a:cubicBezTo>
                    <a:pt x="1447" y="4913"/>
                    <a:pt x="1437" y="4914"/>
                    <a:pt x="1427" y="4914"/>
                  </a:cubicBezTo>
                  <a:cubicBezTo>
                    <a:pt x="1050" y="4964"/>
                    <a:pt x="1115" y="5324"/>
                    <a:pt x="1066" y="5373"/>
                  </a:cubicBezTo>
                  <a:cubicBezTo>
                    <a:pt x="1052" y="5387"/>
                    <a:pt x="1038" y="5393"/>
                    <a:pt x="1023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37" y="5095"/>
                    <a:pt x="853" y="4882"/>
                    <a:pt x="951" y="4701"/>
                  </a:cubicBezTo>
                  <a:cubicBezTo>
                    <a:pt x="1090" y="4506"/>
                    <a:pt x="1316" y="4391"/>
                    <a:pt x="1553" y="4391"/>
                  </a:cubicBezTo>
                  <a:cubicBezTo>
                    <a:pt x="1653" y="4391"/>
                    <a:pt x="1755" y="4412"/>
                    <a:pt x="1853" y="4455"/>
                  </a:cubicBezTo>
                  <a:cubicBezTo>
                    <a:pt x="2312" y="4570"/>
                    <a:pt x="2558" y="5226"/>
                    <a:pt x="2246" y="5718"/>
                  </a:cubicBezTo>
                  <a:cubicBezTo>
                    <a:pt x="2086" y="6029"/>
                    <a:pt x="1703" y="6211"/>
                    <a:pt x="1314" y="6211"/>
                  </a:cubicBezTo>
                  <a:cubicBezTo>
                    <a:pt x="1069" y="6211"/>
                    <a:pt x="820" y="6138"/>
                    <a:pt x="624" y="5980"/>
                  </a:cubicBezTo>
                  <a:cubicBezTo>
                    <a:pt x="83" y="5570"/>
                    <a:pt x="115" y="4636"/>
                    <a:pt x="558" y="4062"/>
                  </a:cubicBezTo>
                  <a:cubicBezTo>
                    <a:pt x="904" y="3580"/>
                    <a:pt x="1492" y="3350"/>
                    <a:pt x="2105" y="3350"/>
                  </a:cubicBezTo>
                  <a:cubicBezTo>
                    <a:pt x="2305" y="3350"/>
                    <a:pt x="2508" y="3374"/>
                    <a:pt x="2705" y="3423"/>
                  </a:cubicBezTo>
                  <a:cubicBezTo>
                    <a:pt x="3525" y="3620"/>
                    <a:pt x="4328" y="3947"/>
                    <a:pt x="5230" y="4193"/>
                  </a:cubicBezTo>
                  <a:cubicBezTo>
                    <a:pt x="5550" y="4253"/>
                    <a:pt x="5879" y="4286"/>
                    <a:pt x="6206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16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2736975" y="3946675"/>
              <a:ext cx="153700" cy="154525"/>
            </a:xfrm>
            <a:custGeom>
              <a:avLst/>
              <a:gdLst/>
              <a:ahLst/>
              <a:cxnLst/>
              <a:rect l="l" t="t" r="r" b="b"/>
              <a:pathLst>
                <a:path w="6148" h="6181" extrusionOk="0">
                  <a:moveTo>
                    <a:pt x="3065" y="1"/>
                  </a:moveTo>
                  <a:cubicBezTo>
                    <a:pt x="3033" y="116"/>
                    <a:pt x="3000" y="230"/>
                    <a:pt x="3000" y="345"/>
                  </a:cubicBezTo>
                  <a:cubicBezTo>
                    <a:pt x="3000" y="345"/>
                    <a:pt x="2918" y="1247"/>
                    <a:pt x="2033" y="1378"/>
                  </a:cubicBezTo>
                  <a:cubicBezTo>
                    <a:pt x="1148" y="1493"/>
                    <a:pt x="574" y="1624"/>
                    <a:pt x="541" y="2296"/>
                  </a:cubicBezTo>
                  <a:cubicBezTo>
                    <a:pt x="511" y="2896"/>
                    <a:pt x="330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0" y="3753"/>
                    <a:pt x="948" y="3753"/>
                  </a:cubicBezTo>
                  <a:cubicBezTo>
                    <a:pt x="1071" y="3753"/>
                    <a:pt x="1203" y="3729"/>
                    <a:pt x="1344" y="3673"/>
                  </a:cubicBezTo>
                  <a:cubicBezTo>
                    <a:pt x="2180" y="3361"/>
                    <a:pt x="2115" y="2804"/>
                    <a:pt x="2115" y="2656"/>
                  </a:cubicBezTo>
                  <a:cubicBezTo>
                    <a:pt x="2130" y="2518"/>
                    <a:pt x="2203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296"/>
                    <a:pt x="1984" y="3853"/>
                    <a:pt x="2279" y="4246"/>
                  </a:cubicBezTo>
                  <a:cubicBezTo>
                    <a:pt x="2639" y="4804"/>
                    <a:pt x="3082" y="6180"/>
                    <a:pt x="3082" y="6180"/>
                  </a:cubicBezTo>
                  <a:cubicBezTo>
                    <a:pt x="3082" y="6180"/>
                    <a:pt x="3524" y="4804"/>
                    <a:pt x="3885" y="4246"/>
                  </a:cubicBezTo>
                  <a:cubicBezTo>
                    <a:pt x="4164" y="3853"/>
                    <a:pt x="4131" y="3296"/>
                    <a:pt x="3787" y="2951"/>
                  </a:cubicBezTo>
                  <a:cubicBezTo>
                    <a:pt x="3541" y="2656"/>
                    <a:pt x="3606" y="2329"/>
                    <a:pt x="3770" y="2312"/>
                  </a:cubicBezTo>
                  <a:cubicBezTo>
                    <a:pt x="3782" y="2310"/>
                    <a:pt x="3793" y="2309"/>
                    <a:pt x="3803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67" y="3378"/>
                    <a:pt x="4803" y="3673"/>
                  </a:cubicBezTo>
                  <a:cubicBezTo>
                    <a:pt x="4941" y="3725"/>
                    <a:pt x="5070" y="3747"/>
                    <a:pt x="5190" y="3747"/>
                  </a:cubicBezTo>
                  <a:cubicBezTo>
                    <a:pt x="5784" y="3747"/>
                    <a:pt x="6147" y="3214"/>
                    <a:pt x="6147" y="3214"/>
                  </a:cubicBezTo>
                  <a:lnTo>
                    <a:pt x="6147" y="3214"/>
                  </a:lnTo>
                  <a:cubicBezTo>
                    <a:pt x="6121" y="3219"/>
                    <a:pt x="6095" y="3222"/>
                    <a:pt x="6071" y="3222"/>
                  </a:cubicBezTo>
                  <a:cubicBezTo>
                    <a:pt x="5801" y="3222"/>
                    <a:pt x="5620" y="2896"/>
                    <a:pt x="5590" y="2296"/>
                  </a:cubicBezTo>
                  <a:cubicBezTo>
                    <a:pt x="5557" y="1624"/>
                    <a:pt x="4967" y="1493"/>
                    <a:pt x="4098" y="1378"/>
                  </a:cubicBezTo>
                  <a:cubicBezTo>
                    <a:pt x="3229" y="1263"/>
                    <a:pt x="3147" y="362"/>
                    <a:pt x="3147" y="362"/>
                  </a:cubicBezTo>
                  <a:cubicBezTo>
                    <a:pt x="3131" y="230"/>
                    <a:pt x="3098" y="116"/>
                    <a:pt x="30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2839825" y="3900300"/>
              <a:ext cx="161900" cy="92300"/>
            </a:xfrm>
            <a:custGeom>
              <a:avLst/>
              <a:gdLst/>
              <a:ahLst/>
              <a:cxnLst/>
              <a:rect l="l" t="t" r="r" b="b"/>
              <a:pathLst>
                <a:path w="6476" h="3692" extrusionOk="0">
                  <a:moveTo>
                    <a:pt x="961" y="1"/>
                  </a:moveTo>
                  <a:cubicBezTo>
                    <a:pt x="340" y="1"/>
                    <a:pt x="1" y="266"/>
                    <a:pt x="1" y="266"/>
                  </a:cubicBezTo>
                  <a:cubicBezTo>
                    <a:pt x="237" y="192"/>
                    <a:pt x="454" y="142"/>
                    <a:pt x="669" y="142"/>
                  </a:cubicBezTo>
                  <a:cubicBezTo>
                    <a:pt x="975" y="142"/>
                    <a:pt x="1277" y="242"/>
                    <a:pt x="1623" y="512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77" y="2921"/>
                    <a:pt x="2738" y="3085"/>
                  </a:cubicBezTo>
                  <a:cubicBezTo>
                    <a:pt x="3098" y="3249"/>
                    <a:pt x="2902" y="3692"/>
                    <a:pt x="2902" y="3692"/>
                  </a:cubicBezTo>
                  <a:cubicBezTo>
                    <a:pt x="4246" y="2872"/>
                    <a:pt x="3394" y="1938"/>
                    <a:pt x="3164" y="1659"/>
                  </a:cubicBezTo>
                  <a:cubicBezTo>
                    <a:pt x="2975" y="1443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4" y="1249"/>
                  </a:cubicBezTo>
                  <a:cubicBezTo>
                    <a:pt x="3656" y="1381"/>
                    <a:pt x="3279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0" y="2086"/>
                    <a:pt x="5109" y="2087"/>
                    <a:pt x="5099" y="2087"/>
                  </a:cubicBezTo>
                  <a:cubicBezTo>
                    <a:pt x="4766" y="2087"/>
                    <a:pt x="4962" y="1573"/>
                    <a:pt x="4787" y="1413"/>
                  </a:cubicBezTo>
                  <a:cubicBezTo>
                    <a:pt x="4713" y="1350"/>
                    <a:pt x="4619" y="1321"/>
                    <a:pt x="4523" y="1321"/>
                  </a:cubicBezTo>
                  <a:cubicBezTo>
                    <a:pt x="4469" y="1321"/>
                    <a:pt x="4414" y="1330"/>
                    <a:pt x="4361" y="1348"/>
                  </a:cubicBezTo>
                  <a:cubicBezTo>
                    <a:pt x="4306" y="1360"/>
                    <a:pt x="4253" y="1367"/>
                    <a:pt x="4205" y="1367"/>
                  </a:cubicBezTo>
                  <a:cubicBezTo>
                    <a:pt x="4065" y="1367"/>
                    <a:pt x="3972" y="1314"/>
                    <a:pt x="4033" y="1217"/>
                  </a:cubicBezTo>
                  <a:cubicBezTo>
                    <a:pt x="4066" y="1175"/>
                    <a:pt x="4102" y="1159"/>
                    <a:pt x="4149" y="1159"/>
                  </a:cubicBezTo>
                  <a:cubicBezTo>
                    <a:pt x="4283" y="1159"/>
                    <a:pt x="4508" y="1295"/>
                    <a:pt x="5033" y="1331"/>
                  </a:cubicBezTo>
                  <a:cubicBezTo>
                    <a:pt x="5060" y="1333"/>
                    <a:pt x="5088" y="1334"/>
                    <a:pt x="5115" y="1334"/>
                  </a:cubicBezTo>
                  <a:cubicBezTo>
                    <a:pt x="5893" y="1334"/>
                    <a:pt x="6475" y="676"/>
                    <a:pt x="6475" y="676"/>
                  </a:cubicBezTo>
                  <a:lnTo>
                    <a:pt x="6475" y="676"/>
                  </a:lnTo>
                  <a:cubicBezTo>
                    <a:pt x="6016" y="932"/>
                    <a:pt x="5529" y="1030"/>
                    <a:pt x="5040" y="1030"/>
                  </a:cubicBezTo>
                  <a:cubicBezTo>
                    <a:pt x="3868" y="1030"/>
                    <a:pt x="2685" y="468"/>
                    <a:pt x="1853" y="168"/>
                  </a:cubicBezTo>
                  <a:cubicBezTo>
                    <a:pt x="1512" y="45"/>
                    <a:pt x="1213" y="1"/>
                    <a:pt x="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2881625" y="3808375"/>
              <a:ext cx="90175" cy="63350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2521" y="1"/>
                  </a:moveTo>
                  <a:cubicBezTo>
                    <a:pt x="1931" y="1"/>
                    <a:pt x="1246" y="124"/>
                    <a:pt x="869" y="616"/>
                  </a:cubicBezTo>
                  <a:cubicBezTo>
                    <a:pt x="0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295" y="1501"/>
                    <a:pt x="2262" y="1271"/>
                  </a:cubicBezTo>
                  <a:cubicBezTo>
                    <a:pt x="2180" y="1025"/>
                    <a:pt x="2230" y="747"/>
                    <a:pt x="2410" y="550"/>
                  </a:cubicBezTo>
                  <a:cubicBezTo>
                    <a:pt x="2656" y="206"/>
                    <a:pt x="3607" y="124"/>
                    <a:pt x="3607" y="124"/>
                  </a:cubicBezTo>
                  <a:cubicBezTo>
                    <a:pt x="3607" y="124"/>
                    <a:pt x="3111" y="1"/>
                    <a:pt x="25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2950475" y="3741375"/>
              <a:ext cx="56575" cy="67100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48" y="1"/>
                  </a:moveTo>
                  <a:cubicBezTo>
                    <a:pt x="1148" y="1"/>
                    <a:pt x="1344" y="542"/>
                    <a:pt x="1000" y="739"/>
                  </a:cubicBezTo>
                  <a:cubicBezTo>
                    <a:pt x="639" y="919"/>
                    <a:pt x="0" y="1345"/>
                    <a:pt x="262" y="2017"/>
                  </a:cubicBezTo>
                  <a:cubicBezTo>
                    <a:pt x="506" y="2684"/>
                    <a:pt x="1670" y="2431"/>
                    <a:pt x="2248" y="2603"/>
                  </a:cubicBezTo>
                  <a:lnTo>
                    <a:pt x="2248" y="2603"/>
                  </a:lnTo>
                  <a:cubicBezTo>
                    <a:pt x="2137" y="2553"/>
                    <a:pt x="1398" y="2110"/>
                    <a:pt x="1459" y="1443"/>
                  </a:cubicBezTo>
                  <a:cubicBezTo>
                    <a:pt x="1525" y="706"/>
                    <a:pt x="1443" y="181"/>
                    <a:pt x="1148" y="1"/>
                  </a:cubicBezTo>
                  <a:close/>
                  <a:moveTo>
                    <a:pt x="2248" y="2603"/>
                  </a:moveTo>
                  <a:cubicBezTo>
                    <a:pt x="2255" y="2606"/>
                    <a:pt x="2260" y="2608"/>
                    <a:pt x="2261" y="2608"/>
                  </a:cubicBezTo>
                  <a:cubicBezTo>
                    <a:pt x="2262" y="2608"/>
                    <a:pt x="2262" y="2607"/>
                    <a:pt x="2262" y="2607"/>
                  </a:cubicBezTo>
                  <a:cubicBezTo>
                    <a:pt x="2258" y="2606"/>
                    <a:pt x="2253" y="2604"/>
                    <a:pt x="2248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3011525" y="3770900"/>
              <a:ext cx="79925" cy="107775"/>
            </a:xfrm>
            <a:custGeom>
              <a:avLst/>
              <a:gdLst/>
              <a:ahLst/>
              <a:cxnLst/>
              <a:rect l="l" t="t" r="r" b="b"/>
              <a:pathLst>
                <a:path w="3197" h="4311" extrusionOk="0">
                  <a:moveTo>
                    <a:pt x="378" y="0"/>
                  </a:moveTo>
                  <a:cubicBezTo>
                    <a:pt x="1" y="1344"/>
                    <a:pt x="541" y="1606"/>
                    <a:pt x="1099" y="2475"/>
                  </a:cubicBezTo>
                  <a:cubicBezTo>
                    <a:pt x="1656" y="3344"/>
                    <a:pt x="1050" y="4311"/>
                    <a:pt x="1050" y="4311"/>
                  </a:cubicBezTo>
                  <a:cubicBezTo>
                    <a:pt x="1459" y="4032"/>
                    <a:pt x="1804" y="3360"/>
                    <a:pt x="2492" y="2918"/>
                  </a:cubicBezTo>
                  <a:cubicBezTo>
                    <a:pt x="3197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2" y="1695"/>
                    <a:pt x="2760" y="1747"/>
                    <a:pt x="2595" y="1747"/>
                  </a:cubicBezTo>
                  <a:cubicBezTo>
                    <a:pt x="2554" y="1747"/>
                    <a:pt x="2508" y="1744"/>
                    <a:pt x="2459" y="1738"/>
                  </a:cubicBezTo>
                  <a:cubicBezTo>
                    <a:pt x="2428" y="1730"/>
                    <a:pt x="2398" y="1727"/>
                    <a:pt x="2369" y="1727"/>
                  </a:cubicBezTo>
                  <a:cubicBezTo>
                    <a:pt x="2134" y="1727"/>
                    <a:pt x="1962" y="1947"/>
                    <a:pt x="2049" y="2180"/>
                  </a:cubicBezTo>
                  <a:cubicBezTo>
                    <a:pt x="2116" y="2354"/>
                    <a:pt x="1986" y="2518"/>
                    <a:pt x="1829" y="2518"/>
                  </a:cubicBezTo>
                  <a:cubicBezTo>
                    <a:pt x="1794" y="2518"/>
                    <a:pt x="1757" y="2510"/>
                    <a:pt x="1722" y="2492"/>
                  </a:cubicBezTo>
                  <a:cubicBezTo>
                    <a:pt x="1558" y="2426"/>
                    <a:pt x="1558" y="2065"/>
                    <a:pt x="1787" y="1885"/>
                  </a:cubicBezTo>
                  <a:cubicBezTo>
                    <a:pt x="2000" y="1705"/>
                    <a:pt x="2148" y="1311"/>
                    <a:pt x="1951" y="689"/>
                  </a:cubicBezTo>
                  <a:cubicBezTo>
                    <a:pt x="1810" y="202"/>
                    <a:pt x="1340" y="96"/>
                    <a:pt x="1016" y="96"/>
                  </a:cubicBezTo>
                  <a:cubicBezTo>
                    <a:pt x="924" y="96"/>
                    <a:pt x="845" y="104"/>
                    <a:pt x="787" y="115"/>
                  </a:cubicBezTo>
                  <a:cubicBezTo>
                    <a:pt x="756" y="122"/>
                    <a:pt x="726" y="125"/>
                    <a:pt x="695" y="125"/>
                  </a:cubicBezTo>
                  <a:cubicBezTo>
                    <a:pt x="580" y="125"/>
                    <a:pt x="468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2993500" y="3612200"/>
              <a:ext cx="202850" cy="202550"/>
            </a:xfrm>
            <a:custGeom>
              <a:avLst/>
              <a:gdLst/>
              <a:ahLst/>
              <a:cxnLst/>
              <a:rect l="l" t="t" r="r" b="b"/>
              <a:pathLst>
                <a:path w="8114" h="8102" extrusionOk="0">
                  <a:moveTo>
                    <a:pt x="5733" y="1"/>
                  </a:moveTo>
                  <a:cubicBezTo>
                    <a:pt x="5224" y="1"/>
                    <a:pt x="4727" y="178"/>
                    <a:pt x="4426" y="562"/>
                  </a:cubicBezTo>
                  <a:cubicBezTo>
                    <a:pt x="4131" y="1005"/>
                    <a:pt x="4082" y="1562"/>
                    <a:pt x="4311" y="2037"/>
                  </a:cubicBezTo>
                  <a:cubicBezTo>
                    <a:pt x="4519" y="2444"/>
                    <a:pt x="4854" y="2591"/>
                    <a:pt x="5184" y="2591"/>
                  </a:cubicBezTo>
                  <a:cubicBezTo>
                    <a:pt x="5531" y="2591"/>
                    <a:pt x="5872" y="2427"/>
                    <a:pt x="6049" y="2234"/>
                  </a:cubicBezTo>
                  <a:cubicBezTo>
                    <a:pt x="6229" y="2037"/>
                    <a:pt x="6311" y="1759"/>
                    <a:pt x="6245" y="1496"/>
                  </a:cubicBezTo>
                  <a:cubicBezTo>
                    <a:pt x="6187" y="1168"/>
                    <a:pt x="5959" y="1028"/>
                    <a:pt x="5751" y="1028"/>
                  </a:cubicBezTo>
                  <a:cubicBezTo>
                    <a:pt x="5606" y="1028"/>
                    <a:pt x="5470" y="1096"/>
                    <a:pt x="5409" y="1218"/>
                  </a:cubicBezTo>
                  <a:cubicBezTo>
                    <a:pt x="5278" y="1496"/>
                    <a:pt x="5344" y="1841"/>
                    <a:pt x="5754" y="1906"/>
                  </a:cubicBezTo>
                  <a:cubicBezTo>
                    <a:pt x="6098" y="1972"/>
                    <a:pt x="5918" y="2398"/>
                    <a:pt x="5475" y="2513"/>
                  </a:cubicBezTo>
                  <a:cubicBezTo>
                    <a:pt x="5398" y="2533"/>
                    <a:pt x="5319" y="2543"/>
                    <a:pt x="5240" y="2543"/>
                  </a:cubicBezTo>
                  <a:cubicBezTo>
                    <a:pt x="4886" y="2543"/>
                    <a:pt x="4541" y="2340"/>
                    <a:pt x="4393" y="2004"/>
                  </a:cubicBezTo>
                  <a:cubicBezTo>
                    <a:pt x="4196" y="1562"/>
                    <a:pt x="4246" y="1037"/>
                    <a:pt x="4524" y="644"/>
                  </a:cubicBezTo>
                  <a:cubicBezTo>
                    <a:pt x="4794" y="306"/>
                    <a:pt x="5253" y="147"/>
                    <a:pt x="5718" y="147"/>
                  </a:cubicBezTo>
                  <a:cubicBezTo>
                    <a:pt x="5818" y="147"/>
                    <a:pt x="5918" y="154"/>
                    <a:pt x="6016" y="169"/>
                  </a:cubicBezTo>
                  <a:cubicBezTo>
                    <a:pt x="7229" y="300"/>
                    <a:pt x="7917" y="1988"/>
                    <a:pt x="7196" y="3152"/>
                  </a:cubicBezTo>
                  <a:cubicBezTo>
                    <a:pt x="6967" y="3512"/>
                    <a:pt x="6622" y="3807"/>
                    <a:pt x="6229" y="4004"/>
                  </a:cubicBezTo>
                  <a:cubicBezTo>
                    <a:pt x="5842" y="4170"/>
                    <a:pt x="5392" y="4253"/>
                    <a:pt x="4869" y="4253"/>
                  </a:cubicBezTo>
                  <a:cubicBezTo>
                    <a:pt x="4462" y="4253"/>
                    <a:pt x="4010" y="4203"/>
                    <a:pt x="3508" y="4103"/>
                  </a:cubicBezTo>
                  <a:cubicBezTo>
                    <a:pt x="3202" y="4041"/>
                    <a:pt x="2903" y="4011"/>
                    <a:pt x="2616" y="4011"/>
                  </a:cubicBezTo>
                  <a:cubicBezTo>
                    <a:pt x="1289" y="4011"/>
                    <a:pt x="239" y="4667"/>
                    <a:pt x="131" y="5987"/>
                  </a:cubicBezTo>
                  <a:cubicBezTo>
                    <a:pt x="0" y="7577"/>
                    <a:pt x="1049" y="8102"/>
                    <a:pt x="1049" y="8102"/>
                  </a:cubicBezTo>
                  <a:cubicBezTo>
                    <a:pt x="1049" y="8102"/>
                    <a:pt x="1033" y="8086"/>
                    <a:pt x="1017" y="8069"/>
                  </a:cubicBezTo>
                  <a:cubicBezTo>
                    <a:pt x="459" y="7414"/>
                    <a:pt x="607" y="6217"/>
                    <a:pt x="607" y="6217"/>
                  </a:cubicBezTo>
                  <a:cubicBezTo>
                    <a:pt x="705" y="5709"/>
                    <a:pt x="967" y="5234"/>
                    <a:pt x="1361" y="4906"/>
                  </a:cubicBezTo>
                  <a:cubicBezTo>
                    <a:pt x="1942" y="4465"/>
                    <a:pt x="2676" y="4379"/>
                    <a:pt x="3159" y="4379"/>
                  </a:cubicBezTo>
                  <a:cubicBezTo>
                    <a:pt x="3466" y="4379"/>
                    <a:pt x="3672" y="4414"/>
                    <a:pt x="3672" y="4414"/>
                  </a:cubicBezTo>
                  <a:cubicBezTo>
                    <a:pt x="3934" y="4447"/>
                    <a:pt x="4164" y="4463"/>
                    <a:pt x="4377" y="4463"/>
                  </a:cubicBezTo>
                  <a:cubicBezTo>
                    <a:pt x="4483" y="4470"/>
                    <a:pt x="4592" y="4473"/>
                    <a:pt x="4702" y="4473"/>
                  </a:cubicBezTo>
                  <a:cubicBezTo>
                    <a:pt x="5673" y="4473"/>
                    <a:pt x="6740" y="4191"/>
                    <a:pt x="7344" y="3234"/>
                  </a:cubicBezTo>
                  <a:cubicBezTo>
                    <a:pt x="8114" y="1988"/>
                    <a:pt x="7360" y="169"/>
                    <a:pt x="6032" y="21"/>
                  </a:cubicBezTo>
                  <a:cubicBezTo>
                    <a:pt x="5933" y="8"/>
                    <a:pt x="5833" y="1"/>
                    <a:pt x="5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3018900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3047575" y="3728400"/>
              <a:ext cx="116825" cy="59725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28" y="202"/>
                    <a:pt x="1035" y="513"/>
                    <a:pt x="935" y="995"/>
                  </a:cubicBezTo>
                  <a:cubicBezTo>
                    <a:pt x="804" y="1405"/>
                    <a:pt x="968" y="1864"/>
                    <a:pt x="1312" y="2126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25" y="1880"/>
                    <a:pt x="2706" y="1438"/>
                  </a:cubicBezTo>
                  <a:cubicBezTo>
                    <a:pt x="2861" y="1033"/>
                    <a:pt x="2424" y="879"/>
                    <a:pt x="2240" y="879"/>
                  </a:cubicBezTo>
                  <a:cubicBezTo>
                    <a:pt x="2231" y="879"/>
                    <a:pt x="2222" y="880"/>
                    <a:pt x="2214" y="881"/>
                  </a:cubicBezTo>
                  <a:cubicBezTo>
                    <a:pt x="2110" y="890"/>
                    <a:pt x="2028" y="910"/>
                    <a:pt x="1956" y="910"/>
                  </a:cubicBezTo>
                  <a:cubicBezTo>
                    <a:pt x="1902" y="910"/>
                    <a:pt x="1853" y="899"/>
                    <a:pt x="1804" y="864"/>
                  </a:cubicBezTo>
                  <a:cubicBezTo>
                    <a:pt x="1698" y="785"/>
                    <a:pt x="1742" y="578"/>
                    <a:pt x="2012" y="578"/>
                  </a:cubicBezTo>
                  <a:cubicBezTo>
                    <a:pt x="2076" y="578"/>
                    <a:pt x="2154" y="590"/>
                    <a:pt x="2247" y="618"/>
                  </a:cubicBezTo>
                  <a:cubicBezTo>
                    <a:pt x="2722" y="766"/>
                    <a:pt x="2574" y="1225"/>
                    <a:pt x="3312" y="1372"/>
                  </a:cubicBezTo>
                  <a:cubicBezTo>
                    <a:pt x="3368" y="1384"/>
                    <a:pt x="3421" y="1389"/>
                    <a:pt x="3471" y="1389"/>
                  </a:cubicBezTo>
                  <a:cubicBezTo>
                    <a:pt x="4061" y="1389"/>
                    <a:pt x="4219" y="642"/>
                    <a:pt x="4279" y="536"/>
                  </a:cubicBezTo>
                  <a:cubicBezTo>
                    <a:pt x="4394" y="389"/>
                    <a:pt x="4525" y="274"/>
                    <a:pt x="4672" y="159"/>
                  </a:cubicBezTo>
                  <a:lnTo>
                    <a:pt x="4672" y="159"/>
                  </a:lnTo>
                  <a:cubicBezTo>
                    <a:pt x="4463" y="274"/>
                    <a:pt x="4088" y="393"/>
                    <a:pt x="3549" y="393"/>
                  </a:cubicBezTo>
                  <a:cubicBezTo>
                    <a:pt x="3161" y="393"/>
                    <a:pt x="2688" y="331"/>
                    <a:pt x="2132" y="159"/>
                  </a:cubicBezTo>
                  <a:cubicBezTo>
                    <a:pt x="1734" y="41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3054550" y="3619275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492" y="279"/>
                    <a:pt x="1427" y="722"/>
                    <a:pt x="705" y="1344"/>
                  </a:cubicBezTo>
                  <a:cubicBezTo>
                    <a:pt x="1" y="1967"/>
                    <a:pt x="197" y="2426"/>
                    <a:pt x="345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77" y="2984"/>
                    <a:pt x="1230" y="2344"/>
                    <a:pt x="1164" y="2148"/>
                  </a:cubicBezTo>
                  <a:cubicBezTo>
                    <a:pt x="1099" y="1951"/>
                    <a:pt x="1132" y="1836"/>
                    <a:pt x="1246" y="1836"/>
                  </a:cubicBezTo>
                  <a:cubicBezTo>
                    <a:pt x="1361" y="1836"/>
                    <a:pt x="1345" y="2066"/>
                    <a:pt x="1328" y="2344"/>
                  </a:cubicBezTo>
                  <a:cubicBezTo>
                    <a:pt x="1312" y="2639"/>
                    <a:pt x="1263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7" y="2615"/>
                    <a:pt x="1806" y="2412"/>
                    <a:pt x="1574" y="1656"/>
                  </a:cubicBezTo>
                  <a:cubicBezTo>
                    <a:pt x="1377" y="1082"/>
                    <a:pt x="1509" y="427"/>
                    <a:pt x="193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3169300" y="3499825"/>
              <a:ext cx="48375" cy="191600"/>
            </a:xfrm>
            <a:custGeom>
              <a:avLst/>
              <a:gdLst/>
              <a:ahLst/>
              <a:cxnLst/>
              <a:rect l="l" t="t" r="r" b="b"/>
              <a:pathLst>
                <a:path w="1935" h="7664" extrusionOk="0">
                  <a:moveTo>
                    <a:pt x="1301" y="1"/>
                  </a:moveTo>
                  <a:cubicBezTo>
                    <a:pt x="988" y="1"/>
                    <a:pt x="754" y="369"/>
                    <a:pt x="754" y="369"/>
                  </a:cubicBezTo>
                  <a:cubicBezTo>
                    <a:pt x="0" y="1500"/>
                    <a:pt x="836" y="3287"/>
                    <a:pt x="984" y="5172"/>
                  </a:cubicBezTo>
                  <a:cubicBezTo>
                    <a:pt x="1131" y="7040"/>
                    <a:pt x="476" y="7663"/>
                    <a:pt x="476" y="7663"/>
                  </a:cubicBezTo>
                  <a:cubicBezTo>
                    <a:pt x="1164" y="7122"/>
                    <a:pt x="1328" y="5352"/>
                    <a:pt x="1197" y="3992"/>
                  </a:cubicBezTo>
                  <a:cubicBezTo>
                    <a:pt x="1066" y="2631"/>
                    <a:pt x="1082" y="1353"/>
                    <a:pt x="1344" y="1090"/>
                  </a:cubicBezTo>
                  <a:cubicBezTo>
                    <a:pt x="1607" y="828"/>
                    <a:pt x="1934" y="271"/>
                    <a:pt x="1508" y="58"/>
                  </a:cubicBezTo>
                  <a:cubicBezTo>
                    <a:pt x="1436" y="18"/>
                    <a:pt x="1367" y="1"/>
                    <a:pt x="13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3123400" y="3474500"/>
              <a:ext cx="213925" cy="254625"/>
            </a:xfrm>
            <a:custGeom>
              <a:avLst/>
              <a:gdLst/>
              <a:ahLst/>
              <a:cxnLst/>
              <a:rect l="l" t="t" r="r" b="b"/>
              <a:pathLst>
                <a:path w="8557" h="10185" extrusionOk="0">
                  <a:moveTo>
                    <a:pt x="6292" y="0"/>
                  </a:moveTo>
                  <a:cubicBezTo>
                    <a:pt x="6092" y="0"/>
                    <a:pt x="5888" y="23"/>
                    <a:pt x="5688" y="71"/>
                  </a:cubicBezTo>
                  <a:cubicBezTo>
                    <a:pt x="4492" y="317"/>
                    <a:pt x="3721" y="1579"/>
                    <a:pt x="3508" y="2841"/>
                  </a:cubicBezTo>
                  <a:cubicBezTo>
                    <a:pt x="3262" y="4136"/>
                    <a:pt x="3508" y="5382"/>
                    <a:pt x="3459" y="6480"/>
                  </a:cubicBezTo>
                  <a:cubicBezTo>
                    <a:pt x="3524" y="7463"/>
                    <a:pt x="3147" y="8430"/>
                    <a:pt x="2459" y="9135"/>
                  </a:cubicBezTo>
                  <a:cubicBezTo>
                    <a:pt x="1787" y="9758"/>
                    <a:pt x="918" y="10119"/>
                    <a:pt x="0" y="10184"/>
                  </a:cubicBezTo>
                  <a:cubicBezTo>
                    <a:pt x="935" y="10151"/>
                    <a:pt x="1820" y="9807"/>
                    <a:pt x="2508" y="9201"/>
                  </a:cubicBezTo>
                  <a:cubicBezTo>
                    <a:pt x="3246" y="8496"/>
                    <a:pt x="3656" y="7512"/>
                    <a:pt x="3606" y="6480"/>
                  </a:cubicBezTo>
                  <a:cubicBezTo>
                    <a:pt x="3672" y="5365"/>
                    <a:pt x="3426" y="4119"/>
                    <a:pt x="3672" y="2874"/>
                  </a:cubicBezTo>
                  <a:cubicBezTo>
                    <a:pt x="3918" y="1628"/>
                    <a:pt x="4606" y="464"/>
                    <a:pt x="5721" y="218"/>
                  </a:cubicBezTo>
                  <a:cubicBezTo>
                    <a:pt x="5852" y="169"/>
                    <a:pt x="5983" y="153"/>
                    <a:pt x="6114" y="153"/>
                  </a:cubicBezTo>
                  <a:cubicBezTo>
                    <a:pt x="6159" y="149"/>
                    <a:pt x="6204" y="148"/>
                    <a:pt x="6248" y="148"/>
                  </a:cubicBezTo>
                  <a:cubicBezTo>
                    <a:pt x="6645" y="148"/>
                    <a:pt x="7036" y="278"/>
                    <a:pt x="7360" y="513"/>
                  </a:cubicBezTo>
                  <a:cubicBezTo>
                    <a:pt x="8065" y="1087"/>
                    <a:pt x="7983" y="2316"/>
                    <a:pt x="7557" y="2710"/>
                  </a:cubicBezTo>
                  <a:cubicBezTo>
                    <a:pt x="7357" y="2888"/>
                    <a:pt x="7133" y="2961"/>
                    <a:pt x="6934" y="2961"/>
                  </a:cubicBezTo>
                  <a:cubicBezTo>
                    <a:pt x="6675" y="2961"/>
                    <a:pt x="6458" y="2837"/>
                    <a:pt x="6393" y="2661"/>
                  </a:cubicBezTo>
                  <a:lnTo>
                    <a:pt x="6393" y="2661"/>
                  </a:lnTo>
                  <a:cubicBezTo>
                    <a:pt x="6393" y="2661"/>
                    <a:pt x="6428" y="2666"/>
                    <a:pt x="6481" y="2666"/>
                  </a:cubicBezTo>
                  <a:cubicBezTo>
                    <a:pt x="6619" y="2666"/>
                    <a:pt x="6879" y="2631"/>
                    <a:pt x="6950" y="2382"/>
                  </a:cubicBezTo>
                  <a:cubicBezTo>
                    <a:pt x="7081" y="2071"/>
                    <a:pt x="6885" y="1726"/>
                    <a:pt x="6557" y="1677"/>
                  </a:cubicBezTo>
                  <a:cubicBezTo>
                    <a:pt x="6501" y="1661"/>
                    <a:pt x="6446" y="1654"/>
                    <a:pt x="6392" y="1654"/>
                  </a:cubicBezTo>
                  <a:cubicBezTo>
                    <a:pt x="6007" y="1654"/>
                    <a:pt x="5708" y="2042"/>
                    <a:pt x="5852" y="2431"/>
                  </a:cubicBezTo>
                  <a:cubicBezTo>
                    <a:pt x="5941" y="2811"/>
                    <a:pt x="6465" y="3099"/>
                    <a:pt x="7007" y="3099"/>
                  </a:cubicBezTo>
                  <a:cubicBezTo>
                    <a:pt x="7260" y="3099"/>
                    <a:pt x="7518" y="3036"/>
                    <a:pt x="7737" y="2890"/>
                  </a:cubicBezTo>
                  <a:cubicBezTo>
                    <a:pt x="8147" y="2677"/>
                    <a:pt x="8557" y="1972"/>
                    <a:pt x="8262" y="1169"/>
                  </a:cubicBezTo>
                  <a:cubicBezTo>
                    <a:pt x="8034" y="459"/>
                    <a:pt x="7192" y="0"/>
                    <a:pt x="62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3225025" y="3510075"/>
              <a:ext cx="62725" cy="52750"/>
            </a:xfrm>
            <a:custGeom>
              <a:avLst/>
              <a:gdLst/>
              <a:ahLst/>
              <a:cxnLst/>
              <a:rect l="l" t="t" r="r" b="b"/>
              <a:pathLst>
                <a:path w="2509" h="2110" extrusionOk="0">
                  <a:moveTo>
                    <a:pt x="691" y="1"/>
                  </a:moveTo>
                  <a:cubicBezTo>
                    <a:pt x="622" y="1"/>
                    <a:pt x="551" y="8"/>
                    <a:pt x="476" y="25"/>
                  </a:cubicBezTo>
                  <a:cubicBezTo>
                    <a:pt x="607" y="107"/>
                    <a:pt x="640" y="271"/>
                    <a:pt x="541" y="385"/>
                  </a:cubicBezTo>
                  <a:cubicBezTo>
                    <a:pt x="394" y="615"/>
                    <a:pt x="0" y="1320"/>
                    <a:pt x="558" y="1860"/>
                  </a:cubicBezTo>
                  <a:cubicBezTo>
                    <a:pt x="737" y="2045"/>
                    <a:pt x="991" y="2109"/>
                    <a:pt x="1256" y="2109"/>
                  </a:cubicBezTo>
                  <a:cubicBezTo>
                    <a:pt x="1792" y="2109"/>
                    <a:pt x="2377" y="1850"/>
                    <a:pt x="2508" y="1795"/>
                  </a:cubicBezTo>
                  <a:lnTo>
                    <a:pt x="2508" y="1795"/>
                  </a:lnTo>
                  <a:cubicBezTo>
                    <a:pt x="2508" y="1795"/>
                    <a:pt x="2476" y="1799"/>
                    <a:pt x="2423" y="1799"/>
                  </a:cubicBezTo>
                  <a:cubicBezTo>
                    <a:pt x="2208" y="1799"/>
                    <a:pt x="1653" y="1735"/>
                    <a:pt x="1574" y="1090"/>
                  </a:cubicBezTo>
                  <a:cubicBezTo>
                    <a:pt x="1488" y="400"/>
                    <a:pt x="1175" y="1"/>
                    <a:pt x="6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3228300" y="3513150"/>
              <a:ext cx="120100" cy="137300"/>
            </a:xfrm>
            <a:custGeom>
              <a:avLst/>
              <a:gdLst/>
              <a:ahLst/>
              <a:cxnLst/>
              <a:rect l="l" t="t" r="r" b="b"/>
              <a:pathLst>
                <a:path w="4804" h="5492" extrusionOk="0">
                  <a:moveTo>
                    <a:pt x="4328" y="0"/>
                  </a:moveTo>
                  <a:lnTo>
                    <a:pt x="4328" y="0"/>
                  </a:lnTo>
                  <a:cubicBezTo>
                    <a:pt x="4475" y="557"/>
                    <a:pt x="4279" y="1164"/>
                    <a:pt x="3803" y="1508"/>
                  </a:cubicBezTo>
                  <a:cubicBezTo>
                    <a:pt x="3017" y="2082"/>
                    <a:pt x="1902" y="1787"/>
                    <a:pt x="1000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80"/>
                    <a:pt x="1" y="5491"/>
                  </a:cubicBezTo>
                  <a:cubicBezTo>
                    <a:pt x="312" y="5294"/>
                    <a:pt x="476" y="4934"/>
                    <a:pt x="443" y="4573"/>
                  </a:cubicBezTo>
                  <a:cubicBezTo>
                    <a:pt x="428" y="3925"/>
                    <a:pt x="514" y="3204"/>
                    <a:pt x="716" y="3204"/>
                  </a:cubicBezTo>
                  <a:cubicBezTo>
                    <a:pt x="728" y="3204"/>
                    <a:pt x="741" y="3207"/>
                    <a:pt x="755" y="3213"/>
                  </a:cubicBezTo>
                  <a:cubicBezTo>
                    <a:pt x="984" y="3327"/>
                    <a:pt x="787" y="3573"/>
                    <a:pt x="705" y="3721"/>
                  </a:cubicBezTo>
                  <a:cubicBezTo>
                    <a:pt x="607" y="3885"/>
                    <a:pt x="443" y="4540"/>
                    <a:pt x="1164" y="4950"/>
                  </a:cubicBezTo>
                  <a:cubicBezTo>
                    <a:pt x="1164" y="4950"/>
                    <a:pt x="935" y="4426"/>
                    <a:pt x="1328" y="4147"/>
                  </a:cubicBezTo>
                  <a:cubicBezTo>
                    <a:pt x="1738" y="3868"/>
                    <a:pt x="2000" y="3704"/>
                    <a:pt x="1951" y="3131"/>
                  </a:cubicBezTo>
                  <a:cubicBezTo>
                    <a:pt x="1907" y="2608"/>
                    <a:pt x="2238" y="2175"/>
                    <a:pt x="2473" y="2175"/>
                  </a:cubicBezTo>
                  <a:cubicBezTo>
                    <a:pt x="2503" y="2175"/>
                    <a:pt x="2532" y="2182"/>
                    <a:pt x="2558" y="2196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3" y="2721"/>
                    <a:pt x="2181" y="2983"/>
                    <a:pt x="2328" y="3147"/>
                  </a:cubicBezTo>
                  <a:cubicBezTo>
                    <a:pt x="2541" y="3393"/>
                    <a:pt x="2476" y="3704"/>
                    <a:pt x="2197" y="3803"/>
                  </a:cubicBezTo>
                  <a:cubicBezTo>
                    <a:pt x="2197" y="3803"/>
                    <a:pt x="2254" y="3809"/>
                    <a:pt x="2348" y="3809"/>
                  </a:cubicBezTo>
                  <a:cubicBezTo>
                    <a:pt x="2674" y="3809"/>
                    <a:pt x="3452" y="3731"/>
                    <a:pt x="3934" y="3032"/>
                  </a:cubicBezTo>
                  <a:cubicBezTo>
                    <a:pt x="4574" y="2147"/>
                    <a:pt x="4803" y="820"/>
                    <a:pt x="4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3314775" y="3475325"/>
              <a:ext cx="74175" cy="48825"/>
            </a:xfrm>
            <a:custGeom>
              <a:avLst/>
              <a:gdLst/>
              <a:ahLst/>
              <a:cxnLst/>
              <a:rect l="l" t="t" r="r" b="b"/>
              <a:pathLst>
                <a:path w="2967" h="1953" extrusionOk="0">
                  <a:moveTo>
                    <a:pt x="927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10" y="136"/>
                    <a:pt x="770" y="415"/>
                    <a:pt x="918" y="792"/>
                  </a:cubicBezTo>
                  <a:cubicBezTo>
                    <a:pt x="1124" y="1307"/>
                    <a:pt x="1502" y="1953"/>
                    <a:pt x="2257" y="1953"/>
                  </a:cubicBezTo>
                  <a:cubicBezTo>
                    <a:pt x="2464" y="1953"/>
                    <a:pt x="2699" y="1904"/>
                    <a:pt x="2967" y="1792"/>
                  </a:cubicBezTo>
                  <a:cubicBezTo>
                    <a:pt x="2787" y="1726"/>
                    <a:pt x="2672" y="1562"/>
                    <a:pt x="2672" y="1365"/>
                  </a:cubicBezTo>
                  <a:cubicBezTo>
                    <a:pt x="2672" y="1082"/>
                    <a:pt x="2635" y="1"/>
                    <a:pt x="92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3381150" y="3474675"/>
              <a:ext cx="36500" cy="28450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77" y="0"/>
                  </a:moveTo>
                  <a:cubicBezTo>
                    <a:pt x="807" y="0"/>
                    <a:pt x="653" y="133"/>
                    <a:pt x="640" y="326"/>
                  </a:cubicBezTo>
                  <a:cubicBezTo>
                    <a:pt x="640" y="485"/>
                    <a:pt x="765" y="589"/>
                    <a:pt x="897" y="589"/>
                  </a:cubicBezTo>
                  <a:cubicBezTo>
                    <a:pt x="956" y="589"/>
                    <a:pt x="1015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7" y="277"/>
                    <a:pt x="1012" y="270"/>
                    <a:pt x="990" y="270"/>
                  </a:cubicBezTo>
                  <a:cubicBezTo>
                    <a:pt x="924" y="270"/>
                    <a:pt x="890" y="334"/>
                    <a:pt x="902" y="408"/>
                  </a:cubicBezTo>
                  <a:cubicBezTo>
                    <a:pt x="913" y="440"/>
                    <a:pt x="898" y="454"/>
                    <a:pt x="873" y="454"/>
                  </a:cubicBezTo>
                  <a:cubicBezTo>
                    <a:pt x="822" y="454"/>
                    <a:pt x="727" y="388"/>
                    <a:pt x="738" y="277"/>
                  </a:cubicBezTo>
                  <a:cubicBezTo>
                    <a:pt x="762" y="158"/>
                    <a:pt x="872" y="74"/>
                    <a:pt x="993" y="74"/>
                  </a:cubicBezTo>
                  <a:cubicBezTo>
                    <a:pt x="1039" y="74"/>
                    <a:pt x="1086" y="86"/>
                    <a:pt x="1131" y="113"/>
                  </a:cubicBezTo>
                  <a:cubicBezTo>
                    <a:pt x="1394" y="260"/>
                    <a:pt x="1312" y="851"/>
                    <a:pt x="738" y="900"/>
                  </a:cubicBezTo>
                  <a:cubicBezTo>
                    <a:pt x="724" y="901"/>
                    <a:pt x="710" y="902"/>
                    <a:pt x="696" y="902"/>
                  </a:cubicBezTo>
                  <a:cubicBezTo>
                    <a:pt x="336" y="902"/>
                    <a:pt x="17" y="506"/>
                    <a:pt x="17" y="506"/>
                  </a:cubicBezTo>
                  <a:lnTo>
                    <a:pt x="17" y="506"/>
                  </a:lnTo>
                  <a:cubicBezTo>
                    <a:pt x="0" y="703"/>
                    <a:pt x="82" y="883"/>
                    <a:pt x="230" y="1014"/>
                  </a:cubicBezTo>
                  <a:cubicBezTo>
                    <a:pt x="349" y="1094"/>
                    <a:pt x="486" y="1137"/>
                    <a:pt x="623" y="1137"/>
                  </a:cubicBezTo>
                  <a:cubicBezTo>
                    <a:pt x="712" y="1137"/>
                    <a:pt x="802" y="1119"/>
                    <a:pt x="886" y="1080"/>
                  </a:cubicBezTo>
                  <a:cubicBezTo>
                    <a:pt x="1099" y="1031"/>
                    <a:pt x="1279" y="867"/>
                    <a:pt x="1361" y="670"/>
                  </a:cubicBezTo>
                  <a:cubicBezTo>
                    <a:pt x="1459" y="424"/>
                    <a:pt x="1361" y="146"/>
                    <a:pt x="1115" y="31"/>
                  </a:cubicBezTo>
                  <a:cubicBezTo>
                    <a:pt x="1070" y="10"/>
                    <a:pt x="1023" y="0"/>
                    <a:pt x="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2813600" y="3656125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7" y="1182"/>
                    <a:pt x="328" y="1821"/>
                    <a:pt x="591" y="2362"/>
                  </a:cubicBezTo>
                  <a:cubicBezTo>
                    <a:pt x="825" y="2783"/>
                    <a:pt x="1259" y="3021"/>
                    <a:pt x="1709" y="3021"/>
                  </a:cubicBezTo>
                  <a:cubicBezTo>
                    <a:pt x="1890" y="3021"/>
                    <a:pt x="2073" y="2983"/>
                    <a:pt x="2246" y="2903"/>
                  </a:cubicBezTo>
                  <a:cubicBezTo>
                    <a:pt x="2951" y="2723"/>
                    <a:pt x="3098" y="1788"/>
                    <a:pt x="2476" y="1411"/>
                  </a:cubicBezTo>
                  <a:cubicBezTo>
                    <a:pt x="2397" y="1370"/>
                    <a:pt x="2316" y="1352"/>
                    <a:pt x="2237" y="1352"/>
                  </a:cubicBezTo>
                  <a:cubicBezTo>
                    <a:pt x="1906" y="1352"/>
                    <a:pt x="1619" y="1680"/>
                    <a:pt x="1738" y="2050"/>
                  </a:cubicBezTo>
                  <a:cubicBezTo>
                    <a:pt x="1875" y="2324"/>
                    <a:pt x="2182" y="2346"/>
                    <a:pt x="2318" y="2346"/>
                  </a:cubicBezTo>
                  <a:cubicBezTo>
                    <a:pt x="2346" y="2346"/>
                    <a:pt x="2366" y="2346"/>
                    <a:pt x="2377" y="2346"/>
                  </a:cubicBezTo>
                  <a:cubicBezTo>
                    <a:pt x="2443" y="2346"/>
                    <a:pt x="2443" y="2378"/>
                    <a:pt x="2443" y="2378"/>
                  </a:cubicBezTo>
                  <a:cubicBezTo>
                    <a:pt x="2486" y="2566"/>
                    <a:pt x="2250" y="2855"/>
                    <a:pt x="1803" y="2855"/>
                  </a:cubicBezTo>
                  <a:cubicBezTo>
                    <a:pt x="1741" y="2855"/>
                    <a:pt x="1676" y="2849"/>
                    <a:pt x="1607" y="2837"/>
                  </a:cubicBezTo>
                  <a:cubicBezTo>
                    <a:pt x="1410" y="2804"/>
                    <a:pt x="1230" y="2723"/>
                    <a:pt x="1099" y="2575"/>
                  </a:cubicBezTo>
                  <a:cubicBezTo>
                    <a:pt x="410" y="1936"/>
                    <a:pt x="738" y="559"/>
                    <a:pt x="1754" y="297"/>
                  </a:cubicBezTo>
                  <a:cubicBezTo>
                    <a:pt x="1902" y="256"/>
                    <a:pt x="2054" y="235"/>
                    <a:pt x="2205" y="235"/>
                  </a:cubicBezTo>
                  <a:cubicBezTo>
                    <a:pt x="2357" y="235"/>
                    <a:pt x="2508" y="256"/>
                    <a:pt x="2656" y="297"/>
                  </a:cubicBezTo>
                  <a:cubicBezTo>
                    <a:pt x="2836" y="346"/>
                    <a:pt x="3016" y="428"/>
                    <a:pt x="3180" y="559"/>
                  </a:cubicBezTo>
                  <a:cubicBezTo>
                    <a:pt x="3525" y="838"/>
                    <a:pt x="3738" y="1264"/>
                    <a:pt x="3770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312" y="4247"/>
                    <a:pt x="1558" y="4558"/>
                    <a:pt x="984" y="5083"/>
                  </a:cubicBezTo>
                  <a:cubicBezTo>
                    <a:pt x="427" y="5591"/>
                    <a:pt x="82" y="6296"/>
                    <a:pt x="33" y="7066"/>
                  </a:cubicBezTo>
                  <a:cubicBezTo>
                    <a:pt x="0" y="7755"/>
                    <a:pt x="394" y="8492"/>
                    <a:pt x="1033" y="8673"/>
                  </a:cubicBezTo>
                  <a:cubicBezTo>
                    <a:pt x="1168" y="8719"/>
                    <a:pt x="1306" y="8740"/>
                    <a:pt x="1442" y="8740"/>
                  </a:cubicBezTo>
                  <a:cubicBezTo>
                    <a:pt x="1936" y="8740"/>
                    <a:pt x="2396" y="8457"/>
                    <a:pt x="2525" y="8033"/>
                  </a:cubicBezTo>
                  <a:cubicBezTo>
                    <a:pt x="2721" y="7542"/>
                    <a:pt x="2508" y="7001"/>
                    <a:pt x="2033" y="6788"/>
                  </a:cubicBezTo>
                  <a:cubicBezTo>
                    <a:pt x="1935" y="6722"/>
                    <a:pt x="1820" y="6706"/>
                    <a:pt x="1705" y="6706"/>
                  </a:cubicBezTo>
                  <a:cubicBezTo>
                    <a:pt x="1662" y="6698"/>
                    <a:pt x="1619" y="6694"/>
                    <a:pt x="1576" y="6694"/>
                  </a:cubicBezTo>
                  <a:cubicBezTo>
                    <a:pt x="1245" y="6694"/>
                    <a:pt x="938" y="6911"/>
                    <a:pt x="836" y="7230"/>
                  </a:cubicBezTo>
                  <a:cubicBezTo>
                    <a:pt x="720" y="7724"/>
                    <a:pt x="994" y="7991"/>
                    <a:pt x="1308" y="7991"/>
                  </a:cubicBezTo>
                  <a:cubicBezTo>
                    <a:pt x="1391" y="7991"/>
                    <a:pt x="1476" y="7972"/>
                    <a:pt x="1558" y="7935"/>
                  </a:cubicBezTo>
                  <a:cubicBezTo>
                    <a:pt x="1869" y="7771"/>
                    <a:pt x="1918" y="7361"/>
                    <a:pt x="1672" y="7115"/>
                  </a:cubicBezTo>
                  <a:cubicBezTo>
                    <a:pt x="1596" y="7048"/>
                    <a:pt x="1492" y="7015"/>
                    <a:pt x="1389" y="7015"/>
                  </a:cubicBezTo>
                  <a:cubicBezTo>
                    <a:pt x="1315" y="7015"/>
                    <a:pt x="1242" y="7032"/>
                    <a:pt x="1181" y="7066"/>
                  </a:cubicBezTo>
                  <a:cubicBezTo>
                    <a:pt x="1162" y="7078"/>
                    <a:pt x="1148" y="7082"/>
                    <a:pt x="1138" y="7082"/>
                  </a:cubicBezTo>
                  <a:cubicBezTo>
                    <a:pt x="1105" y="7082"/>
                    <a:pt x="1115" y="7033"/>
                    <a:pt x="1115" y="7033"/>
                  </a:cubicBezTo>
                  <a:cubicBezTo>
                    <a:pt x="1226" y="6812"/>
                    <a:pt x="1521" y="6784"/>
                    <a:pt x="1661" y="6784"/>
                  </a:cubicBezTo>
                  <a:cubicBezTo>
                    <a:pt x="1708" y="6784"/>
                    <a:pt x="1738" y="6788"/>
                    <a:pt x="1738" y="6788"/>
                  </a:cubicBezTo>
                  <a:cubicBezTo>
                    <a:pt x="1820" y="6788"/>
                    <a:pt x="1918" y="6804"/>
                    <a:pt x="2000" y="6837"/>
                  </a:cubicBezTo>
                  <a:cubicBezTo>
                    <a:pt x="2459" y="7033"/>
                    <a:pt x="2656" y="7558"/>
                    <a:pt x="2443" y="8000"/>
                  </a:cubicBezTo>
                  <a:cubicBezTo>
                    <a:pt x="2315" y="8384"/>
                    <a:pt x="1908" y="8638"/>
                    <a:pt x="1463" y="8638"/>
                  </a:cubicBezTo>
                  <a:cubicBezTo>
                    <a:pt x="1337" y="8638"/>
                    <a:pt x="1209" y="8618"/>
                    <a:pt x="1082" y="8574"/>
                  </a:cubicBezTo>
                  <a:cubicBezTo>
                    <a:pt x="509" y="8394"/>
                    <a:pt x="148" y="7722"/>
                    <a:pt x="181" y="7050"/>
                  </a:cubicBezTo>
                  <a:cubicBezTo>
                    <a:pt x="230" y="6345"/>
                    <a:pt x="558" y="5689"/>
                    <a:pt x="1099" y="5214"/>
                  </a:cubicBezTo>
                  <a:cubicBezTo>
                    <a:pt x="1640" y="4706"/>
                    <a:pt x="2410" y="4427"/>
                    <a:pt x="3000" y="3837"/>
                  </a:cubicBezTo>
                  <a:cubicBezTo>
                    <a:pt x="3590" y="3280"/>
                    <a:pt x="4000" y="2493"/>
                    <a:pt x="3934" y="1690"/>
                  </a:cubicBezTo>
                  <a:cubicBezTo>
                    <a:pt x="3869" y="919"/>
                    <a:pt x="3312" y="264"/>
                    <a:pt x="2558" y="67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2815650" y="3738925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8" y="1"/>
                  </a:moveTo>
                  <a:lnTo>
                    <a:pt x="1508" y="1"/>
                  </a:lnTo>
                  <a:cubicBezTo>
                    <a:pt x="1508" y="1"/>
                    <a:pt x="1361" y="66"/>
                    <a:pt x="1345" y="148"/>
                  </a:cubicBezTo>
                  <a:cubicBezTo>
                    <a:pt x="1328" y="246"/>
                    <a:pt x="1213" y="328"/>
                    <a:pt x="1017" y="328"/>
                  </a:cubicBezTo>
                  <a:cubicBezTo>
                    <a:pt x="820" y="328"/>
                    <a:pt x="0" y="394"/>
                    <a:pt x="50" y="2410"/>
                  </a:cubicBezTo>
                  <a:cubicBezTo>
                    <a:pt x="50" y="2410"/>
                    <a:pt x="132" y="1672"/>
                    <a:pt x="754" y="1394"/>
                  </a:cubicBezTo>
                  <a:cubicBezTo>
                    <a:pt x="1377" y="1115"/>
                    <a:pt x="1705" y="853"/>
                    <a:pt x="1590" y="460"/>
                  </a:cubicBezTo>
                  <a:cubicBezTo>
                    <a:pt x="1476" y="83"/>
                    <a:pt x="1508" y="1"/>
                    <a:pt x="1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2832850" y="356067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6" y="672"/>
                    <a:pt x="4181" y="2197"/>
                    <a:pt x="4263" y="4426"/>
                  </a:cubicBezTo>
                  <a:cubicBezTo>
                    <a:pt x="4345" y="6278"/>
                    <a:pt x="3263" y="7983"/>
                    <a:pt x="1558" y="8704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0"/>
                    <a:pt x="678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6" y="9641"/>
                    <a:pt x="1725" y="9673"/>
                    <a:pt x="1819" y="9673"/>
                  </a:cubicBezTo>
                  <a:cubicBezTo>
                    <a:pt x="1985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56" y="9638"/>
                    <a:pt x="2771" y="9229"/>
                    <a:pt x="2574" y="8934"/>
                  </a:cubicBezTo>
                  <a:cubicBezTo>
                    <a:pt x="2476" y="8779"/>
                    <a:pt x="2318" y="8697"/>
                    <a:pt x="2141" y="8697"/>
                  </a:cubicBezTo>
                  <a:cubicBezTo>
                    <a:pt x="2111" y="8697"/>
                    <a:pt x="2081" y="8699"/>
                    <a:pt x="2050" y="8704"/>
                  </a:cubicBezTo>
                  <a:cubicBezTo>
                    <a:pt x="2050" y="8704"/>
                    <a:pt x="2263" y="8655"/>
                    <a:pt x="3312" y="7803"/>
                  </a:cubicBezTo>
                  <a:cubicBezTo>
                    <a:pt x="4590" y="6754"/>
                    <a:pt x="4525" y="7114"/>
                    <a:pt x="5459" y="6622"/>
                  </a:cubicBezTo>
                  <a:cubicBezTo>
                    <a:pt x="6393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19" y="5257"/>
                    <a:pt x="5956" y="5443"/>
                    <a:pt x="5457" y="5443"/>
                  </a:cubicBezTo>
                  <a:cubicBezTo>
                    <a:pt x="5437" y="5443"/>
                    <a:pt x="5416" y="5443"/>
                    <a:pt x="5394" y="5442"/>
                  </a:cubicBezTo>
                  <a:cubicBezTo>
                    <a:pt x="5365" y="5440"/>
                    <a:pt x="5337" y="5439"/>
                    <a:pt x="5309" y="5439"/>
                  </a:cubicBezTo>
                  <a:cubicBezTo>
                    <a:pt x="4949" y="5439"/>
                    <a:pt x="4628" y="5632"/>
                    <a:pt x="4476" y="5967"/>
                  </a:cubicBezTo>
                  <a:cubicBezTo>
                    <a:pt x="4410" y="6082"/>
                    <a:pt x="4328" y="6180"/>
                    <a:pt x="4213" y="6262"/>
                  </a:cubicBezTo>
                  <a:cubicBezTo>
                    <a:pt x="4558" y="5918"/>
                    <a:pt x="4607" y="5147"/>
                    <a:pt x="4705" y="4508"/>
                  </a:cubicBezTo>
                  <a:cubicBezTo>
                    <a:pt x="4820" y="3869"/>
                    <a:pt x="5099" y="4082"/>
                    <a:pt x="5672" y="3688"/>
                  </a:cubicBezTo>
                  <a:cubicBezTo>
                    <a:pt x="6230" y="3311"/>
                    <a:pt x="5935" y="2803"/>
                    <a:pt x="5869" y="2672"/>
                  </a:cubicBezTo>
                  <a:cubicBezTo>
                    <a:pt x="5836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02" y="2672"/>
                    <a:pt x="4853" y="2984"/>
                  </a:cubicBezTo>
                  <a:cubicBezTo>
                    <a:pt x="4853" y="3130"/>
                    <a:pt x="4755" y="3309"/>
                    <a:pt x="4622" y="3309"/>
                  </a:cubicBezTo>
                  <a:cubicBezTo>
                    <a:pt x="4591" y="3309"/>
                    <a:pt x="4559" y="3300"/>
                    <a:pt x="4525" y="3279"/>
                  </a:cubicBezTo>
                  <a:cubicBezTo>
                    <a:pt x="4328" y="3180"/>
                    <a:pt x="4410" y="2885"/>
                    <a:pt x="4410" y="2885"/>
                  </a:cubicBezTo>
                  <a:cubicBezTo>
                    <a:pt x="4607" y="2295"/>
                    <a:pt x="5181" y="2525"/>
                    <a:pt x="5640" y="1836"/>
                  </a:cubicBezTo>
                  <a:cubicBezTo>
                    <a:pt x="6049" y="1230"/>
                    <a:pt x="5476" y="590"/>
                    <a:pt x="5279" y="410"/>
                  </a:cubicBezTo>
                  <a:cubicBezTo>
                    <a:pt x="5164" y="312"/>
                    <a:pt x="5148" y="132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2873025" y="3497350"/>
              <a:ext cx="72950" cy="268650"/>
            </a:xfrm>
            <a:custGeom>
              <a:avLst/>
              <a:gdLst/>
              <a:ahLst/>
              <a:cxnLst/>
              <a:rect l="l" t="t" r="r" b="b"/>
              <a:pathLst>
                <a:path w="2918" h="10746" extrusionOk="0">
                  <a:moveTo>
                    <a:pt x="1625" y="0"/>
                  </a:moveTo>
                  <a:cubicBezTo>
                    <a:pt x="1289" y="0"/>
                    <a:pt x="942" y="125"/>
                    <a:pt x="672" y="419"/>
                  </a:cubicBezTo>
                  <a:cubicBezTo>
                    <a:pt x="0" y="1238"/>
                    <a:pt x="131" y="2468"/>
                    <a:pt x="508" y="3500"/>
                  </a:cubicBezTo>
                  <a:cubicBezTo>
                    <a:pt x="1361" y="5549"/>
                    <a:pt x="2246" y="7516"/>
                    <a:pt x="1689" y="8959"/>
                  </a:cubicBezTo>
                  <a:cubicBezTo>
                    <a:pt x="1443" y="9696"/>
                    <a:pt x="918" y="10336"/>
                    <a:pt x="246" y="10745"/>
                  </a:cubicBezTo>
                  <a:cubicBezTo>
                    <a:pt x="328" y="10696"/>
                    <a:pt x="1230" y="10286"/>
                    <a:pt x="1770" y="8975"/>
                  </a:cubicBezTo>
                  <a:cubicBezTo>
                    <a:pt x="2393" y="7500"/>
                    <a:pt x="1508" y="5451"/>
                    <a:pt x="689" y="3435"/>
                  </a:cubicBezTo>
                  <a:cubicBezTo>
                    <a:pt x="312" y="2435"/>
                    <a:pt x="181" y="1238"/>
                    <a:pt x="787" y="501"/>
                  </a:cubicBezTo>
                  <a:cubicBezTo>
                    <a:pt x="1014" y="225"/>
                    <a:pt x="1327" y="108"/>
                    <a:pt x="1637" y="108"/>
                  </a:cubicBezTo>
                  <a:cubicBezTo>
                    <a:pt x="2157" y="108"/>
                    <a:pt x="2666" y="438"/>
                    <a:pt x="2738" y="911"/>
                  </a:cubicBezTo>
                  <a:cubicBezTo>
                    <a:pt x="2846" y="1435"/>
                    <a:pt x="2445" y="1916"/>
                    <a:pt x="1933" y="1916"/>
                  </a:cubicBezTo>
                  <a:cubicBezTo>
                    <a:pt x="1901" y="1916"/>
                    <a:pt x="1869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70" y="1894"/>
                    <a:pt x="1754" y="1894"/>
                  </a:cubicBezTo>
                  <a:cubicBezTo>
                    <a:pt x="1689" y="1861"/>
                    <a:pt x="1623" y="1812"/>
                    <a:pt x="1590" y="1747"/>
                  </a:cubicBezTo>
                  <a:cubicBezTo>
                    <a:pt x="1590" y="1747"/>
                    <a:pt x="1541" y="1697"/>
                    <a:pt x="1590" y="1648"/>
                  </a:cubicBezTo>
                  <a:cubicBezTo>
                    <a:pt x="1623" y="1615"/>
                    <a:pt x="1967" y="1632"/>
                    <a:pt x="2000" y="1320"/>
                  </a:cubicBezTo>
                  <a:cubicBezTo>
                    <a:pt x="2010" y="1069"/>
                    <a:pt x="1806" y="904"/>
                    <a:pt x="1598" y="904"/>
                  </a:cubicBezTo>
                  <a:cubicBezTo>
                    <a:pt x="1480" y="904"/>
                    <a:pt x="1361" y="956"/>
                    <a:pt x="1279" y="1075"/>
                  </a:cubicBezTo>
                  <a:cubicBezTo>
                    <a:pt x="1068" y="1334"/>
                    <a:pt x="1353" y="1960"/>
                    <a:pt x="1913" y="1960"/>
                  </a:cubicBezTo>
                  <a:cubicBezTo>
                    <a:pt x="1920" y="1960"/>
                    <a:pt x="1927" y="1960"/>
                    <a:pt x="1934" y="1960"/>
                  </a:cubicBezTo>
                  <a:cubicBezTo>
                    <a:pt x="2492" y="1960"/>
                    <a:pt x="2918" y="1452"/>
                    <a:pt x="2820" y="894"/>
                  </a:cubicBezTo>
                  <a:cubicBezTo>
                    <a:pt x="2757" y="375"/>
                    <a:pt x="2207" y="0"/>
                    <a:pt x="1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2879175" y="376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2814000" y="3486900"/>
              <a:ext cx="69300" cy="204100"/>
            </a:xfrm>
            <a:custGeom>
              <a:avLst/>
              <a:gdLst/>
              <a:ahLst/>
              <a:cxnLst/>
              <a:rect l="l" t="t" r="r" b="b"/>
              <a:pathLst>
                <a:path w="2772" h="8164" extrusionOk="0">
                  <a:moveTo>
                    <a:pt x="689" y="1"/>
                  </a:moveTo>
                  <a:cubicBezTo>
                    <a:pt x="689" y="1"/>
                    <a:pt x="66" y="181"/>
                    <a:pt x="198" y="1083"/>
                  </a:cubicBezTo>
                  <a:cubicBezTo>
                    <a:pt x="345" y="1968"/>
                    <a:pt x="1050" y="2460"/>
                    <a:pt x="1460" y="2902"/>
                  </a:cubicBezTo>
                  <a:cubicBezTo>
                    <a:pt x="1804" y="3279"/>
                    <a:pt x="2460" y="4132"/>
                    <a:pt x="2132" y="4984"/>
                  </a:cubicBezTo>
                  <a:cubicBezTo>
                    <a:pt x="2033" y="5213"/>
                    <a:pt x="1902" y="5410"/>
                    <a:pt x="1722" y="5574"/>
                  </a:cubicBezTo>
                  <a:cubicBezTo>
                    <a:pt x="1148" y="6082"/>
                    <a:pt x="755" y="6328"/>
                    <a:pt x="443" y="6754"/>
                  </a:cubicBezTo>
                  <a:cubicBezTo>
                    <a:pt x="148" y="7164"/>
                    <a:pt x="1" y="7656"/>
                    <a:pt x="1" y="8164"/>
                  </a:cubicBezTo>
                  <a:cubicBezTo>
                    <a:pt x="1" y="8016"/>
                    <a:pt x="66" y="6951"/>
                    <a:pt x="1197" y="6148"/>
                  </a:cubicBezTo>
                  <a:cubicBezTo>
                    <a:pt x="2509" y="5230"/>
                    <a:pt x="2771" y="4312"/>
                    <a:pt x="2328" y="2919"/>
                  </a:cubicBezTo>
                  <a:cubicBezTo>
                    <a:pt x="1804" y="1296"/>
                    <a:pt x="361" y="1116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2897600" y="3251000"/>
              <a:ext cx="61275" cy="136775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30" y="0"/>
                  </a:moveTo>
                  <a:cubicBezTo>
                    <a:pt x="1399" y="0"/>
                    <a:pt x="1370" y="4"/>
                    <a:pt x="1345" y="12"/>
                  </a:cubicBezTo>
                  <a:cubicBezTo>
                    <a:pt x="1033" y="110"/>
                    <a:pt x="968" y="373"/>
                    <a:pt x="1115" y="733"/>
                  </a:cubicBezTo>
                  <a:cubicBezTo>
                    <a:pt x="1279" y="1094"/>
                    <a:pt x="1787" y="1143"/>
                    <a:pt x="1656" y="2815"/>
                  </a:cubicBezTo>
                  <a:cubicBezTo>
                    <a:pt x="1525" y="4470"/>
                    <a:pt x="1" y="5470"/>
                    <a:pt x="1" y="5470"/>
                  </a:cubicBezTo>
                  <a:cubicBezTo>
                    <a:pt x="263" y="5421"/>
                    <a:pt x="1837" y="4470"/>
                    <a:pt x="2148" y="2438"/>
                  </a:cubicBezTo>
                  <a:cubicBezTo>
                    <a:pt x="2450" y="565"/>
                    <a:pt x="1792" y="0"/>
                    <a:pt x="14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2853750" y="3213700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1681" y="1"/>
                  </a:moveTo>
                  <a:cubicBezTo>
                    <a:pt x="1291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34" y="1488"/>
                  </a:cubicBezTo>
                  <a:cubicBezTo>
                    <a:pt x="90" y="1985"/>
                    <a:pt x="616" y="2421"/>
                    <a:pt x="1225" y="2421"/>
                  </a:cubicBezTo>
                  <a:cubicBezTo>
                    <a:pt x="1318" y="2421"/>
                    <a:pt x="1413" y="2411"/>
                    <a:pt x="1509" y="2389"/>
                  </a:cubicBezTo>
                  <a:cubicBezTo>
                    <a:pt x="1607" y="2373"/>
                    <a:pt x="1722" y="2340"/>
                    <a:pt x="1804" y="2291"/>
                  </a:cubicBezTo>
                  <a:lnTo>
                    <a:pt x="1820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6"/>
                    <a:pt x="1329" y="963"/>
                  </a:cubicBezTo>
                  <a:cubicBezTo>
                    <a:pt x="952" y="1160"/>
                    <a:pt x="1066" y="1717"/>
                    <a:pt x="1476" y="1766"/>
                  </a:cubicBezTo>
                  <a:cubicBezTo>
                    <a:pt x="1507" y="1774"/>
                    <a:pt x="1537" y="1778"/>
                    <a:pt x="1567" y="1778"/>
                  </a:cubicBezTo>
                  <a:cubicBezTo>
                    <a:pt x="1792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48" y="1717"/>
                    <a:pt x="2132" y="1848"/>
                    <a:pt x="2083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4" y="2308"/>
                    <a:pt x="1324" y="2308"/>
                    <a:pt x="1313" y="2308"/>
                  </a:cubicBezTo>
                  <a:cubicBezTo>
                    <a:pt x="609" y="2308"/>
                    <a:pt x="142" y="1249"/>
                    <a:pt x="788" y="619"/>
                  </a:cubicBezTo>
                  <a:cubicBezTo>
                    <a:pt x="1059" y="326"/>
                    <a:pt x="1444" y="200"/>
                    <a:pt x="1858" y="200"/>
                  </a:cubicBezTo>
                  <a:cubicBezTo>
                    <a:pt x="2371" y="200"/>
                    <a:pt x="2926" y="393"/>
                    <a:pt x="3361" y="701"/>
                  </a:cubicBezTo>
                  <a:cubicBezTo>
                    <a:pt x="5066" y="1996"/>
                    <a:pt x="4820" y="4258"/>
                    <a:pt x="4328" y="5405"/>
                  </a:cubicBezTo>
                  <a:cubicBezTo>
                    <a:pt x="4050" y="6094"/>
                    <a:pt x="3591" y="6684"/>
                    <a:pt x="3017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62" y="1930"/>
                    <a:pt x="3459" y="553"/>
                  </a:cubicBezTo>
                  <a:cubicBezTo>
                    <a:pt x="3099" y="307"/>
                    <a:pt x="2689" y="144"/>
                    <a:pt x="2263" y="62"/>
                  </a:cubicBezTo>
                  <a:cubicBezTo>
                    <a:pt x="2090" y="27"/>
                    <a:pt x="1892" y="1"/>
                    <a:pt x="16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2883675" y="3075500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99" y="0"/>
                  </a:moveTo>
                  <a:lnTo>
                    <a:pt x="1099" y="0"/>
                  </a:lnTo>
                  <a:cubicBezTo>
                    <a:pt x="0" y="2869"/>
                    <a:pt x="1279" y="4377"/>
                    <a:pt x="2541" y="5622"/>
                  </a:cubicBezTo>
                  <a:cubicBezTo>
                    <a:pt x="3803" y="6852"/>
                    <a:pt x="3754" y="8212"/>
                    <a:pt x="3754" y="8212"/>
                  </a:cubicBezTo>
                  <a:cubicBezTo>
                    <a:pt x="4656" y="7294"/>
                    <a:pt x="3590" y="5606"/>
                    <a:pt x="4459" y="4262"/>
                  </a:cubicBezTo>
                  <a:cubicBezTo>
                    <a:pt x="5196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16" y="3754"/>
                  </a:cubicBezTo>
                  <a:cubicBezTo>
                    <a:pt x="2656" y="4459"/>
                    <a:pt x="3262" y="5819"/>
                    <a:pt x="3262" y="5819"/>
                  </a:cubicBezTo>
                  <a:cubicBezTo>
                    <a:pt x="2066" y="4950"/>
                    <a:pt x="2312" y="4164"/>
                    <a:pt x="2656" y="3770"/>
                  </a:cubicBezTo>
                  <a:cubicBezTo>
                    <a:pt x="3000" y="3377"/>
                    <a:pt x="2525" y="3016"/>
                    <a:pt x="2541" y="2803"/>
                  </a:cubicBezTo>
                  <a:cubicBezTo>
                    <a:pt x="2541" y="2656"/>
                    <a:pt x="2590" y="2508"/>
                    <a:pt x="2639" y="2377"/>
                  </a:cubicBezTo>
                  <a:cubicBezTo>
                    <a:pt x="2639" y="2377"/>
                    <a:pt x="2568" y="2329"/>
                    <a:pt x="2432" y="2329"/>
                  </a:cubicBezTo>
                  <a:cubicBezTo>
                    <a:pt x="2316" y="2329"/>
                    <a:pt x="2154" y="2364"/>
                    <a:pt x="1951" y="2492"/>
                  </a:cubicBezTo>
                  <a:cubicBezTo>
                    <a:pt x="1213" y="2983"/>
                    <a:pt x="1525" y="4098"/>
                    <a:pt x="1525" y="4098"/>
                  </a:cubicBezTo>
                  <a:cubicBezTo>
                    <a:pt x="1000" y="3344"/>
                    <a:pt x="1181" y="2590"/>
                    <a:pt x="1771" y="2082"/>
                  </a:cubicBezTo>
                  <a:cubicBezTo>
                    <a:pt x="2361" y="1557"/>
                    <a:pt x="1803" y="1082"/>
                    <a:pt x="1410" y="852"/>
                  </a:cubicBezTo>
                  <a:cubicBezTo>
                    <a:pt x="1017" y="623"/>
                    <a:pt x="1099" y="0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2823450" y="305050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42" y="0"/>
                  </a:moveTo>
                  <a:lnTo>
                    <a:pt x="442" y="0"/>
                  </a:lnTo>
                  <a:cubicBezTo>
                    <a:pt x="442" y="1"/>
                    <a:pt x="0" y="2017"/>
                    <a:pt x="3032" y="4508"/>
                  </a:cubicBezTo>
                  <a:cubicBezTo>
                    <a:pt x="3032" y="4508"/>
                    <a:pt x="2459" y="3852"/>
                    <a:pt x="2721" y="3098"/>
                  </a:cubicBezTo>
                  <a:cubicBezTo>
                    <a:pt x="2983" y="2344"/>
                    <a:pt x="2672" y="2066"/>
                    <a:pt x="2426" y="1820"/>
                  </a:cubicBezTo>
                  <a:cubicBezTo>
                    <a:pt x="2295" y="1656"/>
                    <a:pt x="2295" y="1426"/>
                    <a:pt x="2426" y="1246"/>
                  </a:cubicBezTo>
                  <a:cubicBezTo>
                    <a:pt x="2426" y="1246"/>
                    <a:pt x="2388" y="1239"/>
                    <a:pt x="2333" y="1239"/>
                  </a:cubicBezTo>
                  <a:cubicBezTo>
                    <a:pt x="2168" y="1239"/>
                    <a:pt x="1848" y="1303"/>
                    <a:pt x="1934" y="1820"/>
                  </a:cubicBezTo>
                  <a:cubicBezTo>
                    <a:pt x="2032" y="2508"/>
                    <a:pt x="2065" y="2623"/>
                    <a:pt x="1852" y="2639"/>
                  </a:cubicBezTo>
                  <a:cubicBezTo>
                    <a:pt x="1847" y="2640"/>
                    <a:pt x="1842" y="2640"/>
                    <a:pt x="1838" y="2640"/>
                  </a:cubicBezTo>
                  <a:cubicBezTo>
                    <a:pt x="1641" y="2640"/>
                    <a:pt x="1690" y="2307"/>
                    <a:pt x="1754" y="2115"/>
                  </a:cubicBezTo>
                  <a:cubicBezTo>
                    <a:pt x="1803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2959475" y="326522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0"/>
                  </a:moveTo>
                  <a:lnTo>
                    <a:pt x="1738" y="0"/>
                  </a:lnTo>
                  <a:cubicBezTo>
                    <a:pt x="788" y="508"/>
                    <a:pt x="1066" y="1180"/>
                    <a:pt x="968" y="2475"/>
                  </a:cubicBezTo>
                  <a:cubicBezTo>
                    <a:pt x="870" y="3770"/>
                    <a:pt x="1" y="4262"/>
                    <a:pt x="1" y="4262"/>
                  </a:cubicBezTo>
                  <a:cubicBezTo>
                    <a:pt x="3607" y="2426"/>
                    <a:pt x="2296" y="771"/>
                    <a:pt x="1951" y="525"/>
                  </a:cubicBezTo>
                  <a:cubicBezTo>
                    <a:pt x="1607" y="263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2961525" y="33310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3227" y="1"/>
                  </a:moveTo>
                  <a:cubicBezTo>
                    <a:pt x="2841" y="1"/>
                    <a:pt x="2424" y="335"/>
                    <a:pt x="2017" y="958"/>
                  </a:cubicBezTo>
                  <a:cubicBezTo>
                    <a:pt x="1476" y="1794"/>
                    <a:pt x="1" y="1925"/>
                    <a:pt x="1" y="1925"/>
                  </a:cubicBezTo>
                  <a:cubicBezTo>
                    <a:pt x="2394" y="1974"/>
                    <a:pt x="3033" y="2597"/>
                    <a:pt x="3672" y="3351"/>
                  </a:cubicBezTo>
                  <a:cubicBezTo>
                    <a:pt x="4312" y="4105"/>
                    <a:pt x="4492" y="5334"/>
                    <a:pt x="6000" y="5711"/>
                  </a:cubicBezTo>
                  <a:cubicBezTo>
                    <a:pt x="6250" y="5771"/>
                    <a:pt x="6469" y="5795"/>
                    <a:pt x="6660" y="5795"/>
                  </a:cubicBezTo>
                  <a:cubicBezTo>
                    <a:pt x="7633" y="5795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9" y="5241"/>
                    <a:pt x="7648" y="5241"/>
                  </a:cubicBezTo>
                  <a:cubicBezTo>
                    <a:pt x="7396" y="5241"/>
                    <a:pt x="7249" y="4876"/>
                    <a:pt x="7262" y="4121"/>
                  </a:cubicBezTo>
                  <a:cubicBezTo>
                    <a:pt x="7295" y="3154"/>
                    <a:pt x="6410" y="2876"/>
                    <a:pt x="5295" y="2712"/>
                  </a:cubicBezTo>
                  <a:cubicBezTo>
                    <a:pt x="4181" y="2532"/>
                    <a:pt x="3246" y="2466"/>
                    <a:pt x="3132" y="2089"/>
                  </a:cubicBezTo>
                  <a:cubicBezTo>
                    <a:pt x="3033" y="1728"/>
                    <a:pt x="3509" y="1581"/>
                    <a:pt x="4197" y="1384"/>
                  </a:cubicBezTo>
                  <a:cubicBezTo>
                    <a:pt x="4885" y="1171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22" y="589"/>
                    <a:pt x="4471" y="607"/>
                    <a:pt x="4416" y="607"/>
                  </a:cubicBezTo>
                  <a:cubicBezTo>
                    <a:pt x="4229" y="607"/>
                    <a:pt x="4008" y="392"/>
                    <a:pt x="3640" y="138"/>
                  </a:cubicBezTo>
                  <a:cubicBezTo>
                    <a:pt x="3507" y="46"/>
                    <a:pt x="3369" y="1"/>
                    <a:pt x="322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2866450" y="3390125"/>
              <a:ext cx="192225" cy="157050"/>
            </a:xfrm>
            <a:custGeom>
              <a:avLst/>
              <a:gdLst/>
              <a:ahLst/>
              <a:cxnLst/>
              <a:rect l="l" t="t" r="r" b="b"/>
              <a:pathLst>
                <a:path w="7689" h="6282" extrusionOk="0">
                  <a:moveTo>
                    <a:pt x="4323" y="1"/>
                  </a:moveTo>
                  <a:cubicBezTo>
                    <a:pt x="2726" y="1"/>
                    <a:pt x="1374" y="1109"/>
                    <a:pt x="673" y="2528"/>
                  </a:cubicBezTo>
                  <a:cubicBezTo>
                    <a:pt x="148" y="3626"/>
                    <a:pt x="1" y="4872"/>
                    <a:pt x="230" y="6052"/>
                  </a:cubicBezTo>
                  <a:lnTo>
                    <a:pt x="230" y="6085"/>
                  </a:lnTo>
                  <a:cubicBezTo>
                    <a:pt x="247" y="6150"/>
                    <a:pt x="263" y="6216"/>
                    <a:pt x="280" y="6281"/>
                  </a:cubicBezTo>
                  <a:cubicBezTo>
                    <a:pt x="247" y="6118"/>
                    <a:pt x="230" y="5954"/>
                    <a:pt x="230" y="5790"/>
                  </a:cubicBezTo>
                  <a:cubicBezTo>
                    <a:pt x="247" y="4921"/>
                    <a:pt x="411" y="4069"/>
                    <a:pt x="739" y="3249"/>
                  </a:cubicBezTo>
                  <a:cubicBezTo>
                    <a:pt x="1132" y="2249"/>
                    <a:pt x="1870" y="1413"/>
                    <a:pt x="2820" y="889"/>
                  </a:cubicBezTo>
                  <a:cubicBezTo>
                    <a:pt x="3363" y="569"/>
                    <a:pt x="4069" y="321"/>
                    <a:pt x="4770" y="321"/>
                  </a:cubicBezTo>
                  <a:cubicBezTo>
                    <a:pt x="5360" y="321"/>
                    <a:pt x="5947" y="497"/>
                    <a:pt x="6426" y="954"/>
                  </a:cubicBezTo>
                  <a:cubicBezTo>
                    <a:pt x="7492" y="1856"/>
                    <a:pt x="7148" y="3790"/>
                    <a:pt x="5935" y="4085"/>
                  </a:cubicBezTo>
                  <a:cubicBezTo>
                    <a:pt x="5806" y="4119"/>
                    <a:pt x="5672" y="4136"/>
                    <a:pt x="5539" y="4136"/>
                  </a:cubicBezTo>
                  <a:cubicBezTo>
                    <a:pt x="5100" y="4136"/>
                    <a:pt x="4670" y="3954"/>
                    <a:pt x="4443" y="3626"/>
                  </a:cubicBezTo>
                  <a:cubicBezTo>
                    <a:pt x="4148" y="3233"/>
                    <a:pt x="4148" y="2692"/>
                    <a:pt x="4410" y="2266"/>
                  </a:cubicBezTo>
                  <a:cubicBezTo>
                    <a:pt x="4600" y="1987"/>
                    <a:pt x="4911" y="1837"/>
                    <a:pt x="5230" y="1837"/>
                  </a:cubicBezTo>
                  <a:cubicBezTo>
                    <a:pt x="5380" y="1837"/>
                    <a:pt x="5531" y="1870"/>
                    <a:pt x="5672" y="1938"/>
                  </a:cubicBezTo>
                  <a:cubicBezTo>
                    <a:pt x="5836" y="2020"/>
                    <a:pt x="5951" y="2200"/>
                    <a:pt x="5951" y="2397"/>
                  </a:cubicBezTo>
                  <a:cubicBezTo>
                    <a:pt x="5951" y="2397"/>
                    <a:pt x="5951" y="2544"/>
                    <a:pt x="5853" y="2544"/>
                  </a:cubicBezTo>
                  <a:cubicBezTo>
                    <a:pt x="5754" y="2528"/>
                    <a:pt x="5787" y="2380"/>
                    <a:pt x="5525" y="2315"/>
                  </a:cubicBezTo>
                  <a:cubicBezTo>
                    <a:pt x="5501" y="2311"/>
                    <a:pt x="5477" y="2309"/>
                    <a:pt x="5453" y="2309"/>
                  </a:cubicBezTo>
                  <a:cubicBezTo>
                    <a:pt x="5189" y="2309"/>
                    <a:pt x="4973" y="2552"/>
                    <a:pt x="5033" y="2823"/>
                  </a:cubicBezTo>
                  <a:cubicBezTo>
                    <a:pt x="5075" y="2989"/>
                    <a:pt x="5313" y="3115"/>
                    <a:pt x="5553" y="3115"/>
                  </a:cubicBezTo>
                  <a:cubicBezTo>
                    <a:pt x="5692" y="3115"/>
                    <a:pt x="5832" y="3073"/>
                    <a:pt x="5935" y="2970"/>
                  </a:cubicBezTo>
                  <a:cubicBezTo>
                    <a:pt x="6000" y="2905"/>
                    <a:pt x="6049" y="2823"/>
                    <a:pt x="6082" y="2725"/>
                  </a:cubicBezTo>
                  <a:cubicBezTo>
                    <a:pt x="6181" y="2413"/>
                    <a:pt x="6049" y="2069"/>
                    <a:pt x="5771" y="1905"/>
                  </a:cubicBezTo>
                  <a:cubicBezTo>
                    <a:pt x="5597" y="1807"/>
                    <a:pt x="5410" y="1760"/>
                    <a:pt x="5225" y="1760"/>
                  </a:cubicBezTo>
                  <a:cubicBezTo>
                    <a:pt x="4886" y="1760"/>
                    <a:pt x="4557" y="1919"/>
                    <a:pt x="4345" y="2216"/>
                  </a:cubicBezTo>
                  <a:cubicBezTo>
                    <a:pt x="4033" y="2659"/>
                    <a:pt x="4033" y="3249"/>
                    <a:pt x="4345" y="3692"/>
                  </a:cubicBezTo>
                  <a:cubicBezTo>
                    <a:pt x="4650" y="4060"/>
                    <a:pt x="5102" y="4271"/>
                    <a:pt x="5572" y="4271"/>
                  </a:cubicBezTo>
                  <a:cubicBezTo>
                    <a:pt x="5709" y="4271"/>
                    <a:pt x="5847" y="4253"/>
                    <a:pt x="5984" y="4216"/>
                  </a:cubicBezTo>
                  <a:cubicBezTo>
                    <a:pt x="7328" y="3888"/>
                    <a:pt x="7689" y="1807"/>
                    <a:pt x="6558" y="807"/>
                  </a:cubicBezTo>
                  <a:cubicBezTo>
                    <a:pt x="6410" y="676"/>
                    <a:pt x="6246" y="561"/>
                    <a:pt x="6082" y="463"/>
                  </a:cubicBezTo>
                  <a:cubicBezTo>
                    <a:pt x="5590" y="184"/>
                    <a:pt x="5033" y="20"/>
                    <a:pt x="4459" y="4"/>
                  </a:cubicBezTo>
                  <a:cubicBezTo>
                    <a:pt x="4414" y="2"/>
                    <a:pt x="4368" y="1"/>
                    <a:pt x="432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2876300" y="3438300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72" y="1175"/>
                    <a:pt x="1935" y="961"/>
                  </a:cubicBezTo>
                  <a:cubicBezTo>
                    <a:pt x="3036" y="784"/>
                    <a:pt x="2974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2973825" y="3432000"/>
              <a:ext cx="130325" cy="112950"/>
            </a:xfrm>
            <a:custGeom>
              <a:avLst/>
              <a:gdLst/>
              <a:ahLst/>
              <a:cxnLst/>
              <a:rect l="l" t="t" r="r" b="b"/>
              <a:pathLst>
                <a:path w="5213" h="4518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1" y="705"/>
                    <a:pt x="3033" y="1771"/>
                  </a:cubicBezTo>
                  <a:cubicBezTo>
                    <a:pt x="2689" y="2853"/>
                    <a:pt x="1836" y="3066"/>
                    <a:pt x="1213" y="3131"/>
                  </a:cubicBezTo>
                  <a:cubicBezTo>
                    <a:pt x="574" y="3197"/>
                    <a:pt x="148" y="3475"/>
                    <a:pt x="1" y="4344"/>
                  </a:cubicBezTo>
                  <a:cubicBezTo>
                    <a:pt x="149" y="4245"/>
                    <a:pt x="320" y="4194"/>
                    <a:pt x="491" y="4194"/>
                  </a:cubicBezTo>
                  <a:cubicBezTo>
                    <a:pt x="604" y="4194"/>
                    <a:pt x="716" y="4217"/>
                    <a:pt x="820" y="4262"/>
                  </a:cubicBezTo>
                  <a:cubicBezTo>
                    <a:pt x="1065" y="4380"/>
                    <a:pt x="1460" y="4518"/>
                    <a:pt x="1855" y="4518"/>
                  </a:cubicBezTo>
                  <a:cubicBezTo>
                    <a:pt x="2175" y="4518"/>
                    <a:pt x="2496" y="4428"/>
                    <a:pt x="2738" y="4164"/>
                  </a:cubicBezTo>
                  <a:cubicBezTo>
                    <a:pt x="3279" y="3574"/>
                    <a:pt x="3180" y="2967"/>
                    <a:pt x="3148" y="2672"/>
                  </a:cubicBezTo>
                  <a:cubicBezTo>
                    <a:pt x="3115" y="2382"/>
                    <a:pt x="3067" y="1852"/>
                    <a:pt x="3348" y="1852"/>
                  </a:cubicBezTo>
                  <a:cubicBezTo>
                    <a:pt x="3352" y="1852"/>
                    <a:pt x="3356" y="1853"/>
                    <a:pt x="3361" y="1853"/>
                  </a:cubicBezTo>
                  <a:cubicBezTo>
                    <a:pt x="3361" y="1853"/>
                    <a:pt x="3364" y="1852"/>
                    <a:pt x="3370" y="1852"/>
                  </a:cubicBezTo>
                  <a:cubicBezTo>
                    <a:pt x="3413" y="1852"/>
                    <a:pt x="3588" y="1878"/>
                    <a:pt x="3574" y="2295"/>
                  </a:cubicBezTo>
                  <a:cubicBezTo>
                    <a:pt x="3574" y="2754"/>
                    <a:pt x="3557" y="3049"/>
                    <a:pt x="4164" y="3230"/>
                  </a:cubicBezTo>
                  <a:cubicBezTo>
                    <a:pt x="4508" y="3328"/>
                    <a:pt x="4820" y="3492"/>
                    <a:pt x="5098" y="3721"/>
                  </a:cubicBezTo>
                  <a:cubicBezTo>
                    <a:pt x="4983" y="3508"/>
                    <a:pt x="4951" y="3262"/>
                    <a:pt x="5016" y="3033"/>
                  </a:cubicBezTo>
                  <a:cubicBezTo>
                    <a:pt x="5131" y="2705"/>
                    <a:pt x="5213" y="2099"/>
                    <a:pt x="4656" y="1705"/>
                  </a:cubicBezTo>
                  <a:cubicBezTo>
                    <a:pt x="4098" y="1312"/>
                    <a:pt x="3541" y="1066"/>
                    <a:pt x="3410" y="673"/>
                  </a:cubicBezTo>
                  <a:cubicBezTo>
                    <a:pt x="3328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3051675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45" y="1"/>
                  </a:moveTo>
                  <a:cubicBezTo>
                    <a:pt x="345" y="1"/>
                    <a:pt x="345" y="1"/>
                    <a:pt x="345" y="2"/>
                  </a:cubicBezTo>
                  <a:lnTo>
                    <a:pt x="345" y="2"/>
                  </a:lnTo>
                  <a:cubicBezTo>
                    <a:pt x="345" y="2"/>
                    <a:pt x="345" y="1"/>
                    <a:pt x="345" y="1"/>
                  </a:cubicBezTo>
                  <a:close/>
                  <a:moveTo>
                    <a:pt x="345" y="2"/>
                  </a:moveTo>
                  <a:cubicBezTo>
                    <a:pt x="361" y="198"/>
                    <a:pt x="329" y="395"/>
                    <a:pt x="280" y="575"/>
                  </a:cubicBezTo>
                  <a:cubicBezTo>
                    <a:pt x="198" y="837"/>
                    <a:pt x="1" y="1263"/>
                    <a:pt x="509" y="1558"/>
                  </a:cubicBezTo>
                  <a:cubicBezTo>
                    <a:pt x="1017" y="1853"/>
                    <a:pt x="1034" y="2001"/>
                    <a:pt x="1034" y="2001"/>
                  </a:cubicBezTo>
                  <a:cubicBezTo>
                    <a:pt x="1066" y="1755"/>
                    <a:pt x="1115" y="1525"/>
                    <a:pt x="1181" y="1296"/>
                  </a:cubicBezTo>
                  <a:cubicBezTo>
                    <a:pt x="1296" y="935"/>
                    <a:pt x="1132" y="525"/>
                    <a:pt x="788" y="362"/>
                  </a:cubicBezTo>
                  <a:cubicBezTo>
                    <a:pt x="370" y="114"/>
                    <a:pt x="346" y="12"/>
                    <a:pt x="345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3053325" y="3292000"/>
              <a:ext cx="172550" cy="122450"/>
            </a:xfrm>
            <a:custGeom>
              <a:avLst/>
              <a:gdLst/>
              <a:ahLst/>
              <a:cxnLst/>
              <a:rect l="l" t="t" r="r" b="b"/>
              <a:pathLst>
                <a:path w="6902" h="4898" extrusionOk="0">
                  <a:moveTo>
                    <a:pt x="1924" y="0"/>
                  </a:moveTo>
                  <a:cubicBezTo>
                    <a:pt x="1038" y="0"/>
                    <a:pt x="571" y="822"/>
                    <a:pt x="689" y="1372"/>
                  </a:cubicBezTo>
                  <a:cubicBezTo>
                    <a:pt x="823" y="1984"/>
                    <a:pt x="1434" y="2011"/>
                    <a:pt x="1541" y="2011"/>
                  </a:cubicBezTo>
                  <a:cubicBezTo>
                    <a:pt x="1552" y="2011"/>
                    <a:pt x="1558" y="2011"/>
                    <a:pt x="1558" y="2011"/>
                  </a:cubicBezTo>
                  <a:cubicBezTo>
                    <a:pt x="1312" y="1896"/>
                    <a:pt x="1197" y="1601"/>
                    <a:pt x="1312" y="1372"/>
                  </a:cubicBezTo>
                  <a:cubicBezTo>
                    <a:pt x="1356" y="1299"/>
                    <a:pt x="1403" y="1272"/>
                    <a:pt x="1453" y="1272"/>
                  </a:cubicBezTo>
                  <a:cubicBezTo>
                    <a:pt x="1549" y="1272"/>
                    <a:pt x="1657" y="1372"/>
                    <a:pt x="1787" y="1437"/>
                  </a:cubicBezTo>
                  <a:cubicBezTo>
                    <a:pt x="1828" y="1456"/>
                    <a:pt x="1866" y="1465"/>
                    <a:pt x="1902" y="1465"/>
                  </a:cubicBezTo>
                  <a:cubicBezTo>
                    <a:pt x="2053" y="1465"/>
                    <a:pt x="2157" y="1311"/>
                    <a:pt x="2197" y="1126"/>
                  </a:cubicBezTo>
                  <a:cubicBezTo>
                    <a:pt x="2236" y="987"/>
                    <a:pt x="2342" y="854"/>
                    <a:pt x="2524" y="854"/>
                  </a:cubicBezTo>
                  <a:cubicBezTo>
                    <a:pt x="2644" y="854"/>
                    <a:pt x="2796" y="911"/>
                    <a:pt x="2984" y="1060"/>
                  </a:cubicBezTo>
                  <a:cubicBezTo>
                    <a:pt x="3475" y="1437"/>
                    <a:pt x="3180" y="2175"/>
                    <a:pt x="3180" y="2175"/>
                  </a:cubicBezTo>
                  <a:cubicBezTo>
                    <a:pt x="3180" y="2175"/>
                    <a:pt x="3180" y="1568"/>
                    <a:pt x="2738" y="1503"/>
                  </a:cubicBezTo>
                  <a:cubicBezTo>
                    <a:pt x="2690" y="1489"/>
                    <a:pt x="2643" y="1483"/>
                    <a:pt x="2597" y="1483"/>
                  </a:cubicBezTo>
                  <a:cubicBezTo>
                    <a:pt x="2419" y="1483"/>
                    <a:pt x="2259" y="1579"/>
                    <a:pt x="2180" y="1749"/>
                  </a:cubicBezTo>
                  <a:cubicBezTo>
                    <a:pt x="2443" y="1749"/>
                    <a:pt x="2476" y="2126"/>
                    <a:pt x="2312" y="2322"/>
                  </a:cubicBezTo>
                  <a:cubicBezTo>
                    <a:pt x="2164" y="2535"/>
                    <a:pt x="2213" y="2683"/>
                    <a:pt x="2361" y="2765"/>
                  </a:cubicBezTo>
                  <a:cubicBezTo>
                    <a:pt x="2492" y="2847"/>
                    <a:pt x="2705" y="2830"/>
                    <a:pt x="2541" y="3207"/>
                  </a:cubicBezTo>
                  <a:cubicBezTo>
                    <a:pt x="2361" y="3584"/>
                    <a:pt x="1640" y="3584"/>
                    <a:pt x="1640" y="3584"/>
                  </a:cubicBezTo>
                  <a:cubicBezTo>
                    <a:pt x="1787" y="3371"/>
                    <a:pt x="1754" y="3076"/>
                    <a:pt x="1558" y="2912"/>
                  </a:cubicBezTo>
                  <a:cubicBezTo>
                    <a:pt x="1558" y="3093"/>
                    <a:pt x="1443" y="3240"/>
                    <a:pt x="1279" y="3289"/>
                  </a:cubicBezTo>
                  <a:cubicBezTo>
                    <a:pt x="1000" y="3371"/>
                    <a:pt x="1000" y="3289"/>
                    <a:pt x="738" y="3519"/>
                  </a:cubicBezTo>
                  <a:cubicBezTo>
                    <a:pt x="615" y="3634"/>
                    <a:pt x="431" y="3662"/>
                    <a:pt x="277" y="3662"/>
                  </a:cubicBezTo>
                  <a:cubicBezTo>
                    <a:pt x="123" y="3662"/>
                    <a:pt x="0" y="3634"/>
                    <a:pt x="0" y="3634"/>
                  </a:cubicBezTo>
                  <a:lnTo>
                    <a:pt x="0" y="3634"/>
                  </a:lnTo>
                  <a:cubicBezTo>
                    <a:pt x="164" y="3732"/>
                    <a:pt x="377" y="3798"/>
                    <a:pt x="574" y="3798"/>
                  </a:cubicBezTo>
                  <a:cubicBezTo>
                    <a:pt x="1017" y="3847"/>
                    <a:pt x="1459" y="3912"/>
                    <a:pt x="1885" y="4011"/>
                  </a:cubicBezTo>
                  <a:cubicBezTo>
                    <a:pt x="3066" y="4371"/>
                    <a:pt x="3787" y="4863"/>
                    <a:pt x="4688" y="4896"/>
                  </a:cubicBezTo>
                  <a:cubicBezTo>
                    <a:pt x="4720" y="4897"/>
                    <a:pt x="4751" y="4897"/>
                    <a:pt x="4783" y="4897"/>
                  </a:cubicBezTo>
                  <a:cubicBezTo>
                    <a:pt x="5196" y="4897"/>
                    <a:pt x="5618" y="4797"/>
                    <a:pt x="5983" y="4584"/>
                  </a:cubicBezTo>
                  <a:cubicBezTo>
                    <a:pt x="6770" y="4142"/>
                    <a:pt x="6901" y="2962"/>
                    <a:pt x="6459" y="2371"/>
                  </a:cubicBezTo>
                  <a:cubicBezTo>
                    <a:pt x="6228" y="2033"/>
                    <a:pt x="5864" y="1878"/>
                    <a:pt x="5524" y="1878"/>
                  </a:cubicBezTo>
                  <a:cubicBezTo>
                    <a:pt x="5188" y="1878"/>
                    <a:pt x="4876" y="2029"/>
                    <a:pt x="4738" y="2306"/>
                  </a:cubicBezTo>
                  <a:cubicBezTo>
                    <a:pt x="4475" y="2634"/>
                    <a:pt x="4524" y="3109"/>
                    <a:pt x="4819" y="3388"/>
                  </a:cubicBezTo>
                  <a:cubicBezTo>
                    <a:pt x="4836" y="3404"/>
                    <a:pt x="4869" y="3421"/>
                    <a:pt x="4885" y="3437"/>
                  </a:cubicBezTo>
                  <a:lnTo>
                    <a:pt x="4918" y="3470"/>
                  </a:lnTo>
                  <a:cubicBezTo>
                    <a:pt x="5020" y="3529"/>
                    <a:pt x="5146" y="3560"/>
                    <a:pt x="5269" y="3560"/>
                  </a:cubicBezTo>
                  <a:cubicBezTo>
                    <a:pt x="5523" y="3560"/>
                    <a:pt x="5765" y="3429"/>
                    <a:pt x="5754" y="3142"/>
                  </a:cubicBezTo>
                  <a:cubicBezTo>
                    <a:pt x="5767" y="2948"/>
                    <a:pt x="5611" y="2866"/>
                    <a:pt x="5436" y="2866"/>
                  </a:cubicBezTo>
                  <a:cubicBezTo>
                    <a:pt x="5183" y="2866"/>
                    <a:pt x="4890" y="3037"/>
                    <a:pt x="5016" y="3289"/>
                  </a:cubicBezTo>
                  <a:cubicBezTo>
                    <a:pt x="5016" y="3313"/>
                    <a:pt x="5012" y="3337"/>
                    <a:pt x="4985" y="3337"/>
                  </a:cubicBezTo>
                  <a:cubicBezTo>
                    <a:pt x="4955" y="3337"/>
                    <a:pt x="4897" y="3309"/>
                    <a:pt x="4787" y="3224"/>
                  </a:cubicBezTo>
                  <a:cubicBezTo>
                    <a:pt x="4672" y="3109"/>
                    <a:pt x="4623" y="2962"/>
                    <a:pt x="4623" y="2814"/>
                  </a:cubicBezTo>
                  <a:cubicBezTo>
                    <a:pt x="4606" y="2634"/>
                    <a:pt x="4672" y="2470"/>
                    <a:pt x="4787" y="2322"/>
                  </a:cubicBezTo>
                  <a:cubicBezTo>
                    <a:pt x="4920" y="2088"/>
                    <a:pt x="5187" y="1965"/>
                    <a:pt x="5475" y="1965"/>
                  </a:cubicBezTo>
                  <a:cubicBezTo>
                    <a:pt x="5790" y="1965"/>
                    <a:pt x="6130" y="2112"/>
                    <a:pt x="6344" y="2421"/>
                  </a:cubicBezTo>
                  <a:cubicBezTo>
                    <a:pt x="6344" y="2437"/>
                    <a:pt x="6344" y="2437"/>
                    <a:pt x="6360" y="2453"/>
                  </a:cubicBezTo>
                  <a:cubicBezTo>
                    <a:pt x="6573" y="2863"/>
                    <a:pt x="6557" y="3355"/>
                    <a:pt x="6311" y="3765"/>
                  </a:cubicBezTo>
                  <a:cubicBezTo>
                    <a:pt x="6030" y="4260"/>
                    <a:pt x="5386" y="4615"/>
                    <a:pt x="4549" y="4615"/>
                  </a:cubicBezTo>
                  <a:cubicBezTo>
                    <a:pt x="4166" y="4615"/>
                    <a:pt x="3743" y="4541"/>
                    <a:pt x="3295" y="4371"/>
                  </a:cubicBezTo>
                  <a:cubicBezTo>
                    <a:pt x="3246" y="4355"/>
                    <a:pt x="3016" y="4273"/>
                    <a:pt x="2869" y="4191"/>
                  </a:cubicBezTo>
                  <a:cubicBezTo>
                    <a:pt x="2459" y="3994"/>
                    <a:pt x="2017" y="3847"/>
                    <a:pt x="1558" y="3748"/>
                  </a:cubicBezTo>
                  <a:cubicBezTo>
                    <a:pt x="1738" y="3732"/>
                    <a:pt x="1918" y="3699"/>
                    <a:pt x="2131" y="3666"/>
                  </a:cubicBezTo>
                  <a:cubicBezTo>
                    <a:pt x="3869" y="3322"/>
                    <a:pt x="4131" y="847"/>
                    <a:pt x="2672" y="175"/>
                  </a:cubicBezTo>
                  <a:cubicBezTo>
                    <a:pt x="2398" y="53"/>
                    <a:pt x="2148" y="0"/>
                    <a:pt x="192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3137325" y="33578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804"/>
                    <a:pt x="3558" y="1574"/>
                    <a:pt x="2902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45" y="2869"/>
                    <a:pt x="1853" y="2640"/>
                    <a:pt x="2213" y="3049"/>
                  </a:cubicBezTo>
                  <a:cubicBezTo>
                    <a:pt x="2382" y="3233"/>
                    <a:pt x="2557" y="3288"/>
                    <a:pt x="2717" y="3288"/>
                  </a:cubicBezTo>
                  <a:cubicBezTo>
                    <a:pt x="2902" y="3288"/>
                    <a:pt x="3067" y="3216"/>
                    <a:pt x="3181" y="3181"/>
                  </a:cubicBezTo>
                  <a:cubicBezTo>
                    <a:pt x="3207" y="3174"/>
                    <a:pt x="3234" y="3171"/>
                    <a:pt x="3260" y="3171"/>
                  </a:cubicBezTo>
                  <a:cubicBezTo>
                    <a:pt x="3363" y="3171"/>
                    <a:pt x="3456" y="3220"/>
                    <a:pt x="3508" y="3312"/>
                  </a:cubicBezTo>
                  <a:cubicBezTo>
                    <a:pt x="3541" y="3099"/>
                    <a:pt x="3476" y="2902"/>
                    <a:pt x="3361" y="2722"/>
                  </a:cubicBezTo>
                  <a:cubicBezTo>
                    <a:pt x="3181" y="2525"/>
                    <a:pt x="2787" y="2509"/>
                    <a:pt x="2722" y="2509"/>
                  </a:cubicBezTo>
                  <a:cubicBezTo>
                    <a:pt x="3279" y="2476"/>
                    <a:pt x="3787" y="2181"/>
                    <a:pt x="4098" y="1722"/>
                  </a:cubicBezTo>
                  <a:cubicBezTo>
                    <a:pt x="4656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2988975" y="3172475"/>
              <a:ext cx="111500" cy="157100"/>
            </a:xfrm>
            <a:custGeom>
              <a:avLst/>
              <a:gdLst/>
              <a:ahLst/>
              <a:cxnLst/>
              <a:rect l="l" t="t" r="r" b="b"/>
              <a:pathLst>
                <a:path w="4460" h="6284" extrusionOk="0">
                  <a:moveTo>
                    <a:pt x="1815" y="1"/>
                  </a:moveTo>
                  <a:cubicBezTo>
                    <a:pt x="1389" y="1"/>
                    <a:pt x="979" y="154"/>
                    <a:pt x="706" y="465"/>
                  </a:cubicBezTo>
                  <a:cubicBezTo>
                    <a:pt x="1" y="1088"/>
                    <a:pt x="427" y="2137"/>
                    <a:pt x="1034" y="2350"/>
                  </a:cubicBezTo>
                  <a:cubicBezTo>
                    <a:pt x="1157" y="2415"/>
                    <a:pt x="1292" y="2448"/>
                    <a:pt x="1427" y="2448"/>
                  </a:cubicBezTo>
                  <a:cubicBezTo>
                    <a:pt x="1562" y="2448"/>
                    <a:pt x="1697" y="2415"/>
                    <a:pt x="1820" y="2350"/>
                  </a:cubicBezTo>
                  <a:lnTo>
                    <a:pt x="1853" y="2333"/>
                  </a:lnTo>
                  <a:lnTo>
                    <a:pt x="1902" y="2301"/>
                  </a:lnTo>
                  <a:lnTo>
                    <a:pt x="1952" y="2268"/>
                  </a:lnTo>
                  <a:lnTo>
                    <a:pt x="2001" y="2219"/>
                  </a:lnTo>
                  <a:cubicBezTo>
                    <a:pt x="2034" y="2202"/>
                    <a:pt x="2050" y="2186"/>
                    <a:pt x="2066" y="2153"/>
                  </a:cubicBezTo>
                  <a:cubicBezTo>
                    <a:pt x="2230" y="1989"/>
                    <a:pt x="2312" y="1743"/>
                    <a:pt x="2279" y="1497"/>
                  </a:cubicBezTo>
                  <a:cubicBezTo>
                    <a:pt x="2247" y="1166"/>
                    <a:pt x="2040" y="1023"/>
                    <a:pt x="1846" y="1023"/>
                  </a:cubicBezTo>
                  <a:cubicBezTo>
                    <a:pt x="1743" y="1023"/>
                    <a:pt x="1643" y="1063"/>
                    <a:pt x="1575" y="1137"/>
                  </a:cubicBezTo>
                  <a:cubicBezTo>
                    <a:pt x="1411" y="1301"/>
                    <a:pt x="1443" y="1579"/>
                    <a:pt x="1657" y="1694"/>
                  </a:cubicBezTo>
                  <a:cubicBezTo>
                    <a:pt x="1733" y="1728"/>
                    <a:pt x="1802" y="1738"/>
                    <a:pt x="1862" y="1738"/>
                  </a:cubicBezTo>
                  <a:cubicBezTo>
                    <a:pt x="1941" y="1738"/>
                    <a:pt x="2003" y="1721"/>
                    <a:pt x="2047" y="1721"/>
                  </a:cubicBezTo>
                  <a:cubicBezTo>
                    <a:pt x="2097" y="1721"/>
                    <a:pt x="2122" y="1744"/>
                    <a:pt x="2115" y="1842"/>
                  </a:cubicBezTo>
                  <a:cubicBezTo>
                    <a:pt x="2083" y="2038"/>
                    <a:pt x="1968" y="2202"/>
                    <a:pt x="1804" y="2301"/>
                  </a:cubicBezTo>
                  <a:cubicBezTo>
                    <a:pt x="1693" y="2352"/>
                    <a:pt x="1579" y="2377"/>
                    <a:pt x="1467" y="2377"/>
                  </a:cubicBezTo>
                  <a:cubicBezTo>
                    <a:pt x="1329" y="2377"/>
                    <a:pt x="1193" y="2340"/>
                    <a:pt x="1066" y="2268"/>
                  </a:cubicBezTo>
                  <a:cubicBezTo>
                    <a:pt x="526" y="2055"/>
                    <a:pt x="165" y="1104"/>
                    <a:pt x="804" y="563"/>
                  </a:cubicBezTo>
                  <a:cubicBezTo>
                    <a:pt x="1050" y="317"/>
                    <a:pt x="1378" y="170"/>
                    <a:pt x="1738" y="170"/>
                  </a:cubicBezTo>
                  <a:cubicBezTo>
                    <a:pt x="2492" y="203"/>
                    <a:pt x="3312" y="760"/>
                    <a:pt x="3443" y="2219"/>
                  </a:cubicBezTo>
                  <a:cubicBezTo>
                    <a:pt x="3492" y="2760"/>
                    <a:pt x="3427" y="3317"/>
                    <a:pt x="3279" y="3841"/>
                  </a:cubicBezTo>
                  <a:cubicBezTo>
                    <a:pt x="3148" y="4300"/>
                    <a:pt x="2951" y="4743"/>
                    <a:pt x="2673" y="5136"/>
                  </a:cubicBezTo>
                  <a:cubicBezTo>
                    <a:pt x="2279" y="5628"/>
                    <a:pt x="1771" y="6021"/>
                    <a:pt x="1198" y="6284"/>
                  </a:cubicBezTo>
                  <a:cubicBezTo>
                    <a:pt x="1804" y="6038"/>
                    <a:pt x="2361" y="5644"/>
                    <a:pt x="2788" y="5120"/>
                  </a:cubicBezTo>
                  <a:cubicBezTo>
                    <a:pt x="3542" y="4268"/>
                    <a:pt x="4459" y="2251"/>
                    <a:pt x="3181" y="612"/>
                  </a:cubicBezTo>
                  <a:cubicBezTo>
                    <a:pt x="2829" y="207"/>
                    <a:pt x="2311" y="1"/>
                    <a:pt x="18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2766075" y="3575425"/>
              <a:ext cx="95075" cy="93450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3278" y="0"/>
                  </a:moveTo>
                  <a:cubicBezTo>
                    <a:pt x="3278" y="0"/>
                    <a:pt x="3278" y="268"/>
                    <a:pt x="3109" y="268"/>
                  </a:cubicBezTo>
                  <a:cubicBezTo>
                    <a:pt x="3095" y="268"/>
                    <a:pt x="3081" y="266"/>
                    <a:pt x="3065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7" y="255"/>
                    <a:pt x="2328" y="541"/>
                  </a:cubicBezTo>
                  <a:cubicBezTo>
                    <a:pt x="2202" y="1062"/>
                    <a:pt x="2151" y="1642"/>
                    <a:pt x="1943" y="1642"/>
                  </a:cubicBezTo>
                  <a:cubicBezTo>
                    <a:pt x="1935" y="1642"/>
                    <a:pt x="1927" y="1641"/>
                    <a:pt x="1918" y="1640"/>
                  </a:cubicBezTo>
                  <a:lnTo>
                    <a:pt x="1869" y="1640"/>
                  </a:lnTo>
                  <a:cubicBezTo>
                    <a:pt x="1861" y="1641"/>
                    <a:pt x="1853" y="1642"/>
                    <a:pt x="1845" y="1642"/>
                  </a:cubicBezTo>
                  <a:cubicBezTo>
                    <a:pt x="1651" y="1642"/>
                    <a:pt x="1585" y="1062"/>
                    <a:pt x="1459" y="541"/>
                  </a:cubicBezTo>
                  <a:cubicBezTo>
                    <a:pt x="1397" y="252"/>
                    <a:pt x="1256" y="174"/>
                    <a:pt x="1103" y="174"/>
                  </a:cubicBezTo>
                  <a:cubicBezTo>
                    <a:pt x="970" y="174"/>
                    <a:pt x="828" y="232"/>
                    <a:pt x="721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0"/>
                  </a:cubicBezTo>
                  <a:lnTo>
                    <a:pt x="508" y="0"/>
                  </a:lnTo>
                  <a:cubicBezTo>
                    <a:pt x="508" y="1"/>
                    <a:pt x="279" y="83"/>
                    <a:pt x="148" y="673"/>
                  </a:cubicBezTo>
                  <a:cubicBezTo>
                    <a:pt x="0" y="1263"/>
                    <a:pt x="279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901" y="3738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7" y="1853"/>
                  </a:cubicBezTo>
                  <a:cubicBezTo>
                    <a:pt x="3524" y="1492"/>
                    <a:pt x="3803" y="1263"/>
                    <a:pt x="3655" y="673"/>
                  </a:cubicBezTo>
                  <a:cubicBezTo>
                    <a:pt x="3508" y="66"/>
                    <a:pt x="3278" y="0"/>
                    <a:pt x="32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2796400" y="3510675"/>
              <a:ext cx="34425" cy="84450"/>
            </a:xfrm>
            <a:custGeom>
              <a:avLst/>
              <a:gdLst/>
              <a:ahLst/>
              <a:cxnLst/>
              <a:rect l="l" t="t" r="r" b="b"/>
              <a:pathLst>
                <a:path w="1377" h="3378" extrusionOk="0">
                  <a:moveTo>
                    <a:pt x="688" y="1"/>
                  </a:moveTo>
                  <a:lnTo>
                    <a:pt x="639" y="328"/>
                  </a:lnTo>
                  <a:cubicBezTo>
                    <a:pt x="623" y="607"/>
                    <a:pt x="525" y="869"/>
                    <a:pt x="377" y="1099"/>
                  </a:cubicBezTo>
                  <a:cubicBezTo>
                    <a:pt x="131" y="1443"/>
                    <a:pt x="0" y="1755"/>
                    <a:pt x="311" y="2164"/>
                  </a:cubicBezTo>
                  <a:cubicBezTo>
                    <a:pt x="492" y="2427"/>
                    <a:pt x="623" y="2722"/>
                    <a:pt x="656" y="3049"/>
                  </a:cubicBezTo>
                  <a:cubicBezTo>
                    <a:pt x="672" y="3131"/>
                    <a:pt x="672" y="3377"/>
                    <a:pt x="688" y="3377"/>
                  </a:cubicBezTo>
                  <a:cubicBezTo>
                    <a:pt x="705" y="3377"/>
                    <a:pt x="705" y="3131"/>
                    <a:pt x="738" y="3049"/>
                  </a:cubicBezTo>
                  <a:cubicBezTo>
                    <a:pt x="770" y="2738"/>
                    <a:pt x="885" y="2427"/>
                    <a:pt x="1082" y="2164"/>
                  </a:cubicBezTo>
                  <a:cubicBezTo>
                    <a:pt x="1377" y="1755"/>
                    <a:pt x="1246" y="1443"/>
                    <a:pt x="1016" y="1099"/>
                  </a:cubicBezTo>
                  <a:cubicBezTo>
                    <a:pt x="869" y="869"/>
                    <a:pt x="770" y="607"/>
                    <a:pt x="738" y="328"/>
                  </a:cubicBezTo>
                  <a:lnTo>
                    <a:pt x="688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2722225" y="3167175"/>
              <a:ext cx="182775" cy="128400"/>
            </a:xfrm>
            <a:custGeom>
              <a:avLst/>
              <a:gdLst/>
              <a:ahLst/>
              <a:cxnLst/>
              <a:rect l="l" t="t" r="r" b="b"/>
              <a:pathLst>
                <a:path w="7311" h="5136" extrusionOk="0">
                  <a:moveTo>
                    <a:pt x="1747" y="1"/>
                  </a:moveTo>
                  <a:cubicBezTo>
                    <a:pt x="1350" y="1"/>
                    <a:pt x="954" y="172"/>
                    <a:pt x="689" y="497"/>
                  </a:cubicBezTo>
                  <a:cubicBezTo>
                    <a:pt x="602" y="632"/>
                    <a:pt x="452" y="704"/>
                    <a:pt x="301" y="704"/>
                  </a:cubicBezTo>
                  <a:cubicBezTo>
                    <a:pt x="195" y="704"/>
                    <a:pt x="88" y="669"/>
                    <a:pt x="0" y="595"/>
                  </a:cubicBezTo>
                  <a:lnTo>
                    <a:pt x="0" y="595"/>
                  </a:lnTo>
                  <a:cubicBezTo>
                    <a:pt x="33" y="955"/>
                    <a:pt x="49" y="1021"/>
                    <a:pt x="1754" y="1742"/>
                  </a:cubicBezTo>
                  <a:cubicBezTo>
                    <a:pt x="3065" y="2283"/>
                    <a:pt x="3508" y="4250"/>
                    <a:pt x="3655" y="5135"/>
                  </a:cubicBezTo>
                  <a:cubicBezTo>
                    <a:pt x="3787" y="4250"/>
                    <a:pt x="4246" y="2283"/>
                    <a:pt x="5540" y="1742"/>
                  </a:cubicBezTo>
                  <a:cubicBezTo>
                    <a:pt x="7245" y="1021"/>
                    <a:pt x="7278" y="955"/>
                    <a:pt x="7311" y="595"/>
                  </a:cubicBezTo>
                  <a:lnTo>
                    <a:pt x="7311" y="595"/>
                  </a:lnTo>
                  <a:cubicBezTo>
                    <a:pt x="7223" y="669"/>
                    <a:pt x="7116" y="704"/>
                    <a:pt x="7009" y="704"/>
                  </a:cubicBezTo>
                  <a:cubicBezTo>
                    <a:pt x="6856" y="704"/>
                    <a:pt x="6702" y="632"/>
                    <a:pt x="6606" y="497"/>
                  </a:cubicBezTo>
                  <a:cubicBezTo>
                    <a:pt x="6340" y="172"/>
                    <a:pt x="5951" y="1"/>
                    <a:pt x="5554" y="1"/>
                  </a:cubicBezTo>
                  <a:cubicBezTo>
                    <a:pt x="5290" y="1"/>
                    <a:pt x="5023" y="77"/>
                    <a:pt x="4786" y="234"/>
                  </a:cubicBezTo>
                  <a:cubicBezTo>
                    <a:pt x="4229" y="644"/>
                    <a:pt x="3836" y="1464"/>
                    <a:pt x="3655" y="2660"/>
                  </a:cubicBezTo>
                  <a:cubicBezTo>
                    <a:pt x="3459" y="1464"/>
                    <a:pt x="3082" y="644"/>
                    <a:pt x="2508" y="234"/>
                  </a:cubicBezTo>
                  <a:cubicBezTo>
                    <a:pt x="2279" y="77"/>
                    <a:pt x="2012" y="1"/>
                    <a:pt x="17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2780400" y="30959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1"/>
                  </a:moveTo>
                  <a:cubicBezTo>
                    <a:pt x="1247" y="148"/>
                    <a:pt x="1132" y="296"/>
                    <a:pt x="1017" y="427"/>
                  </a:cubicBezTo>
                  <a:cubicBezTo>
                    <a:pt x="558" y="853"/>
                    <a:pt x="1" y="1722"/>
                    <a:pt x="722" y="2902"/>
                  </a:cubicBezTo>
                  <a:cubicBezTo>
                    <a:pt x="1011" y="3367"/>
                    <a:pt x="1205" y="3879"/>
                    <a:pt x="1336" y="4407"/>
                  </a:cubicBezTo>
                  <a:lnTo>
                    <a:pt x="1336" y="4407"/>
                  </a:lnTo>
                  <a:cubicBezTo>
                    <a:pt x="1453" y="3879"/>
                    <a:pt x="1663" y="3367"/>
                    <a:pt x="1951" y="2902"/>
                  </a:cubicBezTo>
                  <a:cubicBezTo>
                    <a:pt x="2673" y="1722"/>
                    <a:pt x="2115" y="853"/>
                    <a:pt x="1656" y="427"/>
                  </a:cubicBezTo>
                  <a:cubicBezTo>
                    <a:pt x="1525" y="296"/>
                    <a:pt x="1427" y="148"/>
                    <a:pt x="1328" y="1"/>
                  </a:cubicBezTo>
                  <a:close/>
                  <a:moveTo>
                    <a:pt x="1336" y="4407"/>
                  </a:moveTo>
                  <a:cubicBezTo>
                    <a:pt x="1334" y="4419"/>
                    <a:pt x="1331" y="4431"/>
                    <a:pt x="1328" y="4443"/>
                  </a:cubicBezTo>
                  <a:lnTo>
                    <a:pt x="1345" y="4443"/>
                  </a:lnTo>
                  <a:cubicBezTo>
                    <a:pt x="1342" y="4431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2736975" y="2991000"/>
              <a:ext cx="152875" cy="168100"/>
            </a:xfrm>
            <a:custGeom>
              <a:avLst/>
              <a:gdLst/>
              <a:ahLst/>
              <a:cxnLst/>
              <a:rect l="l" t="t" r="r" b="b"/>
              <a:pathLst>
                <a:path w="6115" h="6724" extrusionOk="0">
                  <a:moveTo>
                    <a:pt x="1592" y="1"/>
                  </a:moveTo>
                  <a:cubicBezTo>
                    <a:pt x="1194" y="1"/>
                    <a:pt x="805" y="156"/>
                    <a:pt x="574" y="446"/>
                  </a:cubicBezTo>
                  <a:cubicBezTo>
                    <a:pt x="0" y="1102"/>
                    <a:pt x="476" y="2069"/>
                    <a:pt x="1131" y="2102"/>
                  </a:cubicBezTo>
                  <a:cubicBezTo>
                    <a:pt x="1150" y="2103"/>
                    <a:pt x="1169" y="2103"/>
                    <a:pt x="1188" y="2103"/>
                  </a:cubicBezTo>
                  <a:cubicBezTo>
                    <a:pt x="1800" y="2103"/>
                    <a:pt x="2013" y="1584"/>
                    <a:pt x="1885" y="1282"/>
                  </a:cubicBezTo>
                  <a:cubicBezTo>
                    <a:pt x="1829" y="1113"/>
                    <a:pt x="1677" y="993"/>
                    <a:pt x="1500" y="993"/>
                  </a:cubicBezTo>
                  <a:cubicBezTo>
                    <a:pt x="1471" y="993"/>
                    <a:pt x="1440" y="996"/>
                    <a:pt x="1410" y="1003"/>
                  </a:cubicBezTo>
                  <a:cubicBezTo>
                    <a:pt x="1262" y="1020"/>
                    <a:pt x="1148" y="1167"/>
                    <a:pt x="1164" y="1315"/>
                  </a:cubicBezTo>
                  <a:cubicBezTo>
                    <a:pt x="1164" y="1470"/>
                    <a:pt x="1289" y="1567"/>
                    <a:pt x="1414" y="1567"/>
                  </a:cubicBezTo>
                  <a:cubicBezTo>
                    <a:pt x="1486" y="1567"/>
                    <a:pt x="1559" y="1535"/>
                    <a:pt x="1607" y="1462"/>
                  </a:cubicBezTo>
                  <a:cubicBezTo>
                    <a:pt x="1646" y="1400"/>
                    <a:pt x="1690" y="1375"/>
                    <a:pt x="1729" y="1375"/>
                  </a:cubicBezTo>
                  <a:cubicBezTo>
                    <a:pt x="1802" y="1375"/>
                    <a:pt x="1858" y="1464"/>
                    <a:pt x="1836" y="1561"/>
                  </a:cubicBezTo>
                  <a:cubicBezTo>
                    <a:pt x="1746" y="1791"/>
                    <a:pt x="1517" y="1942"/>
                    <a:pt x="1280" y="1942"/>
                  </a:cubicBezTo>
                  <a:cubicBezTo>
                    <a:pt x="1213" y="1942"/>
                    <a:pt x="1147" y="1930"/>
                    <a:pt x="1082" y="1905"/>
                  </a:cubicBezTo>
                  <a:cubicBezTo>
                    <a:pt x="672" y="1790"/>
                    <a:pt x="459" y="1053"/>
                    <a:pt x="1017" y="659"/>
                  </a:cubicBezTo>
                  <a:cubicBezTo>
                    <a:pt x="1143" y="567"/>
                    <a:pt x="1328" y="517"/>
                    <a:pt x="1533" y="517"/>
                  </a:cubicBezTo>
                  <a:cubicBezTo>
                    <a:pt x="2129" y="517"/>
                    <a:pt x="2902" y="930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23" y="6150"/>
                    <a:pt x="1607" y="5495"/>
                    <a:pt x="1853" y="4921"/>
                  </a:cubicBezTo>
                  <a:cubicBezTo>
                    <a:pt x="2049" y="4396"/>
                    <a:pt x="2492" y="3839"/>
                    <a:pt x="2803" y="3134"/>
                  </a:cubicBezTo>
                  <a:cubicBezTo>
                    <a:pt x="2918" y="2921"/>
                    <a:pt x="3000" y="2675"/>
                    <a:pt x="3065" y="2429"/>
                  </a:cubicBezTo>
                  <a:cubicBezTo>
                    <a:pt x="3115" y="2692"/>
                    <a:pt x="3197" y="2921"/>
                    <a:pt x="3311" y="3167"/>
                  </a:cubicBezTo>
                  <a:cubicBezTo>
                    <a:pt x="3623" y="3855"/>
                    <a:pt x="4049" y="4413"/>
                    <a:pt x="4262" y="4937"/>
                  </a:cubicBezTo>
                  <a:cubicBezTo>
                    <a:pt x="4508" y="5511"/>
                    <a:pt x="4492" y="6167"/>
                    <a:pt x="4213" y="6724"/>
                  </a:cubicBezTo>
                  <a:cubicBezTo>
                    <a:pt x="4262" y="6658"/>
                    <a:pt x="4705" y="5986"/>
                    <a:pt x="4360" y="4905"/>
                  </a:cubicBezTo>
                  <a:cubicBezTo>
                    <a:pt x="4098" y="4118"/>
                    <a:pt x="3180" y="3085"/>
                    <a:pt x="3164" y="1921"/>
                  </a:cubicBezTo>
                  <a:cubicBezTo>
                    <a:pt x="3225" y="939"/>
                    <a:pt x="4014" y="527"/>
                    <a:pt x="4612" y="527"/>
                  </a:cubicBezTo>
                  <a:cubicBezTo>
                    <a:pt x="4812" y="527"/>
                    <a:pt x="4991" y="573"/>
                    <a:pt x="5114" y="659"/>
                  </a:cubicBezTo>
                  <a:cubicBezTo>
                    <a:pt x="5672" y="1053"/>
                    <a:pt x="5459" y="1790"/>
                    <a:pt x="5049" y="1921"/>
                  </a:cubicBezTo>
                  <a:cubicBezTo>
                    <a:pt x="4981" y="1946"/>
                    <a:pt x="4913" y="1958"/>
                    <a:pt x="4846" y="1958"/>
                  </a:cubicBezTo>
                  <a:cubicBezTo>
                    <a:pt x="4605" y="1958"/>
                    <a:pt x="4385" y="1805"/>
                    <a:pt x="4295" y="1561"/>
                  </a:cubicBezTo>
                  <a:cubicBezTo>
                    <a:pt x="4273" y="1464"/>
                    <a:pt x="4329" y="1382"/>
                    <a:pt x="4402" y="1382"/>
                  </a:cubicBezTo>
                  <a:cubicBezTo>
                    <a:pt x="4441" y="1382"/>
                    <a:pt x="4484" y="1405"/>
                    <a:pt x="4524" y="1462"/>
                  </a:cubicBezTo>
                  <a:cubicBezTo>
                    <a:pt x="4571" y="1532"/>
                    <a:pt x="4640" y="1563"/>
                    <a:pt x="4710" y="1563"/>
                  </a:cubicBezTo>
                  <a:cubicBezTo>
                    <a:pt x="4836" y="1563"/>
                    <a:pt x="4961" y="1463"/>
                    <a:pt x="4950" y="1315"/>
                  </a:cubicBezTo>
                  <a:cubicBezTo>
                    <a:pt x="4967" y="1167"/>
                    <a:pt x="4852" y="1020"/>
                    <a:pt x="4705" y="1003"/>
                  </a:cubicBezTo>
                  <a:cubicBezTo>
                    <a:pt x="4677" y="996"/>
                    <a:pt x="4648" y="993"/>
                    <a:pt x="4620" y="993"/>
                  </a:cubicBezTo>
                  <a:cubicBezTo>
                    <a:pt x="4450" y="993"/>
                    <a:pt x="4288" y="1113"/>
                    <a:pt x="4246" y="1282"/>
                  </a:cubicBezTo>
                  <a:cubicBezTo>
                    <a:pt x="4118" y="1584"/>
                    <a:pt x="4346" y="2103"/>
                    <a:pt x="4930" y="2103"/>
                  </a:cubicBezTo>
                  <a:cubicBezTo>
                    <a:pt x="4947" y="2103"/>
                    <a:pt x="4965" y="2103"/>
                    <a:pt x="4983" y="2102"/>
                  </a:cubicBezTo>
                  <a:cubicBezTo>
                    <a:pt x="5623" y="2069"/>
                    <a:pt x="6114" y="1102"/>
                    <a:pt x="5541" y="446"/>
                  </a:cubicBezTo>
                  <a:cubicBezTo>
                    <a:pt x="5310" y="156"/>
                    <a:pt x="4920" y="1"/>
                    <a:pt x="4522" y="1"/>
                  </a:cubicBezTo>
                  <a:cubicBezTo>
                    <a:pt x="4044" y="1"/>
                    <a:pt x="3553" y="225"/>
                    <a:pt x="3311" y="708"/>
                  </a:cubicBezTo>
                  <a:cubicBezTo>
                    <a:pt x="3197" y="872"/>
                    <a:pt x="3115" y="1069"/>
                    <a:pt x="3065" y="1282"/>
                  </a:cubicBezTo>
                  <a:cubicBezTo>
                    <a:pt x="3000" y="1069"/>
                    <a:pt x="2918" y="889"/>
                    <a:pt x="2803" y="708"/>
                  </a:cubicBezTo>
                  <a:cubicBezTo>
                    <a:pt x="2562" y="225"/>
                    <a:pt x="2071" y="1"/>
                    <a:pt x="15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4744900" y="3231000"/>
              <a:ext cx="226650" cy="158225"/>
            </a:xfrm>
            <a:custGeom>
              <a:avLst/>
              <a:gdLst/>
              <a:ahLst/>
              <a:cxnLst/>
              <a:rect l="l" t="t" r="r" b="b"/>
              <a:pathLst>
                <a:path w="9066" h="6329" extrusionOk="0">
                  <a:moveTo>
                    <a:pt x="7058" y="1"/>
                  </a:moveTo>
                  <a:cubicBezTo>
                    <a:pt x="6603" y="1"/>
                    <a:pt x="6174" y="163"/>
                    <a:pt x="5902" y="501"/>
                  </a:cubicBezTo>
                  <a:cubicBezTo>
                    <a:pt x="5508" y="910"/>
                    <a:pt x="5476" y="1550"/>
                    <a:pt x="5803" y="2009"/>
                  </a:cubicBezTo>
                  <a:cubicBezTo>
                    <a:pt x="5885" y="2140"/>
                    <a:pt x="6016" y="2254"/>
                    <a:pt x="6164" y="2320"/>
                  </a:cubicBezTo>
                  <a:lnTo>
                    <a:pt x="6197" y="2336"/>
                  </a:lnTo>
                  <a:lnTo>
                    <a:pt x="6279" y="2353"/>
                  </a:lnTo>
                  <a:lnTo>
                    <a:pt x="6361" y="2369"/>
                  </a:lnTo>
                  <a:cubicBezTo>
                    <a:pt x="6437" y="2390"/>
                    <a:pt x="6514" y="2401"/>
                    <a:pt x="6589" y="2401"/>
                  </a:cubicBezTo>
                  <a:cubicBezTo>
                    <a:pt x="6804" y="2401"/>
                    <a:pt x="7006" y="2318"/>
                    <a:pt x="7164" y="2172"/>
                  </a:cubicBezTo>
                  <a:cubicBezTo>
                    <a:pt x="7558" y="1748"/>
                    <a:pt x="7279" y="1211"/>
                    <a:pt x="6936" y="1211"/>
                  </a:cubicBezTo>
                  <a:cubicBezTo>
                    <a:pt x="6909" y="1211"/>
                    <a:pt x="6881" y="1214"/>
                    <a:pt x="6852" y="1222"/>
                  </a:cubicBezTo>
                  <a:cubicBezTo>
                    <a:pt x="6525" y="1320"/>
                    <a:pt x="6459" y="1730"/>
                    <a:pt x="6705" y="1861"/>
                  </a:cubicBezTo>
                  <a:cubicBezTo>
                    <a:pt x="6755" y="1884"/>
                    <a:pt x="6810" y="1894"/>
                    <a:pt x="6864" y="1894"/>
                  </a:cubicBezTo>
                  <a:cubicBezTo>
                    <a:pt x="6966" y="1894"/>
                    <a:pt x="7066" y="1854"/>
                    <a:pt x="7131" y="1779"/>
                  </a:cubicBezTo>
                  <a:lnTo>
                    <a:pt x="7131" y="1779"/>
                  </a:lnTo>
                  <a:cubicBezTo>
                    <a:pt x="7180" y="1927"/>
                    <a:pt x="7131" y="2074"/>
                    <a:pt x="7000" y="2172"/>
                  </a:cubicBezTo>
                  <a:cubicBezTo>
                    <a:pt x="6861" y="2277"/>
                    <a:pt x="6688" y="2332"/>
                    <a:pt x="6512" y="2332"/>
                  </a:cubicBezTo>
                  <a:cubicBezTo>
                    <a:pt x="6440" y="2332"/>
                    <a:pt x="6367" y="2323"/>
                    <a:pt x="6295" y="2304"/>
                  </a:cubicBezTo>
                  <a:cubicBezTo>
                    <a:pt x="6213" y="2287"/>
                    <a:pt x="6115" y="2238"/>
                    <a:pt x="6049" y="2189"/>
                  </a:cubicBezTo>
                  <a:cubicBezTo>
                    <a:pt x="5541" y="1779"/>
                    <a:pt x="5492" y="1025"/>
                    <a:pt x="5967" y="566"/>
                  </a:cubicBezTo>
                  <a:cubicBezTo>
                    <a:pt x="6222" y="263"/>
                    <a:pt x="6615" y="119"/>
                    <a:pt x="7030" y="119"/>
                  </a:cubicBezTo>
                  <a:cubicBezTo>
                    <a:pt x="7897" y="119"/>
                    <a:pt x="8863" y="747"/>
                    <a:pt x="8885" y="1877"/>
                  </a:cubicBezTo>
                  <a:cubicBezTo>
                    <a:pt x="8901" y="2681"/>
                    <a:pt x="8475" y="3418"/>
                    <a:pt x="7754" y="3812"/>
                  </a:cubicBezTo>
                  <a:lnTo>
                    <a:pt x="7705" y="3828"/>
                  </a:lnTo>
                  <a:cubicBezTo>
                    <a:pt x="7606" y="3861"/>
                    <a:pt x="7524" y="3894"/>
                    <a:pt x="7426" y="3910"/>
                  </a:cubicBezTo>
                  <a:cubicBezTo>
                    <a:pt x="7202" y="3962"/>
                    <a:pt x="6977" y="3985"/>
                    <a:pt x="6754" y="3985"/>
                  </a:cubicBezTo>
                  <a:cubicBezTo>
                    <a:pt x="5175" y="3985"/>
                    <a:pt x="3631" y="2850"/>
                    <a:pt x="2299" y="2850"/>
                  </a:cubicBezTo>
                  <a:cubicBezTo>
                    <a:pt x="2153" y="2850"/>
                    <a:pt x="2010" y="2864"/>
                    <a:pt x="1869" y="2894"/>
                  </a:cubicBezTo>
                  <a:cubicBezTo>
                    <a:pt x="607" y="3172"/>
                    <a:pt x="247" y="4057"/>
                    <a:pt x="132" y="4598"/>
                  </a:cubicBezTo>
                  <a:cubicBezTo>
                    <a:pt x="1" y="5139"/>
                    <a:pt x="99" y="5746"/>
                    <a:pt x="542" y="6074"/>
                  </a:cubicBezTo>
                  <a:cubicBezTo>
                    <a:pt x="768" y="6249"/>
                    <a:pt x="1039" y="6329"/>
                    <a:pt x="1304" y="6329"/>
                  </a:cubicBezTo>
                  <a:cubicBezTo>
                    <a:pt x="1731" y="6329"/>
                    <a:pt x="2140" y="6122"/>
                    <a:pt x="2312" y="5779"/>
                  </a:cubicBezTo>
                  <a:cubicBezTo>
                    <a:pt x="2640" y="5238"/>
                    <a:pt x="2345" y="4533"/>
                    <a:pt x="1853" y="4418"/>
                  </a:cubicBezTo>
                  <a:cubicBezTo>
                    <a:pt x="1753" y="4374"/>
                    <a:pt x="1650" y="4353"/>
                    <a:pt x="1549" y="4353"/>
                  </a:cubicBezTo>
                  <a:cubicBezTo>
                    <a:pt x="1238" y="4353"/>
                    <a:pt x="948" y="4551"/>
                    <a:pt x="837" y="4861"/>
                  </a:cubicBezTo>
                  <a:cubicBezTo>
                    <a:pt x="804" y="4975"/>
                    <a:pt x="788" y="5107"/>
                    <a:pt x="820" y="5238"/>
                  </a:cubicBezTo>
                  <a:lnTo>
                    <a:pt x="837" y="5287"/>
                  </a:lnTo>
                  <a:cubicBezTo>
                    <a:pt x="837" y="5287"/>
                    <a:pt x="837" y="5303"/>
                    <a:pt x="837" y="5303"/>
                  </a:cubicBezTo>
                  <a:cubicBezTo>
                    <a:pt x="898" y="5537"/>
                    <a:pt x="1108" y="5679"/>
                    <a:pt x="1334" y="5679"/>
                  </a:cubicBezTo>
                  <a:cubicBezTo>
                    <a:pt x="1409" y="5679"/>
                    <a:pt x="1485" y="5664"/>
                    <a:pt x="1558" y="5631"/>
                  </a:cubicBezTo>
                  <a:cubicBezTo>
                    <a:pt x="1889" y="5489"/>
                    <a:pt x="1781" y="4923"/>
                    <a:pt x="1451" y="4923"/>
                  </a:cubicBezTo>
                  <a:cubicBezTo>
                    <a:pt x="1438" y="4923"/>
                    <a:pt x="1424" y="4924"/>
                    <a:pt x="1410" y="4926"/>
                  </a:cubicBezTo>
                  <a:cubicBezTo>
                    <a:pt x="1033" y="4975"/>
                    <a:pt x="1083" y="5320"/>
                    <a:pt x="1033" y="5385"/>
                  </a:cubicBezTo>
                  <a:cubicBezTo>
                    <a:pt x="1024" y="5395"/>
                    <a:pt x="1013" y="5399"/>
                    <a:pt x="1002" y="5399"/>
                  </a:cubicBezTo>
                  <a:cubicBezTo>
                    <a:pt x="955" y="5399"/>
                    <a:pt x="899" y="5327"/>
                    <a:pt x="886" y="5287"/>
                  </a:cubicBezTo>
                  <a:cubicBezTo>
                    <a:pt x="804" y="5107"/>
                    <a:pt x="820" y="4893"/>
                    <a:pt x="919" y="4713"/>
                  </a:cubicBezTo>
                  <a:cubicBezTo>
                    <a:pt x="1060" y="4512"/>
                    <a:pt x="1296" y="4397"/>
                    <a:pt x="1539" y="4397"/>
                  </a:cubicBezTo>
                  <a:cubicBezTo>
                    <a:pt x="1633" y="4397"/>
                    <a:pt x="1729" y="4414"/>
                    <a:pt x="1820" y="4451"/>
                  </a:cubicBezTo>
                  <a:cubicBezTo>
                    <a:pt x="2279" y="4582"/>
                    <a:pt x="2525" y="5221"/>
                    <a:pt x="2214" y="5729"/>
                  </a:cubicBezTo>
                  <a:cubicBezTo>
                    <a:pt x="2064" y="6038"/>
                    <a:pt x="1692" y="6219"/>
                    <a:pt x="1309" y="6219"/>
                  </a:cubicBezTo>
                  <a:cubicBezTo>
                    <a:pt x="1060" y="6219"/>
                    <a:pt x="807" y="6143"/>
                    <a:pt x="607" y="5975"/>
                  </a:cubicBezTo>
                  <a:cubicBezTo>
                    <a:pt x="66" y="5565"/>
                    <a:pt x="99" y="4631"/>
                    <a:pt x="525" y="4057"/>
                  </a:cubicBezTo>
                  <a:cubicBezTo>
                    <a:pt x="887" y="3584"/>
                    <a:pt x="1485" y="3347"/>
                    <a:pt x="2103" y="3347"/>
                  </a:cubicBezTo>
                  <a:cubicBezTo>
                    <a:pt x="2299" y="3347"/>
                    <a:pt x="2496" y="3371"/>
                    <a:pt x="2689" y="3418"/>
                  </a:cubicBezTo>
                  <a:cubicBezTo>
                    <a:pt x="3509" y="3631"/>
                    <a:pt x="4312" y="3959"/>
                    <a:pt x="5197" y="4205"/>
                  </a:cubicBezTo>
                  <a:cubicBezTo>
                    <a:pt x="5523" y="4264"/>
                    <a:pt x="5856" y="4298"/>
                    <a:pt x="6185" y="4298"/>
                  </a:cubicBezTo>
                  <a:cubicBezTo>
                    <a:pt x="6765" y="4298"/>
                    <a:pt x="7334" y="4194"/>
                    <a:pt x="7836" y="3943"/>
                  </a:cubicBezTo>
                  <a:cubicBezTo>
                    <a:pt x="8606" y="3533"/>
                    <a:pt x="9065" y="2713"/>
                    <a:pt x="9032" y="1861"/>
                  </a:cubicBezTo>
                  <a:cubicBezTo>
                    <a:pt x="8989" y="657"/>
                    <a:pt x="7972" y="1"/>
                    <a:pt x="70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4668275" y="3367250"/>
              <a:ext cx="153700" cy="154525"/>
            </a:xfrm>
            <a:custGeom>
              <a:avLst/>
              <a:gdLst/>
              <a:ahLst/>
              <a:cxnLst/>
              <a:rect l="l" t="t" r="r" b="b"/>
              <a:pathLst>
                <a:path w="6148" h="6181" extrusionOk="0">
                  <a:moveTo>
                    <a:pt x="3082" y="1"/>
                  </a:moveTo>
                  <a:cubicBezTo>
                    <a:pt x="3049" y="115"/>
                    <a:pt x="3017" y="230"/>
                    <a:pt x="3000" y="345"/>
                  </a:cubicBezTo>
                  <a:cubicBezTo>
                    <a:pt x="3000" y="345"/>
                    <a:pt x="2935" y="1263"/>
                    <a:pt x="2050" y="1378"/>
                  </a:cubicBezTo>
                  <a:cubicBezTo>
                    <a:pt x="1164" y="1492"/>
                    <a:pt x="591" y="1623"/>
                    <a:pt x="558" y="2295"/>
                  </a:cubicBezTo>
                  <a:cubicBezTo>
                    <a:pt x="528" y="2896"/>
                    <a:pt x="347" y="3222"/>
                    <a:pt x="77" y="3222"/>
                  </a:cubicBezTo>
                  <a:cubicBezTo>
                    <a:pt x="52" y="3222"/>
                    <a:pt x="27" y="3219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78" y="3762"/>
                    <a:pt x="979" y="3762"/>
                  </a:cubicBezTo>
                  <a:cubicBezTo>
                    <a:pt x="1098" y="3762"/>
                    <a:pt x="1226" y="3740"/>
                    <a:pt x="1361" y="3689"/>
                  </a:cubicBezTo>
                  <a:cubicBezTo>
                    <a:pt x="2181" y="3361"/>
                    <a:pt x="2115" y="2804"/>
                    <a:pt x="2132" y="2656"/>
                  </a:cubicBezTo>
                  <a:cubicBezTo>
                    <a:pt x="2147" y="2518"/>
                    <a:pt x="2205" y="2309"/>
                    <a:pt x="2347" y="2309"/>
                  </a:cubicBezTo>
                  <a:cubicBezTo>
                    <a:pt x="2356" y="2309"/>
                    <a:pt x="2367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312"/>
                    <a:pt x="1984" y="3853"/>
                    <a:pt x="2279" y="4246"/>
                  </a:cubicBezTo>
                  <a:cubicBezTo>
                    <a:pt x="2640" y="4803"/>
                    <a:pt x="3082" y="6180"/>
                    <a:pt x="3082" y="6180"/>
                  </a:cubicBezTo>
                  <a:cubicBezTo>
                    <a:pt x="3082" y="6180"/>
                    <a:pt x="3525" y="4803"/>
                    <a:pt x="3885" y="4246"/>
                  </a:cubicBezTo>
                  <a:cubicBezTo>
                    <a:pt x="4164" y="3853"/>
                    <a:pt x="4131" y="3312"/>
                    <a:pt x="3787" y="2951"/>
                  </a:cubicBezTo>
                  <a:cubicBezTo>
                    <a:pt x="3541" y="2656"/>
                    <a:pt x="3607" y="2328"/>
                    <a:pt x="3771" y="2312"/>
                  </a:cubicBezTo>
                  <a:cubicBezTo>
                    <a:pt x="3782" y="2310"/>
                    <a:pt x="3793" y="2309"/>
                    <a:pt x="3804" y="2309"/>
                  </a:cubicBezTo>
                  <a:cubicBezTo>
                    <a:pt x="3946" y="2309"/>
                    <a:pt x="4017" y="2504"/>
                    <a:pt x="4017" y="2656"/>
                  </a:cubicBezTo>
                  <a:cubicBezTo>
                    <a:pt x="4033" y="2820"/>
                    <a:pt x="3967" y="3377"/>
                    <a:pt x="4803" y="3689"/>
                  </a:cubicBezTo>
                  <a:cubicBezTo>
                    <a:pt x="4935" y="3736"/>
                    <a:pt x="5059" y="3756"/>
                    <a:pt x="5175" y="3756"/>
                  </a:cubicBezTo>
                  <a:cubicBezTo>
                    <a:pt x="5778" y="375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3" y="3219"/>
                    <a:pt x="6098" y="3222"/>
                    <a:pt x="6075" y="3222"/>
                  </a:cubicBezTo>
                  <a:cubicBezTo>
                    <a:pt x="5818" y="3222"/>
                    <a:pt x="5637" y="2896"/>
                    <a:pt x="5606" y="2295"/>
                  </a:cubicBezTo>
                  <a:cubicBezTo>
                    <a:pt x="5574" y="1623"/>
                    <a:pt x="4984" y="1492"/>
                    <a:pt x="4115" y="1378"/>
                  </a:cubicBezTo>
                  <a:cubicBezTo>
                    <a:pt x="3230" y="1263"/>
                    <a:pt x="3148" y="345"/>
                    <a:pt x="3148" y="345"/>
                  </a:cubicBezTo>
                  <a:cubicBezTo>
                    <a:pt x="3131" y="230"/>
                    <a:pt x="3115" y="115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4771550" y="3320650"/>
              <a:ext cx="161475" cy="92525"/>
            </a:xfrm>
            <a:custGeom>
              <a:avLst/>
              <a:gdLst/>
              <a:ahLst/>
              <a:cxnLst/>
              <a:rect l="l" t="t" r="r" b="b"/>
              <a:pathLst>
                <a:path w="6459" h="3701" extrusionOk="0">
                  <a:moveTo>
                    <a:pt x="952" y="0"/>
                  </a:moveTo>
                  <a:cubicBezTo>
                    <a:pt x="333" y="0"/>
                    <a:pt x="0" y="258"/>
                    <a:pt x="0" y="258"/>
                  </a:cubicBezTo>
                  <a:cubicBezTo>
                    <a:pt x="225" y="186"/>
                    <a:pt x="434" y="140"/>
                    <a:pt x="643" y="140"/>
                  </a:cubicBezTo>
                  <a:cubicBezTo>
                    <a:pt x="952" y="140"/>
                    <a:pt x="1261" y="240"/>
                    <a:pt x="1623" y="504"/>
                  </a:cubicBezTo>
                  <a:cubicBezTo>
                    <a:pt x="2213" y="947"/>
                    <a:pt x="1852" y="1701"/>
                    <a:pt x="1738" y="2193"/>
                  </a:cubicBezTo>
                  <a:cubicBezTo>
                    <a:pt x="1639" y="2701"/>
                    <a:pt x="2361" y="2914"/>
                    <a:pt x="2721" y="3078"/>
                  </a:cubicBezTo>
                  <a:cubicBezTo>
                    <a:pt x="3082" y="3242"/>
                    <a:pt x="2902" y="3701"/>
                    <a:pt x="2902" y="3701"/>
                  </a:cubicBezTo>
                  <a:cubicBezTo>
                    <a:pt x="4229" y="2881"/>
                    <a:pt x="3377" y="1930"/>
                    <a:pt x="3147" y="1668"/>
                  </a:cubicBezTo>
                  <a:cubicBezTo>
                    <a:pt x="2956" y="1435"/>
                    <a:pt x="3084" y="1214"/>
                    <a:pt x="3275" y="1214"/>
                  </a:cubicBezTo>
                  <a:cubicBezTo>
                    <a:pt x="3312" y="1214"/>
                    <a:pt x="3353" y="1223"/>
                    <a:pt x="3393" y="1242"/>
                  </a:cubicBezTo>
                  <a:cubicBezTo>
                    <a:pt x="3639" y="1373"/>
                    <a:pt x="3279" y="1881"/>
                    <a:pt x="3951" y="2307"/>
                  </a:cubicBezTo>
                  <a:cubicBezTo>
                    <a:pt x="4120" y="2419"/>
                    <a:pt x="4279" y="2461"/>
                    <a:pt x="4422" y="2461"/>
                  </a:cubicBezTo>
                  <a:cubicBezTo>
                    <a:pt x="4847" y="2461"/>
                    <a:pt x="5131" y="2094"/>
                    <a:pt x="5131" y="2094"/>
                  </a:cubicBezTo>
                  <a:lnTo>
                    <a:pt x="5131" y="2094"/>
                  </a:lnTo>
                  <a:cubicBezTo>
                    <a:pt x="5125" y="2094"/>
                    <a:pt x="5119" y="2095"/>
                    <a:pt x="5113" y="2095"/>
                  </a:cubicBezTo>
                  <a:cubicBezTo>
                    <a:pt x="4744" y="2095"/>
                    <a:pt x="4948" y="1584"/>
                    <a:pt x="4787" y="1422"/>
                  </a:cubicBezTo>
                  <a:cubicBezTo>
                    <a:pt x="4712" y="1359"/>
                    <a:pt x="4618" y="1322"/>
                    <a:pt x="4520" y="1322"/>
                  </a:cubicBezTo>
                  <a:cubicBezTo>
                    <a:pt x="4467" y="1322"/>
                    <a:pt x="4413" y="1333"/>
                    <a:pt x="4360" y="1357"/>
                  </a:cubicBezTo>
                  <a:cubicBezTo>
                    <a:pt x="4317" y="1363"/>
                    <a:pt x="4274" y="1367"/>
                    <a:pt x="4234" y="1367"/>
                  </a:cubicBezTo>
                  <a:cubicBezTo>
                    <a:pt x="4079" y="1367"/>
                    <a:pt x="3967" y="1317"/>
                    <a:pt x="4033" y="1225"/>
                  </a:cubicBezTo>
                  <a:cubicBezTo>
                    <a:pt x="4067" y="1178"/>
                    <a:pt x="4104" y="1160"/>
                    <a:pt x="4152" y="1160"/>
                  </a:cubicBezTo>
                  <a:cubicBezTo>
                    <a:pt x="4288" y="1160"/>
                    <a:pt x="4513" y="1300"/>
                    <a:pt x="5032" y="1324"/>
                  </a:cubicBezTo>
                  <a:cubicBezTo>
                    <a:pt x="5069" y="1327"/>
                    <a:pt x="5105" y="1328"/>
                    <a:pt x="5140" y="1328"/>
                  </a:cubicBezTo>
                  <a:cubicBezTo>
                    <a:pt x="5905" y="1328"/>
                    <a:pt x="6458" y="685"/>
                    <a:pt x="6458" y="685"/>
                  </a:cubicBezTo>
                  <a:lnTo>
                    <a:pt x="6458" y="685"/>
                  </a:lnTo>
                  <a:cubicBezTo>
                    <a:pt x="6005" y="933"/>
                    <a:pt x="5524" y="1028"/>
                    <a:pt x="5041" y="1028"/>
                  </a:cubicBezTo>
                  <a:cubicBezTo>
                    <a:pt x="3864" y="1028"/>
                    <a:pt x="2673" y="462"/>
                    <a:pt x="1836" y="160"/>
                  </a:cubicBezTo>
                  <a:cubicBezTo>
                    <a:pt x="1497" y="42"/>
                    <a:pt x="1201" y="0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4812925" y="3228800"/>
              <a:ext cx="90600" cy="63500"/>
            </a:xfrm>
            <a:custGeom>
              <a:avLst/>
              <a:gdLst/>
              <a:ahLst/>
              <a:cxnLst/>
              <a:rect l="l" t="t" r="r" b="b"/>
              <a:pathLst>
                <a:path w="3624" h="2540" extrusionOk="0">
                  <a:moveTo>
                    <a:pt x="2517" y="1"/>
                  </a:moveTo>
                  <a:cubicBezTo>
                    <a:pt x="1928" y="1"/>
                    <a:pt x="1252" y="125"/>
                    <a:pt x="886" y="621"/>
                  </a:cubicBezTo>
                  <a:cubicBezTo>
                    <a:pt x="1" y="1769"/>
                    <a:pt x="525" y="2539"/>
                    <a:pt x="525" y="2539"/>
                  </a:cubicBezTo>
                  <a:cubicBezTo>
                    <a:pt x="525" y="2539"/>
                    <a:pt x="361" y="2179"/>
                    <a:pt x="1394" y="2162"/>
                  </a:cubicBezTo>
                  <a:cubicBezTo>
                    <a:pt x="2427" y="2146"/>
                    <a:pt x="2312" y="1506"/>
                    <a:pt x="2279" y="1277"/>
                  </a:cubicBezTo>
                  <a:cubicBezTo>
                    <a:pt x="2197" y="1015"/>
                    <a:pt x="2246" y="752"/>
                    <a:pt x="2427" y="556"/>
                  </a:cubicBezTo>
                  <a:cubicBezTo>
                    <a:pt x="2656" y="212"/>
                    <a:pt x="3623" y="130"/>
                    <a:pt x="3623" y="130"/>
                  </a:cubicBezTo>
                  <a:cubicBezTo>
                    <a:pt x="3623" y="130"/>
                    <a:pt x="3115" y="1"/>
                    <a:pt x="25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4882175" y="31623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984" y="738"/>
                  </a:cubicBezTo>
                  <a:cubicBezTo>
                    <a:pt x="640" y="918"/>
                    <a:pt x="1" y="1344"/>
                    <a:pt x="247" y="2016"/>
                  </a:cubicBezTo>
                  <a:cubicBezTo>
                    <a:pt x="509" y="2688"/>
                    <a:pt x="1673" y="2426"/>
                    <a:pt x="2263" y="2606"/>
                  </a:cubicBezTo>
                  <a:cubicBezTo>
                    <a:pt x="2263" y="2606"/>
                    <a:pt x="1394" y="2147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4943250" y="31914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7" y="1"/>
                  </a:moveTo>
                  <a:lnTo>
                    <a:pt x="377" y="1"/>
                  </a:lnTo>
                  <a:cubicBezTo>
                    <a:pt x="0" y="1345"/>
                    <a:pt x="541" y="1624"/>
                    <a:pt x="1098" y="2492"/>
                  </a:cubicBezTo>
                  <a:cubicBezTo>
                    <a:pt x="1656" y="3361"/>
                    <a:pt x="1049" y="4312"/>
                    <a:pt x="1049" y="4312"/>
                  </a:cubicBezTo>
                  <a:cubicBezTo>
                    <a:pt x="1443" y="4033"/>
                    <a:pt x="1803" y="3361"/>
                    <a:pt x="2492" y="2935"/>
                  </a:cubicBezTo>
                  <a:cubicBezTo>
                    <a:pt x="3196" y="2492"/>
                    <a:pt x="2902" y="1591"/>
                    <a:pt x="2901" y="1591"/>
                  </a:cubicBezTo>
                  <a:lnTo>
                    <a:pt x="2901" y="1591"/>
                  </a:lnTo>
                  <a:cubicBezTo>
                    <a:pt x="2864" y="1704"/>
                    <a:pt x="2767" y="1750"/>
                    <a:pt x="2606" y="1750"/>
                  </a:cubicBezTo>
                  <a:cubicBezTo>
                    <a:pt x="2557" y="1750"/>
                    <a:pt x="2503" y="1746"/>
                    <a:pt x="2443" y="1738"/>
                  </a:cubicBezTo>
                  <a:cubicBezTo>
                    <a:pt x="2415" y="1731"/>
                    <a:pt x="2388" y="1728"/>
                    <a:pt x="2361" y="1728"/>
                  </a:cubicBezTo>
                  <a:cubicBezTo>
                    <a:pt x="2135" y="1728"/>
                    <a:pt x="1959" y="1963"/>
                    <a:pt x="2033" y="2197"/>
                  </a:cubicBezTo>
                  <a:cubicBezTo>
                    <a:pt x="2098" y="2421"/>
                    <a:pt x="1953" y="2528"/>
                    <a:pt x="1809" y="2528"/>
                  </a:cubicBezTo>
                  <a:cubicBezTo>
                    <a:pt x="1773" y="2528"/>
                    <a:pt x="1737" y="2522"/>
                    <a:pt x="1705" y="2509"/>
                  </a:cubicBezTo>
                  <a:cubicBezTo>
                    <a:pt x="1557" y="2443"/>
                    <a:pt x="1557" y="2066"/>
                    <a:pt x="1770" y="1886"/>
                  </a:cubicBezTo>
                  <a:cubicBezTo>
                    <a:pt x="2000" y="1706"/>
                    <a:pt x="2131" y="1312"/>
                    <a:pt x="1951" y="689"/>
                  </a:cubicBezTo>
                  <a:cubicBezTo>
                    <a:pt x="1813" y="213"/>
                    <a:pt x="1350" y="111"/>
                    <a:pt x="1029" y="111"/>
                  </a:cubicBezTo>
                  <a:cubicBezTo>
                    <a:pt x="930" y="111"/>
                    <a:pt x="845" y="120"/>
                    <a:pt x="787" y="132"/>
                  </a:cubicBezTo>
                  <a:cubicBezTo>
                    <a:pt x="757" y="139"/>
                    <a:pt x="727" y="142"/>
                    <a:pt x="697" y="142"/>
                  </a:cubicBezTo>
                  <a:cubicBezTo>
                    <a:pt x="581" y="142"/>
                    <a:pt x="469" y="92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4925625" y="3032400"/>
              <a:ext cx="202875" cy="202925"/>
            </a:xfrm>
            <a:custGeom>
              <a:avLst/>
              <a:gdLst/>
              <a:ahLst/>
              <a:cxnLst/>
              <a:rect l="l" t="t" r="r" b="b"/>
              <a:pathLst>
                <a:path w="8115" h="8117" extrusionOk="0">
                  <a:moveTo>
                    <a:pt x="5742" y="0"/>
                  </a:moveTo>
                  <a:cubicBezTo>
                    <a:pt x="5218" y="0"/>
                    <a:pt x="4717" y="189"/>
                    <a:pt x="4426" y="577"/>
                  </a:cubicBezTo>
                  <a:cubicBezTo>
                    <a:pt x="4115" y="1003"/>
                    <a:pt x="4065" y="1560"/>
                    <a:pt x="4295" y="2036"/>
                  </a:cubicBezTo>
                  <a:cubicBezTo>
                    <a:pt x="4512" y="2453"/>
                    <a:pt x="4855" y="2603"/>
                    <a:pt x="5187" y="2603"/>
                  </a:cubicBezTo>
                  <a:cubicBezTo>
                    <a:pt x="5532" y="2603"/>
                    <a:pt x="5865" y="2441"/>
                    <a:pt x="6032" y="2249"/>
                  </a:cubicBezTo>
                  <a:cubicBezTo>
                    <a:pt x="6213" y="2052"/>
                    <a:pt x="6295" y="1773"/>
                    <a:pt x="6229" y="1495"/>
                  </a:cubicBezTo>
                  <a:cubicBezTo>
                    <a:pt x="6180" y="1173"/>
                    <a:pt x="5946" y="1031"/>
                    <a:pt x="5736" y="1031"/>
                  </a:cubicBezTo>
                  <a:cubicBezTo>
                    <a:pt x="5594" y="1031"/>
                    <a:pt x="5463" y="1097"/>
                    <a:pt x="5410" y="1216"/>
                  </a:cubicBezTo>
                  <a:cubicBezTo>
                    <a:pt x="5262" y="1511"/>
                    <a:pt x="5328" y="1855"/>
                    <a:pt x="5754" y="1921"/>
                  </a:cubicBezTo>
                  <a:cubicBezTo>
                    <a:pt x="6098" y="1970"/>
                    <a:pt x="5901" y="2413"/>
                    <a:pt x="5475" y="2511"/>
                  </a:cubicBezTo>
                  <a:cubicBezTo>
                    <a:pt x="5391" y="2536"/>
                    <a:pt x="5306" y="2548"/>
                    <a:pt x="5222" y="2548"/>
                  </a:cubicBezTo>
                  <a:cubicBezTo>
                    <a:pt x="4867" y="2548"/>
                    <a:pt x="4536" y="2334"/>
                    <a:pt x="4377" y="2003"/>
                  </a:cubicBezTo>
                  <a:cubicBezTo>
                    <a:pt x="4180" y="1560"/>
                    <a:pt x="4229" y="1036"/>
                    <a:pt x="4508" y="642"/>
                  </a:cubicBezTo>
                  <a:cubicBezTo>
                    <a:pt x="4778" y="305"/>
                    <a:pt x="5237" y="145"/>
                    <a:pt x="5702" y="145"/>
                  </a:cubicBezTo>
                  <a:cubicBezTo>
                    <a:pt x="5802" y="145"/>
                    <a:pt x="5901" y="153"/>
                    <a:pt x="6000" y="167"/>
                  </a:cubicBezTo>
                  <a:cubicBezTo>
                    <a:pt x="7213" y="298"/>
                    <a:pt x="7901" y="2003"/>
                    <a:pt x="7180" y="3150"/>
                  </a:cubicBezTo>
                  <a:cubicBezTo>
                    <a:pt x="6950" y="3511"/>
                    <a:pt x="6622" y="3806"/>
                    <a:pt x="6229" y="4003"/>
                  </a:cubicBezTo>
                  <a:cubicBezTo>
                    <a:pt x="5833" y="4168"/>
                    <a:pt x="5384" y="4251"/>
                    <a:pt x="4861" y="4251"/>
                  </a:cubicBezTo>
                  <a:cubicBezTo>
                    <a:pt x="4454" y="4251"/>
                    <a:pt x="4001" y="4201"/>
                    <a:pt x="3492" y="4101"/>
                  </a:cubicBezTo>
                  <a:cubicBezTo>
                    <a:pt x="3192" y="4044"/>
                    <a:pt x="2898" y="4015"/>
                    <a:pt x="2617" y="4015"/>
                  </a:cubicBezTo>
                  <a:cubicBezTo>
                    <a:pt x="1287" y="4015"/>
                    <a:pt x="240" y="4660"/>
                    <a:pt x="132" y="5986"/>
                  </a:cubicBezTo>
                  <a:cubicBezTo>
                    <a:pt x="0" y="7576"/>
                    <a:pt x="1033" y="8117"/>
                    <a:pt x="1033" y="8117"/>
                  </a:cubicBezTo>
                  <a:cubicBezTo>
                    <a:pt x="1033" y="8117"/>
                    <a:pt x="1017" y="8084"/>
                    <a:pt x="1000" y="8084"/>
                  </a:cubicBezTo>
                  <a:cubicBezTo>
                    <a:pt x="443" y="7428"/>
                    <a:pt x="590" y="6232"/>
                    <a:pt x="590" y="6232"/>
                  </a:cubicBezTo>
                  <a:cubicBezTo>
                    <a:pt x="689" y="5724"/>
                    <a:pt x="951" y="5248"/>
                    <a:pt x="1344" y="4920"/>
                  </a:cubicBezTo>
                  <a:cubicBezTo>
                    <a:pt x="1942" y="4467"/>
                    <a:pt x="2702" y="4383"/>
                    <a:pt x="3183" y="4383"/>
                  </a:cubicBezTo>
                  <a:cubicBezTo>
                    <a:pt x="3468" y="4383"/>
                    <a:pt x="3656" y="4412"/>
                    <a:pt x="3656" y="4412"/>
                  </a:cubicBezTo>
                  <a:cubicBezTo>
                    <a:pt x="3918" y="4445"/>
                    <a:pt x="4147" y="4461"/>
                    <a:pt x="4360" y="4478"/>
                  </a:cubicBezTo>
                  <a:cubicBezTo>
                    <a:pt x="4467" y="4485"/>
                    <a:pt x="4576" y="4488"/>
                    <a:pt x="4686" y="4488"/>
                  </a:cubicBezTo>
                  <a:cubicBezTo>
                    <a:pt x="5657" y="4488"/>
                    <a:pt x="6724" y="4206"/>
                    <a:pt x="7327" y="3249"/>
                  </a:cubicBezTo>
                  <a:cubicBezTo>
                    <a:pt x="8114" y="1986"/>
                    <a:pt x="7344" y="167"/>
                    <a:pt x="6032" y="19"/>
                  </a:cubicBezTo>
                  <a:cubicBezTo>
                    <a:pt x="5936" y="7"/>
                    <a:pt x="5838" y="0"/>
                    <a:pt x="57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4979300" y="314895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1"/>
                  </a:moveTo>
                  <a:cubicBezTo>
                    <a:pt x="394" y="1"/>
                    <a:pt x="1" y="226"/>
                    <a:pt x="1" y="226"/>
                  </a:cubicBezTo>
                  <a:cubicBezTo>
                    <a:pt x="82" y="210"/>
                    <a:pt x="161" y="203"/>
                    <a:pt x="235" y="203"/>
                  </a:cubicBezTo>
                  <a:cubicBezTo>
                    <a:pt x="716" y="203"/>
                    <a:pt x="1034" y="511"/>
                    <a:pt x="935" y="980"/>
                  </a:cubicBezTo>
                  <a:cubicBezTo>
                    <a:pt x="804" y="1406"/>
                    <a:pt x="951" y="1865"/>
                    <a:pt x="1312" y="2111"/>
                  </a:cubicBezTo>
                  <a:cubicBezTo>
                    <a:pt x="1623" y="2373"/>
                    <a:pt x="2541" y="2373"/>
                    <a:pt x="2541" y="2373"/>
                  </a:cubicBezTo>
                  <a:cubicBezTo>
                    <a:pt x="2279" y="2242"/>
                    <a:pt x="2525" y="1881"/>
                    <a:pt x="2689" y="1439"/>
                  </a:cubicBezTo>
                  <a:cubicBezTo>
                    <a:pt x="2845" y="1033"/>
                    <a:pt x="2408" y="880"/>
                    <a:pt x="2224" y="880"/>
                  </a:cubicBezTo>
                  <a:cubicBezTo>
                    <a:pt x="2214" y="880"/>
                    <a:pt x="2205" y="881"/>
                    <a:pt x="2197" y="881"/>
                  </a:cubicBezTo>
                  <a:cubicBezTo>
                    <a:pt x="2094" y="891"/>
                    <a:pt x="2017" y="911"/>
                    <a:pt x="1946" y="911"/>
                  </a:cubicBezTo>
                  <a:cubicBezTo>
                    <a:pt x="1893" y="911"/>
                    <a:pt x="1843" y="900"/>
                    <a:pt x="1787" y="865"/>
                  </a:cubicBezTo>
                  <a:cubicBezTo>
                    <a:pt x="1682" y="786"/>
                    <a:pt x="1725" y="578"/>
                    <a:pt x="1995" y="578"/>
                  </a:cubicBezTo>
                  <a:cubicBezTo>
                    <a:pt x="2060" y="578"/>
                    <a:pt x="2138" y="590"/>
                    <a:pt x="2230" y="619"/>
                  </a:cubicBezTo>
                  <a:cubicBezTo>
                    <a:pt x="2722" y="767"/>
                    <a:pt x="2574" y="1226"/>
                    <a:pt x="3295" y="1373"/>
                  </a:cubicBezTo>
                  <a:cubicBezTo>
                    <a:pt x="3353" y="1385"/>
                    <a:pt x="3407" y="1390"/>
                    <a:pt x="3457" y="1390"/>
                  </a:cubicBezTo>
                  <a:cubicBezTo>
                    <a:pt x="4058" y="1390"/>
                    <a:pt x="4203" y="643"/>
                    <a:pt x="4279" y="537"/>
                  </a:cubicBezTo>
                  <a:cubicBezTo>
                    <a:pt x="4394" y="390"/>
                    <a:pt x="4525" y="258"/>
                    <a:pt x="4656" y="144"/>
                  </a:cubicBezTo>
                  <a:lnTo>
                    <a:pt x="4656" y="144"/>
                  </a:lnTo>
                  <a:cubicBezTo>
                    <a:pt x="4446" y="268"/>
                    <a:pt x="4076" y="386"/>
                    <a:pt x="3541" y="386"/>
                  </a:cubicBezTo>
                  <a:cubicBezTo>
                    <a:pt x="3157" y="386"/>
                    <a:pt x="2687" y="325"/>
                    <a:pt x="2132" y="160"/>
                  </a:cubicBezTo>
                  <a:cubicBezTo>
                    <a:pt x="1733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4985850" y="30398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51" y="0"/>
                  </a:moveTo>
                  <a:lnTo>
                    <a:pt x="1951" y="0"/>
                  </a:lnTo>
                  <a:cubicBezTo>
                    <a:pt x="1509" y="279"/>
                    <a:pt x="1443" y="721"/>
                    <a:pt x="722" y="1344"/>
                  </a:cubicBezTo>
                  <a:cubicBezTo>
                    <a:pt x="1" y="1951"/>
                    <a:pt x="214" y="2410"/>
                    <a:pt x="362" y="2672"/>
                  </a:cubicBezTo>
                  <a:cubicBezTo>
                    <a:pt x="460" y="2803"/>
                    <a:pt x="443" y="3000"/>
                    <a:pt x="296" y="3082"/>
                  </a:cubicBezTo>
                  <a:cubicBezTo>
                    <a:pt x="1394" y="2983"/>
                    <a:pt x="1247" y="2328"/>
                    <a:pt x="1181" y="2147"/>
                  </a:cubicBezTo>
                  <a:cubicBezTo>
                    <a:pt x="1116" y="1951"/>
                    <a:pt x="1148" y="1836"/>
                    <a:pt x="1247" y="1836"/>
                  </a:cubicBezTo>
                  <a:cubicBezTo>
                    <a:pt x="1361" y="1836"/>
                    <a:pt x="1345" y="2065"/>
                    <a:pt x="1345" y="2344"/>
                  </a:cubicBezTo>
                  <a:cubicBezTo>
                    <a:pt x="1329" y="2623"/>
                    <a:pt x="1279" y="3278"/>
                    <a:pt x="2132" y="3344"/>
                  </a:cubicBezTo>
                  <a:cubicBezTo>
                    <a:pt x="2163" y="3346"/>
                    <a:pt x="2193" y="3348"/>
                    <a:pt x="2222" y="3348"/>
                  </a:cubicBezTo>
                  <a:cubicBezTo>
                    <a:pt x="2987" y="3348"/>
                    <a:pt x="3230" y="2557"/>
                    <a:pt x="3230" y="2557"/>
                  </a:cubicBezTo>
                  <a:lnTo>
                    <a:pt x="3230" y="2557"/>
                  </a:lnTo>
                  <a:cubicBezTo>
                    <a:pt x="3104" y="2591"/>
                    <a:pt x="2956" y="2615"/>
                    <a:pt x="2800" y="2615"/>
                  </a:cubicBezTo>
                  <a:cubicBezTo>
                    <a:pt x="2345" y="2615"/>
                    <a:pt x="1823" y="2412"/>
                    <a:pt x="1591" y="1656"/>
                  </a:cubicBezTo>
                  <a:cubicBezTo>
                    <a:pt x="1378" y="1066"/>
                    <a:pt x="1525" y="426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5159600" y="29337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5" y="1"/>
                  </a:moveTo>
                  <a:lnTo>
                    <a:pt x="4345" y="1"/>
                  </a:lnTo>
                  <a:cubicBezTo>
                    <a:pt x="4459" y="460"/>
                    <a:pt x="4328" y="951"/>
                    <a:pt x="4017" y="1296"/>
                  </a:cubicBezTo>
                  <a:cubicBezTo>
                    <a:pt x="3951" y="1378"/>
                    <a:pt x="3886" y="1443"/>
                    <a:pt x="3820" y="1509"/>
                  </a:cubicBezTo>
                  <a:cubicBezTo>
                    <a:pt x="3033" y="2082"/>
                    <a:pt x="1919" y="1787"/>
                    <a:pt x="1017" y="2427"/>
                  </a:cubicBezTo>
                  <a:cubicBezTo>
                    <a:pt x="116" y="3050"/>
                    <a:pt x="214" y="3967"/>
                    <a:pt x="198" y="4476"/>
                  </a:cubicBezTo>
                  <a:cubicBezTo>
                    <a:pt x="214" y="4820"/>
                    <a:pt x="148" y="5164"/>
                    <a:pt x="1" y="5492"/>
                  </a:cubicBezTo>
                  <a:cubicBezTo>
                    <a:pt x="312" y="5295"/>
                    <a:pt x="493" y="4935"/>
                    <a:pt x="460" y="4574"/>
                  </a:cubicBezTo>
                  <a:cubicBezTo>
                    <a:pt x="460" y="3931"/>
                    <a:pt x="517" y="3202"/>
                    <a:pt x="711" y="3202"/>
                  </a:cubicBezTo>
                  <a:cubicBezTo>
                    <a:pt x="725" y="3202"/>
                    <a:pt x="740" y="3206"/>
                    <a:pt x="755" y="3213"/>
                  </a:cubicBezTo>
                  <a:cubicBezTo>
                    <a:pt x="984" y="3328"/>
                    <a:pt x="804" y="3574"/>
                    <a:pt x="706" y="3722"/>
                  </a:cubicBezTo>
                  <a:cubicBezTo>
                    <a:pt x="624" y="3886"/>
                    <a:pt x="460" y="4541"/>
                    <a:pt x="1181" y="4951"/>
                  </a:cubicBezTo>
                  <a:cubicBezTo>
                    <a:pt x="1181" y="4951"/>
                    <a:pt x="935" y="4426"/>
                    <a:pt x="1345" y="4148"/>
                  </a:cubicBezTo>
                  <a:cubicBezTo>
                    <a:pt x="1738" y="3869"/>
                    <a:pt x="2001" y="3705"/>
                    <a:pt x="1951" y="3132"/>
                  </a:cubicBezTo>
                  <a:cubicBezTo>
                    <a:pt x="1908" y="2608"/>
                    <a:pt x="2251" y="2175"/>
                    <a:pt x="2489" y="2175"/>
                  </a:cubicBezTo>
                  <a:cubicBezTo>
                    <a:pt x="2520" y="2175"/>
                    <a:pt x="2548" y="2182"/>
                    <a:pt x="2574" y="2197"/>
                  </a:cubicBezTo>
                  <a:cubicBezTo>
                    <a:pt x="2804" y="2345"/>
                    <a:pt x="2525" y="2558"/>
                    <a:pt x="2410" y="2607"/>
                  </a:cubicBezTo>
                  <a:cubicBezTo>
                    <a:pt x="2214" y="2722"/>
                    <a:pt x="2181" y="2984"/>
                    <a:pt x="2345" y="3148"/>
                  </a:cubicBezTo>
                  <a:cubicBezTo>
                    <a:pt x="2541" y="3394"/>
                    <a:pt x="2492" y="3705"/>
                    <a:pt x="2214" y="3804"/>
                  </a:cubicBezTo>
                  <a:cubicBezTo>
                    <a:pt x="2214" y="3804"/>
                    <a:pt x="2270" y="3810"/>
                    <a:pt x="2365" y="3810"/>
                  </a:cubicBezTo>
                  <a:cubicBezTo>
                    <a:pt x="2691" y="3810"/>
                    <a:pt x="3469" y="3732"/>
                    <a:pt x="3951" y="3033"/>
                  </a:cubicBezTo>
                  <a:cubicBezTo>
                    <a:pt x="4312" y="2525"/>
                    <a:pt x="4525" y="1919"/>
                    <a:pt x="4590" y="1296"/>
                  </a:cubicBezTo>
                  <a:cubicBezTo>
                    <a:pt x="4640" y="853"/>
                    <a:pt x="4558" y="394"/>
                    <a:pt x="4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4745325" y="307667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65" y="1"/>
                  </a:moveTo>
                  <a:cubicBezTo>
                    <a:pt x="1536" y="1"/>
                    <a:pt x="1033" y="245"/>
                    <a:pt x="705" y="674"/>
                  </a:cubicBezTo>
                  <a:cubicBezTo>
                    <a:pt x="361" y="1182"/>
                    <a:pt x="312" y="1822"/>
                    <a:pt x="574" y="2363"/>
                  </a:cubicBezTo>
                  <a:cubicBezTo>
                    <a:pt x="808" y="2784"/>
                    <a:pt x="1243" y="3021"/>
                    <a:pt x="1699" y="3021"/>
                  </a:cubicBezTo>
                  <a:cubicBezTo>
                    <a:pt x="1881" y="3021"/>
                    <a:pt x="2068" y="2983"/>
                    <a:pt x="2246" y="2904"/>
                  </a:cubicBezTo>
                  <a:cubicBezTo>
                    <a:pt x="2934" y="2723"/>
                    <a:pt x="3082" y="1789"/>
                    <a:pt x="2475" y="1412"/>
                  </a:cubicBezTo>
                  <a:cubicBezTo>
                    <a:pt x="2391" y="1367"/>
                    <a:pt x="2305" y="1346"/>
                    <a:pt x="2221" y="1346"/>
                  </a:cubicBezTo>
                  <a:cubicBezTo>
                    <a:pt x="1885" y="1346"/>
                    <a:pt x="1603" y="1680"/>
                    <a:pt x="1721" y="2035"/>
                  </a:cubicBezTo>
                  <a:cubicBezTo>
                    <a:pt x="1859" y="2324"/>
                    <a:pt x="2182" y="2347"/>
                    <a:pt x="2311" y="2347"/>
                  </a:cubicBezTo>
                  <a:cubicBezTo>
                    <a:pt x="2335" y="2347"/>
                    <a:pt x="2353" y="2346"/>
                    <a:pt x="2361" y="2346"/>
                  </a:cubicBezTo>
                  <a:cubicBezTo>
                    <a:pt x="2426" y="2346"/>
                    <a:pt x="2426" y="2379"/>
                    <a:pt x="2426" y="2379"/>
                  </a:cubicBezTo>
                  <a:cubicBezTo>
                    <a:pt x="2470" y="2569"/>
                    <a:pt x="2227" y="2851"/>
                    <a:pt x="1766" y="2851"/>
                  </a:cubicBezTo>
                  <a:cubicBezTo>
                    <a:pt x="1710" y="2851"/>
                    <a:pt x="1652" y="2847"/>
                    <a:pt x="1590" y="2838"/>
                  </a:cubicBezTo>
                  <a:cubicBezTo>
                    <a:pt x="1393" y="2805"/>
                    <a:pt x="1213" y="2723"/>
                    <a:pt x="1082" y="2576"/>
                  </a:cubicBezTo>
                  <a:cubicBezTo>
                    <a:pt x="394" y="1920"/>
                    <a:pt x="721" y="543"/>
                    <a:pt x="1738" y="281"/>
                  </a:cubicBezTo>
                  <a:cubicBezTo>
                    <a:pt x="1877" y="250"/>
                    <a:pt x="2020" y="234"/>
                    <a:pt x="2163" y="234"/>
                  </a:cubicBezTo>
                  <a:cubicBezTo>
                    <a:pt x="2323" y="234"/>
                    <a:pt x="2483" y="254"/>
                    <a:pt x="2639" y="297"/>
                  </a:cubicBezTo>
                  <a:cubicBezTo>
                    <a:pt x="2820" y="347"/>
                    <a:pt x="3000" y="445"/>
                    <a:pt x="3164" y="560"/>
                  </a:cubicBezTo>
                  <a:cubicBezTo>
                    <a:pt x="3508" y="838"/>
                    <a:pt x="3721" y="1264"/>
                    <a:pt x="3754" y="1707"/>
                  </a:cubicBezTo>
                  <a:cubicBezTo>
                    <a:pt x="3819" y="2445"/>
                    <a:pt x="3426" y="3182"/>
                    <a:pt x="2869" y="3723"/>
                  </a:cubicBezTo>
                  <a:cubicBezTo>
                    <a:pt x="2295" y="4248"/>
                    <a:pt x="1541" y="4559"/>
                    <a:pt x="967" y="5100"/>
                  </a:cubicBezTo>
                  <a:cubicBezTo>
                    <a:pt x="410" y="5608"/>
                    <a:pt x="66" y="6313"/>
                    <a:pt x="17" y="7067"/>
                  </a:cubicBezTo>
                  <a:cubicBezTo>
                    <a:pt x="0" y="7755"/>
                    <a:pt x="377" y="8493"/>
                    <a:pt x="1049" y="8673"/>
                  </a:cubicBezTo>
                  <a:cubicBezTo>
                    <a:pt x="1180" y="8719"/>
                    <a:pt x="1315" y="8741"/>
                    <a:pt x="1449" y="8741"/>
                  </a:cubicBezTo>
                  <a:cubicBezTo>
                    <a:pt x="1934" y="8741"/>
                    <a:pt x="2396" y="8455"/>
                    <a:pt x="2524" y="8018"/>
                  </a:cubicBezTo>
                  <a:cubicBezTo>
                    <a:pt x="2721" y="7542"/>
                    <a:pt x="2508" y="7001"/>
                    <a:pt x="2049" y="6788"/>
                  </a:cubicBezTo>
                  <a:cubicBezTo>
                    <a:pt x="1934" y="6723"/>
                    <a:pt x="1820" y="6690"/>
                    <a:pt x="1705" y="6690"/>
                  </a:cubicBezTo>
                  <a:cubicBezTo>
                    <a:pt x="1662" y="6682"/>
                    <a:pt x="1619" y="6679"/>
                    <a:pt x="1576" y="6679"/>
                  </a:cubicBezTo>
                  <a:cubicBezTo>
                    <a:pt x="1245" y="6679"/>
                    <a:pt x="938" y="6897"/>
                    <a:pt x="836" y="7231"/>
                  </a:cubicBezTo>
                  <a:cubicBezTo>
                    <a:pt x="706" y="7724"/>
                    <a:pt x="988" y="7991"/>
                    <a:pt x="1298" y="7991"/>
                  </a:cubicBezTo>
                  <a:cubicBezTo>
                    <a:pt x="1379" y="7991"/>
                    <a:pt x="1463" y="7973"/>
                    <a:pt x="1541" y="7936"/>
                  </a:cubicBezTo>
                  <a:cubicBezTo>
                    <a:pt x="1852" y="7772"/>
                    <a:pt x="1918" y="7362"/>
                    <a:pt x="1672" y="7116"/>
                  </a:cubicBezTo>
                  <a:cubicBezTo>
                    <a:pt x="1584" y="7048"/>
                    <a:pt x="1479" y="7009"/>
                    <a:pt x="1374" y="7009"/>
                  </a:cubicBezTo>
                  <a:cubicBezTo>
                    <a:pt x="1302" y="7009"/>
                    <a:pt x="1231" y="7027"/>
                    <a:pt x="1164" y="7067"/>
                  </a:cubicBezTo>
                  <a:cubicBezTo>
                    <a:pt x="1145" y="7078"/>
                    <a:pt x="1132" y="7083"/>
                    <a:pt x="1124" y="7083"/>
                  </a:cubicBezTo>
                  <a:cubicBezTo>
                    <a:pt x="1095" y="7083"/>
                    <a:pt x="1115" y="7034"/>
                    <a:pt x="1115" y="7034"/>
                  </a:cubicBezTo>
                  <a:cubicBezTo>
                    <a:pt x="1213" y="6813"/>
                    <a:pt x="1505" y="6785"/>
                    <a:pt x="1645" y="6785"/>
                  </a:cubicBezTo>
                  <a:cubicBezTo>
                    <a:pt x="1692" y="6785"/>
                    <a:pt x="1721" y="6788"/>
                    <a:pt x="1721" y="6788"/>
                  </a:cubicBezTo>
                  <a:cubicBezTo>
                    <a:pt x="1803" y="6788"/>
                    <a:pt x="1902" y="6805"/>
                    <a:pt x="1984" y="6837"/>
                  </a:cubicBezTo>
                  <a:cubicBezTo>
                    <a:pt x="2443" y="7034"/>
                    <a:pt x="2639" y="7559"/>
                    <a:pt x="2443" y="8001"/>
                  </a:cubicBezTo>
                  <a:cubicBezTo>
                    <a:pt x="2304" y="8379"/>
                    <a:pt x="1904" y="8631"/>
                    <a:pt x="1467" y="8631"/>
                  </a:cubicBezTo>
                  <a:cubicBezTo>
                    <a:pt x="1334" y="8631"/>
                    <a:pt x="1199" y="8608"/>
                    <a:pt x="1066" y="8559"/>
                  </a:cubicBezTo>
                  <a:cubicBezTo>
                    <a:pt x="492" y="8395"/>
                    <a:pt x="131" y="7723"/>
                    <a:pt x="164" y="7051"/>
                  </a:cubicBezTo>
                  <a:cubicBezTo>
                    <a:pt x="213" y="6346"/>
                    <a:pt x="541" y="5674"/>
                    <a:pt x="1082" y="5215"/>
                  </a:cubicBezTo>
                  <a:cubicBezTo>
                    <a:pt x="1623" y="4707"/>
                    <a:pt x="2393" y="4428"/>
                    <a:pt x="2983" y="3838"/>
                  </a:cubicBezTo>
                  <a:cubicBezTo>
                    <a:pt x="3574" y="3281"/>
                    <a:pt x="3983" y="2494"/>
                    <a:pt x="3918" y="1691"/>
                  </a:cubicBezTo>
                  <a:cubicBezTo>
                    <a:pt x="3852" y="904"/>
                    <a:pt x="3295" y="248"/>
                    <a:pt x="2541" y="68"/>
                  </a:cubicBezTo>
                  <a:cubicBezTo>
                    <a:pt x="2382" y="23"/>
                    <a:pt x="2222" y="1"/>
                    <a:pt x="20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4746950" y="31595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94" y="66"/>
                    <a:pt x="1361" y="148"/>
                  </a:cubicBezTo>
                  <a:cubicBezTo>
                    <a:pt x="1345" y="246"/>
                    <a:pt x="1230" y="328"/>
                    <a:pt x="1033" y="328"/>
                  </a:cubicBezTo>
                  <a:cubicBezTo>
                    <a:pt x="837" y="328"/>
                    <a:pt x="1" y="394"/>
                    <a:pt x="66" y="2410"/>
                  </a:cubicBezTo>
                  <a:cubicBezTo>
                    <a:pt x="66" y="2410"/>
                    <a:pt x="132" y="1672"/>
                    <a:pt x="771" y="1394"/>
                  </a:cubicBezTo>
                  <a:cubicBezTo>
                    <a:pt x="1394" y="1115"/>
                    <a:pt x="1722" y="853"/>
                    <a:pt x="1607" y="459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4764575" y="2981250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cubicBezTo>
                    <a:pt x="2885" y="672"/>
                    <a:pt x="4164" y="2197"/>
                    <a:pt x="4262" y="4426"/>
                  </a:cubicBezTo>
                  <a:cubicBezTo>
                    <a:pt x="4344" y="6278"/>
                    <a:pt x="3262" y="7983"/>
                    <a:pt x="1558" y="8688"/>
                  </a:cubicBezTo>
                  <a:cubicBezTo>
                    <a:pt x="230" y="9228"/>
                    <a:pt x="1" y="10032"/>
                    <a:pt x="1" y="10032"/>
                  </a:cubicBezTo>
                  <a:cubicBezTo>
                    <a:pt x="308" y="9500"/>
                    <a:pt x="664" y="9329"/>
                    <a:pt x="965" y="9329"/>
                  </a:cubicBezTo>
                  <a:cubicBezTo>
                    <a:pt x="1192" y="9329"/>
                    <a:pt x="1389" y="9427"/>
                    <a:pt x="1509" y="9540"/>
                  </a:cubicBezTo>
                  <a:cubicBezTo>
                    <a:pt x="1615" y="9641"/>
                    <a:pt x="1718" y="9673"/>
                    <a:pt x="1814" y="9673"/>
                  </a:cubicBezTo>
                  <a:cubicBezTo>
                    <a:pt x="1985" y="9673"/>
                    <a:pt x="2137" y="9573"/>
                    <a:pt x="2263" y="9573"/>
                  </a:cubicBezTo>
                  <a:cubicBezTo>
                    <a:pt x="2443" y="9589"/>
                    <a:pt x="2328" y="9802"/>
                    <a:pt x="2328" y="9802"/>
                  </a:cubicBezTo>
                  <a:cubicBezTo>
                    <a:pt x="2656" y="9638"/>
                    <a:pt x="2771" y="9228"/>
                    <a:pt x="2558" y="8933"/>
                  </a:cubicBezTo>
                  <a:cubicBezTo>
                    <a:pt x="2473" y="8779"/>
                    <a:pt x="2305" y="8697"/>
                    <a:pt x="2135" y="8697"/>
                  </a:cubicBezTo>
                  <a:cubicBezTo>
                    <a:pt x="2107" y="8697"/>
                    <a:pt x="2078" y="8699"/>
                    <a:pt x="2050" y="8704"/>
                  </a:cubicBezTo>
                  <a:cubicBezTo>
                    <a:pt x="2050" y="8704"/>
                    <a:pt x="2263" y="8655"/>
                    <a:pt x="3295" y="7802"/>
                  </a:cubicBezTo>
                  <a:cubicBezTo>
                    <a:pt x="4590" y="6737"/>
                    <a:pt x="4525" y="7114"/>
                    <a:pt x="5459" y="6622"/>
                  </a:cubicBezTo>
                  <a:cubicBezTo>
                    <a:pt x="6377" y="6131"/>
                    <a:pt x="6065" y="5131"/>
                    <a:pt x="6065" y="5131"/>
                  </a:cubicBezTo>
                  <a:lnTo>
                    <a:pt x="6065" y="5131"/>
                  </a:lnTo>
                  <a:cubicBezTo>
                    <a:pt x="6018" y="5257"/>
                    <a:pt x="5956" y="5443"/>
                    <a:pt x="5443" y="5443"/>
                  </a:cubicBezTo>
                  <a:cubicBezTo>
                    <a:pt x="5421" y="5443"/>
                    <a:pt x="5400" y="5443"/>
                    <a:pt x="5377" y="5442"/>
                  </a:cubicBezTo>
                  <a:cubicBezTo>
                    <a:pt x="5341" y="5437"/>
                    <a:pt x="5305" y="5435"/>
                    <a:pt x="5269" y="5435"/>
                  </a:cubicBezTo>
                  <a:cubicBezTo>
                    <a:pt x="4933" y="5435"/>
                    <a:pt x="4624" y="5640"/>
                    <a:pt x="4475" y="5967"/>
                  </a:cubicBezTo>
                  <a:cubicBezTo>
                    <a:pt x="4410" y="6081"/>
                    <a:pt x="4312" y="6180"/>
                    <a:pt x="4213" y="6245"/>
                  </a:cubicBezTo>
                  <a:cubicBezTo>
                    <a:pt x="4541" y="5917"/>
                    <a:pt x="4607" y="5147"/>
                    <a:pt x="4705" y="4508"/>
                  </a:cubicBezTo>
                  <a:cubicBezTo>
                    <a:pt x="4803" y="3868"/>
                    <a:pt x="5098" y="4065"/>
                    <a:pt x="5672" y="3688"/>
                  </a:cubicBezTo>
                  <a:cubicBezTo>
                    <a:pt x="6229" y="3295"/>
                    <a:pt x="5934" y="2803"/>
                    <a:pt x="5869" y="2656"/>
                  </a:cubicBezTo>
                  <a:cubicBezTo>
                    <a:pt x="5836" y="2524"/>
                    <a:pt x="5852" y="2361"/>
                    <a:pt x="5885" y="2229"/>
                  </a:cubicBezTo>
                  <a:lnTo>
                    <a:pt x="5885" y="2229"/>
                  </a:lnTo>
                  <a:cubicBezTo>
                    <a:pt x="5885" y="2230"/>
                    <a:pt x="5852" y="2344"/>
                    <a:pt x="5459" y="2393"/>
                  </a:cubicBezTo>
                  <a:cubicBezTo>
                    <a:pt x="5147" y="2426"/>
                    <a:pt x="4902" y="2672"/>
                    <a:pt x="4852" y="2967"/>
                  </a:cubicBezTo>
                  <a:cubicBezTo>
                    <a:pt x="4852" y="3129"/>
                    <a:pt x="4752" y="3303"/>
                    <a:pt x="4606" y="3303"/>
                  </a:cubicBezTo>
                  <a:cubicBezTo>
                    <a:pt x="4575" y="3303"/>
                    <a:pt x="4542" y="3296"/>
                    <a:pt x="4508" y="3278"/>
                  </a:cubicBezTo>
                  <a:cubicBezTo>
                    <a:pt x="4328" y="3180"/>
                    <a:pt x="4393" y="2885"/>
                    <a:pt x="4393" y="2885"/>
                  </a:cubicBezTo>
                  <a:cubicBezTo>
                    <a:pt x="4607" y="2295"/>
                    <a:pt x="5180" y="2524"/>
                    <a:pt x="5623" y="1836"/>
                  </a:cubicBezTo>
                  <a:cubicBezTo>
                    <a:pt x="6033" y="1230"/>
                    <a:pt x="5475" y="590"/>
                    <a:pt x="5279" y="410"/>
                  </a:cubicBezTo>
                  <a:cubicBezTo>
                    <a:pt x="5164" y="312"/>
                    <a:pt x="5147" y="131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4745325" y="2907475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705" y="1"/>
                  </a:moveTo>
                  <a:lnTo>
                    <a:pt x="705" y="1"/>
                  </a:lnTo>
                  <a:cubicBezTo>
                    <a:pt x="705" y="1"/>
                    <a:pt x="66" y="181"/>
                    <a:pt x="213" y="1083"/>
                  </a:cubicBezTo>
                  <a:cubicBezTo>
                    <a:pt x="312" y="1574"/>
                    <a:pt x="558" y="2017"/>
                    <a:pt x="935" y="2361"/>
                  </a:cubicBezTo>
                  <a:cubicBezTo>
                    <a:pt x="1131" y="2574"/>
                    <a:pt x="1328" y="2738"/>
                    <a:pt x="1475" y="2902"/>
                  </a:cubicBezTo>
                  <a:cubicBezTo>
                    <a:pt x="1803" y="3279"/>
                    <a:pt x="2475" y="4131"/>
                    <a:pt x="2131" y="4984"/>
                  </a:cubicBezTo>
                  <a:cubicBezTo>
                    <a:pt x="2049" y="5213"/>
                    <a:pt x="1902" y="5410"/>
                    <a:pt x="1721" y="5574"/>
                  </a:cubicBezTo>
                  <a:cubicBezTo>
                    <a:pt x="1148" y="6082"/>
                    <a:pt x="754" y="6328"/>
                    <a:pt x="443" y="6754"/>
                  </a:cubicBezTo>
                  <a:cubicBezTo>
                    <a:pt x="148" y="7164"/>
                    <a:pt x="0" y="7655"/>
                    <a:pt x="17" y="8164"/>
                  </a:cubicBezTo>
                  <a:cubicBezTo>
                    <a:pt x="17" y="8000"/>
                    <a:pt x="82" y="6934"/>
                    <a:pt x="1213" y="6147"/>
                  </a:cubicBezTo>
                  <a:cubicBezTo>
                    <a:pt x="2524" y="5230"/>
                    <a:pt x="2787" y="4295"/>
                    <a:pt x="2344" y="2918"/>
                  </a:cubicBezTo>
                  <a:cubicBezTo>
                    <a:pt x="2279" y="2722"/>
                    <a:pt x="2197" y="2541"/>
                    <a:pt x="2115" y="2361"/>
                  </a:cubicBezTo>
                  <a:cubicBezTo>
                    <a:pt x="1475" y="1230"/>
                    <a:pt x="410" y="968"/>
                    <a:pt x="7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4518700" y="3231000"/>
              <a:ext cx="227050" cy="158050"/>
            </a:xfrm>
            <a:custGeom>
              <a:avLst/>
              <a:gdLst/>
              <a:ahLst/>
              <a:cxnLst/>
              <a:rect l="l" t="t" r="r" b="b"/>
              <a:pathLst>
                <a:path w="9082" h="6322" extrusionOk="0">
                  <a:moveTo>
                    <a:pt x="2006" y="0"/>
                  </a:moveTo>
                  <a:cubicBezTo>
                    <a:pt x="1094" y="0"/>
                    <a:pt x="83" y="652"/>
                    <a:pt x="50" y="1845"/>
                  </a:cubicBezTo>
                  <a:cubicBezTo>
                    <a:pt x="1" y="2713"/>
                    <a:pt x="476" y="3533"/>
                    <a:pt x="1247" y="3943"/>
                  </a:cubicBezTo>
                  <a:cubicBezTo>
                    <a:pt x="1740" y="4200"/>
                    <a:pt x="2292" y="4302"/>
                    <a:pt x="2857" y="4302"/>
                  </a:cubicBezTo>
                  <a:cubicBezTo>
                    <a:pt x="3193" y="4302"/>
                    <a:pt x="3533" y="4266"/>
                    <a:pt x="3869" y="4205"/>
                  </a:cubicBezTo>
                  <a:cubicBezTo>
                    <a:pt x="4754" y="3959"/>
                    <a:pt x="5574" y="3631"/>
                    <a:pt x="6393" y="3418"/>
                  </a:cubicBezTo>
                  <a:cubicBezTo>
                    <a:pt x="6591" y="3370"/>
                    <a:pt x="6794" y="3345"/>
                    <a:pt x="6994" y="3345"/>
                  </a:cubicBezTo>
                  <a:cubicBezTo>
                    <a:pt x="7606" y="3345"/>
                    <a:pt x="8191" y="3576"/>
                    <a:pt x="8524" y="4057"/>
                  </a:cubicBezTo>
                  <a:cubicBezTo>
                    <a:pt x="8967" y="4631"/>
                    <a:pt x="9000" y="5582"/>
                    <a:pt x="8459" y="5975"/>
                  </a:cubicBezTo>
                  <a:cubicBezTo>
                    <a:pt x="8245" y="6137"/>
                    <a:pt x="7988" y="6212"/>
                    <a:pt x="7739" y="6212"/>
                  </a:cubicBezTo>
                  <a:cubicBezTo>
                    <a:pt x="7360" y="6212"/>
                    <a:pt x="7001" y="6037"/>
                    <a:pt x="6852" y="5729"/>
                  </a:cubicBezTo>
                  <a:cubicBezTo>
                    <a:pt x="6541" y="5221"/>
                    <a:pt x="6787" y="4582"/>
                    <a:pt x="7246" y="4451"/>
                  </a:cubicBezTo>
                  <a:cubicBezTo>
                    <a:pt x="7341" y="4413"/>
                    <a:pt x="7440" y="4394"/>
                    <a:pt x="7537" y="4394"/>
                  </a:cubicBezTo>
                  <a:cubicBezTo>
                    <a:pt x="7771" y="4394"/>
                    <a:pt x="7996" y="4504"/>
                    <a:pt x="8147" y="4713"/>
                  </a:cubicBezTo>
                  <a:cubicBezTo>
                    <a:pt x="8246" y="4893"/>
                    <a:pt x="8246" y="5107"/>
                    <a:pt x="8180" y="5287"/>
                  </a:cubicBezTo>
                  <a:cubicBezTo>
                    <a:pt x="8167" y="5326"/>
                    <a:pt x="8114" y="5405"/>
                    <a:pt x="8067" y="5405"/>
                  </a:cubicBezTo>
                  <a:cubicBezTo>
                    <a:pt x="8055" y="5405"/>
                    <a:pt x="8043" y="5399"/>
                    <a:pt x="8033" y="5385"/>
                  </a:cubicBezTo>
                  <a:cubicBezTo>
                    <a:pt x="7967" y="5320"/>
                    <a:pt x="8033" y="4975"/>
                    <a:pt x="7656" y="4926"/>
                  </a:cubicBezTo>
                  <a:cubicBezTo>
                    <a:pt x="7642" y="4924"/>
                    <a:pt x="7628" y="4923"/>
                    <a:pt x="7615" y="4923"/>
                  </a:cubicBezTo>
                  <a:cubicBezTo>
                    <a:pt x="7285" y="4923"/>
                    <a:pt x="7177" y="5489"/>
                    <a:pt x="7508" y="5631"/>
                  </a:cubicBezTo>
                  <a:cubicBezTo>
                    <a:pt x="7578" y="5662"/>
                    <a:pt x="7651" y="5677"/>
                    <a:pt x="7723" y="5677"/>
                  </a:cubicBezTo>
                  <a:cubicBezTo>
                    <a:pt x="7952" y="5677"/>
                    <a:pt x="8167" y="5528"/>
                    <a:pt x="8229" y="5303"/>
                  </a:cubicBezTo>
                  <a:lnTo>
                    <a:pt x="8229" y="5287"/>
                  </a:lnTo>
                  <a:cubicBezTo>
                    <a:pt x="8246" y="5270"/>
                    <a:pt x="8246" y="5254"/>
                    <a:pt x="8262" y="5238"/>
                  </a:cubicBezTo>
                  <a:lnTo>
                    <a:pt x="8262" y="5221"/>
                  </a:lnTo>
                  <a:cubicBezTo>
                    <a:pt x="8295" y="5107"/>
                    <a:pt x="8278" y="4975"/>
                    <a:pt x="8246" y="4844"/>
                  </a:cubicBezTo>
                  <a:cubicBezTo>
                    <a:pt x="8133" y="4532"/>
                    <a:pt x="7841" y="4344"/>
                    <a:pt x="7527" y="4344"/>
                  </a:cubicBezTo>
                  <a:cubicBezTo>
                    <a:pt x="7428" y="4344"/>
                    <a:pt x="7327" y="4363"/>
                    <a:pt x="7229" y="4402"/>
                  </a:cubicBezTo>
                  <a:cubicBezTo>
                    <a:pt x="6738" y="4516"/>
                    <a:pt x="6443" y="5221"/>
                    <a:pt x="6770" y="5779"/>
                  </a:cubicBezTo>
                  <a:cubicBezTo>
                    <a:pt x="6942" y="6122"/>
                    <a:pt x="7356" y="6322"/>
                    <a:pt x="7782" y="6322"/>
                  </a:cubicBezTo>
                  <a:cubicBezTo>
                    <a:pt x="8049" y="6322"/>
                    <a:pt x="8320" y="6244"/>
                    <a:pt x="8541" y="6074"/>
                  </a:cubicBezTo>
                  <a:cubicBezTo>
                    <a:pt x="8983" y="5746"/>
                    <a:pt x="9082" y="5139"/>
                    <a:pt x="8934" y="4582"/>
                  </a:cubicBezTo>
                  <a:cubicBezTo>
                    <a:pt x="8836" y="4041"/>
                    <a:pt x="8475" y="3172"/>
                    <a:pt x="7213" y="2894"/>
                  </a:cubicBezTo>
                  <a:cubicBezTo>
                    <a:pt x="7068" y="2861"/>
                    <a:pt x="6919" y="2846"/>
                    <a:pt x="6768" y="2846"/>
                  </a:cubicBezTo>
                  <a:cubicBezTo>
                    <a:pt x="5438" y="2846"/>
                    <a:pt x="3898" y="3984"/>
                    <a:pt x="2324" y="3984"/>
                  </a:cubicBezTo>
                  <a:cubicBezTo>
                    <a:pt x="2102" y="3984"/>
                    <a:pt x="1879" y="3962"/>
                    <a:pt x="1656" y="3910"/>
                  </a:cubicBezTo>
                  <a:cubicBezTo>
                    <a:pt x="1558" y="3877"/>
                    <a:pt x="1476" y="3861"/>
                    <a:pt x="1378" y="3828"/>
                  </a:cubicBezTo>
                  <a:lnTo>
                    <a:pt x="1329" y="3795"/>
                  </a:lnTo>
                  <a:cubicBezTo>
                    <a:pt x="607" y="3418"/>
                    <a:pt x="165" y="2664"/>
                    <a:pt x="198" y="1861"/>
                  </a:cubicBezTo>
                  <a:cubicBezTo>
                    <a:pt x="220" y="743"/>
                    <a:pt x="1183" y="111"/>
                    <a:pt x="2049" y="111"/>
                  </a:cubicBezTo>
                  <a:cubicBezTo>
                    <a:pt x="2466" y="111"/>
                    <a:pt x="2860" y="257"/>
                    <a:pt x="3115" y="566"/>
                  </a:cubicBezTo>
                  <a:cubicBezTo>
                    <a:pt x="3574" y="1009"/>
                    <a:pt x="3541" y="1779"/>
                    <a:pt x="3033" y="2172"/>
                  </a:cubicBezTo>
                  <a:cubicBezTo>
                    <a:pt x="2951" y="2238"/>
                    <a:pt x="2869" y="2271"/>
                    <a:pt x="2771" y="2304"/>
                  </a:cubicBezTo>
                  <a:cubicBezTo>
                    <a:pt x="2709" y="2316"/>
                    <a:pt x="2648" y="2322"/>
                    <a:pt x="2587" y="2322"/>
                  </a:cubicBezTo>
                  <a:cubicBezTo>
                    <a:pt x="2405" y="2322"/>
                    <a:pt x="2230" y="2267"/>
                    <a:pt x="2083" y="2156"/>
                  </a:cubicBezTo>
                  <a:cubicBezTo>
                    <a:pt x="1951" y="2074"/>
                    <a:pt x="1902" y="1910"/>
                    <a:pt x="1935" y="1779"/>
                  </a:cubicBezTo>
                  <a:lnTo>
                    <a:pt x="1935" y="1779"/>
                  </a:lnTo>
                  <a:cubicBezTo>
                    <a:pt x="2010" y="1854"/>
                    <a:pt x="2114" y="1894"/>
                    <a:pt x="2218" y="1894"/>
                  </a:cubicBezTo>
                  <a:cubicBezTo>
                    <a:pt x="2272" y="1894"/>
                    <a:pt x="2327" y="1884"/>
                    <a:pt x="2378" y="1861"/>
                  </a:cubicBezTo>
                  <a:cubicBezTo>
                    <a:pt x="2607" y="1730"/>
                    <a:pt x="2541" y="1320"/>
                    <a:pt x="2230" y="1222"/>
                  </a:cubicBezTo>
                  <a:cubicBezTo>
                    <a:pt x="2202" y="1214"/>
                    <a:pt x="2174" y="1211"/>
                    <a:pt x="2146" y="1211"/>
                  </a:cubicBezTo>
                  <a:cubicBezTo>
                    <a:pt x="1804" y="1211"/>
                    <a:pt x="1524" y="1748"/>
                    <a:pt x="1919" y="2172"/>
                  </a:cubicBezTo>
                  <a:cubicBezTo>
                    <a:pt x="2064" y="2318"/>
                    <a:pt x="2272" y="2401"/>
                    <a:pt x="2484" y="2401"/>
                  </a:cubicBezTo>
                  <a:cubicBezTo>
                    <a:pt x="2558" y="2401"/>
                    <a:pt x="2633" y="2390"/>
                    <a:pt x="2705" y="2369"/>
                  </a:cubicBezTo>
                  <a:cubicBezTo>
                    <a:pt x="2738" y="2369"/>
                    <a:pt x="2771" y="2353"/>
                    <a:pt x="2804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50" y="2254"/>
                    <a:pt x="3181" y="2140"/>
                    <a:pt x="3279" y="2009"/>
                  </a:cubicBezTo>
                  <a:cubicBezTo>
                    <a:pt x="3607" y="1550"/>
                    <a:pt x="3558" y="910"/>
                    <a:pt x="3164" y="501"/>
                  </a:cubicBezTo>
                  <a:cubicBezTo>
                    <a:pt x="2892" y="162"/>
                    <a:pt x="2461" y="0"/>
                    <a:pt x="2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4557225" y="33208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8" y="1"/>
                    <a:pt x="4969" y="44"/>
                    <a:pt x="4623" y="167"/>
                  </a:cubicBezTo>
                  <a:cubicBezTo>
                    <a:pt x="3778" y="468"/>
                    <a:pt x="2590" y="1022"/>
                    <a:pt x="1423" y="1022"/>
                  </a:cubicBezTo>
                  <a:cubicBezTo>
                    <a:pt x="937" y="1022"/>
                    <a:pt x="454" y="926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82" y="1334"/>
                    <a:pt x="1361" y="1334"/>
                  </a:cubicBezTo>
                  <a:cubicBezTo>
                    <a:pt x="1388" y="1334"/>
                    <a:pt x="1415" y="1333"/>
                    <a:pt x="1443" y="1331"/>
                  </a:cubicBezTo>
                  <a:cubicBezTo>
                    <a:pt x="1955" y="1295"/>
                    <a:pt x="2186" y="1158"/>
                    <a:pt x="2325" y="1158"/>
                  </a:cubicBezTo>
                  <a:cubicBezTo>
                    <a:pt x="2372" y="1158"/>
                    <a:pt x="2409" y="1174"/>
                    <a:pt x="2443" y="1216"/>
                  </a:cubicBezTo>
                  <a:cubicBezTo>
                    <a:pt x="2506" y="1305"/>
                    <a:pt x="2404" y="1364"/>
                    <a:pt x="2256" y="1364"/>
                  </a:cubicBezTo>
                  <a:cubicBezTo>
                    <a:pt x="2212" y="1364"/>
                    <a:pt x="2164" y="1359"/>
                    <a:pt x="2115" y="1348"/>
                  </a:cubicBezTo>
                  <a:cubicBezTo>
                    <a:pt x="2062" y="1330"/>
                    <a:pt x="2007" y="1321"/>
                    <a:pt x="1953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11" y="1575"/>
                    <a:pt x="1715" y="2086"/>
                    <a:pt x="1346" y="2086"/>
                  </a:cubicBezTo>
                  <a:cubicBezTo>
                    <a:pt x="1340" y="2086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22" y="2452"/>
                    <a:pt x="2050" y="2452"/>
                  </a:cubicBezTo>
                  <a:cubicBezTo>
                    <a:pt x="2195" y="2452"/>
                    <a:pt x="2355" y="2410"/>
                    <a:pt x="2525" y="2298"/>
                  </a:cubicBezTo>
                  <a:cubicBezTo>
                    <a:pt x="3197" y="1872"/>
                    <a:pt x="2820" y="1364"/>
                    <a:pt x="3082" y="1233"/>
                  </a:cubicBezTo>
                  <a:cubicBezTo>
                    <a:pt x="3124" y="1211"/>
                    <a:pt x="3164" y="1201"/>
                    <a:pt x="3202" y="1201"/>
                  </a:cubicBezTo>
                  <a:cubicBezTo>
                    <a:pt x="3387" y="1201"/>
                    <a:pt x="3502" y="1441"/>
                    <a:pt x="3312" y="1659"/>
                  </a:cubicBezTo>
                  <a:cubicBezTo>
                    <a:pt x="3082" y="1938"/>
                    <a:pt x="2230" y="2888"/>
                    <a:pt x="3558" y="3692"/>
                  </a:cubicBezTo>
                  <a:cubicBezTo>
                    <a:pt x="3558" y="3692"/>
                    <a:pt x="3377" y="3233"/>
                    <a:pt x="3738" y="3085"/>
                  </a:cubicBezTo>
                  <a:cubicBezTo>
                    <a:pt x="4098" y="2921"/>
                    <a:pt x="4820" y="2692"/>
                    <a:pt x="4721" y="2200"/>
                  </a:cubicBezTo>
                  <a:cubicBezTo>
                    <a:pt x="4623" y="1692"/>
                    <a:pt x="4246" y="954"/>
                    <a:pt x="4852" y="495"/>
                  </a:cubicBezTo>
                  <a:cubicBezTo>
                    <a:pt x="5199" y="236"/>
                    <a:pt x="5500" y="134"/>
                    <a:pt x="5802" y="134"/>
                  </a:cubicBezTo>
                  <a:cubicBezTo>
                    <a:pt x="6015" y="134"/>
                    <a:pt x="6228" y="184"/>
                    <a:pt x="6459" y="266"/>
                  </a:cubicBezTo>
                  <a:cubicBezTo>
                    <a:pt x="6459" y="266"/>
                    <a:pt x="6136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4587150" y="322880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0" y="1"/>
                  </a:moveTo>
                  <a:cubicBezTo>
                    <a:pt x="504" y="1"/>
                    <a:pt x="0" y="130"/>
                    <a:pt x="0" y="130"/>
                  </a:cubicBezTo>
                  <a:cubicBezTo>
                    <a:pt x="0" y="130"/>
                    <a:pt x="951" y="195"/>
                    <a:pt x="1197" y="556"/>
                  </a:cubicBezTo>
                  <a:cubicBezTo>
                    <a:pt x="1361" y="736"/>
                    <a:pt x="1426" y="1015"/>
                    <a:pt x="1344" y="1261"/>
                  </a:cubicBezTo>
                  <a:cubicBezTo>
                    <a:pt x="1295" y="1490"/>
                    <a:pt x="1180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6" y="1769"/>
                    <a:pt x="2738" y="621"/>
                  </a:cubicBezTo>
                  <a:cubicBezTo>
                    <a:pt x="2364" y="125"/>
                    <a:pt x="1687" y="1"/>
                    <a:pt x="11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4551900" y="31623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689"/>
                    <a:pt x="804" y="1410"/>
                  </a:cubicBezTo>
                  <a:cubicBezTo>
                    <a:pt x="869" y="2147"/>
                    <a:pt x="1" y="2606"/>
                    <a:pt x="1" y="2606"/>
                  </a:cubicBezTo>
                  <a:cubicBezTo>
                    <a:pt x="591" y="2410"/>
                    <a:pt x="1754" y="2672"/>
                    <a:pt x="2000" y="2000"/>
                  </a:cubicBezTo>
                  <a:cubicBezTo>
                    <a:pt x="2263" y="1344"/>
                    <a:pt x="1623" y="918"/>
                    <a:pt x="1263" y="721"/>
                  </a:cubicBezTo>
                  <a:cubicBezTo>
                    <a:pt x="902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4467075" y="3191450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26" y="79"/>
                    <a:pt x="2607" y="126"/>
                    <a:pt x="2487" y="126"/>
                  </a:cubicBezTo>
                  <a:cubicBezTo>
                    <a:pt x="2456" y="126"/>
                    <a:pt x="2424" y="122"/>
                    <a:pt x="2394" y="116"/>
                  </a:cubicBezTo>
                  <a:cubicBezTo>
                    <a:pt x="2339" y="105"/>
                    <a:pt x="2260" y="96"/>
                    <a:pt x="2169" y="96"/>
                  </a:cubicBezTo>
                  <a:cubicBezTo>
                    <a:pt x="1848" y="96"/>
                    <a:pt x="1370" y="201"/>
                    <a:pt x="1230" y="673"/>
                  </a:cubicBezTo>
                  <a:cubicBezTo>
                    <a:pt x="1050" y="1296"/>
                    <a:pt x="1197" y="1689"/>
                    <a:pt x="1410" y="1869"/>
                  </a:cubicBezTo>
                  <a:cubicBezTo>
                    <a:pt x="1623" y="2066"/>
                    <a:pt x="1623" y="2427"/>
                    <a:pt x="1476" y="2492"/>
                  </a:cubicBezTo>
                  <a:cubicBezTo>
                    <a:pt x="1439" y="2509"/>
                    <a:pt x="1402" y="2517"/>
                    <a:pt x="1366" y="2517"/>
                  </a:cubicBezTo>
                  <a:cubicBezTo>
                    <a:pt x="1198" y="2517"/>
                    <a:pt x="1067" y="2343"/>
                    <a:pt x="1148" y="2181"/>
                  </a:cubicBezTo>
                  <a:cubicBezTo>
                    <a:pt x="1221" y="1946"/>
                    <a:pt x="1045" y="1712"/>
                    <a:pt x="820" y="1712"/>
                  </a:cubicBezTo>
                  <a:cubicBezTo>
                    <a:pt x="793" y="1712"/>
                    <a:pt x="766" y="1715"/>
                    <a:pt x="738" y="1722"/>
                  </a:cubicBezTo>
                  <a:cubicBezTo>
                    <a:pt x="678" y="1729"/>
                    <a:pt x="623" y="1734"/>
                    <a:pt x="575" y="1734"/>
                  </a:cubicBezTo>
                  <a:cubicBezTo>
                    <a:pt x="413" y="1734"/>
                    <a:pt x="317" y="1688"/>
                    <a:pt x="279" y="1574"/>
                  </a:cubicBezTo>
                  <a:lnTo>
                    <a:pt x="279" y="1574"/>
                  </a:lnTo>
                  <a:cubicBezTo>
                    <a:pt x="279" y="1575"/>
                    <a:pt x="1" y="2476"/>
                    <a:pt x="689" y="2919"/>
                  </a:cubicBezTo>
                  <a:cubicBezTo>
                    <a:pt x="1377" y="3345"/>
                    <a:pt x="1754" y="4033"/>
                    <a:pt x="2131" y="4295"/>
                  </a:cubicBezTo>
                  <a:cubicBezTo>
                    <a:pt x="2131" y="4295"/>
                    <a:pt x="1541" y="3345"/>
                    <a:pt x="2082" y="2476"/>
                  </a:cubicBezTo>
                  <a:cubicBezTo>
                    <a:pt x="2640" y="1607"/>
                    <a:pt x="3180" y="1329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4362175" y="3032775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1" y="1"/>
                  </a:moveTo>
                  <a:cubicBezTo>
                    <a:pt x="2281" y="1"/>
                    <a:pt x="2181" y="7"/>
                    <a:pt x="2082" y="21"/>
                  </a:cubicBezTo>
                  <a:cubicBezTo>
                    <a:pt x="754" y="168"/>
                    <a:pt x="0" y="1988"/>
                    <a:pt x="787" y="3234"/>
                  </a:cubicBezTo>
                  <a:cubicBezTo>
                    <a:pt x="1382" y="4176"/>
                    <a:pt x="2426" y="4477"/>
                    <a:pt x="3385" y="4477"/>
                  </a:cubicBezTo>
                  <a:cubicBezTo>
                    <a:pt x="3510" y="4477"/>
                    <a:pt x="3633" y="4472"/>
                    <a:pt x="3754" y="4463"/>
                  </a:cubicBezTo>
                  <a:cubicBezTo>
                    <a:pt x="3951" y="4463"/>
                    <a:pt x="4197" y="4446"/>
                    <a:pt x="4442" y="4414"/>
                  </a:cubicBezTo>
                  <a:cubicBezTo>
                    <a:pt x="4442" y="4414"/>
                    <a:pt x="4651" y="4379"/>
                    <a:pt x="4961" y="4379"/>
                  </a:cubicBezTo>
                  <a:cubicBezTo>
                    <a:pt x="5449" y="4379"/>
                    <a:pt x="6189" y="4465"/>
                    <a:pt x="6770" y="4905"/>
                  </a:cubicBezTo>
                  <a:cubicBezTo>
                    <a:pt x="7163" y="5250"/>
                    <a:pt x="7426" y="5709"/>
                    <a:pt x="7508" y="6217"/>
                  </a:cubicBezTo>
                  <a:cubicBezTo>
                    <a:pt x="7508" y="6217"/>
                    <a:pt x="7671" y="7413"/>
                    <a:pt x="7098" y="8069"/>
                  </a:cubicBezTo>
                  <a:cubicBezTo>
                    <a:pt x="7098" y="8069"/>
                    <a:pt x="7081" y="8085"/>
                    <a:pt x="7081" y="8102"/>
                  </a:cubicBezTo>
                  <a:cubicBezTo>
                    <a:pt x="7081" y="8102"/>
                    <a:pt x="8114" y="7561"/>
                    <a:pt x="7983" y="5971"/>
                  </a:cubicBezTo>
                  <a:cubicBezTo>
                    <a:pt x="7874" y="4655"/>
                    <a:pt x="6811" y="4001"/>
                    <a:pt x="5481" y="4001"/>
                  </a:cubicBezTo>
                  <a:cubicBezTo>
                    <a:pt x="5204" y="4001"/>
                    <a:pt x="4916" y="4029"/>
                    <a:pt x="4623" y="4086"/>
                  </a:cubicBezTo>
                  <a:cubicBezTo>
                    <a:pt x="4114" y="4186"/>
                    <a:pt x="3658" y="4236"/>
                    <a:pt x="3248" y="4236"/>
                  </a:cubicBezTo>
                  <a:cubicBezTo>
                    <a:pt x="2722" y="4236"/>
                    <a:pt x="2273" y="4153"/>
                    <a:pt x="1885" y="3988"/>
                  </a:cubicBezTo>
                  <a:cubicBezTo>
                    <a:pt x="1492" y="3807"/>
                    <a:pt x="1164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200" y="138"/>
                    <a:pt x="2302" y="130"/>
                    <a:pt x="2403" y="130"/>
                  </a:cubicBezTo>
                  <a:cubicBezTo>
                    <a:pt x="2877" y="130"/>
                    <a:pt x="3334" y="290"/>
                    <a:pt x="3590" y="627"/>
                  </a:cubicBezTo>
                  <a:cubicBezTo>
                    <a:pt x="3885" y="1021"/>
                    <a:pt x="3934" y="1545"/>
                    <a:pt x="3738" y="1988"/>
                  </a:cubicBezTo>
                  <a:cubicBezTo>
                    <a:pt x="3576" y="2337"/>
                    <a:pt x="3239" y="2543"/>
                    <a:pt x="2879" y="2543"/>
                  </a:cubicBezTo>
                  <a:cubicBezTo>
                    <a:pt x="2800" y="2543"/>
                    <a:pt x="2719" y="2533"/>
                    <a:pt x="2639" y="2512"/>
                  </a:cubicBezTo>
                  <a:cubicBezTo>
                    <a:pt x="2197" y="2398"/>
                    <a:pt x="2033" y="1971"/>
                    <a:pt x="2361" y="1922"/>
                  </a:cubicBezTo>
                  <a:cubicBezTo>
                    <a:pt x="2770" y="1857"/>
                    <a:pt x="2852" y="1512"/>
                    <a:pt x="2705" y="1217"/>
                  </a:cubicBezTo>
                  <a:cubicBezTo>
                    <a:pt x="2644" y="1096"/>
                    <a:pt x="2509" y="1027"/>
                    <a:pt x="2363" y="1027"/>
                  </a:cubicBezTo>
                  <a:cubicBezTo>
                    <a:pt x="2155" y="1027"/>
                    <a:pt x="1927" y="1168"/>
                    <a:pt x="1869" y="1496"/>
                  </a:cubicBezTo>
                  <a:cubicBezTo>
                    <a:pt x="1820" y="1758"/>
                    <a:pt x="1885" y="2037"/>
                    <a:pt x="2082" y="2250"/>
                  </a:cubicBezTo>
                  <a:cubicBezTo>
                    <a:pt x="2249" y="2434"/>
                    <a:pt x="2583" y="2592"/>
                    <a:pt x="2926" y="2592"/>
                  </a:cubicBezTo>
                  <a:cubicBezTo>
                    <a:pt x="3256" y="2592"/>
                    <a:pt x="3594" y="2446"/>
                    <a:pt x="3803" y="2037"/>
                  </a:cubicBezTo>
                  <a:cubicBezTo>
                    <a:pt x="4033" y="1562"/>
                    <a:pt x="4000" y="1004"/>
                    <a:pt x="3688" y="578"/>
                  </a:cubicBezTo>
                  <a:cubicBezTo>
                    <a:pt x="3400" y="180"/>
                    <a:pt x="2894" y="1"/>
                    <a:pt x="23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4394550" y="3148950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3587" y="1"/>
                  </a:moveTo>
                  <a:cubicBezTo>
                    <a:pt x="3290" y="1"/>
                    <a:pt x="2939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7" y="275"/>
                    <a:pt x="0" y="144"/>
                  </a:cubicBezTo>
                  <a:lnTo>
                    <a:pt x="0" y="144"/>
                  </a:lnTo>
                  <a:cubicBezTo>
                    <a:pt x="148" y="258"/>
                    <a:pt x="262" y="390"/>
                    <a:pt x="377" y="537"/>
                  </a:cubicBezTo>
                  <a:cubicBezTo>
                    <a:pt x="452" y="642"/>
                    <a:pt x="610" y="1393"/>
                    <a:pt x="1190" y="1393"/>
                  </a:cubicBezTo>
                  <a:cubicBezTo>
                    <a:pt x="1243" y="1393"/>
                    <a:pt x="1300" y="1387"/>
                    <a:pt x="1361" y="1373"/>
                  </a:cubicBezTo>
                  <a:cubicBezTo>
                    <a:pt x="2098" y="1226"/>
                    <a:pt x="1951" y="767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4" y="783"/>
                    <a:pt x="2869" y="849"/>
                  </a:cubicBezTo>
                  <a:cubicBezTo>
                    <a:pt x="2808" y="894"/>
                    <a:pt x="2754" y="908"/>
                    <a:pt x="2695" y="908"/>
                  </a:cubicBezTo>
                  <a:cubicBezTo>
                    <a:pt x="2628" y="908"/>
                    <a:pt x="2555" y="890"/>
                    <a:pt x="2459" y="881"/>
                  </a:cubicBezTo>
                  <a:cubicBezTo>
                    <a:pt x="2445" y="879"/>
                    <a:pt x="2430" y="877"/>
                    <a:pt x="2412" y="877"/>
                  </a:cubicBezTo>
                  <a:cubicBezTo>
                    <a:pt x="2219" y="877"/>
                    <a:pt x="1817" y="1047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11"/>
                  </a:cubicBezTo>
                  <a:cubicBezTo>
                    <a:pt x="3705" y="1865"/>
                    <a:pt x="3852" y="1406"/>
                    <a:pt x="3721" y="980"/>
                  </a:cubicBezTo>
                  <a:cubicBezTo>
                    <a:pt x="3622" y="500"/>
                    <a:pt x="3949" y="202"/>
                    <a:pt x="4429" y="202"/>
                  </a:cubicBezTo>
                  <a:cubicBezTo>
                    <a:pt x="4506" y="202"/>
                    <a:pt x="4588" y="210"/>
                    <a:pt x="4672" y="226"/>
                  </a:cubicBezTo>
                  <a:cubicBezTo>
                    <a:pt x="4672" y="226"/>
                    <a:pt x="4278" y="1"/>
                    <a:pt x="35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4424450" y="30398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3" y="0"/>
                  </a:moveTo>
                  <a:lnTo>
                    <a:pt x="1263" y="0"/>
                  </a:lnTo>
                  <a:cubicBezTo>
                    <a:pt x="1689" y="426"/>
                    <a:pt x="1837" y="1066"/>
                    <a:pt x="1640" y="1639"/>
                  </a:cubicBezTo>
                  <a:cubicBezTo>
                    <a:pt x="1410" y="2401"/>
                    <a:pt x="887" y="2601"/>
                    <a:pt x="437" y="2601"/>
                  </a:cubicBezTo>
                  <a:cubicBezTo>
                    <a:pt x="277" y="2601"/>
                    <a:pt x="126" y="2575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7"/>
                    <a:pt x="1008" y="3347"/>
                  </a:cubicBezTo>
                  <a:cubicBezTo>
                    <a:pt x="1038" y="3347"/>
                    <a:pt x="1068" y="3346"/>
                    <a:pt x="1099" y="3344"/>
                  </a:cubicBezTo>
                  <a:cubicBezTo>
                    <a:pt x="1951" y="3278"/>
                    <a:pt x="1902" y="2623"/>
                    <a:pt x="1886" y="2344"/>
                  </a:cubicBezTo>
                  <a:cubicBezTo>
                    <a:pt x="1869" y="2065"/>
                    <a:pt x="1869" y="1836"/>
                    <a:pt x="1968" y="1836"/>
                  </a:cubicBezTo>
                  <a:cubicBezTo>
                    <a:pt x="2083" y="1836"/>
                    <a:pt x="2115" y="1934"/>
                    <a:pt x="2050" y="2131"/>
                  </a:cubicBezTo>
                  <a:cubicBezTo>
                    <a:pt x="1984" y="2328"/>
                    <a:pt x="1837" y="2967"/>
                    <a:pt x="2935" y="3082"/>
                  </a:cubicBezTo>
                  <a:cubicBezTo>
                    <a:pt x="2787" y="2983"/>
                    <a:pt x="2755" y="2803"/>
                    <a:pt x="2869" y="2672"/>
                  </a:cubicBezTo>
                  <a:cubicBezTo>
                    <a:pt x="3000" y="2410"/>
                    <a:pt x="3230" y="1967"/>
                    <a:pt x="2492" y="1344"/>
                  </a:cubicBezTo>
                  <a:cubicBezTo>
                    <a:pt x="1771" y="721"/>
                    <a:pt x="1706" y="279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4341275" y="2920025"/>
              <a:ext cx="38125" cy="191950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302"/>
                    <a:pt x="328" y="843"/>
                    <a:pt x="590" y="1105"/>
                  </a:cubicBezTo>
                  <a:cubicBezTo>
                    <a:pt x="705" y="1203"/>
                    <a:pt x="754" y="1482"/>
                    <a:pt x="804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59" y="7678"/>
                  </a:cubicBezTo>
                  <a:cubicBezTo>
                    <a:pt x="1459" y="7678"/>
                    <a:pt x="804" y="7055"/>
                    <a:pt x="951" y="5187"/>
                  </a:cubicBezTo>
                  <a:cubicBezTo>
                    <a:pt x="1049" y="3990"/>
                    <a:pt x="1410" y="2843"/>
                    <a:pt x="1476" y="1859"/>
                  </a:cubicBezTo>
                  <a:cubicBezTo>
                    <a:pt x="1525" y="1302"/>
                    <a:pt x="1459" y="794"/>
                    <a:pt x="1181" y="384"/>
                  </a:cubicBezTo>
                  <a:cubicBezTo>
                    <a:pt x="1181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4222850" y="2895075"/>
              <a:ext cx="212700" cy="254600"/>
            </a:xfrm>
            <a:custGeom>
              <a:avLst/>
              <a:gdLst/>
              <a:ahLst/>
              <a:cxnLst/>
              <a:rect l="l" t="t" r="r" b="b"/>
              <a:pathLst>
                <a:path w="8508" h="10184" extrusionOk="0">
                  <a:moveTo>
                    <a:pt x="2219" y="0"/>
                  </a:moveTo>
                  <a:cubicBezTo>
                    <a:pt x="1305" y="0"/>
                    <a:pt x="474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cubicBezTo>
                    <a:pt x="738" y="2873"/>
                    <a:pt x="754" y="2890"/>
                    <a:pt x="771" y="2890"/>
                  </a:cubicBezTo>
                  <a:cubicBezTo>
                    <a:pt x="1007" y="3031"/>
                    <a:pt x="1269" y="3101"/>
                    <a:pt x="1530" y="3101"/>
                  </a:cubicBezTo>
                  <a:cubicBezTo>
                    <a:pt x="1814" y="3101"/>
                    <a:pt x="2097" y="3019"/>
                    <a:pt x="2344" y="2857"/>
                  </a:cubicBezTo>
                  <a:cubicBezTo>
                    <a:pt x="2492" y="2759"/>
                    <a:pt x="2623" y="2611"/>
                    <a:pt x="2672" y="2431"/>
                  </a:cubicBezTo>
                  <a:cubicBezTo>
                    <a:pt x="2817" y="2041"/>
                    <a:pt x="2502" y="1638"/>
                    <a:pt x="2111" y="1638"/>
                  </a:cubicBezTo>
                  <a:cubicBezTo>
                    <a:pt x="2059" y="1638"/>
                    <a:pt x="2005" y="1645"/>
                    <a:pt x="1951" y="1661"/>
                  </a:cubicBezTo>
                  <a:cubicBezTo>
                    <a:pt x="1639" y="1726"/>
                    <a:pt x="1443" y="2070"/>
                    <a:pt x="1574" y="2382"/>
                  </a:cubicBezTo>
                  <a:cubicBezTo>
                    <a:pt x="1645" y="2631"/>
                    <a:pt x="1905" y="2665"/>
                    <a:pt x="2044" y="2665"/>
                  </a:cubicBezTo>
                  <a:cubicBezTo>
                    <a:pt x="2096" y="2665"/>
                    <a:pt x="2131" y="2660"/>
                    <a:pt x="2131" y="2660"/>
                  </a:cubicBezTo>
                  <a:lnTo>
                    <a:pt x="2131" y="2660"/>
                  </a:lnTo>
                  <a:cubicBezTo>
                    <a:pt x="2098" y="2742"/>
                    <a:pt x="2033" y="2824"/>
                    <a:pt x="1951" y="2873"/>
                  </a:cubicBezTo>
                  <a:cubicBezTo>
                    <a:pt x="1828" y="2939"/>
                    <a:pt x="1697" y="2972"/>
                    <a:pt x="1566" y="2972"/>
                  </a:cubicBezTo>
                  <a:cubicBezTo>
                    <a:pt x="1435" y="2972"/>
                    <a:pt x="1303" y="2939"/>
                    <a:pt x="1180" y="2873"/>
                  </a:cubicBezTo>
                  <a:cubicBezTo>
                    <a:pt x="1098" y="2824"/>
                    <a:pt x="1033" y="2775"/>
                    <a:pt x="951" y="2710"/>
                  </a:cubicBezTo>
                  <a:cubicBezTo>
                    <a:pt x="525" y="2333"/>
                    <a:pt x="443" y="1087"/>
                    <a:pt x="1164" y="513"/>
                  </a:cubicBezTo>
                  <a:cubicBezTo>
                    <a:pt x="1488" y="277"/>
                    <a:pt x="1879" y="148"/>
                    <a:pt x="2276" y="148"/>
                  </a:cubicBezTo>
                  <a:cubicBezTo>
                    <a:pt x="2320" y="148"/>
                    <a:pt x="2365" y="149"/>
                    <a:pt x="2410" y="153"/>
                  </a:cubicBezTo>
                  <a:cubicBezTo>
                    <a:pt x="2541" y="169"/>
                    <a:pt x="2672" y="185"/>
                    <a:pt x="2803" y="218"/>
                  </a:cubicBezTo>
                  <a:cubicBezTo>
                    <a:pt x="3901" y="464"/>
                    <a:pt x="4606" y="1644"/>
                    <a:pt x="4836" y="2873"/>
                  </a:cubicBezTo>
                  <a:cubicBezTo>
                    <a:pt x="5082" y="4136"/>
                    <a:pt x="4836" y="5365"/>
                    <a:pt x="4901" y="6496"/>
                  </a:cubicBezTo>
                  <a:cubicBezTo>
                    <a:pt x="4852" y="7512"/>
                    <a:pt x="5262" y="8496"/>
                    <a:pt x="5999" y="9200"/>
                  </a:cubicBezTo>
                  <a:cubicBezTo>
                    <a:pt x="6688" y="9807"/>
                    <a:pt x="7573" y="10151"/>
                    <a:pt x="8507" y="10184"/>
                  </a:cubicBezTo>
                  <a:cubicBezTo>
                    <a:pt x="7589" y="10118"/>
                    <a:pt x="6721" y="9758"/>
                    <a:pt x="6049" y="9135"/>
                  </a:cubicBezTo>
                  <a:cubicBezTo>
                    <a:pt x="5360" y="8446"/>
                    <a:pt x="4983" y="7479"/>
                    <a:pt x="5049" y="6496"/>
                  </a:cubicBezTo>
                  <a:cubicBezTo>
                    <a:pt x="5000" y="5381"/>
                    <a:pt x="5262" y="4168"/>
                    <a:pt x="5000" y="2873"/>
                  </a:cubicBezTo>
                  <a:lnTo>
                    <a:pt x="5000" y="2841"/>
                  </a:lnTo>
                  <a:cubicBezTo>
                    <a:pt x="4787" y="1579"/>
                    <a:pt x="4016" y="316"/>
                    <a:pt x="2836" y="71"/>
                  </a:cubicBezTo>
                  <a:cubicBezTo>
                    <a:pt x="2630" y="23"/>
                    <a:pt x="2422" y="0"/>
                    <a:pt x="22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4214250" y="2934525"/>
              <a:ext cx="116400" cy="136900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5" y="1"/>
                  </a:moveTo>
                  <a:cubicBezTo>
                    <a:pt x="82" y="394"/>
                    <a:pt x="0" y="853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82" y="3716"/>
                    <a:pt x="1948" y="3794"/>
                    <a:pt x="2272" y="3794"/>
                  </a:cubicBezTo>
                  <a:cubicBezTo>
                    <a:pt x="2369" y="3794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4"/>
                    <a:pt x="2426" y="2722"/>
                    <a:pt x="2229" y="2607"/>
                  </a:cubicBezTo>
                  <a:cubicBezTo>
                    <a:pt x="2115" y="2558"/>
                    <a:pt x="1836" y="2328"/>
                    <a:pt x="2065" y="2197"/>
                  </a:cubicBezTo>
                  <a:cubicBezTo>
                    <a:pt x="2093" y="2179"/>
                    <a:pt x="2124" y="2171"/>
                    <a:pt x="2157" y="2171"/>
                  </a:cubicBezTo>
                  <a:cubicBezTo>
                    <a:pt x="2395" y="2171"/>
                    <a:pt x="2731" y="2611"/>
                    <a:pt x="2688" y="3115"/>
                  </a:cubicBezTo>
                  <a:cubicBezTo>
                    <a:pt x="2639" y="3705"/>
                    <a:pt x="2918" y="3853"/>
                    <a:pt x="3311" y="4131"/>
                  </a:cubicBezTo>
                  <a:cubicBezTo>
                    <a:pt x="3721" y="4410"/>
                    <a:pt x="3475" y="4934"/>
                    <a:pt x="3475" y="4934"/>
                  </a:cubicBezTo>
                  <a:cubicBezTo>
                    <a:pt x="4196" y="4525"/>
                    <a:pt x="4032" y="3853"/>
                    <a:pt x="3950" y="3705"/>
                  </a:cubicBezTo>
                  <a:cubicBezTo>
                    <a:pt x="3852" y="3557"/>
                    <a:pt x="3672" y="3295"/>
                    <a:pt x="3901" y="3197"/>
                  </a:cubicBezTo>
                  <a:cubicBezTo>
                    <a:pt x="3916" y="3189"/>
                    <a:pt x="3931" y="3186"/>
                    <a:pt x="3945" y="3186"/>
                  </a:cubicBezTo>
                  <a:cubicBezTo>
                    <a:pt x="4141" y="3186"/>
                    <a:pt x="4212" y="3914"/>
                    <a:pt x="4196" y="4557"/>
                  </a:cubicBezTo>
                  <a:cubicBezTo>
                    <a:pt x="4163" y="4918"/>
                    <a:pt x="4344" y="5279"/>
                    <a:pt x="4655" y="5475"/>
                  </a:cubicBezTo>
                  <a:cubicBezTo>
                    <a:pt x="4508" y="5147"/>
                    <a:pt x="4458" y="4803"/>
                    <a:pt x="4458" y="4443"/>
                  </a:cubicBezTo>
                  <a:cubicBezTo>
                    <a:pt x="4458" y="3934"/>
                    <a:pt x="4557" y="3033"/>
                    <a:pt x="3639" y="2394"/>
                  </a:cubicBezTo>
                  <a:cubicBezTo>
                    <a:pt x="2737" y="1771"/>
                    <a:pt x="1639" y="2049"/>
                    <a:pt x="836" y="1492"/>
                  </a:cubicBezTo>
                  <a:cubicBezTo>
                    <a:pt x="754" y="1427"/>
                    <a:pt x="688" y="1361"/>
                    <a:pt x="623" y="1295"/>
                  </a:cubicBezTo>
                  <a:cubicBezTo>
                    <a:pt x="311" y="935"/>
                    <a:pt x="197" y="460"/>
                    <a:pt x="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4645325" y="3076275"/>
              <a:ext cx="99600" cy="218925"/>
            </a:xfrm>
            <a:custGeom>
              <a:avLst/>
              <a:gdLst/>
              <a:ahLst/>
              <a:cxnLst/>
              <a:rect l="l" t="t" r="r" b="b"/>
              <a:pathLst>
                <a:path w="3984" h="8757" extrusionOk="0">
                  <a:moveTo>
                    <a:pt x="1929" y="0"/>
                  </a:moveTo>
                  <a:cubicBezTo>
                    <a:pt x="1772" y="0"/>
                    <a:pt x="1614" y="22"/>
                    <a:pt x="1460" y="67"/>
                  </a:cubicBezTo>
                  <a:cubicBezTo>
                    <a:pt x="689" y="248"/>
                    <a:pt x="148" y="903"/>
                    <a:pt x="83" y="1690"/>
                  </a:cubicBezTo>
                  <a:cubicBezTo>
                    <a:pt x="1" y="2493"/>
                    <a:pt x="411" y="3280"/>
                    <a:pt x="1017" y="3837"/>
                  </a:cubicBezTo>
                  <a:cubicBezTo>
                    <a:pt x="1607" y="4428"/>
                    <a:pt x="2361" y="4706"/>
                    <a:pt x="2902" y="5214"/>
                  </a:cubicBezTo>
                  <a:cubicBezTo>
                    <a:pt x="3443" y="5673"/>
                    <a:pt x="3771" y="6345"/>
                    <a:pt x="3820" y="7050"/>
                  </a:cubicBezTo>
                  <a:cubicBezTo>
                    <a:pt x="3853" y="7722"/>
                    <a:pt x="3508" y="8394"/>
                    <a:pt x="2918" y="8558"/>
                  </a:cubicBezTo>
                  <a:cubicBezTo>
                    <a:pt x="2785" y="8608"/>
                    <a:pt x="2650" y="8631"/>
                    <a:pt x="2518" y="8631"/>
                  </a:cubicBezTo>
                  <a:cubicBezTo>
                    <a:pt x="2080" y="8631"/>
                    <a:pt x="1684" y="8379"/>
                    <a:pt x="1558" y="8001"/>
                  </a:cubicBezTo>
                  <a:cubicBezTo>
                    <a:pt x="1345" y="7558"/>
                    <a:pt x="1542" y="7017"/>
                    <a:pt x="2000" y="6837"/>
                  </a:cubicBezTo>
                  <a:cubicBezTo>
                    <a:pt x="2082" y="6804"/>
                    <a:pt x="2181" y="6788"/>
                    <a:pt x="2263" y="6788"/>
                  </a:cubicBezTo>
                  <a:cubicBezTo>
                    <a:pt x="2263" y="6788"/>
                    <a:pt x="2292" y="6785"/>
                    <a:pt x="2339" y="6785"/>
                  </a:cubicBezTo>
                  <a:cubicBezTo>
                    <a:pt x="2479" y="6785"/>
                    <a:pt x="2771" y="6812"/>
                    <a:pt x="2869" y="7034"/>
                  </a:cubicBezTo>
                  <a:cubicBezTo>
                    <a:pt x="2869" y="7034"/>
                    <a:pt x="2890" y="7076"/>
                    <a:pt x="2857" y="7076"/>
                  </a:cubicBezTo>
                  <a:cubicBezTo>
                    <a:pt x="2848" y="7076"/>
                    <a:pt x="2836" y="7073"/>
                    <a:pt x="2820" y="7067"/>
                  </a:cubicBezTo>
                  <a:cubicBezTo>
                    <a:pt x="2750" y="7024"/>
                    <a:pt x="2674" y="7003"/>
                    <a:pt x="2599" y="7003"/>
                  </a:cubicBezTo>
                  <a:cubicBezTo>
                    <a:pt x="2500" y="7003"/>
                    <a:pt x="2403" y="7041"/>
                    <a:pt x="2328" y="7116"/>
                  </a:cubicBezTo>
                  <a:cubicBezTo>
                    <a:pt x="2066" y="7345"/>
                    <a:pt x="2132" y="7771"/>
                    <a:pt x="2443" y="7935"/>
                  </a:cubicBezTo>
                  <a:cubicBezTo>
                    <a:pt x="2521" y="7973"/>
                    <a:pt x="2605" y="7991"/>
                    <a:pt x="2686" y="7991"/>
                  </a:cubicBezTo>
                  <a:cubicBezTo>
                    <a:pt x="2996" y="7991"/>
                    <a:pt x="3278" y="7724"/>
                    <a:pt x="3148" y="7230"/>
                  </a:cubicBezTo>
                  <a:cubicBezTo>
                    <a:pt x="3047" y="6914"/>
                    <a:pt x="2756" y="6711"/>
                    <a:pt x="2431" y="6711"/>
                  </a:cubicBezTo>
                  <a:cubicBezTo>
                    <a:pt x="2387" y="6711"/>
                    <a:pt x="2341" y="6714"/>
                    <a:pt x="2296" y="6722"/>
                  </a:cubicBezTo>
                  <a:cubicBezTo>
                    <a:pt x="2181" y="6722"/>
                    <a:pt x="2066" y="6739"/>
                    <a:pt x="1968" y="6804"/>
                  </a:cubicBezTo>
                  <a:cubicBezTo>
                    <a:pt x="1492" y="7017"/>
                    <a:pt x="1279" y="7558"/>
                    <a:pt x="1476" y="8034"/>
                  </a:cubicBezTo>
                  <a:cubicBezTo>
                    <a:pt x="1605" y="8471"/>
                    <a:pt x="2066" y="8757"/>
                    <a:pt x="2560" y="8757"/>
                  </a:cubicBezTo>
                  <a:cubicBezTo>
                    <a:pt x="2695" y="8757"/>
                    <a:pt x="2833" y="8735"/>
                    <a:pt x="2968" y="8689"/>
                  </a:cubicBezTo>
                  <a:cubicBezTo>
                    <a:pt x="3607" y="8509"/>
                    <a:pt x="3984" y="7771"/>
                    <a:pt x="3967" y="7067"/>
                  </a:cubicBezTo>
                  <a:cubicBezTo>
                    <a:pt x="3935" y="6313"/>
                    <a:pt x="3590" y="5608"/>
                    <a:pt x="3017" y="5100"/>
                  </a:cubicBezTo>
                  <a:cubicBezTo>
                    <a:pt x="2443" y="4559"/>
                    <a:pt x="1689" y="4280"/>
                    <a:pt x="1132" y="3723"/>
                  </a:cubicBezTo>
                  <a:cubicBezTo>
                    <a:pt x="558" y="3182"/>
                    <a:pt x="181" y="2444"/>
                    <a:pt x="247" y="1707"/>
                  </a:cubicBezTo>
                  <a:cubicBezTo>
                    <a:pt x="263" y="1264"/>
                    <a:pt x="476" y="838"/>
                    <a:pt x="837" y="559"/>
                  </a:cubicBezTo>
                  <a:cubicBezTo>
                    <a:pt x="984" y="444"/>
                    <a:pt x="1165" y="346"/>
                    <a:pt x="1361" y="297"/>
                  </a:cubicBezTo>
                  <a:cubicBezTo>
                    <a:pt x="1508" y="254"/>
                    <a:pt x="1665" y="233"/>
                    <a:pt x="1823" y="233"/>
                  </a:cubicBezTo>
                  <a:cubicBezTo>
                    <a:pt x="1964" y="233"/>
                    <a:pt x="2107" y="250"/>
                    <a:pt x="2246" y="281"/>
                  </a:cubicBezTo>
                  <a:cubicBezTo>
                    <a:pt x="3263" y="543"/>
                    <a:pt x="3590" y="1920"/>
                    <a:pt x="2902" y="2575"/>
                  </a:cubicBezTo>
                  <a:cubicBezTo>
                    <a:pt x="2771" y="2706"/>
                    <a:pt x="2591" y="2805"/>
                    <a:pt x="2410" y="2838"/>
                  </a:cubicBezTo>
                  <a:cubicBezTo>
                    <a:pt x="2347" y="2846"/>
                    <a:pt x="2287" y="2850"/>
                    <a:pt x="2230" y="2850"/>
                  </a:cubicBezTo>
                  <a:cubicBezTo>
                    <a:pt x="1757" y="2850"/>
                    <a:pt x="1514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4" y="2346"/>
                    <a:pt x="1654" y="2347"/>
                    <a:pt x="1680" y="2347"/>
                  </a:cubicBezTo>
                  <a:cubicBezTo>
                    <a:pt x="1818" y="2347"/>
                    <a:pt x="2139" y="2324"/>
                    <a:pt x="2263" y="2034"/>
                  </a:cubicBezTo>
                  <a:cubicBezTo>
                    <a:pt x="2381" y="1680"/>
                    <a:pt x="2109" y="1346"/>
                    <a:pt x="1777" y="1346"/>
                  </a:cubicBezTo>
                  <a:cubicBezTo>
                    <a:pt x="1695" y="1346"/>
                    <a:pt x="1610" y="1366"/>
                    <a:pt x="1525" y="1412"/>
                  </a:cubicBezTo>
                  <a:cubicBezTo>
                    <a:pt x="919" y="1789"/>
                    <a:pt x="1066" y="2706"/>
                    <a:pt x="1755" y="2903"/>
                  </a:cubicBezTo>
                  <a:cubicBezTo>
                    <a:pt x="1928" y="2983"/>
                    <a:pt x="2111" y="3021"/>
                    <a:pt x="2292" y="3021"/>
                  </a:cubicBezTo>
                  <a:cubicBezTo>
                    <a:pt x="2743" y="3021"/>
                    <a:pt x="3181" y="2784"/>
                    <a:pt x="3427" y="2362"/>
                  </a:cubicBezTo>
                  <a:cubicBezTo>
                    <a:pt x="3689" y="1821"/>
                    <a:pt x="3623" y="1166"/>
                    <a:pt x="3279" y="674"/>
                  </a:cubicBezTo>
                  <a:cubicBezTo>
                    <a:pt x="2963" y="245"/>
                    <a:pt x="2454" y="0"/>
                    <a:pt x="19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4700650" y="3159075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115" y="476"/>
                  </a:cubicBezTo>
                  <a:cubicBezTo>
                    <a:pt x="1" y="870"/>
                    <a:pt x="312" y="1132"/>
                    <a:pt x="951" y="1411"/>
                  </a:cubicBezTo>
                  <a:cubicBezTo>
                    <a:pt x="1574" y="1689"/>
                    <a:pt x="1656" y="2410"/>
                    <a:pt x="1656" y="2410"/>
                  </a:cubicBezTo>
                  <a:cubicBezTo>
                    <a:pt x="1703" y="521"/>
                    <a:pt x="973" y="344"/>
                    <a:pt x="727" y="344"/>
                  </a:cubicBezTo>
                  <a:cubicBezTo>
                    <a:pt x="713" y="344"/>
                    <a:pt x="700" y="344"/>
                    <a:pt x="689" y="345"/>
                  </a:cubicBezTo>
                  <a:cubicBezTo>
                    <a:pt x="492" y="345"/>
                    <a:pt x="378" y="263"/>
                    <a:pt x="361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4566250" y="29812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8" y="590"/>
                    <a:pt x="361" y="1213"/>
                    <a:pt x="754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7" y="3296"/>
                    <a:pt x="1807" y="3303"/>
                    <a:pt x="1778" y="3303"/>
                  </a:cubicBezTo>
                  <a:cubicBezTo>
                    <a:pt x="1642" y="3303"/>
                    <a:pt x="1541" y="3129"/>
                    <a:pt x="1541" y="2967"/>
                  </a:cubicBezTo>
                  <a:cubicBezTo>
                    <a:pt x="1475" y="2672"/>
                    <a:pt x="1230" y="2426"/>
                    <a:pt x="935" y="2393"/>
                  </a:cubicBezTo>
                  <a:cubicBezTo>
                    <a:pt x="542" y="2344"/>
                    <a:pt x="492" y="2230"/>
                    <a:pt x="492" y="2229"/>
                  </a:cubicBezTo>
                  <a:lnTo>
                    <a:pt x="492" y="2229"/>
                  </a:lnTo>
                  <a:cubicBezTo>
                    <a:pt x="541" y="2361"/>
                    <a:pt x="558" y="2524"/>
                    <a:pt x="525" y="2656"/>
                  </a:cubicBezTo>
                  <a:cubicBezTo>
                    <a:pt x="459" y="2803"/>
                    <a:pt x="164" y="3311"/>
                    <a:pt x="721" y="3688"/>
                  </a:cubicBezTo>
                  <a:cubicBezTo>
                    <a:pt x="1295" y="4065"/>
                    <a:pt x="1574" y="3868"/>
                    <a:pt x="1689" y="4508"/>
                  </a:cubicBezTo>
                  <a:cubicBezTo>
                    <a:pt x="1787" y="5147"/>
                    <a:pt x="1836" y="5917"/>
                    <a:pt x="2180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70" y="5640"/>
                    <a:pt x="1461" y="5435"/>
                    <a:pt x="1124" y="5435"/>
                  </a:cubicBezTo>
                  <a:cubicBezTo>
                    <a:pt x="1089" y="5435"/>
                    <a:pt x="1053" y="5437"/>
                    <a:pt x="1016" y="5442"/>
                  </a:cubicBezTo>
                  <a:cubicBezTo>
                    <a:pt x="994" y="5443"/>
                    <a:pt x="972" y="5443"/>
                    <a:pt x="951" y="5443"/>
                  </a:cubicBezTo>
                  <a:cubicBezTo>
                    <a:pt x="438" y="5443"/>
                    <a:pt x="375" y="5257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31"/>
                    <a:pt x="935" y="6622"/>
                  </a:cubicBezTo>
                  <a:cubicBezTo>
                    <a:pt x="1869" y="7114"/>
                    <a:pt x="1803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3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19" y="8933"/>
                  </a:cubicBezTo>
                  <a:cubicBezTo>
                    <a:pt x="3623" y="9228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8" y="9427"/>
                    <a:pt x="5185" y="9329"/>
                    <a:pt x="5413" y="9329"/>
                  </a:cubicBezTo>
                  <a:cubicBezTo>
                    <a:pt x="5716" y="9329"/>
                    <a:pt x="6076" y="9500"/>
                    <a:pt x="6393" y="10032"/>
                  </a:cubicBezTo>
                  <a:cubicBezTo>
                    <a:pt x="6393" y="10032"/>
                    <a:pt x="6163" y="9228"/>
                    <a:pt x="4836" y="8688"/>
                  </a:cubicBezTo>
                  <a:cubicBezTo>
                    <a:pt x="3131" y="7983"/>
                    <a:pt x="2049" y="6278"/>
                    <a:pt x="2131" y="4426"/>
                  </a:cubicBezTo>
                  <a:cubicBezTo>
                    <a:pt x="2213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4612550" y="2917525"/>
              <a:ext cx="68875" cy="269050"/>
            </a:xfrm>
            <a:custGeom>
              <a:avLst/>
              <a:gdLst/>
              <a:ahLst/>
              <a:cxnLst/>
              <a:rect l="l" t="t" r="r" b="b"/>
              <a:pathLst>
                <a:path w="2755" h="10762" extrusionOk="0">
                  <a:moveTo>
                    <a:pt x="1308" y="0"/>
                  </a:moveTo>
                  <a:cubicBezTo>
                    <a:pt x="727" y="0"/>
                    <a:pt x="172" y="379"/>
                    <a:pt x="99" y="910"/>
                  </a:cubicBezTo>
                  <a:cubicBezTo>
                    <a:pt x="0" y="1418"/>
                    <a:pt x="377" y="1910"/>
                    <a:pt x="902" y="1959"/>
                  </a:cubicBezTo>
                  <a:lnTo>
                    <a:pt x="1066" y="1959"/>
                  </a:lnTo>
                  <a:cubicBezTo>
                    <a:pt x="1590" y="1926"/>
                    <a:pt x="1853" y="1336"/>
                    <a:pt x="1656" y="1074"/>
                  </a:cubicBezTo>
                  <a:cubicBezTo>
                    <a:pt x="1573" y="956"/>
                    <a:pt x="1454" y="904"/>
                    <a:pt x="1337" y="904"/>
                  </a:cubicBezTo>
                  <a:cubicBezTo>
                    <a:pt x="1128" y="904"/>
                    <a:pt x="924" y="1068"/>
                    <a:pt x="935" y="1320"/>
                  </a:cubicBezTo>
                  <a:cubicBezTo>
                    <a:pt x="951" y="1648"/>
                    <a:pt x="1312" y="1615"/>
                    <a:pt x="1345" y="1664"/>
                  </a:cubicBezTo>
                  <a:cubicBezTo>
                    <a:pt x="1377" y="1697"/>
                    <a:pt x="1345" y="1762"/>
                    <a:pt x="1345" y="1762"/>
                  </a:cubicBezTo>
                  <a:cubicBezTo>
                    <a:pt x="1312" y="1828"/>
                    <a:pt x="1246" y="1877"/>
                    <a:pt x="1164" y="1894"/>
                  </a:cubicBezTo>
                  <a:cubicBezTo>
                    <a:pt x="1148" y="1910"/>
                    <a:pt x="1131" y="1910"/>
                    <a:pt x="1115" y="1910"/>
                  </a:cubicBezTo>
                  <a:lnTo>
                    <a:pt x="1099" y="1910"/>
                  </a:lnTo>
                  <a:cubicBezTo>
                    <a:pt x="1066" y="1914"/>
                    <a:pt x="1033" y="1916"/>
                    <a:pt x="1001" y="1916"/>
                  </a:cubicBezTo>
                  <a:cubicBezTo>
                    <a:pt x="488" y="1916"/>
                    <a:pt x="74" y="1435"/>
                    <a:pt x="197" y="910"/>
                  </a:cubicBezTo>
                  <a:cubicBezTo>
                    <a:pt x="269" y="438"/>
                    <a:pt x="764" y="114"/>
                    <a:pt x="1281" y="114"/>
                  </a:cubicBezTo>
                  <a:cubicBezTo>
                    <a:pt x="1591" y="114"/>
                    <a:pt x="1908" y="230"/>
                    <a:pt x="2148" y="500"/>
                  </a:cubicBezTo>
                  <a:cubicBezTo>
                    <a:pt x="2443" y="926"/>
                    <a:pt x="2590" y="1435"/>
                    <a:pt x="2557" y="1943"/>
                  </a:cubicBezTo>
                  <a:cubicBezTo>
                    <a:pt x="2541" y="2467"/>
                    <a:pt x="2443" y="2975"/>
                    <a:pt x="2262" y="3451"/>
                  </a:cubicBezTo>
                  <a:cubicBezTo>
                    <a:pt x="1443" y="5467"/>
                    <a:pt x="541" y="7516"/>
                    <a:pt x="1164" y="8991"/>
                  </a:cubicBezTo>
                  <a:cubicBezTo>
                    <a:pt x="1634" y="10130"/>
                    <a:pt x="2376" y="10576"/>
                    <a:pt x="2616" y="10717"/>
                  </a:cubicBezTo>
                  <a:lnTo>
                    <a:pt x="2616" y="10717"/>
                  </a:lnTo>
                  <a:cubicBezTo>
                    <a:pt x="1965" y="10306"/>
                    <a:pt x="1483" y="9686"/>
                    <a:pt x="1246" y="8958"/>
                  </a:cubicBezTo>
                  <a:cubicBezTo>
                    <a:pt x="689" y="7532"/>
                    <a:pt x="1574" y="5565"/>
                    <a:pt x="2426" y="3516"/>
                  </a:cubicBezTo>
                  <a:cubicBezTo>
                    <a:pt x="2607" y="3025"/>
                    <a:pt x="2705" y="2500"/>
                    <a:pt x="2721" y="1959"/>
                  </a:cubicBezTo>
                  <a:cubicBezTo>
                    <a:pt x="2754" y="1402"/>
                    <a:pt x="2590" y="861"/>
                    <a:pt x="2246" y="418"/>
                  </a:cubicBezTo>
                  <a:cubicBezTo>
                    <a:pt x="1983" y="125"/>
                    <a:pt x="1641" y="0"/>
                    <a:pt x="1308" y="0"/>
                  </a:cubicBezTo>
                  <a:close/>
                  <a:moveTo>
                    <a:pt x="2616" y="10717"/>
                  </a:moveTo>
                  <a:lnTo>
                    <a:pt x="2616" y="10717"/>
                  </a:lnTo>
                  <a:cubicBezTo>
                    <a:pt x="2640" y="10732"/>
                    <a:pt x="2664" y="10747"/>
                    <a:pt x="2689" y="10761"/>
                  </a:cubicBezTo>
                  <a:cubicBezTo>
                    <a:pt x="2678" y="10753"/>
                    <a:pt x="2653" y="10738"/>
                    <a:pt x="2616" y="1071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4679350" y="318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4697775" y="2996000"/>
              <a:ext cx="94700" cy="93450"/>
            </a:xfrm>
            <a:custGeom>
              <a:avLst/>
              <a:gdLst/>
              <a:ahLst/>
              <a:cxnLst/>
              <a:rect l="l" t="t" r="r" b="b"/>
              <a:pathLst>
                <a:path w="3788" h="3738" extrusionOk="0">
                  <a:moveTo>
                    <a:pt x="509" y="0"/>
                  </a:moveTo>
                  <a:cubicBezTo>
                    <a:pt x="509" y="0"/>
                    <a:pt x="279" y="66"/>
                    <a:pt x="132" y="672"/>
                  </a:cubicBezTo>
                  <a:cubicBezTo>
                    <a:pt x="1" y="1262"/>
                    <a:pt x="263" y="1492"/>
                    <a:pt x="1050" y="1852"/>
                  </a:cubicBezTo>
                  <a:cubicBezTo>
                    <a:pt x="1837" y="2229"/>
                    <a:pt x="1869" y="3508"/>
                    <a:pt x="1869" y="3508"/>
                  </a:cubicBezTo>
                  <a:lnTo>
                    <a:pt x="1902" y="3737"/>
                  </a:lnTo>
                  <a:lnTo>
                    <a:pt x="1919" y="3508"/>
                  </a:lnTo>
                  <a:cubicBezTo>
                    <a:pt x="1919" y="3508"/>
                    <a:pt x="1951" y="2213"/>
                    <a:pt x="2738" y="1852"/>
                  </a:cubicBezTo>
                  <a:cubicBezTo>
                    <a:pt x="3525" y="1492"/>
                    <a:pt x="3787" y="1262"/>
                    <a:pt x="3656" y="672"/>
                  </a:cubicBezTo>
                  <a:cubicBezTo>
                    <a:pt x="3509" y="66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3" y="268"/>
                    <a:pt x="3113" y="268"/>
                  </a:cubicBezTo>
                  <a:cubicBezTo>
                    <a:pt x="3098" y="268"/>
                    <a:pt x="3083" y="266"/>
                    <a:pt x="3066" y="263"/>
                  </a:cubicBezTo>
                  <a:cubicBezTo>
                    <a:pt x="2959" y="232"/>
                    <a:pt x="2818" y="173"/>
                    <a:pt x="2685" y="173"/>
                  </a:cubicBezTo>
                  <a:cubicBezTo>
                    <a:pt x="2531" y="173"/>
                    <a:pt x="2390" y="251"/>
                    <a:pt x="2328" y="541"/>
                  </a:cubicBezTo>
                  <a:cubicBezTo>
                    <a:pt x="2201" y="1068"/>
                    <a:pt x="2151" y="1641"/>
                    <a:pt x="1937" y="1641"/>
                  </a:cubicBezTo>
                  <a:cubicBezTo>
                    <a:pt x="1931" y="1641"/>
                    <a:pt x="1925" y="1640"/>
                    <a:pt x="1919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60" y="541"/>
                  </a:cubicBezTo>
                  <a:cubicBezTo>
                    <a:pt x="1398" y="251"/>
                    <a:pt x="1257" y="173"/>
                    <a:pt x="1103" y="173"/>
                  </a:cubicBezTo>
                  <a:cubicBezTo>
                    <a:pt x="971" y="173"/>
                    <a:pt x="829" y="232"/>
                    <a:pt x="722" y="263"/>
                  </a:cubicBezTo>
                  <a:cubicBezTo>
                    <a:pt x="705" y="266"/>
                    <a:pt x="690" y="268"/>
                    <a:pt x="676" y="268"/>
                  </a:cubicBezTo>
                  <a:cubicBezTo>
                    <a:pt x="495" y="268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4675650" y="2907475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cubicBezTo>
                    <a:pt x="2377" y="968"/>
                    <a:pt x="1296" y="1230"/>
                    <a:pt x="673" y="2361"/>
                  </a:cubicBezTo>
                  <a:cubicBezTo>
                    <a:pt x="574" y="2541"/>
                    <a:pt x="492" y="2722"/>
                    <a:pt x="443" y="2918"/>
                  </a:cubicBezTo>
                  <a:cubicBezTo>
                    <a:pt x="1" y="4295"/>
                    <a:pt x="263" y="5230"/>
                    <a:pt x="1558" y="6147"/>
                  </a:cubicBezTo>
                  <a:cubicBezTo>
                    <a:pt x="2705" y="6934"/>
                    <a:pt x="2754" y="8000"/>
                    <a:pt x="2754" y="8164"/>
                  </a:cubicBezTo>
                  <a:cubicBezTo>
                    <a:pt x="2771" y="7655"/>
                    <a:pt x="2623" y="7164"/>
                    <a:pt x="2328" y="6754"/>
                  </a:cubicBezTo>
                  <a:cubicBezTo>
                    <a:pt x="2017" y="6328"/>
                    <a:pt x="1623" y="6082"/>
                    <a:pt x="1050" y="5574"/>
                  </a:cubicBezTo>
                  <a:cubicBezTo>
                    <a:pt x="869" y="5410"/>
                    <a:pt x="722" y="5197"/>
                    <a:pt x="640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460" y="2738"/>
                    <a:pt x="1656" y="2558"/>
                    <a:pt x="1853" y="2361"/>
                  </a:cubicBezTo>
                  <a:cubicBezTo>
                    <a:pt x="2214" y="2017"/>
                    <a:pt x="2476" y="1574"/>
                    <a:pt x="2558" y="1083"/>
                  </a:cubicBezTo>
                  <a:cubicBezTo>
                    <a:pt x="2705" y="181"/>
                    <a:pt x="2083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3456950" y="3231000"/>
              <a:ext cx="226650" cy="158225"/>
            </a:xfrm>
            <a:custGeom>
              <a:avLst/>
              <a:gdLst/>
              <a:ahLst/>
              <a:cxnLst/>
              <a:rect l="l" t="t" r="r" b="b"/>
              <a:pathLst>
                <a:path w="9066" h="6329" extrusionOk="0">
                  <a:moveTo>
                    <a:pt x="7067" y="1"/>
                  </a:moveTo>
                  <a:cubicBezTo>
                    <a:pt x="6612" y="1"/>
                    <a:pt x="6185" y="163"/>
                    <a:pt x="5918" y="501"/>
                  </a:cubicBezTo>
                  <a:cubicBezTo>
                    <a:pt x="5525" y="910"/>
                    <a:pt x="5476" y="1550"/>
                    <a:pt x="5803" y="2009"/>
                  </a:cubicBezTo>
                  <a:cubicBezTo>
                    <a:pt x="5902" y="2140"/>
                    <a:pt x="6033" y="2254"/>
                    <a:pt x="6180" y="2320"/>
                  </a:cubicBezTo>
                  <a:lnTo>
                    <a:pt x="6213" y="2336"/>
                  </a:lnTo>
                  <a:lnTo>
                    <a:pt x="6279" y="2353"/>
                  </a:lnTo>
                  <a:cubicBezTo>
                    <a:pt x="6312" y="2369"/>
                    <a:pt x="6344" y="2369"/>
                    <a:pt x="6377" y="2369"/>
                  </a:cubicBezTo>
                  <a:cubicBezTo>
                    <a:pt x="6450" y="2390"/>
                    <a:pt x="6524" y="2401"/>
                    <a:pt x="6599" y="2401"/>
                  </a:cubicBezTo>
                  <a:cubicBezTo>
                    <a:pt x="6810" y="2401"/>
                    <a:pt x="7018" y="2318"/>
                    <a:pt x="7164" y="2172"/>
                  </a:cubicBezTo>
                  <a:cubicBezTo>
                    <a:pt x="7558" y="1748"/>
                    <a:pt x="7279" y="1211"/>
                    <a:pt x="6936" y="1211"/>
                  </a:cubicBezTo>
                  <a:cubicBezTo>
                    <a:pt x="6909" y="1211"/>
                    <a:pt x="6881" y="1214"/>
                    <a:pt x="6852" y="1222"/>
                  </a:cubicBezTo>
                  <a:cubicBezTo>
                    <a:pt x="6541" y="1320"/>
                    <a:pt x="6475" y="1730"/>
                    <a:pt x="6705" y="1861"/>
                  </a:cubicBezTo>
                  <a:cubicBezTo>
                    <a:pt x="6756" y="1884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9"/>
                  </a:cubicBezTo>
                  <a:lnTo>
                    <a:pt x="7147" y="1779"/>
                  </a:lnTo>
                  <a:cubicBezTo>
                    <a:pt x="7180" y="1927"/>
                    <a:pt x="7131" y="2074"/>
                    <a:pt x="7016" y="2156"/>
                  </a:cubicBezTo>
                  <a:cubicBezTo>
                    <a:pt x="6859" y="2265"/>
                    <a:pt x="6684" y="2329"/>
                    <a:pt x="6505" y="2329"/>
                  </a:cubicBezTo>
                  <a:cubicBezTo>
                    <a:pt x="6441" y="2329"/>
                    <a:pt x="6376" y="2321"/>
                    <a:pt x="6312" y="2304"/>
                  </a:cubicBezTo>
                  <a:cubicBezTo>
                    <a:pt x="6213" y="2271"/>
                    <a:pt x="6131" y="2238"/>
                    <a:pt x="6049" y="2189"/>
                  </a:cubicBezTo>
                  <a:cubicBezTo>
                    <a:pt x="5541" y="1779"/>
                    <a:pt x="5508" y="1025"/>
                    <a:pt x="5967" y="566"/>
                  </a:cubicBezTo>
                  <a:cubicBezTo>
                    <a:pt x="6223" y="257"/>
                    <a:pt x="6617" y="111"/>
                    <a:pt x="7033" y="111"/>
                  </a:cubicBezTo>
                  <a:cubicBezTo>
                    <a:pt x="7899" y="111"/>
                    <a:pt x="8863" y="743"/>
                    <a:pt x="8885" y="1861"/>
                  </a:cubicBezTo>
                  <a:cubicBezTo>
                    <a:pt x="8918" y="2664"/>
                    <a:pt x="8475" y="3418"/>
                    <a:pt x="7770" y="3812"/>
                  </a:cubicBezTo>
                  <a:lnTo>
                    <a:pt x="7705" y="3828"/>
                  </a:lnTo>
                  <a:cubicBezTo>
                    <a:pt x="7623" y="3861"/>
                    <a:pt x="7524" y="3894"/>
                    <a:pt x="7443" y="3910"/>
                  </a:cubicBezTo>
                  <a:cubicBezTo>
                    <a:pt x="7216" y="3962"/>
                    <a:pt x="6990" y="3985"/>
                    <a:pt x="6765" y="3985"/>
                  </a:cubicBezTo>
                  <a:cubicBezTo>
                    <a:pt x="5176" y="3985"/>
                    <a:pt x="3631" y="2850"/>
                    <a:pt x="2299" y="2850"/>
                  </a:cubicBezTo>
                  <a:cubicBezTo>
                    <a:pt x="2153" y="2850"/>
                    <a:pt x="2010" y="2864"/>
                    <a:pt x="1869" y="2894"/>
                  </a:cubicBezTo>
                  <a:cubicBezTo>
                    <a:pt x="607" y="3172"/>
                    <a:pt x="247" y="4057"/>
                    <a:pt x="148" y="4598"/>
                  </a:cubicBezTo>
                  <a:cubicBezTo>
                    <a:pt x="1" y="5139"/>
                    <a:pt x="116" y="5746"/>
                    <a:pt x="558" y="6074"/>
                  </a:cubicBezTo>
                  <a:cubicBezTo>
                    <a:pt x="784" y="6249"/>
                    <a:pt x="1053" y="6329"/>
                    <a:pt x="1315" y="6329"/>
                  </a:cubicBezTo>
                  <a:cubicBezTo>
                    <a:pt x="1737" y="6329"/>
                    <a:pt x="2140" y="6122"/>
                    <a:pt x="2312" y="5779"/>
                  </a:cubicBezTo>
                  <a:cubicBezTo>
                    <a:pt x="2656" y="5238"/>
                    <a:pt x="2361" y="4533"/>
                    <a:pt x="1869" y="4418"/>
                  </a:cubicBezTo>
                  <a:cubicBezTo>
                    <a:pt x="1772" y="4379"/>
                    <a:pt x="1671" y="4360"/>
                    <a:pt x="1572" y="4360"/>
                  </a:cubicBezTo>
                  <a:cubicBezTo>
                    <a:pt x="1258" y="4360"/>
                    <a:pt x="966" y="4549"/>
                    <a:pt x="853" y="4861"/>
                  </a:cubicBezTo>
                  <a:cubicBezTo>
                    <a:pt x="820" y="4975"/>
                    <a:pt x="804" y="5107"/>
                    <a:pt x="837" y="5238"/>
                  </a:cubicBezTo>
                  <a:cubicBezTo>
                    <a:pt x="837" y="5254"/>
                    <a:pt x="837" y="5270"/>
                    <a:pt x="853" y="5287"/>
                  </a:cubicBezTo>
                  <a:cubicBezTo>
                    <a:pt x="853" y="5287"/>
                    <a:pt x="853" y="5303"/>
                    <a:pt x="853" y="5303"/>
                  </a:cubicBezTo>
                  <a:cubicBezTo>
                    <a:pt x="915" y="5537"/>
                    <a:pt x="1125" y="5679"/>
                    <a:pt x="1351" y="5679"/>
                  </a:cubicBezTo>
                  <a:cubicBezTo>
                    <a:pt x="1425" y="5679"/>
                    <a:pt x="1501" y="5664"/>
                    <a:pt x="1574" y="5631"/>
                  </a:cubicBezTo>
                  <a:cubicBezTo>
                    <a:pt x="1905" y="5489"/>
                    <a:pt x="1812" y="4923"/>
                    <a:pt x="1470" y="4923"/>
                  </a:cubicBezTo>
                  <a:cubicBezTo>
                    <a:pt x="1456" y="4923"/>
                    <a:pt x="1442" y="4924"/>
                    <a:pt x="1427" y="4926"/>
                  </a:cubicBezTo>
                  <a:cubicBezTo>
                    <a:pt x="1050" y="4975"/>
                    <a:pt x="1115" y="5320"/>
                    <a:pt x="1050" y="5385"/>
                  </a:cubicBezTo>
                  <a:cubicBezTo>
                    <a:pt x="1041" y="5395"/>
                    <a:pt x="1030" y="5399"/>
                    <a:pt x="1019" y="5399"/>
                  </a:cubicBezTo>
                  <a:cubicBezTo>
                    <a:pt x="972" y="5399"/>
                    <a:pt x="916" y="5327"/>
                    <a:pt x="902" y="5287"/>
                  </a:cubicBezTo>
                  <a:cubicBezTo>
                    <a:pt x="837" y="5107"/>
                    <a:pt x="837" y="4893"/>
                    <a:pt x="935" y="4713"/>
                  </a:cubicBezTo>
                  <a:cubicBezTo>
                    <a:pt x="1089" y="4512"/>
                    <a:pt x="1319" y="4397"/>
                    <a:pt x="1558" y="4397"/>
                  </a:cubicBezTo>
                  <a:cubicBezTo>
                    <a:pt x="1651" y="4397"/>
                    <a:pt x="1745" y="4414"/>
                    <a:pt x="1837" y="4451"/>
                  </a:cubicBezTo>
                  <a:cubicBezTo>
                    <a:pt x="2296" y="4582"/>
                    <a:pt x="2542" y="5221"/>
                    <a:pt x="2230" y="5729"/>
                  </a:cubicBezTo>
                  <a:cubicBezTo>
                    <a:pt x="2081" y="6038"/>
                    <a:pt x="1709" y="6219"/>
                    <a:pt x="1325" y="6219"/>
                  </a:cubicBezTo>
                  <a:cubicBezTo>
                    <a:pt x="1077" y="6219"/>
                    <a:pt x="824" y="6143"/>
                    <a:pt x="624" y="5975"/>
                  </a:cubicBezTo>
                  <a:cubicBezTo>
                    <a:pt x="99" y="5565"/>
                    <a:pt x="116" y="4648"/>
                    <a:pt x="542" y="4057"/>
                  </a:cubicBezTo>
                  <a:cubicBezTo>
                    <a:pt x="903" y="3584"/>
                    <a:pt x="1492" y="3347"/>
                    <a:pt x="2106" y="3347"/>
                  </a:cubicBezTo>
                  <a:cubicBezTo>
                    <a:pt x="2300" y="3347"/>
                    <a:pt x="2496" y="3371"/>
                    <a:pt x="2689" y="3418"/>
                  </a:cubicBezTo>
                  <a:cubicBezTo>
                    <a:pt x="3509" y="3631"/>
                    <a:pt x="4328" y="3959"/>
                    <a:pt x="5213" y="4205"/>
                  </a:cubicBezTo>
                  <a:cubicBezTo>
                    <a:pt x="5540" y="4264"/>
                    <a:pt x="5870" y="4298"/>
                    <a:pt x="6197" y="4298"/>
                  </a:cubicBezTo>
                  <a:cubicBezTo>
                    <a:pt x="6772" y="4298"/>
                    <a:pt x="7334" y="4194"/>
                    <a:pt x="7836" y="3943"/>
                  </a:cubicBezTo>
                  <a:cubicBezTo>
                    <a:pt x="8606" y="3533"/>
                    <a:pt x="9065" y="2713"/>
                    <a:pt x="9049" y="1861"/>
                  </a:cubicBezTo>
                  <a:cubicBezTo>
                    <a:pt x="9005" y="657"/>
                    <a:pt x="7981" y="1"/>
                    <a:pt x="70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3380750" y="3367250"/>
              <a:ext cx="153675" cy="154525"/>
            </a:xfrm>
            <a:custGeom>
              <a:avLst/>
              <a:gdLst/>
              <a:ahLst/>
              <a:cxnLst/>
              <a:rect l="l" t="t" r="r" b="b"/>
              <a:pathLst>
                <a:path w="6147" h="6181" extrusionOk="0">
                  <a:moveTo>
                    <a:pt x="3065" y="1"/>
                  </a:moveTo>
                  <a:cubicBezTo>
                    <a:pt x="3032" y="115"/>
                    <a:pt x="3016" y="230"/>
                    <a:pt x="3000" y="345"/>
                  </a:cubicBezTo>
                  <a:cubicBezTo>
                    <a:pt x="3000" y="345"/>
                    <a:pt x="2918" y="1263"/>
                    <a:pt x="2033" y="1378"/>
                  </a:cubicBezTo>
                  <a:cubicBezTo>
                    <a:pt x="1164" y="1492"/>
                    <a:pt x="574" y="1623"/>
                    <a:pt x="541" y="2295"/>
                  </a:cubicBezTo>
                  <a:cubicBezTo>
                    <a:pt x="511" y="2896"/>
                    <a:pt x="330" y="3222"/>
                    <a:pt x="73" y="3222"/>
                  </a:cubicBezTo>
                  <a:cubicBezTo>
                    <a:pt x="49" y="3222"/>
                    <a:pt x="25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66" y="3762"/>
                    <a:pt x="973" y="3762"/>
                  </a:cubicBezTo>
                  <a:cubicBezTo>
                    <a:pt x="1093" y="3762"/>
                    <a:pt x="1222" y="3740"/>
                    <a:pt x="1361" y="3689"/>
                  </a:cubicBezTo>
                  <a:cubicBezTo>
                    <a:pt x="2180" y="3361"/>
                    <a:pt x="2115" y="2804"/>
                    <a:pt x="2131" y="2656"/>
                  </a:cubicBezTo>
                  <a:cubicBezTo>
                    <a:pt x="2131" y="2518"/>
                    <a:pt x="2203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6" y="2656"/>
                    <a:pt x="2360" y="2951"/>
                  </a:cubicBezTo>
                  <a:cubicBezTo>
                    <a:pt x="2016" y="3312"/>
                    <a:pt x="1983" y="3853"/>
                    <a:pt x="2262" y="4246"/>
                  </a:cubicBezTo>
                  <a:cubicBezTo>
                    <a:pt x="2623" y="4803"/>
                    <a:pt x="3065" y="6180"/>
                    <a:pt x="3065" y="6180"/>
                  </a:cubicBezTo>
                  <a:cubicBezTo>
                    <a:pt x="3065" y="6180"/>
                    <a:pt x="3508" y="4803"/>
                    <a:pt x="3868" y="4246"/>
                  </a:cubicBezTo>
                  <a:cubicBezTo>
                    <a:pt x="4163" y="3853"/>
                    <a:pt x="4114" y="3312"/>
                    <a:pt x="3770" y="2951"/>
                  </a:cubicBezTo>
                  <a:cubicBezTo>
                    <a:pt x="3541" y="2656"/>
                    <a:pt x="3606" y="2328"/>
                    <a:pt x="3770" y="2312"/>
                  </a:cubicBezTo>
                  <a:cubicBezTo>
                    <a:pt x="3782" y="2310"/>
                    <a:pt x="3792" y="2309"/>
                    <a:pt x="3803" y="2309"/>
                  </a:cubicBezTo>
                  <a:cubicBezTo>
                    <a:pt x="3943" y="2309"/>
                    <a:pt x="4001" y="2504"/>
                    <a:pt x="4016" y="2656"/>
                  </a:cubicBezTo>
                  <a:cubicBezTo>
                    <a:pt x="4032" y="2820"/>
                    <a:pt x="3967" y="3377"/>
                    <a:pt x="4786" y="3689"/>
                  </a:cubicBezTo>
                  <a:cubicBezTo>
                    <a:pt x="4918" y="3736"/>
                    <a:pt x="5043" y="3756"/>
                    <a:pt x="5159" y="3756"/>
                  </a:cubicBezTo>
                  <a:cubicBezTo>
                    <a:pt x="5766" y="375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5" y="3222"/>
                    <a:pt x="6071" y="3222"/>
                  </a:cubicBezTo>
                  <a:cubicBezTo>
                    <a:pt x="5803" y="3222"/>
                    <a:pt x="5635" y="2896"/>
                    <a:pt x="5590" y="2295"/>
                  </a:cubicBezTo>
                  <a:cubicBezTo>
                    <a:pt x="5557" y="1623"/>
                    <a:pt x="4983" y="1492"/>
                    <a:pt x="4098" y="1378"/>
                  </a:cubicBezTo>
                  <a:cubicBezTo>
                    <a:pt x="3229" y="1263"/>
                    <a:pt x="3147" y="345"/>
                    <a:pt x="3147" y="345"/>
                  </a:cubicBezTo>
                  <a:cubicBezTo>
                    <a:pt x="3131" y="230"/>
                    <a:pt x="3098" y="115"/>
                    <a:pt x="30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3483600" y="3320650"/>
              <a:ext cx="161875" cy="92525"/>
            </a:xfrm>
            <a:custGeom>
              <a:avLst/>
              <a:gdLst/>
              <a:ahLst/>
              <a:cxnLst/>
              <a:rect l="l" t="t" r="r" b="b"/>
              <a:pathLst>
                <a:path w="6475" h="3701" extrusionOk="0">
                  <a:moveTo>
                    <a:pt x="958" y="0"/>
                  </a:moveTo>
                  <a:cubicBezTo>
                    <a:pt x="333" y="0"/>
                    <a:pt x="0" y="258"/>
                    <a:pt x="0" y="258"/>
                  </a:cubicBezTo>
                  <a:cubicBezTo>
                    <a:pt x="232" y="186"/>
                    <a:pt x="445" y="140"/>
                    <a:pt x="655" y="140"/>
                  </a:cubicBezTo>
                  <a:cubicBezTo>
                    <a:pt x="966" y="140"/>
                    <a:pt x="1271" y="240"/>
                    <a:pt x="1623" y="504"/>
                  </a:cubicBezTo>
                  <a:cubicBezTo>
                    <a:pt x="2213" y="947"/>
                    <a:pt x="1853" y="1701"/>
                    <a:pt x="1754" y="2193"/>
                  </a:cubicBezTo>
                  <a:cubicBezTo>
                    <a:pt x="1656" y="2701"/>
                    <a:pt x="2361" y="2914"/>
                    <a:pt x="2721" y="3078"/>
                  </a:cubicBezTo>
                  <a:cubicBezTo>
                    <a:pt x="3098" y="3242"/>
                    <a:pt x="2902" y="3701"/>
                    <a:pt x="2902" y="3701"/>
                  </a:cubicBezTo>
                  <a:cubicBezTo>
                    <a:pt x="4246" y="2881"/>
                    <a:pt x="3377" y="1930"/>
                    <a:pt x="3147" y="1668"/>
                  </a:cubicBezTo>
                  <a:cubicBezTo>
                    <a:pt x="2970" y="1435"/>
                    <a:pt x="3100" y="1214"/>
                    <a:pt x="3291" y="1214"/>
                  </a:cubicBezTo>
                  <a:cubicBezTo>
                    <a:pt x="3329" y="1214"/>
                    <a:pt x="3369" y="1223"/>
                    <a:pt x="3410" y="1242"/>
                  </a:cubicBezTo>
                  <a:cubicBezTo>
                    <a:pt x="3656" y="1373"/>
                    <a:pt x="3279" y="1881"/>
                    <a:pt x="3951" y="2307"/>
                  </a:cubicBezTo>
                  <a:cubicBezTo>
                    <a:pt x="4120" y="2419"/>
                    <a:pt x="4280" y="2461"/>
                    <a:pt x="4425" y="2461"/>
                  </a:cubicBezTo>
                  <a:cubicBezTo>
                    <a:pt x="4854" y="2461"/>
                    <a:pt x="5147" y="2094"/>
                    <a:pt x="5147" y="2094"/>
                  </a:cubicBezTo>
                  <a:lnTo>
                    <a:pt x="5147" y="2094"/>
                  </a:lnTo>
                  <a:cubicBezTo>
                    <a:pt x="5141" y="2094"/>
                    <a:pt x="5135" y="2095"/>
                    <a:pt x="5130" y="2095"/>
                  </a:cubicBezTo>
                  <a:cubicBezTo>
                    <a:pt x="4760" y="2095"/>
                    <a:pt x="4964" y="1584"/>
                    <a:pt x="4787" y="1422"/>
                  </a:cubicBezTo>
                  <a:cubicBezTo>
                    <a:pt x="4712" y="1359"/>
                    <a:pt x="4618" y="1322"/>
                    <a:pt x="4520" y="1322"/>
                  </a:cubicBezTo>
                  <a:cubicBezTo>
                    <a:pt x="4467" y="1322"/>
                    <a:pt x="4413" y="1333"/>
                    <a:pt x="4360" y="1357"/>
                  </a:cubicBezTo>
                  <a:cubicBezTo>
                    <a:pt x="4317" y="1363"/>
                    <a:pt x="4274" y="1367"/>
                    <a:pt x="4234" y="1367"/>
                  </a:cubicBezTo>
                  <a:cubicBezTo>
                    <a:pt x="4079" y="1367"/>
                    <a:pt x="3971" y="1317"/>
                    <a:pt x="4049" y="1225"/>
                  </a:cubicBezTo>
                  <a:cubicBezTo>
                    <a:pt x="4079" y="1178"/>
                    <a:pt x="4114" y="1160"/>
                    <a:pt x="4162" y="1160"/>
                  </a:cubicBezTo>
                  <a:cubicBezTo>
                    <a:pt x="4295" y="1160"/>
                    <a:pt x="4530" y="1300"/>
                    <a:pt x="5049" y="1324"/>
                  </a:cubicBezTo>
                  <a:cubicBezTo>
                    <a:pt x="5085" y="1327"/>
                    <a:pt x="5121" y="1328"/>
                    <a:pt x="5157" y="1328"/>
                  </a:cubicBezTo>
                  <a:cubicBezTo>
                    <a:pt x="5921" y="1328"/>
                    <a:pt x="6475" y="685"/>
                    <a:pt x="6475" y="685"/>
                  </a:cubicBezTo>
                  <a:lnTo>
                    <a:pt x="6475" y="685"/>
                  </a:lnTo>
                  <a:cubicBezTo>
                    <a:pt x="6022" y="933"/>
                    <a:pt x="5541" y="1028"/>
                    <a:pt x="5057" y="1028"/>
                  </a:cubicBezTo>
                  <a:cubicBezTo>
                    <a:pt x="3880" y="1028"/>
                    <a:pt x="2689" y="462"/>
                    <a:pt x="1853" y="160"/>
                  </a:cubicBezTo>
                  <a:cubicBezTo>
                    <a:pt x="1509" y="42"/>
                    <a:pt x="1210" y="0"/>
                    <a:pt x="95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3525400" y="3228950"/>
              <a:ext cx="90175" cy="62925"/>
            </a:xfrm>
            <a:custGeom>
              <a:avLst/>
              <a:gdLst/>
              <a:ahLst/>
              <a:cxnLst/>
              <a:rect l="l" t="t" r="r" b="b"/>
              <a:pathLst>
                <a:path w="3607" h="2517" extrusionOk="0">
                  <a:moveTo>
                    <a:pt x="2520" y="1"/>
                  </a:moveTo>
                  <a:cubicBezTo>
                    <a:pt x="1930" y="1"/>
                    <a:pt x="1246" y="124"/>
                    <a:pt x="869" y="615"/>
                  </a:cubicBezTo>
                  <a:cubicBezTo>
                    <a:pt x="0" y="1763"/>
                    <a:pt x="525" y="2517"/>
                    <a:pt x="525" y="2517"/>
                  </a:cubicBezTo>
                  <a:cubicBezTo>
                    <a:pt x="525" y="2517"/>
                    <a:pt x="361" y="2156"/>
                    <a:pt x="1393" y="2156"/>
                  </a:cubicBezTo>
                  <a:cubicBezTo>
                    <a:pt x="2426" y="2140"/>
                    <a:pt x="2311" y="1484"/>
                    <a:pt x="2262" y="1255"/>
                  </a:cubicBezTo>
                  <a:cubicBezTo>
                    <a:pt x="2180" y="1009"/>
                    <a:pt x="2246" y="730"/>
                    <a:pt x="2410" y="550"/>
                  </a:cubicBezTo>
                  <a:cubicBezTo>
                    <a:pt x="2656" y="206"/>
                    <a:pt x="3606" y="124"/>
                    <a:pt x="3606" y="124"/>
                  </a:cubicBezTo>
                  <a:cubicBezTo>
                    <a:pt x="3606" y="124"/>
                    <a:pt x="3110" y="1"/>
                    <a:pt x="25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3594650" y="3162375"/>
              <a:ext cx="56150" cy="67225"/>
            </a:xfrm>
            <a:custGeom>
              <a:avLst/>
              <a:gdLst/>
              <a:ahLst/>
              <a:cxnLst/>
              <a:rect l="l" t="t" r="r" b="b"/>
              <a:pathLst>
                <a:path w="2246" h="2689" extrusionOk="0">
                  <a:moveTo>
                    <a:pt x="1131" y="0"/>
                  </a:moveTo>
                  <a:cubicBezTo>
                    <a:pt x="1131" y="0"/>
                    <a:pt x="1344" y="541"/>
                    <a:pt x="984" y="738"/>
                  </a:cubicBezTo>
                  <a:cubicBezTo>
                    <a:pt x="623" y="918"/>
                    <a:pt x="0" y="1344"/>
                    <a:pt x="246" y="2016"/>
                  </a:cubicBezTo>
                  <a:cubicBezTo>
                    <a:pt x="492" y="2688"/>
                    <a:pt x="1672" y="2426"/>
                    <a:pt x="2246" y="2606"/>
                  </a:cubicBezTo>
                  <a:cubicBezTo>
                    <a:pt x="2246" y="2606"/>
                    <a:pt x="1377" y="2147"/>
                    <a:pt x="1443" y="1426"/>
                  </a:cubicBezTo>
                  <a:cubicBezTo>
                    <a:pt x="1508" y="705"/>
                    <a:pt x="1426" y="164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3655300" y="31914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1"/>
                  </a:moveTo>
                  <a:cubicBezTo>
                    <a:pt x="0" y="1345"/>
                    <a:pt x="541" y="1624"/>
                    <a:pt x="1099" y="2492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59" y="4033"/>
                    <a:pt x="1803" y="3361"/>
                    <a:pt x="2508" y="2935"/>
                  </a:cubicBezTo>
                  <a:cubicBezTo>
                    <a:pt x="3197" y="2492"/>
                    <a:pt x="2918" y="1591"/>
                    <a:pt x="2918" y="1591"/>
                  </a:cubicBezTo>
                  <a:lnTo>
                    <a:pt x="2918" y="1591"/>
                  </a:lnTo>
                  <a:cubicBezTo>
                    <a:pt x="2867" y="1704"/>
                    <a:pt x="2768" y="1750"/>
                    <a:pt x="2613" y="1750"/>
                  </a:cubicBezTo>
                  <a:cubicBezTo>
                    <a:pt x="2567" y="1750"/>
                    <a:pt x="2516" y="1746"/>
                    <a:pt x="2459" y="1738"/>
                  </a:cubicBezTo>
                  <a:cubicBezTo>
                    <a:pt x="2431" y="1731"/>
                    <a:pt x="2404" y="1728"/>
                    <a:pt x="2377" y="1728"/>
                  </a:cubicBezTo>
                  <a:cubicBezTo>
                    <a:pt x="2149" y="1728"/>
                    <a:pt x="1961" y="1963"/>
                    <a:pt x="2049" y="2197"/>
                  </a:cubicBezTo>
                  <a:cubicBezTo>
                    <a:pt x="2102" y="2421"/>
                    <a:pt x="1954" y="2528"/>
                    <a:pt x="1817" y="2528"/>
                  </a:cubicBezTo>
                  <a:cubicBezTo>
                    <a:pt x="1784" y="2528"/>
                    <a:pt x="1751" y="2522"/>
                    <a:pt x="1721" y="2509"/>
                  </a:cubicBezTo>
                  <a:cubicBezTo>
                    <a:pt x="1574" y="2443"/>
                    <a:pt x="1574" y="2066"/>
                    <a:pt x="1787" y="1886"/>
                  </a:cubicBezTo>
                  <a:cubicBezTo>
                    <a:pt x="2000" y="1706"/>
                    <a:pt x="2148" y="1312"/>
                    <a:pt x="1951" y="689"/>
                  </a:cubicBezTo>
                  <a:cubicBezTo>
                    <a:pt x="1813" y="213"/>
                    <a:pt x="1359" y="111"/>
                    <a:pt x="1043" y="111"/>
                  </a:cubicBezTo>
                  <a:cubicBezTo>
                    <a:pt x="946" y="111"/>
                    <a:pt x="861" y="120"/>
                    <a:pt x="803" y="132"/>
                  </a:cubicBezTo>
                  <a:cubicBezTo>
                    <a:pt x="770" y="139"/>
                    <a:pt x="737" y="142"/>
                    <a:pt x="705" y="142"/>
                  </a:cubicBezTo>
                  <a:cubicBezTo>
                    <a:pt x="581" y="142"/>
                    <a:pt x="472" y="92"/>
                    <a:pt x="3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3637675" y="3032525"/>
              <a:ext cx="202875" cy="202800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2" y="1"/>
                    <a:pt x="4736" y="177"/>
                    <a:pt x="4426" y="572"/>
                  </a:cubicBezTo>
                  <a:cubicBezTo>
                    <a:pt x="4115" y="998"/>
                    <a:pt x="4082" y="1555"/>
                    <a:pt x="4311" y="2031"/>
                  </a:cubicBezTo>
                  <a:cubicBezTo>
                    <a:pt x="4520" y="2448"/>
                    <a:pt x="4859" y="2598"/>
                    <a:pt x="5189" y="2598"/>
                  </a:cubicBezTo>
                  <a:cubicBezTo>
                    <a:pt x="5532" y="2598"/>
                    <a:pt x="5865" y="2436"/>
                    <a:pt x="6032" y="2244"/>
                  </a:cubicBezTo>
                  <a:cubicBezTo>
                    <a:pt x="6229" y="2047"/>
                    <a:pt x="6295" y="1768"/>
                    <a:pt x="6246" y="1490"/>
                  </a:cubicBezTo>
                  <a:cubicBezTo>
                    <a:pt x="6187" y="1168"/>
                    <a:pt x="5954" y="1026"/>
                    <a:pt x="5744" y="1026"/>
                  </a:cubicBezTo>
                  <a:cubicBezTo>
                    <a:pt x="5602" y="1026"/>
                    <a:pt x="5469" y="1092"/>
                    <a:pt x="5410" y="1211"/>
                  </a:cubicBezTo>
                  <a:cubicBezTo>
                    <a:pt x="5278" y="1506"/>
                    <a:pt x="5344" y="1850"/>
                    <a:pt x="5754" y="1916"/>
                  </a:cubicBezTo>
                  <a:cubicBezTo>
                    <a:pt x="6098" y="1965"/>
                    <a:pt x="5918" y="2408"/>
                    <a:pt x="5475" y="2506"/>
                  </a:cubicBezTo>
                  <a:cubicBezTo>
                    <a:pt x="5391" y="2531"/>
                    <a:pt x="5306" y="2543"/>
                    <a:pt x="5222" y="2543"/>
                  </a:cubicBezTo>
                  <a:cubicBezTo>
                    <a:pt x="4867" y="2543"/>
                    <a:pt x="4539" y="2329"/>
                    <a:pt x="4393" y="1998"/>
                  </a:cubicBezTo>
                  <a:cubicBezTo>
                    <a:pt x="4180" y="1555"/>
                    <a:pt x="4229" y="1031"/>
                    <a:pt x="4524" y="637"/>
                  </a:cubicBezTo>
                  <a:cubicBezTo>
                    <a:pt x="4781" y="300"/>
                    <a:pt x="5238" y="140"/>
                    <a:pt x="5711" y="140"/>
                  </a:cubicBezTo>
                  <a:cubicBezTo>
                    <a:pt x="5813" y="140"/>
                    <a:pt x="5915" y="148"/>
                    <a:pt x="6016" y="162"/>
                  </a:cubicBezTo>
                  <a:cubicBezTo>
                    <a:pt x="7229" y="293"/>
                    <a:pt x="7917" y="1998"/>
                    <a:pt x="7196" y="3145"/>
                  </a:cubicBezTo>
                  <a:cubicBezTo>
                    <a:pt x="6967" y="3506"/>
                    <a:pt x="6623" y="3801"/>
                    <a:pt x="6229" y="3998"/>
                  </a:cubicBezTo>
                  <a:cubicBezTo>
                    <a:pt x="5842" y="4163"/>
                    <a:pt x="5392" y="4246"/>
                    <a:pt x="4869" y="4246"/>
                  </a:cubicBezTo>
                  <a:cubicBezTo>
                    <a:pt x="4462" y="4246"/>
                    <a:pt x="4010" y="4196"/>
                    <a:pt x="3508" y="4096"/>
                  </a:cubicBezTo>
                  <a:cubicBezTo>
                    <a:pt x="3208" y="4039"/>
                    <a:pt x="2914" y="4010"/>
                    <a:pt x="2632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0" y="7571"/>
                    <a:pt x="1049" y="8112"/>
                    <a:pt x="1049" y="8112"/>
                  </a:cubicBezTo>
                  <a:cubicBezTo>
                    <a:pt x="1049" y="8112"/>
                    <a:pt x="1017" y="8079"/>
                    <a:pt x="1017" y="8079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19"/>
                    <a:pt x="951" y="5243"/>
                    <a:pt x="1345" y="4915"/>
                  </a:cubicBezTo>
                  <a:cubicBezTo>
                    <a:pt x="1942" y="4462"/>
                    <a:pt x="2708" y="4378"/>
                    <a:pt x="3195" y="4378"/>
                  </a:cubicBezTo>
                  <a:cubicBezTo>
                    <a:pt x="3482" y="4378"/>
                    <a:pt x="3672" y="4407"/>
                    <a:pt x="3672" y="4407"/>
                  </a:cubicBezTo>
                  <a:cubicBezTo>
                    <a:pt x="3918" y="4440"/>
                    <a:pt x="4147" y="4456"/>
                    <a:pt x="4361" y="4473"/>
                  </a:cubicBezTo>
                  <a:cubicBezTo>
                    <a:pt x="4450" y="4477"/>
                    <a:pt x="4542" y="4479"/>
                    <a:pt x="4634" y="4479"/>
                  </a:cubicBezTo>
                  <a:cubicBezTo>
                    <a:pt x="5621" y="4479"/>
                    <a:pt x="6729" y="4218"/>
                    <a:pt x="7344" y="3244"/>
                  </a:cubicBezTo>
                  <a:cubicBezTo>
                    <a:pt x="8114" y="1981"/>
                    <a:pt x="7360" y="178"/>
                    <a:pt x="6032" y="14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3691350" y="3148950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1086" y="1"/>
                  </a:moveTo>
                  <a:cubicBezTo>
                    <a:pt x="394" y="1"/>
                    <a:pt x="1" y="226"/>
                    <a:pt x="1" y="226"/>
                  </a:cubicBezTo>
                  <a:cubicBezTo>
                    <a:pt x="84" y="210"/>
                    <a:pt x="165" y="203"/>
                    <a:pt x="241" y="203"/>
                  </a:cubicBezTo>
                  <a:cubicBezTo>
                    <a:pt x="732" y="203"/>
                    <a:pt x="1049" y="511"/>
                    <a:pt x="935" y="980"/>
                  </a:cubicBezTo>
                  <a:cubicBezTo>
                    <a:pt x="804" y="1406"/>
                    <a:pt x="968" y="1865"/>
                    <a:pt x="1328" y="2111"/>
                  </a:cubicBezTo>
                  <a:cubicBezTo>
                    <a:pt x="1640" y="2373"/>
                    <a:pt x="2558" y="2373"/>
                    <a:pt x="2558" y="2373"/>
                  </a:cubicBezTo>
                  <a:cubicBezTo>
                    <a:pt x="2296" y="2242"/>
                    <a:pt x="2525" y="1881"/>
                    <a:pt x="2689" y="1439"/>
                  </a:cubicBezTo>
                  <a:cubicBezTo>
                    <a:pt x="2845" y="1033"/>
                    <a:pt x="2423" y="880"/>
                    <a:pt x="2226" y="880"/>
                  </a:cubicBezTo>
                  <a:cubicBezTo>
                    <a:pt x="2216" y="880"/>
                    <a:pt x="2206" y="881"/>
                    <a:pt x="2197" y="881"/>
                  </a:cubicBezTo>
                  <a:cubicBezTo>
                    <a:pt x="2103" y="891"/>
                    <a:pt x="2025" y="911"/>
                    <a:pt x="1951" y="911"/>
                  </a:cubicBezTo>
                  <a:cubicBezTo>
                    <a:pt x="1896" y="911"/>
                    <a:pt x="1843" y="900"/>
                    <a:pt x="1787" y="865"/>
                  </a:cubicBezTo>
                  <a:cubicBezTo>
                    <a:pt x="1695" y="786"/>
                    <a:pt x="1741" y="578"/>
                    <a:pt x="2011" y="578"/>
                  </a:cubicBezTo>
                  <a:cubicBezTo>
                    <a:pt x="2076" y="578"/>
                    <a:pt x="2154" y="590"/>
                    <a:pt x="2246" y="619"/>
                  </a:cubicBezTo>
                  <a:cubicBezTo>
                    <a:pt x="2722" y="767"/>
                    <a:pt x="2591" y="1226"/>
                    <a:pt x="3312" y="1373"/>
                  </a:cubicBezTo>
                  <a:cubicBezTo>
                    <a:pt x="3368" y="1385"/>
                    <a:pt x="3421" y="1390"/>
                    <a:pt x="3471" y="1390"/>
                  </a:cubicBezTo>
                  <a:cubicBezTo>
                    <a:pt x="4060" y="1390"/>
                    <a:pt x="4220" y="643"/>
                    <a:pt x="4295" y="537"/>
                  </a:cubicBezTo>
                  <a:cubicBezTo>
                    <a:pt x="4410" y="390"/>
                    <a:pt x="4525" y="258"/>
                    <a:pt x="4672" y="144"/>
                  </a:cubicBezTo>
                  <a:lnTo>
                    <a:pt x="4672" y="144"/>
                  </a:lnTo>
                  <a:cubicBezTo>
                    <a:pt x="4463" y="268"/>
                    <a:pt x="4087" y="386"/>
                    <a:pt x="3547" y="386"/>
                  </a:cubicBezTo>
                  <a:cubicBezTo>
                    <a:pt x="3160" y="386"/>
                    <a:pt x="2687" y="325"/>
                    <a:pt x="2132" y="160"/>
                  </a:cubicBezTo>
                  <a:cubicBezTo>
                    <a:pt x="1733" y="42"/>
                    <a:pt x="1382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3698325" y="303985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lnTo>
                    <a:pt x="1951" y="0"/>
                  </a:lnTo>
                  <a:cubicBezTo>
                    <a:pt x="1492" y="279"/>
                    <a:pt x="1426" y="721"/>
                    <a:pt x="722" y="1344"/>
                  </a:cubicBezTo>
                  <a:cubicBezTo>
                    <a:pt x="0" y="1951"/>
                    <a:pt x="197" y="2410"/>
                    <a:pt x="361" y="2672"/>
                  </a:cubicBezTo>
                  <a:cubicBezTo>
                    <a:pt x="459" y="2803"/>
                    <a:pt x="427" y="3000"/>
                    <a:pt x="295" y="3082"/>
                  </a:cubicBezTo>
                  <a:cubicBezTo>
                    <a:pt x="1394" y="2983"/>
                    <a:pt x="1230" y="2328"/>
                    <a:pt x="1164" y="2147"/>
                  </a:cubicBezTo>
                  <a:cubicBezTo>
                    <a:pt x="1099" y="1951"/>
                    <a:pt x="1131" y="1836"/>
                    <a:pt x="1246" y="1836"/>
                  </a:cubicBezTo>
                  <a:cubicBezTo>
                    <a:pt x="1344" y="1836"/>
                    <a:pt x="1344" y="2065"/>
                    <a:pt x="1328" y="2344"/>
                  </a:cubicBezTo>
                  <a:cubicBezTo>
                    <a:pt x="1328" y="2623"/>
                    <a:pt x="1263" y="3278"/>
                    <a:pt x="2115" y="3344"/>
                  </a:cubicBezTo>
                  <a:cubicBezTo>
                    <a:pt x="2146" y="3346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5" y="2615"/>
                    <a:pt x="2790" y="2615"/>
                  </a:cubicBezTo>
                  <a:cubicBezTo>
                    <a:pt x="2337" y="2615"/>
                    <a:pt x="1806" y="2412"/>
                    <a:pt x="1574" y="1656"/>
                  </a:cubicBezTo>
                  <a:cubicBezTo>
                    <a:pt x="1377" y="1066"/>
                    <a:pt x="1525" y="426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3823725" y="2920175"/>
              <a:ext cx="37725" cy="191800"/>
            </a:xfrm>
            <a:custGeom>
              <a:avLst/>
              <a:gdLst/>
              <a:ahLst/>
              <a:cxnLst/>
              <a:rect l="l" t="t" r="r" b="b"/>
              <a:pathLst>
                <a:path w="1509" h="7672" extrusionOk="0">
                  <a:moveTo>
                    <a:pt x="896" y="0"/>
                  </a:moveTo>
                  <a:cubicBezTo>
                    <a:pt x="568" y="0"/>
                    <a:pt x="328" y="378"/>
                    <a:pt x="328" y="378"/>
                  </a:cubicBezTo>
                  <a:cubicBezTo>
                    <a:pt x="49" y="788"/>
                    <a:pt x="0" y="1296"/>
                    <a:pt x="33" y="1853"/>
                  </a:cubicBezTo>
                  <a:cubicBezTo>
                    <a:pt x="98" y="2837"/>
                    <a:pt x="459" y="3984"/>
                    <a:pt x="557" y="5181"/>
                  </a:cubicBezTo>
                  <a:cubicBezTo>
                    <a:pt x="705" y="7065"/>
                    <a:pt x="49" y="7672"/>
                    <a:pt x="49" y="7672"/>
                  </a:cubicBezTo>
                  <a:cubicBezTo>
                    <a:pt x="738" y="7131"/>
                    <a:pt x="902" y="5361"/>
                    <a:pt x="771" y="4000"/>
                  </a:cubicBezTo>
                  <a:cubicBezTo>
                    <a:pt x="689" y="3296"/>
                    <a:pt x="672" y="2574"/>
                    <a:pt x="721" y="1853"/>
                  </a:cubicBezTo>
                  <a:cubicBezTo>
                    <a:pt x="754" y="1492"/>
                    <a:pt x="820" y="1214"/>
                    <a:pt x="918" y="1099"/>
                  </a:cubicBezTo>
                  <a:cubicBezTo>
                    <a:pt x="1180" y="837"/>
                    <a:pt x="1508" y="280"/>
                    <a:pt x="1098" y="50"/>
                  </a:cubicBezTo>
                  <a:cubicBezTo>
                    <a:pt x="1028" y="15"/>
                    <a:pt x="960" y="0"/>
                    <a:pt x="8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3872075" y="2933700"/>
              <a:ext cx="115575" cy="137300"/>
            </a:xfrm>
            <a:custGeom>
              <a:avLst/>
              <a:gdLst/>
              <a:ahLst/>
              <a:cxnLst/>
              <a:rect l="l" t="t" r="r" b="b"/>
              <a:pathLst>
                <a:path w="4623" h="5492" extrusionOk="0">
                  <a:moveTo>
                    <a:pt x="4328" y="1"/>
                  </a:moveTo>
                  <a:lnTo>
                    <a:pt x="4328" y="1"/>
                  </a:lnTo>
                  <a:cubicBezTo>
                    <a:pt x="4442" y="460"/>
                    <a:pt x="4311" y="951"/>
                    <a:pt x="4000" y="1296"/>
                  </a:cubicBezTo>
                  <a:cubicBezTo>
                    <a:pt x="3951" y="1378"/>
                    <a:pt x="3885" y="1443"/>
                    <a:pt x="3803" y="1509"/>
                  </a:cubicBezTo>
                  <a:cubicBezTo>
                    <a:pt x="3016" y="2082"/>
                    <a:pt x="1902" y="1787"/>
                    <a:pt x="1000" y="2427"/>
                  </a:cubicBezTo>
                  <a:cubicBezTo>
                    <a:pt x="99" y="3050"/>
                    <a:pt x="197" y="3967"/>
                    <a:pt x="181" y="4476"/>
                  </a:cubicBezTo>
                  <a:cubicBezTo>
                    <a:pt x="197" y="4820"/>
                    <a:pt x="131" y="5164"/>
                    <a:pt x="0" y="5492"/>
                  </a:cubicBezTo>
                  <a:cubicBezTo>
                    <a:pt x="295" y="5295"/>
                    <a:pt x="476" y="4935"/>
                    <a:pt x="443" y="4574"/>
                  </a:cubicBezTo>
                  <a:cubicBezTo>
                    <a:pt x="443" y="3931"/>
                    <a:pt x="500" y="3202"/>
                    <a:pt x="695" y="3202"/>
                  </a:cubicBezTo>
                  <a:cubicBezTo>
                    <a:pt x="708" y="3202"/>
                    <a:pt x="723" y="3206"/>
                    <a:pt x="738" y="3213"/>
                  </a:cubicBezTo>
                  <a:cubicBezTo>
                    <a:pt x="967" y="3328"/>
                    <a:pt x="787" y="3574"/>
                    <a:pt x="705" y="3722"/>
                  </a:cubicBezTo>
                  <a:cubicBezTo>
                    <a:pt x="607" y="3886"/>
                    <a:pt x="443" y="4541"/>
                    <a:pt x="1164" y="4951"/>
                  </a:cubicBezTo>
                  <a:cubicBezTo>
                    <a:pt x="1164" y="4951"/>
                    <a:pt x="935" y="4426"/>
                    <a:pt x="1328" y="4148"/>
                  </a:cubicBezTo>
                  <a:cubicBezTo>
                    <a:pt x="1738" y="3869"/>
                    <a:pt x="2000" y="3705"/>
                    <a:pt x="1951" y="3132"/>
                  </a:cubicBezTo>
                  <a:cubicBezTo>
                    <a:pt x="1907" y="2608"/>
                    <a:pt x="2237" y="2175"/>
                    <a:pt x="2473" y="2175"/>
                  </a:cubicBezTo>
                  <a:cubicBezTo>
                    <a:pt x="2503" y="2175"/>
                    <a:pt x="2531" y="2182"/>
                    <a:pt x="2557" y="2197"/>
                  </a:cubicBezTo>
                  <a:cubicBezTo>
                    <a:pt x="2787" y="2345"/>
                    <a:pt x="2508" y="2558"/>
                    <a:pt x="2393" y="2607"/>
                  </a:cubicBezTo>
                  <a:cubicBezTo>
                    <a:pt x="2213" y="2722"/>
                    <a:pt x="2180" y="2984"/>
                    <a:pt x="2328" y="3148"/>
                  </a:cubicBezTo>
                  <a:cubicBezTo>
                    <a:pt x="2541" y="3394"/>
                    <a:pt x="2475" y="3705"/>
                    <a:pt x="2197" y="3804"/>
                  </a:cubicBezTo>
                  <a:cubicBezTo>
                    <a:pt x="2197" y="3804"/>
                    <a:pt x="2253" y="3810"/>
                    <a:pt x="2348" y="3810"/>
                  </a:cubicBezTo>
                  <a:cubicBezTo>
                    <a:pt x="2674" y="3810"/>
                    <a:pt x="3452" y="3732"/>
                    <a:pt x="3934" y="3033"/>
                  </a:cubicBezTo>
                  <a:cubicBezTo>
                    <a:pt x="4295" y="2525"/>
                    <a:pt x="4508" y="1919"/>
                    <a:pt x="4573" y="1296"/>
                  </a:cubicBezTo>
                  <a:cubicBezTo>
                    <a:pt x="4623" y="853"/>
                    <a:pt x="4541" y="394"/>
                    <a:pt x="4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3457375" y="3076675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81" y="1"/>
                  </a:moveTo>
                  <a:cubicBezTo>
                    <a:pt x="1553" y="1"/>
                    <a:pt x="1050" y="245"/>
                    <a:pt x="721" y="674"/>
                  </a:cubicBezTo>
                  <a:cubicBezTo>
                    <a:pt x="377" y="1182"/>
                    <a:pt x="328" y="1822"/>
                    <a:pt x="590" y="2363"/>
                  </a:cubicBezTo>
                  <a:cubicBezTo>
                    <a:pt x="824" y="2784"/>
                    <a:pt x="1259" y="3021"/>
                    <a:pt x="1715" y="3021"/>
                  </a:cubicBezTo>
                  <a:cubicBezTo>
                    <a:pt x="1898" y="3021"/>
                    <a:pt x="2084" y="2983"/>
                    <a:pt x="2262" y="2904"/>
                  </a:cubicBezTo>
                  <a:cubicBezTo>
                    <a:pt x="2967" y="2723"/>
                    <a:pt x="3098" y="1789"/>
                    <a:pt x="2492" y="1412"/>
                  </a:cubicBezTo>
                  <a:cubicBezTo>
                    <a:pt x="2407" y="1367"/>
                    <a:pt x="2321" y="1346"/>
                    <a:pt x="2238" y="1346"/>
                  </a:cubicBezTo>
                  <a:cubicBezTo>
                    <a:pt x="1902" y="1346"/>
                    <a:pt x="1619" y="1680"/>
                    <a:pt x="1738" y="2035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2" y="2347"/>
                    <a:pt x="2369" y="2346"/>
                    <a:pt x="2377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6" y="2569"/>
                    <a:pt x="2243" y="2851"/>
                    <a:pt x="1782" y="2851"/>
                  </a:cubicBezTo>
                  <a:cubicBezTo>
                    <a:pt x="1727" y="2851"/>
                    <a:pt x="1668" y="2847"/>
                    <a:pt x="1607" y="2838"/>
                  </a:cubicBezTo>
                  <a:cubicBezTo>
                    <a:pt x="1410" y="2805"/>
                    <a:pt x="1246" y="2723"/>
                    <a:pt x="1098" y="2576"/>
                  </a:cubicBezTo>
                  <a:cubicBezTo>
                    <a:pt x="410" y="1920"/>
                    <a:pt x="754" y="543"/>
                    <a:pt x="1754" y="281"/>
                  </a:cubicBezTo>
                  <a:cubicBezTo>
                    <a:pt x="1893" y="250"/>
                    <a:pt x="2036" y="234"/>
                    <a:pt x="2180" y="234"/>
                  </a:cubicBezTo>
                  <a:cubicBezTo>
                    <a:pt x="2340" y="234"/>
                    <a:pt x="2500" y="254"/>
                    <a:pt x="2656" y="297"/>
                  </a:cubicBezTo>
                  <a:cubicBezTo>
                    <a:pt x="2836" y="347"/>
                    <a:pt x="3016" y="428"/>
                    <a:pt x="3180" y="560"/>
                  </a:cubicBezTo>
                  <a:cubicBezTo>
                    <a:pt x="3524" y="838"/>
                    <a:pt x="3737" y="1248"/>
                    <a:pt x="3770" y="1707"/>
                  </a:cubicBezTo>
                  <a:cubicBezTo>
                    <a:pt x="3836" y="2445"/>
                    <a:pt x="3459" y="3182"/>
                    <a:pt x="2885" y="3707"/>
                  </a:cubicBezTo>
                  <a:cubicBezTo>
                    <a:pt x="2311" y="4248"/>
                    <a:pt x="1574" y="4559"/>
                    <a:pt x="984" y="5084"/>
                  </a:cubicBezTo>
                  <a:cubicBezTo>
                    <a:pt x="426" y="5592"/>
                    <a:pt x="82" y="6297"/>
                    <a:pt x="33" y="7067"/>
                  </a:cubicBezTo>
                  <a:cubicBezTo>
                    <a:pt x="0" y="7755"/>
                    <a:pt x="394" y="8493"/>
                    <a:pt x="1033" y="8673"/>
                  </a:cubicBezTo>
                  <a:cubicBezTo>
                    <a:pt x="1167" y="8719"/>
                    <a:pt x="1305" y="8741"/>
                    <a:pt x="1441" y="8741"/>
                  </a:cubicBezTo>
                  <a:cubicBezTo>
                    <a:pt x="1934" y="8741"/>
                    <a:pt x="2396" y="8455"/>
                    <a:pt x="2525" y="8018"/>
                  </a:cubicBezTo>
                  <a:cubicBezTo>
                    <a:pt x="2721" y="7542"/>
                    <a:pt x="2508" y="7001"/>
                    <a:pt x="2033" y="6788"/>
                  </a:cubicBezTo>
                  <a:cubicBezTo>
                    <a:pt x="1934" y="6723"/>
                    <a:pt x="1820" y="6690"/>
                    <a:pt x="1705" y="6690"/>
                  </a:cubicBezTo>
                  <a:cubicBezTo>
                    <a:pt x="1671" y="6686"/>
                    <a:pt x="1637" y="6683"/>
                    <a:pt x="1603" y="6683"/>
                  </a:cubicBezTo>
                  <a:cubicBezTo>
                    <a:pt x="1265" y="6683"/>
                    <a:pt x="957" y="6903"/>
                    <a:pt x="853" y="7231"/>
                  </a:cubicBezTo>
                  <a:cubicBezTo>
                    <a:pt x="723" y="7724"/>
                    <a:pt x="994" y="7991"/>
                    <a:pt x="1308" y="7991"/>
                  </a:cubicBezTo>
                  <a:cubicBezTo>
                    <a:pt x="1390" y="7991"/>
                    <a:pt x="1476" y="7973"/>
                    <a:pt x="1557" y="7936"/>
                  </a:cubicBezTo>
                  <a:cubicBezTo>
                    <a:pt x="1869" y="7772"/>
                    <a:pt x="1934" y="7362"/>
                    <a:pt x="1672" y="7116"/>
                  </a:cubicBezTo>
                  <a:cubicBezTo>
                    <a:pt x="1594" y="7048"/>
                    <a:pt x="1493" y="7009"/>
                    <a:pt x="1390" y="7009"/>
                  </a:cubicBezTo>
                  <a:cubicBezTo>
                    <a:pt x="1319" y="7009"/>
                    <a:pt x="1247" y="7027"/>
                    <a:pt x="1180" y="7067"/>
                  </a:cubicBezTo>
                  <a:cubicBezTo>
                    <a:pt x="1162" y="7078"/>
                    <a:pt x="1148" y="7083"/>
                    <a:pt x="1138" y="7083"/>
                  </a:cubicBezTo>
                  <a:cubicBezTo>
                    <a:pt x="1105" y="7083"/>
                    <a:pt x="1115" y="7034"/>
                    <a:pt x="1115" y="7034"/>
                  </a:cubicBezTo>
                  <a:cubicBezTo>
                    <a:pt x="1226" y="6813"/>
                    <a:pt x="1521" y="6785"/>
                    <a:pt x="1661" y="6785"/>
                  </a:cubicBezTo>
                  <a:cubicBezTo>
                    <a:pt x="1708" y="6785"/>
                    <a:pt x="1738" y="6788"/>
                    <a:pt x="1738" y="6788"/>
                  </a:cubicBezTo>
                  <a:cubicBezTo>
                    <a:pt x="1836" y="6788"/>
                    <a:pt x="1918" y="6805"/>
                    <a:pt x="2016" y="6837"/>
                  </a:cubicBezTo>
                  <a:cubicBezTo>
                    <a:pt x="2459" y="7034"/>
                    <a:pt x="2656" y="7559"/>
                    <a:pt x="2459" y="8001"/>
                  </a:cubicBezTo>
                  <a:cubicBezTo>
                    <a:pt x="2320" y="8379"/>
                    <a:pt x="1921" y="8631"/>
                    <a:pt x="1483" y="8631"/>
                  </a:cubicBezTo>
                  <a:cubicBezTo>
                    <a:pt x="1351" y="8631"/>
                    <a:pt x="1215" y="8608"/>
                    <a:pt x="1082" y="8559"/>
                  </a:cubicBezTo>
                  <a:cubicBezTo>
                    <a:pt x="508" y="8395"/>
                    <a:pt x="148" y="7723"/>
                    <a:pt x="181" y="7051"/>
                  </a:cubicBezTo>
                  <a:cubicBezTo>
                    <a:pt x="230" y="6346"/>
                    <a:pt x="574" y="5690"/>
                    <a:pt x="1098" y="5215"/>
                  </a:cubicBezTo>
                  <a:cubicBezTo>
                    <a:pt x="1639" y="4707"/>
                    <a:pt x="2410" y="4428"/>
                    <a:pt x="3000" y="3838"/>
                  </a:cubicBezTo>
                  <a:cubicBezTo>
                    <a:pt x="3590" y="3281"/>
                    <a:pt x="4000" y="2494"/>
                    <a:pt x="3934" y="1691"/>
                  </a:cubicBezTo>
                  <a:cubicBezTo>
                    <a:pt x="3869" y="904"/>
                    <a:pt x="3311" y="248"/>
                    <a:pt x="2557" y="68"/>
                  </a:cubicBezTo>
                  <a:cubicBezTo>
                    <a:pt x="2399" y="23"/>
                    <a:pt x="2239" y="1"/>
                    <a:pt x="20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3459425" y="3159500"/>
              <a:ext cx="42625" cy="60250"/>
            </a:xfrm>
            <a:custGeom>
              <a:avLst/>
              <a:gdLst/>
              <a:ahLst/>
              <a:cxnLst/>
              <a:rect l="l" t="t" r="r" b="b"/>
              <a:pathLst>
                <a:path w="1705" h="2410" extrusionOk="0">
                  <a:moveTo>
                    <a:pt x="1508" y="0"/>
                  </a:moveTo>
                  <a:lnTo>
                    <a:pt x="1508" y="0"/>
                  </a:lnTo>
                  <a:cubicBezTo>
                    <a:pt x="1508" y="0"/>
                    <a:pt x="1377" y="66"/>
                    <a:pt x="1344" y="148"/>
                  </a:cubicBezTo>
                  <a:cubicBezTo>
                    <a:pt x="1328" y="246"/>
                    <a:pt x="1213" y="328"/>
                    <a:pt x="1033" y="328"/>
                  </a:cubicBezTo>
                  <a:cubicBezTo>
                    <a:pt x="836" y="328"/>
                    <a:pt x="0" y="394"/>
                    <a:pt x="49" y="2410"/>
                  </a:cubicBezTo>
                  <a:cubicBezTo>
                    <a:pt x="49" y="2410"/>
                    <a:pt x="131" y="1672"/>
                    <a:pt x="754" y="1394"/>
                  </a:cubicBezTo>
                  <a:cubicBezTo>
                    <a:pt x="1393" y="1115"/>
                    <a:pt x="1705" y="853"/>
                    <a:pt x="1590" y="459"/>
                  </a:cubicBezTo>
                  <a:cubicBezTo>
                    <a:pt x="1475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3476625" y="29812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6" y="672"/>
                    <a:pt x="4180" y="2197"/>
                    <a:pt x="4262" y="4426"/>
                  </a:cubicBezTo>
                  <a:cubicBezTo>
                    <a:pt x="4344" y="6278"/>
                    <a:pt x="3263" y="7983"/>
                    <a:pt x="1558" y="8688"/>
                  </a:cubicBezTo>
                  <a:cubicBezTo>
                    <a:pt x="230" y="9228"/>
                    <a:pt x="1" y="10032"/>
                    <a:pt x="1" y="10032"/>
                  </a:cubicBezTo>
                  <a:cubicBezTo>
                    <a:pt x="318" y="9500"/>
                    <a:pt x="672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59" y="9589"/>
                    <a:pt x="2345" y="9802"/>
                    <a:pt x="2345" y="9802"/>
                  </a:cubicBezTo>
                  <a:cubicBezTo>
                    <a:pt x="2672" y="9638"/>
                    <a:pt x="2771" y="9228"/>
                    <a:pt x="2574" y="8933"/>
                  </a:cubicBezTo>
                  <a:cubicBezTo>
                    <a:pt x="2476" y="8779"/>
                    <a:pt x="2318" y="8697"/>
                    <a:pt x="2151" y="8697"/>
                  </a:cubicBezTo>
                  <a:cubicBezTo>
                    <a:pt x="2123" y="8697"/>
                    <a:pt x="2094" y="8699"/>
                    <a:pt x="2066" y="8704"/>
                  </a:cubicBezTo>
                  <a:cubicBezTo>
                    <a:pt x="2066" y="8704"/>
                    <a:pt x="2263" y="8655"/>
                    <a:pt x="3312" y="7802"/>
                  </a:cubicBezTo>
                  <a:cubicBezTo>
                    <a:pt x="4607" y="6737"/>
                    <a:pt x="4541" y="7114"/>
                    <a:pt x="5459" y="6622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5" y="5257"/>
                    <a:pt x="5972" y="5443"/>
                    <a:pt x="5459" y="5443"/>
                  </a:cubicBezTo>
                  <a:cubicBezTo>
                    <a:pt x="5438" y="5443"/>
                    <a:pt x="5416" y="5443"/>
                    <a:pt x="5393" y="5442"/>
                  </a:cubicBezTo>
                  <a:cubicBezTo>
                    <a:pt x="5365" y="5440"/>
                    <a:pt x="5337" y="5439"/>
                    <a:pt x="5309" y="5439"/>
                  </a:cubicBezTo>
                  <a:cubicBezTo>
                    <a:pt x="4949" y="5439"/>
                    <a:pt x="4628" y="5632"/>
                    <a:pt x="4475" y="5967"/>
                  </a:cubicBezTo>
                  <a:cubicBezTo>
                    <a:pt x="4410" y="6081"/>
                    <a:pt x="4328" y="6180"/>
                    <a:pt x="4213" y="6245"/>
                  </a:cubicBezTo>
                  <a:cubicBezTo>
                    <a:pt x="4557" y="5917"/>
                    <a:pt x="4607" y="5147"/>
                    <a:pt x="4721" y="4508"/>
                  </a:cubicBezTo>
                  <a:cubicBezTo>
                    <a:pt x="4820" y="3868"/>
                    <a:pt x="5115" y="4065"/>
                    <a:pt x="5672" y="3688"/>
                  </a:cubicBezTo>
                  <a:cubicBezTo>
                    <a:pt x="6246" y="3295"/>
                    <a:pt x="5934" y="2803"/>
                    <a:pt x="5885" y="2656"/>
                  </a:cubicBezTo>
                  <a:cubicBezTo>
                    <a:pt x="5852" y="2524"/>
                    <a:pt x="5852" y="2361"/>
                    <a:pt x="5902" y="2229"/>
                  </a:cubicBezTo>
                  <a:lnTo>
                    <a:pt x="5902" y="2229"/>
                  </a:lnTo>
                  <a:cubicBezTo>
                    <a:pt x="5901" y="2230"/>
                    <a:pt x="5852" y="2344"/>
                    <a:pt x="5475" y="2393"/>
                  </a:cubicBezTo>
                  <a:cubicBezTo>
                    <a:pt x="5164" y="2426"/>
                    <a:pt x="4918" y="2672"/>
                    <a:pt x="4852" y="2967"/>
                  </a:cubicBezTo>
                  <a:cubicBezTo>
                    <a:pt x="4852" y="3129"/>
                    <a:pt x="4752" y="3303"/>
                    <a:pt x="4615" y="3303"/>
                  </a:cubicBezTo>
                  <a:cubicBezTo>
                    <a:pt x="4586" y="3303"/>
                    <a:pt x="4556" y="3296"/>
                    <a:pt x="4525" y="3278"/>
                  </a:cubicBezTo>
                  <a:cubicBezTo>
                    <a:pt x="4328" y="3180"/>
                    <a:pt x="4410" y="2885"/>
                    <a:pt x="4410" y="2885"/>
                  </a:cubicBezTo>
                  <a:cubicBezTo>
                    <a:pt x="4607" y="2295"/>
                    <a:pt x="5197" y="2524"/>
                    <a:pt x="5639" y="1836"/>
                  </a:cubicBezTo>
                  <a:cubicBezTo>
                    <a:pt x="6033" y="1230"/>
                    <a:pt x="5492" y="590"/>
                    <a:pt x="5279" y="410"/>
                  </a:cubicBezTo>
                  <a:cubicBezTo>
                    <a:pt x="5164" y="312"/>
                    <a:pt x="5148" y="131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3457775" y="2907475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214" y="1083"/>
                  </a:cubicBezTo>
                  <a:cubicBezTo>
                    <a:pt x="296" y="1574"/>
                    <a:pt x="558" y="2017"/>
                    <a:pt x="935" y="2361"/>
                  </a:cubicBezTo>
                  <a:cubicBezTo>
                    <a:pt x="1115" y="2574"/>
                    <a:pt x="1312" y="2738"/>
                    <a:pt x="1459" y="2902"/>
                  </a:cubicBezTo>
                  <a:cubicBezTo>
                    <a:pt x="1804" y="3279"/>
                    <a:pt x="2459" y="4131"/>
                    <a:pt x="2132" y="4984"/>
                  </a:cubicBezTo>
                  <a:cubicBezTo>
                    <a:pt x="2050" y="5197"/>
                    <a:pt x="1902" y="5410"/>
                    <a:pt x="1722" y="5574"/>
                  </a:cubicBezTo>
                  <a:cubicBezTo>
                    <a:pt x="1148" y="6082"/>
                    <a:pt x="755" y="6328"/>
                    <a:pt x="443" y="6754"/>
                  </a:cubicBezTo>
                  <a:cubicBezTo>
                    <a:pt x="148" y="7164"/>
                    <a:pt x="1" y="7655"/>
                    <a:pt x="17" y="8164"/>
                  </a:cubicBezTo>
                  <a:cubicBezTo>
                    <a:pt x="17" y="8000"/>
                    <a:pt x="66" y="6934"/>
                    <a:pt x="1214" y="6147"/>
                  </a:cubicBezTo>
                  <a:cubicBezTo>
                    <a:pt x="2509" y="5230"/>
                    <a:pt x="2787" y="4295"/>
                    <a:pt x="2345" y="2918"/>
                  </a:cubicBezTo>
                  <a:cubicBezTo>
                    <a:pt x="2279" y="2722"/>
                    <a:pt x="2197" y="2541"/>
                    <a:pt x="2099" y="2361"/>
                  </a:cubicBezTo>
                  <a:cubicBezTo>
                    <a:pt x="1492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3231175" y="3231000"/>
              <a:ext cx="226625" cy="158025"/>
            </a:xfrm>
            <a:custGeom>
              <a:avLst/>
              <a:gdLst/>
              <a:ahLst/>
              <a:cxnLst/>
              <a:rect l="l" t="t" r="r" b="b"/>
              <a:pathLst>
                <a:path w="9065" h="6321" extrusionOk="0">
                  <a:moveTo>
                    <a:pt x="1989" y="0"/>
                  </a:moveTo>
                  <a:cubicBezTo>
                    <a:pt x="1077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4"/>
                    <a:pt x="3852" y="4205"/>
                  </a:cubicBezTo>
                  <a:cubicBezTo>
                    <a:pt x="4737" y="3959"/>
                    <a:pt x="5557" y="3615"/>
                    <a:pt x="6376" y="3418"/>
                  </a:cubicBezTo>
                  <a:cubicBezTo>
                    <a:pt x="6573" y="3371"/>
                    <a:pt x="6772" y="3347"/>
                    <a:pt x="6967" y="3347"/>
                  </a:cubicBezTo>
                  <a:cubicBezTo>
                    <a:pt x="7583" y="3347"/>
                    <a:pt x="8162" y="3584"/>
                    <a:pt x="8524" y="4057"/>
                  </a:cubicBezTo>
                  <a:cubicBezTo>
                    <a:pt x="8950" y="4631"/>
                    <a:pt x="8999" y="5565"/>
                    <a:pt x="8442" y="5975"/>
                  </a:cubicBezTo>
                  <a:cubicBezTo>
                    <a:pt x="8228" y="6137"/>
                    <a:pt x="7973" y="6212"/>
                    <a:pt x="7727" y="6212"/>
                  </a:cubicBezTo>
                  <a:cubicBezTo>
                    <a:pt x="7351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4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63" y="5287"/>
                  </a:cubicBezTo>
                  <a:cubicBezTo>
                    <a:pt x="8163" y="5326"/>
                    <a:pt x="8112" y="5405"/>
                    <a:pt x="8059" y="5405"/>
                  </a:cubicBezTo>
                  <a:cubicBezTo>
                    <a:pt x="8044" y="5405"/>
                    <a:pt x="8030" y="5399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6" y="4923"/>
                    <a:pt x="7612" y="4923"/>
                  </a:cubicBezTo>
                  <a:cubicBezTo>
                    <a:pt x="7269" y="4923"/>
                    <a:pt x="7161" y="5489"/>
                    <a:pt x="7507" y="5631"/>
                  </a:cubicBezTo>
                  <a:cubicBezTo>
                    <a:pt x="7574" y="5662"/>
                    <a:pt x="7644" y="5677"/>
                    <a:pt x="7713" y="5677"/>
                  </a:cubicBezTo>
                  <a:cubicBezTo>
                    <a:pt x="7936" y="5677"/>
                    <a:pt x="8154" y="5528"/>
                    <a:pt x="8229" y="5303"/>
                  </a:cubicBezTo>
                  <a:cubicBezTo>
                    <a:pt x="8229" y="5303"/>
                    <a:pt x="8229" y="5287"/>
                    <a:pt x="8229" y="5287"/>
                  </a:cubicBezTo>
                  <a:cubicBezTo>
                    <a:pt x="8229" y="5270"/>
                    <a:pt x="8229" y="5254"/>
                    <a:pt x="8245" y="5238"/>
                  </a:cubicBezTo>
                  <a:lnTo>
                    <a:pt x="8245" y="5221"/>
                  </a:lnTo>
                  <a:cubicBezTo>
                    <a:pt x="8261" y="5107"/>
                    <a:pt x="8261" y="4975"/>
                    <a:pt x="8229" y="4844"/>
                  </a:cubicBezTo>
                  <a:cubicBezTo>
                    <a:pt x="8104" y="4532"/>
                    <a:pt x="7808" y="4344"/>
                    <a:pt x="7501" y="4344"/>
                  </a:cubicBezTo>
                  <a:cubicBezTo>
                    <a:pt x="7404" y="4344"/>
                    <a:pt x="7306" y="4363"/>
                    <a:pt x="7212" y="4402"/>
                  </a:cubicBezTo>
                  <a:cubicBezTo>
                    <a:pt x="6721" y="4516"/>
                    <a:pt x="6426" y="5221"/>
                    <a:pt x="6753" y="5762"/>
                  </a:cubicBezTo>
                  <a:cubicBezTo>
                    <a:pt x="6926" y="6117"/>
                    <a:pt x="7336" y="6321"/>
                    <a:pt x="7763" y="6321"/>
                  </a:cubicBezTo>
                  <a:cubicBezTo>
                    <a:pt x="8027" y="6321"/>
                    <a:pt x="8298" y="6243"/>
                    <a:pt x="8524" y="6074"/>
                  </a:cubicBezTo>
                  <a:cubicBezTo>
                    <a:pt x="8950" y="5729"/>
                    <a:pt x="9065" y="5139"/>
                    <a:pt x="8934" y="4582"/>
                  </a:cubicBezTo>
                  <a:cubicBezTo>
                    <a:pt x="8819" y="4041"/>
                    <a:pt x="8458" y="3172"/>
                    <a:pt x="7212" y="2894"/>
                  </a:cubicBezTo>
                  <a:cubicBezTo>
                    <a:pt x="7066" y="2861"/>
                    <a:pt x="6916" y="2846"/>
                    <a:pt x="6764" y="2846"/>
                  </a:cubicBezTo>
                  <a:cubicBezTo>
                    <a:pt x="5425" y="2846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59" y="3861"/>
                    <a:pt x="1361" y="3828"/>
                  </a:cubicBezTo>
                  <a:lnTo>
                    <a:pt x="1312" y="3795"/>
                  </a:lnTo>
                  <a:cubicBezTo>
                    <a:pt x="590" y="3418"/>
                    <a:pt x="148" y="2664"/>
                    <a:pt x="181" y="1861"/>
                  </a:cubicBezTo>
                  <a:cubicBezTo>
                    <a:pt x="203" y="743"/>
                    <a:pt x="1166" y="111"/>
                    <a:pt x="2032" y="111"/>
                  </a:cubicBezTo>
                  <a:cubicBezTo>
                    <a:pt x="2449" y="111"/>
                    <a:pt x="2843" y="257"/>
                    <a:pt x="3098" y="566"/>
                  </a:cubicBezTo>
                  <a:cubicBezTo>
                    <a:pt x="3557" y="1009"/>
                    <a:pt x="3524" y="1779"/>
                    <a:pt x="3016" y="2172"/>
                  </a:cubicBezTo>
                  <a:cubicBezTo>
                    <a:pt x="2934" y="2238"/>
                    <a:pt x="2852" y="2271"/>
                    <a:pt x="2754" y="2304"/>
                  </a:cubicBezTo>
                  <a:cubicBezTo>
                    <a:pt x="2697" y="2316"/>
                    <a:pt x="2637" y="2322"/>
                    <a:pt x="2577" y="2322"/>
                  </a:cubicBezTo>
                  <a:cubicBezTo>
                    <a:pt x="2397" y="2322"/>
                    <a:pt x="2213" y="2267"/>
                    <a:pt x="2066" y="2156"/>
                  </a:cubicBezTo>
                  <a:cubicBezTo>
                    <a:pt x="1934" y="2074"/>
                    <a:pt x="1885" y="1910"/>
                    <a:pt x="1918" y="1779"/>
                  </a:cubicBezTo>
                  <a:lnTo>
                    <a:pt x="1918" y="1779"/>
                  </a:lnTo>
                  <a:cubicBezTo>
                    <a:pt x="1993" y="1854"/>
                    <a:pt x="2097" y="1894"/>
                    <a:pt x="2201" y="1894"/>
                  </a:cubicBezTo>
                  <a:cubicBezTo>
                    <a:pt x="2256" y="1894"/>
                    <a:pt x="2310" y="1884"/>
                    <a:pt x="2361" y="1861"/>
                  </a:cubicBezTo>
                  <a:cubicBezTo>
                    <a:pt x="2590" y="1714"/>
                    <a:pt x="2525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69" y="2401"/>
                  </a:cubicBezTo>
                  <a:cubicBezTo>
                    <a:pt x="2542" y="2401"/>
                    <a:pt x="2616" y="2390"/>
                    <a:pt x="2688" y="2369"/>
                  </a:cubicBezTo>
                  <a:cubicBezTo>
                    <a:pt x="2721" y="2369"/>
                    <a:pt x="2754" y="2353"/>
                    <a:pt x="2787" y="2353"/>
                  </a:cubicBezTo>
                  <a:lnTo>
                    <a:pt x="2852" y="2320"/>
                  </a:lnTo>
                  <a:lnTo>
                    <a:pt x="2885" y="2320"/>
                  </a:lnTo>
                  <a:cubicBezTo>
                    <a:pt x="3049" y="2254"/>
                    <a:pt x="3164" y="2140"/>
                    <a:pt x="3262" y="2009"/>
                  </a:cubicBezTo>
                  <a:cubicBezTo>
                    <a:pt x="3590" y="1550"/>
                    <a:pt x="3541" y="910"/>
                    <a:pt x="3147" y="501"/>
                  </a:cubicBezTo>
                  <a:cubicBezTo>
                    <a:pt x="2875" y="162"/>
                    <a:pt x="2444" y="0"/>
                    <a:pt x="19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3269275" y="33208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9" y="1"/>
                  </a:moveTo>
                  <a:cubicBezTo>
                    <a:pt x="5268" y="1"/>
                    <a:pt x="4969" y="44"/>
                    <a:pt x="4623" y="167"/>
                  </a:cubicBezTo>
                  <a:cubicBezTo>
                    <a:pt x="3778" y="468"/>
                    <a:pt x="2591" y="1022"/>
                    <a:pt x="1423" y="1022"/>
                  </a:cubicBezTo>
                  <a:cubicBezTo>
                    <a:pt x="937" y="1022"/>
                    <a:pt x="454" y="926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82" y="1334"/>
                    <a:pt x="1346" y="1334"/>
                  </a:cubicBezTo>
                  <a:cubicBezTo>
                    <a:pt x="1373" y="1334"/>
                    <a:pt x="1400" y="1333"/>
                    <a:pt x="1427" y="1331"/>
                  </a:cubicBezTo>
                  <a:cubicBezTo>
                    <a:pt x="1951" y="1295"/>
                    <a:pt x="2176" y="1158"/>
                    <a:pt x="2311" y="1158"/>
                  </a:cubicBezTo>
                  <a:cubicBezTo>
                    <a:pt x="2357" y="1158"/>
                    <a:pt x="2393" y="1174"/>
                    <a:pt x="2427" y="1216"/>
                  </a:cubicBezTo>
                  <a:cubicBezTo>
                    <a:pt x="2490" y="1305"/>
                    <a:pt x="2387" y="1364"/>
                    <a:pt x="2240" y="1364"/>
                  </a:cubicBezTo>
                  <a:cubicBezTo>
                    <a:pt x="2196" y="1364"/>
                    <a:pt x="2148" y="1359"/>
                    <a:pt x="2099" y="1348"/>
                  </a:cubicBezTo>
                  <a:cubicBezTo>
                    <a:pt x="2046" y="1330"/>
                    <a:pt x="1991" y="1321"/>
                    <a:pt x="1937" y="1321"/>
                  </a:cubicBezTo>
                  <a:cubicBezTo>
                    <a:pt x="1840" y="1321"/>
                    <a:pt x="1746" y="1350"/>
                    <a:pt x="1673" y="1413"/>
                  </a:cubicBezTo>
                  <a:cubicBezTo>
                    <a:pt x="1495" y="1575"/>
                    <a:pt x="1715" y="2086"/>
                    <a:pt x="1346" y="2086"/>
                  </a:cubicBezTo>
                  <a:cubicBezTo>
                    <a:pt x="1340" y="2086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2"/>
                    <a:pt x="2037" y="2452"/>
                  </a:cubicBezTo>
                  <a:cubicBezTo>
                    <a:pt x="2180" y="2452"/>
                    <a:pt x="2339" y="2410"/>
                    <a:pt x="2509" y="2298"/>
                  </a:cubicBezTo>
                  <a:cubicBezTo>
                    <a:pt x="3181" y="1872"/>
                    <a:pt x="2820" y="1364"/>
                    <a:pt x="3066" y="1233"/>
                  </a:cubicBezTo>
                  <a:cubicBezTo>
                    <a:pt x="3107" y="1211"/>
                    <a:pt x="3148" y="1201"/>
                    <a:pt x="3186" y="1201"/>
                  </a:cubicBezTo>
                  <a:cubicBezTo>
                    <a:pt x="3372" y="1201"/>
                    <a:pt x="3489" y="1441"/>
                    <a:pt x="3312" y="1659"/>
                  </a:cubicBezTo>
                  <a:cubicBezTo>
                    <a:pt x="3082" y="1938"/>
                    <a:pt x="2213" y="2888"/>
                    <a:pt x="3558" y="3692"/>
                  </a:cubicBezTo>
                  <a:cubicBezTo>
                    <a:pt x="3574" y="3692"/>
                    <a:pt x="3394" y="3233"/>
                    <a:pt x="3738" y="3085"/>
                  </a:cubicBezTo>
                  <a:cubicBezTo>
                    <a:pt x="4098" y="2921"/>
                    <a:pt x="4820" y="2692"/>
                    <a:pt x="4721" y="2200"/>
                  </a:cubicBezTo>
                  <a:cubicBezTo>
                    <a:pt x="4623" y="1692"/>
                    <a:pt x="4246" y="954"/>
                    <a:pt x="4852" y="495"/>
                  </a:cubicBezTo>
                  <a:cubicBezTo>
                    <a:pt x="5199" y="236"/>
                    <a:pt x="5500" y="134"/>
                    <a:pt x="5802" y="134"/>
                  </a:cubicBezTo>
                  <a:cubicBezTo>
                    <a:pt x="6015" y="134"/>
                    <a:pt x="6228" y="184"/>
                    <a:pt x="6459" y="266"/>
                  </a:cubicBezTo>
                  <a:cubicBezTo>
                    <a:pt x="6459" y="266"/>
                    <a:pt x="6136" y="1"/>
                    <a:pt x="55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3299200" y="3228800"/>
              <a:ext cx="90575" cy="63075"/>
            </a:xfrm>
            <a:custGeom>
              <a:avLst/>
              <a:gdLst/>
              <a:ahLst/>
              <a:cxnLst/>
              <a:rect l="l" t="t" r="r" b="b"/>
              <a:pathLst>
                <a:path w="3623" h="2523" extrusionOk="0">
                  <a:moveTo>
                    <a:pt x="1109" y="1"/>
                  </a:moveTo>
                  <a:cubicBezTo>
                    <a:pt x="508" y="1"/>
                    <a:pt x="0" y="130"/>
                    <a:pt x="0" y="130"/>
                  </a:cubicBezTo>
                  <a:cubicBezTo>
                    <a:pt x="0" y="130"/>
                    <a:pt x="967" y="195"/>
                    <a:pt x="1197" y="556"/>
                  </a:cubicBezTo>
                  <a:cubicBezTo>
                    <a:pt x="1377" y="736"/>
                    <a:pt x="1443" y="1015"/>
                    <a:pt x="1361" y="1261"/>
                  </a:cubicBezTo>
                  <a:cubicBezTo>
                    <a:pt x="1312" y="1490"/>
                    <a:pt x="1197" y="2146"/>
                    <a:pt x="2229" y="2162"/>
                  </a:cubicBezTo>
                  <a:cubicBezTo>
                    <a:pt x="3262" y="2162"/>
                    <a:pt x="3098" y="2523"/>
                    <a:pt x="3098" y="2523"/>
                  </a:cubicBezTo>
                  <a:cubicBezTo>
                    <a:pt x="3098" y="2523"/>
                    <a:pt x="3623" y="1769"/>
                    <a:pt x="2754" y="621"/>
                  </a:cubicBezTo>
                  <a:cubicBezTo>
                    <a:pt x="2380" y="125"/>
                    <a:pt x="1700" y="1"/>
                    <a:pt x="11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3263950" y="31623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37" y="164"/>
                    <a:pt x="738" y="689"/>
                    <a:pt x="804" y="1410"/>
                  </a:cubicBezTo>
                  <a:cubicBezTo>
                    <a:pt x="869" y="2147"/>
                    <a:pt x="1" y="2606"/>
                    <a:pt x="1" y="2606"/>
                  </a:cubicBezTo>
                  <a:cubicBezTo>
                    <a:pt x="591" y="2410"/>
                    <a:pt x="1771" y="2672"/>
                    <a:pt x="2017" y="2000"/>
                  </a:cubicBezTo>
                  <a:cubicBezTo>
                    <a:pt x="2263" y="1344"/>
                    <a:pt x="1623" y="918"/>
                    <a:pt x="1279" y="721"/>
                  </a:cubicBezTo>
                  <a:cubicBezTo>
                    <a:pt x="919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3179550" y="3191450"/>
              <a:ext cx="79500" cy="107400"/>
            </a:xfrm>
            <a:custGeom>
              <a:avLst/>
              <a:gdLst/>
              <a:ahLst/>
              <a:cxnLst/>
              <a:rect l="l" t="t" r="r" b="b"/>
              <a:pathLst>
                <a:path w="3180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12" y="79"/>
                    <a:pt x="2601" y="126"/>
                    <a:pt x="2485" y="126"/>
                  </a:cubicBezTo>
                  <a:cubicBezTo>
                    <a:pt x="2455" y="126"/>
                    <a:pt x="2424" y="122"/>
                    <a:pt x="2393" y="116"/>
                  </a:cubicBezTo>
                  <a:cubicBezTo>
                    <a:pt x="2339" y="105"/>
                    <a:pt x="2260" y="96"/>
                    <a:pt x="2169" y="96"/>
                  </a:cubicBezTo>
                  <a:cubicBezTo>
                    <a:pt x="1848" y="96"/>
                    <a:pt x="1370" y="201"/>
                    <a:pt x="1229" y="673"/>
                  </a:cubicBezTo>
                  <a:cubicBezTo>
                    <a:pt x="1049" y="1296"/>
                    <a:pt x="1180" y="1689"/>
                    <a:pt x="1410" y="1869"/>
                  </a:cubicBezTo>
                  <a:cubicBezTo>
                    <a:pt x="1623" y="2066"/>
                    <a:pt x="1623" y="2427"/>
                    <a:pt x="1475" y="2492"/>
                  </a:cubicBezTo>
                  <a:cubicBezTo>
                    <a:pt x="1443" y="2502"/>
                    <a:pt x="1408" y="2507"/>
                    <a:pt x="1373" y="2507"/>
                  </a:cubicBezTo>
                  <a:cubicBezTo>
                    <a:pt x="1228" y="2507"/>
                    <a:pt x="1081" y="2418"/>
                    <a:pt x="1147" y="2181"/>
                  </a:cubicBezTo>
                  <a:cubicBezTo>
                    <a:pt x="1221" y="1946"/>
                    <a:pt x="1045" y="1712"/>
                    <a:pt x="819" y="1712"/>
                  </a:cubicBezTo>
                  <a:cubicBezTo>
                    <a:pt x="793" y="1712"/>
                    <a:pt x="765" y="1715"/>
                    <a:pt x="738" y="1722"/>
                  </a:cubicBezTo>
                  <a:cubicBezTo>
                    <a:pt x="677" y="1729"/>
                    <a:pt x="623" y="1734"/>
                    <a:pt x="575" y="1734"/>
                  </a:cubicBezTo>
                  <a:cubicBezTo>
                    <a:pt x="413" y="1734"/>
                    <a:pt x="316" y="1688"/>
                    <a:pt x="279" y="1574"/>
                  </a:cubicBezTo>
                  <a:lnTo>
                    <a:pt x="279" y="1574"/>
                  </a:lnTo>
                  <a:cubicBezTo>
                    <a:pt x="279" y="1575"/>
                    <a:pt x="0" y="2476"/>
                    <a:pt x="688" y="2919"/>
                  </a:cubicBezTo>
                  <a:cubicBezTo>
                    <a:pt x="1377" y="3345"/>
                    <a:pt x="1754" y="4033"/>
                    <a:pt x="2131" y="4295"/>
                  </a:cubicBezTo>
                  <a:cubicBezTo>
                    <a:pt x="2131" y="4295"/>
                    <a:pt x="1524" y="3345"/>
                    <a:pt x="2082" y="2476"/>
                  </a:cubicBezTo>
                  <a:cubicBezTo>
                    <a:pt x="2639" y="1607"/>
                    <a:pt x="3180" y="1329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3074625" y="3032525"/>
              <a:ext cx="202875" cy="202800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2338" y="1"/>
                  </a:moveTo>
                  <a:cubicBezTo>
                    <a:pt x="2253" y="1"/>
                    <a:pt x="2167" y="5"/>
                    <a:pt x="2082" y="14"/>
                  </a:cubicBezTo>
                  <a:cubicBezTo>
                    <a:pt x="755" y="178"/>
                    <a:pt x="1" y="1981"/>
                    <a:pt x="771" y="3244"/>
                  </a:cubicBezTo>
                  <a:cubicBezTo>
                    <a:pt x="1386" y="4218"/>
                    <a:pt x="2480" y="4479"/>
                    <a:pt x="3465" y="4479"/>
                  </a:cubicBezTo>
                  <a:cubicBezTo>
                    <a:pt x="3557" y="4479"/>
                    <a:pt x="3648" y="4477"/>
                    <a:pt x="3738" y="4473"/>
                  </a:cubicBezTo>
                  <a:cubicBezTo>
                    <a:pt x="3951" y="4473"/>
                    <a:pt x="4181" y="4440"/>
                    <a:pt x="4443" y="4407"/>
                  </a:cubicBezTo>
                  <a:cubicBezTo>
                    <a:pt x="4443" y="4407"/>
                    <a:pt x="4649" y="4373"/>
                    <a:pt x="4956" y="4373"/>
                  </a:cubicBezTo>
                  <a:cubicBezTo>
                    <a:pt x="5439" y="4373"/>
                    <a:pt x="6173" y="4458"/>
                    <a:pt x="6754" y="4899"/>
                  </a:cubicBezTo>
                  <a:cubicBezTo>
                    <a:pt x="7147" y="5243"/>
                    <a:pt x="7410" y="5702"/>
                    <a:pt x="7508" y="6227"/>
                  </a:cubicBezTo>
                  <a:cubicBezTo>
                    <a:pt x="7508" y="6227"/>
                    <a:pt x="7672" y="7423"/>
                    <a:pt x="7098" y="8063"/>
                  </a:cubicBezTo>
                  <a:lnTo>
                    <a:pt x="7098" y="8079"/>
                  </a:lnTo>
                  <a:cubicBezTo>
                    <a:pt x="7098" y="8079"/>
                    <a:pt x="7082" y="8095"/>
                    <a:pt x="7065" y="8112"/>
                  </a:cubicBezTo>
                  <a:cubicBezTo>
                    <a:pt x="7065" y="8112"/>
                    <a:pt x="8114" y="7571"/>
                    <a:pt x="7983" y="5981"/>
                  </a:cubicBezTo>
                  <a:cubicBezTo>
                    <a:pt x="7875" y="4665"/>
                    <a:pt x="6811" y="4011"/>
                    <a:pt x="5472" y="4011"/>
                  </a:cubicBezTo>
                  <a:cubicBezTo>
                    <a:pt x="5194" y="4011"/>
                    <a:pt x="4903" y="4039"/>
                    <a:pt x="4607" y="4096"/>
                  </a:cubicBezTo>
                  <a:cubicBezTo>
                    <a:pt x="4105" y="4196"/>
                    <a:pt x="3653" y="4246"/>
                    <a:pt x="3245" y="4246"/>
                  </a:cubicBezTo>
                  <a:cubicBezTo>
                    <a:pt x="2719" y="4246"/>
                    <a:pt x="2266" y="4163"/>
                    <a:pt x="1869" y="3998"/>
                  </a:cubicBezTo>
                  <a:cubicBezTo>
                    <a:pt x="1492" y="3817"/>
                    <a:pt x="1148" y="3522"/>
                    <a:pt x="919" y="3145"/>
                  </a:cubicBezTo>
                  <a:cubicBezTo>
                    <a:pt x="181" y="1998"/>
                    <a:pt x="886" y="310"/>
                    <a:pt x="2099" y="162"/>
                  </a:cubicBezTo>
                  <a:cubicBezTo>
                    <a:pt x="2197" y="148"/>
                    <a:pt x="2297" y="140"/>
                    <a:pt x="2396" y="140"/>
                  </a:cubicBezTo>
                  <a:cubicBezTo>
                    <a:pt x="2861" y="140"/>
                    <a:pt x="3320" y="300"/>
                    <a:pt x="3590" y="637"/>
                  </a:cubicBezTo>
                  <a:cubicBezTo>
                    <a:pt x="3869" y="1031"/>
                    <a:pt x="3918" y="1555"/>
                    <a:pt x="3722" y="1998"/>
                  </a:cubicBezTo>
                  <a:cubicBezTo>
                    <a:pt x="3577" y="2340"/>
                    <a:pt x="3243" y="2544"/>
                    <a:pt x="2896" y="2544"/>
                  </a:cubicBezTo>
                  <a:cubicBezTo>
                    <a:pt x="2810" y="2544"/>
                    <a:pt x="2724" y="2532"/>
                    <a:pt x="2640" y="2506"/>
                  </a:cubicBezTo>
                  <a:cubicBezTo>
                    <a:pt x="2197" y="2408"/>
                    <a:pt x="2017" y="1965"/>
                    <a:pt x="2361" y="1916"/>
                  </a:cubicBezTo>
                  <a:cubicBezTo>
                    <a:pt x="2771" y="1850"/>
                    <a:pt x="2836" y="1506"/>
                    <a:pt x="2705" y="1211"/>
                  </a:cubicBezTo>
                  <a:cubicBezTo>
                    <a:pt x="2646" y="1092"/>
                    <a:pt x="2511" y="1026"/>
                    <a:pt x="2366" y="1026"/>
                  </a:cubicBezTo>
                  <a:cubicBezTo>
                    <a:pt x="2153" y="1026"/>
                    <a:pt x="1918" y="1168"/>
                    <a:pt x="1869" y="1490"/>
                  </a:cubicBezTo>
                  <a:cubicBezTo>
                    <a:pt x="1804" y="1768"/>
                    <a:pt x="1886" y="2047"/>
                    <a:pt x="2066" y="2244"/>
                  </a:cubicBezTo>
                  <a:cubicBezTo>
                    <a:pt x="2242" y="2436"/>
                    <a:pt x="2579" y="2598"/>
                    <a:pt x="2924" y="2598"/>
                  </a:cubicBezTo>
                  <a:cubicBezTo>
                    <a:pt x="3256" y="2598"/>
                    <a:pt x="3595" y="2448"/>
                    <a:pt x="3804" y="2031"/>
                  </a:cubicBezTo>
                  <a:cubicBezTo>
                    <a:pt x="4033" y="1572"/>
                    <a:pt x="3984" y="998"/>
                    <a:pt x="3689" y="572"/>
                  </a:cubicBezTo>
                  <a:cubicBezTo>
                    <a:pt x="3379" y="177"/>
                    <a:pt x="2863" y="1"/>
                    <a:pt x="23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3107000" y="314895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1" y="1"/>
                  </a:moveTo>
                  <a:cubicBezTo>
                    <a:pt x="3274" y="1"/>
                    <a:pt x="2923" y="42"/>
                    <a:pt x="2525" y="160"/>
                  </a:cubicBezTo>
                  <a:cubicBezTo>
                    <a:pt x="1960" y="328"/>
                    <a:pt x="1484" y="391"/>
                    <a:pt x="1095" y="391"/>
                  </a:cubicBezTo>
                  <a:cubicBezTo>
                    <a:pt x="572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32" y="258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35" y="767"/>
                    <a:pt x="2427" y="619"/>
                  </a:cubicBezTo>
                  <a:cubicBezTo>
                    <a:pt x="2519" y="590"/>
                    <a:pt x="2597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0" y="908"/>
                    <a:pt x="2690" y="908"/>
                  </a:cubicBezTo>
                  <a:cubicBezTo>
                    <a:pt x="2620" y="908"/>
                    <a:pt x="2547" y="890"/>
                    <a:pt x="2459" y="881"/>
                  </a:cubicBezTo>
                  <a:cubicBezTo>
                    <a:pt x="2445" y="879"/>
                    <a:pt x="2428" y="877"/>
                    <a:pt x="2409" y="877"/>
                  </a:cubicBezTo>
                  <a:cubicBezTo>
                    <a:pt x="2205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11"/>
                  </a:cubicBezTo>
                  <a:cubicBezTo>
                    <a:pt x="3689" y="1865"/>
                    <a:pt x="3853" y="1406"/>
                    <a:pt x="3722" y="980"/>
                  </a:cubicBezTo>
                  <a:cubicBezTo>
                    <a:pt x="3623" y="500"/>
                    <a:pt x="3937" y="202"/>
                    <a:pt x="4414" y="202"/>
                  </a:cubicBezTo>
                  <a:cubicBezTo>
                    <a:pt x="4491" y="202"/>
                    <a:pt x="4572" y="210"/>
                    <a:pt x="4656" y="226"/>
                  </a:cubicBezTo>
                  <a:cubicBezTo>
                    <a:pt x="4656" y="226"/>
                    <a:pt x="4262" y="1"/>
                    <a:pt x="35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3136500" y="30398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3" y="0"/>
                  </a:moveTo>
                  <a:lnTo>
                    <a:pt x="1263" y="0"/>
                  </a:lnTo>
                  <a:cubicBezTo>
                    <a:pt x="1689" y="426"/>
                    <a:pt x="1837" y="1066"/>
                    <a:pt x="1640" y="1639"/>
                  </a:cubicBezTo>
                  <a:cubicBezTo>
                    <a:pt x="1410" y="2401"/>
                    <a:pt x="887" y="2601"/>
                    <a:pt x="437" y="2601"/>
                  </a:cubicBezTo>
                  <a:cubicBezTo>
                    <a:pt x="277" y="2601"/>
                    <a:pt x="126" y="2575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7"/>
                    <a:pt x="1008" y="3347"/>
                  </a:cubicBezTo>
                  <a:cubicBezTo>
                    <a:pt x="1038" y="3347"/>
                    <a:pt x="1068" y="3346"/>
                    <a:pt x="1099" y="3344"/>
                  </a:cubicBezTo>
                  <a:cubicBezTo>
                    <a:pt x="1951" y="3278"/>
                    <a:pt x="1902" y="2623"/>
                    <a:pt x="1886" y="2344"/>
                  </a:cubicBezTo>
                  <a:cubicBezTo>
                    <a:pt x="1869" y="2065"/>
                    <a:pt x="1869" y="1836"/>
                    <a:pt x="1968" y="1836"/>
                  </a:cubicBezTo>
                  <a:cubicBezTo>
                    <a:pt x="2083" y="1836"/>
                    <a:pt x="2115" y="1934"/>
                    <a:pt x="2050" y="2131"/>
                  </a:cubicBezTo>
                  <a:cubicBezTo>
                    <a:pt x="1984" y="2328"/>
                    <a:pt x="1837" y="2967"/>
                    <a:pt x="2935" y="3082"/>
                  </a:cubicBezTo>
                  <a:cubicBezTo>
                    <a:pt x="2787" y="2983"/>
                    <a:pt x="2755" y="2803"/>
                    <a:pt x="2853" y="2672"/>
                  </a:cubicBezTo>
                  <a:cubicBezTo>
                    <a:pt x="3017" y="2410"/>
                    <a:pt x="3230" y="1967"/>
                    <a:pt x="2492" y="1344"/>
                  </a:cubicBezTo>
                  <a:cubicBezTo>
                    <a:pt x="1771" y="721"/>
                    <a:pt x="1706" y="279"/>
                    <a:pt x="1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3053325" y="2920025"/>
              <a:ext cx="38125" cy="191950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0" y="302"/>
                    <a:pt x="345" y="843"/>
                    <a:pt x="607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302"/>
                    <a:pt x="754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87"/>
                  </a:cubicBezTo>
                  <a:cubicBezTo>
                    <a:pt x="1049" y="3990"/>
                    <a:pt x="1410" y="2843"/>
                    <a:pt x="1476" y="1859"/>
                  </a:cubicBezTo>
                  <a:cubicBezTo>
                    <a:pt x="1525" y="1302"/>
                    <a:pt x="1459" y="794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2926300" y="2934525"/>
              <a:ext cx="116400" cy="136900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5" y="1"/>
                  </a:moveTo>
                  <a:cubicBezTo>
                    <a:pt x="98" y="394"/>
                    <a:pt x="0" y="853"/>
                    <a:pt x="66" y="1295"/>
                  </a:cubicBezTo>
                  <a:cubicBezTo>
                    <a:pt x="115" y="1918"/>
                    <a:pt x="344" y="2508"/>
                    <a:pt x="689" y="3033"/>
                  </a:cubicBezTo>
                  <a:cubicBezTo>
                    <a:pt x="1182" y="3716"/>
                    <a:pt x="1948" y="3794"/>
                    <a:pt x="2272" y="3794"/>
                  </a:cubicBezTo>
                  <a:cubicBezTo>
                    <a:pt x="2369" y="3794"/>
                    <a:pt x="2426" y="3787"/>
                    <a:pt x="2426" y="3787"/>
                  </a:cubicBezTo>
                  <a:cubicBezTo>
                    <a:pt x="2164" y="3705"/>
                    <a:pt x="2115" y="3377"/>
                    <a:pt x="2311" y="3131"/>
                  </a:cubicBezTo>
                  <a:cubicBezTo>
                    <a:pt x="2459" y="2984"/>
                    <a:pt x="2426" y="2722"/>
                    <a:pt x="2246" y="2607"/>
                  </a:cubicBezTo>
                  <a:cubicBezTo>
                    <a:pt x="2115" y="2558"/>
                    <a:pt x="1852" y="2328"/>
                    <a:pt x="2082" y="2197"/>
                  </a:cubicBezTo>
                  <a:cubicBezTo>
                    <a:pt x="2110" y="2179"/>
                    <a:pt x="2141" y="2171"/>
                    <a:pt x="2173" y="2171"/>
                  </a:cubicBezTo>
                  <a:cubicBezTo>
                    <a:pt x="2408" y="2171"/>
                    <a:pt x="2731" y="2611"/>
                    <a:pt x="2688" y="3115"/>
                  </a:cubicBezTo>
                  <a:cubicBezTo>
                    <a:pt x="2639" y="3705"/>
                    <a:pt x="2918" y="3853"/>
                    <a:pt x="3328" y="4131"/>
                  </a:cubicBezTo>
                  <a:cubicBezTo>
                    <a:pt x="3737" y="4410"/>
                    <a:pt x="3475" y="4934"/>
                    <a:pt x="3475" y="4934"/>
                  </a:cubicBezTo>
                  <a:cubicBezTo>
                    <a:pt x="4196" y="4525"/>
                    <a:pt x="4032" y="3853"/>
                    <a:pt x="3950" y="3705"/>
                  </a:cubicBezTo>
                  <a:cubicBezTo>
                    <a:pt x="3868" y="3557"/>
                    <a:pt x="3672" y="3295"/>
                    <a:pt x="3901" y="3197"/>
                  </a:cubicBezTo>
                  <a:cubicBezTo>
                    <a:pt x="3916" y="3189"/>
                    <a:pt x="3931" y="3186"/>
                    <a:pt x="3945" y="3186"/>
                  </a:cubicBezTo>
                  <a:cubicBezTo>
                    <a:pt x="4141" y="3186"/>
                    <a:pt x="4213" y="3914"/>
                    <a:pt x="4213" y="4557"/>
                  </a:cubicBezTo>
                  <a:cubicBezTo>
                    <a:pt x="4180" y="4918"/>
                    <a:pt x="4344" y="5279"/>
                    <a:pt x="4655" y="5475"/>
                  </a:cubicBezTo>
                  <a:cubicBezTo>
                    <a:pt x="4524" y="5147"/>
                    <a:pt x="4459" y="4803"/>
                    <a:pt x="4475" y="4443"/>
                  </a:cubicBezTo>
                  <a:cubicBezTo>
                    <a:pt x="4475" y="3934"/>
                    <a:pt x="4557" y="3033"/>
                    <a:pt x="3655" y="2394"/>
                  </a:cubicBezTo>
                  <a:cubicBezTo>
                    <a:pt x="2737" y="1771"/>
                    <a:pt x="1639" y="2049"/>
                    <a:pt x="852" y="1492"/>
                  </a:cubicBezTo>
                  <a:cubicBezTo>
                    <a:pt x="771" y="1427"/>
                    <a:pt x="689" y="1361"/>
                    <a:pt x="623" y="1295"/>
                  </a:cubicBezTo>
                  <a:cubicBezTo>
                    <a:pt x="312" y="935"/>
                    <a:pt x="197" y="460"/>
                    <a:pt x="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3357375" y="3076450"/>
              <a:ext cx="100025" cy="218750"/>
            </a:xfrm>
            <a:custGeom>
              <a:avLst/>
              <a:gdLst/>
              <a:ahLst/>
              <a:cxnLst/>
              <a:rect l="l" t="t" r="r" b="b"/>
              <a:pathLst>
                <a:path w="4001" h="8750" extrusionOk="0">
                  <a:moveTo>
                    <a:pt x="1915" y="0"/>
                  </a:moveTo>
                  <a:cubicBezTo>
                    <a:pt x="1763" y="0"/>
                    <a:pt x="1610" y="20"/>
                    <a:pt x="1460" y="60"/>
                  </a:cubicBezTo>
                  <a:cubicBezTo>
                    <a:pt x="689" y="257"/>
                    <a:pt x="148" y="913"/>
                    <a:pt x="83" y="1700"/>
                  </a:cubicBezTo>
                  <a:cubicBezTo>
                    <a:pt x="1" y="2486"/>
                    <a:pt x="411" y="3290"/>
                    <a:pt x="1017" y="3830"/>
                  </a:cubicBezTo>
                  <a:cubicBezTo>
                    <a:pt x="1607" y="4421"/>
                    <a:pt x="2361" y="4716"/>
                    <a:pt x="2902" y="5207"/>
                  </a:cubicBezTo>
                  <a:cubicBezTo>
                    <a:pt x="3443" y="5683"/>
                    <a:pt x="3771" y="6338"/>
                    <a:pt x="3836" y="7060"/>
                  </a:cubicBezTo>
                  <a:cubicBezTo>
                    <a:pt x="3853" y="7715"/>
                    <a:pt x="3509" y="8404"/>
                    <a:pt x="2935" y="8568"/>
                  </a:cubicBezTo>
                  <a:cubicBezTo>
                    <a:pt x="2807" y="8618"/>
                    <a:pt x="2675" y="8642"/>
                    <a:pt x="2546" y="8642"/>
                  </a:cubicBezTo>
                  <a:cubicBezTo>
                    <a:pt x="2128" y="8642"/>
                    <a:pt x="1733" y="8394"/>
                    <a:pt x="1558" y="7994"/>
                  </a:cubicBezTo>
                  <a:cubicBezTo>
                    <a:pt x="1345" y="7551"/>
                    <a:pt x="1558" y="7027"/>
                    <a:pt x="2001" y="6846"/>
                  </a:cubicBezTo>
                  <a:cubicBezTo>
                    <a:pt x="2082" y="6797"/>
                    <a:pt x="2181" y="6781"/>
                    <a:pt x="2279" y="6781"/>
                  </a:cubicBezTo>
                  <a:cubicBezTo>
                    <a:pt x="2279" y="6781"/>
                    <a:pt x="2296" y="6780"/>
                    <a:pt x="2324" y="6780"/>
                  </a:cubicBezTo>
                  <a:cubicBezTo>
                    <a:pt x="2443" y="6780"/>
                    <a:pt x="2766" y="6801"/>
                    <a:pt x="2886" y="7027"/>
                  </a:cubicBezTo>
                  <a:cubicBezTo>
                    <a:pt x="2886" y="7027"/>
                    <a:pt x="2905" y="7075"/>
                    <a:pt x="2877" y="7075"/>
                  </a:cubicBezTo>
                  <a:cubicBezTo>
                    <a:pt x="2868" y="7075"/>
                    <a:pt x="2855" y="7071"/>
                    <a:pt x="2836" y="7060"/>
                  </a:cubicBezTo>
                  <a:cubicBezTo>
                    <a:pt x="2768" y="7025"/>
                    <a:pt x="2694" y="7008"/>
                    <a:pt x="2620" y="7008"/>
                  </a:cubicBezTo>
                  <a:cubicBezTo>
                    <a:pt x="2517" y="7008"/>
                    <a:pt x="2414" y="7042"/>
                    <a:pt x="2328" y="7109"/>
                  </a:cubicBezTo>
                  <a:cubicBezTo>
                    <a:pt x="2082" y="7355"/>
                    <a:pt x="2132" y="7781"/>
                    <a:pt x="2443" y="7928"/>
                  </a:cubicBezTo>
                  <a:cubicBezTo>
                    <a:pt x="2529" y="7971"/>
                    <a:pt x="2620" y="7993"/>
                    <a:pt x="2708" y="7993"/>
                  </a:cubicBezTo>
                  <a:cubicBezTo>
                    <a:pt x="3021" y="7993"/>
                    <a:pt x="3292" y="7726"/>
                    <a:pt x="3164" y="7240"/>
                  </a:cubicBezTo>
                  <a:cubicBezTo>
                    <a:pt x="3063" y="6908"/>
                    <a:pt x="2760" y="6704"/>
                    <a:pt x="2443" y="6704"/>
                  </a:cubicBezTo>
                  <a:cubicBezTo>
                    <a:pt x="2399" y="6704"/>
                    <a:pt x="2355" y="6707"/>
                    <a:pt x="2312" y="6715"/>
                  </a:cubicBezTo>
                  <a:cubicBezTo>
                    <a:pt x="2181" y="6715"/>
                    <a:pt x="2066" y="6732"/>
                    <a:pt x="1968" y="6797"/>
                  </a:cubicBezTo>
                  <a:cubicBezTo>
                    <a:pt x="1509" y="7010"/>
                    <a:pt x="1296" y="7551"/>
                    <a:pt x="1492" y="8027"/>
                  </a:cubicBezTo>
                  <a:cubicBezTo>
                    <a:pt x="1621" y="8464"/>
                    <a:pt x="2072" y="8750"/>
                    <a:pt x="2562" y="8750"/>
                  </a:cubicBezTo>
                  <a:cubicBezTo>
                    <a:pt x="2696" y="8750"/>
                    <a:pt x="2833" y="8728"/>
                    <a:pt x="2968" y="8682"/>
                  </a:cubicBezTo>
                  <a:cubicBezTo>
                    <a:pt x="3623" y="8502"/>
                    <a:pt x="4000" y="7764"/>
                    <a:pt x="3984" y="7060"/>
                  </a:cubicBezTo>
                  <a:cubicBezTo>
                    <a:pt x="3935" y="6306"/>
                    <a:pt x="3590" y="5601"/>
                    <a:pt x="3033" y="5093"/>
                  </a:cubicBezTo>
                  <a:cubicBezTo>
                    <a:pt x="2459" y="4552"/>
                    <a:pt x="1689" y="4273"/>
                    <a:pt x="1132" y="3716"/>
                  </a:cubicBezTo>
                  <a:cubicBezTo>
                    <a:pt x="574" y="3175"/>
                    <a:pt x="181" y="2437"/>
                    <a:pt x="247" y="1700"/>
                  </a:cubicBezTo>
                  <a:cubicBezTo>
                    <a:pt x="279" y="1257"/>
                    <a:pt x="493" y="847"/>
                    <a:pt x="837" y="569"/>
                  </a:cubicBezTo>
                  <a:cubicBezTo>
                    <a:pt x="984" y="437"/>
                    <a:pt x="1165" y="356"/>
                    <a:pt x="1361" y="306"/>
                  </a:cubicBezTo>
                  <a:cubicBezTo>
                    <a:pt x="1507" y="255"/>
                    <a:pt x="1662" y="230"/>
                    <a:pt x="1818" y="230"/>
                  </a:cubicBezTo>
                  <a:cubicBezTo>
                    <a:pt x="1961" y="230"/>
                    <a:pt x="2106" y="251"/>
                    <a:pt x="2246" y="290"/>
                  </a:cubicBezTo>
                  <a:cubicBezTo>
                    <a:pt x="3263" y="552"/>
                    <a:pt x="3590" y="1929"/>
                    <a:pt x="2918" y="2585"/>
                  </a:cubicBezTo>
                  <a:cubicBezTo>
                    <a:pt x="2771" y="2716"/>
                    <a:pt x="2591" y="2814"/>
                    <a:pt x="2410" y="2847"/>
                  </a:cubicBezTo>
                  <a:cubicBezTo>
                    <a:pt x="2347" y="2856"/>
                    <a:pt x="2287" y="2860"/>
                    <a:pt x="2230" y="2860"/>
                  </a:cubicBezTo>
                  <a:cubicBezTo>
                    <a:pt x="1758" y="2860"/>
                    <a:pt x="1514" y="2577"/>
                    <a:pt x="1558" y="2372"/>
                  </a:cubicBezTo>
                  <a:cubicBezTo>
                    <a:pt x="1558" y="2372"/>
                    <a:pt x="1558" y="2355"/>
                    <a:pt x="1624" y="2355"/>
                  </a:cubicBezTo>
                  <a:cubicBezTo>
                    <a:pt x="1634" y="2355"/>
                    <a:pt x="1654" y="2356"/>
                    <a:pt x="1680" y="2356"/>
                  </a:cubicBezTo>
                  <a:cubicBezTo>
                    <a:pt x="1818" y="2356"/>
                    <a:pt x="2139" y="2333"/>
                    <a:pt x="2263" y="2044"/>
                  </a:cubicBezTo>
                  <a:cubicBezTo>
                    <a:pt x="2383" y="1684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9" y="1798"/>
                    <a:pt x="1066" y="2699"/>
                    <a:pt x="1755" y="2896"/>
                  </a:cubicBezTo>
                  <a:cubicBezTo>
                    <a:pt x="1929" y="2976"/>
                    <a:pt x="2113" y="3014"/>
                    <a:pt x="2295" y="3014"/>
                  </a:cubicBezTo>
                  <a:cubicBezTo>
                    <a:pt x="2745" y="3014"/>
                    <a:pt x="3181" y="2780"/>
                    <a:pt x="3427" y="2372"/>
                  </a:cubicBezTo>
                  <a:cubicBezTo>
                    <a:pt x="3672" y="1814"/>
                    <a:pt x="3623" y="1175"/>
                    <a:pt x="3279" y="683"/>
                  </a:cubicBezTo>
                  <a:cubicBezTo>
                    <a:pt x="2948" y="238"/>
                    <a:pt x="2440" y="0"/>
                    <a:pt x="1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3412700" y="3159075"/>
              <a:ext cx="42975" cy="60275"/>
            </a:xfrm>
            <a:custGeom>
              <a:avLst/>
              <a:gdLst/>
              <a:ahLst/>
              <a:cxnLst/>
              <a:rect l="l" t="t" r="r" b="b"/>
              <a:pathLst>
                <a:path w="1719" h="2411" extrusionOk="0">
                  <a:moveTo>
                    <a:pt x="214" y="1"/>
                  </a:moveTo>
                  <a:cubicBezTo>
                    <a:pt x="214" y="165"/>
                    <a:pt x="181" y="329"/>
                    <a:pt x="115" y="476"/>
                  </a:cubicBezTo>
                  <a:cubicBezTo>
                    <a:pt x="1" y="870"/>
                    <a:pt x="328" y="1132"/>
                    <a:pt x="951" y="1411"/>
                  </a:cubicBezTo>
                  <a:cubicBezTo>
                    <a:pt x="1591" y="1689"/>
                    <a:pt x="1656" y="2410"/>
                    <a:pt x="1656" y="2410"/>
                  </a:cubicBezTo>
                  <a:cubicBezTo>
                    <a:pt x="1718" y="521"/>
                    <a:pt x="975" y="344"/>
                    <a:pt x="727" y="344"/>
                  </a:cubicBezTo>
                  <a:cubicBezTo>
                    <a:pt x="713" y="344"/>
                    <a:pt x="700" y="344"/>
                    <a:pt x="689" y="345"/>
                  </a:cubicBezTo>
                  <a:cubicBezTo>
                    <a:pt x="492" y="345"/>
                    <a:pt x="394" y="263"/>
                    <a:pt x="361" y="165"/>
                  </a:cubicBezTo>
                  <a:cubicBezTo>
                    <a:pt x="345" y="67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3278700" y="2981250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71" y="1836"/>
                  </a:cubicBezTo>
                  <a:cubicBezTo>
                    <a:pt x="1197" y="2524"/>
                    <a:pt x="1787" y="2295"/>
                    <a:pt x="2000" y="2885"/>
                  </a:cubicBezTo>
                  <a:cubicBezTo>
                    <a:pt x="2000" y="2885"/>
                    <a:pt x="2066" y="3180"/>
                    <a:pt x="1869" y="3278"/>
                  </a:cubicBezTo>
                  <a:cubicBezTo>
                    <a:pt x="1838" y="3296"/>
                    <a:pt x="1808" y="3303"/>
                    <a:pt x="1779" y="3303"/>
                  </a:cubicBezTo>
                  <a:cubicBezTo>
                    <a:pt x="1642" y="3303"/>
                    <a:pt x="1541" y="3129"/>
                    <a:pt x="1541" y="2967"/>
                  </a:cubicBezTo>
                  <a:cubicBezTo>
                    <a:pt x="1476" y="2672"/>
                    <a:pt x="1230" y="2426"/>
                    <a:pt x="935" y="2393"/>
                  </a:cubicBezTo>
                  <a:cubicBezTo>
                    <a:pt x="542" y="2344"/>
                    <a:pt x="492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24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6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70" y="5640"/>
                    <a:pt x="1461" y="5435"/>
                    <a:pt x="1125" y="5435"/>
                  </a:cubicBezTo>
                  <a:cubicBezTo>
                    <a:pt x="1089" y="5435"/>
                    <a:pt x="1053" y="5437"/>
                    <a:pt x="1017" y="5442"/>
                  </a:cubicBezTo>
                  <a:cubicBezTo>
                    <a:pt x="994" y="5443"/>
                    <a:pt x="972" y="5443"/>
                    <a:pt x="951" y="5443"/>
                  </a:cubicBezTo>
                  <a:cubicBezTo>
                    <a:pt x="438" y="5443"/>
                    <a:pt x="376" y="5257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114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1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7" y="9572"/>
                    <a:pt x="4143" y="9572"/>
                    <a:pt x="4149" y="9572"/>
                  </a:cubicBezTo>
                  <a:cubicBezTo>
                    <a:pt x="4263" y="9572"/>
                    <a:pt x="4408" y="9662"/>
                    <a:pt x="4572" y="9662"/>
                  </a:cubicBezTo>
                  <a:cubicBezTo>
                    <a:pt x="4665" y="9662"/>
                    <a:pt x="4765" y="9632"/>
                    <a:pt x="4869" y="9540"/>
                  </a:cubicBezTo>
                  <a:cubicBezTo>
                    <a:pt x="4989" y="9427"/>
                    <a:pt x="5185" y="9329"/>
                    <a:pt x="5413" y="9329"/>
                  </a:cubicBezTo>
                  <a:cubicBezTo>
                    <a:pt x="5713" y="9329"/>
                    <a:pt x="6069" y="9500"/>
                    <a:pt x="6377" y="10032"/>
                  </a:cubicBezTo>
                  <a:cubicBezTo>
                    <a:pt x="6377" y="10032"/>
                    <a:pt x="6147" y="9228"/>
                    <a:pt x="4820" y="8688"/>
                  </a:cubicBezTo>
                  <a:cubicBezTo>
                    <a:pt x="3115" y="7983"/>
                    <a:pt x="2050" y="6278"/>
                    <a:pt x="2132" y="4426"/>
                  </a:cubicBezTo>
                  <a:cubicBezTo>
                    <a:pt x="2213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3325000" y="2917525"/>
              <a:ext cx="68875" cy="268625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297" y="0"/>
                  </a:moveTo>
                  <a:cubicBezTo>
                    <a:pt x="713" y="0"/>
                    <a:pt x="16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50" y="1959"/>
                  </a:lnTo>
                  <a:cubicBezTo>
                    <a:pt x="1574" y="1926"/>
                    <a:pt x="1837" y="1336"/>
                    <a:pt x="1640" y="1074"/>
                  </a:cubicBezTo>
                  <a:cubicBezTo>
                    <a:pt x="1563" y="956"/>
                    <a:pt x="1446" y="904"/>
                    <a:pt x="1329" y="904"/>
                  </a:cubicBezTo>
                  <a:cubicBezTo>
                    <a:pt x="1121" y="904"/>
                    <a:pt x="914" y="1068"/>
                    <a:pt x="935" y="1320"/>
                  </a:cubicBezTo>
                  <a:cubicBezTo>
                    <a:pt x="952" y="1648"/>
                    <a:pt x="1296" y="1615"/>
                    <a:pt x="1345" y="1664"/>
                  </a:cubicBezTo>
                  <a:cubicBezTo>
                    <a:pt x="1378" y="1697"/>
                    <a:pt x="1345" y="1762"/>
                    <a:pt x="1345" y="1762"/>
                  </a:cubicBezTo>
                  <a:cubicBezTo>
                    <a:pt x="1296" y="1828"/>
                    <a:pt x="1230" y="1877"/>
                    <a:pt x="1165" y="1894"/>
                  </a:cubicBezTo>
                  <a:cubicBezTo>
                    <a:pt x="1148" y="1910"/>
                    <a:pt x="1132" y="1910"/>
                    <a:pt x="1099" y="1910"/>
                  </a:cubicBezTo>
                  <a:cubicBezTo>
                    <a:pt x="1065" y="1914"/>
                    <a:pt x="1032" y="1916"/>
                    <a:pt x="999" y="1916"/>
                  </a:cubicBezTo>
                  <a:cubicBezTo>
                    <a:pt x="473" y="1916"/>
                    <a:pt x="73" y="1435"/>
                    <a:pt x="181" y="910"/>
                  </a:cubicBezTo>
                  <a:cubicBezTo>
                    <a:pt x="253" y="438"/>
                    <a:pt x="748" y="114"/>
                    <a:pt x="1265" y="114"/>
                  </a:cubicBezTo>
                  <a:cubicBezTo>
                    <a:pt x="1575" y="114"/>
                    <a:pt x="1892" y="230"/>
                    <a:pt x="2132" y="500"/>
                  </a:cubicBezTo>
                  <a:cubicBezTo>
                    <a:pt x="2443" y="926"/>
                    <a:pt x="2591" y="1435"/>
                    <a:pt x="2542" y="1943"/>
                  </a:cubicBezTo>
                  <a:cubicBezTo>
                    <a:pt x="2525" y="2467"/>
                    <a:pt x="2410" y="2959"/>
                    <a:pt x="2230" y="3434"/>
                  </a:cubicBezTo>
                  <a:cubicBezTo>
                    <a:pt x="1411" y="5450"/>
                    <a:pt x="525" y="7499"/>
                    <a:pt x="1148" y="8975"/>
                  </a:cubicBezTo>
                  <a:cubicBezTo>
                    <a:pt x="1427" y="9729"/>
                    <a:pt x="1968" y="10351"/>
                    <a:pt x="2673" y="10745"/>
                  </a:cubicBezTo>
                  <a:cubicBezTo>
                    <a:pt x="2001" y="10335"/>
                    <a:pt x="1476" y="9696"/>
                    <a:pt x="1230" y="8942"/>
                  </a:cubicBezTo>
                  <a:cubicBezTo>
                    <a:pt x="673" y="7499"/>
                    <a:pt x="1558" y="5549"/>
                    <a:pt x="2394" y="3500"/>
                  </a:cubicBezTo>
                  <a:cubicBezTo>
                    <a:pt x="2591" y="3008"/>
                    <a:pt x="2689" y="2484"/>
                    <a:pt x="2722" y="1959"/>
                  </a:cubicBezTo>
                  <a:cubicBezTo>
                    <a:pt x="2755" y="1402"/>
                    <a:pt x="2574" y="861"/>
                    <a:pt x="2246" y="418"/>
                  </a:cubicBezTo>
                  <a:cubicBezTo>
                    <a:pt x="1977" y="125"/>
                    <a:pt x="1632" y="0"/>
                    <a:pt x="12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3409825" y="2996000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9" y="0"/>
                  </a:moveTo>
                  <a:cubicBezTo>
                    <a:pt x="509" y="0"/>
                    <a:pt x="296" y="66"/>
                    <a:pt x="148" y="672"/>
                  </a:cubicBezTo>
                  <a:cubicBezTo>
                    <a:pt x="1" y="1262"/>
                    <a:pt x="280" y="1492"/>
                    <a:pt x="1066" y="1852"/>
                  </a:cubicBezTo>
                  <a:cubicBezTo>
                    <a:pt x="1853" y="2229"/>
                    <a:pt x="1886" y="3508"/>
                    <a:pt x="1886" y="3508"/>
                  </a:cubicBezTo>
                  <a:lnTo>
                    <a:pt x="1902" y="3737"/>
                  </a:lnTo>
                  <a:lnTo>
                    <a:pt x="1935" y="3508"/>
                  </a:lnTo>
                  <a:cubicBezTo>
                    <a:pt x="1935" y="3508"/>
                    <a:pt x="1968" y="2213"/>
                    <a:pt x="2755" y="1852"/>
                  </a:cubicBezTo>
                  <a:cubicBezTo>
                    <a:pt x="3541" y="1492"/>
                    <a:pt x="3804" y="1262"/>
                    <a:pt x="3656" y="672"/>
                  </a:cubicBezTo>
                  <a:cubicBezTo>
                    <a:pt x="3525" y="66"/>
                    <a:pt x="3296" y="0"/>
                    <a:pt x="3296" y="0"/>
                  </a:cubicBezTo>
                  <a:cubicBezTo>
                    <a:pt x="3296" y="0"/>
                    <a:pt x="3296" y="268"/>
                    <a:pt x="3113" y="268"/>
                  </a:cubicBezTo>
                  <a:cubicBezTo>
                    <a:pt x="3098" y="268"/>
                    <a:pt x="3083" y="266"/>
                    <a:pt x="3066" y="263"/>
                  </a:cubicBezTo>
                  <a:cubicBezTo>
                    <a:pt x="2967" y="232"/>
                    <a:pt x="2829" y="173"/>
                    <a:pt x="2697" y="173"/>
                  </a:cubicBezTo>
                  <a:cubicBezTo>
                    <a:pt x="2544" y="173"/>
                    <a:pt x="2399" y="251"/>
                    <a:pt x="2328" y="541"/>
                  </a:cubicBezTo>
                  <a:cubicBezTo>
                    <a:pt x="2217" y="1068"/>
                    <a:pt x="2167" y="1641"/>
                    <a:pt x="1938" y="1641"/>
                  </a:cubicBezTo>
                  <a:cubicBezTo>
                    <a:pt x="1932" y="1641"/>
                    <a:pt x="1925" y="1640"/>
                    <a:pt x="1919" y="1639"/>
                  </a:cubicBezTo>
                  <a:lnTo>
                    <a:pt x="1886" y="1639"/>
                  </a:lnTo>
                  <a:cubicBezTo>
                    <a:pt x="1880" y="1640"/>
                    <a:pt x="1874" y="1641"/>
                    <a:pt x="1868" y="1641"/>
                  </a:cubicBezTo>
                  <a:cubicBezTo>
                    <a:pt x="1654" y="1641"/>
                    <a:pt x="1604" y="1068"/>
                    <a:pt x="1476" y="541"/>
                  </a:cubicBezTo>
                  <a:cubicBezTo>
                    <a:pt x="1406" y="251"/>
                    <a:pt x="1265" y="173"/>
                    <a:pt x="1114" y="173"/>
                  </a:cubicBezTo>
                  <a:cubicBezTo>
                    <a:pt x="983" y="173"/>
                    <a:pt x="845" y="232"/>
                    <a:pt x="738" y="263"/>
                  </a:cubicBezTo>
                  <a:cubicBezTo>
                    <a:pt x="722" y="266"/>
                    <a:pt x="706" y="268"/>
                    <a:pt x="692" y="268"/>
                  </a:cubicBezTo>
                  <a:cubicBezTo>
                    <a:pt x="509" y="268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3387700" y="2907475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377" y="968"/>
                    <a:pt x="1312" y="1230"/>
                    <a:pt x="673" y="2361"/>
                  </a:cubicBezTo>
                  <a:cubicBezTo>
                    <a:pt x="591" y="2541"/>
                    <a:pt x="509" y="2722"/>
                    <a:pt x="443" y="2918"/>
                  </a:cubicBezTo>
                  <a:cubicBezTo>
                    <a:pt x="1" y="4295"/>
                    <a:pt x="263" y="5230"/>
                    <a:pt x="1574" y="6147"/>
                  </a:cubicBezTo>
                  <a:cubicBezTo>
                    <a:pt x="2705" y="6934"/>
                    <a:pt x="2771" y="8000"/>
                    <a:pt x="2771" y="8164"/>
                  </a:cubicBezTo>
                  <a:cubicBezTo>
                    <a:pt x="2787" y="7655"/>
                    <a:pt x="2623" y="7164"/>
                    <a:pt x="2328" y="6754"/>
                  </a:cubicBezTo>
                  <a:cubicBezTo>
                    <a:pt x="2033" y="6328"/>
                    <a:pt x="1640" y="6082"/>
                    <a:pt x="1050" y="5574"/>
                  </a:cubicBezTo>
                  <a:cubicBezTo>
                    <a:pt x="869" y="5410"/>
                    <a:pt x="738" y="5197"/>
                    <a:pt x="656" y="4984"/>
                  </a:cubicBezTo>
                  <a:cubicBezTo>
                    <a:pt x="312" y="4148"/>
                    <a:pt x="984" y="3279"/>
                    <a:pt x="1312" y="2902"/>
                  </a:cubicBezTo>
                  <a:cubicBezTo>
                    <a:pt x="1460" y="2738"/>
                    <a:pt x="1656" y="2558"/>
                    <a:pt x="1853" y="2361"/>
                  </a:cubicBezTo>
                  <a:cubicBezTo>
                    <a:pt x="2230" y="2017"/>
                    <a:pt x="2476" y="1574"/>
                    <a:pt x="2574" y="1083"/>
                  </a:cubicBezTo>
                  <a:cubicBezTo>
                    <a:pt x="2722" y="181"/>
                    <a:pt x="2083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5110425" y="4079275"/>
              <a:ext cx="38975" cy="191575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917" y="0"/>
                  </a:moveTo>
                  <a:cubicBezTo>
                    <a:pt x="596" y="0"/>
                    <a:pt x="361" y="368"/>
                    <a:pt x="361" y="368"/>
                  </a:cubicBezTo>
                  <a:cubicBezTo>
                    <a:pt x="99" y="811"/>
                    <a:pt x="1" y="1335"/>
                    <a:pt x="66" y="1860"/>
                  </a:cubicBezTo>
                  <a:cubicBezTo>
                    <a:pt x="148" y="2827"/>
                    <a:pt x="509" y="3974"/>
                    <a:pt x="591" y="5171"/>
                  </a:cubicBezTo>
                  <a:cubicBezTo>
                    <a:pt x="738" y="7056"/>
                    <a:pt x="83" y="7662"/>
                    <a:pt x="83" y="7662"/>
                  </a:cubicBezTo>
                  <a:cubicBezTo>
                    <a:pt x="788" y="7122"/>
                    <a:pt x="952" y="5351"/>
                    <a:pt x="820" y="3991"/>
                  </a:cubicBezTo>
                  <a:cubicBezTo>
                    <a:pt x="738" y="3286"/>
                    <a:pt x="722" y="2565"/>
                    <a:pt x="755" y="1844"/>
                  </a:cubicBezTo>
                  <a:cubicBezTo>
                    <a:pt x="788" y="1483"/>
                    <a:pt x="853" y="1204"/>
                    <a:pt x="968" y="1090"/>
                  </a:cubicBezTo>
                  <a:cubicBezTo>
                    <a:pt x="1214" y="827"/>
                    <a:pt x="1558" y="270"/>
                    <a:pt x="1132" y="57"/>
                  </a:cubicBezTo>
                  <a:cubicBezTo>
                    <a:pt x="1057" y="17"/>
                    <a:pt x="985" y="0"/>
                    <a:pt x="9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5055125" y="4053925"/>
              <a:ext cx="212700" cy="254625"/>
            </a:xfrm>
            <a:custGeom>
              <a:avLst/>
              <a:gdLst/>
              <a:ahLst/>
              <a:cxnLst/>
              <a:rect l="l" t="t" r="r" b="b"/>
              <a:pathLst>
                <a:path w="8508" h="10185" extrusionOk="0">
                  <a:moveTo>
                    <a:pt x="6282" y="1"/>
                  </a:moveTo>
                  <a:cubicBezTo>
                    <a:pt x="6079" y="1"/>
                    <a:pt x="5874" y="23"/>
                    <a:pt x="5671" y="71"/>
                  </a:cubicBezTo>
                  <a:cubicBezTo>
                    <a:pt x="4491" y="317"/>
                    <a:pt x="3721" y="1579"/>
                    <a:pt x="3508" y="2841"/>
                  </a:cubicBezTo>
                  <a:lnTo>
                    <a:pt x="3508" y="2874"/>
                  </a:lnTo>
                  <a:cubicBezTo>
                    <a:pt x="3262" y="4152"/>
                    <a:pt x="3508" y="5382"/>
                    <a:pt x="3459" y="6480"/>
                  </a:cubicBezTo>
                  <a:cubicBezTo>
                    <a:pt x="3524" y="7480"/>
                    <a:pt x="3147" y="8447"/>
                    <a:pt x="2459" y="9135"/>
                  </a:cubicBezTo>
                  <a:cubicBezTo>
                    <a:pt x="1787" y="9758"/>
                    <a:pt x="918" y="10119"/>
                    <a:pt x="0" y="10184"/>
                  </a:cubicBezTo>
                  <a:cubicBezTo>
                    <a:pt x="934" y="10152"/>
                    <a:pt x="1819" y="9807"/>
                    <a:pt x="2508" y="9201"/>
                  </a:cubicBezTo>
                  <a:cubicBezTo>
                    <a:pt x="3246" y="8496"/>
                    <a:pt x="3655" y="7513"/>
                    <a:pt x="3606" y="6496"/>
                  </a:cubicBezTo>
                  <a:cubicBezTo>
                    <a:pt x="3672" y="5365"/>
                    <a:pt x="3426" y="4120"/>
                    <a:pt x="3672" y="2874"/>
                  </a:cubicBezTo>
                  <a:cubicBezTo>
                    <a:pt x="3901" y="1645"/>
                    <a:pt x="4622" y="464"/>
                    <a:pt x="5721" y="219"/>
                  </a:cubicBezTo>
                  <a:cubicBezTo>
                    <a:pt x="5835" y="186"/>
                    <a:pt x="5966" y="169"/>
                    <a:pt x="6114" y="153"/>
                  </a:cubicBezTo>
                  <a:cubicBezTo>
                    <a:pt x="6139" y="152"/>
                    <a:pt x="6163" y="152"/>
                    <a:pt x="6188" y="152"/>
                  </a:cubicBezTo>
                  <a:cubicBezTo>
                    <a:pt x="6604" y="152"/>
                    <a:pt x="7003" y="282"/>
                    <a:pt x="7343" y="530"/>
                  </a:cubicBezTo>
                  <a:cubicBezTo>
                    <a:pt x="8065" y="1104"/>
                    <a:pt x="7966" y="2333"/>
                    <a:pt x="7556" y="2726"/>
                  </a:cubicBezTo>
                  <a:cubicBezTo>
                    <a:pt x="7491" y="2776"/>
                    <a:pt x="7409" y="2841"/>
                    <a:pt x="7327" y="2874"/>
                  </a:cubicBezTo>
                  <a:cubicBezTo>
                    <a:pt x="7204" y="2939"/>
                    <a:pt x="7073" y="2972"/>
                    <a:pt x="6942" y="2972"/>
                  </a:cubicBezTo>
                  <a:cubicBezTo>
                    <a:pt x="6811" y="2972"/>
                    <a:pt x="6680" y="2939"/>
                    <a:pt x="6557" y="2874"/>
                  </a:cubicBezTo>
                  <a:cubicBezTo>
                    <a:pt x="6475" y="2825"/>
                    <a:pt x="6425" y="2759"/>
                    <a:pt x="6393" y="2677"/>
                  </a:cubicBezTo>
                  <a:lnTo>
                    <a:pt x="6393" y="2677"/>
                  </a:lnTo>
                  <a:cubicBezTo>
                    <a:pt x="6393" y="2677"/>
                    <a:pt x="6416" y="2680"/>
                    <a:pt x="6454" y="2680"/>
                  </a:cubicBezTo>
                  <a:cubicBezTo>
                    <a:pt x="6579" y="2680"/>
                    <a:pt x="6862" y="2651"/>
                    <a:pt x="6950" y="2399"/>
                  </a:cubicBezTo>
                  <a:cubicBezTo>
                    <a:pt x="7065" y="2087"/>
                    <a:pt x="6884" y="1743"/>
                    <a:pt x="6557" y="1677"/>
                  </a:cubicBezTo>
                  <a:cubicBezTo>
                    <a:pt x="6508" y="1663"/>
                    <a:pt x="6455" y="1656"/>
                    <a:pt x="6402" y="1656"/>
                  </a:cubicBezTo>
                  <a:cubicBezTo>
                    <a:pt x="6081" y="1656"/>
                    <a:pt x="5725" y="1911"/>
                    <a:pt x="5852" y="2431"/>
                  </a:cubicBezTo>
                  <a:cubicBezTo>
                    <a:pt x="5901" y="2612"/>
                    <a:pt x="6016" y="2776"/>
                    <a:pt x="6180" y="2874"/>
                  </a:cubicBezTo>
                  <a:cubicBezTo>
                    <a:pt x="6415" y="3034"/>
                    <a:pt x="6690" y="3112"/>
                    <a:pt x="6968" y="3112"/>
                  </a:cubicBezTo>
                  <a:cubicBezTo>
                    <a:pt x="7232" y="3112"/>
                    <a:pt x="7498" y="3042"/>
                    <a:pt x="7737" y="2907"/>
                  </a:cubicBezTo>
                  <a:cubicBezTo>
                    <a:pt x="7753" y="2890"/>
                    <a:pt x="7770" y="2890"/>
                    <a:pt x="7786" y="2874"/>
                  </a:cubicBezTo>
                  <a:cubicBezTo>
                    <a:pt x="8310" y="2481"/>
                    <a:pt x="8507" y="1792"/>
                    <a:pt x="8261" y="1186"/>
                  </a:cubicBezTo>
                  <a:cubicBezTo>
                    <a:pt x="8033" y="461"/>
                    <a:pt x="7191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5161250" y="4089775"/>
              <a:ext cx="57800" cy="52575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528" y="1"/>
                  </a:moveTo>
                  <a:cubicBezTo>
                    <a:pt x="455" y="1"/>
                    <a:pt x="377" y="10"/>
                    <a:pt x="295" y="30"/>
                  </a:cubicBezTo>
                  <a:cubicBezTo>
                    <a:pt x="427" y="96"/>
                    <a:pt x="443" y="260"/>
                    <a:pt x="361" y="374"/>
                  </a:cubicBezTo>
                  <a:cubicBezTo>
                    <a:pt x="246" y="555"/>
                    <a:pt x="0" y="997"/>
                    <a:pt x="115" y="1440"/>
                  </a:cubicBezTo>
                  <a:cubicBezTo>
                    <a:pt x="164" y="1587"/>
                    <a:pt x="246" y="1735"/>
                    <a:pt x="377" y="1850"/>
                  </a:cubicBezTo>
                  <a:cubicBezTo>
                    <a:pt x="559" y="2037"/>
                    <a:pt x="818" y="2102"/>
                    <a:pt x="1087" y="2102"/>
                  </a:cubicBezTo>
                  <a:cubicBezTo>
                    <a:pt x="1618" y="2102"/>
                    <a:pt x="2192" y="1849"/>
                    <a:pt x="2312" y="1784"/>
                  </a:cubicBezTo>
                  <a:lnTo>
                    <a:pt x="2312" y="1784"/>
                  </a:lnTo>
                  <a:cubicBezTo>
                    <a:pt x="2312" y="1784"/>
                    <a:pt x="2279" y="1788"/>
                    <a:pt x="2225" y="1788"/>
                  </a:cubicBezTo>
                  <a:cubicBezTo>
                    <a:pt x="2059" y="1788"/>
                    <a:pt x="1691" y="1750"/>
                    <a:pt x="1492" y="1440"/>
                  </a:cubicBezTo>
                  <a:cubicBezTo>
                    <a:pt x="1443" y="1325"/>
                    <a:pt x="1394" y="1210"/>
                    <a:pt x="1377" y="1096"/>
                  </a:cubicBezTo>
                  <a:cubicBezTo>
                    <a:pt x="1292" y="401"/>
                    <a:pt x="999" y="1"/>
                    <a:pt x="5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5246475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8" y="0"/>
                  </a:moveTo>
                  <a:cubicBezTo>
                    <a:pt x="662" y="0"/>
                    <a:pt x="355" y="26"/>
                    <a:pt x="1" y="86"/>
                  </a:cubicBezTo>
                  <a:cubicBezTo>
                    <a:pt x="411" y="135"/>
                    <a:pt x="755" y="414"/>
                    <a:pt x="919" y="791"/>
                  </a:cubicBezTo>
                  <a:cubicBezTo>
                    <a:pt x="1125" y="1306"/>
                    <a:pt x="1492" y="1952"/>
                    <a:pt x="2252" y="1952"/>
                  </a:cubicBezTo>
                  <a:cubicBezTo>
                    <a:pt x="2459" y="1952"/>
                    <a:pt x="2696" y="1904"/>
                    <a:pt x="2968" y="1791"/>
                  </a:cubicBezTo>
                  <a:cubicBezTo>
                    <a:pt x="2787" y="1725"/>
                    <a:pt x="2673" y="1561"/>
                    <a:pt x="2673" y="1365"/>
                  </a:cubicBezTo>
                  <a:cubicBezTo>
                    <a:pt x="2673" y="1081"/>
                    <a:pt x="2636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5312875" y="4054100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975" y="0"/>
                  </a:moveTo>
                  <a:cubicBezTo>
                    <a:pt x="802" y="0"/>
                    <a:pt x="639" y="133"/>
                    <a:pt x="639" y="326"/>
                  </a:cubicBezTo>
                  <a:cubicBezTo>
                    <a:pt x="639" y="489"/>
                    <a:pt x="764" y="595"/>
                    <a:pt x="900" y="595"/>
                  </a:cubicBezTo>
                  <a:cubicBezTo>
                    <a:pt x="956" y="595"/>
                    <a:pt x="1014" y="577"/>
                    <a:pt x="1066" y="539"/>
                  </a:cubicBezTo>
                  <a:cubicBezTo>
                    <a:pt x="1066" y="539"/>
                    <a:pt x="1180" y="359"/>
                    <a:pt x="1066" y="294"/>
                  </a:cubicBezTo>
                  <a:cubicBezTo>
                    <a:pt x="1037" y="277"/>
                    <a:pt x="1011" y="270"/>
                    <a:pt x="989" y="270"/>
                  </a:cubicBezTo>
                  <a:cubicBezTo>
                    <a:pt x="923" y="270"/>
                    <a:pt x="889" y="334"/>
                    <a:pt x="902" y="408"/>
                  </a:cubicBezTo>
                  <a:cubicBezTo>
                    <a:pt x="907" y="440"/>
                    <a:pt x="890" y="455"/>
                    <a:pt x="864" y="455"/>
                  </a:cubicBezTo>
                  <a:cubicBezTo>
                    <a:pt x="812" y="455"/>
                    <a:pt x="727" y="393"/>
                    <a:pt x="738" y="294"/>
                  </a:cubicBezTo>
                  <a:cubicBezTo>
                    <a:pt x="762" y="162"/>
                    <a:pt x="873" y="74"/>
                    <a:pt x="988" y="74"/>
                  </a:cubicBezTo>
                  <a:cubicBezTo>
                    <a:pt x="1031" y="74"/>
                    <a:pt x="1075" y="86"/>
                    <a:pt x="1115" y="113"/>
                  </a:cubicBezTo>
                  <a:cubicBezTo>
                    <a:pt x="1393" y="277"/>
                    <a:pt x="1312" y="851"/>
                    <a:pt x="738" y="900"/>
                  </a:cubicBezTo>
                  <a:cubicBezTo>
                    <a:pt x="723" y="901"/>
                    <a:pt x="709" y="902"/>
                    <a:pt x="694" y="902"/>
                  </a:cubicBezTo>
                  <a:cubicBezTo>
                    <a:pt x="321" y="902"/>
                    <a:pt x="17" y="507"/>
                    <a:pt x="17" y="507"/>
                  </a:cubicBezTo>
                  <a:lnTo>
                    <a:pt x="17" y="507"/>
                  </a:lnTo>
                  <a:cubicBezTo>
                    <a:pt x="0" y="703"/>
                    <a:pt x="82" y="884"/>
                    <a:pt x="230" y="1015"/>
                  </a:cubicBezTo>
                  <a:cubicBezTo>
                    <a:pt x="354" y="1098"/>
                    <a:pt x="492" y="1141"/>
                    <a:pt x="634" y="1141"/>
                  </a:cubicBezTo>
                  <a:cubicBezTo>
                    <a:pt x="717" y="1141"/>
                    <a:pt x="801" y="1127"/>
                    <a:pt x="885" y="1097"/>
                  </a:cubicBezTo>
                  <a:cubicBezTo>
                    <a:pt x="1098" y="1031"/>
                    <a:pt x="1262" y="867"/>
                    <a:pt x="1361" y="671"/>
                  </a:cubicBezTo>
                  <a:cubicBezTo>
                    <a:pt x="1459" y="425"/>
                    <a:pt x="1344" y="146"/>
                    <a:pt x="1115" y="31"/>
                  </a:cubicBezTo>
                  <a:cubicBezTo>
                    <a:pt x="1069" y="10"/>
                    <a:pt x="1021" y="0"/>
                    <a:pt x="9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4808825" y="4076475"/>
              <a:ext cx="69275" cy="268950"/>
            </a:xfrm>
            <a:custGeom>
              <a:avLst/>
              <a:gdLst/>
              <a:ahLst/>
              <a:cxnLst/>
              <a:rect l="l" t="t" r="r" b="b"/>
              <a:pathLst>
                <a:path w="2771" h="10758" extrusionOk="0">
                  <a:moveTo>
                    <a:pt x="1451" y="1"/>
                  </a:moveTo>
                  <a:cubicBezTo>
                    <a:pt x="1118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66" y="2496"/>
                    <a:pt x="165" y="3021"/>
                    <a:pt x="345" y="3513"/>
                  </a:cubicBezTo>
                  <a:cubicBezTo>
                    <a:pt x="1197" y="5562"/>
                    <a:pt x="2083" y="7512"/>
                    <a:pt x="1525" y="8955"/>
                  </a:cubicBezTo>
                  <a:cubicBezTo>
                    <a:pt x="1263" y="9709"/>
                    <a:pt x="755" y="10348"/>
                    <a:pt x="83" y="10758"/>
                  </a:cubicBezTo>
                  <a:cubicBezTo>
                    <a:pt x="788" y="10364"/>
                    <a:pt x="1329" y="9741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1" y="127"/>
                    <a:pt x="2486" y="451"/>
                    <a:pt x="2558" y="923"/>
                  </a:cubicBezTo>
                  <a:cubicBezTo>
                    <a:pt x="2681" y="1447"/>
                    <a:pt x="2267" y="1928"/>
                    <a:pt x="1754" y="1928"/>
                  </a:cubicBezTo>
                  <a:cubicBezTo>
                    <a:pt x="1722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1" y="1775"/>
                  </a:cubicBezTo>
                  <a:cubicBezTo>
                    <a:pt x="1411" y="1775"/>
                    <a:pt x="1361" y="1710"/>
                    <a:pt x="1411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81" y="1939"/>
                    <a:pt x="1689" y="1972"/>
                  </a:cubicBezTo>
                  <a:lnTo>
                    <a:pt x="1853" y="1972"/>
                  </a:lnTo>
                  <a:cubicBezTo>
                    <a:pt x="2378" y="1939"/>
                    <a:pt x="2771" y="1431"/>
                    <a:pt x="2656" y="906"/>
                  </a:cubicBezTo>
                  <a:cubicBezTo>
                    <a:pt x="2594" y="384"/>
                    <a:pt x="2037" y="1"/>
                    <a:pt x="14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4829325" y="38304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9" y="0"/>
                  </a:moveTo>
                  <a:cubicBezTo>
                    <a:pt x="1399" y="0"/>
                    <a:pt x="1370" y="5"/>
                    <a:pt x="1345" y="12"/>
                  </a:cubicBezTo>
                  <a:cubicBezTo>
                    <a:pt x="1033" y="127"/>
                    <a:pt x="951" y="389"/>
                    <a:pt x="1115" y="750"/>
                  </a:cubicBezTo>
                  <a:cubicBezTo>
                    <a:pt x="1279" y="1110"/>
                    <a:pt x="1787" y="1160"/>
                    <a:pt x="1656" y="2815"/>
                  </a:cubicBezTo>
                  <a:cubicBezTo>
                    <a:pt x="1525" y="4471"/>
                    <a:pt x="0" y="5471"/>
                    <a:pt x="0" y="5471"/>
                  </a:cubicBezTo>
                  <a:cubicBezTo>
                    <a:pt x="263" y="5421"/>
                    <a:pt x="1820" y="4471"/>
                    <a:pt x="2148" y="2438"/>
                  </a:cubicBezTo>
                  <a:cubicBezTo>
                    <a:pt x="2435" y="565"/>
                    <a:pt x="1789" y="0"/>
                    <a:pt x="14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4785075" y="3793525"/>
              <a:ext cx="131550" cy="177375"/>
            </a:xfrm>
            <a:custGeom>
              <a:avLst/>
              <a:gdLst/>
              <a:ahLst/>
              <a:cxnLst/>
              <a:rect l="l" t="t" r="r" b="b"/>
              <a:pathLst>
                <a:path w="5262" h="7095" extrusionOk="0">
                  <a:moveTo>
                    <a:pt x="1672" y="1"/>
                  </a:moveTo>
                  <a:cubicBezTo>
                    <a:pt x="1284" y="1"/>
                    <a:pt x="856" y="88"/>
                    <a:pt x="476" y="374"/>
                  </a:cubicBezTo>
                  <a:cubicBezTo>
                    <a:pt x="164" y="652"/>
                    <a:pt x="0" y="1062"/>
                    <a:pt x="33" y="1472"/>
                  </a:cubicBezTo>
                  <a:cubicBezTo>
                    <a:pt x="105" y="1988"/>
                    <a:pt x="641" y="2417"/>
                    <a:pt x="1257" y="2417"/>
                  </a:cubicBezTo>
                  <a:cubicBezTo>
                    <a:pt x="1345" y="2417"/>
                    <a:pt x="1435" y="2408"/>
                    <a:pt x="1525" y="2390"/>
                  </a:cubicBezTo>
                  <a:cubicBezTo>
                    <a:pt x="1623" y="2357"/>
                    <a:pt x="1721" y="2324"/>
                    <a:pt x="1820" y="2275"/>
                  </a:cubicBezTo>
                  <a:lnTo>
                    <a:pt x="1836" y="2275"/>
                  </a:lnTo>
                  <a:lnTo>
                    <a:pt x="1852" y="2259"/>
                  </a:lnTo>
                  <a:cubicBezTo>
                    <a:pt x="2147" y="2095"/>
                    <a:pt x="2311" y="1767"/>
                    <a:pt x="2262" y="1439"/>
                  </a:cubicBezTo>
                  <a:cubicBezTo>
                    <a:pt x="2212" y="1102"/>
                    <a:pt x="1924" y="879"/>
                    <a:pt x="1616" y="879"/>
                  </a:cubicBezTo>
                  <a:cubicBezTo>
                    <a:pt x="1520" y="879"/>
                    <a:pt x="1421" y="901"/>
                    <a:pt x="1328" y="947"/>
                  </a:cubicBezTo>
                  <a:cubicBezTo>
                    <a:pt x="951" y="1144"/>
                    <a:pt x="1066" y="1701"/>
                    <a:pt x="1475" y="1750"/>
                  </a:cubicBezTo>
                  <a:cubicBezTo>
                    <a:pt x="1506" y="1758"/>
                    <a:pt x="1536" y="1762"/>
                    <a:pt x="1566" y="1762"/>
                  </a:cubicBezTo>
                  <a:cubicBezTo>
                    <a:pt x="1788" y="1762"/>
                    <a:pt x="1963" y="1556"/>
                    <a:pt x="1934" y="1324"/>
                  </a:cubicBezTo>
                  <a:cubicBezTo>
                    <a:pt x="1928" y="1285"/>
                    <a:pt x="1955" y="1251"/>
                    <a:pt x="1991" y="1251"/>
                  </a:cubicBezTo>
                  <a:cubicBezTo>
                    <a:pt x="2046" y="1251"/>
                    <a:pt x="2121" y="1330"/>
                    <a:pt x="2131" y="1587"/>
                  </a:cubicBezTo>
                  <a:cubicBezTo>
                    <a:pt x="2147" y="1701"/>
                    <a:pt x="2131" y="1832"/>
                    <a:pt x="2065" y="1947"/>
                  </a:cubicBezTo>
                  <a:cubicBezTo>
                    <a:pt x="1933" y="2168"/>
                    <a:pt x="1681" y="2296"/>
                    <a:pt x="1429" y="2296"/>
                  </a:cubicBezTo>
                  <a:cubicBezTo>
                    <a:pt x="1401" y="2296"/>
                    <a:pt x="1373" y="2295"/>
                    <a:pt x="1344" y="2291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1" y="1233"/>
                    <a:pt x="787" y="603"/>
                  </a:cubicBezTo>
                  <a:cubicBezTo>
                    <a:pt x="1051" y="310"/>
                    <a:pt x="1436" y="184"/>
                    <a:pt x="1851" y="184"/>
                  </a:cubicBezTo>
                  <a:cubicBezTo>
                    <a:pt x="2365" y="184"/>
                    <a:pt x="2925" y="377"/>
                    <a:pt x="3360" y="685"/>
                  </a:cubicBezTo>
                  <a:cubicBezTo>
                    <a:pt x="5065" y="1980"/>
                    <a:pt x="4819" y="4242"/>
                    <a:pt x="4327" y="5389"/>
                  </a:cubicBezTo>
                  <a:cubicBezTo>
                    <a:pt x="4050" y="6074"/>
                    <a:pt x="3594" y="6662"/>
                    <a:pt x="3008" y="7088"/>
                  </a:cubicBezTo>
                  <a:lnTo>
                    <a:pt x="3008" y="7088"/>
                  </a:lnTo>
                  <a:cubicBezTo>
                    <a:pt x="3098" y="7032"/>
                    <a:pt x="3846" y="6596"/>
                    <a:pt x="4409" y="5439"/>
                  </a:cubicBezTo>
                  <a:cubicBezTo>
                    <a:pt x="4950" y="4291"/>
                    <a:pt x="5262" y="1914"/>
                    <a:pt x="3459" y="538"/>
                  </a:cubicBezTo>
                  <a:cubicBezTo>
                    <a:pt x="3098" y="292"/>
                    <a:pt x="2688" y="128"/>
                    <a:pt x="2262" y="62"/>
                  </a:cubicBezTo>
                  <a:cubicBezTo>
                    <a:pt x="2087" y="27"/>
                    <a:pt x="1886" y="1"/>
                    <a:pt x="1672" y="1"/>
                  </a:cubicBezTo>
                  <a:close/>
                  <a:moveTo>
                    <a:pt x="3008" y="7088"/>
                  </a:moveTo>
                  <a:lnTo>
                    <a:pt x="3008" y="7088"/>
                  </a:lnTo>
                  <a:cubicBezTo>
                    <a:pt x="3002" y="7092"/>
                    <a:pt x="2999" y="7094"/>
                    <a:pt x="3000" y="7094"/>
                  </a:cubicBezTo>
                  <a:cubicBezTo>
                    <a:pt x="3003" y="7092"/>
                    <a:pt x="3006" y="7090"/>
                    <a:pt x="3008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4815400" y="365532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82" y="1"/>
                  </a:moveTo>
                  <a:cubicBezTo>
                    <a:pt x="0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5" y="7278"/>
                    <a:pt x="3590" y="5590"/>
                    <a:pt x="4459" y="4246"/>
                  </a:cubicBezTo>
                  <a:cubicBezTo>
                    <a:pt x="5196" y="3099"/>
                    <a:pt x="4245" y="2574"/>
                    <a:pt x="4245" y="2574"/>
                  </a:cubicBezTo>
                  <a:cubicBezTo>
                    <a:pt x="3836" y="3164"/>
                    <a:pt x="3360" y="3000"/>
                    <a:pt x="3016" y="3738"/>
                  </a:cubicBezTo>
                  <a:cubicBezTo>
                    <a:pt x="2656" y="4476"/>
                    <a:pt x="3262" y="5803"/>
                    <a:pt x="3262" y="5803"/>
                  </a:cubicBezTo>
                  <a:cubicBezTo>
                    <a:pt x="2065" y="4935"/>
                    <a:pt x="2295" y="4164"/>
                    <a:pt x="2656" y="3754"/>
                  </a:cubicBezTo>
                  <a:cubicBezTo>
                    <a:pt x="3000" y="3361"/>
                    <a:pt x="2508" y="3017"/>
                    <a:pt x="2524" y="2787"/>
                  </a:cubicBezTo>
                  <a:cubicBezTo>
                    <a:pt x="2541" y="2640"/>
                    <a:pt x="2574" y="2509"/>
                    <a:pt x="2639" y="2378"/>
                  </a:cubicBezTo>
                  <a:cubicBezTo>
                    <a:pt x="2639" y="2378"/>
                    <a:pt x="2565" y="2323"/>
                    <a:pt x="2424" y="2323"/>
                  </a:cubicBezTo>
                  <a:cubicBezTo>
                    <a:pt x="2309" y="2323"/>
                    <a:pt x="2150" y="2359"/>
                    <a:pt x="1951" y="2492"/>
                  </a:cubicBezTo>
                  <a:cubicBezTo>
                    <a:pt x="1213" y="2984"/>
                    <a:pt x="1525" y="4082"/>
                    <a:pt x="1525" y="4082"/>
                  </a:cubicBezTo>
                  <a:cubicBezTo>
                    <a:pt x="1000" y="3345"/>
                    <a:pt x="1180" y="2591"/>
                    <a:pt x="1770" y="2066"/>
                  </a:cubicBezTo>
                  <a:cubicBezTo>
                    <a:pt x="2360" y="1542"/>
                    <a:pt x="1803" y="1066"/>
                    <a:pt x="1410" y="853"/>
                  </a:cubicBezTo>
                  <a:cubicBezTo>
                    <a:pt x="1016" y="624"/>
                    <a:pt x="1082" y="1"/>
                    <a:pt x="1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4755150" y="3629925"/>
              <a:ext cx="75425" cy="113125"/>
            </a:xfrm>
            <a:custGeom>
              <a:avLst/>
              <a:gdLst/>
              <a:ahLst/>
              <a:cxnLst/>
              <a:rect l="l" t="t" r="r" b="b"/>
              <a:pathLst>
                <a:path w="3017" h="4525" extrusionOk="0">
                  <a:moveTo>
                    <a:pt x="443" y="1"/>
                  </a:moveTo>
                  <a:cubicBezTo>
                    <a:pt x="443" y="17"/>
                    <a:pt x="1" y="2017"/>
                    <a:pt x="3017" y="4525"/>
                  </a:cubicBezTo>
                  <a:cubicBezTo>
                    <a:pt x="3017" y="4525"/>
                    <a:pt x="2459" y="3852"/>
                    <a:pt x="2722" y="3098"/>
                  </a:cubicBezTo>
                  <a:cubicBezTo>
                    <a:pt x="2984" y="2344"/>
                    <a:pt x="2672" y="2066"/>
                    <a:pt x="2427" y="1820"/>
                  </a:cubicBezTo>
                  <a:cubicBezTo>
                    <a:pt x="2295" y="1656"/>
                    <a:pt x="2279" y="1427"/>
                    <a:pt x="2410" y="1263"/>
                  </a:cubicBezTo>
                  <a:cubicBezTo>
                    <a:pt x="2410" y="1263"/>
                    <a:pt x="2365" y="1253"/>
                    <a:pt x="2302" y="1253"/>
                  </a:cubicBezTo>
                  <a:cubicBezTo>
                    <a:pt x="2137" y="1253"/>
                    <a:pt x="1847" y="1321"/>
                    <a:pt x="1918" y="1820"/>
                  </a:cubicBezTo>
                  <a:cubicBezTo>
                    <a:pt x="2033" y="2508"/>
                    <a:pt x="2066" y="2623"/>
                    <a:pt x="1853" y="2640"/>
                  </a:cubicBezTo>
                  <a:cubicBezTo>
                    <a:pt x="1848" y="2640"/>
                    <a:pt x="1843" y="2640"/>
                    <a:pt x="1838" y="2640"/>
                  </a:cubicBezTo>
                  <a:cubicBezTo>
                    <a:pt x="1642" y="2640"/>
                    <a:pt x="1690" y="2307"/>
                    <a:pt x="1754" y="2115"/>
                  </a:cubicBezTo>
                  <a:cubicBezTo>
                    <a:pt x="1804" y="1935"/>
                    <a:pt x="2050" y="1099"/>
                    <a:pt x="1394" y="820"/>
                  </a:cubicBezTo>
                  <a:cubicBezTo>
                    <a:pt x="755" y="541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4891200" y="38446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cubicBezTo>
                    <a:pt x="787" y="492"/>
                    <a:pt x="1066" y="1181"/>
                    <a:pt x="951" y="2476"/>
                  </a:cubicBezTo>
                  <a:cubicBezTo>
                    <a:pt x="853" y="3754"/>
                    <a:pt x="1" y="4262"/>
                    <a:pt x="1" y="4262"/>
                  </a:cubicBezTo>
                  <a:cubicBezTo>
                    <a:pt x="3590" y="2426"/>
                    <a:pt x="2295" y="755"/>
                    <a:pt x="1951" y="509"/>
                  </a:cubicBezTo>
                  <a:cubicBezTo>
                    <a:pt x="1607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4893250" y="3910450"/>
              <a:ext cx="197125" cy="145050"/>
            </a:xfrm>
            <a:custGeom>
              <a:avLst/>
              <a:gdLst/>
              <a:ahLst/>
              <a:cxnLst/>
              <a:rect l="l" t="t" r="r" b="b"/>
              <a:pathLst>
                <a:path w="7885" h="5802" extrusionOk="0">
                  <a:moveTo>
                    <a:pt x="3221" y="1"/>
                  </a:moveTo>
                  <a:cubicBezTo>
                    <a:pt x="2840" y="1"/>
                    <a:pt x="2424" y="335"/>
                    <a:pt x="2017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94" y="1974"/>
                    <a:pt x="3033" y="2597"/>
                    <a:pt x="3672" y="3351"/>
                  </a:cubicBezTo>
                  <a:cubicBezTo>
                    <a:pt x="4311" y="4105"/>
                    <a:pt x="4492" y="5335"/>
                    <a:pt x="6000" y="5712"/>
                  </a:cubicBezTo>
                  <a:cubicBezTo>
                    <a:pt x="6256" y="5775"/>
                    <a:pt x="6479" y="5801"/>
                    <a:pt x="6673" y="5801"/>
                  </a:cubicBezTo>
                  <a:cubicBezTo>
                    <a:pt x="7635" y="5801"/>
                    <a:pt x="7885" y="5155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9" y="5241"/>
                    <a:pt x="7648" y="5241"/>
                  </a:cubicBezTo>
                  <a:cubicBezTo>
                    <a:pt x="7396" y="5241"/>
                    <a:pt x="7249" y="4876"/>
                    <a:pt x="7262" y="4122"/>
                  </a:cubicBezTo>
                  <a:cubicBezTo>
                    <a:pt x="7295" y="3155"/>
                    <a:pt x="6409" y="2876"/>
                    <a:pt x="5295" y="2712"/>
                  </a:cubicBezTo>
                  <a:cubicBezTo>
                    <a:pt x="4180" y="2532"/>
                    <a:pt x="3246" y="2466"/>
                    <a:pt x="3131" y="2089"/>
                  </a:cubicBezTo>
                  <a:cubicBezTo>
                    <a:pt x="3016" y="1729"/>
                    <a:pt x="3508" y="1581"/>
                    <a:pt x="4197" y="1384"/>
                  </a:cubicBezTo>
                  <a:cubicBezTo>
                    <a:pt x="4869" y="1171"/>
                    <a:pt x="4574" y="549"/>
                    <a:pt x="4574" y="548"/>
                  </a:cubicBezTo>
                  <a:lnTo>
                    <a:pt x="4574" y="548"/>
                  </a:lnTo>
                  <a:cubicBezTo>
                    <a:pt x="4522" y="589"/>
                    <a:pt x="4469" y="607"/>
                    <a:pt x="4414" y="607"/>
                  </a:cubicBezTo>
                  <a:cubicBezTo>
                    <a:pt x="4222" y="607"/>
                    <a:pt x="3991" y="393"/>
                    <a:pt x="3623" y="139"/>
                  </a:cubicBezTo>
                  <a:cubicBezTo>
                    <a:pt x="3495" y="46"/>
                    <a:pt x="3360" y="1"/>
                    <a:pt x="32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4798175" y="3969575"/>
              <a:ext cx="192225" cy="157025"/>
            </a:xfrm>
            <a:custGeom>
              <a:avLst/>
              <a:gdLst/>
              <a:ahLst/>
              <a:cxnLst/>
              <a:rect l="l" t="t" r="r" b="b"/>
              <a:pathLst>
                <a:path w="7689" h="6281" extrusionOk="0">
                  <a:moveTo>
                    <a:pt x="4321" y="0"/>
                  </a:moveTo>
                  <a:cubicBezTo>
                    <a:pt x="2710" y="0"/>
                    <a:pt x="1358" y="1109"/>
                    <a:pt x="673" y="2527"/>
                  </a:cubicBezTo>
                  <a:cubicBezTo>
                    <a:pt x="148" y="3625"/>
                    <a:pt x="1" y="4871"/>
                    <a:pt x="230" y="6051"/>
                  </a:cubicBezTo>
                  <a:lnTo>
                    <a:pt x="230" y="6084"/>
                  </a:lnTo>
                  <a:lnTo>
                    <a:pt x="263" y="6232"/>
                  </a:lnTo>
                  <a:lnTo>
                    <a:pt x="279" y="6281"/>
                  </a:lnTo>
                  <a:lnTo>
                    <a:pt x="279" y="6232"/>
                  </a:lnTo>
                  <a:cubicBezTo>
                    <a:pt x="247" y="6084"/>
                    <a:pt x="247" y="5936"/>
                    <a:pt x="230" y="5773"/>
                  </a:cubicBezTo>
                  <a:cubicBezTo>
                    <a:pt x="247" y="4904"/>
                    <a:pt x="427" y="4052"/>
                    <a:pt x="738" y="3248"/>
                  </a:cubicBezTo>
                  <a:cubicBezTo>
                    <a:pt x="1148" y="2248"/>
                    <a:pt x="1869" y="1429"/>
                    <a:pt x="2804" y="904"/>
                  </a:cubicBezTo>
                  <a:cubicBezTo>
                    <a:pt x="3349" y="583"/>
                    <a:pt x="4065" y="334"/>
                    <a:pt x="4774" y="334"/>
                  </a:cubicBezTo>
                  <a:cubicBezTo>
                    <a:pt x="5364" y="334"/>
                    <a:pt x="5949" y="507"/>
                    <a:pt x="6426" y="954"/>
                  </a:cubicBezTo>
                  <a:cubicBezTo>
                    <a:pt x="7475" y="1871"/>
                    <a:pt x="7147" y="3806"/>
                    <a:pt x="5934" y="4084"/>
                  </a:cubicBezTo>
                  <a:cubicBezTo>
                    <a:pt x="5797" y="4125"/>
                    <a:pt x="5654" y="4144"/>
                    <a:pt x="5513" y="4144"/>
                  </a:cubicBezTo>
                  <a:cubicBezTo>
                    <a:pt x="5082" y="4144"/>
                    <a:pt x="4665" y="3963"/>
                    <a:pt x="4443" y="3642"/>
                  </a:cubicBezTo>
                  <a:cubicBezTo>
                    <a:pt x="4148" y="3232"/>
                    <a:pt x="4131" y="2691"/>
                    <a:pt x="4410" y="2281"/>
                  </a:cubicBezTo>
                  <a:cubicBezTo>
                    <a:pt x="4599" y="2003"/>
                    <a:pt x="4903" y="1845"/>
                    <a:pt x="5217" y="1845"/>
                  </a:cubicBezTo>
                  <a:cubicBezTo>
                    <a:pt x="5364" y="1845"/>
                    <a:pt x="5514" y="1880"/>
                    <a:pt x="5656" y="1953"/>
                  </a:cubicBezTo>
                  <a:cubicBezTo>
                    <a:pt x="5836" y="2035"/>
                    <a:pt x="5951" y="2216"/>
                    <a:pt x="5951" y="2412"/>
                  </a:cubicBezTo>
                  <a:cubicBezTo>
                    <a:pt x="5951" y="2412"/>
                    <a:pt x="5951" y="2545"/>
                    <a:pt x="5867" y="2545"/>
                  </a:cubicBezTo>
                  <a:cubicBezTo>
                    <a:pt x="5862" y="2545"/>
                    <a:pt x="5858" y="2544"/>
                    <a:pt x="5852" y="2544"/>
                  </a:cubicBezTo>
                  <a:cubicBezTo>
                    <a:pt x="5754" y="2544"/>
                    <a:pt x="5787" y="2380"/>
                    <a:pt x="5525" y="2314"/>
                  </a:cubicBezTo>
                  <a:cubicBezTo>
                    <a:pt x="5495" y="2307"/>
                    <a:pt x="5466" y="2304"/>
                    <a:pt x="5437" y="2304"/>
                  </a:cubicBezTo>
                  <a:cubicBezTo>
                    <a:pt x="5180" y="2304"/>
                    <a:pt x="4974" y="2557"/>
                    <a:pt x="5033" y="2822"/>
                  </a:cubicBezTo>
                  <a:cubicBezTo>
                    <a:pt x="5074" y="2988"/>
                    <a:pt x="5313" y="3115"/>
                    <a:pt x="5553" y="3115"/>
                  </a:cubicBezTo>
                  <a:cubicBezTo>
                    <a:pt x="5692" y="3115"/>
                    <a:pt x="5832" y="3072"/>
                    <a:pt x="5934" y="2970"/>
                  </a:cubicBezTo>
                  <a:cubicBezTo>
                    <a:pt x="6000" y="2904"/>
                    <a:pt x="6049" y="2822"/>
                    <a:pt x="6082" y="2724"/>
                  </a:cubicBezTo>
                  <a:cubicBezTo>
                    <a:pt x="6180" y="2412"/>
                    <a:pt x="6049" y="2068"/>
                    <a:pt x="5754" y="1904"/>
                  </a:cubicBezTo>
                  <a:cubicBezTo>
                    <a:pt x="5587" y="1806"/>
                    <a:pt x="5403" y="1759"/>
                    <a:pt x="5221" y="1759"/>
                  </a:cubicBezTo>
                  <a:cubicBezTo>
                    <a:pt x="4886" y="1759"/>
                    <a:pt x="4557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00" y="4062"/>
                    <a:pt x="5077" y="4263"/>
                    <a:pt x="5570" y="4263"/>
                  </a:cubicBezTo>
                  <a:cubicBezTo>
                    <a:pt x="5708" y="4263"/>
                    <a:pt x="5847" y="4248"/>
                    <a:pt x="5984" y="4215"/>
                  </a:cubicBezTo>
                  <a:cubicBezTo>
                    <a:pt x="7328" y="3888"/>
                    <a:pt x="7688" y="1806"/>
                    <a:pt x="6541" y="806"/>
                  </a:cubicBezTo>
                  <a:cubicBezTo>
                    <a:pt x="6410" y="675"/>
                    <a:pt x="6246" y="560"/>
                    <a:pt x="6065" y="462"/>
                  </a:cubicBezTo>
                  <a:cubicBezTo>
                    <a:pt x="5574" y="167"/>
                    <a:pt x="5016" y="19"/>
                    <a:pt x="4459" y="3"/>
                  </a:cubicBezTo>
                  <a:cubicBezTo>
                    <a:pt x="4413" y="1"/>
                    <a:pt x="4367" y="0"/>
                    <a:pt x="43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4807600" y="401772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14" y="1"/>
                  </a:moveTo>
                  <a:cubicBezTo>
                    <a:pt x="2116" y="1"/>
                    <a:pt x="1865" y="69"/>
                    <a:pt x="1574" y="241"/>
                  </a:cubicBezTo>
                  <a:cubicBezTo>
                    <a:pt x="329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85" y="1"/>
                    <a:pt x="23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4905550" y="4011850"/>
              <a:ext cx="130325" cy="112650"/>
            </a:xfrm>
            <a:custGeom>
              <a:avLst/>
              <a:gdLst/>
              <a:ahLst/>
              <a:cxnLst/>
              <a:rect l="l" t="t" r="r" b="b"/>
              <a:pathLst>
                <a:path w="5213" h="4506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60" y="689"/>
                    <a:pt x="3016" y="1770"/>
                  </a:cubicBezTo>
                  <a:cubicBezTo>
                    <a:pt x="2688" y="2836"/>
                    <a:pt x="1836" y="3065"/>
                    <a:pt x="1197" y="3131"/>
                  </a:cubicBezTo>
                  <a:cubicBezTo>
                    <a:pt x="574" y="3196"/>
                    <a:pt x="131" y="3459"/>
                    <a:pt x="0" y="4327"/>
                  </a:cubicBezTo>
                  <a:cubicBezTo>
                    <a:pt x="134" y="4232"/>
                    <a:pt x="295" y="4181"/>
                    <a:pt x="462" y="4181"/>
                  </a:cubicBezTo>
                  <a:cubicBezTo>
                    <a:pt x="581" y="4181"/>
                    <a:pt x="703" y="4207"/>
                    <a:pt x="820" y="4262"/>
                  </a:cubicBezTo>
                  <a:cubicBezTo>
                    <a:pt x="1056" y="4371"/>
                    <a:pt x="1449" y="4505"/>
                    <a:pt x="1845" y="4505"/>
                  </a:cubicBezTo>
                  <a:cubicBezTo>
                    <a:pt x="2162" y="4505"/>
                    <a:pt x="2480" y="4419"/>
                    <a:pt x="2721" y="4164"/>
                  </a:cubicBezTo>
                  <a:cubicBezTo>
                    <a:pt x="3098" y="3754"/>
                    <a:pt x="3246" y="3196"/>
                    <a:pt x="3131" y="2672"/>
                  </a:cubicBezTo>
                  <a:cubicBezTo>
                    <a:pt x="3131" y="2365"/>
                    <a:pt x="3067" y="1836"/>
                    <a:pt x="3348" y="1836"/>
                  </a:cubicBezTo>
                  <a:cubicBezTo>
                    <a:pt x="3352" y="1836"/>
                    <a:pt x="3356" y="1836"/>
                    <a:pt x="3360" y="1836"/>
                  </a:cubicBezTo>
                  <a:cubicBezTo>
                    <a:pt x="3360" y="1836"/>
                    <a:pt x="3364" y="1835"/>
                    <a:pt x="3370" y="1835"/>
                  </a:cubicBezTo>
                  <a:cubicBezTo>
                    <a:pt x="3412" y="1835"/>
                    <a:pt x="3588" y="1861"/>
                    <a:pt x="3574" y="2279"/>
                  </a:cubicBezTo>
                  <a:cubicBezTo>
                    <a:pt x="3574" y="2737"/>
                    <a:pt x="3541" y="3033"/>
                    <a:pt x="4164" y="3213"/>
                  </a:cubicBezTo>
                  <a:cubicBezTo>
                    <a:pt x="4508" y="3311"/>
                    <a:pt x="4819" y="3475"/>
                    <a:pt x="5082" y="3721"/>
                  </a:cubicBezTo>
                  <a:cubicBezTo>
                    <a:pt x="4967" y="3508"/>
                    <a:pt x="4950" y="3262"/>
                    <a:pt x="5000" y="3033"/>
                  </a:cubicBezTo>
                  <a:cubicBezTo>
                    <a:pt x="5131" y="2688"/>
                    <a:pt x="5213" y="2082"/>
                    <a:pt x="4655" y="1688"/>
                  </a:cubicBezTo>
                  <a:cubicBezTo>
                    <a:pt x="4082" y="1295"/>
                    <a:pt x="3524" y="1066"/>
                    <a:pt x="3393" y="672"/>
                  </a:cubicBezTo>
                  <a:cubicBezTo>
                    <a:pt x="3311" y="426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4983800" y="4087250"/>
              <a:ext cx="31600" cy="50000"/>
            </a:xfrm>
            <a:custGeom>
              <a:avLst/>
              <a:gdLst/>
              <a:ahLst/>
              <a:cxnLst/>
              <a:rect l="l" t="t" r="r" b="b"/>
              <a:pathLst>
                <a:path w="1264" h="2000" extrusionOk="0">
                  <a:moveTo>
                    <a:pt x="312" y="0"/>
                  </a:moveTo>
                  <a:cubicBezTo>
                    <a:pt x="329" y="197"/>
                    <a:pt x="312" y="394"/>
                    <a:pt x="263" y="574"/>
                  </a:cubicBezTo>
                  <a:cubicBezTo>
                    <a:pt x="181" y="836"/>
                    <a:pt x="1" y="1246"/>
                    <a:pt x="444" y="1541"/>
                  </a:cubicBezTo>
                  <a:cubicBezTo>
                    <a:pt x="460" y="1541"/>
                    <a:pt x="476" y="1557"/>
                    <a:pt x="493" y="1557"/>
                  </a:cubicBezTo>
                  <a:cubicBezTo>
                    <a:pt x="1001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6" y="1459"/>
                    <a:pt x="1132" y="1377"/>
                    <a:pt x="1148" y="1295"/>
                  </a:cubicBezTo>
                  <a:cubicBezTo>
                    <a:pt x="1263" y="934"/>
                    <a:pt x="1099" y="541"/>
                    <a:pt x="771" y="361"/>
                  </a:cubicBezTo>
                  <a:cubicBezTo>
                    <a:pt x="329" y="99"/>
                    <a:pt x="312" y="0"/>
                    <a:pt x="3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4985050" y="3871850"/>
              <a:ext cx="172950" cy="122025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39" y="0"/>
                  </a:moveTo>
                  <a:cubicBezTo>
                    <a:pt x="1049" y="0"/>
                    <a:pt x="571" y="822"/>
                    <a:pt x="689" y="1371"/>
                  </a:cubicBezTo>
                  <a:cubicBezTo>
                    <a:pt x="823" y="1984"/>
                    <a:pt x="1434" y="2011"/>
                    <a:pt x="1541" y="2011"/>
                  </a:cubicBezTo>
                  <a:cubicBezTo>
                    <a:pt x="1552" y="2011"/>
                    <a:pt x="1557" y="2010"/>
                    <a:pt x="1557" y="2010"/>
                  </a:cubicBezTo>
                  <a:cubicBezTo>
                    <a:pt x="1295" y="1896"/>
                    <a:pt x="1180" y="1584"/>
                    <a:pt x="1295" y="1338"/>
                  </a:cubicBezTo>
                  <a:cubicBezTo>
                    <a:pt x="1340" y="1266"/>
                    <a:pt x="1388" y="1239"/>
                    <a:pt x="1441" y="1239"/>
                  </a:cubicBezTo>
                  <a:cubicBezTo>
                    <a:pt x="1542" y="1239"/>
                    <a:pt x="1657" y="1339"/>
                    <a:pt x="1787" y="1404"/>
                  </a:cubicBezTo>
                  <a:cubicBezTo>
                    <a:pt x="1827" y="1427"/>
                    <a:pt x="1865" y="1438"/>
                    <a:pt x="1901" y="1438"/>
                  </a:cubicBezTo>
                  <a:cubicBezTo>
                    <a:pt x="2040" y="1438"/>
                    <a:pt x="2144" y="1279"/>
                    <a:pt x="2197" y="1109"/>
                  </a:cubicBezTo>
                  <a:cubicBezTo>
                    <a:pt x="2237" y="968"/>
                    <a:pt x="2339" y="827"/>
                    <a:pt x="2527" y="827"/>
                  </a:cubicBezTo>
                  <a:cubicBezTo>
                    <a:pt x="2644" y="827"/>
                    <a:pt x="2794" y="882"/>
                    <a:pt x="2983" y="1027"/>
                  </a:cubicBezTo>
                  <a:cubicBezTo>
                    <a:pt x="3459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21" y="1470"/>
                  </a:cubicBezTo>
                  <a:cubicBezTo>
                    <a:pt x="2680" y="1457"/>
                    <a:pt x="2639" y="1451"/>
                    <a:pt x="2598" y="1451"/>
                  </a:cubicBezTo>
                  <a:cubicBezTo>
                    <a:pt x="2425" y="1451"/>
                    <a:pt x="2260" y="1556"/>
                    <a:pt x="2180" y="1715"/>
                  </a:cubicBezTo>
                  <a:cubicBezTo>
                    <a:pt x="2442" y="1715"/>
                    <a:pt x="2459" y="2092"/>
                    <a:pt x="2311" y="2306"/>
                  </a:cubicBezTo>
                  <a:cubicBezTo>
                    <a:pt x="2164" y="2502"/>
                    <a:pt x="2213" y="2650"/>
                    <a:pt x="2344" y="2732"/>
                  </a:cubicBezTo>
                  <a:cubicBezTo>
                    <a:pt x="2492" y="2814"/>
                    <a:pt x="2705" y="2814"/>
                    <a:pt x="2524" y="3191"/>
                  </a:cubicBezTo>
                  <a:cubicBezTo>
                    <a:pt x="2344" y="3568"/>
                    <a:pt x="1639" y="3584"/>
                    <a:pt x="1639" y="3584"/>
                  </a:cubicBezTo>
                  <a:cubicBezTo>
                    <a:pt x="1787" y="3371"/>
                    <a:pt x="1754" y="3076"/>
                    <a:pt x="1557" y="2912"/>
                  </a:cubicBezTo>
                  <a:cubicBezTo>
                    <a:pt x="1557" y="3076"/>
                    <a:pt x="1443" y="3223"/>
                    <a:pt x="1295" y="3273"/>
                  </a:cubicBezTo>
                  <a:cubicBezTo>
                    <a:pt x="1000" y="3371"/>
                    <a:pt x="1016" y="3273"/>
                    <a:pt x="754" y="3502"/>
                  </a:cubicBezTo>
                  <a:cubicBezTo>
                    <a:pt x="623" y="3617"/>
                    <a:pt x="435" y="3646"/>
                    <a:pt x="279" y="3646"/>
                  </a:cubicBezTo>
                  <a:cubicBezTo>
                    <a:pt x="123" y="3646"/>
                    <a:pt x="0" y="3617"/>
                    <a:pt x="0" y="3617"/>
                  </a:cubicBezTo>
                  <a:lnTo>
                    <a:pt x="0" y="3617"/>
                  </a:lnTo>
                  <a:cubicBezTo>
                    <a:pt x="180" y="3715"/>
                    <a:pt x="377" y="3781"/>
                    <a:pt x="574" y="3797"/>
                  </a:cubicBezTo>
                  <a:cubicBezTo>
                    <a:pt x="1016" y="3830"/>
                    <a:pt x="1459" y="3895"/>
                    <a:pt x="1885" y="3994"/>
                  </a:cubicBezTo>
                  <a:cubicBezTo>
                    <a:pt x="3065" y="4354"/>
                    <a:pt x="3787" y="4846"/>
                    <a:pt x="4688" y="4879"/>
                  </a:cubicBezTo>
                  <a:cubicBezTo>
                    <a:pt x="4720" y="4880"/>
                    <a:pt x="4751" y="4881"/>
                    <a:pt x="4783" y="4881"/>
                  </a:cubicBezTo>
                  <a:cubicBezTo>
                    <a:pt x="5196" y="4881"/>
                    <a:pt x="5618" y="4782"/>
                    <a:pt x="5983" y="4584"/>
                  </a:cubicBezTo>
                  <a:cubicBezTo>
                    <a:pt x="6786" y="4125"/>
                    <a:pt x="6917" y="2945"/>
                    <a:pt x="6458" y="2355"/>
                  </a:cubicBezTo>
                  <a:cubicBezTo>
                    <a:pt x="6227" y="2016"/>
                    <a:pt x="5863" y="1861"/>
                    <a:pt x="5523" y="1861"/>
                  </a:cubicBezTo>
                  <a:cubicBezTo>
                    <a:pt x="5188" y="1861"/>
                    <a:pt x="4876" y="2012"/>
                    <a:pt x="4737" y="2289"/>
                  </a:cubicBezTo>
                  <a:cubicBezTo>
                    <a:pt x="4491" y="2617"/>
                    <a:pt x="4524" y="3092"/>
                    <a:pt x="4819" y="3371"/>
                  </a:cubicBezTo>
                  <a:lnTo>
                    <a:pt x="4819" y="3387"/>
                  </a:lnTo>
                  <a:cubicBezTo>
                    <a:pt x="4852" y="3404"/>
                    <a:pt x="4868" y="3420"/>
                    <a:pt x="4885" y="3437"/>
                  </a:cubicBezTo>
                  <a:cubicBezTo>
                    <a:pt x="4901" y="3437"/>
                    <a:pt x="4918" y="3453"/>
                    <a:pt x="4918" y="3453"/>
                  </a:cubicBezTo>
                  <a:cubicBezTo>
                    <a:pt x="5020" y="3512"/>
                    <a:pt x="5150" y="3543"/>
                    <a:pt x="5277" y="3543"/>
                  </a:cubicBezTo>
                  <a:cubicBezTo>
                    <a:pt x="5534" y="3543"/>
                    <a:pt x="5781" y="3416"/>
                    <a:pt x="5770" y="3141"/>
                  </a:cubicBezTo>
                  <a:cubicBezTo>
                    <a:pt x="5777" y="2945"/>
                    <a:pt x="5612" y="2860"/>
                    <a:pt x="5432" y="2860"/>
                  </a:cubicBezTo>
                  <a:cubicBezTo>
                    <a:pt x="5177" y="2860"/>
                    <a:pt x="4891" y="3030"/>
                    <a:pt x="5016" y="3289"/>
                  </a:cubicBezTo>
                  <a:cubicBezTo>
                    <a:pt x="5016" y="3312"/>
                    <a:pt x="5012" y="3335"/>
                    <a:pt x="4987" y="3335"/>
                  </a:cubicBezTo>
                  <a:cubicBezTo>
                    <a:pt x="4959" y="3335"/>
                    <a:pt x="4901" y="3304"/>
                    <a:pt x="4786" y="3207"/>
                  </a:cubicBezTo>
                  <a:cubicBezTo>
                    <a:pt x="4672" y="3109"/>
                    <a:pt x="4622" y="2961"/>
                    <a:pt x="4622" y="2797"/>
                  </a:cubicBezTo>
                  <a:cubicBezTo>
                    <a:pt x="4622" y="2617"/>
                    <a:pt x="4672" y="2453"/>
                    <a:pt x="4786" y="2322"/>
                  </a:cubicBezTo>
                  <a:cubicBezTo>
                    <a:pt x="4921" y="2085"/>
                    <a:pt x="5195" y="1959"/>
                    <a:pt x="5488" y="1959"/>
                  </a:cubicBezTo>
                  <a:cubicBezTo>
                    <a:pt x="5803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0" y="2437"/>
                  </a:cubicBezTo>
                  <a:cubicBezTo>
                    <a:pt x="6573" y="2863"/>
                    <a:pt x="6557" y="3355"/>
                    <a:pt x="6327" y="3764"/>
                  </a:cubicBezTo>
                  <a:cubicBezTo>
                    <a:pt x="6048" y="4256"/>
                    <a:pt x="5411" y="4603"/>
                    <a:pt x="4577" y="4603"/>
                  </a:cubicBezTo>
                  <a:cubicBezTo>
                    <a:pt x="4187" y="4603"/>
                    <a:pt x="3754" y="4527"/>
                    <a:pt x="3295" y="4354"/>
                  </a:cubicBezTo>
                  <a:cubicBezTo>
                    <a:pt x="3262" y="4338"/>
                    <a:pt x="3016" y="4256"/>
                    <a:pt x="2869" y="4191"/>
                  </a:cubicBezTo>
                  <a:cubicBezTo>
                    <a:pt x="2459" y="3977"/>
                    <a:pt x="2016" y="3830"/>
                    <a:pt x="1557" y="3748"/>
                  </a:cubicBezTo>
                  <a:cubicBezTo>
                    <a:pt x="1738" y="3732"/>
                    <a:pt x="1934" y="3699"/>
                    <a:pt x="2131" y="3666"/>
                  </a:cubicBezTo>
                  <a:cubicBezTo>
                    <a:pt x="3885" y="3322"/>
                    <a:pt x="4147" y="830"/>
                    <a:pt x="2688" y="175"/>
                  </a:cubicBezTo>
                  <a:cubicBezTo>
                    <a:pt x="2414" y="52"/>
                    <a:pt x="2163" y="0"/>
                    <a:pt x="193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5069050" y="39372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1" y="804"/>
                    <a:pt x="3557" y="1591"/>
                    <a:pt x="2902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20" y="2468"/>
                    <a:pt x="1" y="2165"/>
                    <a:pt x="0" y="2165"/>
                  </a:cubicBezTo>
                  <a:lnTo>
                    <a:pt x="0" y="2165"/>
                  </a:lnTo>
                  <a:cubicBezTo>
                    <a:pt x="1344" y="2869"/>
                    <a:pt x="1853" y="2640"/>
                    <a:pt x="2213" y="3050"/>
                  </a:cubicBezTo>
                  <a:cubicBezTo>
                    <a:pt x="2381" y="3233"/>
                    <a:pt x="2556" y="3288"/>
                    <a:pt x="2717" y="3288"/>
                  </a:cubicBezTo>
                  <a:cubicBezTo>
                    <a:pt x="2901" y="3288"/>
                    <a:pt x="3067" y="3216"/>
                    <a:pt x="3180" y="3181"/>
                  </a:cubicBezTo>
                  <a:cubicBezTo>
                    <a:pt x="3204" y="3174"/>
                    <a:pt x="3228" y="3171"/>
                    <a:pt x="3254" y="3171"/>
                  </a:cubicBezTo>
                  <a:cubicBezTo>
                    <a:pt x="3352" y="3171"/>
                    <a:pt x="3456" y="3221"/>
                    <a:pt x="3508" y="3312"/>
                  </a:cubicBezTo>
                  <a:cubicBezTo>
                    <a:pt x="3524" y="3099"/>
                    <a:pt x="3475" y="2886"/>
                    <a:pt x="3361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9" y="2460"/>
                    <a:pt x="3787" y="2181"/>
                    <a:pt x="4098" y="1722"/>
                  </a:cubicBezTo>
                  <a:cubicBezTo>
                    <a:pt x="4655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4920300" y="3751925"/>
              <a:ext cx="111475" cy="157500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29" y="0"/>
                  </a:moveTo>
                  <a:cubicBezTo>
                    <a:pt x="1404" y="0"/>
                    <a:pt x="995" y="153"/>
                    <a:pt x="722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5" y="2447"/>
                    <a:pt x="1435" y="2447"/>
                  </a:cubicBezTo>
                  <a:cubicBezTo>
                    <a:pt x="1574" y="2447"/>
                    <a:pt x="1713" y="2415"/>
                    <a:pt x="1836" y="2349"/>
                  </a:cubicBezTo>
                  <a:lnTo>
                    <a:pt x="1869" y="2333"/>
                  </a:lnTo>
                  <a:lnTo>
                    <a:pt x="1918" y="2300"/>
                  </a:lnTo>
                  <a:lnTo>
                    <a:pt x="1967" y="2267"/>
                  </a:lnTo>
                  <a:lnTo>
                    <a:pt x="2016" y="2218"/>
                  </a:lnTo>
                  <a:lnTo>
                    <a:pt x="2082" y="2152"/>
                  </a:lnTo>
                  <a:cubicBezTo>
                    <a:pt x="2246" y="1988"/>
                    <a:pt x="2311" y="1743"/>
                    <a:pt x="2279" y="1513"/>
                  </a:cubicBezTo>
                  <a:cubicBezTo>
                    <a:pt x="2246" y="1169"/>
                    <a:pt x="2038" y="1022"/>
                    <a:pt x="1843" y="1022"/>
                  </a:cubicBezTo>
                  <a:cubicBezTo>
                    <a:pt x="1740" y="1022"/>
                    <a:pt x="1642" y="1063"/>
                    <a:pt x="1574" y="1136"/>
                  </a:cubicBezTo>
                  <a:cubicBezTo>
                    <a:pt x="1410" y="1300"/>
                    <a:pt x="1443" y="1579"/>
                    <a:pt x="1656" y="1693"/>
                  </a:cubicBezTo>
                  <a:cubicBezTo>
                    <a:pt x="1733" y="1728"/>
                    <a:pt x="1802" y="1737"/>
                    <a:pt x="1862" y="1737"/>
                  </a:cubicBezTo>
                  <a:cubicBezTo>
                    <a:pt x="1940" y="1737"/>
                    <a:pt x="2003" y="1721"/>
                    <a:pt x="2046" y="1721"/>
                  </a:cubicBezTo>
                  <a:cubicBezTo>
                    <a:pt x="2097" y="1721"/>
                    <a:pt x="2121" y="1743"/>
                    <a:pt x="2115" y="1841"/>
                  </a:cubicBezTo>
                  <a:cubicBezTo>
                    <a:pt x="2098" y="2038"/>
                    <a:pt x="1967" y="2202"/>
                    <a:pt x="1803" y="2300"/>
                  </a:cubicBezTo>
                  <a:cubicBezTo>
                    <a:pt x="1689" y="2353"/>
                    <a:pt x="1571" y="2378"/>
                    <a:pt x="1455" y="2378"/>
                  </a:cubicBezTo>
                  <a:cubicBezTo>
                    <a:pt x="1321" y="2378"/>
                    <a:pt x="1189" y="2345"/>
                    <a:pt x="1066" y="2283"/>
                  </a:cubicBezTo>
                  <a:cubicBezTo>
                    <a:pt x="525" y="2054"/>
                    <a:pt x="164" y="1120"/>
                    <a:pt x="803" y="562"/>
                  </a:cubicBezTo>
                  <a:cubicBezTo>
                    <a:pt x="1037" y="329"/>
                    <a:pt x="1359" y="184"/>
                    <a:pt x="1700" y="184"/>
                  </a:cubicBezTo>
                  <a:cubicBezTo>
                    <a:pt x="1718" y="184"/>
                    <a:pt x="1736" y="185"/>
                    <a:pt x="1754" y="185"/>
                  </a:cubicBezTo>
                  <a:cubicBezTo>
                    <a:pt x="2492" y="218"/>
                    <a:pt x="3328" y="759"/>
                    <a:pt x="3459" y="2234"/>
                  </a:cubicBezTo>
                  <a:cubicBezTo>
                    <a:pt x="3492" y="2775"/>
                    <a:pt x="3442" y="3333"/>
                    <a:pt x="3295" y="3873"/>
                  </a:cubicBezTo>
                  <a:cubicBezTo>
                    <a:pt x="3164" y="4316"/>
                    <a:pt x="2967" y="4759"/>
                    <a:pt x="2688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57" y="4267"/>
                    <a:pt x="4459" y="2251"/>
                    <a:pt x="3180" y="612"/>
                  </a:cubicBezTo>
                  <a:cubicBezTo>
                    <a:pt x="2837" y="206"/>
                    <a:pt x="2323" y="0"/>
                    <a:pt x="18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4222850" y="4053925"/>
              <a:ext cx="212275" cy="254625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11" y="1"/>
                  </a:moveTo>
                  <a:cubicBezTo>
                    <a:pt x="1306" y="1"/>
                    <a:pt x="474" y="461"/>
                    <a:pt x="246" y="1186"/>
                  </a:cubicBezTo>
                  <a:cubicBezTo>
                    <a:pt x="0" y="1776"/>
                    <a:pt x="197" y="2481"/>
                    <a:pt x="721" y="2874"/>
                  </a:cubicBezTo>
                  <a:cubicBezTo>
                    <a:pt x="738" y="2874"/>
                    <a:pt x="754" y="2890"/>
                    <a:pt x="771" y="2907"/>
                  </a:cubicBezTo>
                  <a:cubicBezTo>
                    <a:pt x="1006" y="3040"/>
                    <a:pt x="1268" y="3106"/>
                    <a:pt x="1529" y="3106"/>
                  </a:cubicBezTo>
                  <a:cubicBezTo>
                    <a:pt x="1813" y="3106"/>
                    <a:pt x="2096" y="3028"/>
                    <a:pt x="2344" y="2874"/>
                  </a:cubicBezTo>
                  <a:cubicBezTo>
                    <a:pt x="2492" y="2776"/>
                    <a:pt x="2623" y="2612"/>
                    <a:pt x="2672" y="2431"/>
                  </a:cubicBezTo>
                  <a:cubicBezTo>
                    <a:pt x="2816" y="2043"/>
                    <a:pt x="2505" y="1654"/>
                    <a:pt x="2116" y="1654"/>
                  </a:cubicBezTo>
                  <a:cubicBezTo>
                    <a:pt x="2062" y="1654"/>
                    <a:pt x="2007" y="1661"/>
                    <a:pt x="1951" y="1677"/>
                  </a:cubicBezTo>
                  <a:cubicBezTo>
                    <a:pt x="1639" y="1743"/>
                    <a:pt x="1443" y="2087"/>
                    <a:pt x="1574" y="2399"/>
                  </a:cubicBezTo>
                  <a:cubicBezTo>
                    <a:pt x="1644" y="2633"/>
                    <a:pt x="1898" y="2666"/>
                    <a:pt x="2038" y="2666"/>
                  </a:cubicBezTo>
                  <a:cubicBezTo>
                    <a:pt x="2094" y="2666"/>
                    <a:pt x="2131" y="2661"/>
                    <a:pt x="2131" y="2661"/>
                  </a:cubicBezTo>
                  <a:lnTo>
                    <a:pt x="2131" y="2661"/>
                  </a:lnTo>
                  <a:cubicBezTo>
                    <a:pt x="2098" y="2759"/>
                    <a:pt x="2033" y="2825"/>
                    <a:pt x="1951" y="2874"/>
                  </a:cubicBezTo>
                  <a:cubicBezTo>
                    <a:pt x="1828" y="2939"/>
                    <a:pt x="1697" y="2972"/>
                    <a:pt x="1566" y="2972"/>
                  </a:cubicBezTo>
                  <a:cubicBezTo>
                    <a:pt x="1435" y="2972"/>
                    <a:pt x="1303" y="2939"/>
                    <a:pt x="1180" y="2874"/>
                  </a:cubicBezTo>
                  <a:cubicBezTo>
                    <a:pt x="1098" y="2825"/>
                    <a:pt x="1033" y="2776"/>
                    <a:pt x="951" y="2710"/>
                  </a:cubicBezTo>
                  <a:cubicBezTo>
                    <a:pt x="525" y="2333"/>
                    <a:pt x="443" y="1087"/>
                    <a:pt x="1164" y="514"/>
                  </a:cubicBezTo>
                  <a:cubicBezTo>
                    <a:pt x="1488" y="278"/>
                    <a:pt x="1879" y="148"/>
                    <a:pt x="2276" y="148"/>
                  </a:cubicBezTo>
                  <a:cubicBezTo>
                    <a:pt x="2320" y="148"/>
                    <a:pt x="2365" y="150"/>
                    <a:pt x="2410" y="153"/>
                  </a:cubicBezTo>
                  <a:cubicBezTo>
                    <a:pt x="2541" y="169"/>
                    <a:pt x="2672" y="186"/>
                    <a:pt x="2803" y="219"/>
                  </a:cubicBezTo>
                  <a:cubicBezTo>
                    <a:pt x="3901" y="464"/>
                    <a:pt x="4606" y="1661"/>
                    <a:pt x="4836" y="2874"/>
                  </a:cubicBezTo>
                  <a:cubicBezTo>
                    <a:pt x="5082" y="4120"/>
                    <a:pt x="4836" y="5365"/>
                    <a:pt x="4901" y="6480"/>
                  </a:cubicBezTo>
                  <a:cubicBezTo>
                    <a:pt x="4852" y="7496"/>
                    <a:pt x="5245" y="8496"/>
                    <a:pt x="5983" y="9201"/>
                  </a:cubicBezTo>
                  <a:cubicBezTo>
                    <a:pt x="6688" y="9807"/>
                    <a:pt x="7573" y="10152"/>
                    <a:pt x="8491" y="10184"/>
                  </a:cubicBezTo>
                  <a:cubicBezTo>
                    <a:pt x="7589" y="10119"/>
                    <a:pt x="6721" y="9758"/>
                    <a:pt x="6049" y="9135"/>
                  </a:cubicBezTo>
                  <a:cubicBezTo>
                    <a:pt x="5344" y="8447"/>
                    <a:pt x="4983" y="7480"/>
                    <a:pt x="5049" y="6480"/>
                  </a:cubicBezTo>
                  <a:cubicBezTo>
                    <a:pt x="4983" y="5382"/>
                    <a:pt x="5245" y="4152"/>
                    <a:pt x="5000" y="2874"/>
                  </a:cubicBezTo>
                  <a:lnTo>
                    <a:pt x="5000" y="2841"/>
                  </a:lnTo>
                  <a:cubicBezTo>
                    <a:pt x="4770" y="1579"/>
                    <a:pt x="4016" y="333"/>
                    <a:pt x="2820" y="71"/>
                  </a:cubicBezTo>
                  <a:cubicBezTo>
                    <a:pt x="2617" y="23"/>
                    <a:pt x="2412" y="1"/>
                    <a:pt x="22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4271200" y="4089775"/>
              <a:ext cx="58200" cy="52575"/>
            </a:xfrm>
            <a:custGeom>
              <a:avLst/>
              <a:gdLst/>
              <a:ahLst/>
              <a:cxnLst/>
              <a:rect l="l" t="t" r="r" b="b"/>
              <a:pathLst>
                <a:path w="2328" h="2103" extrusionOk="0">
                  <a:moveTo>
                    <a:pt x="1799" y="1"/>
                  </a:moveTo>
                  <a:cubicBezTo>
                    <a:pt x="1326" y="1"/>
                    <a:pt x="1020" y="401"/>
                    <a:pt x="935" y="1096"/>
                  </a:cubicBezTo>
                  <a:cubicBezTo>
                    <a:pt x="918" y="1210"/>
                    <a:pt x="886" y="1325"/>
                    <a:pt x="820" y="1440"/>
                  </a:cubicBezTo>
                  <a:cubicBezTo>
                    <a:pt x="634" y="1750"/>
                    <a:pt x="259" y="1788"/>
                    <a:pt x="89" y="1788"/>
                  </a:cubicBezTo>
                  <a:cubicBezTo>
                    <a:pt x="34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31" y="1849"/>
                    <a:pt x="709" y="2102"/>
                    <a:pt x="1241" y="2102"/>
                  </a:cubicBezTo>
                  <a:cubicBezTo>
                    <a:pt x="1511" y="2102"/>
                    <a:pt x="1769" y="2037"/>
                    <a:pt x="1951" y="1850"/>
                  </a:cubicBezTo>
                  <a:cubicBezTo>
                    <a:pt x="2066" y="1735"/>
                    <a:pt x="2164" y="1587"/>
                    <a:pt x="2213" y="1440"/>
                  </a:cubicBezTo>
                  <a:cubicBezTo>
                    <a:pt x="2328" y="997"/>
                    <a:pt x="2082" y="555"/>
                    <a:pt x="1967" y="374"/>
                  </a:cubicBezTo>
                  <a:cubicBezTo>
                    <a:pt x="1869" y="260"/>
                    <a:pt x="1902" y="96"/>
                    <a:pt x="2033" y="30"/>
                  </a:cubicBezTo>
                  <a:cubicBezTo>
                    <a:pt x="1951" y="10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4169975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81" y="1725"/>
                    <a:pt x="1" y="1791"/>
                  </a:cubicBezTo>
                  <a:cubicBezTo>
                    <a:pt x="272" y="1904"/>
                    <a:pt x="509" y="1952"/>
                    <a:pt x="717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8" y="135"/>
                    <a:pt x="2968" y="86"/>
                  </a:cubicBezTo>
                  <a:cubicBezTo>
                    <a:pt x="2614" y="26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4141300" y="4054150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3" y="0"/>
                    <a:pt x="388" y="9"/>
                    <a:pt x="345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97" y="865"/>
                    <a:pt x="361" y="1029"/>
                    <a:pt x="574" y="1095"/>
                  </a:cubicBezTo>
                  <a:cubicBezTo>
                    <a:pt x="658" y="1125"/>
                    <a:pt x="742" y="1139"/>
                    <a:pt x="825" y="1139"/>
                  </a:cubicBezTo>
                  <a:cubicBezTo>
                    <a:pt x="967" y="1139"/>
                    <a:pt x="1105" y="1096"/>
                    <a:pt x="1230" y="1013"/>
                  </a:cubicBezTo>
                  <a:cubicBezTo>
                    <a:pt x="1377" y="882"/>
                    <a:pt x="1459" y="701"/>
                    <a:pt x="1459" y="521"/>
                  </a:cubicBezTo>
                  <a:lnTo>
                    <a:pt x="1459" y="521"/>
                  </a:lnTo>
                  <a:cubicBezTo>
                    <a:pt x="1459" y="521"/>
                    <a:pt x="1151" y="902"/>
                    <a:pt x="786" y="902"/>
                  </a:cubicBezTo>
                  <a:cubicBezTo>
                    <a:pt x="764" y="902"/>
                    <a:pt x="743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9" y="84"/>
                    <a:pt x="436" y="72"/>
                    <a:pt x="481" y="72"/>
                  </a:cubicBezTo>
                  <a:cubicBezTo>
                    <a:pt x="602" y="72"/>
                    <a:pt x="710" y="160"/>
                    <a:pt x="722" y="292"/>
                  </a:cubicBezTo>
                  <a:cubicBezTo>
                    <a:pt x="743" y="399"/>
                    <a:pt x="659" y="464"/>
                    <a:pt x="608" y="464"/>
                  </a:cubicBezTo>
                  <a:cubicBezTo>
                    <a:pt x="581" y="464"/>
                    <a:pt x="563" y="446"/>
                    <a:pt x="574" y="406"/>
                  </a:cubicBezTo>
                  <a:cubicBezTo>
                    <a:pt x="586" y="332"/>
                    <a:pt x="553" y="268"/>
                    <a:pt x="480" y="268"/>
                  </a:cubicBezTo>
                  <a:cubicBezTo>
                    <a:pt x="455" y="268"/>
                    <a:pt x="427" y="275"/>
                    <a:pt x="394" y="292"/>
                  </a:cubicBezTo>
                  <a:cubicBezTo>
                    <a:pt x="279" y="357"/>
                    <a:pt x="394" y="537"/>
                    <a:pt x="394" y="537"/>
                  </a:cubicBezTo>
                  <a:cubicBezTo>
                    <a:pt x="446" y="575"/>
                    <a:pt x="503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3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4730150" y="4090100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6" y="1099"/>
                  </a:cubicBezTo>
                  <a:cubicBezTo>
                    <a:pt x="214" y="1197"/>
                    <a:pt x="148" y="1312"/>
                    <a:pt x="99" y="1427"/>
                  </a:cubicBezTo>
                  <a:cubicBezTo>
                    <a:pt x="1" y="1673"/>
                    <a:pt x="34" y="1968"/>
                    <a:pt x="230" y="2165"/>
                  </a:cubicBezTo>
                  <a:cubicBezTo>
                    <a:pt x="411" y="2427"/>
                    <a:pt x="525" y="2738"/>
                    <a:pt x="574" y="3050"/>
                  </a:cubicBezTo>
                  <a:cubicBezTo>
                    <a:pt x="591" y="3132"/>
                    <a:pt x="591" y="3394"/>
                    <a:pt x="607" y="3394"/>
                  </a:cubicBezTo>
                  <a:cubicBezTo>
                    <a:pt x="607" y="3394"/>
                    <a:pt x="624" y="3132"/>
                    <a:pt x="640" y="3050"/>
                  </a:cubicBezTo>
                  <a:cubicBezTo>
                    <a:pt x="673" y="2738"/>
                    <a:pt x="788" y="2427"/>
                    <a:pt x="984" y="2165"/>
                  </a:cubicBezTo>
                  <a:cubicBezTo>
                    <a:pt x="1165" y="1968"/>
                    <a:pt x="1214" y="1673"/>
                    <a:pt x="1099" y="1427"/>
                  </a:cubicBezTo>
                  <a:cubicBezTo>
                    <a:pt x="1050" y="1312"/>
                    <a:pt x="984" y="1197"/>
                    <a:pt x="919" y="1099"/>
                  </a:cubicBezTo>
                  <a:cubicBezTo>
                    <a:pt x="771" y="870"/>
                    <a:pt x="673" y="607"/>
                    <a:pt x="640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4600075" y="3830425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8" y="0"/>
                  </a:moveTo>
                  <a:cubicBezTo>
                    <a:pt x="659" y="0"/>
                    <a:pt x="1" y="565"/>
                    <a:pt x="303" y="2438"/>
                  </a:cubicBezTo>
                  <a:cubicBezTo>
                    <a:pt x="614" y="4471"/>
                    <a:pt x="2188" y="5421"/>
                    <a:pt x="2450" y="5471"/>
                  </a:cubicBezTo>
                  <a:cubicBezTo>
                    <a:pt x="2450" y="5471"/>
                    <a:pt x="926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3" y="389"/>
                    <a:pt x="1417" y="111"/>
                    <a:pt x="1090" y="12"/>
                  </a:cubicBezTo>
                  <a:cubicBezTo>
                    <a:pt x="1065" y="5"/>
                    <a:pt x="1038" y="0"/>
                    <a:pt x="10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4573625" y="3793125"/>
              <a:ext cx="131550" cy="177775"/>
            </a:xfrm>
            <a:custGeom>
              <a:avLst/>
              <a:gdLst/>
              <a:ahLst/>
              <a:cxnLst/>
              <a:rect l="l" t="t" r="r" b="b"/>
              <a:pathLst>
                <a:path w="5262" h="7111" extrusionOk="0">
                  <a:moveTo>
                    <a:pt x="3581" y="1"/>
                  </a:moveTo>
                  <a:cubicBezTo>
                    <a:pt x="3371" y="1"/>
                    <a:pt x="3172" y="27"/>
                    <a:pt x="3000" y="62"/>
                  </a:cubicBezTo>
                  <a:cubicBezTo>
                    <a:pt x="2574" y="127"/>
                    <a:pt x="2164" y="308"/>
                    <a:pt x="1803" y="554"/>
                  </a:cubicBezTo>
                  <a:cubicBezTo>
                    <a:pt x="0" y="1930"/>
                    <a:pt x="312" y="4291"/>
                    <a:pt x="853" y="5438"/>
                  </a:cubicBezTo>
                  <a:cubicBezTo>
                    <a:pt x="1416" y="6596"/>
                    <a:pt x="2164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7" y="184"/>
                    <a:pt x="3411" y="184"/>
                  </a:cubicBezTo>
                  <a:cubicBezTo>
                    <a:pt x="3826" y="184"/>
                    <a:pt x="4211" y="310"/>
                    <a:pt x="4475" y="603"/>
                  </a:cubicBezTo>
                  <a:cubicBezTo>
                    <a:pt x="5121" y="1248"/>
                    <a:pt x="4654" y="2292"/>
                    <a:pt x="3950" y="2292"/>
                  </a:cubicBezTo>
                  <a:cubicBezTo>
                    <a:pt x="3939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09" y="2300"/>
                  </a:cubicBezTo>
                  <a:cubicBezTo>
                    <a:pt x="3565" y="2300"/>
                    <a:pt x="3325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0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8" y="1575"/>
                    <a:pt x="3482" y="1774"/>
                    <a:pt x="3711" y="1774"/>
                  </a:cubicBezTo>
                  <a:cubicBezTo>
                    <a:pt x="3736" y="1774"/>
                    <a:pt x="3761" y="1771"/>
                    <a:pt x="3787" y="1766"/>
                  </a:cubicBezTo>
                  <a:cubicBezTo>
                    <a:pt x="4196" y="1701"/>
                    <a:pt x="4311" y="1160"/>
                    <a:pt x="3951" y="963"/>
                  </a:cubicBezTo>
                  <a:cubicBezTo>
                    <a:pt x="3851" y="911"/>
                    <a:pt x="3748" y="888"/>
                    <a:pt x="3649" y="888"/>
                  </a:cubicBezTo>
                  <a:cubicBezTo>
                    <a:pt x="3341" y="888"/>
                    <a:pt x="3066" y="1116"/>
                    <a:pt x="3016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6" y="2275"/>
                  </a:lnTo>
                  <a:lnTo>
                    <a:pt x="3442" y="2275"/>
                  </a:lnTo>
                  <a:cubicBezTo>
                    <a:pt x="3541" y="2324"/>
                    <a:pt x="3639" y="2373"/>
                    <a:pt x="3754" y="2389"/>
                  </a:cubicBezTo>
                  <a:cubicBezTo>
                    <a:pt x="3852" y="2412"/>
                    <a:pt x="3948" y="2422"/>
                    <a:pt x="4043" y="2422"/>
                  </a:cubicBezTo>
                  <a:cubicBezTo>
                    <a:pt x="4646" y="2422"/>
                    <a:pt x="5158" y="1996"/>
                    <a:pt x="5229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3" y="92"/>
                    <a:pt x="3972" y="1"/>
                    <a:pt x="3581" y="1"/>
                  </a:cubicBezTo>
                  <a:close/>
                  <a:moveTo>
                    <a:pt x="2254" y="7104"/>
                  </a:moveTo>
                  <a:lnTo>
                    <a:pt x="2254" y="7104"/>
                  </a:lnTo>
                  <a:cubicBezTo>
                    <a:pt x="2256" y="7106"/>
                    <a:pt x="2259" y="7108"/>
                    <a:pt x="2262" y="7110"/>
                  </a:cubicBezTo>
                  <a:cubicBezTo>
                    <a:pt x="2263" y="7110"/>
                    <a:pt x="2260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4653925" y="3746625"/>
              <a:ext cx="182800" cy="128375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3" y="0"/>
                  </a:moveTo>
                  <a:cubicBezTo>
                    <a:pt x="1358" y="0"/>
                    <a:pt x="965" y="171"/>
                    <a:pt x="689" y="496"/>
                  </a:cubicBezTo>
                  <a:cubicBezTo>
                    <a:pt x="604" y="638"/>
                    <a:pt x="459" y="709"/>
                    <a:pt x="311" y="709"/>
                  </a:cubicBezTo>
                  <a:cubicBezTo>
                    <a:pt x="202" y="709"/>
                    <a:pt x="91" y="670"/>
                    <a:pt x="1" y="594"/>
                  </a:cubicBezTo>
                  <a:lnTo>
                    <a:pt x="1" y="594"/>
                  </a:lnTo>
                  <a:cubicBezTo>
                    <a:pt x="34" y="955"/>
                    <a:pt x="50" y="1020"/>
                    <a:pt x="1755" y="1741"/>
                  </a:cubicBezTo>
                  <a:cubicBezTo>
                    <a:pt x="3066" y="2299"/>
                    <a:pt x="3509" y="4249"/>
                    <a:pt x="3656" y="5134"/>
                  </a:cubicBezTo>
                  <a:cubicBezTo>
                    <a:pt x="3787" y="4249"/>
                    <a:pt x="4230" y="2299"/>
                    <a:pt x="5541" y="1741"/>
                  </a:cubicBezTo>
                  <a:cubicBezTo>
                    <a:pt x="7246" y="1020"/>
                    <a:pt x="7279" y="955"/>
                    <a:pt x="7311" y="594"/>
                  </a:cubicBezTo>
                  <a:lnTo>
                    <a:pt x="7311" y="594"/>
                  </a:lnTo>
                  <a:cubicBezTo>
                    <a:pt x="7221" y="670"/>
                    <a:pt x="7111" y="709"/>
                    <a:pt x="7001" y="709"/>
                  </a:cubicBezTo>
                  <a:cubicBezTo>
                    <a:pt x="6850" y="709"/>
                    <a:pt x="6701" y="638"/>
                    <a:pt x="6607" y="496"/>
                  </a:cubicBezTo>
                  <a:cubicBezTo>
                    <a:pt x="6341" y="171"/>
                    <a:pt x="5952" y="0"/>
                    <a:pt x="5555" y="0"/>
                  </a:cubicBezTo>
                  <a:cubicBezTo>
                    <a:pt x="5291" y="0"/>
                    <a:pt x="5023" y="76"/>
                    <a:pt x="4787" y="233"/>
                  </a:cubicBezTo>
                  <a:cubicBezTo>
                    <a:pt x="4230" y="643"/>
                    <a:pt x="3837" y="1463"/>
                    <a:pt x="3656" y="2659"/>
                  </a:cubicBezTo>
                  <a:cubicBezTo>
                    <a:pt x="3460" y="1463"/>
                    <a:pt x="3083" y="643"/>
                    <a:pt x="2509" y="233"/>
                  </a:cubicBezTo>
                  <a:cubicBezTo>
                    <a:pt x="2279" y="76"/>
                    <a:pt x="2016" y="0"/>
                    <a:pt x="17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4711725" y="3675400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4" y="1"/>
                  </a:moveTo>
                  <a:cubicBezTo>
                    <a:pt x="1262" y="148"/>
                    <a:pt x="1148" y="296"/>
                    <a:pt x="1016" y="427"/>
                  </a:cubicBezTo>
                  <a:cubicBezTo>
                    <a:pt x="574" y="853"/>
                    <a:pt x="0" y="1722"/>
                    <a:pt x="738" y="2902"/>
                  </a:cubicBezTo>
                  <a:cubicBezTo>
                    <a:pt x="1016" y="3378"/>
                    <a:pt x="1229" y="3886"/>
                    <a:pt x="1344" y="4443"/>
                  </a:cubicBezTo>
                  <a:cubicBezTo>
                    <a:pt x="1459" y="3886"/>
                    <a:pt x="1672" y="3378"/>
                    <a:pt x="1967" y="2902"/>
                  </a:cubicBezTo>
                  <a:cubicBezTo>
                    <a:pt x="2688" y="1722"/>
                    <a:pt x="2115" y="853"/>
                    <a:pt x="1672" y="427"/>
                  </a:cubicBezTo>
                  <a:cubicBezTo>
                    <a:pt x="1541" y="296"/>
                    <a:pt x="1443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4668700" y="3570500"/>
              <a:ext cx="152850" cy="168050"/>
            </a:xfrm>
            <a:custGeom>
              <a:avLst/>
              <a:gdLst/>
              <a:ahLst/>
              <a:cxnLst/>
              <a:rect l="l" t="t" r="r" b="b"/>
              <a:pathLst>
                <a:path w="6114" h="6722" extrusionOk="0">
                  <a:moveTo>
                    <a:pt x="4514" y="1"/>
                  </a:moveTo>
                  <a:cubicBezTo>
                    <a:pt x="4038" y="1"/>
                    <a:pt x="3551" y="225"/>
                    <a:pt x="3311" y="706"/>
                  </a:cubicBezTo>
                  <a:cubicBezTo>
                    <a:pt x="3196" y="886"/>
                    <a:pt x="3114" y="1083"/>
                    <a:pt x="3065" y="1296"/>
                  </a:cubicBezTo>
                  <a:cubicBezTo>
                    <a:pt x="3016" y="1083"/>
                    <a:pt x="2918" y="902"/>
                    <a:pt x="2803" y="722"/>
                  </a:cubicBezTo>
                  <a:cubicBezTo>
                    <a:pt x="2561" y="239"/>
                    <a:pt x="2070" y="14"/>
                    <a:pt x="1595" y="14"/>
                  </a:cubicBezTo>
                  <a:cubicBezTo>
                    <a:pt x="1199" y="14"/>
                    <a:pt x="813" y="170"/>
                    <a:pt x="590" y="460"/>
                  </a:cubicBezTo>
                  <a:cubicBezTo>
                    <a:pt x="0" y="1115"/>
                    <a:pt x="492" y="2082"/>
                    <a:pt x="1131" y="2115"/>
                  </a:cubicBezTo>
                  <a:cubicBezTo>
                    <a:pt x="1150" y="2116"/>
                    <a:pt x="1169" y="2117"/>
                    <a:pt x="1187" y="2117"/>
                  </a:cubicBezTo>
                  <a:cubicBezTo>
                    <a:pt x="1800" y="2117"/>
                    <a:pt x="2012" y="1598"/>
                    <a:pt x="1885" y="1296"/>
                  </a:cubicBezTo>
                  <a:cubicBezTo>
                    <a:pt x="1829" y="1127"/>
                    <a:pt x="1676" y="1007"/>
                    <a:pt x="1500" y="1007"/>
                  </a:cubicBezTo>
                  <a:cubicBezTo>
                    <a:pt x="1470" y="1007"/>
                    <a:pt x="1440" y="1010"/>
                    <a:pt x="1410" y="1017"/>
                  </a:cubicBezTo>
                  <a:cubicBezTo>
                    <a:pt x="1262" y="1033"/>
                    <a:pt x="1147" y="1181"/>
                    <a:pt x="1164" y="1328"/>
                  </a:cubicBezTo>
                  <a:cubicBezTo>
                    <a:pt x="1164" y="1484"/>
                    <a:pt x="1289" y="1581"/>
                    <a:pt x="1413" y="1581"/>
                  </a:cubicBezTo>
                  <a:cubicBezTo>
                    <a:pt x="1486" y="1581"/>
                    <a:pt x="1558" y="1548"/>
                    <a:pt x="1606" y="1476"/>
                  </a:cubicBezTo>
                  <a:cubicBezTo>
                    <a:pt x="1646" y="1414"/>
                    <a:pt x="1690" y="1388"/>
                    <a:pt x="1729" y="1388"/>
                  </a:cubicBezTo>
                  <a:cubicBezTo>
                    <a:pt x="1802" y="1388"/>
                    <a:pt x="1857" y="1478"/>
                    <a:pt x="1836" y="1574"/>
                  </a:cubicBezTo>
                  <a:cubicBezTo>
                    <a:pt x="1746" y="1805"/>
                    <a:pt x="1516" y="1955"/>
                    <a:pt x="1279" y="1955"/>
                  </a:cubicBezTo>
                  <a:cubicBezTo>
                    <a:pt x="1213" y="1955"/>
                    <a:pt x="1146" y="1944"/>
                    <a:pt x="1082" y="1919"/>
                  </a:cubicBezTo>
                  <a:cubicBezTo>
                    <a:pt x="672" y="1804"/>
                    <a:pt x="459" y="1066"/>
                    <a:pt x="1016" y="673"/>
                  </a:cubicBezTo>
                  <a:cubicBezTo>
                    <a:pt x="1143" y="580"/>
                    <a:pt x="1327" y="531"/>
                    <a:pt x="1533" y="531"/>
                  </a:cubicBezTo>
                  <a:cubicBezTo>
                    <a:pt x="2129" y="531"/>
                    <a:pt x="2902" y="944"/>
                    <a:pt x="2950" y="1919"/>
                  </a:cubicBezTo>
                  <a:cubicBezTo>
                    <a:pt x="2950" y="3099"/>
                    <a:pt x="2033" y="4131"/>
                    <a:pt x="1770" y="4902"/>
                  </a:cubicBezTo>
                  <a:cubicBezTo>
                    <a:pt x="1410" y="5984"/>
                    <a:pt x="1869" y="6672"/>
                    <a:pt x="1901" y="6721"/>
                  </a:cubicBezTo>
                  <a:cubicBezTo>
                    <a:pt x="1623" y="6164"/>
                    <a:pt x="1606" y="5508"/>
                    <a:pt x="1852" y="4935"/>
                  </a:cubicBezTo>
                  <a:cubicBezTo>
                    <a:pt x="2049" y="4410"/>
                    <a:pt x="2492" y="3853"/>
                    <a:pt x="2803" y="3164"/>
                  </a:cubicBezTo>
                  <a:cubicBezTo>
                    <a:pt x="2918" y="2935"/>
                    <a:pt x="3000" y="2689"/>
                    <a:pt x="3065" y="2459"/>
                  </a:cubicBezTo>
                  <a:cubicBezTo>
                    <a:pt x="3114" y="2689"/>
                    <a:pt x="3196" y="2935"/>
                    <a:pt x="3311" y="3164"/>
                  </a:cubicBezTo>
                  <a:cubicBezTo>
                    <a:pt x="3623" y="3853"/>
                    <a:pt x="4065" y="4410"/>
                    <a:pt x="4262" y="4935"/>
                  </a:cubicBezTo>
                  <a:cubicBezTo>
                    <a:pt x="4524" y="5508"/>
                    <a:pt x="4491" y="6164"/>
                    <a:pt x="4213" y="6721"/>
                  </a:cubicBezTo>
                  <a:cubicBezTo>
                    <a:pt x="4245" y="6656"/>
                    <a:pt x="4704" y="5984"/>
                    <a:pt x="4344" y="4902"/>
                  </a:cubicBezTo>
                  <a:cubicBezTo>
                    <a:pt x="4098" y="4131"/>
                    <a:pt x="3180" y="3082"/>
                    <a:pt x="3164" y="1919"/>
                  </a:cubicBezTo>
                  <a:cubicBezTo>
                    <a:pt x="3225" y="936"/>
                    <a:pt x="4013" y="524"/>
                    <a:pt x="4605" y="524"/>
                  </a:cubicBezTo>
                  <a:cubicBezTo>
                    <a:pt x="4803" y="524"/>
                    <a:pt x="4979" y="570"/>
                    <a:pt x="5098" y="656"/>
                  </a:cubicBezTo>
                  <a:cubicBezTo>
                    <a:pt x="5671" y="1066"/>
                    <a:pt x="5458" y="1787"/>
                    <a:pt x="5049" y="1919"/>
                  </a:cubicBezTo>
                  <a:cubicBezTo>
                    <a:pt x="4981" y="1943"/>
                    <a:pt x="4912" y="1955"/>
                    <a:pt x="4844" y="1955"/>
                  </a:cubicBezTo>
                  <a:cubicBezTo>
                    <a:pt x="4599" y="1955"/>
                    <a:pt x="4372" y="1802"/>
                    <a:pt x="4295" y="1558"/>
                  </a:cubicBezTo>
                  <a:cubicBezTo>
                    <a:pt x="4273" y="1462"/>
                    <a:pt x="4322" y="1379"/>
                    <a:pt x="4390" y="1379"/>
                  </a:cubicBezTo>
                  <a:cubicBezTo>
                    <a:pt x="4426" y="1379"/>
                    <a:pt x="4468" y="1403"/>
                    <a:pt x="4508" y="1460"/>
                  </a:cubicBezTo>
                  <a:cubicBezTo>
                    <a:pt x="4562" y="1538"/>
                    <a:pt x="4639" y="1572"/>
                    <a:pt x="4713" y="1572"/>
                  </a:cubicBezTo>
                  <a:cubicBezTo>
                    <a:pt x="4840" y="1572"/>
                    <a:pt x="4961" y="1473"/>
                    <a:pt x="4950" y="1328"/>
                  </a:cubicBezTo>
                  <a:cubicBezTo>
                    <a:pt x="4967" y="1165"/>
                    <a:pt x="4852" y="1033"/>
                    <a:pt x="4704" y="1017"/>
                  </a:cubicBezTo>
                  <a:cubicBezTo>
                    <a:pt x="4674" y="1009"/>
                    <a:pt x="4643" y="1006"/>
                    <a:pt x="4612" y="1006"/>
                  </a:cubicBezTo>
                  <a:cubicBezTo>
                    <a:pt x="4446" y="1006"/>
                    <a:pt x="4287" y="1116"/>
                    <a:pt x="4245" y="1296"/>
                  </a:cubicBezTo>
                  <a:cubicBezTo>
                    <a:pt x="4116" y="1586"/>
                    <a:pt x="4353" y="2116"/>
                    <a:pt x="4955" y="2116"/>
                  </a:cubicBezTo>
                  <a:cubicBezTo>
                    <a:pt x="4965" y="2116"/>
                    <a:pt x="4974" y="2115"/>
                    <a:pt x="4983" y="2115"/>
                  </a:cubicBezTo>
                  <a:cubicBezTo>
                    <a:pt x="5622" y="2082"/>
                    <a:pt x="6114" y="1115"/>
                    <a:pt x="5540" y="460"/>
                  </a:cubicBezTo>
                  <a:cubicBezTo>
                    <a:pt x="5308" y="160"/>
                    <a:pt x="4915" y="1"/>
                    <a:pt x="45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4544925" y="365532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31" y="1"/>
                  </a:moveTo>
                  <a:cubicBezTo>
                    <a:pt x="4131" y="1"/>
                    <a:pt x="4197" y="624"/>
                    <a:pt x="3804" y="853"/>
                  </a:cubicBezTo>
                  <a:cubicBezTo>
                    <a:pt x="3410" y="1066"/>
                    <a:pt x="2853" y="1542"/>
                    <a:pt x="3443" y="2066"/>
                  </a:cubicBezTo>
                  <a:cubicBezTo>
                    <a:pt x="4050" y="2591"/>
                    <a:pt x="4213" y="3345"/>
                    <a:pt x="3689" y="4082"/>
                  </a:cubicBezTo>
                  <a:cubicBezTo>
                    <a:pt x="3689" y="4082"/>
                    <a:pt x="4000" y="2984"/>
                    <a:pt x="3263" y="2492"/>
                  </a:cubicBezTo>
                  <a:cubicBezTo>
                    <a:pt x="3064" y="2359"/>
                    <a:pt x="2904" y="2323"/>
                    <a:pt x="2789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40" y="2509"/>
                    <a:pt x="2673" y="2640"/>
                    <a:pt x="2689" y="2787"/>
                  </a:cubicBezTo>
                  <a:cubicBezTo>
                    <a:pt x="2705" y="3017"/>
                    <a:pt x="2214" y="3377"/>
                    <a:pt x="2574" y="3754"/>
                  </a:cubicBezTo>
                  <a:cubicBezTo>
                    <a:pt x="2919" y="4148"/>
                    <a:pt x="3148" y="4935"/>
                    <a:pt x="1951" y="5803"/>
                  </a:cubicBezTo>
                  <a:cubicBezTo>
                    <a:pt x="1951" y="5803"/>
                    <a:pt x="2574" y="4459"/>
                    <a:pt x="2214" y="3738"/>
                  </a:cubicBezTo>
                  <a:cubicBezTo>
                    <a:pt x="1853" y="3033"/>
                    <a:pt x="1394" y="3164"/>
                    <a:pt x="968" y="2574"/>
                  </a:cubicBezTo>
                  <a:cubicBezTo>
                    <a:pt x="968" y="2574"/>
                    <a:pt x="1" y="3099"/>
                    <a:pt x="755" y="4246"/>
                  </a:cubicBezTo>
                  <a:cubicBezTo>
                    <a:pt x="1624" y="5590"/>
                    <a:pt x="542" y="7295"/>
                    <a:pt x="1460" y="8213"/>
                  </a:cubicBezTo>
                  <a:cubicBezTo>
                    <a:pt x="1460" y="8213"/>
                    <a:pt x="1411" y="6852"/>
                    <a:pt x="2673" y="5623"/>
                  </a:cubicBezTo>
                  <a:cubicBezTo>
                    <a:pt x="3935" y="4394"/>
                    <a:pt x="5213" y="2869"/>
                    <a:pt x="4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4659675" y="36303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1" y="263"/>
                    <a:pt x="2279" y="525"/>
                    <a:pt x="1623" y="820"/>
                  </a:cubicBezTo>
                  <a:cubicBezTo>
                    <a:pt x="968" y="1099"/>
                    <a:pt x="1213" y="1935"/>
                    <a:pt x="1279" y="2115"/>
                  </a:cubicBezTo>
                  <a:cubicBezTo>
                    <a:pt x="1342" y="2304"/>
                    <a:pt x="1389" y="2642"/>
                    <a:pt x="1207" y="2642"/>
                  </a:cubicBezTo>
                  <a:cubicBezTo>
                    <a:pt x="1198" y="2642"/>
                    <a:pt x="1190" y="2641"/>
                    <a:pt x="1181" y="2640"/>
                  </a:cubicBezTo>
                  <a:cubicBezTo>
                    <a:pt x="951" y="2607"/>
                    <a:pt x="1000" y="2492"/>
                    <a:pt x="1099" y="1820"/>
                  </a:cubicBezTo>
                  <a:cubicBezTo>
                    <a:pt x="1187" y="1300"/>
                    <a:pt x="845" y="1242"/>
                    <a:pt x="685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8" y="1427"/>
                    <a:pt x="738" y="1656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4" y="3853"/>
                    <a:pt x="0" y="4509"/>
                    <a:pt x="0" y="4509"/>
                  </a:cubicBezTo>
                  <a:cubicBezTo>
                    <a:pt x="3033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4509275" y="3844250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1" y="279"/>
                    <a:pt x="1656" y="525"/>
                  </a:cubicBezTo>
                  <a:cubicBezTo>
                    <a:pt x="1312" y="771"/>
                    <a:pt x="1" y="2459"/>
                    <a:pt x="3591" y="4278"/>
                  </a:cubicBezTo>
                  <a:cubicBezTo>
                    <a:pt x="3591" y="4278"/>
                    <a:pt x="2738" y="3770"/>
                    <a:pt x="2640" y="2492"/>
                  </a:cubicBezTo>
                  <a:cubicBezTo>
                    <a:pt x="2541" y="1197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4399875" y="39102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0" y="5163"/>
                  </a:moveTo>
                  <a:cubicBezTo>
                    <a:pt x="1" y="5164"/>
                    <a:pt x="1" y="5164"/>
                    <a:pt x="1" y="5164"/>
                  </a:cubicBezTo>
                  <a:lnTo>
                    <a:pt x="1" y="5164"/>
                  </a:lnTo>
                  <a:cubicBezTo>
                    <a:pt x="1" y="5164"/>
                    <a:pt x="1" y="5163"/>
                    <a:pt x="0" y="5163"/>
                  </a:cubicBezTo>
                  <a:close/>
                  <a:moveTo>
                    <a:pt x="4662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900" y="394"/>
                    <a:pt x="3680" y="609"/>
                    <a:pt x="3487" y="609"/>
                  </a:cubicBezTo>
                  <a:cubicBezTo>
                    <a:pt x="3427" y="609"/>
                    <a:pt x="3370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6" y="2885"/>
                    <a:pt x="590" y="3164"/>
                    <a:pt x="623" y="4131"/>
                  </a:cubicBezTo>
                  <a:cubicBezTo>
                    <a:pt x="649" y="4885"/>
                    <a:pt x="505" y="5250"/>
                    <a:pt x="246" y="5250"/>
                  </a:cubicBezTo>
                  <a:cubicBezTo>
                    <a:pt x="173" y="5250"/>
                    <a:pt x="91" y="5221"/>
                    <a:pt x="1" y="5164"/>
                  </a:cubicBezTo>
                  <a:lnTo>
                    <a:pt x="1" y="5164"/>
                  </a:lnTo>
                  <a:cubicBezTo>
                    <a:pt x="23" y="5186"/>
                    <a:pt x="282" y="5795"/>
                    <a:pt x="1211" y="5795"/>
                  </a:cubicBezTo>
                  <a:cubicBezTo>
                    <a:pt x="1405" y="5795"/>
                    <a:pt x="1628" y="5769"/>
                    <a:pt x="1885" y="5704"/>
                  </a:cubicBezTo>
                  <a:cubicBezTo>
                    <a:pt x="3393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5" y="1934"/>
                  </a:cubicBezTo>
                  <a:cubicBezTo>
                    <a:pt x="7885" y="1934"/>
                    <a:pt x="6426" y="1803"/>
                    <a:pt x="5868" y="951"/>
                  </a:cubicBezTo>
                  <a:cubicBezTo>
                    <a:pt x="5460" y="326"/>
                    <a:pt x="5042" y="1"/>
                    <a:pt x="46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4500675" y="3969950"/>
              <a:ext cx="191800" cy="155825"/>
            </a:xfrm>
            <a:custGeom>
              <a:avLst/>
              <a:gdLst/>
              <a:ahLst/>
              <a:cxnLst/>
              <a:rect l="l" t="t" r="r" b="b"/>
              <a:pathLst>
                <a:path w="7672" h="6233" extrusionOk="0">
                  <a:moveTo>
                    <a:pt x="3384" y="0"/>
                  </a:moveTo>
                  <a:cubicBezTo>
                    <a:pt x="3327" y="0"/>
                    <a:pt x="3270" y="1"/>
                    <a:pt x="3213" y="4"/>
                  </a:cubicBezTo>
                  <a:cubicBezTo>
                    <a:pt x="2656" y="21"/>
                    <a:pt x="2099" y="185"/>
                    <a:pt x="1607" y="480"/>
                  </a:cubicBezTo>
                  <a:cubicBezTo>
                    <a:pt x="1427" y="562"/>
                    <a:pt x="1279" y="676"/>
                    <a:pt x="1132" y="824"/>
                  </a:cubicBezTo>
                  <a:cubicBezTo>
                    <a:pt x="1" y="1807"/>
                    <a:pt x="345" y="3889"/>
                    <a:pt x="1705" y="4217"/>
                  </a:cubicBezTo>
                  <a:cubicBezTo>
                    <a:pt x="1842" y="4255"/>
                    <a:pt x="1983" y="4273"/>
                    <a:pt x="2123" y="4273"/>
                  </a:cubicBezTo>
                  <a:cubicBezTo>
                    <a:pt x="2586" y="4273"/>
                    <a:pt x="3042" y="4070"/>
                    <a:pt x="3344" y="3692"/>
                  </a:cubicBezTo>
                  <a:cubicBezTo>
                    <a:pt x="3639" y="3250"/>
                    <a:pt x="3639" y="2660"/>
                    <a:pt x="3344" y="2217"/>
                  </a:cubicBezTo>
                  <a:cubicBezTo>
                    <a:pt x="3135" y="1924"/>
                    <a:pt x="2805" y="1764"/>
                    <a:pt x="2470" y="1764"/>
                  </a:cubicBezTo>
                  <a:cubicBezTo>
                    <a:pt x="2281" y="1764"/>
                    <a:pt x="2090" y="1815"/>
                    <a:pt x="1918" y="1922"/>
                  </a:cubicBezTo>
                  <a:cubicBezTo>
                    <a:pt x="1640" y="2086"/>
                    <a:pt x="1492" y="2430"/>
                    <a:pt x="1607" y="2742"/>
                  </a:cubicBezTo>
                  <a:cubicBezTo>
                    <a:pt x="1623" y="2824"/>
                    <a:pt x="1673" y="2922"/>
                    <a:pt x="1738" y="2987"/>
                  </a:cubicBezTo>
                  <a:cubicBezTo>
                    <a:pt x="1845" y="3089"/>
                    <a:pt x="1987" y="3132"/>
                    <a:pt x="2127" y="3132"/>
                  </a:cubicBezTo>
                  <a:cubicBezTo>
                    <a:pt x="2371" y="3132"/>
                    <a:pt x="2608" y="3001"/>
                    <a:pt x="2640" y="2824"/>
                  </a:cubicBezTo>
                  <a:cubicBezTo>
                    <a:pt x="2713" y="2559"/>
                    <a:pt x="2511" y="2322"/>
                    <a:pt x="2256" y="2322"/>
                  </a:cubicBezTo>
                  <a:cubicBezTo>
                    <a:pt x="2226" y="2322"/>
                    <a:pt x="2195" y="2325"/>
                    <a:pt x="2164" y="2332"/>
                  </a:cubicBezTo>
                  <a:cubicBezTo>
                    <a:pt x="1902" y="2397"/>
                    <a:pt x="1918" y="2529"/>
                    <a:pt x="1836" y="2545"/>
                  </a:cubicBezTo>
                  <a:cubicBezTo>
                    <a:pt x="1831" y="2546"/>
                    <a:pt x="1826" y="2546"/>
                    <a:pt x="1822" y="2546"/>
                  </a:cubicBezTo>
                  <a:cubicBezTo>
                    <a:pt x="1736" y="2546"/>
                    <a:pt x="1722" y="2414"/>
                    <a:pt x="1722" y="2414"/>
                  </a:cubicBezTo>
                  <a:cubicBezTo>
                    <a:pt x="1722" y="2217"/>
                    <a:pt x="1836" y="2037"/>
                    <a:pt x="2017" y="1938"/>
                  </a:cubicBezTo>
                  <a:cubicBezTo>
                    <a:pt x="2153" y="1873"/>
                    <a:pt x="2298" y="1841"/>
                    <a:pt x="2440" y="1841"/>
                  </a:cubicBezTo>
                  <a:cubicBezTo>
                    <a:pt x="2759" y="1841"/>
                    <a:pt x="3070" y="1999"/>
                    <a:pt x="3262" y="2283"/>
                  </a:cubicBezTo>
                  <a:cubicBezTo>
                    <a:pt x="3541" y="2692"/>
                    <a:pt x="3525" y="3233"/>
                    <a:pt x="3246" y="3643"/>
                  </a:cubicBezTo>
                  <a:cubicBezTo>
                    <a:pt x="3007" y="3957"/>
                    <a:pt x="2576" y="4137"/>
                    <a:pt x="2136" y="4137"/>
                  </a:cubicBezTo>
                  <a:cubicBezTo>
                    <a:pt x="2002" y="4137"/>
                    <a:pt x="1868" y="4120"/>
                    <a:pt x="1738" y="4086"/>
                  </a:cubicBezTo>
                  <a:cubicBezTo>
                    <a:pt x="525" y="3791"/>
                    <a:pt x="197" y="1873"/>
                    <a:pt x="1263" y="955"/>
                  </a:cubicBezTo>
                  <a:cubicBezTo>
                    <a:pt x="1734" y="506"/>
                    <a:pt x="2318" y="334"/>
                    <a:pt x="2909" y="334"/>
                  </a:cubicBezTo>
                  <a:cubicBezTo>
                    <a:pt x="3613" y="334"/>
                    <a:pt x="4325" y="578"/>
                    <a:pt x="4869" y="889"/>
                  </a:cubicBezTo>
                  <a:cubicBezTo>
                    <a:pt x="5803" y="1414"/>
                    <a:pt x="6524" y="2250"/>
                    <a:pt x="6934" y="3250"/>
                  </a:cubicBezTo>
                  <a:cubicBezTo>
                    <a:pt x="7262" y="4053"/>
                    <a:pt x="7426" y="4905"/>
                    <a:pt x="7442" y="5774"/>
                  </a:cubicBezTo>
                  <a:cubicBezTo>
                    <a:pt x="7442" y="5921"/>
                    <a:pt x="7426" y="6085"/>
                    <a:pt x="7409" y="6233"/>
                  </a:cubicBezTo>
                  <a:lnTo>
                    <a:pt x="7442" y="6085"/>
                  </a:lnTo>
                  <a:cubicBezTo>
                    <a:pt x="7442" y="6074"/>
                    <a:pt x="7442" y="6064"/>
                    <a:pt x="7442" y="6053"/>
                  </a:cubicBezTo>
                  <a:cubicBezTo>
                    <a:pt x="7672" y="4856"/>
                    <a:pt x="7524" y="3627"/>
                    <a:pt x="7000" y="2529"/>
                  </a:cubicBezTo>
                  <a:cubicBezTo>
                    <a:pt x="6319" y="1104"/>
                    <a:pt x="4981" y="0"/>
                    <a:pt x="33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4606725" y="4017725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730" y="1"/>
                  </a:moveTo>
                  <a:cubicBezTo>
                    <a:pt x="63" y="1"/>
                    <a:pt x="1" y="784"/>
                    <a:pt x="1102" y="962"/>
                  </a:cubicBezTo>
                  <a:cubicBezTo>
                    <a:pt x="2348" y="1175"/>
                    <a:pt x="3036" y="3273"/>
                    <a:pt x="3036" y="3273"/>
                  </a:cubicBezTo>
                  <a:cubicBezTo>
                    <a:pt x="3036" y="3273"/>
                    <a:pt x="2725" y="1011"/>
                    <a:pt x="1463" y="241"/>
                  </a:cubicBezTo>
                  <a:cubicBezTo>
                    <a:pt x="1176" y="69"/>
                    <a:pt x="926" y="1"/>
                    <a:pt x="7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4454375" y="4011425"/>
              <a:ext cx="130325" cy="112825"/>
            </a:xfrm>
            <a:custGeom>
              <a:avLst/>
              <a:gdLst/>
              <a:ahLst/>
              <a:cxnLst/>
              <a:rect l="l" t="t" r="r" b="b"/>
              <a:pathLst>
                <a:path w="5213" h="4513" extrusionOk="0">
                  <a:moveTo>
                    <a:pt x="2164" y="1"/>
                  </a:moveTo>
                  <a:cubicBezTo>
                    <a:pt x="2017" y="197"/>
                    <a:pt x="1885" y="427"/>
                    <a:pt x="1803" y="673"/>
                  </a:cubicBezTo>
                  <a:cubicBezTo>
                    <a:pt x="1672" y="1083"/>
                    <a:pt x="1131" y="1312"/>
                    <a:pt x="558" y="1689"/>
                  </a:cubicBezTo>
                  <a:cubicBezTo>
                    <a:pt x="0" y="2082"/>
                    <a:pt x="82" y="2689"/>
                    <a:pt x="197" y="3033"/>
                  </a:cubicBezTo>
                  <a:cubicBezTo>
                    <a:pt x="263" y="3263"/>
                    <a:pt x="230" y="3508"/>
                    <a:pt x="131" y="3722"/>
                  </a:cubicBezTo>
                  <a:cubicBezTo>
                    <a:pt x="394" y="3492"/>
                    <a:pt x="705" y="3312"/>
                    <a:pt x="1049" y="3230"/>
                  </a:cubicBezTo>
                  <a:cubicBezTo>
                    <a:pt x="1672" y="3050"/>
                    <a:pt x="1640" y="2754"/>
                    <a:pt x="1640" y="2279"/>
                  </a:cubicBezTo>
                  <a:cubicBezTo>
                    <a:pt x="1625" y="1878"/>
                    <a:pt x="1799" y="1852"/>
                    <a:pt x="1843" y="1852"/>
                  </a:cubicBezTo>
                  <a:cubicBezTo>
                    <a:pt x="1849" y="1852"/>
                    <a:pt x="1853" y="1853"/>
                    <a:pt x="1853" y="1853"/>
                  </a:cubicBezTo>
                  <a:cubicBezTo>
                    <a:pt x="1861" y="1852"/>
                    <a:pt x="1869" y="1852"/>
                    <a:pt x="1877" y="1852"/>
                  </a:cubicBezTo>
                  <a:cubicBezTo>
                    <a:pt x="2144" y="1852"/>
                    <a:pt x="2082" y="2386"/>
                    <a:pt x="2066" y="2673"/>
                  </a:cubicBezTo>
                  <a:cubicBezTo>
                    <a:pt x="1951" y="3197"/>
                    <a:pt x="2115" y="3754"/>
                    <a:pt x="2475" y="4164"/>
                  </a:cubicBezTo>
                  <a:cubicBezTo>
                    <a:pt x="2722" y="4425"/>
                    <a:pt x="3041" y="4513"/>
                    <a:pt x="3358" y="4513"/>
                  </a:cubicBezTo>
                  <a:cubicBezTo>
                    <a:pt x="3759" y="4513"/>
                    <a:pt x="4155" y="4372"/>
                    <a:pt x="4393" y="4262"/>
                  </a:cubicBezTo>
                  <a:cubicBezTo>
                    <a:pt x="4505" y="4214"/>
                    <a:pt x="4626" y="4189"/>
                    <a:pt x="4746" y="4189"/>
                  </a:cubicBezTo>
                  <a:cubicBezTo>
                    <a:pt x="4909" y="4189"/>
                    <a:pt x="5072" y="4234"/>
                    <a:pt x="5213" y="4328"/>
                  </a:cubicBezTo>
                  <a:cubicBezTo>
                    <a:pt x="5065" y="3459"/>
                    <a:pt x="4639" y="3197"/>
                    <a:pt x="4000" y="3131"/>
                  </a:cubicBezTo>
                  <a:cubicBezTo>
                    <a:pt x="3377" y="3066"/>
                    <a:pt x="2525" y="2853"/>
                    <a:pt x="2197" y="1771"/>
                  </a:cubicBezTo>
                  <a:cubicBezTo>
                    <a:pt x="1853" y="689"/>
                    <a:pt x="2164" y="1"/>
                    <a:pt x="21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4474850" y="4087250"/>
              <a:ext cx="32000" cy="50000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952" y="0"/>
                  </a:moveTo>
                  <a:cubicBezTo>
                    <a:pt x="952" y="0"/>
                    <a:pt x="952" y="1"/>
                    <a:pt x="952" y="1"/>
                  </a:cubicBezTo>
                  <a:lnTo>
                    <a:pt x="952" y="1"/>
                  </a:lnTo>
                  <a:cubicBezTo>
                    <a:pt x="952" y="0"/>
                    <a:pt x="952" y="0"/>
                    <a:pt x="952" y="0"/>
                  </a:cubicBezTo>
                  <a:close/>
                  <a:moveTo>
                    <a:pt x="952" y="1"/>
                  </a:moveTo>
                  <a:cubicBezTo>
                    <a:pt x="950" y="12"/>
                    <a:pt x="927" y="113"/>
                    <a:pt x="509" y="361"/>
                  </a:cubicBezTo>
                  <a:cubicBezTo>
                    <a:pt x="165" y="541"/>
                    <a:pt x="1" y="934"/>
                    <a:pt x="116" y="1295"/>
                  </a:cubicBezTo>
                  <a:cubicBezTo>
                    <a:pt x="132" y="1377"/>
                    <a:pt x="148" y="1459"/>
                    <a:pt x="165" y="1541"/>
                  </a:cubicBezTo>
                  <a:cubicBezTo>
                    <a:pt x="214" y="1770"/>
                    <a:pt x="247" y="2000"/>
                    <a:pt x="247" y="2000"/>
                  </a:cubicBezTo>
                  <a:cubicBezTo>
                    <a:pt x="247" y="2000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1" y="1541"/>
                  </a:cubicBezTo>
                  <a:cubicBezTo>
                    <a:pt x="1279" y="1246"/>
                    <a:pt x="1099" y="836"/>
                    <a:pt x="1001" y="574"/>
                  </a:cubicBezTo>
                  <a:cubicBezTo>
                    <a:pt x="952" y="394"/>
                    <a:pt x="935" y="197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4332675" y="387225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7" y="1"/>
                  </a:moveTo>
                  <a:cubicBezTo>
                    <a:pt x="4753" y="1"/>
                    <a:pt x="4503" y="53"/>
                    <a:pt x="4229" y="175"/>
                  </a:cubicBezTo>
                  <a:cubicBezTo>
                    <a:pt x="2770" y="831"/>
                    <a:pt x="3033" y="3306"/>
                    <a:pt x="4770" y="3666"/>
                  </a:cubicBezTo>
                  <a:cubicBezTo>
                    <a:pt x="4983" y="3699"/>
                    <a:pt x="5180" y="3732"/>
                    <a:pt x="5344" y="3748"/>
                  </a:cubicBezTo>
                  <a:cubicBezTo>
                    <a:pt x="4885" y="3830"/>
                    <a:pt x="4459" y="3978"/>
                    <a:pt x="4032" y="4191"/>
                  </a:cubicBezTo>
                  <a:cubicBezTo>
                    <a:pt x="3885" y="4256"/>
                    <a:pt x="3655" y="4338"/>
                    <a:pt x="3606" y="4355"/>
                  </a:cubicBezTo>
                  <a:cubicBezTo>
                    <a:pt x="3152" y="4527"/>
                    <a:pt x="2722" y="4603"/>
                    <a:pt x="2335" y="4603"/>
                  </a:cubicBezTo>
                  <a:cubicBezTo>
                    <a:pt x="1506" y="4603"/>
                    <a:pt x="869" y="4256"/>
                    <a:pt x="590" y="3765"/>
                  </a:cubicBezTo>
                  <a:cubicBezTo>
                    <a:pt x="344" y="3355"/>
                    <a:pt x="328" y="2863"/>
                    <a:pt x="557" y="2437"/>
                  </a:cubicBezTo>
                  <a:cubicBezTo>
                    <a:pt x="557" y="2437"/>
                    <a:pt x="557" y="2421"/>
                    <a:pt x="574" y="2421"/>
                  </a:cubicBezTo>
                  <a:cubicBezTo>
                    <a:pt x="786" y="2106"/>
                    <a:pt x="1122" y="1959"/>
                    <a:pt x="1433" y="1959"/>
                  </a:cubicBezTo>
                  <a:cubicBezTo>
                    <a:pt x="1722" y="1959"/>
                    <a:pt x="1988" y="2086"/>
                    <a:pt x="2115" y="2322"/>
                  </a:cubicBezTo>
                  <a:cubicBezTo>
                    <a:pt x="2229" y="2453"/>
                    <a:pt x="2295" y="2617"/>
                    <a:pt x="2295" y="2798"/>
                  </a:cubicBezTo>
                  <a:cubicBezTo>
                    <a:pt x="2295" y="2945"/>
                    <a:pt x="2229" y="3093"/>
                    <a:pt x="2115" y="3207"/>
                  </a:cubicBezTo>
                  <a:cubicBezTo>
                    <a:pt x="2000" y="3304"/>
                    <a:pt x="1942" y="3335"/>
                    <a:pt x="1916" y="3335"/>
                  </a:cubicBezTo>
                  <a:cubicBezTo>
                    <a:pt x="1893" y="3335"/>
                    <a:pt x="1894" y="3312"/>
                    <a:pt x="1902" y="3289"/>
                  </a:cubicBezTo>
                  <a:cubicBezTo>
                    <a:pt x="2017" y="3030"/>
                    <a:pt x="1727" y="2861"/>
                    <a:pt x="1473" y="2861"/>
                  </a:cubicBezTo>
                  <a:cubicBezTo>
                    <a:pt x="1294" y="2861"/>
                    <a:pt x="1134" y="2945"/>
                    <a:pt x="1148" y="3142"/>
                  </a:cubicBezTo>
                  <a:cubicBezTo>
                    <a:pt x="1137" y="3416"/>
                    <a:pt x="1376" y="3544"/>
                    <a:pt x="1628" y="3544"/>
                  </a:cubicBezTo>
                  <a:cubicBezTo>
                    <a:pt x="1753" y="3544"/>
                    <a:pt x="1881" y="3513"/>
                    <a:pt x="1983" y="3453"/>
                  </a:cubicBezTo>
                  <a:cubicBezTo>
                    <a:pt x="2000" y="3453"/>
                    <a:pt x="2000" y="3437"/>
                    <a:pt x="2016" y="3437"/>
                  </a:cubicBezTo>
                  <a:cubicBezTo>
                    <a:pt x="2049" y="3421"/>
                    <a:pt x="2065" y="3404"/>
                    <a:pt x="2082" y="3388"/>
                  </a:cubicBezTo>
                  <a:lnTo>
                    <a:pt x="2098" y="3371"/>
                  </a:lnTo>
                  <a:cubicBezTo>
                    <a:pt x="2393" y="3076"/>
                    <a:pt x="2426" y="2617"/>
                    <a:pt x="2180" y="2290"/>
                  </a:cubicBezTo>
                  <a:cubicBezTo>
                    <a:pt x="2042" y="2013"/>
                    <a:pt x="1730" y="1861"/>
                    <a:pt x="1394" y="1861"/>
                  </a:cubicBezTo>
                  <a:cubicBezTo>
                    <a:pt x="1054" y="1861"/>
                    <a:pt x="690" y="2017"/>
                    <a:pt x="459" y="2355"/>
                  </a:cubicBezTo>
                  <a:cubicBezTo>
                    <a:pt x="0" y="2945"/>
                    <a:pt x="131" y="4125"/>
                    <a:pt x="934" y="4584"/>
                  </a:cubicBezTo>
                  <a:cubicBezTo>
                    <a:pt x="1300" y="4782"/>
                    <a:pt x="1722" y="4881"/>
                    <a:pt x="2134" y="4881"/>
                  </a:cubicBezTo>
                  <a:cubicBezTo>
                    <a:pt x="2166" y="4881"/>
                    <a:pt x="2198" y="4881"/>
                    <a:pt x="2229" y="4879"/>
                  </a:cubicBezTo>
                  <a:cubicBezTo>
                    <a:pt x="3131" y="4847"/>
                    <a:pt x="3852" y="4355"/>
                    <a:pt x="5032" y="3994"/>
                  </a:cubicBezTo>
                  <a:cubicBezTo>
                    <a:pt x="5458" y="3896"/>
                    <a:pt x="5901" y="3830"/>
                    <a:pt x="6344" y="3798"/>
                  </a:cubicBezTo>
                  <a:cubicBezTo>
                    <a:pt x="6540" y="3781"/>
                    <a:pt x="6737" y="3716"/>
                    <a:pt x="6917" y="3617"/>
                  </a:cubicBezTo>
                  <a:lnTo>
                    <a:pt x="6917" y="3617"/>
                  </a:lnTo>
                  <a:cubicBezTo>
                    <a:pt x="6917" y="3617"/>
                    <a:pt x="6794" y="3646"/>
                    <a:pt x="6639" y="3646"/>
                  </a:cubicBezTo>
                  <a:cubicBezTo>
                    <a:pt x="6483" y="3646"/>
                    <a:pt x="6294" y="3617"/>
                    <a:pt x="6163" y="3502"/>
                  </a:cubicBezTo>
                  <a:cubicBezTo>
                    <a:pt x="5901" y="3257"/>
                    <a:pt x="5917" y="3371"/>
                    <a:pt x="5622" y="3273"/>
                  </a:cubicBezTo>
                  <a:cubicBezTo>
                    <a:pt x="5458" y="3224"/>
                    <a:pt x="5360" y="3076"/>
                    <a:pt x="5360" y="2912"/>
                  </a:cubicBezTo>
                  <a:cubicBezTo>
                    <a:pt x="5163" y="3076"/>
                    <a:pt x="5131" y="3355"/>
                    <a:pt x="5278" y="3568"/>
                  </a:cubicBezTo>
                  <a:cubicBezTo>
                    <a:pt x="5278" y="3568"/>
                    <a:pt x="4557" y="3568"/>
                    <a:pt x="4377" y="3191"/>
                  </a:cubicBezTo>
                  <a:cubicBezTo>
                    <a:pt x="4213" y="2830"/>
                    <a:pt x="4409" y="2830"/>
                    <a:pt x="4557" y="2748"/>
                  </a:cubicBezTo>
                  <a:cubicBezTo>
                    <a:pt x="4704" y="2667"/>
                    <a:pt x="4737" y="2519"/>
                    <a:pt x="4590" y="2322"/>
                  </a:cubicBezTo>
                  <a:cubicBezTo>
                    <a:pt x="4442" y="2109"/>
                    <a:pt x="4475" y="1749"/>
                    <a:pt x="4737" y="1732"/>
                  </a:cubicBezTo>
                  <a:cubicBezTo>
                    <a:pt x="4659" y="1563"/>
                    <a:pt x="4488" y="1466"/>
                    <a:pt x="4314" y="1466"/>
                  </a:cubicBezTo>
                  <a:cubicBezTo>
                    <a:pt x="4269" y="1466"/>
                    <a:pt x="4224" y="1473"/>
                    <a:pt x="4180" y="1486"/>
                  </a:cubicBezTo>
                  <a:cubicBezTo>
                    <a:pt x="3754" y="1552"/>
                    <a:pt x="3737" y="2158"/>
                    <a:pt x="3737" y="2158"/>
                  </a:cubicBezTo>
                  <a:cubicBezTo>
                    <a:pt x="3737" y="2158"/>
                    <a:pt x="3442" y="1421"/>
                    <a:pt x="3934" y="1044"/>
                  </a:cubicBezTo>
                  <a:cubicBezTo>
                    <a:pt x="4119" y="897"/>
                    <a:pt x="4266" y="842"/>
                    <a:pt x="4381" y="842"/>
                  </a:cubicBezTo>
                  <a:cubicBezTo>
                    <a:pt x="4563" y="842"/>
                    <a:pt x="4664" y="979"/>
                    <a:pt x="4704" y="1109"/>
                  </a:cubicBezTo>
                  <a:cubicBezTo>
                    <a:pt x="4757" y="1295"/>
                    <a:pt x="4864" y="1448"/>
                    <a:pt x="5007" y="1448"/>
                  </a:cubicBezTo>
                  <a:cubicBezTo>
                    <a:pt x="5041" y="1448"/>
                    <a:pt x="5077" y="1440"/>
                    <a:pt x="5114" y="1421"/>
                  </a:cubicBezTo>
                  <a:cubicBezTo>
                    <a:pt x="5255" y="1356"/>
                    <a:pt x="5366" y="1263"/>
                    <a:pt x="5464" y="1263"/>
                  </a:cubicBezTo>
                  <a:cubicBezTo>
                    <a:pt x="5514" y="1263"/>
                    <a:pt x="5561" y="1288"/>
                    <a:pt x="5606" y="1355"/>
                  </a:cubicBezTo>
                  <a:cubicBezTo>
                    <a:pt x="5721" y="1601"/>
                    <a:pt x="5606" y="1896"/>
                    <a:pt x="5360" y="2011"/>
                  </a:cubicBezTo>
                  <a:cubicBezTo>
                    <a:pt x="5360" y="2011"/>
                    <a:pt x="5366" y="2011"/>
                    <a:pt x="5376" y="2011"/>
                  </a:cubicBezTo>
                  <a:cubicBezTo>
                    <a:pt x="5484" y="2011"/>
                    <a:pt x="6093" y="1984"/>
                    <a:pt x="6212" y="1372"/>
                  </a:cubicBezTo>
                  <a:cubicBezTo>
                    <a:pt x="6330" y="822"/>
                    <a:pt x="5863" y="1"/>
                    <a:pt x="49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4304800" y="3937675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3" y="0"/>
                  </a:moveTo>
                  <a:cubicBezTo>
                    <a:pt x="853" y="1"/>
                    <a:pt x="1" y="918"/>
                    <a:pt x="558" y="1721"/>
                  </a:cubicBezTo>
                  <a:cubicBezTo>
                    <a:pt x="886" y="2180"/>
                    <a:pt x="1394" y="2459"/>
                    <a:pt x="1951" y="2492"/>
                  </a:cubicBezTo>
                  <a:cubicBezTo>
                    <a:pt x="1886" y="2492"/>
                    <a:pt x="1492" y="2492"/>
                    <a:pt x="1312" y="2721"/>
                  </a:cubicBezTo>
                  <a:cubicBezTo>
                    <a:pt x="1181" y="2885"/>
                    <a:pt x="1132" y="3098"/>
                    <a:pt x="1164" y="3295"/>
                  </a:cubicBezTo>
                  <a:cubicBezTo>
                    <a:pt x="1218" y="3214"/>
                    <a:pt x="1317" y="3155"/>
                    <a:pt x="1423" y="3155"/>
                  </a:cubicBezTo>
                  <a:cubicBezTo>
                    <a:pt x="1446" y="3155"/>
                    <a:pt x="1469" y="3158"/>
                    <a:pt x="1492" y="3164"/>
                  </a:cubicBezTo>
                  <a:cubicBezTo>
                    <a:pt x="1600" y="3200"/>
                    <a:pt x="1768" y="3280"/>
                    <a:pt x="1959" y="3280"/>
                  </a:cubicBezTo>
                  <a:cubicBezTo>
                    <a:pt x="2116" y="3280"/>
                    <a:pt x="2289" y="3226"/>
                    <a:pt x="2459" y="3049"/>
                  </a:cubicBezTo>
                  <a:cubicBezTo>
                    <a:pt x="2836" y="2639"/>
                    <a:pt x="3328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2" y="2456"/>
                  </a:cubicBezTo>
                  <a:cubicBezTo>
                    <a:pt x="2659" y="2456"/>
                    <a:pt x="2164" y="2358"/>
                    <a:pt x="1754" y="2049"/>
                  </a:cubicBezTo>
                  <a:cubicBezTo>
                    <a:pt x="1115" y="1574"/>
                    <a:pt x="771" y="787"/>
                    <a:pt x="8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4458050" y="3751850"/>
              <a:ext cx="111500" cy="157150"/>
            </a:xfrm>
            <a:custGeom>
              <a:avLst/>
              <a:gdLst/>
              <a:ahLst/>
              <a:cxnLst/>
              <a:rect l="l" t="t" r="r" b="b"/>
              <a:pathLst>
                <a:path w="4460" h="6286" extrusionOk="0">
                  <a:moveTo>
                    <a:pt x="2654" y="1"/>
                  </a:moveTo>
                  <a:cubicBezTo>
                    <a:pt x="2156" y="1"/>
                    <a:pt x="1634" y="207"/>
                    <a:pt x="1279" y="615"/>
                  </a:cubicBezTo>
                  <a:cubicBezTo>
                    <a:pt x="1" y="2254"/>
                    <a:pt x="919" y="4270"/>
                    <a:pt x="1656" y="5122"/>
                  </a:cubicBezTo>
                  <a:cubicBezTo>
                    <a:pt x="2099" y="5647"/>
                    <a:pt x="2656" y="6040"/>
                    <a:pt x="3279" y="6286"/>
                  </a:cubicBezTo>
                  <a:cubicBezTo>
                    <a:pt x="2705" y="6024"/>
                    <a:pt x="2197" y="5630"/>
                    <a:pt x="1804" y="5139"/>
                  </a:cubicBezTo>
                  <a:cubicBezTo>
                    <a:pt x="1525" y="4745"/>
                    <a:pt x="1312" y="4319"/>
                    <a:pt x="1197" y="3860"/>
                  </a:cubicBezTo>
                  <a:cubicBezTo>
                    <a:pt x="1034" y="3319"/>
                    <a:pt x="984" y="2762"/>
                    <a:pt x="1034" y="2221"/>
                  </a:cubicBezTo>
                  <a:cubicBezTo>
                    <a:pt x="1165" y="746"/>
                    <a:pt x="1984" y="205"/>
                    <a:pt x="2738" y="172"/>
                  </a:cubicBezTo>
                  <a:cubicBezTo>
                    <a:pt x="3082" y="172"/>
                    <a:pt x="3427" y="320"/>
                    <a:pt x="3673" y="565"/>
                  </a:cubicBezTo>
                  <a:cubicBezTo>
                    <a:pt x="4312" y="1106"/>
                    <a:pt x="3951" y="2057"/>
                    <a:pt x="3410" y="2270"/>
                  </a:cubicBezTo>
                  <a:cubicBezTo>
                    <a:pt x="3287" y="2340"/>
                    <a:pt x="3150" y="2373"/>
                    <a:pt x="3014" y="2373"/>
                  </a:cubicBezTo>
                  <a:cubicBezTo>
                    <a:pt x="2896" y="2373"/>
                    <a:pt x="2779" y="2349"/>
                    <a:pt x="2673" y="2303"/>
                  </a:cubicBezTo>
                  <a:cubicBezTo>
                    <a:pt x="2492" y="2205"/>
                    <a:pt x="2378" y="2041"/>
                    <a:pt x="2361" y="1844"/>
                  </a:cubicBezTo>
                  <a:cubicBezTo>
                    <a:pt x="2355" y="1746"/>
                    <a:pt x="2379" y="1724"/>
                    <a:pt x="2430" y="1724"/>
                  </a:cubicBezTo>
                  <a:cubicBezTo>
                    <a:pt x="2473" y="1724"/>
                    <a:pt x="2536" y="1740"/>
                    <a:pt x="2614" y="1740"/>
                  </a:cubicBezTo>
                  <a:cubicBezTo>
                    <a:pt x="2674" y="1740"/>
                    <a:pt x="2743" y="1731"/>
                    <a:pt x="2820" y="1696"/>
                  </a:cubicBezTo>
                  <a:cubicBezTo>
                    <a:pt x="3033" y="1582"/>
                    <a:pt x="3066" y="1303"/>
                    <a:pt x="2902" y="1139"/>
                  </a:cubicBezTo>
                  <a:cubicBezTo>
                    <a:pt x="2828" y="1065"/>
                    <a:pt x="2727" y="1025"/>
                    <a:pt x="2623" y="1025"/>
                  </a:cubicBezTo>
                  <a:cubicBezTo>
                    <a:pt x="2427" y="1025"/>
                    <a:pt x="2224" y="1168"/>
                    <a:pt x="2181" y="1500"/>
                  </a:cubicBezTo>
                  <a:cubicBezTo>
                    <a:pt x="2148" y="1746"/>
                    <a:pt x="2230" y="1975"/>
                    <a:pt x="2394" y="2155"/>
                  </a:cubicBezTo>
                  <a:lnTo>
                    <a:pt x="2460" y="2221"/>
                  </a:lnTo>
                  <a:lnTo>
                    <a:pt x="2509" y="2270"/>
                  </a:lnTo>
                  <a:lnTo>
                    <a:pt x="2558" y="2303"/>
                  </a:lnTo>
                  <a:lnTo>
                    <a:pt x="2607" y="2319"/>
                  </a:lnTo>
                  <a:lnTo>
                    <a:pt x="2640" y="2352"/>
                  </a:lnTo>
                  <a:cubicBezTo>
                    <a:pt x="2763" y="2418"/>
                    <a:pt x="2898" y="2450"/>
                    <a:pt x="3033" y="2450"/>
                  </a:cubicBezTo>
                  <a:cubicBezTo>
                    <a:pt x="3169" y="2450"/>
                    <a:pt x="3304" y="2418"/>
                    <a:pt x="3427" y="2352"/>
                  </a:cubicBezTo>
                  <a:cubicBezTo>
                    <a:pt x="4017" y="2139"/>
                    <a:pt x="4459" y="1090"/>
                    <a:pt x="3755" y="451"/>
                  </a:cubicBezTo>
                  <a:cubicBezTo>
                    <a:pt x="3483" y="150"/>
                    <a:pt x="3078" y="1"/>
                    <a:pt x="26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3822900" y="4079275"/>
              <a:ext cx="38550" cy="191575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917" y="0"/>
                  </a:moveTo>
                  <a:cubicBezTo>
                    <a:pt x="595" y="0"/>
                    <a:pt x="361" y="368"/>
                    <a:pt x="361" y="368"/>
                  </a:cubicBezTo>
                  <a:cubicBezTo>
                    <a:pt x="99" y="811"/>
                    <a:pt x="0" y="1335"/>
                    <a:pt x="66" y="1860"/>
                  </a:cubicBezTo>
                  <a:cubicBezTo>
                    <a:pt x="131" y="2827"/>
                    <a:pt x="492" y="3974"/>
                    <a:pt x="590" y="5171"/>
                  </a:cubicBezTo>
                  <a:cubicBezTo>
                    <a:pt x="738" y="7056"/>
                    <a:pt x="82" y="7662"/>
                    <a:pt x="82" y="7662"/>
                  </a:cubicBezTo>
                  <a:cubicBezTo>
                    <a:pt x="771" y="7122"/>
                    <a:pt x="935" y="5351"/>
                    <a:pt x="804" y="3991"/>
                  </a:cubicBezTo>
                  <a:cubicBezTo>
                    <a:pt x="722" y="3286"/>
                    <a:pt x="705" y="2565"/>
                    <a:pt x="754" y="1844"/>
                  </a:cubicBezTo>
                  <a:cubicBezTo>
                    <a:pt x="787" y="1483"/>
                    <a:pt x="853" y="1204"/>
                    <a:pt x="951" y="1090"/>
                  </a:cubicBezTo>
                  <a:cubicBezTo>
                    <a:pt x="1213" y="827"/>
                    <a:pt x="1541" y="270"/>
                    <a:pt x="1131" y="57"/>
                  </a:cubicBezTo>
                  <a:cubicBezTo>
                    <a:pt x="1057" y="17"/>
                    <a:pt x="985" y="0"/>
                    <a:pt x="9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3767575" y="4054075"/>
              <a:ext cx="212700" cy="254475"/>
            </a:xfrm>
            <a:custGeom>
              <a:avLst/>
              <a:gdLst/>
              <a:ahLst/>
              <a:cxnLst/>
              <a:rect l="l" t="t" r="r" b="b"/>
              <a:pathLst>
                <a:path w="8508" h="10179" extrusionOk="0">
                  <a:moveTo>
                    <a:pt x="6265" y="1"/>
                  </a:moveTo>
                  <a:cubicBezTo>
                    <a:pt x="6069" y="1"/>
                    <a:pt x="5869" y="21"/>
                    <a:pt x="5672" y="65"/>
                  </a:cubicBezTo>
                  <a:cubicBezTo>
                    <a:pt x="4492" y="327"/>
                    <a:pt x="3738" y="1573"/>
                    <a:pt x="3492" y="2835"/>
                  </a:cubicBezTo>
                  <a:lnTo>
                    <a:pt x="3492" y="2868"/>
                  </a:lnTo>
                  <a:cubicBezTo>
                    <a:pt x="3262" y="4163"/>
                    <a:pt x="3492" y="5376"/>
                    <a:pt x="3459" y="6474"/>
                  </a:cubicBezTo>
                  <a:cubicBezTo>
                    <a:pt x="3508" y="7474"/>
                    <a:pt x="3148" y="8425"/>
                    <a:pt x="2459" y="9129"/>
                  </a:cubicBezTo>
                  <a:cubicBezTo>
                    <a:pt x="1771" y="9752"/>
                    <a:pt x="918" y="10113"/>
                    <a:pt x="1" y="10178"/>
                  </a:cubicBezTo>
                  <a:cubicBezTo>
                    <a:pt x="935" y="10146"/>
                    <a:pt x="1820" y="9801"/>
                    <a:pt x="2508" y="9195"/>
                  </a:cubicBezTo>
                  <a:cubicBezTo>
                    <a:pt x="3246" y="8490"/>
                    <a:pt x="3656" y="7507"/>
                    <a:pt x="3607" y="6490"/>
                  </a:cubicBezTo>
                  <a:cubicBezTo>
                    <a:pt x="3672" y="5359"/>
                    <a:pt x="3443" y="4130"/>
                    <a:pt x="3672" y="2868"/>
                  </a:cubicBezTo>
                  <a:cubicBezTo>
                    <a:pt x="3902" y="1639"/>
                    <a:pt x="4623" y="475"/>
                    <a:pt x="5721" y="213"/>
                  </a:cubicBezTo>
                  <a:cubicBezTo>
                    <a:pt x="5852" y="180"/>
                    <a:pt x="5983" y="163"/>
                    <a:pt x="6114" y="147"/>
                  </a:cubicBezTo>
                  <a:cubicBezTo>
                    <a:pt x="6139" y="146"/>
                    <a:pt x="6164" y="146"/>
                    <a:pt x="6188" y="146"/>
                  </a:cubicBezTo>
                  <a:cubicBezTo>
                    <a:pt x="6606" y="146"/>
                    <a:pt x="7020" y="276"/>
                    <a:pt x="7360" y="524"/>
                  </a:cubicBezTo>
                  <a:cubicBezTo>
                    <a:pt x="8065" y="1098"/>
                    <a:pt x="7967" y="2327"/>
                    <a:pt x="7557" y="2720"/>
                  </a:cubicBezTo>
                  <a:cubicBezTo>
                    <a:pt x="7491" y="2770"/>
                    <a:pt x="7409" y="2835"/>
                    <a:pt x="7327" y="2868"/>
                  </a:cubicBezTo>
                  <a:cubicBezTo>
                    <a:pt x="7213" y="2933"/>
                    <a:pt x="7082" y="2966"/>
                    <a:pt x="6950" y="2966"/>
                  </a:cubicBezTo>
                  <a:cubicBezTo>
                    <a:pt x="6819" y="2966"/>
                    <a:pt x="6688" y="2933"/>
                    <a:pt x="6573" y="2868"/>
                  </a:cubicBezTo>
                  <a:cubicBezTo>
                    <a:pt x="6491" y="2819"/>
                    <a:pt x="6426" y="2753"/>
                    <a:pt x="6393" y="2671"/>
                  </a:cubicBezTo>
                  <a:lnTo>
                    <a:pt x="6393" y="2671"/>
                  </a:lnTo>
                  <a:cubicBezTo>
                    <a:pt x="6393" y="2671"/>
                    <a:pt x="6417" y="2674"/>
                    <a:pt x="6454" y="2674"/>
                  </a:cubicBezTo>
                  <a:cubicBezTo>
                    <a:pt x="6580" y="2674"/>
                    <a:pt x="6862" y="2645"/>
                    <a:pt x="6950" y="2393"/>
                  </a:cubicBezTo>
                  <a:cubicBezTo>
                    <a:pt x="7065" y="2081"/>
                    <a:pt x="6885" y="1737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8" y="2039"/>
                    <a:pt x="5852" y="2442"/>
                  </a:cubicBezTo>
                  <a:cubicBezTo>
                    <a:pt x="5901" y="2606"/>
                    <a:pt x="6016" y="2770"/>
                    <a:pt x="6180" y="2868"/>
                  </a:cubicBezTo>
                  <a:cubicBezTo>
                    <a:pt x="6424" y="3028"/>
                    <a:pt x="6703" y="3106"/>
                    <a:pt x="6981" y="3106"/>
                  </a:cubicBezTo>
                  <a:cubicBezTo>
                    <a:pt x="7244" y="3106"/>
                    <a:pt x="7506" y="3036"/>
                    <a:pt x="7737" y="2901"/>
                  </a:cubicBezTo>
                  <a:cubicBezTo>
                    <a:pt x="7754" y="2884"/>
                    <a:pt x="7770" y="2884"/>
                    <a:pt x="7786" y="2868"/>
                  </a:cubicBezTo>
                  <a:cubicBezTo>
                    <a:pt x="8311" y="2475"/>
                    <a:pt x="8508" y="1786"/>
                    <a:pt x="8262" y="1180"/>
                  </a:cubicBezTo>
                  <a:cubicBezTo>
                    <a:pt x="8019" y="451"/>
                    <a:pt x="7177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3873300" y="4089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59" y="260"/>
                    <a:pt x="361" y="374"/>
                  </a:cubicBezTo>
                  <a:cubicBezTo>
                    <a:pt x="246" y="555"/>
                    <a:pt x="0" y="997"/>
                    <a:pt x="132" y="1440"/>
                  </a:cubicBezTo>
                  <a:cubicBezTo>
                    <a:pt x="164" y="1587"/>
                    <a:pt x="263" y="1735"/>
                    <a:pt x="377" y="1850"/>
                  </a:cubicBezTo>
                  <a:cubicBezTo>
                    <a:pt x="565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8" y="1784"/>
                  </a:cubicBezTo>
                  <a:lnTo>
                    <a:pt x="2328" y="1784"/>
                  </a:lnTo>
                  <a:cubicBezTo>
                    <a:pt x="2328" y="1784"/>
                    <a:pt x="2295" y="1788"/>
                    <a:pt x="2242" y="1788"/>
                  </a:cubicBezTo>
                  <a:cubicBezTo>
                    <a:pt x="2075" y="1788"/>
                    <a:pt x="1707" y="1750"/>
                    <a:pt x="1508" y="1440"/>
                  </a:cubicBezTo>
                  <a:cubicBezTo>
                    <a:pt x="1443" y="1325"/>
                    <a:pt x="1410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3958950" y="4054775"/>
              <a:ext cx="73775" cy="48800"/>
            </a:xfrm>
            <a:custGeom>
              <a:avLst/>
              <a:gdLst/>
              <a:ahLst/>
              <a:cxnLst/>
              <a:rect l="l" t="t" r="r" b="b"/>
              <a:pathLst>
                <a:path w="2951" h="1952" extrusionOk="0">
                  <a:moveTo>
                    <a:pt x="922" y="0"/>
                  </a:moveTo>
                  <a:cubicBezTo>
                    <a:pt x="657" y="0"/>
                    <a:pt x="352" y="26"/>
                    <a:pt x="0" y="86"/>
                  </a:cubicBezTo>
                  <a:cubicBezTo>
                    <a:pt x="410" y="135"/>
                    <a:pt x="771" y="414"/>
                    <a:pt x="918" y="791"/>
                  </a:cubicBezTo>
                  <a:cubicBezTo>
                    <a:pt x="1124" y="1306"/>
                    <a:pt x="1482" y="1952"/>
                    <a:pt x="2237" y="1952"/>
                  </a:cubicBezTo>
                  <a:cubicBezTo>
                    <a:pt x="2443" y="1952"/>
                    <a:pt x="2680" y="1904"/>
                    <a:pt x="2951" y="1791"/>
                  </a:cubicBezTo>
                  <a:cubicBezTo>
                    <a:pt x="2770" y="1725"/>
                    <a:pt x="2656" y="1561"/>
                    <a:pt x="2656" y="1365"/>
                  </a:cubicBezTo>
                  <a:cubicBezTo>
                    <a:pt x="2656" y="1081"/>
                    <a:pt x="2619" y="0"/>
                    <a:pt x="9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4025325" y="4054100"/>
              <a:ext cx="36100" cy="28550"/>
            </a:xfrm>
            <a:custGeom>
              <a:avLst/>
              <a:gdLst/>
              <a:ahLst/>
              <a:cxnLst/>
              <a:rect l="l" t="t" r="r" b="b"/>
              <a:pathLst>
                <a:path w="1444" h="1142" extrusionOk="0">
                  <a:moveTo>
                    <a:pt x="968" y="0"/>
                  </a:moveTo>
                  <a:cubicBezTo>
                    <a:pt x="791" y="0"/>
                    <a:pt x="636" y="133"/>
                    <a:pt x="624" y="326"/>
                  </a:cubicBezTo>
                  <a:cubicBezTo>
                    <a:pt x="624" y="489"/>
                    <a:pt x="756" y="595"/>
                    <a:pt x="898" y="595"/>
                  </a:cubicBezTo>
                  <a:cubicBezTo>
                    <a:pt x="955" y="595"/>
                    <a:pt x="1014" y="577"/>
                    <a:pt x="1066" y="539"/>
                  </a:cubicBezTo>
                  <a:cubicBezTo>
                    <a:pt x="1066" y="539"/>
                    <a:pt x="1181" y="359"/>
                    <a:pt x="1066" y="294"/>
                  </a:cubicBezTo>
                  <a:cubicBezTo>
                    <a:pt x="1037" y="277"/>
                    <a:pt x="1011" y="270"/>
                    <a:pt x="987" y="270"/>
                  </a:cubicBezTo>
                  <a:cubicBezTo>
                    <a:pt x="917" y="270"/>
                    <a:pt x="873" y="334"/>
                    <a:pt x="886" y="408"/>
                  </a:cubicBezTo>
                  <a:cubicBezTo>
                    <a:pt x="896" y="440"/>
                    <a:pt x="881" y="455"/>
                    <a:pt x="856" y="455"/>
                  </a:cubicBezTo>
                  <a:cubicBezTo>
                    <a:pt x="806" y="455"/>
                    <a:pt x="716" y="393"/>
                    <a:pt x="738" y="294"/>
                  </a:cubicBezTo>
                  <a:cubicBezTo>
                    <a:pt x="750" y="162"/>
                    <a:pt x="858" y="74"/>
                    <a:pt x="979" y="74"/>
                  </a:cubicBezTo>
                  <a:cubicBezTo>
                    <a:pt x="1024" y="74"/>
                    <a:pt x="1071" y="86"/>
                    <a:pt x="1115" y="113"/>
                  </a:cubicBezTo>
                  <a:cubicBezTo>
                    <a:pt x="1378" y="277"/>
                    <a:pt x="1296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703"/>
                    <a:pt x="83" y="884"/>
                    <a:pt x="214" y="1015"/>
                  </a:cubicBezTo>
                  <a:cubicBezTo>
                    <a:pt x="338" y="1098"/>
                    <a:pt x="483" y="1141"/>
                    <a:pt x="626" y="1141"/>
                  </a:cubicBezTo>
                  <a:cubicBezTo>
                    <a:pt x="709" y="1141"/>
                    <a:pt x="791" y="1127"/>
                    <a:pt x="869" y="1097"/>
                  </a:cubicBezTo>
                  <a:cubicBezTo>
                    <a:pt x="1082" y="1031"/>
                    <a:pt x="1263" y="867"/>
                    <a:pt x="1345" y="671"/>
                  </a:cubicBezTo>
                  <a:cubicBezTo>
                    <a:pt x="1443" y="425"/>
                    <a:pt x="1345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3521300" y="4076475"/>
              <a:ext cx="68875" cy="268950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6" y="1"/>
                  </a:moveTo>
                  <a:cubicBezTo>
                    <a:pt x="1115" y="1"/>
                    <a:pt x="775" y="124"/>
                    <a:pt x="508" y="415"/>
                  </a:cubicBezTo>
                  <a:cubicBezTo>
                    <a:pt x="164" y="857"/>
                    <a:pt x="0" y="1415"/>
                    <a:pt x="33" y="1972"/>
                  </a:cubicBezTo>
                  <a:cubicBezTo>
                    <a:pt x="49" y="2496"/>
                    <a:pt x="148" y="3021"/>
                    <a:pt x="345" y="3513"/>
                  </a:cubicBezTo>
                  <a:cubicBezTo>
                    <a:pt x="1180" y="5562"/>
                    <a:pt x="2066" y="7512"/>
                    <a:pt x="1508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3" y="7512"/>
                    <a:pt x="1344" y="5463"/>
                    <a:pt x="508" y="3447"/>
                  </a:cubicBezTo>
                  <a:cubicBezTo>
                    <a:pt x="328" y="2972"/>
                    <a:pt x="230" y="2464"/>
                    <a:pt x="197" y="1956"/>
                  </a:cubicBezTo>
                  <a:cubicBezTo>
                    <a:pt x="164" y="1447"/>
                    <a:pt x="312" y="939"/>
                    <a:pt x="607" y="513"/>
                  </a:cubicBezTo>
                  <a:cubicBezTo>
                    <a:pt x="846" y="243"/>
                    <a:pt x="1164" y="127"/>
                    <a:pt x="1473" y="127"/>
                  </a:cubicBezTo>
                  <a:cubicBezTo>
                    <a:pt x="1990" y="127"/>
                    <a:pt x="2486" y="451"/>
                    <a:pt x="2557" y="923"/>
                  </a:cubicBezTo>
                  <a:cubicBezTo>
                    <a:pt x="2681" y="1447"/>
                    <a:pt x="2267" y="1928"/>
                    <a:pt x="1753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39" y="1923"/>
                  </a:lnTo>
                  <a:cubicBezTo>
                    <a:pt x="1623" y="1923"/>
                    <a:pt x="1607" y="1923"/>
                    <a:pt x="1574" y="1906"/>
                  </a:cubicBezTo>
                  <a:cubicBezTo>
                    <a:pt x="1508" y="1890"/>
                    <a:pt x="1443" y="1841"/>
                    <a:pt x="1410" y="1775"/>
                  </a:cubicBezTo>
                  <a:cubicBezTo>
                    <a:pt x="1410" y="1775"/>
                    <a:pt x="1361" y="1710"/>
                    <a:pt x="1410" y="1660"/>
                  </a:cubicBezTo>
                  <a:cubicBezTo>
                    <a:pt x="1443" y="1628"/>
                    <a:pt x="1803" y="1660"/>
                    <a:pt x="1820" y="1333"/>
                  </a:cubicBezTo>
                  <a:cubicBezTo>
                    <a:pt x="1830" y="1081"/>
                    <a:pt x="1626" y="917"/>
                    <a:pt x="1417" y="917"/>
                  </a:cubicBezTo>
                  <a:cubicBezTo>
                    <a:pt x="1300" y="917"/>
                    <a:pt x="1181" y="969"/>
                    <a:pt x="1099" y="1087"/>
                  </a:cubicBezTo>
                  <a:cubicBezTo>
                    <a:pt x="885" y="1349"/>
                    <a:pt x="1164" y="1939"/>
                    <a:pt x="1689" y="1972"/>
                  </a:cubicBezTo>
                  <a:lnTo>
                    <a:pt x="1853" y="1972"/>
                  </a:lnTo>
                  <a:cubicBezTo>
                    <a:pt x="2377" y="1923"/>
                    <a:pt x="2754" y="1431"/>
                    <a:pt x="2656" y="906"/>
                  </a:cubicBezTo>
                  <a:cubicBezTo>
                    <a:pt x="2583" y="384"/>
                    <a:pt x="2029" y="1"/>
                    <a:pt x="1446" y="1"/>
                  </a:cubicBezTo>
                  <a:close/>
                  <a:moveTo>
                    <a:pt x="117" y="10735"/>
                  </a:moveTo>
                  <a:cubicBezTo>
                    <a:pt x="101" y="10745"/>
                    <a:pt x="89" y="10752"/>
                    <a:pt x="82" y="10758"/>
                  </a:cubicBezTo>
                  <a:cubicBezTo>
                    <a:pt x="94" y="10750"/>
                    <a:pt x="105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3541375" y="3830425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442" y="0"/>
                  </a:moveTo>
                  <a:cubicBezTo>
                    <a:pt x="1413" y="0"/>
                    <a:pt x="1385" y="5"/>
                    <a:pt x="1361" y="12"/>
                  </a:cubicBezTo>
                  <a:cubicBezTo>
                    <a:pt x="1033" y="127"/>
                    <a:pt x="968" y="389"/>
                    <a:pt x="1131" y="750"/>
                  </a:cubicBezTo>
                  <a:cubicBezTo>
                    <a:pt x="1279" y="1110"/>
                    <a:pt x="1787" y="1160"/>
                    <a:pt x="1656" y="2815"/>
                  </a:cubicBezTo>
                  <a:cubicBezTo>
                    <a:pt x="1525" y="4471"/>
                    <a:pt x="0" y="5471"/>
                    <a:pt x="0" y="5471"/>
                  </a:cubicBezTo>
                  <a:cubicBezTo>
                    <a:pt x="263" y="5421"/>
                    <a:pt x="1836" y="4471"/>
                    <a:pt x="2148" y="2438"/>
                  </a:cubicBezTo>
                  <a:cubicBezTo>
                    <a:pt x="2450" y="565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3497125" y="3793525"/>
              <a:ext cx="132375" cy="177375"/>
            </a:xfrm>
            <a:custGeom>
              <a:avLst/>
              <a:gdLst/>
              <a:ahLst/>
              <a:cxnLst/>
              <a:rect l="l" t="t" r="r" b="b"/>
              <a:pathLst>
                <a:path w="5295" h="7095" extrusionOk="0">
                  <a:moveTo>
                    <a:pt x="1679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4" y="652"/>
                    <a:pt x="0" y="1062"/>
                    <a:pt x="49" y="1472"/>
                  </a:cubicBezTo>
                  <a:cubicBezTo>
                    <a:pt x="121" y="1988"/>
                    <a:pt x="645" y="2417"/>
                    <a:pt x="1258" y="2417"/>
                  </a:cubicBezTo>
                  <a:cubicBezTo>
                    <a:pt x="1345" y="2417"/>
                    <a:pt x="1435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6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2" y="1439"/>
                  </a:cubicBezTo>
                  <a:cubicBezTo>
                    <a:pt x="2212" y="1102"/>
                    <a:pt x="1924" y="879"/>
                    <a:pt x="1616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7" y="1144"/>
                    <a:pt x="1066" y="1701"/>
                    <a:pt x="1475" y="1750"/>
                  </a:cubicBezTo>
                  <a:cubicBezTo>
                    <a:pt x="1506" y="1758"/>
                    <a:pt x="1537" y="1762"/>
                    <a:pt x="1567" y="1762"/>
                  </a:cubicBezTo>
                  <a:cubicBezTo>
                    <a:pt x="1791" y="1762"/>
                    <a:pt x="1978" y="1556"/>
                    <a:pt x="1934" y="1324"/>
                  </a:cubicBezTo>
                  <a:cubicBezTo>
                    <a:pt x="1928" y="1285"/>
                    <a:pt x="1955" y="1251"/>
                    <a:pt x="1992" y="1251"/>
                  </a:cubicBezTo>
                  <a:cubicBezTo>
                    <a:pt x="2048" y="1251"/>
                    <a:pt x="2128" y="1330"/>
                    <a:pt x="2147" y="1587"/>
                  </a:cubicBezTo>
                  <a:cubicBezTo>
                    <a:pt x="2164" y="1701"/>
                    <a:pt x="2131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4" y="2296"/>
                    <a:pt x="1374" y="2295"/>
                    <a:pt x="1344" y="2291"/>
                  </a:cubicBezTo>
                  <a:cubicBezTo>
                    <a:pt x="1334" y="2292"/>
                    <a:pt x="1323" y="2292"/>
                    <a:pt x="1313" y="2292"/>
                  </a:cubicBezTo>
                  <a:cubicBezTo>
                    <a:pt x="625" y="2292"/>
                    <a:pt x="141" y="1233"/>
                    <a:pt x="787" y="603"/>
                  </a:cubicBezTo>
                  <a:cubicBezTo>
                    <a:pt x="1068" y="308"/>
                    <a:pt x="1462" y="179"/>
                    <a:pt x="1881" y="179"/>
                  </a:cubicBezTo>
                  <a:cubicBezTo>
                    <a:pt x="2391" y="179"/>
                    <a:pt x="2937" y="370"/>
                    <a:pt x="3360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1" y="6596"/>
                    <a:pt x="4409" y="5439"/>
                  </a:cubicBezTo>
                  <a:cubicBezTo>
                    <a:pt x="4950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2" y="62"/>
                  </a:cubicBezTo>
                  <a:cubicBezTo>
                    <a:pt x="2093" y="27"/>
                    <a:pt x="1893" y="1"/>
                    <a:pt x="1679" y="1"/>
                  </a:cubicBezTo>
                  <a:close/>
                  <a:moveTo>
                    <a:pt x="3025" y="7088"/>
                  </a:moveTo>
                  <a:cubicBezTo>
                    <a:pt x="3018" y="7092"/>
                    <a:pt x="3015" y="7094"/>
                    <a:pt x="3016" y="7094"/>
                  </a:cubicBezTo>
                  <a:cubicBezTo>
                    <a:pt x="3019" y="7092"/>
                    <a:pt x="3022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3527450" y="365532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98" y="1"/>
                  </a:moveTo>
                  <a:lnTo>
                    <a:pt x="1098" y="1"/>
                  </a:lnTo>
                  <a:cubicBezTo>
                    <a:pt x="0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5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6" y="3738"/>
                  </a:cubicBezTo>
                  <a:cubicBezTo>
                    <a:pt x="2656" y="4476"/>
                    <a:pt x="3278" y="5803"/>
                    <a:pt x="3278" y="5803"/>
                  </a:cubicBezTo>
                  <a:cubicBezTo>
                    <a:pt x="2065" y="4935"/>
                    <a:pt x="2311" y="4164"/>
                    <a:pt x="2656" y="3754"/>
                  </a:cubicBezTo>
                  <a:cubicBezTo>
                    <a:pt x="3000" y="3361"/>
                    <a:pt x="2524" y="3017"/>
                    <a:pt x="2541" y="2787"/>
                  </a:cubicBezTo>
                  <a:cubicBezTo>
                    <a:pt x="2557" y="2640"/>
                    <a:pt x="2590" y="2509"/>
                    <a:pt x="2639" y="2378"/>
                  </a:cubicBezTo>
                  <a:cubicBezTo>
                    <a:pt x="2639" y="2378"/>
                    <a:pt x="2565" y="2323"/>
                    <a:pt x="2427" y="2323"/>
                  </a:cubicBezTo>
                  <a:cubicBezTo>
                    <a:pt x="2314" y="2323"/>
                    <a:pt x="2159" y="2359"/>
                    <a:pt x="1967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0" y="3345"/>
                    <a:pt x="1180" y="2591"/>
                    <a:pt x="1770" y="2066"/>
                  </a:cubicBezTo>
                  <a:cubicBezTo>
                    <a:pt x="2377" y="1542"/>
                    <a:pt x="1803" y="1066"/>
                    <a:pt x="1410" y="853"/>
                  </a:cubicBezTo>
                  <a:cubicBezTo>
                    <a:pt x="1017" y="624"/>
                    <a:pt x="1098" y="1"/>
                    <a:pt x="10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3467200" y="3629925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17"/>
                    <a:pt x="3033" y="4525"/>
                  </a:cubicBezTo>
                  <a:cubicBezTo>
                    <a:pt x="3033" y="4525"/>
                    <a:pt x="2476" y="3852"/>
                    <a:pt x="2722" y="3098"/>
                  </a:cubicBezTo>
                  <a:cubicBezTo>
                    <a:pt x="2984" y="2344"/>
                    <a:pt x="2689" y="2066"/>
                    <a:pt x="2443" y="1820"/>
                  </a:cubicBezTo>
                  <a:cubicBezTo>
                    <a:pt x="2295" y="1656"/>
                    <a:pt x="2295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3" y="1253"/>
                    <a:pt x="1864" y="1321"/>
                    <a:pt x="1935" y="1820"/>
                  </a:cubicBezTo>
                  <a:cubicBezTo>
                    <a:pt x="2033" y="2508"/>
                    <a:pt x="2082" y="2623"/>
                    <a:pt x="1853" y="2640"/>
                  </a:cubicBezTo>
                  <a:cubicBezTo>
                    <a:pt x="1848" y="2640"/>
                    <a:pt x="1843" y="2640"/>
                    <a:pt x="1839" y="2640"/>
                  </a:cubicBezTo>
                  <a:cubicBezTo>
                    <a:pt x="1643" y="2640"/>
                    <a:pt x="1706" y="2307"/>
                    <a:pt x="1755" y="2115"/>
                  </a:cubicBezTo>
                  <a:cubicBezTo>
                    <a:pt x="1820" y="1935"/>
                    <a:pt x="2066" y="1099"/>
                    <a:pt x="1410" y="820"/>
                  </a:cubicBezTo>
                  <a:cubicBezTo>
                    <a:pt x="755" y="541"/>
                    <a:pt x="492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3603650" y="38446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2" y="2476"/>
                  </a:cubicBezTo>
                  <a:cubicBezTo>
                    <a:pt x="853" y="3754"/>
                    <a:pt x="1" y="4262"/>
                    <a:pt x="1" y="4262"/>
                  </a:cubicBezTo>
                  <a:cubicBezTo>
                    <a:pt x="3591" y="2426"/>
                    <a:pt x="2279" y="755"/>
                    <a:pt x="1935" y="509"/>
                  </a:cubicBezTo>
                  <a:cubicBezTo>
                    <a:pt x="1591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3605700" y="39104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3" y="1"/>
                    <a:pt x="2408" y="335"/>
                    <a:pt x="2001" y="958"/>
                  </a:cubicBezTo>
                  <a:cubicBezTo>
                    <a:pt x="1460" y="1794"/>
                    <a:pt x="1" y="1925"/>
                    <a:pt x="1" y="1925"/>
                  </a:cubicBezTo>
                  <a:cubicBezTo>
                    <a:pt x="2378" y="1974"/>
                    <a:pt x="3017" y="2597"/>
                    <a:pt x="3656" y="3351"/>
                  </a:cubicBezTo>
                  <a:cubicBezTo>
                    <a:pt x="4295" y="4105"/>
                    <a:pt x="4476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9" y="5801"/>
                    <a:pt x="7869" y="5154"/>
                    <a:pt x="7869" y="5154"/>
                  </a:cubicBezTo>
                  <a:lnTo>
                    <a:pt x="7869" y="5154"/>
                  </a:lnTo>
                  <a:cubicBezTo>
                    <a:pt x="7782" y="5212"/>
                    <a:pt x="7703" y="5241"/>
                    <a:pt x="7632" y="5241"/>
                  </a:cubicBezTo>
                  <a:cubicBezTo>
                    <a:pt x="7381" y="5241"/>
                    <a:pt x="7237" y="4876"/>
                    <a:pt x="7262" y="4122"/>
                  </a:cubicBezTo>
                  <a:cubicBezTo>
                    <a:pt x="7279" y="3155"/>
                    <a:pt x="6394" y="2876"/>
                    <a:pt x="5279" y="2712"/>
                  </a:cubicBezTo>
                  <a:cubicBezTo>
                    <a:pt x="4164" y="2532"/>
                    <a:pt x="3230" y="2466"/>
                    <a:pt x="3132" y="2089"/>
                  </a:cubicBezTo>
                  <a:cubicBezTo>
                    <a:pt x="3017" y="1729"/>
                    <a:pt x="3509" y="1581"/>
                    <a:pt x="4181" y="1384"/>
                  </a:cubicBezTo>
                  <a:cubicBezTo>
                    <a:pt x="4869" y="1171"/>
                    <a:pt x="4558" y="549"/>
                    <a:pt x="4558" y="548"/>
                  </a:cubicBezTo>
                  <a:lnTo>
                    <a:pt x="4558" y="548"/>
                  </a:lnTo>
                  <a:cubicBezTo>
                    <a:pt x="4506" y="589"/>
                    <a:pt x="4454" y="607"/>
                    <a:pt x="4400" y="607"/>
                  </a:cubicBezTo>
                  <a:cubicBezTo>
                    <a:pt x="4212" y="607"/>
                    <a:pt x="3992" y="393"/>
                    <a:pt x="3623" y="139"/>
                  </a:cubicBezTo>
                  <a:cubicBezTo>
                    <a:pt x="3496" y="46"/>
                    <a:pt x="3360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3510225" y="3969575"/>
              <a:ext cx="192225" cy="155800"/>
            </a:xfrm>
            <a:custGeom>
              <a:avLst/>
              <a:gdLst/>
              <a:ahLst/>
              <a:cxnLst/>
              <a:rect l="l" t="t" r="r" b="b"/>
              <a:pathLst>
                <a:path w="7689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65" y="3625"/>
                    <a:pt x="1" y="4871"/>
                    <a:pt x="247" y="6051"/>
                  </a:cubicBezTo>
                  <a:lnTo>
                    <a:pt x="247" y="6084"/>
                  </a:lnTo>
                  <a:lnTo>
                    <a:pt x="279" y="6232"/>
                  </a:lnTo>
                  <a:cubicBezTo>
                    <a:pt x="263" y="6084"/>
                    <a:pt x="247" y="5936"/>
                    <a:pt x="247" y="5773"/>
                  </a:cubicBezTo>
                  <a:cubicBezTo>
                    <a:pt x="247" y="4904"/>
                    <a:pt x="427" y="4052"/>
                    <a:pt x="755" y="3248"/>
                  </a:cubicBezTo>
                  <a:cubicBezTo>
                    <a:pt x="1148" y="2248"/>
                    <a:pt x="1886" y="1429"/>
                    <a:pt x="2820" y="904"/>
                  </a:cubicBezTo>
                  <a:cubicBezTo>
                    <a:pt x="3368" y="590"/>
                    <a:pt x="4084" y="339"/>
                    <a:pt x="4792" y="339"/>
                  </a:cubicBezTo>
                  <a:cubicBezTo>
                    <a:pt x="5375" y="339"/>
                    <a:pt x="5952" y="509"/>
                    <a:pt x="6426" y="954"/>
                  </a:cubicBezTo>
                  <a:cubicBezTo>
                    <a:pt x="7492" y="1871"/>
                    <a:pt x="7147" y="3789"/>
                    <a:pt x="5951" y="4084"/>
                  </a:cubicBezTo>
                  <a:cubicBezTo>
                    <a:pt x="5816" y="4120"/>
                    <a:pt x="5677" y="4137"/>
                    <a:pt x="5539" y="4137"/>
                  </a:cubicBezTo>
                  <a:cubicBezTo>
                    <a:pt x="5104" y="4137"/>
                    <a:pt x="4679" y="3965"/>
                    <a:pt x="4443" y="3642"/>
                  </a:cubicBezTo>
                  <a:cubicBezTo>
                    <a:pt x="4164" y="3232"/>
                    <a:pt x="4148" y="2691"/>
                    <a:pt x="4410" y="2281"/>
                  </a:cubicBezTo>
                  <a:cubicBezTo>
                    <a:pt x="4600" y="2003"/>
                    <a:pt x="4910" y="1845"/>
                    <a:pt x="5229" y="1845"/>
                  </a:cubicBezTo>
                  <a:cubicBezTo>
                    <a:pt x="5379" y="1845"/>
                    <a:pt x="5531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3" y="2545"/>
                    <a:pt x="5858" y="2544"/>
                    <a:pt x="5852" y="2544"/>
                  </a:cubicBezTo>
                  <a:cubicBezTo>
                    <a:pt x="5770" y="2544"/>
                    <a:pt x="5787" y="2380"/>
                    <a:pt x="5525" y="2314"/>
                  </a:cubicBezTo>
                  <a:cubicBezTo>
                    <a:pt x="5495" y="2307"/>
                    <a:pt x="5466" y="2304"/>
                    <a:pt x="5437" y="2304"/>
                  </a:cubicBezTo>
                  <a:cubicBezTo>
                    <a:pt x="5181" y="2304"/>
                    <a:pt x="4976" y="2557"/>
                    <a:pt x="5049" y="2822"/>
                  </a:cubicBezTo>
                  <a:cubicBezTo>
                    <a:pt x="5080" y="2989"/>
                    <a:pt x="5316" y="3122"/>
                    <a:pt x="5560" y="3122"/>
                  </a:cubicBezTo>
                  <a:cubicBezTo>
                    <a:pt x="5700" y="3122"/>
                    <a:pt x="5843" y="3078"/>
                    <a:pt x="5951" y="2970"/>
                  </a:cubicBezTo>
                  <a:cubicBezTo>
                    <a:pt x="6016" y="2904"/>
                    <a:pt x="6066" y="2822"/>
                    <a:pt x="6082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3" y="1806"/>
                    <a:pt x="5417" y="1759"/>
                    <a:pt x="5232" y="1759"/>
                  </a:cubicBezTo>
                  <a:cubicBezTo>
                    <a:pt x="4893" y="1759"/>
                    <a:pt x="4557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3"/>
                    <a:pt x="5578" y="4263"/>
                  </a:cubicBezTo>
                  <a:cubicBezTo>
                    <a:pt x="5714" y="4263"/>
                    <a:pt x="5851" y="4248"/>
                    <a:pt x="5984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10" y="675"/>
                    <a:pt x="6246" y="560"/>
                    <a:pt x="6082" y="462"/>
                  </a:cubicBezTo>
                  <a:cubicBezTo>
                    <a:pt x="5590" y="167"/>
                    <a:pt x="5033" y="19"/>
                    <a:pt x="4459" y="3"/>
                  </a:cubicBezTo>
                  <a:cubicBezTo>
                    <a:pt x="4413" y="1"/>
                    <a:pt x="4368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3520075" y="4017725"/>
              <a:ext cx="75900" cy="81825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34" y="962"/>
                  </a:cubicBezTo>
                  <a:cubicBezTo>
                    <a:pt x="3036" y="784"/>
                    <a:pt x="2974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3618000" y="4011425"/>
              <a:ext cx="130350" cy="112975"/>
            </a:xfrm>
            <a:custGeom>
              <a:avLst/>
              <a:gdLst/>
              <a:ahLst/>
              <a:cxnLst/>
              <a:rect l="l" t="t" r="r" b="b"/>
              <a:pathLst>
                <a:path w="5214" h="4519" extrusionOk="0">
                  <a:moveTo>
                    <a:pt x="3033" y="1"/>
                  </a:moveTo>
                  <a:cubicBezTo>
                    <a:pt x="3033" y="1"/>
                    <a:pt x="3344" y="706"/>
                    <a:pt x="3017" y="1771"/>
                  </a:cubicBezTo>
                  <a:cubicBezTo>
                    <a:pt x="2672" y="2853"/>
                    <a:pt x="1836" y="3066"/>
                    <a:pt x="1197" y="3131"/>
                  </a:cubicBezTo>
                  <a:cubicBezTo>
                    <a:pt x="574" y="3197"/>
                    <a:pt x="132" y="3476"/>
                    <a:pt x="1" y="4344"/>
                  </a:cubicBezTo>
                  <a:cubicBezTo>
                    <a:pt x="139" y="4246"/>
                    <a:pt x="307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6" y="4380"/>
                    <a:pt x="1447" y="4518"/>
                    <a:pt x="1841" y="4518"/>
                  </a:cubicBezTo>
                  <a:cubicBezTo>
                    <a:pt x="2159" y="4518"/>
                    <a:pt x="2480" y="4428"/>
                    <a:pt x="2722" y="4164"/>
                  </a:cubicBezTo>
                  <a:cubicBezTo>
                    <a:pt x="3263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33" y="1853"/>
                  </a:cubicBezTo>
                  <a:cubicBezTo>
                    <a:pt x="3337" y="1853"/>
                    <a:pt x="3340" y="1853"/>
                    <a:pt x="3345" y="1853"/>
                  </a:cubicBezTo>
                  <a:cubicBezTo>
                    <a:pt x="3345" y="1853"/>
                    <a:pt x="3348" y="1852"/>
                    <a:pt x="3354" y="1852"/>
                  </a:cubicBezTo>
                  <a:cubicBezTo>
                    <a:pt x="3397" y="1852"/>
                    <a:pt x="3574" y="1878"/>
                    <a:pt x="3574" y="2296"/>
                  </a:cubicBezTo>
                  <a:cubicBezTo>
                    <a:pt x="3558" y="2754"/>
                    <a:pt x="3541" y="3050"/>
                    <a:pt x="4164" y="3230"/>
                  </a:cubicBezTo>
                  <a:cubicBezTo>
                    <a:pt x="4492" y="3328"/>
                    <a:pt x="4820" y="3492"/>
                    <a:pt x="5082" y="3722"/>
                  </a:cubicBezTo>
                  <a:cubicBezTo>
                    <a:pt x="4967" y="3508"/>
                    <a:pt x="4934" y="3263"/>
                    <a:pt x="5000" y="3033"/>
                  </a:cubicBezTo>
                  <a:cubicBezTo>
                    <a:pt x="5131" y="2705"/>
                    <a:pt x="5213" y="2099"/>
                    <a:pt x="4639" y="1705"/>
                  </a:cubicBezTo>
                  <a:cubicBezTo>
                    <a:pt x="4082" y="1312"/>
                    <a:pt x="3525" y="1066"/>
                    <a:pt x="3394" y="673"/>
                  </a:cubicBezTo>
                  <a:cubicBezTo>
                    <a:pt x="3312" y="443"/>
                    <a:pt x="3197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3695875" y="4087250"/>
              <a:ext cx="31975" cy="50000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cubicBezTo>
                    <a:pt x="344" y="197"/>
                    <a:pt x="328" y="394"/>
                    <a:pt x="262" y="574"/>
                  </a:cubicBezTo>
                  <a:cubicBezTo>
                    <a:pt x="180" y="836"/>
                    <a:pt x="0" y="1246"/>
                    <a:pt x="459" y="1541"/>
                  </a:cubicBezTo>
                  <a:cubicBezTo>
                    <a:pt x="475" y="1541"/>
                    <a:pt x="475" y="1557"/>
                    <a:pt x="492" y="1557"/>
                  </a:cubicBezTo>
                  <a:cubicBezTo>
                    <a:pt x="1016" y="1852"/>
                    <a:pt x="1016" y="2000"/>
                    <a:pt x="1016" y="2000"/>
                  </a:cubicBezTo>
                  <a:cubicBezTo>
                    <a:pt x="1016" y="2000"/>
                    <a:pt x="1049" y="1770"/>
                    <a:pt x="1098" y="1541"/>
                  </a:cubicBezTo>
                  <a:cubicBezTo>
                    <a:pt x="1115" y="1459"/>
                    <a:pt x="1147" y="1377"/>
                    <a:pt x="1164" y="1295"/>
                  </a:cubicBezTo>
                  <a:cubicBezTo>
                    <a:pt x="1279" y="934"/>
                    <a:pt x="1115" y="541"/>
                    <a:pt x="770" y="361"/>
                  </a:cubicBezTo>
                  <a:cubicBezTo>
                    <a:pt x="353" y="113"/>
                    <a:pt x="329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"/>
            <p:cNvSpPr/>
            <p:nvPr/>
          </p:nvSpPr>
          <p:spPr>
            <a:xfrm>
              <a:off x="3697100" y="3871850"/>
              <a:ext cx="172950" cy="122025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39" y="0"/>
                  </a:moveTo>
                  <a:cubicBezTo>
                    <a:pt x="1049" y="0"/>
                    <a:pt x="571" y="822"/>
                    <a:pt x="689" y="1371"/>
                  </a:cubicBezTo>
                  <a:cubicBezTo>
                    <a:pt x="823" y="1984"/>
                    <a:pt x="1434" y="2011"/>
                    <a:pt x="1541" y="2011"/>
                  </a:cubicBezTo>
                  <a:cubicBezTo>
                    <a:pt x="1552" y="2011"/>
                    <a:pt x="1557" y="2010"/>
                    <a:pt x="1557" y="2010"/>
                  </a:cubicBezTo>
                  <a:cubicBezTo>
                    <a:pt x="1295" y="1896"/>
                    <a:pt x="1180" y="1584"/>
                    <a:pt x="1295" y="1338"/>
                  </a:cubicBezTo>
                  <a:cubicBezTo>
                    <a:pt x="1340" y="1266"/>
                    <a:pt x="1388" y="1239"/>
                    <a:pt x="1441" y="1239"/>
                  </a:cubicBezTo>
                  <a:cubicBezTo>
                    <a:pt x="1542" y="1239"/>
                    <a:pt x="1657" y="1339"/>
                    <a:pt x="1787" y="1404"/>
                  </a:cubicBezTo>
                  <a:cubicBezTo>
                    <a:pt x="1827" y="1427"/>
                    <a:pt x="1865" y="1438"/>
                    <a:pt x="1901" y="1438"/>
                  </a:cubicBezTo>
                  <a:cubicBezTo>
                    <a:pt x="2040" y="1438"/>
                    <a:pt x="2144" y="1279"/>
                    <a:pt x="2197" y="1109"/>
                  </a:cubicBezTo>
                  <a:cubicBezTo>
                    <a:pt x="2237" y="968"/>
                    <a:pt x="2339" y="827"/>
                    <a:pt x="2527" y="827"/>
                  </a:cubicBezTo>
                  <a:cubicBezTo>
                    <a:pt x="2644" y="827"/>
                    <a:pt x="2794" y="882"/>
                    <a:pt x="2983" y="1027"/>
                  </a:cubicBezTo>
                  <a:cubicBezTo>
                    <a:pt x="3459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21" y="1470"/>
                  </a:cubicBezTo>
                  <a:cubicBezTo>
                    <a:pt x="2680" y="1457"/>
                    <a:pt x="2638" y="1451"/>
                    <a:pt x="2596" y="1451"/>
                  </a:cubicBezTo>
                  <a:cubicBezTo>
                    <a:pt x="2419" y="1451"/>
                    <a:pt x="2243" y="1556"/>
                    <a:pt x="2164" y="1715"/>
                  </a:cubicBezTo>
                  <a:cubicBezTo>
                    <a:pt x="2443" y="1715"/>
                    <a:pt x="2459" y="2092"/>
                    <a:pt x="2311" y="2306"/>
                  </a:cubicBezTo>
                  <a:cubicBezTo>
                    <a:pt x="2164" y="2502"/>
                    <a:pt x="2213" y="2650"/>
                    <a:pt x="2344" y="2732"/>
                  </a:cubicBezTo>
                  <a:cubicBezTo>
                    <a:pt x="2492" y="2814"/>
                    <a:pt x="2705" y="2814"/>
                    <a:pt x="2524" y="3191"/>
                  </a:cubicBezTo>
                  <a:cubicBezTo>
                    <a:pt x="2344" y="3568"/>
                    <a:pt x="1639" y="3584"/>
                    <a:pt x="1639" y="3584"/>
                  </a:cubicBezTo>
                  <a:cubicBezTo>
                    <a:pt x="1787" y="3371"/>
                    <a:pt x="1754" y="3076"/>
                    <a:pt x="1557" y="2912"/>
                  </a:cubicBezTo>
                  <a:cubicBezTo>
                    <a:pt x="1557" y="3076"/>
                    <a:pt x="1443" y="3223"/>
                    <a:pt x="1295" y="3273"/>
                  </a:cubicBezTo>
                  <a:cubicBezTo>
                    <a:pt x="1000" y="3371"/>
                    <a:pt x="1016" y="3273"/>
                    <a:pt x="754" y="3502"/>
                  </a:cubicBezTo>
                  <a:cubicBezTo>
                    <a:pt x="623" y="3617"/>
                    <a:pt x="435" y="3646"/>
                    <a:pt x="279" y="3646"/>
                  </a:cubicBezTo>
                  <a:cubicBezTo>
                    <a:pt x="123" y="3646"/>
                    <a:pt x="0" y="3617"/>
                    <a:pt x="0" y="3617"/>
                  </a:cubicBezTo>
                  <a:lnTo>
                    <a:pt x="0" y="3617"/>
                  </a:lnTo>
                  <a:cubicBezTo>
                    <a:pt x="181" y="3715"/>
                    <a:pt x="377" y="3781"/>
                    <a:pt x="574" y="3797"/>
                  </a:cubicBezTo>
                  <a:cubicBezTo>
                    <a:pt x="1016" y="3830"/>
                    <a:pt x="1459" y="3895"/>
                    <a:pt x="1885" y="3994"/>
                  </a:cubicBezTo>
                  <a:cubicBezTo>
                    <a:pt x="3065" y="4354"/>
                    <a:pt x="3787" y="4846"/>
                    <a:pt x="4688" y="4879"/>
                  </a:cubicBezTo>
                  <a:cubicBezTo>
                    <a:pt x="4720" y="4880"/>
                    <a:pt x="4751" y="4881"/>
                    <a:pt x="4783" y="4881"/>
                  </a:cubicBezTo>
                  <a:cubicBezTo>
                    <a:pt x="5196" y="4881"/>
                    <a:pt x="5618" y="4782"/>
                    <a:pt x="5983" y="4584"/>
                  </a:cubicBezTo>
                  <a:cubicBezTo>
                    <a:pt x="6770" y="4109"/>
                    <a:pt x="6917" y="2945"/>
                    <a:pt x="6458" y="2355"/>
                  </a:cubicBezTo>
                  <a:cubicBezTo>
                    <a:pt x="6227" y="2016"/>
                    <a:pt x="5863" y="1861"/>
                    <a:pt x="5523" y="1861"/>
                  </a:cubicBezTo>
                  <a:cubicBezTo>
                    <a:pt x="5188" y="1861"/>
                    <a:pt x="4876" y="2012"/>
                    <a:pt x="4737" y="2289"/>
                  </a:cubicBezTo>
                  <a:cubicBezTo>
                    <a:pt x="4491" y="2617"/>
                    <a:pt x="4524" y="3092"/>
                    <a:pt x="4819" y="3371"/>
                  </a:cubicBezTo>
                  <a:lnTo>
                    <a:pt x="4819" y="3387"/>
                  </a:lnTo>
                  <a:cubicBezTo>
                    <a:pt x="4852" y="3404"/>
                    <a:pt x="4868" y="3420"/>
                    <a:pt x="4885" y="3437"/>
                  </a:cubicBezTo>
                  <a:cubicBezTo>
                    <a:pt x="4901" y="3437"/>
                    <a:pt x="4918" y="3453"/>
                    <a:pt x="4918" y="3453"/>
                  </a:cubicBezTo>
                  <a:cubicBezTo>
                    <a:pt x="5020" y="3512"/>
                    <a:pt x="5148" y="3543"/>
                    <a:pt x="5273" y="3543"/>
                  </a:cubicBezTo>
                  <a:cubicBezTo>
                    <a:pt x="5527" y="3543"/>
                    <a:pt x="5770" y="3416"/>
                    <a:pt x="5770" y="3141"/>
                  </a:cubicBezTo>
                  <a:cubicBezTo>
                    <a:pt x="5777" y="2945"/>
                    <a:pt x="5612" y="2860"/>
                    <a:pt x="5432" y="2860"/>
                  </a:cubicBezTo>
                  <a:cubicBezTo>
                    <a:pt x="5177" y="2860"/>
                    <a:pt x="4891" y="3030"/>
                    <a:pt x="5016" y="3289"/>
                  </a:cubicBezTo>
                  <a:cubicBezTo>
                    <a:pt x="5016" y="3312"/>
                    <a:pt x="5016" y="3335"/>
                    <a:pt x="4993" y="3335"/>
                  </a:cubicBezTo>
                  <a:cubicBezTo>
                    <a:pt x="4967" y="3335"/>
                    <a:pt x="4910" y="3304"/>
                    <a:pt x="4786" y="3207"/>
                  </a:cubicBezTo>
                  <a:cubicBezTo>
                    <a:pt x="4672" y="3109"/>
                    <a:pt x="4623" y="2961"/>
                    <a:pt x="4623" y="2797"/>
                  </a:cubicBezTo>
                  <a:cubicBezTo>
                    <a:pt x="4623" y="2617"/>
                    <a:pt x="4672" y="2453"/>
                    <a:pt x="4786" y="2322"/>
                  </a:cubicBezTo>
                  <a:cubicBezTo>
                    <a:pt x="4921" y="2085"/>
                    <a:pt x="5195" y="1959"/>
                    <a:pt x="5488" y="1959"/>
                  </a:cubicBezTo>
                  <a:cubicBezTo>
                    <a:pt x="5803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0" y="2437"/>
                  </a:cubicBezTo>
                  <a:cubicBezTo>
                    <a:pt x="6573" y="2863"/>
                    <a:pt x="6557" y="3355"/>
                    <a:pt x="6327" y="3764"/>
                  </a:cubicBezTo>
                  <a:cubicBezTo>
                    <a:pt x="6048" y="4256"/>
                    <a:pt x="5411" y="4603"/>
                    <a:pt x="4577" y="4603"/>
                  </a:cubicBezTo>
                  <a:cubicBezTo>
                    <a:pt x="4187" y="4603"/>
                    <a:pt x="3754" y="4527"/>
                    <a:pt x="3295" y="4354"/>
                  </a:cubicBezTo>
                  <a:cubicBezTo>
                    <a:pt x="3262" y="4338"/>
                    <a:pt x="3016" y="4256"/>
                    <a:pt x="2869" y="4191"/>
                  </a:cubicBezTo>
                  <a:cubicBezTo>
                    <a:pt x="2459" y="3977"/>
                    <a:pt x="2016" y="3830"/>
                    <a:pt x="1557" y="3748"/>
                  </a:cubicBezTo>
                  <a:cubicBezTo>
                    <a:pt x="1738" y="3732"/>
                    <a:pt x="1934" y="3699"/>
                    <a:pt x="2131" y="3666"/>
                  </a:cubicBezTo>
                  <a:cubicBezTo>
                    <a:pt x="3885" y="3322"/>
                    <a:pt x="4147" y="830"/>
                    <a:pt x="2688" y="175"/>
                  </a:cubicBezTo>
                  <a:cubicBezTo>
                    <a:pt x="2414" y="52"/>
                    <a:pt x="2163" y="0"/>
                    <a:pt x="193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"/>
            <p:cNvSpPr/>
            <p:nvPr/>
          </p:nvSpPr>
          <p:spPr>
            <a:xfrm>
              <a:off x="3781500" y="39372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4" y="1"/>
                  </a:moveTo>
                  <a:lnTo>
                    <a:pt x="3804" y="1"/>
                  </a:lnTo>
                  <a:cubicBezTo>
                    <a:pt x="3886" y="804"/>
                    <a:pt x="3541" y="1591"/>
                    <a:pt x="2902" y="2050"/>
                  </a:cubicBezTo>
                  <a:cubicBezTo>
                    <a:pt x="2489" y="2367"/>
                    <a:pt x="1990" y="2468"/>
                    <a:pt x="1523" y="2468"/>
                  </a:cubicBezTo>
                  <a:cubicBezTo>
                    <a:pt x="714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29" y="2869"/>
                    <a:pt x="1837" y="2640"/>
                    <a:pt x="2214" y="3050"/>
                  </a:cubicBezTo>
                  <a:cubicBezTo>
                    <a:pt x="2382" y="3233"/>
                    <a:pt x="2557" y="3288"/>
                    <a:pt x="2716" y="3288"/>
                  </a:cubicBezTo>
                  <a:cubicBezTo>
                    <a:pt x="2898" y="3288"/>
                    <a:pt x="3059" y="3216"/>
                    <a:pt x="3164" y="3181"/>
                  </a:cubicBezTo>
                  <a:cubicBezTo>
                    <a:pt x="3191" y="3174"/>
                    <a:pt x="3218" y="3171"/>
                    <a:pt x="3244" y="3171"/>
                  </a:cubicBezTo>
                  <a:cubicBezTo>
                    <a:pt x="3346" y="3171"/>
                    <a:pt x="3440" y="3221"/>
                    <a:pt x="3492" y="3312"/>
                  </a:cubicBezTo>
                  <a:cubicBezTo>
                    <a:pt x="3525" y="3099"/>
                    <a:pt x="3476" y="2886"/>
                    <a:pt x="3345" y="2722"/>
                  </a:cubicBezTo>
                  <a:cubicBezTo>
                    <a:pt x="3181" y="2509"/>
                    <a:pt x="2771" y="2492"/>
                    <a:pt x="2705" y="2492"/>
                  </a:cubicBezTo>
                  <a:cubicBezTo>
                    <a:pt x="3263" y="2460"/>
                    <a:pt x="3771" y="2181"/>
                    <a:pt x="4099" y="1722"/>
                  </a:cubicBezTo>
                  <a:cubicBezTo>
                    <a:pt x="4656" y="935"/>
                    <a:pt x="3804" y="1"/>
                    <a:pt x="38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"/>
            <p:cNvSpPr/>
            <p:nvPr/>
          </p:nvSpPr>
          <p:spPr>
            <a:xfrm>
              <a:off x="3632750" y="3751925"/>
              <a:ext cx="111500" cy="157500"/>
            </a:xfrm>
            <a:custGeom>
              <a:avLst/>
              <a:gdLst/>
              <a:ahLst/>
              <a:cxnLst/>
              <a:rect l="l" t="t" r="r" b="b"/>
              <a:pathLst>
                <a:path w="4460" h="6300" extrusionOk="0">
                  <a:moveTo>
                    <a:pt x="1821" y="0"/>
                  </a:moveTo>
                  <a:cubicBezTo>
                    <a:pt x="1392" y="0"/>
                    <a:pt x="979" y="153"/>
                    <a:pt x="706" y="464"/>
                  </a:cubicBezTo>
                  <a:cubicBezTo>
                    <a:pt x="1" y="1103"/>
                    <a:pt x="443" y="2136"/>
                    <a:pt x="1033" y="2349"/>
                  </a:cubicBezTo>
                  <a:cubicBezTo>
                    <a:pt x="1156" y="2415"/>
                    <a:pt x="1292" y="2447"/>
                    <a:pt x="1427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7" y="2218"/>
                  </a:lnTo>
                  <a:lnTo>
                    <a:pt x="2066" y="2152"/>
                  </a:lnTo>
                  <a:cubicBezTo>
                    <a:pt x="2230" y="1988"/>
                    <a:pt x="2312" y="1743"/>
                    <a:pt x="2279" y="1513"/>
                  </a:cubicBezTo>
                  <a:cubicBezTo>
                    <a:pt x="2236" y="1169"/>
                    <a:pt x="2024" y="1022"/>
                    <a:pt x="1827" y="1022"/>
                  </a:cubicBezTo>
                  <a:cubicBezTo>
                    <a:pt x="1724" y="1022"/>
                    <a:pt x="1626" y="1063"/>
                    <a:pt x="1558" y="1136"/>
                  </a:cubicBezTo>
                  <a:cubicBezTo>
                    <a:pt x="1394" y="1300"/>
                    <a:pt x="1443" y="1579"/>
                    <a:pt x="1640" y="1693"/>
                  </a:cubicBezTo>
                  <a:cubicBezTo>
                    <a:pt x="1717" y="1728"/>
                    <a:pt x="1786" y="1737"/>
                    <a:pt x="1846" y="1737"/>
                  </a:cubicBezTo>
                  <a:cubicBezTo>
                    <a:pt x="1925" y="1737"/>
                    <a:pt x="1988" y="1721"/>
                    <a:pt x="2034" y="1721"/>
                  </a:cubicBezTo>
                  <a:cubicBezTo>
                    <a:pt x="2087" y="1721"/>
                    <a:pt x="2115" y="1743"/>
                    <a:pt x="2115" y="1841"/>
                  </a:cubicBezTo>
                  <a:cubicBezTo>
                    <a:pt x="2082" y="2038"/>
                    <a:pt x="1968" y="2202"/>
                    <a:pt x="1787" y="2300"/>
                  </a:cubicBezTo>
                  <a:cubicBezTo>
                    <a:pt x="1681" y="2353"/>
                    <a:pt x="1564" y="2378"/>
                    <a:pt x="1446" y="2378"/>
                  </a:cubicBezTo>
                  <a:cubicBezTo>
                    <a:pt x="1310" y="2378"/>
                    <a:pt x="1173" y="2345"/>
                    <a:pt x="1050" y="2283"/>
                  </a:cubicBezTo>
                  <a:cubicBezTo>
                    <a:pt x="509" y="2054"/>
                    <a:pt x="148" y="1120"/>
                    <a:pt x="788" y="562"/>
                  </a:cubicBezTo>
                  <a:cubicBezTo>
                    <a:pt x="1037" y="329"/>
                    <a:pt x="1345" y="184"/>
                    <a:pt x="1684" y="184"/>
                  </a:cubicBezTo>
                  <a:cubicBezTo>
                    <a:pt x="1702" y="184"/>
                    <a:pt x="1720" y="185"/>
                    <a:pt x="1738" y="185"/>
                  </a:cubicBezTo>
                  <a:cubicBezTo>
                    <a:pt x="2492" y="218"/>
                    <a:pt x="3312" y="759"/>
                    <a:pt x="3443" y="2234"/>
                  </a:cubicBezTo>
                  <a:cubicBezTo>
                    <a:pt x="3492" y="2775"/>
                    <a:pt x="3443" y="3333"/>
                    <a:pt x="3279" y="3873"/>
                  </a:cubicBezTo>
                  <a:cubicBezTo>
                    <a:pt x="3164" y="4316"/>
                    <a:pt x="2951" y="4759"/>
                    <a:pt x="2689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8" y="5644"/>
                    <a:pt x="2804" y="5119"/>
                  </a:cubicBezTo>
                  <a:cubicBezTo>
                    <a:pt x="3541" y="4283"/>
                    <a:pt x="4459" y="2251"/>
                    <a:pt x="3181" y="612"/>
                  </a:cubicBezTo>
                  <a:cubicBezTo>
                    <a:pt x="2837" y="206"/>
                    <a:pt x="2319" y="0"/>
                    <a:pt x="18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"/>
            <p:cNvSpPr/>
            <p:nvPr/>
          </p:nvSpPr>
          <p:spPr>
            <a:xfrm>
              <a:off x="2935300" y="4054075"/>
              <a:ext cx="212300" cy="254475"/>
            </a:xfrm>
            <a:custGeom>
              <a:avLst/>
              <a:gdLst/>
              <a:ahLst/>
              <a:cxnLst/>
              <a:rect l="l" t="t" r="r" b="b"/>
              <a:pathLst>
                <a:path w="8492" h="10179" extrusionOk="0">
                  <a:moveTo>
                    <a:pt x="2225" y="1"/>
                  </a:moveTo>
                  <a:cubicBezTo>
                    <a:pt x="1311" y="1"/>
                    <a:pt x="462" y="451"/>
                    <a:pt x="247" y="1180"/>
                  </a:cubicBezTo>
                  <a:cubicBezTo>
                    <a:pt x="1" y="1770"/>
                    <a:pt x="197" y="2475"/>
                    <a:pt x="722" y="2868"/>
                  </a:cubicBezTo>
                  <a:cubicBezTo>
                    <a:pt x="738" y="2868"/>
                    <a:pt x="755" y="2884"/>
                    <a:pt x="771" y="2901"/>
                  </a:cubicBezTo>
                  <a:cubicBezTo>
                    <a:pt x="999" y="3034"/>
                    <a:pt x="1256" y="3100"/>
                    <a:pt x="1515" y="3100"/>
                  </a:cubicBezTo>
                  <a:cubicBezTo>
                    <a:pt x="1797" y="3100"/>
                    <a:pt x="2080" y="3022"/>
                    <a:pt x="2328" y="2868"/>
                  </a:cubicBezTo>
                  <a:cubicBezTo>
                    <a:pt x="2492" y="2770"/>
                    <a:pt x="2607" y="2606"/>
                    <a:pt x="2656" y="2425"/>
                  </a:cubicBezTo>
                  <a:cubicBezTo>
                    <a:pt x="2800" y="2037"/>
                    <a:pt x="2501" y="1648"/>
                    <a:pt x="2116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43" y="2081"/>
                    <a:pt x="1558" y="2393"/>
                  </a:cubicBezTo>
                  <a:cubicBezTo>
                    <a:pt x="1640" y="2627"/>
                    <a:pt x="1889" y="2660"/>
                    <a:pt x="2025" y="2660"/>
                  </a:cubicBezTo>
                  <a:cubicBezTo>
                    <a:pt x="2079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7" y="2819"/>
                    <a:pt x="1951" y="2868"/>
                  </a:cubicBezTo>
                  <a:cubicBezTo>
                    <a:pt x="1828" y="2933"/>
                    <a:pt x="1693" y="2966"/>
                    <a:pt x="1560" y="2966"/>
                  </a:cubicBezTo>
                  <a:cubicBezTo>
                    <a:pt x="1427" y="2966"/>
                    <a:pt x="1296" y="2933"/>
                    <a:pt x="1181" y="2868"/>
                  </a:cubicBezTo>
                  <a:cubicBezTo>
                    <a:pt x="1099" y="2819"/>
                    <a:pt x="1017" y="2770"/>
                    <a:pt x="951" y="2704"/>
                  </a:cubicBezTo>
                  <a:cubicBezTo>
                    <a:pt x="525" y="2327"/>
                    <a:pt x="427" y="1081"/>
                    <a:pt x="1148" y="508"/>
                  </a:cubicBezTo>
                  <a:cubicBezTo>
                    <a:pt x="1472" y="272"/>
                    <a:pt x="1863" y="142"/>
                    <a:pt x="2260" y="142"/>
                  </a:cubicBezTo>
                  <a:cubicBezTo>
                    <a:pt x="2304" y="142"/>
                    <a:pt x="2349" y="144"/>
                    <a:pt x="2394" y="147"/>
                  </a:cubicBezTo>
                  <a:cubicBezTo>
                    <a:pt x="2525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20" y="2868"/>
                  </a:cubicBezTo>
                  <a:cubicBezTo>
                    <a:pt x="5066" y="4114"/>
                    <a:pt x="4820" y="5359"/>
                    <a:pt x="4902" y="6474"/>
                  </a:cubicBezTo>
                  <a:cubicBezTo>
                    <a:pt x="4853" y="7490"/>
                    <a:pt x="5246" y="8490"/>
                    <a:pt x="5984" y="9195"/>
                  </a:cubicBezTo>
                  <a:cubicBezTo>
                    <a:pt x="6672" y="9801"/>
                    <a:pt x="7557" y="10146"/>
                    <a:pt x="8491" y="10178"/>
                  </a:cubicBezTo>
                  <a:cubicBezTo>
                    <a:pt x="7574" y="10113"/>
                    <a:pt x="6721" y="9752"/>
                    <a:pt x="6049" y="9129"/>
                  </a:cubicBezTo>
                  <a:cubicBezTo>
                    <a:pt x="5344" y="8441"/>
                    <a:pt x="4967" y="7474"/>
                    <a:pt x="5033" y="6474"/>
                  </a:cubicBezTo>
                  <a:cubicBezTo>
                    <a:pt x="4984" y="5376"/>
                    <a:pt x="5230" y="4163"/>
                    <a:pt x="4984" y="2868"/>
                  </a:cubicBezTo>
                  <a:lnTo>
                    <a:pt x="4984" y="2835"/>
                  </a:lnTo>
                  <a:cubicBezTo>
                    <a:pt x="4754" y="1573"/>
                    <a:pt x="4000" y="327"/>
                    <a:pt x="2820" y="65"/>
                  </a:cubicBezTo>
                  <a:cubicBezTo>
                    <a:pt x="2622" y="21"/>
                    <a:pt x="2422" y="1"/>
                    <a:pt x="22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983650" y="4089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0"/>
                    <a:pt x="870" y="1325"/>
                    <a:pt x="820" y="1440"/>
                  </a:cubicBezTo>
                  <a:cubicBezTo>
                    <a:pt x="622" y="1750"/>
                    <a:pt x="254" y="1788"/>
                    <a:pt x="87" y="1788"/>
                  </a:cubicBezTo>
                  <a:cubicBezTo>
                    <a:pt x="34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21" y="1849"/>
                    <a:pt x="695" y="2102"/>
                    <a:pt x="1230" y="2102"/>
                  </a:cubicBezTo>
                  <a:cubicBezTo>
                    <a:pt x="1502" y="2102"/>
                    <a:pt x="1764" y="2037"/>
                    <a:pt x="1951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28" y="997"/>
                    <a:pt x="2066" y="555"/>
                    <a:pt x="1951" y="374"/>
                  </a:cubicBezTo>
                  <a:cubicBezTo>
                    <a:pt x="1870" y="260"/>
                    <a:pt x="1886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882450" y="4054775"/>
              <a:ext cx="73775" cy="48800"/>
            </a:xfrm>
            <a:custGeom>
              <a:avLst/>
              <a:gdLst/>
              <a:ahLst/>
              <a:cxnLst/>
              <a:rect l="l" t="t" r="r" b="b"/>
              <a:pathLst>
                <a:path w="2951" h="1952" extrusionOk="0">
                  <a:moveTo>
                    <a:pt x="2029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68" y="1904"/>
                    <a:pt x="502" y="1952"/>
                    <a:pt x="708" y="1952"/>
                  </a:cubicBezTo>
                  <a:cubicBezTo>
                    <a:pt x="1459" y="1952"/>
                    <a:pt x="1827" y="1306"/>
                    <a:pt x="2033" y="791"/>
                  </a:cubicBezTo>
                  <a:cubicBezTo>
                    <a:pt x="2197" y="414"/>
                    <a:pt x="2541" y="135"/>
                    <a:pt x="2951" y="86"/>
                  </a:cubicBezTo>
                  <a:cubicBezTo>
                    <a:pt x="2599" y="26"/>
                    <a:pt x="2294" y="0"/>
                    <a:pt x="20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853750" y="4054150"/>
              <a:ext cx="36100" cy="28500"/>
            </a:xfrm>
            <a:custGeom>
              <a:avLst/>
              <a:gdLst/>
              <a:ahLst/>
              <a:cxnLst/>
              <a:rect l="l" t="t" r="r" b="b"/>
              <a:pathLst>
                <a:path w="1444" h="1140" extrusionOk="0">
                  <a:moveTo>
                    <a:pt x="468" y="0"/>
                  </a:moveTo>
                  <a:cubicBezTo>
                    <a:pt x="422" y="0"/>
                    <a:pt x="375" y="9"/>
                    <a:pt x="329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81" y="865"/>
                    <a:pt x="361" y="1029"/>
                    <a:pt x="575" y="1095"/>
                  </a:cubicBezTo>
                  <a:cubicBezTo>
                    <a:pt x="653" y="1125"/>
                    <a:pt x="735" y="1139"/>
                    <a:pt x="818" y="1139"/>
                  </a:cubicBezTo>
                  <a:cubicBezTo>
                    <a:pt x="961" y="1139"/>
                    <a:pt x="1106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6" y="902"/>
                    <a:pt x="783" y="902"/>
                  </a:cubicBezTo>
                  <a:cubicBezTo>
                    <a:pt x="763" y="902"/>
                    <a:pt x="743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9" y="72"/>
                    <a:pt x="472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3" y="399"/>
                    <a:pt x="652" y="464"/>
                    <a:pt x="600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3" y="332"/>
                    <a:pt x="543" y="268"/>
                    <a:pt x="473" y="268"/>
                  </a:cubicBezTo>
                  <a:cubicBezTo>
                    <a:pt x="450" y="268"/>
                    <a:pt x="423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2" y="575"/>
                    <a:pt x="497" y="593"/>
                    <a:pt x="552" y="593"/>
                  </a:cubicBezTo>
                  <a:cubicBezTo>
                    <a:pt x="688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3442200" y="4090100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2" y="607"/>
                    <a:pt x="443" y="870"/>
                    <a:pt x="296" y="1099"/>
                  </a:cubicBezTo>
                  <a:cubicBezTo>
                    <a:pt x="230" y="1197"/>
                    <a:pt x="165" y="1312"/>
                    <a:pt x="116" y="1427"/>
                  </a:cubicBezTo>
                  <a:cubicBezTo>
                    <a:pt x="1" y="1673"/>
                    <a:pt x="50" y="1968"/>
                    <a:pt x="230" y="2165"/>
                  </a:cubicBezTo>
                  <a:cubicBezTo>
                    <a:pt x="427" y="2427"/>
                    <a:pt x="542" y="2738"/>
                    <a:pt x="574" y="3050"/>
                  </a:cubicBezTo>
                  <a:cubicBezTo>
                    <a:pt x="591" y="3132"/>
                    <a:pt x="607" y="3394"/>
                    <a:pt x="607" y="3394"/>
                  </a:cubicBezTo>
                  <a:cubicBezTo>
                    <a:pt x="624" y="3394"/>
                    <a:pt x="640" y="3132"/>
                    <a:pt x="640" y="3050"/>
                  </a:cubicBezTo>
                  <a:cubicBezTo>
                    <a:pt x="689" y="2738"/>
                    <a:pt x="804" y="2427"/>
                    <a:pt x="1001" y="2165"/>
                  </a:cubicBezTo>
                  <a:cubicBezTo>
                    <a:pt x="1181" y="1968"/>
                    <a:pt x="1214" y="1673"/>
                    <a:pt x="1115" y="1427"/>
                  </a:cubicBezTo>
                  <a:cubicBezTo>
                    <a:pt x="1066" y="1312"/>
                    <a:pt x="1001" y="1197"/>
                    <a:pt x="935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3312500" y="3830425"/>
              <a:ext cx="60900" cy="136775"/>
            </a:xfrm>
            <a:custGeom>
              <a:avLst/>
              <a:gdLst/>
              <a:ahLst/>
              <a:cxnLst/>
              <a:rect l="l" t="t" r="r" b="b"/>
              <a:pathLst>
                <a:path w="2436" h="5471" extrusionOk="0">
                  <a:moveTo>
                    <a:pt x="1006" y="0"/>
                  </a:moveTo>
                  <a:cubicBezTo>
                    <a:pt x="647" y="0"/>
                    <a:pt x="1" y="565"/>
                    <a:pt x="288" y="2438"/>
                  </a:cubicBezTo>
                  <a:cubicBezTo>
                    <a:pt x="616" y="4471"/>
                    <a:pt x="2173" y="5421"/>
                    <a:pt x="2435" y="5471"/>
                  </a:cubicBezTo>
                  <a:cubicBezTo>
                    <a:pt x="2435" y="5471"/>
                    <a:pt x="911" y="4487"/>
                    <a:pt x="780" y="2815"/>
                  </a:cubicBezTo>
                  <a:cubicBezTo>
                    <a:pt x="648" y="1143"/>
                    <a:pt x="1157" y="1110"/>
                    <a:pt x="1320" y="750"/>
                  </a:cubicBezTo>
                  <a:cubicBezTo>
                    <a:pt x="1484" y="389"/>
                    <a:pt x="1402" y="111"/>
                    <a:pt x="1091" y="12"/>
                  </a:cubicBezTo>
                  <a:cubicBezTo>
                    <a:pt x="1065" y="5"/>
                    <a:pt x="1037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3285250" y="3793125"/>
              <a:ext cx="132400" cy="177775"/>
            </a:xfrm>
            <a:custGeom>
              <a:avLst/>
              <a:gdLst/>
              <a:ahLst/>
              <a:cxnLst/>
              <a:rect l="l" t="t" r="r" b="b"/>
              <a:pathLst>
                <a:path w="5296" h="7111" extrusionOk="0">
                  <a:moveTo>
                    <a:pt x="3608" y="1"/>
                  </a:moveTo>
                  <a:cubicBezTo>
                    <a:pt x="3397" y="1"/>
                    <a:pt x="3200" y="27"/>
                    <a:pt x="3033" y="62"/>
                  </a:cubicBezTo>
                  <a:cubicBezTo>
                    <a:pt x="2591" y="127"/>
                    <a:pt x="2181" y="291"/>
                    <a:pt x="1837" y="554"/>
                  </a:cubicBezTo>
                  <a:cubicBezTo>
                    <a:pt x="1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8" y="5405"/>
                  </a:cubicBezTo>
                  <a:cubicBezTo>
                    <a:pt x="460" y="4242"/>
                    <a:pt x="198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9" y="603"/>
                  </a:cubicBezTo>
                  <a:cubicBezTo>
                    <a:pt x="5154" y="1248"/>
                    <a:pt x="4671" y="2292"/>
                    <a:pt x="3983" y="2292"/>
                  </a:cubicBezTo>
                  <a:cubicBezTo>
                    <a:pt x="3972" y="2292"/>
                    <a:pt x="3962" y="2292"/>
                    <a:pt x="3951" y="2291"/>
                  </a:cubicBezTo>
                  <a:cubicBezTo>
                    <a:pt x="3913" y="2297"/>
                    <a:pt x="3875" y="2300"/>
                    <a:pt x="3838" y="2300"/>
                  </a:cubicBezTo>
                  <a:cubicBezTo>
                    <a:pt x="3586" y="2300"/>
                    <a:pt x="3356" y="2161"/>
                    <a:pt x="3214" y="1947"/>
                  </a:cubicBezTo>
                  <a:cubicBezTo>
                    <a:pt x="3164" y="1832"/>
                    <a:pt x="3132" y="1717"/>
                    <a:pt x="3148" y="1586"/>
                  </a:cubicBezTo>
                  <a:cubicBezTo>
                    <a:pt x="3168" y="1329"/>
                    <a:pt x="3247" y="1251"/>
                    <a:pt x="3304" y="1251"/>
                  </a:cubicBezTo>
                  <a:cubicBezTo>
                    <a:pt x="3341" y="1251"/>
                    <a:pt x="3368" y="1285"/>
                    <a:pt x="3361" y="1324"/>
                  </a:cubicBezTo>
                  <a:cubicBezTo>
                    <a:pt x="3317" y="1575"/>
                    <a:pt x="3513" y="1774"/>
                    <a:pt x="3744" y="1774"/>
                  </a:cubicBezTo>
                  <a:cubicBezTo>
                    <a:pt x="3769" y="1774"/>
                    <a:pt x="3795" y="1771"/>
                    <a:pt x="3820" y="1766"/>
                  </a:cubicBezTo>
                  <a:cubicBezTo>
                    <a:pt x="4230" y="1701"/>
                    <a:pt x="4328" y="1160"/>
                    <a:pt x="3968" y="963"/>
                  </a:cubicBezTo>
                  <a:cubicBezTo>
                    <a:pt x="3872" y="911"/>
                    <a:pt x="3771" y="888"/>
                    <a:pt x="3673" y="888"/>
                  </a:cubicBezTo>
                  <a:cubicBezTo>
                    <a:pt x="3367" y="888"/>
                    <a:pt x="3083" y="1116"/>
                    <a:pt x="3033" y="1439"/>
                  </a:cubicBezTo>
                  <a:cubicBezTo>
                    <a:pt x="2968" y="1783"/>
                    <a:pt x="3132" y="2111"/>
                    <a:pt x="3427" y="2258"/>
                  </a:cubicBezTo>
                  <a:lnTo>
                    <a:pt x="3459" y="2275"/>
                  </a:lnTo>
                  <a:lnTo>
                    <a:pt x="3476" y="2275"/>
                  </a:lnTo>
                  <a:cubicBezTo>
                    <a:pt x="3558" y="2324"/>
                    <a:pt x="3673" y="2373"/>
                    <a:pt x="3771" y="2389"/>
                  </a:cubicBezTo>
                  <a:cubicBezTo>
                    <a:pt x="3869" y="2412"/>
                    <a:pt x="3966" y="2422"/>
                    <a:pt x="4061" y="2422"/>
                  </a:cubicBezTo>
                  <a:cubicBezTo>
                    <a:pt x="4667" y="2422"/>
                    <a:pt x="5189" y="1996"/>
                    <a:pt x="5246" y="1471"/>
                  </a:cubicBezTo>
                  <a:cubicBezTo>
                    <a:pt x="5295" y="1062"/>
                    <a:pt x="5131" y="652"/>
                    <a:pt x="4820" y="390"/>
                  </a:cubicBezTo>
                  <a:cubicBezTo>
                    <a:pt x="4437" y="92"/>
                    <a:pt x="3998" y="1"/>
                    <a:pt x="36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3366000" y="3746625"/>
              <a:ext cx="182775" cy="128375"/>
            </a:xfrm>
            <a:custGeom>
              <a:avLst/>
              <a:gdLst/>
              <a:ahLst/>
              <a:cxnLst/>
              <a:rect l="l" t="t" r="r" b="b"/>
              <a:pathLst>
                <a:path w="7311" h="5135" extrusionOk="0">
                  <a:moveTo>
                    <a:pt x="1756" y="0"/>
                  </a:moveTo>
                  <a:cubicBezTo>
                    <a:pt x="1360" y="0"/>
                    <a:pt x="970" y="171"/>
                    <a:pt x="705" y="496"/>
                  </a:cubicBezTo>
                  <a:cubicBezTo>
                    <a:pt x="610" y="638"/>
                    <a:pt x="461" y="709"/>
                    <a:pt x="311" y="709"/>
                  </a:cubicBezTo>
                  <a:cubicBezTo>
                    <a:pt x="201" y="709"/>
                    <a:pt x="90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66" y="1020"/>
                    <a:pt x="1770" y="1741"/>
                  </a:cubicBezTo>
                  <a:cubicBezTo>
                    <a:pt x="3082" y="2299"/>
                    <a:pt x="3524" y="4249"/>
                    <a:pt x="3655" y="5134"/>
                  </a:cubicBezTo>
                  <a:cubicBezTo>
                    <a:pt x="3803" y="4249"/>
                    <a:pt x="4245" y="2299"/>
                    <a:pt x="5557" y="1741"/>
                  </a:cubicBezTo>
                  <a:cubicBezTo>
                    <a:pt x="7261" y="1020"/>
                    <a:pt x="7278" y="955"/>
                    <a:pt x="7311" y="594"/>
                  </a:cubicBezTo>
                  <a:lnTo>
                    <a:pt x="7311" y="594"/>
                  </a:lnTo>
                  <a:cubicBezTo>
                    <a:pt x="7220" y="670"/>
                    <a:pt x="7110" y="709"/>
                    <a:pt x="7001" y="709"/>
                  </a:cubicBezTo>
                  <a:cubicBezTo>
                    <a:pt x="6852" y="709"/>
                    <a:pt x="6707" y="638"/>
                    <a:pt x="6622" y="496"/>
                  </a:cubicBezTo>
                  <a:cubicBezTo>
                    <a:pt x="6347" y="171"/>
                    <a:pt x="5953" y="0"/>
                    <a:pt x="5559" y="0"/>
                  </a:cubicBezTo>
                  <a:cubicBezTo>
                    <a:pt x="5296" y="0"/>
                    <a:pt x="5032" y="76"/>
                    <a:pt x="4803" y="233"/>
                  </a:cubicBezTo>
                  <a:cubicBezTo>
                    <a:pt x="4229" y="643"/>
                    <a:pt x="3852" y="1463"/>
                    <a:pt x="3655" y="2659"/>
                  </a:cubicBezTo>
                  <a:cubicBezTo>
                    <a:pt x="3475" y="1463"/>
                    <a:pt x="3098" y="643"/>
                    <a:pt x="2524" y="233"/>
                  </a:cubicBezTo>
                  <a:cubicBezTo>
                    <a:pt x="2288" y="76"/>
                    <a:pt x="2021" y="0"/>
                    <a:pt x="175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3424175" y="367540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00" y="427"/>
                  </a:cubicBezTo>
                  <a:cubicBezTo>
                    <a:pt x="558" y="853"/>
                    <a:pt x="1" y="1722"/>
                    <a:pt x="722" y="2902"/>
                  </a:cubicBezTo>
                  <a:cubicBezTo>
                    <a:pt x="1017" y="3378"/>
                    <a:pt x="1214" y="3886"/>
                    <a:pt x="1345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3381150" y="3570500"/>
              <a:ext cx="152875" cy="168050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4505" y="1"/>
                  </a:moveTo>
                  <a:cubicBezTo>
                    <a:pt x="4033" y="1"/>
                    <a:pt x="3552" y="225"/>
                    <a:pt x="3312" y="706"/>
                  </a:cubicBezTo>
                  <a:cubicBezTo>
                    <a:pt x="3197" y="886"/>
                    <a:pt x="3098" y="1083"/>
                    <a:pt x="3049" y="1296"/>
                  </a:cubicBezTo>
                  <a:cubicBezTo>
                    <a:pt x="3000" y="1083"/>
                    <a:pt x="2918" y="902"/>
                    <a:pt x="2803" y="722"/>
                  </a:cubicBezTo>
                  <a:cubicBezTo>
                    <a:pt x="2562" y="239"/>
                    <a:pt x="2071" y="14"/>
                    <a:pt x="1592" y="14"/>
                  </a:cubicBezTo>
                  <a:cubicBezTo>
                    <a:pt x="1194" y="14"/>
                    <a:pt x="805" y="170"/>
                    <a:pt x="574" y="460"/>
                  </a:cubicBezTo>
                  <a:cubicBezTo>
                    <a:pt x="0" y="1115"/>
                    <a:pt x="476" y="2082"/>
                    <a:pt x="1131" y="2115"/>
                  </a:cubicBezTo>
                  <a:cubicBezTo>
                    <a:pt x="1150" y="2116"/>
                    <a:pt x="1168" y="2117"/>
                    <a:pt x="1186" y="2117"/>
                  </a:cubicBezTo>
                  <a:cubicBezTo>
                    <a:pt x="1784" y="2117"/>
                    <a:pt x="1996" y="1598"/>
                    <a:pt x="1869" y="1296"/>
                  </a:cubicBezTo>
                  <a:cubicBezTo>
                    <a:pt x="1827" y="1127"/>
                    <a:pt x="1664" y="1007"/>
                    <a:pt x="1495" y="1007"/>
                  </a:cubicBezTo>
                  <a:cubicBezTo>
                    <a:pt x="1467" y="1007"/>
                    <a:pt x="1438" y="1010"/>
                    <a:pt x="1410" y="1017"/>
                  </a:cubicBezTo>
                  <a:cubicBezTo>
                    <a:pt x="1263" y="1033"/>
                    <a:pt x="1148" y="1181"/>
                    <a:pt x="1164" y="1328"/>
                  </a:cubicBezTo>
                  <a:cubicBezTo>
                    <a:pt x="1154" y="1484"/>
                    <a:pt x="1275" y="1581"/>
                    <a:pt x="1402" y="1581"/>
                  </a:cubicBezTo>
                  <a:cubicBezTo>
                    <a:pt x="1476" y="1581"/>
                    <a:pt x="1553" y="1548"/>
                    <a:pt x="1607" y="1476"/>
                  </a:cubicBezTo>
                  <a:cubicBezTo>
                    <a:pt x="1647" y="1414"/>
                    <a:pt x="1688" y="1388"/>
                    <a:pt x="1724" y="1388"/>
                  </a:cubicBezTo>
                  <a:cubicBezTo>
                    <a:pt x="1793" y="1388"/>
                    <a:pt x="1841" y="1478"/>
                    <a:pt x="1820" y="1574"/>
                  </a:cubicBezTo>
                  <a:cubicBezTo>
                    <a:pt x="1743" y="1805"/>
                    <a:pt x="1516" y="1955"/>
                    <a:pt x="1272" y="1955"/>
                  </a:cubicBezTo>
                  <a:cubicBezTo>
                    <a:pt x="1204" y="1955"/>
                    <a:pt x="1134" y="1944"/>
                    <a:pt x="1066" y="1919"/>
                  </a:cubicBezTo>
                  <a:cubicBezTo>
                    <a:pt x="656" y="1804"/>
                    <a:pt x="459" y="1066"/>
                    <a:pt x="1017" y="673"/>
                  </a:cubicBezTo>
                  <a:cubicBezTo>
                    <a:pt x="1139" y="580"/>
                    <a:pt x="1320" y="531"/>
                    <a:pt x="1524" y="531"/>
                  </a:cubicBezTo>
                  <a:cubicBezTo>
                    <a:pt x="2114" y="531"/>
                    <a:pt x="2890" y="944"/>
                    <a:pt x="2951" y="1919"/>
                  </a:cubicBezTo>
                  <a:cubicBezTo>
                    <a:pt x="2951" y="3099"/>
                    <a:pt x="2017" y="4131"/>
                    <a:pt x="1771" y="4902"/>
                  </a:cubicBezTo>
                  <a:cubicBezTo>
                    <a:pt x="1410" y="5984"/>
                    <a:pt x="1853" y="6672"/>
                    <a:pt x="1885" y="6721"/>
                  </a:cubicBezTo>
                  <a:cubicBezTo>
                    <a:pt x="1607" y="6164"/>
                    <a:pt x="1590" y="5508"/>
                    <a:pt x="1836" y="4935"/>
                  </a:cubicBezTo>
                  <a:cubicBezTo>
                    <a:pt x="2049" y="4410"/>
                    <a:pt x="2476" y="3853"/>
                    <a:pt x="2803" y="3164"/>
                  </a:cubicBezTo>
                  <a:cubicBezTo>
                    <a:pt x="2918" y="2935"/>
                    <a:pt x="3000" y="2689"/>
                    <a:pt x="3049" y="2459"/>
                  </a:cubicBezTo>
                  <a:cubicBezTo>
                    <a:pt x="3115" y="2689"/>
                    <a:pt x="3197" y="2935"/>
                    <a:pt x="3312" y="3164"/>
                  </a:cubicBezTo>
                  <a:cubicBezTo>
                    <a:pt x="3623" y="3853"/>
                    <a:pt x="4049" y="4410"/>
                    <a:pt x="4262" y="4935"/>
                  </a:cubicBezTo>
                  <a:cubicBezTo>
                    <a:pt x="4508" y="5508"/>
                    <a:pt x="4492" y="6164"/>
                    <a:pt x="4213" y="6721"/>
                  </a:cubicBezTo>
                  <a:cubicBezTo>
                    <a:pt x="4246" y="6656"/>
                    <a:pt x="4705" y="5984"/>
                    <a:pt x="4344" y="4902"/>
                  </a:cubicBezTo>
                  <a:cubicBezTo>
                    <a:pt x="4082" y="4131"/>
                    <a:pt x="3164" y="3082"/>
                    <a:pt x="3164" y="1919"/>
                  </a:cubicBezTo>
                  <a:cubicBezTo>
                    <a:pt x="3213" y="936"/>
                    <a:pt x="3999" y="524"/>
                    <a:pt x="4596" y="524"/>
                  </a:cubicBezTo>
                  <a:cubicBezTo>
                    <a:pt x="4796" y="524"/>
                    <a:pt x="4975" y="570"/>
                    <a:pt x="5098" y="656"/>
                  </a:cubicBezTo>
                  <a:cubicBezTo>
                    <a:pt x="5655" y="1066"/>
                    <a:pt x="5459" y="1787"/>
                    <a:pt x="5033" y="1919"/>
                  </a:cubicBezTo>
                  <a:cubicBezTo>
                    <a:pt x="4969" y="1943"/>
                    <a:pt x="4902" y="1955"/>
                    <a:pt x="4836" y="1955"/>
                  </a:cubicBezTo>
                  <a:cubicBezTo>
                    <a:pt x="4599" y="1955"/>
                    <a:pt x="4368" y="1802"/>
                    <a:pt x="4279" y="1558"/>
                  </a:cubicBezTo>
                  <a:cubicBezTo>
                    <a:pt x="4257" y="1462"/>
                    <a:pt x="4313" y="1379"/>
                    <a:pt x="4386" y="1379"/>
                  </a:cubicBezTo>
                  <a:cubicBezTo>
                    <a:pt x="4424" y="1379"/>
                    <a:pt x="4468" y="1403"/>
                    <a:pt x="4508" y="1460"/>
                  </a:cubicBezTo>
                  <a:cubicBezTo>
                    <a:pt x="4557" y="1538"/>
                    <a:pt x="4630" y="1572"/>
                    <a:pt x="4702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7" y="1165"/>
                    <a:pt x="4852" y="1033"/>
                    <a:pt x="4705" y="1017"/>
                  </a:cubicBezTo>
                  <a:cubicBezTo>
                    <a:pt x="4672" y="1009"/>
                    <a:pt x="4639" y="1006"/>
                    <a:pt x="4607" y="1006"/>
                  </a:cubicBezTo>
                  <a:cubicBezTo>
                    <a:pt x="4434" y="1006"/>
                    <a:pt x="4285" y="1116"/>
                    <a:pt x="4229" y="1296"/>
                  </a:cubicBezTo>
                  <a:cubicBezTo>
                    <a:pt x="4100" y="1586"/>
                    <a:pt x="4353" y="2116"/>
                    <a:pt x="4956" y="2116"/>
                  </a:cubicBezTo>
                  <a:cubicBezTo>
                    <a:pt x="4965" y="2116"/>
                    <a:pt x="4974" y="2115"/>
                    <a:pt x="4983" y="2115"/>
                  </a:cubicBezTo>
                  <a:cubicBezTo>
                    <a:pt x="5606" y="2082"/>
                    <a:pt x="6114" y="1115"/>
                    <a:pt x="5524" y="460"/>
                  </a:cubicBezTo>
                  <a:cubicBezTo>
                    <a:pt x="5292" y="160"/>
                    <a:pt x="4902" y="1"/>
                    <a:pt x="4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3257400" y="365532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96" y="624"/>
                    <a:pt x="3803" y="853"/>
                  </a:cubicBezTo>
                  <a:cubicBezTo>
                    <a:pt x="3410" y="1066"/>
                    <a:pt x="2852" y="1542"/>
                    <a:pt x="3442" y="2066"/>
                  </a:cubicBezTo>
                  <a:cubicBezTo>
                    <a:pt x="4033" y="2591"/>
                    <a:pt x="4213" y="3345"/>
                    <a:pt x="3688" y="4082"/>
                  </a:cubicBezTo>
                  <a:cubicBezTo>
                    <a:pt x="3688" y="4082"/>
                    <a:pt x="3983" y="2984"/>
                    <a:pt x="3262" y="2492"/>
                  </a:cubicBezTo>
                  <a:cubicBezTo>
                    <a:pt x="3063" y="2359"/>
                    <a:pt x="2904" y="2323"/>
                    <a:pt x="2789" y="2323"/>
                  </a:cubicBezTo>
                  <a:cubicBezTo>
                    <a:pt x="2648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2" y="2787"/>
                  </a:cubicBezTo>
                  <a:cubicBezTo>
                    <a:pt x="2688" y="3017"/>
                    <a:pt x="2213" y="3377"/>
                    <a:pt x="2557" y="3754"/>
                  </a:cubicBezTo>
                  <a:cubicBezTo>
                    <a:pt x="2902" y="4148"/>
                    <a:pt x="3147" y="4935"/>
                    <a:pt x="1934" y="5803"/>
                  </a:cubicBezTo>
                  <a:cubicBezTo>
                    <a:pt x="1934" y="5803"/>
                    <a:pt x="2557" y="4459"/>
                    <a:pt x="2197" y="3738"/>
                  </a:cubicBezTo>
                  <a:cubicBezTo>
                    <a:pt x="1836" y="3033"/>
                    <a:pt x="1377" y="3164"/>
                    <a:pt x="967" y="2574"/>
                  </a:cubicBezTo>
                  <a:cubicBezTo>
                    <a:pt x="967" y="2574"/>
                    <a:pt x="0" y="3099"/>
                    <a:pt x="754" y="4246"/>
                  </a:cubicBezTo>
                  <a:cubicBezTo>
                    <a:pt x="1623" y="5590"/>
                    <a:pt x="541" y="7295"/>
                    <a:pt x="1476" y="8213"/>
                  </a:cubicBezTo>
                  <a:cubicBezTo>
                    <a:pt x="1476" y="8213"/>
                    <a:pt x="1410" y="6852"/>
                    <a:pt x="2672" y="5623"/>
                  </a:cubicBezTo>
                  <a:cubicBezTo>
                    <a:pt x="3934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3371725" y="36303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90" y="1"/>
                  </a:moveTo>
                  <a:cubicBezTo>
                    <a:pt x="2541" y="263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4"/>
                    <a:pt x="1405" y="2642"/>
                    <a:pt x="1209" y="2642"/>
                  </a:cubicBezTo>
                  <a:cubicBezTo>
                    <a:pt x="1200" y="2642"/>
                    <a:pt x="1191" y="2641"/>
                    <a:pt x="1181" y="2640"/>
                  </a:cubicBezTo>
                  <a:cubicBezTo>
                    <a:pt x="968" y="2607"/>
                    <a:pt x="1017" y="2492"/>
                    <a:pt x="1115" y="1820"/>
                  </a:cubicBezTo>
                  <a:cubicBezTo>
                    <a:pt x="1191" y="1300"/>
                    <a:pt x="855" y="1242"/>
                    <a:pt x="699" y="1242"/>
                  </a:cubicBezTo>
                  <a:cubicBezTo>
                    <a:pt x="654" y="1242"/>
                    <a:pt x="623" y="1247"/>
                    <a:pt x="623" y="1247"/>
                  </a:cubicBezTo>
                  <a:cubicBezTo>
                    <a:pt x="754" y="1427"/>
                    <a:pt x="738" y="1656"/>
                    <a:pt x="607" y="1820"/>
                  </a:cubicBezTo>
                  <a:cubicBezTo>
                    <a:pt x="361" y="2066"/>
                    <a:pt x="50" y="2345"/>
                    <a:pt x="312" y="3099"/>
                  </a:cubicBezTo>
                  <a:cubicBezTo>
                    <a:pt x="574" y="3853"/>
                    <a:pt x="0" y="4509"/>
                    <a:pt x="0" y="4509"/>
                  </a:cubicBezTo>
                  <a:cubicBezTo>
                    <a:pt x="3033" y="2001"/>
                    <a:pt x="2590" y="1"/>
                    <a:pt x="25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3221750" y="3844250"/>
              <a:ext cx="89750" cy="106975"/>
            </a:xfrm>
            <a:custGeom>
              <a:avLst/>
              <a:gdLst/>
              <a:ahLst/>
              <a:cxnLst/>
              <a:rect l="l" t="t" r="r" b="b"/>
              <a:pathLst>
                <a:path w="3590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0" y="2459"/>
                    <a:pt x="3590" y="4278"/>
                  </a:cubicBezTo>
                  <a:cubicBezTo>
                    <a:pt x="3590" y="4278"/>
                    <a:pt x="2738" y="3770"/>
                    <a:pt x="2639" y="2492"/>
                  </a:cubicBezTo>
                  <a:cubicBezTo>
                    <a:pt x="2525" y="1197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3112325" y="39102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4656" y="1"/>
                  </a:moveTo>
                  <a:cubicBezTo>
                    <a:pt x="4514" y="1"/>
                    <a:pt x="4377" y="44"/>
                    <a:pt x="4246" y="131"/>
                  </a:cubicBezTo>
                  <a:cubicBezTo>
                    <a:pt x="3884" y="394"/>
                    <a:pt x="3664" y="609"/>
                    <a:pt x="3479" y="609"/>
                  </a:cubicBezTo>
                  <a:cubicBezTo>
                    <a:pt x="3421" y="609"/>
                    <a:pt x="3366" y="588"/>
                    <a:pt x="3312" y="541"/>
                  </a:cubicBezTo>
                  <a:lnTo>
                    <a:pt x="3312" y="541"/>
                  </a:lnTo>
                  <a:cubicBezTo>
                    <a:pt x="3312" y="541"/>
                    <a:pt x="3000" y="1180"/>
                    <a:pt x="3689" y="1393"/>
                  </a:cubicBezTo>
                  <a:cubicBezTo>
                    <a:pt x="4361" y="1590"/>
                    <a:pt x="4853" y="1721"/>
                    <a:pt x="4754" y="2098"/>
                  </a:cubicBezTo>
                  <a:cubicBezTo>
                    <a:pt x="4640" y="2475"/>
                    <a:pt x="3705" y="2541"/>
                    <a:pt x="2591" y="2721"/>
                  </a:cubicBezTo>
                  <a:cubicBezTo>
                    <a:pt x="1476" y="2885"/>
                    <a:pt x="591" y="3164"/>
                    <a:pt x="624" y="4131"/>
                  </a:cubicBezTo>
                  <a:cubicBezTo>
                    <a:pt x="636" y="4885"/>
                    <a:pt x="490" y="5250"/>
                    <a:pt x="238" y="5250"/>
                  </a:cubicBezTo>
                  <a:cubicBezTo>
                    <a:pt x="167" y="5250"/>
                    <a:pt x="87" y="5221"/>
                    <a:pt x="1" y="5163"/>
                  </a:cubicBezTo>
                  <a:lnTo>
                    <a:pt x="1" y="5163"/>
                  </a:lnTo>
                  <a:cubicBezTo>
                    <a:pt x="1" y="5163"/>
                    <a:pt x="249" y="5795"/>
                    <a:pt x="1204" y="5795"/>
                  </a:cubicBezTo>
                  <a:cubicBezTo>
                    <a:pt x="1400" y="5795"/>
                    <a:pt x="1626" y="5769"/>
                    <a:pt x="1886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3" y="2606"/>
                    <a:pt x="5492" y="1983"/>
                    <a:pt x="7885" y="1934"/>
                  </a:cubicBezTo>
                  <a:cubicBezTo>
                    <a:pt x="7885" y="1934"/>
                    <a:pt x="6410" y="1803"/>
                    <a:pt x="5869" y="951"/>
                  </a:cubicBezTo>
                  <a:cubicBezTo>
                    <a:pt x="5460" y="326"/>
                    <a:pt x="5043" y="1"/>
                    <a:pt x="465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3212725" y="396995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0"/>
                  </a:moveTo>
                  <a:cubicBezTo>
                    <a:pt x="3343" y="0"/>
                    <a:pt x="3286" y="1"/>
                    <a:pt x="3230" y="4"/>
                  </a:cubicBezTo>
                  <a:cubicBezTo>
                    <a:pt x="2656" y="4"/>
                    <a:pt x="2099" y="168"/>
                    <a:pt x="1607" y="463"/>
                  </a:cubicBezTo>
                  <a:cubicBezTo>
                    <a:pt x="1427" y="545"/>
                    <a:pt x="1279" y="676"/>
                    <a:pt x="1132" y="807"/>
                  </a:cubicBezTo>
                  <a:cubicBezTo>
                    <a:pt x="1" y="1807"/>
                    <a:pt x="345" y="3873"/>
                    <a:pt x="1705" y="4200"/>
                  </a:cubicBezTo>
                  <a:cubicBezTo>
                    <a:pt x="1839" y="4233"/>
                    <a:pt x="1976" y="4249"/>
                    <a:pt x="2113" y="4249"/>
                  </a:cubicBezTo>
                  <a:cubicBezTo>
                    <a:pt x="2598" y="4249"/>
                    <a:pt x="3076" y="4050"/>
                    <a:pt x="3344" y="3692"/>
                  </a:cubicBezTo>
                  <a:cubicBezTo>
                    <a:pt x="3640" y="3233"/>
                    <a:pt x="3640" y="2643"/>
                    <a:pt x="3344" y="2201"/>
                  </a:cubicBezTo>
                  <a:cubicBezTo>
                    <a:pt x="3135" y="1908"/>
                    <a:pt x="2805" y="1748"/>
                    <a:pt x="2470" y="1748"/>
                  </a:cubicBezTo>
                  <a:cubicBezTo>
                    <a:pt x="2281" y="1748"/>
                    <a:pt x="2090" y="1799"/>
                    <a:pt x="1918" y="1906"/>
                  </a:cubicBezTo>
                  <a:cubicBezTo>
                    <a:pt x="1640" y="2070"/>
                    <a:pt x="1492" y="2414"/>
                    <a:pt x="1607" y="2725"/>
                  </a:cubicBezTo>
                  <a:cubicBezTo>
                    <a:pt x="1623" y="2824"/>
                    <a:pt x="1673" y="2906"/>
                    <a:pt x="1738" y="2971"/>
                  </a:cubicBezTo>
                  <a:cubicBezTo>
                    <a:pt x="1845" y="3072"/>
                    <a:pt x="1988" y="3115"/>
                    <a:pt x="2127" y="3115"/>
                  </a:cubicBezTo>
                  <a:cubicBezTo>
                    <a:pt x="2371" y="3115"/>
                    <a:pt x="2608" y="2984"/>
                    <a:pt x="2640" y="2807"/>
                  </a:cubicBezTo>
                  <a:cubicBezTo>
                    <a:pt x="2713" y="2543"/>
                    <a:pt x="2511" y="2305"/>
                    <a:pt x="2256" y="2305"/>
                  </a:cubicBezTo>
                  <a:cubicBezTo>
                    <a:pt x="2226" y="2305"/>
                    <a:pt x="2195" y="2309"/>
                    <a:pt x="2164" y="2315"/>
                  </a:cubicBezTo>
                  <a:cubicBezTo>
                    <a:pt x="1902" y="2381"/>
                    <a:pt x="1918" y="2512"/>
                    <a:pt x="1820" y="2529"/>
                  </a:cubicBezTo>
                  <a:cubicBezTo>
                    <a:pt x="1816" y="2529"/>
                    <a:pt x="1812" y="2530"/>
                    <a:pt x="1808" y="2530"/>
                  </a:cubicBezTo>
                  <a:cubicBezTo>
                    <a:pt x="1736" y="2530"/>
                    <a:pt x="1722" y="2397"/>
                    <a:pt x="1722" y="2397"/>
                  </a:cubicBezTo>
                  <a:cubicBezTo>
                    <a:pt x="1722" y="2201"/>
                    <a:pt x="1836" y="2020"/>
                    <a:pt x="2017" y="1938"/>
                  </a:cubicBezTo>
                  <a:cubicBezTo>
                    <a:pt x="2158" y="1865"/>
                    <a:pt x="2310" y="1830"/>
                    <a:pt x="2459" y="1830"/>
                  </a:cubicBezTo>
                  <a:cubicBezTo>
                    <a:pt x="2777" y="1830"/>
                    <a:pt x="3084" y="1988"/>
                    <a:pt x="3263" y="2266"/>
                  </a:cubicBezTo>
                  <a:cubicBezTo>
                    <a:pt x="3541" y="2676"/>
                    <a:pt x="3525" y="3217"/>
                    <a:pt x="3246" y="3627"/>
                  </a:cubicBezTo>
                  <a:cubicBezTo>
                    <a:pt x="3007" y="3941"/>
                    <a:pt x="2576" y="4120"/>
                    <a:pt x="2136" y="4120"/>
                  </a:cubicBezTo>
                  <a:cubicBezTo>
                    <a:pt x="2002" y="4120"/>
                    <a:pt x="1868" y="4104"/>
                    <a:pt x="1738" y="4069"/>
                  </a:cubicBezTo>
                  <a:cubicBezTo>
                    <a:pt x="542" y="3774"/>
                    <a:pt x="197" y="1856"/>
                    <a:pt x="1263" y="939"/>
                  </a:cubicBezTo>
                  <a:cubicBezTo>
                    <a:pt x="1734" y="490"/>
                    <a:pt x="2315" y="317"/>
                    <a:pt x="2904" y="317"/>
                  </a:cubicBezTo>
                  <a:cubicBezTo>
                    <a:pt x="3605" y="317"/>
                    <a:pt x="4317" y="561"/>
                    <a:pt x="4869" y="873"/>
                  </a:cubicBezTo>
                  <a:cubicBezTo>
                    <a:pt x="5803" y="1414"/>
                    <a:pt x="6541" y="2250"/>
                    <a:pt x="6951" y="3250"/>
                  </a:cubicBezTo>
                  <a:cubicBezTo>
                    <a:pt x="7278" y="4053"/>
                    <a:pt x="7442" y="4922"/>
                    <a:pt x="7459" y="5790"/>
                  </a:cubicBezTo>
                  <a:cubicBezTo>
                    <a:pt x="7442" y="5938"/>
                    <a:pt x="7442" y="6085"/>
                    <a:pt x="7410" y="6233"/>
                  </a:cubicBezTo>
                  <a:lnTo>
                    <a:pt x="7410" y="6282"/>
                  </a:lnTo>
                  <a:cubicBezTo>
                    <a:pt x="7410" y="6266"/>
                    <a:pt x="7426" y="6249"/>
                    <a:pt x="7426" y="6233"/>
                  </a:cubicBezTo>
                  <a:lnTo>
                    <a:pt x="7446" y="6141"/>
                  </a:lnTo>
                  <a:lnTo>
                    <a:pt x="7446" y="6141"/>
                  </a:lnTo>
                  <a:cubicBezTo>
                    <a:pt x="7449" y="6153"/>
                    <a:pt x="7453" y="6161"/>
                    <a:pt x="7459" y="6167"/>
                  </a:cubicBezTo>
                  <a:cubicBezTo>
                    <a:pt x="7459" y="6135"/>
                    <a:pt x="7459" y="6118"/>
                    <a:pt x="7459" y="6085"/>
                  </a:cubicBezTo>
                  <a:lnTo>
                    <a:pt x="7446" y="6141"/>
                  </a:lnTo>
                  <a:lnTo>
                    <a:pt x="7446" y="6141"/>
                  </a:lnTo>
                  <a:cubicBezTo>
                    <a:pt x="7442" y="6122"/>
                    <a:pt x="7442" y="6094"/>
                    <a:pt x="7442" y="6053"/>
                  </a:cubicBezTo>
                  <a:cubicBezTo>
                    <a:pt x="7688" y="4856"/>
                    <a:pt x="7524" y="3627"/>
                    <a:pt x="7000" y="2529"/>
                  </a:cubicBezTo>
                  <a:cubicBezTo>
                    <a:pt x="6319" y="1104"/>
                    <a:pt x="4981" y="0"/>
                    <a:pt x="33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3319100" y="4017725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733" y="1"/>
                  </a:moveTo>
                  <a:cubicBezTo>
                    <a:pt x="66" y="1"/>
                    <a:pt x="0" y="784"/>
                    <a:pt x="1089" y="962"/>
                  </a:cubicBezTo>
                  <a:cubicBezTo>
                    <a:pt x="2351" y="1175"/>
                    <a:pt x="3040" y="3273"/>
                    <a:pt x="3040" y="3273"/>
                  </a:cubicBezTo>
                  <a:cubicBezTo>
                    <a:pt x="3040" y="3273"/>
                    <a:pt x="2728" y="1011"/>
                    <a:pt x="1466" y="241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3166425" y="4011425"/>
              <a:ext cx="130750" cy="112825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0" y="1"/>
                  </a:moveTo>
                  <a:lnTo>
                    <a:pt x="2180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689"/>
                  </a:cubicBezTo>
                  <a:cubicBezTo>
                    <a:pt x="0" y="2082"/>
                    <a:pt x="99" y="2689"/>
                    <a:pt x="214" y="3033"/>
                  </a:cubicBezTo>
                  <a:cubicBezTo>
                    <a:pt x="279" y="3263"/>
                    <a:pt x="246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2" y="3050"/>
                    <a:pt x="1656" y="2754"/>
                    <a:pt x="1640" y="2279"/>
                  </a:cubicBezTo>
                  <a:cubicBezTo>
                    <a:pt x="1640" y="1878"/>
                    <a:pt x="1815" y="1852"/>
                    <a:pt x="1859" y="1852"/>
                  </a:cubicBezTo>
                  <a:cubicBezTo>
                    <a:pt x="1865" y="1852"/>
                    <a:pt x="1869" y="1853"/>
                    <a:pt x="1869" y="1853"/>
                  </a:cubicBezTo>
                  <a:cubicBezTo>
                    <a:pt x="1877" y="1852"/>
                    <a:pt x="1885" y="1852"/>
                    <a:pt x="1893" y="1852"/>
                  </a:cubicBezTo>
                  <a:cubicBezTo>
                    <a:pt x="2160" y="1852"/>
                    <a:pt x="2098" y="2386"/>
                    <a:pt x="2066" y="2673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2" y="4513"/>
                    <a:pt x="4163" y="4372"/>
                    <a:pt x="4410" y="4262"/>
                  </a:cubicBezTo>
                  <a:cubicBezTo>
                    <a:pt x="4521" y="4214"/>
                    <a:pt x="4642" y="4189"/>
                    <a:pt x="4763" y="4189"/>
                  </a:cubicBezTo>
                  <a:cubicBezTo>
                    <a:pt x="4925" y="4189"/>
                    <a:pt x="5088" y="4234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89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3187325" y="4087250"/>
              <a:ext cx="31975" cy="50000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32" y="1377"/>
                    <a:pt x="148" y="1459"/>
                    <a:pt x="164" y="1541"/>
                  </a:cubicBezTo>
                  <a:cubicBezTo>
                    <a:pt x="213" y="1770"/>
                    <a:pt x="246" y="2000"/>
                    <a:pt x="246" y="2000"/>
                  </a:cubicBezTo>
                  <a:cubicBezTo>
                    <a:pt x="246" y="2000"/>
                    <a:pt x="246" y="1852"/>
                    <a:pt x="771" y="1557"/>
                  </a:cubicBezTo>
                  <a:cubicBezTo>
                    <a:pt x="787" y="1557"/>
                    <a:pt x="804" y="1541"/>
                    <a:pt x="820" y="1541"/>
                  </a:cubicBezTo>
                  <a:cubicBezTo>
                    <a:pt x="1279" y="1246"/>
                    <a:pt x="1082" y="836"/>
                    <a:pt x="1000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3044725" y="387225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9" y="1"/>
                  </a:moveTo>
                  <a:cubicBezTo>
                    <a:pt x="4754" y="1"/>
                    <a:pt x="4503" y="53"/>
                    <a:pt x="4229" y="175"/>
                  </a:cubicBezTo>
                  <a:cubicBezTo>
                    <a:pt x="2770" y="831"/>
                    <a:pt x="3033" y="3306"/>
                    <a:pt x="4786" y="3666"/>
                  </a:cubicBezTo>
                  <a:cubicBezTo>
                    <a:pt x="4983" y="3699"/>
                    <a:pt x="5196" y="3732"/>
                    <a:pt x="5360" y="3748"/>
                  </a:cubicBezTo>
                  <a:cubicBezTo>
                    <a:pt x="4901" y="3830"/>
                    <a:pt x="4459" y="3978"/>
                    <a:pt x="4049" y="4191"/>
                  </a:cubicBezTo>
                  <a:cubicBezTo>
                    <a:pt x="3901" y="4256"/>
                    <a:pt x="3655" y="4338"/>
                    <a:pt x="3623" y="4355"/>
                  </a:cubicBezTo>
                  <a:cubicBezTo>
                    <a:pt x="3163" y="4527"/>
                    <a:pt x="2730" y="4603"/>
                    <a:pt x="2340" y="4603"/>
                  </a:cubicBezTo>
                  <a:cubicBezTo>
                    <a:pt x="1506" y="4603"/>
                    <a:pt x="870" y="4256"/>
                    <a:pt x="590" y="3765"/>
                  </a:cubicBezTo>
                  <a:cubicBezTo>
                    <a:pt x="361" y="3355"/>
                    <a:pt x="344" y="2863"/>
                    <a:pt x="558" y="2437"/>
                  </a:cubicBezTo>
                  <a:cubicBezTo>
                    <a:pt x="558" y="2437"/>
                    <a:pt x="574" y="2421"/>
                    <a:pt x="574" y="2421"/>
                  </a:cubicBezTo>
                  <a:cubicBezTo>
                    <a:pt x="778" y="2106"/>
                    <a:pt x="1114" y="1959"/>
                    <a:pt x="1430" y="1959"/>
                  </a:cubicBezTo>
                  <a:cubicBezTo>
                    <a:pt x="1722" y="1959"/>
                    <a:pt x="1997" y="2086"/>
                    <a:pt x="2131" y="2322"/>
                  </a:cubicBezTo>
                  <a:cubicBezTo>
                    <a:pt x="2246" y="2453"/>
                    <a:pt x="2295" y="2617"/>
                    <a:pt x="2295" y="2798"/>
                  </a:cubicBezTo>
                  <a:cubicBezTo>
                    <a:pt x="2295" y="2945"/>
                    <a:pt x="2229" y="3093"/>
                    <a:pt x="2131" y="3207"/>
                  </a:cubicBezTo>
                  <a:cubicBezTo>
                    <a:pt x="2017" y="3304"/>
                    <a:pt x="1959" y="3335"/>
                    <a:pt x="1930" y="3335"/>
                  </a:cubicBezTo>
                  <a:cubicBezTo>
                    <a:pt x="1905" y="3335"/>
                    <a:pt x="1902" y="3312"/>
                    <a:pt x="1902" y="3289"/>
                  </a:cubicBezTo>
                  <a:cubicBezTo>
                    <a:pt x="2026" y="3030"/>
                    <a:pt x="1735" y="2861"/>
                    <a:pt x="1478" y="2861"/>
                  </a:cubicBezTo>
                  <a:cubicBezTo>
                    <a:pt x="1297" y="2861"/>
                    <a:pt x="1134" y="2945"/>
                    <a:pt x="1148" y="3142"/>
                  </a:cubicBezTo>
                  <a:cubicBezTo>
                    <a:pt x="1137" y="3416"/>
                    <a:pt x="1383" y="3544"/>
                    <a:pt x="1641" y="3544"/>
                  </a:cubicBezTo>
                  <a:cubicBezTo>
                    <a:pt x="1768" y="3544"/>
                    <a:pt x="1897" y="3513"/>
                    <a:pt x="2000" y="3453"/>
                  </a:cubicBezTo>
                  <a:cubicBezTo>
                    <a:pt x="2000" y="3453"/>
                    <a:pt x="2016" y="3437"/>
                    <a:pt x="2033" y="3437"/>
                  </a:cubicBezTo>
                  <a:cubicBezTo>
                    <a:pt x="2049" y="3421"/>
                    <a:pt x="2066" y="3404"/>
                    <a:pt x="2098" y="3388"/>
                  </a:cubicBezTo>
                  <a:lnTo>
                    <a:pt x="2098" y="3371"/>
                  </a:lnTo>
                  <a:cubicBezTo>
                    <a:pt x="2393" y="3076"/>
                    <a:pt x="2426" y="2617"/>
                    <a:pt x="2180" y="2290"/>
                  </a:cubicBezTo>
                  <a:cubicBezTo>
                    <a:pt x="2042" y="2013"/>
                    <a:pt x="1730" y="1861"/>
                    <a:pt x="1394" y="1861"/>
                  </a:cubicBezTo>
                  <a:cubicBezTo>
                    <a:pt x="1054" y="1861"/>
                    <a:pt x="690" y="2017"/>
                    <a:pt x="459" y="2355"/>
                  </a:cubicBezTo>
                  <a:cubicBezTo>
                    <a:pt x="0" y="2945"/>
                    <a:pt x="148" y="4109"/>
                    <a:pt x="935" y="4584"/>
                  </a:cubicBezTo>
                  <a:cubicBezTo>
                    <a:pt x="1300" y="4782"/>
                    <a:pt x="1707" y="4881"/>
                    <a:pt x="2131" y="4881"/>
                  </a:cubicBezTo>
                  <a:cubicBezTo>
                    <a:pt x="2164" y="4881"/>
                    <a:pt x="2197" y="4881"/>
                    <a:pt x="2229" y="4879"/>
                  </a:cubicBezTo>
                  <a:cubicBezTo>
                    <a:pt x="3131" y="4847"/>
                    <a:pt x="3852" y="4355"/>
                    <a:pt x="5032" y="3994"/>
                  </a:cubicBezTo>
                  <a:cubicBezTo>
                    <a:pt x="5459" y="3896"/>
                    <a:pt x="5901" y="3830"/>
                    <a:pt x="6344" y="3798"/>
                  </a:cubicBezTo>
                  <a:cubicBezTo>
                    <a:pt x="6540" y="3781"/>
                    <a:pt x="6737" y="3716"/>
                    <a:pt x="6917" y="3617"/>
                  </a:cubicBezTo>
                  <a:lnTo>
                    <a:pt x="6917" y="3617"/>
                  </a:lnTo>
                  <a:cubicBezTo>
                    <a:pt x="6917" y="3617"/>
                    <a:pt x="6794" y="3646"/>
                    <a:pt x="6639" y="3646"/>
                  </a:cubicBezTo>
                  <a:cubicBezTo>
                    <a:pt x="6483" y="3646"/>
                    <a:pt x="6294" y="3617"/>
                    <a:pt x="6163" y="3502"/>
                  </a:cubicBezTo>
                  <a:cubicBezTo>
                    <a:pt x="5901" y="3257"/>
                    <a:pt x="5917" y="3371"/>
                    <a:pt x="5622" y="3273"/>
                  </a:cubicBezTo>
                  <a:cubicBezTo>
                    <a:pt x="5459" y="3224"/>
                    <a:pt x="5344" y="3076"/>
                    <a:pt x="5360" y="2912"/>
                  </a:cubicBezTo>
                  <a:lnTo>
                    <a:pt x="5360" y="2912"/>
                  </a:lnTo>
                  <a:cubicBezTo>
                    <a:pt x="5163" y="3076"/>
                    <a:pt x="5114" y="3355"/>
                    <a:pt x="5278" y="3568"/>
                  </a:cubicBezTo>
                  <a:cubicBezTo>
                    <a:pt x="5278" y="3568"/>
                    <a:pt x="4557" y="3568"/>
                    <a:pt x="4377" y="3191"/>
                  </a:cubicBezTo>
                  <a:cubicBezTo>
                    <a:pt x="4213" y="2830"/>
                    <a:pt x="4409" y="2830"/>
                    <a:pt x="4557" y="2748"/>
                  </a:cubicBezTo>
                  <a:cubicBezTo>
                    <a:pt x="4688" y="2667"/>
                    <a:pt x="4737" y="2519"/>
                    <a:pt x="4590" y="2322"/>
                  </a:cubicBezTo>
                  <a:cubicBezTo>
                    <a:pt x="4442" y="2109"/>
                    <a:pt x="4459" y="1749"/>
                    <a:pt x="4737" y="1732"/>
                  </a:cubicBezTo>
                  <a:cubicBezTo>
                    <a:pt x="4659" y="1563"/>
                    <a:pt x="4488" y="1466"/>
                    <a:pt x="4315" y="1466"/>
                  </a:cubicBezTo>
                  <a:cubicBezTo>
                    <a:pt x="4269" y="1466"/>
                    <a:pt x="4224" y="1473"/>
                    <a:pt x="4180" y="1486"/>
                  </a:cubicBezTo>
                  <a:cubicBezTo>
                    <a:pt x="3737" y="1552"/>
                    <a:pt x="3737" y="2158"/>
                    <a:pt x="3737" y="2158"/>
                  </a:cubicBezTo>
                  <a:cubicBezTo>
                    <a:pt x="3737" y="2158"/>
                    <a:pt x="3442" y="1421"/>
                    <a:pt x="3918" y="1044"/>
                  </a:cubicBezTo>
                  <a:cubicBezTo>
                    <a:pt x="4109" y="897"/>
                    <a:pt x="4260" y="842"/>
                    <a:pt x="4378" y="842"/>
                  </a:cubicBezTo>
                  <a:cubicBezTo>
                    <a:pt x="4563" y="842"/>
                    <a:pt x="4664" y="979"/>
                    <a:pt x="4705" y="1109"/>
                  </a:cubicBezTo>
                  <a:cubicBezTo>
                    <a:pt x="4758" y="1295"/>
                    <a:pt x="4864" y="1448"/>
                    <a:pt x="5007" y="1448"/>
                  </a:cubicBezTo>
                  <a:cubicBezTo>
                    <a:pt x="5041" y="1448"/>
                    <a:pt x="5077" y="1440"/>
                    <a:pt x="5114" y="1421"/>
                  </a:cubicBezTo>
                  <a:cubicBezTo>
                    <a:pt x="5255" y="1356"/>
                    <a:pt x="5366" y="1263"/>
                    <a:pt x="5464" y="1263"/>
                  </a:cubicBezTo>
                  <a:cubicBezTo>
                    <a:pt x="5514" y="1263"/>
                    <a:pt x="5561" y="1288"/>
                    <a:pt x="5606" y="1355"/>
                  </a:cubicBezTo>
                  <a:cubicBezTo>
                    <a:pt x="5721" y="1601"/>
                    <a:pt x="5606" y="1896"/>
                    <a:pt x="5360" y="2011"/>
                  </a:cubicBezTo>
                  <a:cubicBezTo>
                    <a:pt x="5360" y="2011"/>
                    <a:pt x="5366" y="2011"/>
                    <a:pt x="5376" y="2011"/>
                  </a:cubicBezTo>
                  <a:cubicBezTo>
                    <a:pt x="5484" y="2011"/>
                    <a:pt x="6094" y="1984"/>
                    <a:pt x="6229" y="1372"/>
                  </a:cubicBezTo>
                  <a:cubicBezTo>
                    <a:pt x="6347" y="822"/>
                    <a:pt x="5869" y="1"/>
                    <a:pt x="49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3017275" y="3937675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7" y="1721"/>
                  </a:cubicBezTo>
                  <a:cubicBezTo>
                    <a:pt x="869" y="2180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47" y="3295"/>
                  </a:cubicBezTo>
                  <a:cubicBezTo>
                    <a:pt x="1201" y="3214"/>
                    <a:pt x="1311" y="3155"/>
                    <a:pt x="1412" y="3155"/>
                  </a:cubicBezTo>
                  <a:cubicBezTo>
                    <a:pt x="1434" y="3155"/>
                    <a:pt x="1455" y="3158"/>
                    <a:pt x="1475" y="3164"/>
                  </a:cubicBezTo>
                  <a:cubicBezTo>
                    <a:pt x="1592" y="3200"/>
                    <a:pt x="1759" y="3280"/>
                    <a:pt x="1948" y="3280"/>
                  </a:cubicBezTo>
                  <a:cubicBezTo>
                    <a:pt x="2103" y="3280"/>
                    <a:pt x="2272" y="3226"/>
                    <a:pt x="2442" y="3049"/>
                  </a:cubicBezTo>
                  <a:cubicBezTo>
                    <a:pt x="2819" y="2639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4" y="2164"/>
                  </a:cubicBezTo>
                  <a:cubicBezTo>
                    <a:pt x="4630" y="2164"/>
                    <a:pt x="3915" y="2456"/>
                    <a:pt x="3114" y="2456"/>
                  </a:cubicBezTo>
                  <a:cubicBezTo>
                    <a:pt x="2650" y="2456"/>
                    <a:pt x="2158" y="2358"/>
                    <a:pt x="1754" y="2049"/>
                  </a:cubicBezTo>
                  <a:cubicBezTo>
                    <a:pt x="1098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3170525" y="375185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8" y="1"/>
                  </a:moveTo>
                  <a:cubicBezTo>
                    <a:pt x="2147" y="1"/>
                    <a:pt x="1624" y="207"/>
                    <a:pt x="1279" y="615"/>
                  </a:cubicBezTo>
                  <a:cubicBezTo>
                    <a:pt x="0" y="2254"/>
                    <a:pt x="902" y="4270"/>
                    <a:pt x="1656" y="5122"/>
                  </a:cubicBezTo>
                  <a:cubicBezTo>
                    <a:pt x="2082" y="5647"/>
                    <a:pt x="2639" y="6040"/>
                    <a:pt x="3279" y="6286"/>
                  </a:cubicBezTo>
                  <a:cubicBezTo>
                    <a:pt x="2705" y="6024"/>
                    <a:pt x="2197" y="5630"/>
                    <a:pt x="1787" y="5139"/>
                  </a:cubicBezTo>
                  <a:cubicBezTo>
                    <a:pt x="1508" y="4745"/>
                    <a:pt x="1312" y="4319"/>
                    <a:pt x="1181" y="3860"/>
                  </a:cubicBezTo>
                  <a:cubicBezTo>
                    <a:pt x="1033" y="3319"/>
                    <a:pt x="984" y="2762"/>
                    <a:pt x="1017" y="2221"/>
                  </a:cubicBezTo>
                  <a:cubicBezTo>
                    <a:pt x="1148" y="746"/>
                    <a:pt x="1984" y="205"/>
                    <a:pt x="2738" y="172"/>
                  </a:cubicBezTo>
                  <a:cubicBezTo>
                    <a:pt x="3082" y="172"/>
                    <a:pt x="3410" y="320"/>
                    <a:pt x="3656" y="565"/>
                  </a:cubicBezTo>
                  <a:cubicBezTo>
                    <a:pt x="4295" y="1106"/>
                    <a:pt x="3951" y="2057"/>
                    <a:pt x="3410" y="2270"/>
                  </a:cubicBezTo>
                  <a:cubicBezTo>
                    <a:pt x="3287" y="2340"/>
                    <a:pt x="3150" y="2373"/>
                    <a:pt x="3011" y="2373"/>
                  </a:cubicBezTo>
                  <a:cubicBezTo>
                    <a:pt x="2891" y="2373"/>
                    <a:pt x="2770" y="2349"/>
                    <a:pt x="2656" y="2303"/>
                  </a:cubicBezTo>
                  <a:cubicBezTo>
                    <a:pt x="2492" y="2205"/>
                    <a:pt x="2377" y="2041"/>
                    <a:pt x="2344" y="1844"/>
                  </a:cubicBezTo>
                  <a:cubicBezTo>
                    <a:pt x="2344" y="1746"/>
                    <a:pt x="2370" y="1724"/>
                    <a:pt x="2421" y="1724"/>
                  </a:cubicBezTo>
                  <a:cubicBezTo>
                    <a:pt x="2465" y="1724"/>
                    <a:pt x="2527" y="1740"/>
                    <a:pt x="2607" y="1740"/>
                  </a:cubicBezTo>
                  <a:cubicBezTo>
                    <a:pt x="2667" y="1740"/>
                    <a:pt x="2739" y="1731"/>
                    <a:pt x="2820" y="1696"/>
                  </a:cubicBezTo>
                  <a:cubicBezTo>
                    <a:pt x="3016" y="1582"/>
                    <a:pt x="3049" y="1303"/>
                    <a:pt x="2885" y="1139"/>
                  </a:cubicBezTo>
                  <a:cubicBezTo>
                    <a:pt x="2817" y="1065"/>
                    <a:pt x="2717" y="1025"/>
                    <a:pt x="2614" y="1025"/>
                  </a:cubicBezTo>
                  <a:cubicBezTo>
                    <a:pt x="2419" y="1025"/>
                    <a:pt x="2212" y="1168"/>
                    <a:pt x="2180" y="1500"/>
                  </a:cubicBezTo>
                  <a:cubicBezTo>
                    <a:pt x="2148" y="1746"/>
                    <a:pt x="2213" y="1975"/>
                    <a:pt x="2377" y="2155"/>
                  </a:cubicBezTo>
                  <a:lnTo>
                    <a:pt x="2443" y="2221"/>
                  </a:lnTo>
                  <a:cubicBezTo>
                    <a:pt x="2459" y="2237"/>
                    <a:pt x="2475" y="2254"/>
                    <a:pt x="2508" y="2270"/>
                  </a:cubicBezTo>
                  <a:lnTo>
                    <a:pt x="2557" y="2303"/>
                  </a:lnTo>
                  <a:lnTo>
                    <a:pt x="2590" y="2319"/>
                  </a:lnTo>
                  <a:lnTo>
                    <a:pt x="2623" y="2352"/>
                  </a:lnTo>
                  <a:cubicBezTo>
                    <a:pt x="2754" y="2418"/>
                    <a:pt x="2893" y="2450"/>
                    <a:pt x="3031" y="2450"/>
                  </a:cubicBezTo>
                  <a:cubicBezTo>
                    <a:pt x="3168" y="2450"/>
                    <a:pt x="3303" y="2418"/>
                    <a:pt x="3426" y="2352"/>
                  </a:cubicBezTo>
                  <a:cubicBezTo>
                    <a:pt x="4016" y="2139"/>
                    <a:pt x="4442" y="1090"/>
                    <a:pt x="3754" y="451"/>
                  </a:cubicBezTo>
                  <a:cubicBezTo>
                    <a:pt x="3483" y="150"/>
                    <a:pt x="3074" y="1"/>
                    <a:pt x="2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5162475" y="4969575"/>
              <a:ext cx="226625" cy="1577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2016" y="1"/>
                  </a:moveTo>
                  <a:cubicBezTo>
                    <a:pt x="1099" y="1"/>
                    <a:pt x="77" y="653"/>
                    <a:pt x="33" y="1850"/>
                  </a:cubicBezTo>
                  <a:cubicBezTo>
                    <a:pt x="1" y="2718"/>
                    <a:pt x="476" y="3522"/>
                    <a:pt x="1246" y="3931"/>
                  </a:cubicBezTo>
                  <a:cubicBezTo>
                    <a:pt x="1740" y="4189"/>
                    <a:pt x="2292" y="4291"/>
                    <a:pt x="2857" y="4291"/>
                  </a:cubicBezTo>
                  <a:cubicBezTo>
                    <a:pt x="3193" y="4291"/>
                    <a:pt x="3533" y="4255"/>
                    <a:pt x="3869" y="4194"/>
                  </a:cubicBezTo>
                  <a:cubicBezTo>
                    <a:pt x="4754" y="3948"/>
                    <a:pt x="5574" y="3620"/>
                    <a:pt x="6393" y="3423"/>
                  </a:cubicBezTo>
                  <a:cubicBezTo>
                    <a:pt x="6595" y="3370"/>
                    <a:pt x="6802" y="3343"/>
                    <a:pt x="7006" y="3343"/>
                  </a:cubicBezTo>
                  <a:cubicBezTo>
                    <a:pt x="7613" y="3343"/>
                    <a:pt x="8193" y="3580"/>
                    <a:pt x="8524" y="4046"/>
                  </a:cubicBezTo>
                  <a:cubicBezTo>
                    <a:pt x="8967" y="4620"/>
                    <a:pt x="8999" y="5571"/>
                    <a:pt x="8459" y="5964"/>
                  </a:cubicBezTo>
                  <a:cubicBezTo>
                    <a:pt x="8245" y="6126"/>
                    <a:pt x="7987" y="6201"/>
                    <a:pt x="7739" y="6201"/>
                  </a:cubicBezTo>
                  <a:cubicBezTo>
                    <a:pt x="7359" y="6201"/>
                    <a:pt x="7001" y="6025"/>
                    <a:pt x="6852" y="5718"/>
                  </a:cubicBezTo>
                  <a:cubicBezTo>
                    <a:pt x="6541" y="5226"/>
                    <a:pt x="6770" y="4571"/>
                    <a:pt x="7246" y="4440"/>
                  </a:cubicBezTo>
                  <a:cubicBezTo>
                    <a:pt x="7333" y="4403"/>
                    <a:pt x="7425" y="4385"/>
                    <a:pt x="7517" y="4385"/>
                  </a:cubicBezTo>
                  <a:cubicBezTo>
                    <a:pt x="7755" y="4385"/>
                    <a:pt x="7994" y="4501"/>
                    <a:pt x="8147" y="4702"/>
                  </a:cubicBezTo>
                  <a:cubicBezTo>
                    <a:pt x="8229" y="4882"/>
                    <a:pt x="8245" y="5095"/>
                    <a:pt x="8180" y="5275"/>
                  </a:cubicBezTo>
                  <a:cubicBezTo>
                    <a:pt x="8167" y="5314"/>
                    <a:pt x="8113" y="5394"/>
                    <a:pt x="8067" y="5394"/>
                  </a:cubicBezTo>
                  <a:cubicBezTo>
                    <a:pt x="8055" y="5394"/>
                    <a:pt x="8043" y="5388"/>
                    <a:pt x="8032" y="5374"/>
                  </a:cubicBezTo>
                  <a:cubicBezTo>
                    <a:pt x="7967" y="5325"/>
                    <a:pt x="8032" y="4964"/>
                    <a:pt x="7655" y="4915"/>
                  </a:cubicBezTo>
                  <a:cubicBezTo>
                    <a:pt x="7641" y="4913"/>
                    <a:pt x="7628" y="4912"/>
                    <a:pt x="7614" y="4912"/>
                  </a:cubicBezTo>
                  <a:cubicBezTo>
                    <a:pt x="7285" y="4912"/>
                    <a:pt x="7177" y="5478"/>
                    <a:pt x="7508" y="5620"/>
                  </a:cubicBezTo>
                  <a:cubicBezTo>
                    <a:pt x="7581" y="5652"/>
                    <a:pt x="7656" y="5668"/>
                    <a:pt x="7729" y="5668"/>
                  </a:cubicBezTo>
                  <a:cubicBezTo>
                    <a:pt x="7951" y="5668"/>
                    <a:pt x="8155" y="5526"/>
                    <a:pt x="8229" y="5292"/>
                  </a:cubicBezTo>
                  <a:cubicBezTo>
                    <a:pt x="8229" y="5292"/>
                    <a:pt x="8229" y="5275"/>
                    <a:pt x="8229" y="5275"/>
                  </a:cubicBezTo>
                  <a:cubicBezTo>
                    <a:pt x="8245" y="5259"/>
                    <a:pt x="8245" y="5243"/>
                    <a:pt x="8245" y="5226"/>
                  </a:cubicBezTo>
                  <a:lnTo>
                    <a:pt x="8245" y="5210"/>
                  </a:lnTo>
                  <a:cubicBezTo>
                    <a:pt x="8278" y="5095"/>
                    <a:pt x="8262" y="4964"/>
                    <a:pt x="8229" y="4833"/>
                  </a:cubicBezTo>
                  <a:cubicBezTo>
                    <a:pt x="8117" y="4521"/>
                    <a:pt x="7815" y="4333"/>
                    <a:pt x="7496" y="4333"/>
                  </a:cubicBezTo>
                  <a:cubicBezTo>
                    <a:pt x="7396" y="4333"/>
                    <a:pt x="7294" y="4351"/>
                    <a:pt x="7196" y="4390"/>
                  </a:cubicBezTo>
                  <a:cubicBezTo>
                    <a:pt x="6705" y="4521"/>
                    <a:pt x="6426" y="5210"/>
                    <a:pt x="6754" y="5767"/>
                  </a:cubicBezTo>
                  <a:cubicBezTo>
                    <a:pt x="6925" y="6110"/>
                    <a:pt x="7333" y="6310"/>
                    <a:pt x="7755" y="6310"/>
                  </a:cubicBezTo>
                  <a:cubicBezTo>
                    <a:pt x="8018" y="6310"/>
                    <a:pt x="8287" y="6232"/>
                    <a:pt x="8508" y="6062"/>
                  </a:cubicBezTo>
                  <a:cubicBezTo>
                    <a:pt x="8950" y="5734"/>
                    <a:pt x="9065" y="5128"/>
                    <a:pt x="8917" y="4571"/>
                  </a:cubicBezTo>
                  <a:cubicBezTo>
                    <a:pt x="8836" y="4046"/>
                    <a:pt x="8475" y="3161"/>
                    <a:pt x="7213" y="2882"/>
                  </a:cubicBezTo>
                  <a:cubicBezTo>
                    <a:pt x="7067" y="2850"/>
                    <a:pt x="6919" y="2835"/>
                    <a:pt x="6768" y="2835"/>
                  </a:cubicBezTo>
                  <a:cubicBezTo>
                    <a:pt x="5438" y="2835"/>
                    <a:pt x="3898" y="3973"/>
                    <a:pt x="2324" y="3973"/>
                  </a:cubicBezTo>
                  <a:cubicBezTo>
                    <a:pt x="2102" y="3973"/>
                    <a:pt x="1879" y="3950"/>
                    <a:pt x="1656" y="3899"/>
                  </a:cubicBezTo>
                  <a:cubicBezTo>
                    <a:pt x="1558" y="3866"/>
                    <a:pt x="1476" y="3849"/>
                    <a:pt x="1377" y="3817"/>
                  </a:cubicBezTo>
                  <a:lnTo>
                    <a:pt x="1312" y="3784"/>
                  </a:lnTo>
                  <a:cubicBezTo>
                    <a:pt x="607" y="3407"/>
                    <a:pt x="164" y="2669"/>
                    <a:pt x="197" y="1850"/>
                  </a:cubicBezTo>
                  <a:cubicBezTo>
                    <a:pt x="219" y="732"/>
                    <a:pt x="1183" y="107"/>
                    <a:pt x="2049" y="107"/>
                  </a:cubicBezTo>
                  <a:cubicBezTo>
                    <a:pt x="2466" y="107"/>
                    <a:pt x="2859" y="251"/>
                    <a:pt x="3115" y="555"/>
                  </a:cubicBezTo>
                  <a:cubicBezTo>
                    <a:pt x="3574" y="1014"/>
                    <a:pt x="3541" y="1768"/>
                    <a:pt x="3033" y="2178"/>
                  </a:cubicBezTo>
                  <a:cubicBezTo>
                    <a:pt x="2951" y="2227"/>
                    <a:pt x="2869" y="2276"/>
                    <a:pt x="2771" y="2292"/>
                  </a:cubicBezTo>
                  <a:cubicBezTo>
                    <a:pt x="2700" y="2311"/>
                    <a:pt x="2630" y="2320"/>
                    <a:pt x="2561" y="2320"/>
                  </a:cubicBezTo>
                  <a:cubicBezTo>
                    <a:pt x="2387" y="2320"/>
                    <a:pt x="2218" y="2262"/>
                    <a:pt x="2066" y="2145"/>
                  </a:cubicBezTo>
                  <a:cubicBezTo>
                    <a:pt x="1951" y="2063"/>
                    <a:pt x="1886" y="1915"/>
                    <a:pt x="1935" y="1768"/>
                  </a:cubicBezTo>
                  <a:lnTo>
                    <a:pt x="1935" y="1768"/>
                  </a:lnTo>
                  <a:cubicBezTo>
                    <a:pt x="2007" y="1851"/>
                    <a:pt x="2106" y="1894"/>
                    <a:pt x="2207" y="1894"/>
                  </a:cubicBezTo>
                  <a:cubicBezTo>
                    <a:pt x="2265" y="1894"/>
                    <a:pt x="2323" y="1880"/>
                    <a:pt x="2377" y="1850"/>
                  </a:cubicBezTo>
                  <a:cubicBezTo>
                    <a:pt x="2607" y="1719"/>
                    <a:pt x="2541" y="1309"/>
                    <a:pt x="2230" y="1227"/>
                  </a:cubicBezTo>
                  <a:cubicBezTo>
                    <a:pt x="2198" y="1217"/>
                    <a:pt x="2167" y="1213"/>
                    <a:pt x="2136" y="1213"/>
                  </a:cubicBezTo>
                  <a:cubicBezTo>
                    <a:pt x="1798" y="1213"/>
                    <a:pt x="1528" y="1756"/>
                    <a:pt x="1918" y="2161"/>
                  </a:cubicBezTo>
                  <a:cubicBezTo>
                    <a:pt x="2067" y="2322"/>
                    <a:pt x="2280" y="2399"/>
                    <a:pt x="2496" y="2399"/>
                  </a:cubicBezTo>
                  <a:cubicBezTo>
                    <a:pt x="2566" y="2399"/>
                    <a:pt x="2637" y="2390"/>
                    <a:pt x="2705" y="2374"/>
                  </a:cubicBezTo>
                  <a:cubicBezTo>
                    <a:pt x="2738" y="2358"/>
                    <a:pt x="2771" y="2358"/>
                    <a:pt x="2803" y="2341"/>
                  </a:cubicBezTo>
                  <a:lnTo>
                    <a:pt x="2869" y="2325"/>
                  </a:lnTo>
                  <a:lnTo>
                    <a:pt x="2902" y="2309"/>
                  </a:lnTo>
                  <a:cubicBezTo>
                    <a:pt x="3049" y="2243"/>
                    <a:pt x="3180" y="2145"/>
                    <a:pt x="3279" y="1997"/>
                  </a:cubicBezTo>
                  <a:cubicBezTo>
                    <a:pt x="3607" y="1538"/>
                    <a:pt x="3557" y="915"/>
                    <a:pt x="3164" y="489"/>
                  </a:cubicBezTo>
                  <a:cubicBezTo>
                    <a:pt x="2893" y="159"/>
                    <a:pt x="2467" y="1"/>
                    <a:pt x="20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5201000" y="5059175"/>
              <a:ext cx="161875" cy="92700"/>
            </a:xfrm>
            <a:custGeom>
              <a:avLst/>
              <a:gdLst/>
              <a:ahLst/>
              <a:cxnLst/>
              <a:rect l="l" t="t" r="r" b="b"/>
              <a:pathLst>
                <a:path w="6475" h="3708" extrusionOk="0">
                  <a:moveTo>
                    <a:pt x="5522" y="0"/>
                  </a:moveTo>
                  <a:cubicBezTo>
                    <a:pt x="5269" y="0"/>
                    <a:pt x="4968" y="44"/>
                    <a:pt x="4623" y="167"/>
                  </a:cubicBezTo>
                  <a:cubicBezTo>
                    <a:pt x="3779" y="468"/>
                    <a:pt x="2600" y="1029"/>
                    <a:pt x="1433" y="1029"/>
                  </a:cubicBezTo>
                  <a:cubicBezTo>
                    <a:pt x="945" y="1029"/>
                    <a:pt x="459" y="931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70" y="1335"/>
                    <a:pt x="1323" y="1335"/>
                  </a:cubicBezTo>
                  <a:cubicBezTo>
                    <a:pt x="1357" y="1335"/>
                    <a:pt x="1391" y="1334"/>
                    <a:pt x="1426" y="1331"/>
                  </a:cubicBezTo>
                  <a:cubicBezTo>
                    <a:pt x="1938" y="1295"/>
                    <a:pt x="2165" y="1164"/>
                    <a:pt x="2301" y="1164"/>
                  </a:cubicBezTo>
                  <a:cubicBezTo>
                    <a:pt x="2352" y="1164"/>
                    <a:pt x="2390" y="1183"/>
                    <a:pt x="2426" y="1233"/>
                  </a:cubicBezTo>
                  <a:cubicBezTo>
                    <a:pt x="2487" y="1317"/>
                    <a:pt x="2404" y="1366"/>
                    <a:pt x="2265" y="1366"/>
                  </a:cubicBezTo>
                  <a:cubicBezTo>
                    <a:pt x="2215" y="1366"/>
                    <a:pt x="2158" y="1360"/>
                    <a:pt x="2098" y="1347"/>
                  </a:cubicBezTo>
                  <a:cubicBezTo>
                    <a:pt x="2058" y="1332"/>
                    <a:pt x="2014" y="1325"/>
                    <a:pt x="1969" y="1325"/>
                  </a:cubicBezTo>
                  <a:cubicBezTo>
                    <a:pt x="1869" y="1325"/>
                    <a:pt x="1763" y="1361"/>
                    <a:pt x="1672" y="1429"/>
                  </a:cubicBezTo>
                  <a:cubicBezTo>
                    <a:pt x="1511" y="1575"/>
                    <a:pt x="1715" y="2102"/>
                    <a:pt x="1345" y="2102"/>
                  </a:cubicBezTo>
                  <a:cubicBezTo>
                    <a:pt x="1340" y="2102"/>
                    <a:pt x="1334" y="2102"/>
                    <a:pt x="1328" y="2101"/>
                  </a:cubicBezTo>
                  <a:lnTo>
                    <a:pt x="1328" y="2101"/>
                  </a:lnTo>
                  <a:cubicBezTo>
                    <a:pt x="1328" y="2101"/>
                    <a:pt x="1614" y="2461"/>
                    <a:pt x="2040" y="2461"/>
                  </a:cubicBezTo>
                  <a:cubicBezTo>
                    <a:pt x="2182" y="2461"/>
                    <a:pt x="2340" y="2421"/>
                    <a:pt x="2508" y="2314"/>
                  </a:cubicBezTo>
                  <a:cubicBezTo>
                    <a:pt x="3197" y="1872"/>
                    <a:pt x="2820" y="1380"/>
                    <a:pt x="3066" y="1249"/>
                  </a:cubicBezTo>
                  <a:cubicBezTo>
                    <a:pt x="3112" y="1226"/>
                    <a:pt x="3156" y="1216"/>
                    <a:pt x="3197" y="1216"/>
                  </a:cubicBezTo>
                  <a:cubicBezTo>
                    <a:pt x="3389" y="1216"/>
                    <a:pt x="3501" y="1445"/>
                    <a:pt x="3311" y="1675"/>
                  </a:cubicBezTo>
                  <a:cubicBezTo>
                    <a:pt x="3082" y="1937"/>
                    <a:pt x="2230" y="2888"/>
                    <a:pt x="3557" y="3708"/>
                  </a:cubicBez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37"/>
                    <a:pt x="4803" y="2708"/>
                    <a:pt x="4705" y="2216"/>
                  </a:cubicBezTo>
                  <a:cubicBezTo>
                    <a:pt x="4606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9" y="147"/>
                  </a:cubicBezTo>
                  <a:cubicBezTo>
                    <a:pt x="6031" y="147"/>
                    <a:pt x="6243" y="193"/>
                    <a:pt x="6475" y="265"/>
                  </a:cubicBezTo>
                  <a:cubicBezTo>
                    <a:pt x="6475" y="265"/>
                    <a:pt x="6143" y="0"/>
                    <a:pt x="5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5230900" y="4967250"/>
              <a:ext cx="90200" cy="63325"/>
            </a:xfrm>
            <a:custGeom>
              <a:avLst/>
              <a:gdLst/>
              <a:ahLst/>
              <a:cxnLst/>
              <a:rect l="l" t="t" r="r" b="b"/>
              <a:pathLst>
                <a:path w="3608" h="2533" extrusionOk="0">
                  <a:moveTo>
                    <a:pt x="1087" y="0"/>
                  </a:moveTo>
                  <a:cubicBezTo>
                    <a:pt x="497" y="0"/>
                    <a:pt x="1" y="123"/>
                    <a:pt x="1" y="123"/>
                  </a:cubicBezTo>
                  <a:cubicBezTo>
                    <a:pt x="1" y="123"/>
                    <a:pt x="952" y="205"/>
                    <a:pt x="1198" y="549"/>
                  </a:cubicBezTo>
                  <a:cubicBezTo>
                    <a:pt x="1378" y="746"/>
                    <a:pt x="1427" y="1025"/>
                    <a:pt x="1345" y="1271"/>
                  </a:cubicBezTo>
                  <a:cubicBezTo>
                    <a:pt x="1312" y="1500"/>
                    <a:pt x="1181" y="2156"/>
                    <a:pt x="2214" y="2156"/>
                  </a:cubicBezTo>
                  <a:cubicBezTo>
                    <a:pt x="3263" y="2172"/>
                    <a:pt x="3083" y="2533"/>
                    <a:pt x="3083" y="2533"/>
                  </a:cubicBezTo>
                  <a:cubicBezTo>
                    <a:pt x="3083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5195675" y="490065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cubicBezTo>
                    <a:pt x="820" y="165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73"/>
                    <a:pt x="2016" y="2017"/>
                  </a:cubicBezTo>
                  <a:cubicBezTo>
                    <a:pt x="2262" y="1345"/>
                    <a:pt x="1623" y="919"/>
                    <a:pt x="1262" y="722"/>
                  </a:cubicBezTo>
                  <a:cubicBezTo>
                    <a:pt x="918" y="542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5110850" y="4929750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2820" y="1"/>
                  </a:moveTo>
                  <a:lnTo>
                    <a:pt x="2820" y="1"/>
                  </a:ln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1" y="122"/>
                    <a:pt x="2410" y="115"/>
                  </a:cubicBezTo>
                  <a:cubicBezTo>
                    <a:pt x="2356" y="109"/>
                    <a:pt x="2283" y="103"/>
                    <a:pt x="2200" y="103"/>
                  </a:cubicBezTo>
                  <a:cubicBezTo>
                    <a:pt x="1875" y="103"/>
                    <a:pt x="1389" y="194"/>
                    <a:pt x="1246" y="689"/>
                  </a:cubicBezTo>
                  <a:cubicBezTo>
                    <a:pt x="1049" y="1295"/>
                    <a:pt x="1197" y="1689"/>
                    <a:pt x="1410" y="1886"/>
                  </a:cubicBezTo>
                  <a:cubicBezTo>
                    <a:pt x="1623" y="2066"/>
                    <a:pt x="1623" y="2443"/>
                    <a:pt x="1475" y="2492"/>
                  </a:cubicBezTo>
                  <a:cubicBezTo>
                    <a:pt x="1440" y="2510"/>
                    <a:pt x="1403" y="2518"/>
                    <a:pt x="1368" y="2518"/>
                  </a:cubicBezTo>
                  <a:cubicBezTo>
                    <a:pt x="1211" y="2518"/>
                    <a:pt x="1081" y="2355"/>
                    <a:pt x="1148" y="2181"/>
                  </a:cubicBezTo>
                  <a:cubicBezTo>
                    <a:pt x="1235" y="1947"/>
                    <a:pt x="1051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8" y="1746"/>
                    <a:pt x="623" y="1750"/>
                    <a:pt x="575" y="1750"/>
                  </a:cubicBezTo>
                  <a:cubicBezTo>
                    <a:pt x="414" y="1750"/>
                    <a:pt x="321" y="1704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18"/>
                  </a:cubicBezTo>
                  <a:cubicBezTo>
                    <a:pt x="1394" y="3361"/>
                    <a:pt x="1738" y="4033"/>
                    <a:pt x="2131" y="4295"/>
                  </a:cubicBezTo>
                  <a:cubicBezTo>
                    <a:pt x="2131" y="4295"/>
                    <a:pt x="1541" y="3344"/>
                    <a:pt x="2082" y="2476"/>
                  </a:cubicBezTo>
                  <a:cubicBezTo>
                    <a:pt x="2639" y="1607"/>
                    <a:pt x="3197" y="1345"/>
                    <a:pt x="2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5005950" y="4771075"/>
              <a:ext cx="202850" cy="202550"/>
            </a:xfrm>
            <a:custGeom>
              <a:avLst/>
              <a:gdLst/>
              <a:ahLst/>
              <a:cxnLst/>
              <a:rect l="l" t="t" r="r" b="b"/>
              <a:pathLst>
                <a:path w="8114" h="8102" extrusionOk="0">
                  <a:moveTo>
                    <a:pt x="2388" y="0"/>
                  </a:moveTo>
                  <a:cubicBezTo>
                    <a:pt x="2287" y="0"/>
                    <a:pt x="2184" y="7"/>
                    <a:pt x="2082" y="21"/>
                  </a:cubicBezTo>
                  <a:cubicBezTo>
                    <a:pt x="770" y="168"/>
                    <a:pt x="0" y="1987"/>
                    <a:pt x="787" y="3233"/>
                  </a:cubicBezTo>
                  <a:cubicBezTo>
                    <a:pt x="1382" y="4176"/>
                    <a:pt x="2426" y="4477"/>
                    <a:pt x="3385" y="4477"/>
                  </a:cubicBezTo>
                  <a:cubicBezTo>
                    <a:pt x="3510" y="4477"/>
                    <a:pt x="3633" y="4472"/>
                    <a:pt x="3754" y="4463"/>
                  </a:cubicBezTo>
                  <a:cubicBezTo>
                    <a:pt x="3950" y="4463"/>
                    <a:pt x="4196" y="4446"/>
                    <a:pt x="4442" y="4413"/>
                  </a:cubicBezTo>
                  <a:cubicBezTo>
                    <a:pt x="4442" y="4413"/>
                    <a:pt x="4650" y="4379"/>
                    <a:pt x="4961" y="4379"/>
                  </a:cubicBezTo>
                  <a:cubicBezTo>
                    <a:pt x="5449" y="4379"/>
                    <a:pt x="6189" y="4464"/>
                    <a:pt x="6770" y="4905"/>
                  </a:cubicBezTo>
                  <a:cubicBezTo>
                    <a:pt x="7163" y="5233"/>
                    <a:pt x="7425" y="5708"/>
                    <a:pt x="7507" y="6216"/>
                  </a:cubicBezTo>
                  <a:cubicBezTo>
                    <a:pt x="7507" y="6216"/>
                    <a:pt x="7671" y="7413"/>
                    <a:pt x="7098" y="8069"/>
                  </a:cubicBezTo>
                  <a:cubicBezTo>
                    <a:pt x="7098" y="8069"/>
                    <a:pt x="7081" y="8085"/>
                    <a:pt x="7081" y="8101"/>
                  </a:cubicBezTo>
                  <a:cubicBezTo>
                    <a:pt x="7081" y="8101"/>
                    <a:pt x="8114" y="7577"/>
                    <a:pt x="7983" y="5971"/>
                  </a:cubicBezTo>
                  <a:cubicBezTo>
                    <a:pt x="7875" y="4664"/>
                    <a:pt x="6837" y="4010"/>
                    <a:pt x="5515" y="4010"/>
                  </a:cubicBezTo>
                  <a:cubicBezTo>
                    <a:pt x="5228" y="4010"/>
                    <a:pt x="4929" y="4041"/>
                    <a:pt x="4622" y="4102"/>
                  </a:cubicBezTo>
                  <a:cubicBezTo>
                    <a:pt x="4107" y="4196"/>
                    <a:pt x="3646" y="4246"/>
                    <a:pt x="3232" y="4246"/>
                  </a:cubicBezTo>
                  <a:cubicBezTo>
                    <a:pt x="2713" y="4246"/>
                    <a:pt x="2268" y="4168"/>
                    <a:pt x="1885" y="4004"/>
                  </a:cubicBezTo>
                  <a:cubicBezTo>
                    <a:pt x="1492" y="3807"/>
                    <a:pt x="1164" y="3512"/>
                    <a:pt x="934" y="3151"/>
                  </a:cubicBezTo>
                  <a:cubicBezTo>
                    <a:pt x="213" y="1987"/>
                    <a:pt x="902" y="299"/>
                    <a:pt x="2098" y="152"/>
                  </a:cubicBezTo>
                  <a:cubicBezTo>
                    <a:pt x="2199" y="137"/>
                    <a:pt x="2300" y="130"/>
                    <a:pt x="2401" y="130"/>
                  </a:cubicBezTo>
                  <a:cubicBezTo>
                    <a:pt x="2876" y="130"/>
                    <a:pt x="3336" y="292"/>
                    <a:pt x="3606" y="643"/>
                  </a:cubicBezTo>
                  <a:cubicBezTo>
                    <a:pt x="3885" y="1037"/>
                    <a:pt x="3934" y="1545"/>
                    <a:pt x="3737" y="1987"/>
                  </a:cubicBezTo>
                  <a:cubicBezTo>
                    <a:pt x="3590" y="2337"/>
                    <a:pt x="3244" y="2543"/>
                    <a:pt x="2880" y="2543"/>
                  </a:cubicBezTo>
                  <a:cubicBezTo>
                    <a:pt x="2800" y="2543"/>
                    <a:pt x="2719" y="2533"/>
                    <a:pt x="2639" y="2512"/>
                  </a:cubicBezTo>
                  <a:cubicBezTo>
                    <a:pt x="2213" y="2397"/>
                    <a:pt x="2033" y="1971"/>
                    <a:pt x="2360" y="1906"/>
                  </a:cubicBezTo>
                  <a:cubicBezTo>
                    <a:pt x="2770" y="1840"/>
                    <a:pt x="2852" y="1496"/>
                    <a:pt x="2705" y="1217"/>
                  </a:cubicBezTo>
                  <a:cubicBezTo>
                    <a:pt x="2651" y="1096"/>
                    <a:pt x="2516" y="1027"/>
                    <a:pt x="2371" y="1027"/>
                  </a:cubicBezTo>
                  <a:cubicBezTo>
                    <a:pt x="2163" y="1027"/>
                    <a:pt x="1933" y="1168"/>
                    <a:pt x="1885" y="1496"/>
                  </a:cubicBezTo>
                  <a:cubicBezTo>
                    <a:pt x="1820" y="1758"/>
                    <a:pt x="1901" y="2037"/>
                    <a:pt x="2082" y="2233"/>
                  </a:cubicBezTo>
                  <a:cubicBezTo>
                    <a:pt x="2250" y="2427"/>
                    <a:pt x="2587" y="2590"/>
                    <a:pt x="2935" y="2590"/>
                  </a:cubicBezTo>
                  <a:cubicBezTo>
                    <a:pt x="3264" y="2590"/>
                    <a:pt x="3604" y="2443"/>
                    <a:pt x="3819" y="2037"/>
                  </a:cubicBezTo>
                  <a:cubicBezTo>
                    <a:pt x="4049" y="1561"/>
                    <a:pt x="4000" y="1004"/>
                    <a:pt x="3688" y="561"/>
                  </a:cubicBezTo>
                  <a:cubicBezTo>
                    <a:pt x="3400" y="178"/>
                    <a:pt x="2906" y="0"/>
                    <a:pt x="23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5183775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5038325" y="4887425"/>
              <a:ext cx="116400" cy="59550"/>
            </a:xfrm>
            <a:custGeom>
              <a:avLst/>
              <a:gdLst/>
              <a:ahLst/>
              <a:cxnLst/>
              <a:rect l="l" t="t" r="r" b="b"/>
              <a:pathLst>
                <a:path w="4656" h="2382" extrusionOk="0">
                  <a:moveTo>
                    <a:pt x="3566" y="1"/>
                  </a:moveTo>
                  <a:cubicBezTo>
                    <a:pt x="3271" y="1"/>
                    <a:pt x="2921" y="40"/>
                    <a:pt x="2524" y="153"/>
                  </a:cubicBezTo>
                  <a:cubicBezTo>
                    <a:pt x="1970" y="319"/>
                    <a:pt x="1498" y="380"/>
                    <a:pt x="1110" y="380"/>
                  </a:cubicBezTo>
                  <a:cubicBezTo>
                    <a:pt x="580" y="380"/>
                    <a:pt x="208" y="266"/>
                    <a:pt x="0" y="153"/>
                  </a:cubicBezTo>
                  <a:lnTo>
                    <a:pt x="0" y="153"/>
                  </a:lnTo>
                  <a:cubicBezTo>
                    <a:pt x="131" y="268"/>
                    <a:pt x="262" y="399"/>
                    <a:pt x="377" y="530"/>
                  </a:cubicBezTo>
                  <a:cubicBezTo>
                    <a:pt x="453" y="636"/>
                    <a:pt x="598" y="1399"/>
                    <a:pt x="1201" y="1399"/>
                  </a:cubicBezTo>
                  <a:cubicBezTo>
                    <a:pt x="1251" y="1399"/>
                    <a:pt x="1304" y="1393"/>
                    <a:pt x="1360" y="1382"/>
                  </a:cubicBezTo>
                  <a:cubicBezTo>
                    <a:pt x="2082" y="1218"/>
                    <a:pt x="1951" y="759"/>
                    <a:pt x="2426" y="612"/>
                  </a:cubicBezTo>
                  <a:cubicBezTo>
                    <a:pt x="2515" y="584"/>
                    <a:pt x="2590" y="573"/>
                    <a:pt x="2654" y="573"/>
                  </a:cubicBezTo>
                  <a:cubicBezTo>
                    <a:pt x="2930" y="573"/>
                    <a:pt x="2975" y="791"/>
                    <a:pt x="2868" y="858"/>
                  </a:cubicBezTo>
                  <a:cubicBezTo>
                    <a:pt x="2807" y="896"/>
                    <a:pt x="2750" y="909"/>
                    <a:pt x="2689" y="909"/>
                  </a:cubicBezTo>
                  <a:cubicBezTo>
                    <a:pt x="2620" y="909"/>
                    <a:pt x="2546" y="892"/>
                    <a:pt x="2459" y="874"/>
                  </a:cubicBezTo>
                  <a:cubicBezTo>
                    <a:pt x="2451" y="873"/>
                    <a:pt x="2442" y="873"/>
                    <a:pt x="2432" y="873"/>
                  </a:cubicBezTo>
                  <a:cubicBezTo>
                    <a:pt x="2248" y="873"/>
                    <a:pt x="1811" y="1027"/>
                    <a:pt x="1967" y="1448"/>
                  </a:cubicBezTo>
                  <a:cubicBezTo>
                    <a:pt x="2131" y="1874"/>
                    <a:pt x="2377" y="2234"/>
                    <a:pt x="2114" y="2382"/>
                  </a:cubicBezTo>
                  <a:cubicBezTo>
                    <a:pt x="2114" y="2382"/>
                    <a:pt x="3032" y="2382"/>
                    <a:pt x="3344" y="2120"/>
                  </a:cubicBezTo>
                  <a:cubicBezTo>
                    <a:pt x="3704" y="1857"/>
                    <a:pt x="3852" y="1399"/>
                    <a:pt x="3721" y="989"/>
                  </a:cubicBezTo>
                  <a:cubicBezTo>
                    <a:pt x="3622" y="494"/>
                    <a:pt x="3937" y="195"/>
                    <a:pt x="4414" y="195"/>
                  </a:cubicBezTo>
                  <a:cubicBezTo>
                    <a:pt x="4491" y="195"/>
                    <a:pt x="4571" y="202"/>
                    <a:pt x="4655" y="218"/>
                  </a:cubicBezTo>
                  <a:cubicBezTo>
                    <a:pt x="4655" y="218"/>
                    <a:pt x="4260" y="1"/>
                    <a:pt x="35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5068625" y="4777725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47" y="0"/>
                  </a:moveTo>
                  <a:lnTo>
                    <a:pt x="1247" y="0"/>
                  </a:lnTo>
                  <a:cubicBezTo>
                    <a:pt x="1673" y="443"/>
                    <a:pt x="1820" y="1082"/>
                    <a:pt x="1640" y="1656"/>
                  </a:cubicBezTo>
                  <a:cubicBezTo>
                    <a:pt x="1398" y="2417"/>
                    <a:pt x="880" y="2617"/>
                    <a:pt x="435" y="2617"/>
                  </a:cubicBezTo>
                  <a:cubicBezTo>
                    <a:pt x="276" y="2617"/>
                    <a:pt x="126" y="2592"/>
                    <a:pt x="1" y="2557"/>
                  </a:cubicBezTo>
                  <a:lnTo>
                    <a:pt x="1" y="2557"/>
                  </a:lnTo>
                  <a:cubicBezTo>
                    <a:pt x="1" y="2558"/>
                    <a:pt x="229" y="3364"/>
                    <a:pt x="1009" y="3364"/>
                  </a:cubicBezTo>
                  <a:cubicBezTo>
                    <a:pt x="1038" y="3364"/>
                    <a:pt x="1068" y="3363"/>
                    <a:pt x="1099" y="3361"/>
                  </a:cubicBezTo>
                  <a:cubicBezTo>
                    <a:pt x="1935" y="3295"/>
                    <a:pt x="1886" y="2639"/>
                    <a:pt x="1870" y="2361"/>
                  </a:cubicBezTo>
                  <a:cubicBezTo>
                    <a:pt x="1870" y="2066"/>
                    <a:pt x="1853" y="1836"/>
                    <a:pt x="1968" y="1836"/>
                  </a:cubicBezTo>
                  <a:cubicBezTo>
                    <a:pt x="2066" y="1836"/>
                    <a:pt x="2099" y="1951"/>
                    <a:pt x="2033" y="2148"/>
                  </a:cubicBezTo>
                  <a:cubicBezTo>
                    <a:pt x="1968" y="2344"/>
                    <a:pt x="1820" y="2984"/>
                    <a:pt x="2919" y="3098"/>
                  </a:cubicBezTo>
                  <a:cubicBezTo>
                    <a:pt x="2787" y="3000"/>
                    <a:pt x="2755" y="2820"/>
                    <a:pt x="2853" y="2689"/>
                  </a:cubicBezTo>
                  <a:cubicBezTo>
                    <a:pt x="3001" y="2443"/>
                    <a:pt x="3214" y="1984"/>
                    <a:pt x="2476" y="1361"/>
                  </a:cubicBezTo>
                  <a:cubicBezTo>
                    <a:pt x="1755" y="738"/>
                    <a:pt x="1689" y="295"/>
                    <a:pt x="12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4985050" y="4658725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0" y="1"/>
                  </a:moveTo>
                  <a:cubicBezTo>
                    <a:pt x="565" y="1"/>
                    <a:pt x="496" y="17"/>
                    <a:pt x="426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8" y="3302"/>
                    <a:pt x="1934" y="1499"/>
                    <a:pt x="1197" y="384"/>
                  </a:cubicBezTo>
                  <a:cubicBezTo>
                    <a:pt x="1197" y="384"/>
                    <a:pt x="949" y="1"/>
                    <a:pt x="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4865800" y="463335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0" y="1"/>
                  </a:moveTo>
                  <a:cubicBezTo>
                    <a:pt x="1350" y="1"/>
                    <a:pt x="510" y="462"/>
                    <a:pt x="295" y="1186"/>
                  </a:cubicBezTo>
                  <a:cubicBezTo>
                    <a:pt x="0" y="1973"/>
                    <a:pt x="410" y="2677"/>
                    <a:pt x="820" y="2907"/>
                  </a:cubicBezTo>
                  <a:cubicBezTo>
                    <a:pt x="1035" y="3051"/>
                    <a:pt x="1288" y="3112"/>
                    <a:pt x="1537" y="3112"/>
                  </a:cubicBezTo>
                  <a:cubicBezTo>
                    <a:pt x="2084" y="3112"/>
                    <a:pt x="2615" y="2815"/>
                    <a:pt x="2705" y="2432"/>
                  </a:cubicBezTo>
                  <a:cubicBezTo>
                    <a:pt x="2849" y="2043"/>
                    <a:pt x="2550" y="1654"/>
                    <a:pt x="2164" y="1654"/>
                  </a:cubicBezTo>
                  <a:cubicBezTo>
                    <a:pt x="2111" y="1654"/>
                    <a:pt x="2056" y="1662"/>
                    <a:pt x="2000" y="1678"/>
                  </a:cubicBezTo>
                  <a:cubicBezTo>
                    <a:pt x="1672" y="1743"/>
                    <a:pt x="1475" y="2087"/>
                    <a:pt x="1607" y="2399"/>
                  </a:cubicBezTo>
                  <a:cubicBezTo>
                    <a:pt x="1677" y="2633"/>
                    <a:pt x="1931" y="2666"/>
                    <a:pt x="2071" y="2666"/>
                  </a:cubicBezTo>
                  <a:cubicBezTo>
                    <a:pt x="2126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79" y="2968"/>
                    <a:pt x="1618" y="2968"/>
                  </a:cubicBezTo>
                  <a:cubicBezTo>
                    <a:pt x="1420" y="2968"/>
                    <a:pt x="1198" y="2894"/>
                    <a:pt x="1000" y="2710"/>
                  </a:cubicBezTo>
                  <a:cubicBezTo>
                    <a:pt x="574" y="2333"/>
                    <a:pt x="476" y="1088"/>
                    <a:pt x="1197" y="514"/>
                  </a:cubicBezTo>
                  <a:cubicBezTo>
                    <a:pt x="1521" y="278"/>
                    <a:pt x="1911" y="148"/>
                    <a:pt x="2309" y="148"/>
                  </a:cubicBezTo>
                  <a:cubicBezTo>
                    <a:pt x="2353" y="148"/>
                    <a:pt x="2398" y="150"/>
                    <a:pt x="2443" y="153"/>
                  </a:cubicBezTo>
                  <a:cubicBezTo>
                    <a:pt x="2574" y="170"/>
                    <a:pt x="2705" y="186"/>
                    <a:pt x="2836" y="219"/>
                  </a:cubicBezTo>
                  <a:cubicBezTo>
                    <a:pt x="3934" y="465"/>
                    <a:pt x="4655" y="1645"/>
                    <a:pt x="4868" y="2874"/>
                  </a:cubicBezTo>
                  <a:cubicBezTo>
                    <a:pt x="5098" y="4104"/>
                    <a:pt x="4868" y="5382"/>
                    <a:pt x="4950" y="6497"/>
                  </a:cubicBezTo>
                  <a:cubicBezTo>
                    <a:pt x="4901" y="7513"/>
                    <a:pt x="5295" y="8496"/>
                    <a:pt x="6032" y="9201"/>
                  </a:cubicBezTo>
                  <a:cubicBezTo>
                    <a:pt x="6721" y="9808"/>
                    <a:pt x="7606" y="10152"/>
                    <a:pt x="8540" y="10185"/>
                  </a:cubicBezTo>
                  <a:cubicBezTo>
                    <a:pt x="7622" y="10119"/>
                    <a:pt x="6753" y="9758"/>
                    <a:pt x="6081" y="9136"/>
                  </a:cubicBezTo>
                  <a:cubicBezTo>
                    <a:pt x="5377" y="8447"/>
                    <a:pt x="5016" y="7480"/>
                    <a:pt x="5082" y="6480"/>
                  </a:cubicBezTo>
                  <a:cubicBezTo>
                    <a:pt x="5032" y="5382"/>
                    <a:pt x="5278" y="4153"/>
                    <a:pt x="5032" y="2841"/>
                  </a:cubicBezTo>
                  <a:cubicBezTo>
                    <a:pt x="4803" y="1579"/>
                    <a:pt x="4049" y="334"/>
                    <a:pt x="2852" y="71"/>
                  </a:cubicBezTo>
                  <a:cubicBezTo>
                    <a:pt x="2653" y="24"/>
                    <a:pt x="2450" y="1"/>
                    <a:pt x="22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4914975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800" y="1"/>
                  </a:moveTo>
                  <a:cubicBezTo>
                    <a:pt x="1329" y="1"/>
                    <a:pt x="1034" y="401"/>
                    <a:pt x="935" y="1096"/>
                  </a:cubicBezTo>
                  <a:cubicBezTo>
                    <a:pt x="853" y="1747"/>
                    <a:pt x="267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2" y="1856"/>
                    <a:pt x="717" y="2108"/>
                    <a:pt x="1252" y="2108"/>
                  </a:cubicBezTo>
                  <a:cubicBezTo>
                    <a:pt x="1518" y="2108"/>
                    <a:pt x="1771" y="2046"/>
                    <a:pt x="1951" y="1866"/>
                  </a:cubicBezTo>
                  <a:cubicBezTo>
                    <a:pt x="2508" y="1309"/>
                    <a:pt x="2131" y="604"/>
                    <a:pt x="1967" y="375"/>
                  </a:cubicBezTo>
                  <a:cubicBezTo>
                    <a:pt x="1869" y="260"/>
                    <a:pt x="1902" y="96"/>
                    <a:pt x="2033" y="31"/>
                  </a:cubicBezTo>
                  <a:cubicBezTo>
                    <a:pt x="1951" y="11"/>
                    <a:pt x="1873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4853500" y="4672825"/>
              <a:ext cx="120900" cy="136875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6" y="0"/>
                  </a:moveTo>
                  <a:lnTo>
                    <a:pt x="476" y="0"/>
                  </a:lnTo>
                  <a:cubicBezTo>
                    <a:pt x="1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7" y="3803"/>
                    <a:pt x="2607" y="3803"/>
                  </a:cubicBezTo>
                  <a:cubicBezTo>
                    <a:pt x="2344" y="3705"/>
                    <a:pt x="2295" y="3393"/>
                    <a:pt x="2476" y="3147"/>
                  </a:cubicBezTo>
                  <a:cubicBezTo>
                    <a:pt x="2640" y="2983"/>
                    <a:pt x="2607" y="2721"/>
                    <a:pt x="2426" y="2606"/>
                  </a:cubicBezTo>
                  <a:cubicBezTo>
                    <a:pt x="2295" y="2557"/>
                    <a:pt x="2033" y="2344"/>
                    <a:pt x="2263" y="2197"/>
                  </a:cubicBezTo>
                  <a:cubicBezTo>
                    <a:pt x="2289" y="2182"/>
                    <a:pt x="2317" y="2175"/>
                    <a:pt x="2347" y="2175"/>
                  </a:cubicBezTo>
                  <a:cubicBezTo>
                    <a:pt x="2582" y="2175"/>
                    <a:pt x="2913" y="2608"/>
                    <a:pt x="2869" y="3131"/>
                  </a:cubicBezTo>
                  <a:cubicBezTo>
                    <a:pt x="2820" y="3705"/>
                    <a:pt x="3082" y="3869"/>
                    <a:pt x="3492" y="4147"/>
                  </a:cubicBezTo>
                  <a:cubicBezTo>
                    <a:pt x="3885" y="4442"/>
                    <a:pt x="3639" y="4950"/>
                    <a:pt x="3639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33" y="3574"/>
                    <a:pt x="3836" y="3311"/>
                    <a:pt x="4066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44" y="4934"/>
                    <a:pt x="4525" y="5278"/>
                    <a:pt x="4836" y="5475"/>
                  </a:cubicBezTo>
                  <a:cubicBezTo>
                    <a:pt x="4705" y="5163"/>
                    <a:pt x="4639" y="4803"/>
                    <a:pt x="4656" y="4459"/>
                  </a:cubicBezTo>
                  <a:cubicBezTo>
                    <a:pt x="4639" y="3951"/>
                    <a:pt x="4738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4814150" y="4634225"/>
              <a:ext cx="73800" cy="48800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2033" y="0"/>
                  </a:moveTo>
                  <a:cubicBezTo>
                    <a:pt x="321" y="0"/>
                    <a:pt x="296" y="1096"/>
                    <a:pt x="296" y="1380"/>
                  </a:cubicBezTo>
                  <a:cubicBezTo>
                    <a:pt x="296" y="1561"/>
                    <a:pt x="165" y="1725"/>
                    <a:pt x="1" y="1790"/>
                  </a:cubicBezTo>
                  <a:cubicBezTo>
                    <a:pt x="269" y="1903"/>
                    <a:pt x="503" y="1951"/>
                    <a:pt x="709" y="1951"/>
                  </a:cubicBezTo>
                  <a:cubicBezTo>
                    <a:pt x="1460" y="1951"/>
                    <a:pt x="1828" y="1305"/>
                    <a:pt x="2033" y="790"/>
                  </a:cubicBezTo>
                  <a:cubicBezTo>
                    <a:pt x="2181" y="413"/>
                    <a:pt x="2542" y="135"/>
                    <a:pt x="2951" y="85"/>
                  </a:cubicBezTo>
                  <a:cubicBezTo>
                    <a:pt x="2601" y="26"/>
                    <a:pt x="2297" y="0"/>
                    <a:pt x="2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4785075" y="4633575"/>
              <a:ext cx="36475" cy="28500"/>
            </a:xfrm>
            <a:custGeom>
              <a:avLst/>
              <a:gdLst/>
              <a:ahLst/>
              <a:cxnLst/>
              <a:rect l="l" t="t" r="r" b="b"/>
              <a:pathLst>
                <a:path w="1459" h="1140" extrusionOk="0">
                  <a:moveTo>
                    <a:pt x="478" y="0"/>
                  </a:moveTo>
                  <a:cubicBezTo>
                    <a:pt x="433" y="0"/>
                    <a:pt x="388" y="10"/>
                    <a:pt x="344" y="29"/>
                  </a:cubicBezTo>
                  <a:cubicBezTo>
                    <a:pt x="115" y="144"/>
                    <a:pt x="0" y="423"/>
                    <a:pt x="99" y="669"/>
                  </a:cubicBezTo>
                  <a:cubicBezTo>
                    <a:pt x="197" y="882"/>
                    <a:pt x="361" y="1029"/>
                    <a:pt x="574" y="1095"/>
                  </a:cubicBezTo>
                  <a:cubicBezTo>
                    <a:pt x="658" y="1125"/>
                    <a:pt x="744" y="1140"/>
                    <a:pt x="829" y="1140"/>
                  </a:cubicBezTo>
                  <a:cubicBezTo>
                    <a:pt x="975" y="1140"/>
                    <a:pt x="1115" y="1096"/>
                    <a:pt x="1230" y="1013"/>
                  </a:cubicBezTo>
                  <a:cubicBezTo>
                    <a:pt x="1377" y="882"/>
                    <a:pt x="1459" y="702"/>
                    <a:pt x="1459" y="521"/>
                  </a:cubicBezTo>
                  <a:lnTo>
                    <a:pt x="1459" y="521"/>
                  </a:lnTo>
                  <a:cubicBezTo>
                    <a:pt x="1459" y="521"/>
                    <a:pt x="1151" y="902"/>
                    <a:pt x="799" y="902"/>
                  </a:cubicBezTo>
                  <a:cubicBezTo>
                    <a:pt x="779" y="902"/>
                    <a:pt x="758" y="901"/>
                    <a:pt x="738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9" y="85"/>
                    <a:pt x="436" y="73"/>
                    <a:pt x="481" y="73"/>
                  </a:cubicBezTo>
                  <a:cubicBezTo>
                    <a:pt x="603" y="73"/>
                    <a:pt x="714" y="160"/>
                    <a:pt x="738" y="292"/>
                  </a:cubicBezTo>
                  <a:cubicBezTo>
                    <a:pt x="749" y="403"/>
                    <a:pt x="654" y="469"/>
                    <a:pt x="602" y="469"/>
                  </a:cubicBezTo>
                  <a:cubicBezTo>
                    <a:pt x="578" y="469"/>
                    <a:pt x="563" y="454"/>
                    <a:pt x="574" y="423"/>
                  </a:cubicBezTo>
                  <a:cubicBezTo>
                    <a:pt x="586" y="336"/>
                    <a:pt x="552" y="268"/>
                    <a:pt x="478" y="268"/>
                  </a:cubicBezTo>
                  <a:cubicBezTo>
                    <a:pt x="454" y="268"/>
                    <a:pt x="426" y="276"/>
                    <a:pt x="394" y="292"/>
                  </a:cubicBezTo>
                  <a:cubicBezTo>
                    <a:pt x="279" y="357"/>
                    <a:pt x="394" y="538"/>
                    <a:pt x="394" y="538"/>
                  </a:cubicBezTo>
                  <a:cubicBezTo>
                    <a:pt x="446" y="581"/>
                    <a:pt x="506" y="600"/>
                    <a:pt x="564" y="600"/>
                  </a:cubicBezTo>
                  <a:cubicBezTo>
                    <a:pt x="703" y="600"/>
                    <a:pt x="831" y="487"/>
                    <a:pt x="820" y="325"/>
                  </a:cubicBezTo>
                  <a:cubicBezTo>
                    <a:pt x="820" y="142"/>
                    <a:pt x="653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5289500" y="481497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1913" y="0"/>
                  </a:moveTo>
                  <a:cubicBezTo>
                    <a:pt x="1756" y="0"/>
                    <a:pt x="1598" y="22"/>
                    <a:pt x="1443" y="68"/>
                  </a:cubicBezTo>
                  <a:cubicBezTo>
                    <a:pt x="689" y="248"/>
                    <a:pt x="132" y="904"/>
                    <a:pt x="66" y="1690"/>
                  </a:cubicBezTo>
                  <a:cubicBezTo>
                    <a:pt x="1" y="2493"/>
                    <a:pt x="411" y="3280"/>
                    <a:pt x="1001" y="3838"/>
                  </a:cubicBezTo>
                  <a:cubicBezTo>
                    <a:pt x="1591" y="4428"/>
                    <a:pt x="2361" y="4706"/>
                    <a:pt x="2902" y="5214"/>
                  </a:cubicBezTo>
                  <a:cubicBezTo>
                    <a:pt x="3427" y="5673"/>
                    <a:pt x="3755" y="6345"/>
                    <a:pt x="3820" y="7050"/>
                  </a:cubicBezTo>
                  <a:cubicBezTo>
                    <a:pt x="3836" y="7722"/>
                    <a:pt x="3492" y="8394"/>
                    <a:pt x="2919" y="8558"/>
                  </a:cubicBezTo>
                  <a:cubicBezTo>
                    <a:pt x="2786" y="8608"/>
                    <a:pt x="2649" y="8631"/>
                    <a:pt x="2516" y="8631"/>
                  </a:cubicBezTo>
                  <a:cubicBezTo>
                    <a:pt x="2074" y="8631"/>
                    <a:pt x="1668" y="8379"/>
                    <a:pt x="1542" y="8001"/>
                  </a:cubicBezTo>
                  <a:cubicBezTo>
                    <a:pt x="1329" y="7558"/>
                    <a:pt x="1542" y="7017"/>
                    <a:pt x="1984" y="6837"/>
                  </a:cubicBezTo>
                  <a:cubicBezTo>
                    <a:pt x="2083" y="6804"/>
                    <a:pt x="2165" y="6788"/>
                    <a:pt x="2263" y="6788"/>
                  </a:cubicBezTo>
                  <a:cubicBezTo>
                    <a:pt x="2263" y="6788"/>
                    <a:pt x="2292" y="6785"/>
                    <a:pt x="2337" y="6785"/>
                  </a:cubicBezTo>
                  <a:cubicBezTo>
                    <a:pt x="2473" y="6785"/>
                    <a:pt x="2759" y="6813"/>
                    <a:pt x="2869" y="7034"/>
                  </a:cubicBezTo>
                  <a:cubicBezTo>
                    <a:pt x="2869" y="7034"/>
                    <a:pt x="2890" y="7076"/>
                    <a:pt x="2857" y="7076"/>
                  </a:cubicBezTo>
                  <a:cubicBezTo>
                    <a:pt x="2848" y="7076"/>
                    <a:pt x="2837" y="7073"/>
                    <a:pt x="2820" y="7067"/>
                  </a:cubicBezTo>
                  <a:cubicBezTo>
                    <a:pt x="2750" y="7024"/>
                    <a:pt x="2674" y="7003"/>
                    <a:pt x="2598" y="7003"/>
                  </a:cubicBezTo>
                  <a:cubicBezTo>
                    <a:pt x="2497" y="7003"/>
                    <a:pt x="2396" y="7041"/>
                    <a:pt x="2312" y="7116"/>
                  </a:cubicBezTo>
                  <a:cubicBezTo>
                    <a:pt x="2066" y="7345"/>
                    <a:pt x="2132" y="7771"/>
                    <a:pt x="2443" y="7935"/>
                  </a:cubicBezTo>
                  <a:cubicBezTo>
                    <a:pt x="2522" y="7973"/>
                    <a:pt x="2605" y="7991"/>
                    <a:pt x="2686" y="7991"/>
                  </a:cubicBezTo>
                  <a:cubicBezTo>
                    <a:pt x="2996" y="7991"/>
                    <a:pt x="3278" y="7724"/>
                    <a:pt x="3148" y="7231"/>
                  </a:cubicBezTo>
                  <a:cubicBezTo>
                    <a:pt x="3044" y="6890"/>
                    <a:pt x="2739" y="6683"/>
                    <a:pt x="2403" y="6683"/>
                  </a:cubicBezTo>
                  <a:cubicBezTo>
                    <a:pt x="2368" y="6683"/>
                    <a:pt x="2332" y="6685"/>
                    <a:pt x="2296" y="6690"/>
                  </a:cubicBezTo>
                  <a:cubicBezTo>
                    <a:pt x="2181" y="6690"/>
                    <a:pt x="2066" y="6722"/>
                    <a:pt x="1951" y="6788"/>
                  </a:cubicBezTo>
                  <a:cubicBezTo>
                    <a:pt x="1493" y="7001"/>
                    <a:pt x="1279" y="7542"/>
                    <a:pt x="1476" y="8017"/>
                  </a:cubicBezTo>
                  <a:cubicBezTo>
                    <a:pt x="1605" y="8455"/>
                    <a:pt x="2066" y="8740"/>
                    <a:pt x="2552" y="8740"/>
                  </a:cubicBezTo>
                  <a:cubicBezTo>
                    <a:pt x="2685" y="8740"/>
                    <a:pt x="2821" y="8719"/>
                    <a:pt x="2951" y="8673"/>
                  </a:cubicBezTo>
                  <a:cubicBezTo>
                    <a:pt x="3607" y="8493"/>
                    <a:pt x="3984" y="7755"/>
                    <a:pt x="3968" y="7050"/>
                  </a:cubicBezTo>
                  <a:cubicBezTo>
                    <a:pt x="3918" y="6296"/>
                    <a:pt x="3574" y="5575"/>
                    <a:pt x="3017" y="5083"/>
                  </a:cubicBezTo>
                  <a:cubicBezTo>
                    <a:pt x="2427" y="4542"/>
                    <a:pt x="1673" y="4264"/>
                    <a:pt x="1116" y="3706"/>
                  </a:cubicBezTo>
                  <a:cubicBezTo>
                    <a:pt x="542" y="3182"/>
                    <a:pt x="165" y="2428"/>
                    <a:pt x="230" y="1707"/>
                  </a:cubicBezTo>
                  <a:cubicBezTo>
                    <a:pt x="247" y="1248"/>
                    <a:pt x="460" y="838"/>
                    <a:pt x="820" y="543"/>
                  </a:cubicBezTo>
                  <a:cubicBezTo>
                    <a:pt x="968" y="428"/>
                    <a:pt x="1148" y="346"/>
                    <a:pt x="1345" y="281"/>
                  </a:cubicBezTo>
                  <a:cubicBezTo>
                    <a:pt x="1493" y="240"/>
                    <a:pt x="1640" y="219"/>
                    <a:pt x="1788" y="219"/>
                  </a:cubicBezTo>
                  <a:cubicBezTo>
                    <a:pt x="1935" y="219"/>
                    <a:pt x="2083" y="240"/>
                    <a:pt x="2230" y="281"/>
                  </a:cubicBezTo>
                  <a:cubicBezTo>
                    <a:pt x="3263" y="543"/>
                    <a:pt x="3574" y="1920"/>
                    <a:pt x="2902" y="2575"/>
                  </a:cubicBezTo>
                  <a:cubicBezTo>
                    <a:pt x="2755" y="2707"/>
                    <a:pt x="2591" y="2805"/>
                    <a:pt x="2394" y="2838"/>
                  </a:cubicBezTo>
                  <a:cubicBezTo>
                    <a:pt x="2331" y="2846"/>
                    <a:pt x="2271" y="2851"/>
                    <a:pt x="2214" y="2851"/>
                  </a:cubicBezTo>
                  <a:cubicBezTo>
                    <a:pt x="1741" y="2851"/>
                    <a:pt x="1500" y="2569"/>
                    <a:pt x="1558" y="2379"/>
                  </a:cubicBezTo>
                  <a:cubicBezTo>
                    <a:pt x="1558" y="2379"/>
                    <a:pt x="1558" y="2346"/>
                    <a:pt x="1607" y="2346"/>
                  </a:cubicBezTo>
                  <a:cubicBezTo>
                    <a:pt x="1618" y="2346"/>
                    <a:pt x="1637" y="2347"/>
                    <a:pt x="1664" y="2347"/>
                  </a:cubicBezTo>
                  <a:cubicBezTo>
                    <a:pt x="1802" y="2347"/>
                    <a:pt x="2125" y="2324"/>
                    <a:pt x="2263" y="2035"/>
                  </a:cubicBezTo>
                  <a:cubicBezTo>
                    <a:pt x="2381" y="1680"/>
                    <a:pt x="2099" y="1346"/>
                    <a:pt x="1763" y="1346"/>
                  </a:cubicBezTo>
                  <a:cubicBezTo>
                    <a:pt x="1680" y="1346"/>
                    <a:pt x="1593" y="1366"/>
                    <a:pt x="1509" y="1412"/>
                  </a:cubicBezTo>
                  <a:cubicBezTo>
                    <a:pt x="886" y="1789"/>
                    <a:pt x="1034" y="2723"/>
                    <a:pt x="1738" y="2903"/>
                  </a:cubicBezTo>
                  <a:cubicBezTo>
                    <a:pt x="1908" y="2981"/>
                    <a:pt x="2087" y="3018"/>
                    <a:pt x="2265" y="3018"/>
                  </a:cubicBezTo>
                  <a:cubicBezTo>
                    <a:pt x="2720" y="3018"/>
                    <a:pt x="3163" y="2775"/>
                    <a:pt x="3410" y="2362"/>
                  </a:cubicBezTo>
                  <a:cubicBezTo>
                    <a:pt x="3673" y="1821"/>
                    <a:pt x="3623" y="1166"/>
                    <a:pt x="3279" y="674"/>
                  </a:cubicBezTo>
                  <a:cubicBezTo>
                    <a:pt x="2951" y="245"/>
                    <a:pt x="2438" y="0"/>
                    <a:pt x="191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5344425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97" y="0"/>
                  </a:moveTo>
                  <a:lnTo>
                    <a:pt x="197" y="0"/>
                  </a:lnTo>
                  <a:cubicBezTo>
                    <a:pt x="213" y="164"/>
                    <a:pt x="181" y="328"/>
                    <a:pt x="115" y="475"/>
                  </a:cubicBezTo>
                  <a:cubicBezTo>
                    <a:pt x="0" y="852"/>
                    <a:pt x="328" y="1115"/>
                    <a:pt x="951" y="1393"/>
                  </a:cubicBezTo>
                  <a:cubicBezTo>
                    <a:pt x="1344" y="1590"/>
                    <a:pt x="1607" y="1967"/>
                    <a:pt x="1656" y="2410"/>
                  </a:cubicBezTo>
                  <a:cubicBezTo>
                    <a:pt x="1721" y="393"/>
                    <a:pt x="885" y="328"/>
                    <a:pt x="689" y="328"/>
                  </a:cubicBezTo>
                  <a:cubicBezTo>
                    <a:pt x="674" y="329"/>
                    <a:pt x="660" y="330"/>
                    <a:pt x="646" y="330"/>
                  </a:cubicBezTo>
                  <a:cubicBezTo>
                    <a:pt x="475" y="330"/>
                    <a:pt x="376" y="240"/>
                    <a:pt x="361" y="164"/>
                  </a:cubicBezTo>
                  <a:cubicBezTo>
                    <a:pt x="345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5210025" y="47199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213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85" y="3262"/>
                  </a:cubicBezTo>
                  <a:cubicBezTo>
                    <a:pt x="1848" y="3284"/>
                    <a:pt x="1813" y="3293"/>
                    <a:pt x="1781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92" y="2656"/>
                    <a:pt x="1229" y="2426"/>
                    <a:pt x="934" y="2377"/>
                  </a:cubicBezTo>
                  <a:cubicBezTo>
                    <a:pt x="541" y="2328"/>
                    <a:pt x="508" y="2213"/>
                    <a:pt x="508" y="2213"/>
                  </a:cubicBezTo>
                  <a:lnTo>
                    <a:pt x="508" y="2213"/>
                  </a:lnTo>
                  <a:cubicBezTo>
                    <a:pt x="541" y="2361"/>
                    <a:pt x="557" y="2508"/>
                    <a:pt x="524" y="2656"/>
                  </a:cubicBezTo>
                  <a:cubicBezTo>
                    <a:pt x="459" y="2803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8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83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4"/>
                    <a:pt x="1016" y="5426"/>
                  </a:cubicBezTo>
                  <a:cubicBezTo>
                    <a:pt x="973" y="5428"/>
                    <a:pt x="933" y="5429"/>
                    <a:pt x="895" y="5429"/>
                  </a:cubicBezTo>
                  <a:cubicBezTo>
                    <a:pt x="433" y="5429"/>
                    <a:pt x="373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14"/>
                    <a:pt x="934" y="6606"/>
                  </a:cubicBezTo>
                  <a:cubicBezTo>
                    <a:pt x="1869" y="7098"/>
                    <a:pt x="1803" y="6737"/>
                    <a:pt x="3082" y="7786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6" y="8695"/>
                    <a:pt x="4270" y="8691"/>
                    <a:pt x="4234" y="8691"/>
                  </a:cubicBezTo>
                  <a:cubicBezTo>
                    <a:pt x="4065" y="8691"/>
                    <a:pt x="3917" y="8782"/>
                    <a:pt x="3836" y="8917"/>
                  </a:cubicBezTo>
                  <a:cubicBezTo>
                    <a:pt x="3622" y="9229"/>
                    <a:pt x="3737" y="9638"/>
                    <a:pt x="4065" y="9802"/>
                  </a:cubicBezTo>
                  <a:cubicBezTo>
                    <a:pt x="4065" y="9802"/>
                    <a:pt x="3934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4" y="9572"/>
                    <a:pt x="4429" y="9662"/>
                    <a:pt x="4586" y="9662"/>
                  </a:cubicBezTo>
                  <a:cubicBezTo>
                    <a:pt x="4676" y="9662"/>
                    <a:pt x="4770" y="9632"/>
                    <a:pt x="4868" y="9540"/>
                  </a:cubicBezTo>
                  <a:cubicBezTo>
                    <a:pt x="4995" y="9421"/>
                    <a:pt x="5193" y="9322"/>
                    <a:pt x="5421" y="9322"/>
                  </a:cubicBezTo>
                  <a:cubicBezTo>
                    <a:pt x="5726" y="9322"/>
                    <a:pt x="6083" y="9498"/>
                    <a:pt x="6393" y="10032"/>
                  </a:cubicBezTo>
                  <a:cubicBezTo>
                    <a:pt x="6393" y="10032"/>
                    <a:pt x="6163" y="9212"/>
                    <a:pt x="4835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5256325" y="4656025"/>
              <a:ext cx="73375" cy="268825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307" y="0"/>
                  </a:moveTo>
                  <a:cubicBezTo>
                    <a:pt x="728" y="0"/>
                    <a:pt x="177" y="382"/>
                    <a:pt x="115" y="902"/>
                  </a:cubicBezTo>
                  <a:cubicBezTo>
                    <a:pt x="0" y="1459"/>
                    <a:pt x="426" y="1967"/>
                    <a:pt x="1000" y="1967"/>
                  </a:cubicBezTo>
                  <a:cubicBezTo>
                    <a:pt x="1007" y="1967"/>
                    <a:pt x="1014" y="1967"/>
                    <a:pt x="1021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56"/>
                    <a:pt x="1451" y="900"/>
                    <a:pt x="1331" y="900"/>
                  </a:cubicBezTo>
                  <a:cubicBezTo>
                    <a:pt x="1125" y="900"/>
                    <a:pt x="924" y="1068"/>
                    <a:pt x="935" y="1328"/>
                  </a:cubicBezTo>
                  <a:cubicBezTo>
                    <a:pt x="967" y="1639"/>
                    <a:pt x="1312" y="1607"/>
                    <a:pt x="1344" y="1656"/>
                  </a:cubicBezTo>
                  <a:cubicBezTo>
                    <a:pt x="1393" y="1689"/>
                    <a:pt x="1344" y="1754"/>
                    <a:pt x="1344" y="1754"/>
                  </a:cubicBezTo>
                  <a:cubicBezTo>
                    <a:pt x="1312" y="1820"/>
                    <a:pt x="1246" y="1869"/>
                    <a:pt x="1180" y="1902"/>
                  </a:cubicBezTo>
                  <a:lnTo>
                    <a:pt x="1115" y="1918"/>
                  </a:lnTo>
                  <a:lnTo>
                    <a:pt x="1098" y="1918"/>
                  </a:lnTo>
                  <a:cubicBezTo>
                    <a:pt x="1066" y="1922"/>
                    <a:pt x="1033" y="1924"/>
                    <a:pt x="1001" y="1924"/>
                  </a:cubicBezTo>
                  <a:cubicBezTo>
                    <a:pt x="487" y="1924"/>
                    <a:pt x="73" y="1443"/>
                    <a:pt x="197" y="918"/>
                  </a:cubicBezTo>
                  <a:cubicBezTo>
                    <a:pt x="269" y="446"/>
                    <a:pt x="764" y="122"/>
                    <a:pt x="1281" y="122"/>
                  </a:cubicBezTo>
                  <a:cubicBezTo>
                    <a:pt x="1591" y="122"/>
                    <a:pt x="1908" y="238"/>
                    <a:pt x="2147" y="508"/>
                  </a:cubicBezTo>
                  <a:cubicBezTo>
                    <a:pt x="2770" y="1230"/>
                    <a:pt x="2623" y="2426"/>
                    <a:pt x="2246" y="3442"/>
                  </a:cubicBezTo>
                  <a:cubicBezTo>
                    <a:pt x="1426" y="5458"/>
                    <a:pt x="541" y="7507"/>
                    <a:pt x="1164" y="8966"/>
                  </a:cubicBezTo>
                  <a:cubicBezTo>
                    <a:pt x="1443" y="9737"/>
                    <a:pt x="1984" y="10359"/>
                    <a:pt x="2688" y="10753"/>
                  </a:cubicBezTo>
                  <a:cubicBezTo>
                    <a:pt x="2016" y="10327"/>
                    <a:pt x="1508" y="9687"/>
                    <a:pt x="1246" y="8950"/>
                  </a:cubicBezTo>
                  <a:cubicBezTo>
                    <a:pt x="689" y="7507"/>
                    <a:pt x="1574" y="5557"/>
                    <a:pt x="2426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82" y="127"/>
                    <a:pt x="1640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5319025" y="4646175"/>
              <a:ext cx="69675" cy="20370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099"/>
                    <a:pt x="967" y="1279"/>
                    <a:pt x="443" y="2902"/>
                  </a:cubicBezTo>
                  <a:cubicBezTo>
                    <a:pt x="0" y="4279"/>
                    <a:pt x="279" y="5230"/>
                    <a:pt x="1574" y="6131"/>
                  </a:cubicBezTo>
                  <a:cubicBezTo>
                    <a:pt x="2721" y="6934"/>
                    <a:pt x="2770" y="8000"/>
                    <a:pt x="2770" y="8147"/>
                  </a:cubicBezTo>
                  <a:cubicBezTo>
                    <a:pt x="2787" y="7639"/>
                    <a:pt x="2623" y="7164"/>
                    <a:pt x="2344" y="6754"/>
                  </a:cubicBezTo>
                  <a:cubicBezTo>
                    <a:pt x="2033" y="6328"/>
                    <a:pt x="1639" y="6066"/>
                    <a:pt x="1066" y="5557"/>
                  </a:cubicBezTo>
                  <a:cubicBezTo>
                    <a:pt x="885" y="5394"/>
                    <a:pt x="738" y="5197"/>
                    <a:pt x="656" y="4967"/>
                  </a:cubicBezTo>
                  <a:cubicBezTo>
                    <a:pt x="312" y="4131"/>
                    <a:pt x="984" y="3263"/>
                    <a:pt x="1311" y="2902"/>
                  </a:cubicBezTo>
                  <a:cubicBezTo>
                    <a:pt x="1721" y="2443"/>
                    <a:pt x="2442" y="1968"/>
                    <a:pt x="2574" y="1066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5244300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1" y="0"/>
                  </a:moveTo>
                  <a:cubicBezTo>
                    <a:pt x="629" y="0"/>
                    <a:pt x="1" y="573"/>
                    <a:pt x="284" y="2425"/>
                  </a:cubicBezTo>
                  <a:cubicBezTo>
                    <a:pt x="612" y="4458"/>
                    <a:pt x="2170" y="5409"/>
                    <a:pt x="2432" y="5458"/>
                  </a:cubicBezTo>
                  <a:cubicBezTo>
                    <a:pt x="2432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399" y="114"/>
                    <a:pt x="1088" y="16"/>
                  </a:cubicBezTo>
                  <a:cubicBezTo>
                    <a:pt x="1059" y="6"/>
                    <a:pt x="1026" y="0"/>
                    <a:pt x="9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5217400" y="4372750"/>
              <a:ext cx="131550" cy="177575"/>
            </a:xfrm>
            <a:custGeom>
              <a:avLst/>
              <a:gdLst/>
              <a:ahLst/>
              <a:cxnLst/>
              <a:rect l="l" t="t" r="r" b="b"/>
              <a:pathLst>
                <a:path w="5262" h="7103" extrusionOk="0">
                  <a:moveTo>
                    <a:pt x="3588" y="0"/>
                  </a:moveTo>
                  <a:cubicBezTo>
                    <a:pt x="3374" y="0"/>
                    <a:pt x="3173" y="25"/>
                    <a:pt x="3000" y="54"/>
                  </a:cubicBezTo>
                  <a:cubicBezTo>
                    <a:pt x="2573" y="120"/>
                    <a:pt x="2164" y="300"/>
                    <a:pt x="1819" y="546"/>
                  </a:cubicBezTo>
                  <a:cubicBezTo>
                    <a:pt x="0" y="1923"/>
                    <a:pt x="328" y="4283"/>
                    <a:pt x="869" y="5430"/>
                  </a:cubicBezTo>
                  <a:cubicBezTo>
                    <a:pt x="1164" y="6102"/>
                    <a:pt x="1639" y="6692"/>
                    <a:pt x="2262" y="7102"/>
                  </a:cubicBezTo>
                  <a:cubicBezTo>
                    <a:pt x="1672" y="6660"/>
                    <a:pt x="1213" y="6070"/>
                    <a:pt x="934" y="5398"/>
                  </a:cubicBezTo>
                  <a:cubicBezTo>
                    <a:pt x="443" y="4250"/>
                    <a:pt x="197" y="1972"/>
                    <a:pt x="1918" y="693"/>
                  </a:cubicBezTo>
                  <a:cubicBezTo>
                    <a:pt x="2347" y="383"/>
                    <a:pt x="2908" y="189"/>
                    <a:pt x="3426" y="189"/>
                  </a:cubicBezTo>
                  <a:cubicBezTo>
                    <a:pt x="3838" y="189"/>
                    <a:pt x="4223" y="312"/>
                    <a:pt x="4491" y="595"/>
                  </a:cubicBezTo>
                  <a:cubicBezTo>
                    <a:pt x="5137" y="1241"/>
                    <a:pt x="4654" y="2300"/>
                    <a:pt x="3965" y="2300"/>
                  </a:cubicBezTo>
                  <a:cubicBezTo>
                    <a:pt x="3955" y="2300"/>
                    <a:pt x="3944" y="2300"/>
                    <a:pt x="3934" y="2300"/>
                  </a:cubicBezTo>
                  <a:cubicBezTo>
                    <a:pt x="3904" y="2303"/>
                    <a:pt x="3874" y="2305"/>
                    <a:pt x="3845" y="2305"/>
                  </a:cubicBezTo>
                  <a:cubicBezTo>
                    <a:pt x="3581" y="2305"/>
                    <a:pt x="3329" y="2175"/>
                    <a:pt x="3196" y="1939"/>
                  </a:cubicBezTo>
                  <a:cubicBezTo>
                    <a:pt x="3131" y="1841"/>
                    <a:pt x="3114" y="1710"/>
                    <a:pt x="3131" y="1578"/>
                  </a:cubicBezTo>
                  <a:cubicBezTo>
                    <a:pt x="3150" y="1327"/>
                    <a:pt x="3226" y="1247"/>
                    <a:pt x="3279" y="1247"/>
                  </a:cubicBezTo>
                  <a:cubicBezTo>
                    <a:pt x="3316" y="1247"/>
                    <a:pt x="3341" y="1285"/>
                    <a:pt x="3327" y="1333"/>
                  </a:cubicBezTo>
                  <a:cubicBezTo>
                    <a:pt x="3299" y="1564"/>
                    <a:pt x="3487" y="1770"/>
                    <a:pt x="3712" y="1770"/>
                  </a:cubicBezTo>
                  <a:cubicBezTo>
                    <a:pt x="3742" y="1770"/>
                    <a:pt x="3772" y="1766"/>
                    <a:pt x="3803" y="1759"/>
                  </a:cubicBezTo>
                  <a:cubicBezTo>
                    <a:pt x="4213" y="1693"/>
                    <a:pt x="4311" y="1152"/>
                    <a:pt x="3950" y="956"/>
                  </a:cubicBezTo>
                  <a:cubicBezTo>
                    <a:pt x="3857" y="909"/>
                    <a:pt x="3758" y="887"/>
                    <a:pt x="3662" y="887"/>
                  </a:cubicBezTo>
                  <a:cubicBezTo>
                    <a:pt x="3354" y="887"/>
                    <a:pt x="3066" y="1110"/>
                    <a:pt x="3016" y="1447"/>
                  </a:cubicBezTo>
                  <a:cubicBezTo>
                    <a:pt x="2950" y="1775"/>
                    <a:pt x="3114" y="2103"/>
                    <a:pt x="3409" y="2267"/>
                  </a:cubicBezTo>
                  <a:lnTo>
                    <a:pt x="3442" y="2267"/>
                  </a:lnTo>
                  <a:cubicBezTo>
                    <a:pt x="3541" y="2316"/>
                    <a:pt x="3639" y="2365"/>
                    <a:pt x="3754" y="2382"/>
                  </a:cubicBezTo>
                  <a:cubicBezTo>
                    <a:pt x="3857" y="2407"/>
                    <a:pt x="3959" y="2419"/>
                    <a:pt x="4059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62" y="1054"/>
                    <a:pt x="5114" y="644"/>
                    <a:pt x="4786" y="382"/>
                  </a:cubicBezTo>
                  <a:cubicBezTo>
                    <a:pt x="4415" y="84"/>
                    <a:pt x="3981" y="0"/>
                    <a:pt x="35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5189125" y="4235175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4" y="0"/>
                  </a:moveTo>
                  <a:cubicBezTo>
                    <a:pt x="4114" y="1"/>
                    <a:pt x="4180" y="607"/>
                    <a:pt x="3803" y="836"/>
                  </a:cubicBezTo>
                  <a:cubicBezTo>
                    <a:pt x="3409" y="1066"/>
                    <a:pt x="2836" y="1525"/>
                    <a:pt x="3426" y="2049"/>
                  </a:cubicBezTo>
                  <a:cubicBezTo>
                    <a:pt x="4032" y="2574"/>
                    <a:pt x="4196" y="3328"/>
                    <a:pt x="3688" y="4065"/>
                  </a:cubicBezTo>
                  <a:cubicBezTo>
                    <a:pt x="3688" y="4065"/>
                    <a:pt x="3983" y="2967"/>
                    <a:pt x="3246" y="2475"/>
                  </a:cubicBezTo>
                  <a:cubicBezTo>
                    <a:pt x="3054" y="2343"/>
                    <a:pt x="2895" y="2306"/>
                    <a:pt x="2779" y="2306"/>
                  </a:cubicBezTo>
                  <a:cubicBezTo>
                    <a:pt x="2636" y="2306"/>
                    <a:pt x="2557" y="2361"/>
                    <a:pt x="2557" y="2361"/>
                  </a:cubicBezTo>
                  <a:cubicBezTo>
                    <a:pt x="2623" y="2492"/>
                    <a:pt x="2655" y="2639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1" y="4131"/>
                    <a:pt x="3147" y="4918"/>
                    <a:pt x="1934" y="5803"/>
                  </a:cubicBezTo>
                  <a:cubicBezTo>
                    <a:pt x="1934" y="5803"/>
                    <a:pt x="2557" y="4442"/>
                    <a:pt x="2196" y="3738"/>
                  </a:cubicBezTo>
                  <a:cubicBezTo>
                    <a:pt x="1819" y="3000"/>
                    <a:pt x="1377" y="3148"/>
                    <a:pt x="967" y="2557"/>
                  </a:cubicBezTo>
                  <a:cubicBezTo>
                    <a:pt x="967" y="2557"/>
                    <a:pt x="0" y="3082"/>
                    <a:pt x="754" y="4229"/>
                  </a:cubicBezTo>
                  <a:cubicBezTo>
                    <a:pt x="1623" y="5573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2" y="2852"/>
                    <a:pt x="41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"/>
            <p:cNvSpPr/>
            <p:nvPr/>
          </p:nvSpPr>
          <p:spPr>
            <a:xfrm>
              <a:off x="5303450" y="42097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0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3" y="1934"/>
                    <a:pt x="1279" y="2115"/>
                  </a:cubicBezTo>
                  <a:cubicBezTo>
                    <a:pt x="1342" y="2287"/>
                    <a:pt x="1389" y="2641"/>
                    <a:pt x="1205" y="2641"/>
                  </a:cubicBezTo>
                  <a:cubicBezTo>
                    <a:pt x="1198" y="2641"/>
                    <a:pt x="1189" y="2640"/>
                    <a:pt x="1180" y="2639"/>
                  </a:cubicBezTo>
                  <a:cubicBezTo>
                    <a:pt x="967" y="2606"/>
                    <a:pt x="1000" y="2492"/>
                    <a:pt x="1115" y="1820"/>
                  </a:cubicBezTo>
                  <a:cubicBezTo>
                    <a:pt x="1191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5"/>
                    <a:pt x="49" y="2344"/>
                    <a:pt x="312" y="3098"/>
                  </a:cubicBezTo>
                  <a:cubicBezTo>
                    <a:pt x="574" y="3852"/>
                    <a:pt x="0" y="4508"/>
                    <a:pt x="0" y="4508"/>
                  </a:cubicBezTo>
                  <a:cubicBezTo>
                    <a:pt x="3032" y="2016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5153050" y="4424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1" y="2443"/>
                    <a:pt x="3607" y="4262"/>
                  </a:cubicBezTo>
                  <a:cubicBezTo>
                    <a:pt x="3607" y="4262"/>
                    <a:pt x="2754" y="3771"/>
                    <a:pt x="2640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044050" y="4489825"/>
              <a:ext cx="196725" cy="144725"/>
            </a:xfrm>
            <a:custGeom>
              <a:avLst/>
              <a:gdLst/>
              <a:ahLst/>
              <a:cxnLst/>
              <a:rect l="l" t="t" r="r" b="b"/>
              <a:pathLst>
                <a:path w="7869" h="5789" extrusionOk="0">
                  <a:moveTo>
                    <a:pt x="4658" y="1"/>
                  </a:moveTo>
                  <a:cubicBezTo>
                    <a:pt x="4514" y="1"/>
                    <a:pt x="4376" y="47"/>
                    <a:pt x="4246" y="141"/>
                  </a:cubicBezTo>
                  <a:cubicBezTo>
                    <a:pt x="3878" y="395"/>
                    <a:pt x="3657" y="609"/>
                    <a:pt x="3469" y="609"/>
                  </a:cubicBezTo>
                  <a:cubicBezTo>
                    <a:pt x="3415" y="609"/>
                    <a:pt x="3363" y="591"/>
                    <a:pt x="3312" y="551"/>
                  </a:cubicBezTo>
                  <a:lnTo>
                    <a:pt x="3312" y="551"/>
                  </a:lnTo>
                  <a:cubicBezTo>
                    <a:pt x="3311" y="551"/>
                    <a:pt x="3000" y="1174"/>
                    <a:pt x="3689" y="1387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39" y="2468"/>
                    <a:pt x="3705" y="2550"/>
                    <a:pt x="2574" y="2714"/>
                  </a:cubicBezTo>
                  <a:cubicBezTo>
                    <a:pt x="1459" y="2878"/>
                    <a:pt x="591" y="3157"/>
                    <a:pt x="607" y="4124"/>
                  </a:cubicBezTo>
                  <a:cubicBezTo>
                    <a:pt x="632" y="4887"/>
                    <a:pt x="490" y="5245"/>
                    <a:pt x="241" y="5245"/>
                  </a:cubicBezTo>
                  <a:cubicBezTo>
                    <a:pt x="170" y="5245"/>
                    <a:pt x="89" y="5215"/>
                    <a:pt x="0" y="5157"/>
                  </a:cubicBezTo>
                  <a:lnTo>
                    <a:pt x="0" y="5157"/>
                  </a:lnTo>
                  <a:cubicBezTo>
                    <a:pt x="1" y="5157"/>
                    <a:pt x="249" y="5788"/>
                    <a:pt x="1194" y="5788"/>
                  </a:cubicBezTo>
                  <a:cubicBezTo>
                    <a:pt x="1389" y="5788"/>
                    <a:pt x="1612" y="5762"/>
                    <a:pt x="1869" y="5698"/>
                  </a:cubicBezTo>
                  <a:cubicBezTo>
                    <a:pt x="3377" y="5321"/>
                    <a:pt x="3557" y="4108"/>
                    <a:pt x="4197" y="3354"/>
                  </a:cubicBezTo>
                  <a:cubicBezTo>
                    <a:pt x="4836" y="2600"/>
                    <a:pt x="5492" y="1977"/>
                    <a:pt x="7868" y="1928"/>
                  </a:cubicBezTo>
                  <a:cubicBezTo>
                    <a:pt x="7868" y="1928"/>
                    <a:pt x="6409" y="1813"/>
                    <a:pt x="5852" y="960"/>
                  </a:cubicBezTo>
                  <a:cubicBezTo>
                    <a:pt x="5459" y="329"/>
                    <a:pt x="5040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144025" y="4549400"/>
              <a:ext cx="192225" cy="156625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24" y="462"/>
                  </a:cubicBezTo>
                  <a:cubicBezTo>
                    <a:pt x="1443" y="561"/>
                    <a:pt x="1279" y="676"/>
                    <a:pt x="1148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42" y="4253"/>
                    <a:pt x="1980" y="4271"/>
                    <a:pt x="2117" y="4271"/>
                  </a:cubicBezTo>
                  <a:cubicBezTo>
                    <a:pt x="2587" y="4271"/>
                    <a:pt x="3040" y="4060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3" y="1919"/>
                    <a:pt x="2803" y="1759"/>
                    <a:pt x="2469" y="1759"/>
                  </a:cubicBezTo>
                  <a:cubicBezTo>
                    <a:pt x="2286" y="1759"/>
                    <a:pt x="2103" y="1807"/>
                    <a:pt x="1935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7" y="3073"/>
                    <a:pt x="1997" y="3115"/>
                    <a:pt x="2136" y="3115"/>
                  </a:cubicBezTo>
                  <a:cubicBezTo>
                    <a:pt x="2377" y="3115"/>
                    <a:pt x="2615" y="2989"/>
                    <a:pt x="2656" y="2823"/>
                  </a:cubicBezTo>
                  <a:cubicBezTo>
                    <a:pt x="2715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35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17" y="1938"/>
                  </a:cubicBezTo>
                  <a:cubicBezTo>
                    <a:pt x="2158" y="1870"/>
                    <a:pt x="2310" y="1837"/>
                    <a:pt x="2459" y="1837"/>
                  </a:cubicBezTo>
                  <a:cubicBezTo>
                    <a:pt x="2778" y="1837"/>
                    <a:pt x="3090" y="1987"/>
                    <a:pt x="3279" y="2265"/>
                  </a:cubicBezTo>
                  <a:cubicBezTo>
                    <a:pt x="3541" y="2692"/>
                    <a:pt x="3541" y="3216"/>
                    <a:pt x="3246" y="3626"/>
                  </a:cubicBezTo>
                  <a:cubicBezTo>
                    <a:pt x="3017" y="3944"/>
                    <a:pt x="2581" y="4134"/>
                    <a:pt x="2137" y="4134"/>
                  </a:cubicBezTo>
                  <a:cubicBezTo>
                    <a:pt x="2008" y="4134"/>
                    <a:pt x="1880" y="4118"/>
                    <a:pt x="1755" y="4085"/>
                  </a:cubicBezTo>
                  <a:cubicBezTo>
                    <a:pt x="542" y="3790"/>
                    <a:pt x="214" y="1856"/>
                    <a:pt x="1263" y="938"/>
                  </a:cubicBezTo>
                  <a:cubicBezTo>
                    <a:pt x="1740" y="491"/>
                    <a:pt x="2322" y="318"/>
                    <a:pt x="2910" y="318"/>
                  </a:cubicBezTo>
                  <a:cubicBezTo>
                    <a:pt x="3616" y="318"/>
                    <a:pt x="4331" y="567"/>
                    <a:pt x="4886" y="889"/>
                  </a:cubicBezTo>
                  <a:cubicBezTo>
                    <a:pt x="5820" y="1413"/>
                    <a:pt x="6558" y="2249"/>
                    <a:pt x="6951" y="3249"/>
                  </a:cubicBezTo>
                  <a:cubicBezTo>
                    <a:pt x="7279" y="4052"/>
                    <a:pt x="7443" y="4904"/>
                    <a:pt x="7459" y="5773"/>
                  </a:cubicBezTo>
                  <a:cubicBezTo>
                    <a:pt x="7459" y="5937"/>
                    <a:pt x="7443" y="6101"/>
                    <a:pt x="7410" y="6265"/>
                  </a:cubicBezTo>
                  <a:cubicBezTo>
                    <a:pt x="7426" y="6216"/>
                    <a:pt x="7443" y="6134"/>
                    <a:pt x="7459" y="6068"/>
                  </a:cubicBezTo>
                  <a:cubicBezTo>
                    <a:pt x="7459" y="6063"/>
                    <a:pt x="7459" y="6057"/>
                    <a:pt x="7459" y="6052"/>
                  </a:cubicBezTo>
                  <a:cubicBezTo>
                    <a:pt x="7689" y="4872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250500" y="4597175"/>
              <a:ext cx="76325" cy="81825"/>
            </a:xfrm>
            <a:custGeom>
              <a:avLst/>
              <a:gdLst/>
              <a:ahLst/>
              <a:cxnLst/>
              <a:rect l="l" t="t" r="r" b="b"/>
              <a:pathLst>
                <a:path w="3053" h="3273" extrusionOk="0">
                  <a:moveTo>
                    <a:pt x="730" y="0"/>
                  </a:moveTo>
                  <a:cubicBezTo>
                    <a:pt x="63" y="0"/>
                    <a:pt x="0" y="784"/>
                    <a:pt x="1102" y="961"/>
                  </a:cubicBezTo>
                  <a:cubicBezTo>
                    <a:pt x="2364" y="1174"/>
                    <a:pt x="3053" y="3272"/>
                    <a:pt x="3053" y="3272"/>
                  </a:cubicBezTo>
                  <a:cubicBezTo>
                    <a:pt x="3053" y="3272"/>
                    <a:pt x="2725" y="1010"/>
                    <a:pt x="1463" y="240"/>
                  </a:cubicBezTo>
                  <a:cubicBezTo>
                    <a:pt x="1175" y="68"/>
                    <a:pt x="926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098150" y="4590850"/>
              <a:ext cx="130325" cy="112975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2180" y="1"/>
                  </a:moveTo>
                  <a:cubicBezTo>
                    <a:pt x="2016" y="198"/>
                    <a:pt x="1885" y="427"/>
                    <a:pt x="1820" y="673"/>
                  </a:cubicBezTo>
                  <a:cubicBezTo>
                    <a:pt x="1688" y="1083"/>
                    <a:pt x="1131" y="1312"/>
                    <a:pt x="557" y="1706"/>
                  </a:cubicBezTo>
                  <a:cubicBezTo>
                    <a:pt x="0" y="2083"/>
                    <a:pt x="82" y="2706"/>
                    <a:pt x="213" y="3033"/>
                  </a:cubicBezTo>
                  <a:cubicBezTo>
                    <a:pt x="262" y="3263"/>
                    <a:pt x="246" y="3509"/>
                    <a:pt x="131" y="3722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50"/>
                    <a:pt x="1656" y="2755"/>
                    <a:pt x="1639" y="2279"/>
                  </a:cubicBezTo>
                  <a:cubicBezTo>
                    <a:pt x="1626" y="1901"/>
                    <a:pt x="1790" y="1868"/>
                    <a:pt x="1849" y="1868"/>
                  </a:cubicBezTo>
                  <a:cubicBezTo>
                    <a:pt x="1861" y="1868"/>
                    <a:pt x="1869" y="1870"/>
                    <a:pt x="1869" y="1870"/>
                  </a:cubicBezTo>
                  <a:cubicBezTo>
                    <a:pt x="1877" y="1869"/>
                    <a:pt x="1886" y="1868"/>
                    <a:pt x="1894" y="1868"/>
                  </a:cubicBezTo>
                  <a:cubicBezTo>
                    <a:pt x="2160" y="1868"/>
                    <a:pt x="2097" y="2387"/>
                    <a:pt x="2065" y="2689"/>
                  </a:cubicBezTo>
                  <a:cubicBezTo>
                    <a:pt x="1967" y="3214"/>
                    <a:pt x="2115" y="3755"/>
                    <a:pt x="2492" y="4164"/>
                  </a:cubicBezTo>
                  <a:cubicBezTo>
                    <a:pt x="2733" y="4428"/>
                    <a:pt x="3054" y="4518"/>
                    <a:pt x="3373" y="4518"/>
                  </a:cubicBezTo>
                  <a:cubicBezTo>
                    <a:pt x="3766" y="4518"/>
                    <a:pt x="4157" y="4381"/>
                    <a:pt x="4393" y="4263"/>
                  </a:cubicBezTo>
                  <a:cubicBezTo>
                    <a:pt x="4504" y="4217"/>
                    <a:pt x="4617" y="4195"/>
                    <a:pt x="4729" y="4195"/>
                  </a:cubicBezTo>
                  <a:cubicBezTo>
                    <a:pt x="4899" y="4195"/>
                    <a:pt x="5064" y="4246"/>
                    <a:pt x="5213" y="4345"/>
                  </a:cubicBezTo>
                  <a:cubicBezTo>
                    <a:pt x="5081" y="3460"/>
                    <a:pt x="4639" y="3197"/>
                    <a:pt x="4016" y="3132"/>
                  </a:cubicBezTo>
                  <a:cubicBezTo>
                    <a:pt x="3377" y="3066"/>
                    <a:pt x="2524" y="2853"/>
                    <a:pt x="2197" y="1771"/>
                  </a:cubicBezTo>
                  <a:cubicBezTo>
                    <a:pt x="1852" y="690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118625" y="4667075"/>
              <a:ext cx="32825" cy="49625"/>
            </a:xfrm>
            <a:custGeom>
              <a:avLst/>
              <a:gdLst/>
              <a:ahLst/>
              <a:cxnLst/>
              <a:rect l="l" t="t" r="r" b="b"/>
              <a:pathLst>
                <a:path w="1313" h="1985" extrusionOk="0">
                  <a:moveTo>
                    <a:pt x="968" y="1"/>
                  </a:moveTo>
                  <a:cubicBezTo>
                    <a:pt x="968" y="1"/>
                    <a:pt x="951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87" y="1542"/>
                  </a:cubicBezTo>
                  <a:cubicBezTo>
                    <a:pt x="1312" y="1263"/>
                    <a:pt x="1099" y="837"/>
                    <a:pt x="1017" y="558"/>
                  </a:cubicBezTo>
                  <a:cubicBezTo>
                    <a:pt x="968" y="378"/>
                    <a:pt x="935" y="18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4976425" y="4451675"/>
              <a:ext cx="172975" cy="122150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699"/>
                    <a:pt x="5181" y="3732"/>
                    <a:pt x="5361" y="3749"/>
                  </a:cubicBezTo>
                  <a:cubicBezTo>
                    <a:pt x="4902" y="3831"/>
                    <a:pt x="4459" y="3978"/>
                    <a:pt x="4050" y="4191"/>
                  </a:cubicBezTo>
                  <a:cubicBezTo>
                    <a:pt x="3886" y="4273"/>
                    <a:pt x="3656" y="4339"/>
                    <a:pt x="3607" y="4355"/>
                  </a:cubicBezTo>
                  <a:cubicBezTo>
                    <a:pt x="3153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2" y="3355"/>
                    <a:pt x="345" y="2863"/>
                    <a:pt x="558" y="2454"/>
                  </a:cubicBezTo>
                  <a:cubicBezTo>
                    <a:pt x="558" y="2437"/>
                    <a:pt x="575" y="2437"/>
                    <a:pt x="575" y="2421"/>
                  </a:cubicBezTo>
                  <a:cubicBezTo>
                    <a:pt x="779" y="2106"/>
                    <a:pt x="1115" y="1959"/>
                    <a:pt x="1430" y="1959"/>
                  </a:cubicBezTo>
                  <a:cubicBezTo>
                    <a:pt x="1723" y="1959"/>
                    <a:pt x="1998" y="2086"/>
                    <a:pt x="2132" y="2323"/>
                  </a:cubicBezTo>
                  <a:cubicBezTo>
                    <a:pt x="2230" y="2454"/>
                    <a:pt x="2296" y="2618"/>
                    <a:pt x="2296" y="2798"/>
                  </a:cubicBezTo>
                  <a:cubicBezTo>
                    <a:pt x="2296" y="2945"/>
                    <a:pt x="2230" y="3093"/>
                    <a:pt x="2132" y="3208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8" y="3335"/>
                    <a:pt x="1895" y="3312"/>
                    <a:pt x="1902" y="3290"/>
                  </a:cubicBezTo>
                  <a:cubicBezTo>
                    <a:pt x="2018" y="3030"/>
                    <a:pt x="1727" y="2861"/>
                    <a:pt x="1474" y="2861"/>
                  </a:cubicBezTo>
                  <a:cubicBezTo>
                    <a:pt x="1295" y="2861"/>
                    <a:pt x="1135" y="2945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4"/>
                    <a:pt x="2083" y="3388"/>
                  </a:cubicBezTo>
                  <a:cubicBezTo>
                    <a:pt x="2394" y="3093"/>
                    <a:pt x="2427" y="2634"/>
                    <a:pt x="2181" y="2290"/>
                  </a:cubicBezTo>
                  <a:cubicBezTo>
                    <a:pt x="2043" y="2021"/>
                    <a:pt x="1726" y="1874"/>
                    <a:pt x="1389" y="1874"/>
                  </a:cubicBezTo>
                  <a:cubicBezTo>
                    <a:pt x="1047" y="1874"/>
                    <a:pt x="683" y="2025"/>
                    <a:pt x="460" y="2355"/>
                  </a:cubicBezTo>
                  <a:cubicBezTo>
                    <a:pt x="1" y="2962"/>
                    <a:pt x="132" y="4126"/>
                    <a:pt x="935" y="4585"/>
                  </a:cubicBezTo>
                  <a:cubicBezTo>
                    <a:pt x="1279" y="4785"/>
                    <a:pt x="1661" y="4886"/>
                    <a:pt x="2059" y="4886"/>
                  </a:cubicBezTo>
                  <a:cubicBezTo>
                    <a:pt x="2116" y="4886"/>
                    <a:pt x="2173" y="4884"/>
                    <a:pt x="2230" y="4880"/>
                  </a:cubicBezTo>
                  <a:cubicBezTo>
                    <a:pt x="3132" y="4863"/>
                    <a:pt x="3853" y="4371"/>
                    <a:pt x="5017" y="4011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18" y="3372"/>
                    <a:pt x="5623" y="3290"/>
                  </a:cubicBezTo>
                  <a:cubicBezTo>
                    <a:pt x="5459" y="3240"/>
                    <a:pt x="5344" y="3093"/>
                    <a:pt x="5361" y="2913"/>
                  </a:cubicBezTo>
                  <a:lnTo>
                    <a:pt x="5361" y="2913"/>
                  </a:lnTo>
                  <a:cubicBezTo>
                    <a:pt x="5148" y="3077"/>
                    <a:pt x="5115" y="3372"/>
                    <a:pt x="5263" y="3585"/>
                  </a:cubicBezTo>
                  <a:cubicBezTo>
                    <a:pt x="5263" y="3585"/>
                    <a:pt x="4558" y="3585"/>
                    <a:pt x="4377" y="3208"/>
                  </a:cubicBezTo>
                  <a:cubicBezTo>
                    <a:pt x="4197" y="2831"/>
                    <a:pt x="4410" y="2847"/>
                    <a:pt x="4558" y="2765"/>
                  </a:cubicBezTo>
                  <a:cubicBezTo>
                    <a:pt x="4689" y="2667"/>
                    <a:pt x="4738" y="2536"/>
                    <a:pt x="4590" y="2323"/>
                  </a:cubicBezTo>
                  <a:cubicBezTo>
                    <a:pt x="4443" y="2126"/>
                    <a:pt x="4459" y="1749"/>
                    <a:pt x="4722" y="1749"/>
                  </a:cubicBezTo>
                  <a:cubicBezTo>
                    <a:pt x="4644" y="1580"/>
                    <a:pt x="4483" y="1483"/>
                    <a:pt x="4313" y="1483"/>
                  </a:cubicBezTo>
                  <a:cubicBezTo>
                    <a:pt x="4269" y="1483"/>
                    <a:pt x="4225" y="1489"/>
                    <a:pt x="4181" y="1503"/>
                  </a:cubicBezTo>
                  <a:cubicBezTo>
                    <a:pt x="3738" y="1569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18" y="1044"/>
                  </a:cubicBezTo>
                  <a:cubicBezTo>
                    <a:pt x="4108" y="899"/>
                    <a:pt x="4258" y="844"/>
                    <a:pt x="4375" y="844"/>
                  </a:cubicBezTo>
                  <a:cubicBezTo>
                    <a:pt x="4563" y="844"/>
                    <a:pt x="4665" y="985"/>
                    <a:pt x="4705" y="1126"/>
                  </a:cubicBezTo>
                  <a:cubicBezTo>
                    <a:pt x="4758" y="1311"/>
                    <a:pt x="4865" y="1465"/>
                    <a:pt x="5008" y="1465"/>
                  </a:cubicBezTo>
                  <a:cubicBezTo>
                    <a:pt x="5041" y="1465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67" y="1267"/>
                  </a:cubicBezTo>
                  <a:cubicBezTo>
                    <a:pt x="5512" y="1267"/>
                    <a:pt x="5553" y="1291"/>
                    <a:pt x="5590" y="1355"/>
                  </a:cubicBezTo>
                  <a:cubicBezTo>
                    <a:pt x="5705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5" y="2011"/>
                    <a:pt x="6095" y="1984"/>
                    <a:pt x="6230" y="1372"/>
                  </a:cubicBezTo>
                  <a:cubicBezTo>
                    <a:pt x="6334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4948975" y="451710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7" y="1"/>
                  </a:moveTo>
                  <a:cubicBezTo>
                    <a:pt x="837" y="1"/>
                    <a:pt x="1" y="919"/>
                    <a:pt x="558" y="1722"/>
                  </a:cubicBezTo>
                  <a:cubicBezTo>
                    <a:pt x="869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5"/>
                    <a:pt x="1115" y="3099"/>
                    <a:pt x="1148" y="3312"/>
                  </a:cubicBezTo>
                  <a:cubicBezTo>
                    <a:pt x="1199" y="3223"/>
                    <a:pt x="1288" y="3164"/>
                    <a:pt x="1387" y="3164"/>
                  </a:cubicBezTo>
                  <a:cubicBezTo>
                    <a:pt x="1416" y="3164"/>
                    <a:pt x="1446" y="3169"/>
                    <a:pt x="1476" y="3180"/>
                  </a:cubicBezTo>
                  <a:cubicBezTo>
                    <a:pt x="1590" y="3215"/>
                    <a:pt x="1750" y="3288"/>
                    <a:pt x="1932" y="3288"/>
                  </a:cubicBezTo>
                  <a:cubicBezTo>
                    <a:pt x="2092" y="3288"/>
                    <a:pt x="2267" y="3233"/>
                    <a:pt x="2443" y="3049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6" y="2164"/>
                    <a:pt x="4655" y="2164"/>
                  </a:cubicBezTo>
                  <a:cubicBezTo>
                    <a:pt x="4631" y="2164"/>
                    <a:pt x="3916" y="2456"/>
                    <a:pt x="3115" y="2456"/>
                  </a:cubicBezTo>
                  <a:cubicBezTo>
                    <a:pt x="2651" y="2456"/>
                    <a:pt x="2159" y="2358"/>
                    <a:pt x="1755" y="2049"/>
                  </a:cubicBezTo>
                  <a:cubicBezTo>
                    <a:pt x="1099" y="1574"/>
                    <a:pt x="755" y="787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5102250" y="4331500"/>
              <a:ext cx="111075" cy="156950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0" y="2245"/>
                    <a:pt x="902" y="4261"/>
                    <a:pt x="1656" y="5113"/>
                  </a:cubicBezTo>
                  <a:cubicBezTo>
                    <a:pt x="2082" y="5638"/>
                    <a:pt x="2639" y="6031"/>
                    <a:pt x="3262" y="6277"/>
                  </a:cubicBezTo>
                  <a:cubicBezTo>
                    <a:pt x="2688" y="6015"/>
                    <a:pt x="2180" y="5622"/>
                    <a:pt x="1770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6" y="3310"/>
                    <a:pt x="951" y="2753"/>
                    <a:pt x="1000" y="2212"/>
                  </a:cubicBezTo>
                  <a:cubicBezTo>
                    <a:pt x="1131" y="737"/>
                    <a:pt x="1967" y="180"/>
                    <a:pt x="2721" y="163"/>
                  </a:cubicBezTo>
                  <a:cubicBezTo>
                    <a:pt x="3065" y="163"/>
                    <a:pt x="3393" y="294"/>
                    <a:pt x="3639" y="557"/>
                  </a:cubicBezTo>
                  <a:cubicBezTo>
                    <a:pt x="4278" y="1098"/>
                    <a:pt x="3934" y="2032"/>
                    <a:pt x="3393" y="2261"/>
                  </a:cubicBezTo>
                  <a:cubicBezTo>
                    <a:pt x="3274" y="2329"/>
                    <a:pt x="3143" y="2362"/>
                    <a:pt x="3009" y="2362"/>
                  </a:cubicBezTo>
                  <a:cubicBezTo>
                    <a:pt x="2884" y="2362"/>
                    <a:pt x="2758" y="2333"/>
                    <a:pt x="2639" y="2278"/>
                  </a:cubicBezTo>
                  <a:cubicBezTo>
                    <a:pt x="2475" y="2196"/>
                    <a:pt x="2360" y="2015"/>
                    <a:pt x="2328" y="1819"/>
                  </a:cubicBezTo>
                  <a:cubicBezTo>
                    <a:pt x="2334" y="1732"/>
                    <a:pt x="2361" y="1711"/>
                    <a:pt x="2408" y="1711"/>
                  </a:cubicBezTo>
                  <a:cubicBezTo>
                    <a:pt x="2454" y="1711"/>
                    <a:pt x="2519" y="1731"/>
                    <a:pt x="2602" y="1731"/>
                  </a:cubicBezTo>
                  <a:cubicBezTo>
                    <a:pt x="2660" y="1731"/>
                    <a:pt x="2727" y="1721"/>
                    <a:pt x="2803" y="1688"/>
                  </a:cubicBezTo>
                  <a:cubicBezTo>
                    <a:pt x="3016" y="1573"/>
                    <a:pt x="3049" y="1294"/>
                    <a:pt x="2885" y="1130"/>
                  </a:cubicBezTo>
                  <a:cubicBezTo>
                    <a:pt x="2817" y="1056"/>
                    <a:pt x="2717" y="1016"/>
                    <a:pt x="2614" y="1016"/>
                  </a:cubicBezTo>
                  <a:cubicBezTo>
                    <a:pt x="2419" y="1016"/>
                    <a:pt x="2212" y="1159"/>
                    <a:pt x="2180" y="1491"/>
                  </a:cubicBezTo>
                  <a:cubicBezTo>
                    <a:pt x="2147" y="1737"/>
                    <a:pt x="2213" y="1983"/>
                    <a:pt x="2377" y="2147"/>
                  </a:cubicBezTo>
                  <a:lnTo>
                    <a:pt x="2442" y="2212"/>
                  </a:lnTo>
                  <a:cubicBezTo>
                    <a:pt x="2459" y="2229"/>
                    <a:pt x="2475" y="2245"/>
                    <a:pt x="2508" y="2261"/>
                  </a:cubicBezTo>
                  <a:lnTo>
                    <a:pt x="2541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46" y="2409"/>
                    <a:pt x="2881" y="2442"/>
                    <a:pt x="3018" y="2442"/>
                  </a:cubicBezTo>
                  <a:cubicBezTo>
                    <a:pt x="3155" y="2442"/>
                    <a:pt x="3295" y="2409"/>
                    <a:pt x="3426" y="2343"/>
                  </a:cubicBezTo>
                  <a:cubicBezTo>
                    <a:pt x="4016" y="2130"/>
                    <a:pt x="4442" y="1081"/>
                    <a:pt x="3754" y="458"/>
                  </a:cubicBezTo>
                  <a:cubicBezTo>
                    <a:pt x="3479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4101150" y="4969700"/>
              <a:ext cx="226625" cy="157825"/>
            </a:xfrm>
            <a:custGeom>
              <a:avLst/>
              <a:gdLst/>
              <a:ahLst/>
              <a:cxnLst/>
              <a:rect l="l" t="t" r="r" b="b"/>
              <a:pathLst>
                <a:path w="9065" h="6313" extrusionOk="0">
                  <a:moveTo>
                    <a:pt x="7065" y="0"/>
                  </a:moveTo>
                  <a:cubicBezTo>
                    <a:pt x="6611" y="0"/>
                    <a:pt x="6185" y="163"/>
                    <a:pt x="5917" y="501"/>
                  </a:cubicBezTo>
                  <a:cubicBezTo>
                    <a:pt x="5524" y="910"/>
                    <a:pt x="5475" y="1533"/>
                    <a:pt x="5803" y="1992"/>
                  </a:cubicBezTo>
                  <a:cubicBezTo>
                    <a:pt x="5901" y="2140"/>
                    <a:pt x="6016" y="2238"/>
                    <a:pt x="6180" y="2304"/>
                  </a:cubicBezTo>
                  <a:lnTo>
                    <a:pt x="6212" y="2320"/>
                  </a:lnTo>
                  <a:lnTo>
                    <a:pt x="6278" y="2336"/>
                  </a:lnTo>
                  <a:cubicBezTo>
                    <a:pt x="6311" y="2353"/>
                    <a:pt x="6343" y="2353"/>
                    <a:pt x="6376" y="2369"/>
                  </a:cubicBezTo>
                  <a:cubicBezTo>
                    <a:pt x="6445" y="2385"/>
                    <a:pt x="6514" y="2394"/>
                    <a:pt x="6584" y="2394"/>
                  </a:cubicBezTo>
                  <a:cubicBezTo>
                    <a:pt x="6795" y="2394"/>
                    <a:pt x="7002" y="2317"/>
                    <a:pt x="7163" y="2156"/>
                  </a:cubicBezTo>
                  <a:cubicBezTo>
                    <a:pt x="7553" y="1751"/>
                    <a:pt x="7284" y="1208"/>
                    <a:pt x="6946" y="1208"/>
                  </a:cubicBezTo>
                  <a:cubicBezTo>
                    <a:pt x="6915" y="1208"/>
                    <a:pt x="6883" y="1212"/>
                    <a:pt x="6852" y="1222"/>
                  </a:cubicBezTo>
                  <a:cubicBezTo>
                    <a:pt x="6540" y="1304"/>
                    <a:pt x="6475" y="1714"/>
                    <a:pt x="6704" y="1845"/>
                  </a:cubicBezTo>
                  <a:cubicBezTo>
                    <a:pt x="6758" y="1875"/>
                    <a:pt x="6817" y="1889"/>
                    <a:pt x="6875" y="1889"/>
                  </a:cubicBezTo>
                  <a:cubicBezTo>
                    <a:pt x="6975" y="1889"/>
                    <a:pt x="7074" y="1846"/>
                    <a:pt x="7147" y="1763"/>
                  </a:cubicBezTo>
                  <a:lnTo>
                    <a:pt x="7147" y="1763"/>
                  </a:lnTo>
                  <a:cubicBezTo>
                    <a:pt x="7179" y="1910"/>
                    <a:pt x="7130" y="2058"/>
                    <a:pt x="6999" y="2140"/>
                  </a:cubicBezTo>
                  <a:cubicBezTo>
                    <a:pt x="6859" y="2257"/>
                    <a:pt x="6685" y="2315"/>
                    <a:pt x="6513" y="2315"/>
                  </a:cubicBezTo>
                  <a:cubicBezTo>
                    <a:pt x="6445" y="2315"/>
                    <a:pt x="6376" y="2306"/>
                    <a:pt x="6311" y="2287"/>
                  </a:cubicBezTo>
                  <a:cubicBezTo>
                    <a:pt x="6212" y="2271"/>
                    <a:pt x="6130" y="2222"/>
                    <a:pt x="6048" y="2173"/>
                  </a:cubicBezTo>
                  <a:cubicBezTo>
                    <a:pt x="5540" y="1763"/>
                    <a:pt x="5508" y="1009"/>
                    <a:pt x="5966" y="550"/>
                  </a:cubicBezTo>
                  <a:cubicBezTo>
                    <a:pt x="6222" y="246"/>
                    <a:pt x="6616" y="102"/>
                    <a:pt x="7032" y="102"/>
                  </a:cubicBezTo>
                  <a:cubicBezTo>
                    <a:pt x="7898" y="102"/>
                    <a:pt x="8862" y="727"/>
                    <a:pt x="8884" y="1845"/>
                  </a:cubicBezTo>
                  <a:cubicBezTo>
                    <a:pt x="8917" y="2664"/>
                    <a:pt x="8474" y="3402"/>
                    <a:pt x="7753" y="3795"/>
                  </a:cubicBezTo>
                  <a:lnTo>
                    <a:pt x="7704" y="3812"/>
                  </a:lnTo>
                  <a:cubicBezTo>
                    <a:pt x="7606" y="3844"/>
                    <a:pt x="7524" y="3877"/>
                    <a:pt x="7425" y="3894"/>
                  </a:cubicBezTo>
                  <a:cubicBezTo>
                    <a:pt x="7201" y="3946"/>
                    <a:pt x="6976" y="3968"/>
                    <a:pt x="6753" y="3968"/>
                  </a:cubicBezTo>
                  <a:cubicBezTo>
                    <a:pt x="5174" y="3968"/>
                    <a:pt x="3630" y="2834"/>
                    <a:pt x="2298" y="2834"/>
                  </a:cubicBezTo>
                  <a:cubicBezTo>
                    <a:pt x="2152" y="2834"/>
                    <a:pt x="2009" y="2847"/>
                    <a:pt x="1869" y="2877"/>
                  </a:cubicBezTo>
                  <a:cubicBezTo>
                    <a:pt x="607" y="3156"/>
                    <a:pt x="246" y="4041"/>
                    <a:pt x="131" y="4582"/>
                  </a:cubicBezTo>
                  <a:cubicBezTo>
                    <a:pt x="0" y="5123"/>
                    <a:pt x="98" y="5729"/>
                    <a:pt x="541" y="6057"/>
                  </a:cubicBezTo>
                  <a:cubicBezTo>
                    <a:pt x="767" y="6233"/>
                    <a:pt x="1039" y="6313"/>
                    <a:pt x="1304" y="6313"/>
                  </a:cubicBezTo>
                  <a:cubicBezTo>
                    <a:pt x="1730" y="6313"/>
                    <a:pt x="2139" y="6106"/>
                    <a:pt x="2311" y="5762"/>
                  </a:cubicBezTo>
                  <a:cubicBezTo>
                    <a:pt x="2639" y="5221"/>
                    <a:pt x="2344" y="4516"/>
                    <a:pt x="1852" y="4402"/>
                  </a:cubicBezTo>
                  <a:cubicBezTo>
                    <a:pt x="1758" y="4363"/>
                    <a:pt x="1661" y="4344"/>
                    <a:pt x="1564" y="4344"/>
                  </a:cubicBezTo>
                  <a:cubicBezTo>
                    <a:pt x="1257" y="4344"/>
                    <a:pt x="965" y="4532"/>
                    <a:pt x="852" y="4844"/>
                  </a:cubicBezTo>
                  <a:cubicBezTo>
                    <a:pt x="803" y="4959"/>
                    <a:pt x="803" y="5090"/>
                    <a:pt x="820" y="5221"/>
                  </a:cubicBezTo>
                  <a:lnTo>
                    <a:pt x="820" y="5238"/>
                  </a:lnTo>
                  <a:cubicBezTo>
                    <a:pt x="820" y="5238"/>
                    <a:pt x="820" y="5254"/>
                    <a:pt x="836" y="5270"/>
                  </a:cubicBezTo>
                  <a:cubicBezTo>
                    <a:pt x="836" y="5287"/>
                    <a:pt x="836" y="5287"/>
                    <a:pt x="836" y="5303"/>
                  </a:cubicBezTo>
                  <a:cubicBezTo>
                    <a:pt x="910" y="5525"/>
                    <a:pt x="1122" y="5663"/>
                    <a:pt x="1341" y="5663"/>
                  </a:cubicBezTo>
                  <a:cubicBezTo>
                    <a:pt x="1414" y="5663"/>
                    <a:pt x="1488" y="5647"/>
                    <a:pt x="1557" y="5615"/>
                  </a:cubicBezTo>
                  <a:cubicBezTo>
                    <a:pt x="1903" y="5473"/>
                    <a:pt x="1796" y="4923"/>
                    <a:pt x="1454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49" y="4959"/>
                    <a:pt x="1098" y="5320"/>
                    <a:pt x="1049" y="5369"/>
                  </a:cubicBezTo>
                  <a:cubicBezTo>
                    <a:pt x="1038" y="5383"/>
                    <a:pt x="1026" y="5389"/>
                    <a:pt x="1012" y="5389"/>
                  </a:cubicBezTo>
                  <a:cubicBezTo>
                    <a:pt x="962" y="5389"/>
                    <a:pt x="902" y="5313"/>
                    <a:pt x="902" y="5287"/>
                  </a:cubicBezTo>
                  <a:cubicBezTo>
                    <a:pt x="820" y="5090"/>
                    <a:pt x="836" y="4877"/>
                    <a:pt x="934" y="4713"/>
                  </a:cubicBezTo>
                  <a:cubicBezTo>
                    <a:pt x="1074" y="4504"/>
                    <a:pt x="1303" y="4394"/>
                    <a:pt x="1542" y="4394"/>
                  </a:cubicBezTo>
                  <a:cubicBezTo>
                    <a:pt x="1640" y="4394"/>
                    <a:pt x="1740" y="4413"/>
                    <a:pt x="1836" y="4451"/>
                  </a:cubicBezTo>
                  <a:cubicBezTo>
                    <a:pt x="2295" y="4566"/>
                    <a:pt x="2541" y="5221"/>
                    <a:pt x="2229" y="5713"/>
                  </a:cubicBezTo>
                  <a:cubicBezTo>
                    <a:pt x="2069" y="6024"/>
                    <a:pt x="1692" y="6207"/>
                    <a:pt x="1304" y="6207"/>
                  </a:cubicBezTo>
                  <a:cubicBezTo>
                    <a:pt x="1059" y="6207"/>
                    <a:pt x="810" y="6134"/>
                    <a:pt x="607" y="5975"/>
                  </a:cubicBezTo>
                  <a:cubicBezTo>
                    <a:pt x="98" y="5566"/>
                    <a:pt x="115" y="4631"/>
                    <a:pt x="541" y="4058"/>
                  </a:cubicBezTo>
                  <a:cubicBezTo>
                    <a:pt x="890" y="3584"/>
                    <a:pt x="1485" y="3347"/>
                    <a:pt x="2103" y="3347"/>
                  </a:cubicBezTo>
                  <a:cubicBezTo>
                    <a:pt x="2298" y="3347"/>
                    <a:pt x="2495" y="3371"/>
                    <a:pt x="2688" y="3418"/>
                  </a:cubicBezTo>
                  <a:cubicBezTo>
                    <a:pt x="3491" y="3615"/>
                    <a:pt x="4327" y="3959"/>
                    <a:pt x="5196" y="4189"/>
                  </a:cubicBezTo>
                  <a:cubicBezTo>
                    <a:pt x="5522" y="4248"/>
                    <a:pt x="5855" y="4282"/>
                    <a:pt x="6185" y="4282"/>
                  </a:cubicBezTo>
                  <a:cubicBezTo>
                    <a:pt x="6765" y="4282"/>
                    <a:pt x="7333" y="4177"/>
                    <a:pt x="7835" y="3926"/>
                  </a:cubicBezTo>
                  <a:cubicBezTo>
                    <a:pt x="8605" y="3517"/>
                    <a:pt x="9064" y="2713"/>
                    <a:pt x="9032" y="1845"/>
                  </a:cubicBezTo>
                  <a:cubicBezTo>
                    <a:pt x="8988" y="653"/>
                    <a:pt x="7973" y="0"/>
                    <a:pt x="7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4127375" y="5059175"/>
              <a:ext cx="161875" cy="92300"/>
            </a:xfrm>
            <a:custGeom>
              <a:avLst/>
              <a:gdLst/>
              <a:ahLst/>
              <a:cxnLst/>
              <a:rect l="l" t="t" r="r" b="b"/>
              <a:pathLst>
                <a:path w="6475" h="3692" extrusionOk="0">
                  <a:moveTo>
                    <a:pt x="961" y="0"/>
                  </a:moveTo>
                  <a:cubicBezTo>
                    <a:pt x="340" y="0"/>
                    <a:pt x="0" y="265"/>
                    <a:pt x="0" y="265"/>
                  </a:cubicBezTo>
                  <a:cubicBezTo>
                    <a:pt x="232" y="193"/>
                    <a:pt x="444" y="147"/>
                    <a:pt x="655" y="147"/>
                  </a:cubicBezTo>
                  <a:cubicBezTo>
                    <a:pt x="965" y="147"/>
                    <a:pt x="1271" y="247"/>
                    <a:pt x="1623" y="511"/>
                  </a:cubicBezTo>
                  <a:cubicBezTo>
                    <a:pt x="2229" y="954"/>
                    <a:pt x="1852" y="1708"/>
                    <a:pt x="1754" y="2200"/>
                  </a:cubicBezTo>
                  <a:cubicBezTo>
                    <a:pt x="1656" y="2708"/>
                    <a:pt x="2377" y="2921"/>
                    <a:pt x="2737" y="3085"/>
                  </a:cubicBezTo>
                  <a:cubicBezTo>
                    <a:pt x="3098" y="3249"/>
                    <a:pt x="2901" y="3691"/>
                    <a:pt x="2901" y="3691"/>
                  </a:cubicBezTo>
                  <a:cubicBezTo>
                    <a:pt x="4245" y="2872"/>
                    <a:pt x="3393" y="1937"/>
                    <a:pt x="3164" y="1659"/>
                  </a:cubicBezTo>
                  <a:cubicBezTo>
                    <a:pt x="2973" y="1441"/>
                    <a:pt x="3088" y="1200"/>
                    <a:pt x="3273" y="1200"/>
                  </a:cubicBezTo>
                  <a:cubicBezTo>
                    <a:pt x="3311" y="1200"/>
                    <a:pt x="3351" y="1210"/>
                    <a:pt x="3393" y="1233"/>
                  </a:cubicBezTo>
                  <a:cubicBezTo>
                    <a:pt x="3655" y="1364"/>
                    <a:pt x="3278" y="1872"/>
                    <a:pt x="3950" y="2298"/>
                  </a:cubicBezTo>
                  <a:cubicBezTo>
                    <a:pt x="4120" y="2410"/>
                    <a:pt x="4279" y="2451"/>
                    <a:pt x="4422" y="2451"/>
                  </a:cubicBezTo>
                  <a:cubicBezTo>
                    <a:pt x="4847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5"/>
                    <a:pt x="5119" y="2085"/>
                    <a:pt x="5114" y="2085"/>
                  </a:cubicBezTo>
                  <a:cubicBezTo>
                    <a:pt x="4760" y="2085"/>
                    <a:pt x="4964" y="1574"/>
                    <a:pt x="4786" y="1413"/>
                  </a:cubicBezTo>
                  <a:cubicBezTo>
                    <a:pt x="4713" y="1350"/>
                    <a:pt x="4619" y="1320"/>
                    <a:pt x="4522" y="1320"/>
                  </a:cubicBezTo>
                  <a:cubicBezTo>
                    <a:pt x="4468" y="1320"/>
                    <a:pt x="4413" y="1330"/>
                    <a:pt x="4360" y="1347"/>
                  </a:cubicBezTo>
                  <a:cubicBezTo>
                    <a:pt x="4311" y="1359"/>
                    <a:pt x="4263" y="1364"/>
                    <a:pt x="4219" y="1364"/>
                  </a:cubicBezTo>
                  <a:cubicBezTo>
                    <a:pt x="4072" y="1364"/>
                    <a:pt x="3969" y="1305"/>
                    <a:pt x="4032" y="1216"/>
                  </a:cubicBezTo>
                  <a:cubicBezTo>
                    <a:pt x="4066" y="1174"/>
                    <a:pt x="4103" y="1158"/>
                    <a:pt x="4151" y="1158"/>
                  </a:cubicBezTo>
                  <a:cubicBezTo>
                    <a:pt x="4289" y="1158"/>
                    <a:pt x="4520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3" y="1333"/>
                    <a:pt x="6475" y="675"/>
                    <a:pt x="6475" y="675"/>
                  </a:cubicBezTo>
                  <a:lnTo>
                    <a:pt x="6475" y="675"/>
                  </a:lnTo>
                  <a:cubicBezTo>
                    <a:pt x="6016" y="931"/>
                    <a:pt x="5528" y="1029"/>
                    <a:pt x="5039" y="1029"/>
                  </a:cubicBezTo>
                  <a:cubicBezTo>
                    <a:pt x="3868" y="1029"/>
                    <a:pt x="2685" y="468"/>
                    <a:pt x="1852" y="167"/>
                  </a:cubicBezTo>
                  <a:cubicBezTo>
                    <a:pt x="1511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4169175" y="4967250"/>
              <a:ext cx="90575" cy="63325"/>
            </a:xfrm>
            <a:custGeom>
              <a:avLst/>
              <a:gdLst/>
              <a:ahLst/>
              <a:cxnLst/>
              <a:rect l="l" t="t" r="r" b="b"/>
              <a:pathLst>
                <a:path w="3623" h="2533" extrusionOk="0">
                  <a:moveTo>
                    <a:pt x="2528" y="0"/>
                  </a:moveTo>
                  <a:cubicBezTo>
                    <a:pt x="1934" y="0"/>
                    <a:pt x="1246" y="123"/>
                    <a:pt x="869" y="615"/>
                  </a:cubicBezTo>
                  <a:cubicBezTo>
                    <a:pt x="0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3" y="2156"/>
                  </a:cubicBezTo>
                  <a:cubicBezTo>
                    <a:pt x="2426" y="2139"/>
                    <a:pt x="2311" y="1500"/>
                    <a:pt x="2262" y="1271"/>
                  </a:cubicBezTo>
                  <a:cubicBezTo>
                    <a:pt x="2180" y="1008"/>
                    <a:pt x="2246" y="746"/>
                    <a:pt x="2426" y="549"/>
                  </a:cubicBezTo>
                  <a:cubicBezTo>
                    <a:pt x="2655" y="205"/>
                    <a:pt x="3622" y="123"/>
                    <a:pt x="3622" y="123"/>
                  </a:cubicBezTo>
                  <a:cubicBezTo>
                    <a:pt x="3622" y="123"/>
                    <a:pt x="3123" y="0"/>
                    <a:pt x="25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4238425" y="490025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1" y="0"/>
                  </a:moveTo>
                  <a:cubicBezTo>
                    <a:pt x="1131" y="0"/>
                    <a:pt x="1344" y="541"/>
                    <a:pt x="984" y="738"/>
                  </a:cubicBezTo>
                  <a:cubicBezTo>
                    <a:pt x="623" y="935"/>
                    <a:pt x="0" y="1344"/>
                    <a:pt x="246" y="2017"/>
                  </a:cubicBezTo>
                  <a:cubicBezTo>
                    <a:pt x="492" y="2689"/>
                    <a:pt x="1688" y="2426"/>
                    <a:pt x="2262" y="2623"/>
                  </a:cubicBezTo>
                  <a:cubicBezTo>
                    <a:pt x="2262" y="2623"/>
                    <a:pt x="1393" y="2164"/>
                    <a:pt x="1459" y="1443"/>
                  </a:cubicBezTo>
                  <a:cubicBezTo>
                    <a:pt x="1525" y="705"/>
                    <a:pt x="1426" y="181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4299075" y="49297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8" y="2476"/>
                  </a:cubicBezTo>
                  <a:cubicBezTo>
                    <a:pt x="1656" y="3361"/>
                    <a:pt x="1065" y="4311"/>
                    <a:pt x="1065" y="4311"/>
                  </a:cubicBezTo>
                  <a:cubicBezTo>
                    <a:pt x="1459" y="4049"/>
                    <a:pt x="1803" y="3361"/>
                    <a:pt x="2508" y="2918"/>
                  </a:cubicBezTo>
                  <a:cubicBezTo>
                    <a:pt x="3196" y="2492"/>
                    <a:pt x="2918" y="1591"/>
                    <a:pt x="2918" y="1591"/>
                  </a:cubicBezTo>
                  <a:lnTo>
                    <a:pt x="2918" y="1591"/>
                  </a:lnTo>
                  <a:cubicBezTo>
                    <a:pt x="2865" y="1695"/>
                    <a:pt x="2771" y="1748"/>
                    <a:pt x="2601" y="1748"/>
                  </a:cubicBezTo>
                  <a:cubicBezTo>
                    <a:pt x="2558" y="1748"/>
                    <a:pt x="2511" y="1745"/>
                    <a:pt x="2459" y="1738"/>
                  </a:cubicBezTo>
                  <a:cubicBezTo>
                    <a:pt x="2428" y="1731"/>
                    <a:pt x="2397" y="1727"/>
                    <a:pt x="2368" y="1727"/>
                  </a:cubicBezTo>
                  <a:cubicBezTo>
                    <a:pt x="2133" y="1727"/>
                    <a:pt x="1962" y="1947"/>
                    <a:pt x="2049" y="2181"/>
                  </a:cubicBezTo>
                  <a:cubicBezTo>
                    <a:pt x="2101" y="2413"/>
                    <a:pt x="1959" y="2513"/>
                    <a:pt x="1824" y="2513"/>
                  </a:cubicBezTo>
                  <a:cubicBezTo>
                    <a:pt x="1788" y="2513"/>
                    <a:pt x="1752" y="2506"/>
                    <a:pt x="1721" y="2492"/>
                  </a:cubicBezTo>
                  <a:cubicBezTo>
                    <a:pt x="1574" y="2426"/>
                    <a:pt x="1574" y="2066"/>
                    <a:pt x="1787" y="1886"/>
                  </a:cubicBezTo>
                  <a:cubicBezTo>
                    <a:pt x="2000" y="1705"/>
                    <a:pt x="2147" y="1312"/>
                    <a:pt x="1951" y="689"/>
                  </a:cubicBezTo>
                  <a:cubicBezTo>
                    <a:pt x="1814" y="219"/>
                    <a:pt x="1370" y="104"/>
                    <a:pt x="1048" y="104"/>
                  </a:cubicBezTo>
                  <a:cubicBezTo>
                    <a:pt x="943" y="104"/>
                    <a:pt x="851" y="116"/>
                    <a:pt x="787" y="132"/>
                  </a:cubicBezTo>
                  <a:cubicBezTo>
                    <a:pt x="768" y="134"/>
                    <a:pt x="749" y="135"/>
                    <a:pt x="731" y="135"/>
                  </a:cubicBezTo>
                  <a:cubicBezTo>
                    <a:pt x="602" y="135"/>
                    <a:pt x="477" y="86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4281675" y="4771225"/>
              <a:ext cx="202625" cy="202400"/>
            </a:xfrm>
            <a:custGeom>
              <a:avLst/>
              <a:gdLst/>
              <a:ahLst/>
              <a:cxnLst/>
              <a:rect l="l" t="t" r="r" b="b"/>
              <a:pathLst>
                <a:path w="8105" h="8096" extrusionOk="0">
                  <a:moveTo>
                    <a:pt x="5761" y="1"/>
                  </a:moveTo>
                  <a:cubicBezTo>
                    <a:pt x="5227" y="1"/>
                    <a:pt x="4713" y="177"/>
                    <a:pt x="4417" y="572"/>
                  </a:cubicBezTo>
                  <a:cubicBezTo>
                    <a:pt x="4105" y="998"/>
                    <a:pt x="4056" y="1555"/>
                    <a:pt x="4302" y="2031"/>
                  </a:cubicBezTo>
                  <a:cubicBezTo>
                    <a:pt x="4510" y="2445"/>
                    <a:pt x="4845" y="2592"/>
                    <a:pt x="5173" y="2592"/>
                  </a:cubicBezTo>
                  <a:cubicBezTo>
                    <a:pt x="5518" y="2592"/>
                    <a:pt x="5855" y="2429"/>
                    <a:pt x="6023" y="2244"/>
                  </a:cubicBezTo>
                  <a:cubicBezTo>
                    <a:pt x="6204" y="2031"/>
                    <a:pt x="6285" y="1752"/>
                    <a:pt x="6236" y="1490"/>
                  </a:cubicBezTo>
                  <a:cubicBezTo>
                    <a:pt x="6178" y="1162"/>
                    <a:pt x="5950" y="1021"/>
                    <a:pt x="5742" y="1021"/>
                  </a:cubicBezTo>
                  <a:cubicBezTo>
                    <a:pt x="5597" y="1021"/>
                    <a:pt x="5461" y="1090"/>
                    <a:pt x="5400" y="1211"/>
                  </a:cubicBezTo>
                  <a:cubicBezTo>
                    <a:pt x="5253" y="1490"/>
                    <a:pt x="5335" y="1850"/>
                    <a:pt x="5745" y="1916"/>
                  </a:cubicBezTo>
                  <a:cubicBezTo>
                    <a:pt x="6089" y="1965"/>
                    <a:pt x="5908" y="2391"/>
                    <a:pt x="5466" y="2506"/>
                  </a:cubicBezTo>
                  <a:cubicBezTo>
                    <a:pt x="5381" y="2531"/>
                    <a:pt x="5296" y="2543"/>
                    <a:pt x="5213" y="2543"/>
                  </a:cubicBezTo>
                  <a:cubicBezTo>
                    <a:pt x="4858" y="2543"/>
                    <a:pt x="4527" y="2329"/>
                    <a:pt x="4368" y="1998"/>
                  </a:cubicBezTo>
                  <a:cubicBezTo>
                    <a:pt x="4171" y="1555"/>
                    <a:pt x="4220" y="1031"/>
                    <a:pt x="4515" y="637"/>
                  </a:cubicBezTo>
                  <a:cubicBezTo>
                    <a:pt x="4772" y="300"/>
                    <a:pt x="5228" y="140"/>
                    <a:pt x="5702" y="140"/>
                  </a:cubicBezTo>
                  <a:cubicBezTo>
                    <a:pt x="5803" y="140"/>
                    <a:pt x="5906" y="148"/>
                    <a:pt x="6007" y="162"/>
                  </a:cubicBezTo>
                  <a:cubicBezTo>
                    <a:pt x="7203" y="293"/>
                    <a:pt x="7908" y="1998"/>
                    <a:pt x="7187" y="3145"/>
                  </a:cubicBezTo>
                  <a:cubicBezTo>
                    <a:pt x="6941" y="3506"/>
                    <a:pt x="6613" y="3801"/>
                    <a:pt x="6220" y="3998"/>
                  </a:cubicBezTo>
                  <a:cubicBezTo>
                    <a:pt x="5833" y="4164"/>
                    <a:pt x="5383" y="4247"/>
                    <a:pt x="4857" y="4247"/>
                  </a:cubicBezTo>
                  <a:cubicBezTo>
                    <a:pt x="4448" y="4247"/>
                    <a:pt x="3992" y="4196"/>
                    <a:pt x="3483" y="4096"/>
                  </a:cubicBezTo>
                  <a:cubicBezTo>
                    <a:pt x="3180" y="4035"/>
                    <a:pt x="2882" y="4004"/>
                    <a:pt x="2598" y="4004"/>
                  </a:cubicBezTo>
                  <a:cubicBezTo>
                    <a:pt x="1280" y="4004"/>
                    <a:pt x="230" y="4660"/>
                    <a:pt x="122" y="5981"/>
                  </a:cubicBezTo>
                  <a:cubicBezTo>
                    <a:pt x="0" y="7459"/>
                    <a:pt x="899" y="8016"/>
                    <a:pt x="1025" y="8087"/>
                  </a:cubicBezTo>
                  <a:lnTo>
                    <a:pt x="1025" y="8087"/>
                  </a:lnTo>
                  <a:cubicBezTo>
                    <a:pt x="1021" y="8081"/>
                    <a:pt x="1017" y="8072"/>
                    <a:pt x="1007" y="8063"/>
                  </a:cubicBezTo>
                  <a:cubicBezTo>
                    <a:pt x="434" y="7423"/>
                    <a:pt x="598" y="6227"/>
                    <a:pt x="598" y="6227"/>
                  </a:cubicBezTo>
                  <a:cubicBezTo>
                    <a:pt x="680" y="5702"/>
                    <a:pt x="942" y="5243"/>
                    <a:pt x="1335" y="4899"/>
                  </a:cubicBezTo>
                  <a:cubicBezTo>
                    <a:pt x="1916" y="4458"/>
                    <a:pt x="2656" y="4373"/>
                    <a:pt x="3144" y="4373"/>
                  </a:cubicBezTo>
                  <a:cubicBezTo>
                    <a:pt x="3455" y="4373"/>
                    <a:pt x="3663" y="4407"/>
                    <a:pt x="3663" y="4407"/>
                  </a:cubicBezTo>
                  <a:cubicBezTo>
                    <a:pt x="3909" y="4440"/>
                    <a:pt x="4138" y="4457"/>
                    <a:pt x="4351" y="4457"/>
                  </a:cubicBezTo>
                  <a:cubicBezTo>
                    <a:pt x="4458" y="4463"/>
                    <a:pt x="4567" y="4467"/>
                    <a:pt x="4676" y="4467"/>
                  </a:cubicBezTo>
                  <a:cubicBezTo>
                    <a:pt x="5648" y="4467"/>
                    <a:pt x="6714" y="4184"/>
                    <a:pt x="7318" y="3227"/>
                  </a:cubicBezTo>
                  <a:cubicBezTo>
                    <a:pt x="8105" y="1981"/>
                    <a:pt x="7351" y="178"/>
                    <a:pt x="6023" y="15"/>
                  </a:cubicBezTo>
                  <a:cubicBezTo>
                    <a:pt x="5936" y="5"/>
                    <a:pt x="5848" y="1"/>
                    <a:pt x="5761" y="1"/>
                  </a:cubicBezTo>
                  <a:close/>
                  <a:moveTo>
                    <a:pt x="1025" y="8087"/>
                  </a:moveTo>
                  <a:lnTo>
                    <a:pt x="1025" y="8087"/>
                  </a:lnTo>
                  <a:cubicBezTo>
                    <a:pt x="1029" y="8092"/>
                    <a:pt x="1033" y="8095"/>
                    <a:pt x="1040" y="8095"/>
                  </a:cubicBezTo>
                  <a:cubicBezTo>
                    <a:pt x="1040" y="8095"/>
                    <a:pt x="1035" y="8093"/>
                    <a:pt x="1025" y="808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4306850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4335525" y="4887250"/>
              <a:ext cx="116425" cy="59725"/>
            </a:xfrm>
            <a:custGeom>
              <a:avLst/>
              <a:gdLst/>
              <a:ahLst/>
              <a:cxnLst/>
              <a:rect l="l" t="t" r="r" b="b"/>
              <a:pathLst>
                <a:path w="4657" h="2389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2" y="210"/>
                    <a:pt x="160" y="203"/>
                    <a:pt x="235" y="203"/>
                  </a:cubicBezTo>
                  <a:cubicBezTo>
                    <a:pt x="716" y="203"/>
                    <a:pt x="1035" y="513"/>
                    <a:pt x="935" y="996"/>
                  </a:cubicBezTo>
                  <a:cubicBezTo>
                    <a:pt x="804" y="1406"/>
                    <a:pt x="952" y="1864"/>
                    <a:pt x="1312" y="2127"/>
                  </a:cubicBezTo>
                  <a:cubicBezTo>
                    <a:pt x="1624" y="2389"/>
                    <a:pt x="2542" y="2389"/>
                    <a:pt x="2542" y="2389"/>
                  </a:cubicBezTo>
                  <a:cubicBezTo>
                    <a:pt x="2296" y="2241"/>
                    <a:pt x="2525" y="1881"/>
                    <a:pt x="2689" y="1455"/>
                  </a:cubicBezTo>
                  <a:cubicBezTo>
                    <a:pt x="2845" y="1034"/>
                    <a:pt x="2423" y="880"/>
                    <a:pt x="2226" y="880"/>
                  </a:cubicBezTo>
                  <a:cubicBezTo>
                    <a:pt x="2216" y="880"/>
                    <a:pt x="2206" y="880"/>
                    <a:pt x="2197" y="881"/>
                  </a:cubicBezTo>
                  <a:cubicBezTo>
                    <a:pt x="2103" y="890"/>
                    <a:pt x="2025" y="911"/>
                    <a:pt x="1951" y="911"/>
                  </a:cubicBezTo>
                  <a:cubicBezTo>
                    <a:pt x="1896" y="911"/>
                    <a:pt x="1843" y="900"/>
                    <a:pt x="1788" y="865"/>
                  </a:cubicBezTo>
                  <a:cubicBezTo>
                    <a:pt x="1681" y="798"/>
                    <a:pt x="1726" y="580"/>
                    <a:pt x="2002" y="580"/>
                  </a:cubicBezTo>
                  <a:cubicBezTo>
                    <a:pt x="2066" y="580"/>
                    <a:pt x="2141" y="591"/>
                    <a:pt x="2230" y="619"/>
                  </a:cubicBezTo>
                  <a:cubicBezTo>
                    <a:pt x="2705" y="783"/>
                    <a:pt x="2574" y="1242"/>
                    <a:pt x="3296" y="1389"/>
                  </a:cubicBezTo>
                  <a:cubicBezTo>
                    <a:pt x="3352" y="1400"/>
                    <a:pt x="3405" y="1406"/>
                    <a:pt x="3455" y="1406"/>
                  </a:cubicBezTo>
                  <a:cubicBezTo>
                    <a:pt x="4058" y="1406"/>
                    <a:pt x="4203" y="643"/>
                    <a:pt x="4279" y="537"/>
                  </a:cubicBezTo>
                  <a:cubicBezTo>
                    <a:pt x="4394" y="406"/>
                    <a:pt x="4525" y="275"/>
                    <a:pt x="4656" y="160"/>
                  </a:cubicBezTo>
                  <a:lnTo>
                    <a:pt x="4656" y="160"/>
                  </a:lnTo>
                  <a:cubicBezTo>
                    <a:pt x="4447" y="274"/>
                    <a:pt x="4071" y="394"/>
                    <a:pt x="3536" y="394"/>
                  </a:cubicBezTo>
                  <a:cubicBezTo>
                    <a:pt x="3150" y="394"/>
                    <a:pt x="2681" y="332"/>
                    <a:pt x="2132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4342100" y="4778125"/>
              <a:ext cx="80325" cy="84125"/>
            </a:xfrm>
            <a:custGeom>
              <a:avLst/>
              <a:gdLst/>
              <a:ahLst/>
              <a:cxnLst/>
              <a:rect l="l" t="t" r="r" b="b"/>
              <a:pathLst>
                <a:path w="3213" h="3365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508" y="279"/>
                    <a:pt x="1443" y="722"/>
                    <a:pt x="721" y="1345"/>
                  </a:cubicBezTo>
                  <a:cubicBezTo>
                    <a:pt x="0" y="1968"/>
                    <a:pt x="213" y="2427"/>
                    <a:pt x="361" y="2689"/>
                  </a:cubicBezTo>
                  <a:cubicBezTo>
                    <a:pt x="459" y="2804"/>
                    <a:pt x="426" y="3000"/>
                    <a:pt x="295" y="3099"/>
                  </a:cubicBezTo>
                  <a:cubicBezTo>
                    <a:pt x="1393" y="2984"/>
                    <a:pt x="1246" y="2345"/>
                    <a:pt x="1180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4" y="2066"/>
                    <a:pt x="1344" y="2361"/>
                  </a:cubicBezTo>
                  <a:cubicBezTo>
                    <a:pt x="1328" y="2640"/>
                    <a:pt x="1279" y="3295"/>
                    <a:pt x="2115" y="3361"/>
                  </a:cubicBezTo>
                  <a:cubicBezTo>
                    <a:pt x="2146" y="3363"/>
                    <a:pt x="2176" y="3365"/>
                    <a:pt x="2205" y="3365"/>
                  </a:cubicBezTo>
                  <a:cubicBezTo>
                    <a:pt x="2984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7" y="2618"/>
                    <a:pt x="2777" y="2618"/>
                  </a:cubicBezTo>
                  <a:cubicBezTo>
                    <a:pt x="2327" y="2618"/>
                    <a:pt x="1803" y="2418"/>
                    <a:pt x="1574" y="1656"/>
                  </a:cubicBezTo>
                  <a:cubicBezTo>
                    <a:pt x="1377" y="1083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4457250" y="4658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299" y="0"/>
                  </a:moveTo>
                  <a:cubicBezTo>
                    <a:pt x="983" y="0"/>
                    <a:pt x="738" y="369"/>
                    <a:pt x="738" y="369"/>
                  </a:cubicBezTo>
                  <a:cubicBezTo>
                    <a:pt x="0" y="1500"/>
                    <a:pt x="820" y="3286"/>
                    <a:pt x="967" y="5171"/>
                  </a:cubicBezTo>
                  <a:cubicBezTo>
                    <a:pt x="1115" y="7056"/>
                    <a:pt x="459" y="7663"/>
                    <a:pt x="459" y="7663"/>
                  </a:cubicBezTo>
                  <a:cubicBezTo>
                    <a:pt x="1148" y="7122"/>
                    <a:pt x="1311" y="5351"/>
                    <a:pt x="1180" y="3991"/>
                  </a:cubicBezTo>
                  <a:cubicBezTo>
                    <a:pt x="1049" y="2631"/>
                    <a:pt x="1066" y="1352"/>
                    <a:pt x="1328" y="1090"/>
                  </a:cubicBezTo>
                  <a:cubicBezTo>
                    <a:pt x="1590" y="828"/>
                    <a:pt x="1934" y="287"/>
                    <a:pt x="1508" y="57"/>
                  </a:cubicBezTo>
                  <a:cubicBezTo>
                    <a:pt x="1436" y="17"/>
                    <a:pt x="1366" y="0"/>
                    <a:pt x="12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411750" y="4633500"/>
              <a:ext cx="213125" cy="254475"/>
            </a:xfrm>
            <a:custGeom>
              <a:avLst/>
              <a:gdLst/>
              <a:ahLst/>
              <a:cxnLst/>
              <a:rect l="l" t="t" r="r" b="b"/>
              <a:pathLst>
                <a:path w="8525" h="10179" extrusionOk="0">
                  <a:moveTo>
                    <a:pt x="6265" y="1"/>
                  </a:moveTo>
                  <a:cubicBezTo>
                    <a:pt x="6069" y="1"/>
                    <a:pt x="5870" y="22"/>
                    <a:pt x="5672" y="65"/>
                  </a:cubicBezTo>
                  <a:cubicBezTo>
                    <a:pt x="4492" y="328"/>
                    <a:pt x="3722" y="1573"/>
                    <a:pt x="3492" y="2835"/>
                  </a:cubicBezTo>
                  <a:cubicBezTo>
                    <a:pt x="3246" y="4147"/>
                    <a:pt x="3492" y="5376"/>
                    <a:pt x="3443" y="6474"/>
                  </a:cubicBezTo>
                  <a:cubicBezTo>
                    <a:pt x="3508" y="7474"/>
                    <a:pt x="3131" y="8441"/>
                    <a:pt x="2443" y="9130"/>
                  </a:cubicBezTo>
                  <a:cubicBezTo>
                    <a:pt x="1771" y="9752"/>
                    <a:pt x="902" y="10113"/>
                    <a:pt x="1" y="10179"/>
                  </a:cubicBezTo>
                  <a:cubicBezTo>
                    <a:pt x="919" y="10146"/>
                    <a:pt x="1804" y="9802"/>
                    <a:pt x="2492" y="9195"/>
                  </a:cubicBezTo>
                  <a:cubicBezTo>
                    <a:pt x="3230" y="8490"/>
                    <a:pt x="3640" y="7507"/>
                    <a:pt x="3590" y="6491"/>
                  </a:cubicBezTo>
                  <a:cubicBezTo>
                    <a:pt x="3656" y="5360"/>
                    <a:pt x="3426" y="4130"/>
                    <a:pt x="3656" y="2868"/>
                  </a:cubicBezTo>
                  <a:cubicBezTo>
                    <a:pt x="3902" y="1622"/>
                    <a:pt x="4590" y="475"/>
                    <a:pt x="5688" y="213"/>
                  </a:cubicBezTo>
                  <a:cubicBezTo>
                    <a:pt x="5820" y="180"/>
                    <a:pt x="5951" y="164"/>
                    <a:pt x="6082" y="147"/>
                  </a:cubicBezTo>
                  <a:cubicBezTo>
                    <a:pt x="6127" y="144"/>
                    <a:pt x="6171" y="142"/>
                    <a:pt x="6216" y="142"/>
                  </a:cubicBezTo>
                  <a:cubicBezTo>
                    <a:pt x="6613" y="142"/>
                    <a:pt x="7003" y="272"/>
                    <a:pt x="7328" y="508"/>
                  </a:cubicBezTo>
                  <a:cubicBezTo>
                    <a:pt x="8032" y="1082"/>
                    <a:pt x="7950" y="2327"/>
                    <a:pt x="7524" y="2704"/>
                  </a:cubicBezTo>
                  <a:cubicBezTo>
                    <a:pt x="7325" y="2882"/>
                    <a:pt x="7101" y="2955"/>
                    <a:pt x="6902" y="2955"/>
                  </a:cubicBezTo>
                  <a:cubicBezTo>
                    <a:pt x="6643" y="2955"/>
                    <a:pt x="6425" y="2831"/>
                    <a:pt x="6361" y="2655"/>
                  </a:cubicBezTo>
                  <a:lnTo>
                    <a:pt x="6361" y="2655"/>
                  </a:lnTo>
                  <a:cubicBezTo>
                    <a:pt x="6361" y="2655"/>
                    <a:pt x="6398" y="2660"/>
                    <a:pt x="6454" y="2660"/>
                  </a:cubicBezTo>
                  <a:cubicBezTo>
                    <a:pt x="6593" y="2660"/>
                    <a:pt x="6848" y="2627"/>
                    <a:pt x="6918" y="2393"/>
                  </a:cubicBezTo>
                  <a:cubicBezTo>
                    <a:pt x="7049" y="2081"/>
                    <a:pt x="6852" y="1737"/>
                    <a:pt x="6524" y="1672"/>
                  </a:cubicBezTo>
                  <a:cubicBezTo>
                    <a:pt x="6478" y="1658"/>
                    <a:pt x="6427" y="1651"/>
                    <a:pt x="6375" y="1651"/>
                  </a:cubicBezTo>
                  <a:cubicBezTo>
                    <a:pt x="6061" y="1651"/>
                    <a:pt x="5693" y="1905"/>
                    <a:pt x="5820" y="2426"/>
                  </a:cubicBezTo>
                  <a:cubicBezTo>
                    <a:pt x="5910" y="2809"/>
                    <a:pt x="6441" y="3106"/>
                    <a:pt x="6988" y="3106"/>
                  </a:cubicBezTo>
                  <a:cubicBezTo>
                    <a:pt x="7237" y="3106"/>
                    <a:pt x="7489" y="3045"/>
                    <a:pt x="7705" y="2901"/>
                  </a:cubicBezTo>
                  <a:cubicBezTo>
                    <a:pt x="8114" y="2671"/>
                    <a:pt x="8524" y="1967"/>
                    <a:pt x="8229" y="1180"/>
                  </a:cubicBezTo>
                  <a:cubicBezTo>
                    <a:pt x="8013" y="452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512975" y="4669200"/>
              <a:ext cx="62300" cy="52700"/>
            </a:xfrm>
            <a:custGeom>
              <a:avLst/>
              <a:gdLst/>
              <a:ahLst/>
              <a:cxnLst/>
              <a:rect l="l" t="t" r="r" b="b"/>
              <a:pathLst>
                <a:path w="2492" h="2108" extrusionOk="0">
                  <a:moveTo>
                    <a:pt x="709" y="1"/>
                  </a:moveTo>
                  <a:cubicBezTo>
                    <a:pt x="635" y="1"/>
                    <a:pt x="558" y="11"/>
                    <a:pt x="476" y="31"/>
                  </a:cubicBezTo>
                  <a:cubicBezTo>
                    <a:pt x="590" y="96"/>
                    <a:pt x="623" y="276"/>
                    <a:pt x="525" y="375"/>
                  </a:cubicBezTo>
                  <a:cubicBezTo>
                    <a:pt x="377" y="604"/>
                    <a:pt x="0" y="1309"/>
                    <a:pt x="541" y="1866"/>
                  </a:cubicBezTo>
                  <a:cubicBezTo>
                    <a:pt x="725" y="2045"/>
                    <a:pt x="981" y="2107"/>
                    <a:pt x="1247" y="2107"/>
                  </a:cubicBezTo>
                  <a:cubicBezTo>
                    <a:pt x="1787" y="2107"/>
                    <a:pt x="2371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8" y="1788"/>
                    <a:pt x="2404" y="1788"/>
                  </a:cubicBezTo>
                  <a:cubicBezTo>
                    <a:pt x="2187" y="1788"/>
                    <a:pt x="1636" y="1725"/>
                    <a:pt x="1558" y="1096"/>
                  </a:cubicBezTo>
                  <a:cubicBezTo>
                    <a:pt x="1472" y="401"/>
                    <a:pt x="1179" y="1"/>
                    <a:pt x="7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515850" y="4672400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6" y="2066"/>
                    <a:pt x="1901" y="1771"/>
                    <a:pt x="1000" y="2410"/>
                  </a:cubicBezTo>
                  <a:cubicBezTo>
                    <a:pt x="98" y="3033"/>
                    <a:pt x="197" y="3951"/>
                    <a:pt x="180" y="4459"/>
                  </a:cubicBezTo>
                  <a:cubicBezTo>
                    <a:pt x="197" y="4803"/>
                    <a:pt x="131" y="5148"/>
                    <a:pt x="0" y="5476"/>
                  </a:cubicBezTo>
                  <a:cubicBezTo>
                    <a:pt x="295" y="5279"/>
                    <a:pt x="475" y="4918"/>
                    <a:pt x="443" y="4558"/>
                  </a:cubicBezTo>
                  <a:cubicBezTo>
                    <a:pt x="427" y="3915"/>
                    <a:pt x="498" y="3186"/>
                    <a:pt x="694" y="3186"/>
                  </a:cubicBezTo>
                  <a:cubicBezTo>
                    <a:pt x="708" y="3186"/>
                    <a:pt x="723" y="3190"/>
                    <a:pt x="738" y="3197"/>
                  </a:cubicBezTo>
                  <a:cubicBezTo>
                    <a:pt x="967" y="3312"/>
                    <a:pt x="787" y="3558"/>
                    <a:pt x="705" y="3705"/>
                  </a:cubicBezTo>
                  <a:cubicBezTo>
                    <a:pt x="607" y="3853"/>
                    <a:pt x="443" y="4525"/>
                    <a:pt x="1164" y="4935"/>
                  </a:cubicBezTo>
                  <a:cubicBezTo>
                    <a:pt x="1164" y="4935"/>
                    <a:pt x="1164" y="4935"/>
                    <a:pt x="1164" y="4935"/>
                  </a:cubicBezTo>
                  <a:cubicBezTo>
                    <a:pt x="1173" y="4935"/>
                    <a:pt x="957" y="4422"/>
                    <a:pt x="1344" y="4148"/>
                  </a:cubicBezTo>
                  <a:cubicBezTo>
                    <a:pt x="1754" y="3869"/>
                    <a:pt x="2016" y="3705"/>
                    <a:pt x="1967" y="3132"/>
                  </a:cubicBezTo>
                  <a:cubicBezTo>
                    <a:pt x="1923" y="2608"/>
                    <a:pt x="2266" y="2175"/>
                    <a:pt x="2493" y="2175"/>
                  </a:cubicBezTo>
                  <a:cubicBezTo>
                    <a:pt x="2522" y="2175"/>
                    <a:pt x="2549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29" y="2722"/>
                    <a:pt x="2197" y="2984"/>
                    <a:pt x="2344" y="3148"/>
                  </a:cubicBezTo>
                  <a:cubicBezTo>
                    <a:pt x="2557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4" y="3810"/>
                  </a:cubicBezTo>
                  <a:cubicBezTo>
                    <a:pt x="2690" y="3810"/>
                    <a:pt x="3468" y="3732"/>
                    <a:pt x="3950" y="3033"/>
                  </a:cubicBezTo>
                  <a:cubicBezTo>
                    <a:pt x="4590" y="2148"/>
                    <a:pt x="4819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602725" y="4634225"/>
              <a:ext cx="74175" cy="48800"/>
            </a:xfrm>
            <a:custGeom>
              <a:avLst/>
              <a:gdLst/>
              <a:ahLst/>
              <a:cxnLst/>
              <a:rect l="l" t="t" r="r" b="b"/>
              <a:pathLst>
                <a:path w="2967" h="1952" extrusionOk="0">
                  <a:moveTo>
                    <a:pt x="915" y="0"/>
                  </a:moveTo>
                  <a:cubicBezTo>
                    <a:pt x="651" y="0"/>
                    <a:pt x="348" y="26"/>
                    <a:pt x="0" y="85"/>
                  </a:cubicBezTo>
                  <a:cubicBezTo>
                    <a:pt x="410" y="135"/>
                    <a:pt x="754" y="413"/>
                    <a:pt x="918" y="790"/>
                  </a:cubicBezTo>
                  <a:cubicBezTo>
                    <a:pt x="1124" y="1305"/>
                    <a:pt x="1491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787" y="1725"/>
                    <a:pt x="2672" y="1561"/>
                    <a:pt x="2672" y="1380"/>
                  </a:cubicBezTo>
                  <a:cubicBezTo>
                    <a:pt x="2672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4669100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5" y="0"/>
                  </a:moveTo>
                  <a:cubicBezTo>
                    <a:pt x="795" y="0"/>
                    <a:pt x="636" y="142"/>
                    <a:pt x="623" y="325"/>
                  </a:cubicBezTo>
                  <a:cubicBezTo>
                    <a:pt x="623" y="488"/>
                    <a:pt x="756" y="593"/>
                    <a:pt x="897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7" y="275"/>
                    <a:pt x="1011" y="268"/>
                    <a:pt x="987" y="268"/>
                  </a:cubicBezTo>
                  <a:cubicBezTo>
                    <a:pt x="917" y="268"/>
                    <a:pt x="877" y="333"/>
                    <a:pt x="902" y="406"/>
                  </a:cubicBezTo>
                  <a:cubicBezTo>
                    <a:pt x="907" y="439"/>
                    <a:pt x="890" y="453"/>
                    <a:pt x="865" y="453"/>
                  </a:cubicBezTo>
                  <a:cubicBezTo>
                    <a:pt x="813" y="453"/>
                    <a:pt x="727" y="391"/>
                    <a:pt x="738" y="292"/>
                  </a:cubicBezTo>
                  <a:cubicBezTo>
                    <a:pt x="750" y="160"/>
                    <a:pt x="866" y="73"/>
                    <a:pt x="986" y="73"/>
                  </a:cubicBezTo>
                  <a:cubicBezTo>
                    <a:pt x="1030" y="73"/>
                    <a:pt x="1075" y="85"/>
                    <a:pt x="1115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7" y="899"/>
                    <a:pt x="693" y="900"/>
                    <a:pt x="678" y="900"/>
                  </a:cubicBezTo>
                  <a:cubicBezTo>
                    <a:pt x="319" y="900"/>
                    <a:pt x="1" y="521"/>
                    <a:pt x="0" y="521"/>
                  </a:cubicBezTo>
                  <a:lnTo>
                    <a:pt x="0" y="521"/>
                  </a:lnTo>
                  <a:cubicBezTo>
                    <a:pt x="0" y="702"/>
                    <a:pt x="82" y="882"/>
                    <a:pt x="230" y="1013"/>
                  </a:cubicBezTo>
                  <a:cubicBezTo>
                    <a:pt x="344" y="1096"/>
                    <a:pt x="485" y="1140"/>
                    <a:pt x="626" y="1140"/>
                  </a:cubicBezTo>
                  <a:cubicBezTo>
                    <a:pt x="708" y="1140"/>
                    <a:pt x="791" y="1125"/>
                    <a:pt x="869" y="1095"/>
                  </a:cubicBezTo>
                  <a:cubicBezTo>
                    <a:pt x="1082" y="1029"/>
                    <a:pt x="1263" y="865"/>
                    <a:pt x="1345" y="669"/>
                  </a:cubicBezTo>
                  <a:cubicBezTo>
                    <a:pt x="1459" y="423"/>
                    <a:pt x="1345" y="144"/>
                    <a:pt x="1115" y="29"/>
                  </a:cubicBezTo>
                  <a:cubicBezTo>
                    <a:pt x="1068" y="10"/>
                    <a:pt x="1021" y="0"/>
                    <a:pt x="9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4101550" y="481497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67" y="1"/>
                  </a:moveTo>
                  <a:cubicBezTo>
                    <a:pt x="1538" y="1"/>
                    <a:pt x="1034" y="248"/>
                    <a:pt x="705" y="690"/>
                  </a:cubicBezTo>
                  <a:cubicBezTo>
                    <a:pt x="361" y="1182"/>
                    <a:pt x="312" y="1821"/>
                    <a:pt x="574" y="2362"/>
                  </a:cubicBezTo>
                  <a:cubicBezTo>
                    <a:pt x="808" y="2784"/>
                    <a:pt x="1243" y="3021"/>
                    <a:pt x="1693" y="3021"/>
                  </a:cubicBezTo>
                  <a:cubicBezTo>
                    <a:pt x="1873" y="3021"/>
                    <a:pt x="2056" y="2983"/>
                    <a:pt x="2230" y="2903"/>
                  </a:cubicBezTo>
                  <a:cubicBezTo>
                    <a:pt x="2934" y="2723"/>
                    <a:pt x="3082" y="1789"/>
                    <a:pt x="2459" y="1412"/>
                  </a:cubicBezTo>
                  <a:cubicBezTo>
                    <a:pt x="2380" y="1371"/>
                    <a:pt x="2299" y="1352"/>
                    <a:pt x="2221" y="1352"/>
                  </a:cubicBezTo>
                  <a:cubicBezTo>
                    <a:pt x="1890" y="1352"/>
                    <a:pt x="1602" y="1680"/>
                    <a:pt x="1722" y="2051"/>
                  </a:cubicBezTo>
                  <a:cubicBezTo>
                    <a:pt x="1858" y="2324"/>
                    <a:pt x="2165" y="2347"/>
                    <a:pt x="2302" y="2347"/>
                  </a:cubicBezTo>
                  <a:cubicBezTo>
                    <a:pt x="2329" y="2347"/>
                    <a:pt x="2350" y="2346"/>
                    <a:pt x="2361" y="2346"/>
                  </a:cubicBezTo>
                  <a:cubicBezTo>
                    <a:pt x="2426" y="2346"/>
                    <a:pt x="2426" y="2379"/>
                    <a:pt x="2426" y="2379"/>
                  </a:cubicBezTo>
                  <a:cubicBezTo>
                    <a:pt x="2470" y="2570"/>
                    <a:pt x="2224" y="2866"/>
                    <a:pt x="1759" y="2866"/>
                  </a:cubicBezTo>
                  <a:cubicBezTo>
                    <a:pt x="1706" y="2866"/>
                    <a:pt x="1650" y="2863"/>
                    <a:pt x="1590" y="2854"/>
                  </a:cubicBezTo>
                  <a:cubicBezTo>
                    <a:pt x="1394" y="2805"/>
                    <a:pt x="1213" y="2723"/>
                    <a:pt x="1082" y="2575"/>
                  </a:cubicBezTo>
                  <a:cubicBezTo>
                    <a:pt x="394" y="1936"/>
                    <a:pt x="722" y="559"/>
                    <a:pt x="1738" y="297"/>
                  </a:cubicBezTo>
                  <a:cubicBezTo>
                    <a:pt x="1885" y="256"/>
                    <a:pt x="2037" y="236"/>
                    <a:pt x="2189" y="236"/>
                  </a:cubicBezTo>
                  <a:cubicBezTo>
                    <a:pt x="2340" y="236"/>
                    <a:pt x="2492" y="256"/>
                    <a:pt x="2639" y="297"/>
                  </a:cubicBezTo>
                  <a:cubicBezTo>
                    <a:pt x="3279" y="461"/>
                    <a:pt x="3721" y="1051"/>
                    <a:pt x="3754" y="1707"/>
                  </a:cubicBezTo>
                  <a:cubicBezTo>
                    <a:pt x="3803" y="2444"/>
                    <a:pt x="3426" y="3182"/>
                    <a:pt x="2853" y="3723"/>
                  </a:cubicBezTo>
                  <a:cubicBezTo>
                    <a:pt x="2295" y="4247"/>
                    <a:pt x="1541" y="4559"/>
                    <a:pt x="968" y="5100"/>
                  </a:cubicBezTo>
                  <a:cubicBezTo>
                    <a:pt x="410" y="5591"/>
                    <a:pt x="66" y="6296"/>
                    <a:pt x="17" y="7067"/>
                  </a:cubicBezTo>
                  <a:cubicBezTo>
                    <a:pt x="0" y="7771"/>
                    <a:pt x="377" y="8493"/>
                    <a:pt x="1033" y="8673"/>
                  </a:cubicBezTo>
                  <a:cubicBezTo>
                    <a:pt x="1164" y="8719"/>
                    <a:pt x="1299" y="8740"/>
                    <a:pt x="1432" y="8740"/>
                  </a:cubicBezTo>
                  <a:cubicBezTo>
                    <a:pt x="1918" y="8740"/>
                    <a:pt x="2380" y="8455"/>
                    <a:pt x="2508" y="8017"/>
                  </a:cubicBezTo>
                  <a:cubicBezTo>
                    <a:pt x="2705" y="7542"/>
                    <a:pt x="2492" y="7001"/>
                    <a:pt x="2033" y="6788"/>
                  </a:cubicBezTo>
                  <a:cubicBezTo>
                    <a:pt x="1935" y="6722"/>
                    <a:pt x="1803" y="6690"/>
                    <a:pt x="1689" y="6690"/>
                  </a:cubicBezTo>
                  <a:cubicBezTo>
                    <a:pt x="1653" y="6685"/>
                    <a:pt x="1617" y="6683"/>
                    <a:pt x="1581" y="6683"/>
                  </a:cubicBezTo>
                  <a:cubicBezTo>
                    <a:pt x="1245" y="6683"/>
                    <a:pt x="940" y="6890"/>
                    <a:pt x="836" y="7231"/>
                  </a:cubicBezTo>
                  <a:cubicBezTo>
                    <a:pt x="706" y="7714"/>
                    <a:pt x="992" y="7990"/>
                    <a:pt x="1305" y="7990"/>
                  </a:cubicBezTo>
                  <a:cubicBezTo>
                    <a:pt x="1384" y="7990"/>
                    <a:pt x="1465" y="7972"/>
                    <a:pt x="1541" y="7935"/>
                  </a:cubicBezTo>
                  <a:cubicBezTo>
                    <a:pt x="1853" y="7771"/>
                    <a:pt x="1918" y="7345"/>
                    <a:pt x="1672" y="7116"/>
                  </a:cubicBezTo>
                  <a:cubicBezTo>
                    <a:pt x="1588" y="7041"/>
                    <a:pt x="1488" y="7003"/>
                    <a:pt x="1387" y="7003"/>
                  </a:cubicBezTo>
                  <a:cubicBezTo>
                    <a:pt x="1311" y="7003"/>
                    <a:pt x="1234" y="7024"/>
                    <a:pt x="1164" y="7067"/>
                  </a:cubicBezTo>
                  <a:cubicBezTo>
                    <a:pt x="1148" y="7073"/>
                    <a:pt x="1136" y="7076"/>
                    <a:pt x="1128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13" y="6813"/>
                    <a:pt x="1505" y="6785"/>
                    <a:pt x="1645" y="6785"/>
                  </a:cubicBezTo>
                  <a:cubicBezTo>
                    <a:pt x="1692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2000" y="6837"/>
                  </a:cubicBezTo>
                  <a:cubicBezTo>
                    <a:pt x="2443" y="7034"/>
                    <a:pt x="2639" y="7558"/>
                    <a:pt x="2443" y="8001"/>
                  </a:cubicBezTo>
                  <a:cubicBezTo>
                    <a:pt x="2269" y="8398"/>
                    <a:pt x="1880" y="8635"/>
                    <a:pt x="1467" y="8635"/>
                  </a:cubicBezTo>
                  <a:cubicBezTo>
                    <a:pt x="1334" y="8635"/>
                    <a:pt x="1198" y="8610"/>
                    <a:pt x="1066" y="8558"/>
                  </a:cubicBezTo>
                  <a:cubicBezTo>
                    <a:pt x="492" y="8394"/>
                    <a:pt x="132" y="7722"/>
                    <a:pt x="164" y="7050"/>
                  </a:cubicBezTo>
                  <a:cubicBezTo>
                    <a:pt x="230" y="6345"/>
                    <a:pt x="558" y="5673"/>
                    <a:pt x="1082" y="5214"/>
                  </a:cubicBezTo>
                  <a:cubicBezTo>
                    <a:pt x="1640" y="4706"/>
                    <a:pt x="2394" y="4428"/>
                    <a:pt x="2984" y="3838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2" y="904"/>
                    <a:pt x="3295" y="248"/>
                    <a:pt x="2541" y="68"/>
                  </a:cubicBezTo>
                  <a:cubicBezTo>
                    <a:pt x="2383" y="23"/>
                    <a:pt x="2224" y="1"/>
                    <a:pt x="20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4103200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08" y="0"/>
                  </a:moveTo>
                  <a:cubicBezTo>
                    <a:pt x="1508" y="0"/>
                    <a:pt x="1377" y="66"/>
                    <a:pt x="1360" y="164"/>
                  </a:cubicBezTo>
                  <a:cubicBezTo>
                    <a:pt x="1330" y="240"/>
                    <a:pt x="1244" y="330"/>
                    <a:pt x="1075" y="330"/>
                  </a:cubicBezTo>
                  <a:cubicBezTo>
                    <a:pt x="1061" y="330"/>
                    <a:pt x="1047" y="329"/>
                    <a:pt x="1033" y="328"/>
                  </a:cubicBezTo>
                  <a:cubicBezTo>
                    <a:pt x="836" y="328"/>
                    <a:pt x="0" y="393"/>
                    <a:pt x="49" y="2410"/>
                  </a:cubicBezTo>
                  <a:cubicBezTo>
                    <a:pt x="49" y="2410"/>
                    <a:pt x="131" y="1672"/>
                    <a:pt x="770" y="1393"/>
                  </a:cubicBezTo>
                  <a:cubicBezTo>
                    <a:pt x="1393" y="1115"/>
                    <a:pt x="1721" y="852"/>
                    <a:pt x="1606" y="475"/>
                  </a:cubicBezTo>
                  <a:cubicBezTo>
                    <a:pt x="1492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120800" y="4719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6" y="656"/>
                    <a:pt x="4181" y="2180"/>
                    <a:pt x="4263" y="4409"/>
                  </a:cubicBezTo>
                  <a:cubicBezTo>
                    <a:pt x="4345" y="6262"/>
                    <a:pt x="3263" y="7966"/>
                    <a:pt x="1558" y="8688"/>
                  </a:cubicBezTo>
                  <a:cubicBezTo>
                    <a:pt x="230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8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17"/>
                  </a:cubicBezTo>
                  <a:cubicBezTo>
                    <a:pt x="2480" y="8782"/>
                    <a:pt x="2329" y="8691"/>
                    <a:pt x="2169" y="8691"/>
                  </a:cubicBezTo>
                  <a:cubicBezTo>
                    <a:pt x="2135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590" y="6737"/>
                    <a:pt x="4525" y="7098"/>
                    <a:pt x="5459" y="6606"/>
                  </a:cubicBezTo>
                  <a:cubicBezTo>
                    <a:pt x="6393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7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6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8" y="5917"/>
                    <a:pt x="4607" y="5131"/>
                    <a:pt x="4722" y="4491"/>
                  </a:cubicBezTo>
                  <a:cubicBezTo>
                    <a:pt x="4820" y="3852"/>
                    <a:pt x="5099" y="4065"/>
                    <a:pt x="5672" y="3672"/>
                  </a:cubicBezTo>
                  <a:cubicBezTo>
                    <a:pt x="6230" y="3295"/>
                    <a:pt x="5934" y="2787"/>
                    <a:pt x="5869" y="2656"/>
                  </a:cubicBezTo>
                  <a:cubicBezTo>
                    <a:pt x="5836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53" y="2967"/>
                  </a:cubicBezTo>
                  <a:cubicBezTo>
                    <a:pt x="4853" y="3114"/>
                    <a:pt x="4755" y="3293"/>
                    <a:pt x="4622" y="3293"/>
                  </a:cubicBezTo>
                  <a:cubicBezTo>
                    <a:pt x="4591" y="3293"/>
                    <a:pt x="4558" y="3284"/>
                    <a:pt x="4525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7" y="2295"/>
                    <a:pt x="5180" y="2508"/>
                    <a:pt x="5639" y="1820"/>
                  </a:cubicBezTo>
                  <a:cubicBezTo>
                    <a:pt x="6049" y="1213"/>
                    <a:pt x="5476" y="574"/>
                    <a:pt x="5279" y="410"/>
                  </a:cubicBezTo>
                  <a:cubicBezTo>
                    <a:pt x="5164" y="295"/>
                    <a:pt x="5148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4160550" y="465620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8" y="1"/>
                  </a:moveTo>
                  <a:cubicBezTo>
                    <a:pt x="1304" y="1"/>
                    <a:pt x="959" y="125"/>
                    <a:pt x="689" y="419"/>
                  </a:cubicBezTo>
                  <a:cubicBezTo>
                    <a:pt x="1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705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4" y="7500"/>
                    <a:pt x="1525" y="5468"/>
                    <a:pt x="689" y="3435"/>
                  </a:cubicBezTo>
                  <a:cubicBezTo>
                    <a:pt x="312" y="2436"/>
                    <a:pt x="197" y="1239"/>
                    <a:pt x="804" y="501"/>
                  </a:cubicBezTo>
                  <a:cubicBezTo>
                    <a:pt x="1043" y="231"/>
                    <a:pt x="1358" y="115"/>
                    <a:pt x="1666" y="115"/>
                  </a:cubicBezTo>
                  <a:cubicBezTo>
                    <a:pt x="2180" y="115"/>
                    <a:pt x="2672" y="439"/>
                    <a:pt x="2755" y="911"/>
                  </a:cubicBezTo>
                  <a:cubicBezTo>
                    <a:pt x="2863" y="1436"/>
                    <a:pt x="2462" y="1917"/>
                    <a:pt x="1936" y="1917"/>
                  </a:cubicBezTo>
                  <a:cubicBezTo>
                    <a:pt x="1904" y="1917"/>
                    <a:pt x="1870" y="1915"/>
                    <a:pt x="1837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40" y="1813"/>
                    <a:pt x="1591" y="1747"/>
                  </a:cubicBezTo>
                  <a:cubicBezTo>
                    <a:pt x="1591" y="1747"/>
                    <a:pt x="1558" y="1698"/>
                    <a:pt x="1591" y="1649"/>
                  </a:cubicBezTo>
                  <a:cubicBezTo>
                    <a:pt x="1640" y="1616"/>
                    <a:pt x="1984" y="1632"/>
                    <a:pt x="2001" y="1321"/>
                  </a:cubicBezTo>
                  <a:cubicBezTo>
                    <a:pt x="2011" y="1069"/>
                    <a:pt x="1807" y="905"/>
                    <a:pt x="1598" y="905"/>
                  </a:cubicBezTo>
                  <a:cubicBezTo>
                    <a:pt x="1481" y="905"/>
                    <a:pt x="1362" y="957"/>
                    <a:pt x="1279" y="1075"/>
                  </a:cubicBezTo>
                  <a:cubicBezTo>
                    <a:pt x="1085" y="1334"/>
                    <a:pt x="1370" y="1960"/>
                    <a:pt x="1930" y="1960"/>
                  </a:cubicBezTo>
                  <a:cubicBezTo>
                    <a:pt x="1937" y="1960"/>
                    <a:pt x="1944" y="1960"/>
                    <a:pt x="1951" y="1960"/>
                  </a:cubicBezTo>
                  <a:cubicBezTo>
                    <a:pt x="2509" y="1960"/>
                    <a:pt x="2935" y="1452"/>
                    <a:pt x="2836" y="895"/>
                  </a:cubicBezTo>
                  <a:cubicBezTo>
                    <a:pt x="2764" y="375"/>
                    <a:pt x="2217" y="1"/>
                    <a:pt x="16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101550" y="4646175"/>
              <a:ext cx="69675" cy="20370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705" y="1"/>
                  </a:moveTo>
                  <a:cubicBezTo>
                    <a:pt x="705" y="1"/>
                    <a:pt x="66" y="181"/>
                    <a:pt x="214" y="1066"/>
                  </a:cubicBezTo>
                  <a:cubicBezTo>
                    <a:pt x="361" y="1968"/>
                    <a:pt x="1066" y="2443"/>
                    <a:pt x="1476" y="2902"/>
                  </a:cubicBezTo>
                  <a:cubicBezTo>
                    <a:pt x="1803" y="3263"/>
                    <a:pt x="2476" y="4131"/>
                    <a:pt x="2131" y="4967"/>
                  </a:cubicBezTo>
                  <a:cubicBezTo>
                    <a:pt x="2049" y="5197"/>
                    <a:pt x="1918" y="5394"/>
                    <a:pt x="1738" y="5557"/>
                  </a:cubicBezTo>
                  <a:cubicBezTo>
                    <a:pt x="1148" y="6066"/>
                    <a:pt x="754" y="6328"/>
                    <a:pt x="459" y="6754"/>
                  </a:cubicBezTo>
                  <a:cubicBezTo>
                    <a:pt x="164" y="7164"/>
                    <a:pt x="0" y="7639"/>
                    <a:pt x="17" y="8147"/>
                  </a:cubicBezTo>
                  <a:cubicBezTo>
                    <a:pt x="17" y="8000"/>
                    <a:pt x="66" y="6934"/>
                    <a:pt x="1213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1820" y="1279"/>
                    <a:pt x="361" y="1099"/>
                    <a:pt x="7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4185550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8" y="0"/>
                  </a:moveTo>
                  <a:cubicBezTo>
                    <a:pt x="1404" y="0"/>
                    <a:pt x="1372" y="6"/>
                    <a:pt x="1345" y="16"/>
                  </a:cubicBezTo>
                  <a:cubicBezTo>
                    <a:pt x="1017" y="114"/>
                    <a:pt x="951" y="376"/>
                    <a:pt x="1115" y="737"/>
                  </a:cubicBezTo>
                  <a:cubicBezTo>
                    <a:pt x="1279" y="1098"/>
                    <a:pt x="1771" y="1147"/>
                    <a:pt x="1640" y="2802"/>
                  </a:cubicBezTo>
                  <a:cubicBezTo>
                    <a:pt x="1509" y="4474"/>
                    <a:pt x="1" y="5458"/>
                    <a:pt x="1" y="5458"/>
                  </a:cubicBezTo>
                  <a:cubicBezTo>
                    <a:pt x="263" y="5409"/>
                    <a:pt x="1820" y="4458"/>
                    <a:pt x="2148" y="2425"/>
                  </a:cubicBezTo>
                  <a:cubicBezTo>
                    <a:pt x="2432" y="573"/>
                    <a:pt x="1790" y="0"/>
                    <a:pt x="14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4141300" y="43725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8" y="0"/>
                  </a:moveTo>
                  <a:cubicBezTo>
                    <a:pt x="1297" y="0"/>
                    <a:pt x="859" y="91"/>
                    <a:pt x="476" y="389"/>
                  </a:cubicBezTo>
                  <a:cubicBezTo>
                    <a:pt x="164" y="651"/>
                    <a:pt x="0" y="1061"/>
                    <a:pt x="50" y="1487"/>
                  </a:cubicBezTo>
                  <a:cubicBezTo>
                    <a:pt x="106" y="1999"/>
                    <a:pt x="632" y="2437"/>
                    <a:pt x="1231" y="2437"/>
                  </a:cubicBezTo>
                  <a:cubicBezTo>
                    <a:pt x="1322" y="2437"/>
                    <a:pt x="1415" y="2427"/>
                    <a:pt x="1508" y="2405"/>
                  </a:cubicBezTo>
                  <a:cubicBezTo>
                    <a:pt x="1623" y="2372"/>
                    <a:pt x="1721" y="2339"/>
                    <a:pt x="1820" y="2290"/>
                  </a:cubicBezTo>
                  <a:lnTo>
                    <a:pt x="1836" y="2290"/>
                  </a:lnTo>
                  <a:lnTo>
                    <a:pt x="1853" y="2274"/>
                  </a:lnTo>
                  <a:cubicBezTo>
                    <a:pt x="2148" y="2110"/>
                    <a:pt x="2312" y="1782"/>
                    <a:pt x="2262" y="1454"/>
                  </a:cubicBezTo>
                  <a:cubicBezTo>
                    <a:pt x="2212" y="1117"/>
                    <a:pt x="1925" y="894"/>
                    <a:pt x="1616" y="894"/>
                  </a:cubicBezTo>
                  <a:cubicBezTo>
                    <a:pt x="1520" y="894"/>
                    <a:pt x="1422" y="916"/>
                    <a:pt x="1328" y="963"/>
                  </a:cubicBezTo>
                  <a:cubicBezTo>
                    <a:pt x="967" y="1159"/>
                    <a:pt x="1066" y="1717"/>
                    <a:pt x="1476" y="1766"/>
                  </a:cubicBezTo>
                  <a:cubicBezTo>
                    <a:pt x="1506" y="1773"/>
                    <a:pt x="1537" y="1777"/>
                    <a:pt x="1567" y="1777"/>
                  </a:cubicBezTo>
                  <a:cubicBezTo>
                    <a:pt x="1791" y="1777"/>
                    <a:pt x="1978" y="1571"/>
                    <a:pt x="1935" y="1340"/>
                  </a:cubicBezTo>
                  <a:cubicBezTo>
                    <a:pt x="1928" y="1301"/>
                    <a:pt x="1955" y="1267"/>
                    <a:pt x="1992" y="1267"/>
                  </a:cubicBezTo>
                  <a:cubicBezTo>
                    <a:pt x="2049" y="1267"/>
                    <a:pt x="2128" y="1345"/>
                    <a:pt x="2148" y="1602"/>
                  </a:cubicBezTo>
                  <a:cubicBezTo>
                    <a:pt x="2164" y="1717"/>
                    <a:pt x="2131" y="1848"/>
                    <a:pt x="2082" y="1962"/>
                  </a:cubicBezTo>
                  <a:cubicBezTo>
                    <a:pt x="1935" y="2183"/>
                    <a:pt x="1695" y="2312"/>
                    <a:pt x="1434" y="2312"/>
                  </a:cubicBezTo>
                  <a:cubicBezTo>
                    <a:pt x="1404" y="2312"/>
                    <a:pt x="1374" y="2310"/>
                    <a:pt x="1344" y="2307"/>
                  </a:cubicBezTo>
                  <a:cubicBezTo>
                    <a:pt x="1334" y="2307"/>
                    <a:pt x="1324" y="2307"/>
                    <a:pt x="1313" y="2307"/>
                  </a:cubicBezTo>
                  <a:cubicBezTo>
                    <a:pt x="625" y="2307"/>
                    <a:pt x="141" y="1248"/>
                    <a:pt x="787" y="618"/>
                  </a:cubicBezTo>
                  <a:cubicBezTo>
                    <a:pt x="1061" y="323"/>
                    <a:pt x="1454" y="194"/>
                    <a:pt x="1874" y="194"/>
                  </a:cubicBezTo>
                  <a:cubicBezTo>
                    <a:pt x="2386" y="194"/>
                    <a:pt x="2938" y="385"/>
                    <a:pt x="3361" y="700"/>
                  </a:cubicBezTo>
                  <a:cubicBezTo>
                    <a:pt x="5098" y="1962"/>
                    <a:pt x="4836" y="4257"/>
                    <a:pt x="4328" y="5405"/>
                  </a:cubicBezTo>
                  <a:cubicBezTo>
                    <a:pt x="4065" y="6093"/>
                    <a:pt x="3606" y="6683"/>
                    <a:pt x="3016" y="7109"/>
                  </a:cubicBezTo>
                  <a:cubicBezTo>
                    <a:pt x="3623" y="6699"/>
                    <a:pt x="4115" y="6126"/>
                    <a:pt x="4410" y="5437"/>
                  </a:cubicBezTo>
                  <a:cubicBezTo>
                    <a:pt x="4951" y="4290"/>
                    <a:pt x="5278" y="1913"/>
                    <a:pt x="3459" y="553"/>
                  </a:cubicBezTo>
                  <a:cubicBezTo>
                    <a:pt x="3098" y="307"/>
                    <a:pt x="2689" y="127"/>
                    <a:pt x="2262" y="61"/>
                  </a:cubicBezTo>
                  <a:cubicBezTo>
                    <a:pt x="2096" y="27"/>
                    <a:pt x="1899" y="0"/>
                    <a:pt x="16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4171200" y="4234775"/>
              <a:ext cx="130350" cy="204900"/>
            </a:xfrm>
            <a:custGeom>
              <a:avLst/>
              <a:gdLst/>
              <a:ahLst/>
              <a:cxnLst/>
              <a:rect l="l" t="t" r="r" b="b"/>
              <a:pathLst>
                <a:path w="5214" h="8196" extrusionOk="0">
                  <a:moveTo>
                    <a:pt x="1083" y="0"/>
                  </a:moveTo>
                  <a:cubicBezTo>
                    <a:pt x="1" y="2852"/>
                    <a:pt x="1279" y="4376"/>
                    <a:pt x="2542" y="5606"/>
                  </a:cubicBezTo>
                  <a:cubicBezTo>
                    <a:pt x="3804" y="6852"/>
                    <a:pt x="3755" y="8196"/>
                    <a:pt x="3755" y="8196"/>
                  </a:cubicBezTo>
                  <a:cubicBezTo>
                    <a:pt x="4656" y="7294"/>
                    <a:pt x="3591" y="5589"/>
                    <a:pt x="4476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7" y="3147"/>
                    <a:pt x="3378" y="3000"/>
                    <a:pt x="3017" y="3737"/>
                  </a:cubicBezTo>
                  <a:cubicBezTo>
                    <a:pt x="2656" y="4442"/>
                    <a:pt x="3263" y="5803"/>
                    <a:pt x="3263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1" y="3360"/>
                    <a:pt x="2525" y="3000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72" y="2315"/>
                    <a:pt x="2443" y="2315"/>
                  </a:cubicBezTo>
                  <a:cubicBezTo>
                    <a:pt x="2327" y="2315"/>
                    <a:pt x="2161" y="2352"/>
                    <a:pt x="1952" y="2491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1" y="836"/>
                  </a:cubicBezTo>
                  <a:cubicBezTo>
                    <a:pt x="1017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4110975" y="420935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0" y="2345"/>
                    <a:pt x="2689" y="2066"/>
                    <a:pt x="2443" y="1820"/>
                  </a:cubicBezTo>
                  <a:cubicBezTo>
                    <a:pt x="2312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2"/>
                    <a:pt x="1935" y="1820"/>
                  </a:cubicBezTo>
                  <a:cubicBezTo>
                    <a:pt x="2033" y="2509"/>
                    <a:pt x="2082" y="2623"/>
                    <a:pt x="1869" y="2640"/>
                  </a:cubicBezTo>
                  <a:cubicBezTo>
                    <a:pt x="1859" y="2641"/>
                    <a:pt x="1850" y="2642"/>
                    <a:pt x="1841" y="2642"/>
                  </a:cubicBezTo>
                  <a:cubicBezTo>
                    <a:pt x="1645" y="2642"/>
                    <a:pt x="1707" y="2303"/>
                    <a:pt x="1754" y="2115"/>
                  </a:cubicBezTo>
                  <a:cubicBezTo>
                    <a:pt x="1820" y="1935"/>
                    <a:pt x="2066" y="1099"/>
                    <a:pt x="1410" y="820"/>
                  </a:cubicBezTo>
                  <a:cubicBezTo>
                    <a:pt x="754" y="542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4247425" y="442407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cubicBezTo>
                    <a:pt x="788" y="509"/>
                    <a:pt x="1050" y="1197"/>
                    <a:pt x="951" y="2476"/>
                  </a:cubicBezTo>
                  <a:cubicBezTo>
                    <a:pt x="853" y="3771"/>
                    <a:pt x="1" y="4262"/>
                    <a:pt x="1" y="4262"/>
                  </a:cubicBezTo>
                  <a:cubicBezTo>
                    <a:pt x="3590" y="2443"/>
                    <a:pt x="2296" y="788"/>
                    <a:pt x="1935" y="525"/>
                  </a:cubicBezTo>
                  <a:cubicBezTo>
                    <a:pt x="1591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4249475" y="44899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7" y="957"/>
                  </a:cubicBezTo>
                  <a:cubicBezTo>
                    <a:pt x="1460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56" y="3367"/>
                  </a:cubicBezTo>
                  <a:cubicBezTo>
                    <a:pt x="4295" y="4121"/>
                    <a:pt x="4476" y="5334"/>
                    <a:pt x="6000" y="5711"/>
                  </a:cubicBezTo>
                  <a:cubicBezTo>
                    <a:pt x="6253" y="5774"/>
                    <a:pt x="6474" y="5801"/>
                    <a:pt x="6666" y="5801"/>
                  </a:cubicBezTo>
                  <a:cubicBezTo>
                    <a:pt x="7619" y="5801"/>
                    <a:pt x="7868" y="5154"/>
                    <a:pt x="7869" y="5154"/>
                  </a:cubicBezTo>
                  <a:lnTo>
                    <a:pt x="7869" y="5154"/>
                  </a:lnTo>
                  <a:cubicBezTo>
                    <a:pt x="7785" y="5212"/>
                    <a:pt x="7708" y="5241"/>
                    <a:pt x="7637" y="5241"/>
                  </a:cubicBezTo>
                  <a:cubicBezTo>
                    <a:pt x="7390" y="5241"/>
                    <a:pt x="7237" y="4878"/>
                    <a:pt x="7262" y="4137"/>
                  </a:cubicBezTo>
                  <a:cubicBezTo>
                    <a:pt x="7278" y="3170"/>
                    <a:pt x="6410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7" y="1728"/>
                    <a:pt x="3508" y="1580"/>
                    <a:pt x="4180" y="1384"/>
                  </a:cubicBezTo>
                  <a:cubicBezTo>
                    <a:pt x="4869" y="1187"/>
                    <a:pt x="4558" y="548"/>
                    <a:pt x="4557" y="548"/>
                  </a:cubicBezTo>
                  <a:lnTo>
                    <a:pt x="4557" y="548"/>
                  </a:lnTo>
                  <a:cubicBezTo>
                    <a:pt x="4506" y="588"/>
                    <a:pt x="4454" y="606"/>
                    <a:pt x="4400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4154000" y="4549000"/>
              <a:ext cx="192625" cy="157450"/>
            </a:xfrm>
            <a:custGeom>
              <a:avLst/>
              <a:gdLst/>
              <a:ahLst/>
              <a:cxnLst/>
              <a:rect l="l" t="t" r="r" b="b"/>
              <a:pathLst>
                <a:path w="7705" h="6298" extrusionOk="0">
                  <a:moveTo>
                    <a:pt x="4337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6"/>
                    <a:pt x="1" y="4871"/>
                    <a:pt x="246" y="6068"/>
                  </a:cubicBezTo>
                  <a:lnTo>
                    <a:pt x="246" y="6084"/>
                  </a:lnTo>
                  <a:cubicBezTo>
                    <a:pt x="263" y="6150"/>
                    <a:pt x="279" y="6232"/>
                    <a:pt x="296" y="6297"/>
                  </a:cubicBezTo>
                  <a:cubicBezTo>
                    <a:pt x="263" y="6133"/>
                    <a:pt x="246" y="5970"/>
                    <a:pt x="246" y="5789"/>
                  </a:cubicBezTo>
                  <a:cubicBezTo>
                    <a:pt x="246" y="4920"/>
                    <a:pt x="410" y="4068"/>
                    <a:pt x="738" y="3249"/>
                  </a:cubicBezTo>
                  <a:cubicBezTo>
                    <a:pt x="1148" y="2249"/>
                    <a:pt x="1886" y="1429"/>
                    <a:pt x="2820" y="888"/>
                  </a:cubicBezTo>
                  <a:cubicBezTo>
                    <a:pt x="3374" y="575"/>
                    <a:pt x="4089" y="326"/>
                    <a:pt x="4795" y="326"/>
                  </a:cubicBezTo>
                  <a:cubicBezTo>
                    <a:pt x="5383" y="326"/>
                    <a:pt x="5965" y="499"/>
                    <a:pt x="6442" y="954"/>
                  </a:cubicBezTo>
                  <a:cubicBezTo>
                    <a:pt x="7491" y="1872"/>
                    <a:pt x="7147" y="3773"/>
                    <a:pt x="5951" y="4085"/>
                  </a:cubicBezTo>
                  <a:cubicBezTo>
                    <a:pt x="5821" y="4119"/>
                    <a:pt x="5686" y="4135"/>
                    <a:pt x="5553" y="4135"/>
                  </a:cubicBezTo>
                  <a:cubicBezTo>
                    <a:pt x="5113" y="4135"/>
                    <a:pt x="4681" y="3956"/>
                    <a:pt x="4443" y="3642"/>
                  </a:cubicBezTo>
                  <a:cubicBezTo>
                    <a:pt x="4164" y="3232"/>
                    <a:pt x="4148" y="2691"/>
                    <a:pt x="4426" y="2265"/>
                  </a:cubicBezTo>
                  <a:cubicBezTo>
                    <a:pt x="4618" y="1994"/>
                    <a:pt x="4927" y="1840"/>
                    <a:pt x="5245" y="1840"/>
                  </a:cubicBezTo>
                  <a:cubicBezTo>
                    <a:pt x="5389" y="1840"/>
                    <a:pt x="5534" y="1871"/>
                    <a:pt x="5672" y="1937"/>
                  </a:cubicBezTo>
                  <a:cubicBezTo>
                    <a:pt x="5852" y="2036"/>
                    <a:pt x="5967" y="2200"/>
                    <a:pt x="5967" y="2396"/>
                  </a:cubicBezTo>
                  <a:cubicBezTo>
                    <a:pt x="5967" y="2396"/>
                    <a:pt x="5967" y="2545"/>
                    <a:pt x="5882" y="2545"/>
                  </a:cubicBezTo>
                  <a:cubicBezTo>
                    <a:pt x="5878" y="2545"/>
                    <a:pt x="5873" y="2545"/>
                    <a:pt x="5869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81" y="2320"/>
                    <a:pt x="4990" y="2558"/>
                    <a:pt x="5049" y="2822"/>
                  </a:cubicBezTo>
                  <a:cubicBezTo>
                    <a:pt x="5080" y="3000"/>
                    <a:pt x="5317" y="3130"/>
                    <a:pt x="5561" y="3130"/>
                  </a:cubicBezTo>
                  <a:cubicBezTo>
                    <a:pt x="5701" y="3130"/>
                    <a:pt x="5843" y="3088"/>
                    <a:pt x="5951" y="2986"/>
                  </a:cubicBezTo>
                  <a:cubicBezTo>
                    <a:pt x="6016" y="2904"/>
                    <a:pt x="6065" y="2822"/>
                    <a:pt x="6098" y="2740"/>
                  </a:cubicBezTo>
                  <a:cubicBezTo>
                    <a:pt x="6196" y="2429"/>
                    <a:pt x="6049" y="2085"/>
                    <a:pt x="5770" y="1921"/>
                  </a:cubicBezTo>
                  <a:cubicBezTo>
                    <a:pt x="5599" y="1814"/>
                    <a:pt x="5408" y="1763"/>
                    <a:pt x="5219" y="1763"/>
                  </a:cubicBezTo>
                  <a:cubicBezTo>
                    <a:pt x="4886" y="1763"/>
                    <a:pt x="4560" y="1923"/>
                    <a:pt x="4361" y="2216"/>
                  </a:cubicBezTo>
                  <a:cubicBezTo>
                    <a:pt x="4049" y="2658"/>
                    <a:pt x="4049" y="3249"/>
                    <a:pt x="4361" y="3691"/>
                  </a:cubicBezTo>
                  <a:cubicBezTo>
                    <a:pt x="4617" y="4062"/>
                    <a:pt x="5083" y="4264"/>
                    <a:pt x="5579" y="4264"/>
                  </a:cubicBezTo>
                  <a:cubicBezTo>
                    <a:pt x="5718" y="4264"/>
                    <a:pt x="5860" y="4248"/>
                    <a:pt x="6000" y="4216"/>
                  </a:cubicBezTo>
                  <a:cubicBezTo>
                    <a:pt x="7344" y="3888"/>
                    <a:pt x="7704" y="1806"/>
                    <a:pt x="6557" y="806"/>
                  </a:cubicBezTo>
                  <a:cubicBezTo>
                    <a:pt x="6410" y="675"/>
                    <a:pt x="6262" y="560"/>
                    <a:pt x="6082" y="462"/>
                  </a:cubicBezTo>
                  <a:cubicBezTo>
                    <a:pt x="5590" y="183"/>
                    <a:pt x="5033" y="19"/>
                    <a:pt x="4475" y="3"/>
                  </a:cubicBezTo>
                  <a:cubicBezTo>
                    <a:pt x="4429" y="1"/>
                    <a:pt x="4383" y="0"/>
                    <a:pt x="43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4163825" y="459717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4261775" y="4591275"/>
              <a:ext cx="130325" cy="112650"/>
            </a:xfrm>
            <a:custGeom>
              <a:avLst/>
              <a:gdLst/>
              <a:ahLst/>
              <a:cxnLst/>
              <a:rect l="l" t="t" r="r" b="b"/>
              <a:pathLst>
                <a:path w="5213" h="4506" extrusionOk="0">
                  <a:moveTo>
                    <a:pt x="3033" y="0"/>
                  </a:moveTo>
                  <a:cubicBezTo>
                    <a:pt x="3033" y="1"/>
                    <a:pt x="3361" y="689"/>
                    <a:pt x="3016" y="1771"/>
                  </a:cubicBezTo>
                  <a:cubicBezTo>
                    <a:pt x="2672" y="2852"/>
                    <a:pt x="1836" y="3066"/>
                    <a:pt x="1197" y="3131"/>
                  </a:cubicBezTo>
                  <a:cubicBezTo>
                    <a:pt x="574" y="3197"/>
                    <a:pt x="132" y="3459"/>
                    <a:pt x="0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1" y="4213"/>
                    <a:pt x="820" y="4262"/>
                  </a:cubicBezTo>
                  <a:cubicBezTo>
                    <a:pt x="1056" y="4371"/>
                    <a:pt x="1449" y="4506"/>
                    <a:pt x="1845" y="4506"/>
                  </a:cubicBezTo>
                  <a:cubicBezTo>
                    <a:pt x="2162" y="4506"/>
                    <a:pt x="2481" y="4419"/>
                    <a:pt x="2721" y="4164"/>
                  </a:cubicBezTo>
                  <a:cubicBezTo>
                    <a:pt x="3098" y="3754"/>
                    <a:pt x="3246" y="3197"/>
                    <a:pt x="3131" y="2672"/>
                  </a:cubicBezTo>
                  <a:cubicBezTo>
                    <a:pt x="3131" y="2370"/>
                    <a:pt x="3069" y="1851"/>
                    <a:pt x="3336" y="1851"/>
                  </a:cubicBezTo>
                  <a:cubicBezTo>
                    <a:pt x="3344" y="1851"/>
                    <a:pt x="3352" y="1852"/>
                    <a:pt x="3361" y="1853"/>
                  </a:cubicBezTo>
                  <a:cubicBezTo>
                    <a:pt x="3361" y="1853"/>
                    <a:pt x="3364" y="1852"/>
                    <a:pt x="3370" y="1852"/>
                  </a:cubicBezTo>
                  <a:cubicBezTo>
                    <a:pt x="3414" y="1852"/>
                    <a:pt x="3588" y="1877"/>
                    <a:pt x="3574" y="2279"/>
                  </a:cubicBezTo>
                  <a:cubicBezTo>
                    <a:pt x="3557" y="2754"/>
                    <a:pt x="3541" y="3049"/>
                    <a:pt x="4164" y="3229"/>
                  </a:cubicBezTo>
                  <a:cubicBezTo>
                    <a:pt x="4508" y="3311"/>
                    <a:pt x="4819" y="3475"/>
                    <a:pt x="5082" y="3721"/>
                  </a:cubicBezTo>
                  <a:cubicBezTo>
                    <a:pt x="4967" y="3508"/>
                    <a:pt x="4951" y="3262"/>
                    <a:pt x="5000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3" y="672"/>
                  </a:cubicBezTo>
                  <a:cubicBezTo>
                    <a:pt x="3328" y="427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4339625" y="4667075"/>
              <a:ext cx="32000" cy="4962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9" y="1"/>
                  </a:moveTo>
                  <a:lnTo>
                    <a:pt x="329" y="1"/>
                  </a:lnTo>
                  <a:cubicBezTo>
                    <a:pt x="345" y="181"/>
                    <a:pt x="329" y="378"/>
                    <a:pt x="279" y="558"/>
                  </a:cubicBezTo>
                  <a:cubicBezTo>
                    <a:pt x="181" y="837"/>
                    <a:pt x="1" y="1263"/>
                    <a:pt x="509" y="1542"/>
                  </a:cubicBezTo>
                  <a:cubicBezTo>
                    <a:pt x="1017" y="1837"/>
                    <a:pt x="1017" y="1984"/>
                    <a:pt x="1017" y="1984"/>
                  </a:cubicBezTo>
                  <a:cubicBezTo>
                    <a:pt x="1050" y="1755"/>
                    <a:pt x="1099" y="1509"/>
                    <a:pt x="1165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45" y="83"/>
                    <a:pt x="329" y="1"/>
                    <a:pt x="3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4340850" y="4451100"/>
              <a:ext cx="173375" cy="122200"/>
            </a:xfrm>
            <a:custGeom>
              <a:avLst/>
              <a:gdLst/>
              <a:ahLst/>
              <a:cxnLst/>
              <a:rect l="l" t="t" r="r" b="b"/>
              <a:pathLst>
                <a:path w="6935" h="4888" extrusionOk="0">
                  <a:moveTo>
                    <a:pt x="1940" y="1"/>
                  </a:moveTo>
                  <a:cubicBezTo>
                    <a:pt x="1063" y="1"/>
                    <a:pt x="588" y="827"/>
                    <a:pt x="706" y="1362"/>
                  </a:cubicBezTo>
                  <a:cubicBezTo>
                    <a:pt x="835" y="1964"/>
                    <a:pt x="1403" y="2002"/>
                    <a:pt x="1543" y="2002"/>
                  </a:cubicBezTo>
                  <a:cubicBezTo>
                    <a:pt x="1563" y="2002"/>
                    <a:pt x="1575" y="2001"/>
                    <a:pt x="1575" y="2001"/>
                  </a:cubicBezTo>
                  <a:cubicBezTo>
                    <a:pt x="1312" y="1903"/>
                    <a:pt x="1198" y="1592"/>
                    <a:pt x="1312" y="1346"/>
                  </a:cubicBezTo>
                  <a:cubicBezTo>
                    <a:pt x="1357" y="1273"/>
                    <a:pt x="1406" y="1246"/>
                    <a:pt x="1458" y="1246"/>
                  </a:cubicBezTo>
                  <a:cubicBezTo>
                    <a:pt x="1559" y="1246"/>
                    <a:pt x="1674" y="1346"/>
                    <a:pt x="1804" y="1411"/>
                  </a:cubicBezTo>
                  <a:cubicBezTo>
                    <a:pt x="1842" y="1430"/>
                    <a:pt x="1878" y="1439"/>
                    <a:pt x="1911" y="1439"/>
                  </a:cubicBezTo>
                  <a:cubicBezTo>
                    <a:pt x="2054" y="1439"/>
                    <a:pt x="2161" y="1285"/>
                    <a:pt x="2214" y="1100"/>
                  </a:cubicBezTo>
                  <a:cubicBezTo>
                    <a:pt x="2244" y="961"/>
                    <a:pt x="2345" y="828"/>
                    <a:pt x="2529" y="828"/>
                  </a:cubicBezTo>
                  <a:cubicBezTo>
                    <a:pt x="2650" y="828"/>
                    <a:pt x="2806" y="885"/>
                    <a:pt x="3001" y="1034"/>
                  </a:cubicBezTo>
                  <a:cubicBezTo>
                    <a:pt x="3476" y="1411"/>
                    <a:pt x="3181" y="2149"/>
                    <a:pt x="3181" y="2149"/>
                  </a:cubicBezTo>
                  <a:cubicBezTo>
                    <a:pt x="3181" y="2149"/>
                    <a:pt x="3181" y="1542"/>
                    <a:pt x="2738" y="1477"/>
                  </a:cubicBezTo>
                  <a:cubicBezTo>
                    <a:pt x="2694" y="1463"/>
                    <a:pt x="2649" y="1457"/>
                    <a:pt x="2604" y="1457"/>
                  </a:cubicBezTo>
                  <a:cubicBezTo>
                    <a:pt x="2430" y="1457"/>
                    <a:pt x="2259" y="1554"/>
                    <a:pt x="2181" y="1723"/>
                  </a:cubicBezTo>
                  <a:cubicBezTo>
                    <a:pt x="2460" y="1723"/>
                    <a:pt x="2476" y="2100"/>
                    <a:pt x="2329" y="2313"/>
                  </a:cubicBezTo>
                  <a:cubicBezTo>
                    <a:pt x="2181" y="2509"/>
                    <a:pt x="2230" y="2657"/>
                    <a:pt x="2361" y="2739"/>
                  </a:cubicBezTo>
                  <a:cubicBezTo>
                    <a:pt x="2509" y="2821"/>
                    <a:pt x="2706" y="2804"/>
                    <a:pt x="2542" y="3181"/>
                  </a:cubicBezTo>
                  <a:cubicBezTo>
                    <a:pt x="2361" y="3558"/>
                    <a:pt x="1656" y="3575"/>
                    <a:pt x="1656" y="3575"/>
                  </a:cubicBezTo>
                  <a:cubicBezTo>
                    <a:pt x="1804" y="3378"/>
                    <a:pt x="1755" y="3083"/>
                    <a:pt x="1558" y="2919"/>
                  </a:cubicBezTo>
                  <a:lnTo>
                    <a:pt x="1558" y="2919"/>
                  </a:lnTo>
                  <a:cubicBezTo>
                    <a:pt x="1575" y="3083"/>
                    <a:pt x="1460" y="3231"/>
                    <a:pt x="1296" y="3280"/>
                  </a:cubicBezTo>
                  <a:cubicBezTo>
                    <a:pt x="1001" y="3378"/>
                    <a:pt x="1017" y="3280"/>
                    <a:pt x="755" y="3509"/>
                  </a:cubicBezTo>
                  <a:cubicBezTo>
                    <a:pt x="624" y="3624"/>
                    <a:pt x="435" y="3653"/>
                    <a:pt x="280" y="3653"/>
                  </a:cubicBezTo>
                  <a:cubicBezTo>
                    <a:pt x="124" y="3653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81" y="3722"/>
                    <a:pt x="378" y="3788"/>
                    <a:pt x="591" y="3804"/>
                  </a:cubicBezTo>
                  <a:cubicBezTo>
                    <a:pt x="1017" y="3837"/>
                    <a:pt x="1460" y="3903"/>
                    <a:pt x="1902" y="4001"/>
                  </a:cubicBezTo>
                  <a:cubicBezTo>
                    <a:pt x="3066" y="4362"/>
                    <a:pt x="3787" y="4853"/>
                    <a:pt x="4689" y="4886"/>
                  </a:cubicBezTo>
                  <a:cubicBezTo>
                    <a:pt x="4722" y="4887"/>
                    <a:pt x="4754" y="4888"/>
                    <a:pt x="4787" y="4888"/>
                  </a:cubicBezTo>
                  <a:cubicBezTo>
                    <a:pt x="5211" y="4888"/>
                    <a:pt x="5619" y="4789"/>
                    <a:pt x="5984" y="4591"/>
                  </a:cubicBezTo>
                  <a:cubicBezTo>
                    <a:pt x="6738" y="4099"/>
                    <a:pt x="6935" y="3100"/>
                    <a:pt x="6459" y="2362"/>
                  </a:cubicBezTo>
                  <a:cubicBezTo>
                    <a:pt x="6235" y="2030"/>
                    <a:pt x="5872" y="1874"/>
                    <a:pt x="5530" y="1874"/>
                  </a:cubicBezTo>
                  <a:cubicBezTo>
                    <a:pt x="5197" y="1874"/>
                    <a:pt x="4884" y="2021"/>
                    <a:pt x="4738" y="2296"/>
                  </a:cubicBezTo>
                  <a:cubicBezTo>
                    <a:pt x="4492" y="2624"/>
                    <a:pt x="4525" y="3100"/>
                    <a:pt x="4836" y="3378"/>
                  </a:cubicBezTo>
                  <a:cubicBezTo>
                    <a:pt x="4853" y="3395"/>
                    <a:pt x="4886" y="3411"/>
                    <a:pt x="4902" y="3427"/>
                  </a:cubicBezTo>
                  <a:lnTo>
                    <a:pt x="4935" y="3460"/>
                  </a:lnTo>
                  <a:cubicBezTo>
                    <a:pt x="5038" y="3520"/>
                    <a:pt x="5165" y="3551"/>
                    <a:pt x="5291" y="3551"/>
                  </a:cubicBezTo>
                  <a:cubicBezTo>
                    <a:pt x="5544" y="3551"/>
                    <a:pt x="5787" y="3423"/>
                    <a:pt x="5787" y="3149"/>
                  </a:cubicBezTo>
                  <a:cubicBezTo>
                    <a:pt x="5794" y="2946"/>
                    <a:pt x="5631" y="2861"/>
                    <a:pt x="5452" y="2861"/>
                  </a:cubicBezTo>
                  <a:cubicBezTo>
                    <a:pt x="5197" y="2861"/>
                    <a:pt x="4908" y="3036"/>
                    <a:pt x="5033" y="3296"/>
                  </a:cubicBezTo>
                  <a:cubicBezTo>
                    <a:pt x="5033" y="3319"/>
                    <a:pt x="5033" y="3342"/>
                    <a:pt x="5010" y="3342"/>
                  </a:cubicBezTo>
                  <a:cubicBezTo>
                    <a:pt x="4984" y="3342"/>
                    <a:pt x="4927" y="3311"/>
                    <a:pt x="4804" y="3214"/>
                  </a:cubicBezTo>
                  <a:cubicBezTo>
                    <a:pt x="4689" y="3100"/>
                    <a:pt x="4640" y="2952"/>
                    <a:pt x="4640" y="2804"/>
                  </a:cubicBezTo>
                  <a:cubicBezTo>
                    <a:pt x="4640" y="2624"/>
                    <a:pt x="4689" y="2460"/>
                    <a:pt x="4804" y="2313"/>
                  </a:cubicBezTo>
                  <a:cubicBezTo>
                    <a:pt x="4936" y="2080"/>
                    <a:pt x="5200" y="1957"/>
                    <a:pt x="5486" y="1957"/>
                  </a:cubicBezTo>
                  <a:cubicBezTo>
                    <a:pt x="5802" y="1957"/>
                    <a:pt x="6145" y="2108"/>
                    <a:pt x="6361" y="2427"/>
                  </a:cubicBezTo>
                  <a:lnTo>
                    <a:pt x="6377" y="2444"/>
                  </a:lnTo>
                  <a:cubicBezTo>
                    <a:pt x="6590" y="2854"/>
                    <a:pt x="6574" y="3362"/>
                    <a:pt x="6328" y="3755"/>
                  </a:cubicBezTo>
                  <a:cubicBezTo>
                    <a:pt x="6048" y="4259"/>
                    <a:pt x="5410" y="4609"/>
                    <a:pt x="4579" y="4609"/>
                  </a:cubicBezTo>
                  <a:cubicBezTo>
                    <a:pt x="4193" y="4609"/>
                    <a:pt x="3765" y="4533"/>
                    <a:pt x="3312" y="4362"/>
                  </a:cubicBezTo>
                  <a:cubicBezTo>
                    <a:pt x="3263" y="4345"/>
                    <a:pt x="3033" y="4263"/>
                    <a:pt x="2886" y="4198"/>
                  </a:cubicBezTo>
                  <a:cubicBezTo>
                    <a:pt x="2476" y="3985"/>
                    <a:pt x="2033" y="3837"/>
                    <a:pt x="1575" y="3755"/>
                  </a:cubicBezTo>
                  <a:cubicBezTo>
                    <a:pt x="1755" y="3722"/>
                    <a:pt x="1935" y="3706"/>
                    <a:pt x="2148" y="3657"/>
                  </a:cubicBezTo>
                  <a:cubicBezTo>
                    <a:pt x="3902" y="3313"/>
                    <a:pt x="4164" y="838"/>
                    <a:pt x="2689" y="182"/>
                  </a:cubicBezTo>
                  <a:cubicBezTo>
                    <a:pt x="2415" y="55"/>
                    <a:pt x="2165" y="1"/>
                    <a:pt x="19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4425275" y="4517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cubicBezTo>
                    <a:pt x="3902" y="787"/>
                    <a:pt x="3541" y="1574"/>
                    <a:pt x="2902" y="2049"/>
                  </a:cubicBezTo>
                  <a:cubicBezTo>
                    <a:pt x="2493" y="2357"/>
                    <a:pt x="2002" y="2456"/>
                    <a:pt x="1540" y="2456"/>
                  </a:cubicBezTo>
                  <a:cubicBezTo>
                    <a:pt x="723" y="2456"/>
                    <a:pt x="1" y="2148"/>
                    <a:pt x="1" y="2148"/>
                  </a:cubicBezTo>
                  <a:lnTo>
                    <a:pt x="1" y="2148"/>
                  </a:lnTo>
                  <a:cubicBezTo>
                    <a:pt x="1345" y="2869"/>
                    <a:pt x="1836" y="2623"/>
                    <a:pt x="2213" y="3033"/>
                  </a:cubicBezTo>
                  <a:cubicBezTo>
                    <a:pt x="2379" y="3221"/>
                    <a:pt x="2552" y="3278"/>
                    <a:pt x="2711" y="3278"/>
                  </a:cubicBezTo>
                  <a:cubicBezTo>
                    <a:pt x="2898" y="3278"/>
                    <a:pt x="3065" y="3200"/>
                    <a:pt x="3181" y="3164"/>
                  </a:cubicBezTo>
                  <a:cubicBezTo>
                    <a:pt x="3204" y="3157"/>
                    <a:pt x="3228" y="3154"/>
                    <a:pt x="3252" y="3154"/>
                  </a:cubicBezTo>
                  <a:cubicBezTo>
                    <a:pt x="3346" y="3154"/>
                    <a:pt x="3440" y="3204"/>
                    <a:pt x="3492" y="3295"/>
                  </a:cubicBezTo>
                  <a:cubicBezTo>
                    <a:pt x="3525" y="3082"/>
                    <a:pt x="3476" y="2869"/>
                    <a:pt x="3361" y="2705"/>
                  </a:cubicBezTo>
                  <a:cubicBezTo>
                    <a:pt x="3181" y="2508"/>
                    <a:pt x="2787" y="2492"/>
                    <a:pt x="2722" y="2492"/>
                  </a:cubicBezTo>
                  <a:cubicBezTo>
                    <a:pt x="3262" y="2459"/>
                    <a:pt x="3787" y="2164"/>
                    <a:pt x="4098" y="1705"/>
                  </a:cubicBezTo>
                  <a:cubicBezTo>
                    <a:pt x="4656" y="919"/>
                    <a:pt x="3804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4276525" y="4331700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6" y="0"/>
                    <a:pt x="976" y="149"/>
                    <a:pt x="705" y="450"/>
                  </a:cubicBezTo>
                  <a:cubicBezTo>
                    <a:pt x="1" y="1090"/>
                    <a:pt x="443" y="2139"/>
                    <a:pt x="1033" y="2335"/>
                  </a:cubicBezTo>
                  <a:cubicBezTo>
                    <a:pt x="1156" y="2401"/>
                    <a:pt x="1291" y="2434"/>
                    <a:pt x="1429" y="2434"/>
                  </a:cubicBezTo>
                  <a:cubicBezTo>
                    <a:pt x="1566" y="2434"/>
                    <a:pt x="1705" y="2401"/>
                    <a:pt x="1836" y="2335"/>
                  </a:cubicBezTo>
                  <a:lnTo>
                    <a:pt x="1869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17" y="2204"/>
                  </a:lnTo>
                  <a:cubicBezTo>
                    <a:pt x="2033" y="2188"/>
                    <a:pt x="2049" y="2171"/>
                    <a:pt x="2082" y="2155"/>
                  </a:cubicBezTo>
                  <a:cubicBezTo>
                    <a:pt x="2246" y="1975"/>
                    <a:pt x="2328" y="1729"/>
                    <a:pt x="2295" y="1499"/>
                  </a:cubicBezTo>
                  <a:cubicBezTo>
                    <a:pt x="2252" y="1155"/>
                    <a:pt x="2040" y="1009"/>
                    <a:pt x="1844" y="1009"/>
                  </a:cubicBezTo>
                  <a:cubicBezTo>
                    <a:pt x="1740" y="1009"/>
                    <a:pt x="1642" y="1049"/>
                    <a:pt x="1574" y="1122"/>
                  </a:cubicBezTo>
                  <a:cubicBezTo>
                    <a:pt x="1410" y="1286"/>
                    <a:pt x="1459" y="1565"/>
                    <a:pt x="1656" y="1680"/>
                  </a:cubicBezTo>
                  <a:cubicBezTo>
                    <a:pt x="1733" y="1714"/>
                    <a:pt x="1802" y="1723"/>
                    <a:pt x="1862" y="1723"/>
                  </a:cubicBezTo>
                  <a:cubicBezTo>
                    <a:pt x="1940" y="1723"/>
                    <a:pt x="2003" y="1707"/>
                    <a:pt x="2046" y="1707"/>
                  </a:cubicBezTo>
                  <a:cubicBezTo>
                    <a:pt x="2097" y="1707"/>
                    <a:pt x="2122" y="1729"/>
                    <a:pt x="2115" y="1827"/>
                  </a:cubicBezTo>
                  <a:cubicBezTo>
                    <a:pt x="2099" y="2024"/>
                    <a:pt x="1984" y="2188"/>
                    <a:pt x="1804" y="2286"/>
                  </a:cubicBezTo>
                  <a:cubicBezTo>
                    <a:pt x="1697" y="2339"/>
                    <a:pt x="1580" y="2364"/>
                    <a:pt x="1462" y="2364"/>
                  </a:cubicBezTo>
                  <a:cubicBezTo>
                    <a:pt x="1326" y="2364"/>
                    <a:pt x="1189" y="2331"/>
                    <a:pt x="1066" y="2270"/>
                  </a:cubicBezTo>
                  <a:cubicBezTo>
                    <a:pt x="525" y="2040"/>
                    <a:pt x="164" y="1106"/>
                    <a:pt x="804" y="549"/>
                  </a:cubicBezTo>
                  <a:cubicBezTo>
                    <a:pt x="1050" y="303"/>
                    <a:pt x="1394" y="155"/>
                    <a:pt x="1738" y="155"/>
                  </a:cubicBezTo>
                  <a:cubicBezTo>
                    <a:pt x="2492" y="204"/>
                    <a:pt x="3312" y="745"/>
                    <a:pt x="3443" y="2204"/>
                  </a:cubicBezTo>
                  <a:cubicBezTo>
                    <a:pt x="3492" y="2761"/>
                    <a:pt x="3443" y="3319"/>
                    <a:pt x="3279" y="3843"/>
                  </a:cubicBezTo>
                  <a:cubicBezTo>
                    <a:pt x="3164" y="4302"/>
                    <a:pt x="2951" y="4728"/>
                    <a:pt x="2689" y="5122"/>
                  </a:cubicBezTo>
                  <a:cubicBezTo>
                    <a:pt x="2279" y="5614"/>
                    <a:pt x="1771" y="6007"/>
                    <a:pt x="1197" y="6286"/>
                  </a:cubicBezTo>
                  <a:cubicBezTo>
                    <a:pt x="1820" y="6023"/>
                    <a:pt x="2377" y="5630"/>
                    <a:pt x="2803" y="5122"/>
                  </a:cubicBezTo>
                  <a:cubicBezTo>
                    <a:pt x="3557" y="4269"/>
                    <a:pt x="4459" y="2253"/>
                    <a:pt x="3180" y="614"/>
                  </a:cubicBezTo>
                  <a:cubicBezTo>
                    <a:pt x="2835" y="207"/>
                    <a:pt x="2312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3874950" y="4969575"/>
              <a:ext cx="226625" cy="1577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2011" y="1"/>
                  </a:moveTo>
                  <a:cubicBezTo>
                    <a:pt x="1091" y="1"/>
                    <a:pt x="66" y="653"/>
                    <a:pt x="33" y="1850"/>
                  </a:cubicBezTo>
                  <a:cubicBezTo>
                    <a:pt x="0" y="2718"/>
                    <a:pt x="459" y="3522"/>
                    <a:pt x="1229" y="3931"/>
                  </a:cubicBezTo>
                  <a:cubicBezTo>
                    <a:pt x="1731" y="4182"/>
                    <a:pt x="2300" y="4287"/>
                    <a:pt x="2880" y="4287"/>
                  </a:cubicBezTo>
                  <a:cubicBezTo>
                    <a:pt x="3209" y="4287"/>
                    <a:pt x="3542" y="4253"/>
                    <a:pt x="3868" y="4194"/>
                  </a:cubicBezTo>
                  <a:cubicBezTo>
                    <a:pt x="4754" y="3964"/>
                    <a:pt x="5557" y="3620"/>
                    <a:pt x="6376" y="3423"/>
                  </a:cubicBezTo>
                  <a:cubicBezTo>
                    <a:pt x="6573" y="3376"/>
                    <a:pt x="6772" y="3352"/>
                    <a:pt x="6968" y="3352"/>
                  </a:cubicBezTo>
                  <a:cubicBezTo>
                    <a:pt x="7589" y="3352"/>
                    <a:pt x="8175" y="3589"/>
                    <a:pt x="8524" y="4063"/>
                  </a:cubicBezTo>
                  <a:cubicBezTo>
                    <a:pt x="8950" y="4636"/>
                    <a:pt x="8999" y="5571"/>
                    <a:pt x="8458" y="5980"/>
                  </a:cubicBezTo>
                  <a:cubicBezTo>
                    <a:pt x="8241" y="6133"/>
                    <a:pt x="7987" y="6204"/>
                    <a:pt x="7743" y="6204"/>
                  </a:cubicBezTo>
                  <a:cubicBezTo>
                    <a:pt x="7358" y="6204"/>
                    <a:pt x="6996" y="6029"/>
                    <a:pt x="6835" y="5718"/>
                  </a:cubicBezTo>
                  <a:cubicBezTo>
                    <a:pt x="6524" y="5226"/>
                    <a:pt x="6770" y="4571"/>
                    <a:pt x="7229" y="4456"/>
                  </a:cubicBezTo>
                  <a:cubicBezTo>
                    <a:pt x="7326" y="4412"/>
                    <a:pt x="7428" y="4391"/>
                    <a:pt x="7529" y="4391"/>
                  </a:cubicBezTo>
                  <a:cubicBezTo>
                    <a:pt x="7765" y="4391"/>
                    <a:pt x="7992" y="4506"/>
                    <a:pt x="8130" y="4702"/>
                  </a:cubicBezTo>
                  <a:cubicBezTo>
                    <a:pt x="8228" y="4882"/>
                    <a:pt x="8245" y="5095"/>
                    <a:pt x="8163" y="5275"/>
                  </a:cubicBezTo>
                  <a:cubicBezTo>
                    <a:pt x="8150" y="5314"/>
                    <a:pt x="8096" y="5394"/>
                    <a:pt x="8050" y="5394"/>
                  </a:cubicBezTo>
                  <a:cubicBezTo>
                    <a:pt x="8038" y="5394"/>
                    <a:pt x="8026" y="5388"/>
                    <a:pt x="8015" y="5374"/>
                  </a:cubicBezTo>
                  <a:cubicBezTo>
                    <a:pt x="7966" y="5325"/>
                    <a:pt x="8015" y="4964"/>
                    <a:pt x="7655" y="4915"/>
                  </a:cubicBezTo>
                  <a:cubicBezTo>
                    <a:pt x="7640" y="4913"/>
                    <a:pt x="7626" y="4912"/>
                    <a:pt x="7612" y="4912"/>
                  </a:cubicBezTo>
                  <a:cubicBezTo>
                    <a:pt x="7268" y="4912"/>
                    <a:pt x="7161" y="5478"/>
                    <a:pt x="7507" y="5620"/>
                  </a:cubicBezTo>
                  <a:cubicBezTo>
                    <a:pt x="7576" y="5652"/>
                    <a:pt x="7649" y="5668"/>
                    <a:pt x="7722" y="5668"/>
                  </a:cubicBezTo>
                  <a:cubicBezTo>
                    <a:pt x="7941" y="5668"/>
                    <a:pt x="8155" y="5526"/>
                    <a:pt x="8228" y="5292"/>
                  </a:cubicBezTo>
                  <a:cubicBezTo>
                    <a:pt x="8228" y="5292"/>
                    <a:pt x="8228" y="5275"/>
                    <a:pt x="8228" y="5275"/>
                  </a:cubicBezTo>
                  <a:cubicBezTo>
                    <a:pt x="8228" y="5259"/>
                    <a:pt x="8228" y="5243"/>
                    <a:pt x="8245" y="5226"/>
                  </a:cubicBezTo>
                  <a:cubicBezTo>
                    <a:pt x="8261" y="5095"/>
                    <a:pt x="8261" y="4964"/>
                    <a:pt x="8212" y="4833"/>
                  </a:cubicBezTo>
                  <a:cubicBezTo>
                    <a:pt x="8099" y="4531"/>
                    <a:pt x="7801" y="4335"/>
                    <a:pt x="7484" y="4335"/>
                  </a:cubicBezTo>
                  <a:cubicBezTo>
                    <a:pt x="7388" y="4335"/>
                    <a:pt x="7291" y="4352"/>
                    <a:pt x="7196" y="4390"/>
                  </a:cubicBezTo>
                  <a:cubicBezTo>
                    <a:pt x="6704" y="4521"/>
                    <a:pt x="6425" y="5210"/>
                    <a:pt x="6753" y="5767"/>
                  </a:cubicBezTo>
                  <a:cubicBezTo>
                    <a:pt x="6925" y="6110"/>
                    <a:pt x="7332" y="6310"/>
                    <a:pt x="7754" y="6310"/>
                  </a:cubicBezTo>
                  <a:cubicBezTo>
                    <a:pt x="8018" y="6310"/>
                    <a:pt x="8287" y="6232"/>
                    <a:pt x="8507" y="6062"/>
                  </a:cubicBezTo>
                  <a:cubicBezTo>
                    <a:pt x="8950" y="5734"/>
                    <a:pt x="9064" y="5128"/>
                    <a:pt x="8917" y="4587"/>
                  </a:cubicBezTo>
                  <a:cubicBezTo>
                    <a:pt x="8835" y="4046"/>
                    <a:pt x="8474" y="3161"/>
                    <a:pt x="7212" y="2882"/>
                  </a:cubicBezTo>
                  <a:cubicBezTo>
                    <a:pt x="7065" y="2850"/>
                    <a:pt x="6916" y="2835"/>
                    <a:pt x="6764" y="2835"/>
                  </a:cubicBezTo>
                  <a:cubicBezTo>
                    <a:pt x="5425" y="2835"/>
                    <a:pt x="3894" y="3973"/>
                    <a:pt x="2311" y="3973"/>
                  </a:cubicBezTo>
                  <a:cubicBezTo>
                    <a:pt x="2088" y="3973"/>
                    <a:pt x="1864" y="3950"/>
                    <a:pt x="1639" y="3899"/>
                  </a:cubicBezTo>
                  <a:cubicBezTo>
                    <a:pt x="1557" y="3866"/>
                    <a:pt x="1459" y="3849"/>
                    <a:pt x="1377" y="3817"/>
                  </a:cubicBezTo>
                  <a:lnTo>
                    <a:pt x="1311" y="3784"/>
                  </a:lnTo>
                  <a:cubicBezTo>
                    <a:pt x="590" y="3407"/>
                    <a:pt x="164" y="2669"/>
                    <a:pt x="180" y="1850"/>
                  </a:cubicBezTo>
                  <a:cubicBezTo>
                    <a:pt x="202" y="732"/>
                    <a:pt x="1167" y="107"/>
                    <a:pt x="2033" y="107"/>
                  </a:cubicBezTo>
                  <a:cubicBezTo>
                    <a:pt x="2449" y="107"/>
                    <a:pt x="2843" y="251"/>
                    <a:pt x="3098" y="555"/>
                  </a:cubicBezTo>
                  <a:cubicBezTo>
                    <a:pt x="3557" y="1014"/>
                    <a:pt x="3524" y="1768"/>
                    <a:pt x="3016" y="2178"/>
                  </a:cubicBezTo>
                  <a:cubicBezTo>
                    <a:pt x="2950" y="2227"/>
                    <a:pt x="2852" y="2276"/>
                    <a:pt x="2770" y="2292"/>
                  </a:cubicBezTo>
                  <a:cubicBezTo>
                    <a:pt x="2700" y="2311"/>
                    <a:pt x="2628" y="2320"/>
                    <a:pt x="2557" y="2320"/>
                  </a:cubicBezTo>
                  <a:cubicBezTo>
                    <a:pt x="2380" y="2320"/>
                    <a:pt x="2206" y="2262"/>
                    <a:pt x="2065" y="2145"/>
                  </a:cubicBezTo>
                  <a:cubicBezTo>
                    <a:pt x="1934" y="2063"/>
                    <a:pt x="1885" y="1915"/>
                    <a:pt x="1918" y="1768"/>
                  </a:cubicBezTo>
                  <a:lnTo>
                    <a:pt x="1918" y="1768"/>
                  </a:lnTo>
                  <a:cubicBezTo>
                    <a:pt x="1990" y="1851"/>
                    <a:pt x="2089" y="1894"/>
                    <a:pt x="2190" y="1894"/>
                  </a:cubicBezTo>
                  <a:cubicBezTo>
                    <a:pt x="2248" y="1894"/>
                    <a:pt x="2306" y="1880"/>
                    <a:pt x="2360" y="1850"/>
                  </a:cubicBezTo>
                  <a:cubicBezTo>
                    <a:pt x="2606" y="1719"/>
                    <a:pt x="2524" y="1309"/>
                    <a:pt x="2213" y="1227"/>
                  </a:cubicBezTo>
                  <a:cubicBezTo>
                    <a:pt x="2181" y="1217"/>
                    <a:pt x="2150" y="1213"/>
                    <a:pt x="2119" y="1213"/>
                  </a:cubicBezTo>
                  <a:cubicBezTo>
                    <a:pt x="1781" y="1213"/>
                    <a:pt x="1511" y="1756"/>
                    <a:pt x="1901" y="2161"/>
                  </a:cubicBezTo>
                  <a:cubicBezTo>
                    <a:pt x="2062" y="2322"/>
                    <a:pt x="2269" y="2399"/>
                    <a:pt x="2481" y="2399"/>
                  </a:cubicBezTo>
                  <a:cubicBezTo>
                    <a:pt x="2550" y="2399"/>
                    <a:pt x="2620" y="2390"/>
                    <a:pt x="2688" y="2374"/>
                  </a:cubicBezTo>
                  <a:cubicBezTo>
                    <a:pt x="2721" y="2358"/>
                    <a:pt x="2754" y="2358"/>
                    <a:pt x="2787" y="2341"/>
                  </a:cubicBezTo>
                  <a:lnTo>
                    <a:pt x="2869" y="2325"/>
                  </a:lnTo>
                  <a:lnTo>
                    <a:pt x="2901" y="2309"/>
                  </a:lnTo>
                  <a:cubicBezTo>
                    <a:pt x="3049" y="2243"/>
                    <a:pt x="3180" y="2145"/>
                    <a:pt x="3262" y="1997"/>
                  </a:cubicBezTo>
                  <a:cubicBezTo>
                    <a:pt x="3590" y="1538"/>
                    <a:pt x="3541" y="915"/>
                    <a:pt x="3164" y="489"/>
                  </a:cubicBezTo>
                  <a:cubicBezTo>
                    <a:pt x="2893" y="159"/>
                    <a:pt x="2465" y="1"/>
                    <a:pt x="20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3913450" y="5059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2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9" y="468"/>
                    <a:pt x="2593" y="1029"/>
                    <a:pt x="1426" y="1029"/>
                  </a:cubicBezTo>
                  <a:cubicBezTo>
                    <a:pt x="939" y="1029"/>
                    <a:pt x="455" y="931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56" y="1335"/>
                    <a:pt x="1321" y="1335"/>
                  </a:cubicBezTo>
                  <a:cubicBezTo>
                    <a:pt x="1356" y="1335"/>
                    <a:pt x="1391" y="1334"/>
                    <a:pt x="1427" y="1331"/>
                  </a:cubicBezTo>
                  <a:cubicBezTo>
                    <a:pt x="1939" y="1295"/>
                    <a:pt x="2174" y="1164"/>
                    <a:pt x="2308" y="1164"/>
                  </a:cubicBezTo>
                  <a:cubicBezTo>
                    <a:pt x="2359" y="1164"/>
                    <a:pt x="2395" y="1183"/>
                    <a:pt x="2427" y="1233"/>
                  </a:cubicBezTo>
                  <a:cubicBezTo>
                    <a:pt x="2499" y="1317"/>
                    <a:pt x="2411" y="1366"/>
                    <a:pt x="2267" y="1366"/>
                  </a:cubicBezTo>
                  <a:cubicBezTo>
                    <a:pt x="2217" y="1366"/>
                    <a:pt x="2159" y="1360"/>
                    <a:pt x="2099" y="1347"/>
                  </a:cubicBezTo>
                  <a:cubicBezTo>
                    <a:pt x="2058" y="1332"/>
                    <a:pt x="2015" y="1325"/>
                    <a:pt x="1970" y="1325"/>
                  </a:cubicBezTo>
                  <a:cubicBezTo>
                    <a:pt x="1869" y="1325"/>
                    <a:pt x="1763" y="1361"/>
                    <a:pt x="1673" y="1429"/>
                  </a:cubicBezTo>
                  <a:cubicBezTo>
                    <a:pt x="1511" y="1575"/>
                    <a:pt x="1716" y="2102"/>
                    <a:pt x="1346" y="2102"/>
                  </a:cubicBezTo>
                  <a:cubicBezTo>
                    <a:pt x="1340" y="2102"/>
                    <a:pt x="1334" y="2102"/>
                    <a:pt x="1329" y="2101"/>
                  </a:cubicBezTo>
                  <a:lnTo>
                    <a:pt x="1329" y="2101"/>
                  </a:lnTo>
                  <a:cubicBezTo>
                    <a:pt x="1329" y="2101"/>
                    <a:pt x="1614" y="2461"/>
                    <a:pt x="2048" y="2461"/>
                  </a:cubicBezTo>
                  <a:cubicBezTo>
                    <a:pt x="2192" y="2461"/>
                    <a:pt x="2353" y="2421"/>
                    <a:pt x="2525" y="2314"/>
                  </a:cubicBezTo>
                  <a:cubicBezTo>
                    <a:pt x="3197" y="1872"/>
                    <a:pt x="2820" y="1380"/>
                    <a:pt x="3066" y="1249"/>
                  </a:cubicBezTo>
                  <a:cubicBezTo>
                    <a:pt x="3112" y="1226"/>
                    <a:pt x="3156" y="1216"/>
                    <a:pt x="3197" y="1216"/>
                  </a:cubicBezTo>
                  <a:cubicBezTo>
                    <a:pt x="3389" y="1216"/>
                    <a:pt x="3501" y="1445"/>
                    <a:pt x="3312" y="1675"/>
                  </a:cubicBezTo>
                  <a:cubicBezTo>
                    <a:pt x="3082" y="1937"/>
                    <a:pt x="2230" y="2888"/>
                    <a:pt x="3558" y="3708"/>
                  </a:cubicBezTo>
                  <a:cubicBezTo>
                    <a:pt x="3558" y="3708"/>
                    <a:pt x="3377" y="3249"/>
                    <a:pt x="3738" y="3085"/>
                  </a:cubicBezTo>
                  <a:cubicBezTo>
                    <a:pt x="4099" y="2937"/>
                    <a:pt x="4803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3943375" y="4967250"/>
              <a:ext cx="90575" cy="63325"/>
            </a:xfrm>
            <a:custGeom>
              <a:avLst/>
              <a:gdLst/>
              <a:ahLst/>
              <a:cxnLst/>
              <a:rect l="l" t="t" r="r" b="b"/>
              <a:pathLst>
                <a:path w="3623" h="2533" extrusionOk="0">
                  <a:moveTo>
                    <a:pt x="1086" y="0"/>
                  </a:moveTo>
                  <a:cubicBezTo>
                    <a:pt x="496" y="0"/>
                    <a:pt x="0" y="123"/>
                    <a:pt x="0" y="123"/>
                  </a:cubicBezTo>
                  <a:cubicBezTo>
                    <a:pt x="0" y="123"/>
                    <a:pt x="951" y="205"/>
                    <a:pt x="1197" y="549"/>
                  </a:cubicBezTo>
                  <a:cubicBezTo>
                    <a:pt x="1361" y="746"/>
                    <a:pt x="1426" y="1008"/>
                    <a:pt x="1344" y="1271"/>
                  </a:cubicBezTo>
                  <a:cubicBezTo>
                    <a:pt x="1295" y="1500"/>
                    <a:pt x="1181" y="2139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23" y="1762"/>
                    <a:pt x="2738" y="615"/>
                  </a:cubicBezTo>
                  <a:cubicBezTo>
                    <a:pt x="2361" y="123"/>
                    <a:pt x="1676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3907725" y="490065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36" y="165"/>
                    <a:pt x="738" y="689"/>
                    <a:pt x="804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71" y="2673"/>
                    <a:pt x="2016" y="2017"/>
                  </a:cubicBezTo>
                  <a:cubicBezTo>
                    <a:pt x="2262" y="1345"/>
                    <a:pt x="1639" y="919"/>
                    <a:pt x="1279" y="722"/>
                  </a:cubicBezTo>
                  <a:cubicBezTo>
                    <a:pt x="918" y="542"/>
                    <a:pt x="1131" y="1"/>
                    <a:pt x="1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3823300" y="4929750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2804" y="1"/>
                  </a:moveTo>
                  <a:lnTo>
                    <a:pt x="2804" y="1"/>
                  </a:lnTo>
                  <a:cubicBezTo>
                    <a:pt x="2726" y="78"/>
                    <a:pt x="2607" y="125"/>
                    <a:pt x="2488" y="125"/>
                  </a:cubicBezTo>
                  <a:cubicBezTo>
                    <a:pt x="2456" y="125"/>
                    <a:pt x="2425" y="122"/>
                    <a:pt x="2394" y="115"/>
                  </a:cubicBezTo>
                  <a:cubicBezTo>
                    <a:pt x="2344" y="109"/>
                    <a:pt x="2273" y="103"/>
                    <a:pt x="2190" y="103"/>
                  </a:cubicBezTo>
                  <a:cubicBezTo>
                    <a:pt x="1869" y="103"/>
                    <a:pt x="1373" y="194"/>
                    <a:pt x="1230" y="689"/>
                  </a:cubicBezTo>
                  <a:cubicBezTo>
                    <a:pt x="1050" y="1295"/>
                    <a:pt x="1197" y="1689"/>
                    <a:pt x="1410" y="1886"/>
                  </a:cubicBezTo>
                  <a:cubicBezTo>
                    <a:pt x="1623" y="2066"/>
                    <a:pt x="1623" y="2443"/>
                    <a:pt x="1476" y="2492"/>
                  </a:cubicBezTo>
                  <a:cubicBezTo>
                    <a:pt x="1437" y="2510"/>
                    <a:pt x="1398" y="2518"/>
                    <a:pt x="1361" y="2518"/>
                  </a:cubicBezTo>
                  <a:cubicBezTo>
                    <a:pt x="1195" y="2518"/>
                    <a:pt x="1068" y="2355"/>
                    <a:pt x="1148" y="2181"/>
                  </a:cubicBezTo>
                  <a:cubicBezTo>
                    <a:pt x="1221" y="1947"/>
                    <a:pt x="1048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8" y="1746"/>
                    <a:pt x="624" y="1750"/>
                    <a:pt x="575" y="1750"/>
                  </a:cubicBezTo>
                  <a:cubicBezTo>
                    <a:pt x="413" y="1750"/>
                    <a:pt x="317" y="1704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1" y="2492"/>
                    <a:pt x="689" y="2918"/>
                  </a:cubicBezTo>
                  <a:cubicBezTo>
                    <a:pt x="1394" y="3361"/>
                    <a:pt x="1738" y="4033"/>
                    <a:pt x="2132" y="4295"/>
                  </a:cubicBezTo>
                  <a:cubicBezTo>
                    <a:pt x="2132" y="4295"/>
                    <a:pt x="1525" y="3344"/>
                    <a:pt x="2082" y="2476"/>
                  </a:cubicBezTo>
                  <a:cubicBezTo>
                    <a:pt x="2640" y="1607"/>
                    <a:pt x="3181" y="1345"/>
                    <a:pt x="28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3718400" y="4771200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6"/>
                  </a:cubicBezTo>
                  <a:cubicBezTo>
                    <a:pt x="755" y="179"/>
                    <a:pt x="1" y="1982"/>
                    <a:pt x="771" y="3228"/>
                  </a:cubicBezTo>
                  <a:cubicBezTo>
                    <a:pt x="1375" y="4185"/>
                    <a:pt x="2455" y="4468"/>
                    <a:pt x="3417" y="4468"/>
                  </a:cubicBezTo>
                  <a:cubicBezTo>
                    <a:pt x="3525" y="4468"/>
                    <a:pt x="3633" y="4464"/>
                    <a:pt x="3738" y="4458"/>
                  </a:cubicBezTo>
                  <a:cubicBezTo>
                    <a:pt x="3951" y="4458"/>
                    <a:pt x="4197" y="4441"/>
                    <a:pt x="4443" y="4408"/>
                  </a:cubicBezTo>
                  <a:cubicBezTo>
                    <a:pt x="4443" y="4408"/>
                    <a:pt x="4651" y="4374"/>
                    <a:pt x="4961" y="4374"/>
                  </a:cubicBezTo>
                  <a:cubicBezTo>
                    <a:pt x="5449" y="4374"/>
                    <a:pt x="6189" y="4459"/>
                    <a:pt x="6770" y="4900"/>
                  </a:cubicBezTo>
                  <a:cubicBezTo>
                    <a:pt x="7164" y="5228"/>
                    <a:pt x="7426" y="5703"/>
                    <a:pt x="7508" y="6211"/>
                  </a:cubicBezTo>
                  <a:cubicBezTo>
                    <a:pt x="7508" y="6211"/>
                    <a:pt x="7672" y="7408"/>
                    <a:pt x="7098" y="8064"/>
                  </a:cubicBezTo>
                  <a:lnTo>
                    <a:pt x="7065" y="8096"/>
                  </a:lnTo>
                  <a:cubicBezTo>
                    <a:pt x="7065" y="8096"/>
                    <a:pt x="8114" y="7572"/>
                    <a:pt x="7983" y="5966"/>
                  </a:cubicBezTo>
                  <a:cubicBezTo>
                    <a:pt x="7875" y="4659"/>
                    <a:pt x="6826" y="4005"/>
                    <a:pt x="5500" y="4005"/>
                  </a:cubicBezTo>
                  <a:cubicBezTo>
                    <a:pt x="5213" y="4005"/>
                    <a:pt x="4913" y="4036"/>
                    <a:pt x="4607" y="4097"/>
                  </a:cubicBezTo>
                  <a:cubicBezTo>
                    <a:pt x="4098" y="4191"/>
                    <a:pt x="3641" y="4241"/>
                    <a:pt x="3230" y="4241"/>
                  </a:cubicBezTo>
                  <a:cubicBezTo>
                    <a:pt x="2713" y="4241"/>
                    <a:pt x="2269" y="4163"/>
                    <a:pt x="1886" y="3999"/>
                  </a:cubicBezTo>
                  <a:cubicBezTo>
                    <a:pt x="1492" y="3802"/>
                    <a:pt x="1148" y="3507"/>
                    <a:pt x="918" y="3146"/>
                  </a:cubicBezTo>
                  <a:cubicBezTo>
                    <a:pt x="197" y="1982"/>
                    <a:pt x="886" y="294"/>
                    <a:pt x="2099" y="147"/>
                  </a:cubicBezTo>
                  <a:cubicBezTo>
                    <a:pt x="2199" y="132"/>
                    <a:pt x="2301" y="125"/>
                    <a:pt x="2402" y="125"/>
                  </a:cubicBezTo>
                  <a:cubicBezTo>
                    <a:pt x="2876" y="125"/>
                    <a:pt x="3333" y="287"/>
                    <a:pt x="3590" y="638"/>
                  </a:cubicBezTo>
                  <a:cubicBezTo>
                    <a:pt x="3885" y="1032"/>
                    <a:pt x="3934" y="1540"/>
                    <a:pt x="3721" y="1982"/>
                  </a:cubicBezTo>
                  <a:cubicBezTo>
                    <a:pt x="3574" y="2332"/>
                    <a:pt x="3239" y="2538"/>
                    <a:pt x="2879" y="2538"/>
                  </a:cubicBezTo>
                  <a:cubicBezTo>
                    <a:pt x="2800" y="2538"/>
                    <a:pt x="2720" y="2528"/>
                    <a:pt x="2640" y="2507"/>
                  </a:cubicBezTo>
                  <a:cubicBezTo>
                    <a:pt x="2197" y="2392"/>
                    <a:pt x="2017" y="1966"/>
                    <a:pt x="2361" y="1901"/>
                  </a:cubicBezTo>
                  <a:cubicBezTo>
                    <a:pt x="2771" y="1835"/>
                    <a:pt x="2836" y="1491"/>
                    <a:pt x="2705" y="1212"/>
                  </a:cubicBezTo>
                  <a:cubicBezTo>
                    <a:pt x="2644" y="1091"/>
                    <a:pt x="2509" y="1022"/>
                    <a:pt x="2363" y="1022"/>
                  </a:cubicBezTo>
                  <a:cubicBezTo>
                    <a:pt x="2155" y="1022"/>
                    <a:pt x="1927" y="1163"/>
                    <a:pt x="1869" y="1491"/>
                  </a:cubicBezTo>
                  <a:cubicBezTo>
                    <a:pt x="1820" y="1753"/>
                    <a:pt x="1886" y="2032"/>
                    <a:pt x="2082" y="2228"/>
                  </a:cubicBezTo>
                  <a:cubicBezTo>
                    <a:pt x="2251" y="2422"/>
                    <a:pt x="2587" y="2585"/>
                    <a:pt x="2933" y="2585"/>
                  </a:cubicBezTo>
                  <a:cubicBezTo>
                    <a:pt x="3260" y="2585"/>
                    <a:pt x="3596" y="2438"/>
                    <a:pt x="3803" y="2032"/>
                  </a:cubicBezTo>
                  <a:cubicBezTo>
                    <a:pt x="4033" y="1556"/>
                    <a:pt x="4000" y="999"/>
                    <a:pt x="3689" y="556"/>
                  </a:cubicBezTo>
                  <a:cubicBezTo>
                    <a:pt x="3382" y="166"/>
                    <a:pt x="2873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3750775" y="4887425"/>
              <a:ext cx="116800" cy="59550"/>
            </a:xfrm>
            <a:custGeom>
              <a:avLst/>
              <a:gdLst/>
              <a:ahLst/>
              <a:cxnLst/>
              <a:rect l="l" t="t" r="r" b="b"/>
              <a:pathLst>
                <a:path w="4672" h="2382" extrusionOk="0">
                  <a:moveTo>
                    <a:pt x="3576" y="1"/>
                  </a:moveTo>
                  <a:cubicBezTo>
                    <a:pt x="3281" y="1"/>
                    <a:pt x="2933" y="40"/>
                    <a:pt x="2541" y="153"/>
                  </a:cubicBezTo>
                  <a:cubicBezTo>
                    <a:pt x="1980" y="319"/>
                    <a:pt x="1504" y="380"/>
                    <a:pt x="1114" y="380"/>
                  </a:cubicBezTo>
                  <a:cubicBezTo>
                    <a:pt x="581" y="380"/>
                    <a:pt x="209" y="266"/>
                    <a:pt x="0" y="153"/>
                  </a:cubicBezTo>
                  <a:lnTo>
                    <a:pt x="0" y="153"/>
                  </a:lnTo>
                  <a:cubicBezTo>
                    <a:pt x="132" y="268"/>
                    <a:pt x="263" y="399"/>
                    <a:pt x="377" y="530"/>
                  </a:cubicBezTo>
                  <a:cubicBezTo>
                    <a:pt x="453" y="636"/>
                    <a:pt x="599" y="1399"/>
                    <a:pt x="1201" y="1399"/>
                  </a:cubicBezTo>
                  <a:cubicBezTo>
                    <a:pt x="1251" y="1399"/>
                    <a:pt x="1304" y="1393"/>
                    <a:pt x="1361" y="1382"/>
                  </a:cubicBezTo>
                  <a:cubicBezTo>
                    <a:pt x="2082" y="1218"/>
                    <a:pt x="1951" y="759"/>
                    <a:pt x="2426" y="612"/>
                  </a:cubicBezTo>
                  <a:cubicBezTo>
                    <a:pt x="2515" y="584"/>
                    <a:pt x="2591" y="573"/>
                    <a:pt x="2654" y="573"/>
                  </a:cubicBezTo>
                  <a:cubicBezTo>
                    <a:pt x="2930" y="573"/>
                    <a:pt x="2976" y="791"/>
                    <a:pt x="2869" y="858"/>
                  </a:cubicBezTo>
                  <a:cubicBezTo>
                    <a:pt x="2808" y="896"/>
                    <a:pt x="2754" y="909"/>
                    <a:pt x="2696" y="909"/>
                  </a:cubicBezTo>
                  <a:cubicBezTo>
                    <a:pt x="2628" y="909"/>
                    <a:pt x="2556" y="892"/>
                    <a:pt x="2459" y="874"/>
                  </a:cubicBezTo>
                  <a:cubicBezTo>
                    <a:pt x="2451" y="873"/>
                    <a:pt x="2442" y="873"/>
                    <a:pt x="2433" y="873"/>
                  </a:cubicBezTo>
                  <a:cubicBezTo>
                    <a:pt x="2249" y="873"/>
                    <a:pt x="1812" y="1027"/>
                    <a:pt x="1967" y="1448"/>
                  </a:cubicBezTo>
                  <a:cubicBezTo>
                    <a:pt x="2131" y="1874"/>
                    <a:pt x="2377" y="2234"/>
                    <a:pt x="2115" y="2382"/>
                  </a:cubicBezTo>
                  <a:cubicBezTo>
                    <a:pt x="2115" y="2382"/>
                    <a:pt x="3033" y="2382"/>
                    <a:pt x="3344" y="2120"/>
                  </a:cubicBezTo>
                  <a:cubicBezTo>
                    <a:pt x="3705" y="1857"/>
                    <a:pt x="3852" y="1399"/>
                    <a:pt x="3721" y="989"/>
                  </a:cubicBezTo>
                  <a:cubicBezTo>
                    <a:pt x="3622" y="494"/>
                    <a:pt x="3937" y="195"/>
                    <a:pt x="4425" y="195"/>
                  </a:cubicBezTo>
                  <a:cubicBezTo>
                    <a:pt x="4503" y="195"/>
                    <a:pt x="4586" y="202"/>
                    <a:pt x="4672" y="218"/>
                  </a:cubicBezTo>
                  <a:cubicBezTo>
                    <a:pt x="4672" y="218"/>
                    <a:pt x="4269" y="1"/>
                    <a:pt x="35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3780700" y="4777725"/>
              <a:ext cx="80325" cy="84125"/>
            </a:xfrm>
            <a:custGeom>
              <a:avLst/>
              <a:gdLst/>
              <a:ahLst/>
              <a:cxnLst/>
              <a:rect l="l" t="t" r="r" b="b"/>
              <a:pathLst>
                <a:path w="3213" h="3365" extrusionOk="0">
                  <a:moveTo>
                    <a:pt x="1262" y="0"/>
                  </a:moveTo>
                  <a:lnTo>
                    <a:pt x="1262" y="0"/>
                  </a:lnTo>
                  <a:cubicBezTo>
                    <a:pt x="1688" y="443"/>
                    <a:pt x="1836" y="1082"/>
                    <a:pt x="1639" y="1656"/>
                  </a:cubicBezTo>
                  <a:cubicBezTo>
                    <a:pt x="1410" y="2417"/>
                    <a:pt x="886" y="2617"/>
                    <a:pt x="436" y="2617"/>
                  </a:cubicBezTo>
                  <a:cubicBezTo>
                    <a:pt x="276" y="2617"/>
                    <a:pt x="125" y="2592"/>
                    <a:pt x="0" y="2557"/>
                  </a:cubicBezTo>
                  <a:lnTo>
                    <a:pt x="0" y="2557"/>
                  </a:lnTo>
                  <a:cubicBezTo>
                    <a:pt x="0" y="2558"/>
                    <a:pt x="228" y="3364"/>
                    <a:pt x="1008" y="3364"/>
                  </a:cubicBezTo>
                  <a:cubicBezTo>
                    <a:pt x="1037" y="3364"/>
                    <a:pt x="1067" y="3363"/>
                    <a:pt x="1098" y="3361"/>
                  </a:cubicBezTo>
                  <a:cubicBezTo>
                    <a:pt x="1951" y="3295"/>
                    <a:pt x="1885" y="2639"/>
                    <a:pt x="1885" y="2361"/>
                  </a:cubicBezTo>
                  <a:cubicBezTo>
                    <a:pt x="1869" y="2066"/>
                    <a:pt x="1852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3" y="2344"/>
                    <a:pt x="1819" y="2984"/>
                    <a:pt x="2918" y="3098"/>
                  </a:cubicBezTo>
                  <a:cubicBezTo>
                    <a:pt x="2787" y="3000"/>
                    <a:pt x="2754" y="2803"/>
                    <a:pt x="2869" y="2689"/>
                  </a:cubicBezTo>
                  <a:cubicBezTo>
                    <a:pt x="3000" y="2443"/>
                    <a:pt x="3213" y="1984"/>
                    <a:pt x="2492" y="1361"/>
                  </a:cubicBezTo>
                  <a:cubicBezTo>
                    <a:pt x="1754" y="738"/>
                    <a:pt x="1688" y="295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3697500" y="4658725"/>
              <a:ext cx="47975" cy="191550"/>
            </a:xfrm>
            <a:custGeom>
              <a:avLst/>
              <a:gdLst/>
              <a:ahLst/>
              <a:cxnLst/>
              <a:rect l="l" t="t" r="r" b="b"/>
              <a:pathLst>
                <a:path w="1919" h="7662" extrusionOk="0">
                  <a:moveTo>
                    <a:pt x="620" y="1"/>
                  </a:moveTo>
                  <a:cubicBezTo>
                    <a:pt x="554" y="1"/>
                    <a:pt x="483" y="17"/>
                    <a:pt x="410" y="56"/>
                  </a:cubicBezTo>
                  <a:cubicBezTo>
                    <a:pt x="1" y="286"/>
                    <a:pt x="328" y="843"/>
                    <a:pt x="591" y="1105"/>
                  </a:cubicBezTo>
                  <a:cubicBezTo>
                    <a:pt x="853" y="1367"/>
                    <a:pt x="869" y="2630"/>
                    <a:pt x="738" y="4006"/>
                  </a:cubicBezTo>
                  <a:cubicBezTo>
                    <a:pt x="607" y="5367"/>
                    <a:pt x="755" y="7137"/>
                    <a:pt x="1459" y="7662"/>
                  </a:cubicBezTo>
                  <a:cubicBezTo>
                    <a:pt x="1459" y="7662"/>
                    <a:pt x="804" y="7055"/>
                    <a:pt x="951" y="5170"/>
                  </a:cubicBezTo>
                  <a:cubicBezTo>
                    <a:pt x="1099" y="3302"/>
                    <a:pt x="1918" y="1499"/>
                    <a:pt x="1181" y="384"/>
                  </a:cubicBezTo>
                  <a:cubicBezTo>
                    <a:pt x="1181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3577850" y="4633500"/>
              <a:ext cx="213525" cy="254475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5" y="1"/>
                  </a:moveTo>
                  <a:cubicBezTo>
                    <a:pt x="1364" y="1"/>
                    <a:pt x="525" y="452"/>
                    <a:pt x="295" y="1180"/>
                  </a:cubicBezTo>
                  <a:cubicBezTo>
                    <a:pt x="0" y="1967"/>
                    <a:pt x="410" y="2671"/>
                    <a:pt x="820" y="2901"/>
                  </a:cubicBezTo>
                  <a:cubicBezTo>
                    <a:pt x="1040" y="3045"/>
                    <a:pt x="1295" y="3106"/>
                    <a:pt x="1544" y="3106"/>
                  </a:cubicBezTo>
                  <a:cubicBezTo>
                    <a:pt x="2093" y="3106"/>
                    <a:pt x="2620" y="2809"/>
                    <a:pt x="2721" y="2426"/>
                  </a:cubicBezTo>
                  <a:cubicBezTo>
                    <a:pt x="2865" y="2037"/>
                    <a:pt x="2554" y="1648"/>
                    <a:pt x="2165" y="1648"/>
                  </a:cubicBezTo>
                  <a:cubicBezTo>
                    <a:pt x="2111" y="1648"/>
                    <a:pt x="2056" y="1656"/>
                    <a:pt x="2000" y="1672"/>
                  </a:cubicBezTo>
                  <a:cubicBezTo>
                    <a:pt x="1672" y="1737"/>
                    <a:pt x="1492" y="2081"/>
                    <a:pt x="1607" y="2393"/>
                  </a:cubicBezTo>
                  <a:cubicBezTo>
                    <a:pt x="1689" y="2627"/>
                    <a:pt x="1938" y="2660"/>
                    <a:pt x="2074" y="2660"/>
                  </a:cubicBezTo>
                  <a:cubicBezTo>
                    <a:pt x="2128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2"/>
                    <a:pt x="1625" y="2962"/>
                  </a:cubicBezTo>
                  <a:cubicBezTo>
                    <a:pt x="1428" y="2962"/>
                    <a:pt x="1205" y="2888"/>
                    <a:pt x="1000" y="2704"/>
                  </a:cubicBezTo>
                  <a:cubicBezTo>
                    <a:pt x="574" y="2327"/>
                    <a:pt x="492" y="1082"/>
                    <a:pt x="1213" y="508"/>
                  </a:cubicBezTo>
                  <a:cubicBezTo>
                    <a:pt x="1537" y="272"/>
                    <a:pt x="1915" y="142"/>
                    <a:pt x="2309" y="142"/>
                  </a:cubicBezTo>
                  <a:cubicBezTo>
                    <a:pt x="2353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6" y="213"/>
                  </a:cubicBezTo>
                  <a:cubicBezTo>
                    <a:pt x="3934" y="475"/>
                    <a:pt x="4655" y="1639"/>
                    <a:pt x="4885" y="2868"/>
                  </a:cubicBezTo>
                  <a:cubicBezTo>
                    <a:pt x="5114" y="4098"/>
                    <a:pt x="4885" y="5376"/>
                    <a:pt x="4951" y="6491"/>
                  </a:cubicBezTo>
                  <a:cubicBezTo>
                    <a:pt x="4901" y="7507"/>
                    <a:pt x="5295" y="8490"/>
                    <a:pt x="6032" y="9195"/>
                  </a:cubicBezTo>
                  <a:cubicBezTo>
                    <a:pt x="6737" y="9802"/>
                    <a:pt x="7622" y="10146"/>
                    <a:pt x="8540" y="10179"/>
                  </a:cubicBezTo>
                  <a:cubicBezTo>
                    <a:pt x="7622" y="10113"/>
                    <a:pt x="6770" y="9752"/>
                    <a:pt x="6098" y="9130"/>
                  </a:cubicBezTo>
                  <a:cubicBezTo>
                    <a:pt x="5393" y="8441"/>
                    <a:pt x="5032" y="7474"/>
                    <a:pt x="5082" y="6474"/>
                  </a:cubicBezTo>
                  <a:cubicBezTo>
                    <a:pt x="5032" y="5376"/>
                    <a:pt x="5278" y="4147"/>
                    <a:pt x="5049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1" y="22"/>
                    <a:pt x="2472" y="1"/>
                    <a:pt x="22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3627425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854" y="1747"/>
                    <a:pt x="267" y="1803"/>
                    <a:pt x="67" y="1803"/>
                  </a:cubicBezTo>
                  <a:cubicBezTo>
                    <a:pt x="26" y="1803"/>
                    <a:pt x="1" y="1801"/>
                    <a:pt x="1" y="1801"/>
                  </a:cubicBezTo>
                  <a:lnTo>
                    <a:pt x="1" y="1801"/>
                  </a:lnTo>
                  <a:cubicBezTo>
                    <a:pt x="121" y="1856"/>
                    <a:pt x="703" y="2108"/>
                    <a:pt x="1242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509" y="1309"/>
                    <a:pt x="2115" y="604"/>
                    <a:pt x="1968" y="375"/>
                  </a:cubicBezTo>
                  <a:cubicBezTo>
                    <a:pt x="1869" y="260"/>
                    <a:pt x="1902" y="96"/>
                    <a:pt x="2017" y="31"/>
                  </a:cubicBezTo>
                  <a:cubicBezTo>
                    <a:pt x="1935" y="11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3565950" y="4672825"/>
              <a:ext cx="120525" cy="136875"/>
            </a:xfrm>
            <a:custGeom>
              <a:avLst/>
              <a:gdLst/>
              <a:ahLst/>
              <a:cxnLst/>
              <a:rect l="l" t="t" r="r" b="b"/>
              <a:pathLst>
                <a:path w="4821" h="5475" extrusionOk="0">
                  <a:moveTo>
                    <a:pt x="476" y="0"/>
                  </a:moveTo>
                  <a:cubicBezTo>
                    <a:pt x="1" y="820"/>
                    <a:pt x="230" y="2148"/>
                    <a:pt x="870" y="3033"/>
                  </a:cubicBezTo>
                  <a:cubicBezTo>
                    <a:pt x="1352" y="3731"/>
                    <a:pt x="2130" y="3810"/>
                    <a:pt x="2456" y="3810"/>
                  </a:cubicBezTo>
                  <a:cubicBezTo>
                    <a:pt x="2551" y="3810"/>
                    <a:pt x="2607" y="3803"/>
                    <a:pt x="2607" y="3803"/>
                  </a:cubicBezTo>
                  <a:cubicBezTo>
                    <a:pt x="2329" y="3705"/>
                    <a:pt x="2279" y="3393"/>
                    <a:pt x="2476" y="3147"/>
                  </a:cubicBezTo>
                  <a:cubicBezTo>
                    <a:pt x="2624" y="2983"/>
                    <a:pt x="2607" y="2721"/>
                    <a:pt x="2410" y="2606"/>
                  </a:cubicBezTo>
                  <a:cubicBezTo>
                    <a:pt x="2296" y="2557"/>
                    <a:pt x="2017" y="2344"/>
                    <a:pt x="2247" y="2197"/>
                  </a:cubicBezTo>
                  <a:cubicBezTo>
                    <a:pt x="2273" y="2182"/>
                    <a:pt x="2301" y="2175"/>
                    <a:pt x="2332" y="2175"/>
                  </a:cubicBezTo>
                  <a:cubicBezTo>
                    <a:pt x="2570" y="2175"/>
                    <a:pt x="2913" y="2608"/>
                    <a:pt x="2869" y="3131"/>
                  </a:cubicBezTo>
                  <a:cubicBezTo>
                    <a:pt x="2820" y="3705"/>
                    <a:pt x="3083" y="3869"/>
                    <a:pt x="3476" y="4147"/>
                  </a:cubicBezTo>
                  <a:cubicBezTo>
                    <a:pt x="3869" y="4442"/>
                    <a:pt x="3640" y="4950"/>
                    <a:pt x="3640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17" y="3574"/>
                    <a:pt x="3837" y="3311"/>
                    <a:pt x="4066" y="3213"/>
                  </a:cubicBezTo>
                  <a:cubicBezTo>
                    <a:pt x="4079" y="3207"/>
                    <a:pt x="4092" y="3204"/>
                    <a:pt x="4105" y="3204"/>
                  </a:cubicBezTo>
                  <a:cubicBezTo>
                    <a:pt x="4305" y="3204"/>
                    <a:pt x="4376" y="3925"/>
                    <a:pt x="4361" y="4573"/>
                  </a:cubicBezTo>
                  <a:cubicBezTo>
                    <a:pt x="4345" y="4934"/>
                    <a:pt x="4525" y="5278"/>
                    <a:pt x="4820" y="5475"/>
                  </a:cubicBezTo>
                  <a:cubicBezTo>
                    <a:pt x="4689" y="5163"/>
                    <a:pt x="4623" y="4803"/>
                    <a:pt x="4640" y="4459"/>
                  </a:cubicBezTo>
                  <a:cubicBezTo>
                    <a:pt x="4640" y="3951"/>
                    <a:pt x="4738" y="3016"/>
                    <a:pt x="3820" y="2410"/>
                  </a:cubicBezTo>
                  <a:cubicBezTo>
                    <a:pt x="2919" y="1787"/>
                    <a:pt x="1820" y="2066"/>
                    <a:pt x="1017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3526225" y="4634225"/>
              <a:ext cx="74175" cy="48800"/>
            </a:xfrm>
            <a:custGeom>
              <a:avLst/>
              <a:gdLst/>
              <a:ahLst/>
              <a:cxnLst/>
              <a:rect l="l" t="t" r="r" b="b"/>
              <a:pathLst>
                <a:path w="2967" h="1952" extrusionOk="0">
                  <a:moveTo>
                    <a:pt x="2047" y="0"/>
                  </a:moveTo>
                  <a:cubicBezTo>
                    <a:pt x="328" y="0"/>
                    <a:pt x="279" y="1096"/>
                    <a:pt x="279" y="1380"/>
                  </a:cubicBezTo>
                  <a:cubicBezTo>
                    <a:pt x="279" y="1561"/>
                    <a:pt x="164" y="1725"/>
                    <a:pt x="0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59" y="1951"/>
                    <a:pt x="1827" y="1305"/>
                    <a:pt x="2033" y="790"/>
                  </a:cubicBezTo>
                  <a:cubicBezTo>
                    <a:pt x="2196" y="413"/>
                    <a:pt x="2541" y="135"/>
                    <a:pt x="2967" y="85"/>
                  </a:cubicBezTo>
                  <a:cubicBezTo>
                    <a:pt x="2616" y="26"/>
                    <a:pt x="2312" y="0"/>
                    <a:pt x="20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3497525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6" y="0"/>
                  </a:moveTo>
                  <a:cubicBezTo>
                    <a:pt x="433" y="0"/>
                    <a:pt x="388" y="10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81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8" y="1140"/>
                  </a:cubicBezTo>
                  <a:cubicBezTo>
                    <a:pt x="961" y="1140"/>
                    <a:pt x="1105" y="1096"/>
                    <a:pt x="1230" y="1013"/>
                  </a:cubicBezTo>
                  <a:cubicBezTo>
                    <a:pt x="1377" y="882"/>
                    <a:pt x="1459" y="702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5"/>
                    <a:pt x="430" y="73"/>
                    <a:pt x="474" y="73"/>
                  </a:cubicBezTo>
                  <a:cubicBezTo>
                    <a:pt x="594" y="73"/>
                    <a:pt x="710" y="160"/>
                    <a:pt x="722" y="292"/>
                  </a:cubicBezTo>
                  <a:cubicBezTo>
                    <a:pt x="733" y="403"/>
                    <a:pt x="646" y="469"/>
                    <a:pt x="594" y="469"/>
                  </a:cubicBezTo>
                  <a:cubicBezTo>
                    <a:pt x="569" y="469"/>
                    <a:pt x="553" y="454"/>
                    <a:pt x="558" y="423"/>
                  </a:cubicBezTo>
                  <a:cubicBezTo>
                    <a:pt x="583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3" y="357"/>
                    <a:pt x="394" y="538"/>
                    <a:pt x="394" y="538"/>
                  </a:cubicBezTo>
                  <a:cubicBezTo>
                    <a:pt x="442" y="581"/>
                    <a:pt x="498" y="600"/>
                    <a:pt x="554" y="600"/>
                  </a:cubicBezTo>
                  <a:cubicBezTo>
                    <a:pt x="689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4001550" y="4814975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1920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48"/>
                    <a:pt x="132" y="904"/>
                    <a:pt x="67" y="1690"/>
                  </a:cubicBezTo>
                  <a:cubicBezTo>
                    <a:pt x="1" y="2493"/>
                    <a:pt x="411" y="3280"/>
                    <a:pt x="1001" y="3838"/>
                  </a:cubicBezTo>
                  <a:cubicBezTo>
                    <a:pt x="1591" y="4428"/>
                    <a:pt x="2361" y="4706"/>
                    <a:pt x="2902" y="5214"/>
                  </a:cubicBezTo>
                  <a:cubicBezTo>
                    <a:pt x="3443" y="5673"/>
                    <a:pt x="3771" y="6345"/>
                    <a:pt x="3820" y="7050"/>
                  </a:cubicBezTo>
                  <a:cubicBezTo>
                    <a:pt x="3853" y="7722"/>
                    <a:pt x="3492" y="8394"/>
                    <a:pt x="2919" y="8558"/>
                  </a:cubicBezTo>
                  <a:cubicBezTo>
                    <a:pt x="2791" y="8610"/>
                    <a:pt x="2658" y="8635"/>
                    <a:pt x="2527" y="8635"/>
                  </a:cubicBezTo>
                  <a:cubicBezTo>
                    <a:pt x="2121" y="8635"/>
                    <a:pt x="1732" y="8398"/>
                    <a:pt x="1558" y="8001"/>
                  </a:cubicBezTo>
                  <a:cubicBezTo>
                    <a:pt x="1345" y="7558"/>
                    <a:pt x="1542" y="7034"/>
                    <a:pt x="2001" y="6837"/>
                  </a:cubicBezTo>
                  <a:cubicBezTo>
                    <a:pt x="2083" y="6804"/>
                    <a:pt x="2181" y="6788"/>
                    <a:pt x="2263" y="6788"/>
                  </a:cubicBezTo>
                  <a:cubicBezTo>
                    <a:pt x="2263" y="6788"/>
                    <a:pt x="2293" y="6785"/>
                    <a:pt x="2340" y="6785"/>
                  </a:cubicBezTo>
                  <a:cubicBezTo>
                    <a:pt x="2480" y="6785"/>
                    <a:pt x="2775" y="6813"/>
                    <a:pt x="2886" y="7034"/>
                  </a:cubicBezTo>
                  <a:cubicBezTo>
                    <a:pt x="2886" y="7034"/>
                    <a:pt x="2896" y="7076"/>
                    <a:pt x="2859" y="7076"/>
                  </a:cubicBezTo>
                  <a:cubicBezTo>
                    <a:pt x="2849" y="7076"/>
                    <a:pt x="2837" y="7073"/>
                    <a:pt x="2820" y="7067"/>
                  </a:cubicBezTo>
                  <a:cubicBezTo>
                    <a:pt x="2757" y="7024"/>
                    <a:pt x="2682" y="7003"/>
                    <a:pt x="2606" y="7003"/>
                  </a:cubicBezTo>
                  <a:cubicBezTo>
                    <a:pt x="2505" y="7003"/>
                    <a:pt x="2403" y="7041"/>
                    <a:pt x="2329" y="7116"/>
                  </a:cubicBezTo>
                  <a:cubicBezTo>
                    <a:pt x="2083" y="7345"/>
                    <a:pt x="2132" y="7771"/>
                    <a:pt x="2443" y="7935"/>
                  </a:cubicBezTo>
                  <a:cubicBezTo>
                    <a:pt x="2525" y="7973"/>
                    <a:pt x="2610" y="7991"/>
                    <a:pt x="2693" y="7991"/>
                  </a:cubicBezTo>
                  <a:cubicBezTo>
                    <a:pt x="3007" y="7991"/>
                    <a:pt x="3281" y="7724"/>
                    <a:pt x="3164" y="7231"/>
                  </a:cubicBezTo>
                  <a:cubicBezTo>
                    <a:pt x="3061" y="6890"/>
                    <a:pt x="2742" y="6683"/>
                    <a:pt x="2403" y="6683"/>
                  </a:cubicBezTo>
                  <a:cubicBezTo>
                    <a:pt x="2368" y="6683"/>
                    <a:pt x="2332" y="6685"/>
                    <a:pt x="2296" y="6690"/>
                  </a:cubicBezTo>
                  <a:cubicBezTo>
                    <a:pt x="2181" y="6690"/>
                    <a:pt x="2066" y="6722"/>
                    <a:pt x="1968" y="6788"/>
                  </a:cubicBezTo>
                  <a:cubicBezTo>
                    <a:pt x="1493" y="7001"/>
                    <a:pt x="1279" y="7542"/>
                    <a:pt x="1476" y="8017"/>
                  </a:cubicBezTo>
                  <a:cubicBezTo>
                    <a:pt x="1605" y="8455"/>
                    <a:pt x="2066" y="8740"/>
                    <a:pt x="2560" y="8740"/>
                  </a:cubicBezTo>
                  <a:cubicBezTo>
                    <a:pt x="2696" y="8740"/>
                    <a:pt x="2834" y="8719"/>
                    <a:pt x="2968" y="8673"/>
                  </a:cubicBezTo>
                  <a:cubicBezTo>
                    <a:pt x="3607" y="8493"/>
                    <a:pt x="4000" y="7755"/>
                    <a:pt x="3968" y="7050"/>
                  </a:cubicBezTo>
                  <a:cubicBezTo>
                    <a:pt x="3935" y="6296"/>
                    <a:pt x="3591" y="5575"/>
                    <a:pt x="3017" y="5083"/>
                  </a:cubicBezTo>
                  <a:cubicBezTo>
                    <a:pt x="2443" y="4559"/>
                    <a:pt x="1673" y="4264"/>
                    <a:pt x="1132" y="3706"/>
                  </a:cubicBezTo>
                  <a:cubicBezTo>
                    <a:pt x="558" y="3182"/>
                    <a:pt x="181" y="2428"/>
                    <a:pt x="230" y="1707"/>
                  </a:cubicBezTo>
                  <a:cubicBezTo>
                    <a:pt x="263" y="1248"/>
                    <a:pt x="476" y="838"/>
                    <a:pt x="821" y="543"/>
                  </a:cubicBezTo>
                  <a:cubicBezTo>
                    <a:pt x="984" y="428"/>
                    <a:pt x="1165" y="346"/>
                    <a:pt x="1345" y="281"/>
                  </a:cubicBezTo>
                  <a:cubicBezTo>
                    <a:pt x="1493" y="240"/>
                    <a:pt x="1644" y="219"/>
                    <a:pt x="1796" y="219"/>
                  </a:cubicBezTo>
                  <a:cubicBezTo>
                    <a:pt x="1947" y="219"/>
                    <a:pt x="2099" y="240"/>
                    <a:pt x="2247" y="281"/>
                  </a:cubicBezTo>
                  <a:cubicBezTo>
                    <a:pt x="3263" y="543"/>
                    <a:pt x="3591" y="1920"/>
                    <a:pt x="2902" y="2575"/>
                  </a:cubicBezTo>
                  <a:cubicBezTo>
                    <a:pt x="2771" y="2707"/>
                    <a:pt x="2591" y="2805"/>
                    <a:pt x="2394" y="2838"/>
                  </a:cubicBezTo>
                  <a:cubicBezTo>
                    <a:pt x="2332" y="2846"/>
                    <a:pt x="2274" y="2851"/>
                    <a:pt x="2218" y="2851"/>
                  </a:cubicBezTo>
                  <a:cubicBezTo>
                    <a:pt x="1758" y="2851"/>
                    <a:pt x="1514" y="2569"/>
                    <a:pt x="1558" y="2379"/>
                  </a:cubicBezTo>
                  <a:cubicBezTo>
                    <a:pt x="1558" y="2379"/>
                    <a:pt x="1558" y="2346"/>
                    <a:pt x="1624" y="2346"/>
                  </a:cubicBezTo>
                  <a:cubicBezTo>
                    <a:pt x="1634" y="2346"/>
                    <a:pt x="1653" y="2347"/>
                    <a:pt x="1679" y="2347"/>
                  </a:cubicBezTo>
                  <a:cubicBezTo>
                    <a:pt x="1814" y="2347"/>
                    <a:pt x="2125" y="2324"/>
                    <a:pt x="2263" y="2035"/>
                  </a:cubicBezTo>
                  <a:cubicBezTo>
                    <a:pt x="2381" y="1680"/>
                    <a:pt x="2099" y="1346"/>
                    <a:pt x="1771" y="1346"/>
                  </a:cubicBezTo>
                  <a:cubicBezTo>
                    <a:pt x="1690" y="1346"/>
                    <a:pt x="1607" y="1366"/>
                    <a:pt x="1525" y="1412"/>
                  </a:cubicBezTo>
                  <a:cubicBezTo>
                    <a:pt x="902" y="1789"/>
                    <a:pt x="1050" y="2723"/>
                    <a:pt x="1755" y="2903"/>
                  </a:cubicBezTo>
                  <a:cubicBezTo>
                    <a:pt x="1925" y="2981"/>
                    <a:pt x="2104" y="3018"/>
                    <a:pt x="2281" y="3018"/>
                  </a:cubicBezTo>
                  <a:cubicBezTo>
                    <a:pt x="2735" y="3018"/>
                    <a:pt x="3174" y="2775"/>
                    <a:pt x="3410" y="2362"/>
                  </a:cubicBezTo>
                  <a:cubicBezTo>
                    <a:pt x="3673" y="1821"/>
                    <a:pt x="3623" y="1166"/>
                    <a:pt x="3279" y="674"/>
                  </a:cubicBezTo>
                  <a:cubicBezTo>
                    <a:pt x="2951" y="245"/>
                    <a:pt x="2448" y="0"/>
                    <a:pt x="1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4056475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213" y="0"/>
                  </a:moveTo>
                  <a:cubicBezTo>
                    <a:pt x="213" y="0"/>
                    <a:pt x="246" y="82"/>
                    <a:pt x="115" y="475"/>
                  </a:cubicBezTo>
                  <a:cubicBezTo>
                    <a:pt x="0" y="852"/>
                    <a:pt x="328" y="1115"/>
                    <a:pt x="967" y="1393"/>
                  </a:cubicBezTo>
                  <a:cubicBezTo>
                    <a:pt x="1590" y="1672"/>
                    <a:pt x="1672" y="2410"/>
                    <a:pt x="1672" y="2410"/>
                  </a:cubicBezTo>
                  <a:cubicBezTo>
                    <a:pt x="1721" y="393"/>
                    <a:pt x="886" y="328"/>
                    <a:pt x="689" y="328"/>
                  </a:cubicBezTo>
                  <a:cubicBezTo>
                    <a:pt x="674" y="329"/>
                    <a:pt x="660" y="330"/>
                    <a:pt x="646" y="330"/>
                  </a:cubicBezTo>
                  <a:cubicBezTo>
                    <a:pt x="478" y="330"/>
                    <a:pt x="391" y="240"/>
                    <a:pt x="361" y="164"/>
                  </a:cubicBezTo>
                  <a:cubicBezTo>
                    <a:pt x="345" y="66"/>
                    <a:pt x="214" y="0"/>
                    <a:pt x="21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922475" y="4719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31" y="0"/>
                  </a:moveTo>
                  <a:lnTo>
                    <a:pt x="1131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02" y="574"/>
                    <a:pt x="361" y="1197"/>
                    <a:pt x="754" y="1820"/>
                  </a:cubicBezTo>
                  <a:cubicBezTo>
                    <a:pt x="1197" y="2508"/>
                    <a:pt x="1787" y="2295"/>
                    <a:pt x="1984" y="2869"/>
                  </a:cubicBezTo>
                  <a:cubicBezTo>
                    <a:pt x="1984" y="2869"/>
                    <a:pt x="2066" y="3164"/>
                    <a:pt x="1869" y="3262"/>
                  </a:cubicBezTo>
                  <a:cubicBezTo>
                    <a:pt x="1835" y="3284"/>
                    <a:pt x="1803" y="3293"/>
                    <a:pt x="1772" y="3293"/>
                  </a:cubicBezTo>
                  <a:cubicBezTo>
                    <a:pt x="1639" y="3293"/>
                    <a:pt x="1541" y="3114"/>
                    <a:pt x="1541" y="2967"/>
                  </a:cubicBezTo>
                  <a:cubicBezTo>
                    <a:pt x="1476" y="2656"/>
                    <a:pt x="1230" y="2426"/>
                    <a:pt x="918" y="2377"/>
                  </a:cubicBezTo>
                  <a:cubicBezTo>
                    <a:pt x="542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41" y="2508"/>
                    <a:pt x="525" y="2656"/>
                  </a:cubicBezTo>
                  <a:cubicBezTo>
                    <a:pt x="443" y="2803"/>
                    <a:pt x="148" y="3295"/>
                    <a:pt x="722" y="3672"/>
                  </a:cubicBezTo>
                  <a:cubicBezTo>
                    <a:pt x="1295" y="4049"/>
                    <a:pt x="1574" y="3852"/>
                    <a:pt x="1672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6" y="6163"/>
                    <a:pt x="1967" y="6065"/>
                    <a:pt x="1918" y="5950"/>
                  </a:cubicBezTo>
                  <a:cubicBezTo>
                    <a:pt x="1765" y="5629"/>
                    <a:pt x="1442" y="5422"/>
                    <a:pt x="1080" y="5422"/>
                  </a:cubicBezTo>
                  <a:cubicBezTo>
                    <a:pt x="1053" y="5422"/>
                    <a:pt x="1027" y="5424"/>
                    <a:pt x="1000" y="5426"/>
                  </a:cubicBezTo>
                  <a:cubicBezTo>
                    <a:pt x="957" y="5428"/>
                    <a:pt x="917" y="5429"/>
                    <a:pt x="880" y="5429"/>
                  </a:cubicBezTo>
                  <a:cubicBezTo>
                    <a:pt x="417" y="5429"/>
                    <a:pt x="357" y="5252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14"/>
                    <a:pt x="935" y="6606"/>
                  </a:cubicBezTo>
                  <a:cubicBezTo>
                    <a:pt x="1869" y="7098"/>
                    <a:pt x="1787" y="6737"/>
                    <a:pt x="3082" y="7786"/>
                  </a:cubicBezTo>
                  <a:cubicBezTo>
                    <a:pt x="4131" y="8655"/>
                    <a:pt x="4328" y="8704"/>
                    <a:pt x="4328" y="8704"/>
                  </a:cubicBezTo>
                  <a:cubicBezTo>
                    <a:pt x="4293" y="8695"/>
                    <a:pt x="4259" y="8691"/>
                    <a:pt x="4225" y="8691"/>
                  </a:cubicBezTo>
                  <a:cubicBezTo>
                    <a:pt x="4065" y="8691"/>
                    <a:pt x="3914" y="8782"/>
                    <a:pt x="3820" y="8917"/>
                  </a:cubicBezTo>
                  <a:cubicBezTo>
                    <a:pt x="3623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1" y="9572"/>
                  </a:cubicBezTo>
                  <a:cubicBezTo>
                    <a:pt x="4274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8" y="9421"/>
                    <a:pt x="5182" y="9322"/>
                    <a:pt x="5410" y="9322"/>
                  </a:cubicBezTo>
                  <a:cubicBezTo>
                    <a:pt x="5713" y="9322"/>
                    <a:pt x="607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15" y="7966"/>
                    <a:pt x="2033" y="6262"/>
                    <a:pt x="2131" y="4409"/>
                  </a:cubicBezTo>
                  <a:cubicBezTo>
                    <a:pt x="2213" y="2180"/>
                    <a:pt x="3508" y="656"/>
                    <a:pt x="11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68775" y="4656025"/>
              <a:ext cx="73375" cy="268825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299" y="0"/>
                  </a:moveTo>
                  <a:cubicBezTo>
                    <a:pt x="720" y="0"/>
                    <a:pt x="172" y="382"/>
                    <a:pt x="99" y="902"/>
                  </a:cubicBezTo>
                  <a:cubicBezTo>
                    <a:pt x="1" y="1459"/>
                    <a:pt x="427" y="1967"/>
                    <a:pt x="984" y="1967"/>
                  </a:cubicBezTo>
                  <a:cubicBezTo>
                    <a:pt x="991" y="1967"/>
                    <a:pt x="999" y="1967"/>
                    <a:pt x="1006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62"/>
                    <a:pt x="1448" y="908"/>
                    <a:pt x="1326" y="908"/>
                  </a:cubicBezTo>
                  <a:cubicBezTo>
                    <a:pt x="1117" y="908"/>
                    <a:pt x="914" y="1069"/>
                    <a:pt x="935" y="1328"/>
                  </a:cubicBezTo>
                  <a:cubicBezTo>
                    <a:pt x="951" y="1639"/>
                    <a:pt x="1296" y="1607"/>
                    <a:pt x="1345" y="1656"/>
                  </a:cubicBezTo>
                  <a:cubicBezTo>
                    <a:pt x="1378" y="1689"/>
                    <a:pt x="1345" y="1754"/>
                    <a:pt x="1345" y="1754"/>
                  </a:cubicBezTo>
                  <a:cubicBezTo>
                    <a:pt x="1296" y="1820"/>
                    <a:pt x="1230" y="1869"/>
                    <a:pt x="1164" y="1902"/>
                  </a:cubicBezTo>
                  <a:cubicBezTo>
                    <a:pt x="1148" y="1902"/>
                    <a:pt x="1132" y="1918"/>
                    <a:pt x="1115" y="1918"/>
                  </a:cubicBezTo>
                  <a:lnTo>
                    <a:pt x="1099" y="1918"/>
                  </a:lnTo>
                  <a:cubicBezTo>
                    <a:pt x="1065" y="1922"/>
                    <a:pt x="1032" y="1924"/>
                    <a:pt x="999" y="1924"/>
                  </a:cubicBezTo>
                  <a:cubicBezTo>
                    <a:pt x="473" y="1924"/>
                    <a:pt x="73" y="1443"/>
                    <a:pt x="181" y="918"/>
                  </a:cubicBezTo>
                  <a:cubicBezTo>
                    <a:pt x="263" y="446"/>
                    <a:pt x="756" y="122"/>
                    <a:pt x="1270" y="122"/>
                  </a:cubicBezTo>
                  <a:cubicBezTo>
                    <a:pt x="1577" y="122"/>
                    <a:pt x="1892" y="238"/>
                    <a:pt x="2132" y="508"/>
                  </a:cubicBezTo>
                  <a:cubicBezTo>
                    <a:pt x="2754" y="1246"/>
                    <a:pt x="2623" y="2426"/>
                    <a:pt x="2246" y="3442"/>
                  </a:cubicBezTo>
                  <a:cubicBezTo>
                    <a:pt x="1427" y="5458"/>
                    <a:pt x="542" y="7491"/>
                    <a:pt x="1148" y="8966"/>
                  </a:cubicBezTo>
                  <a:cubicBezTo>
                    <a:pt x="1427" y="9720"/>
                    <a:pt x="1968" y="10359"/>
                    <a:pt x="2672" y="10753"/>
                  </a:cubicBezTo>
                  <a:cubicBezTo>
                    <a:pt x="2000" y="10327"/>
                    <a:pt x="1492" y="9687"/>
                    <a:pt x="1230" y="8950"/>
                  </a:cubicBezTo>
                  <a:cubicBezTo>
                    <a:pt x="689" y="7507"/>
                    <a:pt x="1558" y="5557"/>
                    <a:pt x="2410" y="3508"/>
                  </a:cubicBezTo>
                  <a:cubicBezTo>
                    <a:pt x="2787" y="2475"/>
                    <a:pt x="2935" y="1230"/>
                    <a:pt x="2246" y="426"/>
                  </a:cubicBezTo>
                  <a:cubicBezTo>
                    <a:pt x="1977" y="127"/>
                    <a:pt x="1633" y="0"/>
                    <a:pt x="12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054025" y="4734275"/>
              <a:ext cx="94675" cy="93475"/>
            </a:xfrm>
            <a:custGeom>
              <a:avLst/>
              <a:gdLst/>
              <a:ahLst/>
              <a:cxnLst/>
              <a:rect l="l" t="t" r="r" b="b"/>
              <a:pathLst>
                <a:path w="3787" h="3739" extrusionOk="0">
                  <a:moveTo>
                    <a:pt x="3278" y="1"/>
                  </a:moveTo>
                  <a:cubicBezTo>
                    <a:pt x="3278" y="1"/>
                    <a:pt x="3278" y="268"/>
                    <a:pt x="3109" y="268"/>
                  </a:cubicBezTo>
                  <a:cubicBezTo>
                    <a:pt x="3095" y="268"/>
                    <a:pt x="3081" y="267"/>
                    <a:pt x="3065" y="263"/>
                  </a:cubicBezTo>
                  <a:cubicBezTo>
                    <a:pt x="2965" y="240"/>
                    <a:pt x="2825" y="181"/>
                    <a:pt x="2690" y="181"/>
                  </a:cubicBezTo>
                  <a:cubicBezTo>
                    <a:pt x="2540" y="181"/>
                    <a:pt x="2397" y="256"/>
                    <a:pt x="2328" y="542"/>
                  </a:cubicBezTo>
                  <a:cubicBezTo>
                    <a:pt x="2202" y="1062"/>
                    <a:pt x="2151" y="1643"/>
                    <a:pt x="1943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1" y="1643"/>
                    <a:pt x="1843" y="1643"/>
                  </a:cubicBezTo>
                  <a:cubicBezTo>
                    <a:pt x="1635" y="1643"/>
                    <a:pt x="1585" y="1062"/>
                    <a:pt x="1459" y="542"/>
                  </a:cubicBezTo>
                  <a:cubicBezTo>
                    <a:pt x="1398" y="256"/>
                    <a:pt x="1259" y="181"/>
                    <a:pt x="1108" y="181"/>
                  </a:cubicBezTo>
                  <a:cubicBezTo>
                    <a:pt x="974" y="181"/>
                    <a:pt x="829" y="240"/>
                    <a:pt x="721" y="263"/>
                  </a:cubicBezTo>
                  <a:cubicBezTo>
                    <a:pt x="704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31" y="673"/>
                  </a:cubicBezTo>
                  <a:cubicBezTo>
                    <a:pt x="0" y="1279"/>
                    <a:pt x="262" y="1493"/>
                    <a:pt x="1049" y="1870"/>
                  </a:cubicBezTo>
                  <a:cubicBezTo>
                    <a:pt x="1836" y="2230"/>
                    <a:pt x="1869" y="3509"/>
                    <a:pt x="1869" y="3509"/>
                  </a:cubicBezTo>
                  <a:lnTo>
                    <a:pt x="1901" y="3738"/>
                  </a:lnTo>
                  <a:lnTo>
                    <a:pt x="1918" y="3509"/>
                  </a:lnTo>
                  <a:cubicBezTo>
                    <a:pt x="1918" y="3509"/>
                    <a:pt x="1951" y="2214"/>
                    <a:pt x="2737" y="1870"/>
                  </a:cubicBezTo>
                  <a:cubicBezTo>
                    <a:pt x="3508" y="1509"/>
                    <a:pt x="3786" y="1279"/>
                    <a:pt x="3639" y="673"/>
                  </a:cubicBezTo>
                  <a:cubicBezTo>
                    <a:pt x="3508" y="83"/>
                    <a:pt x="3278" y="1"/>
                    <a:pt x="32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084350" y="4669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8" y="0"/>
                  </a:moveTo>
                  <a:lnTo>
                    <a:pt x="639" y="344"/>
                  </a:lnTo>
                  <a:cubicBezTo>
                    <a:pt x="606" y="607"/>
                    <a:pt x="508" y="869"/>
                    <a:pt x="361" y="1098"/>
                  </a:cubicBezTo>
                  <a:cubicBezTo>
                    <a:pt x="131" y="1443"/>
                    <a:pt x="0" y="1770"/>
                    <a:pt x="295" y="2164"/>
                  </a:cubicBezTo>
                  <a:cubicBezTo>
                    <a:pt x="492" y="2426"/>
                    <a:pt x="606" y="2737"/>
                    <a:pt x="656" y="3065"/>
                  </a:cubicBezTo>
                  <a:cubicBezTo>
                    <a:pt x="656" y="3147"/>
                    <a:pt x="672" y="3393"/>
                    <a:pt x="688" y="3393"/>
                  </a:cubicBezTo>
                  <a:cubicBezTo>
                    <a:pt x="688" y="3393"/>
                    <a:pt x="705" y="3131"/>
                    <a:pt x="721" y="3065"/>
                  </a:cubicBezTo>
                  <a:cubicBezTo>
                    <a:pt x="754" y="2737"/>
                    <a:pt x="869" y="2426"/>
                    <a:pt x="1065" y="2164"/>
                  </a:cubicBezTo>
                  <a:cubicBezTo>
                    <a:pt x="1360" y="1754"/>
                    <a:pt x="1229" y="1443"/>
                    <a:pt x="1000" y="1098"/>
                  </a:cubicBezTo>
                  <a:cubicBezTo>
                    <a:pt x="852" y="869"/>
                    <a:pt x="754" y="607"/>
                    <a:pt x="721" y="344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4031475" y="4646175"/>
              <a:ext cx="69275" cy="20370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099"/>
                    <a:pt x="968" y="1279"/>
                    <a:pt x="443" y="2902"/>
                  </a:cubicBezTo>
                  <a:cubicBezTo>
                    <a:pt x="1" y="4279"/>
                    <a:pt x="263" y="5230"/>
                    <a:pt x="1574" y="6131"/>
                  </a:cubicBezTo>
                  <a:cubicBezTo>
                    <a:pt x="2705" y="6934"/>
                    <a:pt x="2771" y="8000"/>
                    <a:pt x="2771" y="8147"/>
                  </a:cubicBezTo>
                  <a:cubicBezTo>
                    <a:pt x="2771" y="7639"/>
                    <a:pt x="2623" y="7164"/>
                    <a:pt x="2328" y="6754"/>
                  </a:cubicBezTo>
                  <a:cubicBezTo>
                    <a:pt x="2033" y="6328"/>
                    <a:pt x="1640" y="6066"/>
                    <a:pt x="1050" y="5557"/>
                  </a:cubicBezTo>
                  <a:cubicBezTo>
                    <a:pt x="869" y="5394"/>
                    <a:pt x="738" y="5197"/>
                    <a:pt x="640" y="4967"/>
                  </a:cubicBezTo>
                  <a:cubicBezTo>
                    <a:pt x="312" y="4131"/>
                    <a:pt x="968" y="3263"/>
                    <a:pt x="1312" y="2902"/>
                  </a:cubicBezTo>
                  <a:cubicBezTo>
                    <a:pt x="1722" y="2443"/>
                    <a:pt x="2426" y="1968"/>
                    <a:pt x="2574" y="1066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3956400" y="4410175"/>
              <a:ext cx="60750" cy="136450"/>
            </a:xfrm>
            <a:custGeom>
              <a:avLst/>
              <a:gdLst/>
              <a:ahLst/>
              <a:cxnLst/>
              <a:rect l="l" t="t" r="r" b="b"/>
              <a:pathLst>
                <a:path w="2430" h="5458" extrusionOk="0">
                  <a:moveTo>
                    <a:pt x="993" y="0"/>
                  </a:moveTo>
                  <a:cubicBezTo>
                    <a:pt x="641" y="0"/>
                    <a:pt x="0" y="573"/>
                    <a:pt x="299" y="2425"/>
                  </a:cubicBezTo>
                  <a:cubicBezTo>
                    <a:pt x="610" y="4458"/>
                    <a:pt x="2168" y="5409"/>
                    <a:pt x="2430" y="5458"/>
                  </a:cubicBezTo>
                  <a:cubicBezTo>
                    <a:pt x="2430" y="5458"/>
                    <a:pt x="922" y="4474"/>
                    <a:pt x="791" y="2802"/>
                  </a:cubicBezTo>
                  <a:cubicBezTo>
                    <a:pt x="660" y="1130"/>
                    <a:pt x="1168" y="1098"/>
                    <a:pt x="1315" y="737"/>
                  </a:cubicBezTo>
                  <a:cubicBezTo>
                    <a:pt x="1479" y="376"/>
                    <a:pt x="1414" y="114"/>
                    <a:pt x="1086" y="16"/>
                  </a:cubicBezTo>
                  <a:cubicBezTo>
                    <a:pt x="1058" y="6"/>
                    <a:pt x="1027" y="0"/>
                    <a:pt x="9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3929450" y="4372750"/>
              <a:ext cx="131975" cy="177575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1" y="0"/>
                    <a:pt x="3183" y="25"/>
                    <a:pt x="3016" y="54"/>
                  </a:cubicBezTo>
                  <a:cubicBezTo>
                    <a:pt x="2590" y="120"/>
                    <a:pt x="2180" y="300"/>
                    <a:pt x="1820" y="546"/>
                  </a:cubicBezTo>
                  <a:cubicBezTo>
                    <a:pt x="0" y="1890"/>
                    <a:pt x="328" y="4283"/>
                    <a:pt x="869" y="5430"/>
                  </a:cubicBezTo>
                  <a:cubicBezTo>
                    <a:pt x="1164" y="6119"/>
                    <a:pt x="1656" y="6692"/>
                    <a:pt x="2262" y="7102"/>
                  </a:cubicBezTo>
                  <a:cubicBezTo>
                    <a:pt x="1672" y="6676"/>
                    <a:pt x="1213" y="6086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4" y="376"/>
                    <a:pt x="2901" y="184"/>
                    <a:pt x="3415" y="184"/>
                  </a:cubicBezTo>
                  <a:cubicBezTo>
                    <a:pt x="3831" y="184"/>
                    <a:pt x="4220" y="309"/>
                    <a:pt x="4491" y="595"/>
                  </a:cubicBezTo>
                  <a:cubicBezTo>
                    <a:pt x="5137" y="1241"/>
                    <a:pt x="4670" y="2300"/>
                    <a:pt x="3966" y="2300"/>
                  </a:cubicBezTo>
                  <a:cubicBezTo>
                    <a:pt x="3955" y="2300"/>
                    <a:pt x="3945" y="2300"/>
                    <a:pt x="3934" y="2300"/>
                  </a:cubicBezTo>
                  <a:cubicBezTo>
                    <a:pt x="3904" y="2303"/>
                    <a:pt x="3875" y="2305"/>
                    <a:pt x="3845" y="2305"/>
                  </a:cubicBezTo>
                  <a:cubicBezTo>
                    <a:pt x="3584" y="2305"/>
                    <a:pt x="3344" y="2175"/>
                    <a:pt x="3196" y="1939"/>
                  </a:cubicBezTo>
                  <a:cubicBezTo>
                    <a:pt x="3147" y="1841"/>
                    <a:pt x="3131" y="1710"/>
                    <a:pt x="3131" y="1578"/>
                  </a:cubicBezTo>
                  <a:cubicBezTo>
                    <a:pt x="3160" y="1327"/>
                    <a:pt x="3240" y="1247"/>
                    <a:pt x="3294" y="1247"/>
                  </a:cubicBezTo>
                  <a:cubicBezTo>
                    <a:pt x="3332" y="1247"/>
                    <a:pt x="3357" y="1285"/>
                    <a:pt x="3344" y="1333"/>
                  </a:cubicBezTo>
                  <a:cubicBezTo>
                    <a:pt x="3300" y="1569"/>
                    <a:pt x="3495" y="1766"/>
                    <a:pt x="3727" y="1766"/>
                  </a:cubicBezTo>
                  <a:cubicBezTo>
                    <a:pt x="3752" y="1766"/>
                    <a:pt x="3777" y="1764"/>
                    <a:pt x="3803" y="1759"/>
                  </a:cubicBezTo>
                  <a:cubicBezTo>
                    <a:pt x="4213" y="1710"/>
                    <a:pt x="4327" y="1169"/>
                    <a:pt x="3967" y="956"/>
                  </a:cubicBezTo>
                  <a:cubicBezTo>
                    <a:pt x="3873" y="909"/>
                    <a:pt x="3775" y="887"/>
                    <a:pt x="3679" y="887"/>
                  </a:cubicBezTo>
                  <a:cubicBezTo>
                    <a:pt x="3370" y="887"/>
                    <a:pt x="3082" y="1110"/>
                    <a:pt x="3032" y="1447"/>
                  </a:cubicBezTo>
                  <a:cubicBezTo>
                    <a:pt x="2983" y="1775"/>
                    <a:pt x="3131" y="2103"/>
                    <a:pt x="3426" y="2267"/>
                  </a:cubicBezTo>
                  <a:lnTo>
                    <a:pt x="3459" y="2283"/>
                  </a:lnTo>
                  <a:lnTo>
                    <a:pt x="3475" y="2283"/>
                  </a:lnTo>
                  <a:cubicBezTo>
                    <a:pt x="3557" y="2332"/>
                    <a:pt x="3655" y="2365"/>
                    <a:pt x="3770" y="2398"/>
                  </a:cubicBezTo>
                  <a:cubicBezTo>
                    <a:pt x="3863" y="2420"/>
                    <a:pt x="3957" y="2430"/>
                    <a:pt x="4048" y="2430"/>
                  </a:cubicBezTo>
                  <a:cubicBezTo>
                    <a:pt x="4646" y="2430"/>
                    <a:pt x="5172" y="1992"/>
                    <a:pt x="5229" y="1480"/>
                  </a:cubicBezTo>
                  <a:cubicBezTo>
                    <a:pt x="5278" y="1054"/>
                    <a:pt x="5114" y="644"/>
                    <a:pt x="4803" y="382"/>
                  </a:cubicBezTo>
                  <a:cubicBezTo>
                    <a:pt x="4420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4010175" y="4326125"/>
              <a:ext cx="182375" cy="128300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28" y="1"/>
                  </a:moveTo>
                  <a:cubicBezTo>
                    <a:pt x="1336" y="1"/>
                    <a:pt x="951" y="172"/>
                    <a:pt x="689" y="493"/>
                  </a:cubicBezTo>
                  <a:cubicBezTo>
                    <a:pt x="603" y="635"/>
                    <a:pt x="453" y="706"/>
                    <a:pt x="303" y="706"/>
                  </a:cubicBezTo>
                  <a:cubicBezTo>
                    <a:pt x="193" y="706"/>
                    <a:pt x="83" y="668"/>
                    <a:pt x="0" y="591"/>
                  </a:cubicBezTo>
                  <a:lnTo>
                    <a:pt x="0" y="591"/>
                  </a:lnTo>
                  <a:cubicBezTo>
                    <a:pt x="33" y="952"/>
                    <a:pt x="49" y="1018"/>
                    <a:pt x="1754" y="1739"/>
                  </a:cubicBezTo>
                  <a:cubicBezTo>
                    <a:pt x="3065" y="2296"/>
                    <a:pt x="3508" y="4247"/>
                    <a:pt x="3655" y="5132"/>
                  </a:cubicBezTo>
                  <a:cubicBezTo>
                    <a:pt x="3787" y="4263"/>
                    <a:pt x="4229" y="2296"/>
                    <a:pt x="5540" y="1739"/>
                  </a:cubicBezTo>
                  <a:cubicBezTo>
                    <a:pt x="7245" y="1018"/>
                    <a:pt x="7262" y="952"/>
                    <a:pt x="7294" y="591"/>
                  </a:cubicBezTo>
                  <a:lnTo>
                    <a:pt x="7294" y="591"/>
                  </a:lnTo>
                  <a:cubicBezTo>
                    <a:pt x="7211" y="668"/>
                    <a:pt x="7101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3" y="172"/>
                    <a:pt x="5959" y="1"/>
                    <a:pt x="5566" y="1"/>
                  </a:cubicBezTo>
                  <a:cubicBezTo>
                    <a:pt x="5298" y="1"/>
                    <a:pt x="5026" y="81"/>
                    <a:pt x="4786" y="247"/>
                  </a:cubicBezTo>
                  <a:cubicBezTo>
                    <a:pt x="4213" y="657"/>
                    <a:pt x="3836" y="1476"/>
                    <a:pt x="3655" y="2657"/>
                  </a:cubicBezTo>
                  <a:cubicBezTo>
                    <a:pt x="3459" y="1460"/>
                    <a:pt x="3082" y="641"/>
                    <a:pt x="2508" y="247"/>
                  </a:cubicBezTo>
                  <a:cubicBezTo>
                    <a:pt x="2268" y="81"/>
                    <a:pt x="1996" y="1"/>
                    <a:pt x="17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4067950" y="4254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4" y="0"/>
                  </a:moveTo>
                  <a:cubicBezTo>
                    <a:pt x="1262" y="164"/>
                    <a:pt x="1148" y="312"/>
                    <a:pt x="1017" y="426"/>
                  </a:cubicBezTo>
                  <a:cubicBezTo>
                    <a:pt x="574" y="853"/>
                    <a:pt x="0" y="1721"/>
                    <a:pt x="738" y="2918"/>
                  </a:cubicBezTo>
                  <a:cubicBezTo>
                    <a:pt x="1017" y="3377"/>
                    <a:pt x="1230" y="3901"/>
                    <a:pt x="1344" y="4442"/>
                  </a:cubicBezTo>
                  <a:cubicBezTo>
                    <a:pt x="1459" y="3901"/>
                    <a:pt x="1656" y="3377"/>
                    <a:pt x="1951" y="2918"/>
                  </a:cubicBezTo>
                  <a:cubicBezTo>
                    <a:pt x="2672" y="1721"/>
                    <a:pt x="2115" y="869"/>
                    <a:pt x="1672" y="426"/>
                  </a:cubicBezTo>
                  <a:cubicBezTo>
                    <a:pt x="1541" y="312"/>
                    <a:pt x="1426" y="164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4024925" y="4150150"/>
              <a:ext cx="152875" cy="167825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0" y="0"/>
                  </a:moveTo>
                  <a:cubicBezTo>
                    <a:pt x="1200" y="0"/>
                    <a:pt x="806" y="159"/>
                    <a:pt x="574" y="451"/>
                  </a:cubicBezTo>
                  <a:cubicBezTo>
                    <a:pt x="0" y="1107"/>
                    <a:pt x="476" y="2074"/>
                    <a:pt x="1131" y="2106"/>
                  </a:cubicBezTo>
                  <a:cubicBezTo>
                    <a:pt x="1150" y="2107"/>
                    <a:pt x="1168" y="2108"/>
                    <a:pt x="1186" y="2108"/>
                  </a:cubicBezTo>
                  <a:cubicBezTo>
                    <a:pt x="1784" y="2108"/>
                    <a:pt x="1996" y="1589"/>
                    <a:pt x="1869" y="1287"/>
                  </a:cubicBezTo>
                  <a:cubicBezTo>
                    <a:pt x="1827" y="1118"/>
                    <a:pt x="1676" y="998"/>
                    <a:pt x="1500" y="998"/>
                  </a:cubicBezTo>
                  <a:cubicBezTo>
                    <a:pt x="1470" y="998"/>
                    <a:pt x="1440" y="1001"/>
                    <a:pt x="1410" y="1008"/>
                  </a:cubicBezTo>
                  <a:cubicBezTo>
                    <a:pt x="1262" y="1025"/>
                    <a:pt x="1148" y="1156"/>
                    <a:pt x="1164" y="1320"/>
                  </a:cubicBezTo>
                  <a:cubicBezTo>
                    <a:pt x="1154" y="1475"/>
                    <a:pt x="1281" y="1572"/>
                    <a:pt x="1409" y="1572"/>
                  </a:cubicBezTo>
                  <a:cubicBezTo>
                    <a:pt x="1484" y="1572"/>
                    <a:pt x="1558" y="1539"/>
                    <a:pt x="1607" y="1467"/>
                  </a:cubicBezTo>
                  <a:cubicBezTo>
                    <a:pt x="1648" y="1401"/>
                    <a:pt x="1692" y="1375"/>
                    <a:pt x="1731" y="1375"/>
                  </a:cubicBezTo>
                  <a:cubicBezTo>
                    <a:pt x="1797" y="1375"/>
                    <a:pt x="1847" y="1455"/>
                    <a:pt x="1836" y="1549"/>
                  </a:cubicBezTo>
                  <a:cubicBezTo>
                    <a:pt x="1746" y="1793"/>
                    <a:pt x="1516" y="1946"/>
                    <a:pt x="1270" y="1946"/>
                  </a:cubicBezTo>
                  <a:cubicBezTo>
                    <a:pt x="1202" y="1946"/>
                    <a:pt x="1133" y="1935"/>
                    <a:pt x="1066" y="1910"/>
                  </a:cubicBezTo>
                  <a:cubicBezTo>
                    <a:pt x="656" y="1779"/>
                    <a:pt x="459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6" y="515"/>
                    <a:pt x="2902" y="927"/>
                    <a:pt x="2951" y="1910"/>
                  </a:cubicBezTo>
                  <a:cubicBezTo>
                    <a:pt x="2951" y="3074"/>
                    <a:pt x="2016" y="4123"/>
                    <a:pt x="1771" y="4893"/>
                  </a:cubicBezTo>
                  <a:cubicBezTo>
                    <a:pt x="1417" y="5955"/>
                    <a:pt x="1852" y="6622"/>
                    <a:pt x="1899" y="6708"/>
                  </a:cubicBezTo>
                  <a:lnTo>
                    <a:pt x="1899" y="6708"/>
                  </a:lnTo>
                  <a:cubicBezTo>
                    <a:pt x="1607" y="6152"/>
                    <a:pt x="1591" y="5498"/>
                    <a:pt x="1852" y="4926"/>
                  </a:cubicBezTo>
                  <a:cubicBezTo>
                    <a:pt x="2049" y="4401"/>
                    <a:pt x="2492" y="3844"/>
                    <a:pt x="2803" y="3139"/>
                  </a:cubicBezTo>
                  <a:cubicBezTo>
                    <a:pt x="2918" y="2926"/>
                    <a:pt x="3000" y="2680"/>
                    <a:pt x="3049" y="2434"/>
                  </a:cubicBezTo>
                  <a:cubicBezTo>
                    <a:pt x="3115" y="2680"/>
                    <a:pt x="3197" y="2926"/>
                    <a:pt x="3311" y="3139"/>
                  </a:cubicBezTo>
                  <a:cubicBezTo>
                    <a:pt x="3623" y="3844"/>
                    <a:pt x="4065" y="4401"/>
                    <a:pt x="4262" y="4926"/>
                  </a:cubicBezTo>
                  <a:cubicBezTo>
                    <a:pt x="4524" y="5498"/>
                    <a:pt x="4508" y="6152"/>
                    <a:pt x="4215" y="6708"/>
                  </a:cubicBezTo>
                  <a:lnTo>
                    <a:pt x="4215" y="6708"/>
                  </a:lnTo>
                  <a:cubicBezTo>
                    <a:pt x="4262" y="6622"/>
                    <a:pt x="4698" y="5955"/>
                    <a:pt x="4344" y="4893"/>
                  </a:cubicBezTo>
                  <a:cubicBezTo>
                    <a:pt x="4098" y="4123"/>
                    <a:pt x="3164" y="3074"/>
                    <a:pt x="3164" y="1910"/>
                  </a:cubicBezTo>
                  <a:cubicBezTo>
                    <a:pt x="3213" y="927"/>
                    <a:pt x="3998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1" y="1935"/>
                    <a:pt x="4912" y="1946"/>
                    <a:pt x="4844" y="1946"/>
                  </a:cubicBezTo>
                  <a:cubicBezTo>
                    <a:pt x="4599" y="1946"/>
                    <a:pt x="4368" y="1793"/>
                    <a:pt x="4278" y="1549"/>
                  </a:cubicBezTo>
                  <a:cubicBezTo>
                    <a:pt x="4268" y="1455"/>
                    <a:pt x="4317" y="1375"/>
                    <a:pt x="4384" y="1375"/>
                  </a:cubicBezTo>
                  <a:cubicBezTo>
                    <a:pt x="4422" y="1375"/>
                    <a:pt x="4466" y="1401"/>
                    <a:pt x="4508" y="1467"/>
                  </a:cubicBezTo>
                  <a:cubicBezTo>
                    <a:pt x="4556" y="1539"/>
                    <a:pt x="4631" y="1572"/>
                    <a:pt x="4705" y="1572"/>
                  </a:cubicBezTo>
                  <a:cubicBezTo>
                    <a:pt x="4833" y="1572"/>
                    <a:pt x="4961" y="1475"/>
                    <a:pt x="4950" y="1320"/>
                  </a:cubicBezTo>
                  <a:cubicBezTo>
                    <a:pt x="4967" y="1156"/>
                    <a:pt x="4852" y="1025"/>
                    <a:pt x="4705" y="1008"/>
                  </a:cubicBezTo>
                  <a:cubicBezTo>
                    <a:pt x="4674" y="1001"/>
                    <a:pt x="4644" y="998"/>
                    <a:pt x="4615" y="998"/>
                  </a:cubicBezTo>
                  <a:cubicBezTo>
                    <a:pt x="4438" y="998"/>
                    <a:pt x="4285" y="1118"/>
                    <a:pt x="4229" y="1287"/>
                  </a:cubicBezTo>
                  <a:cubicBezTo>
                    <a:pt x="4116" y="1594"/>
                    <a:pt x="4353" y="2107"/>
                    <a:pt x="4955" y="2107"/>
                  </a:cubicBezTo>
                  <a:cubicBezTo>
                    <a:pt x="4964" y="2107"/>
                    <a:pt x="4974" y="2107"/>
                    <a:pt x="4983" y="2106"/>
                  </a:cubicBezTo>
                  <a:cubicBezTo>
                    <a:pt x="5606" y="2074"/>
                    <a:pt x="6114" y="1107"/>
                    <a:pt x="5541" y="451"/>
                  </a:cubicBezTo>
                  <a:cubicBezTo>
                    <a:pt x="5308" y="159"/>
                    <a:pt x="4915" y="0"/>
                    <a:pt x="4514" y="0"/>
                  </a:cubicBezTo>
                  <a:cubicBezTo>
                    <a:pt x="4038" y="0"/>
                    <a:pt x="3552" y="224"/>
                    <a:pt x="3311" y="713"/>
                  </a:cubicBezTo>
                  <a:cubicBezTo>
                    <a:pt x="3197" y="877"/>
                    <a:pt x="3115" y="1074"/>
                    <a:pt x="3065" y="1271"/>
                  </a:cubicBezTo>
                  <a:cubicBezTo>
                    <a:pt x="3000" y="1074"/>
                    <a:pt x="2918" y="877"/>
                    <a:pt x="2803" y="713"/>
                  </a:cubicBezTo>
                  <a:cubicBezTo>
                    <a:pt x="2563" y="224"/>
                    <a:pt x="2076" y="0"/>
                    <a:pt x="1600" y="0"/>
                  </a:cubicBezTo>
                  <a:close/>
                  <a:moveTo>
                    <a:pt x="1899" y="6708"/>
                  </a:moveTo>
                  <a:cubicBezTo>
                    <a:pt x="1900" y="6710"/>
                    <a:pt x="1901" y="6711"/>
                    <a:pt x="1902" y="6712"/>
                  </a:cubicBezTo>
                  <a:cubicBezTo>
                    <a:pt x="1901" y="6711"/>
                    <a:pt x="1900" y="6710"/>
                    <a:pt x="1899" y="6708"/>
                  </a:cubicBezTo>
                  <a:close/>
                  <a:moveTo>
                    <a:pt x="4215" y="6708"/>
                  </a:moveTo>
                  <a:lnTo>
                    <a:pt x="4215" y="6708"/>
                  </a:lnTo>
                  <a:cubicBezTo>
                    <a:pt x="4214" y="6710"/>
                    <a:pt x="4213" y="6711"/>
                    <a:pt x="4213" y="6712"/>
                  </a:cubicBezTo>
                  <a:cubicBezTo>
                    <a:pt x="4214" y="6711"/>
                    <a:pt x="4214" y="6710"/>
                    <a:pt x="4215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3901575" y="42351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0"/>
                  </a:moveTo>
                  <a:cubicBezTo>
                    <a:pt x="4115" y="1"/>
                    <a:pt x="4180" y="607"/>
                    <a:pt x="3787" y="836"/>
                  </a:cubicBezTo>
                  <a:cubicBezTo>
                    <a:pt x="3393" y="1066"/>
                    <a:pt x="2836" y="1525"/>
                    <a:pt x="3426" y="2049"/>
                  </a:cubicBezTo>
                  <a:cubicBezTo>
                    <a:pt x="4016" y="2574"/>
                    <a:pt x="4197" y="3328"/>
                    <a:pt x="3672" y="4065"/>
                  </a:cubicBezTo>
                  <a:cubicBezTo>
                    <a:pt x="3672" y="4065"/>
                    <a:pt x="3967" y="2967"/>
                    <a:pt x="3246" y="2475"/>
                  </a:cubicBezTo>
                  <a:cubicBezTo>
                    <a:pt x="3047" y="2343"/>
                    <a:pt x="2887" y="2306"/>
                    <a:pt x="2772" y="2306"/>
                  </a:cubicBezTo>
                  <a:cubicBezTo>
                    <a:pt x="2632" y="2306"/>
                    <a:pt x="2558" y="2361"/>
                    <a:pt x="2558" y="2361"/>
                  </a:cubicBezTo>
                  <a:cubicBezTo>
                    <a:pt x="2607" y="2492"/>
                    <a:pt x="2656" y="2639"/>
                    <a:pt x="2672" y="2787"/>
                  </a:cubicBezTo>
                  <a:cubicBezTo>
                    <a:pt x="2672" y="3000"/>
                    <a:pt x="2197" y="3361"/>
                    <a:pt x="2541" y="3754"/>
                  </a:cubicBezTo>
                  <a:cubicBezTo>
                    <a:pt x="2902" y="4131"/>
                    <a:pt x="3131" y="4918"/>
                    <a:pt x="1935" y="5803"/>
                  </a:cubicBezTo>
                  <a:cubicBezTo>
                    <a:pt x="1935" y="5803"/>
                    <a:pt x="2541" y="4442"/>
                    <a:pt x="2181" y="3738"/>
                  </a:cubicBezTo>
                  <a:cubicBezTo>
                    <a:pt x="1820" y="3000"/>
                    <a:pt x="1361" y="3148"/>
                    <a:pt x="951" y="2557"/>
                  </a:cubicBezTo>
                  <a:cubicBezTo>
                    <a:pt x="951" y="2557"/>
                    <a:pt x="0" y="3082"/>
                    <a:pt x="738" y="4229"/>
                  </a:cubicBezTo>
                  <a:cubicBezTo>
                    <a:pt x="1607" y="5573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197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4015900" y="42097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62"/>
                    <a:pt x="2279" y="525"/>
                    <a:pt x="1623" y="820"/>
                  </a:cubicBezTo>
                  <a:cubicBezTo>
                    <a:pt x="968" y="1098"/>
                    <a:pt x="1214" y="1934"/>
                    <a:pt x="1279" y="2115"/>
                  </a:cubicBezTo>
                  <a:cubicBezTo>
                    <a:pt x="1326" y="2287"/>
                    <a:pt x="1389" y="2641"/>
                    <a:pt x="1191" y="2641"/>
                  </a:cubicBezTo>
                  <a:cubicBezTo>
                    <a:pt x="1183" y="2641"/>
                    <a:pt x="1174" y="2640"/>
                    <a:pt x="1164" y="2639"/>
                  </a:cubicBezTo>
                  <a:cubicBezTo>
                    <a:pt x="951" y="2606"/>
                    <a:pt x="1001" y="2492"/>
                    <a:pt x="1099" y="1820"/>
                  </a:cubicBezTo>
                  <a:cubicBezTo>
                    <a:pt x="1175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2" y="1656"/>
                    <a:pt x="591" y="1820"/>
                  </a:cubicBezTo>
                  <a:cubicBezTo>
                    <a:pt x="345" y="2065"/>
                    <a:pt x="50" y="2344"/>
                    <a:pt x="296" y="3098"/>
                  </a:cubicBezTo>
                  <a:cubicBezTo>
                    <a:pt x="558" y="3852"/>
                    <a:pt x="1" y="4508"/>
                    <a:pt x="1" y="4508"/>
                  </a:cubicBezTo>
                  <a:cubicBezTo>
                    <a:pt x="3033" y="2016"/>
                    <a:pt x="2574" y="0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3865525" y="4424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39" y="525"/>
                  </a:cubicBezTo>
                  <a:cubicBezTo>
                    <a:pt x="1295" y="771"/>
                    <a:pt x="0" y="2443"/>
                    <a:pt x="3590" y="4262"/>
                  </a:cubicBezTo>
                  <a:cubicBezTo>
                    <a:pt x="3590" y="4262"/>
                    <a:pt x="2737" y="3771"/>
                    <a:pt x="2639" y="2476"/>
                  </a:cubicBezTo>
                  <a:cubicBezTo>
                    <a:pt x="2524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3756100" y="4489825"/>
              <a:ext cx="197125" cy="144725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4" y="609"/>
                    <a:pt x="3472" y="609"/>
                  </a:cubicBezTo>
                  <a:cubicBezTo>
                    <a:pt x="3416" y="609"/>
                    <a:pt x="3363" y="591"/>
                    <a:pt x="3312" y="551"/>
                  </a:cubicBezTo>
                  <a:lnTo>
                    <a:pt x="3312" y="551"/>
                  </a:lnTo>
                  <a:cubicBezTo>
                    <a:pt x="3312" y="551"/>
                    <a:pt x="3017" y="1174"/>
                    <a:pt x="3689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6" y="2468"/>
                    <a:pt x="3705" y="2550"/>
                    <a:pt x="2590" y="2714"/>
                  </a:cubicBezTo>
                  <a:cubicBezTo>
                    <a:pt x="1476" y="2878"/>
                    <a:pt x="591" y="3157"/>
                    <a:pt x="623" y="4124"/>
                  </a:cubicBezTo>
                  <a:cubicBezTo>
                    <a:pt x="636" y="4887"/>
                    <a:pt x="501" y="5245"/>
                    <a:pt x="248" y="5245"/>
                  </a:cubicBezTo>
                  <a:cubicBezTo>
                    <a:pt x="175" y="5245"/>
                    <a:pt x="92" y="5215"/>
                    <a:pt x="1" y="5157"/>
                  </a:cubicBezTo>
                  <a:lnTo>
                    <a:pt x="1" y="5157"/>
                  </a:lnTo>
                  <a:cubicBezTo>
                    <a:pt x="1" y="5157"/>
                    <a:pt x="249" y="5788"/>
                    <a:pt x="1194" y="5788"/>
                  </a:cubicBezTo>
                  <a:cubicBezTo>
                    <a:pt x="1389" y="5788"/>
                    <a:pt x="1612" y="5762"/>
                    <a:pt x="1869" y="5698"/>
                  </a:cubicBezTo>
                  <a:cubicBezTo>
                    <a:pt x="3377" y="5321"/>
                    <a:pt x="3574" y="4108"/>
                    <a:pt x="4213" y="3354"/>
                  </a:cubicBezTo>
                  <a:cubicBezTo>
                    <a:pt x="4852" y="2600"/>
                    <a:pt x="5492" y="1977"/>
                    <a:pt x="7885" y="1928"/>
                  </a:cubicBezTo>
                  <a:cubicBezTo>
                    <a:pt x="7885" y="1928"/>
                    <a:pt x="6426" y="1813"/>
                    <a:pt x="5869" y="960"/>
                  </a:cubicBezTo>
                  <a:cubicBezTo>
                    <a:pt x="5464" y="329"/>
                    <a:pt x="5050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3856500" y="4549400"/>
              <a:ext cx="192200" cy="156625"/>
            </a:xfrm>
            <a:custGeom>
              <a:avLst/>
              <a:gdLst/>
              <a:ahLst/>
              <a:cxnLst/>
              <a:rect l="l" t="t" r="r" b="b"/>
              <a:pathLst>
                <a:path w="7688" h="6265" extrusionOk="0">
                  <a:moveTo>
                    <a:pt x="3366" y="1"/>
                  </a:moveTo>
                  <a:cubicBezTo>
                    <a:pt x="3321" y="1"/>
                    <a:pt x="3275" y="2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6"/>
                    <a:pt x="1131" y="807"/>
                  </a:cubicBezTo>
                  <a:cubicBezTo>
                    <a:pt x="0" y="1807"/>
                    <a:pt x="361" y="3888"/>
                    <a:pt x="1705" y="4216"/>
                  </a:cubicBezTo>
                  <a:cubicBezTo>
                    <a:pt x="1838" y="4248"/>
                    <a:pt x="1974" y="4264"/>
                    <a:pt x="2111" y="4264"/>
                  </a:cubicBezTo>
                  <a:cubicBezTo>
                    <a:pt x="2596" y="4264"/>
                    <a:pt x="3075" y="4063"/>
                    <a:pt x="3344" y="3692"/>
                  </a:cubicBezTo>
                  <a:cubicBezTo>
                    <a:pt x="3656" y="3249"/>
                    <a:pt x="3656" y="2659"/>
                    <a:pt x="3344" y="2216"/>
                  </a:cubicBezTo>
                  <a:cubicBezTo>
                    <a:pt x="3132" y="1919"/>
                    <a:pt x="2796" y="1759"/>
                    <a:pt x="2456" y="1759"/>
                  </a:cubicBezTo>
                  <a:cubicBezTo>
                    <a:pt x="2272" y="1759"/>
                    <a:pt x="2086" y="1807"/>
                    <a:pt x="1918" y="1905"/>
                  </a:cubicBezTo>
                  <a:cubicBezTo>
                    <a:pt x="1640" y="2069"/>
                    <a:pt x="1508" y="2413"/>
                    <a:pt x="1607" y="2724"/>
                  </a:cubicBezTo>
                  <a:cubicBezTo>
                    <a:pt x="1623" y="2823"/>
                    <a:pt x="1672" y="2905"/>
                    <a:pt x="1754" y="2970"/>
                  </a:cubicBezTo>
                  <a:cubicBezTo>
                    <a:pt x="1856" y="3078"/>
                    <a:pt x="1995" y="3123"/>
                    <a:pt x="2134" y="3123"/>
                  </a:cubicBezTo>
                  <a:cubicBezTo>
                    <a:pt x="2375" y="3123"/>
                    <a:pt x="2614" y="2989"/>
                    <a:pt x="2656" y="2823"/>
                  </a:cubicBezTo>
                  <a:cubicBezTo>
                    <a:pt x="2715" y="2557"/>
                    <a:pt x="2508" y="2305"/>
                    <a:pt x="2251" y="2305"/>
                  </a:cubicBezTo>
                  <a:cubicBezTo>
                    <a:pt x="2223" y="2305"/>
                    <a:pt x="2194" y="2308"/>
                    <a:pt x="2164" y="2315"/>
                  </a:cubicBezTo>
                  <a:cubicBezTo>
                    <a:pt x="1902" y="2380"/>
                    <a:pt x="1918" y="2528"/>
                    <a:pt x="1836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36" y="2020"/>
                    <a:pt x="2017" y="1938"/>
                  </a:cubicBezTo>
                  <a:cubicBezTo>
                    <a:pt x="2158" y="1864"/>
                    <a:pt x="2310" y="1829"/>
                    <a:pt x="2460" y="1829"/>
                  </a:cubicBezTo>
                  <a:cubicBezTo>
                    <a:pt x="2778" y="1829"/>
                    <a:pt x="3089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2" y="4127"/>
                    <a:pt x="2124" y="4127"/>
                  </a:cubicBezTo>
                  <a:cubicBezTo>
                    <a:pt x="2000" y="4127"/>
                    <a:pt x="1875" y="4113"/>
                    <a:pt x="1754" y="4085"/>
                  </a:cubicBezTo>
                  <a:cubicBezTo>
                    <a:pt x="541" y="3773"/>
                    <a:pt x="197" y="1856"/>
                    <a:pt x="1263" y="938"/>
                  </a:cubicBezTo>
                  <a:cubicBezTo>
                    <a:pt x="1736" y="494"/>
                    <a:pt x="2314" y="324"/>
                    <a:pt x="2897" y="324"/>
                  </a:cubicBezTo>
                  <a:cubicBezTo>
                    <a:pt x="3605" y="324"/>
                    <a:pt x="4320" y="574"/>
                    <a:pt x="4869" y="889"/>
                  </a:cubicBezTo>
                  <a:cubicBezTo>
                    <a:pt x="5819" y="1413"/>
                    <a:pt x="6541" y="2249"/>
                    <a:pt x="6950" y="3249"/>
                  </a:cubicBezTo>
                  <a:cubicBezTo>
                    <a:pt x="7278" y="4052"/>
                    <a:pt x="7442" y="4904"/>
                    <a:pt x="7458" y="5773"/>
                  </a:cubicBezTo>
                  <a:cubicBezTo>
                    <a:pt x="7442" y="5937"/>
                    <a:pt x="7426" y="6101"/>
                    <a:pt x="7409" y="6265"/>
                  </a:cubicBezTo>
                  <a:cubicBezTo>
                    <a:pt x="7426" y="6216"/>
                    <a:pt x="7426" y="6134"/>
                    <a:pt x="7442" y="6068"/>
                  </a:cubicBezTo>
                  <a:cubicBezTo>
                    <a:pt x="7442" y="6085"/>
                    <a:pt x="7442" y="6117"/>
                    <a:pt x="7442" y="6150"/>
                  </a:cubicBezTo>
                  <a:cubicBezTo>
                    <a:pt x="7442" y="6150"/>
                    <a:pt x="7442" y="6117"/>
                    <a:pt x="7458" y="6052"/>
                  </a:cubicBezTo>
                  <a:cubicBezTo>
                    <a:pt x="7688" y="4872"/>
                    <a:pt x="7540" y="3626"/>
                    <a:pt x="7016" y="2528"/>
                  </a:cubicBezTo>
                  <a:cubicBezTo>
                    <a:pt x="6315" y="1109"/>
                    <a:pt x="4963" y="1"/>
                    <a:pt x="33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3962875" y="4597175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733" y="0"/>
                  </a:moveTo>
                  <a:cubicBezTo>
                    <a:pt x="65" y="0"/>
                    <a:pt x="0" y="784"/>
                    <a:pt x="1089" y="961"/>
                  </a:cubicBezTo>
                  <a:cubicBezTo>
                    <a:pt x="2351" y="1174"/>
                    <a:pt x="3040" y="3272"/>
                    <a:pt x="3040" y="3272"/>
                  </a:cubicBezTo>
                  <a:cubicBezTo>
                    <a:pt x="3040" y="3272"/>
                    <a:pt x="2728" y="1010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3810200" y="4590850"/>
              <a:ext cx="130750" cy="112975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0" y="1"/>
                  </a:moveTo>
                  <a:lnTo>
                    <a:pt x="2180" y="1"/>
                  </a:lnTo>
                  <a:cubicBezTo>
                    <a:pt x="2016" y="198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706"/>
                  </a:cubicBezTo>
                  <a:cubicBezTo>
                    <a:pt x="0" y="2083"/>
                    <a:pt x="99" y="2706"/>
                    <a:pt x="213" y="3033"/>
                  </a:cubicBezTo>
                  <a:cubicBezTo>
                    <a:pt x="279" y="3263"/>
                    <a:pt x="246" y="3509"/>
                    <a:pt x="131" y="3722"/>
                  </a:cubicBezTo>
                  <a:cubicBezTo>
                    <a:pt x="410" y="3492"/>
                    <a:pt x="721" y="3312"/>
                    <a:pt x="1066" y="3230"/>
                  </a:cubicBezTo>
                  <a:cubicBezTo>
                    <a:pt x="1672" y="3050"/>
                    <a:pt x="1656" y="2755"/>
                    <a:pt x="1656" y="2279"/>
                  </a:cubicBezTo>
                  <a:cubicBezTo>
                    <a:pt x="1642" y="1901"/>
                    <a:pt x="1795" y="1868"/>
                    <a:pt x="1850" y="1868"/>
                  </a:cubicBezTo>
                  <a:cubicBezTo>
                    <a:pt x="1862" y="1868"/>
                    <a:pt x="1869" y="1870"/>
                    <a:pt x="1869" y="1870"/>
                  </a:cubicBezTo>
                  <a:cubicBezTo>
                    <a:pt x="1877" y="1869"/>
                    <a:pt x="1886" y="1868"/>
                    <a:pt x="1894" y="1868"/>
                  </a:cubicBezTo>
                  <a:cubicBezTo>
                    <a:pt x="2160" y="1868"/>
                    <a:pt x="2098" y="2387"/>
                    <a:pt x="2082" y="2689"/>
                  </a:cubicBezTo>
                  <a:cubicBezTo>
                    <a:pt x="1984" y="3214"/>
                    <a:pt x="2131" y="3755"/>
                    <a:pt x="2492" y="4164"/>
                  </a:cubicBezTo>
                  <a:cubicBezTo>
                    <a:pt x="2734" y="4428"/>
                    <a:pt x="3054" y="4518"/>
                    <a:pt x="3374" y="4518"/>
                  </a:cubicBezTo>
                  <a:cubicBezTo>
                    <a:pt x="3770" y="4518"/>
                    <a:pt x="4165" y="4381"/>
                    <a:pt x="4409" y="4263"/>
                  </a:cubicBezTo>
                  <a:cubicBezTo>
                    <a:pt x="4514" y="4217"/>
                    <a:pt x="4626" y="4195"/>
                    <a:pt x="4738" y="4195"/>
                  </a:cubicBezTo>
                  <a:cubicBezTo>
                    <a:pt x="4909" y="4195"/>
                    <a:pt x="5081" y="4246"/>
                    <a:pt x="5229" y="4345"/>
                  </a:cubicBezTo>
                  <a:cubicBezTo>
                    <a:pt x="5082" y="3460"/>
                    <a:pt x="4655" y="3197"/>
                    <a:pt x="4016" y="3132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90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3831100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4" y="83"/>
                    <a:pt x="508" y="345"/>
                  </a:cubicBezTo>
                  <a:cubicBezTo>
                    <a:pt x="164" y="525"/>
                    <a:pt x="0" y="919"/>
                    <a:pt x="115" y="1296"/>
                  </a:cubicBezTo>
                  <a:cubicBezTo>
                    <a:pt x="180" y="1509"/>
                    <a:pt x="230" y="1755"/>
                    <a:pt x="262" y="1984"/>
                  </a:cubicBezTo>
                  <a:cubicBezTo>
                    <a:pt x="262" y="1984"/>
                    <a:pt x="262" y="1837"/>
                    <a:pt x="771" y="1542"/>
                  </a:cubicBezTo>
                  <a:cubicBezTo>
                    <a:pt x="1295" y="1263"/>
                    <a:pt x="1098" y="837"/>
                    <a:pt x="1000" y="558"/>
                  </a:cubicBezTo>
                  <a:cubicBezTo>
                    <a:pt x="951" y="378"/>
                    <a:pt x="934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3688475" y="4451675"/>
              <a:ext cx="172975" cy="122150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94" y="1"/>
                  </a:moveTo>
                  <a:cubicBezTo>
                    <a:pt x="4771" y="1"/>
                    <a:pt x="4521" y="53"/>
                    <a:pt x="4246" y="175"/>
                  </a:cubicBezTo>
                  <a:cubicBezTo>
                    <a:pt x="2788" y="831"/>
                    <a:pt x="3050" y="3306"/>
                    <a:pt x="4787" y="3667"/>
                  </a:cubicBezTo>
                  <a:cubicBezTo>
                    <a:pt x="4984" y="3699"/>
                    <a:pt x="5197" y="3732"/>
                    <a:pt x="5361" y="3749"/>
                  </a:cubicBezTo>
                  <a:cubicBezTo>
                    <a:pt x="4902" y="3831"/>
                    <a:pt x="4459" y="3978"/>
                    <a:pt x="4050" y="4191"/>
                  </a:cubicBezTo>
                  <a:cubicBezTo>
                    <a:pt x="3902" y="4273"/>
                    <a:pt x="3673" y="4339"/>
                    <a:pt x="3623" y="4355"/>
                  </a:cubicBezTo>
                  <a:cubicBezTo>
                    <a:pt x="3169" y="4527"/>
                    <a:pt x="2740" y="4603"/>
                    <a:pt x="2352" y="4603"/>
                  </a:cubicBezTo>
                  <a:cubicBezTo>
                    <a:pt x="1524" y="4603"/>
                    <a:pt x="887" y="4256"/>
                    <a:pt x="607" y="3765"/>
                  </a:cubicBezTo>
                  <a:cubicBezTo>
                    <a:pt x="362" y="3355"/>
                    <a:pt x="345" y="2863"/>
                    <a:pt x="558" y="2454"/>
                  </a:cubicBezTo>
                  <a:cubicBezTo>
                    <a:pt x="575" y="2437"/>
                    <a:pt x="575" y="2437"/>
                    <a:pt x="575" y="2421"/>
                  </a:cubicBezTo>
                  <a:cubicBezTo>
                    <a:pt x="787" y="2106"/>
                    <a:pt x="1123" y="1959"/>
                    <a:pt x="1436" y="1959"/>
                  </a:cubicBezTo>
                  <a:cubicBezTo>
                    <a:pt x="1727" y="1959"/>
                    <a:pt x="1998" y="2086"/>
                    <a:pt x="2132" y="2323"/>
                  </a:cubicBezTo>
                  <a:cubicBezTo>
                    <a:pt x="2247" y="2454"/>
                    <a:pt x="2296" y="2618"/>
                    <a:pt x="2296" y="2798"/>
                  </a:cubicBezTo>
                  <a:cubicBezTo>
                    <a:pt x="2296" y="2945"/>
                    <a:pt x="2247" y="3093"/>
                    <a:pt x="2132" y="3208"/>
                  </a:cubicBezTo>
                  <a:cubicBezTo>
                    <a:pt x="2026" y="3304"/>
                    <a:pt x="1968" y="3335"/>
                    <a:pt x="1936" y="3335"/>
                  </a:cubicBezTo>
                  <a:cubicBezTo>
                    <a:pt x="1909" y="3335"/>
                    <a:pt x="1902" y="3312"/>
                    <a:pt x="1902" y="3290"/>
                  </a:cubicBezTo>
                  <a:cubicBezTo>
                    <a:pt x="2027" y="3030"/>
                    <a:pt x="1741" y="2861"/>
                    <a:pt x="1489" y="2861"/>
                  </a:cubicBezTo>
                  <a:cubicBezTo>
                    <a:pt x="1312" y="2861"/>
                    <a:pt x="1151" y="2945"/>
                    <a:pt x="1165" y="3142"/>
                  </a:cubicBezTo>
                  <a:cubicBezTo>
                    <a:pt x="1154" y="3417"/>
                    <a:pt x="1393" y="3544"/>
                    <a:pt x="1646" y="3544"/>
                  </a:cubicBezTo>
                  <a:cubicBezTo>
                    <a:pt x="1770" y="3544"/>
                    <a:pt x="1898" y="3513"/>
                    <a:pt x="2001" y="3454"/>
                  </a:cubicBezTo>
                  <a:lnTo>
                    <a:pt x="2034" y="3437"/>
                  </a:lnTo>
                  <a:cubicBezTo>
                    <a:pt x="2050" y="3421"/>
                    <a:pt x="2083" y="3404"/>
                    <a:pt x="2099" y="3388"/>
                  </a:cubicBezTo>
                  <a:cubicBezTo>
                    <a:pt x="2394" y="3093"/>
                    <a:pt x="2443" y="2634"/>
                    <a:pt x="2181" y="2290"/>
                  </a:cubicBezTo>
                  <a:cubicBezTo>
                    <a:pt x="2043" y="2021"/>
                    <a:pt x="1730" y="1874"/>
                    <a:pt x="1395" y="1874"/>
                  </a:cubicBezTo>
                  <a:cubicBezTo>
                    <a:pt x="1055" y="1874"/>
                    <a:pt x="691" y="2025"/>
                    <a:pt x="460" y="2355"/>
                  </a:cubicBezTo>
                  <a:cubicBezTo>
                    <a:pt x="1" y="2962"/>
                    <a:pt x="149" y="4126"/>
                    <a:pt x="935" y="4585"/>
                  </a:cubicBezTo>
                  <a:cubicBezTo>
                    <a:pt x="1284" y="4773"/>
                    <a:pt x="1685" y="4885"/>
                    <a:pt x="2079" y="4885"/>
                  </a:cubicBezTo>
                  <a:cubicBezTo>
                    <a:pt x="2130" y="4885"/>
                    <a:pt x="2180" y="4883"/>
                    <a:pt x="2230" y="4880"/>
                  </a:cubicBezTo>
                  <a:cubicBezTo>
                    <a:pt x="3132" y="4863"/>
                    <a:pt x="3853" y="4371"/>
                    <a:pt x="5033" y="4011"/>
                  </a:cubicBezTo>
                  <a:cubicBezTo>
                    <a:pt x="5459" y="3896"/>
                    <a:pt x="5902" y="3831"/>
                    <a:pt x="6344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9" y="3663"/>
                    <a:pt x="6648" y="3663"/>
                  </a:cubicBezTo>
                  <a:cubicBezTo>
                    <a:pt x="6496" y="3663"/>
                    <a:pt x="6312" y="3634"/>
                    <a:pt x="6181" y="3519"/>
                  </a:cubicBezTo>
                  <a:cubicBezTo>
                    <a:pt x="5918" y="3273"/>
                    <a:pt x="5918" y="3372"/>
                    <a:pt x="5640" y="3290"/>
                  </a:cubicBezTo>
                  <a:cubicBezTo>
                    <a:pt x="5459" y="3240"/>
                    <a:pt x="5361" y="3093"/>
                    <a:pt x="5361" y="2913"/>
                  </a:cubicBezTo>
                  <a:cubicBezTo>
                    <a:pt x="5164" y="3077"/>
                    <a:pt x="5131" y="3372"/>
                    <a:pt x="5279" y="3585"/>
                  </a:cubicBezTo>
                  <a:cubicBezTo>
                    <a:pt x="5279" y="3585"/>
                    <a:pt x="4558" y="3585"/>
                    <a:pt x="4377" y="3208"/>
                  </a:cubicBezTo>
                  <a:cubicBezTo>
                    <a:pt x="4214" y="2831"/>
                    <a:pt x="4410" y="2847"/>
                    <a:pt x="4558" y="2765"/>
                  </a:cubicBezTo>
                  <a:cubicBezTo>
                    <a:pt x="4705" y="2667"/>
                    <a:pt x="4754" y="2536"/>
                    <a:pt x="4591" y="2323"/>
                  </a:cubicBezTo>
                  <a:cubicBezTo>
                    <a:pt x="4443" y="2126"/>
                    <a:pt x="4476" y="1749"/>
                    <a:pt x="4738" y="1749"/>
                  </a:cubicBezTo>
                  <a:cubicBezTo>
                    <a:pt x="4660" y="1580"/>
                    <a:pt x="4489" y="1483"/>
                    <a:pt x="4315" y="1483"/>
                  </a:cubicBezTo>
                  <a:cubicBezTo>
                    <a:pt x="4270" y="1483"/>
                    <a:pt x="4225" y="1489"/>
                    <a:pt x="4181" y="1503"/>
                  </a:cubicBezTo>
                  <a:cubicBezTo>
                    <a:pt x="3755" y="1569"/>
                    <a:pt x="3755" y="2175"/>
                    <a:pt x="3755" y="2175"/>
                  </a:cubicBezTo>
                  <a:cubicBezTo>
                    <a:pt x="3755" y="2175"/>
                    <a:pt x="3443" y="1421"/>
                    <a:pt x="3935" y="1044"/>
                  </a:cubicBezTo>
                  <a:cubicBezTo>
                    <a:pt x="4118" y="899"/>
                    <a:pt x="4267" y="844"/>
                    <a:pt x="4385" y="844"/>
                  </a:cubicBezTo>
                  <a:cubicBezTo>
                    <a:pt x="4573" y="844"/>
                    <a:pt x="4681" y="985"/>
                    <a:pt x="4722" y="1126"/>
                  </a:cubicBezTo>
                  <a:cubicBezTo>
                    <a:pt x="4775" y="1311"/>
                    <a:pt x="4871" y="1465"/>
                    <a:pt x="5018" y="1465"/>
                  </a:cubicBezTo>
                  <a:cubicBezTo>
                    <a:pt x="5053" y="1465"/>
                    <a:pt x="5091" y="1456"/>
                    <a:pt x="5131" y="1437"/>
                  </a:cubicBezTo>
                  <a:cubicBezTo>
                    <a:pt x="5264" y="1371"/>
                    <a:pt x="5375" y="1267"/>
                    <a:pt x="5473" y="1267"/>
                  </a:cubicBezTo>
                  <a:cubicBezTo>
                    <a:pt x="5520" y="1267"/>
                    <a:pt x="5564" y="1291"/>
                    <a:pt x="5607" y="1355"/>
                  </a:cubicBezTo>
                  <a:cubicBezTo>
                    <a:pt x="5722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5" y="2011"/>
                    <a:pt x="6095" y="1984"/>
                    <a:pt x="6230" y="1372"/>
                  </a:cubicBezTo>
                  <a:cubicBezTo>
                    <a:pt x="6347" y="822"/>
                    <a:pt x="5880" y="1"/>
                    <a:pt x="49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3661025" y="4517100"/>
              <a:ext cx="116425" cy="82800"/>
            </a:xfrm>
            <a:custGeom>
              <a:avLst/>
              <a:gdLst/>
              <a:ahLst/>
              <a:cxnLst/>
              <a:rect l="l" t="t" r="r" b="b"/>
              <a:pathLst>
                <a:path w="4657" h="3312" extrusionOk="0">
                  <a:moveTo>
                    <a:pt x="837" y="1"/>
                  </a:moveTo>
                  <a:cubicBezTo>
                    <a:pt x="837" y="1"/>
                    <a:pt x="1" y="919"/>
                    <a:pt x="558" y="1722"/>
                  </a:cubicBezTo>
                  <a:cubicBezTo>
                    <a:pt x="870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5"/>
                    <a:pt x="1132" y="3099"/>
                    <a:pt x="1165" y="3312"/>
                  </a:cubicBezTo>
                  <a:cubicBezTo>
                    <a:pt x="1215" y="3223"/>
                    <a:pt x="1305" y="3164"/>
                    <a:pt x="1395" y="3164"/>
                  </a:cubicBezTo>
                  <a:cubicBezTo>
                    <a:pt x="1422" y="3164"/>
                    <a:pt x="1450" y="3169"/>
                    <a:pt x="1476" y="3180"/>
                  </a:cubicBezTo>
                  <a:cubicBezTo>
                    <a:pt x="1590" y="3215"/>
                    <a:pt x="1750" y="3288"/>
                    <a:pt x="1933" y="3288"/>
                  </a:cubicBezTo>
                  <a:cubicBezTo>
                    <a:pt x="2092" y="3288"/>
                    <a:pt x="2267" y="3233"/>
                    <a:pt x="2443" y="3049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6" y="2164"/>
                    <a:pt x="4656" y="2164"/>
                  </a:cubicBezTo>
                  <a:cubicBezTo>
                    <a:pt x="4642" y="2164"/>
                    <a:pt x="3924" y="2456"/>
                    <a:pt x="3119" y="2456"/>
                  </a:cubicBezTo>
                  <a:cubicBezTo>
                    <a:pt x="2653" y="2456"/>
                    <a:pt x="2159" y="2358"/>
                    <a:pt x="1755" y="2049"/>
                  </a:cubicBezTo>
                  <a:cubicBezTo>
                    <a:pt x="1115" y="1574"/>
                    <a:pt x="771" y="787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3814700" y="4331500"/>
              <a:ext cx="111075" cy="156950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1" y="2245"/>
                    <a:pt x="902" y="4261"/>
                    <a:pt x="1656" y="5113"/>
                  </a:cubicBezTo>
                  <a:cubicBezTo>
                    <a:pt x="2082" y="5638"/>
                    <a:pt x="2640" y="6031"/>
                    <a:pt x="3262" y="6277"/>
                  </a:cubicBezTo>
                  <a:cubicBezTo>
                    <a:pt x="2689" y="6015"/>
                    <a:pt x="2181" y="5622"/>
                    <a:pt x="1771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7" y="3310"/>
                    <a:pt x="968" y="2753"/>
                    <a:pt x="1000" y="2212"/>
                  </a:cubicBezTo>
                  <a:cubicBezTo>
                    <a:pt x="1132" y="737"/>
                    <a:pt x="1967" y="180"/>
                    <a:pt x="2721" y="163"/>
                  </a:cubicBezTo>
                  <a:cubicBezTo>
                    <a:pt x="3066" y="163"/>
                    <a:pt x="3394" y="311"/>
                    <a:pt x="3639" y="557"/>
                  </a:cubicBezTo>
                  <a:cubicBezTo>
                    <a:pt x="4279" y="1098"/>
                    <a:pt x="3918" y="2048"/>
                    <a:pt x="3377" y="2278"/>
                  </a:cubicBezTo>
                  <a:cubicBezTo>
                    <a:pt x="3254" y="2339"/>
                    <a:pt x="3122" y="2372"/>
                    <a:pt x="2988" y="2372"/>
                  </a:cubicBezTo>
                  <a:cubicBezTo>
                    <a:pt x="2871" y="2372"/>
                    <a:pt x="2754" y="2347"/>
                    <a:pt x="2640" y="2294"/>
                  </a:cubicBezTo>
                  <a:cubicBezTo>
                    <a:pt x="2476" y="2196"/>
                    <a:pt x="2344" y="2032"/>
                    <a:pt x="2328" y="1835"/>
                  </a:cubicBezTo>
                  <a:cubicBezTo>
                    <a:pt x="2328" y="1737"/>
                    <a:pt x="2357" y="1715"/>
                    <a:pt x="2410" y="1715"/>
                  </a:cubicBezTo>
                  <a:cubicBezTo>
                    <a:pt x="2455" y="1715"/>
                    <a:pt x="2518" y="1731"/>
                    <a:pt x="2597" y="1731"/>
                  </a:cubicBezTo>
                  <a:cubicBezTo>
                    <a:pt x="2658" y="1731"/>
                    <a:pt x="2727" y="1722"/>
                    <a:pt x="2803" y="1688"/>
                  </a:cubicBezTo>
                  <a:cubicBezTo>
                    <a:pt x="3000" y="1573"/>
                    <a:pt x="3049" y="1294"/>
                    <a:pt x="2885" y="1130"/>
                  </a:cubicBezTo>
                  <a:cubicBezTo>
                    <a:pt x="2811" y="1056"/>
                    <a:pt x="2710" y="1016"/>
                    <a:pt x="2606" y="1016"/>
                  </a:cubicBezTo>
                  <a:cubicBezTo>
                    <a:pt x="2411" y="1016"/>
                    <a:pt x="2207" y="1159"/>
                    <a:pt x="2164" y="1491"/>
                  </a:cubicBezTo>
                  <a:cubicBezTo>
                    <a:pt x="2131" y="1737"/>
                    <a:pt x="2213" y="1983"/>
                    <a:pt x="2377" y="2147"/>
                  </a:cubicBezTo>
                  <a:cubicBezTo>
                    <a:pt x="2394" y="2179"/>
                    <a:pt x="2426" y="2196"/>
                    <a:pt x="2443" y="2212"/>
                  </a:cubicBezTo>
                  <a:lnTo>
                    <a:pt x="2492" y="2261"/>
                  </a:lnTo>
                  <a:lnTo>
                    <a:pt x="2541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54" y="2409"/>
                    <a:pt x="2894" y="2442"/>
                    <a:pt x="3031" y="2442"/>
                  </a:cubicBezTo>
                  <a:cubicBezTo>
                    <a:pt x="3168" y="2442"/>
                    <a:pt x="3303" y="2409"/>
                    <a:pt x="3426" y="2343"/>
                  </a:cubicBezTo>
                  <a:cubicBezTo>
                    <a:pt x="4016" y="2130"/>
                    <a:pt x="4443" y="1081"/>
                    <a:pt x="3754" y="458"/>
                  </a:cubicBezTo>
                  <a:cubicBezTo>
                    <a:pt x="3480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2812775" y="4969700"/>
              <a:ext cx="227050" cy="157825"/>
            </a:xfrm>
            <a:custGeom>
              <a:avLst/>
              <a:gdLst/>
              <a:ahLst/>
              <a:cxnLst/>
              <a:rect l="l" t="t" r="r" b="b"/>
              <a:pathLst>
                <a:path w="9082" h="6313" extrusionOk="0">
                  <a:moveTo>
                    <a:pt x="7080" y="0"/>
                  </a:moveTo>
                  <a:cubicBezTo>
                    <a:pt x="6623" y="0"/>
                    <a:pt x="6191" y="163"/>
                    <a:pt x="5918" y="501"/>
                  </a:cubicBezTo>
                  <a:cubicBezTo>
                    <a:pt x="5541" y="910"/>
                    <a:pt x="5492" y="1533"/>
                    <a:pt x="5820" y="1992"/>
                  </a:cubicBezTo>
                  <a:cubicBezTo>
                    <a:pt x="5902" y="2140"/>
                    <a:pt x="6033" y="2238"/>
                    <a:pt x="6197" y="2304"/>
                  </a:cubicBezTo>
                  <a:lnTo>
                    <a:pt x="6229" y="2320"/>
                  </a:lnTo>
                  <a:lnTo>
                    <a:pt x="6295" y="2336"/>
                  </a:lnTo>
                  <a:cubicBezTo>
                    <a:pt x="6328" y="2353"/>
                    <a:pt x="6361" y="2353"/>
                    <a:pt x="6393" y="2369"/>
                  </a:cubicBezTo>
                  <a:cubicBezTo>
                    <a:pt x="6462" y="2385"/>
                    <a:pt x="6532" y="2394"/>
                    <a:pt x="6601" y="2394"/>
                  </a:cubicBezTo>
                  <a:cubicBezTo>
                    <a:pt x="6812" y="2394"/>
                    <a:pt x="7019" y="2317"/>
                    <a:pt x="7180" y="2156"/>
                  </a:cubicBezTo>
                  <a:cubicBezTo>
                    <a:pt x="7571" y="1751"/>
                    <a:pt x="7301" y="1208"/>
                    <a:pt x="6963" y="1208"/>
                  </a:cubicBezTo>
                  <a:cubicBezTo>
                    <a:pt x="6932" y="1208"/>
                    <a:pt x="6900" y="1212"/>
                    <a:pt x="6869" y="1222"/>
                  </a:cubicBezTo>
                  <a:cubicBezTo>
                    <a:pt x="6557" y="1304"/>
                    <a:pt x="6492" y="1714"/>
                    <a:pt x="6721" y="1845"/>
                  </a:cubicBezTo>
                  <a:cubicBezTo>
                    <a:pt x="6775" y="1875"/>
                    <a:pt x="6834" y="1889"/>
                    <a:pt x="6892" y="1889"/>
                  </a:cubicBezTo>
                  <a:cubicBezTo>
                    <a:pt x="6992" y="1889"/>
                    <a:pt x="7091" y="1846"/>
                    <a:pt x="7164" y="1763"/>
                  </a:cubicBezTo>
                  <a:lnTo>
                    <a:pt x="7164" y="1763"/>
                  </a:lnTo>
                  <a:cubicBezTo>
                    <a:pt x="7197" y="1910"/>
                    <a:pt x="7147" y="2058"/>
                    <a:pt x="7016" y="2140"/>
                  </a:cubicBezTo>
                  <a:cubicBezTo>
                    <a:pt x="6876" y="2257"/>
                    <a:pt x="6702" y="2315"/>
                    <a:pt x="6530" y="2315"/>
                  </a:cubicBezTo>
                  <a:cubicBezTo>
                    <a:pt x="6462" y="2315"/>
                    <a:pt x="6393" y="2306"/>
                    <a:pt x="6328" y="2287"/>
                  </a:cubicBezTo>
                  <a:cubicBezTo>
                    <a:pt x="6229" y="2271"/>
                    <a:pt x="6147" y="2222"/>
                    <a:pt x="6066" y="2173"/>
                  </a:cubicBezTo>
                  <a:cubicBezTo>
                    <a:pt x="5557" y="1763"/>
                    <a:pt x="5525" y="1009"/>
                    <a:pt x="5984" y="550"/>
                  </a:cubicBezTo>
                  <a:cubicBezTo>
                    <a:pt x="6239" y="246"/>
                    <a:pt x="6633" y="102"/>
                    <a:pt x="7049" y="102"/>
                  </a:cubicBezTo>
                  <a:cubicBezTo>
                    <a:pt x="7915" y="102"/>
                    <a:pt x="8879" y="727"/>
                    <a:pt x="8901" y="1845"/>
                  </a:cubicBezTo>
                  <a:cubicBezTo>
                    <a:pt x="8918" y="2664"/>
                    <a:pt x="8491" y="3402"/>
                    <a:pt x="7770" y="3795"/>
                  </a:cubicBezTo>
                  <a:lnTo>
                    <a:pt x="7705" y="3812"/>
                  </a:lnTo>
                  <a:cubicBezTo>
                    <a:pt x="7623" y="3844"/>
                    <a:pt x="7541" y="3877"/>
                    <a:pt x="7442" y="3894"/>
                  </a:cubicBezTo>
                  <a:cubicBezTo>
                    <a:pt x="7216" y="3946"/>
                    <a:pt x="6990" y="3968"/>
                    <a:pt x="6765" y="3968"/>
                  </a:cubicBezTo>
                  <a:cubicBezTo>
                    <a:pt x="5179" y="3968"/>
                    <a:pt x="3643" y="2834"/>
                    <a:pt x="2302" y="2834"/>
                  </a:cubicBezTo>
                  <a:cubicBezTo>
                    <a:pt x="2155" y="2834"/>
                    <a:pt x="2011" y="2847"/>
                    <a:pt x="1869" y="2877"/>
                  </a:cubicBezTo>
                  <a:cubicBezTo>
                    <a:pt x="624" y="3156"/>
                    <a:pt x="263" y="4041"/>
                    <a:pt x="148" y="4582"/>
                  </a:cubicBezTo>
                  <a:cubicBezTo>
                    <a:pt x="1" y="5123"/>
                    <a:pt x="115" y="5729"/>
                    <a:pt x="558" y="6057"/>
                  </a:cubicBezTo>
                  <a:cubicBezTo>
                    <a:pt x="784" y="6233"/>
                    <a:pt x="1056" y="6313"/>
                    <a:pt x="1321" y="6313"/>
                  </a:cubicBezTo>
                  <a:cubicBezTo>
                    <a:pt x="1747" y="6313"/>
                    <a:pt x="2156" y="6106"/>
                    <a:pt x="2328" y="5762"/>
                  </a:cubicBezTo>
                  <a:cubicBezTo>
                    <a:pt x="2656" y="5221"/>
                    <a:pt x="2361" y="4516"/>
                    <a:pt x="1869" y="4402"/>
                  </a:cubicBezTo>
                  <a:cubicBezTo>
                    <a:pt x="1775" y="4363"/>
                    <a:pt x="1678" y="4344"/>
                    <a:pt x="1581" y="4344"/>
                  </a:cubicBezTo>
                  <a:cubicBezTo>
                    <a:pt x="1273" y="4344"/>
                    <a:pt x="978" y="4532"/>
                    <a:pt x="853" y="4844"/>
                  </a:cubicBezTo>
                  <a:cubicBezTo>
                    <a:pt x="820" y="4959"/>
                    <a:pt x="820" y="5090"/>
                    <a:pt x="837" y="5221"/>
                  </a:cubicBezTo>
                  <a:lnTo>
                    <a:pt x="837" y="5238"/>
                  </a:lnTo>
                  <a:cubicBezTo>
                    <a:pt x="837" y="5238"/>
                    <a:pt x="853" y="5254"/>
                    <a:pt x="853" y="5270"/>
                  </a:cubicBezTo>
                  <a:cubicBezTo>
                    <a:pt x="853" y="5287"/>
                    <a:pt x="853" y="5287"/>
                    <a:pt x="853" y="5303"/>
                  </a:cubicBezTo>
                  <a:cubicBezTo>
                    <a:pt x="927" y="5525"/>
                    <a:pt x="1130" y="5663"/>
                    <a:pt x="1351" y="5663"/>
                  </a:cubicBezTo>
                  <a:cubicBezTo>
                    <a:pt x="1425" y="5663"/>
                    <a:pt x="1501" y="5647"/>
                    <a:pt x="1574" y="5615"/>
                  </a:cubicBezTo>
                  <a:cubicBezTo>
                    <a:pt x="1921" y="5473"/>
                    <a:pt x="1813" y="4923"/>
                    <a:pt x="1471" y="4923"/>
                  </a:cubicBezTo>
                  <a:cubicBezTo>
                    <a:pt x="1456" y="4923"/>
                    <a:pt x="1442" y="4924"/>
                    <a:pt x="1427" y="4926"/>
                  </a:cubicBezTo>
                  <a:cubicBezTo>
                    <a:pt x="1050" y="4959"/>
                    <a:pt x="1115" y="5320"/>
                    <a:pt x="1066" y="5369"/>
                  </a:cubicBezTo>
                  <a:cubicBezTo>
                    <a:pt x="1052" y="5383"/>
                    <a:pt x="1037" y="5389"/>
                    <a:pt x="1022" y="5389"/>
                  </a:cubicBezTo>
                  <a:cubicBezTo>
                    <a:pt x="968" y="5389"/>
                    <a:pt x="915" y="5313"/>
                    <a:pt x="902" y="5287"/>
                  </a:cubicBezTo>
                  <a:cubicBezTo>
                    <a:pt x="837" y="5090"/>
                    <a:pt x="853" y="4877"/>
                    <a:pt x="951" y="4713"/>
                  </a:cubicBezTo>
                  <a:cubicBezTo>
                    <a:pt x="1091" y="4504"/>
                    <a:pt x="1320" y="4394"/>
                    <a:pt x="1559" y="4394"/>
                  </a:cubicBezTo>
                  <a:cubicBezTo>
                    <a:pt x="1657" y="4394"/>
                    <a:pt x="1757" y="4413"/>
                    <a:pt x="1853" y="4451"/>
                  </a:cubicBezTo>
                  <a:cubicBezTo>
                    <a:pt x="2312" y="4566"/>
                    <a:pt x="2558" y="5221"/>
                    <a:pt x="2246" y="5713"/>
                  </a:cubicBezTo>
                  <a:cubicBezTo>
                    <a:pt x="2086" y="6024"/>
                    <a:pt x="1703" y="6207"/>
                    <a:pt x="1314" y="6207"/>
                  </a:cubicBezTo>
                  <a:cubicBezTo>
                    <a:pt x="1069" y="6207"/>
                    <a:pt x="820" y="6134"/>
                    <a:pt x="624" y="5975"/>
                  </a:cubicBezTo>
                  <a:cubicBezTo>
                    <a:pt x="83" y="5566"/>
                    <a:pt x="115" y="4631"/>
                    <a:pt x="558" y="4058"/>
                  </a:cubicBezTo>
                  <a:cubicBezTo>
                    <a:pt x="904" y="3576"/>
                    <a:pt x="1492" y="3345"/>
                    <a:pt x="2105" y="3345"/>
                  </a:cubicBezTo>
                  <a:cubicBezTo>
                    <a:pt x="2305" y="3345"/>
                    <a:pt x="2508" y="3370"/>
                    <a:pt x="2705" y="3418"/>
                  </a:cubicBezTo>
                  <a:cubicBezTo>
                    <a:pt x="3508" y="3615"/>
                    <a:pt x="4328" y="3959"/>
                    <a:pt x="5213" y="4189"/>
                  </a:cubicBezTo>
                  <a:cubicBezTo>
                    <a:pt x="5549" y="4250"/>
                    <a:pt x="5892" y="4286"/>
                    <a:pt x="6230" y="4286"/>
                  </a:cubicBezTo>
                  <a:cubicBezTo>
                    <a:pt x="6800" y="4286"/>
                    <a:pt x="7358" y="4184"/>
                    <a:pt x="7852" y="3926"/>
                  </a:cubicBezTo>
                  <a:cubicBezTo>
                    <a:pt x="8623" y="3517"/>
                    <a:pt x="9082" y="2713"/>
                    <a:pt x="9049" y="1845"/>
                  </a:cubicBezTo>
                  <a:cubicBezTo>
                    <a:pt x="9016" y="653"/>
                    <a:pt x="7998" y="0"/>
                    <a:pt x="70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2839825" y="50591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0"/>
                  </a:moveTo>
                  <a:cubicBezTo>
                    <a:pt x="332" y="0"/>
                    <a:pt x="1" y="265"/>
                    <a:pt x="1" y="265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2" y="247"/>
                    <a:pt x="1623" y="511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61" y="2921"/>
                    <a:pt x="2721" y="3085"/>
                  </a:cubicBezTo>
                  <a:cubicBezTo>
                    <a:pt x="3082" y="3249"/>
                    <a:pt x="2902" y="3691"/>
                    <a:pt x="2902" y="3691"/>
                  </a:cubicBezTo>
                  <a:cubicBezTo>
                    <a:pt x="4230" y="2872"/>
                    <a:pt x="3377" y="1937"/>
                    <a:pt x="3148" y="1659"/>
                  </a:cubicBezTo>
                  <a:cubicBezTo>
                    <a:pt x="2957" y="1441"/>
                    <a:pt x="3083" y="1200"/>
                    <a:pt x="3272" y="1200"/>
                  </a:cubicBezTo>
                  <a:cubicBezTo>
                    <a:pt x="3311" y="1200"/>
                    <a:pt x="3352" y="1210"/>
                    <a:pt x="3394" y="1233"/>
                  </a:cubicBezTo>
                  <a:cubicBezTo>
                    <a:pt x="3639" y="1364"/>
                    <a:pt x="3262" y="1872"/>
                    <a:pt x="3951" y="2298"/>
                  </a:cubicBezTo>
                  <a:cubicBezTo>
                    <a:pt x="4120" y="2410"/>
                    <a:pt x="4280" y="2451"/>
                    <a:pt x="4423" y="2451"/>
                  </a:cubicBezTo>
                  <a:cubicBezTo>
                    <a:pt x="4847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5"/>
                    <a:pt x="5119" y="2085"/>
                    <a:pt x="5113" y="2085"/>
                  </a:cubicBezTo>
                  <a:cubicBezTo>
                    <a:pt x="4744" y="2085"/>
                    <a:pt x="4948" y="1574"/>
                    <a:pt x="4787" y="1413"/>
                  </a:cubicBezTo>
                  <a:cubicBezTo>
                    <a:pt x="4703" y="1350"/>
                    <a:pt x="4605" y="1320"/>
                    <a:pt x="4511" y="1320"/>
                  </a:cubicBezTo>
                  <a:cubicBezTo>
                    <a:pt x="4459" y="1320"/>
                    <a:pt x="4408" y="1330"/>
                    <a:pt x="4361" y="1347"/>
                  </a:cubicBezTo>
                  <a:cubicBezTo>
                    <a:pt x="4308" y="1359"/>
                    <a:pt x="4258" y="1364"/>
                    <a:pt x="4213" y="1364"/>
                  </a:cubicBezTo>
                  <a:cubicBezTo>
                    <a:pt x="4062" y="1364"/>
                    <a:pt x="3970" y="1305"/>
                    <a:pt x="4033" y="1216"/>
                  </a:cubicBezTo>
                  <a:cubicBezTo>
                    <a:pt x="4062" y="1174"/>
                    <a:pt x="4096" y="1158"/>
                    <a:pt x="4142" y="1158"/>
                  </a:cubicBezTo>
                  <a:cubicBezTo>
                    <a:pt x="4274" y="1158"/>
                    <a:pt x="4508" y="1294"/>
                    <a:pt x="5033" y="1331"/>
                  </a:cubicBezTo>
                  <a:cubicBezTo>
                    <a:pt x="5060" y="1333"/>
                    <a:pt x="5088" y="1333"/>
                    <a:pt x="5115" y="1333"/>
                  </a:cubicBezTo>
                  <a:cubicBezTo>
                    <a:pt x="5892" y="1333"/>
                    <a:pt x="6459" y="675"/>
                    <a:pt x="6459" y="675"/>
                  </a:cubicBezTo>
                  <a:lnTo>
                    <a:pt x="6459" y="675"/>
                  </a:lnTo>
                  <a:cubicBezTo>
                    <a:pt x="6000" y="931"/>
                    <a:pt x="5514" y="1029"/>
                    <a:pt x="5026" y="1029"/>
                  </a:cubicBezTo>
                  <a:cubicBezTo>
                    <a:pt x="3859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2881625" y="4967250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0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6" y="2139"/>
                    <a:pt x="2295" y="1500"/>
                    <a:pt x="2262" y="1271"/>
                  </a:cubicBezTo>
                  <a:cubicBezTo>
                    <a:pt x="2180" y="1008"/>
                    <a:pt x="2230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2950475" y="490025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4" y="541"/>
                    <a:pt x="1000" y="738"/>
                  </a:cubicBezTo>
                  <a:cubicBezTo>
                    <a:pt x="639" y="935"/>
                    <a:pt x="0" y="1344"/>
                    <a:pt x="262" y="2017"/>
                  </a:cubicBezTo>
                  <a:cubicBezTo>
                    <a:pt x="508" y="2689"/>
                    <a:pt x="1689" y="2426"/>
                    <a:pt x="2262" y="2623"/>
                  </a:cubicBezTo>
                  <a:cubicBezTo>
                    <a:pt x="2262" y="2623"/>
                    <a:pt x="1393" y="2164"/>
                    <a:pt x="1459" y="1443"/>
                  </a:cubicBezTo>
                  <a:cubicBezTo>
                    <a:pt x="1525" y="705"/>
                    <a:pt x="1443" y="181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3011525" y="49297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8" y="1"/>
                  </a:moveTo>
                  <a:cubicBezTo>
                    <a:pt x="1" y="1345"/>
                    <a:pt x="541" y="1607"/>
                    <a:pt x="1099" y="2476"/>
                  </a:cubicBezTo>
                  <a:cubicBezTo>
                    <a:pt x="1656" y="3361"/>
                    <a:pt x="1050" y="4311"/>
                    <a:pt x="1050" y="4311"/>
                  </a:cubicBezTo>
                  <a:cubicBezTo>
                    <a:pt x="1459" y="4049"/>
                    <a:pt x="1804" y="3361"/>
                    <a:pt x="2492" y="2918"/>
                  </a:cubicBezTo>
                  <a:cubicBezTo>
                    <a:pt x="3197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2" y="1695"/>
                    <a:pt x="2760" y="1748"/>
                    <a:pt x="2595" y="1748"/>
                  </a:cubicBezTo>
                  <a:cubicBezTo>
                    <a:pt x="2554" y="1748"/>
                    <a:pt x="2508" y="1745"/>
                    <a:pt x="2459" y="1738"/>
                  </a:cubicBezTo>
                  <a:cubicBezTo>
                    <a:pt x="2428" y="1731"/>
                    <a:pt x="2398" y="1727"/>
                    <a:pt x="2369" y="1727"/>
                  </a:cubicBezTo>
                  <a:cubicBezTo>
                    <a:pt x="2134" y="1727"/>
                    <a:pt x="1962" y="1947"/>
                    <a:pt x="2049" y="2181"/>
                  </a:cubicBezTo>
                  <a:cubicBezTo>
                    <a:pt x="2101" y="2413"/>
                    <a:pt x="1959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58" y="2426"/>
                    <a:pt x="1558" y="2066"/>
                    <a:pt x="1787" y="1886"/>
                  </a:cubicBezTo>
                  <a:cubicBezTo>
                    <a:pt x="2000" y="1705"/>
                    <a:pt x="2148" y="1312"/>
                    <a:pt x="1951" y="689"/>
                  </a:cubicBezTo>
                  <a:cubicBezTo>
                    <a:pt x="1815" y="219"/>
                    <a:pt x="1370" y="104"/>
                    <a:pt x="1048" y="104"/>
                  </a:cubicBezTo>
                  <a:cubicBezTo>
                    <a:pt x="943" y="104"/>
                    <a:pt x="852" y="116"/>
                    <a:pt x="787" y="132"/>
                  </a:cubicBezTo>
                  <a:cubicBezTo>
                    <a:pt x="764" y="134"/>
                    <a:pt x="741" y="136"/>
                    <a:pt x="717" y="136"/>
                  </a:cubicBezTo>
                  <a:cubicBezTo>
                    <a:pt x="594" y="136"/>
                    <a:pt x="474" y="97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2993900" y="4771100"/>
              <a:ext cx="202450" cy="202525"/>
            </a:xfrm>
            <a:custGeom>
              <a:avLst/>
              <a:gdLst/>
              <a:ahLst/>
              <a:cxnLst/>
              <a:rect l="l" t="t" r="r" b="b"/>
              <a:pathLst>
                <a:path w="8098" h="8101" extrusionOk="0">
                  <a:moveTo>
                    <a:pt x="5732" y="0"/>
                  </a:moveTo>
                  <a:cubicBezTo>
                    <a:pt x="5218" y="0"/>
                    <a:pt x="4714" y="189"/>
                    <a:pt x="4410" y="577"/>
                  </a:cubicBezTo>
                  <a:cubicBezTo>
                    <a:pt x="4115" y="1003"/>
                    <a:pt x="4082" y="1560"/>
                    <a:pt x="4312" y="2036"/>
                  </a:cubicBezTo>
                  <a:cubicBezTo>
                    <a:pt x="4519" y="2442"/>
                    <a:pt x="4854" y="2589"/>
                    <a:pt x="5182" y="2589"/>
                  </a:cubicBezTo>
                  <a:cubicBezTo>
                    <a:pt x="5528" y="2589"/>
                    <a:pt x="5864" y="2426"/>
                    <a:pt x="6033" y="2232"/>
                  </a:cubicBezTo>
                  <a:cubicBezTo>
                    <a:pt x="6213" y="2036"/>
                    <a:pt x="6295" y="1757"/>
                    <a:pt x="6246" y="1478"/>
                  </a:cubicBezTo>
                  <a:cubicBezTo>
                    <a:pt x="6188" y="1158"/>
                    <a:pt x="5957" y="1022"/>
                    <a:pt x="5748" y="1022"/>
                  </a:cubicBezTo>
                  <a:cubicBezTo>
                    <a:pt x="5604" y="1022"/>
                    <a:pt x="5470" y="1086"/>
                    <a:pt x="5410" y="1200"/>
                  </a:cubicBezTo>
                  <a:cubicBezTo>
                    <a:pt x="5262" y="1495"/>
                    <a:pt x="5344" y="1839"/>
                    <a:pt x="5754" y="1905"/>
                  </a:cubicBezTo>
                  <a:cubicBezTo>
                    <a:pt x="6098" y="1954"/>
                    <a:pt x="5918" y="2396"/>
                    <a:pt x="5475" y="2495"/>
                  </a:cubicBezTo>
                  <a:cubicBezTo>
                    <a:pt x="5391" y="2520"/>
                    <a:pt x="5306" y="2532"/>
                    <a:pt x="5222" y="2532"/>
                  </a:cubicBezTo>
                  <a:cubicBezTo>
                    <a:pt x="4867" y="2532"/>
                    <a:pt x="4536" y="2318"/>
                    <a:pt x="4377" y="1986"/>
                  </a:cubicBezTo>
                  <a:cubicBezTo>
                    <a:pt x="4180" y="1544"/>
                    <a:pt x="4230" y="1019"/>
                    <a:pt x="4525" y="626"/>
                  </a:cubicBezTo>
                  <a:cubicBezTo>
                    <a:pt x="4795" y="288"/>
                    <a:pt x="5243" y="129"/>
                    <a:pt x="5713" y="129"/>
                  </a:cubicBezTo>
                  <a:cubicBezTo>
                    <a:pt x="5813" y="129"/>
                    <a:pt x="5915" y="136"/>
                    <a:pt x="6016" y="151"/>
                  </a:cubicBezTo>
                  <a:cubicBezTo>
                    <a:pt x="7213" y="282"/>
                    <a:pt x="7901" y="1986"/>
                    <a:pt x="7196" y="3134"/>
                  </a:cubicBezTo>
                  <a:cubicBezTo>
                    <a:pt x="6951" y="3494"/>
                    <a:pt x="6623" y="3790"/>
                    <a:pt x="6229" y="3986"/>
                  </a:cubicBezTo>
                  <a:cubicBezTo>
                    <a:pt x="5842" y="4152"/>
                    <a:pt x="5393" y="4235"/>
                    <a:pt x="4866" y="4235"/>
                  </a:cubicBezTo>
                  <a:cubicBezTo>
                    <a:pt x="4457" y="4235"/>
                    <a:pt x="4001" y="4185"/>
                    <a:pt x="3492" y="4085"/>
                  </a:cubicBezTo>
                  <a:cubicBezTo>
                    <a:pt x="3199" y="4028"/>
                    <a:pt x="2910" y="4000"/>
                    <a:pt x="2634" y="4000"/>
                  </a:cubicBezTo>
                  <a:cubicBezTo>
                    <a:pt x="1304" y="4000"/>
                    <a:pt x="240" y="4653"/>
                    <a:pt x="132" y="5970"/>
                  </a:cubicBezTo>
                  <a:cubicBezTo>
                    <a:pt x="1" y="7560"/>
                    <a:pt x="1033" y="8100"/>
                    <a:pt x="1033" y="8100"/>
                  </a:cubicBezTo>
                  <a:cubicBezTo>
                    <a:pt x="1033" y="8100"/>
                    <a:pt x="1017" y="8084"/>
                    <a:pt x="1001" y="8068"/>
                  </a:cubicBezTo>
                  <a:cubicBezTo>
                    <a:pt x="443" y="7428"/>
                    <a:pt x="591" y="6232"/>
                    <a:pt x="591" y="6232"/>
                  </a:cubicBezTo>
                  <a:cubicBezTo>
                    <a:pt x="689" y="5707"/>
                    <a:pt x="951" y="5248"/>
                    <a:pt x="1345" y="4904"/>
                  </a:cubicBezTo>
                  <a:cubicBezTo>
                    <a:pt x="1926" y="4463"/>
                    <a:pt x="2660" y="4378"/>
                    <a:pt x="3143" y="4378"/>
                  </a:cubicBezTo>
                  <a:cubicBezTo>
                    <a:pt x="3450" y="4378"/>
                    <a:pt x="3656" y="4412"/>
                    <a:pt x="3656" y="4412"/>
                  </a:cubicBezTo>
                  <a:cubicBezTo>
                    <a:pt x="3918" y="4445"/>
                    <a:pt x="4148" y="4462"/>
                    <a:pt x="4361" y="4462"/>
                  </a:cubicBezTo>
                  <a:cubicBezTo>
                    <a:pt x="4481" y="4471"/>
                    <a:pt x="4605" y="4476"/>
                    <a:pt x="4730" y="4476"/>
                  </a:cubicBezTo>
                  <a:cubicBezTo>
                    <a:pt x="5689" y="4476"/>
                    <a:pt x="6733" y="4175"/>
                    <a:pt x="7328" y="3232"/>
                  </a:cubicBezTo>
                  <a:cubicBezTo>
                    <a:pt x="8098" y="1986"/>
                    <a:pt x="7344" y="167"/>
                    <a:pt x="6016" y="20"/>
                  </a:cubicBezTo>
                  <a:cubicBezTo>
                    <a:pt x="5922" y="7"/>
                    <a:pt x="5827" y="0"/>
                    <a:pt x="57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3018900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3047575" y="4887250"/>
              <a:ext cx="116825" cy="59725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4" y="210"/>
                    <a:pt x="164" y="203"/>
                    <a:pt x="240" y="203"/>
                  </a:cubicBezTo>
                  <a:cubicBezTo>
                    <a:pt x="728" y="203"/>
                    <a:pt x="1035" y="513"/>
                    <a:pt x="935" y="996"/>
                  </a:cubicBezTo>
                  <a:cubicBezTo>
                    <a:pt x="804" y="1406"/>
                    <a:pt x="968" y="1864"/>
                    <a:pt x="1312" y="2127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25" y="1881"/>
                    <a:pt x="2706" y="1455"/>
                  </a:cubicBezTo>
                  <a:cubicBezTo>
                    <a:pt x="2861" y="1034"/>
                    <a:pt x="2424" y="880"/>
                    <a:pt x="2240" y="880"/>
                  </a:cubicBezTo>
                  <a:cubicBezTo>
                    <a:pt x="2231" y="880"/>
                    <a:pt x="2222" y="880"/>
                    <a:pt x="2214" y="881"/>
                  </a:cubicBezTo>
                  <a:cubicBezTo>
                    <a:pt x="2110" y="890"/>
                    <a:pt x="2028" y="911"/>
                    <a:pt x="1956" y="911"/>
                  </a:cubicBezTo>
                  <a:cubicBezTo>
                    <a:pt x="1902" y="911"/>
                    <a:pt x="1853" y="900"/>
                    <a:pt x="1804" y="865"/>
                  </a:cubicBezTo>
                  <a:cubicBezTo>
                    <a:pt x="1697" y="798"/>
                    <a:pt x="1742" y="580"/>
                    <a:pt x="2019" y="580"/>
                  </a:cubicBezTo>
                  <a:cubicBezTo>
                    <a:pt x="2082" y="580"/>
                    <a:pt x="2158" y="591"/>
                    <a:pt x="2247" y="619"/>
                  </a:cubicBezTo>
                  <a:cubicBezTo>
                    <a:pt x="2722" y="783"/>
                    <a:pt x="2574" y="1242"/>
                    <a:pt x="3312" y="1389"/>
                  </a:cubicBezTo>
                  <a:cubicBezTo>
                    <a:pt x="3367" y="1400"/>
                    <a:pt x="3419" y="1406"/>
                    <a:pt x="3468" y="1406"/>
                  </a:cubicBezTo>
                  <a:cubicBezTo>
                    <a:pt x="4060" y="1406"/>
                    <a:pt x="4219" y="643"/>
                    <a:pt x="4279" y="537"/>
                  </a:cubicBezTo>
                  <a:cubicBezTo>
                    <a:pt x="4394" y="406"/>
                    <a:pt x="4525" y="275"/>
                    <a:pt x="4672" y="160"/>
                  </a:cubicBezTo>
                  <a:lnTo>
                    <a:pt x="4672" y="160"/>
                  </a:lnTo>
                  <a:cubicBezTo>
                    <a:pt x="4463" y="274"/>
                    <a:pt x="4088" y="394"/>
                    <a:pt x="3549" y="394"/>
                  </a:cubicBezTo>
                  <a:cubicBezTo>
                    <a:pt x="3161" y="394"/>
                    <a:pt x="2688" y="332"/>
                    <a:pt x="2132" y="160"/>
                  </a:cubicBezTo>
                  <a:cubicBezTo>
                    <a:pt x="1734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3054550" y="4778125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935" y="1"/>
                  </a:moveTo>
                  <a:lnTo>
                    <a:pt x="1935" y="1"/>
                  </a:lnTo>
                  <a:cubicBezTo>
                    <a:pt x="1492" y="279"/>
                    <a:pt x="1427" y="722"/>
                    <a:pt x="705" y="1345"/>
                  </a:cubicBezTo>
                  <a:cubicBezTo>
                    <a:pt x="1" y="1968"/>
                    <a:pt x="197" y="2427"/>
                    <a:pt x="345" y="2689"/>
                  </a:cubicBezTo>
                  <a:cubicBezTo>
                    <a:pt x="460" y="2804"/>
                    <a:pt x="427" y="3000"/>
                    <a:pt x="296" y="3099"/>
                  </a:cubicBezTo>
                  <a:cubicBezTo>
                    <a:pt x="1377" y="2984"/>
                    <a:pt x="1230" y="2345"/>
                    <a:pt x="1164" y="2148"/>
                  </a:cubicBezTo>
                  <a:cubicBezTo>
                    <a:pt x="1099" y="1951"/>
                    <a:pt x="1132" y="1837"/>
                    <a:pt x="1246" y="1837"/>
                  </a:cubicBezTo>
                  <a:cubicBezTo>
                    <a:pt x="1361" y="1837"/>
                    <a:pt x="1345" y="2066"/>
                    <a:pt x="1328" y="2361"/>
                  </a:cubicBezTo>
                  <a:cubicBezTo>
                    <a:pt x="1312" y="2640"/>
                    <a:pt x="1263" y="3295"/>
                    <a:pt x="2115" y="3361"/>
                  </a:cubicBezTo>
                  <a:cubicBezTo>
                    <a:pt x="2146" y="3363"/>
                    <a:pt x="2176" y="3365"/>
                    <a:pt x="2206" y="3365"/>
                  </a:cubicBezTo>
                  <a:cubicBezTo>
                    <a:pt x="2985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7" y="2618"/>
                    <a:pt x="2777" y="2618"/>
                  </a:cubicBezTo>
                  <a:cubicBezTo>
                    <a:pt x="2327" y="2618"/>
                    <a:pt x="1804" y="2418"/>
                    <a:pt x="1574" y="1656"/>
                  </a:cubicBezTo>
                  <a:cubicBezTo>
                    <a:pt x="1377" y="1083"/>
                    <a:pt x="1509" y="443"/>
                    <a:pt x="193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3169300" y="4658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1" y="0"/>
                  </a:moveTo>
                  <a:cubicBezTo>
                    <a:pt x="988" y="0"/>
                    <a:pt x="754" y="369"/>
                    <a:pt x="754" y="369"/>
                  </a:cubicBezTo>
                  <a:cubicBezTo>
                    <a:pt x="0" y="1500"/>
                    <a:pt x="836" y="3286"/>
                    <a:pt x="984" y="5171"/>
                  </a:cubicBezTo>
                  <a:cubicBezTo>
                    <a:pt x="1131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2" y="1352"/>
                    <a:pt x="1344" y="1090"/>
                  </a:cubicBezTo>
                  <a:cubicBezTo>
                    <a:pt x="1607" y="828"/>
                    <a:pt x="1934" y="287"/>
                    <a:pt x="1508" y="57"/>
                  </a:cubicBezTo>
                  <a:cubicBezTo>
                    <a:pt x="1436" y="17"/>
                    <a:pt x="1367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3123800" y="463335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1" y="1"/>
                  </a:moveTo>
                  <a:cubicBezTo>
                    <a:pt x="6080" y="1"/>
                    <a:pt x="5875" y="24"/>
                    <a:pt x="5672" y="71"/>
                  </a:cubicBezTo>
                  <a:cubicBezTo>
                    <a:pt x="4492" y="334"/>
                    <a:pt x="3722" y="1579"/>
                    <a:pt x="3508" y="2841"/>
                  </a:cubicBezTo>
                  <a:cubicBezTo>
                    <a:pt x="3246" y="4153"/>
                    <a:pt x="3508" y="5382"/>
                    <a:pt x="3459" y="6480"/>
                  </a:cubicBezTo>
                  <a:cubicBezTo>
                    <a:pt x="3508" y="7480"/>
                    <a:pt x="3148" y="8447"/>
                    <a:pt x="2443" y="9136"/>
                  </a:cubicBezTo>
                  <a:cubicBezTo>
                    <a:pt x="1771" y="9758"/>
                    <a:pt x="919" y="10119"/>
                    <a:pt x="1" y="10185"/>
                  </a:cubicBezTo>
                  <a:cubicBezTo>
                    <a:pt x="919" y="10152"/>
                    <a:pt x="1804" y="9808"/>
                    <a:pt x="2509" y="9201"/>
                  </a:cubicBezTo>
                  <a:cubicBezTo>
                    <a:pt x="3246" y="8496"/>
                    <a:pt x="3640" y="7513"/>
                    <a:pt x="3590" y="6497"/>
                  </a:cubicBezTo>
                  <a:cubicBezTo>
                    <a:pt x="3672" y="5366"/>
                    <a:pt x="3427" y="4136"/>
                    <a:pt x="3672" y="2874"/>
                  </a:cubicBezTo>
                  <a:cubicBezTo>
                    <a:pt x="3918" y="1628"/>
                    <a:pt x="4590" y="465"/>
                    <a:pt x="5705" y="219"/>
                  </a:cubicBezTo>
                  <a:cubicBezTo>
                    <a:pt x="5820" y="186"/>
                    <a:pt x="5951" y="170"/>
                    <a:pt x="6082" y="153"/>
                  </a:cubicBezTo>
                  <a:cubicBezTo>
                    <a:pt x="6128" y="150"/>
                    <a:pt x="6174" y="148"/>
                    <a:pt x="6220" y="148"/>
                  </a:cubicBezTo>
                  <a:cubicBezTo>
                    <a:pt x="6626" y="148"/>
                    <a:pt x="7003" y="278"/>
                    <a:pt x="7328" y="514"/>
                  </a:cubicBezTo>
                  <a:cubicBezTo>
                    <a:pt x="8049" y="1088"/>
                    <a:pt x="7951" y="2333"/>
                    <a:pt x="7541" y="2710"/>
                  </a:cubicBezTo>
                  <a:cubicBezTo>
                    <a:pt x="7334" y="2888"/>
                    <a:pt x="7109" y="2961"/>
                    <a:pt x="6912" y="2961"/>
                  </a:cubicBezTo>
                  <a:cubicBezTo>
                    <a:pt x="6654" y="2961"/>
                    <a:pt x="6442" y="2837"/>
                    <a:pt x="6377" y="2661"/>
                  </a:cubicBezTo>
                  <a:lnTo>
                    <a:pt x="6377" y="2661"/>
                  </a:lnTo>
                  <a:cubicBezTo>
                    <a:pt x="6377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49" y="2087"/>
                    <a:pt x="6869" y="1743"/>
                    <a:pt x="6541" y="1678"/>
                  </a:cubicBezTo>
                  <a:cubicBezTo>
                    <a:pt x="6492" y="1664"/>
                    <a:pt x="6440" y="1657"/>
                    <a:pt x="6386" y="1657"/>
                  </a:cubicBezTo>
                  <a:cubicBezTo>
                    <a:pt x="6065" y="1657"/>
                    <a:pt x="5707" y="1911"/>
                    <a:pt x="5820" y="2432"/>
                  </a:cubicBezTo>
                  <a:cubicBezTo>
                    <a:pt x="5910" y="2815"/>
                    <a:pt x="6441" y="3112"/>
                    <a:pt x="6993" y="3112"/>
                  </a:cubicBezTo>
                  <a:cubicBezTo>
                    <a:pt x="7245" y="3112"/>
                    <a:pt x="7501" y="3051"/>
                    <a:pt x="7721" y="2907"/>
                  </a:cubicBezTo>
                  <a:cubicBezTo>
                    <a:pt x="8131" y="2677"/>
                    <a:pt x="8541" y="1973"/>
                    <a:pt x="8246" y="1186"/>
                  </a:cubicBezTo>
                  <a:cubicBezTo>
                    <a:pt x="8018" y="462"/>
                    <a:pt x="7186" y="1"/>
                    <a:pt x="62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3225025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10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40" y="276"/>
                    <a:pt x="541" y="375"/>
                  </a:cubicBezTo>
                  <a:cubicBezTo>
                    <a:pt x="394" y="604"/>
                    <a:pt x="0" y="1309"/>
                    <a:pt x="558" y="1866"/>
                  </a:cubicBezTo>
                  <a:cubicBezTo>
                    <a:pt x="736" y="2045"/>
                    <a:pt x="988" y="2107"/>
                    <a:pt x="1252" y="2107"/>
                  </a:cubicBezTo>
                  <a:cubicBezTo>
                    <a:pt x="1789" y="2107"/>
                    <a:pt x="2377" y="1850"/>
                    <a:pt x="2508" y="1784"/>
                  </a:cubicBezTo>
                  <a:lnTo>
                    <a:pt x="2508" y="1784"/>
                  </a:lnTo>
                  <a:cubicBezTo>
                    <a:pt x="2508" y="1784"/>
                    <a:pt x="2475" y="1788"/>
                    <a:pt x="2421" y="1788"/>
                  </a:cubicBezTo>
                  <a:cubicBezTo>
                    <a:pt x="2203" y="1788"/>
                    <a:pt x="1653" y="1725"/>
                    <a:pt x="1574" y="1096"/>
                  </a:cubicBezTo>
                  <a:cubicBezTo>
                    <a:pt x="1489" y="401"/>
                    <a:pt x="1183" y="1"/>
                    <a:pt x="7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3227900" y="4672400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360" y="1"/>
                  </a:moveTo>
                  <a:lnTo>
                    <a:pt x="4360" y="1"/>
                  </a:lnTo>
                  <a:cubicBezTo>
                    <a:pt x="4491" y="558"/>
                    <a:pt x="4278" y="1148"/>
                    <a:pt x="3819" y="1492"/>
                  </a:cubicBezTo>
                  <a:cubicBezTo>
                    <a:pt x="3016" y="2066"/>
                    <a:pt x="1918" y="1771"/>
                    <a:pt x="1000" y="2410"/>
                  </a:cubicBezTo>
                  <a:cubicBezTo>
                    <a:pt x="98" y="3033"/>
                    <a:pt x="197" y="3951"/>
                    <a:pt x="180" y="4459"/>
                  </a:cubicBezTo>
                  <a:cubicBezTo>
                    <a:pt x="197" y="4803"/>
                    <a:pt x="131" y="5148"/>
                    <a:pt x="0" y="5476"/>
                  </a:cubicBezTo>
                  <a:cubicBezTo>
                    <a:pt x="312" y="5279"/>
                    <a:pt x="475" y="4918"/>
                    <a:pt x="443" y="4558"/>
                  </a:cubicBezTo>
                  <a:cubicBezTo>
                    <a:pt x="443" y="3915"/>
                    <a:pt x="514" y="3186"/>
                    <a:pt x="711" y="3186"/>
                  </a:cubicBezTo>
                  <a:cubicBezTo>
                    <a:pt x="724" y="3186"/>
                    <a:pt x="739" y="3190"/>
                    <a:pt x="754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3" y="3853"/>
                    <a:pt x="459" y="4525"/>
                    <a:pt x="1180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89" y="4935"/>
                    <a:pt x="957" y="4422"/>
                    <a:pt x="1361" y="4148"/>
                  </a:cubicBezTo>
                  <a:cubicBezTo>
                    <a:pt x="1770" y="3869"/>
                    <a:pt x="2016" y="3705"/>
                    <a:pt x="1967" y="3132"/>
                  </a:cubicBezTo>
                  <a:cubicBezTo>
                    <a:pt x="1923" y="2608"/>
                    <a:pt x="2266" y="2175"/>
                    <a:pt x="2505" y="2175"/>
                  </a:cubicBezTo>
                  <a:cubicBezTo>
                    <a:pt x="2535" y="2175"/>
                    <a:pt x="2564" y="2182"/>
                    <a:pt x="2590" y="2197"/>
                  </a:cubicBezTo>
                  <a:cubicBezTo>
                    <a:pt x="2803" y="2345"/>
                    <a:pt x="2541" y="2558"/>
                    <a:pt x="2426" y="2607"/>
                  </a:cubicBezTo>
                  <a:cubicBezTo>
                    <a:pt x="2229" y="2722"/>
                    <a:pt x="2197" y="2984"/>
                    <a:pt x="2360" y="3148"/>
                  </a:cubicBezTo>
                  <a:cubicBezTo>
                    <a:pt x="2557" y="3394"/>
                    <a:pt x="2492" y="3705"/>
                    <a:pt x="2229" y="3804"/>
                  </a:cubicBezTo>
                  <a:cubicBezTo>
                    <a:pt x="2229" y="3804"/>
                    <a:pt x="2285" y="3810"/>
                    <a:pt x="2379" y="3810"/>
                  </a:cubicBezTo>
                  <a:cubicBezTo>
                    <a:pt x="2701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3314775" y="4634225"/>
              <a:ext cx="74175" cy="48800"/>
            </a:xfrm>
            <a:custGeom>
              <a:avLst/>
              <a:gdLst/>
              <a:ahLst/>
              <a:cxnLst/>
              <a:rect l="l" t="t" r="r" b="b"/>
              <a:pathLst>
                <a:path w="2967" h="1952" extrusionOk="0">
                  <a:moveTo>
                    <a:pt x="919" y="0"/>
                  </a:moveTo>
                  <a:cubicBezTo>
                    <a:pt x="655" y="0"/>
                    <a:pt x="350" y="26"/>
                    <a:pt x="0" y="85"/>
                  </a:cubicBezTo>
                  <a:cubicBezTo>
                    <a:pt x="410" y="135"/>
                    <a:pt x="770" y="413"/>
                    <a:pt x="918" y="790"/>
                  </a:cubicBezTo>
                  <a:cubicBezTo>
                    <a:pt x="1124" y="1305"/>
                    <a:pt x="1502" y="1951"/>
                    <a:pt x="2257" y="1951"/>
                  </a:cubicBezTo>
                  <a:cubicBezTo>
                    <a:pt x="2464" y="1951"/>
                    <a:pt x="2699" y="1903"/>
                    <a:pt x="2967" y="1790"/>
                  </a:cubicBezTo>
                  <a:cubicBezTo>
                    <a:pt x="2787" y="1725"/>
                    <a:pt x="2672" y="1561"/>
                    <a:pt x="2672" y="1380"/>
                  </a:cubicBezTo>
                  <a:cubicBezTo>
                    <a:pt x="2672" y="1096"/>
                    <a:pt x="2635" y="0"/>
                    <a:pt x="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3381150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2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7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2" y="406"/>
                  </a:cubicBezTo>
                  <a:cubicBezTo>
                    <a:pt x="913" y="439"/>
                    <a:pt x="897" y="453"/>
                    <a:pt x="872" y="453"/>
                  </a:cubicBezTo>
                  <a:cubicBezTo>
                    <a:pt x="820" y="453"/>
                    <a:pt x="727" y="391"/>
                    <a:pt x="738" y="292"/>
                  </a:cubicBezTo>
                  <a:cubicBezTo>
                    <a:pt x="762" y="160"/>
                    <a:pt x="873" y="73"/>
                    <a:pt x="995" y="73"/>
                  </a:cubicBezTo>
                  <a:cubicBezTo>
                    <a:pt x="1040" y="73"/>
                    <a:pt x="1087" y="85"/>
                    <a:pt x="1131" y="111"/>
                  </a:cubicBezTo>
                  <a:cubicBezTo>
                    <a:pt x="1394" y="275"/>
                    <a:pt x="1312" y="849"/>
                    <a:pt x="738" y="898"/>
                  </a:cubicBezTo>
                  <a:cubicBezTo>
                    <a:pt x="724" y="899"/>
                    <a:pt x="709" y="900"/>
                    <a:pt x="695" y="900"/>
                  </a:cubicBezTo>
                  <a:cubicBezTo>
                    <a:pt x="335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0" y="702"/>
                    <a:pt x="82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7" y="1125"/>
                    <a:pt x="886" y="1095"/>
                  </a:cubicBezTo>
                  <a:cubicBezTo>
                    <a:pt x="1099" y="1029"/>
                    <a:pt x="1279" y="865"/>
                    <a:pt x="1361" y="669"/>
                  </a:cubicBezTo>
                  <a:cubicBezTo>
                    <a:pt x="1459" y="423"/>
                    <a:pt x="1361" y="144"/>
                    <a:pt x="1115" y="29"/>
                  </a:cubicBezTo>
                  <a:cubicBezTo>
                    <a:pt x="1072" y="10"/>
                    <a:pt x="1027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2813600" y="4814975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74" y="1"/>
                  </a:moveTo>
                  <a:cubicBezTo>
                    <a:pt x="1548" y="1"/>
                    <a:pt x="1034" y="248"/>
                    <a:pt x="705" y="690"/>
                  </a:cubicBezTo>
                  <a:cubicBezTo>
                    <a:pt x="361" y="1182"/>
                    <a:pt x="312" y="1821"/>
                    <a:pt x="574" y="2362"/>
                  </a:cubicBezTo>
                  <a:cubicBezTo>
                    <a:pt x="820" y="2784"/>
                    <a:pt x="1258" y="3021"/>
                    <a:pt x="1709" y="3021"/>
                  </a:cubicBezTo>
                  <a:cubicBezTo>
                    <a:pt x="1890" y="3021"/>
                    <a:pt x="2073" y="2983"/>
                    <a:pt x="2246" y="2903"/>
                  </a:cubicBezTo>
                  <a:cubicBezTo>
                    <a:pt x="2951" y="2723"/>
                    <a:pt x="3098" y="1789"/>
                    <a:pt x="2476" y="1412"/>
                  </a:cubicBezTo>
                  <a:cubicBezTo>
                    <a:pt x="2394" y="1371"/>
                    <a:pt x="2310" y="1352"/>
                    <a:pt x="2229" y="1352"/>
                  </a:cubicBezTo>
                  <a:cubicBezTo>
                    <a:pt x="1890" y="1352"/>
                    <a:pt x="1606" y="1680"/>
                    <a:pt x="1738" y="2051"/>
                  </a:cubicBezTo>
                  <a:cubicBezTo>
                    <a:pt x="1861" y="2324"/>
                    <a:pt x="2177" y="2347"/>
                    <a:pt x="2317" y="2347"/>
                  </a:cubicBezTo>
                  <a:cubicBezTo>
                    <a:pt x="2345" y="2347"/>
                    <a:pt x="2366" y="2346"/>
                    <a:pt x="2377" y="2346"/>
                  </a:cubicBezTo>
                  <a:cubicBezTo>
                    <a:pt x="2426" y="2346"/>
                    <a:pt x="2443" y="2379"/>
                    <a:pt x="2443" y="2379"/>
                  </a:cubicBezTo>
                  <a:cubicBezTo>
                    <a:pt x="2487" y="2570"/>
                    <a:pt x="2241" y="2866"/>
                    <a:pt x="1764" y="2866"/>
                  </a:cubicBezTo>
                  <a:cubicBezTo>
                    <a:pt x="1709" y="2866"/>
                    <a:pt x="1651" y="2863"/>
                    <a:pt x="1590" y="2854"/>
                  </a:cubicBezTo>
                  <a:cubicBezTo>
                    <a:pt x="1394" y="2805"/>
                    <a:pt x="1230" y="2723"/>
                    <a:pt x="1082" y="2575"/>
                  </a:cubicBezTo>
                  <a:cubicBezTo>
                    <a:pt x="410" y="1936"/>
                    <a:pt x="738" y="559"/>
                    <a:pt x="1754" y="297"/>
                  </a:cubicBezTo>
                  <a:cubicBezTo>
                    <a:pt x="1902" y="256"/>
                    <a:pt x="2049" y="236"/>
                    <a:pt x="2197" y="236"/>
                  </a:cubicBezTo>
                  <a:cubicBezTo>
                    <a:pt x="2344" y="236"/>
                    <a:pt x="2492" y="256"/>
                    <a:pt x="2639" y="297"/>
                  </a:cubicBezTo>
                  <a:cubicBezTo>
                    <a:pt x="2836" y="346"/>
                    <a:pt x="3016" y="428"/>
                    <a:pt x="3164" y="559"/>
                  </a:cubicBezTo>
                  <a:cubicBezTo>
                    <a:pt x="3525" y="838"/>
                    <a:pt x="3738" y="1264"/>
                    <a:pt x="3754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295" y="4247"/>
                    <a:pt x="1558" y="4559"/>
                    <a:pt x="984" y="5100"/>
                  </a:cubicBezTo>
                  <a:cubicBezTo>
                    <a:pt x="410" y="5591"/>
                    <a:pt x="66" y="6296"/>
                    <a:pt x="33" y="7067"/>
                  </a:cubicBezTo>
                  <a:cubicBezTo>
                    <a:pt x="0" y="7771"/>
                    <a:pt x="394" y="8493"/>
                    <a:pt x="1033" y="8673"/>
                  </a:cubicBezTo>
                  <a:cubicBezTo>
                    <a:pt x="1167" y="8719"/>
                    <a:pt x="1305" y="8740"/>
                    <a:pt x="1441" y="8740"/>
                  </a:cubicBezTo>
                  <a:cubicBezTo>
                    <a:pt x="1935" y="8740"/>
                    <a:pt x="2396" y="8455"/>
                    <a:pt x="2525" y="8017"/>
                  </a:cubicBezTo>
                  <a:cubicBezTo>
                    <a:pt x="2721" y="7542"/>
                    <a:pt x="2508" y="7001"/>
                    <a:pt x="2033" y="6788"/>
                  </a:cubicBezTo>
                  <a:cubicBezTo>
                    <a:pt x="1935" y="6722"/>
                    <a:pt x="1820" y="6690"/>
                    <a:pt x="1705" y="6690"/>
                  </a:cubicBezTo>
                  <a:cubicBezTo>
                    <a:pt x="1669" y="6685"/>
                    <a:pt x="1633" y="6683"/>
                    <a:pt x="1597" y="6683"/>
                  </a:cubicBezTo>
                  <a:cubicBezTo>
                    <a:pt x="1259" y="6683"/>
                    <a:pt x="940" y="6890"/>
                    <a:pt x="836" y="7231"/>
                  </a:cubicBezTo>
                  <a:cubicBezTo>
                    <a:pt x="719" y="7714"/>
                    <a:pt x="997" y="7990"/>
                    <a:pt x="1315" y="7990"/>
                  </a:cubicBezTo>
                  <a:cubicBezTo>
                    <a:pt x="1395" y="7990"/>
                    <a:pt x="1478" y="7972"/>
                    <a:pt x="1558" y="7935"/>
                  </a:cubicBezTo>
                  <a:cubicBezTo>
                    <a:pt x="1869" y="7771"/>
                    <a:pt x="1918" y="7345"/>
                    <a:pt x="1672" y="7116"/>
                  </a:cubicBezTo>
                  <a:cubicBezTo>
                    <a:pt x="1597" y="7041"/>
                    <a:pt x="1496" y="7003"/>
                    <a:pt x="1395" y="7003"/>
                  </a:cubicBezTo>
                  <a:cubicBezTo>
                    <a:pt x="1319" y="7003"/>
                    <a:pt x="1244" y="7024"/>
                    <a:pt x="1181" y="7067"/>
                  </a:cubicBezTo>
                  <a:cubicBezTo>
                    <a:pt x="1164" y="7073"/>
                    <a:pt x="1152" y="7076"/>
                    <a:pt x="1142" y="7076"/>
                  </a:cubicBezTo>
                  <a:cubicBezTo>
                    <a:pt x="1105" y="7076"/>
                    <a:pt x="1115" y="7034"/>
                    <a:pt x="1115" y="7034"/>
                  </a:cubicBezTo>
                  <a:cubicBezTo>
                    <a:pt x="1226" y="6813"/>
                    <a:pt x="1521" y="6785"/>
                    <a:pt x="1661" y="6785"/>
                  </a:cubicBezTo>
                  <a:cubicBezTo>
                    <a:pt x="1708" y="6785"/>
                    <a:pt x="1738" y="6788"/>
                    <a:pt x="1738" y="6788"/>
                  </a:cubicBezTo>
                  <a:cubicBezTo>
                    <a:pt x="1820" y="6788"/>
                    <a:pt x="1918" y="6804"/>
                    <a:pt x="2000" y="6837"/>
                  </a:cubicBezTo>
                  <a:cubicBezTo>
                    <a:pt x="2459" y="7017"/>
                    <a:pt x="2656" y="7558"/>
                    <a:pt x="2443" y="8001"/>
                  </a:cubicBezTo>
                  <a:cubicBezTo>
                    <a:pt x="2317" y="8379"/>
                    <a:pt x="1920" y="8631"/>
                    <a:pt x="1483" y="8631"/>
                  </a:cubicBezTo>
                  <a:cubicBezTo>
                    <a:pt x="1351" y="8631"/>
                    <a:pt x="1215" y="8608"/>
                    <a:pt x="1082" y="8558"/>
                  </a:cubicBezTo>
                  <a:cubicBezTo>
                    <a:pt x="509" y="8394"/>
                    <a:pt x="148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0" y="4428"/>
                    <a:pt x="3000" y="3838"/>
                  </a:cubicBezTo>
                  <a:cubicBezTo>
                    <a:pt x="3590" y="3280"/>
                    <a:pt x="4000" y="2493"/>
                    <a:pt x="3934" y="1690"/>
                  </a:cubicBezTo>
                  <a:cubicBezTo>
                    <a:pt x="3869" y="904"/>
                    <a:pt x="3312" y="248"/>
                    <a:pt x="2541" y="68"/>
                  </a:cubicBezTo>
                  <a:cubicBezTo>
                    <a:pt x="2387" y="23"/>
                    <a:pt x="2230" y="1"/>
                    <a:pt x="20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2815650" y="4897800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8" y="0"/>
                  </a:moveTo>
                  <a:lnTo>
                    <a:pt x="1508" y="0"/>
                  </a:lnTo>
                  <a:cubicBezTo>
                    <a:pt x="1508" y="0"/>
                    <a:pt x="1361" y="66"/>
                    <a:pt x="1345" y="164"/>
                  </a:cubicBezTo>
                  <a:cubicBezTo>
                    <a:pt x="1329" y="240"/>
                    <a:pt x="1230" y="330"/>
                    <a:pt x="1059" y="330"/>
                  </a:cubicBezTo>
                  <a:cubicBezTo>
                    <a:pt x="1046" y="330"/>
                    <a:pt x="1031" y="329"/>
                    <a:pt x="1017" y="328"/>
                  </a:cubicBezTo>
                  <a:cubicBezTo>
                    <a:pt x="820" y="328"/>
                    <a:pt x="0" y="393"/>
                    <a:pt x="50" y="2410"/>
                  </a:cubicBezTo>
                  <a:cubicBezTo>
                    <a:pt x="50" y="2410"/>
                    <a:pt x="132" y="1672"/>
                    <a:pt x="754" y="1393"/>
                  </a:cubicBezTo>
                  <a:cubicBezTo>
                    <a:pt x="1377" y="1115"/>
                    <a:pt x="1705" y="852"/>
                    <a:pt x="1590" y="475"/>
                  </a:cubicBezTo>
                  <a:cubicBezTo>
                    <a:pt x="1476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2832850" y="4719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246" y="0"/>
                  </a:moveTo>
                  <a:cubicBezTo>
                    <a:pt x="2886" y="656"/>
                    <a:pt x="4181" y="2180"/>
                    <a:pt x="4263" y="4409"/>
                  </a:cubicBezTo>
                  <a:cubicBezTo>
                    <a:pt x="4345" y="6262"/>
                    <a:pt x="3263" y="7966"/>
                    <a:pt x="1558" y="8688"/>
                  </a:cubicBezTo>
                  <a:cubicBezTo>
                    <a:pt x="230" y="9212"/>
                    <a:pt x="1" y="10032"/>
                    <a:pt x="1" y="10032"/>
                  </a:cubicBezTo>
                  <a:cubicBezTo>
                    <a:pt x="317" y="9493"/>
                    <a:pt x="675" y="9317"/>
                    <a:pt x="977" y="9317"/>
                  </a:cubicBezTo>
                  <a:cubicBezTo>
                    <a:pt x="1207" y="9317"/>
                    <a:pt x="1405" y="9419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2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56" y="9638"/>
                    <a:pt x="2771" y="9229"/>
                    <a:pt x="2574" y="8917"/>
                  </a:cubicBezTo>
                  <a:cubicBezTo>
                    <a:pt x="2480" y="8782"/>
                    <a:pt x="2329" y="8691"/>
                    <a:pt x="2160" y="8691"/>
                  </a:cubicBezTo>
                  <a:cubicBezTo>
                    <a:pt x="2124" y="8691"/>
                    <a:pt x="2087" y="8695"/>
                    <a:pt x="2050" y="8704"/>
                  </a:cubicBezTo>
                  <a:cubicBezTo>
                    <a:pt x="2050" y="8704"/>
                    <a:pt x="2263" y="8655"/>
                    <a:pt x="3312" y="7786"/>
                  </a:cubicBezTo>
                  <a:cubicBezTo>
                    <a:pt x="4590" y="6737"/>
                    <a:pt x="4525" y="7098"/>
                    <a:pt x="5459" y="6606"/>
                  </a:cubicBezTo>
                  <a:cubicBezTo>
                    <a:pt x="6393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1" y="5429"/>
                    <a:pt x="5511" y="5429"/>
                  </a:cubicBezTo>
                  <a:cubicBezTo>
                    <a:pt x="5475" y="5429"/>
                    <a:pt x="5435" y="5428"/>
                    <a:pt x="5394" y="5426"/>
                  </a:cubicBezTo>
                  <a:cubicBezTo>
                    <a:pt x="5367" y="5424"/>
                    <a:pt x="5340" y="5422"/>
                    <a:pt x="5314" y="5422"/>
                  </a:cubicBezTo>
                  <a:cubicBezTo>
                    <a:pt x="4952" y="5422"/>
                    <a:pt x="4629" y="5629"/>
                    <a:pt x="4476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8" y="5917"/>
                    <a:pt x="4607" y="5131"/>
                    <a:pt x="4705" y="4491"/>
                  </a:cubicBezTo>
                  <a:cubicBezTo>
                    <a:pt x="4820" y="3852"/>
                    <a:pt x="5099" y="4065"/>
                    <a:pt x="5672" y="3672"/>
                  </a:cubicBezTo>
                  <a:cubicBezTo>
                    <a:pt x="6230" y="3295"/>
                    <a:pt x="5935" y="2787"/>
                    <a:pt x="5869" y="2656"/>
                  </a:cubicBezTo>
                  <a:cubicBezTo>
                    <a:pt x="5836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02" y="2656"/>
                    <a:pt x="4853" y="2967"/>
                  </a:cubicBezTo>
                  <a:cubicBezTo>
                    <a:pt x="4853" y="3114"/>
                    <a:pt x="4755" y="3293"/>
                    <a:pt x="4622" y="3293"/>
                  </a:cubicBezTo>
                  <a:cubicBezTo>
                    <a:pt x="4591" y="3293"/>
                    <a:pt x="4559" y="3284"/>
                    <a:pt x="4525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7" y="2295"/>
                    <a:pt x="5181" y="2508"/>
                    <a:pt x="5640" y="1820"/>
                  </a:cubicBezTo>
                  <a:cubicBezTo>
                    <a:pt x="6049" y="1213"/>
                    <a:pt x="5476" y="574"/>
                    <a:pt x="5279" y="410"/>
                  </a:cubicBezTo>
                  <a:cubicBezTo>
                    <a:pt x="5164" y="295"/>
                    <a:pt x="5148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2873025" y="4656200"/>
              <a:ext cx="72950" cy="268650"/>
            </a:xfrm>
            <a:custGeom>
              <a:avLst/>
              <a:gdLst/>
              <a:ahLst/>
              <a:cxnLst/>
              <a:rect l="l" t="t" r="r" b="b"/>
              <a:pathLst>
                <a:path w="2918" h="10746" extrusionOk="0">
                  <a:moveTo>
                    <a:pt x="1625" y="1"/>
                  </a:moveTo>
                  <a:cubicBezTo>
                    <a:pt x="1289" y="1"/>
                    <a:pt x="942" y="125"/>
                    <a:pt x="672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17"/>
                    <a:pt x="1689" y="8959"/>
                  </a:cubicBezTo>
                  <a:cubicBezTo>
                    <a:pt x="1426" y="9697"/>
                    <a:pt x="918" y="10336"/>
                    <a:pt x="246" y="10746"/>
                  </a:cubicBezTo>
                  <a:cubicBezTo>
                    <a:pt x="951" y="10369"/>
                    <a:pt x="1492" y="9730"/>
                    <a:pt x="1770" y="8976"/>
                  </a:cubicBezTo>
                  <a:cubicBezTo>
                    <a:pt x="2393" y="7500"/>
                    <a:pt x="1508" y="5468"/>
                    <a:pt x="689" y="3435"/>
                  </a:cubicBezTo>
                  <a:cubicBezTo>
                    <a:pt x="312" y="2436"/>
                    <a:pt x="181" y="1239"/>
                    <a:pt x="787" y="501"/>
                  </a:cubicBezTo>
                  <a:cubicBezTo>
                    <a:pt x="1014" y="226"/>
                    <a:pt x="1327" y="108"/>
                    <a:pt x="1637" y="108"/>
                  </a:cubicBezTo>
                  <a:cubicBezTo>
                    <a:pt x="2157" y="108"/>
                    <a:pt x="2666" y="439"/>
                    <a:pt x="2738" y="911"/>
                  </a:cubicBezTo>
                  <a:cubicBezTo>
                    <a:pt x="2846" y="1436"/>
                    <a:pt x="2445" y="1917"/>
                    <a:pt x="1933" y="1917"/>
                  </a:cubicBezTo>
                  <a:cubicBezTo>
                    <a:pt x="1901" y="1917"/>
                    <a:pt x="1869" y="1915"/>
                    <a:pt x="1836" y="1911"/>
                  </a:cubicBezTo>
                  <a:lnTo>
                    <a:pt x="1820" y="1911"/>
                  </a:lnTo>
                  <a:lnTo>
                    <a:pt x="1754" y="1895"/>
                  </a:lnTo>
                  <a:cubicBezTo>
                    <a:pt x="1689" y="1862"/>
                    <a:pt x="1623" y="1813"/>
                    <a:pt x="1590" y="1747"/>
                  </a:cubicBezTo>
                  <a:cubicBezTo>
                    <a:pt x="1590" y="1747"/>
                    <a:pt x="1541" y="1698"/>
                    <a:pt x="1590" y="1649"/>
                  </a:cubicBezTo>
                  <a:cubicBezTo>
                    <a:pt x="1623" y="1616"/>
                    <a:pt x="1984" y="1632"/>
                    <a:pt x="2000" y="1321"/>
                  </a:cubicBezTo>
                  <a:cubicBezTo>
                    <a:pt x="2010" y="1069"/>
                    <a:pt x="1806" y="905"/>
                    <a:pt x="1598" y="905"/>
                  </a:cubicBezTo>
                  <a:cubicBezTo>
                    <a:pt x="1480" y="905"/>
                    <a:pt x="1361" y="957"/>
                    <a:pt x="1279" y="1075"/>
                  </a:cubicBezTo>
                  <a:cubicBezTo>
                    <a:pt x="1068" y="1334"/>
                    <a:pt x="1369" y="1960"/>
                    <a:pt x="1913" y="1960"/>
                  </a:cubicBezTo>
                  <a:cubicBezTo>
                    <a:pt x="1920" y="1960"/>
                    <a:pt x="1927" y="1960"/>
                    <a:pt x="1934" y="1960"/>
                  </a:cubicBezTo>
                  <a:cubicBezTo>
                    <a:pt x="2508" y="1960"/>
                    <a:pt x="2918" y="1452"/>
                    <a:pt x="2820" y="895"/>
                  </a:cubicBezTo>
                  <a:cubicBezTo>
                    <a:pt x="2757" y="375"/>
                    <a:pt x="2207" y="1"/>
                    <a:pt x="16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2814000" y="4646175"/>
              <a:ext cx="69300" cy="203700"/>
            </a:xfrm>
            <a:custGeom>
              <a:avLst/>
              <a:gdLst/>
              <a:ahLst/>
              <a:cxnLst/>
              <a:rect l="l" t="t" r="r" b="b"/>
              <a:pathLst>
                <a:path w="2772" h="8148" extrusionOk="0">
                  <a:moveTo>
                    <a:pt x="689" y="1"/>
                  </a:moveTo>
                  <a:cubicBezTo>
                    <a:pt x="689" y="1"/>
                    <a:pt x="66" y="181"/>
                    <a:pt x="198" y="1066"/>
                  </a:cubicBezTo>
                  <a:cubicBezTo>
                    <a:pt x="345" y="1968"/>
                    <a:pt x="1050" y="2443"/>
                    <a:pt x="1460" y="2902"/>
                  </a:cubicBezTo>
                  <a:cubicBezTo>
                    <a:pt x="1804" y="3263"/>
                    <a:pt x="2460" y="4131"/>
                    <a:pt x="2132" y="4967"/>
                  </a:cubicBezTo>
                  <a:cubicBezTo>
                    <a:pt x="2033" y="5197"/>
                    <a:pt x="1902" y="5394"/>
                    <a:pt x="1722" y="5557"/>
                  </a:cubicBezTo>
                  <a:cubicBezTo>
                    <a:pt x="1148" y="6066"/>
                    <a:pt x="755" y="6328"/>
                    <a:pt x="443" y="6754"/>
                  </a:cubicBezTo>
                  <a:cubicBezTo>
                    <a:pt x="148" y="7164"/>
                    <a:pt x="1" y="7639"/>
                    <a:pt x="1" y="8147"/>
                  </a:cubicBezTo>
                  <a:cubicBezTo>
                    <a:pt x="1" y="8000"/>
                    <a:pt x="66" y="6934"/>
                    <a:pt x="1197" y="6131"/>
                  </a:cubicBezTo>
                  <a:cubicBezTo>
                    <a:pt x="2509" y="5230"/>
                    <a:pt x="2771" y="4295"/>
                    <a:pt x="2328" y="2902"/>
                  </a:cubicBezTo>
                  <a:cubicBezTo>
                    <a:pt x="1804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2897600" y="4410175"/>
              <a:ext cx="61175" cy="136450"/>
            </a:xfrm>
            <a:custGeom>
              <a:avLst/>
              <a:gdLst/>
              <a:ahLst/>
              <a:cxnLst/>
              <a:rect l="l" t="t" r="r" b="b"/>
              <a:pathLst>
                <a:path w="2447" h="5458" extrusionOk="0">
                  <a:moveTo>
                    <a:pt x="1442" y="0"/>
                  </a:moveTo>
                  <a:cubicBezTo>
                    <a:pt x="1407" y="0"/>
                    <a:pt x="1374" y="6"/>
                    <a:pt x="1345" y="16"/>
                  </a:cubicBezTo>
                  <a:cubicBezTo>
                    <a:pt x="1033" y="114"/>
                    <a:pt x="968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1" y="5458"/>
                    <a:pt x="1" y="5458"/>
                  </a:cubicBezTo>
                  <a:cubicBezTo>
                    <a:pt x="263" y="5409"/>
                    <a:pt x="1837" y="4458"/>
                    <a:pt x="2148" y="2425"/>
                  </a:cubicBezTo>
                  <a:cubicBezTo>
                    <a:pt x="2447" y="573"/>
                    <a:pt x="1806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2853750" y="4372575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1677" y="0"/>
                  </a:moveTo>
                  <a:cubicBezTo>
                    <a:pt x="1284" y="0"/>
                    <a:pt x="849" y="91"/>
                    <a:pt x="476" y="389"/>
                  </a:cubicBezTo>
                  <a:cubicBezTo>
                    <a:pt x="148" y="651"/>
                    <a:pt x="1" y="1061"/>
                    <a:pt x="34" y="1487"/>
                  </a:cubicBezTo>
                  <a:cubicBezTo>
                    <a:pt x="91" y="1999"/>
                    <a:pt x="616" y="2437"/>
                    <a:pt x="1225" y="2437"/>
                  </a:cubicBezTo>
                  <a:cubicBezTo>
                    <a:pt x="1318" y="2437"/>
                    <a:pt x="1413" y="2427"/>
                    <a:pt x="1509" y="2405"/>
                  </a:cubicBezTo>
                  <a:cubicBezTo>
                    <a:pt x="1607" y="2372"/>
                    <a:pt x="1722" y="2339"/>
                    <a:pt x="1804" y="2290"/>
                  </a:cubicBezTo>
                  <a:lnTo>
                    <a:pt x="1820" y="2290"/>
                  </a:lnTo>
                  <a:lnTo>
                    <a:pt x="1853" y="2274"/>
                  </a:lnTo>
                  <a:cubicBezTo>
                    <a:pt x="2148" y="2110"/>
                    <a:pt x="2312" y="1782"/>
                    <a:pt x="2263" y="1454"/>
                  </a:cubicBezTo>
                  <a:cubicBezTo>
                    <a:pt x="2214" y="1109"/>
                    <a:pt x="1924" y="885"/>
                    <a:pt x="1616" y="885"/>
                  </a:cubicBezTo>
                  <a:cubicBezTo>
                    <a:pt x="1514" y="885"/>
                    <a:pt x="1410" y="910"/>
                    <a:pt x="1312" y="963"/>
                  </a:cubicBezTo>
                  <a:cubicBezTo>
                    <a:pt x="935" y="1159"/>
                    <a:pt x="1050" y="1717"/>
                    <a:pt x="1460" y="1766"/>
                  </a:cubicBezTo>
                  <a:cubicBezTo>
                    <a:pt x="1490" y="1773"/>
                    <a:pt x="1521" y="1777"/>
                    <a:pt x="1551" y="1777"/>
                  </a:cubicBezTo>
                  <a:cubicBezTo>
                    <a:pt x="1776" y="1777"/>
                    <a:pt x="1962" y="1571"/>
                    <a:pt x="1919" y="1340"/>
                  </a:cubicBezTo>
                  <a:cubicBezTo>
                    <a:pt x="1912" y="1301"/>
                    <a:pt x="1939" y="1267"/>
                    <a:pt x="1976" y="1267"/>
                  </a:cubicBezTo>
                  <a:cubicBezTo>
                    <a:pt x="2033" y="1267"/>
                    <a:pt x="2112" y="1345"/>
                    <a:pt x="2132" y="1602"/>
                  </a:cubicBezTo>
                  <a:cubicBezTo>
                    <a:pt x="2132" y="1717"/>
                    <a:pt x="2115" y="1848"/>
                    <a:pt x="2050" y="1962"/>
                  </a:cubicBezTo>
                  <a:cubicBezTo>
                    <a:pt x="1917" y="2183"/>
                    <a:pt x="1679" y="2312"/>
                    <a:pt x="1418" y="2312"/>
                  </a:cubicBezTo>
                  <a:cubicBezTo>
                    <a:pt x="1388" y="2312"/>
                    <a:pt x="1359" y="2310"/>
                    <a:pt x="1329" y="2307"/>
                  </a:cubicBezTo>
                  <a:cubicBezTo>
                    <a:pt x="1318" y="2307"/>
                    <a:pt x="1307" y="2307"/>
                    <a:pt x="1297" y="2307"/>
                  </a:cubicBezTo>
                  <a:cubicBezTo>
                    <a:pt x="593" y="2307"/>
                    <a:pt x="125" y="1248"/>
                    <a:pt x="771" y="618"/>
                  </a:cubicBezTo>
                  <a:cubicBezTo>
                    <a:pt x="1042" y="325"/>
                    <a:pt x="1428" y="199"/>
                    <a:pt x="1842" y="199"/>
                  </a:cubicBezTo>
                  <a:cubicBezTo>
                    <a:pt x="2354" y="199"/>
                    <a:pt x="2910" y="392"/>
                    <a:pt x="3345" y="700"/>
                  </a:cubicBezTo>
                  <a:cubicBezTo>
                    <a:pt x="5049" y="1995"/>
                    <a:pt x="4804" y="4257"/>
                    <a:pt x="4312" y="5405"/>
                  </a:cubicBezTo>
                  <a:cubicBezTo>
                    <a:pt x="4033" y="6093"/>
                    <a:pt x="3591" y="6667"/>
                    <a:pt x="3000" y="7109"/>
                  </a:cubicBezTo>
                  <a:cubicBezTo>
                    <a:pt x="3623" y="6699"/>
                    <a:pt x="4099" y="6126"/>
                    <a:pt x="4394" y="5437"/>
                  </a:cubicBezTo>
                  <a:cubicBezTo>
                    <a:pt x="4935" y="4290"/>
                    <a:pt x="5262" y="1930"/>
                    <a:pt x="3443" y="553"/>
                  </a:cubicBezTo>
                  <a:cubicBezTo>
                    <a:pt x="3099" y="307"/>
                    <a:pt x="2689" y="143"/>
                    <a:pt x="2263" y="61"/>
                  </a:cubicBezTo>
                  <a:cubicBezTo>
                    <a:pt x="2090" y="27"/>
                    <a:pt x="1890" y="0"/>
                    <a:pt x="16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2883675" y="4234775"/>
              <a:ext cx="129925" cy="204900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99" y="0"/>
                  </a:moveTo>
                  <a:lnTo>
                    <a:pt x="1099" y="0"/>
                  </a:ln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590" y="5589"/>
                    <a:pt x="4459" y="4245"/>
                  </a:cubicBezTo>
                  <a:cubicBezTo>
                    <a:pt x="5196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03"/>
                    <a:pt x="3262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41" y="2787"/>
                  </a:cubicBezTo>
                  <a:cubicBezTo>
                    <a:pt x="2541" y="2639"/>
                    <a:pt x="2590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13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3" y="1065"/>
                    <a:pt x="1410" y="836"/>
                  </a:cubicBezTo>
                  <a:cubicBezTo>
                    <a:pt x="1017" y="623"/>
                    <a:pt x="1099" y="0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2823425" y="420935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43" y="1"/>
                  </a:moveTo>
                  <a:cubicBezTo>
                    <a:pt x="443" y="17"/>
                    <a:pt x="1" y="2033"/>
                    <a:pt x="3033" y="4525"/>
                  </a:cubicBezTo>
                  <a:cubicBezTo>
                    <a:pt x="3033" y="4525"/>
                    <a:pt x="2460" y="3853"/>
                    <a:pt x="2722" y="3099"/>
                  </a:cubicBezTo>
                  <a:cubicBezTo>
                    <a:pt x="2984" y="2345"/>
                    <a:pt x="2673" y="2066"/>
                    <a:pt x="2427" y="1820"/>
                  </a:cubicBezTo>
                  <a:cubicBezTo>
                    <a:pt x="2296" y="1656"/>
                    <a:pt x="2296" y="1427"/>
                    <a:pt x="2427" y="1263"/>
                  </a:cubicBezTo>
                  <a:cubicBezTo>
                    <a:pt x="2427" y="1263"/>
                    <a:pt x="2381" y="1253"/>
                    <a:pt x="2316" y="1253"/>
                  </a:cubicBezTo>
                  <a:cubicBezTo>
                    <a:pt x="2147" y="1253"/>
                    <a:pt x="1852" y="1322"/>
                    <a:pt x="1935" y="1820"/>
                  </a:cubicBezTo>
                  <a:cubicBezTo>
                    <a:pt x="2033" y="2509"/>
                    <a:pt x="2066" y="2623"/>
                    <a:pt x="1853" y="2640"/>
                  </a:cubicBezTo>
                  <a:cubicBezTo>
                    <a:pt x="1844" y="2641"/>
                    <a:pt x="1835" y="2642"/>
                    <a:pt x="1827" y="2642"/>
                  </a:cubicBezTo>
                  <a:cubicBezTo>
                    <a:pt x="1644" y="2642"/>
                    <a:pt x="1692" y="2303"/>
                    <a:pt x="1755" y="2115"/>
                  </a:cubicBezTo>
                  <a:cubicBezTo>
                    <a:pt x="1804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2959475" y="4424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8" y="509"/>
                    <a:pt x="1066" y="1197"/>
                    <a:pt x="968" y="2476"/>
                  </a:cubicBezTo>
                  <a:cubicBezTo>
                    <a:pt x="870" y="3771"/>
                    <a:pt x="1" y="4262"/>
                    <a:pt x="1" y="4262"/>
                  </a:cubicBezTo>
                  <a:cubicBezTo>
                    <a:pt x="3607" y="2443"/>
                    <a:pt x="2296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2961525" y="44899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7" y="0"/>
                  </a:moveTo>
                  <a:cubicBezTo>
                    <a:pt x="2841" y="0"/>
                    <a:pt x="2424" y="334"/>
                    <a:pt x="2017" y="957"/>
                  </a:cubicBezTo>
                  <a:cubicBezTo>
                    <a:pt x="1476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8"/>
                    <a:pt x="7262" y="4137"/>
                  </a:cubicBezTo>
                  <a:cubicBezTo>
                    <a:pt x="7295" y="3170"/>
                    <a:pt x="6410" y="2892"/>
                    <a:pt x="5295" y="2711"/>
                  </a:cubicBezTo>
                  <a:cubicBezTo>
                    <a:pt x="4181" y="2531"/>
                    <a:pt x="3246" y="2465"/>
                    <a:pt x="3132" y="2088"/>
                  </a:cubicBezTo>
                  <a:cubicBezTo>
                    <a:pt x="3033" y="1728"/>
                    <a:pt x="3509" y="1580"/>
                    <a:pt x="4197" y="1384"/>
                  </a:cubicBezTo>
                  <a:cubicBezTo>
                    <a:pt x="4885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22" y="588"/>
                    <a:pt x="4471" y="606"/>
                    <a:pt x="4416" y="606"/>
                  </a:cubicBezTo>
                  <a:cubicBezTo>
                    <a:pt x="4229" y="606"/>
                    <a:pt x="4008" y="392"/>
                    <a:pt x="3640" y="138"/>
                  </a:cubicBezTo>
                  <a:cubicBezTo>
                    <a:pt x="3507" y="45"/>
                    <a:pt x="3369" y="0"/>
                    <a:pt x="32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2866450" y="4549000"/>
              <a:ext cx="192225" cy="157450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4323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1" y="4871"/>
                    <a:pt x="230" y="6068"/>
                  </a:cubicBezTo>
                  <a:lnTo>
                    <a:pt x="230" y="6084"/>
                  </a:lnTo>
                  <a:cubicBezTo>
                    <a:pt x="247" y="6150"/>
                    <a:pt x="263" y="6232"/>
                    <a:pt x="280" y="6297"/>
                  </a:cubicBezTo>
                  <a:cubicBezTo>
                    <a:pt x="247" y="6133"/>
                    <a:pt x="230" y="5970"/>
                    <a:pt x="230" y="5789"/>
                  </a:cubicBezTo>
                  <a:cubicBezTo>
                    <a:pt x="247" y="4920"/>
                    <a:pt x="411" y="4068"/>
                    <a:pt x="739" y="3249"/>
                  </a:cubicBezTo>
                  <a:cubicBezTo>
                    <a:pt x="1132" y="2249"/>
                    <a:pt x="1870" y="1413"/>
                    <a:pt x="2820" y="888"/>
                  </a:cubicBezTo>
                  <a:cubicBezTo>
                    <a:pt x="3363" y="568"/>
                    <a:pt x="4069" y="320"/>
                    <a:pt x="4770" y="320"/>
                  </a:cubicBezTo>
                  <a:cubicBezTo>
                    <a:pt x="5360" y="320"/>
                    <a:pt x="5947" y="496"/>
                    <a:pt x="6426" y="954"/>
                  </a:cubicBezTo>
                  <a:cubicBezTo>
                    <a:pt x="7492" y="1872"/>
                    <a:pt x="7148" y="3789"/>
                    <a:pt x="5935" y="4085"/>
                  </a:cubicBezTo>
                  <a:cubicBezTo>
                    <a:pt x="5805" y="4119"/>
                    <a:pt x="5670" y="4135"/>
                    <a:pt x="5537" y="4135"/>
                  </a:cubicBezTo>
                  <a:cubicBezTo>
                    <a:pt x="5098" y="4135"/>
                    <a:pt x="4669" y="3956"/>
                    <a:pt x="4443" y="3642"/>
                  </a:cubicBezTo>
                  <a:cubicBezTo>
                    <a:pt x="4148" y="3232"/>
                    <a:pt x="4148" y="2691"/>
                    <a:pt x="4410" y="2265"/>
                  </a:cubicBezTo>
                  <a:cubicBezTo>
                    <a:pt x="4602" y="1994"/>
                    <a:pt x="4919" y="1840"/>
                    <a:pt x="5242" y="1840"/>
                  </a:cubicBezTo>
                  <a:cubicBezTo>
                    <a:pt x="5388" y="1840"/>
                    <a:pt x="5535" y="1871"/>
                    <a:pt x="5672" y="1937"/>
                  </a:cubicBezTo>
                  <a:cubicBezTo>
                    <a:pt x="5836" y="2036"/>
                    <a:pt x="5951" y="2200"/>
                    <a:pt x="5951" y="2396"/>
                  </a:cubicBezTo>
                  <a:cubicBezTo>
                    <a:pt x="5951" y="2396"/>
                    <a:pt x="5951" y="2545"/>
                    <a:pt x="5866" y="2545"/>
                  </a:cubicBezTo>
                  <a:cubicBezTo>
                    <a:pt x="5862" y="2545"/>
                    <a:pt x="5857" y="2545"/>
                    <a:pt x="5853" y="2544"/>
                  </a:cubicBezTo>
                  <a:cubicBezTo>
                    <a:pt x="5754" y="2527"/>
                    <a:pt x="5787" y="2396"/>
                    <a:pt x="5525" y="2331"/>
                  </a:cubicBezTo>
                  <a:cubicBezTo>
                    <a:pt x="5494" y="2324"/>
                    <a:pt x="5463" y="2320"/>
                    <a:pt x="5433" y="2320"/>
                  </a:cubicBezTo>
                  <a:cubicBezTo>
                    <a:pt x="5178" y="2320"/>
                    <a:pt x="4974" y="2558"/>
                    <a:pt x="5033" y="2822"/>
                  </a:cubicBezTo>
                  <a:cubicBezTo>
                    <a:pt x="5075" y="3000"/>
                    <a:pt x="5316" y="3130"/>
                    <a:pt x="5557" y="3130"/>
                  </a:cubicBezTo>
                  <a:cubicBezTo>
                    <a:pt x="5695" y="3130"/>
                    <a:pt x="5833" y="3088"/>
                    <a:pt x="5935" y="2986"/>
                  </a:cubicBezTo>
                  <a:cubicBezTo>
                    <a:pt x="6000" y="2904"/>
                    <a:pt x="6049" y="2822"/>
                    <a:pt x="6082" y="2740"/>
                  </a:cubicBezTo>
                  <a:cubicBezTo>
                    <a:pt x="6181" y="2429"/>
                    <a:pt x="6049" y="2085"/>
                    <a:pt x="5771" y="1921"/>
                  </a:cubicBezTo>
                  <a:cubicBezTo>
                    <a:pt x="5593" y="1814"/>
                    <a:pt x="5401" y="1763"/>
                    <a:pt x="5211" y="1763"/>
                  </a:cubicBezTo>
                  <a:cubicBezTo>
                    <a:pt x="4877" y="1763"/>
                    <a:pt x="4554" y="1923"/>
                    <a:pt x="4345" y="2216"/>
                  </a:cubicBezTo>
                  <a:cubicBezTo>
                    <a:pt x="4033" y="2658"/>
                    <a:pt x="4033" y="3249"/>
                    <a:pt x="4345" y="3691"/>
                  </a:cubicBezTo>
                  <a:cubicBezTo>
                    <a:pt x="4647" y="4069"/>
                    <a:pt x="5094" y="4272"/>
                    <a:pt x="5560" y="4272"/>
                  </a:cubicBezTo>
                  <a:cubicBezTo>
                    <a:pt x="5700" y="4272"/>
                    <a:pt x="5843" y="4254"/>
                    <a:pt x="5984" y="4216"/>
                  </a:cubicBezTo>
                  <a:cubicBezTo>
                    <a:pt x="7328" y="3888"/>
                    <a:pt x="7689" y="1806"/>
                    <a:pt x="6558" y="806"/>
                  </a:cubicBezTo>
                  <a:cubicBezTo>
                    <a:pt x="6410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4" y="1"/>
                    <a:pt x="4368" y="0"/>
                    <a:pt x="43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2876300" y="4597175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72" y="1174"/>
                    <a:pt x="1935" y="961"/>
                  </a:cubicBezTo>
                  <a:cubicBezTo>
                    <a:pt x="3036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2973825" y="4591275"/>
              <a:ext cx="130325" cy="112650"/>
            </a:xfrm>
            <a:custGeom>
              <a:avLst/>
              <a:gdLst/>
              <a:ahLst/>
              <a:cxnLst/>
              <a:rect l="l" t="t" r="r" b="b"/>
              <a:pathLst>
                <a:path w="5213" h="4506" extrusionOk="0">
                  <a:moveTo>
                    <a:pt x="3049" y="0"/>
                  </a:moveTo>
                  <a:cubicBezTo>
                    <a:pt x="3049" y="1"/>
                    <a:pt x="3361" y="689"/>
                    <a:pt x="3033" y="1771"/>
                  </a:cubicBezTo>
                  <a:cubicBezTo>
                    <a:pt x="2689" y="2852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1" y="4328"/>
                  </a:cubicBezTo>
                  <a:cubicBezTo>
                    <a:pt x="142" y="4234"/>
                    <a:pt x="304" y="4188"/>
                    <a:pt x="467" y="4188"/>
                  </a:cubicBezTo>
                  <a:cubicBezTo>
                    <a:pt x="588" y="4188"/>
                    <a:pt x="708" y="4213"/>
                    <a:pt x="820" y="4262"/>
                  </a:cubicBezTo>
                  <a:cubicBezTo>
                    <a:pt x="1066" y="4371"/>
                    <a:pt x="1463" y="4506"/>
                    <a:pt x="1860" y="4506"/>
                  </a:cubicBezTo>
                  <a:cubicBezTo>
                    <a:pt x="2178" y="4506"/>
                    <a:pt x="2497" y="4419"/>
                    <a:pt x="2738" y="4164"/>
                  </a:cubicBezTo>
                  <a:cubicBezTo>
                    <a:pt x="3098" y="3754"/>
                    <a:pt x="3246" y="3197"/>
                    <a:pt x="3148" y="2672"/>
                  </a:cubicBezTo>
                  <a:cubicBezTo>
                    <a:pt x="3132" y="2370"/>
                    <a:pt x="3069" y="1851"/>
                    <a:pt x="3336" y="1851"/>
                  </a:cubicBezTo>
                  <a:cubicBezTo>
                    <a:pt x="3344" y="1851"/>
                    <a:pt x="3352" y="1852"/>
                    <a:pt x="3361" y="1853"/>
                  </a:cubicBezTo>
                  <a:cubicBezTo>
                    <a:pt x="3361" y="1853"/>
                    <a:pt x="3364" y="1852"/>
                    <a:pt x="3371" y="1852"/>
                  </a:cubicBezTo>
                  <a:cubicBezTo>
                    <a:pt x="3414" y="1852"/>
                    <a:pt x="3588" y="1877"/>
                    <a:pt x="3574" y="2279"/>
                  </a:cubicBezTo>
                  <a:cubicBezTo>
                    <a:pt x="3574" y="2754"/>
                    <a:pt x="3557" y="3049"/>
                    <a:pt x="4164" y="3229"/>
                  </a:cubicBezTo>
                  <a:cubicBezTo>
                    <a:pt x="4508" y="3311"/>
                    <a:pt x="4820" y="3475"/>
                    <a:pt x="5098" y="3721"/>
                  </a:cubicBezTo>
                  <a:cubicBezTo>
                    <a:pt x="4983" y="3508"/>
                    <a:pt x="4951" y="3262"/>
                    <a:pt x="5016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98" y="1295"/>
                    <a:pt x="3541" y="1066"/>
                    <a:pt x="3410" y="672"/>
                  </a:cubicBezTo>
                  <a:cubicBezTo>
                    <a:pt x="3328" y="427"/>
                    <a:pt x="3213" y="197"/>
                    <a:pt x="3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3051675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45" y="1"/>
                  </a:moveTo>
                  <a:cubicBezTo>
                    <a:pt x="345" y="1"/>
                    <a:pt x="345" y="1"/>
                    <a:pt x="345" y="1"/>
                  </a:cubicBezTo>
                  <a:lnTo>
                    <a:pt x="345" y="1"/>
                  </a:lnTo>
                  <a:cubicBezTo>
                    <a:pt x="345" y="1"/>
                    <a:pt x="345" y="1"/>
                    <a:pt x="345" y="1"/>
                  </a:cubicBezTo>
                  <a:close/>
                  <a:moveTo>
                    <a:pt x="345" y="1"/>
                  </a:moveTo>
                  <a:cubicBezTo>
                    <a:pt x="361" y="182"/>
                    <a:pt x="329" y="378"/>
                    <a:pt x="280" y="558"/>
                  </a:cubicBezTo>
                  <a:cubicBezTo>
                    <a:pt x="198" y="837"/>
                    <a:pt x="1" y="1263"/>
                    <a:pt x="509" y="1542"/>
                  </a:cubicBezTo>
                  <a:cubicBezTo>
                    <a:pt x="1017" y="1837"/>
                    <a:pt x="1034" y="1984"/>
                    <a:pt x="1034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6" y="919"/>
                    <a:pt x="1132" y="525"/>
                    <a:pt x="788" y="345"/>
                  </a:cubicBezTo>
                  <a:cubicBezTo>
                    <a:pt x="368" y="96"/>
                    <a:pt x="346" y="10"/>
                    <a:pt x="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3053325" y="4451100"/>
              <a:ext cx="172550" cy="122200"/>
            </a:xfrm>
            <a:custGeom>
              <a:avLst/>
              <a:gdLst/>
              <a:ahLst/>
              <a:cxnLst/>
              <a:rect l="l" t="t" r="r" b="b"/>
              <a:pathLst>
                <a:path w="6902" h="4888" extrusionOk="0">
                  <a:moveTo>
                    <a:pt x="1917" y="1"/>
                  </a:moveTo>
                  <a:cubicBezTo>
                    <a:pt x="1036" y="1"/>
                    <a:pt x="571" y="827"/>
                    <a:pt x="689" y="1362"/>
                  </a:cubicBezTo>
                  <a:cubicBezTo>
                    <a:pt x="818" y="1964"/>
                    <a:pt x="1386" y="2002"/>
                    <a:pt x="1526" y="2002"/>
                  </a:cubicBezTo>
                  <a:cubicBezTo>
                    <a:pt x="1546" y="2002"/>
                    <a:pt x="1558" y="2001"/>
                    <a:pt x="1558" y="2001"/>
                  </a:cubicBezTo>
                  <a:cubicBezTo>
                    <a:pt x="1295" y="1903"/>
                    <a:pt x="1164" y="1592"/>
                    <a:pt x="1295" y="1346"/>
                  </a:cubicBezTo>
                  <a:cubicBezTo>
                    <a:pt x="1340" y="1273"/>
                    <a:pt x="1387" y="1246"/>
                    <a:pt x="1437" y="1246"/>
                  </a:cubicBezTo>
                  <a:cubicBezTo>
                    <a:pt x="1535" y="1246"/>
                    <a:pt x="1647" y="1346"/>
                    <a:pt x="1787" y="1411"/>
                  </a:cubicBezTo>
                  <a:cubicBezTo>
                    <a:pt x="1825" y="1430"/>
                    <a:pt x="1861" y="1439"/>
                    <a:pt x="1894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27" y="961"/>
                    <a:pt x="2328" y="828"/>
                    <a:pt x="2509" y="828"/>
                  </a:cubicBezTo>
                  <a:cubicBezTo>
                    <a:pt x="2627" y="828"/>
                    <a:pt x="2779" y="885"/>
                    <a:pt x="2967" y="1034"/>
                  </a:cubicBezTo>
                  <a:cubicBezTo>
                    <a:pt x="3459" y="1411"/>
                    <a:pt x="3164" y="2149"/>
                    <a:pt x="3164" y="2149"/>
                  </a:cubicBezTo>
                  <a:cubicBezTo>
                    <a:pt x="3164" y="2149"/>
                    <a:pt x="3164" y="1542"/>
                    <a:pt x="2721" y="1477"/>
                  </a:cubicBezTo>
                  <a:cubicBezTo>
                    <a:pt x="2677" y="1463"/>
                    <a:pt x="2632" y="1457"/>
                    <a:pt x="2587" y="1457"/>
                  </a:cubicBezTo>
                  <a:cubicBezTo>
                    <a:pt x="2413" y="1457"/>
                    <a:pt x="2242" y="1554"/>
                    <a:pt x="2164" y="1723"/>
                  </a:cubicBezTo>
                  <a:cubicBezTo>
                    <a:pt x="2443" y="1723"/>
                    <a:pt x="2459" y="2100"/>
                    <a:pt x="2312" y="2313"/>
                  </a:cubicBezTo>
                  <a:cubicBezTo>
                    <a:pt x="2148" y="2509"/>
                    <a:pt x="2213" y="2657"/>
                    <a:pt x="2344" y="2739"/>
                  </a:cubicBezTo>
                  <a:cubicBezTo>
                    <a:pt x="2492" y="2821"/>
                    <a:pt x="2689" y="2804"/>
                    <a:pt x="2525" y="3181"/>
                  </a:cubicBezTo>
                  <a:cubicBezTo>
                    <a:pt x="2344" y="3558"/>
                    <a:pt x="1623" y="3558"/>
                    <a:pt x="1623" y="3558"/>
                  </a:cubicBezTo>
                  <a:cubicBezTo>
                    <a:pt x="1771" y="3345"/>
                    <a:pt x="1738" y="3050"/>
                    <a:pt x="1541" y="2886"/>
                  </a:cubicBezTo>
                  <a:lnTo>
                    <a:pt x="1541" y="2886"/>
                  </a:lnTo>
                  <a:cubicBezTo>
                    <a:pt x="1558" y="3067"/>
                    <a:pt x="1459" y="3231"/>
                    <a:pt x="1279" y="3280"/>
                  </a:cubicBezTo>
                  <a:cubicBezTo>
                    <a:pt x="1000" y="3378"/>
                    <a:pt x="1000" y="3280"/>
                    <a:pt x="738" y="3509"/>
                  </a:cubicBezTo>
                  <a:cubicBezTo>
                    <a:pt x="615" y="3624"/>
                    <a:pt x="431" y="3653"/>
                    <a:pt x="277" y="3653"/>
                  </a:cubicBezTo>
                  <a:cubicBezTo>
                    <a:pt x="123" y="3653"/>
                    <a:pt x="0" y="3624"/>
                    <a:pt x="0" y="3624"/>
                  </a:cubicBezTo>
                  <a:lnTo>
                    <a:pt x="0" y="3624"/>
                  </a:lnTo>
                  <a:cubicBezTo>
                    <a:pt x="164" y="3722"/>
                    <a:pt x="377" y="3788"/>
                    <a:pt x="574" y="3804"/>
                  </a:cubicBezTo>
                  <a:cubicBezTo>
                    <a:pt x="1017" y="3837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0" y="4887"/>
                    <a:pt x="4752" y="4888"/>
                    <a:pt x="4783" y="4888"/>
                  </a:cubicBezTo>
                  <a:cubicBezTo>
                    <a:pt x="5196" y="4888"/>
                    <a:pt x="5618" y="4789"/>
                    <a:pt x="5983" y="4591"/>
                  </a:cubicBezTo>
                  <a:cubicBezTo>
                    <a:pt x="6770" y="4132"/>
                    <a:pt x="6901" y="2952"/>
                    <a:pt x="6459" y="2362"/>
                  </a:cubicBezTo>
                  <a:cubicBezTo>
                    <a:pt x="6226" y="2030"/>
                    <a:pt x="5859" y="1874"/>
                    <a:pt x="5517" y="1874"/>
                  </a:cubicBezTo>
                  <a:cubicBezTo>
                    <a:pt x="5184" y="1874"/>
                    <a:pt x="4875" y="2021"/>
                    <a:pt x="4738" y="2296"/>
                  </a:cubicBezTo>
                  <a:cubicBezTo>
                    <a:pt x="4475" y="2624"/>
                    <a:pt x="4524" y="3100"/>
                    <a:pt x="4819" y="3378"/>
                  </a:cubicBezTo>
                  <a:cubicBezTo>
                    <a:pt x="4836" y="3395"/>
                    <a:pt x="4869" y="3411"/>
                    <a:pt x="4885" y="3427"/>
                  </a:cubicBezTo>
                  <a:lnTo>
                    <a:pt x="4918" y="3460"/>
                  </a:lnTo>
                  <a:cubicBezTo>
                    <a:pt x="5021" y="3520"/>
                    <a:pt x="5148" y="3551"/>
                    <a:pt x="5273" y="3551"/>
                  </a:cubicBezTo>
                  <a:cubicBezTo>
                    <a:pt x="5526" y="3551"/>
                    <a:pt x="5765" y="3423"/>
                    <a:pt x="5754" y="3149"/>
                  </a:cubicBezTo>
                  <a:cubicBezTo>
                    <a:pt x="5767" y="2946"/>
                    <a:pt x="5609" y="2861"/>
                    <a:pt x="5432" y="2861"/>
                  </a:cubicBezTo>
                  <a:cubicBezTo>
                    <a:pt x="5180" y="2861"/>
                    <a:pt x="4891" y="3036"/>
                    <a:pt x="5016" y="3296"/>
                  </a:cubicBezTo>
                  <a:cubicBezTo>
                    <a:pt x="5016" y="3319"/>
                    <a:pt x="5013" y="3342"/>
                    <a:pt x="4988" y="3342"/>
                  </a:cubicBezTo>
                  <a:cubicBezTo>
                    <a:pt x="4959" y="3342"/>
                    <a:pt x="4901" y="3311"/>
                    <a:pt x="4787" y="3214"/>
                  </a:cubicBezTo>
                  <a:cubicBezTo>
                    <a:pt x="4672" y="3100"/>
                    <a:pt x="4623" y="2952"/>
                    <a:pt x="4623" y="2804"/>
                  </a:cubicBezTo>
                  <a:cubicBezTo>
                    <a:pt x="4606" y="2624"/>
                    <a:pt x="4672" y="2460"/>
                    <a:pt x="4787" y="2313"/>
                  </a:cubicBezTo>
                  <a:cubicBezTo>
                    <a:pt x="4919" y="2080"/>
                    <a:pt x="5183" y="1957"/>
                    <a:pt x="5469" y="1957"/>
                  </a:cubicBezTo>
                  <a:cubicBezTo>
                    <a:pt x="5786" y="1957"/>
                    <a:pt x="6128" y="2108"/>
                    <a:pt x="6344" y="2427"/>
                  </a:cubicBezTo>
                  <a:lnTo>
                    <a:pt x="6360" y="2444"/>
                  </a:lnTo>
                  <a:cubicBezTo>
                    <a:pt x="6573" y="2854"/>
                    <a:pt x="6557" y="3362"/>
                    <a:pt x="6311" y="3755"/>
                  </a:cubicBezTo>
                  <a:cubicBezTo>
                    <a:pt x="6031" y="4259"/>
                    <a:pt x="5393" y="4609"/>
                    <a:pt x="4562" y="4609"/>
                  </a:cubicBezTo>
                  <a:cubicBezTo>
                    <a:pt x="4176" y="4609"/>
                    <a:pt x="3748" y="4533"/>
                    <a:pt x="3295" y="4362"/>
                  </a:cubicBezTo>
                  <a:cubicBezTo>
                    <a:pt x="3246" y="4345"/>
                    <a:pt x="3016" y="4263"/>
                    <a:pt x="2869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18" y="3706"/>
                    <a:pt x="2131" y="3657"/>
                  </a:cubicBezTo>
                  <a:cubicBezTo>
                    <a:pt x="3869" y="3313"/>
                    <a:pt x="4131" y="838"/>
                    <a:pt x="2672" y="182"/>
                  </a:cubicBezTo>
                  <a:cubicBezTo>
                    <a:pt x="2395" y="55"/>
                    <a:pt x="2142" y="1"/>
                    <a:pt x="19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3137325" y="4517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787"/>
                    <a:pt x="3558" y="1574"/>
                    <a:pt x="2902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1" y="2148"/>
                    <a:pt x="1" y="2148"/>
                  </a:cubicBezTo>
                  <a:lnTo>
                    <a:pt x="1" y="2148"/>
                  </a:lnTo>
                  <a:cubicBezTo>
                    <a:pt x="1345" y="2869"/>
                    <a:pt x="1853" y="2623"/>
                    <a:pt x="2213" y="3033"/>
                  </a:cubicBezTo>
                  <a:cubicBezTo>
                    <a:pt x="2379" y="3221"/>
                    <a:pt x="2552" y="3278"/>
                    <a:pt x="2711" y="3278"/>
                  </a:cubicBezTo>
                  <a:cubicBezTo>
                    <a:pt x="2898" y="3278"/>
                    <a:pt x="3065" y="3200"/>
                    <a:pt x="3181" y="3164"/>
                  </a:cubicBezTo>
                  <a:cubicBezTo>
                    <a:pt x="3204" y="3157"/>
                    <a:pt x="3228" y="3154"/>
                    <a:pt x="3252" y="3154"/>
                  </a:cubicBezTo>
                  <a:cubicBezTo>
                    <a:pt x="3347" y="3154"/>
                    <a:pt x="3443" y="3204"/>
                    <a:pt x="3508" y="3295"/>
                  </a:cubicBezTo>
                  <a:cubicBezTo>
                    <a:pt x="3525" y="3082"/>
                    <a:pt x="3476" y="2885"/>
                    <a:pt x="3361" y="2705"/>
                  </a:cubicBezTo>
                  <a:cubicBezTo>
                    <a:pt x="3181" y="2508"/>
                    <a:pt x="2787" y="2492"/>
                    <a:pt x="2722" y="2492"/>
                  </a:cubicBezTo>
                  <a:cubicBezTo>
                    <a:pt x="3279" y="2459"/>
                    <a:pt x="3787" y="2164"/>
                    <a:pt x="4098" y="1705"/>
                  </a:cubicBezTo>
                  <a:cubicBezTo>
                    <a:pt x="4656" y="919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2988975" y="4331700"/>
              <a:ext cx="111500" cy="157150"/>
            </a:xfrm>
            <a:custGeom>
              <a:avLst/>
              <a:gdLst/>
              <a:ahLst/>
              <a:cxnLst/>
              <a:rect l="l" t="t" r="r" b="b"/>
              <a:pathLst>
                <a:path w="4460" h="6286" extrusionOk="0">
                  <a:moveTo>
                    <a:pt x="1806" y="0"/>
                  </a:moveTo>
                  <a:cubicBezTo>
                    <a:pt x="1383" y="0"/>
                    <a:pt x="977" y="149"/>
                    <a:pt x="706" y="450"/>
                  </a:cubicBezTo>
                  <a:cubicBezTo>
                    <a:pt x="1" y="1090"/>
                    <a:pt x="427" y="2139"/>
                    <a:pt x="1034" y="2335"/>
                  </a:cubicBezTo>
                  <a:cubicBezTo>
                    <a:pt x="1157" y="2401"/>
                    <a:pt x="1292" y="2434"/>
                    <a:pt x="1427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2" y="2253"/>
                  </a:lnTo>
                  <a:lnTo>
                    <a:pt x="2001" y="2204"/>
                  </a:lnTo>
                  <a:cubicBezTo>
                    <a:pt x="2034" y="2188"/>
                    <a:pt x="2050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47" y="1155"/>
                    <a:pt x="2039" y="1009"/>
                    <a:pt x="1843" y="1009"/>
                  </a:cubicBezTo>
                  <a:cubicBezTo>
                    <a:pt x="1741" y="1009"/>
                    <a:pt x="1642" y="1049"/>
                    <a:pt x="1575" y="1122"/>
                  </a:cubicBezTo>
                  <a:cubicBezTo>
                    <a:pt x="1411" y="1286"/>
                    <a:pt x="1443" y="1565"/>
                    <a:pt x="1657" y="1680"/>
                  </a:cubicBezTo>
                  <a:cubicBezTo>
                    <a:pt x="1733" y="1714"/>
                    <a:pt x="1802" y="1723"/>
                    <a:pt x="1862" y="1723"/>
                  </a:cubicBezTo>
                  <a:cubicBezTo>
                    <a:pt x="1941" y="1723"/>
                    <a:pt x="2003" y="1707"/>
                    <a:pt x="2047" y="1707"/>
                  </a:cubicBezTo>
                  <a:cubicBezTo>
                    <a:pt x="2097" y="1707"/>
                    <a:pt x="2122" y="1729"/>
                    <a:pt x="2115" y="1827"/>
                  </a:cubicBezTo>
                  <a:cubicBezTo>
                    <a:pt x="2083" y="2024"/>
                    <a:pt x="1968" y="2188"/>
                    <a:pt x="1804" y="2286"/>
                  </a:cubicBezTo>
                  <a:cubicBezTo>
                    <a:pt x="1690" y="2339"/>
                    <a:pt x="1572" y="2364"/>
                    <a:pt x="1456" y="2364"/>
                  </a:cubicBezTo>
                  <a:cubicBezTo>
                    <a:pt x="1322" y="2364"/>
                    <a:pt x="1189" y="2331"/>
                    <a:pt x="1066" y="2270"/>
                  </a:cubicBezTo>
                  <a:cubicBezTo>
                    <a:pt x="526" y="2040"/>
                    <a:pt x="165" y="1106"/>
                    <a:pt x="804" y="549"/>
                  </a:cubicBezTo>
                  <a:cubicBezTo>
                    <a:pt x="1050" y="303"/>
                    <a:pt x="1378" y="155"/>
                    <a:pt x="1738" y="155"/>
                  </a:cubicBezTo>
                  <a:cubicBezTo>
                    <a:pt x="2492" y="204"/>
                    <a:pt x="3312" y="745"/>
                    <a:pt x="3443" y="2204"/>
                  </a:cubicBezTo>
                  <a:cubicBezTo>
                    <a:pt x="3492" y="2761"/>
                    <a:pt x="3427" y="3319"/>
                    <a:pt x="3279" y="3843"/>
                  </a:cubicBezTo>
                  <a:cubicBezTo>
                    <a:pt x="3148" y="4302"/>
                    <a:pt x="2951" y="4728"/>
                    <a:pt x="2673" y="5122"/>
                  </a:cubicBezTo>
                  <a:cubicBezTo>
                    <a:pt x="2279" y="5614"/>
                    <a:pt x="1771" y="6007"/>
                    <a:pt x="1198" y="6286"/>
                  </a:cubicBezTo>
                  <a:cubicBezTo>
                    <a:pt x="1804" y="6023"/>
                    <a:pt x="2361" y="5630"/>
                    <a:pt x="2788" y="5122"/>
                  </a:cubicBezTo>
                  <a:cubicBezTo>
                    <a:pt x="3542" y="4253"/>
                    <a:pt x="4459" y="2253"/>
                    <a:pt x="3181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2766075" y="4734275"/>
              <a:ext cx="95075" cy="93475"/>
            </a:xfrm>
            <a:custGeom>
              <a:avLst/>
              <a:gdLst/>
              <a:ahLst/>
              <a:cxnLst/>
              <a:rect l="l" t="t" r="r" b="b"/>
              <a:pathLst>
                <a:path w="3803" h="3739" extrusionOk="0">
                  <a:moveTo>
                    <a:pt x="3278" y="1"/>
                  </a:moveTo>
                  <a:cubicBezTo>
                    <a:pt x="3278" y="1"/>
                    <a:pt x="3278" y="268"/>
                    <a:pt x="3109" y="268"/>
                  </a:cubicBezTo>
                  <a:cubicBezTo>
                    <a:pt x="3095" y="268"/>
                    <a:pt x="3081" y="267"/>
                    <a:pt x="3065" y="263"/>
                  </a:cubicBezTo>
                  <a:cubicBezTo>
                    <a:pt x="2965" y="240"/>
                    <a:pt x="2825" y="181"/>
                    <a:pt x="2691" y="181"/>
                  </a:cubicBezTo>
                  <a:cubicBezTo>
                    <a:pt x="2540" y="181"/>
                    <a:pt x="2397" y="256"/>
                    <a:pt x="2328" y="542"/>
                  </a:cubicBezTo>
                  <a:cubicBezTo>
                    <a:pt x="2202" y="1062"/>
                    <a:pt x="2151" y="1643"/>
                    <a:pt x="1943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1" y="1642"/>
                    <a:pt x="1853" y="1643"/>
                    <a:pt x="1845" y="1643"/>
                  </a:cubicBezTo>
                  <a:cubicBezTo>
                    <a:pt x="1651" y="1643"/>
                    <a:pt x="1585" y="1062"/>
                    <a:pt x="1459" y="542"/>
                  </a:cubicBezTo>
                  <a:cubicBezTo>
                    <a:pt x="1398" y="256"/>
                    <a:pt x="1260" y="181"/>
                    <a:pt x="1108" y="181"/>
                  </a:cubicBezTo>
                  <a:cubicBezTo>
                    <a:pt x="974" y="181"/>
                    <a:pt x="829" y="240"/>
                    <a:pt x="721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48" y="673"/>
                  </a:cubicBezTo>
                  <a:cubicBezTo>
                    <a:pt x="0" y="1279"/>
                    <a:pt x="279" y="1493"/>
                    <a:pt x="1049" y="1870"/>
                  </a:cubicBezTo>
                  <a:cubicBezTo>
                    <a:pt x="1836" y="2230"/>
                    <a:pt x="1869" y="3509"/>
                    <a:pt x="1869" y="3509"/>
                  </a:cubicBezTo>
                  <a:lnTo>
                    <a:pt x="1901" y="3738"/>
                  </a:lnTo>
                  <a:lnTo>
                    <a:pt x="1918" y="3509"/>
                  </a:lnTo>
                  <a:cubicBezTo>
                    <a:pt x="1918" y="3509"/>
                    <a:pt x="1951" y="2214"/>
                    <a:pt x="2737" y="1870"/>
                  </a:cubicBezTo>
                  <a:cubicBezTo>
                    <a:pt x="3524" y="1509"/>
                    <a:pt x="3803" y="1279"/>
                    <a:pt x="3655" y="673"/>
                  </a:cubicBezTo>
                  <a:cubicBezTo>
                    <a:pt x="3508" y="83"/>
                    <a:pt x="3278" y="1"/>
                    <a:pt x="32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2796800" y="4669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59"/>
                    <a:pt x="0" y="1770"/>
                    <a:pt x="295" y="2164"/>
                  </a:cubicBezTo>
                  <a:cubicBezTo>
                    <a:pt x="492" y="2426"/>
                    <a:pt x="607" y="2737"/>
                    <a:pt x="656" y="3065"/>
                  </a:cubicBezTo>
                  <a:cubicBezTo>
                    <a:pt x="656" y="3147"/>
                    <a:pt x="672" y="3393"/>
                    <a:pt x="689" y="3393"/>
                  </a:cubicBezTo>
                  <a:cubicBezTo>
                    <a:pt x="689" y="3377"/>
                    <a:pt x="689" y="3131"/>
                    <a:pt x="722" y="3065"/>
                  </a:cubicBezTo>
                  <a:cubicBezTo>
                    <a:pt x="754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2722225" y="4326125"/>
              <a:ext cx="182775" cy="128300"/>
            </a:xfrm>
            <a:custGeom>
              <a:avLst/>
              <a:gdLst/>
              <a:ahLst/>
              <a:cxnLst/>
              <a:rect l="l" t="t" r="r" b="b"/>
              <a:pathLst>
                <a:path w="7311" h="5132" extrusionOk="0">
                  <a:moveTo>
                    <a:pt x="1735" y="1"/>
                  </a:moveTo>
                  <a:cubicBezTo>
                    <a:pt x="1342" y="1"/>
                    <a:pt x="952" y="172"/>
                    <a:pt x="689" y="493"/>
                  </a:cubicBezTo>
                  <a:cubicBezTo>
                    <a:pt x="604" y="635"/>
                    <a:pt x="458" y="706"/>
                    <a:pt x="310" y="706"/>
                  </a:cubicBezTo>
                  <a:cubicBezTo>
                    <a:pt x="201" y="706"/>
                    <a:pt x="90" y="668"/>
                    <a:pt x="0" y="591"/>
                  </a:cubicBezTo>
                  <a:lnTo>
                    <a:pt x="0" y="591"/>
                  </a:lnTo>
                  <a:cubicBezTo>
                    <a:pt x="33" y="952"/>
                    <a:pt x="49" y="1018"/>
                    <a:pt x="1754" y="1739"/>
                  </a:cubicBezTo>
                  <a:cubicBezTo>
                    <a:pt x="3065" y="2296"/>
                    <a:pt x="3508" y="4247"/>
                    <a:pt x="3655" y="5132"/>
                  </a:cubicBezTo>
                  <a:cubicBezTo>
                    <a:pt x="3787" y="4263"/>
                    <a:pt x="4246" y="2296"/>
                    <a:pt x="5540" y="1739"/>
                  </a:cubicBezTo>
                  <a:cubicBezTo>
                    <a:pt x="7245" y="1018"/>
                    <a:pt x="7278" y="952"/>
                    <a:pt x="7311" y="591"/>
                  </a:cubicBezTo>
                  <a:lnTo>
                    <a:pt x="7311" y="591"/>
                  </a:lnTo>
                  <a:cubicBezTo>
                    <a:pt x="7221" y="668"/>
                    <a:pt x="7110" y="706"/>
                    <a:pt x="7000" y="706"/>
                  </a:cubicBezTo>
                  <a:cubicBezTo>
                    <a:pt x="6850" y="706"/>
                    <a:pt x="6700" y="635"/>
                    <a:pt x="6606" y="493"/>
                  </a:cubicBezTo>
                  <a:cubicBezTo>
                    <a:pt x="6343" y="172"/>
                    <a:pt x="5959" y="1"/>
                    <a:pt x="5566" y="1"/>
                  </a:cubicBezTo>
                  <a:cubicBezTo>
                    <a:pt x="5298" y="1"/>
                    <a:pt x="5026" y="81"/>
                    <a:pt x="4786" y="247"/>
                  </a:cubicBezTo>
                  <a:cubicBezTo>
                    <a:pt x="4229" y="657"/>
                    <a:pt x="3836" y="1476"/>
                    <a:pt x="3655" y="2657"/>
                  </a:cubicBezTo>
                  <a:cubicBezTo>
                    <a:pt x="3459" y="1460"/>
                    <a:pt x="3082" y="641"/>
                    <a:pt x="2508" y="247"/>
                  </a:cubicBezTo>
                  <a:cubicBezTo>
                    <a:pt x="2275" y="81"/>
                    <a:pt x="2004" y="1"/>
                    <a:pt x="173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2780400" y="4254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7" y="164"/>
                    <a:pt x="1132" y="312"/>
                    <a:pt x="1017" y="426"/>
                  </a:cubicBezTo>
                  <a:cubicBezTo>
                    <a:pt x="558" y="853"/>
                    <a:pt x="1" y="1721"/>
                    <a:pt x="722" y="2918"/>
                  </a:cubicBezTo>
                  <a:cubicBezTo>
                    <a:pt x="1011" y="3367"/>
                    <a:pt x="1205" y="3878"/>
                    <a:pt x="1336" y="4407"/>
                  </a:cubicBezTo>
                  <a:lnTo>
                    <a:pt x="1336" y="4407"/>
                  </a:lnTo>
                  <a:cubicBezTo>
                    <a:pt x="1453" y="3878"/>
                    <a:pt x="1663" y="3367"/>
                    <a:pt x="1951" y="2918"/>
                  </a:cubicBezTo>
                  <a:cubicBezTo>
                    <a:pt x="2673" y="1721"/>
                    <a:pt x="2115" y="869"/>
                    <a:pt x="1656" y="426"/>
                  </a:cubicBezTo>
                  <a:cubicBezTo>
                    <a:pt x="1525" y="312"/>
                    <a:pt x="1427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4" y="4419"/>
                    <a:pt x="1331" y="4430"/>
                    <a:pt x="1328" y="4442"/>
                  </a:cubicBezTo>
                  <a:lnTo>
                    <a:pt x="1345" y="4442"/>
                  </a:lnTo>
                  <a:cubicBezTo>
                    <a:pt x="1342" y="4430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2736975" y="4150150"/>
              <a:ext cx="153275" cy="167825"/>
            </a:xfrm>
            <a:custGeom>
              <a:avLst/>
              <a:gdLst/>
              <a:ahLst/>
              <a:cxnLst/>
              <a:rect l="l" t="t" r="r" b="b"/>
              <a:pathLst>
                <a:path w="6131" h="6713" extrusionOk="0">
                  <a:moveTo>
                    <a:pt x="1617" y="0"/>
                  </a:moveTo>
                  <a:cubicBezTo>
                    <a:pt x="1216" y="0"/>
                    <a:pt x="823" y="159"/>
                    <a:pt x="590" y="451"/>
                  </a:cubicBezTo>
                  <a:cubicBezTo>
                    <a:pt x="0" y="1107"/>
                    <a:pt x="492" y="2074"/>
                    <a:pt x="1131" y="2106"/>
                  </a:cubicBezTo>
                  <a:cubicBezTo>
                    <a:pt x="1150" y="2107"/>
                    <a:pt x="1169" y="2108"/>
                    <a:pt x="1188" y="2108"/>
                  </a:cubicBezTo>
                  <a:cubicBezTo>
                    <a:pt x="1800" y="2108"/>
                    <a:pt x="2013" y="1589"/>
                    <a:pt x="1885" y="1287"/>
                  </a:cubicBezTo>
                  <a:cubicBezTo>
                    <a:pt x="1829" y="1118"/>
                    <a:pt x="1677" y="998"/>
                    <a:pt x="1510" y="998"/>
                  </a:cubicBezTo>
                  <a:cubicBezTo>
                    <a:pt x="1483" y="998"/>
                    <a:pt x="1454" y="1001"/>
                    <a:pt x="1426" y="1008"/>
                  </a:cubicBezTo>
                  <a:cubicBezTo>
                    <a:pt x="1262" y="1025"/>
                    <a:pt x="1164" y="1156"/>
                    <a:pt x="1180" y="1320"/>
                  </a:cubicBezTo>
                  <a:cubicBezTo>
                    <a:pt x="1170" y="1475"/>
                    <a:pt x="1291" y="1572"/>
                    <a:pt x="1415" y="1572"/>
                  </a:cubicBezTo>
                  <a:cubicBezTo>
                    <a:pt x="1486" y="1572"/>
                    <a:pt x="1559" y="1539"/>
                    <a:pt x="1607" y="1467"/>
                  </a:cubicBezTo>
                  <a:cubicBezTo>
                    <a:pt x="1654" y="1401"/>
                    <a:pt x="1702" y="1375"/>
                    <a:pt x="1742" y="1375"/>
                  </a:cubicBezTo>
                  <a:cubicBezTo>
                    <a:pt x="1812" y="1375"/>
                    <a:pt x="1857" y="1455"/>
                    <a:pt x="1836" y="1549"/>
                  </a:cubicBezTo>
                  <a:cubicBezTo>
                    <a:pt x="1746" y="1793"/>
                    <a:pt x="1526" y="1946"/>
                    <a:pt x="1285" y="1946"/>
                  </a:cubicBezTo>
                  <a:cubicBezTo>
                    <a:pt x="1218" y="1946"/>
                    <a:pt x="1150" y="1935"/>
                    <a:pt x="1082" y="1910"/>
                  </a:cubicBezTo>
                  <a:cubicBezTo>
                    <a:pt x="672" y="1779"/>
                    <a:pt x="459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6" y="927"/>
                    <a:pt x="2967" y="1910"/>
                  </a:cubicBezTo>
                  <a:cubicBezTo>
                    <a:pt x="2967" y="3074"/>
                    <a:pt x="2033" y="4123"/>
                    <a:pt x="1771" y="4893"/>
                  </a:cubicBezTo>
                  <a:cubicBezTo>
                    <a:pt x="1426" y="5975"/>
                    <a:pt x="1869" y="6647"/>
                    <a:pt x="1902" y="6712"/>
                  </a:cubicBezTo>
                  <a:cubicBezTo>
                    <a:pt x="1623" y="6155"/>
                    <a:pt x="1607" y="5499"/>
                    <a:pt x="1853" y="4926"/>
                  </a:cubicBezTo>
                  <a:cubicBezTo>
                    <a:pt x="2066" y="4401"/>
                    <a:pt x="2492" y="3844"/>
                    <a:pt x="2820" y="3139"/>
                  </a:cubicBezTo>
                  <a:cubicBezTo>
                    <a:pt x="2918" y="2926"/>
                    <a:pt x="3016" y="2680"/>
                    <a:pt x="3065" y="2434"/>
                  </a:cubicBezTo>
                  <a:cubicBezTo>
                    <a:pt x="3115" y="2680"/>
                    <a:pt x="3213" y="2926"/>
                    <a:pt x="3328" y="3139"/>
                  </a:cubicBezTo>
                  <a:cubicBezTo>
                    <a:pt x="3639" y="3844"/>
                    <a:pt x="4065" y="4401"/>
                    <a:pt x="4278" y="4926"/>
                  </a:cubicBezTo>
                  <a:cubicBezTo>
                    <a:pt x="4524" y="5499"/>
                    <a:pt x="4508" y="6155"/>
                    <a:pt x="4229" y="6712"/>
                  </a:cubicBezTo>
                  <a:cubicBezTo>
                    <a:pt x="4262" y="6647"/>
                    <a:pt x="4705" y="5975"/>
                    <a:pt x="4360" y="4893"/>
                  </a:cubicBezTo>
                  <a:cubicBezTo>
                    <a:pt x="4098" y="4123"/>
                    <a:pt x="3180" y="3074"/>
                    <a:pt x="3164" y="1910"/>
                  </a:cubicBezTo>
                  <a:cubicBezTo>
                    <a:pt x="3225" y="927"/>
                    <a:pt x="4014" y="515"/>
                    <a:pt x="4612" y="515"/>
                  </a:cubicBezTo>
                  <a:cubicBezTo>
                    <a:pt x="4812" y="515"/>
                    <a:pt x="4991" y="561"/>
                    <a:pt x="5114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1" y="1935"/>
                    <a:pt x="4913" y="1946"/>
                    <a:pt x="4846" y="1946"/>
                  </a:cubicBezTo>
                  <a:cubicBezTo>
                    <a:pt x="4605" y="1946"/>
                    <a:pt x="4385" y="1793"/>
                    <a:pt x="4295" y="1549"/>
                  </a:cubicBezTo>
                  <a:cubicBezTo>
                    <a:pt x="4274" y="1455"/>
                    <a:pt x="4326" y="1375"/>
                    <a:pt x="4396" y="1375"/>
                  </a:cubicBezTo>
                  <a:cubicBezTo>
                    <a:pt x="4436" y="1375"/>
                    <a:pt x="4482" y="1401"/>
                    <a:pt x="4524" y="1467"/>
                  </a:cubicBezTo>
                  <a:cubicBezTo>
                    <a:pt x="4572" y="1539"/>
                    <a:pt x="4645" y="1572"/>
                    <a:pt x="4716" y="1572"/>
                  </a:cubicBezTo>
                  <a:cubicBezTo>
                    <a:pt x="4840" y="1572"/>
                    <a:pt x="4961" y="1475"/>
                    <a:pt x="4950" y="1320"/>
                  </a:cubicBezTo>
                  <a:cubicBezTo>
                    <a:pt x="4967" y="1156"/>
                    <a:pt x="4869" y="1025"/>
                    <a:pt x="4705" y="1008"/>
                  </a:cubicBezTo>
                  <a:cubicBezTo>
                    <a:pt x="4677" y="1001"/>
                    <a:pt x="4648" y="998"/>
                    <a:pt x="4621" y="998"/>
                  </a:cubicBezTo>
                  <a:cubicBezTo>
                    <a:pt x="4454" y="998"/>
                    <a:pt x="4302" y="1118"/>
                    <a:pt x="4246" y="1287"/>
                  </a:cubicBezTo>
                  <a:cubicBezTo>
                    <a:pt x="4117" y="1594"/>
                    <a:pt x="4353" y="2107"/>
                    <a:pt x="4971" y="2107"/>
                  </a:cubicBezTo>
                  <a:cubicBezTo>
                    <a:pt x="4980" y="2107"/>
                    <a:pt x="4990" y="2107"/>
                    <a:pt x="5000" y="2106"/>
                  </a:cubicBezTo>
                  <a:cubicBezTo>
                    <a:pt x="5623" y="2074"/>
                    <a:pt x="6131" y="1107"/>
                    <a:pt x="5541" y="451"/>
                  </a:cubicBezTo>
                  <a:cubicBezTo>
                    <a:pt x="5308" y="159"/>
                    <a:pt x="4915" y="0"/>
                    <a:pt x="4516" y="0"/>
                  </a:cubicBezTo>
                  <a:cubicBezTo>
                    <a:pt x="4042" y="0"/>
                    <a:pt x="3559" y="224"/>
                    <a:pt x="3328" y="713"/>
                  </a:cubicBezTo>
                  <a:cubicBezTo>
                    <a:pt x="3197" y="877"/>
                    <a:pt x="3115" y="1074"/>
                    <a:pt x="3065" y="1271"/>
                  </a:cubicBezTo>
                  <a:cubicBezTo>
                    <a:pt x="3016" y="1074"/>
                    <a:pt x="2934" y="877"/>
                    <a:pt x="2820" y="713"/>
                  </a:cubicBezTo>
                  <a:cubicBezTo>
                    <a:pt x="2579" y="224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4744900" y="4390150"/>
              <a:ext cx="226650" cy="157950"/>
            </a:xfrm>
            <a:custGeom>
              <a:avLst/>
              <a:gdLst/>
              <a:ahLst/>
              <a:cxnLst/>
              <a:rect l="l" t="t" r="r" b="b"/>
              <a:pathLst>
                <a:path w="9066" h="6318" extrusionOk="0">
                  <a:moveTo>
                    <a:pt x="7050" y="0"/>
                  </a:moveTo>
                  <a:cubicBezTo>
                    <a:pt x="6598" y="0"/>
                    <a:pt x="6172" y="159"/>
                    <a:pt x="5902" y="489"/>
                  </a:cubicBezTo>
                  <a:cubicBezTo>
                    <a:pt x="5508" y="915"/>
                    <a:pt x="5476" y="1538"/>
                    <a:pt x="5803" y="1997"/>
                  </a:cubicBezTo>
                  <a:cubicBezTo>
                    <a:pt x="5885" y="2145"/>
                    <a:pt x="6033" y="2243"/>
                    <a:pt x="6180" y="2308"/>
                  </a:cubicBezTo>
                  <a:lnTo>
                    <a:pt x="6213" y="2325"/>
                  </a:lnTo>
                  <a:lnTo>
                    <a:pt x="6279" y="2341"/>
                  </a:lnTo>
                  <a:lnTo>
                    <a:pt x="6377" y="2374"/>
                  </a:lnTo>
                  <a:cubicBezTo>
                    <a:pt x="6441" y="2389"/>
                    <a:pt x="6506" y="2396"/>
                    <a:pt x="6571" y="2396"/>
                  </a:cubicBezTo>
                  <a:cubicBezTo>
                    <a:pt x="6792" y="2396"/>
                    <a:pt x="7012" y="2313"/>
                    <a:pt x="7164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6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5" y="1849"/>
                  </a:cubicBezTo>
                  <a:cubicBezTo>
                    <a:pt x="6755" y="1872"/>
                    <a:pt x="6810" y="1883"/>
                    <a:pt x="6864" y="1883"/>
                  </a:cubicBezTo>
                  <a:cubicBezTo>
                    <a:pt x="6968" y="1883"/>
                    <a:pt x="7072" y="1843"/>
                    <a:pt x="7147" y="1768"/>
                  </a:cubicBezTo>
                  <a:lnTo>
                    <a:pt x="7147" y="1768"/>
                  </a:lnTo>
                  <a:cubicBezTo>
                    <a:pt x="7197" y="1915"/>
                    <a:pt x="7131" y="2063"/>
                    <a:pt x="7016" y="2145"/>
                  </a:cubicBezTo>
                  <a:cubicBezTo>
                    <a:pt x="6859" y="2253"/>
                    <a:pt x="6684" y="2317"/>
                    <a:pt x="6505" y="2317"/>
                  </a:cubicBezTo>
                  <a:cubicBezTo>
                    <a:pt x="6441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3" y="251"/>
                    <a:pt x="6618" y="107"/>
                    <a:pt x="7037" y="107"/>
                  </a:cubicBezTo>
                  <a:cubicBezTo>
                    <a:pt x="7908" y="107"/>
                    <a:pt x="8879" y="731"/>
                    <a:pt x="8901" y="1849"/>
                  </a:cubicBezTo>
                  <a:cubicBezTo>
                    <a:pt x="8918" y="2653"/>
                    <a:pt x="8475" y="3407"/>
                    <a:pt x="7770" y="3784"/>
                  </a:cubicBezTo>
                  <a:lnTo>
                    <a:pt x="7705" y="3816"/>
                  </a:lnTo>
                  <a:cubicBezTo>
                    <a:pt x="7606" y="3849"/>
                    <a:pt x="7524" y="3866"/>
                    <a:pt x="7426" y="3898"/>
                  </a:cubicBezTo>
                  <a:cubicBezTo>
                    <a:pt x="7203" y="3950"/>
                    <a:pt x="6981" y="3973"/>
                    <a:pt x="6759" y="3973"/>
                  </a:cubicBezTo>
                  <a:cubicBezTo>
                    <a:pt x="5184" y="3973"/>
                    <a:pt x="3644" y="2835"/>
                    <a:pt x="2314" y="2835"/>
                  </a:cubicBezTo>
                  <a:cubicBezTo>
                    <a:pt x="2163" y="2835"/>
                    <a:pt x="2015" y="2850"/>
                    <a:pt x="1869" y="2882"/>
                  </a:cubicBezTo>
                  <a:cubicBezTo>
                    <a:pt x="607" y="3161"/>
                    <a:pt x="247" y="4046"/>
                    <a:pt x="148" y="4587"/>
                  </a:cubicBezTo>
                  <a:cubicBezTo>
                    <a:pt x="1" y="5128"/>
                    <a:pt x="99" y="5734"/>
                    <a:pt x="558" y="6062"/>
                  </a:cubicBezTo>
                  <a:cubicBezTo>
                    <a:pt x="778" y="6238"/>
                    <a:pt x="1046" y="6317"/>
                    <a:pt x="1308" y="6317"/>
                  </a:cubicBezTo>
                  <a:cubicBezTo>
                    <a:pt x="1731" y="6317"/>
                    <a:pt x="2140" y="6111"/>
                    <a:pt x="2312" y="5767"/>
                  </a:cubicBezTo>
                  <a:cubicBezTo>
                    <a:pt x="2640" y="5226"/>
                    <a:pt x="2361" y="4521"/>
                    <a:pt x="1869" y="4390"/>
                  </a:cubicBezTo>
                  <a:cubicBezTo>
                    <a:pt x="1772" y="4351"/>
                    <a:pt x="1670" y="4332"/>
                    <a:pt x="1570" y="4332"/>
                  </a:cubicBezTo>
                  <a:cubicBezTo>
                    <a:pt x="1251" y="4332"/>
                    <a:pt x="949" y="4521"/>
                    <a:pt x="837" y="4833"/>
                  </a:cubicBezTo>
                  <a:cubicBezTo>
                    <a:pt x="804" y="4964"/>
                    <a:pt x="788" y="5095"/>
                    <a:pt x="820" y="5226"/>
                  </a:cubicBezTo>
                  <a:cubicBezTo>
                    <a:pt x="820" y="5242"/>
                    <a:pt x="820" y="5259"/>
                    <a:pt x="837" y="5275"/>
                  </a:cubicBezTo>
                  <a:cubicBezTo>
                    <a:pt x="837" y="5275"/>
                    <a:pt x="837" y="5292"/>
                    <a:pt x="837" y="5292"/>
                  </a:cubicBezTo>
                  <a:cubicBezTo>
                    <a:pt x="898" y="5526"/>
                    <a:pt x="1108" y="5667"/>
                    <a:pt x="1334" y="5667"/>
                  </a:cubicBezTo>
                  <a:cubicBezTo>
                    <a:pt x="1409" y="5667"/>
                    <a:pt x="1485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0" y="4915"/>
                  </a:cubicBezTo>
                  <a:cubicBezTo>
                    <a:pt x="1033" y="4964"/>
                    <a:pt x="1099" y="5324"/>
                    <a:pt x="1033" y="5374"/>
                  </a:cubicBezTo>
                  <a:cubicBezTo>
                    <a:pt x="1024" y="5383"/>
                    <a:pt x="1013" y="5387"/>
                    <a:pt x="1002" y="5387"/>
                  </a:cubicBezTo>
                  <a:cubicBezTo>
                    <a:pt x="955" y="5387"/>
                    <a:pt x="899" y="5315"/>
                    <a:pt x="886" y="5275"/>
                  </a:cubicBezTo>
                  <a:cubicBezTo>
                    <a:pt x="820" y="5095"/>
                    <a:pt x="837" y="4882"/>
                    <a:pt x="919" y="4702"/>
                  </a:cubicBezTo>
                  <a:cubicBezTo>
                    <a:pt x="1068" y="4506"/>
                    <a:pt x="1299" y="4391"/>
                    <a:pt x="1531" y="4391"/>
                  </a:cubicBezTo>
                  <a:cubicBezTo>
                    <a:pt x="1629" y="4391"/>
                    <a:pt x="1727" y="4412"/>
                    <a:pt x="1820" y="4456"/>
                  </a:cubicBezTo>
                  <a:cubicBezTo>
                    <a:pt x="2296" y="4570"/>
                    <a:pt x="2541" y="5226"/>
                    <a:pt x="2214" y="5718"/>
                  </a:cubicBezTo>
                  <a:cubicBezTo>
                    <a:pt x="2063" y="6029"/>
                    <a:pt x="1684" y="6211"/>
                    <a:pt x="1297" y="6211"/>
                  </a:cubicBezTo>
                  <a:cubicBezTo>
                    <a:pt x="1052" y="6211"/>
                    <a:pt x="804" y="6139"/>
                    <a:pt x="607" y="5980"/>
                  </a:cubicBezTo>
                  <a:cubicBezTo>
                    <a:pt x="66" y="5570"/>
                    <a:pt x="99" y="4636"/>
                    <a:pt x="542" y="4062"/>
                  </a:cubicBezTo>
                  <a:cubicBezTo>
                    <a:pt x="888" y="3580"/>
                    <a:pt x="1466" y="3350"/>
                    <a:pt x="2075" y="3350"/>
                  </a:cubicBezTo>
                  <a:cubicBezTo>
                    <a:pt x="2273" y="3350"/>
                    <a:pt x="2475" y="3375"/>
                    <a:pt x="2673" y="3423"/>
                  </a:cubicBezTo>
                  <a:cubicBezTo>
                    <a:pt x="3492" y="3620"/>
                    <a:pt x="4312" y="3964"/>
                    <a:pt x="5197" y="4193"/>
                  </a:cubicBezTo>
                  <a:cubicBezTo>
                    <a:pt x="5523" y="4253"/>
                    <a:pt x="5854" y="4286"/>
                    <a:pt x="6181" y="4286"/>
                  </a:cubicBezTo>
                  <a:cubicBezTo>
                    <a:pt x="6758" y="4286"/>
                    <a:pt x="7323" y="4182"/>
                    <a:pt x="7836" y="3931"/>
                  </a:cubicBezTo>
                  <a:cubicBezTo>
                    <a:pt x="8606" y="3521"/>
                    <a:pt x="9065" y="2718"/>
                    <a:pt x="9032" y="1849"/>
                  </a:cubicBezTo>
                  <a:cubicBezTo>
                    <a:pt x="8989" y="653"/>
                    <a:pt x="7967" y="0"/>
                    <a:pt x="7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4668275" y="4526125"/>
              <a:ext cx="154100" cy="154500"/>
            </a:xfrm>
            <a:custGeom>
              <a:avLst/>
              <a:gdLst/>
              <a:ahLst/>
              <a:cxnLst/>
              <a:rect l="l" t="t" r="r" b="b"/>
              <a:pathLst>
                <a:path w="6164" h="6180" extrusionOk="0">
                  <a:moveTo>
                    <a:pt x="3082" y="0"/>
                  </a:moveTo>
                  <a:cubicBezTo>
                    <a:pt x="3049" y="115"/>
                    <a:pt x="3017" y="230"/>
                    <a:pt x="3000" y="361"/>
                  </a:cubicBezTo>
                  <a:cubicBezTo>
                    <a:pt x="3000" y="361"/>
                    <a:pt x="2935" y="1262"/>
                    <a:pt x="2050" y="1377"/>
                  </a:cubicBezTo>
                  <a:cubicBezTo>
                    <a:pt x="1164" y="1508"/>
                    <a:pt x="591" y="1623"/>
                    <a:pt x="558" y="2295"/>
                  </a:cubicBezTo>
                  <a:cubicBezTo>
                    <a:pt x="528" y="2896"/>
                    <a:pt x="347" y="3221"/>
                    <a:pt x="77" y="3221"/>
                  </a:cubicBezTo>
                  <a:cubicBezTo>
                    <a:pt x="52" y="3221"/>
                    <a:pt x="27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78" y="3761"/>
                    <a:pt x="979" y="3761"/>
                  </a:cubicBezTo>
                  <a:cubicBezTo>
                    <a:pt x="1098" y="3761"/>
                    <a:pt x="1226" y="3740"/>
                    <a:pt x="1361" y="3688"/>
                  </a:cubicBezTo>
                  <a:cubicBezTo>
                    <a:pt x="2181" y="3360"/>
                    <a:pt x="2115" y="2819"/>
                    <a:pt x="2132" y="2656"/>
                  </a:cubicBezTo>
                  <a:cubicBezTo>
                    <a:pt x="2147" y="2518"/>
                    <a:pt x="2205" y="2308"/>
                    <a:pt x="2347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77" y="2951"/>
                  </a:cubicBezTo>
                  <a:cubicBezTo>
                    <a:pt x="2033" y="3311"/>
                    <a:pt x="2000" y="3852"/>
                    <a:pt x="2279" y="4246"/>
                  </a:cubicBezTo>
                  <a:cubicBezTo>
                    <a:pt x="2640" y="4803"/>
                    <a:pt x="3082" y="6180"/>
                    <a:pt x="3082" y="6180"/>
                  </a:cubicBezTo>
                  <a:cubicBezTo>
                    <a:pt x="3082" y="6180"/>
                    <a:pt x="3525" y="4803"/>
                    <a:pt x="3885" y="4246"/>
                  </a:cubicBezTo>
                  <a:cubicBezTo>
                    <a:pt x="4180" y="3852"/>
                    <a:pt x="4131" y="3295"/>
                    <a:pt x="3787" y="2951"/>
                  </a:cubicBezTo>
                  <a:cubicBezTo>
                    <a:pt x="3558" y="2656"/>
                    <a:pt x="3623" y="2328"/>
                    <a:pt x="3787" y="2295"/>
                  </a:cubicBezTo>
                  <a:cubicBezTo>
                    <a:pt x="3792" y="2294"/>
                    <a:pt x="3798" y="2294"/>
                    <a:pt x="3803" y="2294"/>
                  </a:cubicBezTo>
                  <a:cubicBezTo>
                    <a:pt x="3940" y="2294"/>
                    <a:pt x="4017" y="2498"/>
                    <a:pt x="4033" y="2656"/>
                  </a:cubicBezTo>
                  <a:cubicBezTo>
                    <a:pt x="4033" y="2819"/>
                    <a:pt x="3984" y="3360"/>
                    <a:pt x="4803" y="3672"/>
                  </a:cubicBezTo>
                  <a:cubicBezTo>
                    <a:pt x="4941" y="3724"/>
                    <a:pt x="5071" y="3746"/>
                    <a:pt x="5192" y="3746"/>
                  </a:cubicBezTo>
                  <a:cubicBezTo>
                    <a:pt x="5789" y="3746"/>
                    <a:pt x="6164" y="3213"/>
                    <a:pt x="6164" y="3213"/>
                  </a:cubicBezTo>
                  <a:lnTo>
                    <a:pt x="6164" y="3213"/>
                  </a:lnTo>
                  <a:cubicBezTo>
                    <a:pt x="6138" y="3218"/>
                    <a:pt x="6112" y="3221"/>
                    <a:pt x="6087" y="3221"/>
                  </a:cubicBezTo>
                  <a:cubicBezTo>
                    <a:pt x="5818" y="3221"/>
                    <a:pt x="5637" y="2896"/>
                    <a:pt x="5606" y="2295"/>
                  </a:cubicBezTo>
                  <a:cubicBezTo>
                    <a:pt x="5574" y="1623"/>
                    <a:pt x="4984" y="1492"/>
                    <a:pt x="4115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4771550" y="44797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5"/>
                    <a:pt x="1852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2" y="3692"/>
                    <a:pt x="2902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51" y="2299"/>
                  </a:cubicBezTo>
                  <a:cubicBezTo>
                    <a:pt x="4120" y="2410"/>
                    <a:pt x="4279" y="2452"/>
                    <a:pt x="4422" y="2452"/>
                  </a:cubicBezTo>
                  <a:cubicBezTo>
                    <a:pt x="484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87" y="1414"/>
                  </a:cubicBezTo>
                  <a:cubicBezTo>
                    <a:pt x="4702" y="1351"/>
                    <a:pt x="4605" y="1321"/>
                    <a:pt x="4511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3" y="1217"/>
                  </a:cubicBezTo>
                  <a:cubicBezTo>
                    <a:pt x="4066" y="1175"/>
                    <a:pt x="4102" y="1159"/>
                    <a:pt x="4148" y="1159"/>
                  </a:cubicBezTo>
                  <a:cubicBezTo>
                    <a:pt x="4283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5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2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4812925" y="4387825"/>
              <a:ext cx="90600" cy="63325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2531" y="0"/>
                  </a:moveTo>
                  <a:cubicBezTo>
                    <a:pt x="1939" y="0"/>
                    <a:pt x="1255" y="123"/>
                    <a:pt x="886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79" y="1270"/>
                  </a:cubicBezTo>
                  <a:cubicBezTo>
                    <a:pt x="2197" y="1025"/>
                    <a:pt x="2246" y="746"/>
                    <a:pt x="2427" y="549"/>
                  </a:cubicBezTo>
                  <a:cubicBezTo>
                    <a:pt x="2656" y="205"/>
                    <a:pt x="3623" y="123"/>
                    <a:pt x="3623" y="123"/>
                  </a:cubicBezTo>
                  <a:cubicBezTo>
                    <a:pt x="3623" y="123"/>
                    <a:pt x="3123" y="0"/>
                    <a:pt x="25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4882175" y="4320825"/>
              <a:ext cx="56575" cy="67100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48" y="0"/>
                  </a:moveTo>
                  <a:cubicBezTo>
                    <a:pt x="1148" y="0"/>
                    <a:pt x="1345" y="541"/>
                    <a:pt x="984" y="738"/>
                  </a:cubicBezTo>
                  <a:cubicBezTo>
                    <a:pt x="640" y="934"/>
                    <a:pt x="1" y="1344"/>
                    <a:pt x="247" y="2016"/>
                  </a:cubicBezTo>
                  <a:cubicBezTo>
                    <a:pt x="507" y="2683"/>
                    <a:pt x="1656" y="2430"/>
                    <a:pt x="2250" y="2602"/>
                  </a:cubicBezTo>
                  <a:lnTo>
                    <a:pt x="2250" y="2602"/>
                  </a:lnTo>
                  <a:cubicBezTo>
                    <a:pt x="2141" y="2554"/>
                    <a:pt x="1399" y="2111"/>
                    <a:pt x="1460" y="1443"/>
                  </a:cubicBezTo>
                  <a:cubicBezTo>
                    <a:pt x="1525" y="705"/>
                    <a:pt x="1443" y="180"/>
                    <a:pt x="1148" y="0"/>
                  </a:cubicBezTo>
                  <a:close/>
                  <a:moveTo>
                    <a:pt x="2250" y="2602"/>
                  </a:moveTo>
                  <a:cubicBezTo>
                    <a:pt x="2256" y="2605"/>
                    <a:pt x="2261" y="2607"/>
                    <a:pt x="2262" y="2607"/>
                  </a:cubicBezTo>
                  <a:cubicBezTo>
                    <a:pt x="2263" y="2607"/>
                    <a:pt x="2263" y="2607"/>
                    <a:pt x="2263" y="2606"/>
                  </a:cubicBezTo>
                  <a:cubicBezTo>
                    <a:pt x="2259" y="2605"/>
                    <a:pt x="2254" y="2604"/>
                    <a:pt x="2250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4943250" y="4350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44"/>
                    <a:pt x="541" y="1607"/>
                    <a:pt x="1098" y="2475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43" y="4049"/>
                    <a:pt x="1803" y="3361"/>
                    <a:pt x="2492" y="2918"/>
                  </a:cubicBezTo>
                  <a:cubicBezTo>
                    <a:pt x="3196" y="2492"/>
                    <a:pt x="2902" y="1590"/>
                    <a:pt x="2901" y="1590"/>
                  </a:cubicBezTo>
                  <a:lnTo>
                    <a:pt x="2901" y="1590"/>
                  </a:lnTo>
                  <a:cubicBezTo>
                    <a:pt x="2862" y="1695"/>
                    <a:pt x="2760" y="1748"/>
                    <a:pt x="2586" y="1748"/>
                  </a:cubicBezTo>
                  <a:cubicBezTo>
                    <a:pt x="2543" y="1748"/>
                    <a:pt x="2495" y="1744"/>
                    <a:pt x="2443" y="1738"/>
                  </a:cubicBezTo>
                  <a:cubicBezTo>
                    <a:pt x="2413" y="1731"/>
                    <a:pt x="2385" y="1727"/>
                    <a:pt x="2357" y="1727"/>
                  </a:cubicBezTo>
                  <a:cubicBezTo>
                    <a:pt x="2133" y="1727"/>
                    <a:pt x="1960" y="1947"/>
                    <a:pt x="2033" y="2180"/>
                  </a:cubicBezTo>
                  <a:cubicBezTo>
                    <a:pt x="2097" y="2413"/>
                    <a:pt x="1958" y="2513"/>
                    <a:pt x="1816" y="2513"/>
                  </a:cubicBezTo>
                  <a:cubicBezTo>
                    <a:pt x="1778" y="2513"/>
                    <a:pt x="1740" y="2506"/>
                    <a:pt x="1705" y="2492"/>
                  </a:cubicBezTo>
                  <a:cubicBezTo>
                    <a:pt x="1557" y="2426"/>
                    <a:pt x="1557" y="2066"/>
                    <a:pt x="1770" y="1885"/>
                  </a:cubicBezTo>
                  <a:cubicBezTo>
                    <a:pt x="2000" y="1705"/>
                    <a:pt x="2131" y="1312"/>
                    <a:pt x="1951" y="689"/>
                  </a:cubicBezTo>
                  <a:cubicBezTo>
                    <a:pt x="1810" y="203"/>
                    <a:pt x="1330" y="96"/>
                    <a:pt x="1009" y="96"/>
                  </a:cubicBezTo>
                  <a:cubicBezTo>
                    <a:pt x="919" y="96"/>
                    <a:pt x="841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4925225" y="4191650"/>
              <a:ext cx="202850" cy="202550"/>
            </a:xfrm>
            <a:custGeom>
              <a:avLst/>
              <a:gdLst/>
              <a:ahLst/>
              <a:cxnLst/>
              <a:rect l="l" t="t" r="r" b="b"/>
              <a:pathLst>
                <a:path w="8114" h="8102" extrusionOk="0">
                  <a:moveTo>
                    <a:pt x="5732" y="0"/>
                  </a:moveTo>
                  <a:cubicBezTo>
                    <a:pt x="5223" y="0"/>
                    <a:pt x="4727" y="178"/>
                    <a:pt x="4426" y="561"/>
                  </a:cubicBezTo>
                  <a:cubicBezTo>
                    <a:pt x="4131" y="1004"/>
                    <a:pt x="4081" y="1561"/>
                    <a:pt x="4311" y="2036"/>
                  </a:cubicBezTo>
                  <a:cubicBezTo>
                    <a:pt x="4520" y="2446"/>
                    <a:pt x="4858" y="2592"/>
                    <a:pt x="5190" y="2592"/>
                  </a:cubicBezTo>
                  <a:cubicBezTo>
                    <a:pt x="5535" y="2592"/>
                    <a:pt x="5873" y="2433"/>
                    <a:pt x="6048" y="2250"/>
                  </a:cubicBezTo>
                  <a:cubicBezTo>
                    <a:pt x="6229" y="2036"/>
                    <a:pt x="6294" y="1758"/>
                    <a:pt x="6245" y="1496"/>
                  </a:cubicBezTo>
                  <a:cubicBezTo>
                    <a:pt x="6187" y="1167"/>
                    <a:pt x="5959" y="1027"/>
                    <a:pt x="5751" y="1027"/>
                  </a:cubicBezTo>
                  <a:cubicBezTo>
                    <a:pt x="5605" y="1027"/>
                    <a:pt x="5470" y="1096"/>
                    <a:pt x="5409" y="1217"/>
                  </a:cubicBezTo>
                  <a:cubicBezTo>
                    <a:pt x="5278" y="1496"/>
                    <a:pt x="5344" y="1856"/>
                    <a:pt x="5753" y="1905"/>
                  </a:cubicBezTo>
                  <a:cubicBezTo>
                    <a:pt x="6098" y="1971"/>
                    <a:pt x="5917" y="2397"/>
                    <a:pt x="5475" y="2512"/>
                  </a:cubicBezTo>
                  <a:cubicBezTo>
                    <a:pt x="5394" y="2533"/>
                    <a:pt x="5313" y="2543"/>
                    <a:pt x="5234" y="2543"/>
                  </a:cubicBezTo>
                  <a:cubicBezTo>
                    <a:pt x="4875" y="2543"/>
                    <a:pt x="4540" y="2339"/>
                    <a:pt x="4393" y="2004"/>
                  </a:cubicBezTo>
                  <a:cubicBezTo>
                    <a:pt x="4196" y="1561"/>
                    <a:pt x="4245" y="1037"/>
                    <a:pt x="4524" y="643"/>
                  </a:cubicBezTo>
                  <a:cubicBezTo>
                    <a:pt x="4790" y="311"/>
                    <a:pt x="5229" y="140"/>
                    <a:pt x="5691" y="140"/>
                  </a:cubicBezTo>
                  <a:cubicBezTo>
                    <a:pt x="5799" y="140"/>
                    <a:pt x="5907" y="149"/>
                    <a:pt x="6016" y="168"/>
                  </a:cubicBezTo>
                  <a:cubicBezTo>
                    <a:pt x="7229" y="299"/>
                    <a:pt x="7917" y="1987"/>
                    <a:pt x="7196" y="3151"/>
                  </a:cubicBezTo>
                  <a:cubicBezTo>
                    <a:pt x="6966" y="3512"/>
                    <a:pt x="6622" y="3807"/>
                    <a:pt x="6229" y="4003"/>
                  </a:cubicBezTo>
                  <a:cubicBezTo>
                    <a:pt x="5841" y="4169"/>
                    <a:pt x="5392" y="4252"/>
                    <a:pt x="4869" y="4252"/>
                  </a:cubicBezTo>
                  <a:cubicBezTo>
                    <a:pt x="4462" y="4252"/>
                    <a:pt x="4010" y="4202"/>
                    <a:pt x="3508" y="4102"/>
                  </a:cubicBezTo>
                  <a:cubicBezTo>
                    <a:pt x="3202" y="4041"/>
                    <a:pt x="2902" y="4010"/>
                    <a:pt x="2616" y="4010"/>
                  </a:cubicBezTo>
                  <a:cubicBezTo>
                    <a:pt x="1289" y="4010"/>
                    <a:pt x="239" y="4666"/>
                    <a:pt x="131" y="5987"/>
                  </a:cubicBezTo>
                  <a:cubicBezTo>
                    <a:pt x="0" y="7577"/>
                    <a:pt x="1049" y="8101"/>
                    <a:pt x="1049" y="8101"/>
                  </a:cubicBezTo>
                  <a:lnTo>
                    <a:pt x="1016" y="8068"/>
                  </a:lnTo>
                  <a:cubicBezTo>
                    <a:pt x="443" y="7413"/>
                    <a:pt x="606" y="6216"/>
                    <a:pt x="606" y="6216"/>
                  </a:cubicBezTo>
                  <a:cubicBezTo>
                    <a:pt x="688" y="5708"/>
                    <a:pt x="951" y="5249"/>
                    <a:pt x="1360" y="4905"/>
                  </a:cubicBezTo>
                  <a:cubicBezTo>
                    <a:pt x="1931" y="4464"/>
                    <a:pt x="2668" y="4378"/>
                    <a:pt x="3154" y="4378"/>
                  </a:cubicBezTo>
                  <a:cubicBezTo>
                    <a:pt x="3463" y="4378"/>
                    <a:pt x="3672" y="4413"/>
                    <a:pt x="3672" y="4413"/>
                  </a:cubicBezTo>
                  <a:cubicBezTo>
                    <a:pt x="3918" y="4446"/>
                    <a:pt x="4163" y="4462"/>
                    <a:pt x="4376" y="4462"/>
                  </a:cubicBezTo>
                  <a:cubicBezTo>
                    <a:pt x="4481" y="4469"/>
                    <a:pt x="4589" y="4473"/>
                    <a:pt x="4698" y="4473"/>
                  </a:cubicBezTo>
                  <a:cubicBezTo>
                    <a:pt x="5660" y="4473"/>
                    <a:pt x="6740" y="4190"/>
                    <a:pt x="7343" y="3233"/>
                  </a:cubicBezTo>
                  <a:cubicBezTo>
                    <a:pt x="8114" y="1987"/>
                    <a:pt x="7360" y="168"/>
                    <a:pt x="6032" y="20"/>
                  </a:cubicBezTo>
                  <a:cubicBezTo>
                    <a:pt x="5933" y="7"/>
                    <a:pt x="5832" y="0"/>
                    <a:pt x="57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4979300" y="43078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2" y="210"/>
                    <a:pt x="160" y="202"/>
                    <a:pt x="235" y="202"/>
                  </a:cubicBezTo>
                  <a:cubicBezTo>
                    <a:pt x="716" y="202"/>
                    <a:pt x="1034" y="513"/>
                    <a:pt x="935" y="996"/>
                  </a:cubicBezTo>
                  <a:cubicBezTo>
                    <a:pt x="804" y="1405"/>
                    <a:pt x="951" y="1864"/>
                    <a:pt x="1312" y="2127"/>
                  </a:cubicBezTo>
                  <a:cubicBezTo>
                    <a:pt x="1589" y="2360"/>
                    <a:pt x="2345" y="2373"/>
                    <a:pt x="2509" y="2373"/>
                  </a:cubicBezTo>
                  <a:cubicBezTo>
                    <a:pt x="2530" y="2373"/>
                    <a:pt x="2541" y="2372"/>
                    <a:pt x="2541" y="2372"/>
                  </a:cubicBezTo>
                  <a:cubicBezTo>
                    <a:pt x="2279" y="2241"/>
                    <a:pt x="2525" y="1881"/>
                    <a:pt x="2689" y="1438"/>
                  </a:cubicBezTo>
                  <a:cubicBezTo>
                    <a:pt x="2845" y="1033"/>
                    <a:pt x="2408" y="880"/>
                    <a:pt x="2224" y="880"/>
                  </a:cubicBezTo>
                  <a:cubicBezTo>
                    <a:pt x="2214" y="880"/>
                    <a:pt x="2205" y="880"/>
                    <a:pt x="2197" y="881"/>
                  </a:cubicBezTo>
                  <a:cubicBezTo>
                    <a:pt x="2094" y="890"/>
                    <a:pt x="2017" y="910"/>
                    <a:pt x="1946" y="910"/>
                  </a:cubicBezTo>
                  <a:cubicBezTo>
                    <a:pt x="1893" y="910"/>
                    <a:pt x="1843" y="899"/>
                    <a:pt x="1787" y="864"/>
                  </a:cubicBezTo>
                  <a:cubicBezTo>
                    <a:pt x="1680" y="784"/>
                    <a:pt x="1726" y="584"/>
                    <a:pt x="2004" y="584"/>
                  </a:cubicBezTo>
                  <a:cubicBezTo>
                    <a:pt x="2067" y="584"/>
                    <a:pt x="2142" y="594"/>
                    <a:pt x="2230" y="619"/>
                  </a:cubicBezTo>
                  <a:cubicBezTo>
                    <a:pt x="2722" y="766"/>
                    <a:pt x="2574" y="1241"/>
                    <a:pt x="3295" y="1389"/>
                  </a:cubicBezTo>
                  <a:cubicBezTo>
                    <a:pt x="3347" y="1398"/>
                    <a:pt x="3396" y="1402"/>
                    <a:pt x="3442" y="1402"/>
                  </a:cubicBezTo>
                  <a:cubicBezTo>
                    <a:pt x="4055" y="1402"/>
                    <a:pt x="4203" y="643"/>
                    <a:pt x="4279" y="537"/>
                  </a:cubicBezTo>
                  <a:cubicBezTo>
                    <a:pt x="4394" y="389"/>
                    <a:pt x="4525" y="274"/>
                    <a:pt x="4656" y="160"/>
                  </a:cubicBezTo>
                  <a:lnTo>
                    <a:pt x="4656" y="160"/>
                  </a:lnTo>
                  <a:cubicBezTo>
                    <a:pt x="4446" y="274"/>
                    <a:pt x="4076" y="394"/>
                    <a:pt x="3543" y="394"/>
                  </a:cubicBezTo>
                  <a:cubicBezTo>
                    <a:pt x="3158" y="394"/>
                    <a:pt x="2688" y="331"/>
                    <a:pt x="2132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4985850" y="419870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51" y="1"/>
                  </a:moveTo>
                  <a:cubicBezTo>
                    <a:pt x="1509" y="279"/>
                    <a:pt x="1443" y="722"/>
                    <a:pt x="722" y="1345"/>
                  </a:cubicBezTo>
                  <a:cubicBezTo>
                    <a:pt x="1" y="1968"/>
                    <a:pt x="214" y="2426"/>
                    <a:pt x="362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47" y="2345"/>
                    <a:pt x="1181" y="2148"/>
                  </a:cubicBezTo>
                  <a:cubicBezTo>
                    <a:pt x="1116" y="1951"/>
                    <a:pt x="1148" y="1836"/>
                    <a:pt x="1247" y="1836"/>
                  </a:cubicBezTo>
                  <a:cubicBezTo>
                    <a:pt x="1361" y="1836"/>
                    <a:pt x="1345" y="2066"/>
                    <a:pt x="1345" y="2345"/>
                  </a:cubicBezTo>
                  <a:cubicBezTo>
                    <a:pt x="1329" y="2640"/>
                    <a:pt x="1279" y="3279"/>
                    <a:pt x="2132" y="3344"/>
                  </a:cubicBezTo>
                  <a:cubicBezTo>
                    <a:pt x="2163" y="3347"/>
                    <a:pt x="2193" y="3348"/>
                    <a:pt x="2222" y="3348"/>
                  </a:cubicBezTo>
                  <a:cubicBezTo>
                    <a:pt x="2987" y="3348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800" y="2615"/>
                  </a:cubicBezTo>
                  <a:cubicBezTo>
                    <a:pt x="2345" y="2615"/>
                    <a:pt x="1823" y="2413"/>
                    <a:pt x="1591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5159600" y="4092975"/>
              <a:ext cx="116000" cy="136900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4345" y="1"/>
                  </a:moveTo>
                  <a:lnTo>
                    <a:pt x="4345" y="1"/>
                  </a:lnTo>
                  <a:cubicBezTo>
                    <a:pt x="4443" y="460"/>
                    <a:pt x="4328" y="935"/>
                    <a:pt x="4017" y="1296"/>
                  </a:cubicBezTo>
                  <a:cubicBezTo>
                    <a:pt x="3951" y="1361"/>
                    <a:pt x="3886" y="1427"/>
                    <a:pt x="3820" y="1492"/>
                  </a:cubicBezTo>
                  <a:cubicBezTo>
                    <a:pt x="3033" y="2066"/>
                    <a:pt x="1919" y="1771"/>
                    <a:pt x="1017" y="2410"/>
                  </a:cubicBezTo>
                  <a:cubicBezTo>
                    <a:pt x="116" y="3033"/>
                    <a:pt x="214" y="3951"/>
                    <a:pt x="198" y="4459"/>
                  </a:cubicBezTo>
                  <a:cubicBezTo>
                    <a:pt x="214" y="4803"/>
                    <a:pt x="148" y="5147"/>
                    <a:pt x="1" y="5475"/>
                  </a:cubicBezTo>
                  <a:cubicBezTo>
                    <a:pt x="312" y="5279"/>
                    <a:pt x="476" y="4934"/>
                    <a:pt x="460" y="4574"/>
                  </a:cubicBezTo>
                  <a:cubicBezTo>
                    <a:pt x="460" y="3931"/>
                    <a:pt x="517" y="3202"/>
                    <a:pt x="711" y="3202"/>
                  </a:cubicBezTo>
                  <a:cubicBezTo>
                    <a:pt x="725" y="3202"/>
                    <a:pt x="740" y="3206"/>
                    <a:pt x="755" y="3213"/>
                  </a:cubicBezTo>
                  <a:cubicBezTo>
                    <a:pt x="984" y="3312"/>
                    <a:pt x="804" y="3574"/>
                    <a:pt x="706" y="3721"/>
                  </a:cubicBezTo>
                  <a:cubicBezTo>
                    <a:pt x="624" y="3869"/>
                    <a:pt x="460" y="4541"/>
                    <a:pt x="1181" y="4951"/>
                  </a:cubicBezTo>
                  <a:cubicBezTo>
                    <a:pt x="1181" y="4951"/>
                    <a:pt x="935" y="4426"/>
                    <a:pt x="1345" y="4148"/>
                  </a:cubicBezTo>
                  <a:cubicBezTo>
                    <a:pt x="1738" y="3869"/>
                    <a:pt x="2001" y="3705"/>
                    <a:pt x="1951" y="3115"/>
                  </a:cubicBezTo>
                  <a:cubicBezTo>
                    <a:pt x="1908" y="2611"/>
                    <a:pt x="2244" y="2171"/>
                    <a:pt x="2482" y="2171"/>
                  </a:cubicBezTo>
                  <a:cubicBezTo>
                    <a:pt x="2515" y="2171"/>
                    <a:pt x="2546" y="2179"/>
                    <a:pt x="2574" y="2197"/>
                  </a:cubicBezTo>
                  <a:cubicBezTo>
                    <a:pt x="2804" y="2345"/>
                    <a:pt x="2525" y="2558"/>
                    <a:pt x="2410" y="2607"/>
                  </a:cubicBezTo>
                  <a:cubicBezTo>
                    <a:pt x="2214" y="2722"/>
                    <a:pt x="2181" y="2984"/>
                    <a:pt x="2345" y="3131"/>
                  </a:cubicBezTo>
                  <a:cubicBezTo>
                    <a:pt x="2541" y="3394"/>
                    <a:pt x="2492" y="3705"/>
                    <a:pt x="2214" y="3787"/>
                  </a:cubicBezTo>
                  <a:cubicBezTo>
                    <a:pt x="2214" y="3787"/>
                    <a:pt x="2272" y="3794"/>
                    <a:pt x="2369" y="3794"/>
                  </a:cubicBezTo>
                  <a:cubicBezTo>
                    <a:pt x="2698" y="3794"/>
                    <a:pt x="3471" y="3716"/>
                    <a:pt x="3951" y="3033"/>
                  </a:cubicBezTo>
                  <a:cubicBezTo>
                    <a:pt x="4312" y="2508"/>
                    <a:pt x="4525" y="1918"/>
                    <a:pt x="4590" y="1296"/>
                  </a:cubicBezTo>
                  <a:cubicBezTo>
                    <a:pt x="4640" y="853"/>
                    <a:pt x="4558" y="394"/>
                    <a:pt x="4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4745325" y="4235550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71" y="0"/>
                  </a:moveTo>
                  <a:cubicBezTo>
                    <a:pt x="1547" y="0"/>
                    <a:pt x="1037" y="245"/>
                    <a:pt x="721" y="674"/>
                  </a:cubicBezTo>
                  <a:cubicBezTo>
                    <a:pt x="377" y="1182"/>
                    <a:pt x="312" y="1821"/>
                    <a:pt x="590" y="2362"/>
                  </a:cubicBezTo>
                  <a:cubicBezTo>
                    <a:pt x="824" y="2783"/>
                    <a:pt x="1259" y="3021"/>
                    <a:pt x="1709" y="3021"/>
                  </a:cubicBezTo>
                  <a:cubicBezTo>
                    <a:pt x="1889" y="3021"/>
                    <a:pt x="2072" y="2983"/>
                    <a:pt x="2246" y="2903"/>
                  </a:cubicBezTo>
                  <a:cubicBezTo>
                    <a:pt x="2951" y="2723"/>
                    <a:pt x="3098" y="1788"/>
                    <a:pt x="2475" y="1411"/>
                  </a:cubicBezTo>
                  <a:cubicBezTo>
                    <a:pt x="2391" y="1366"/>
                    <a:pt x="2305" y="1346"/>
                    <a:pt x="2222" y="1346"/>
                  </a:cubicBezTo>
                  <a:cubicBezTo>
                    <a:pt x="1886" y="1346"/>
                    <a:pt x="1606" y="1682"/>
                    <a:pt x="1738" y="2051"/>
                  </a:cubicBezTo>
                  <a:cubicBezTo>
                    <a:pt x="1861" y="2324"/>
                    <a:pt x="2177" y="2347"/>
                    <a:pt x="2317" y="2347"/>
                  </a:cubicBezTo>
                  <a:cubicBezTo>
                    <a:pt x="2345" y="2347"/>
                    <a:pt x="2366" y="2346"/>
                    <a:pt x="2377" y="2346"/>
                  </a:cubicBezTo>
                  <a:cubicBezTo>
                    <a:pt x="2426" y="2346"/>
                    <a:pt x="2443" y="2379"/>
                    <a:pt x="2443" y="2379"/>
                  </a:cubicBezTo>
                  <a:cubicBezTo>
                    <a:pt x="2487" y="2570"/>
                    <a:pt x="2241" y="2866"/>
                    <a:pt x="1776" y="2866"/>
                  </a:cubicBezTo>
                  <a:cubicBezTo>
                    <a:pt x="1722" y="2866"/>
                    <a:pt x="1666" y="2862"/>
                    <a:pt x="1607" y="2854"/>
                  </a:cubicBezTo>
                  <a:cubicBezTo>
                    <a:pt x="1410" y="2805"/>
                    <a:pt x="1230" y="2723"/>
                    <a:pt x="1098" y="2575"/>
                  </a:cubicBezTo>
                  <a:cubicBezTo>
                    <a:pt x="410" y="1936"/>
                    <a:pt x="738" y="559"/>
                    <a:pt x="1754" y="297"/>
                  </a:cubicBezTo>
                  <a:cubicBezTo>
                    <a:pt x="1902" y="256"/>
                    <a:pt x="2053" y="235"/>
                    <a:pt x="2203" y="235"/>
                  </a:cubicBezTo>
                  <a:cubicBezTo>
                    <a:pt x="2352" y="235"/>
                    <a:pt x="2500" y="256"/>
                    <a:pt x="2639" y="297"/>
                  </a:cubicBezTo>
                  <a:cubicBezTo>
                    <a:pt x="2836" y="346"/>
                    <a:pt x="3016" y="428"/>
                    <a:pt x="3164" y="559"/>
                  </a:cubicBezTo>
                  <a:cubicBezTo>
                    <a:pt x="3524" y="838"/>
                    <a:pt x="3737" y="1264"/>
                    <a:pt x="3754" y="1706"/>
                  </a:cubicBezTo>
                  <a:cubicBezTo>
                    <a:pt x="3819" y="2444"/>
                    <a:pt x="3442" y="3182"/>
                    <a:pt x="2869" y="3706"/>
                  </a:cubicBezTo>
                  <a:cubicBezTo>
                    <a:pt x="2295" y="4247"/>
                    <a:pt x="1557" y="4559"/>
                    <a:pt x="984" y="5083"/>
                  </a:cubicBezTo>
                  <a:cubicBezTo>
                    <a:pt x="410" y="5591"/>
                    <a:pt x="66" y="6296"/>
                    <a:pt x="17" y="7066"/>
                  </a:cubicBezTo>
                  <a:cubicBezTo>
                    <a:pt x="0" y="7755"/>
                    <a:pt x="377" y="8492"/>
                    <a:pt x="1049" y="8673"/>
                  </a:cubicBezTo>
                  <a:cubicBezTo>
                    <a:pt x="1180" y="8719"/>
                    <a:pt x="1316" y="8740"/>
                    <a:pt x="1450" y="8740"/>
                  </a:cubicBezTo>
                  <a:cubicBezTo>
                    <a:pt x="1935" y="8740"/>
                    <a:pt x="2396" y="8457"/>
                    <a:pt x="2524" y="8033"/>
                  </a:cubicBezTo>
                  <a:cubicBezTo>
                    <a:pt x="2721" y="7558"/>
                    <a:pt x="2508" y="7001"/>
                    <a:pt x="2049" y="6788"/>
                  </a:cubicBezTo>
                  <a:cubicBezTo>
                    <a:pt x="1924" y="6729"/>
                    <a:pt x="1792" y="6702"/>
                    <a:pt x="1663" y="6702"/>
                  </a:cubicBezTo>
                  <a:cubicBezTo>
                    <a:pt x="1320" y="6702"/>
                    <a:pt x="995" y="6897"/>
                    <a:pt x="853" y="7230"/>
                  </a:cubicBezTo>
                  <a:cubicBezTo>
                    <a:pt x="723" y="7724"/>
                    <a:pt x="1004" y="7991"/>
                    <a:pt x="1315" y="7991"/>
                  </a:cubicBezTo>
                  <a:cubicBezTo>
                    <a:pt x="1396" y="7991"/>
                    <a:pt x="1479" y="7973"/>
                    <a:pt x="1557" y="7935"/>
                  </a:cubicBezTo>
                  <a:cubicBezTo>
                    <a:pt x="1869" y="7771"/>
                    <a:pt x="1934" y="7361"/>
                    <a:pt x="1672" y="7116"/>
                  </a:cubicBezTo>
                  <a:cubicBezTo>
                    <a:pt x="1596" y="7049"/>
                    <a:pt x="1497" y="7015"/>
                    <a:pt x="1395" y="7015"/>
                  </a:cubicBezTo>
                  <a:cubicBezTo>
                    <a:pt x="1323" y="7015"/>
                    <a:pt x="1249" y="7032"/>
                    <a:pt x="1180" y="7066"/>
                  </a:cubicBezTo>
                  <a:cubicBezTo>
                    <a:pt x="1161" y="7078"/>
                    <a:pt x="1149" y="7082"/>
                    <a:pt x="1140" y="7082"/>
                  </a:cubicBezTo>
                  <a:cubicBezTo>
                    <a:pt x="1112" y="7082"/>
                    <a:pt x="1131" y="7034"/>
                    <a:pt x="1131" y="7034"/>
                  </a:cubicBezTo>
                  <a:cubicBezTo>
                    <a:pt x="1230" y="6812"/>
                    <a:pt x="1512" y="6785"/>
                    <a:pt x="1648" y="6785"/>
                  </a:cubicBezTo>
                  <a:cubicBezTo>
                    <a:pt x="1693" y="6785"/>
                    <a:pt x="1721" y="6788"/>
                    <a:pt x="1721" y="6788"/>
                  </a:cubicBezTo>
                  <a:cubicBezTo>
                    <a:pt x="1820" y="6788"/>
                    <a:pt x="1918" y="6804"/>
                    <a:pt x="2000" y="6837"/>
                  </a:cubicBezTo>
                  <a:cubicBezTo>
                    <a:pt x="2443" y="7034"/>
                    <a:pt x="2656" y="7558"/>
                    <a:pt x="2443" y="8001"/>
                  </a:cubicBezTo>
                  <a:cubicBezTo>
                    <a:pt x="2315" y="8384"/>
                    <a:pt x="1908" y="8638"/>
                    <a:pt x="1463" y="8638"/>
                  </a:cubicBezTo>
                  <a:cubicBezTo>
                    <a:pt x="1337" y="8638"/>
                    <a:pt x="1208" y="8618"/>
                    <a:pt x="1082" y="8574"/>
                  </a:cubicBezTo>
                  <a:cubicBezTo>
                    <a:pt x="492" y="8361"/>
                    <a:pt x="148" y="7722"/>
                    <a:pt x="181" y="7050"/>
                  </a:cubicBezTo>
                  <a:cubicBezTo>
                    <a:pt x="230" y="6345"/>
                    <a:pt x="558" y="5690"/>
                    <a:pt x="1098" y="5214"/>
                  </a:cubicBezTo>
                  <a:cubicBezTo>
                    <a:pt x="1639" y="4706"/>
                    <a:pt x="2393" y="4427"/>
                    <a:pt x="2983" y="3837"/>
                  </a:cubicBezTo>
                  <a:cubicBezTo>
                    <a:pt x="3590" y="3280"/>
                    <a:pt x="4000" y="2493"/>
                    <a:pt x="3918" y="1690"/>
                  </a:cubicBezTo>
                  <a:cubicBezTo>
                    <a:pt x="3852" y="920"/>
                    <a:pt x="3311" y="264"/>
                    <a:pt x="2541" y="67"/>
                  </a:cubicBezTo>
                  <a:cubicBezTo>
                    <a:pt x="2386" y="22"/>
                    <a:pt x="2228" y="0"/>
                    <a:pt x="20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4746950" y="4318350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94" y="66"/>
                    <a:pt x="1361" y="165"/>
                  </a:cubicBezTo>
                  <a:cubicBezTo>
                    <a:pt x="1346" y="241"/>
                    <a:pt x="1247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7" y="329"/>
                    <a:pt x="1" y="394"/>
                    <a:pt x="66" y="2410"/>
                  </a:cubicBezTo>
                  <a:cubicBezTo>
                    <a:pt x="66" y="2410"/>
                    <a:pt x="132" y="1673"/>
                    <a:pt x="771" y="1394"/>
                  </a:cubicBezTo>
                  <a:cubicBezTo>
                    <a:pt x="1394" y="1115"/>
                    <a:pt x="1722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764575" y="4140525"/>
              <a:ext cx="159425" cy="250800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cubicBezTo>
                    <a:pt x="2885" y="656"/>
                    <a:pt x="4164" y="2180"/>
                    <a:pt x="4262" y="4409"/>
                  </a:cubicBezTo>
                  <a:cubicBezTo>
                    <a:pt x="4344" y="6261"/>
                    <a:pt x="3262" y="7966"/>
                    <a:pt x="1558" y="8687"/>
                  </a:cubicBezTo>
                  <a:cubicBezTo>
                    <a:pt x="230" y="9212"/>
                    <a:pt x="1" y="10031"/>
                    <a:pt x="1" y="10031"/>
                  </a:cubicBezTo>
                  <a:cubicBezTo>
                    <a:pt x="310" y="9488"/>
                    <a:pt x="668" y="9314"/>
                    <a:pt x="972" y="9314"/>
                  </a:cubicBezTo>
                  <a:cubicBezTo>
                    <a:pt x="1200" y="9314"/>
                    <a:pt x="1399" y="9411"/>
                    <a:pt x="1525" y="9523"/>
                  </a:cubicBezTo>
                  <a:cubicBezTo>
                    <a:pt x="1627" y="9625"/>
                    <a:pt x="1727" y="9657"/>
                    <a:pt x="1822" y="9657"/>
                  </a:cubicBezTo>
                  <a:cubicBezTo>
                    <a:pt x="1978" y="9657"/>
                    <a:pt x="2122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59" y="9589"/>
                    <a:pt x="2328" y="9786"/>
                    <a:pt x="2328" y="9786"/>
                  </a:cubicBezTo>
                  <a:cubicBezTo>
                    <a:pt x="2656" y="9638"/>
                    <a:pt x="2771" y="9228"/>
                    <a:pt x="2558" y="8917"/>
                  </a:cubicBezTo>
                  <a:cubicBezTo>
                    <a:pt x="2472" y="8774"/>
                    <a:pt x="2299" y="8681"/>
                    <a:pt x="2126" y="8681"/>
                  </a:cubicBezTo>
                  <a:cubicBezTo>
                    <a:pt x="2101" y="8681"/>
                    <a:pt x="2075" y="8683"/>
                    <a:pt x="2050" y="8687"/>
                  </a:cubicBezTo>
                  <a:lnTo>
                    <a:pt x="2050" y="8687"/>
                  </a:lnTo>
                  <a:cubicBezTo>
                    <a:pt x="2055" y="8687"/>
                    <a:pt x="2275" y="8645"/>
                    <a:pt x="3295" y="7786"/>
                  </a:cubicBezTo>
                  <a:cubicBezTo>
                    <a:pt x="4590" y="6737"/>
                    <a:pt x="4525" y="7097"/>
                    <a:pt x="5459" y="6606"/>
                  </a:cubicBezTo>
                  <a:cubicBezTo>
                    <a:pt x="6377" y="6114"/>
                    <a:pt x="6065" y="5131"/>
                    <a:pt x="6065" y="5130"/>
                  </a:cubicBezTo>
                  <a:lnTo>
                    <a:pt x="6065" y="5130"/>
                  </a:lnTo>
                  <a:cubicBezTo>
                    <a:pt x="6020" y="5252"/>
                    <a:pt x="5960" y="5429"/>
                    <a:pt x="5498" y="5429"/>
                  </a:cubicBezTo>
                  <a:cubicBezTo>
                    <a:pt x="5460" y="5429"/>
                    <a:pt x="5420" y="5428"/>
                    <a:pt x="5377" y="5426"/>
                  </a:cubicBezTo>
                  <a:cubicBezTo>
                    <a:pt x="5351" y="5423"/>
                    <a:pt x="5326" y="5422"/>
                    <a:pt x="5301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12" y="6163"/>
                    <a:pt x="4213" y="6245"/>
                  </a:cubicBezTo>
                  <a:cubicBezTo>
                    <a:pt x="4541" y="5901"/>
                    <a:pt x="4607" y="5130"/>
                    <a:pt x="4705" y="4491"/>
                  </a:cubicBezTo>
                  <a:cubicBezTo>
                    <a:pt x="4803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9" y="2655"/>
                  </a:cubicBezTo>
                  <a:cubicBezTo>
                    <a:pt x="5836" y="2508"/>
                    <a:pt x="5852" y="2360"/>
                    <a:pt x="5885" y="2213"/>
                  </a:cubicBezTo>
                  <a:lnTo>
                    <a:pt x="5885" y="2213"/>
                  </a:lnTo>
                  <a:cubicBezTo>
                    <a:pt x="5885" y="2213"/>
                    <a:pt x="5852" y="2328"/>
                    <a:pt x="5459" y="2377"/>
                  </a:cubicBezTo>
                  <a:cubicBezTo>
                    <a:pt x="5147" y="2426"/>
                    <a:pt x="4902" y="2655"/>
                    <a:pt x="4852" y="2967"/>
                  </a:cubicBezTo>
                  <a:cubicBezTo>
                    <a:pt x="4852" y="3113"/>
                    <a:pt x="4755" y="3293"/>
                    <a:pt x="4613" y="3293"/>
                  </a:cubicBezTo>
                  <a:cubicBezTo>
                    <a:pt x="4580" y="3293"/>
                    <a:pt x="4545" y="3283"/>
                    <a:pt x="4508" y="3262"/>
                  </a:cubicBezTo>
                  <a:cubicBezTo>
                    <a:pt x="4328" y="3164"/>
                    <a:pt x="4393" y="2868"/>
                    <a:pt x="4393" y="2868"/>
                  </a:cubicBezTo>
                  <a:cubicBezTo>
                    <a:pt x="4607" y="2295"/>
                    <a:pt x="5180" y="2508"/>
                    <a:pt x="5623" y="1819"/>
                  </a:cubicBezTo>
                  <a:cubicBezTo>
                    <a:pt x="6033" y="1213"/>
                    <a:pt x="5475" y="574"/>
                    <a:pt x="5279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45325" y="40663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705" y="0"/>
                  </a:moveTo>
                  <a:cubicBezTo>
                    <a:pt x="705" y="0"/>
                    <a:pt x="66" y="197"/>
                    <a:pt x="213" y="1082"/>
                  </a:cubicBezTo>
                  <a:cubicBezTo>
                    <a:pt x="312" y="1574"/>
                    <a:pt x="558" y="2033"/>
                    <a:pt x="935" y="2377"/>
                  </a:cubicBezTo>
                  <a:cubicBezTo>
                    <a:pt x="1131" y="2574"/>
                    <a:pt x="1328" y="2738"/>
                    <a:pt x="1475" y="2901"/>
                  </a:cubicBezTo>
                  <a:cubicBezTo>
                    <a:pt x="1803" y="3278"/>
                    <a:pt x="2475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82" y="6950"/>
                    <a:pt x="1213" y="6147"/>
                  </a:cubicBezTo>
                  <a:cubicBezTo>
                    <a:pt x="2524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115" y="2377"/>
                  </a:cubicBezTo>
                  <a:cubicBezTo>
                    <a:pt x="1475" y="1246"/>
                    <a:pt x="410" y="984"/>
                    <a:pt x="7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518700" y="4389875"/>
              <a:ext cx="226650" cy="158050"/>
            </a:xfrm>
            <a:custGeom>
              <a:avLst/>
              <a:gdLst/>
              <a:ahLst/>
              <a:cxnLst/>
              <a:rect l="l" t="t" r="r" b="b"/>
              <a:pathLst>
                <a:path w="9066" h="6322" extrusionOk="0">
                  <a:moveTo>
                    <a:pt x="1992" y="0"/>
                  </a:moveTo>
                  <a:cubicBezTo>
                    <a:pt x="1079" y="0"/>
                    <a:pt x="66" y="656"/>
                    <a:pt x="34" y="1860"/>
                  </a:cubicBezTo>
                  <a:cubicBezTo>
                    <a:pt x="1" y="2729"/>
                    <a:pt x="460" y="3532"/>
                    <a:pt x="1247" y="3942"/>
                  </a:cubicBezTo>
                  <a:cubicBezTo>
                    <a:pt x="1740" y="4199"/>
                    <a:pt x="2292" y="4302"/>
                    <a:pt x="2857" y="4302"/>
                  </a:cubicBezTo>
                  <a:cubicBezTo>
                    <a:pt x="3193" y="4302"/>
                    <a:pt x="3533" y="4266"/>
                    <a:pt x="3869" y="4204"/>
                  </a:cubicBezTo>
                  <a:cubicBezTo>
                    <a:pt x="4754" y="3975"/>
                    <a:pt x="5574" y="3631"/>
                    <a:pt x="6393" y="3434"/>
                  </a:cubicBezTo>
                  <a:cubicBezTo>
                    <a:pt x="6594" y="3381"/>
                    <a:pt x="6800" y="3354"/>
                    <a:pt x="7003" y="3354"/>
                  </a:cubicBezTo>
                  <a:cubicBezTo>
                    <a:pt x="7612" y="3354"/>
                    <a:pt x="8192" y="3594"/>
                    <a:pt x="8524" y="4073"/>
                  </a:cubicBezTo>
                  <a:cubicBezTo>
                    <a:pt x="8967" y="4647"/>
                    <a:pt x="9000" y="5581"/>
                    <a:pt x="8459" y="5991"/>
                  </a:cubicBezTo>
                  <a:cubicBezTo>
                    <a:pt x="8248" y="6144"/>
                    <a:pt x="7996" y="6215"/>
                    <a:pt x="7751" y="6215"/>
                  </a:cubicBezTo>
                  <a:cubicBezTo>
                    <a:pt x="7367" y="6215"/>
                    <a:pt x="7003" y="6039"/>
                    <a:pt x="6852" y="5729"/>
                  </a:cubicBezTo>
                  <a:cubicBezTo>
                    <a:pt x="6541" y="5237"/>
                    <a:pt x="6787" y="4581"/>
                    <a:pt x="7246" y="4467"/>
                  </a:cubicBezTo>
                  <a:cubicBezTo>
                    <a:pt x="7343" y="4423"/>
                    <a:pt x="7444" y="4402"/>
                    <a:pt x="7543" y="4402"/>
                  </a:cubicBezTo>
                  <a:cubicBezTo>
                    <a:pt x="7775" y="4402"/>
                    <a:pt x="7998" y="4517"/>
                    <a:pt x="8147" y="4713"/>
                  </a:cubicBezTo>
                  <a:cubicBezTo>
                    <a:pt x="8246" y="4893"/>
                    <a:pt x="8246" y="5106"/>
                    <a:pt x="8180" y="5286"/>
                  </a:cubicBezTo>
                  <a:cubicBezTo>
                    <a:pt x="8167" y="5325"/>
                    <a:pt x="8114" y="5404"/>
                    <a:pt x="8067" y="5404"/>
                  </a:cubicBezTo>
                  <a:cubicBezTo>
                    <a:pt x="8055" y="5404"/>
                    <a:pt x="8043" y="5399"/>
                    <a:pt x="8033" y="5385"/>
                  </a:cubicBezTo>
                  <a:cubicBezTo>
                    <a:pt x="7967" y="5335"/>
                    <a:pt x="8033" y="4975"/>
                    <a:pt x="7656" y="4926"/>
                  </a:cubicBezTo>
                  <a:cubicBezTo>
                    <a:pt x="7642" y="4924"/>
                    <a:pt x="7628" y="4923"/>
                    <a:pt x="7615" y="4923"/>
                  </a:cubicBezTo>
                  <a:cubicBezTo>
                    <a:pt x="7284" y="4923"/>
                    <a:pt x="7161" y="5489"/>
                    <a:pt x="7508" y="5630"/>
                  </a:cubicBezTo>
                  <a:cubicBezTo>
                    <a:pt x="7581" y="5663"/>
                    <a:pt x="7657" y="5678"/>
                    <a:pt x="7732" y="5678"/>
                  </a:cubicBezTo>
                  <a:cubicBezTo>
                    <a:pt x="7958" y="5678"/>
                    <a:pt x="8168" y="5537"/>
                    <a:pt x="8229" y="5303"/>
                  </a:cubicBezTo>
                  <a:lnTo>
                    <a:pt x="8229" y="5286"/>
                  </a:lnTo>
                  <a:cubicBezTo>
                    <a:pt x="8246" y="5270"/>
                    <a:pt x="8246" y="5253"/>
                    <a:pt x="8246" y="5237"/>
                  </a:cubicBezTo>
                  <a:lnTo>
                    <a:pt x="8246" y="5221"/>
                  </a:lnTo>
                  <a:cubicBezTo>
                    <a:pt x="8278" y="5106"/>
                    <a:pt x="8262" y="4975"/>
                    <a:pt x="8229" y="4844"/>
                  </a:cubicBezTo>
                  <a:cubicBezTo>
                    <a:pt x="8116" y="4541"/>
                    <a:pt x="7818" y="4345"/>
                    <a:pt x="7501" y="4345"/>
                  </a:cubicBezTo>
                  <a:cubicBezTo>
                    <a:pt x="7405" y="4345"/>
                    <a:pt x="7308" y="4363"/>
                    <a:pt x="7213" y="4401"/>
                  </a:cubicBezTo>
                  <a:cubicBezTo>
                    <a:pt x="6721" y="4532"/>
                    <a:pt x="6426" y="5221"/>
                    <a:pt x="6770" y="5778"/>
                  </a:cubicBezTo>
                  <a:cubicBezTo>
                    <a:pt x="6942" y="6121"/>
                    <a:pt x="7350" y="6321"/>
                    <a:pt x="7771" y="6321"/>
                  </a:cubicBezTo>
                  <a:cubicBezTo>
                    <a:pt x="8035" y="6321"/>
                    <a:pt x="8304" y="6243"/>
                    <a:pt x="8524" y="6073"/>
                  </a:cubicBezTo>
                  <a:cubicBezTo>
                    <a:pt x="8967" y="5745"/>
                    <a:pt x="9065" y="5139"/>
                    <a:pt x="8918" y="4581"/>
                  </a:cubicBezTo>
                  <a:cubicBezTo>
                    <a:pt x="8819" y="4057"/>
                    <a:pt x="8459" y="3172"/>
                    <a:pt x="7197" y="2893"/>
                  </a:cubicBezTo>
                  <a:cubicBezTo>
                    <a:pt x="7051" y="2861"/>
                    <a:pt x="6903" y="2846"/>
                    <a:pt x="6752" y="2846"/>
                  </a:cubicBezTo>
                  <a:cubicBezTo>
                    <a:pt x="5422" y="2846"/>
                    <a:pt x="3882" y="3984"/>
                    <a:pt x="2307" y="3984"/>
                  </a:cubicBezTo>
                  <a:cubicBezTo>
                    <a:pt x="2085" y="3984"/>
                    <a:pt x="1863" y="3961"/>
                    <a:pt x="1640" y="3909"/>
                  </a:cubicBezTo>
                  <a:cubicBezTo>
                    <a:pt x="1542" y="3877"/>
                    <a:pt x="1460" y="3860"/>
                    <a:pt x="1361" y="3827"/>
                  </a:cubicBezTo>
                  <a:lnTo>
                    <a:pt x="1312" y="3795"/>
                  </a:lnTo>
                  <a:cubicBezTo>
                    <a:pt x="591" y="3418"/>
                    <a:pt x="148" y="2664"/>
                    <a:pt x="181" y="1860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7"/>
                    <a:pt x="3099" y="566"/>
                  </a:cubicBezTo>
                  <a:cubicBezTo>
                    <a:pt x="3558" y="1025"/>
                    <a:pt x="3525" y="1779"/>
                    <a:pt x="3017" y="2188"/>
                  </a:cubicBezTo>
                  <a:cubicBezTo>
                    <a:pt x="2935" y="2237"/>
                    <a:pt x="2853" y="2287"/>
                    <a:pt x="2755" y="2303"/>
                  </a:cubicBezTo>
                  <a:cubicBezTo>
                    <a:pt x="2694" y="2320"/>
                    <a:pt x="2632" y="2328"/>
                    <a:pt x="2569" y="2328"/>
                  </a:cubicBezTo>
                  <a:cubicBezTo>
                    <a:pt x="2392" y="2328"/>
                    <a:pt x="2211" y="2264"/>
                    <a:pt x="2066" y="2156"/>
                  </a:cubicBezTo>
                  <a:cubicBezTo>
                    <a:pt x="1935" y="2074"/>
                    <a:pt x="1886" y="1926"/>
                    <a:pt x="1919" y="1779"/>
                  </a:cubicBezTo>
                  <a:lnTo>
                    <a:pt x="1919" y="1779"/>
                  </a:lnTo>
                  <a:cubicBezTo>
                    <a:pt x="1994" y="1854"/>
                    <a:pt x="2098" y="1894"/>
                    <a:pt x="2202" y="1894"/>
                  </a:cubicBezTo>
                  <a:cubicBezTo>
                    <a:pt x="2256" y="1894"/>
                    <a:pt x="2311" y="1883"/>
                    <a:pt x="2361" y="1860"/>
                  </a:cubicBezTo>
                  <a:cubicBezTo>
                    <a:pt x="2591" y="1729"/>
                    <a:pt x="2525" y="1320"/>
                    <a:pt x="2214" y="1221"/>
                  </a:cubicBezTo>
                  <a:cubicBezTo>
                    <a:pt x="2186" y="1214"/>
                    <a:pt x="2159" y="1211"/>
                    <a:pt x="2132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60" y="2317"/>
                    <a:pt x="2262" y="2400"/>
                    <a:pt x="2470" y="2400"/>
                  </a:cubicBezTo>
                  <a:cubicBezTo>
                    <a:pt x="2543" y="2400"/>
                    <a:pt x="2616" y="2390"/>
                    <a:pt x="2689" y="2369"/>
                  </a:cubicBezTo>
                  <a:cubicBezTo>
                    <a:pt x="2722" y="2369"/>
                    <a:pt x="2755" y="2369"/>
                    <a:pt x="2787" y="2352"/>
                  </a:cubicBezTo>
                  <a:lnTo>
                    <a:pt x="2853" y="2336"/>
                  </a:lnTo>
                  <a:lnTo>
                    <a:pt x="2886" y="2319"/>
                  </a:lnTo>
                  <a:cubicBezTo>
                    <a:pt x="3050" y="2254"/>
                    <a:pt x="3164" y="2139"/>
                    <a:pt x="3263" y="2008"/>
                  </a:cubicBezTo>
                  <a:cubicBezTo>
                    <a:pt x="3591" y="1549"/>
                    <a:pt x="3541" y="910"/>
                    <a:pt x="3148" y="500"/>
                  </a:cubicBezTo>
                  <a:cubicBezTo>
                    <a:pt x="2876" y="163"/>
                    <a:pt x="2446" y="0"/>
                    <a:pt x="19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557225" y="44797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8" y="1"/>
                    <a:pt x="4969" y="45"/>
                    <a:pt x="4623" y="168"/>
                  </a:cubicBezTo>
                  <a:cubicBezTo>
                    <a:pt x="3779" y="468"/>
                    <a:pt x="2593" y="1030"/>
                    <a:pt x="1426" y="1030"/>
                  </a:cubicBezTo>
                  <a:cubicBezTo>
                    <a:pt x="939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82" y="1334"/>
                    <a:pt x="1361" y="1334"/>
                  </a:cubicBezTo>
                  <a:cubicBezTo>
                    <a:pt x="1388" y="1334"/>
                    <a:pt x="1415" y="1333"/>
                    <a:pt x="1443" y="1332"/>
                  </a:cubicBezTo>
                  <a:cubicBezTo>
                    <a:pt x="1955" y="1295"/>
                    <a:pt x="2186" y="1159"/>
                    <a:pt x="2325" y="1159"/>
                  </a:cubicBezTo>
                  <a:cubicBezTo>
                    <a:pt x="2372" y="1159"/>
                    <a:pt x="2409" y="1175"/>
                    <a:pt x="2443" y="1217"/>
                  </a:cubicBezTo>
                  <a:cubicBezTo>
                    <a:pt x="2504" y="1315"/>
                    <a:pt x="2410" y="1367"/>
                    <a:pt x="2271" y="1367"/>
                  </a:cubicBezTo>
                  <a:cubicBezTo>
                    <a:pt x="2223" y="1367"/>
                    <a:pt x="2170" y="1361"/>
                    <a:pt x="2115" y="1348"/>
                  </a:cubicBezTo>
                  <a:cubicBezTo>
                    <a:pt x="2068" y="1332"/>
                    <a:pt x="2019" y="1325"/>
                    <a:pt x="1970" y="1325"/>
                  </a:cubicBezTo>
                  <a:cubicBezTo>
                    <a:pt x="1868" y="1325"/>
                    <a:pt x="1767" y="1358"/>
                    <a:pt x="1689" y="1414"/>
                  </a:cubicBezTo>
                  <a:cubicBezTo>
                    <a:pt x="1511" y="1575"/>
                    <a:pt x="1715" y="2102"/>
                    <a:pt x="1345" y="2102"/>
                  </a:cubicBezTo>
                  <a:cubicBezTo>
                    <a:pt x="1340" y="2102"/>
                    <a:pt x="1334" y="2102"/>
                    <a:pt x="1328" y="2102"/>
                  </a:cubicBezTo>
                  <a:lnTo>
                    <a:pt x="1328" y="2102"/>
                  </a:lnTo>
                  <a:cubicBezTo>
                    <a:pt x="1328" y="2102"/>
                    <a:pt x="1623" y="2462"/>
                    <a:pt x="2054" y="2462"/>
                  </a:cubicBezTo>
                  <a:cubicBezTo>
                    <a:pt x="2198" y="2462"/>
                    <a:pt x="2357" y="2422"/>
                    <a:pt x="2525" y="2315"/>
                  </a:cubicBezTo>
                  <a:cubicBezTo>
                    <a:pt x="3197" y="1873"/>
                    <a:pt x="2820" y="1381"/>
                    <a:pt x="3082" y="1250"/>
                  </a:cubicBezTo>
                  <a:cubicBezTo>
                    <a:pt x="3125" y="1227"/>
                    <a:pt x="3167" y="1216"/>
                    <a:pt x="3206" y="1216"/>
                  </a:cubicBezTo>
                  <a:cubicBezTo>
                    <a:pt x="3389" y="1216"/>
                    <a:pt x="3501" y="1446"/>
                    <a:pt x="3312" y="1676"/>
                  </a:cubicBezTo>
                  <a:cubicBezTo>
                    <a:pt x="3082" y="1938"/>
                    <a:pt x="2230" y="2889"/>
                    <a:pt x="3558" y="3708"/>
                  </a:cubicBezTo>
                  <a:cubicBezTo>
                    <a:pt x="3558" y="3708"/>
                    <a:pt x="3377" y="3249"/>
                    <a:pt x="3738" y="3086"/>
                  </a:cubicBezTo>
                  <a:cubicBezTo>
                    <a:pt x="4098" y="2922"/>
                    <a:pt x="4820" y="2709"/>
                    <a:pt x="4721" y="2200"/>
                  </a:cubicBezTo>
                  <a:cubicBezTo>
                    <a:pt x="4623" y="1709"/>
                    <a:pt x="4246" y="955"/>
                    <a:pt x="4852" y="512"/>
                  </a:cubicBezTo>
                  <a:cubicBezTo>
                    <a:pt x="5204" y="248"/>
                    <a:pt x="5510" y="147"/>
                    <a:pt x="5817" y="147"/>
                  </a:cubicBezTo>
                  <a:cubicBezTo>
                    <a:pt x="6025" y="147"/>
                    <a:pt x="6234" y="193"/>
                    <a:pt x="6459" y="266"/>
                  </a:cubicBezTo>
                  <a:cubicBezTo>
                    <a:pt x="6459" y="266"/>
                    <a:pt x="6136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4587150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6" y="0"/>
                  </a:moveTo>
                  <a:cubicBezTo>
                    <a:pt x="496" y="0"/>
                    <a:pt x="0" y="123"/>
                    <a:pt x="0" y="123"/>
                  </a:cubicBezTo>
                  <a:cubicBezTo>
                    <a:pt x="0" y="123"/>
                    <a:pt x="951" y="205"/>
                    <a:pt x="1197" y="549"/>
                  </a:cubicBezTo>
                  <a:cubicBezTo>
                    <a:pt x="1361" y="746"/>
                    <a:pt x="1426" y="1025"/>
                    <a:pt x="1344" y="1270"/>
                  </a:cubicBezTo>
                  <a:cubicBezTo>
                    <a:pt x="1295" y="1500"/>
                    <a:pt x="1180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6" y="1762"/>
                    <a:pt x="2738" y="615"/>
                  </a:cubicBezTo>
                  <a:cubicBezTo>
                    <a:pt x="2361" y="123"/>
                    <a:pt x="1676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4551900" y="4321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4"/>
                    <a:pt x="738" y="689"/>
                    <a:pt x="804" y="1427"/>
                  </a:cubicBezTo>
                  <a:cubicBezTo>
                    <a:pt x="869" y="2164"/>
                    <a:pt x="1" y="2623"/>
                    <a:pt x="1" y="2623"/>
                  </a:cubicBezTo>
                  <a:cubicBezTo>
                    <a:pt x="591" y="2410"/>
                    <a:pt x="1754" y="2672"/>
                    <a:pt x="2000" y="2017"/>
                  </a:cubicBezTo>
                  <a:cubicBezTo>
                    <a:pt x="2263" y="1345"/>
                    <a:pt x="1623" y="918"/>
                    <a:pt x="1263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4467075" y="4350325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6" y="78"/>
                    <a:pt x="2607" y="125"/>
                    <a:pt x="2487" y="125"/>
                  </a:cubicBezTo>
                  <a:cubicBezTo>
                    <a:pt x="2456" y="125"/>
                    <a:pt x="2424" y="122"/>
                    <a:pt x="2394" y="115"/>
                  </a:cubicBezTo>
                  <a:cubicBezTo>
                    <a:pt x="2340" y="104"/>
                    <a:pt x="2263" y="96"/>
                    <a:pt x="2174" y="96"/>
                  </a:cubicBezTo>
                  <a:cubicBezTo>
                    <a:pt x="1857" y="96"/>
                    <a:pt x="1383" y="203"/>
                    <a:pt x="1230" y="689"/>
                  </a:cubicBezTo>
                  <a:cubicBezTo>
                    <a:pt x="1050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6" y="2492"/>
                  </a:cubicBezTo>
                  <a:cubicBezTo>
                    <a:pt x="1442" y="2509"/>
                    <a:pt x="1406" y="2517"/>
                    <a:pt x="1372" y="2517"/>
                  </a:cubicBezTo>
                  <a:cubicBezTo>
                    <a:pt x="1209" y="2517"/>
                    <a:pt x="1067" y="2343"/>
                    <a:pt x="1148" y="2180"/>
                  </a:cubicBezTo>
                  <a:cubicBezTo>
                    <a:pt x="1235" y="1947"/>
                    <a:pt x="1051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5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77" y="3344"/>
                    <a:pt x="1738" y="4033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7"/>
                    <a:pt x="3197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4362175" y="419165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3" y="0"/>
                  </a:moveTo>
                  <a:cubicBezTo>
                    <a:pt x="2282" y="0"/>
                    <a:pt x="2181" y="7"/>
                    <a:pt x="2082" y="20"/>
                  </a:cubicBezTo>
                  <a:cubicBezTo>
                    <a:pt x="754" y="168"/>
                    <a:pt x="0" y="1971"/>
                    <a:pt x="787" y="3233"/>
                  </a:cubicBezTo>
                  <a:cubicBezTo>
                    <a:pt x="1382" y="4176"/>
                    <a:pt x="2426" y="4477"/>
                    <a:pt x="3385" y="4477"/>
                  </a:cubicBezTo>
                  <a:cubicBezTo>
                    <a:pt x="3510" y="4477"/>
                    <a:pt x="3633" y="4472"/>
                    <a:pt x="3754" y="4462"/>
                  </a:cubicBezTo>
                  <a:cubicBezTo>
                    <a:pt x="3951" y="4462"/>
                    <a:pt x="4197" y="4430"/>
                    <a:pt x="4442" y="4397"/>
                  </a:cubicBezTo>
                  <a:cubicBezTo>
                    <a:pt x="4442" y="4397"/>
                    <a:pt x="4632" y="4367"/>
                    <a:pt x="4920" y="4367"/>
                  </a:cubicBezTo>
                  <a:cubicBezTo>
                    <a:pt x="5406" y="4367"/>
                    <a:pt x="6172" y="4452"/>
                    <a:pt x="6770" y="4905"/>
                  </a:cubicBezTo>
                  <a:cubicBezTo>
                    <a:pt x="7163" y="5233"/>
                    <a:pt x="7426" y="5708"/>
                    <a:pt x="7508" y="6216"/>
                  </a:cubicBezTo>
                  <a:cubicBezTo>
                    <a:pt x="7508" y="6216"/>
                    <a:pt x="7671" y="7413"/>
                    <a:pt x="7098" y="8068"/>
                  </a:cubicBezTo>
                  <a:lnTo>
                    <a:pt x="7065" y="8101"/>
                  </a:lnTo>
                  <a:cubicBezTo>
                    <a:pt x="7065" y="8101"/>
                    <a:pt x="8114" y="7577"/>
                    <a:pt x="7983" y="5970"/>
                  </a:cubicBezTo>
                  <a:cubicBezTo>
                    <a:pt x="7875" y="4663"/>
                    <a:pt x="6826" y="4010"/>
                    <a:pt x="5509" y="4010"/>
                  </a:cubicBezTo>
                  <a:cubicBezTo>
                    <a:pt x="5224" y="4010"/>
                    <a:pt x="4926" y="4040"/>
                    <a:pt x="4623" y="4102"/>
                  </a:cubicBezTo>
                  <a:cubicBezTo>
                    <a:pt x="4125" y="4193"/>
                    <a:pt x="3679" y="4239"/>
                    <a:pt x="3277" y="4239"/>
                  </a:cubicBezTo>
                  <a:cubicBezTo>
                    <a:pt x="2738" y="4239"/>
                    <a:pt x="2280" y="4156"/>
                    <a:pt x="1885" y="3987"/>
                  </a:cubicBezTo>
                  <a:cubicBezTo>
                    <a:pt x="1492" y="3807"/>
                    <a:pt x="1164" y="3512"/>
                    <a:pt x="918" y="3135"/>
                  </a:cubicBezTo>
                  <a:cubicBezTo>
                    <a:pt x="197" y="1987"/>
                    <a:pt x="885" y="299"/>
                    <a:pt x="2098" y="151"/>
                  </a:cubicBezTo>
                  <a:cubicBezTo>
                    <a:pt x="2199" y="137"/>
                    <a:pt x="2301" y="130"/>
                    <a:pt x="2401" y="130"/>
                  </a:cubicBezTo>
                  <a:cubicBezTo>
                    <a:pt x="2876" y="130"/>
                    <a:pt x="3333" y="292"/>
                    <a:pt x="3590" y="643"/>
                  </a:cubicBezTo>
                  <a:cubicBezTo>
                    <a:pt x="3885" y="1037"/>
                    <a:pt x="3934" y="1545"/>
                    <a:pt x="3738" y="1987"/>
                  </a:cubicBezTo>
                  <a:cubicBezTo>
                    <a:pt x="3576" y="2336"/>
                    <a:pt x="3239" y="2543"/>
                    <a:pt x="2879" y="2543"/>
                  </a:cubicBezTo>
                  <a:cubicBezTo>
                    <a:pt x="2800" y="2543"/>
                    <a:pt x="2719" y="2533"/>
                    <a:pt x="2639" y="2512"/>
                  </a:cubicBezTo>
                  <a:cubicBezTo>
                    <a:pt x="2197" y="2397"/>
                    <a:pt x="2033" y="1971"/>
                    <a:pt x="2361" y="1905"/>
                  </a:cubicBezTo>
                  <a:cubicBezTo>
                    <a:pt x="2770" y="1840"/>
                    <a:pt x="2852" y="1496"/>
                    <a:pt x="2705" y="1200"/>
                  </a:cubicBezTo>
                  <a:cubicBezTo>
                    <a:pt x="2645" y="1088"/>
                    <a:pt x="2513" y="1023"/>
                    <a:pt x="2371" y="1023"/>
                  </a:cubicBezTo>
                  <a:cubicBezTo>
                    <a:pt x="2161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2" y="2233"/>
                  </a:cubicBezTo>
                  <a:cubicBezTo>
                    <a:pt x="2250" y="2427"/>
                    <a:pt x="2587" y="2590"/>
                    <a:pt x="2933" y="2590"/>
                  </a:cubicBezTo>
                  <a:cubicBezTo>
                    <a:pt x="3260" y="2590"/>
                    <a:pt x="3596" y="2443"/>
                    <a:pt x="3803" y="2036"/>
                  </a:cubicBezTo>
                  <a:cubicBezTo>
                    <a:pt x="4049" y="1561"/>
                    <a:pt x="4000" y="987"/>
                    <a:pt x="3688" y="561"/>
                  </a:cubicBezTo>
                  <a:cubicBezTo>
                    <a:pt x="3401" y="178"/>
                    <a:pt x="2895" y="0"/>
                    <a:pt x="23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4394550" y="4307825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3587" y="0"/>
                  </a:moveTo>
                  <a:cubicBezTo>
                    <a:pt x="3290" y="0"/>
                    <a:pt x="2939" y="42"/>
                    <a:pt x="2541" y="160"/>
                  </a:cubicBezTo>
                  <a:cubicBezTo>
                    <a:pt x="1970" y="329"/>
                    <a:pt x="1487" y="392"/>
                    <a:pt x="1093" y="392"/>
                  </a:cubicBezTo>
                  <a:cubicBezTo>
                    <a:pt x="571" y="392"/>
                    <a:pt x="206" y="281"/>
                    <a:pt x="0" y="160"/>
                  </a:cubicBezTo>
                  <a:lnTo>
                    <a:pt x="0" y="160"/>
                  </a:lnTo>
                  <a:cubicBezTo>
                    <a:pt x="148" y="274"/>
                    <a:pt x="262" y="389"/>
                    <a:pt x="377" y="537"/>
                  </a:cubicBezTo>
                  <a:cubicBezTo>
                    <a:pt x="453" y="643"/>
                    <a:pt x="612" y="1405"/>
                    <a:pt x="1204" y="1405"/>
                  </a:cubicBezTo>
                  <a:cubicBezTo>
                    <a:pt x="1253" y="1405"/>
                    <a:pt x="1306" y="1400"/>
                    <a:pt x="1361" y="1389"/>
                  </a:cubicBezTo>
                  <a:cubicBezTo>
                    <a:pt x="2098" y="1225"/>
                    <a:pt x="1951" y="766"/>
                    <a:pt x="2426" y="619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4" y="785"/>
                    <a:pt x="2869" y="864"/>
                  </a:cubicBezTo>
                  <a:cubicBezTo>
                    <a:pt x="2813" y="899"/>
                    <a:pt x="2763" y="910"/>
                    <a:pt x="2710" y="910"/>
                  </a:cubicBezTo>
                  <a:cubicBezTo>
                    <a:pt x="2639" y="910"/>
                    <a:pt x="2562" y="890"/>
                    <a:pt x="2459" y="881"/>
                  </a:cubicBezTo>
                  <a:cubicBezTo>
                    <a:pt x="2451" y="880"/>
                    <a:pt x="2442" y="880"/>
                    <a:pt x="2433" y="880"/>
                  </a:cubicBezTo>
                  <a:cubicBezTo>
                    <a:pt x="2248" y="880"/>
                    <a:pt x="1811" y="1033"/>
                    <a:pt x="1967" y="1438"/>
                  </a:cubicBezTo>
                  <a:cubicBezTo>
                    <a:pt x="2131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4" y="2127"/>
                  </a:cubicBezTo>
                  <a:cubicBezTo>
                    <a:pt x="3705" y="1864"/>
                    <a:pt x="3852" y="1405"/>
                    <a:pt x="3721" y="996"/>
                  </a:cubicBezTo>
                  <a:cubicBezTo>
                    <a:pt x="3622" y="501"/>
                    <a:pt x="3949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8" y="0"/>
                    <a:pt x="35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4424450" y="419870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410" y="2401"/>
                    <a:pt x="887" y="2601"/>
                    <a:pt x="437" y="2601"/>
                  </a:cubicBezTo>
                  <a:cubicBezTo>
                    <a:pt x="277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6" y="2345"/>
                  </a:cubicBezTo>
                  <a:cubicBezTo>
                    <a:pt x="1869" y="2066"/>
                    <a:pt x="1869" y="1836"/>
                    <a:pt x="1968" y="1836"/>
                  </a:cubicBezTo>
                  <a:cubicBezTo>
                    <a:pt x="2083" y="1836"/>
                    <a:pt x="2115" y="1935"/>
                    <a:pt x="2050" y="2131"/>
                  </a:cubicBezTo>
                  <a:cubicBezTo>
                    <a:pt x="1984" y="2328"/>
                    <a:pt x="1837" y="2967"/>
                    <a:pt x="2935" y="3082"/>
                  </a:cubicBezTo>
                  <a:cubicBezTo>
                    <a:pt x="2787" y="2984"/>
                    <a:pt x="2755" y="2803"/>
                    <a:pt x="2869" y="2672"/>
                  </a:cubicBezTo>
                  <a:cubicBezTo>
                    <a:pt x="3000" y="2426"/>
                    <a:pt x="3230" y="1968"/>
                    <a:pt x="2492" y="1345"/>
                  </a:cubicBezTo>
                  <a:cubicBezTo>
                    <a:pt x="1771" y="722"/>
                    <a:pt x="1706" y="279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4341275" y="4079275"/>
              <a:ext cx="38550" cy="191575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6"/>
                    <a:pt x="328" y="827"/>
                    <a:pt x="590" y="1090"/>
                  </a:cubicBezTo>
                  <a:cubicBezTo>
                    <a:pt x="705" y="1204"/>
                    <a:pt x="754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59" y="7662"/>
                  </a:cubicBezTo>
                  <a:cubicBezTo>
                    <a:pt x="1459" y="7662"/>
                    <a:pt x="804" y="7040"/>
                    <a:pt x="951" y="5171"/>
                  </a:cubicBezTo>
                  <a:cubicBezTo>
                    <a:pt x="1049" y="3974"/>
                    <a:pt x="1410" y="2827"/>
                    <a:pt x="1476" y="1860"/>
                  </a:cubicBezTo>
                  <a:cubicBezTo>
                    <a:pt x="1541" y="1335"/>
                    <a:pt x="1443" y="811"/>
                    <a:pt x="1181" y="368"/>
                  </a:cubicBezTo>
                  <a:cubicBezTo>
                    <a:pt x="1181" y="368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4214250" y="4093800"/>
              <a:ext cx="116400" cy="136900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5" y="0"/>
                  </a:moveTo>
                  <a:cubicBezTo>
                    <a:pt x="82" y="394"/>
                    <a:pt x="0" y="836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82" y="3716"/>
                    <a:pt x="1948" y="3794"/>
                    <a:pt x="2272" y="3794"/>
                  </a:cubicBezTo>
                  <a:cubicBezTo>
                    <a:pt x="2369" y="3794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4"/>
                    <a:pt x="2426" y="2721"/>
                    <a:pt x="2229" y="2607"/>
                  </a:cubicBezTo>
                  <a:cubicBezTo>
                    <a:pt x="2115" y="2541"/>
                    <a:pt x="1836" y="2328"/>
                    <a:pt x="2065" y="2197"/>
                  </a:cubicBezTo>
                  <a:cubicBezTo>
                    <a:pt x="2093" y="2179"/>
                    <a:pt x="2124" y="2170"/>
                    <a:pt x="2157" y="2170"/>
                  </a:cubicBezTo>
                  <a:cubicBezTo>
                    <a:pt x="2395" y="2170"/>
                    <a:pt x="2731" y="2611"/>
                    <a:pt x="2688" y="3115"/>
                  </a:cubicBezTo>
                  <a:cubicBezTo>
                    <a:pt x="2639" y="3688"/>
                    <a:pt x="2918" y="3836"/>
                    <a:pt x="3311" y="4131"/>
                  </a:cubicBezTo>
                  <a:cubicBezTo>
                    <a:pt x="3721" y="4410"/>
                    <a:pt x="3475" y="4934"/>
                    <a:pt x="3475" y="4934"/>
                  </a:cubicBezTo>
                  <a:cubicBezTo>
                    <a:pt x="4196" y="4524"/>
                    <a:pt x="4032" y="3852"/>
                    <a:pt x="3950" y="3705"/>
                  </a:cubicBezTo>
                  <a:cubicBezTo>
                    <a:pt x="3852" y="3541"/>
                    <a:pt x="3672" y="3295"/>
                    <a:pt x="3901" y="3180"/>
                  </a:cubicBezTo>
                  <a:cubicBezTo>
                    <a:pt x="3915" y="3175"/>
                    <a:pt x="3928" y="3172"/>
                    <a:pt x="3940" y="3172"/>
                  </a:cubicBezTo>
                  <a:cubicBezTo>
                    <a:pt x="4140" y="3172"/>
                    <a:pt x="4212" y="3893"/>
                    <a:pt x="4196" y="4541"/>
                  </a:cubicBezTo>
                  <a:cubicBezTo>
                    <a:pt x="4163" y="4918"/>
                    <a:pt x="4344" y="5262"/>
                    <a:pt x="4655" y="5475"/>
                  </a:cubicBezTo>
                  <a:cubicBezTo>
                    <a:pt x="4508" y="5147"/>
                    <a:pt x="4458" y="4803"/>
                    <a:pt x="4458" y="4442"/>
                  </a:cubicBezTo>
                  <a:cubicBezTo>
                    <a:pt x="4458" y="3934"/>
                    <a:pt x="4557" y="3016"/>
                    <a:pt x="3639" y="2394"/>
                  </a:cubicBezTo>
                  <a:cubicBezTo>
                    <a:pt x="2737" y="1787"/>
                    <a:pt x="1639" y="2049"/>
                    <a:pt x="836" y="1476"/>
                  </a:cubicBezTo>
                  <a:cubicBezTo>
                    <a:pt x="754" y="1426"/>
                    <a:pt x="688" y="1361"/>
                    <a:pt x="623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4645325" y="4235300"/>
              <a:ext cx="99600" cy="218775"/>
            </a:xfrm>
            <a:custGeom>
              <a:avLst/>
              <a:gdLst/>
              <a:ahLst/>
              <a:cxnLst/>
              <a:rect l="l" t="t" r="r" b="b"/>
              <a:pathLst>
                <a:path w="3984" h="8751" extrusionOk="0">
                  <a:moveTo>
                    <a:pt x="1917" y="1"/>
                  </a:moveTo>
                  <a:cubicBezTo>
                    <a:pt x="1764" y="1"/>
                    <a:pt x="1610" y="21"/>
                    <a:pt x="1460" y="61"/>
                  </a:cubicBezTo>
                  <a:cubicBezTo>
                    <a:pt x="689" y="258"/>
                    <a:pt x="148" y="913"/>
                    <a:pt x="83" y="1700"/>
                  </a:cubicBezTo>
                  <a:cubicBezTo>
                    <a:pt x="1" y="2487"/>
                    <a:pt x="411" y="3290"/>
                    <a:pt x="1017" y="3847"/>
                  </a:cubicBezTo>
                  <a:cubicBezTo>
                    <a:pt x="1607" y="4437"/>
                    <a:pt x="2361" y="4716"/>
                    <a:pt x="2902" y="5208"/>
                  </a:cubicBezTo>
                  <a:cubicBezTo>
                    <a:pt x="3443" y="5683"/>
                    <a:pt x="3771" y="6355"/>
                    <a:pt x="3836" y="7060"/>
                  </a:cubicBezTo>
                  <a:cubicBezTo>
                    <a:pt x="3853" y="7716"/>
                    <a:pt x="3508" y="8404"/>
                    <a:pt x="2935" y="8568"/>
                  </a:cubicBezTo>
                  <a:cubicBezTo>
                    <a:pt x="2804" y="8608"/>
                    <a:pt x="2671" y="8627"/>
                    <a:pt x="2542" y="8627"/>
                  </a:cubicBezTo>
                  <a:cubicBezTo>
                    <a:pt x="2091" y="8627"/>
                    <a:pt x="1685" y="8393"/>
                    <a:pt x="1558" y="8011"/>
                  </a:cubicBezTo>
                  <a:cubicBezTo>
                    <a:pt x="1345" y="7568"/>
                    <a:pt x="1542" y="7027"/>
                    <a:pt x="2000" y="6847"/>
                  </a:cubicBezTo>
                  <a:cubicBezTo>
                    <a:pt x="2082" y="6814"/>
                    <a:pt x="2181" y="6798"/>
                    <a:pt x="2263" y="6798"/>
                  </a:cubicBezTo>
                  <a:cubicBezTo>
                    <a:pt x="2263" y="6798"/>
                    <a:pt x="2292" y="6795"/>
                    <a:pt x="2339" y="6795"/>
                  </a:cubicBezTo>
                  <a:cubicBezTo>
                    <a:pt x="2479" y="6795"/>
                    <a:pt x="2771" y="6822"/>
                    <a:pt x="2869" y="7044"/>
                  </a:cubicBezTo>
                  <a:cubicBezTo>
                    <a:pt x="2869" y="7044"/>
                    <a:pt x="2887" y="7078"/>
                    <a:pt x="2864" y="7078"/>
                  </a:cubicBezTo>
                  <a:cubicBezTo>
                    <a:pt x="2856" y="7078"/>
                    <a:pt x="2842" y="7073"/>
                    <a:pt x="2820" y="7060"/>
                  </a:cubicBezTo>
                  <a:cubicBezTo>
                    <a:pt x="2754" y="7027"/>
                    <a:pt x="2683" y="7010"/>
                    <a:pt x="2612" y="7010"/>
                  </a:cubicBezTo>
                  <a:cubicBezTo>
                    <a:pt x="2508" y="7010"/>
                    <a:pt x="2407" y="7047"/>
                    <a:pt x="2328" y="7126"/>
                  </a:cubicBezTo>
                  <a:cubicBezTo>
                    <a:pt x="2066" y="7355"/>
                    <a:pt x="2132" y="7781"/>
                    <a:pt x="2443" y="7945"/>
                  </a:cubicBezTo>
                  <a:cubicBezTo>
                    <a:pt x="2525" y="7983"/>
                    <a:pt x="2610" y="8001"/>
                    <a:pt x="2692" y="8001"/>
                  </a:cubicBezTo>
                  <a:cubicBezTo>
                    <a:pt x="3006" y="8001"/>
                    <a:pt x="3278" y="7734"/>
                    <a:pt x="3148" y="7240"/>
                  </a:cubicBezTo>
                  <a:cubicBezTo>
                    <a:pt x="3044" y="6899"/>
                    <a:pt x="2739" y="6692"/>
                    <a:pt x="2403" y="6692"/>
                  </a:cubicBezTo>
                  <a:cubicBezTo>
                    <a:pt x="2367" y="6692"/>
                    <a:pt x="2332" y="6695"/>
                    <a:pt x="2296" y="6699"/>
                  </a:cubicBezTo>
                  <a:cubicBezTo>
                    <a:pt x="2181" y="6699"/>
                    <a:pt x="2066" y="6732"/>
                    <a:pt x="1951" y="6781"/>
                  </a:cubicBezTo>
                  <a:cubicBezTo>
                    <a:pt x="1492" y="7011"/>
                    <a:pt x="1279" y="7552"/>
                    <a:pt x="1476" y="8027"/>
                  </a:cubicBezTo>
                  <a:cubicBezTo>
                    <a:pt x="1605" y="8464"/>
                    <a:pt x="2066" y="8750"/>
                    <a:pt x="2560" y="8750"/>
                  </a:cubicBezTo>
                  <a:cubicBezTo>
                    <a:pt x="2695" y="8750"/>
                    <a:pt x="2833" y="8729"/>
                    <a:pt x="2968" y="8683"/>
                  </a:cubicBezTo>
                  <a:cubicBezTo>
                    <a:pt x="3607" y="8502"/>
                    <a:pt x="3984" y="7765"/>
                    <a:pt x="3967" y="7060"/>
                  </a:cubicBezTo>
                  <a:cubicBezTo>
                    <a:pt x="3935" y="6306"/>
                    <a:pt x="3590" y="5601"/>
                    <a:pt x="3017" y="5093"/>
                  </a:cubicBezTo>
                  <a:cubicBezTo>
                    <a:pt x="2443" y="4552"/>
                    <a:pt x="1689" y="4274"/>
                    <a:pt x="1132" y="3716"/>
                  </a:cubicBezTo>
                  <a:cubicBezTo>
                    <a:pt x="574" y="3159"/>
                    <a:pt x="181" y="2438"/>
                    <a:pt x="247" y="1700"/>
                  </a:cubicBezTo>
                  <a:cubicBezTo>
                    <a:pt x="263" y="1258"/>
                    <a:pt x="476" y="848"/>
                    <a:pt x="837" y="553"/>
                  </a:cubicBezTo>
                  <a:cubicBezTo>
                    <a:pt x="984" y="438"/>
                    <a:pt x="1165" y="356"/>
                    <a:pt x="1361" y="290"/>
                  </a:cubicBezTo>
                  <a:cubicBezTo>
                    <a:pt x="1501" y="249"/>
                    <a:pt x="1648" y="229"/>
                    <a:pt x="1798" y="229"/>
                  </a:cubicBezTo>
                  <a:cubicBezTo>
                    <a:pt x="1947" y="229"/>
                    <a:pt x="2099" y="249"/>
                    <a:pt x="2246" y="290"/>
                  </a:cubicBezTo>
                  <a:cubicBezTo>
                    <a:pt x="3263" y="553"/>
                    <a:pt x="3590" y="1930"/>
                    <a:pt x="2902" y="2585"/>
                  </a:cubicBezTo>
                  <a:cubicBezTo>
                    <a:pt x="2771" y="2716"/>
                    <a:pt x="2591" y="2815"/>
                    <a:pt x="2410" y="2847"/>
                  </a:cubicBezTo>
                  <a:cubicBezTo>
                    <a:pt x="2347" y="2856"/>
                    <a:pt x="2287" y="2860"/>
                    <a:pt x="2230" y="2860"/>
                  </a:cubicBezTo>
                  <a:cubicBezTo>
                    <a:pt x="1758" y="2860"/>
                    <a:pt x="1514" y="2577"/>
                    <a:pt x="1558" y="2372"/>
                  </a:cubicBezTo>
                  <a:cubicBezTo>
                    <a:pt x="1558" y="2372"/>
                    <a:pt x="1558" y="2356"/>
                    <a:pt x="1623" y="2356"/>
                  </a:cubicBezTo>
                  <a:cubicBezTo>
                    <a:pt x="1634" y="2356"/>
                    <a:pt x="1654" y="2357"/>
                    <a:pt x="1680" y="2357"/>
                  </a:cubicBezTo>
                  <a:cubicBezTo>
                    <a:pt x="1818" y="2357"/>
                    <a:pt x="2139" y="2333"/>
                    <a:pt x="2263" y="2044"/>
                  </a:cubicBezTo>
                  <a:cubicBezTo>
                    <a:pt x="2383" y="1685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9" y="1798"/>
                    <a:pt x="1066" y="2716"/>
                    <a:pt x="1755" y="2897"/>
                  </a:cubicBezTo>
                  <a:cubicBezTo>
                    <a:pt x="1930" y="2982"/>
                    <a:pt x="2115" y="3022"/>
                    <a:pt x="2298" y="3022"/>
                  </a:cubicBezTo>
                  <a:cubicBezTo>
                    <a:pt x="2747" y="3022"/>
                    <a:pt x="3182" y="2780"/>
                    <a:pt x="3427" y="2372"/>
                  </a:cubicBezTo>
                  <a:cubicBezTo>
                    <a:pt x="3689" y="1831"/>
                    <a:pt x="3623" y="1176"/>
                    <a:pt x="3279" y="684"/>
                  </a:cubicBezTo>
                  <a:cubicBezTo>
                    <a:pt x="2961" y="239"/>
                    <a:pt x="2446" y="1"/>
                    <a:pt x="19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4700650" y="4318350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97" y="1"/>
                  </a:moveTo>
                  <a:cubicBezTo>
                    <a:pt x="197" y="165"/>
                    <a:pt x="164" y="312"/>
                    <a:pt x="115" y="460"/>
                  </a:cubicBezTo>
                  <a:cubicBezTo>
                    <a:pt x="1" y="853"/>
                    <a:pt x="312" y="1115"/>
                    <a:pt x="951" y="1394"/>
                  </a:cubicBezTo>
                  <a:cubicBezTo>
                    <a:pt x="1574" y="1673"/>
                    <a:pt x="1656" y="2410"/>
                    <a:pt x="1656" y="2410"/>
                  </a:cubicBezTo>
                  <a:cubicBezTo>
                    <a:pt x="1705" y="394"/>
                    <a:pt x="886" y="329"/>
                    <a:pt x="689" y="329"/>
                  </a:cubicBezTo>
                  <a:cubicBezTo>
                    <a:pt x="492" y="329"/>
                    <a:pt x="378" y="247"/>
                    <a:pt x="361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4566250" y="4140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8" y="574"/>
                    <a:pt x="361" y="1197"/>
                    <a:pt x="754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5" y="3283"/>
                    <a:pt x="1803" y="3293"/>
                    <a:pt x="1772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0"/>
                    <a:pt x="558" y="2508"/>
                    <a:pt x="525" y="2655"/>
                  </a:cubicBezTo>
                  <a:cubicBezTo>
                    <a:pt x="459" y="2803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9" y="4491"/>
                  </a:cubicBezTo>
                  <a:cubicBezTo>
                    <a:pt x="1787" y="5130"/>
                    <a:pt x="1836" y="5901"/>
                    <a:pt x="2180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3"/>
                    <a:pt x="1016" y="5426"/>
                  </a:cubicBezTo>
                  <a:cubicBezTo>
                    <a:pt x="973" y="5428"/>
                    <a:pt x="933" y="5429"/>
                    <a:pt x="896" y="5429"/>
                  </a:cubicBezTo>
                  <a:cubicBezTo>
                    <a:pt x="433" y="5429"/>
                    <a:pt x="374" y="5252"/>
                    <a:pt x="328" y="5130"/>
                  </a:cubicBezTo>
                  <a:lnTo>
                    <a:pt x="328" y="5130"/>
                  </a:lnTo>
                  <a:cubicBezTo>
                    <a:pt x="328" y="5131"/>
                    <a:pt x="0" y="6114"/>
                    <a:pt x="935" y="6606"/>
                  </a:cubicBezTo>
                  <a:cubicBezTo>
                    <a:pt x="1869" y="7097"/>
                    <a:pt x="1803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6" y="8683"/>
                    <a:pt x="4289" y="8681"/>
                    <a:pt x="4262" y="8681"/>
                  </a:cubicBezTo>
                  <a:cubicBezTo>
                    <a:pt x="4081" y="8681"/>
                    <a:pt x="3919" y="8774"/>
                    <a:pt x="3819" y="8917"/>
                  </a:cubicBezTo>
                  <a:cubicBezTo>
                    <a:pt x="3623" y="9228"/>
                    <a:pt x="3721" y="9638"/>
                    <a:pt x="4049" y="9786"/>
                  </a:cubicBezTo>
                  <a:cubicBezTo>
                    <a:pt x="4049" y="9786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1" y="9572"/>
                    <a:pt x="4415" y="9657"/>
                    <a:pt x="4571" y="9657"/>
                  </a:cubicBezTo>
                  <a:cubicBezTo>
                    <a:pt x="4667" y="9657"/>
                    <a:pt x="4766" y="9625"/>
                    <a:pt x="4868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2" y="9314"/>
                    <a:pt x="6074" y="9488"/>
                    <a:pt x="6393" y="10031"/>
                  </a:cubicBezTo>
                  <a:cubicBezTo>
                    <a:pt x="6393" y="10031"/>
                    <a:pt x="6163" y="9212"/>
                    <a:pt x="4836" y="8687"/>
                  </a:cubicBezTo>
                  <a:cubicBezTo>
                    <a:pt x="3131" y="7966"/>
                    <a:pt x="2049" y="6261"/>
                    <a:pt x="2131" y="4409"/>
                  </a:cubicBezTo>
                  <a:cubicBezTo>
                    <a:pt x="2213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4612550" y="4076475"/>
              <a:ext cx="68875" cy="268550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16" y="1"/>
                  </a:moveTo>
                  <a:cubicBezTo>
                    <a:pt x="732" y="1"/>
                    <a:pt x="172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66" y="1972"/>
                  </a:lnTo>
                  <a:cubicBezTo>
                    <a:pt x="1590" y="1939"/>
                    <a:pt x="1853" y="1333"/>
                    <a:pt x="1656" y="1070"/>
                  </a:cubicBezTo>
                  <a:cubicBezTo>
                    <a:pt x="1573" y="958"/>
                    <a:pt x="1454" y="907"/>
                    <a:pt x="1336" y="907"/>
                  </a:cubicBezTo>
                  <a:cubicBezTo>
                    <a:pt x="1128" y="907"/>
                    <a:pt x="924" y="1065"/>
                    <a:pt x="935" y="1316"/>
                  </a:cubicBezTo>
                  <a:cubicBezTo>
                    <a:pt x="951" y="1644"/>
                    <a:pt x="1312" y="1611"/>
                    <a:pt x="1345" y="1660"/>
                  </a:cubicBezTo>
                  <a:cubicBezTo>
                    <a:pt x="1377" y="1693"/>
                    <a:pt x="1345" y="1759"/>
                    <a:pt x="1345" y="1759"/>
                  </a:cubicBezTo>
                  <a:cubicBezTo>
                    <a:pt x="1312" y="1824"/>
                    <a:pt x="1246" y="1874"/>
                    <a:pt x="1164" y="1906"/>
                  </a:cubicBezTo>
                  <a:cubicBezTo>
                    <a:pt x="1148" y="1906"/>
                    <a:pt x="1131" y="1906"/>
                    <a:pt x="1115" y="1923"/>
                  </a:cubicBezTo>
                  <a:lnTo>
                    <a:pt x="1099" y="1923"/>
                  </a:lnTo>
                  <a:cubicBezTo>
                    <a:pt x="1067" y="1926"/>
                    <a:pt x="1035" y="1928"/>
                    <a:pt x="1004" y="1928"/>
                  </a:cubicBezTo>
                  <a:cubicBezTo>
                    <a:pt x="489" y="1928"/>
                    <a:pt x="73" y="1432"/>
                    <a:pt x="197" y="906"/>
                  </a:cubicBezTo>
                  <a:cubicBezTo>
                    <a:pt x="269" y="435"/>
                    <a:pt x="763" y="118"/>
                    <a:pt x="1279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0" y="1431"/>
                    <a:pt x="2557" y="1956"/>
                  </a:cubicBezTo>
                  <a:cubicBezTo>
                    <a:pt x="2525" y="2464"/>
                    <a:pt x="2426" y="2955"/>
                    <a:pt x="2246" y="3447"/>
                  </a:cubicBezTo>
                  <a:cubicBezTo>
                    <a:pt x="1426" y="5463"/>
                    <a:pt x="525" y="7496"/>
                    <a:pt x="1148" y="8971"/>
                  </a:cubicBezTo>
                  <a:cubicBezTo>
                    <a:pt x="1426" y="9725"/>
                    <a:pt x="1967" y="10348"/>
                    <a:pt x="2672" y="10741"/>
                  </a:cubicBezTo>
                  <a:cubicBezTo>
                    <a:pt x="2000" y="10331"/>
                    <a:pt x="1492" y="9692"/>
                    <a:pt x="1230" y="8938"/>
                  </a:cubicBezTo>
                  <a:cubicBezTo>
                    <a:pt x="672" y="7512"/>
                    <a:pt x="1574" y="5545"/>
                    <a:pt x="2410" y="3496"/>
                  </a:cubicBezTo>
                  <a:cubicBezTo>
                    <a:pt x="2590" y="3005"/>
                    <a:pt x="2705" y="2496"/>
                    <a:pt x="2721" y="1972"/>
                  </a:cubicBezTo>
                  <a:cubicBezTo>
                    <a:pt x="2754" y="1415"/>
                    <a:pt x="2590" y="857"/>
                    <a:pt x="2246" y="415"/>
                  </a:cubicBezTo>
                  <a:cubicBezTo>
                    <a:pt x="1985" y="124"/>
                    <a:pt x="1647" y="1"/>
                    <a:pt x="13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4679750" y="434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4697775" y="4154850"/>
              <a:ext cx="94700" cy="93450"/>
            </a:xfrm>
            <a:custGeom>
              <a:avLst/>
              <a:gdLst/>
              <a:ahLst/>
              <a:cxnLst/>
              <a:rect l="l" t="t" r="r" b="b"/>
              <a:pathLst>
                <a:path w="3788" h="3738" extrusionOk="0">
                  <a:moveTo>
                    <a:pt x="509" y="1"/>
                  </a:moveTo>
                  <a:cubicBezTo>
                    <a:pt x="509" y="1"/>
                    <a:pt x="279" y="83"/>
                    <a:pt x="132" y="673"/>
                  </a:cubicBezTo>
                  <a:cubicBezTo>
                    <a:pt x="1" y="1279"/>
                    <a:pt x="263" y="1492"/>
                    <a:pt x="1050" y="1853"/>
                  </a:cubicBezTo>
                  <a:cubicBezTo>
                    <a:pt x="1837" y="2230"/>
                    <a:pt x="1869" y="3508"/>
                    <a:pt x="1869" y="3508"/>
                  </a:cubicBezTo>
                  <a:lnTo>
                    <a:pt x="1902" y="3738"/>
                  </a:lnTo>
                  <a:lnTo>
                    <a:pt x="1919" y="3508"/>
                  </a:lnTo>
                  <a:cubicBezTo>
                    <a:pt x="1919" y="3508"/>
                    <a:pt x="1951" y="2214"/>
                    <a:pt x="2738" y="1853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3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4" y="180"/>
                    <a:pt x="2679" y="180"/>
                  </a:cubicBezTo>
                  <a:cubicBezTo>
                    <a:pt x="2528" y="180"/>
                    <a:pt x="2389" y="255"/>
                    <a:pt x="2328" y="542"/>
                  </a:cubicBezTo>
                  <a:cubicBezTo>
                    <a:pt x="2202" y="1062"/>
                    <a:pt x="2152" y="1643"/>
                    <a:pt x="1944" y="1643"/>
                  </a:cubicBezTo>
                  <a:cubicBezTo>
                    <a:pt x="1936" y="1643"/>
                    <a:pt x="1927" y="1642"/>
                    <a:pt x="1919" y="1640"/>
                  </a:cubicBezTo>
                  <a:lnTo>
                    <a:pt x="1869" y="1640"/>
                  </a:lnTo>
                  <a:cubicBezTo>
                    <a:pt x="1861" y="1642"/>
                    <a:pt x="1852" y="1643"/>
                    <a:pt x="1844" y="1643"/>
                  </a:cubicBezTo>
                  <a:cubicBezTo>
                    <a:pt x="1636" y="1643"/>
                    <a:pt x="1586" y="1062"/>
                    <a:pt x="1460" y="542"/>
                  </a:cubicBezTo>
                  <a:cubicBezTo>
                    <a:pt x="1399" y="255"/>
                    <a:pt x="1260" y="180"/>
                    <a:pt x="1109" y="180"/>
                  </a:cubicBezTo>
                  <a:cubicBezTo>
                    <a:pt x="975" y="180"/>
                    <a:pt x="830" y="240"/>
                    <a:pt x="722" y="263"/>
                  </a:cubicBezTo>
                  <a:cubicBezTo>
                    <a:pt x="705" y="267"/>
                    <a:pt x="690" y="268"/>
                    <a:pt x="676" y="268"/>
                  </a:cubicBezTo>
                  <a:cubicBezTo>
                    <a:pt x="495" y="268"/>
                    <a:pt x="509" y="1"/>
                    <a:pt x="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4675650" y="406635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296" y="1230"/>
                    <a:pt x="673" y="2377"/>
                  </a:cubicBezTo>
                  <a:cubicBezTo>
                    <a:pt x="574" y="2541"/>
                    <a:pt x="492" y="2721"/>
                    <a:pt x="443" y="2918"/>
                  </a:cubicBezTo>
                  <a:cubicBezTo>
                    <a:pt x="1" y="4295"/>
                    <a:pt x="263" y="5229"/>
                    <a:pt x="1558" y="6147"/>
                  </a:cubicBezTo>
                  <a:cubicBezTo>
                    <a:pt x="2705" y="6950"/>
                    <a:pt x="2754" y="8016"/>
                    <a:pt x="2754" y="8163"/>
                  </a:cubicBezTo>
                  <a:cubicBezTo>
                    <a:pt x="2771" y="7655"/>
                    <a:pt x="2623" y="7163"/>
                    <a:pt x="2328" y="6770"/>
                  </a:cubicBezTo>
                  <a:cubicBezTo>
                    <a:pt x="2017" y="6327"/>
                    <a:pt x="1623" y="6081"/>
                    <a:pt x="1050" y="5573"/>
                  </a:cubicBezTo>
                  <a:cubicBezTo>
                    <a:pt x="869" y="5409"/>
                    <a:pt x="722" y="5213"/>
                    <a:pt x="640" y="4983"/>
                  </a:cubicBezTo>
                  <a:cubicBezTo>
                    <a:pt x="312" y="4147"/>
                    <a:pt x="968" y="3278"/>
                    <a:pt x="1312" y="2918"/>
                  </a:cubicBezTo>
                  <a:cubicBezTo>
                    <a:pt x="1460" y="2738"/>
                    <a:pt x="1656" y="2574"/>
                    <a:pt x="1853" y="2377"/>
                  </a:cubicBezTo>
                  <a:cubicBezTo>
                    <a:pt x="2214" y="2033"/>
                    <a:pt x="2476" y="1574"/>
                    <a:pt x="2558" y="1082"/>
                  </a:cubicBezTo>
                  <a:cubicBezTo>
                    <a:pt x="2705" y="197"/>
                    <a:pt x="2083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3456950" y="4390150"/>
              <a:ext cx="226650" cy="157775"/>
            </a:xfrm>
            <a:custGeom>
              <a:avLst/>
              <a:gdLst/>
              <a:ahLst/>
              <a:cxnLst/>
              <a:rect l="l" t="t" r="r" b="b"/>
              <a:pathLst>
                <a:path w="9066" h="6311" extrusionOk="0">
                  <a:moveTo>
                    <a:pt x="7059" y="0"/>
                  </a:moveTo>
                  <a:cubicBezTo>
                    <a:pt x="6608" y="0"/>
                    <a:pt x="6183" y="159"/>
                    <a:pt x="5918" y="489"/>
                  </a:cubicBezTo>
                  <a:cubicBezTo>
                    <a:pt x="5525" y="915"/>
                    <a:pt x="5476" y="1538"/>
                    <a:pt x="5803" y="1997"/>
                  </a:cubicBezTo>
                  <a:cubicBezTo>
                    <a:pt x="5902" y="2145"/>
                    <a:pt x="6033" y="2243"/>
                    <a:pt x="6180" y="2308"/>
                  </a:cubicBezTo>
                  <a:lnTo>
                    <a:pt x="6213" y="2325"/>
                  </a:lnTo>
                  <a:lnTo>
                    <a:pt x="6279" y="2341"/>
                  </a:lnTo>
                  <a:cubicBezTo>
                    <a:pt x="6312" y="2358"/>
                    <a:pt x="6344" y="2358"/>
                    <a:pt x="6377" y="2374"/>
                  </a:cubicBezTo>
                  <a:cubicBezTo>
                    <a:pt x="6446" y="2390"/>
                    <a:pt x="6516" y="2398"/>
                    <a:pt x="6587" y="2398"/>
                  </a:cubicBezTo>
                  <a:cubicBezTo>
                    <a:pt x="6802" y="2398"/>
                    <a:pt x="7016" y="2322"/>
                    <a:pt x="7164" y="2161"/>
                  </a:cubicBezTo>
                  <a:cubicBezTo>
                    <a:pt x="7554" y="1755"/>
                    <a:pt x="7284" y="1212"/>
                    <a:pt x="6947" y="1212"/>
                  </a:cubicBezTo>
                  <a:cubicBezTo>
                    <a:pt x="6916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5" y="1849"/>
                  </a:cubicBezTo>
                  <a:cubicBezTo>
                    <a:pt x="6759" y="1880"/>
                    <a:pt x="6818" y="1894"/>
                    <a:pt x="6876" y="1894"/>
                  </a:cubicBezTo>
                  <a:cubicBezTo>
                    <a:pt x="6976" y="1894"/>
                    <a:pt x="7075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7016" y="2145"/>
                  </a:cubicBezTo>
                  <a:cubicBezTo>
                    <a:pt x="6859" y="2253"/>
                    <a:pt x="6684" y="2317"/>
                    <a:pt x="6505" y="2317"/>
                  </a:cubicBezTo>
                  <a:cubicBezTo>
                    <a:pt x="6441" y="2317"/>
                    <a:pt x="6376" y="2309"/>
                    <a:pt x="6312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3" y="251"/>
                    <a:pt x="6616" y="107"/>
                    <a:pt x="7033" y="107"/>
                  </a:cubicBezTo>
                  <a:cubicBezTo>
                    <a:pt x="7899" y="107"/>
                    <a:pt x="8863" y="731"/>
                    <a:pt x="8885" y="1849"/>
                  </a:cubicBezTo>
                  <a:cubicBezTo>
                    <a:pt x="8918" y="2669"/>
                    <a:pt x="8475" y="3407"/>
                    <a:pt x="7754" y="3784"/>
                  </a:cubicBezTo>
                  <a:lnTo>
                    <a:pt x="7705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1" y="3973"/>
                    <a:pt x="6759" y="3973"/>
                  </a:cubicBezTo>
                  <a:cubicBezTo>
                    <a:pt x="5184" y="3973"/>
                    <a:pt x="3644" y="2835"/>
                    <a:pt x="2314" y="2835"/>
                  </a:cubicBezTo>
                  <a:cubicBezTo>
                    <a:pt x="2163" y="2835"/>
                    <a:pt x="2015" y="2850"/>
                    <a:pt x="1869" y="2882"/>
                  </a:cubicBezTo>
                  <a:cubicBezTo>
                    <a:pt x="607" y="3161"/>
                    <a:pt x="247" y="4046"/>
                    <a:pt x="148" y="4587"/>
                  </a:cubicBezTo>
                  <a:cubicBezTo>
                    <a:pt x="1" y="5128"/>
                    <a:pt x="99" y="5734"/>
                    <a:pt x="558" y="6062"/>
                  </a:cubicBezTo>
                  <a:cubicBezTo>
                    <a:pt x="779" y="6232"/>
                    <a:pt x="1048" y="6310"/>
                    <a:pt x="1311" y="6310"/>
                  </a:cubicBezTo>
                  <a:cubicBezTo>
                    <a:pt x="1733" y="6310"/>
                    <a:pt x="2141" y="6110"/>
                    <a:pt x="2312" y="5767"/>
                  </a:cubicBezTo>
                  <a:cubicBezTo>
                    <a:pt x="2640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9" y="4342"/>
                  </a:cubicBezTo>
                  <a:cubicBezTo>
                    <a:pt x="1254" y="4342"/>
                    <a:pt x="965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7" y="5242"/>
                    <a:pt x="837" y="5259"/>
                    <a:pt x="837" y="5275"/>
                  </a:cubicBezTo>
                  <a:cubicBezTo>
                    <a:pt x="837" y="5275"/>
                    <a:pt x="837" y="5292"/>
                    <a:pt x="837" y="5292"/>
                  </a:cubicBezTo>
                  <a:cubicBezTo>
                    <a:pt x="911" y="5526"/>
                    <a:pt x="1124" y="5667"/>
                    <a:pt x="1343" y="5667"/>
                  </a:cubicBezTo>
                  <a:cubicBezTo>
                    <a:pt x="1416" y="5667"/>
                    <a:pt x="1489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1" y="4915"/>
                  </a:cubicBezTo>
                  <a:cubicBezTo>
                    <a:pt x="1050" y="4964"/>
                    <a:pt x="1099" y="5324"/>
                    <a:pt x="1050" y="5374"/>
                  </a:cubicBezTo>
                  <a:cubicBezTo>
                    <a:pt x="1040" y="5383"/>
                    <a:pt x="1030" y="5387"/>
                    <a:pt x="1018" y="5387"/>
                  </a:cubicBezTo>
                  <a:cubicBezTo>
                    <a:pt x="971" y="5387"/>
                    <a:pt x="916" y="5318"/>
                    <a:pt x="902" y="5292"/>
                  </a:cubicBezTo>
                  <a:cubicBezTo>
                    <a:pt x="820" y="5095"/>
                    <a:pt x="837" y="4882"/>
                    <a:pt x="935" y="4718"/>
                  </a:cubicBezTo>
                  <a:cubicBezTo>
                    <a:pt x="1074" y="4510"/>
                    <a:pt x="1302" y="4392"/>
                    <a:pt x="1540" y="4392"/>
                  </a:cubicBezTo>
                  <a:cubicBezTo>
                    <a:pt x="1639" y="4392"/>
                    <a:pt x="1740" y="4412"/>
                    <a:pt x="1837" y="4456"/>
                  </a:cubicBezTo>
                  <a:cubicBezTo>
                    <a:pt x="2296" y="4570"/>
                    <a:pt x="2542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99" y="5554"/>
                    <a:pt x="116" y="4636"/>
                    <a:pt x="542" y="4062"/>
                  </a:cubicBezTo>
                  <a:cubicBezTo>
                    <a:pt x="903" y="3589"/>
                    <a:pt x="1492" y="3352"/>
                    <a:pt x="2106" y="3352"/>
                  </a:cubicBezTo>
                  <a:cubicBezTo>
                    <a:pt x="2300" y="3352"/>
                    <a:pt x="2496" y="3376"/>
                    <a:pt x="2689" y="3423"/>
                  </a:cubicBezTo>
                  <a:cubicBezTo>
                    <a:pt x="3492" y="3620"/>
                    <a:pt x="4328" y="3964"/>
                    <a:pt x="5213" y="4193"/>
                  </a:cubicBezTo>
                  <a:cubicBezTo>
                    <a:pt x="5534" y="4253"/>
                    <a:pt x="5863" y="4286"/>
                    <a:pt x="6190" y="4286"/>
                  </a:cubicBezTo>
                  <a:cubicBezTo>
                    <a:pt x="6765" y="4286"/>
                    <a:pt x="7334" y="4182"/>
                    <a:pt x="7836" y="3931"/>
                  </a:cubicBezTo>
                  <a:cubicBezTo>
                    <a:pt x="8606" y="3521"/>
                    <a:pt x="9065" y="2718"/>
                    <a:pt x="9049" y="1849"/>
                  </a:cubicBezTo>
                  <a:cubicBezTo>
                    <a:pt x="9005" y="653"/>
                    <a:pt x="7976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3380750" y="4526125"/>
              <a:ext cx="153675" cy="154500"/>
            </a:xfrm>
            <a:custGeom>
              <a:avLst/>
              <a:gdLst/>
              <a:ahLst/>
              <a:cxnLst/>
              <a:rect l="l" t="t" r="r" b="b"/>
              <a:pathLst>
                <a:path w="6147" h="6180" extrusionOk="0">
                  <a:moveTo>
                    <a:pt x="3065" y="0"/>
                  </a:moveTo>
                  <a:cubicBezTo>
                    <a:pt x="3032" y="115"/>
                    <a:pt x="3016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64" y="1508"/>
                    <a:pt x="574" y="1623"/>
                    <a:pt x="541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49" y="3221"/>
                    <a:pt x="25" y="3218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66" y="3761"/>
                    <a:pt x="973" y="3761"/>
                  </a:cubicBezTo>
                  <a:cubicBezTo>
                    <a:pt x="1093" y="3761"/>
                    <a:pt x="1222" y="3740"/>
                    <a:pt x="1361" y="3688"/>
                  </a:cubicBezTo>
                  <a:cubicBezTo>
                    <a:pt x="2180" y="3360"/>
                    <a:pt x="2115" y="2819"/>
                    <a:pt x="2131" y="2656"/>
                  </a:cubicBezTo>
                  <a:cubicBezTo>
                    <a:pt x="2131" y="2518"/>
                    <a:pt x="2203" y="2308"/>
                    <a:pt x="2346" y="2308"/>
                  </a:cubicBezTo>
                  <a:cubicBezTo>
                    <a:pt x="2356" y="2308"/>
                    <a:pt x="2366" y="2309"/>
                    <a:pt x="2377" y="2311"/>
                  </a:cubicBezTo>
                  <a:cubicBezTo>
                    <a:pt x="2541" y="2344"/>
                    <a:pt x="2606" y="2656"/>
                    <a:pt x="2360" y="2951"/>
                  </a:cubicBezTo>
                  <a:cubicBezTo>
                    <a:pt x="2016" y="3311"/>
                    <a:pt x="1983" y="3852"/>
                    <a:pt x="2262" y="4262"/>
                  </a:cubicBezTo>
                  <a:cubicBezTo>
                    <a:pt x="2623" y="4819"/>
                    <a:pt x="3065" y="6180"/>
                    <a:pt x="3065" y="6180"/>
                  </a:cubicBezTo>
                  <a:cubicBezTo>
                    <a:pt x="3065" y="6180"/>
                    <a:pt x="3508" y="4803"/>
                    <a:pt x="3868" y="4262"/>
                  </a:cubicBezTo>
                  <a:cubicBezTo>
                    <a:pt x="4163" y="3852"/>
                    <a:pt x="4114" y="3311"/>
                    <a:pt x="3770" y="2951"/>
                  </a:cubicBezTo>
                  <a:cubicBezTo>
                    <a:pt x="3541" y="2656"/>
                    <a:pt x="3606" y="2344"/>
                    <a:pt x="3770" y="2311"/>
                  </a:cubicBezTo>
                  <a:cubicBezTo>
                    <a:pt x="3782" y="2309"/>
                    <a:pt x="3792" y="2308"/>
                    <a:pt x="3803" y="2308"/>
                  </a:cubicBezTo>
                  <a:cubicBezTo>
                    <a:pt x="3943" y="2308"/>
                    <a:pt x="4001" y="2503"/>
                    <a:pt x="4016" y="2656"/>
                  </a:cubicBezTo>
                  <a:cubicBezTo>
                    <a:pt x="4032" y="2819"/>
                    <a:pt x="3967" y="3377"/>
                    <a:pt x="4786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5" y="3221"/>
                    <a:pt x="6071" y="3221"/>
                  </a:cubicBezTo>
                  <a:cubicBezTo>
                    <a:pt x="5803" y="3221"/>
                    <a:pt x="5635" y="2896"/>
                    <a:pt x="5590" y="2295"/>
                  </a:cubicBezTo>
                  <a:cubicBezTo>
                    <a:pt x="5557" y="1623"/>
                    <a:pt x="4983" y="1492"/>
                    <a:pt x="4098" y="1377"/>
                  </a:cubicBezTo>
                  <a:cubicBezTo>
                    <a:pt x="3229" y="1262"/>
                    <a:pt x="3147" y="361"/>
                    <a:pt x="3147" y="361"/>
                  </a:cubicBezTo>
                  <a:cubicBezTo>
                    <a:pt x="3131" y="230"/>
                    <a:pt x="3098" y="115"/>
                    <a:pt x="3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3483600" y="4479725"/>
              <a:ext cx="161875" cy="92300"/>
            </a:xfrm>
            <a:custGeom>
              <a:avLst/>
              <a:gdLst/>
              <a:ahLst/>
              <a:cxnLst/>
              <a:rect l="l" t="t" r="r" b="b"/>
              <a:pathLst>
                <a:path w="6475" h="3692" extrusionOk="0">
                  <a:moveTo>
                    <a:pt x="954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32" y="193"/>
                    <a:pt x="445" y="147"/>
                    <a:pt x="655" y="147"/>
                  </a:cubicBezTo>
                  <a:cubicBezTo>
                    <a:pt x="966" y="147"/>
                    <a:pt x="1271" y="248"/>
                    <a:pt x="1623" y="512"/>
                  </a:cubicBezTo>
                  <a:cubicBezTo>
                    <a:pt x="2213" y="955"/>
                    <a:pt x="1853" y="1709"/>
                    <a:pt x="1754" y="2200"/>
                  </a:cubicBezTo>
                  <a:cubicBezTo>
                    <a:pt x="1656" y="2709"/>
                    <a:pt x="2361" y="2922"/>
                    <a:pt x="2738" y="3086"/>
                  </a:cubicBezTo>
                  <a:cubicBezTo>
                    <a:pt x="3098" y="3249"/>
                    <a:pt x="2902" y="3692"/>
                    <a:pt x="2902" y="3692"/>
                  </a:cubicBezTo>
                  <a:cubicBezTo>
                    <a:pt x="4246" y="2872"/>
                    <a:pt x="3377" y="1938"/>
                    <a:pt x="3147" y="1659"/>
                  </a:cubicBezTo>
                  <a:cubicBezTo>
                    <a:pt x="2970" y="1442"/>
                    <a:pt x="3088" y="1201"/>
                    <a:pt x="3273" y="1201"/>
                  </a:cubicBezTo>
                  <a:cubicBezTo>
                    <a:pt x="3311" y="1201"/>
                    <a:pt x="3352" y="1211"/>
                    <a:pt x="3393" y="1233"/>
                  </a:cubicBezTo>
                  <a:cubicBezTo>
                    <a:pt x="3639" y="1364"/>
                    <a:pt x="3279" y="1873"/>
                    <a:pt x="3951" y="2299"/>
                  </a:cubicBezTo>
                  <a:cubicBezTo>
                    <a:pt x="4120" y="2410"/>
                    <a:pt x="4279" y="2452"/>
                    <a:pt x="4423" y="2452"/>
                  </a:cubicBezTo>
                  <a:cubicBezTo>
                    <a:pt x="484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64" y="1575"/>
                    <a:pt x="4787" y="1414"/>
                  </a:cubicBezTo>
                  <a:cubicBezTo>
                    <a:pt x="4713" y="1351"/>
                    <a:pt x="4619" y="1321"/>
                    <a:pt x="4523" y="1321"/>
                  </a:cubicBezTo>
                  <a:cubicBezTo>
                    <a:pt x="4468" y="1321"/>
                    <a:pt x="4413" y="1330"/>
                    <a:pt x="4360" y="1348"/>
                  </a:cubicBezTo>
                  <a:cubicBezTo>
                    <a:pt x="4312" y="1359"/>
                    <a:pt x="4264" y="1365"/>
                    <a:pt x="4220" y="1365"/>
                  </a:cubicBezTo>
                  <a:cubicBezTo>
                    <a:pt x="4072" y="1365"/>
                    <a:pt x="3969" y="1305"/>
                    <a:pt x="4033" y="1217"/>
                  </a:cubicBezTo>
                  <a:cubicBezTo>
                    <a:pt x="4066" y="1175"/>
                    <a:pt x="4103" y="1159"/>
                    <a:pt x="4151" y="1159"/>
                  </a:cubicBezTo>
                  <a:cubicBezTo>
                    <a:pt x="4291" y="1159"/>
                    <a:pt x="4525" y="1295"/>
                    <a:pt x="5049" y="1332"/>
                  </a:cubicBezTo>
                  <a:cubicBezTo>
                    <a:pt x="5076" y="1333"/>
                    <a:pt x="5104" y="1334"/>
                    <a:pt x="5131" y="1334"/>
                  </a:cubicBezTo>
                  <a:cubicBezTo>
                    <a:pt x="5909" y="1334"/>
                    <a:pt x="6475" y="676"/>
                    <a:pt x="6475" y="676"/>
                  </a:cubicBezTo>
                  <a:lnTo>
                    <a:pt x="6475" y="676"/>
                  </a:lnTo>
                  <a:cubicBezTo>
                    <a:pt x="6016" y="932"/>
                    <a:pt x="5529" y="1030"/>
                    <a:pt x="5039" y="1030"/>
                  </a:cubicBezTo>
                  <a:cubicBezTo>
                    <a:pt x="3868" y="1030"/>
                    <a:pt x="2685" y="468"/>
                    <a:pt x="1853" y="168"/>
                  </a:cubicBezTo>
                  <a:cubicBezTo>
                    <a:pt x="1507" y="45"/>
                    <a:pt x="1206" y="1"/>
                    <a:pt x="9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525400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0" y="0"/>
                  </a:moveTo>
                  <a:cubicBezTo>
                    <a:pt x="1930" y="0"/>
                    <a:pt x="1246" y="123"/>
                    <a:pt x="869" y="615"/>
                  </a:cubicBezTo>
                  <a:cubicBezTo>
                    <a:pt x="0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3" y="2156"/>
                  </a:cubicBezTo>
                  <a:cubicBezTo>
                    <a:pt x="2426" y="2156"/>
                    <a:pt x="2311" y="1500"/>
                    <a:pt x="2262" y="1270"/>
                  </a:cubicBezTo>
                  <a:cubicBezTo>
                    <a:pt x="2180" y="1025"/>
                    <a:pt x="2246" y="746"/>
                    <a:pt x="2410" y="549"/>
                  </a:cubicBezTo>
                  <a:cubicBezTo>
                    <a:pt x="2656" y="205"/>
                    <a:pt x="3606" y="123"/>
                    <a:pt x="3606" y="123"/>
                  </a:cubicBezTo>
                  <a:cubicBezTo>
                    <a:pt x="3606" y="123"/>
                    <a:pt x="3110" y="0"/>
                    <a:pt x="25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94650" y="4320825"/>
              <a:ext cx="56150" cy="67075"/>
            </a:xfrm>
            <a:custGeom>
              <a:avLst/>
              <a:gdLst/>
              <a:ahLst/>
              <a:cxnLst/>
              <a:rect l="l" t="t" r="r" b="b"/>
              <a:pathLst>
                <a:path w="2246" h="2683" extrusionOk="0">
                  <a:moveTo>
                    <a:pt x="1131" y="0"/>
                  </a:moveTo>
                  <a:lnTo>
                    <a:pt x="1131" y="0"/>
                  </a:lnTo>
                  <a:cubicBezTo>
                    <a:pt x="1131" y="0"/>
                    <a:pt x="1344" y="541"/>
                    <a:pt x="984" y="738"/>
                  </a:cubicBezTo>
                  <a:cubicBezTo>
                    <a:pt x="623" y="934"/>
                    <a:pt x="0" y="1344"/>
                    <a:pt x="246" y="2016"/>
                  </a:cubicBezTo>
                  <a:cubicBezTo>
                    <a:pt x="490" y="2683"/>
                    <a:pt x="1653" y="2430"/>
                    <a:pt x="2232" y="2602"/>
                  </a:cubicBezTo>
                  <a:lnTo>
                    <a:pt x="2232" y="2602"/>
                  </a:lnTo>
                  <a:cubicBezTo>
                    <a:pt x="2121" y="2552"/>
                    <a:pt x="1382" y="2110"/>
                    <a:pt x="1443" y="1443"/>
                  </a:cubicBezTo>
                  <a:cubicBezTo>
                    <a:pt x="1508" y="705"/>
                    <a:pt x="1426" y="180"/>
                    <a:pt x="1131" y="0"/>
                  </a:cubicBezTo>
                  <a:close/>
                  <a:moveTo>
                    <a:pt x="2232" y="2602"/>
                  </a:moveTo>
                  <a:cubicBezTo>
                    <a:pt x="2239" y="2605"/>
                    <a:pt x="2244" y="2607"/>
                    <a:pt x="2245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1" y="2605"/>
                    <a:pt x="2237" y="2604"/>
                    <a:pt x="2232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655300" y="4350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0" y="1344"/>
                    <a:pt x="541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59" y="4049"/>
                    <a:pt x="1803" y="3361"/>
                    <a:pt x="2508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5" y="1695"/>
                    <a:pt x="2761" y="1748"/>
                    <a:pt x="2595" y="1748"/>
                  </a:cubicBezTo>
                  <a:cubicBezTo>
                    <a:pt x="2553" y="1748"/>
                    <a:pt x="2508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6" y="1727"/>
                    <a:pt x="1962" y="1947"/>
                    <a:pt x="2049" y="2180"/>
                  </a:cubicBezTo>
                  <a:cubicBezTo>
                    <a:pt x="2101" y="2413"/>
                    <a:pt x="1959" y="2513"/>
                    <a:pt x="1825" y="2513"/>
                  </a:cubicBezTo>
                  <a:cubicBezTo>
                    <a:pt x="1788" y="2513"/>
                    <a:pt x="1753" y="2506"/>
                    <a:pt x="1721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0" y="1705"/>
                    <a:pt x="2148" y="1312"/>
                    <a:pt x="1951" y="689"/>
                  </a:cubicBezTo>
                  <a:cubicBezTo>
                    <a:pt x="1810" y="203"/>
                    <a:pt x="1340" y="96"/>
                    <a:pt x="1023" y="96"/>
                  </a:cubicBezTo>
                  <a:cubicBezTo>
                    <a:pt x="934" y="96"/>
                    <a:pt x="857" y="104"/>
                    <a:pt x="803" y="115"/>
                  </a:cubicBezTo>
                  <a:cubicBezTo>
                    <a:pt x="769" y="122"/>
                    <a:pt x="736" y="125"/>
                    <a:pt x="703" y="125"/>
                  </a:cubicBezTo>
                  <a:cubicBezTo>
                    <a:pt x="580" y="125"/>
                    <a:pt x="471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637675" y="4191775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54" y="1"/>
                  </a:moveTo>
                  <a:cubicBezTo>
                    <a:pt x="5226" y="1"/>
                    <a:pt x="4719" y="166"/>
                    <a:pt x="4426" y="556"/>
                  </a:cubicBezTo>
                  <a:cubicBezTo>
                    <a:pt x="4115" y="999"/>
                    <a:pt x="4066" y="1556"/>
                    <a:pt x="4295" y="2031"/>
                  </a:cubicBezTo>
                  <a:cubicBezTo>
                    <a:pt x="4512" y="2441"/>
                    <a:pt x="4854" y="2587"/>
                    <a:pt x="5186" y="2587"/>
                  </a:cubicBezTo>
                  <a:cubicBezTo>
                    <a:pt x="5532" y="2587"/>
                    <a:pt x="5865" y="2428"/>
                    <a:pt x="6032" y="2245"/>
                  </a:cubicBezTo>
                  <a:cubicBezTo>
                    <a:pt x="6213" y="2031"/>
                    <a:pt x="6295" y="1753"/>
                    <a:pt x="6246" y="1491"/>
                  </a:cubicBezTo>
                  <a:cubicBezTo>
                    <a:pt x="6188" y="1162"/>
                    <a:pt x="5954" y="1022"/>
                    <a:pt x="5744" y="1022"/>
                  </a:cubicBezTo>
                  <a:cubicBezTo>
                    <a:pt x="5598" y="1022"/>
                    <a:pt x="5464" y="1091"/>
                    <a:pt x="5410" y="1212"/>
                  </a:cubicBezTo>
                  <a:cubicBezTo>
                    <a:pt x="5262" y="1491"/>
                    <a:pt x="5344" y="1851"/>
                    <a:pt x="5754" y="1900"/>
                  </a:cubicBezTo>
                  <a:cubicBezTo>
                    <a:pt x="6098" y="1966"/>
                    <a:pt x="5901" y="2392"/>
                    <a:pt x="5475" y="2507"/>
                  </a:cubicBezTo>
                  <a:cubicBezTo>
                    <a:pt x="5395" y="2528"/>
                    <a:pt x="5314" y="2538"/>
                    <a:pt x="5234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0" y="1556"/>
                    <a:pt x="4229" y="1032"/>
                    <a:pt x="4508" y="638"/>
                  </a:cubicBezTo>
                  <a:cubicBezTo>
                    <a:pt x="4774" y="306"/>
                    <a:pt x="5224" y="135"/>
                    <a:pt x="5690" y="135"/>
                  </a:cubicBezTo>
                  <a:cubicBezTo>
                    <a:pt x="5798" y="135"/>
                    <a:pt x="5908" y="144"/>
                    <a:pt x="6016" y="163"/>
                  </a:cubicBezTo>
                  <a:cubicBezTo>
                    <a:pt x="7213" y="294"/>
                    <a:pt x="7917" y="1999"/>
                    <a:pt x="7180" y="3146"/>
                  </a:cubicBezTo>
                  <a:cubicBezTo>
                    <a:pt x="6950" y="3507"/>
                    <a:pt x="6623" y="3802"/>
                    <a:pt x="6229" y="3998"/>
                  </a:cubicBezTo>
                  <a:cubicBezTo>
                    <a:pt x="5842" y="4164"/>
                    <a:pt x="5392" y="4247"/>
                    <a:pt x="4866" y="4247"/>
                  </a:cubicBezTo>
                  <a:cubicBezTo>
                    <a:pt x="4457" y="4247"/>
                    <a:pt x="4001" y="4197"/>
                    <a:pt x="3492" y="4097"/>
                  </a:cubicBezTo>
                  <a:cubicBezTo>
                    <a:pt x="3189" y="4036"/>
                    <a:pt x="2892" y="4005"/>
                    <a:pt x="2607" y="4005"/>
                  </a:cubicBezTo>
                  <a:cubicBezTo>
                    <a:pt x="1289" y="4005"/>
                    <a:pt x="239" y="4661"/>
                    <a:pt x="132" y="5982"/>
                  </a:cubicBezTo>
                  <a:cubicBezTo>
                    <a:pt x="0" y="7572"/>
                    <a:pt x="1033" y="8096"/>
                    <a:pt x="1033" y="8096"/>
                  </a:cubicBezTo>
                  <a:lnTo>
                    <a:pt x="1017" y="8063"/>
                  </a:lnTo>
                  <a:cubicBezTo>
                    <a:pt x="443" y="7408"/>
                    <a:pt x="607" y="6211"/>
                    <a:pt x="607" y="6211"/>
                  </a:cubicBezTo>
                  <a:cubicBezTo>
                    <a:pt x="689" y="5703"/>
                    <a:pt x="951" y="5244"/>
                    <a:pt x="1345" y="4900"/>
                  </a:cubicBezTo>
                  <a:cubicBezTo>
                    <a:pt x="1926" y="4459"/>
                    <a:pt x="2666" y="4373"/>
                    <a:pt x="3153" y="4373"/>
                  </a:cubicBezTo>
                  <a:cubicBezTo>
                    <a:pt x="3464" y="4373"/>
                    <a:pt x="3672" y="4408"/>
                    <a:pt x="3672" y="4408"/>
                  </a:cubicBezTo>
                  <a:cubicBezTo>
                    <a:pt x="3918" y="4441"/>
                    <a:pt x="4147" y="4457"/>
                    <a:pt x="4361" y="4457"/>
                  </a:cubicBezTo>
                  <a:cubicBezTo>
                    <a:pt x="4450" y="4462"/>
                    <a:pt x="4541" y="4464"/>
                    <a:pt x="4634" y="4464"/>
                  </a:cubicBezTo>
                  <a:cubicBezTo>
                    <a:pt x="5618" y="4464"/>
                    <a:pt x="6713" y="4202"/>
                    <a:pt x="7327" y="3228"/>
                  </a:cubicBezTo>
                  <a:cubicBezTo>
                    <a:pt x="8114" y="1982"/>
                    <a:pt x="7344" y="179"/>
                    <a:pt x="6032" y="15"/>
                  </a:cubicBezTo>
                  <a:cubicBezTo>
                    <a:pt x="5940" y="6"/>
                    <a:pt x="5847" y="1"/>
                    <a:pt x="57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691350" y="43078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1086" y="0"/>
                  </a:moveTo>
                  <a:cubicBezTo>
                    <a:pt x="394" y="0"/>
                    <a:pt x="1" y="225"/>
                    <a:pt x="1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2" y="202"/>
                    <a:pt x="1049" y="513"/>
                    <a:pt x="935" y="996"/>
                  </a:cubicBezTo>
                  <a:cubicBezTo>
                    <a:pt x="804" y="1405"/>
                    <a:pt x="968" y="1864"/>
                    <a:pt x="1328" y="2127"/>
                  </a:cubicBezTo>
                  <a:cubicBezTo>
                    <a:pt x="1605" y="2360"/>
                    <a:pt x="2361" y="2373"/>
                    <a:pt x="2526" y="2373"/>
                  </a:cubicBezTo>
                  <a:cubicBezTo>
                    <a:pt x="2546" y="2373"/>
                    <a:pt x="2558" y="2372"/>
                    <a:pt x="2558" y="2372"/>
                  </a:cubicBezTo>
                  <a:cubicBezTo>
                    <a:pt x="2296" y="2241"/>
                    <a:pt x="2525" y="1881"/>
                    <a:pt x="2689" y="1438"/>
                  </a:cubicBezTo>
                  <a:cubicBezTo>
                    <a:pt x="2838" y="1050"/>
                    <a:pt x="2470" y="893"/>
                    <a:pt x="2280" y="893"/>
                  </a:cubicBezTo>
                  <a:cubicBezTo>
                    <a:pt x="2261" y="893"/>
                    <a:pt x="2244" y="894"/>
                    <a:pt x="2230" y="897"/>
                  </a:cubicBezTo>
                  <a:cubicBezTo>
                    <a:pt x="2142" y="906"/>
                    <a:pt x="2064" y="924"/>
                    <a:pt x="1993" y="924"/>
                  </a:cubicBezTo>
                  <a:cubicBezTo>
                    <a:pt x="1931" y="924"/>
                    <a:pt x="1874" y="910"/>
                    <a:pt x="1820" y="864"/>
                  </a:cubicBezTo>
                  <a:cubicBezTo>
                    <a:pt x="1712" y="797"/>
                    <a:pt x="1749" y="585"/>
                    <a:pt x="2029" y="585"/>
                  </a:cubicBezTo>
                  <a:cubicBezTo>
                    <a:pt x="2090" y="585"/>
                    <a:pt x="2162" y="595"/>
                    <a:pt x="2246" y="619"/>
                  </a:cubicBezTo>
                  <a:cubicBezTo>
                    <a:pt x="2722" y="766"/>
                    <a:pt x="2591" y="1241"/>
                    <a:pt x="3312" y="1389"/>
                  </a:cubicBezTo>
                  <a:cubicBezTo>
                    <a:pt x="3362" y="1398"/>
                    <a:pt x="3410" y="1402"/>
                    <a:pt x="3455" y="1402"/>
                  </a:cubicBezTo>
                  <a:cubicBezTo>
                    <a:pt x="4058" y="1402"/>
                    <a:pt x="4219" y="643"/>
                    <a:pt x="4295" y="537"/>
                  </a:cubicBezTo>
                  <a:cubicBezTo>
                    <a:pt x="4410" y="389"/>
                    <a:pt x="4525" y="274"/>
                    <a:pt x="4672" y="160"/>
                  </a:cubicBezTo>
                  <a:lnTo>
                    <a:pt x="4672" y="160"/>
                  </a:lnTo>
                  <a:cubicBezTo>
                    <a:pt x="4463" y="274"/>
                    <a:pt x="4087" y="394"/>
                    <a:pt x="3549" y="394"/>
                  </a:cubicBezTo>
                  <a:cubicBezTo>
                    <a:pt x="3161" y="394"/>
                    <a:pt x="2688" y="331"/>
                    <a:pt x="2132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3698325" y="419870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cubicBezTo>
                    <a:pt x="1492" y="279"/>
                    <a:pt x="1426" y="722"/>
                    <a:pt x="722" y="1345"/>
                  </a:cubicBezTo>
                  <a:cubicBezTo>
                    <a:pt x="0" y="1968"/>
                    <a:pt x="197" y="2426"/>
                    <a:pt x="361" y="2689"/>
                  </a:cubicBezTo>
                  <a:cubicBezTo>
                    <a:pt x="459" y="2803"/>
                    <a:pt x="427" y="3000"/>
                    <a:pt x="295" y="3099"/>
                  </a:cubicBezTo>
                  <a:cubicBezTo>
                    <a:pt x="1394" y="2984"/>
                    <a:pt x="1230" y="2345"/>
                    <a:pt x="1164" y="2148"/>
                  </a:cubicBezTo>
                  <a:cubicBezTo>
                    <a:pt x="1099" y="1951"/>
                    <a:pt x="1131" y="1836"/>
                    <a:pt x="1246" y="1836"/>
                  </a:cubicBezTo>
                  <a:cubicBezTo>
                    <a:pt x="1344" y="1836"/>
                    <a:pt x="1344" y="2066"/>
                    <a:pt x="1328" y="2345"/>
                  </a:cubicBezTo>
                  <a:cubicBezTo>
                    <a:pt x="1328" y="2640"/>
                    <a:pt x="1263" y="3279"/>
                    <a:pt x="2115" y="3344"/>
                  </a:cubicBezTo>
                  <a:cubicBezTo>
                    <a:pt x="2146" y="3347"/>
                    <a:pt x="2177" y="3348"/>
                    <a:pt x="2207" y="3348"/>
                  </a:cubicBezTo>
                  <a:cubicBezTo>
                    <a:pt x="2985" y="3348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92" y="2591"/>
                    <a:pt x="2945" y="2615"/>
                    <a:pt x="2790" y="2615"/>
                  </a:cubicBezTo>
                  <a:cubicBezTo>
                    <a:pt x="2337" y="2615"/>
                    <a:pt x="1806" y="2413"/>
                    <a:pt x="1574" y="1656"/>
                  </a:cubicBezTo>
                  <a:cubicBezTo>
                    <a:pt x="1377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3872075" y="4092575"/>
              <a:ext cx="115575" cy="137300"/>
            </a:xfrm>
            <a:custGeom>
              <a:avLst/>
              <a:gdLst/>
              <a:ahLst/>
              <a:cxnLst/>
              <a:rect l="l" t="t" r="r" b="b"/>
              <a:pathLst>
                <a:path w="4623" h="5492" extrusionOk="0">
                  <a:moveTo>
                    <a:pt x="4328" y="0"/>
                  </a:moveTo>
                  <a:lnTo>
                    <a:pt x="4328" y="0"/>
                  </a:lnTo>
                  <a:cubicBezTo>
                    <a:pt x="4442" y="459"/>
                    <a:pt x="4311" y="935"/>
                    <a:pt x="4000" y="1295"/>
                  </a:cubicBezTo>
                  <a:cubicBezTo>
                    <a:pt x="3951" y="1377"/>
                    <a:pt x="3885" y="1443"/>
                    <a:pt x="3803" y="1508"/>
                  </a:cubicBezTo>
                  <a:cubicBezTo>
                    <a:pt x="3016" y="2082"/>
                    <a:pt x="1902" y="1787"/>
                    <a:pt x="1000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1" y="5163"/>
                    <a:pt x="0" y="5491"/>
                  </a:cubicBezTo>
                  <a:cubicBezTo>
                    <a:pt x="295" y="5295"/>
                    <a:pt x="476" y="4934"/>
                    <a:pt x="443" y="4573"/>
                  </a:cubicBezTo>
                  <a:cubicBezTo>
                    <a:pt x="443" y="3930"/>
                    <a:pt x="500" y="3202"/>
                    <a:pt x="695" y="3202"/>
                  </a:cubicBezTo>
                  <a:cubicBezTo>
                    <a:pt x="708" y="3202"/>
                    <a:pt x="723" y="3205"/>
                    <a:pt x="738" y="3213"/>
                  </a:cubicBezTo>
                  <a:cubicBezTo>
                    <a:pt x="967" y="3328"/>
                    <a:pt x="787" y="3574"/>
                    <a:pt x="705" y="3721"/>
                  </a:cubicBezTo>
                  <a:cubicBezTo>
                    <a:pt x="607" y="3885"/>
                    <a:pt x="443" y="4541"/>
                    <a:pt x="1164" y="4950"/>
                  </a:cubicBezTo>
                  <a:cubicBezTo>
                    <a:pt x="1164" y="4950"/>
                    <a:pt x="935" y="4426"/>
                    <a:pt x="1328" y="4147"/>
                  </a:cubicBezTo>
                  <a:cubicBezTo>
                    <a:pt x="1738" y="3869"/>
                    <a:pt x="2000" y="3705"/>
                    <a:pt x="1951" y="3131"/>
                  </a:cubicBezTo>
                  <a:cubicBezTo>
                    <a:pt x="1907" y="2608"/>
                    <a:pt x="2237" y="2175"/>
                    <a:pt x="2473" y="2175"/>
                  </a:cubicBezTo>
                  <a:cubicBezTo>
                    <a:pt x="2503" y="2175"/>
                    <a:pt x="2531" y="2182"/>
                    <a:pt x="2557" y="2197"/>
                  </a:cubicBezTo>
                  <a:cubicBezTo>
                    <a:pt x="2787" y="2344"/>
                    <a:pt x="2508" y="2557"/>
                    <a:pt x="2393" y="2606"/>
                  </a:cubicBezTo>
                  <a:cubicBezTo>
                    <a:pt x="2213" y="2721"/>
                    <a:pt x="2180" y="2983"/>
                    <a:pt x="2328" y="3147"/>
                  </a:cubicBezTo>
                  <a:cubicBezTo>
                    <a:pt x="2541" y="3393"/>
                    <a:pt x="2475" y="3705"/>
                    <a:pt x="2197" y="3803"/>
                  </a:cubicBezTo>
                  <a:cubicBezTo>
                    <a:pt x="2197" y="3803"/>
                    <a:pt x="2244" y="3808"/>
                    <a:pt x="2324" y="3808"/>
                  </a:cubicBezTo>
                  <a:cubicBezTo>
                    <a:pt x="2635" y="3808"/>
                    <a:pt x="3440" y="3736"/>
                    <a:pt x="3934" y="3033"/>
                  </a:cubicBezTo>
                  <a:cubicBezTo>
                    <a:pt x="4295" y="2524"/>
                    <a:pt x="4508" y="1918"/>
                    <a:pt x="4573" y="1295"/>
                  </a:cubicBezTo>
                  <a:cubicBezTo>
                    <a:pt x="4623" y="853"/>
                    <a:pt x="4541" y="394"/>
                    <a:pt x="4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3457375" y="4235550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81" y="0"/>
                  </a:moveTo>
                  <a:cubicBezTo>
                    <a:pt x="1553" y="0"/>
                    <a:pt x="1050" y="245"/>
                    <a:pt x="721" y="674"/>
                  </a:cubicBezTo>
                  <a:cubicBezTo>
                    <a:pt x="377" y="1182"/>
                    <a:pt x="328" y="1821"/>
                    <a:pt x="590" y="2362"/>
                  </a:cubicBezTo>
                  <a:cubicBezTo>
                    <a:pt x="824" y="2783"/>
                    <a:pt x="1259" y="3021"/>
                    <a:pt x="1715" y="3021"/>
                  </a:cubicBezTo>
                  <a:cubicBezTo>
                    <a:pt x="1898" y="3021"/>
                    <a:pt x="2084" y="2983"/>
                    <a:pt x="2262" y="2903"/>
                  </a:cubicBezTo>
                  <a:cubicBezTo>
                    <a:pt x="2967" y="2723"/>
                    <a:pt x="3098" y="1788"/>
                    <a:pt x="2492" y="1411"/>
                  </a:cubicBezTo>
                  <a:cubicBezTo>
                    <a:pt x="2408" y="1366"/>
                    <a:pt x="2322" y="1346"/>
                    <a:pt x="2239" y="1346"/>
                  </a:cubicBezTo>
                  <a:cubicBezTo>
                    <a:pt x="1902" y="1346"/>
                    <a:pt x="1619" y="1682"/>
                    <a:pt x="1738" y="2051"/>
                  </a:cubicBezTo>
                  <a:cubicBezTo>
                    <a:pt x="1874" y="2324"/>
                    <a:pt x="2193" y="2347"/>
                    <a:pt x="2324" y="2347"/>
                  </a:cubicBezTo>
                  <a:cubicBezTo>
                    <a:pt x="2350" y="2347"/>
                    <a:pt x="2369" y="2346"/>
                    <a:pt x="2377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70"/>
                    <a:pt x="2241" y="2866"/>
                    <a:pt x="1776" y="2866"/>
                  </a:cubicBezTo>
                  <a:cubicBezTo>
                    <a:pt x="1722" y="2866"/>
                    <a:pt x="1666" y="2862"/>
                    <a:pt x="1607" y="2854"/>
                  </a:cubicBezTo>
                  <a:cubicBezTo>
                    <a:pt x="1410" y="2805"/>
                    <a:pt x="1246" y="2723"/>
                    <a:pt x="1098" y="2575"/>
                  </a:cubicBezTo>
                  <a:cubicBezTo>
                    <a:pt x="410" y="1936"/>
                    <a:pt x="754" y="559"/>
                    <a:pt x="1754" y="297"/>
                  </a:cubicBezTo>
                  <a:cubicBezTo>
                    <a:pt x="1902" y="256"/>
                    <a:pt x="2053" y="235"/>
                    <a:pt x="2205" y="235"/>
                  </a:cubicBezTo>
                  <a:cubicBezTo>
                    <a:pt x="2357" y="235"/>
                    <a:pt x="2508" y="256"/>
                    <a:pt x="2656" y="297"/>
                  </a:cubicBezTo>
                  <a:cubicBezTo>
                    <a:pt x="2836" y="346"/>
                    <a:pt x="3016" y="428"/>
                    <a:pt x="3180" y="559"/>
                  </a:cubicBezTo>
                  <a:cubicBezTo>
                    <a:pt x="3524" y="838"/>
                    <a:pt x="3737" y="1264"/>
                    <a:pt x="3770" y="1706"/>
                  </a:cubicBezTo>
                  <a:cubicBezTo>
                    <a:pt x="3836" y="2444"/>
                    <a:pt x="3459" y="3182"/>
                    <a:pt x="2885" y="3706"/>
                  </a:cubicBezTo>
                  <a:cubicBezTo>
                    <a:pt x="2311" y="4247"/>
                    <a:pt x="1574" y="4559"/>
                    <a:pt x="984" y="5083"/>
                  </a:cubicBezTo>
                  <a:cubicBezTo>
                    <a:pt x="426" y="5591"/>
                    <a:pt x="82" y="6296"/>
                    <a:pt x="33" y="7066"/>
                  </a:cubicBezTo>
                  <a:cubicBezTo>
                    <a:pt x="0" y="7755"/>
                    <a:pt x="394" y="8492"/>
                    <a:pt x="1033" y="8673"/>
                  </a:cubicBezTo>
                  <a:cubicBezTo>
                    <a:pt x="1168" y="8719"/>
                    <a:pt x="1306" y="8740"/>
                    <a:pt x="1442" y="8740"/>
                  </a:cubicBezTo>
                  <a:cubicBezTo>
                    <a:pt x="1935" y="8740"/>
                    <a:pt x="2396" y="8457"/>
                    <a:pt x="2525" y="8033"/>
                  </a:cubicBezTo>
                  <a:cubicBezTo>
                    <a:pt x="2721" y="7558"/>
                    <a:pt x="2508" y="7001"/>
                    <a:pt x="2033" y="6788"/>
                  </a:cubicBezTo>
                  <a:cubicBezTo>
                    <a:pt x="1934" y="6722"/>
                    <a:pt x="1820" y="6706"/>
                    <a:pt x="1705" y="6706"/>
                  </a:cubicBezTo>
                  <a:cubicBezTo>
                    <a:pt x="1662" y="6698"/>
                    <a:pt x="1619" y="6695"/>
                    <a:pt x="1576" y="6695"/>
                  </a:cubicBezTo>
                  <a:cubicBezTo>
                    <a:pt x="1248" y="6695"/>
                    <a:pt x="954" y="6911"/>
                    <a:pt x="853" y="7230"/>
                  </a:cubicBezTo>
                  <a:cubicBezTo>
                    <a:pt x="723" y="7724"/>
                    <a:pt x="994" y="7991"/>
                    <a:pt x="1308" y="7991"/>
                  </a:cubicBezTo>
                  <a:cubicBezTo>
                    <a:pt x="1390" y="7991"/>
                    <a:pt x="1476" y="7973"/>
                    <a:pt x="1557" y="7935"/>
                  </a:cubicBezTo>
                  <a:cubicBezTo>
                    <a:pt x="1869" y="7771"/>
                    <a:pt x="1934" y="7361"/>
                    <a:pt x="1672" y="7116"/>
                  </a:cubicBezTo>
                  <a:cubicBezTo>
                    <a:pt x="1596" y="7049"/>
                    <a:pt x="1497" y="7015"/>
                    <a:pt x="1395" y="7015"/>
                  </a:cubicBezTo>
                  <a:cubicBezTo>
                    <a:pt x="1323" y="7015"/>
                    <a:pt x="1249" y="7032"/>
                    <a:pt x="1180" y="7066"/>
                  </a:cubicBezTo>
                  <a:cubicBezTo>
                    <a:pt x="1162" y="7078"/>
                    <a:pt x="1148" y="7082"/>
                    <a:pt x="1138" y="7082"/>
                  </a:cubicBezTo>
                  <a:cubicBezTo>
                    <a:pt x="1105" y="7082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1" y="6785"/>
                  </a:cubicBezTo>
                  <a:cubicBezTo>
                    <a:pt x="1708" y="6785"/>
                    <a:pt x="1738" y="6788"/>
                    <a:pt x="1738" y="6788"/>
                  </a:cubicBezTo>
                  <a:cubicBezTo>
                    <a:pt x="1836" y="6788"/>
                    <a:pt x="1918" y="6804"/>
                    <a:pt x="2016" y="6837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18" y="8384"/>
                    <a:pt x="1909" y="8638"/>
                    <a:pt x="1463" y="8638"/>
                  </a:cubicBezTo>
                  <a:cubicBezTo>
                    <a:pt x="1337" y="8638"/>
                    <a:pt x="1208" y="8618"/>
                    <a:pt x="1082" y="8574"/>
                  </a:cubicBezTo>
                  <a:cubicBezTo>
                    <a:pt x="508" y="8361"/>
                    <a:pt x="148" y="7722"/>
                    <a:pt x="181" y="7050"/>
                  </a:cubicBezTo>
                  <a:cubicBezTo>
                    <a:pt x="230" y="6345"/>
                    <a:pt x="574" y="5690"/>
                    <a:pt x="1098" y="5214"/>
                  </a:cubicBezTo>
                  <a:cubicBezTo>
                    <a:pt x="1639" y="4706"/>
                    <a:pt x="2410" y="4427"/>
                    <a:pt x="3000" y="3837"/>
                  </a:cubicBezTo>
                  <a:cubicBezTo>
                    <a:pt x="3590" y="3280"/>
                    <a:pt x="4000" y="2493"/>
                    <a:pt x="3934" y="1690"/>
                  </a:cubicBezTo>
                  <a:cubicBezTo>
                    <a:pt x="3869" y="920"/>
                    <a:pt x="3311" y="264"/>
                    <a:pt x="2557" y="67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3459425" y="4318350"/>
              <a:ext cx="42625" cy="60275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508" y="1"/>
                  </a:moveTo>
                  <a:cubicBezTo>
                    <a:pt x="1508" y="1"/>
                    <a:pt x="1377" y="66"/>
                    <a:pt x="1344" y="165"/>
                  </a:cubicBezTo>
                  <a:cubicBezTo>
                    <a:pt x="1329" y="241"/>
                    <a:pt x="1230" y="330"/>
                    <a:pt x="1072" y="330"/>
                  </a:cubicBezTo>
                  <a:cubicBezTo>
                    <a:pt x="1059" y="330"/>
                    <a:pt x="1046" y="330"/>
                    <a:pt x="1033" y="329"/>
                  </a:cubicBezTo>
                  <a:cubicBezTo>
                    <a:pt x="836" y="329"/>
                    <a:pt x="0" y="394"/>
                    <a:pt x="49" y="2410"/>
                  </a:cubicBezTo>
                  <a:cubicBezTo>
                    <a:pt x="49" y="2410"/>
                    <a:pt x="131" y="1673"/>
                    <a:pt x="754" y="1394"/>
                  </a:cubicBezTo>
                  <a:cubicBezTo>
                    <a:pt x="1393" y="1115"/>
                    <a:pt x="1705" y="853"/>
                    <a:pt x="1590" y="476"/>
                  </a:cubicBezTo>
                  <a:cubicBezTo>
                    <a:pt x="1475" y="83"/>
                    <a:pt x="1508" y="1"/>
                    <a:pt x="1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3476625" y="4140100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5246" y="1"/>
                  </a:moveTo>
                  <a:lnTo>
                    <a:pt x="5246" y="1"/>
                  </a:lnTo>
                  <a:cubicBezTo>
                    <a:pt x="2886" y="673"/>
                    <a:pt x="4180" y="2197"/>
                    <a:pt x="4262" y="4426"/>
                  </a:cubicBezTo>
                  <a:cubicBezTo>
                    <a:pt x="4344" y="6278"/>
                    <a:pt x="3263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0"/>
                    <a:pt x="672" y="9330"/>
                    <a:pt x="973" y="9330"/>
                  </a:cubicBezTo>
                  <a:cubicBezTo>
                    <a:pt x="1201" y="9330"/>
                    <a:pt x="1398" y="9427"/>
                    <a:pt x="1525" y="9540"/>
                  </a:cubicBezTo>
                  <a:cubicBezTo>
                    <a:pt x="1634" y="9637"/>
                    <a:pt x="1736" y="9667"/>
                    <a:pt x="1831" y="9667"/>
                  </a:cubicBezTo>
                  <a:cubicBezTo>
                    <a:pt x="1986" y="9667"/>
                    <a:pt x="2122" y="9589"/>
                    <a:pt x="2242" y="9589"/>
                  </a:cubicBezTo>
                  <a:cubicBezTo>
                    <a:pt x="2249" y="9589"/>
                    <a:pt x="2256" y="9589"/>
                    <a:pt x="2263" y="9590"/>
                  </a:cubicBezTo>
                  <a:cubicBezTo>
                    <a:pt x="2476" y="9606"/>
                    <a:pt x="2345" y="9803"/>
                    <a:pt x="2345" y="9803"/>
                  </a:cubicBezTo>
                  <a:cubicBezTo>
                    <a:pt x="2672" y="9655"/>
                    <a:pt x="2771" y="9245"/>
                    <a:pt x="2574" y="8934"/>
                  </a:cubicBezTo>
                  <a:cubicBezTo>
                    <a:pt x="2474" y="8791"/>
                    <a:pt x="2312" y="8698"/>
                    <a:pt x="2142" y="8698"/>
                  </a:cubicBezTo>
                  <a:cubicBezTo>
                    <a:pt x="2117" y="8698"/>
                    <a:pt x="2091" y="8700"/>
                    <a:pt x="2066" y="8704"/>
                  </a:cubicBezTo>
                  <a:cubicBezTo>
                    <a:pt x="2066" y="8704"/>
                    <a:pt x="2263" y="8672"/>
                    <a:pt x="3312" y="7803"/>
                  </a:cubicBezTo>
                  <a:cubicBezTo>
                    <a:pt x="4607" y="6754"/>
                    <a:pt x="4541" y="7114"/>
                    <a:pt x="5459" y="6623"/>
                  </a:cubicBezTo>
                  <a:cubicBezTo>
                    <a:pt x="6393" y="6131"/>
                    <a:pt x="6082" y="5148"/>
                    <a:pt x="6082" y="5147"/>
                  </a:cubicBezTo>
                  <a:lnTo>
                    <a:pt x="6082" y="5147"/>
                  </a:lnTo>
                  <a:cubicBezTo>
                    <a:pt x="6036" y="5269"/>
                    <a:pt x="5977" y="5446"/>
                    <a:pt x="5514" y="5446"/>
                  </a:cubicBezTo>
                  <a:cubicBezTo>
                    <a:pt x="5477" y="5446"/>
                    <a:pt x="5436" y="5445"/>
                    <a:pt x="5393" y="5443"/>
                  </a:cubicBezTo>
                  <a:cubicBezTo>
                    <a:pt x="5365" y="5440"/>
                    <a:pt x="5337" y="5439"/>
                    <a:pt x="5309" y="5439"/>
                  </a:cubicBezTo>
                  <a:cubicBezTo>
                    <a:pt x="4949" y="5439"/>
                    <a:pt x="4628" y="5632"/>
                    <a:pt x="4475" y="5967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7" y="5147"/>
                    <a:pt x="4721" y="4508"/>
                  </a:cubicBezTo>
                  <a:cubicBezTo>
                    <a:pt x="4820" y="3869"/>
                    <a:pt x="5098" y="4066"/>
                    <a:pt x="5672" y="3689"/>
                  </a:cubicBezTo>
                  <a:cubicBezTo>
                    <a:pt x="6229" y="3295"/>
                    <a:pt x="5934" y="2804"/>
                    <a:pt x="5869" y="2656"/>
                  </a:cubicBezTo>
                  <a:cubicBezTo>
                    <a:pt x="5836" y="2508"/>
                    <a:pt x="5852" y="2361"/>
                    <a:pt x="5902" y="2230"/>
                  </a:cubicBezTo>
                  <a:lnTo>
                    <a:pt x="5902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7"/>
                    <a:pt x="4918" y="2656"/>
                    <a:pt x="4852" y="2967"/>
                  </a:cubicBezTo>
                  <a:cubicBezTo>
                    <a:pt x="4852" y="3118"/>
                    <a:pt x="4750" y="3302"/>
                    <a:pt x="4611" y="3302"/>
                  </a:cubicBezTo>
                  <a:cubicBezTo>
                    <a:pt x="4584" y="3302"/>
                    <a:pt x="4555" y="3295"/>
                    <a:pt x="4525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7" y="2295"/>
                    <a:pt x="5197" y="2525"/>
                    <a:pt x="5639" y="1836"/>
                  </a:cubicBezTo>
                  <a:cubicBezTo>
                    <a:pt x="6033" y="1214"/>
                    <a:pt x="5475" y="591"/>
                    <a:pt x="5279" y="410"/>
                  </a:cubicBezTo>
                  <a:cubicBezTo>
                    <a:pt x="5164" y="296"/>
                    <a:pt x="5148" y="115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3522925" y="434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3457775" y="40663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689" y="0"/>
                  </a:moveTo>
                  <a:cubicBezTo>
                    <a:pt x="689" y="0"/>
                    <a:pt x="66" y="197"/>
                    <a:pt x="214" y="1082"/>
                  </a:cubicBezTo>
                  <a:cubicBezTo>
                    <a:pt x="296" y="1574"/>
                    <a:pt x="558" y="2033"/>
                    <a:pt x="935" y="2377"/>
                  </a:cubicBezTo>
                  <a:cubicBezTo>
                    <a:pt x="1115" y="2574"/>
                    <a:pt x="1312" y="2738"/>
                    <a:pt x="1459" y="2901"/>
                  </a:cubicBezTo>
                  <a:cubicBezTo>
                    <a:pt x="1804" y="3278"/>
                    <a:pt x="2459" y="4131"/>
                    <a:pt x="2132" y="4983"/>
                  </a:cubicBezTo>
                  <a:cubicBezTo>
                    <a:pt x="2050" y="5213"/>
                    <a:pt x="1902" y="5409"/>
                    <a:pt x="1722" y="5573"/>
                  </a:cubicBezTo>
                  <a:cubicBezTo>
                    <a:pt x="1148" y="6081"/>
                    <a:pt x="755" y="6327"/>
                    <a:pt x="443" y="6770"/>
                  </a:cubicBezTo>
                  <a:cubicBezTo>
                    <a:pt x="148" y="7163"/>
                    <a:pt x="1" y="7655"/>
                    <a:pt x="17" y="8163"/>
                  </a:cubicBezTo>
                  <a:cubicBezTo>
                    <a:pt x="17" y="8016"/>
                    <a:pt x="66" y="6950"/>
                    <a:pt x="1214" y="6147"/>
                  </a:cubicBezTo>
                  <a:cubicBezTo>
                    <a:pt x="2509" y="5229"/>
                    <a:pt x="2787" y="4311"/>
                    <a:pt x="2345" y="2918"/>
                  </a:cubicBezTo>
                  <a:cubicBezTo>
                    <a:pt x="2279" y="2721"/>
                    <a:pt x="2197" y="2541"/>
                    <a:pt x="2099" y="2377"/>
                  </a:cubicBezTo>
                  <a:cubicBezTo>
                    <a:pt x="1492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3231175" y="4389875"/>
              <a:ext cx="226625" cy="158050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1992" y="0"/>
                  </a:moveTo>
                  <a:cubicBezTo>
                    <a:pt x="1079" y="0"/>
                    <a:pt x="66" y="656"/>
                    <a:pt x="33" y="1860"/>
                  </a:cubicBezTo>
                  <a:cubicBezTo>
                    <a:pt x="0" y="2729"/>
                    <a:pt x="459" y="3532"/>
                    <a:pt x="1230" y="3942"/>
                  </a:cubicBezTo>
                  <a:cubicBezTo>
                    <a:pt x="1742" y="4193"/>
                    <a:pt x="2308" y="4297"/>
                    <a:pt x="2884" y="4297"/>
                  </a:cubicBezTo>
                  <a:cubicBezTo>
                    <a:pt x="3212" y="4297"/>
                    <a:pt x="3542" y="4264"/>
                    <a:pt x="3869" y="4204"/>
                  </a:cubicBezTo>
                  <a:cubicBezTo>
                    <a:pt x="4754" y="3975"/>
                    <a:pt x="5573" y="3631"/>
                    <a:pt x="6376" y="3434"/>
                  </a:cubicBezTo>
                  <a:cubicBezTo>
                    <a:pt x="6576" y="3382"/>
                    <a:pt x="6779" y="3356"/>
                    <a:pt x="6979" y="3356"/>
                  </a:cubicBezTo>
                  <a:cubicBezTo>
                    <a:pt x="7596" y="3356"/>
                    <a:pt x="8177" y="3602"/>
                    <a:pt x="8524" y="4073"/>
                  </a:cubicBezTo>
                  <a:cubicBezTo>
                    <a:pt x="8950" y="4647"/>
                    <a:pt x="8999" y="5581"/>
                    <a:pt x="8458" y="5991"/>
                  </a:cubicBezTo>
                  <a:cubicBezTo>
                    <a:pt x="8248" y="6144"/>
                    <a:pt x="7995" y="6215"/>
                    <a:pt x="7750" y="6215"/>
                  </a:cubicBezTo>
                  <a:cubicBezTo>
                    <a:pt x="7364" y="6215"/>
                    <a:pt x="6996" y="6039"/>
                    <a:pt x="6835" y="5729"/>
                  </a:cubicBezTo>
                  <a:cubicBezTo>
                    <a:pt x="6524" y="5237"/>
                    <a:pt x="6770" y="4581"/>
                    <a:pt x="7229" y="4467"/>
                  </a:cubicBezTo>
                  <a:cubicBezTo>
                    <a:pt x="7326" y="4423"/>
                    <a:pt x="7429" y="4402"/>
                    <a:pt x="7529" y="4402"/>
                  </a:cubicBezTo>
                  <a:cubicBezTo>
                    <a:pt x="7765" y="4402"/>
                    <a:pt x="7992" y="4517"/>
                    <a:pt x="8130" y="4713"/>
                  </a:cubicBezTo>
                  <a:cubicBezTo>
                    <a:pt x="8229" y="4893"/>
                    <a:pt x="8245" y="5106"/>
                    <a:pt x="8163" y="5286"/>
                  </a:cubicBezTo>
                  <a:cubicBezTo>
                    <a:pt x="8163" y="5325"/>
                    <a:pt x="8112" y="5404"/>
                    <a:pt x="8059" y="5404"/>
                  </a:cubicBezTo>
                  <a:cubicBezTo>
                    <a:pt x="8044" y="5404"/>
                    <a:pt x="8030" y="5399"/>
                    <a:pt x="8016" y="5385"/>
                  </a:cubicBezTo>
                  <a:cubicBezTo>
                    <a:pt x="7966" y="5335"/>
                    <a:pt x="8016" y="4975"/>
                    <a:pt x="7655" y="4926"/>
                  </a:cubicBezTo>
                  <a:cubicBezTo>
                    <a:pt x="7640" y="4924"/>
                    <a:pt x="7626" y="4923"/>
                    <a:pt x="7612" y="4923"/>
                  </a:cubicBezTo>
                  <a:cubicBezTo>
                    <a:pt x="7269" y="4923"/>
                    <a:pt x="7161" y="5489"/>
                    <a:pt x="7507" y="5630"/>
                  </a:cubicBezTo>
                  <a:cubicBezTo>
                    <a:pt x="7577" y="5663"/>
                    <a:pt x="7650" y="5678"/>
                    <a:pt x="7722" y="5678"/>
                  </a:cubicBezTo>
                  <a:cubicBezTo>
                    <a:pt x="7942" y="5678"/>
                    <a:pt x="8155" y="5537"/>
                    <a:pt x="8229" y="5303"/>
                  </a:cubicBezTo>
                  <a:cubicBezTo>
                    <a:pt x="8229" y="5303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5" y="5237"/>
                  </a:cubicBezTo>
                  <a:lnTo>
                    <a:pt x="8245" y="5221"/>
                  </a:lnTo>
                  <a:cubicBezTo>
                    <a:pt x="8261" y="5106"/>
                    <a:pt x="8261" y="4975"/>
                    <a:pt x="8212" y="4844"/>
                  </a:cubicBezTo>
                  <a:cubicBezTo>
                    <a:pt x="8099" y="4541"/>
                    <a:pt x="7802" y="4345"/>
                    <a:pt x="7491" y="4345"/>
                  </a:cubicBezTo>
                  <a:cubicBezTo>
                    <a:pt x="7398" y="4345"/>
                    <a:pt x="7303" y="4363"/>
                    <a:pt x="7212" y="4401"/>
                  </a:cubicBezTo>
                  <a:cubicBezTo>
                    <a:pt x="6704" y="4532"/>
                    <a:pt x="6426" y="5221"/>
                    <a:pt x="6753" y="5778"/>
                  </a:cubicBezTo>
                  <a:cubicBezTo>
                    <a:pt x="6925" y="6121"/>
                    <a:pt x="7333" y="6321"/>
                    <a:pt x="7758" y="6321"/>
                  </a:cubicBezTo>
                  <a:cubicBezTo>
                    <a:pt x="8024" y="6321"/>
                    <a:pt x="8297" y="6243"/>
                    <a:pt x="8524" y="6073"/>
                  </a:cubicBezTo>
                  <a:cubicBezTo>
                    <a:pt x="8950" y="5745"/>
                    <a:pt x="9065" y="5139"/>
                    <a:pt x="8934" y="4581"/>
                  </a:cubicBezTo>
                  <a:cubicBezTo>
                    <a:pt x="8819" y="4057"/>
                    <a:pt x="8458" y="3172"/>
                    <a:pt x="7196" y="2893"/>
                  </a:cubicBezTo>
                  <a:cubicBezTo>
                    <a:pt x="7051" y="2861"/>
                    <a:pt x="6902" y="2846"/>
                    <a:pt x="6752" y="2846"/>
                  </a:cubicBezTo>
                  <a:cubicBezTo>
                    <a:pt x="5421" y="2846"/>
                    <a:pt x="3881" y="3984"/>
                    <a:pt x="2307" y="3984"/>
                  </a:cubicBezTo>
                  <a:cubicBezTo>
                    <a:pt x="2085" y="3984"/>
                    <a:pt x="1862" y="3961"/>
                    <a:pt x="1639" y="3909"/>
                  </a:cubicBezTo>
                  <a:cubicBezTo>
                    <a:pt x="1541" y="3877"/>
                    <a:pt x="1459" y="3860"/>
                    <a:pt x="1361" y="3827"/>
                  </a:cubicBezTo>
                  <a:lnTo>
                    <a:pt x="1312" y="3795"/>
                  </a:lnTo>
                  <a:cubicBezTo>
                    <a:pt x="590" y="3418"/>
                    <a:pt x="148" y="2664"/>
                    <a:pt x="181" y="1860"/>
                  </a:cubicBezTo>
                  <a:cubicBezTo>
                    <a:pt x="203" y="743"/>
                    <a:pt x="1166" y="111"/>
                    <a:pt x="2032" y="111"/>
                  </a:cubicBezTo>
                  <a:cubicBezTo>
                    <a:pt x="2449" y="111"/>
                    <a:pt x="2843" y="257"/>
                    <a:pt x="3098" y="566"/>
                  </a:cubicBezTo>
                  <a:cubicBezTo>
                    <a:pt x="3557" y="1025"/>
                    <a:pt x="3524" y="1779"/>
                    <a:pt x="3016" y="2188"/>
                  </a:cubicBezTo>
                  <a:cubicBezTo>
                    <a:pt x="2934" y="2237"/>
                    <a:pt x="2852" y="2287"/>
                    <a:pt x="2754" y="2303"/>
                  </a:cubicBezTo>
                  <a:cubicBezTo>
                    <a:pt x="2694" y="2320"/>
                    <a:pt x="2631" y="2328"/>
                    <a:pt x="2568" y="2328"/>
                  </a:cubicBezTo>
                  <a:cubicBezTo>
                    <a:pt x="2391" y="2328"/>
                    <a:pt x="2211" y="2264"/>
                    <a:pt x="2066" y="2156"/>
                  </a:cubicBezTo>
                  <a:cubicBezTo>
                    <a:pt x="1934" y="2074"/>
                    <a:pt x="1885" y="1926"/>
                    <a:pt x="1918" y="1779"/>
                  </a:cubicBezTo>
                  <a:lnTo>
                    <a:pt x="1918" y="1779"/>
                  </a:lnTo>
                  <a:cubicBezTo>
                    <a:pt x="1993" y="1854"/>
                    <a:pt x="2097" y="1894"/>
                    <a:pt x="2201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590" y="1729"/>
                    <a:pt x="2525" y="1320"/>
                    <a:pt x="2213" y="1221"/>
                  </a:cubicBezTo>
                  <a:cubicBezTo>
                    <a:pt x="2186" y="1214"/>
                    <a:pt x="2158" y="1211"/>
                    <a:pt x="2131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59" y="2317"/>
                    <a:pt x="2262" y="2400"/>
                    <a:pt x="2469" y="2400"/>
                  </a:cubicBezTo>
                  <a:cubicBezTo>
                    <a:pt x="2542" y="2400"/>
                    <a:pt x="2616" y="2390"/>
                    <a:pt x="2688" y="2369"/>
                  </a:cubicBezTo>
                  <a:cubicBezTo>
                    <a:pt x="2721" y="2369"/>
                    <a:pt x="2754" y="2369"/>
                    <a:pt x="2787" y="2352"/>
                  </a:cubicBezTo>
                  <a:lnTo>
                    <a:pt x="2852" y="2336"/>
                  </a:lnTo>
                  <a:lnTo>
                    <a:pt x="2885" y="2319"/>
                  </a:lnTo>
                  <a:cubicBezTo>
                    <a:pt x="3049" y="2254"/>
                    <a:pt x="3164" y="2139"/>
                    <a:pt x="3262" y="2008"/>
                  </a:cubicBezTo>
                  <a:cubicBezTo>
                    <a:pt x="3590" y="1549"/>
                    <a:pt x="3541" y="910"/>
                    <a:pt x="3147" y="500"/>
                  </a:cubicBezTo>
                  <a:cubicBezTo>
                    <a:pt x="2875" y="163"/>
                    <a:pt x="2446" y="0"/>
                    <a:pt x="19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3269275" y="44797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9" y="1"/>
                  </a:moveTo>
                  <a:cubicBezTo>
                    <a:pt x="5268" y="1"/>
                    <a:pt x="4969" y="45"/>
                    <a:pt x="4623" y="168"/>
                  </a:cubicBezTo>
                  <a:cubicBezTo>
                    <a:pt x="3779" y="468"/>
                    <a:pt x="2593" y="1030"/>
                    <a:pt x="1426" y="1030"/>
                  </a:cubicBezTo>
                  <a:cubicBezTo>
                    <a:pt x="939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82" y="1334"/>
                    <a:pt x="1346" y="1334"/>
                  </a:cubicBezTo>
                  <a:cubicBezTo>
                    <a:pt x="1373" y="1334"/>
                    <a:pt x="1400" y="1333"/>
                    <a:pt x="1427" y="1332"/>
                  </a:cubicBezTo>
                  <a:cubicBezTo>
                    <a:pt x="1951" y="1295"/>
                    <a:pt x="2176" y="1159"/>
                    <a:pt x="2311" y="1159"/>
                  </a:cubicBezTo>
                  <a:cubicBezTo>
                    <a:pt x="2357" y="1159"/>
                    <a:pt x="2393" y="1175"/>
                    <a:pt x="2427" y="1217"/>
                  </a:cubicBezTo>
                  <a:cubicBezTo>
                    <a:pt x="2488" y="1315"/>
                    <a:pt x="2394" y="1367"/>
                    <a:pt x="2254" y="1367"/>
                  </a:cubicBezTo>
                  <a:cubicBezTo>
                    <a:pt x="2207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1" y="1358"/>
                    <a:pt x="1673" y="1414"/>
                  </a:cubicBezTo>
                  <a:cubicBezTo>
                    <a:pt x="1495" y="1575"/>
                    <a:pt x="1715" y="2102"/>
                    <a:pt x="1346" y="2102"/>
                  </a:cubicBezTo>
                  <a:cubicBezTo>
                    <a:pt x="1340" y="2102"/>
                    <a:pt x="1334" y="2102"/>
                    <a:pt x="1328" y="2102"/>
                  </a:cubicBezTo>
                  <a:lnTo>
                    <a:pt x="1328" y="2102"/>
                  </a:lnTo>
                  <a:cubicBezTo>
                    <a:pt x="1328" y="2102"/>
                    <a:pt x="1614" y="2462"/>
                    <a:pt x="2041" y="2462"/>
                  </a:cubicBezTo>
                  <a:cubicBezTo>
                    <a:pt x="2183" y="2462"/>
                    <a:pt x="2341" y="2422"/>
                    <a:pt x="2509" y="2315"/>
                  </a:cubicBezTo>
                  <a:cubicBezTo>
                    <a:pt x="3181" y="1873"/>
                    <a:pt x="2820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7" y="1446"/>
                    <a:pt x="3312" y="1676"/>
                  </a:cubicBezTo>
                  <a:cubicBezTo>
                    <a:pt x="3082" y="1938"/>
                    <a:pt x="2213" y="2889"/>
                    <a:pt x="3558" y="3708"/>
                  </a:cubicBezTo>
                  <a:cubicBezTo>
                    <a:pt x="3574" y="3708"/>
                    <a:pt x="3394" y="3249"/>
                    <a:pt x="3738" y="3086"/>
                  </a:cubicBezTo>
                  <a:cubicBezTo>
                    <a:pt x="4098" y="2922"/>
                    <a:pt x="4820" y="2709"/>
                    <a:pt x="4721" y="2200"/>
                  </a:cubicBezTo>
                  <a:cubicBezTo>
                    <a:pt x="4623" y="1709"/>
                    <a:pt x="4246" y="955"/>
                    <a:pt x="4852" y="512"/>
                  </a:cubicBezTo>
                  <a:cubicBezTo>
                    <a:pt x="5204" y="248"/>
                    <a:pt x="5510" y="147"/>
                    <a:pt x="5817" y="147"/>
                  </a:cubicBezTo>
                  <a:cubicBezTo>
                    <a:pt x="6025" y="147"/>
                    <a:pt x="6234" y="193"/>
                    <a:pt x="6459" y="266"/>
                  </a:cubicBezTo>
                  <a:cubicBezTo>
                    <a:pt x="6459" y="266"/>
                    <a:pt x="6136" y="1"/>
                    <a:pt x="55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3299200" y="4387825"/>
              <a:ext cx="90575" cy="63325"/>
            </a:xfrm>
            <a:custGeom>
              <a:avLst/>
              <a:gdLst/>
              <a:ahLst/>
              <a:cxnLst/>
              <a:rect l="l" t="t" r="r" b="b"/>
              <a:pathLst>
                <a:path w="3623" h="2533" extrusionOk="0">
                  <a:moveTo>
                    <a:pt x="1094" y="0"/>
                  </a:moveTo>
                  <a:cubicBezTo>
                    <a:pt x="500" y="0"/>
                    <a:pt x="0" y="123"/>
                    <a:pt x="0" y="123"/>
                  </a:cubicBezTo>
                  <a:cubicBezTo>
                    <a:pt x="0" y="123"/>
                    <a:pt x="967" y="205"/>
                    <a:pt x="1197" y="549"/>
                  </a:cubicBezTo>
                  <a:cubicBezTo>
                    <a:pt x="1377" y="746"/>
                    <a:pt x="1443" y="1025"/>
                    <a:pt x="1361" y="1270"/>
                  </a:cubicBezTo>
                  <a:cubicBezTo>
                    <a:pt x="1312" y="1500"/>
                    <a:pt x="1197" y="2156"/>
                    <a:pt x="2229" y="2156"/>
                  </a:cubicBezTo>
                  <a:cubicBezTo>
                    <a:pt x="3262" y="2172"/>
                    <a:pt x="3098" y="2533"/>
                    <a:pt x="3098" y="2533"/>
                  </a:cubicBezTo>
                  <a:cubicBezTo>
                    <a:pt x="3098" y="2533"/>
                    <a:pt x="3623" y="1762"/>
                    <a:pt x="2754" y="615"/>
                  </a:cubicBezTo>
                  <a:cubicBezTo>
                    <a:pt x="2377" y="123"/>
                    <a:pt x="1689" y="0"/>
                    <a:pt x="10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3263950" y="4321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7" y="164"/>
                    <a:pt x="738" y="689"/>
                    <a:pt x="804" y="1427"/>
                  </a:cubicBezTo>
                  <a:cubicBezTo>
                    <a:pt x="869" y="2164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7"/>
                  </a:cubicBezTo>
                  <a:cubicBezTo>
                    <a:pt x="2263" y="1345"/>
                    <a:pt x="1623" y="918"/>
                    <a:pt x="1279" y="722"/>
                  </a:cubicBezTo>
                  <a:cubicBezTo>
                    <a:pt x="919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3179550" y="4350325"/>
              <a:ext cx="79500" cy="107375"/>
            </a:xfrm>
            <a:custGeom>
              <a:avLst/>
              <a:gdLst/>
              <a:ahLst/>
              <a:cxnLst/>
              <a:rect l="l" t="t" r="r" b="b"/>
              <a:pathLst>
                <a:path w="3180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12" y="78"/>
                    <a:pt x="2601" y="125"/>
                    <a:pt x="2485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1" y="96"/>
                  </a:cubicBezTo>
                  <a:cubicBezTo>
                    <a:pt x="1850" y="96"/>
                    <a:pt x="1370" y="203"/>
                    <a:pt x="1229" y="689"/>
                  </a:cubicBezTo>
                  <a:cubicBezTo>
                    <a:pt x="1049" y="1295"/>
                    <a:pt x="1180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0" y="2506"/>
                    <a:pt x="1402" y="2513"/>
                    <a:pt x="1364" y="2513"/>
                  </a:cubicBezTo>
                  <a:cubicBezTo>
                    <a:pt x="1222" y="2513"/>
                    <a:pt x="1083" y="2413"/>
                    <a:pt x="1147" y="2180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1"/>
                    <a:pt x="738" y="1738"/>
                  </a:cubicBezTo>
                  <a:cubicBezTo>
                    <a:pt x="679" y="1745"/>
                    <a:pt x="625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14" y="4295"/>
                  </a:cubicBezTo>
                  <a:cubicBezTo>
                    <a:pt x="2114" y="4295"/>
                    <a:pt x="1524" y="3344"/>
                    <a:pt x="2082" y="2475"/>
                  </a:cubicBezTo>
                  <a:cubicBezTo>
                    <a:pt x="2623" y="1607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3074625" y="4191775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2354" y="1"/>
                  </a:moveTo>
                  <a:cubicBezTo>
                    <a:pt x="2264" y="1"/>
                    <a:pt x="2173" y="6"/>
                    <a:pt x="2082" y="15"/>
                  </a:cubicBezTo>
                  <a:cubicBezTo>
                    <a:pt x="755" y="179"/>
                    <a:pt x="1" y="1966"/>
                    <a:pt x="771" y="3228"/>
                  </a:cubicBezTo>
                  <a:cubicBezTo>
                    <a:pt x="1375" y="4185"/>
                    <a:pt x="2442" y="4468"/>
                    <a:pt x="3413" y="4468"/>
                  </a:cubicBezTo>
                  <a:cubicBezTo>
                    <a:pt x="3523" y="4468"/>
                    <a:pt x="3631" y="4464"/>
                    <a:pt x="3738" y="4457"/>
                  </a:cubicBezTo>
                  <a:cubicBezTo>
                    <a:pt x="3951" y="4457"/>
                    <a:pt x="4181" y="4425"/>
                    <a:pt x="4443" y="4392"/>
                  </a:cubicBezTo>
                  <a:cubicBezTo>
                    <a:pt x="4443" y="4392"/>
                    <a:pt x="4631" y="4362"/>
                    <a:pt x="4915" y="4362"/>
                  </a:cubicBezTo>
                  <a:cubicBezTo>
                    <a:pt x="5397" y="4362"/>
                    <a:pt x="6156" y="4447"/>
                    <a:pt x="6754" y="4900"/>
                  </a:cubicBezTo>
                  <a:cubicBezTo>
                    <a:pt x="7147" y="5228"/>
                    <a:pt x="7410" y="5703"/>
                    <a:pt x="7508" y="6211"/>
                  </a:cubicBezTo>
                  <a:cubicBezTo>
                    <a:pt x="7508" y="6211"/>
                    <a:pt x="7672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114" y="7572"/>
                    <a:pt x="7983" y="5965"/>
                  </a:cubicBezTo>
                  <a:cubicBezTo>
                    <a:pt x="7876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7" y="4097"/>
                  </a:cubicBezTo>
                  <a:cubicBezTo>
                    <a:pt x="4117" y="4188"/>
                    <a:pt x="3674" y="4234"/>
                    <a:pt x="3273" y="4234"/>
                  </a:cubicBezTo>
                  <a:cubicBezTo>
                    <a:pt x="2736" y="4234"/>
                    <a:pt x="2273" y="4151"/>
                    <a:pt x="1869" y="3982"/>
                  </a:cubicBezTo>
                  <a:cubicBezTo>
                    <a:pt x="1492" y="3802"/>
                    <a:pt x="1148" y="3507"/>
                    <a:pt x="919" y="3130"/>
                  </a:cubicBezTo>
                  <a:cubicBezTo>
                    <a:pt x="181" y="1982"/>
                    <a:pt x="886" y="294"/>
                    <a:pt x="2099" y="146"/>
                  </a:cubicBezTo>
                  <a:cubicBezTo>
                    <a:pt x="2197" y="132"/>
                    <a:pt x="2296" y="125"/>
                    <a:pt x="2395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18" y="1540"/>
                    <a:pt x="3722" y="1982"/>
                  </a:cubicBezTo>
                  <a:cubicBezTo>
                    <a:pt x="3574" y="2331"/>
                    <a:pt x="3228" y="2538"/>
                    <a:pt x="2874" y="2538"/>
                  </a:cubicBezTo>
                  <a:cubicBezTo>
                    <a:pt x="2795" y="2538"/>
                    <a:pt x="2717" y="2528"/>
                    <a:pt x="2640" y="2507"/>
                  </a:cubicBezTo>
                  <a:cubicBezTo>
                    <a:pt x="2197" y="2392"/>
                    <a:pt x="2017" y="1966"/>
                    <a:pt x="2361" y="1900"/>
                  </a:cubicBezTo>
                  <a:cubicBezTo>
                    <a:pt x="2771" y="1835"/>
                    <a:pt x="2836" y="1491"/>
                    <a:pt x="2705" y="1195"/>
                  </a:cubicBezTo>
                  <a:cubicBezTo>
                    <a:pt x="2646" y="1083"/>
                    <a:pt x="2511" y="1018"/>
                    <a:pt x="2366" y="1018"/>
                  </a:cubicBezTo>
                  <a:cubicBezTo>
                    <a:pt x="2153" y="1018"/>
                    <a:pt x="1918" y="1158"/>
                    <a:pt x="1869" y="1491"/>
                  </a:cubicBezTo>
                  <a:cubicBezTo>
                    <a:pt x="1804" y="1753"/>
                    <a:pt x="1886" y="2031"/>
                    <a:pt x="2066" y="2228"/>
                  </a:cubicBezTo>
                  <a:cubicBezTo>
                    <a:pt x="2243" y="2422"/>
                    <a:pt x="2584" y="2585"/>
                    <a:pt x="2931" y="2585"/>
                  </a:cubicBezTo>
                  <a:cubicBezTo>
                    <a:pt x="3261" y="2585"/>
                    <a:pt x="3596" y="2438"/>
                    <a:pt x="3804" y="2031"/>
                  </a:cubicBezTo>
                  <a:cubicBezTo>
                    <a:pt x="4033" y="1556"/>
                    <a:pt x="3984" y="982"/>
                    <a:pt x="3689" y="556"/>
                  </a:cubicBezTo>
                  <a:cubicBezTo>
                    <a:pt x="3382" y="166"/>
                    <a:pt x="2873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3107000" y="43078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1" y="0"/>
                  </a:moveTo>
                  <a:cubicBezTo>
                    <a:pt x="3274" y="0"/>
                    <a:pt x="2923" y="42"/>
                    <a:pt x="2525" y="160"/>
                  </a:cubicBezTo>
                  <a:cubicBezTo>
                    <a:pt x="1954" y="329"/>
                    <a:pt x="1474" y="392"/>
                    <a:pt x="1084" y="392"/>
                  </a:cubicBezTo>
                  <a:cubicBezTo>
                    <a:pt x="566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32" y="274"/>
                    <a:pt x="263" y="389"/>
                    <a:pt x="378" y="537"/>
                  </a:cubicBezTo>
                  <a:cubicBezTo>
                    <a:pt x="453" y="643"/>
                    <a:pt x="599" y="1405"/>
                    <a:pt x="1202" y="1405"/>
                  </a:cubicBezTo>
                  <a:cubicBezTo>
                    <a:pt x="1252" y="1405"/>
                    <a:pt x="1305" y="1400"/>
                    <a:pt x="1361" y="1389"/>
                  </a:cubicBezTo>
                  <a:cubicBezTo>
                    <a:pt x="2082" y="1225"/>
                    <a:pt x="1935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51" y="880"/>
                    <a:pt x="2441" y="880"/>
                    <a:pt x="2431" y="880"/>
                  </a:cubicBezTo>
                  <a:cubicBezTo>
                    <a:pt x="2234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689" y="1864"/>
                    <a:pt x="3853" y="1405"/>
                    <a:pt x="3722" y="996"/>
                  </a:cubicBezTo>
                  <a:cubicBezTo>
                    <a:pt x="3623" y="501"/>
                    <a:pt x="3938" y="202"/>
                    <a:pt x="4415" y="202"/>
                  </a:cubicBezTo>
                  <a:cubicBezTo>
                    <a:pt x="4491" y="202"/>
                    <a:pt x="4572" y="209"/>
                    <a:pt x="4656" y="225"/>
                  </a:cubicBezTo>
                  <a:cubicBezTo>
                    <a:pt x="4656" y="225"/>
                    <a:pt x="4262" y="0"/>
                    <a:pt x="35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3136500" y="419870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410" y="2401"/>
                    <a:pt x="887" y="2601"/>
                    <a:pt x="437" y="2601"/>
                  </a:cubicBezTo>
                  <a:cubicBezTo>
                    <a:pt x="277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6" y="2345"/>
                  </a:cubicBezTo>
                  <a:cubicBezTo>
                    <a:pt x="1869" y="2066"/>
                    <a:pt x="1869" y="1836"/>
                    <a:pt x="1968" y="1836"/>
                  </a:cubicBezTo>
                  <a:cubicBezTo>
                    <a:pt x="2083" y="1836"/>
                    <a:pt x="2115" y="1935"/>
                    <a:pt x="2050" y="2131"/>
                  </a:cubicBezTo>
                  <a:cubicBezTo>
                    <a:pt x="1984" y="2328"/>
                    <a:pt x="1837" y="2967"/>
                    <a:pt x="2935" y="3082"/>
                  </a:cubicBezTo>
                  <a:cubicBezTo>
                    <a:pt x="2787" y="2984"/>
                    <a:pt x="2755" y="2803"/>
                    <a:pt x="2853" y="2672"/>
                  </a:cubicBezTo>
                  <a:cubicBezTo>
                    <a:pt x="3017" y="2426"/>
                    <a:pt x="3230" y="1968"/>
                    <a:pt x="2492" y="1345"/>
                  </a:cubicBezTo>
                  <a:cubicBezTo>
                    <a:pt x="1771" y="722"/>
                    <a:pt x="1706" y="279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3053325" y="4079275"/>
              <a:ext cx="38950" cy="191575"/>
            </a:xfrm>
            <a:custGeom>
              <a:avLst/>
              <a:gdLst/>
              <a:ahLst/>
              <a:cxnLst/>
              <a:rect l="l" t="t" r="r" b="b"/>
              <a:pathLst>
                <a:path w="1558" h="7663" extrusionOk="0">
                  <a:moveTo>
                    <a:pt x="641" y="0"/>
                  </a:moveTo>
                  <a:cubicBezTo>
                    <a:pt x="573" y="0"/>
                    <a:pt x="501" y="17"/>
                    <a:pt x="427" y="57"/>
                  </a:cubicBezTo>
                  <a:cubicBezTo>
                    <a:pt x="0" y="286"/>
                    <a:pt x="345" y="827"/>
                    <a:pt x="607" y="1090"/>
                  </a:cubicBezTo>
                  <a:cubicBezTo>
                    <a:pt x="705" y="1204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54" y="3991"/>
                  </a:cubicBezTo>
                  <a:cubicBezTo>
                    <a:pt x="623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49" y="3974"/>
                    <a:pt x="1410" y="2827"/>
                    <a:pt x="1492" y="1860"/>
                  </a:cubicBezTo>
                  <a:cubicBezTo>
                    <a:pt x="1558" y="1335"/>
                    <a:pt x="1459" y="811"/>
                    <a:pt x="1197" y="368"/>
                  </a:cubicBezTo>
                  <a:cubicBezTo>
                    <a:pt x="1197" y="368"/>
                    <a:pt x="963" y="0"/>
                    <a:pt x="6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2926700" y="4092975"/>
              <a:ext cx="116000" cy="137725"/>
            </a:xfrm>
            <a:custGeom>
              <a:avLst/>
              <a:gdLst/>
              <a:ahLst/>
              <a:cxnLst/>
              <a:rect l="l" t="t" r="r" b="b"/>
              <a:pathLst>
                <a:path w="4640" h="5509" extrusionOk="0">
                  <a:moveTo>
                    <a:pt x="296" y="1"/>
                  </a:moveTo>
                  <a:cubicBezTo>
                    <a:pt x="82" y="394"/>
                    <a:pt x="0" y="853"/>
                    <a:pt x="66" y="1296"/>
                  </a:cubicBezTo>
                  <a:cubicBezTo>
                    <a:pt x="115" y="1918"/>
                    <a:pt x="328" y="2525"/>
                    <a:pt x="689" y="3033"/>
                  </a:cubicBezTo>
                  <a:cubicBezTo>
                    <a:pt x="1184" y="3731"/>
                    <a:pt x="1955" y="3810"/>
                    <a:pt x="2277" y="3810"/>
                  </a:cubicBezTo>
                  <a:cubicBezTo>
                    <a:pt x="2371" y="3810"/>
                    <a:pt x="2426" y="3803"/>
                    <a:pt x="2426" y="3803"/>
                  </a:cubicBezTo>
                  <a:cubicBezTo>
                    <a:pt x="2164" y="3705"/>
                    <a:pt x="2115" y="3394"/>
                    <a:pt x="2295" y="3148"/>
                  </a:cubicBezTo>
                  <a:cubicBezTo>
                    <a:pt x="2459" y="2984"/>
                    <a:pt x="2426" y="2722"/>
                    <a:pt x="2246" y="2607"/>
                  </a:cubicBezTo>
                  <a:cubicBezTo>
                    <a:pt x="2115" y="2558"/>
                    <a:pt x="1853" y="2345"/>
                    <a:pt x="2082" y="2197"/>
                  </a:cubicBezTo>
                  <a:cubicBezTo>
                    <a:pt x="2108" y="2182"/>
                    <a:pt x="2137" y="2175"/>
                    <a:pt x="2167" y="2175"/>
                  </a:cubicBezTo>
                  <a:cubicBezTo>
                    <a:pt x="2402" y="2175"/>
                    <a:pt x="2732" y="2608"/>
                    <a:pt x="2689" y="3131"/>
                  </a:cubicBezTo>
                  <a:cubicBezTo>
                    <a:pt x="2640" y="3705"/>
                    <a:pt x="2902" y="3869"/>
                    <a:pt x="3312" y="4164"/>
                  </a:cubicBezTo>
                  <a:cubicBezTo>
                    <a:pt x="3721" y="4443"/>
                    <a:pt x="3459" y="4967"/>
                    <a:pt x="3459" y="4967"/>
                  </a:cubicBezTo>
                  <a:cubicBezTo>
                    <a:pt x="4180" y="4557"/>
                    <a:pt x="4016" y="3885"/>
                    <a:pt x="3934" y="3738"/>
                  </a:cubicBezTo>
                  <a:cubicBezTo>
                    <a:pt x="3852" y="3574"/>
                    <a:pt x="3656" y="3328"/>
                    <a:pt x="3885" y="3213"/>
                  </a:cubicBezTo>
                  <a:cubicBezTo>
                    <a:pt x="3899" y="3208"/>
                    <a:pt x="3912" y="3205"/>
                    <a:pt x="3924" y="3205"/>
                  </a:cubicBezTo>
                  <a:cubicBezTo>
                    <a:pt x="4124" y="3205"/>
                    <a:pt x="4197" y="3926"/>
                    <a:pt x="4197" y="4574"/>
                  </a:cubicBezTo>
                  <a:cubicBezTo>
                    <a:pt x="4164" y="4951"/>
                    <a:pt x="4328" y="5295"/>
                    <a:pt x="4639" y="5508"/>
                  </a:cubicBezTo>
                  <a:cubicBezTo>
                    <a:pt x="4508" y="5180"/>
                    <a:pt x="4443" y="4836"/>
                    <a:pt x="4459" y="4475"/>
                  </a:cubicBezTo>
                  <a:cubicBezTo>
                    <a:pt x="4459" y="3967"/>
                    <a:pt x="4541" y="3049"/>
                    <a:pt x="3639" y="2427"/>
                  </a:cubicBezTo>
                  <a:cubicBezTo>
                    <a:pt x="2721" y="1820"/>
                    <a:pt x="1640" y="2066"/>
                    <a:pt x="853" y="1492"/>
                  </a:cubicBezTo>
                  <a:cubicBezTo>
                    <a:pt x="771" y="1443"/>
                    <a:pt x="689" y="1377"/>
                    <a:pt x="623" y="1296"/>
                  </a:cubicBezTo>
                  <a:cubicBezTo>
                    <a:pt x="312" y="951"/>
                    <a:pt x="197" y="460"/>
                    <a:pt x="2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3357800" y="4235350"/>
              <a:ext cx="99600" cy="21872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4" y="1"/>
                    <a:pt x="1593" y="20"/>
                    <a:pt x="1443" y="59"/>
                  </a:cubicBezTo>
                  <a:cubicBezTo>
                    <a:pt x="689" y="256"/>
                    <a:pt x="131" y="911"/>
                    <a:pt x="66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1" y="5206"/>
                  </a:cubicBezTo>
                  <a:cubicBezTo>
                    <a:pt x="3426" y="5681"/>
                    <a:pt x="3770" y="6353"/>
                    <a:pt x="3819" y="7058"/>
                  </a:cubicBezTo>
                  <a:cubicBezTo>
                    <a:pt x="3852" y="7714"/>
                    <a:pt x="3492" y="8402"/>
                    <a:pt x="2918" y="8566"/>
                  </a:cubicBezTo>
                  <a:cubicBezTo>
                    <a:pt x="2786" y="8618"/>
                    <a:pt x="2650" y="8643"/>
                    <a:pt x="2517" y="8643"/>
                  </a:cubicBezTo>
                  <a:cubicBezTo>
                    <a:pt x="2104" y="8643"/>
                    <a:pt x="1714" y="8405"/>
                    <a:pt x="1541" y="8009"/>
                  </a:cubicBezTo>
                  <a:cubicBezTo>
                    <a:pt x="1344" y="7566"/>
                    <a:pt x="1541" y="7042"/>
                    <a:pt x="2000" y="6845"/>
                  </a:cubicBezTo>
                  <a:cubicBezTo>
                    <a:pt x="2082" y="6812"/>
                    <a:pt x="2164" y="6796"/>
                    <a:pt x="2262" y="6796"/>
                  </a:cubicBezTo>
                  <a:cubicBezTo>
                    <a:pt x="2262" y="6796"/>
                    <a:pt x="2292" y="6793"/>
                    <a:pt x="2339" y="6793"/>
                  </a:cubicBezTo>
                  <a:cubicBezTo>
                    <a:pt x="2479" y="6793"/>
                    <a:pt x="2774" y="6820"/>
                    <a:pt x="2885" y="7042"/>
                  </a:cubicBezTo>
                  <a:cubicBezTo>
                    <a:pt x="2885" y="7042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19" y="7058"/>
                  </a:cubicBezTo>
                  <a:cubicBezTo>
                    <a:pt x="2753" y="7025"/>
                    <a:pt x="2682" y="7008"/>
                    <a:pt x="2612" y="7008"/>
                  </a:cubicBezTo>
                  <a:cubicBezTo>
                    <a:pt x="2508" y="7008"/>
                    <a:pt x="2406" y="7045"/>
                    <a:pt x="2328" y="7124"/>
                  </a:cubicBezTo>
                  <a:cubicBezTo>
                    <a:pt x="2065" y="7353"/>
                    <a:pt x="2131" y="7779"/>
                    <a:pt x="2442" y="7943"/>
                  </a:cubicBezTo>
                  <a:cubicBezTo>
                    <a:pt x="2524" y="7981"/>
                    <a:pt x="2609" y="7999"/>
                    <a:pt x="2692" y="7999"/>
                  </a:cubicBezTo>
                  <a:cubicBezTo>
                    <a:pt x="3006" y="7999"/>
                    <a:pt x="3277" y="7732"/>
                    <a:pt x="3147" y="7238"/>
                  </a:cubicBezTo>
                  <a:cubicBezTo>
                    <a:pt x="3003" y="6901"/>
                    <a:pt x="2672" y="6696"/>
                    <a:pt x="2331" y="6696"/>
                  </a:cubicBezTo>
                  <a:cubicBezTo>
                    <a:pt x="2208" y="6696"/>
                    <a:pt x="2084" y="6723"/>
                    <a:pt x="1967" y="6779"/>
                  </a:cubicBezTo>
                  <a:cubicBezTo>
                    <a:pt x="1492" y="7009"/>
                    <a:pt x="1279" y="7550"/>
                    <a:pt x="1475" y="8025"/>
                  </a:cubicBezTo>
                  <a:cubicBezTo>
                    <a:pt x="1604" y="8462"/>
                    <a:pt x="2055" y="8748"/>
                    <a:pt x="2545" y="8748"/>
                  </a:cubicBezTo>
                  <a:cubicBezTo>
                    <a:pt x="2679" y="8748"/>
                    <a:pt x="2816" y="8727"/>
                    <a:pt x="2951" y="8681"/>
                  </a:cubicBezTo>
                  <a:cubicBezTo>
                    <a:pt x="3606" y="8500"/>
                    <a:pt x="3983" y="7763"/>
                    <a:pt x="3967" y="7058"/>
                  </a:cubicBezTo>
                  <a:cubicBezTo>
                    <a:pt x="3918" y="6304"/>
                    <a:pt x="3573" y="5599"/>
                    <a:pt x="3016" y="5091"/>
                  </a:cubicBezTo>
                  <a:cubicBezTo>
                    <a:pt x="2442" y="4550"/>
                    <a:pt x="1672" y="4272"/>
                    <a:pt x="1115" y="3714"/>
                  </a:cubicBezTo>
                  <a:cubicBezTo>
                    <a:pt x="574" y="3157"/>
                    <a:pt x="164" y="2436"/>
                    <a:pt x="230" y="1698"/>
                  </a:cubicBezTo>
                  <a:cubicBezTo>
                    <a:pt x="262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4" y="288"/>
                  </a:cubicBezTo>
                  <a:cubicBezTo>
                    <a:pt x="1492" y="247"/>
                    <a:pt x="1643" y="227"/>
                    <a:pt x="1795" y="227"/>
                  </a:cubicBezTo>
                  <a:cubicBezTo>
                    <a:pt x="1947" y="227"/>
                    <a:pt x="2098" y="247"/>
                    <a:pt x="2246" y="288"/>
                  </a:cubicBezTo>
                  <a:cubicBezTo>
                    <a:pt x="3246" y="551"/>
                    <a:pt x="3573" y="1928"/>
                    <a:pt x="2901" y="2583"/>
                  </a:cubicBezTo>
                  <a:cubicBezTo>
                    <a:pt x="2770" y="2714"/>
                    <a:pt x="2590" y="2813"/>
                    <a:pt x="2393" y="2845"/>
                  </a:cubicBezTo>
                  <a:cubicBezTo>
                    <a:pt x="2332" y="2854"/>
                    <a:pt x="2273" y="2858"/>
                    <a:pt x="2218" y="2858"/>
                  </a:cubicBezTo>
                  <a:cubicBezTo>
                    <a:pt x="1757" y="2858"/>
                    <a:pt x="1513" y="2575"/>
                    <a:pt x="1557" y="2370"/>
                  </a:cubicBezTo>
                  <a:cubicBezTo>
                    <a:pt x="1557" y="2370"/>
                    <a:pt x="1557" y="2354"/>
                    <a:pt x="1623" y="2354"/>
                  </a:cubicBezTo>
                  <a:cubicBezTo>
                    <a:pt x="1633" y="2354"/>
                    <a:pt x="1653" y="2355"/>
                    <a:pt x="1678" y="2355"/>
                  </a:cubicBezTo>
                  <a:cubicBezTo>
                    <a:pt x="1813" y="2355"/>
                    <a:pt x="2124" y="2331"/>
                    <a:pt x="2262" y="2042"/>
                  </a:cubicBezTo>
                  <a:cubicBezTo>
                    <a:pt x="2382" y="1683"/>
                    <a:pt x="2091" y="1345"/>
                    <a:pt x="1749" y="1345"/>
                  </a:cubicBezTo>
                  <a:cubicBezTo>
                    <a:pt x="1670" y="1345"/>
                    <a:pt x="1588" y="1363"/>
                    <a:pt x="1508" y="1403"/>
                  </a:cubicBezTo>
                  <a:cubicBezTo>
                    <a:pt x="918" y="1796"/>
                    <a:pt x="1049" y="2714"/>
                    <a:pt x="1738" y="2895"/>
                  </a:cubicBezTo>
                  <a:cubicBezTo>
                    <a:pt x="1918" y="2980"/>
                    <a:pt x="2106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8" y="682"/>
                  </a:cubicBezTo>
                  <a:cubicBezTo>
                    <a:pt x="2945" y="246"/>
                    <a:pt x="2431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3412700" y="4318350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65"/>
                    <a:pt x="181" y="312"/>
                    <a:pt x="115" y="460"/>
                  </a:cubicBezTo>
                  <a:cubicBezTo>
                    <a:pt x="1" y="853"/>
                    <a:pt x="328" y="1115"/>
                    <a:pt x="951" y="1394"/>
                  </a:cubicBezTo>
                  <a:cubicBezTo>
                    <a:pt x="1591" y="1673"/>
                    <a:pt x="1656" y="2410"/>
                    <a:pt x="1656" y="2410"/>
                  </a:cubicBezTo>
                  <a:cubicBezTo>
                    <a:pt x="1722" y="394"/>
                    <a:pt x="886" y="329"/>
                    <a:pt x="689" y="329"/>
                  </a:cubicBezTo>
                  <a:cubicBezTo>
                    <a:pt x="492" y="329"/>
                    <a:pt x="394" y="247"/>
                    <a:pt x="361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3278700" y="4140100"/>
              <a:ext cx="159425" cy="251225"/>
            </a:xfrm>
            <a:custGeom>
              <a:avLst/>
              <a:gdLst/>
              <a:ahLst/>
              <a:cxnLst/>
              <a:rect l="l" t="t" r="r" b="b"/>
              <a:pathLst>
                <a:path w="6377" h="10049" extrusionOk="0">
                  <a:moveTo>
                    <a:pt x="1148" y="1"/>
                  </a:moveTo>
                  <a:lnTo>
                    <a:pt x="1148" y="1"/>
                  </a:lnTo>
                  <a:cubicBezTo>
                    <a:pt x="1246" y="132"/>
                    <a:pt x="1230" y="312"/>
                    <a:pt x="1115" y="410"/>
                  </a:cubicBezTo>
                  <a:cubicBezTo>
                    <a:pt x="919" y="591"/>
                    <a:pt x="361" y="1214"/>
                    <a:pt x="771" y="1836"/>
                  </a:cubicBezTo>
                  <a:cubicBezTo>
                    <a:pt x="1197" y="2525"/>
                    <a:pt x="1787" y="2312"/>
                    <a:pt x="2000" y="2885"/>
                  </a:cubicBezTo>
                  <a:cubicBezTo>
                    <a:pt x="2000" y="2885"/>
                    <a:pt x="2066" y="3181"/>
                    <a:pt x="1869" y="3279"/>
                  </a:cubicBezTo>
                  <a:cubicBezTo>
                    <a:pt x="1836" y="3300"/>
                    <a:pt x="1803" y="3310"/>
                    <a:pt x="1773" y="3310"/>
                  </a:cubicBezTo>
                  <a:cubicBezTo>
                    <a:pt x="1639" y="3310"/>
                    <a:pt x="1541" y="3130"/>
                    <a:pt x="1541" y="2984"/>
                  </a:cubicBezTo>
                  <a:cubicBezTo>
                    <a:pt x="1492" y="2672"/>
                    <a:pt x="1230" y="2443"/>
                    <a:pt x="935" y="2394"/>
                  </a:cubicBezTo>
                  <a:cubicBezTo>
                    <a:pt x="542" y="2345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2" y="2377"/>
                    <a:pt x="558" y="2525"/>
                    <a:pt x="525" y="2672"/>
                  </a:cubicBezTo>
                  <a:cubicBezTo>
                    <a:pt x="460" y="2820"/>
                    <a:pt x="165" y="3312"/>
                    <a:pt x="722" y="3689"/>
                  </a:cubicBezTo>
                  <a:cubicBezTo>
                    <a:pt x="1296" y="4066"/>
                    <a:pt x="1574" y="3869"/>
                    <a:pt x="1689" y="4508"/>
                  </a:cubicBezTo>
                  <a:cubicBezTo>
                    <a:pt x="1787" y="5147"/>
                    <a:pt x="1836" y="5918"/>
                    <a:pt x="2181" y="6262"/>
                  </a:cubicBezTo>
                  <a:cubicBezTo>
                    <a:pt x="2066" y="6180"/>
                    <a:pt x="1984" y="6082"/>
                    <a:pt x="1918" y="5967"/>
                  </a:cubicBezTo>
                  <a:cubicBezTo>
                    <a:pt x="1766" y="5646"/>
                    <a:pt x="1442" y="5439"/>
                    <a:pt x="1093" y="5439"/>
                  </a:cubicBezTo>
                  <a:cubicBezTo>
                    <a:pt x="1068" y="5439"/>
                    <a:pt x="1042" y="5440"/>
                    <a:pt x="1017" y="5443"/>
                  </a:cubicBezTo>
                  <a:cubicBezTo>
                    <a:pt x="992" y="5443"/>
                    <a:pt x="969" y="5444"/>
                    <a:pt x="946" y="5444"/>
                  </a:cubicBezTo>
                  <a:cubicBezTo>
                    <a:pt x="438" y="5444"/>
                    <a:pt x="376" y="5273"/>
                    <a:pt x="328" y="5147"/>
                  </a:cubicBezTo>
                  <a:lnTo>
                    <a:pt x="328" y="5147"/>
                  </a:lnTo>
                  <a:cubicBezTo>
                    <a:pt x="328" y="5148"/>
                    <a:pt x="1" y="6131"/>
                    <a:pt x="935" y="6623"/>
                  </a:cubicBezTo>
                  <a:cubicBezTo>
                    <a:pt x="1869" y="7114"/>
                    <a:pt x="1804" y="6754"/>
                    <a:pt x="3082" y="7803"/>
                  </a:cubicBezTo>
                  <a:cubicBezTo>
                    <a:pt x="4131" y="8672"/>
                    <a:pt x="4344" y="8704"/>
                    <a:pt x="4344" y="8704"/>
                  </a:cubicBezTo>
                  <a:cubicBezTo>
                    <a:pt x="4317" y="8700"/>
                    <a:pt x="4290" y="8698"/>
                    <a:pt x="4263" y="8698"/>
                  </a:cubicBezTo>
                  <a:cubicBezTo>
                    <a:pt x="4082" y="8698"/>
                    <a:pt x="3920" y="8791"/>
                    <a:pt x="3820" y="8934"/>
                  </a:cubicBezTo>
                  <a:cubicBezTo>
                    <a:pt x="3623" y="9245"/>
                    <a:pt x="3721" y="9655"/>
                    <a:pt x="4049" y="9803"/>
                  </a:cubicBezTo>
                  <a:cubicBezTo>
                    <a:pt x="4049" y="9803"/>
                    <a:pt x="3935" y="9606"/>
                    <a:pt x="4131" y="9590"/>
                  </a:cubicBezTo>
                  <a:cubicBezTo>
                    <a:pt x="4137" y="9589"/>
                    <a:pt x="4143" y="9589"/>
                    <a:pt x="4149" y="9589"/>
                  </a:cubicBezTo>
                  <a:cubicBezTo>
                    <a:pt x="4261" y="9589"/>
                    <a:pt x="4401" y="9674"/>
                    <a:pt x="4560" y="9674"/>
                  </a:cubicBezTo>
                  <a:cubicBezTo>
                    <a:pt x="4657" y="9674"/>
                    <a:pt x="4761" y="9642"/>
                    <a:pt x="4869" y="9540"/>
                  </a:cubicBezTo>
                  <a:cubicBezTo>
                    <a:pt x="4988" y="9428"/>
                    <a:pt x="5182" y="9331"/>
                    <a:pt x="5408" y="9331"/>
                  </a:cubicBezTo>
                  <a:cubicBezTo>
                    <a:pt x="5710" y="9331"/>
                    <a:pt x="6067" y="9505"/>
                    <a:pt x="6377" y="10048"/>
                  </a:cubicBezTo>
                  <a:cubicBezTo>
                    <a:pt x="6377" y="10048"/>
                    <a:pt x="6147" y="9229"/>
                    <a:pt x="4820" y="8704"/>
                  </a:cubicBezTo>
                  <a:cubicBezTo>
                    <a:pt x="3115" y="7983"/>
                    <a:pt x="2050" y="6278"/>
                    <a:pt x="2132" y="4426"/>
                  </a:cubicBezTo>
                  <a:cubicBezTo>
                    <a:pt x="2213" y="2197"/>
                    <a:pt x="3508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325000" y="4076475"/>
              <a:ext cx="68875" cy="268950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305" y="1"/>
                  </a:moveTo>
                  <a:cubicBezTo>
                    <a:pt x="718" y="1"/>
                    <a:pt x="16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50" y="1972"/>
                  </a:lnTo>
                  <a:cubicBezTo>
                    <a:pt x="1574" y="1939"/>
                    <a:pt x="1837" y="1333"/>
                    <a:pt x="1640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2" y="1644"/>
                    <a:pt x="1296" y="1611"/>
                    <a:pt x="1345" y="1660"/>
                  </a:cubicBezTo>
                  <a:cubicBezTo>
                    <a:pt x="1378" y="1693"/>
                    <a:pt x="1345" y="1759"/>
                    <a:pt x="1345" y="1759"/>
                  </a:cubicBezTo>
                  <a:cubicBezTo>
                    <a:pt x="1296" y="1824"/>
                    <a:pt x="1230" y="1874"/>
                    <a:pt x="1165" y="1906"/>
                  </a:cubicBezTo>
                  <a:cubicBezTo>
                    <a:pt x="1148" y="1906"/>
                    <a:pt x="1132" y="1906"/>
                    <a:pt x="1099" y="1923"/>
                  </a:cubicBezTo>
                  <a:cubicBezTo>
                    <a:pt x="1073" y="1925"/>
                    <a:pt x="1048" y="1926"/>
                    <a:pt x="1022" y="1926"/>
                  </a:cubicBezTo>
                  <a:cubicBezTo>
                    <a:pt x="485" y="1926"/>
                    <a:pt x="72" y="1439"/>
                    <a:pt x="181" y="906"/>
                  </a:cubicBezTo>
                  <a:cubicBezTo>
                    <a:pt x="253" y="435"/>
                    <a:pt x="747" y="118"/>
                    <a:pt x="1264" y="118"/>
                  </a:cubicBezTo>
                  <a:cubicBezTo>
                    <a:pt x="1574" y="118"/>
                    <a:pt x="1892" y="232"/>
                    <a:pt x="2132" y="497"/>
                  </a:cubicBezTo>
                  <a:cubicBezTo>
                    <a:pt x="2443" y="923"/>
                    <a:pt x="2591" y="1431"/>
                    <a:pt x="2542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1" y="5463"/>
                    <a:pt x="525" y="7496"/>
                    <a:pt x="1148" y="8971"/>
                  </a:cubicBezTo>
                  <a:cubicBezTo>
                    <a:pt x="1427" y="9725"/>
                    <a:pt x="1968" y="10364"/>
                    <a:pt x="2673" y="10758"/>
                  </a:cubicBezTo>
                  <a:cubicBezTo>
                    <a:pt x="2001" y="10348"/>
                    <a:pt x="1492" y="9709"/>
                    <a:pt x="1230" y="8955"/>
                  </a:cubicBezTo>
                  <a:cubicBezTo>
                    <a:pt x="689" y="7512"/>
                    <a:pt x="1558" y="5562"/>
                    <a:pt x="2410" y="3513"/>
                  </a:cubicBezTo>
                  <a:cubicBezTo>
                    <a:pt x="2591" y="3021"/>
                    <a:pt x="2689" y="2496"/>
                    <a:pt x="2722" y="1972"/>
                  </a:cubicBezTo>
                  <a:cubicBezTo>
                    <a:pt x="2755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409825" y="4154850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9" y="1"/>
                  </a:moveTo>
                  <a:cubicBezTo>
                    <a:pt x="509" y="1"/>
                    <a:pt x="296" y="83"/>
                    <a:pt x="148" y="673"/>
                  </a:cubicBezTo>
                  <a:cubicBezTo>
                    <a:pt x="1" y="1279"/>
                    <a:pt x="280" y="1492"/>
                    <a:pt x="1066" y="1853"/>
                  </a:cubicBezTo>
                  <a:cubicBezTo>
                    <a:pt x="1853" y="2230"/>
                    <a:pt x="1886" y="3508"/>
                    <a:pt x="1886" y="3508"/>
                  </a:cubicBezTo>
                  <a:lnTo>
                    <a:pt x="1902" y="3738"/>
                  </a:lnTo>
                  <a:lnTo>
                    <a:pt x="1935" y="3508"/>
                  </a:lnTo>
                  <a:cubicBezTo>
                    <a:pt x="1935" y="3508"/>
                    <a:pt x="1968" y="2214"/>
                    <a:pt x="2755" y="1853"/>
                  </a:cubicBezTo>
                  <a:cubicBezTo>
                    <a:pt x="3541" y="1509"/>
                    <a:pt x="3804" y="1279"/>
                    <a:pt x="3656" y="673"/>
                  </a:cubicBezTo>
                  <a:cubicBezTo>
                    <a:pt x="3525" y="83"/>
                    <a:pt x="3296" y="1"/>
                    <a:pt x="3296" y="1"/>
                  </a:cubicBezTo>
                  <a:cubicBezTo>
                    <a:pt x="3296" y="1"/>
                    <a:pt x="3296" y="268"/>
                    <a:pt x="3113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66" y="240"/>
                    <a:pt x="2825" y="180"/>
                    <a:pt x="2691" y="180"/>
                  </a:cubicBezTo>
                  <a:cubicBezTo>
                    <a:pt x="2541" y="180"/>
                    <a:pt x="2398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9" y="1640"/>
                  </a:cubicBezTo>
                  <a:lnTo>
                    <a:pt x="1886" y="1640"/>
                  </a:lnTo>
                  <a:cubicBezTo>
                    <a:pt x="1877" y="1642"/>
                    <a:pt x="1869" y="1643"/>
                    <a:pt x="1860" y="1643"/>
                  </a:cubicBezTo>
                  <a:cubicBezTo>
                    <a:pt x="1653" y="1643"/>
                    <a:pt x="1602" y="1062"/>
                    <a:pt x="1476" y="542"/>
                  </a:cubicBezTo>
                  <a:cubicBezTo>
                    <a:pt x="1407" y="255"/>
                    <a:pt x="1269" y="180"/>
                    <a:pt x="1120" y="180"/>
                  </a:cubicBezTo>
                  <a:cubicBezTo>
                    <a:pt x="987" y="180"/>
                    <a:pt x="847" y="240"/>
                    <a:pt x="738" y="263"/>
                  </a:cubicBezTo>
                  <a:cubicBezTo>
                    <a:pt x="722" y="267"/>
                    <a:pt x="706" y="268"/>
                    <a:pt x="692" y="268"/>
                  </a:cubicBezTo>
                  <a:cubicBezTo>
                    <a:pt x="509" y="268"/>
                    <a:pt x="509" y="1"/>
                    <a:pt x="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387700" y="40663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82" y="0"/>
                  </a:moveTo>
                  <a:cubicBezTo>
                    <a:pt x="2377" y="984"/>
                    <a:pt x="1312" y="1230"/>
                    <a:pt x="673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63" y="5229"/>
                    <a:pt x="1574" y="6147"/>
                  </a:cubicBezTo>
                  <a:cubicBezTo>
                    <a:pt x="2705" y="6950"/>
                    <a:pt x="2771" y="8016"/>
                    <a:pt x="2771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40" y="6081"/>
                    <a:pt x="1050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60" y="2738"/>
                    <a:pt x="1656" y="2574"/>
                    <a:pt x="1853" y="2377"/>
                  </a:cubicBezTo>
                  <a:cubicBezTo>
                    <a:pt x="2230" y="2033"/>
                    <a:pt x="2476" y="1574"/>
                    <a:pt x="2574" y="1082"/>
                  </a:cubicBezTo>
                  <a:cubicBezTo>
                    <a:pt x="2722" y="197"/>
                    <a:pt x="2083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829325" y="4989600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41" y="1"/>
                  </a:moveTo>
                  <a:cubicBezTo>
                    <a:pt x="1406" y="1"/>
                    <a:pt x="1374" y="6"/>
                    <a:pt x="1345" y="16"/>
                  </a:cubicBezTo>
                  <a:cubicBezTo>
                    <a:pt x="1033" y="114"/>
                    <a:pt x="951" y="377"/>
                    <a:pt x="1115" y="737"/>
                  </a:cubicBezTo>
                  <a:cubicBezTo>
                    <a:pt x="1279" y="1098"/>
                    <a:pt x="1787" y="1147"/>
                    <a:pt x="1656" y="2803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3" y="5409"/>
                    <a:pt x="1820" y="4458"/>
                    <a:pt x="2148" y="2426"/>
                  </a:cubicBezTo>
                  <a:cubicBezTo>
                    <a:pt x="2432" y="573"/>
                    <a:pt x="1803" y="1"/>
                    <a:pt x="14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85075" y="49520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8" y="0"/>
                  </a:moveTo>
                  <a:cubicBezTo>
                    <a:pt x="1297" y="0"/>
                    <a:pt x="859" y="91"/>
                    <a:pt x="476" y="389"/>
                  </a:cubicBezTo>
                  <a:cubicBezTo>
                    <a:pt x="164" y="668"/>
                    <a:pt x="0" y="1061"/>
                    <a:pt x="49" y="1487"/>
                  </a:cubicBezTo>
                  <a:cubicBezTo>
                    <a:pt x="106" y="1999"/>
                    <a:pt x="632" y="2437"/>
                    <a:pt x="1241" y="2437"/>
                  </a:cubicBezTo>
                  <a:cubicBezTo>
                    <a:pt x="1334" y="2437"/>
                    <a:pt x="1429" y="2427"/>
                    <a:pt x="1525" y="2405"/>
                  </a:cubicBezTo>
                  <a:cubicBezTo>
                    <a:pt x="1623" y="2372"/>
                    <a:pt x="1721" y="2340"/>
                    <a:pt x="1820" y="2290"/>
                  </a:cubicBezTo>
                  <a:lnTo>
                    <a:pt x="1836" y="2290"/>
                  </a:lnTo>
                  <a:lnTo>
                    <a:pt x="1852" y="2274"/>
                  </a:lnTo>
                  <a:cubicBezTo>
                    <a:pt x="2147" y="2110"/>
                    <a:pt x="2311" y="1782"/>
                    <a:pt x="2262" y="1455"/>
                  </a:cubicBezTo>
                  <a:cubicBezTo>
                    <a:pt x="2212" y="1117"/>
                    <a:pt x="1924" y="894"/>
                    <a:pt x="1616" y="894"/>
                  </a:cubicBezTo>
                  <a:cubicBezTo>
                    <a:pt x="1520" y="894"/>
                    <a:pt x="1421" y="916"/>
                    <a:pt x="1328" y="963"/>
                  </a:cubicBezTo>
                  <a:cubicBezTo>
                    <a:pt x="951" y="1176"/>
                    <a:pt x="1066" y="1717"/>
                    <a:pt x="1475" y="1766"/>
                  </a:cubicBezTo>
                  <a:cubicBezTo>
                    <a:pt x="1506" y="1774"/>
                    <a:pt x="1536" y="1777"/>
                    <a:pt x="1566" y="1777"/>
                  </a:cubicBezTo>
                  <a:cubicBezTo>
                    <a:pt x="1788" y="1777"/>
                    <a:pt x="1963" y="1571"/>
                    <a:pt x="1934" y="1340"/>
                  </a:cubicBezTo>
                  <a:cubicBezTo>
                    <a:pt x="1928" y="1301"/>
                    <a:pt x="1955" y="1267"/>
                    <a:pt x="1991" y="1267"/>
                  </a:cubicBezTo>
                  <a:cubicBezTo>
                    <a:pt x="2046" y="1267"/>
                    <a:pt x="2121" y="1345"/>
                    <a:pt x="2131" y="1602"/>
                  </a:cubicBezTo>
                  <a:cubicBezTo>
                    <a:pt x="2147" y="1717"/>
                    <a:pt x="2131" y="1848"/>
                    <a:pt x="2065" y="1963"/>
                  </a:cubicBezTo>
                  <a:cubicBezTo>
                    <a:pt x="1933" y="2184"/>
                    <a:pt x="1681" y="2312"/>
                    <a:pt x="1429" y="2312"/>
                  </a:cubicBezTo>
                  <a:cubicBezTo>
                    <a:pt x="1401" y="2312"/>
                    <a:pt x="1373" y="2310"/>
                    <a:pt x="1344" y="2307"/>
                  </a:cubicBezTo>
                  <a:cubicBezTo>
                    <a:pt x="1334" y="2307"/>
                    <a:pt x="1323" y="2308"/>
                    <a:pt x="1312" y="2308"/>
                  </a:cubicBezTo>
                  <a:cubicBezTo>
                    <a:pt x="609" y="2308"/>
                    <a:pt x="141" y="1248"/>
                    <a:pt x="787" y="619"/>
                  </a:cubicBezTo>
                  <a:cubicBezTo>
                    <a:pt x="1051" y="325"/>
                    <a:pt x="1436" y="199"/>
                    <a:pt x="1851" y="199"/>
                  </a:cubicBezTo>
                  <a:cubicBezTo>
                    <a:pt x="2365" y="199"/>
                    <a:pt x="2925" y="392"/>
                    <a:pt x="3360" y="701"/>
                  </a:cubicBezTo>
                  <a:cubicBezTo>
                    <a:pt x="5065" y="1995"/>
                    <a:pt x="4819" y="4257"/>
                    <a:pt x="4327" y="5421"/>
                  </a:cubicBezTo>
                  <a:cubicBezTo>
                    <a:pt x="4050" y="6090"/>
                    <a:pt x="3594" y="6678"/>
                    <a:pt x="3008" y="7103"/>
                  </a:cubicBezTo>
                  <a:lnTo>
                    <a:pt x="3008" y="7103"/>
                  </a:lnTo>
                  <a:cubicBezTo>
                    <a:pt x="3098" y="7047"/>
                    <a:pt x="3846" y="6612"/>
                    <a:pt x="4409" y="5454"/>
                  </a:cubicBezTo>
                  <a:cubicBezTo>
                    <a:pt x="4950" y="4290"/>
                    <a:pt x="5278" y="1930"/>
                    <a:pt x="3459" y="553"/>
                  </a:cubicBezTo>
                  <a:cubicBezTo>
                    <a:pt x="3115" y="307"/>
                    <a:pt x="2705" y="143"/>
                    <a:pt x="2262" y="61"/>
                  </a:cubicBezTo>
                  <a:cubicBezTo>
                    <a:pt x="2096" y="27"/>
                    <a:pt x="1899" y="0"/>
                    <a:pt x="1688" y="0"/>
                  </a:cubicBezTo>
                  <a:close/>
                  <a:moveTo>
                    <a:pt x="3008" y="7103"/>
                  </a:moveTo>
                  <a:lnTo>
                    <a:pt x="3008" y="7103"/>
                  </a:lnTo>
                  <a:cubicBezTo>
                    <a:pt x="3002" y="7107"/>
                    <a:pt x="2999" y="7109"/>
                    <a:pt x="3000" y="7109"/>
                  </a:cubicBezTo>
                  <a:cubicBezTo>
                    <a:pt x="3003" y="7107"/>
                    <a:pt x="3006" y="7105"/>
                    <a:pt x="3008" y="71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815400" y="4814200"/>
              <a:ext cx="130325" cy="204900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82" y="0"/>
                  </a:moveTo>
                  <a:lnTo>
                    <a:pt x="1082" y="0"/>
                  </a:lnTo>
                  <a:cubicBezTo>
                    <a:pt x="0" y="2852"/>
                    <a:pt x="1279" y="4377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5" y="7278"/>
                    <a:pt x="3590" y="5590"/>
                    <a:pt x="4459" y="4229"/>
                  </a:cubicBezTo>
                  <a:cubicBezTo>
                    <a:pt x="5213" y="3098"/>
                    <a:pt x="4245" y="2574"/>
                    <a:pt x="4245" y="2574"/>
                  </a:cubicBezTo>
                  <a:cubicBezTo>
                    <a:pt x="3836" y="3164"/>
                    <a:pt x="3360" y="3000"/>
                    <a:pt x="3016" y="3737"/>
                  </a:cubicBezTo>
                  <a:cubicBezTo>
                    <a:pt x="2656" y="4475"/>
                    <a:pt x="3262" y="5803"/>
                    <a:pt x="3262" y="5803"/>
                  </a:cubicBezTo>
                  <a:cubicBezTo>
                    <a:pt x="2065" y="4934"/>
                    <a:pt x="2295" y="4164"/>
                    <a:pt x="2656" y="3754"/>
                  </a:cubicBezTo>
                  <a:cubicBezTo>
                    <a:pt x="3000" y="3360"/>
                    <a:pt x="2508" y="3016"/>
                    <a:pt x="2524" y="2787"/>
                  </a:cubicBezTo>
                  <a:cubicBezTo>
                    <a:pt x="2541" y="2639"/>
                    <a:pt x="2574" y="2508"/>
                    <a:pt x="2639" y="2361"/>
                  </a:cubicBezTo>
                  <a:cubicBezTo>
                    <a:pt x="2639" y="2361"/>
                    <a:pt x="2566" y="2315"/>
                    <a:pt x="2436" y="2315"/>
                  </a:cubicBezTo>
                  <a:cubicBezTo>
                    <a:pt x="2318" y="2315"/>
                    <a:pt x="2153" y="2352"/>
                    <a:pt x="1951" y="2492"/>
                  </a:cubicBezTo>
                  <a:cubicBezTo>
                    <a:pt x="1213" y="2983"/>
                    <a:pt x="1525" y="4082"/>
                    <a:pt x="1525" y="4082"/>
                  </a:cubicBezTo>
                  <a:cubicBezTo>
                    <a:pt x="1000" y="3344"/>
                    <a:pt x="1164" y="2590"/>
                    <a:pt x="1770" y="2066"/>
                  </a:cubicBezTo>
                  <a:cubicBezTo>
                    <a:pt x="2360" y="1541"/>
                    <a:pt x="1803" y="1066"/>
                    <a:pt x="1410" y="836"/>
                  </a:cubicBezTo>
                  <a:cubicBezTo>
                    <a:pt x="1016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5150" y="4788775"/>
              <a:ext cx="75425" cy="113125"/>
            </a:xfrm>
            <a:custGeom>
              <a:avLst/>
              <a:gdLst/>
              <a:ahLst/>
              <a:cxnLst/>
              <a:rect l="l" t="t" r="r" b="b"/>
              <a:pathLst>
                <a:path w="3017" h="4525" extrusionOk="0">
                  <a:moveTo>
                    <a:pt x="443" y="1"/>
                  </a:moveTo>
                  <a:cubicBezTo>
                    <a:pt x="443" y="17"/>
                    <a:pt x="1" y="2033"/>
                    <a:pt x="3017" y="4525"/>
                  </a:cubicBezTo>
                  <a:cubicBezTo>
                    <a:pt x="3017" y="4525"/>
                    <a:pt x="2459" y="3853"/>
                    <a:pt x="2722" y="3099"/>
                  </a:cubicBezTo>
                  <a:cubicBezTo>
                    <a:pt x="2984" y="2345"/>
                    <a:pt x="2672" y="2083"/>
                    <a:pt x="2427" y="1820"/>
                  </a:cubicBezTo>
                  <a:cubicBezTo>
                    <a:pt x="2295" y="1656"/>
                    <a:pt x="2279" y="1427"/>
                    <a:pt x="2410" y="1263"/>
                  </a:cubicBezTo>
                  <a:cubicBezTo>
                    <a:pt x="2410" y="1263"/>
                    <a:pt x="2372" y="1256"/>
                    <a:pt x="2317" y="1256"/>
                  </a:cubicBezTo>
                  <a:cubicBezTo>
                    <a:pt x="2154" y="1256"/>
                    <a:pt x="1845" y="1319"/>
                    <a:pt x="1918" y="1820"/>
                  </a:cubicBezTo>
                  <a:cubicBezTo>
                    <a:pt x="2033" y="2509"/>
                    <a:pt x="2066" y="2624"/>
                    <a:pt x="1853" y="2640"/>
                  </a:cubicBezTo>
                  <a:cubicBezTo>
                    <a:pt x="1844" y="2641"/>
                    <a:pt x="1835" y="2642"/>
                    <a:pt x="1827" y="2642"/>
                  </a:cubicBezTo>
                  <a:cubicBezTo>
                    <a:pt x="1644" y="2642"/>
                    <a:pt x="1692" y="2304"/>
                    <a:pt x="1754" y="2115"/>
                  </a:cubicBezTo>
                  <a:cubicBezTo>
                    <a:pt x="1804" y="1935"/>
                    <a:pt x="2050" y="1099"/>
                    <a:pt x="1394" y="821"/>
                  </a:cubicBezTo>
                  <a:cubicBezTo>
                    <a:pt x="755" y="542"/>
                    <a:pt x="492" y="280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4891200" y="5003500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87" y="509"/>
                    <a:pt x="1066" y="1181"/>
                    <a:pt x="951" y="2476"/>
                  </a:cubicBezTo>
                  <a:cubicBezTo>
                    <a:pt x="853" y="3771"/>
                    <a:pt x="1" y="4263"/>
                    <a:pt x="1" y="4263"/>
                  </a:cubicBezTo>
                  <a:cubicBezTo>
                    <a:pt x="3607" y="2443"/>
                    <a:pt x="2295" y="771"/>
                    <a:pt x="1951" y="526"/>
                  </a:cubicBezTo>
                  <a:cubicBezTo>
                    <a:pt x="1591" y="280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4984625" y="5030950"/>
              <a:ext cx="172950" cy="121500"/>
            </a:xfrm>
            <a:custGeom>
              <a:avLst/>
              <a:gdLst/>
              <a:ahLst/>
              <a:cxnLst/>
              <a:rect l="l" t="t" r="r" b="b"/>
              <a:pathLst>
                <a:path w="6918" h="4860" extrusionOk="0">
                  <a:moveTo>
                    <a:pt x="1934" y="0"/>
                  </a:moveTo>
                  <a:cubicBezTo>
                    <a:pt x="1053" y="0"/>
                    <a:pt x="588" y="827"/>
                    <a:pt x="706" y="1362"/>
                  </a:cubicBezTo>
                  <a:cubicBezTo>
                    <a:pt x="820" y="1964"/>
                    <a:pt x="1387" y="2002"/>
                    <a:pt x="1527" y="2002"/>
                  </a:cubicBezTo>
                  <a:cubicBezTo>
                    <a:pt x="1547" y="2002"/>
                    <a:pt x="1558" y="2001"/>
                    <a:pt x="1558" y="2001"/>
                  </a:cubicBezTo>
                  <a:cubicBezTo>
                    <a:pt x="1296" y="1903"/>
                    <a:pt x="1181" y="1591"/>
                    <a:pt x="1312" y="1329"/>
                  </a:cubicBezTo>
                  <a:cubicBezTo>
                    <a:pt x="1355" y="1265"/>
                    <a:pt x="1399" y="1241"/>
                    <a:pt x="1446" y="1241"/>
                  </a:cubicBezTo>
                  <a:cubicBezTo>
                    <a:pt x="1544" y="1241"/>
                    <a:pt x="1655" y="1344"/>
                    <a:pt x="1787" y="1411"/>
                  </a:cubicBezTo>
                  <a:cubicBezTo>
                    <a:pt x="1825" y="1430"/>
                    <a:pt x="1862" y="1438"/>
                    <a:pt x="1896" y="1438"/>
                  </a:cubicBezTo>
                  <a:cubicBezTo>
                    <a:pt x="2043" y="1438"/>
                    <a:pt x="2157" y="1285"/>
                    <a:pt x="2197" y="1099"/>
                  </a:cubicBezTo>
                  <a:cubicBezTo>
                    <a:pt x="2238" y="958"/>
                    <a:pt x="2346" y="817"/>
                    <a:pt x="2534" y="817"/>
                  </a:cubicBezTo>
                  <a:cubicBezTo>
                    <a:pt x="2652" y="817"/>
                    <a:pt x="2801" y="872"/>
                    <a:pt x="2984" y="1017"/>
                  </a:cubicBezTo>
                  <a:cubicBezTo>
                    <a:pt x="3476" y="1394"/>
                    <a:pt x="3181" y="2148"/>
                    <a:pt x="3181" y="2148"/>
                  </a:cubicBezTo>
                  <a:cubicBezTo>
                    <a:pt x="3181" y="2148"/>
                    <a:pt x="3181" y="1526"/>
                    <a:pt x="2738" y="1476"/>
                  </a:cubicBezTo>
                  <a:cubicBezTo>
                    <a:pt x="2691" y="1463"/>
                    <a:pt x="2643" y="1456"/>
                    <a:pt x="2597" y="1456"/>
                  </a:cubicBezTo>
                  <a:cubicBezTo>
                    <a:pt x="2419" y="1456"/>
                    <a:pt x="2259" y="1553"/>
                    <a:pt x="2181" y="1722"/>
                  </a:cubicBezTo>
                  <a:cubicBezTo>
                    <a:pt x="2443" y="1722"/>
                    <a:pt x="2476" y="2099"/>
                    <a:pt x="2312" y="2296"/>
                  </a:cubicBezTo>
                  <a:cubicBezTo>
                    <a:pt x="2164" y="2509"/>
                    <a:pt x="2214" y="2657"/>
                    <a:pt x="2361" y="2739"/>
                  </a:cubicBezTo>
                  <a:cubicBezTo>
                    <a:pt x="2492" y="2820"/>
                    <a:pt x="2705" y="2804"/>
                    <a:pt x="2525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787" y="3345"/>
                    <a:pt x="1755" y="3050"/>
                    <a:pt x="1558" y="2886"/>
                  </a:cubicBezTo>
                  <a:cubicBezTo>
                    <a:pt x="1558" y="3066"/>
                    <a:pt x="1443" y="3214"/>
                    <a:pt x="1279" y="3263"/>
                  </a:cubicBezTo>
                  <a:cubicBezTo>
                    <a:pt x="1001" y="3345"/>
                    <a:pt x="1001" y="3263"/>
                    <a:pt x="738" y="3493"/>
                  </a:cubicBezTo>
                  <a:cubicBezTo>
                    <a:pt x="602" y="3603"/>
                    <a:pt x="408" y="3630"/>
                    <a:pt x="253" y="3630"/>
                  </a:cubicBezTo>
                  <a:cubicBezTo>
                    <a:pt x="110" y="3630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65" y="3706"/>
                    <a:pt x="378" y="3755"/>
                    <a:pt x="574" y="3771"/>
                  </a:cubicBezTo>
                  <a:cubicBezTo>
                    <a:pt x="1017" y="3804"/>
                    <a:pt x="1460" y="3886"/>
                    <a:pt x="1886" y="3984"/>
                  </a:cubicBezTo>
                  <a:cubicBezTo>
                    <a:pt x="3066" y="4345"/>
                    <a:pt x="3787" y="4837"/>
                    <a:pt x="4689" y="4853"/>
                  </a:cubicBezTo>
                  <a:cubicBezTo>
                    <a:pt x="4744" y="4857"/>
                    <a:pt x="4800" y="4859"/>
                    <a:pt x="4857" y="4859"/>
                  </a:cubicBezTo>
                  <a:cubicBezTo>
                    <a:pt x="5246" y="4859"/>
                    <a:pt x="5642" y="4761"/>
                    <a:pt x="6000" y="4574"/>
                  </a:cubicBezTo>
                  <a:cubicBezTo>
                    <a:pt x="6787" y="4115"/>
                    <a:pt x="6918" y="2952"/>
                    <a:pt x="6459" y="2345"/>
                  </a:cubicBezTo>
                  <a:cubicBezTo>
                    <a:pt x="6236" y="2015"/>
                    <a:pt x="5876" y="1864"/>
                    <a:pt x="5536" y="1864"/>
                  </a:cubicBezTo>
                  <a:cubicBezTo>
                    <a:pt x="5201" y="1864"/>
                    <a:pt x="4884" y="2011"/>
                    <a:pt x="4738" y="2280"/>
                  </a:cubicBezTo>
                  <a:cubicBezTo>
                    <a:pt x="4492" y="2607"/>
                    <a:pt x="4525" y="3083"/>
                    <a:pt x="4836" y="3361"/>
                  </a:cubicBezTo>
                  <a:lnTo>
                    <a:pt x="4836" y="3378"/>
                  </a:lnTo>
                  <a:cubicBezTo>
                    <a:pt x="4853" y="3394"/>
                    <a:pt x="4869" y="3411"/>
                    <a:pt x="4902" y="3427"/>
                  </a:cubicBezTo>
                  <a:lnTo>
                    <a:pt x="4935" y="3460"/>
                  </a:lnTo>
                  <a:cubicBezTo>
                    <a:pt x="5036" y="3519"/>
                    <a:pt x="5163" y="3550"/>
                    <a:pt x="5286" y="3550"/>
                  </a:cubicBezTo>
                  <a:cubicBezTo>
                    <a:pt x="5540" y="3550"/>
                    <a:pt x="5782" y="3419"/>
                    <a:pt x="5770" y="3132"/>
                  </a:cubicBezTo>
                  <a:cubicBezTo>
                    <a:pt x="5784" y="2938"/>
                    <a:pt x="5628" y="2856"/>
                    <a:pt x="5451" y="2856"/>
                  </a:cubicBezTo>
                  <a:cubicBezTo>
                    <a:pt x="5197" y="2856"/>
                    <a:pt x="4900" y="3027"/>
                    <a:pt x="5016" y="3279"/>
                  </a:cubicBezTo>
                  <a:cubicBezTo>
                    <a:pt x="5016" y="3302"/>
                    <a:pt x="5016" y="3325"/>
                    <a:pt x="4995" y="3325"/>
                  </a:cubicBezTo>
                  <a:cubicBezTo>
                    <a:pt x="4971" y="3325"/>
                    <a:pt x="4918" y="3294"/>
                    <a:pt x="4803" y="3197"/>
                  </a:cubicBezTo>
                  <a:cubicBezTo>
                    <a:pt x="4689" y="3099"/>
                    <a:pt x="4623" y="2952"/>
                    <a:pt x="4623" y="2788"/>
                  </a:cubicBezTo>
                  <a:cubicBezTo>
                    <a:pt x="4623" y="2624"/>
                    <a:pt x="4689" y="2460"/>
                    <a:pt x="4803" y="2312"/>
                  </a:cubicBezTo>
                  <a:cubicBezTo>
                    <a:pt x="4929" y="2078"/>
                    <a:pt x="5196" y="1955"/>
                    <a:pt x="5483" y="1955"/>
                  </a:cubicBezTo>
                  <a:cubicBezTo>
                    <a:pt x="5798" y="1955"/>
                    <a:pt x="6139" y="2102"/>
                    <a:pt x="6344" y="2411"/>
                  </a:cubicBezTo>
                  <a:cubicBezTo>
                    <a:pt x="6344" y="2411"/>
                    <a:pt x="6361" y="2427"/>
                    <a:pt x="6361" y="2443"/>
                  </a:cubicBezTo>
                  <a:cubicBezTo>
                    <a:pt x="6574" y="2853"/>
                    <a:pt x="6557" y="3361"/>
                    <a:pt x="6328" y="3755"/>
                  </a:cubicBezTo>
                  <a:cubicBezTo>
                    <a:pt x="6048" y="4258"/>
                    <a:pt x="5410" y="4609"/>
                    <a:pt x="4579" y="4609"/>
                  </a:cubicBezTo>
                  <a:cubicBezTo>
                    <a:pt x="4193" y="4609"/>
                    <a:pt x="3765" y="4533"/>
                    <a:pt x="3312" y="4361"/>
                  </a:cubicBezTo>
                  <a:cubicBezTo>
                    <a:pt x="3263" y="4345"/>
                    <a:pt x="3033" y="4263"/>
                    <a:pt x="2886" y="4197"/>
                  </a:cubicBezTo>
                  <a:cubicBezTo>
                    <a:pt x="2459" y="3984"/>
                    <a:pt x="2017" y="3837"/>
                    <a:pt x="1574" y="3755"/>
                  </a:cubicBezTo>
                  <a:cubicBezTo>
                    <a:pt x="1738" y="3722"/>
                    <a:pt x="1935" y="3706"/>
                    <a:pt x="2148" y="3656"/>
                  </a:cubicBezTo>
                  <a:cubicBezTo>
                    <a:pt x="3885" y="3312"/>
                    <a:pt x="4148" y="837"/>
                    <a:pt x="2689" y="182"/>
                  </a:cubicBezTo>
                  <a:cubicBezTo>
                    <a:pt x="2412" y="55"/>
                    <a:pt x="2159" y="0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069050" y="509652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1" y="788"/>
                    <a:pt x="3557" y="1574"/>
                    <a:pt x="2902" y="2050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1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3" y="2640"/>
                    <a:pt x="2213" y="3033"/>
                  </a:cubicBezTo>
                  <a:cubicBezTo>
                    <a:pt x="2379" y="3221"/>
                    <a:pt x="2552" y="3278"/>
                    <a:pt x="2710" y="3278"/>
                  </a:cubicBezTo>
                  <a:cubicBezTo>
                    <a:pt x="2897" y="3278"/>
                    <a:pt x="3065" y="3200"/>
                    <a:pt x="3180" y="3164"/>
                  </a:cubicBezTo>
                  <a:cubicBezTo>
                    <a:pt x="3204" y="3158"/>
                    <a:pt x="3228" y="3154"/>
                    <a:pt x="3254" y="3154"/>
                  </a:cubicBezTo>
                  <a:cubicBezTo>
                    <a:pt x="3352" y="3154"/>
                    <a:pt x="3456" y="3204"/>
                    <a:pt x="3508" y="3295"/>
                  </a:cubicBezTo>
                  <a:cubicBezTo>
                    <a:pt x="3524" y="3099"/>
                    <a:pt x="3475" y="2886"/>
                    <a:pt x="3361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9" y="2459"/>
                    <a:pt x="3787" y="2164"/>
                    <a:pt x="4098" y="1705"/>
                  </a:cubicBezTo>
                  <a:cubicBezTo>
                    <a:pt x="4655" y="919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4920300" y="4911125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20" y="0"/>
                  </a:moveTo>
                  <a:cubicBezTo>
                    <a:pt x="1399" y="0"/>
                    <a:pt x="993" y="149"/>
                    <a:pt x="722" y="451"/>
                  </a:cubicBezTo>
                  <a:cubicBezTo>
                    <a:pt x="0" y="1090"/>
                    <a:pt x="443" y="2139"/>
                    <a:pt x="1033" y="2336"/>
                  </a:cubicBezTo>
                  <a:cubicBezTo>
                    <a:pt x="1156" y="2401"/>
                    <a:pt x="1295" y="2434"/>
                    <a:pt x="1435" y="2434"/>
                  </a:cubicBezTo>
                  <a:cubicBezTo>
                    <a:pt x="1574" y="2434"/>
                    <a:pt x="1713" y="2401"/>
                    <a:pt x="1836" y="2336"/>
                  </a:cubicBezTo>
                  <a:lnTo>
                    <a:pt x="1869" y="2319"/>
                  </a:lnTo>
                  <a:lnTo>
                    <a:pt x="1918" y="2303"/>
                  </a:lnTo>
                  <a:lnTo>
                    <a:pt x="1967" y="2254"/>
                  </a:lnTo>
                  <a:lnTo>
                    <a:pt x="2016" y="2204"/>
                  </a:lnTo>
                  <a:lnTo>
                    <a:pt x="2082" y="2155"/>
                  </a:lnTo>
                  <a:cubicBezTo>
                    <a:pt x="2246" y="1975"/>
                    <a:pt x="2311" y="1729"/>
                    <a:pt x="2279" y="1500"/>
                  </a:cubicBezTo>
                  <a:cubicBezTo>
                    <a:pt x="2246" y="1156"/>
                    <a:pt x="2038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56" y="1696"/>
                  </a:cubicBezTo>
                  <a:cubicBezTo>
                    <a:pt x="1727" y="1728"/>
                    <a:pt x="1791" y="1738"/>
                    <a:pt x="1848" y="1738"/>
                  </a:cubicBezTo>
                  <a:cubicBezTo>
                    <a:pt x="1939" y="1738"/>
                    <a:pt x="2009" y="1712"/>
                    <a:pt x="2055" y="1712"/>
                  </a:cubicBezTo>
                  <a:cubicBezTo>
                    <a:pt x="2100" y="1712"/>
                    <a:pt x="2121" y="1736"/>
                    <a:pt x="2115" y="1827"/>
                  </a:cubicBezTo>
                  <a:cubicBezTo>
                    <a:pt x="2098" y="2024"/>
                    <a:pt x="1967" y="2204"/>
                    <a:pt x="1803" y="2286"/>
                  </a:cubicBezTo>
                  <a:cubicBezTo>
                    <a:pt x="1689" y="2340"/>
                    <a:pt x="1571" y="2365"/>
                    <a:pt x="1455" y="2365"/>
                  </a:cubicBezTo>
                  <a:cubicBezTo>
                    <a:pt x="1321" y="2365"/>
                    <a:pt x="1189" y="2331"/>
                    <a:pt x="1066" y="2270"/>
                  </a:cubicBezTo>
                  <a:cubicBezTo>
                    <a:pt x="525" y="2040"/>
                    <a:pt x="164" y="1106"/>
                    <a:pt x="803" y="549"/>
                  </a:cubicBezTo>
                  <a:cubicBezTo>
                    <a:pt x="1049" y="303"/>
                    <a:pt x="1377" y="172"/>
                    <a:pt x="1738" y="155"/>
                  </a:cubicBezTo>
                  <a:cubicBezTo>
                    <a:pt x="2492" y="205"/>
                    <a:pt x="3311" y="746"/>
                    <a:pt x="3442" y="2204"/>
                  </a:cubicBezTo>
                  <a:cubicBezTo>
                    <a:pt x="3492" y="2762"/>
                    <a:pt x="3426" y="3319"/>
                    <a:pt x="3279" y="3844"/>
                  </a:cubicBezTo>
                  <a:cubicBezTo>
                    <a:pt x="3147" y="4302"/>
                    <a:pt x="2951" y="4745"/>
                    <a:pt x="2672" y="5138"/>
                  </a:cubicBezTo>
                  <a:cubicBezTo>
                    <a:pt x="2279" y="5614"/>
                    <a:pt x="1771" y="6024"/>
                    <a:pt x="1197" y="6286"/>
                  </a:cubicBezTo>
                  <a:cubicBezTo>
                    <a:pt x="1820" y="6040"/>
                    <a:pt x="2377" y="5630"/>
                    <a:pt x="2803" y="5122"/>
                  </a:cubicBezTo>
                  <a:cubicBezTo>
                    <a:pt x="3557" y="4270"/>
                    <a:pt x="4459" y="2254"/>
                    <a:pt x="3180" y="614"/>
                  </a:cubicBezTo>
                  <a:cubicBezTo>
                    <a:pt x="2835" y="207"/>
                    <a:pt x="2316" y="0"/>
                    <a:pt x="1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4600150" y="4989600"/>
              <a:ext cx="61175" cy="136450"/>
            </a:xfrm>
            <a:custGeom>
              <a:avLst/>
              <a:gdLst/>
              <a:ahLst/>
              <a:cxnLst/>
              <a:rect l="l" t="t" r="r" b="b"/>
              <a:pathLst>
                <a:path w="2447" h="5458" extrusionOk="0">
                  <a:moveTo>
                    <a:pt x="995" y="1"/>
                  </a:moveTo>
                  <a:cubicBezTo>
                    <a:pt x="644" y="1"/>
                    <a:pt x="0" y="584"/>
                    <a:pt x="300" y="2426"/>
                  </a:cubicBezTo>
                  <a:cubicBezTo>
                    <a:pt x="611" y="4458"/>
                    <a:pt x="2185" y="5409"/>
                    <a:pt x="2447" y="5458"/>
                  </a:cubicBezTo>
                  <a:cubicBezTo>
                    <a:pt x="2447" y="5458"/>
                    <a:pt x="923" y="4474"/>
                    <a:pt x="791" y="2803"/>
                  </a:cubicBezTo>
                  <a:cubicBezTo>
                    <a:pt x="660" y="1147"/>
                    <a:pt x="1168" y="1098"/>
                    <a:pt x="1332" y="737"/>
                  </a:cubicBezTo>
                  <a:cubicBezTo>
                    <a:pt x="1480" y="377"/>
                    <a:pt x="1414" y="114"/>
                    <a:pt x="1087" y="16"/>
                  </a:cubicBezTo>
                  <a:cubicBezTo>
                    <a:pt x="1059" y="6"/>
                    <a:pt x="1029" y="1"/>
                    <a:pt x="9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4573625" y="4952000"/>
              <a:ext cx="131550" cy="177750"/>
            </a:xfrm>
            <a:custGeom>
              <a:avLst/>
              <a:gdLst/>
              <a:ahLst/>
              <a:cxnLst/>
              <a:rect l="l" t="t" r="r" b="b"/>
              <a:pathLst>
                <a:path w="5262" h="7110" extrusionOk="0">
                  <a:moveTo>
                    <a:pt x="3581" y="0"/>
                  </a:moveTo>
                  <a:cubicBezTo>
                    <a:pt x="3371" y="0"/>
                    <a:pt x="3172" y="27"/>
                    <a:pt x="3000" y="61"/>
                  </a:cubicBezTo>
                  <a:cubicBezTo>
                    <a:pt x="2574" y="143"/>
                    <a:pt x="2164" y="307"/>
                    <a:pt x="1803" y="553"/>
                  </a:cubicBezTo>
                  <a:cubicBezTo>
                    <a:pt x="0" y="1930"/>
                    <a:pt x="312" y="4290"/>
                    <a:pt x="853" y="5438"/>
                  </a:cubicBezTo>
                  <a:cubicBezTo>
                    <a:pt x="1420" y="6619"/>
                    <a:pt x="2174" y="7053"/>
                    <a:pt x="2255" y="7104"/>
                  </a:cubicBezTo>
                  <a:lnTo>
                    <a:pt x="2255" y="7104"/>
                  </a:lnTo>
                  <a:cubicBezTo>
                    <a:pt x="1669" y="6662"/>
                    <a:pt x="1212" y="6091"/>
                    <a:pt x="935" y="5405"/>
                  </a:cubicBezTo>
                  <a:cubicBezTo>
                    <a:pt x="443" y="4257"/>
                    <a:pt x="197" y="1979"/>
                    <a:pt x="1902" y="701"/>
                  </a:cubicBezTo>
                  <a:cubicBezTo>
                    <a:pt x="2340" y="390"/>
                    <a:pt x="2905" y="197"/>
                    <a:pt x="3422" y="197"/>
                  </a:cubicBezTo>
                  <a:cubicBezTo>
                    <a:pt x="3833" y="197"/>
                    <a:pt x="4214" y="319"/>
                    <a:pt x="4475" y="602"/>
                  </a:cubicBezTo>
                  <a:cubicBezTo>
                    <a:pt x="5121" y="1248"/>
                    <a:pt x="4653" y="2308"/>
                    <a:pt x="3950" y="2308"/>
                  </a:cubicBezTo>
                  <a:cubicBezTo>
                    <a:pt x="3939" y="2308"/>
                    <a:pt x="3928" y="2307"/>
                    <a:pt x="3918" y="2307"/>
                  </a:cubicBezTo>
                  <a:cubicBezTo>
                    <a:pt x="3889" y="2310"/>
                    <a:pt x="3861" y="2312"/>
                    <a:pt x="3833" y="2312"/>
                  </a:cubicBezTo>
                  <a:cubicBezTo>
                    <a:pt x="3584" y="2312"/>
                    <a:pt x="3344" y="2184"/>
                    <a:pt x="3197" y="1963"/>
                  </a:cubicBezTo>
                  <a:cubicBezTo>
                    <a:pt x="3147" y="1848"/>
                    <a:pt x="3115" y="1717"/>
                    <a:pt x="3131" y="1602"/>
                  </a:cubicBezTo>
                  <a:cubicBezTo>
                    <a:pt x="3151" y="1345"/>
                    <a:pt x="3230" y="1267"/>
                    <a:pt x="3286" y="1267"/>
                  </a:cubicBezTo>
                  <a:cubicBezTo>
                    <a:pt x="3324" y="1267"/>
                    <a:pt x="3351" y="1301"/>
                    <a:pt x="3344" y="1340"/>
                  </a:cubicBezTo>
                  <a:cubicBezTo>
                    <a:pt x="3299" y="1578"/>
                    <a:pt x="3498" y="1789"/>
                    <a:pt x="3731" y="1789"/>
                  </a:cubicBezTo>
                  <a:cubicBezTo>
                    <a:pt x="3755" y="1789"/>
                    <a:pt x="3779" y="1787"/>
                    <a:pt x="3803" y="1782"/>
                  </a:cubicBezTo>
                  <a:cubicBezTo>
                    <a:pt x="4213" y="1717"/>
                    <a:pt x="4311" y="1176"/>
                    <a:pt x="3951" y="963"/>
                  </a:cubicBezTo>
                  <a:cubicBezTo>
                    <a:pt x="3859" y="917"/>
                    <a:pt x="3764" y="896"/>
                    <a:pt x="3670" y="896"/>
                  </a:cubicBezTo>
                  <a:cubicBezTo>
                    <a:pt x="3359" y="896"/>
                    <a:pt x="3067" y="1127"/>
                    <a:pt x="3016" y="1455"/>
                  </a:cubicBezTo>
                  <a:cubicBezTo>
                    <a:pt x="2967" y="1782"/>
                    <a:pt x="3115" y="2127"/>
                    <a:pt x="3410" y="2274"/>
                  </a:cubicBezTo>
                  <a:lnTo>
                    <a:pt x="3442" y="2290"/>
                  </a:lnTo>
                  <a:lnTo>
                    <a:pt x="3459" y="2290"/>
                  </a:lnTo>
                  <a:cubicBezTo>
                    <a:pt x="3541" y="2340"/>
                    <a:pt x="3656" y="2372"/>
                    <a:pt x="3754" y="2405"/>
                  </a:cubicBezTo>
                  <a:cubicBezTo>
                    <a:pt x="3849" y="2427"/>
                    <a:pt x="3944" y="2437"/>
                    <a:pt x="4037" y="2437"/>
                  </a:cubicBezTo>
                  <a:cubicBezTo>
                    <a:pt x="4643" y="2437"/>
                    <a:pt x="5158" y="1999"/>
                    <a:pt x="5229" y="1487"/>
                  </a:cubicBezTo>
                  <a:cubicBezTo>
                    <a:pt x="5262" y="1078"/>
                    <a:pt x="5098" y="668"/>
                    <a:pt x="4787" y="389"/>
                  </a:cubicBezTo>
                  <a:cubicBezTo>
                    <a:pt x="4403" y="91"/>
                    <a:pt x="3972" y="0"/>
                    <a:pt x="3581" y="0"/>
                  </a:cubicBezTo>
                  <a:close/>
                  <a:moveTo>
                    <a:pt x="2255" y="7104"/>
                  </a:moveTo>
                  <a:cubicBezTo>
                    <a:pt x="2258" y="7106"/>
                    <a:pt x="2260" y="7108"/>
                    <a:pt x="2262" y="7109"/>
                  </a:cubicBezTo>
                  <a:cubicBezTo>
                    <a:pt x="2263" y="7109"/>
                    <a:pt x="2261" y="7108"/>
                    <a:pt x="2255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4653925" y="4905600"/>
              <a:ext cx="182800" cy="128675"/>
            </a:xfrm>
            <a:custGeom>
              <a:avLst/>
              <a:gdLst/>
              <a:ahLst/>
              <a:cxnLst/>
              <a:rect l="l" t="t" r="r" b="b"/>
              <a:pathLst>
                <a:path w="7312" h="5147" extrusionOk="0">
                  <a:moveTo>
                    <a:pt x="1746" y="0"/>
                  </a:moveTo>
                  <a:cubicBezTo>
                    <a:pt x="1354" y="0"/>
                    <a:pt x="963" y="175"/>
                    <a:pt x="689" y="508"/>
                  </a:cubicBezTo>
                  <a:cubicBezTo>
                    <a:pt x="605" y="638"/>
                    <a:pt x="463" y="705"/>
                    <a:pt x="316" y="705"/>
                  </a:cubicBezTo>
                  <a:cubicBezTo>
                    <a:pt x="206" y="705"/>
                    <a:pt x="93" y="667"/>
                    <a:pt x="1" y="590"/>
                  </a:cubicBezTo>
                  <a:lnTo>
                    <a:pt x="1" y="590"/>
                  </a:lnTo>
                  <a:cubicBezTo>
                    <a:pt x="34" y="950"/>
                    <a:pt x="50" y="1016"/>
                    <a:pt x="1755" y="1737"/>
                  </a:cubicBezTo>
                  <a:cubicBezTo>
                    <a:pt x="3066" y="2294"/>
                    <a:pt x="3509" y="4261"/>
                    <a:pt x="3656" y="5146"/>
                  </a:cubicBezTo>
                  <a:cubicBezTo>
                    <a:pt x="3787" y="4261"/>
                    <a:pt x="4230" y="2294"/>
                    <a:pt x="5541" y="1737"/>
                  </a:cubicBezTo>
                  <a:cubicBezTo>
                    <a:pt x="7246" y="1016"/>
                    <a:pt x="7279" y="950"/>
                    <a:pt x="7311" y="590"/>
                  </a:cubicBezTo>
                  <a:lnTo>
                    <a:pt x="7311" y="590"/>
                  </a:lnTo>
                  <a:cubicBezTo>
                    <a:pt x="7220" y="667"/>
                    <a:pt x="7107" y="705"/>
                    <a:pt x="6995" y="705"/>
                  </a:cubicBezTo>
                  <a:cubicBezTo>
                    <a:pt x="6847" y="705"/>
                    <a:pt x="6700" y="638"/>
                    <a:pt x="6607" y="508"/>
                  </a:cubicBezTo>
                  <a:cubicBezTo>
                    <a:pt x="6343" y="175"/>
                    <a:pt x="5956" y="0"/>
                    <a:pt x="5562" y="0"/>
                  </a:cubicBezTo>
                  <a:cubicBezTo>
                    <a:pt x="5295" y="0"/>
                    <a:pt x="5025" y="80"/>
                    <a:pt x="4787" y="245"/>
                  </a:cubicBezTo>
                  <a:cubicBezTo>
                    <a:pt x="4230" y="655"/>
                    <a:pt x="3837" y="1475"/>
                    <a:pt x="3656" y="2655"/>
                  </a:cubicBezTo>
                  <a:cubicBezTo>
                    <a:pt x="3460" y="1458"/>
                    <a:pt x="3083" y="639"/>
                    <a:pt x="2509" y="245"/>
                  </a:cubicBezTo>
                  <a:cubicBezTo>
                    <a:pt x="2277" y="80"/>
                    <a:pt x="2011" y="0"/>
                    <a:pt x="17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4711725" y="4834275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4" y="0"/>
                  </a:moveTo>
                  <a:cubicBezTo>
                    <a:pt x="1262" y="164"/>
                    <a:pt x="1148" y="295"/>
                    <a:pt x="1016" y="427"/>
                  </a:cubicBezTo>
                  <a:cubicBezTo>
                    <a:pt x="574" y="853"/>
                    <a:pt x="0" y="1721"/>
                    <a:pt x="738" y="2902"/>
                  </a:cubicBezTo>
                  <a:cubicBezTo>
                    <a:pt x="1016" y="3377"/>
                    <a:pt x="1229" y="3902"/>
                    <a:pt x="1344" y="4442"/>
                  </a:cubicBezTo>
                  <a:cubicBezTo>
                    <a:pt x="1459" y="3902"/>
                    <a:pt x="1672" y="3377"/>
                    <a:pt x="1967" y="2902"/>
                  </a:cubicBezTo>
                  <a:cubicBezTo>
                    <a:pt x="2688" y="1721"/>
                    <a:pt x="2115" y="853"/>
                    <a:pt x="1672" y="427"/>
                  </a:cubicBezTo>
                  <a:cubicBezTo>
                    <a:pt x="1541" y="295"/>
                    <a:pt x="1443" y="164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4668700" y="4729700"/>
              <a:ext cx="152850" cy="167700"/>
            </a:xfrm>
            <a:custGeom>
              <a:avLst/>
              <a:gdLst/>
              <a:ahLst/>
              <a:cxnLst/>
              <a:rect l="l" t="t" r="r" b="b"/>
              <a:pathLst>
                <a:path w="6114" h="6708" extrusionOk="0">
                  <a:moveTo>
                    <a:pt x="1595" y="1"/>
                  </a:moveTo>
                  <a:cubicBezTo>
                    <a:pt x="1199" y="1"/>
                    <a:pt x="813" y="156"/>
                    <a:pt x="590" y="446"/>
                  </a:cubicBezTo>
                  <a:cubicBezTo>
                    <a:pt x="0" y="1102"/>
                    <a:pt x="492" y="2069"/>
                    <a:pt x="1131" y="2102"/>
                  </a:cubicBezTo>
                  <a:cubicBezTo>
                    <a:pt x="1150" y="2103"/>
                    <a:pt x="1169" y="2103"/>
                    <a:pt x="1187" y="2103"/>
                  </a:cubicBezTo>
                  <a:cubicBezTo>
                    <a:pt x="1800" y="2103"/>
                    <a:pt x="2012" y="1584"/>
                    <a:pt x="1885" y="1282"/>
                  </a:cubicBezTo>
                  <a:cubicBezTo>
                    <a:pt x="1829" y="1114"/>
                    <a:pt x="1676" y="993"/>
                    <a:pt x="1500" y="993"/>
                  </a:cubicBezTo>
                  <a:cubicBezTo>
                    <a:pt x="1470" y="993"/>
                    <a:pt x="1440" y="996"/>
                    <a:pt x="1410" y="1003"/>
                  </a:cubicBezTo>
                  <a:cubicBezTo>
                    <a:pt x="1262" y="1020"/>
                    <a:pt x="1147" y="1167"/>
                    <a:pt x="1164" y="1315"/>
                  </a:cubicBezTo>
                  <a:cubicBezTo>
                    <a:pt x="1164" y="1471"/>
                    <a:pt x="1289" y="1567"/>
                    <a:pt x="1413" y="1567"/>
                  </a:cubicBezTo>
                  <a:cubicBezTo>
                    <a:pt x="1486" y="1567"/>
                    <a:pt x="1558" y="1535"/>
                    <a:pt x="1606" y="1462"/>
                  </a:cubicBezTo>
                  <a:cubicBezTo>
                    <a:pt x="1647" y="1399"/>
                    <a:pt x="1691" y="1374"/>
                    <a:pt x="1730" y="1374"/>
                  </a:cubicBezTo>
                  <a:cubicBezTo>
                    <a:pt x="1802" y="1374"/>
                    <a:pt x="1857" y="1459"/>
                    <a:pt x="1836" y="1544"/>
                  </a:cubicBezTo>
                  <a:cubicBezTo>
                    <a:pt x="1746" y="1788"/>
                    <a:pt x="1515" y="1942"/>
                    <a:pt x="1278" y="1942"/>
                  </a:cubicBezTo>
                  <a:cubicBezTo>
                    <a:pt x="1212" y="1942"/>
                    <a:pt x="1146" y="1930"/>
                    <a:pt x="1082" y="1905"/>
                  </a:cubicBezTo>
                  <a:cubicBezTo>
                    <a:pt x="672" y="1790"/>
                    <a:pt x="459" y="1053"/>
                    <a:pt x="1016" y="659"/>
                  </a:cubicBezTo>
                  <a:cubicBezTo>
                    <a:pt x="1143" y="567"/>
                    <a:pt x="1327" y="517"/>
                    <a:pt x="1533" y="517"/>
                  </a:cubicBezTo>
                  <a:cubicBezTo>
                    <a:pt x="2129" y="517"/>
                    <a:pt x="2902" y="931"/>
                    <a:pt x="2950" y="1905"/>
                  </a:cubicBezTo>
                  <a:cubicBezTo>
                    <a:pt x="2950" y="3069"/>
                    <a:pt x="2033" y="4118"/>
                    <a:pt x="1770" y="4888"/>
                  </a:cubicBezTo>
                  <a:cubicBezTo>
                    <a:pt x="1410" y="5970"/>
                    <a:pt x="1869" y="6642"/>
                    <a:pt x="1901" y="6708"/>
                  </a:cubicBezTo>
                  <a:cubicBezTo>
                    <a:pt x="1623" y="6150"/>
                    <a:pt x="1606" y="5495"/>
                    <a:pt x="1852" y="4921"/>
                  </a:cubicBezTo>
                  <a:cubicBezTo>
                    <a:pt x="2065" y="4396"/>
                    <a:pt x="2492" y="3839"/>
                    <a:pt x="2803" y="3134"/>
                  </a:cubicBezTo>
                  <a:cubicBezTo>
                    <a:pt x="2918" y="2905"/>
                    <a:pt x="3000" y="2675"/>
                    <a:pt x="3065" y="2430"/>
                  </a:cubicBezTo>
                  <a:cubicBezTo>
                    <a:pt x="3114" y="2675"/>
                    <a:pt x="3196" y="2905"/>
                    <a:pt x="3311" y="3134"/>
                  </a:cubicBezTo>
                  <a:cubicBezTo>
                    <a:pt x="3639" y="3839"/>
                    <a:pt x="4065" y="4396"/>
                    <a:pt x="4278" y="4921"/>
                  </a:cubicBezTo>
                  <a:cubicBezTo>
                    <a:pt x="4519" y="5483"/>
                    <a:pt x="4493" y="6107"/>
                    <a:pt x="4245" y="6671"/>
                  </a:cubicBezTo>
                  <a:lnTo>
                    <a:pt x="4245" y="6671"/>
                  </a:lnTo>
                  <a:cubicBezTo>
                    <a:pt x="4327" y="6507"/>
                    <a:pt x="4669" y="5865"/>
                    <a:pt x="4344" y="4888"/>
                  </a:cubicBezTo>
                  <a:cubicBezTo>
                    <a:pt x="4098" y="4118"/>
                    <a:pt x="3180" y="3069"/>
                    <a:pt x="3164" y="1905"/>
                  </a:cubicBezTo>
                  <a:cubicBezTo>
                    <a:pt x="3224" y="931"/>
                    <a:pt x="4001" y="517"/>
                    <a:pt x="4590" y="517"/>
                  </a:cubicBezTo>
                  <a:cubicBezTo>
                    <a:pt x="4794" y="517"/>
                    <a:pt x="4976" y="567"/>
                    <a:pt x="5098" y="659"/>
                  </a:cubicBezTo>
                  <a:cubicBezTo>
                    <a:pt x="5671" y="1053"/>
                    <a:pt x="5458" y="1790"/>
                    <a:pt x="5049" y="1905"/>
                  </a:cubicBezTo>
                  <a:cubicBezTo>
                    <a:pt x="4981" y="1930"/>
                    <a:pt x="4912" y="1942"/>
                    <a:pt x="4844" y="1942"/>
                  </a:cubicBezTo>
                  <a:cubicBezTo>
                    <a:pt x="4599" y="1942"/>
                    <a:pt x="4372" y="1788"/>
                    <a:pt x="4295" y="1544"/>
                  </a:cubicBezTo>
                  <a:cubicBezTo>
                    <a:pt x="4273" y="1459"/>
                    <a:pt x="4321" y="1374"/>
                    <a:pt x="4389" y="1374"/>
                  </a:cubicBezTo>
                  <a:cubicBezTo>
                    <a:pt x="4425" y="1374"/>
                    <a:pt x="4467" y="1399"/>
                    <a:pt x="4508" y="1462"/>
                  </a:cubicBezTo>
                  <a:cubicBezTo>
                    <a:pt x="4562" y="1535"/>
                    <a:pt x="4638" y="1567"/>
                    <a:pt x="4712" y="1567"/>
                  </a:cubicBezTo>
                  <a:cubicBezTo>
                    <a:pt x="4840" y="1567"/>
                    <a:pt x="4961" y="1471"/>
                    <a:pt x="4950" y="1315"/>
                  </a:cubicBezTo>
                  <a:cubicBezTo>
                    <a:pt x="4967" y="1167"/>
                    <a:pt x="4852" y="1020"/>
                    <a:pt x="4704" y="1003"/>
                  </a:cubicBezTo>
                  <a:cubicBezTo>
                    <a:pt x="4676" y="996"/>
                    <a:pt x="4648" y="993"/>
                    <a:pt x="4620" y="993"/>
                  </a:cubicBezTo>
                  <a:cubicBezTo>
                    <a:pt x="4450" y="993"/>
                    <a:pt x="4288" y="1114"/>
                    <a:pt x="4245" y="1282"/>
                  </a:cubicBezTo>
                  <a:cubicBezTo>
                    <a:pt x="4118" y="1584"/>
                    <a:pt x="4346" y="2103"/>
                    <a:pt x="4929" y="2103"/>
                  </a:cubicBezTo>
                  <a:cubicBezTo>
                    <a:pt x="4947" y="2103"/>
                    <a:pt x="4965" y="2103"/>
                    <a:pt x="4983" y="2102"/>
                  </a:cubicBezTo>
                  <a:cubicBezTo>
                    <a:pt x="5622" y="2069"/>
                    <a:pt x="6114" y="1102"/>
                    <a:pt x="5540" y="446"/>
                  </a:cubicBezTo>
                  <a:cubicBezTo>
                    <a:pt x="5310" y="156"/>
                    <a:pt x="4920" y="1"/>
                    <a:pt x="4522" y="1"/>
                  </a:cubicBezTo>
                  <a:cubicBezTo>
                    <a:pt x="4044" y="1"/>
                    <a:pt x="3553" y="225"/>
                    <a:pt x="3311" y="708"/>
                  </a:cubicBezTo>
                  <a:cubicBezTo>
                    <a:pt x="3196" y="872"/>
                    <a:pt x="3114" y="1069"/>
                    <a:pt x="3065" y="1266"/>
                  </a:cubicBezTo>
                  <a:cubicBezTo>
                    <a:pt x="3016" y="1069"/>
                    <a:pt x="2918" y="872"/>
                    <a:pt x="2803" y="708"/>
                  </a:cubicBezTo>
                  <a:cubicBezTo>
                    <a:pt x="2561" y="225"/>
                    <a:pt x="2070" y="1"/>
                    <a:pt x="1595" y="1"/>
                  </a:cubicBezTo>
                  <a:close/>
                  <a:moveTo>
                    <a:pt x="4245" y="6671"/>
                  </a:moveTo>
                  <a:cubicBezTo>
                    <a:pt x="4236" y="6689"/>
                    <a:pt x="4231" y="6701"/>
                    <a:pt x="4229" y="6708"/>
                  </a:cubicBezTo>
                  <a:cubicBezTo>
                    <a:pt x="4235" y="6696"/>
                    <a:pt x="4240" y="6683"/>
                    <a:pt x="4245" y="667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4544925" y="4814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31" y="1"/>
                  </a:moveTo>
                  <a:cubicBezTo>
                    <a:pt x="4131" y="1"/>
                    <a:pt x="4197" y="607"/>
                    <a:pt x="3804" y="837"/>
                  </a:cubicBezTo>
                  <a:cubicBezTo>
                    <a:pt x="3410" y="1066"/>
                    <a:pt x="2853" y="1525"/>
                    <a:pt x="3443" y="2050"/>
                  </a:cubicBezTo>
                  <a:cubicBezTo>
                    <a:pt x="4050" y="2574"/>
                    <a:pt x="4213" y="3328"/>
                    <a:pt x="3689" y="4066"/>
                  </a:cubicBezTo>
                  <a:cubicBezTo>
                    <a:pt x="3689" y="4066"/>
                    <a:pt x="4000" y="2967"/>
                    <a:pt x="3263" y="2476"/>
                  </a:cubicBezTo>
                  <a:cubicBezTo>
                    <a:pt x="3064" y="2343"/>
                    <a:pt x="2904" y="2306"/>
                    <a:pt x="2789" y="2306"/>
                  </a:cubicBezTo>
                  <a:cubicBezTo>
                    <a:pt x="2649" y="2306"/>
                    <a:pt x="2574" y="2361"/>
                    <a:pt x="2574" y="2361"/>
                  </a:cubicBezTo>
                  <a:cubicBezTo>
                    <a:pt x="2640" y="2492"/>
                    <a:pt x="2673" y="2640"/>
                    <a:pt x="2689" y="2787"/>
                  </a:cubicBezTo>
                  <a:cubicBezTo>
                    <a:pt x="2705" y="3000"/>
                    <a:pt x="2214" y="3361"/>
                    <a:pt x="2574" y="3754"/>
                  </a:cubicBezTo>
                  <a:cubicBezTo>
                    <a:pt x="2919" y="4148"/>
                    <a:pt x="3148" y="4918"/>
                    <a:pt x="1951" y="5803"/>
                  </a:cubicBezTo>
                  <a:cubicBezTo>
                    <a:pt x="1951" y="5803"/>
                    <a:pt x="2574" y="4443"/>
                    <a:pt x="2214" y="3738"/>
                  </a:cubicBezTo>
                  <a:cubicBezTo>
                    <a:pt x="1853" y="3033"/>
                    <a:pt x="1394" y="3148"/>
                    <a:pt x="968" y="2558"/>
                  </a:cubicBezTo>
                  <a:cubicBezTo>
                    <a:pt x="968" y="2558"/>
                    <a:pt x="1" y="3082"/>
                    <a:pt x="755" y="4230"/>
                  </a:cubicBezTo>
                  <a:cubicBezTo>
                    <a:pt x="1624" y="5574"/>
                    <a:pt x="542" y="7278"/>
                    <a:pt x="1460" y="8196"/>
                  </a:cubicBezTo>
                  <a:cubicBezTo>
                    <a:pt x="1460" y="8196"/>
                    <a:pt x="1411" y="6836"/>
                    <a:pt x="2673" y="5606"/>
                  </a:cubicBezTo>
                  <a:cubicBezTo>
                    <a:pt x="3935" y="4377"/>
                    <a:pt x="5213" y="2853"/>
                    <a:pt x="41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4659675" y="47892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79"/>
                    <a:pt x="2279" y="525"/>
                    <a:pt x="1623" y="820"/>
                  </a:cubicBezTo>
                  <a:cubicBezTo>
                    <a:pt x="968" y="1099"/>
                    <a:pt x="1213" y="1935"/>
                    <a:pt x="1279" y="2115"/>
                  </a:cubicBezTo>
                  <a:cubicBezTo>
                    <a:pt x="1342" y="2303"/>
                    <a:pt x="1389" y="2641"/>
                    <a:pt x="1207" y="2641"/>
                  </a:cubicBezTo>
                  <a:cubicBezTo>
                    <a:pt x="1198" y="2641"/>
                    <a:pt x="1190" y="2641"/>
                    <a:pt x="1181" y="2639"/>
                  </a:cubicBezTo>
                  <a:cubicBezTo>
                    <a:pt x="951" y="2607"/>
                    <a:pt x="1000" y="2492"/>
                    <a:pt x="1099" y="1820"/>
                  </a:cubicBezTo>
                  <a:cubicBezTo>
                    <a:pt x="1184" y="1319"/>
                    <a:pt x="869" y="1255"/>
                    <a:pt x="703" y="1255"/>
                  </a:cubicBezTo>
                  <a:cubicBezTo>
                    <a:pt x="646" y="1255"/>
                    <a:pt x="607" y="1262"/>
                    <a:pt x="607" y="1262"/>
                  </a:cubicBezTo>
                  <a:cubicBezTo>
                    <a:pt x="738" y="1426"/>
                    <a:pt x="738" y="1656"/>
                    <a:pt x="591" y="1820"/>
                  </a:cubicBezTo>
                  <a:cubicBezTo>
                    <a:pt x="345" y="2066"/>
                    <a:pt x="50" y="2344"/>
                    <a:pt x="312" y="3098"/>
                  </a:cubicBezTo>
                  <a:cubicBezTo>
                    <a:pt x="574" y="3852"/>
                    <a:pt x="0" y="4524"/>
                    <a:pt x="0" y="4524"/>
                  </a:cubicBezTo>
                  <a:cubicBezTo>
                    <a:pt x="3033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4509275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1" y="280"/>
                    <a:pt x="1656" y="526"/>
                  </a:cubicBezTo>
                  <a:cubicBezTo>
                    <a:pt x="1312" y="771"/>
                    <a:pt x="1" y="2443"/>
                    <a:pt x="3591" y="4263"/>
                  </a:cubicBezTo>
                  <a:cubicBezTo>
                    <a:pt x="3591" y="4263"/>
                    <a:pt x="2738" y="3771"/>
                    <a:pt x="2640" y="2476"/>
                  </a:cubicBezTo>
                  <a:cubicBezTo>
                    <a:pt x="2541" y="1198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4332675" y="503110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7" y="1"/>
                  </a:moveTo>
                  <a:cubicBezTo>
                    <a:pt x="4753" y="1"/>
                    <a:pt x="4503" y="53"/>
                    <a:pt x="4229" y="176"/>
                  </a:cubicBezTo>
                  <a:cubicBezTo>
                    <a:pt x="2770" y="831"/>
                    <a:pt x="3033" y="3306"/>
                    <a:pt x="4770" y="3667"/>
                  </a:cubicBezTo>
                  <a:cubicBezTo>
                    <a:pt x="4967" y="3700"/>
                    <a:pt x="5180" y="3732"/>
                    <a:pt x="5344" y="3749"/>
                  </a:cubicBezTo>
                  <a:cubicBezTo>
                    <a:pt x="4885" y="3831"/>
                    <a:pt x="4442" y="3995"/>
                    <a:pt x="4032" y="4191"/>
                  </a:cubicBezTo>
                  <a:cubicBezTo>
                    <a:pt x="3885" y="4273"/>
                    <a:pt x="3655" y="4339"/>
                    <a:pt x="3606" y="4355"/>
                  </a:cubicBezTo>
                  <a:cubicBezTo>
                    <a:pt x="3147" y="4528"/>
                    <a:pt x="2715" y="4603"/>
                    <a:pt x="2328" y="4603"/>
                  </a:cubicBezTo>
                  <a:cubicBezTo>
                    <a:pt x="1499" y="4603"/>
                    <a:pt x="869" y="4257"/>
                    <a:pt x="590" y="3765"/>
                  </a:cubicBezTo>
                  <a:cubicBezTo>
                    <a:pt x="344" y="3355"/>
                    <a:pt x="328" y="2864"/>
                    <a:pt x="541" y="2454"/>
                  </a:cubicBezTo>
                  <a:cubicBezTo>
                    <a:pt x="557" y="2437"/>
                    <a:pt x="557" y="2437"/>
                    <a:pt x="557" y="2421"/>
                  </a:cubicBezTo>
                  <a:cubicBezTo>
                    <a:pt x="770" y="2107"/>
                    <a:pt x="1106" y="1960"/>
                    <a:pt x="1419" y="1960"/>
                  </a:cubicBezTo>
                  <a:cubicBezTo>
                    <a:pt x="1710" y="1960"/>
                    <a:pt x="1981" y="2086"/>
                    <a:pt x="2115" y="2323"/>
                  </a:cubicBezTo>
                  <a:cubicBezTo>
                    <a:pt x="2229" y="2454"/>
                    <a:pt x="2279" y="2634"/>
                    <a:pt x="2279" y="2798"/>
                  </a:cubicBezTo>
                  <a:cubicBezTo>
                    <a:pt x="2279" y="2946"/>
                    <a:pt x="2229" y="3093"/>
                    <a:pt x="2115" y="3208"/>
                  </a:cubicBezTo>
                  <a:cubicBezTo>
                    <a:pt x="2000" y="3305"/>
                    <a:pt x="1942" y="3335"/>
                    <a:pt x="1914" y="3335"/>
                  </a:cubicBezTo>
                  <a:cubicBezTo>
                    <a:pt x="1889" y="3335"/>
                    <a:pt x="1885" y="3313"/>
                    <a:pt x="1885" y="3290"/>
                  </a:cubicBezTo>
                  <a:cubicBezTo>
                    <a:pt x="2010" y="3030"/>
                    <a:pt x="1724" y="2861"/>
                    <a:pt x="1472" y="2861"/>
                  </a:cubicBezTo>
                  <a:cubicBezTo>
                    <a:pt x="1294" y="2861"/>
                    <a:pt x="1134" y="2946"/>
                    <a:pt x="1148" y="3142"/>
                  </a:cubicBezTo>
                  <a:cubicBezTo>
                    <a:pt x="1137" y="3417"/>
                    <a:pt x="1376" y="3544"/>
                    <a:pt x="1628" y="3544"/>
                  </a:cubicBezTo>
                  <a:cubicBezTo>
                    <a:pt x="1753" y="3544"/>
                    <a:pt x="1881" y="3513"/>
                    <a:pt x="1983" y="3454"/>
                  </a:cubicBezTo>
                  <a:lnTo>
                    <a:pt x="2016" y="3437"/>
                  </a:lnTo>
                  <a:cubicBezTo>
                    <a:pt x="2033" y="3421"/>
                    <a:pt x="2065" y="3405"/>
                    <a:pt x="2082" y="3388"/>
                  </a:cubicBezTo>
                  <a:lnTo>
                    <a:pt x="2098" y="3372"/>
                  </a:lnTo>
                  <a:cubicBezTo>
                    <a:pt x="2393" y="3093"/>
                    <a:pt x="2426" y="2618"/>
                    <a:pt x="2180" y="2290"/>
                  </a:cubicBezTo>
                  <a:cubicBezTo>
                    <a:pt x="2042" y="2013"/>
                    <a:pt x="1730" y="1862"/>
                    <a:pt x="1394" y="1862"/>
                  </a:cubicBezTo>
                  <a:cubicBezTo>
                    <a:pt x="1054" y="1862"/>
                    <a:pt x="690" y="2017"/>
                    <a:pt x="459" y="2356"/>
                  </a:cubicBezTo>
                  <a:cubicBezTo>
                    <a:pt x="0" y="2946"/>
                    <a:pt x="131" y="4126"/>
                    <a:pt x="934" y="4568"/>
                  </a:cubicBezTo>
                  <a:cubicBezTo>
                    <a:pt x="1300" y="4782"/>
                    <a:pt x="1708" y="4882"/>
                    <a:pt x="2132" y="4882"/>
                  </a:cubicBezTo>
                  <a:cubicBezTo>
                    <a:pt x="2164" y="4882"/>
                    <a:pt x="2197" y="4881"/>
                    <a:pt x="2229" y="4880"/>
                  </a:cubicBezTo>
                  <a:cubicBezTo>
                    <a:pt x="3131" y="4847"/>
                    <a:pt x="3852" y="4355"/>
                    <a:pt x="5032" y="3995"/>
                  </a:cubicBezTo>
                  <a:cubicBezTo>
                    <a:pt x="5458" y="3896"/>
                    <a:pt x="5901" y="3831"/>
                    <a:pt x="6344" y="3782"/>
                  </a:cubicBezTo>
                  <a:cubicBezTo>
                    <a:pt x="6540" y="3765"/>
                    <a:pt x="6737" y="3716"/>
                    <a:pt x="6917" y="3618"/>
                  </a:cubicBezTo>
                  <a:lnTo>
                    <a:pt x="6917" y="3618"/>
                  </a:lnTo>
                  <a:cubicBezTo>
                    <a:pt x="6917" y="3618"/>
                    <a:pt x="6803" y="3644"/>
                    <a:pt x="6655" y="3644"/>
                  </a:cubicBezTo>
                  <a:cubicBezTo>
                    <a:pt x="6496" y="3644"/>
                    <a:pt x="6299" y="3614"/>
                    <a:pt x="6163" y="3487"/>
                  </a:cubicBezTo>
                  <a:cubicBezTo>
                    <a:pt x="5917" y="3257"/>
                    <a:pt x="5917" y="3355"/>
                    <a:pt x="5622" y="3257"/>
                  </a:cubicBezTo>
                  <a:cubicBezTo>
                    <a:pt x="5458" y="3224"/>
                    <a:pt x="5360" y="3060"/>
                    <a:pt x="5360" y="2896"/>
                  </a:cubicBezTo>
                  <a:cubicBezTo>
                    <a:pt x="5163" y="3060"/>
                    <a:pt x="5131" y="3355"/>
                    <a:pt x="5278" y="3552"/>
                  </a:cubicBezTo>
                  <a:cubicBezTo>
                    <a:pt x="5278" y="3552"/>
                    <a:pt x="4557" y="3552"/>
                    <a:pt x="4377" y="3191"/>
                  </a:cubicBezTo>
                  <a:cubicBezTo>
                    <a:pt x="4213" y="2814"/>
                    <a:pt x="4409" y="2814"/>
                    <a:pt x="4557" y="2733"/>
                  </a:cubicBezTo>
                  <a:cubicBezTo>
                    <a:pt x="4704" y="2651"/>
                    <a:pt x="4737" y="2519"/>
                    <a:pt x="4590" y="2306"/>
                  </a:cubicBezTo>
                  <a:cubicBezTo>
                    <a:pt x="4442" y="2093"/>
                    <a:pt x="4475" y="1733"/>
                    <a:pt x="4737" y="1733"/>
                  </a:cubicBezTo>
                  <a:cubicBezTo>
                    <a:pt x="4658" y="1560"/>
                    <a:pt x="4481" y="1452"/>
                    <a:pt x="4304" y="1452"/>
                  </a:cubicBezTo>
                  <a:cubicBezTo>
                    <a:pt x="4262" y="1452"/>
                    <a:pt x="4220" y="1458"/>
                    <a:pt x="4180" y="1470"/>
                  </a:cubicBezTo>
                  <a:cubicBezTo>
                    <a:pt x="3754" y="1552"/>
                    <a:pt x="3737" y="2159"/>
                    <a:pt x="3737" y="2159"/>
                  </a:cubicBezTo>
                  <a:cubicBezTo>
                    <a:pt x="3737" y="2159"/>
                    <a:pt x="3442" y="1405"/>
                    <a:pt x="3934" y="1028"/>
                  </a:cubicBezTo>
                  <a:cubicBezTo>
                    <a:pt x="4117" y="883"/>
                    <a:pt x="4264" y="827"/>
                    <a:pt x="4378" y="827"/>
                  </a:cubicBezTo>
                  <a:cubicBezTo>
                    <a:pt x="4562" y="827"/>
                    <a:pt x="4664" y="969"/>
                    <a:pt x="4704" y="1110"/>
                  </a:cubicBezTo>
                  <a:cubicBezTo>
                    <a:pt x="4757" y="1295"/>
                    <a:pt x="4864" y="1449"/>
                    <a:pt x="5007" y="1449"/>
                  </a:cubicBezTo>
                  <a:cubicBezTo>
                    <a:pt x="5041" y="1449"/>
                    <a:pt x="5077" y="1440"/>
                    <a:pt x="5114" y="1421"/>
                  </a:cubicBezTo>
                  <a:cubicBezTo>
                    <a:pt x="5255" y="1345"/>
                    <a:pt x="5368" y="1248"/>
                    <a:pt x="5466" y="1248"/>
                  </a:cubicBezTo>
                  <a:cubicBezTo>
                    <a:pt x="5516" y="1248"/>
                    <a:pt x="5562" y="1273"/>
                    <a:pt x="5606" y="1339"/>
                  </a:cubicBezTo>
                  <a:cubicBezTo>
                    <a:pt x="5721" y="1602"/>
                    <a:pt x="5606" y="1897"/>
                    <a:pt x="5344" y="2011"/>
                  </a:cubicBezTo>
                  <a:cubicBezTo>
                    <a:pt x="5344" y="2011"/>
                    <a:pt x="5349" y="2012"/>
                    <a:pt x="5360" y="2012"/>
                  </a:cubicBezTo>
                  <a:cubicBezTo>
                    <a:pt x="5467" y="2012"/>
                    <a:pt x="6078" y="1984"/>
                    <a:pt x="6212" y="1372"/>
                  </a:cubicBezTo>
                  <a:cubicBezTo>
                    <a:pt x="6330" y="822"/>
                    <a:pt x="5863" y="1"/>
                    <a:pt x="49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4304800" y="50965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3" y="1"/>
                  </a:moveTo>
                  <a:cubicBezTo>
                    <a:pt x="853" y="1"/>
                    <a:pt x="1" y="919"/>
                    <a:pt x="558" y="1722"/>
                  </a:cubicBezTo>
                  <a:cubicBezTo>
                    <a:pt x="886" y="2181"/>
                    <a:pt x="1394" y="2459"/>
                    <a:pt x="1951" y="2492"/>
                  </a:cubicBezTo>
                  <a:cubicBezTo>
                    <a:pt x="1886" y="2492"/>
                    <a:pt x="1492" y="2492"/>
                    <a:pt x="1312" y="2722"/>
                  </a:cubicBezTo>
                  <a:cubicBezTo>
                    <a:pt x="1181" y="2886"/>
                    <a:pt x="1132" y="3099"/>
                    <a:pt x="1164" y="3312"/>
                  </a:cubicBezTo>
                  <a:cubicBezTo>
                    <a:pt x="1216" y="3221"/>
                    <a:pt x="1310" y="3171"/>
                    <a:pt x="1412" y="3171"/>
                  </a:cubicBezTo>
                  <a:cubicBezTo>
                    <a:pt x="1439" y="3171"/>
                    <a:pt x="1465" y="3174"/>
                    <a:pt x="1492" y="3181"/>
                  </a:cubicBezTo>
                  <a:cubicBezTo>
                    <a:pt x="1597" y="3216"/>
                    <a:pt x="1758" y="3288"/>
                    <a:pt x="1943" y="3288"/>
                  </a:cubicBezTo>
                  <a:cubicBezTo>
                    <a:pt x="2104" y="3288"/>
                    <a:pt x="2284" y="3233"/>
                    <a:pt x="2459" y="3050"/>
                  </a:cubicBezTo>
                  <a:cubicBezTo>
                    <a:pt x="2836" y="2640"/>
                    <a:pt x="3328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22" y="2457"/>
                    <a:pt x="3122" y="2457"/>
                  </a:cubicBezTo>
                  <a:cubicBezTo>
                    <a:pt x="2659" y="2457"/>
                    <a:pt x="2164" y="2359"/>
                    <a:pt x="1754" y="2050"/>
                  </a:cubicBezTo>
                  <a:cubicBezTo>
                    <a:pt x="1115" y="1574"/>
                    <a:pt x="771" y="804"/>
                    <a:pt x="8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4458050" y="4910950"/>
              <a:ext cx="111500" cy="156925"/>
            </a:xfrm>
            <a:custGeom>
              <a:avLst/>
              <a:gdLst/>
              <a:ahLst/>
              <a:cxnLst/>
              <a:rect l="l" t="t" r="r" b="b"/>
              <a:pathLst>
                <a:path w="4460" h="6277" extrusionOk="0">
                  <a:moveTo>
                    <a:pt x="2638" y="0"/>
                  </a:moveTo>
                  <a:cubicBezTo>
                    <a:pt x="2145" y="0"/>
                    <a:pt x="1630" y="202"/>
                    <a:pt x="1279" y="605"/>
                  </a:cubicBezTo>
                  <a:cubicBezTo>
                    <a:pt x="1" y="2244"/>
                    <a:pt x="919" y="4260"/>
                    <a:pt x="1656" y="5113"/>
                  </a:cubicBezTo>
                  <a:cubicBezTo>
                    <a:pt x="2099" y="5637"/>
                    <a:pt x="2640" y="6031"/>
                    <a:pt x="3263" y="6276"/>
                  </a:cubicBezTo>
                  <a:cubicBezTo>
                    <a:pt x="2705" y="6014"/>
                    <a:pt x="2197" y="5621"/>
                    <a:pt x="1804" y="5129"/>
                  </a:cubicBezTo>
                  <a:cubicBezTo>
                    <a:pt x="1525" y="4736"/>
                    <a:pt x="1312" y="4309"/>
                    <a:pt x="1197" y="3851"/>
                  </a:cubicBezTo>
                  <a:cubicBezTo>
                    <a:pt x="1034" y="3326"/>
                    <a:pt x="984" y="2769"/>
                    <a:pt x="1034" y="2211"/>
                  </a:cubicBezTo>
                  <a:cubicBezTo>
                    <a:pt x="1165" y="736"/>
                    <a:pt x="1984" y="195"/>
                    <a:pt x="2738" y="162"/>
                  </a:cubicBezTo>
                  <a:cubicBezTo>
                    <a:pt x="3082" y="162"/>
                    <a:pt x="3427" y="310"/>
                    <a:pt x="3673" y="556"/>
                  </a:cubicBezTo>
                  <a:cubicBezTo>
                    <a:pt x="4312" y="1097"/>
                    <a:pt x="3951" y="2047"/>
                    <a:pt x="3410" y="2277"/>
                  </a:cubicBezTo>
                  <a:cubicBezTo>
                    <a:pt x="3287" y="2338"/>
                    <a:pt x="3150" y="2372"/>
                    <a:pt x="3014" y="2372"/>
                  </a:cubicBezTo>
                  <a:cubicBezTo>
                    <a:pt x="2896" y="2372"/>
                    <a:pt x="2779" y="2347"/>
                    <a:pt x="2673" y="2293"/>
                  </a:cubicBezTo>
                  <a:cubicBezTo>
                    <a:pt x="2492" y="2195"/>
                    <a:pt x="2378" y="2031"/>
                    <a:pt x="2361" y="1834"/>
                  </a:cubicBezTo>
                  <a:cubicBezTo>
                    <a:pt x="2355" y="1737"/>
                    <a:pt x="2379" y="1714"/>
                    <a:pt x="2430" y="1714"/>
                  </a:cubicBezTo>
                  <a:cubicBezTo>
                    <a:pt x="2473" y="1714"/>
                    <a:pt x="2536" y="1731"/>
                    <a:pt x="2614" y="1731"/>
                  </a:cubicBezTo>
                  <a:cubicBezTo>
                    <a:pt x="2674" y="1731"/>
                    <a:pt x="2743" y="1721"/>
                    <a:pt x="2820" y="1687"/>
                  </a:cubicBezTo>
                  <a:cubicBezTo>
                    <a:pt x="3033" y="1572"/>
                    <a:pt x="3066" y="1293"/>
                    <a:pt x="2902" y="1130"/>
                  </a:cubicBezTo>
                  <a:cubicBezTo>
                    <a:pt x="2828" y="1056"/>
                    <a:pt x="2727" y="1015"/>
                    <a:pt x="2623" y="1015"/>
                  </a:cubicBezTo>
                  <a:cubicBezTo>
                    <a:pt x="2427" y="1015"/>
                    <a:pt x="2224" y="1158"/>
                    <a:pt x="2181" y="1490"/>
                  </a:cubicBezTo>
                  <a:cubicBezTo>
                    <a:pt x="2148" y="1736"/>
                    <a:pt x="2230" y="1982"/>
                    <a:pt x="2394" y="2146"/>
                  </a:cubicBezTo>
                  <a:lnTo>
                    <a:pt x="2460" y="2211"/>
                  </a:lnTo>
                  <a:lnTo>
                    <a:pt x="2509" y="2261"/>
                  </a:lnTo>
                  <a:lnTo>
                    <a:pt x="2558" y="2293"/>
                  </a:lnTo>
                  <a:lnTo>
                    <a:pt x="2607" y="2326"/>
                  </a:lnTo>
                  <a:lnTo>
                    <a:pt x="2640" y="2343"/>
                  </a:lnTo>
                  <a:cubicBezTo>
                    <a:pt x="2763" y="2408"/>
                    <a:pt x="2898" y="2441"/>
                    <a:pt x="3033" y="2441"/>
                  </a:cubicBezTo>
                  <a:cubicBezTo>
                    <a:pt x="3169" y="2441"/>
                    <a:pt x="3304" y="2408"/>
                    <a:pt x="3427" y="2343"/>
                  </a:cubicBezTo>
                  <a:cubicBezTo>
                    <a:pt x="4017" y="2129"/>
                    <a:pt x="4459" y="1080"/>
                    <a:pt x="3755" y="458"/>
                  </a:cubicBezTo>
                  <a:cubicBezTo>
                    <a:pt x="3480" y="153"/>
                    <a:pt x="3067" y="0"/>
                    <a:pt x="26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3541375" y="4989600"/>
              <a:ext cx="61175" cy="136450"/>
            </a:xfrm>
            <a:custGeom>
              <a:avLst/>
              <a:gdLst/>
              <a:ahLst/>
              <a:cxnLst/>
              <a:rect l="l" t="t" r="r" b="b"/>
              <a:pathLst>
                <a:path w="2447" h="5458" extrusionOk="0">
                  <a:moveTo>
                    <a:pt x="1454" y="1"/>
                  </a:moveTo>
                  <a:cubicBezTo>
                    <a:pt x="1420" y="1"/>
                    <a:pt x="1389" y="6"/>
                    <a:pt x="1361" y="16"/>
                  </a:cubicBezTo>
                  <a:cubicBezTo>
                    <a:pt x="1033" y="114"/>
                    <a:pt x="968" y="377"/>
                    <a:pt x="1131" y="737"/>
                  </a:cubicBezTo>
                  <a:cubicBezTo>
                    <a:pt x="1279" y="1098"/>
                    <a:pt x="1787" y="1147"/>
                    <a:pt x="1656" y="2803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3" y="5409"/>
                    <a:pt x="1836" y="4458"/>
                    <a:pt x="2148" y="2426"/>
                  </a:cubicBezTo>
                  <a:cubicBezTo>
                    <a:pt x="2447" y="573"/>
                    <a:pt x="1806" y="1"/>
                    <a:pt x="14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3497525" y="49520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1" y="0"/>
                  </a:moveTo>
                  <a:cubicBezTo>
                    <a:pt x="1291" y="0"/>
                    <a:pt x="859" y="91"/>
                    <a:pt x="476" y="389"/>
                  </a:cubicBezTo>
                  <a:cubicBezTo>
                    <a:pt x="165" y="668"/>
                    <a:pt x="1" y="1061"/>
                    <a:pt x="33" y="1487"/>
                  </a:cubicBezTo>
                  <a:cubicBezTo>
                    <a:pt x="90" y="1999"/>
                    <a:pt x="616" y="2437"/>
                    <a:pt x="1225" y="2437"/>
                  </a:cubicBezTo>
                  <a:cubicBezTo>
                    <a:pt x="1318" y="2437"/>
                    <a:pt x="1413" y="2427"/>
                    <a:pt x="1509" y="2405"/>
                  </a:cubicBezTo>
                  <a:cubicBezTo>
                    <a:pt x="1607" y="2372"/>
                    <a:pt x="1722" y="2340"/>
                    <a:pt x="1804" y="2290"/>
                  </a:cubicBezTo>
                  <a:lnTo>
                    <a:pt x="1820" y="2290"/>
                  </a:lnTo>
                  <a:lnTo>
                    <a:pt x="1853" y="2274"/>
                  </a:lnTo>
                  <a:cubicBezTo>
                    <a:pt x="2148" y="2110"/>
                    <a:pt x="2312" y="1782"/>
                    <a:pt x="2246" y="1455"/>
                  </a:cubicBezTo>
                  <a:cubicBezTo>
                    <a:pt x="2196" y="1117"/>
                    <a:pt x="1908" y="894"/>
                    <a:pt x="1600" y="894"/>
                  </a:cubicBezTo>
                  <a:cubicBezTo>
                    <a:pt x="1504" y="894"/>
                    <a:pt x="1406" y="916"/>
                    <a:pt x="1312" y="963"/>
                  </a:cubicBezTo>
                  <a:cubicBezTo>
                    <a:pt x="951" y="1176"/>
                    <a:pt x="1050" y="1717"/>
                    <a:pt x="1459" y="1766"/>
                  </a:cubicBezTo>
                  <a:cubicBezTo>
                    <a:pt x="1490" y="1774"/>
                    <a:pt x="1521" y="1777"/>
                    <a:pt x="1551" y="1777"/>
                  </a:cubicBezTo>
                  <a:cubicBezTo>
                    <a:pt x="1775" y="1777"/>
                    <a:pt x="1962" y="1571"/>
                    <a:pt x="1918" y="1340"/>
                  </a:cubicBezTo>
                  <a:cubicBezTo>
                    <a:pt x="1912" y="1301"/>
                    <a:pt x="1939" y="1267"/>
                    <a:pt x="1976" y="1267"/>
                  </a:cubicBezTo>
                  <a:cubicBezTo>
                    <a:pt x="2032" y="1267"/>
                    <a:pt x="2112" y="1345"/>
                    <a:pt x="2131" y="1602"/>
                  </a:cubicBezTo>
                  <a:cubicBezTo>
                    <a:pt x="2148" y="1717"/>
                    <a:pt x="2115" y="1848"/>
                    <a:pt x="2066" y="1963"/>
                  </a:cubicBezTo>
                  <a:cubicBezTo>
                    <a:pt x="1919" y="2184"/>
                    <a:pt x="1679" y="2312"/>
                    <a:pt x="1418" y="2312"/>
                  </a:cubicBezTo>
                  <a:cubicBezTo>
                    <a:pt x="1388" y="2312"/>
                    <a:pt x="1358" y="2310"/>
                    <a:pt x="1328" y="2307"/>
                  </a:cubicBezTo>
                  <a:cubicBezTo>
                    <a:pt x="1318" y="2307"/>
                    <a:pt x="1307" y="2308"/>
                    <a:pt x="1297" y="2308"/>
                  </a:cubicBezTo>
                  <a:cubicBezTo>
                    <a:pt x="609" y="2308"/>
                    <a:pt x="125" y="1248"/>
                    <a:pt x="771" y="619"/>
                  </a:cubicBezTo>
                  <a:cubicBezTo>
                    <a:pt x="1049" y="325"/>
                    <a:pt x="1439" y="199"/>
                    <a:pt x="1854" y="199"/>
                  </a:cubicBezTo>
                  <a:cubicBezTo>
                    <a:pt x="2367" y="199"/>
                    <a:pt x="2918" y="392"/>
                    <a:pt x="3344" y="701"/>
                  </a:cubicBezTo>
                  <a:cubicBezTo>
                    <a:pt x="5082" y="1979"/>
                    <a:pt x="4820" y="4257"/>
                    <a:pt x="4312" y="5421"/>
                  </a:cubicBezTo>
                  <a:cubicBezTo>
                    <a:pt x="4055" y="6079"/>
                    <a:pt x="3609" y="6659"/>
                    <a:pt x="3037" y="7082"/>
                  </a:cubicBezTo>
                  <a:lnTo>
                    <a:pt x="3037" y="7082"/>
                  </a:lnTo>
                  <a:cubicBezTo>
                    <a:pt x="3204" y="6973"/>
                    <a:pt x="3889" y="6520"/>
                    <a:pt x="4393" y="5454"/>
                  </a:cubicBezTo>
                  <a:cubicBezTo>
                    <a:pt x="4951" y="4290"/>
                    <a:pt x="5279" y="1913"/>
                    <a:pt x="3459" y="553"/>
                  </a:cubicBezTo>
                  <a:cubicBezTo>
                    <a:pt x="3099" y="307"/>
                    <a:pt x="2689" y="127"/>
                    <a:pt x="2263" y="61"/>
                  </a:cubicBezTo>
                  <a:cubicBezTo>
                    <a:pt x="2090" y="27"/>
                    <a:pt x="1892" y="0"/>
                    <a:pt x="1681" y="0"/>
                  </a:cubicBezTo>
                  <a:close/>
                  <a:moveTo>
                    <a:pt x="3037" y="7082"/>
                  </a:moveTo>
                  <a:cubicBezTo>
                    <a:pt x="3009" y="7101"/>
                    <a:pt x="2995" y="7109"/>
                    <a:pt x="3000" y="7109"/>
                  </a:cubicBezTo>
                  <a:cubicBezTo>
                    <a:pt x="3013" y="7101"/>
                    <a:pt x="3025" y="7092"/>
                    <a:pt x="3037" y="708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3527450" y="4814200"/>
              <a:ext cx="130325" cy="204900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98" y="0"/>
                  </a:moveTo>
                  <a:cubicBezTo>
                    <a:pt x="0" y="2852"/>
                    <a:pt x="1279" y="4377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72" y="7278"/>
                    <a:pt x="3606" y="5590"/>
                    <a:pt x="4475" y="4229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6" y="3737"/>
                  </a:cubicBezTo>
                  <a:cubicBezTo>
                    <a:pt x="2656" y="4475"/>
                    <a:pt x="3278" y="5803"/>
                    <a:pt x="3278" y="5803"/>
                  </a:cubicBezTo>
                  <a:cubicBezTo>
                    <a:pt x="2065" y="4934"/>
                    <a:pt x="2311" y="4164"/>
                    <a:pt x="2656" y="3754"/>
                  </a:cubicBezTo>
                  <a:cubicBezTo>
                    <a:pt x="3000" y="3360"/>
                    <a:pt x="2524" y="3016"/>
                    <a:pt x="2541" y="2787"/>
                  </a:cubicBezTo>
                  <a:cubicBezTo>
                    <a:pt x="2557" y="2639"/>
                    <a:pt x="2590" y="2508"/>
                    <a:pt x="2639" y="2361"/>
                  </a:cubicBezTo>
                  <a:cubicBezTo>
                    <a:pt x="2639" y="2361"/>
                    <a:pt x="2571" y="2315"/>
                    <a:pt x="2442" y="2315"/>
                  </a:cubicBezTo>
                  <a:cubicBezTo>
                    <a:pt x="2326" y="2315"/>
                    <a:pt x="2160" y="2352"/>
                    <a:pt x="1951" y="2492"/>
                  </a:cubicBezTo>
                  <a:cubicBezTo>
                    <a:pt x="1230" y="2983"/>
                    <a:pt x="1525" y="4082"/>
                    <a:pt x="1525" y="4082"/>
                  </a:cubicBezTo>
                  <a:cubicBezTo>
                    <a:pt x="1000" y="3344"/>
                    <a:pt x="1180" y="2590"/>
                    <a:pt x="1770" y="2066"/>
                  </a:cubicBezTo>
                  <a:cubicBezTo>
                    <a:pt x="2377" y="1541"/>
                    <a:pt x="1803" y="1066"/>
                    <a:pt x="1410" y="836"/>
                  </a:cubicBezTo>
                  <a:cubicBezTo>
                    <a:pt x="1017" y="623"/>
                    <a:pt x="1098" y="0"/>
                    <a:pt x="10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467200" y="4788775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22" y="3099"/>
                  </a:cubicBezTo>
                  <a:cubicBezTo>
                    <a:pt x="2984" y="2345"/>
                    <a:pt x="2689" y="2083"/>
                    <a:pt x="2443" y="1820"/>
                  </a:cubicBezTo>
                  <a:cubicBezTo>
                    <a:pt x="2295" y="1656"/>
                    <a:pt x="2295" y="1427"/>
                    <a:pt x="2427" y="1263"/>
                  </a:cubicBezTo>
                  <a:cubicBezTo>
                    <a:pt x="2427" y="1263"/>
                    <a:pt x="2388" y="1256"/>
                    <a:pt x="2333" y="1256"/>
                  </a:cubicBezTo>
                  <a:cubicBezTo>
                    <a:pt x="2171" y="1256"/>
                    <a:pt x="1862" y="1319"/>
                    <a:pt x="1935" y="1820"/>
                  </a:cubicBezTo>
                  <a:cubicBezTo>
                    <a:pt x="2033" y="2509"/>
                    <a:pt x="2082" y="2624"/>
                    <a:pt x="1853" y="2640"/>
                  </a:cubicBezTo>
                  <a:cubicBezTo>
                    <a:pt x="1844" y="2641"/>
                    <a:pt x="1835" y="2642"/>
                    <a:pt x="1827" y="2642"/>
                  </a:cubicBezTo>
                  <a:cubicBezTo>
                    <a:pt x="1645" y="2642"/>
                    <a:pt x="1707" y="2304"/>
                    <a:pt x="1755" y="2115"/>
                  </a:cubicBezTo>
                  <a:cubicBezTo>
                    <a:pt x="1820" y="1935"/>
                    <a:pt x="2066" y="1099"/>
                    <a:pt x="1410" y="821"/>
                  </a:cubicBezTo>
                  <a:cubicBezTo>
                    <a:pt x="755" y="542"/>
                    <a:pt x="492" y="280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603650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509"/>
                    <a:pt x="1050" y="1181"/>
                    <a:pt x="952" y="2476"/>
                  </a:cubicBezTo>
                  <a:cubicBezTo>
                    <a:pt x="853" y="3771"/>
                    <a:pt x="1" y="4263"/>
                    <a:pt x="1" y="4263"/>
                  </a:cubicBezTo>
                  <a:cubicBezTo>
                    <a:pt x="3591" y="2443"/>
                    <a:pt x="2279" y="771"/>
                    <a:pt x="1935" y="526"/>
                  </a:cubicBezTo>
                  <a:cubicBezTo>
                    <a:pt x="1591" y="280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696675" y="5030950"/>
              <a:ext cx="173375" cy="121500"/>
            </a:xfrm>
            <a:custGeom>
              <a:avLst/>
              <a:gdLst/>
              <a:ahLst/>
              <a:cxnLst/>
              <a:rect l="l" t="t" r="r" b="b"/>
              <a:pathLst>
                <a:path w="6935" h="4860" extrusionOk="0">
                  <a:moveTo>
                    <a:pt x="1948" y="0"/>
                  </a:moveTo>
                  <a:cubicBezTo>
                    <a:pt x="1063" y="0"/>
                    <a:pt x="588" y="827"/>
                    <a:pt x="706" y="1362"/>
                  </a:cubicBezTo>
                  <a:cubicBezTo>
                    <a:pt x="835" y="1964"/>
                    <a:pt x="1403" y="2002"/>
                    <a:pt x="1543" y="2002"/>
                  </a:cubicBezTo>
                  <a:cubicBezTo>
                    <a:pt x="1563" y="2002"/>
                    <a:pt x="1574" y="2001"/>
                    <a:pt x="1574" y="2001"/>
                  </a:cubicBezTo>
                  <a:cubicBezTo>
                    <a:pt x="1312" y="1903"/>
                    <a:pt x="1197" y="1591"/>
                    <a:pt x="1312" y="1329"/>
                  </a:cubicBezTo>
                  <a:cubicBezTo>
                    <a:pt x="1355" y="1265"/>
                    <a:pt x="1401" y="1241"/>
                    <a:pt x="1450" y="1241"/>
                  </a:cubicBezTo>
                  <a:cubicBezTo>
                    <a:pt x="1553" y="1241"/>
                    <a:pt x="1671" y="1344"/>
                    <a:pt x="1804" y="1411"/>
                  </a:cubicBezTo>
                  <a:cubicBezTo>
                    <a:pt x="1842" y="1430"/>
                    <a:pt x="1877" y="1438"/>
                    <a:pt x="1911" y="1438"/>
                  </a:cubicBezTo>
                  <a:cubicBezTo>
                    <a:pt x="2054" y="1438"/>
                    <a:pt x="2161" y="1285"/>
                    <a:pt x="2214" y="1099"/>
                  </a:cubicBezTo>
                  <a:cubicBezTo>
                    <a:pt x="2254" y="958"/>
                    <a:pt x="2356" y="817"/>
                    <a:pt x="2544" y="817"/>
                  </a:cubicBezTo>
                  <a:cubicBezTo>
                    <a:pt x="2661" y="817"/>
                    <a:pt x="2811" y="872"/>
                    <a:pt x="3000" y="1017"/>
                  </a:cubicBezTo>
                  <a:cubicBezTo>
                    <a:pt x="3476" y="1394"/>
                    <a:pt x="3181" y="2148"/>
                    <a:pt x="3181" y="2148"/>
                  </a:cubicBezTo>
                  <a:cubicBezTo>
                    <a:pt x="3181" y="2148"/>
                    <a:pt x="3181" y="1526"/>
                    <a:pt x="2738" y="1476"/>
                  </a:cubicBezTo>
                  <a:cubicBezTo>
                    <a:pt x="2694" y="1463"/>
                    <a:pt x="2649" y="1456"/>
                    <a:pt x="2604" y="1456"/>
                  </a:cubicBezTo>
                  <a:cubicBezTo>
                    <a:pt x="2430" y="1456"/>
                    <a:pt x="2259" y="1553"/>
                    <a:pt x="2181" y="1722"/>
                  </a:cubicBezTo>
                  <a:cubicBezTo>
                    <a:pt x="2460" y="1722"/>
                    <a:pt x="2476" y="2099"/>
                    <a:pt x="2328" y="2296"/>
                  </a:cubicBezTo>
                  <a:cubicBezTo>
                    <a:pt x="2181" y="2509"/>
                    <a:pt x="2230" y="2657"/>
                    <a:pt x="2361" y="2739"/>
                  </a:cubicBezTo>
                  <a:cubicBezTo>
                    <a:pt x="2509" y="2820"/>
                    <a:pt x="2722" y="2804"/>
                    <a:pt x="2541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804" y="3345"/>
                    <a:pt x="1755" y="3050"/>
                    <a:pt x="1558" y="2886"/>
                  </a:cubicBezTo>
                  <a:lnTo>
                    <a:pt x="1558" y="2886"/>
                  </a:lnTo>
                  <a:cubicBezTo>
                    <a:pt x="1574" y="3066"/>
                    <a:pt x="1460" y="3214"/>
                    <a:pt x="1296" y="3263"/>
                  </a:cubicBezTo>
                  <a:cubicBezTo>
                    <a:pt x="1001" y="3345"/>
                    <a:pt x="1017" y="3263"/>
                    <a:pt x="755" y="3493"/>
                  </a:cubicBezTo>
                  <a:cubicBezTo>
                    <a:pt x="618" y="3603"/>
                    <a:pt x="420" y="3630"/>
                    <a:pt x="261" y="3630"/>
                  </a:cubicBezTo>
                  <a:cubicBezTo>
                    <a:pt x="114" y="3630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81" y="3706"/>
                    <a:pt x="378" y="3755"/>
                    <a:pt x="591" y="3771"/>
                  </a:cubicBezTo>
                  <a:cubicBezTo>
                    <a:pt x="1017" y="3804"/>
                    <a:pt x="1460" y="3886"/>
                    <a:pt x="1886" y="3984"/>
                  </a:cubicBezTo>
                  <a:cubicBezTo>
                    <a:pt x="3066" y="4345"/>
                    <a:pt x="3787" y="4837"/>
                    <a:pt x="4689" y="4853"/>
                  </a:cubicBezTo>
                  <a:cubicBezTo>
                    <a:pt x="4747" y="4857"/>
                    <a:pt x="4804" y="4859"/>
                    <a:pt x="4861" y="4859"/>
                  </a:cubicBezTo>
                  <a:cubicBezTo>
                    <a:pt x="5259" y="4859"/>
                    <a:pt x="5642" y="4761"/>
                    <a:pt x="6000" y="4574"/>
                  </a:cubicBezTo>
                  <a:cubicBezTo>
                    <a:pt x="6787" y="4115"/>
                    <a:pt x="6934" y="2952"/>
                    <a:pt x="6475" y="2345"/>
                  </a:cubicBezTo>
                  <a:cubicBezTo>
                    <a:pt x="6244" y="2015"/>
                    <a:pt x="5880" y="1864"/>
                    <a:pt x="5540" y="1864"/>
                  </a:cubicBezTo>
                  <a:cubicBezTo>
                    <a:pt x="5205" y="1864"/>
                    <a:pt x="4893" y="2011"/>
                    <a:pt x="4754" y="2280"/>
                  </a:cubicBezTo>
                  <a:cubicBezTo>
                    <a:pt x="4508" y="2607"/>
                    <a:pt x="4541" y="3083"/>
                    <a:pt x="4836" y="3361"/>
                  </a:cubicBezTo>
                  <a:lnTo>
                    <a:pt x="4836" y="3378"/>
                  </a:lnTo>
                  <a:cubicBezTo>
                    <a:pt x="4869" y="3394"/>
                    <a:pt x="4885" y="3411"/>
                    <a:pt x="4902" y="3427"/>
                  </a:cubicBezTo>
                  <a:lnTo>
                    <a:pt x="4935" y="3460"/>
                  </a:lnTo>
                  <a:cubicBezTo>
                    <a:pt x="5036" y="3519"/>
                    <a:pt x="5163" y="3550"/>
                    <a:pt x="5287" y="3550"/>
                  </a:cubicBezTo>
                  <a:cubicBezTo>
                    <a:pt x="5542" y="3550"/>
                    <a:pt x="5787" y="3419"/>
                    <a:pt x="5787" y="3132"/>
                  </a:cubicBezTo>
                  <a:cubicBezTo>
                    <a:pt x="5794" y="2938"/>
                    <a:pt x="5633" y="2856"/>
                    <a:pt x="5456" y="2856"/>
                  </a:cubicBezTo>
                  <a:cubicBezTo>
                    <a:pt x="5199" y="2856"/>
                    <a:pt x="4907" y="3027"/>
                    <a:pt x="5033" y="3279"/>
                  </a:cubicBezTo>
                  <a:cubicBezTo>
                    <a:pt x="5033" y="3302"/>
                    <a:pt x="5033" y="3325"/>
                    <a:pt x="5010" y="3325"/>
                  </a:cubicBezTo>
                  <a:cubicBezTo>
                    <a:pt x="4984" y="3325"/>
                    <a:pt x="4927" y="3294"/>
                    <a:pt x="4803" y="3197"/>
                  </a:cubicBezTo>
                  <a:cubicBezTo>
                    <a:pt x="4689" y="3099"/>
                    <a:pt x="4640" y="2952"/>
                    <a:pt x="4640" y="2788"/>
                  </a:cubicBezTo>
                  <a:cubicBezTo>
                    <a:pt x="4640" y="2624"/>
                    <a:pt x="4689" y="2460"/>
                    <a:pt x="4803" y="2312"/>
                  </a:cubicBezTo>
                  <a:cubicBezTo>
                    <a:pt x="4936" y="2078"/>
                    <a:pt x="5208" y="1955"/>
                    <a:pt x="5497" y="1955"/>
                  </a:cubicBezTo>
                  <a:cubicBezTo>
                    <a:pt x="5815" y="1955"/>
                    <a:pt x="6155" y="2102"/>
                    <a:pt x="6361" y="2411"/>
                  </a:cubicBezTo>
                  <a:cubicBezTo>
                    <a:pt x="6361" y="2411"/>
                    <a:pt x="6361" y="2427"/>
                    <a:pt x="6377" y="2443"/>
                  </a:cubicBezTo>
                  <a:cubicBezTo>
                    <a:pt x="6590" y="2853"/>
                    <a:pt x="6574" y="3361"/>
                    <a:pt x="6344" y="3755"/>
                  </a:cubicBezTo>
                  <a:cubicBezTo>
                    <a:pt x="6065" y="4258"/>
                    <a:pt x="5426" y="4609"/>
                    <a:pt x="4590" y="4609"/>
                  </a:cubicBezTo>
                  <a:cubicBezTo>
                    <a:pt x="4201" y="4609"/>
                    <a:pt x="3770" y="4533"/>
                    <a:pt x="3312" y="4361"/>
                  </a:cubicBezTo>
                  <a:cubicBezTo>
                    <a:pt x="3279" y="4345"/>
                    <a:pt x="3033" y="4263"/>
                    <a:pt x="2886" y="4197"/>
                  </a:cubicBezTo>
                  <a:cubicBezTo>
                    <a:pt x="2476" y="3984"/>
                    <a:pt x="2033" y="3837"/>
                    <a:pt x="1574" y="3755"/>
                  </a:cubicBezTo>
                  <a:cubicBezTo>
                    <a:pt x="1755" y="3722"/>
                    <a:pt x="1951" y="3706"/>
                    <a:pt x="2148" y="3656"/>
                  </a:cubicBezTo>
                  <a:cubicBezTo>
                    <a:pt x="3902" y="3312"/>
                    <a:pt x="4164" y="837"/>
                    <a:pt x="2705" y="182"/>
                  </a:cubicBezTo>
                  <a:cubicBezTo>
                    <a:pt x="2428" y="55"/>
                    <a:pt x="2175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781500" y="509652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4" y="1"/>
                  </a:moveTo>
                  <a:lnTo>
                    <a:pt x="3804" y="1"/>
                  </a:lnTo>
                  <a:cubicBezTo>
                    <a:pt x="3886" y="788"/>
                    <a:pt x="3541" y="1574"/>
                    <a:pt x="2902" y="2050"/>
                  </a:cubicBezTo>
                  <a:cubicBezTo>
                    <a:pt x="2494" y="2357"/>
                    <a:pt x="2002" y="2456"/>
                    <a:pt x="1540" y="2456"/>
                  </a:cubicBezTo>
                  <a:cubicBezTo>
                    <a:pt x="724" y="2456"/>
                    <a:pt x="1" y="2148"/>
                    <a:pt x="1" y="2148"/>
                  </a:cubicBezTo>
                  <a:lnTo>
                    <a:pt x="1" y="2148"/>
                  </a:lnTo>
                  <a:cubicBezTo>
                    <a:pt x="1329" y="2869"/>
                    <a:pt x="1837" y="2640"/>
                    <a:pt x="2214" y="3033"/>
                  </a:cubicBezTo>
                  <a:cubicBezTo>
                    <a:pt x="2379" y="3221"/>
                    <a:pt x="2552" y="3278"/>
                    <a:pt x="2709" y="3278"/>
                  </a:cubicBezTo>
                  <a:cubicBezTo>
                    <a:pt x="2894" y="3278"/>
                    <a:pt x="3058" y="3200"/>
                    <a:pt x="3164" y="3164"/>
                  </a:cubicBezTo>
                  <a:cubicBezTo>
                    <a:pt x="3191" y="3158"/>
                    <a:pt x="3218" y="3154"/>
                    <a:pt x="3244" y="3154"/>
                  </a:cubicBezTo>
                  <a:cubicBezTo>
                    <a:pt x="3346" y="3154"/>
                    <a:pt x="3440" y="3204"/>
                    <a:pt x="3492" y="3295"/>
                  </a:cubicBezTo>
                  <a:cubicBezTo>
                    <a:pt x="3525" y="3099"/>
                    <a:pt x="3476" y="2886"/>
                    <a:pt x="3345" y="2722"/>
                  </a:cubicBezTo>
                  <a:cubicBezTo>
                    <a:pt x="3181" y="2509"/>
                    <a:pt x="2771" y="2492"/>
                    <a:pt x="2705" y="2492"/>
                  </a:cubicBezTo>
                  <a:cubicBezTo>
                    <a:pt x="3263" y="2459"/>
                    <a:pt x="3771" y="2164"/>
                    <a:pt x="4099" y="1705"/>
                  </a:cubicBezTo>
                  <a:cubicBezTo>
                    <a:pt x="4656" y="919"/>
                    <a:pt x="3804" y="1"/>
                    <a:pt x="38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632750" y="4911125"/>
              <a:ext cx="111500" cy="157150"/>
            </a:xfrm>
            <a:custGeom>
              <a:avLst/>
              <a:gdLst/>
              <a:ahLst/>
              <a:cxnLst/>
              <a:rect l="l" t="t" r="r" b="b"/>
              <a:pathLst>
                <a:path w="4460" h="6286" extrusionOk="0">
                  <a:moveTo>
                    <a:pt x="1811" y="0"/>
                  </a:moveTo>
                  <a:cubicBezTo>
                    <a:pt x="1386" y="0"/>
                    <a:pt x="977" y="149"/>
                    <a:pt x="706" y="451"/>
                  </a:cubicBezTo>
                  <a:cubicBezTo>
                    <a:pt x="1" y="1090"/>
                    <a:pt x="443" y="2139"/>
                    <a:pt x="1033" y="2336"/>
                  </a:cubicBezTo>
                  <a:cubicBezTo>
                    <a:pt x="1156" y="2401"/>
                    <a:pt x="1292" y="2434"/>
                    <a:pt x="1427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69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17" y="2204"/>
                  </a:lnTo>
                  <a:lnTo>
                    <a:pt x="2066" y="2155"/>
                  </a:lnTo>
                  <a:cubicBezTo>
                    <a:pt x="2230" y="1975"/>
                    <a:pt x="2312" y="1729"/>
                    <a:pt x="2279" y="1500"/>
                  </a:cubicBezTo>
                  <a:cubicBezTo>
                    <a:pt x="2236" y="1156"/>
                    <a:pt x="2024" y="1016"/>
                    <a:pt x="1828" y="1016"/>
                  </a:cubicBezTo>
                  <a:cubicBezTo>
                    <a:pt x="1725" y="1016"/>
                    <a:pt x="1626" y="1055"/>
                    <a:pt x="1558" y="1123"/>
                  </a:cubicBezTo>
                  <a:cubicBezTo>
                    <a:pt x="1394" y="1286"/>
                    <a:pt x="1443" y="1565"/>
                    <a:pt x="1640" y="1696"/>
                  </a:cubicBezTo>
                  <a:cubicBezTo>
                    <a:pt x="1711" y="1728"/>
                    <a:pt x="1775" y="1738"/>
                    <a:pt x="1832" y="1738"/>
                  </a:cubicBezTo>
                  <a:cubicBezTo>
                    <a:pt x="1923" y="1738"/>
                    <a:pt x="1995" y="1712"/>
                    <a:pt x="2043" y="1712"/>
                  </a:cubicBezTo>
                  <a:cubicBezTo>
                    <a:pt x="2090" y="1712"/>
                    <a:pt x="2115" y="1736"/>
                    <a:pt x="2115" y="1827"/>
                  </a:cubicBezTo>
                  <a:cubicBezTo>
                    <a:pt x="2082" y="2024"/>
                    <a:pt x="1968" y="2204"/>
                    <a:pt x="1787" y="2286"/>
                  </a:cubicBezTo>
                  <a:cubicBezTo>
                    <a:pt x="1681" y="2340"/>
                    <a:pt x="1564" y="2365"/>
                    <a:pt x="1446" y="2365"/>
                  </a:cubicBezTo>
                  <a:cubicBezTo>
                    <a:pt x="1310" y="2365"/>
                    <a:pt x="1173" y="2331"/>
                    <a:pt x="1050" y="2270"/>
                  </a:cubicBezTo>
                  <a:cubicBezTo>
                    <a:pt x="509" y="2040"/>
                    <a:pt x="148" y="1106"/>
                    <a:pt x="788" y="549"/>
                  </a:cubicBezTo>
                  <a:cubicBezTo>
                    <a:pt x="1033" y="303"/>
                    <a:pt x="1378" y="172"/>
                    <a:pt x="1722" y="155"/>
                  </a:cubicBezTo>
                  <a:cubicBezTo>
                    <a:pt x="2476" y="205"/>
                    <a:pt x="3295" y="746"/>
                    <a:pt x="3443" y="2204"/>
                  </a:cubicBezTo>
                  <a:cubicBezTo>
                    <a:pt x="3476" y="2762"/>
                    <a:pt x="3427" y="3319"/>
                    <a:pt x="3279" y="3844"/>
                  </a:cubicBezTo>
                  <a:cubicBezTo>
                    <a:pt x="3148" y="4302"/>
                    <a:pt x="2935" y="4745"/>
                    <a:pt x="2673" y="5138"/>
                  </a:cubicBezTo>
                  <a:cubicBezTo>
                    <a:pt x="2263" y="5614"/>
                    <a:pt x="1755" y="6024"/>
                    <a:pt x="1181" y="6286"/>
                  </a:cubicBezTo>
                  <a:cubicBezTo>
                    <a:pt x="1804" y="6040"/>
                    <a:pt x="2361" y="5630"/>
                    <a:pt x="2804" y="5122"/>
                  </a:cubicBezTo>
                  <a:cubicBezTo>
                    <a:pt x="3541" y="4270"/>
                    <a:pt x="4459" y="2254"/>
                    <a:pt x="3181" y="614"/>
                  </a:cubicBezTo>
                  <a:cubicBezTo>
                    <a:pt x="2835" y="207"/>
                    <a:pt x="2312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3312575" y="4989600"/>
              <a:ext cx="60825" cy="136450"/>
            </a:xfrm>
            <a:custGeom>
              <a:avLst/>
              <a:gdLst/>
              <a:ahLst/>
              <a:cxnLst/>
              <a:rect l="l" t="t" r="r" b="b"/>
              <a:pathLst>
                <a:path w="2433" h="5458" extrusionOk="0">
                  <a:moveTo>
                    <a:pt x="993" y="1"/>
                  </a:moveTo>
                  <a:cubicBezTo>
                    <a:pt x="632" y="1"/>
                    <a:pt x="0" y="584"/>
                    <a:pt x="285" y="2426"/>
                  </a:cubicBezTo>
                  <a:cubicBezTo>
                    <a:pt x="613" y="4458"/>
                    <a:pt x="2170" y="5409"/>
                    <a:pt x="2432" y="5458"/>
                  </a:cubicBezTo>
                  <a:cubicBezTo>
                    <a:pt x="2432" y="5458"/>
                    <a:pt x="908" y="4474"/>
                    <a:pt x="777" y="2803"/>
                  </a:cubicBezTo>
                  <a:cubicBezTo>
                    <a:pt x="645" y="1147"/>
                    <a:pt x="1154" y="1098"/>
                    <a:pt x="1317" y="737"/>
                  </a:cubicBezTo>
                  <a:cubicBezTo>
                    <a:pt x="1481" y="377"/>
                    <a:pt x="1399" y="114"/>
                    <a:pt x="1088" y="16"/>
                  </a:cubicBezTo>
                  <a:cubicBezTo>
                    <a:pt x="1060" y="6"/>
                    <a:pt x="1028" y="1"/>
                    <a:pt x="9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3285250" y="49520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608" y="0"/>
                  </a:moveTo>
                  <a:cubicBezTo>
                    <a:pt x="3397" y="0"/>
                    <a:pt x="3200" y="27"/>
                    <a:pt x="3033" y="61"/>
                  </a:cubicBezTo>
                  <a:cubicBezTo>
                    <a:pt x="2591" y="127"/>
                    <a:pt x="2181" y="307"/>
                    <a:pt x="1837" y="553"/>
                  </a:cubicBezTo>
                  <a:cubicBezTo>
                    <a:pt x="1" y="1913"/>
                    <a:pt x="345" y="4290"/>
                    <a:pt x="886" y="5438"/>
                  </a:cubicBezTo>
                  <a:cubicBezTo>
                    <a:pt x="1181" y="6126"/>
                    <a:pt x="1656" y="6700"/>
                    <a:pt x="2279" y="7109"/>
                  </a:cubicBezTo>
                  <a:cubicBezTo>
                    <a:pt x="1689" y="6683"/>
                    <a:pt x="1230" y="6093"/>
                    <a:pt x="968" y="5405"/>
                  </a:cubicBezTo>
                  <a:cubicBezTo>
                    <a:pt x="460" y="4257"/>
                    <a:pt x="198" y="1963"/>
                    <a:pt x="1935" y="701"/>
                  </a:cubicBezTo>
                  <a:cubicBezTo>
                    <a:pt x="2361" y="383"/>
                    <a:pt x="2918" y="191"/>
                    <a:pt x="3433" y="191"/>
                  </a:cubicBezTo>
                  <a:cubicBezTo>
                    <a:pt x="3849" y="191"/>
                    <a:pt x="4238" y="317"/>
                    <a:pt x="4509" y="602"/>
                  </a:cubicBezTo>
                  <a:cubicBezTo>
                    <a:pt x="5154" y="1248"/>
                    <a:pt x="4671" y="2308"/>
                    <a:pt x="3983" y="2308"/>
                  </a:cubicBezTo>
                  <a:cubicBezTo>
                    <a:pt x="3972" y="2308"/>
                    <a:pt x="3962" y="2307"/>
                    <a:pt x="3951" y="2307"/>
                  </a:cubicBezTo>
                  <a:cubicBezTo>
                    <a:pt x="3921" y="2310"/>
                    <a:pt x="3892" y="2312"/>
                    <a:pt x="3862" y="2312"/>
                  </a:cubicBezTo>
                  <a:cubicBezTo>
                    <a:pt x="3601" y="2312"/>
                    <a:pt x="3361" y="2182"/>
                    <a:pt x="3214" y="1946"/>
                  </a:cubicBezTo>
                  <a:cubicBezTo>
                    <a:pt x="3164" y="1848"/>
                    <a:pt x="3132" y="1717"/>
                    <a:pt x="3148" y="1586"/>
                  </a:cubicBezTo>
                  <a:cubicBezTo>
                    <a:pt x="3167" y="1334"/>
                    <a:pt x="3244" y="1254"/>
                    <a:pt x="3300" y="1254"/>
                  </a:cubicBezTo>
                  <a:cubicBezTo>
                    <a:pt x="3339" y="1254"/>
                    <a:pt x="3368" y="1293"/>
                    <a:pt x="3361" y="1340"/>
                  </a:cubicBezTo>
                  <a:cubicBezTo>
                    <a:pt x="3318" y="1571"/>
                    <a:pt x="3504" y="1777"/>
                    <a:pt x="3729" y="1777"/>
                  </a:cubicBezTo>
                  <a:cubicBezTo>
                    <a:pt x="3759" y="1777"/>
                    <a:pt x="3789" y="1774"/>
                    <a:pt x="3820" y="1766"/>
                  </a:cubicBezTo>
                  <a:cubicBezTo>
                    <a:pt x="4230" y="1700"/>
                    <a:pt x="4328" y="1159"/>
                    <a:pt x="3968" y="963"/>
                  </a:cubicBezTo>
                  <a:cubicBezTo>
                    <a:pt x="3874" y="916"/>
                    <a:pt x="3776" y="894"/>
                    <a:pt x="3679" y="894"/>
                  </a:cubicBezTo>
                  <a:cubicBezTo>
                    <a:pt x="3371" y="894"/>
                    <a:pt x="3083" y="1117"/>
                    <a:pt x="3033" y="1455"/>
                  </a:cubicBezTo>
                  <a:cubicBezTo>
                    <a:pt x="2968" y="1782"/>
                    <a:pt x="3132" y="2110"/>
                    <a:pt x="3427" y="2274"/>
                  </a:cubicBezTo>
                  <a:lnTo>
                    <a:pt x="3476" y="2274"/>
                  </a:lnTo>
                  <a:cubicBezTo>
                    <a:pt x="3558" y="2323"/>
                    <a:pt x="3673" y="2372"/>
                    <a:pt x="3771" y="2389"/>
                  </a:cubicBezTo>
                  <a:cubicBezTo>
                    <a:pt x="3866" y="2411"/>
                    <a:pt x="3961" y="2421"/>
                    <a:pt x="4054" y="2421"/>
                  </a:cubicBezTo>
                  <a:cubicBezTo>
                    <a:pt x="4664" y="2421"/>
                    <a:pt x="5189" y="1983"/>
                    <a:pt x="5246" y="1471"/>
                  </a:cubicBezTo>
                  <a:cubicBezTo>
                    <a:pt x="5279" y="1061"/>
                    <a:pt x="5115" y="668"/>
                    <a:pt x="4820" y="389"/>
                  </a:cubicBezTo>
                  <a:cubicBezTo>
                    <a:pt x="4437" y="91"/>
                    <a:pt x="3998" y="0"/>
                    <a:pt x="36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3366000" y="4905600"/>
              <a:ext cx="182775" cy="128675"/>
            </a:xfrm>
            <a:custGeom>
              <a:avLst/>
              <a:gdLst/>
              <a:ahLst/>
              <a:cxnLst/>
              <a:rect l="l" t="t" r="r" b="b"/>
              <a:pathLst>
                <a:path w="7311" h="5147" extrusionOk="0">
                  <a:moveTo>
                    <a:pt x="1750" y="0"/>
                  </a:moveTo>
                  <a:cubicBezTo>
                    <a:pt x="1356" y="0"/>
                    <a:pt x="969" y="175"/>
                    <a:pt x="705" y="508"/>
                  </a:cubicBezTo>
                  <a:cubicBezTo>
                    <a:pt x="611" y="638"/>
                    <a:pt x="465" y="705"/>
                    <a:pt x="317" y="705"/>
                  </a:cubicBezTo>
                  <a:cubicBezTo>
                    <a:pt x="205" y="705"/>
                    <a:pt x="92" y="667"/>
                    <a:pt x="0" y="590"/>
                  </a:cubicBezTo>
                  <a:lnTo>
                    <a:pt x="0" y="590"/>
                  </a:lnTo>
                  <a:cubicBezTo>
                    <a:pt x="33" y="950"/>
                    <a:pt x="66" y="1016"/>
                    <a:pt x="1770" y="1737"/>
                  </a:cubicBezTo>
                  <a:cubicBezTo>
                    <a:pt x="3082" y="2294"/>
                    <a:pt x="3524" y="4261"/>
                    <a:pt x="3655" y="5146"/>
                  </a:cubicBezTo>
                  <a:cubicBezTo>
                    <a:pt x="3803" y="4261"/>
                    <a:pt x="4245" y="2294"/>
                    <a:pt x="5557" y="1737"/>
                  </a:cubicBezTo>
                  <a:cubicBezTo>
                    <a:pt x="7261" y="1016"/>
                    <a:pt x="7278" y="950"/>
                    <a:pt x="7311" y="590"/>
                  </a:cubicBezTo>
                  <a:lnTo>
                    <a:pt x="7311" y="590"/>
                  </a:lnTo>
                  <a:cubicBezTo>
                    <a:pt x="7219" y="667"/>
                    <a:pt x="7106" y="705"/>
                    <a:pt x="6995" y="705"/>
                  </a:cubicBezTo>
                  <a:cubicBezTo>
                    <a:pt x="6849" y="705"/>
                    <a:pt x="6706" y="638"/>
                    <a:pt x="6622" y="508"/>
                  </a:cubicBezTo>
                  <a:cubicBezTo>
                    <a:pt x="6348" y="175"/>
                    <a:pt x="5958" y="0"/>
                    <a:pt x="5565" y="0"/>
                  </a:cubicBezTo>
                  <a:cubicBezTo>
                    <a:pt x="5300" y="0"/>
                    <a:pt x="5034" y="80"/>
                    <a:pt x="4803" y="245"/>
                  </a:cubicBezTo>
                  <a:cubicBezTo>
                    <a:pt x="4229" y="655"/>
                    <a:pt x="3852" y="1475"/>
                    <a:pt x="3655" y="2655"/>
                  </a:cubicBezTo>
                  <a:cubicBezTo>
                    <a:pt x="3475" y="1458"/>
                    <a:pt x="3098" y="639"/>
                    <a:pt x="2524" y="245"/>
                  </a:cubicBezTo>
                  <a:cubicBezTo>
                    <a:pt x="2286" y="80"/>
                    <a:pt x="2016" y="0"/>
                    <a:pt x="17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3424175" y="48342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00" y="427"/>
                  </a:cubicBezTo>
                  <a:cubicBezTo>
                    <a:pt x="558" y="853"/>
                    <a:pt x="1" y="1721"/>
                    <a:pt x="722" y="2902"/>
                  </a:cubicBezTo>
                  <a:cubicBezTo>
                    <a:pt x="1017" y="3377"/>
                    <a:pt x="1214" y="3902"/>
                    <a:pt x="1345" y="4442"/>
                  </a:cubicBezTo>
                  <a:cubicBezTo>
                    <a:pt x="1459" y="3902"/>
                    <a:pt x="1672" y="3377"/>
                    <a:pt x="1951" y="2902"/>
                  </a:cubicBezTo>
                  <a:cubicBezTo>
                    <a:pt x="2672" y="1721"/>
                    <a:pt x="2115" y="853"/>
                    <a:pt x="1672" y="427"/>
                  </a:cubicBezTo>
                  <a:cubicBezTo>
                    <a:pt x="1541" y="295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3381150" y="472970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2" y="1"/>
                  </a:moveTo>
                  <a:cubicBezTo>
                    <a:pt x="1194" y="1"/>
                    <a:pt x="805" y="156"/>
                    <a:pt x="574" y="446"/>
                  </a:cubicBezTo>
                  <a:cubicBezTo>
                    <a:pt x="0" y="1102"/>
                    <a:pt x="476" y="2069"/>
                    <a:pt x="1131" y="2102"/>
                  </a:cubicBezTo>
                  <a:cubicBezTo>
                    <a:pt x="1150" y="2103"/>
                    <a:pt x="1168" y="2103"/>
                    <a:pt x="1186" y="2103"/>
                  </a:cubicBezTo>
                  <a:cubicBezTo>
                    <a:pt x="1784" y="2103"/>
                    <a:pt x="1996" y="1584"/>
                    <a:pt x="1869" y="1282"/>
                  </a:cubicBezTo>
                  <a:cubicBezTo>
                    <a:pt x="1827" y="1114"/>
                    <a:pt x="1664" y="993"/>
                    <a:pt x="1495" y="993"/>
                  </a:cubicBezTo>
                  <a:cubicBezTo>
                    <a:pt x="1467" y="993"/>
                    <a:pt x="1438" y="996"/>
                    <a:pt x="1410" y="1003"/>
                  </a:cubicBezTo>
                  <a:cubicBezTo>
                    <a:pt x="1263" y="1020"/>
                    <a:pt x="1148" y="1167"/>
                    <a:pt x="1164" y="1315"/>
                  </a:cubicBezTo>
                  <a:cubicBezTo>
                    <a:pt x="1154" y="1471"/>
                    <a:pt x="1275" y="1567"/>
                    <a:pt x="1402" y="1567"/>
                  </a:cubicBezTo>
                  <a:cubicBezTo>
                    <a:pt x="1476" y="1567"/>
                    <a:pt x="1553" y="1535"/>
                    <a:pt x="1607" y="1462"/>
                  </a:cubicBezTo>
                  <a:cubicBezTo>
                    <a:pt x="1647" y="1399"/>
                    <a:pt x="1689" y="1374"/>
                    <a:pt x="1726" y="1374"/>
                  </a:cubicBezTo>
                  <a:cubicBezTo>
                    <a:pt x="1793" y="1374"/>
                    <a:pt x="1841" y="1459"/>
                    <a:pt x="1820" y="1544"/>
                  </a:cubicBezTo>
                  <a:cubicBezTo>
                    <a:pt x="1743" y="1788"/>
                    <a:pt x="1515" y="1942"/>
                    <a:pt x="1270" y="1942"/>
                  </a:cubicBezTo>
                  <a:cubicBezTo>
                    <a:pt x="1203" y="1942"/>
                    <a:pt x="1133" y="1930"/>
                    <a:pt x="1066" y="1905"/>
                  </a:cubicBezTo>
                  <a:cubicBezTo>
                    <a:pt x="656" y="1790"/>
                    <a:pt x="459" y="1053"/>
                    <a:pt x="1017" y="659"/>
                  </a:cubicBezTo>
                  <a:cubicBezTo>
                    <a:pt x="1139" y="567"/>
                    <a:pt x="1320" y="517"/>
                    <a:pt x="1524" y="517"/>
                  </a:cubicBezTo>
                  <a:cubicBezTo>
                    <a:pt x="2114" y="517"/>
                    <a:pt x="2890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0" y="5970"/>
                    <a:pt x="1853" y="6642"/>
                    <a:pt x="1885" y="6708"/>
                  </a:cubicBezTo>
                  <a:cubicBezTo>
                    <a:pt x="1607" y="6150"/>
                    <a:pt x="1590" y="5495"/>
                    <a:pt x="1836" y="4921"/>
                  </a:cubicBezTo>
                  <a:cubicBezTo>
                    <a:pt x="2049" y="4396"/>
                    <a:pt x="2476" y="3839"/>
                    <a:pt x="2803" y="3134"/>
                  </a:cubicBezTo>
                  <a:cubicBezTo>
                    <a:pt x="2918" y="2921"/>
                    <a:pt x="3000" y="2675"/>
                    <a:pt x="3049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49" y="4396"/>
                    <a:pt x="4262" y="4921"/>
                  </a:cubicBezTo>
                  <a:cubicBezTo>
                    <a:pt x="4508" y="5495"/>
                    <a:pt x="4492" y="6150"/>
                    <a:pt x="4213" y="6708"/>
                  </a:cubicBezTo>
                  <a:cubicBezTo>
                    <a:pt x="4246" y="6642"/>
                    <a:pt x="4705" y="5970"/>
                    <a:pt x="4344" y="4888"/>
                  </a:cubicBezTo>
                  <a:cubicBezTo>
                    <a:pt x="4082" y="4118"/>
                    <a:pt x="3164" y="3069"/>
                    <a:pt x="3164" y="1905"/>
                  </a:cubicBezTo>
                  <a:cubicBezTo>
                    <a:pt x="3213" y="931"/>
                    <a:pt x="3986" y="517"/>
                    <a:pt x="4581" y="517"/>
                  </a:cubicBezTo>
                  <a:cubicBezTo>
                    <a:pt x="4787" y="517"/>
                    <a:pt x="4972" y="567"/>
                    <a:pt x="5098" y="659"/>
                  </a:cubicBezTo>
                  <a:cubicBezTo>
                    <a:pt x="5655" y="1053"/>
                    <a:pt x="5459" y="1790"/>
                    <a:pt x="5033" y="1905"/>
                  </a:cubicBezTo>
                  <a:cubicBezTo>
                    <a:pt x="4969" y="1930"/>
                    <a:pt x="4902" y="1942"/>
                    <a:pt x="4836" y="1942"/>
                  </a:cubicBezTo>
                  <a:cubicBezTo>
                    <a:pt x="4599" y="1942"/>
                    <a:pt x="4368" y="1788"/>
                    <a:pt x="4279" y="1544"/>
                  </a:cubicBezTo>
                  <a:cubicBezTo>
                    <a:pt x="4257" y="1459"/>
                    <a:pt x="4312" y="1374"/>
                    <a:pt x="4384" y="1374"/>
                  </a:cubicBezTo>
                  <a:cubicBezTo>
                    <a:pt x="4423" y="1374"/>
                    <a:pt x="4468" y="1399"/>
                    <a:pt x="4508" y="1462"/>
                  </a:cubicBezTo>
                  <a:cubicBezTo>
                    <a:pt x="4556" y="1535"/>
                    <a:pt x="4629" y="1567"/>
                    <a:pt x="4701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7" y="1167"/>
                    <a:pt x="4852" y="1020"/>
                    <a:pt x="4705" y="1003"/>
                  </a:cubicBezTo>
                  <a:cubicBezTo>
                    <a:pt x="4674" y="996"/>
                    <a:pt x="4644" y="993"/>
                    <a:pt x="4615" y="993"/>
                  </a:cubicBezTo>
                  <a:cubicBezTo>
                    <a:pt x="4438" y="993"/>
                    <a:pt x="4286" y="1114"/>
                    <a:pt x="4229" y="1282"/>
                  </a:cubicBezTo>
                  <a:cubicBezTo>
                    <a:pt x="4102" y="1584"/>
                    <a:pt x="4346" y="2103"/>
                    <a:pt x="4930" y="2103"/>
                  </a:cubicBezTo>
                  <a:cubicBezTo>
                    <a:pt x="4947" y="2103"/>
                    <a:pt x="4965" y="2103"/>
                    <a:pt x="4983" y="2102"/>
                  </a:cubicBezTo>
                  <a:cubicBezTo>
                    <a:pt x="5606" y="2069"/>
                    <a:pt x="6114" y="1102"/>
                    <a:pt x="5524" y="446"/>
                  </a:cubicBezTo>
                  <a:cubicBezTo>
                    <a:pt x="5294" y="156"/>
                    <a:pt x="4908" y="1"/>
                    <a:pt x="4513" y="1"/>
                  </a:cubicBezTo>
                  <a:cubicBezTo>
                    <a:pt x="4039" y="1"/>
                    <a:pt x="3553" y="225"/>
                    <a:pt x="3312" y="708"/>
                  </a:cubicBezTo>
                  <a:cubicBezTo>
                    <a:pt x="3197" y="872"/>
                    <a:pt x="3098" y="1069"/>
                    <a:pt x="3049" y="1266"/>
                  </a:cubicBezTo>
                  <a:cubicBezTo>
                    <a:pt x="3000" y="1069"/>
                    <a:pt x="2918" y="872"/>
                    <a:pt x="2803" y="708"/>
                  </a:cubicBezTo>
                  <a:cubicBezTo>
                    <a:pt x="2562" y="225"/>
                    <a:pt x="2071" y="1"/>
                    <a:pt x="15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3257400" y="4814600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1"/>
                  </a:moveTo>
                  <a:cubicBezTo>
                    <a:pt x="4115" y="1"/>
                    <a:pt x="4196" y="607"/>
                    <a:pt x="3803" y="837"/>
                  </a:cubicBezTo>
                  <a:cubicBezTo>
                    <a:pt x="3410" y="1066"/>
                    <a:pt x="2852" y="1525"/>
                    <a:pt x="3442" y="2050"/>
                  </a:cubicBezTo>
                  <a:cubicBezTo>
                    <a:pt x="4033" y="2574"/>
                    <a:pt x="4213" y="3328"/>
                    <a:pt x="3688" y="4066"/>
                  </a:cubicBezTo>
                  <a:cubicBezTo>
                    <a:pt x="3688" y="4066"/>
                    <a:pt x="3983" y="2967"/>
                    <a:pt x="3262" y="2476"/>
                  </a:cubicBezTo>
                  <a:cubicBezTo>
                    <a:pt x="3063" y="2343"/>
                    <a:pt x="2904" y="2306"/>
                    <a:pt x="2789" y="2306"/>
                  </a:cubicBezTo>
                  <a:cubicBezTo>
                    <a:pt x="2648" y="2306"/>
                    <a:pt x="2574" y="2361"/>
                    <a:pt x="2574" y="2361"/>
                  </a:cubicBezTo>
                  <a:cubicBezTo>
                    <a:pt x="2623" y="2492"/>
                    <a:pt x="2656" y="2640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2" y="4148"/>
                    <a:pt x="3147" y="4918"/>
                    <a:pt x="1934" y="5803"/>
                  </a:cubicBezTo>
                  <a:cubicBezTo>
                    <a:pt x="1934" y="5803"/>
                    <a:pt x="2557" y="4443"/>
                    <a:pt x="2197" y="3738"/>
                  </a:cubicBezTo>
                  <a:cubicBezTo>
                    <a:pt x="1836" y="3033"/>
                    <a:pt x="1377" y="3148"/>
                    <a:pt x="967" y="2558"/>
                  </a:cubicBezTo>
                  <a:cubicBezTo>
                    <a:pt x="967" y="2558"/>
                    <a:pt x="0" y="3082"/>
                    <a:pt x="754" y="4230"/>
                  </a:cubicBezTo>
                  <a:cubicBezTo>
                    <a:pt x="1623" y="5574"/>
                    <a:pt x="541" y="7278"/>
                    <a:pt x="1476" y="8196"/>
                  </a:cubicBezTo>
                  <a:cubicBezTo>
                    <a:pt x="1476" y="8196"/>
                    <a:pt x="1410" y="6836"/>
                    <a:pt x="2672" y="5606"/>
                  </a:cubicBezTo>
                  <a:cubicBezTo>
                    <a:pt x="3934" y="4377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3371725" y="47892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0" y="0"/>
                  </a:moveTo>
                  <a:lnTo>
                    <a:pt x="2590" y="0"/>
                  </a:lnTo>
                  <a:cubicBezTo>
                    <a:pt x="2541" y="279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3"/>
                    <a:pt x="1405" y="2641"/>
                    <a:pt x="1209" y="2641"/>
                  </a:cubicBezTo>
                  <a:cubicBezTo>
                    <a:pt x="1200" y="2641"/>
                    <a:pt x="1191" y="2641"/>
                    <a:pt x="1181" y="2639"/>
                  </a:cubicBezTo>
                  <a:cubicBezTo>
                    <a:pt x="968" y="2607"/>
                    <a:pt x="1017" y="2492"/>
                    <a:pt x="1115" y="1820"/>
                  </a:cubicBezTo>
                  <a:cubicBezTo>
                    <a:pt x="1188" y="1319"/>
                    <a:pt x="879" y="1255"/>
                    <a:pt x="717" y="1255"/>
                  </a:cubicBezTo>
                  <a:cubicBezTo>
                    <a:pt x="662" y="1255"/>
                    <a:pt x="623" y="1262"/>
                    <a:pt x="623" y="1262"/>
                  </a:cubicBezTo>
                  <a:cubicBezTo>
                    <a:pt x="754" y="1426"/>
                    <a:pt x="738" y="1656"/>
                    <a:pt x="607" y="1820"/>
                  </a:cubicBezTo>
                  <a:cubicBezTo>
                    <a:pt x="361" y="2066"/>
                    <a:pt x="50" y="2344"/>
                    <a:pt x="312" y="3098"/>
                  </a:cubicBezTo>
                  <a:cubicBezTo>
                    <a:pt x="574" y="3852"/>
                    <a:pt x="0" y="4524"/>
                    <a:pt x="0" y="4524"/>
                  </a:cubicBezTo>
                  <a:cubicBezTo>
                    <a:pt x="3033" y="2017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3221750" y="500350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39" y="526"/>
                  </a:cubicBezTo>
                  <a:cubicBezTo>
                    <a:pt x="1295" y="771"/>
                    <a:pt x="0" y="2443"/>
                    <a:pt x="3590" y="4263"/>
                  </a:cubicBezTo>
                  <a:cubicBezTo>
                    <a:pt x="3590" y="4263"/>
                    <a:pt x="2738" y="3771"/>
                    <a:pt x="2639" y="2476"/>
                  </a:cubicBezTo>
                  <a:cubicBezTo>
                    <a:pt x="2525" y="1198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3044725" y="503110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7" y="1"/>
                  </a:moveTo>
                  <a:cubicBezTo>
                    <a:pt x="4754" y="1"/>
                    <a:pt x="4503" y="53"/>
                    <a:pt x="4229" y="176"/>
                  </a:cubicBezTo>
                  <a:cubicBezTo>
                    <a:pt x="2770" y="831"/>
                    <a:pt x="3033" y="3306"/>
                    <a:pt x="4770" y="3667"/>
                  </a:cubicBezTo>
                  <a:cubicBezTo>
                    <a:pt x="4983" y="3700"/>
                    <a:pt x="5180" y="3732"/>
                    <a:pt x="5360" y="3749"/>
                  </a:cubicBezTo>
                  <a:cubicBezTo>
                    <a:pt x="4901" y="3831"/>
                    <a:pt x="4459" y="3995"/>
                    <a:pt x="4049" y="4191"/>
                  </a:cubicBezTo>
                  <a:cubicBezTo>
                    <a:pt x="3885" y="4273"/>
                    <a:pt x="3655" y="4339"/>
                    <a:pt x="3606" y="4355"/>
                  </a:cubicBezTo>
                  <a:cubicBezTo>
                    <a:pt x="3152" y="4528"/>
                    <a:pt x="2723" y="4603"/>
                    <a:pt x="2335" y="4603"/>
                  </a:cubicBezTo>
                  <a:cubicBezTo>
                    <a:pt x="1506" y="4603"/>
                    <a:pt x="870" y="4257"/>
                    <a:pt x="590" y="3765"/>
                  </a:cubicBezTo>
                  <a:cubicBezTo>
                    <a:pt x="361" y="3355"/>
                    <a:pt x="344" y="2864"/>
                    <a:pt x="558" y="2454"/>
                  </a:cubicBezTo>
                  <a:cubicBezTo>
                    <a:pt x="558" y="2437"/>
                    <a:pt x="574" y="2437"/>
                    <a:pt x="574" y="2421"/>
                  </a:cubicBezTo>
                  <a:cubicBezTo>
                    <a:pt x="778" y="2107"/>
                    <a:pt x="1114" y="1960"/>
                    <a:pt x="1430" y="1960"/>
                  </a:cubicBezTo>
                  <a:cubicBezTo>
                    <a:pt x="1722" y="1960"/>
                    <a:pt x="1997" y="2086"/>
                    <a:pt x="2131" y="2323"/>
                  </a:cubicBezTo>
                  <a:cubicBezTo>
                    <a:pt x="2229" y="2454"/>
                    <a:pt x="2295" y="2634"/>
                    <a:pt x="2295" y="2798"/>
                  </a:cubicBezTo>
                  <a:cubicBezTo>
                    <a:pt x="2295" y="2946"/>
                    <a:pt x="2229" y="3093"/>
                    <a:pt x="2131" y="3208"/>
                  </a:cubicBezTo>
                  <a:cubicBezTo>
                    <a:pt x="2017" y="3305"/>
                    <a:pt x="1954" y="3335"/>
                    <a:pt x="1923" y="3335"/>
                  </a:cubicBezTo>
                  <a:cubicBezTo>
                    <a:pt x="1897" y="3335"/>
                    <a:pt x="1894" y="3313"/>
                    <a:pt x="1902" y="3290"/>
                  </a:cubicBezTo>
                  <a:cubicBezTo>
                    <a:pt x="2017" y="3030"/>
                    <a:pt x="1727" y="2861"/>
                    <a:pt x="1473" y="2861"/>
                  </a:cubicBezTo>
                  <a:cubicBezTo>
                    <a:pt x="1295" y="2861"/>
                    <a:pt x="1134" y="2946"/>
                    <a:pt x="1148" y="3142"/>
                  </a:cubicBezTo>
                  <a:cubicBezTo>
                    <a:pt x="1137" y="3417"/>
                    <a:pt x="1383" y="3544"/>
                    <a:pt x="1636" y="3544"/>
                  </a:cubicBezTo>
                  <a:cubicBezTo>
                    <a:pt x="1760" y="3544"/>
                    <a:pt x="1886" y="3513"/>
                    <a:pt x="1984" y="3454"/>
                  </a:cubicBezTo>
                  <a:lnTo>
                    <a:pt x="2016" y="3437"/>
                  </a:lnTo>
                  <a:cubicBezTo>
                    <a:pt x="2049" y="3421"/>
                    <a:pt x="2066" y="3405"/>
                    <a:pt x="2082" y="3388"/>
                  </a:cubicBezTo>
                  <a:lnTo>
                    <a:pt x="2082" y="3372"/>
                  </a:lnTo>
                  <a:cubicBezTo>
                    <a:pt x="2393" y="3093"/>
                    <a:pt x="2426" y="2618"/>
                    <a:pt x="2180" y="2290"/>
                  </a:cubicBezTo>
                  <a:cubicBezTo>
                    <a:pt x="2042" y="2013"/>
                    <a:pt x="1726" y="1862"/>
                    <a:pt x="1388" y="1862"/>
                  </a:cubicBezTo>
                  <a:cubicBezTo>
                    <a:pt x="1046" y="1862"/>
                    <a:pt x="682" y="2017"/>
                    <a:pt x="459" y="2356"/>
                  </a:cubicBezTo>
                  <a:cubicBezTo>
                    <a:pt x="0" y="2946"/>
                    <a:pt x="131" y="4109"/>
                    <a:pt x="935" y="4585"/>
                  </a:cubicBezTo>
                  <a:cubicBezTo>
                    <a:pt x="1300" y="4783"/>
                    <a:pt x="1707" y="4882"/>
                    <a:pt x="2131" y="4882"/>
                  </a:cubicBezTo>
                  <a:cubicBezTo>
                    <a:pt x="2164" y="4882"/>
                    <a:pt x="2197" y="4881"/>
                    <a:pt x="2229" y="4880"/>
                  </a:cubicBezTo>
                  <a:cubicBezTo>
                    <a:pt x="3131" y="4847"/>
                    <a:pt x="3852" y="4355"/>
                    <a:pt x="5016" y="3995"/>
                  </a:cubicBezTo>
                  <a:cubicBezTo>
                    <a:pt x="5459" y="3896"/>
                    <a:pt x="5885" y="3831"/>
                    <a:pt x="6327" y="3798"/>
                  </a:cubicBezTo>
                  <a:cubicBezTo>
                    <a:pt x="6540" y="3782"/>
                    <a:pt x="6737" y="3716"/>
                    <a:pt x="6917" y="3618"/>
                  </a:cubicBezTo>
                  <a:lnTo>
                    <a:pt x="6917" y="3618"/>
                  </a:lnTo>
                  <a:cubicBezTo>
                    <a:pt x="6917" y="3618"/>
                    <a:pt x="6807" y="3644"/>
                    <a:pt x="6662" y="3644"/>
                  </a:cubicBezTo>
                  <a:cubicBezTo>
                    <a:pt x="6508" y="3644"/>
                    <a:pt x="6315" y="3614"/>
                    <a:pt x="6180" y="3487"/>
                  </a:cubicBezTo>
                  <a:cubicBezTo>
                    <a:pt x="5917" y="3257"/>
                    <a:pt x="5917" y="3355"/>
                    <a:pt x="5639" y="3257"/>
                  </a:cubicBezTo>
                  <a:cubicBezTo>
                    <a:pt x="5475" y="3224"/>
                    <a:pt x="5360" y="3060"/>
                    <a:pt x="5360" y="2896"/>
                  </a:cubicBezTo>
                  <a:cubicBezTo>
                    <a:pt x="5163" y="3060"/>
                    <a:pt x="5131" y="3355"/>
                    <a:pt x="5278" y="3552"/>
                  </a:cubicBezTo>
                  <a:cubicBezTo>
                    <a:pt x="5278" y="3552"/>
                    <a:pt x="4557" y="3552"/>
                    <a:pt x="4393" y="3191"/>
                  </a:cubicBezTo>
                  <a:cubicBezTo>
                    <a:pt x="4213" y="2814"/>
                    <a:pt x="4426" y="2814"/>
                    <a:pt x="4557" y="2733"/>
                  </a:cubicBezTo>
                  <a:cubicBezTo>
                    <a:pt x="4705" y="2651"/>
                    <a:pt x="4754" y="2519"/>
                    <a:pt x="4606" y="2306"/>
                  </a:cubicBezTo>
                  <a:cubicBezTo>
                    <a:pt x="4459" y="2093"/>
                    <a:pt x="4475" y="1733"/>
                    <a:pt x="4737" y="1733"/>
                  </a:cubicBezTo>
                  <a:cubicBezTo>
                    <a:pt x="4658" y="1560"/>
                    <a:pt x="4492" y="1452"/>
                    <a:pt x="4310" y="1452"/>
                  </a:cubicBezTo>
                  <a:cubicBezTo>
                    <a:pt x="4267" y="1452"/>
                    <a:pt x="4224" y="1458"/>
                    <a:pt x="4180" y="1470"/>
                  </a:cubicBezTo>
                  <a:cubicBezTo>
                    <a:pt x="3754" y="1552"/>
                    <a:pt x="3754" y="2159"/>
                    <a:pt x="3754" y="2159"/>
                  </a:cubicBezTo>
                  <a:cubicBezTo>
                    <a:pt x="3754" y="2159"/>
                    <a:pt x="3459" y="1405"/>
                    <a:pt x="3934" y="1028"/>
                  </a:cubicBezTo>
                  <a:cubicBezTo>
                    <a:pt x="4123" y="883"/>
                    <a:pt x="4274" y="827"/>
                    <a:pt x="4391" y="827"/>
                  </a:cubicBezTo>
                  <a:cubicBezTo>
                    <a:pt x="4578" y="827"/>
                    <a:pt x="4681" y="969"/>
                    <a:pt x="4721" y="1110"/>
                  </a:cubicBezTo>
                  <a:cubicBezTo>
                    <a:pt x="4774" y="1295"/>
                    <a:pt x="4870" y="1449"/>
                    <a:pt x="5017" y="1449"/>
                  </a:cubicBezTo>
                  <a:cubicBezTo>
                    <a:pt x="5052" y="1449"/>
                    <a:pt x="5090" y="1440"/>
                    <a:pt x="5131" y="1421"/>
                  </a:cubicBezTo>
                  <a:cubicBezTo>
                    <a:pt x="5261" y="1345"/>
                    <a:pt x="5377" y="1248"/>
                    <a:pt x="5474" y="1248"/>
                  </a:cubicBezTo>
                  <a:cubicBezTo>
                    <a:pt x="5523" y="1248"/>
                    <a:pt x="5567" y="1273"/>
                    <a:pt x="5606" y="1339"/>
                  </a:cubicBezTo>
                  <a:cubicBezTo>
                    <a:pt x="5737" y="1602"/>
                    <a:pt x="5622" y="1897"/>
                    <a:pt x="5360" y="2011"/>
                  </a:cubicBezTo>
                  <a:cubicBezTo>
                    <a:pt x="5360" y="2011"/>
                    <a:pt x="5366" y="2012"/>
                    <a:pt x="5376" y="2012"/>
                  </a:cubicBezTo>
                  <a:cubicBezTo>
                    <a:pt x="5484" y="2012"/>
                    <a:pt x="6094" y="1984"/>
                    <a:pt x="6229" y="1372"/>
                  </a:cubicBezTo>
                  <a:cubicBezTo>
                    <a:pt x="6334" y="822"/>
                    <a:pt x="5864" y="1"/>
                    <a:pt x="49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3017275" y="509652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6" y="1"/>
                  </a:moveTo>
                  <a:cubicBezTo>
                    <a:pt x="836" y="1"/>
                    <a:pt x="0" y="919"/>
                    <a:pt x="557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6"/>
                    <a:pt x="1131" y="3099"/>
                    <a:pt x="1147" y="3295"/>
                  </a:cubicBezTo>
                  <a:cubicBezTo>
                    <a:pt x="1200" y="3204"/>
                    <a:pt x="1293" y="3154"/>
                    <a:pt x="1395" y="3154"/>
                  </a:cubicBezTo>
                  <a:cubicBezTo>
                    <a:pt x="1422" y="3154"/>
                    <a:pt x="1448" y="3158"/>
                    <a:pt x="1475" y="3164"/>
                  </a:cubicBezTo>
                  <a:cubicBezTo>
                    <a:pt x="1590" y="3200"/>
                    <a:pt x="1753" y="3278"/>
                    <a:pt x="1938" y="3278"/>
                  </a:cubicBezTo>
                  <a:cubicBezTo>
                    <a:pt x="2096" y="3278"/>
                    <a:pt x="2269" y="3221"/>
                    <a:pt x="2442" y="3033"/>
                  </a:cubicBezTo>
                  <a:cubicBezTo>
                    <a:pt x="2819" y="2640"/>
                    <a:pt x="3311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26" y="2456"/>
                    <a:pt x="3108" y="2456"/>
                  </a:cubicBezTo>
                  <a:cubicBezTo>
                    <a:pt x="2646" y="2456"/>
                    <a:pt x="2156" y="2357"/>
                    <a:pt x="1754" y="2050"/>
                  </a:cubicBezTo>
                  <a:cubicBezTo>
                    <a:pt x="1098" y="1574"/>
                    <a:pt x="754" y="804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3170525" y="4910950"/>
              <a:ext cx="111075" cy="156925"/>
            </a:xfrm>
            <a:custGeom>
              <a:avLst/>
              <a:gdLst/>
              <a:ahLst/>
              <a:cxnLst/>
              <a:rect l="l" t="t" r="r" b="b"/>
              <a:pathLst>
                <a:path w="4443" h="6277" extrusionOk="0">
                  <a:moveTo>
                    <a:pt x="2632" y="0"/>
                  </a:moveTo>
                  <a:cubicBezTo>
                    <a:pt x="2136" y="0"/>
                    <a:pt x="1621" y="202"/>
                    <a:pt x="1279" y="605"/>
                  </a:cubicBezTo>
                  <a:cubicBezTo>
                    <a:pt x="0" y="2244"/>
                    <a:pt x="902" y="4260"/>
                    <a:pt x="1656" y="5113"/>
                  </a:cubicBezTo>
                  <a:cubicBezTo>
                    <a:pt x="2082" y="5637"/>
                    <a:pt x="2639" y="6031"/>
                    <a:pt x="3262" y="6276"/>
                  </a:cubicBezTo>
                  <a:cubicBezTo>
                    <a:pt x="2689" y="6014"/>
                    <a:pt x="2180" y="5621"/>
                    <a:pt x="1787" y="5129"/>
                  </a:cubicBezTo>
                  <a:cubicBezTo>
                    <a:pt x="1508" y="4736"/>
                    <a:pt x="1312" y="4309"/>
                    <a:pt x="1181" y="3851"/>
                  </a:cubicBezTo>
                  <a:cubicBezTo>
                    <a:pt x="1033" y="3326"/>
                    <a:pt x="984" y="2769"/>
                    <a:pt x="1017" y="2211"/>
                  </a:cubicBezTo>
                  <a:cubicBezTo>
                    <a:pt x="1148" y="736"/>
                    <a:pt x="1984" y="195"/>
                    <a:pt x="2738" y="162"/>
                  </a:cubicBezTo>
                  <a:cubicBezTo>
                    <a:pt x="3082" y="162"/>
                    <a:pt x="3410" y="310"/>
                    <a:pt x="3656" y="556"/>
                  </a:cubicBezTo>
                  <a:cubicBezTo>
                    <a:pt x="4295" y="1097"/>
                    <a:pt x="3951" y="2047"/>
                    <a:pt x="3410" y="2277"/>
                  </a:cubicBezTo>
                  <a:cubicBezTo>
                    <a:pt x="3287" y="2338"/>
                    <a:pt x="3150" y="2372"/>
                    <a:pt x="3011" y="2372"/>
                  </a:cubicBezTo>
                  <a:cubicBezTo>
                    <a:pt x="2891" y="2372"/>
                    <a:pt x="2770" y="2347"/>
                    <a:pt x="2656" y="2293"/>
                  </a:cubicBezTo>
                  <a:cubicBezTo>
                    <a:pt x="2492" y="2195"/>
                    <a:pt x="2377" y="2031"/>
                    <a:pt x="2344" y="1834"/>
                  </a:cubicBezTo>
                  <a:cubicBezTo>
                    <a:pt x="2344" y="1737"/>
                    <a:pt x="2370" y="1714"/>
                    <a:pt x="2421" y="1714"/>
                  </a:cubicBezTo>
                  <a:cubicBezTo>
                    <a:pt x="2465" y="1714"/>
                    <a:pt x="2527" y="1731"/>
                    <a:pt x="2607" y="1731"/>
                  </a:cubicBezTo>
                  <a:cubicBezTo>
                    <a:pt x="2667" y="1731"/>
                    <a:pt x="2739" y="1721"/>
                    <a:pt x="2820" y="1687"/>
                  </a:cubicBezTo>
                  <a:cubicBezTo>
                    <a:pt x="3016" y="1572"/>
                    <a:pt x="3049" y="1293"/>
                    <a:pt x="2885" y="1130"/>
                  </a:cubicBezTo>
                  <a:cubicBezTo>
                    <a:pt x="2817" y="1056"/>
                    <a:pt x="2717" y="1015"/>
                    <a:pt x="2614" y="1015"/>
                  </a:cubicBezTo>
                  <a:cubicBezTo>
                    <a:pt x="2419" y="1015"/>
                    <a:pt x="2212" y="1158"/>
                    <a:pt x="2180" y="1490"/>
                  </a:cubicBezTo>
                  <a:cubicBezTo>
                    <a:pt x="2148" y="1736"/>
                    <a:pt x="2213" y="1982"/>
                    <a:pt x="2377" y="2146"/>
                  </a:cubicBezTo>
                  <a:lnTo>
                    <a:pt x="2443" y="2211"/>
                  </a:lnTo>
                  <a:cubicBezTo>
                    <a:pt x="2459" y="2228"/>
                    <a:pt x="2475" y="2244"/>
                    <a:pt x="2508" y="2261"/>
                  </a:cubicBezTo>
                  <a:lnTo>
                    <a:pt x="2557" y="2293"/>
                  </a:lnTo>
                  <a:lnTo>
                    <a:pt x="2590" y="2326"/>
                  </a:lnTo>
                  <a:lnTo>
                    <a:pt x="2623" y="2343"/>
                  </a:lnTo>
                  <a:cubicBezTo>
                    <a:pt x="2754" y="2408"/>
                    <a:pt x="2893" y="2441"/>
                    <a:pt x="3031" y="2441"/>
                  </a:cubicBezTo>
                  <a:cubicBezTo>
                    <a:pt x="3168" y="2441"/>
                    <a:pt x="3303" y="2408"/>
                    <a:pt x="3426" y="2343"/>
                  </a:cubicBezTo>
                  <a:cubicBezTo>
                    <a:pt x="4016" y="2129"/>
                    <a:pt x="4442" y="1080"/>
                    <a:pt x="3754" y="458"/>
                  </a:cubicBezTo>
                  <a:cubicBezTo>
                    <a:pt x="3479" y="153"/>
                    <a:pt x="3063" y="0"/>
                    <a:pt x="26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2535775" y="602275"/>
              <a:ext cx="38125" cy="191575"/>
            </a:xfrm>
            <a:custGeom>
              <a:avLst/>
              <a:gdLst/>
              <a:ahLst/>
              <a:cxnLst/>
              <a:rect l="l" t="t" r="r" b="b"/>
              <a:pathLst>
                <a:path w="1525" h="7663" extrusionOk="0">
                  <a:moveTo>
                    <a:pt x="884" y="0"/>
                  </a:moveTo>
                  <a:cubicBezTo>
                    <a:pt x="562" y="0"/>
                    <a:pt x="328" y="369"/>
                    <a:pt x="328" y="369"/>
                  </a:cubicBezTo>
                  <a:cubicBezTo>
                    <a:pt x="66" y="778"/>
                    <a:pt x="0" y="1286"/>
                    <a:pt x="49" y="1860"/>
                  </a:cubicBezTo>
                  <a:cubicBezTo>
                    <a:pt x="115" y="2827"/>
                    <a:pt x="476" y="3975"/>
                    <a:pt x="557" y="5171"/>
                  </a:cubicBezTo>
                  <a:cubicBezTo>
                    <a:pt x="705" y="7056"/>
                    <a:pt x="49" y="7663"/>
                    <a:pt x="49" y="7663"/>
                  </a:cubicBezTo>
                  <a:cubicBezTo>
                    <a:pt x="754" y="7122"/>
                    <a:pt x="918" y="5368"/>
                    <a:pt x="787" y="3991"/>
                  </a:cubicBezTo>
                  <a:cubicBezTo>
                    <a:pt x="705" y="3286"/>
                    <a:pt x="689" y="2565"/>
                    <a:pt x="721" y="1860"/>
                  </a:cubicBezTo>
                  <a:cubicBezTo>
                    <a:pt x="754" y="1483"/>
                    <a:pt x="820" y="1205"/>
                    <a:pt x="934" y="1106"/>
                  </a:cubicBezTo>
                  <a:cubicBezTo>
                    <a:pt x="1197" y="844"/>
                    <a:pt x="1525" y="287"/>
                    <a:pt x="1098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2479625" y="576775"/>
              <a:ext cx="212700" cy="254775"/>
            </a:xfrm>
            <a:custGeom>
              <a:avLst/>
              <a:gdLst/>
              <a:ahLst/>
              <a:cxnLst/>
              <a:rect l="l" t="t" r="r" b="b"/>
              <a:pathLst>
                <a:path w="8508" h="10191" extrusionOk="0">
                  <a:moveTo>
                    <a:pt x="6313" y="1"/>
                  </a:moveTo>
                  <a:cubicBezTo>
                    <a:pt x="6106" y="1"/>
                    <a:pt x="5896" y="25"/>
                    <a:pt x="5688" y="77"/>
                  </a:cubicBezTo>
                  <a:cubicBezTo>
                    <a:pt x="4492" y="323"/>
                    <a:pt x="3738" y="1585"/>
                    <a:pt x="3508" y="2847"/>
                  </a:cubicBezTo>
                  <a:cubicBezTo>
                    <a:pt x="3508" y="2847"/>
                    <a:pt x="3508" y="2864"/>
                    <a:pt x="3508" y="2880"/>
                  </a:cubicBezTo>
                  <a:cubicBezTo>
                    <a:pt x="3262" y="4175"/>
                    <a:pt x="3508" y="5388"/>
                    <a:pt x="3459" y="6503"/>
                  </a:cubicBezTo>
                  <a:cubicBezTo>
                    <a:pt x="3525" y="7486"/>
                    <a:pt x="3148" y="8453"/>
                    <a:pt x="2459" y="9142"/>
                  </a:cubicBezTo>
                  <a:cubicBezTo>
                    <a:pt x="1771" y="9764"/>
                    <a:pt x="918" y="10125"/>
                    <a:pt x="1" y="10191"/>
                  </a:cubicBezTo>
                  <a:cubicBezTo>
                    <a:pt x="935" y="10158"/>
                    <a:pt x="1820" y="9814"/>
                    <a:pt x="2508" y="9207"/>
                  </a:cubicBezTo>
                  <a:cubicBezTo>
                    <a:pt x="3246" y="8502"/>
                    <a:pt x="3639" y="7519"/>
                    <a:pt x="3607" y="6503"/>
                  </a:cubicBezTo>
                  <a:cubicBezTo>
                    <a:pt x="3672" y="5388"/>
                    <a:pt x="3426" y="4142"/>
                    <a:pt x="3672" y="2897"/>
                  </a:cubicBezTo>
                  <a:cubicBezTo>
                    <a:pt x="3672" y="2880"/>
                    <a:pt x="3672" y="2880"/>
                    <a:pt x="3672" y="2880"/>
                  </a:cubicBezTo>
                  <a:cubicBezTo>
                    <a:pt x="3902" y="1651"/>
                    <a:pt x="4607" y="471"/>
                    <a:pt x="5721" y="225"/>
                  </a:cubicBezTo>
                  <a:cubicBezTo>
                    <a:pt x="5852" y="192"/>
                    <a:pt x="5967" y="159"/>
                    <a:pt x="6098" y="159"/>
                  </a:cubicBezTo>
                  <a:cubicBezTo>
                    <a:pt x="6143" y="156"/>
                    <a:pt x="6188" y="154"/>
                    <a:pt x="6232" y="154"/>
                  </a:cubicBezTo>
                  <a:cubicBezTo>
                    <a:pt x="6629" y="154"/>
                    <a:pt x="7020" y="284"/>
                    <a:pt x="7344" y="520"/>
                  </a:cubicBezTo>
                  <a:cubicBezTo>
                    <a:pt x="8065" y="1094"/>
                    <a:pt x="7967" y="2323"/>
                    <a:pt x="7557" y="2716"/>
                  </a:cubicBezTo>
                  <a:cubicBezTo>
                    <a:pt x="7475" y="2765"/>
                    <a:pt x="7409" y="2831"/>
                    <a:pt x="7327" y="2864"/>
                  </a:cubicBezTo>
                  <a:cubicBezTo>
                    <a:pt x="7205" y="2929"/>
                    <a:pt x="7069" y="2962"/>
                    <a:pt x="6936" y="2962"/>
                  </a:cubicBezTo>
                  <a:cubicBezTo>
                    <a:pt x="6803" y="2962"/>
                    <a:pt x="6672" y="2929"/>
                    <a:pt x="6557" y="2864"/>
                  </a:cubicBezTo>
                  <a:cubicBezTo>
                    <a:pt x="6475" y="2815"/>
                    <a:pt x="6410" y="2749"/>
                    <a:pt x="6377" y="2667"/>
                  </a:cubicBezTo>
                  <a:lnTo>
                    <a:pt x="6377" y="2667"/>
                  </a:lnTo>
                  <a:cubicBezTo>
                    <a:pt x="6377" y="2667"/>
                    <a:pt x="6401" y="2670"/>
                    <a:pt x="6440" y="2670"/>
                  </a:cubicBezTo>
                  <a:cubicBezTo>
                    <a:pt x="6569" y="2670"/>
                    <a:pt x="6858" y="2641"/>
                    <a:pt x="6934" y="2388"/>
                  </a:cubicBezTo>
                  <a:cubicBezTo>
                    <a:pt x="7065" y="2077"/>
                    <a:pt x="6869" y="1733"/>
                    <a:pt x="6541" y="1667"/>
                  </a:cubicBezTo>
                  <a:cubicBezTo>
                    <a:pt x="6494" y="1653"/>
                    <a:pt x="6444" y="1646"/>
                    <a:pt x="6392" y="1646"/>
                  </a:cubicBezTo>
                  <a:cubicBezTo>
                    <a:pt x="6078" y="1646"/>
                    <a:pt x="5709" y="1903"/>
                    <a:pt x="5836" y="2438"/>
                  </a:cubicBezTo>
                  <a:cubicBezTo>
                    <a:pt x="5885" y="2618"/>
                    <a:pt x="6016" y="2765"/>
                    <a:pt x="6180" y="2864"/>
                  </a:cubicBezTo>
                  <a:cubicBezTo>
                    <a:pt x="6419" y="3026"/>
                    <a:pt x="6698" y="3108"/>
                    <a:pt x="6979" y="3108"/>
                  </a:cubicBezTo>
                  <a:cubicBezTo>
                    <a:pt x="7239" y="3108"/>
                    <a:pt x="7501" y="3038"/>
                    <a:pt x="7737" y="2897"/>
                  </a:cubicBezTo>
                  <a:lnTo>
                    <a:pt x="7786" y="2864"/>
                  </a:lnTo>
                  <a:cubicBezTo>
                    <a:pt x="8311" y="2470"/>
                    <a:pt x="8508" y="1782"/>
                    <a:pt x="8262" y="1175"/>
                  </a:cubicBezTo>
                  <a:cubicBezTo>
                    <a:pt x="8035" y="469"/>
                    <a:pt x="7212" y="1"/>
                    <a:pt x="631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2585750" y="612775"/>
              <a:ext cx="57825" cy="52700"/>
            </a:xfrm>
            <a:custGeom>
              <a:avLst/>
              <a:gdLst/>
              <a:ahLst/>
              <a:cxnLst/>
              <a:rect l="l" t="t" r="r" b="b"/>
              <a:pathLst>
                <a:path w="2313" h="2108" extrusionOk="0">
                  <a:moveTo>
                    <a:pt x="529" y="1"/>
                  </a:moveTo>
                  <a:cubicBezTo>
                    <a:pt x="456" y="1"/>
                    <a:pt x="378" y="11"/>
                    <a:pt x="296" y="31"/>
                  </a:cubicBezTo>
                  <a:cubicBezTo>
                    <a:pt x="427" y="96"/>
                    <a:pt x="443" y="276"/>
                    <a:pt x="362" y="391"/>
                  </a:cubicBezTo>
                  <a:cubicBezTo>
                    <a:pt x="247" y="555"/>
                    <a:pt x="1" y="998"/>
                    <a:pt x="116" y="1440"/>
                  </a:cubicBezTo>
                  <a:cubicBezTo>
                    <a:pt x="165" y="1604"/>
                    <a:pt x="247" y="1752"/>
                    <a:pt x="378" y="1866"/>
                  </a:cubicBezTo>
                  <a:cubicBezTo>
                    <a:pt x="557" y="2046"/>
                    <a:pt x="811" y="2108"/>
                    <a:pt x="1076" y="2108"/>
                  </a:cubicBezTo>
                  <a:cubicBezTo>
                    <a:pt x="1610" y="2108"/>
                    <a:pt x="2192" y="1856"/>
                    <a:pt x="2312" y="1801"/>
                  </a:cubicBezTo>
                  <a:lnTo>
                    <a:pt x="2312" y="1801"/>
                  </a:lnTo>
                  <a:cubicBezTo>
                    <a:pt x="2312" y="1801"/>
                    <a:pt x="2281" y="1804"/>
                    <a:pt x="2231" y="1804"/>
                  </a:cubicBezTo>
                  <a:cubicBezTo>
                    <a:pt x="2066" y="1804"/>
                    <a:pt x="1693" y="1766"/>
                    <a:pt x="1493" y="1440"/>
                  </a:cubicBezTo>
                  <a:cubicBezTo>
                    <a:pt x="1443" y="1325"/>
                    <a:pt x="1394" y="1211"/>
                    <a:pt x="1378" y="1096"/>
                  </a:cubicBezTo>
                  <a:cubicBezTo>
                    <a:pt x="1293" y="401"/>
                    <a:pt x="999" y="1"/>
                    <a:pt x="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2671000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5"/>
                  </a:cubicBezTo>
                  <a:cubicBezTo>
                    <a:pt x="410" y="151"/>
                    <a:pt x="754" y="413"/>
                    <a:pt x="918" y="807"/>
                  </a:cubicBezTo>
                  <a:cubicBezTo>
                    <a:pt x="1124" y="1308"/>
                    <a:pt x="1491" y="1951"/>
                    <a:pt x="2250" y="1951"/>
                  </a:cubicBezTo>
                  <a:cubicBezTo>
                    <a:pt x="2458" y="1951"/>
                    <a:pt x="2696" y="1903"/>
                    <a:pt x="2967" y="1790"/>
                  </a:cubicBezTo>
                  <a:cubicBezTo>
                    <a:pt x="2787" y="1741"/>
                    <a:pt x="2672" y="1561"/>
                    <a:pt x="2672" y="1380"/>
                  </a:cubicBezTo>
                  <a:cubicBezTo>
                    <a:pt x="2672" y="1096"/>
                    <a:pt x="2635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2737375" y="577350"/>
              <a:ext cx="36100" cy="28300"/>
            </a:xfrm>
            <a:custGeom>
              <a:avLst/>
              <a:gdLst/>
              <a:ahLst/>
              <a:cxnLst/>
              <a:rect l="l" t="t" r="r" b="b"/>
              <a:pathLst>
                <a:path w="1444" h="1132" extrusionOk="0">
                  <a:moveTo>
                    <a:pt x="962" y="0"/>
                  </a:moveTo>
                  <a:cubicBezTo>
                    <a:pt x="788" y="0"/>
                    <a:pt x="640" y="142"/>
                    <a:pt x="640" y="333"/>
                  </a:cubicBezTo>
                  <a:cubicBezTo>
                    <a:pt x="628" y="496"/>
                    <a:pt x="758" y="601"/>
                    <a:pt x="898" y="601"/>
                  </a:cubicBezTo>
                  <a:cubicBezTo>
                    <a:pt x="955" y="601"/>
                    <a:pt x="1014" y="584"/>
                    <a:pt x="1066" y="546"/>
                  </a:cubicBezTo>
                  <a:cubicBezTo>
                    <a:pt x="1066" y="546"/>
                    <a:pt x="1181" y="366"/>
                    <a:pt x="1066" y="300"/>
                  </a:cubicBezTo>
                  <a:cubicBezTo>
                    <a:pt x="1037" y="284"/>
                    <a:pt x="1011" y="277"/>
                    <a:pt x="988" y="277"/>
                  </a:cubicBezTo>
                  <a:cubicBezTo>
                    <a:pt x="918" y="277"/>
                    <a:pt x="878" y="341"/>
                    <a:pt x="902" y="415"/>
                  </a:cubicBezTo>
                  <a:cubicBezTo>
                    <a:pt x="908" y="447"/>
                    <a:pt x="890" y="462"/>
                    <a:pt x="865" y="462"/>
                  </a:cubicBezTo>
                  <a:cubicBezTo>
                    <a:pt x="813" y="462"/>
                    <a:pt x="727" y="399"/>
                    <a:pt x="738" y="300"/>
                  </a:cubicBezTo>
                  <a:cubicBezTo>
                    <a:pt x="762" y="169"/>
                    <a:pt x="873" y="81"/>
                    <a:pt x="989" y="81"/>
                  </a:cubicBezTo>
                  <a:cubicBezTo>
                    <a:pt x="1032" y="81"/>
                    <a:pt x="1075" y="93"/>
                    <a:pt x="1115" y="120"/>
                  </a:cubicBezTo>
                  <a:cubicBezTo>
                    <a:pt x="1394" y="267"/>
                    <a:pt x="1312" y="857"/>
                    <a:pt x="738" y="907"/>
                  </a:cubicBezTo>
                  <a:cubicBezTo>
                    <a:pt x="724" y="908"/>
                    <a:pt x="710" y="908"/>
                    <a:pt x="697" y="908"/>
                  </a:cubicBezTo>
                  <a:cubicBezTo>
                    <a:pt x="336" y="908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74"/>
                    <a:pt x="230" y="1005"/>
                  </a:cubicBezTo>
                  <a:cubicBezTo>
                    <a:pt x="344" y="1088"/>
                    <a:pt x="485" y="1132"/>
                    <a:pt x="627" y="1132"/>
                  </a:cubicBezTo>
                  <a:cubicBezTo>
                    <a:pt x="709" y="1132"/>
                    <a:pt x="791" y="1117"/>
                    <a:pt x="869" y="1087"/>
                  </a:cubicBezTo>
                  <a:cubicBezTo>
                    <a:pt x="1083" y="1021"/>
                    <a:pt x="1263" y="874"/>
                    <a:pt x="1345" y="661"/>
                  </a:cubicBezTo>
                  <a:cubicBezTo>
                    <a:pt x="1443" y="415"/>
                    <a:pt x="1345" y="136"/>
                    <a:pt x="1115" y="38"/>
                  </a:cubicBezTo>
                  <a:cubicBezTo>
                    <a:pt x="1064" y="12"/>
                    <a:pt x="1012" y="0"/>
                    <a:pt x="9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2235400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2233350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61" y="1"/>
                  </a:moveTo>
                  <a:cubicBezTo>
                    <a:pt x="1125" y="1"/>
                    <a:pt x="778" y="125"/>
                    <a:pt x="509" y="419"/>
                  </a:cubicBezTo>
                  <a:cubicBezTo>
                    <a:pt x="164" y="846"/>
                    <a:pt x="0" y="1403"/>
                    <a:pt x="33" y="1960"/>
                  </a:cubicBezTo>
                  <a:cubicBezTo>
                    <a:pt x="50" y="2485"/>
                    <a:pt x="164" y="3009"/>
                    <a:pt x="361" y="3501"/>
                  </a:cubicBezTo>
                  <a:cubicBezTo>
                    <a:pt x="1197" y="5550"/>
                    <a:pt x="2082" y="7500"/>
                    <a:pt x="1525" y="8943"/>
                  </a:cubicBezTo>
                  <a:cubicBezTo>
                    <a:pt x="1281" y="9689"/>
                    <a:pt x="781" y="10324"/>
                    <a:pt x="118" y="10734"/>
                  </a:cubicBezTo>
                  <a:lnTo>
                    <a:pt x="118" y="10734"/>
                  </a:lnTo>
                  <a:cubicBezTo>
                    <a:pt x="269" y="10648"/>
                    <a:pt x="1113" y="10226"/>
                    <a:pt x="1607" y="8976"/>
                  </a:cubicBezTo>
                  <a:cubicBezTo>
                    <a:pt x="2230" y="7500"/>
                    <a:pt x="1344" y="5468"/>
                    <a:pt x="525" y="3452"/>
                  </a:cubicBezTo>
                  <a:cubicBezTo>
                    <a:pt x="345" y="2960"/>
                    <a:pt x="230" y="2468"/>
                    <a:pt x="213" y="1960"/>
                  </a:cubicBezTo>
                  <a:cubicBezTo>
                    <a:pt x="164" y="1436"/>
                    <a:pt x="312" y="928"/>
                    <a:pt x="623" y="501"/>
                  </a:cubicBezTo>
                  <a:cubicBezTo>
                    <a:pt x="863" y="231"/>
                    <a:pt x="1180" y="115"/>
                    <a:pt x="1490" y="115"/>
                  </a:cubicBezTo>
                  <a:cubicBezTo>
                    <a:pt x="2007" y="115"/>
                    <a:pt x="2502" y="439"/>
                    <a:pt x="2574" y="911"/>
                  </a:cubicBezTo>
                  <a:cubicBezTo>
                    <a:pt x="2682" y="1436"/>
                    <a:pt x="2282" y="1917"/>
                    <a:pt x="1756" y="1917"/>
                  </a:cubicBezTo>
                  <a:cubicBezTo>
                    <a:pt x="1723" y="1917"/>
                    <a:pt x="1690" y="1915"/>
                    <a:pt x="1656" y="1911"/>
                  </a:cubicBezTo>
                  <a:cubicBezTo>
                    <a:pt x="1623" y="1911"/>
                    <a:pt x="1607" y="1911"/>
                    <a:pt x="1590" y="1895"/>
                  </a:cubicBezTo>
                  <a:cubicBezTo>
                    <a:pt x="1525" y="1878"/>
                    <a:pt x="1459" y="1829"/>
                    <a:pt x="1410" y="1763"/>
                  </a:cubicBezTo>
                  <a:cubicBezTo>
                    <a:pt x="1410" y="1763"/>
                    <a:pt x="1377" y="1698"/>
                    <a:pt x="1410" y="1665"/>
                  </a:cubicBezTo>
                  <a:cubicBezTo>
                    <a:pt x="1459" y="1616"/>
                    <a:pt x="1803" y="1649"/>
                    <a:pt x="1820" y="1321"/>
                  </a:cubicBezTo>
                  <a:cubicBezTo>
                    <a:pt x="1841" y="1069"/>
                    <a:pt x="1634" y="905"/>
                    <a:pt x="1426" y="905"/>
                  </a:cubicBezTo>
                  <a:cubicBezTo>
                    <a:pt x="1309" y="905"/>
                    <a:pt x="1192" y="957"/>
                    <a:pt x="1115" y="1075"/>
                  </a:cubicBezTo>
                  <a:cubicBezTo>
                    <a:pt x="902" y="1337"/>
                    <a:pt x="1181" y="1927"/>
                    <a:pt x="1705" y="1960"/>
                  </a:cubicBezTo>
                  <a:lnTo>
                    <a:pt x="1853" y="1960"/>
                  </a:lnTo>
                  <a:cubicBezTo>
                    <a:pt x="2394" y="1911"/>
                    <a:pt x="2754" y="1419"/>
                    <a:pt x="2656" y="895"/>
                  </a:cubicBezTo>
                  <a:cubicBezTo>
                    <a:pt x="2593" y="375"/>
                    <a:pt x="2044" y="1"/>
                    <a:pt x="1461" y="1"/>
                  </a:cubicBezTo>
                  <a:close/>
                  <a:moveTo>
                    <a:pt x="118" y="10734"/>
                  </a:moveTo>
                  <a:cubicBezTo>
                    <a:pt x="109" y="10739"/>
                    <a:pt x="103" y="10743"/>
                    <a:pt x="99" y="10746"/>
                  </a:cubicBezTo>
                  <a:cubicBezTo>
                    <a:pt x="105" y="10742"/>
                    <a:pt x="112" y="10738"/>
                    <a:pt x="118" y="1073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2235400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232125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6" y="1"/>
                  </a:moveTo>
                  <a:cubicBezTo>
                    <a:pt x="2118" y="1"/>
                    <a:pt x="1866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89" y="1183"/>
                    <a:pt x="1951" y="954"/>
                  </a:cubicBezTo>
                  <a:cubicBezTo>
                    <a:pt x="3034" y="778"/>
                    <a:pt x="2975" y="1"/>
                    <a:pt x="23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2330050" y="53445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50" y="0"/>
                  </a:moveTo>
                  <a:cubicBezTo>
                    <a:pt x="3050" y="0"/>
                    <a:pt x="3361" y="705"/>
                    <a:pt x="3017" y="1770"/>
                  </a:cubicBezTo>
                  <a:cubicBezTo>
                    <a:pt x="2689" y="2852"/>
                    <a:pt x="1837" y="3065"/>
                    <a:pt x="1214" y="3131"/>
                  </a:cubicBezTo>
                  <a:cubicBezTo>
                    <a:pt x="574" y="3196"/>
                    <a:pt x="148" y="3475"/>
                    <a:pt x="1" y="4344"/>
                  </a:cubicBezTo>
                  <a:cubicBezTo>
                    <a:pt x="149" y="4245"/>
                    <a:pt x="321" y="4194"/>
                    <a:pt x="491" y="4194"/>
                  </a:cubicBezTo>
                  <a:cubicBezTo>
                    <a:pt x="604" y="4194"/>
                    <a:pt x="716" y="4216"/>
                    <a:pt x="820" y="4262"/>
                  </a:cubicBezTo>
                  <a:cubicBezTo>
                    <a:pt x="1065" y="4380"/>
                    <a:pt x="1460" y="4517"/>
                    <a:pt x="1856" y="4517"/>
                  </a:cubicBezTo>
                  <a:cubicBezTo>
                    <a:pt x="2176" y="4517"/>
                    <a:pt x="2496" y="4427"/>
                    <a:pt x="2738" y="4163"/>
                  </a:cubicBezTo>
                  <a:cubicBezTo>
                    <a:pt x="3279" y="3573"/>
                    <a:pt x="3181" y="2967"/>
                    <a:pt x="3148" y="2672"/>
                  </a:cubicBezTo>
                  <a:cubicBezTo>
                    <a:pt x="3132" y="2381"/>
                    <a:pt x="3068" y="1852"/>
                    <a:pt x="3348" y="1852"/>
                  </a:cubicBezTo>
                  <a:cubicBezTo>
                    <a:pt x="3352" y="1852"/>
                    <a:pt x="3357" y="1852"/>
                    <a:pt x="3361" y="1852"/>
                  </a:cubicBezTo>
                  <a:cubicBezTo>
                    <a:pt x="3361" y="1852"/>
                    <a:pt x="3364" y="1852"/>
                    <a:pt x="3370" y="1852"/>
                  </a:cubicBezTo>
                  <a:cubicBezTo>
                    <a:pt x="3413" y="1852"/>
                    <a:pt x="3588" y="1877"/>
                    <a:pt x="3574" y="2295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8" y="3327"/>
                    <a:pt x="4820" y="3491"/>
                    <a:pt x="5082" y="3721"/>
                  </a:cubicBezTo>
                  <a:cubicBezTo>
                    <a:pt x="4967" y="3508"/>
                    <a:pt x="4951" y="3262"/>
                    <a:pt x="5016" y="3049"/>
                  </a:cubicBezTo>
                  <a:cubicBezTo>
                    <a:pt x="5131" y="2705"/>
                    <a:pt x="5213" y="2098"/>
                    <a:pt x="4656" y="1705"/>
                  </a:cubicBezTo>
                  <a:cubicBezTo>
                    <a:pt x="4082" y="1311"/>
                    <a:pt x="3525" y="1065"/>
                    <a:pt x="3394" y="672"/>
                  </a:cubicBezTo>
                  <a:cubicBezTo>
                    <a:pt x="3328" y="426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408325" y="610650"/>
              <a:ext cx="31575" cy="49625"/>
            </a:xfrm>
            <a:custGeom>
              <a:avLst/>
              <a:gdLst/>
              <a:ahLst/>
              <a:cxnLst/>
              <a:rect l="l" t="t" r="r" b="b"/>
              <a:pathLst>
                <a:path w="1263" h="1985" extrusionOk="0">
                  <a:moveTo>
                    <a:pt x="312" y="1"/>
                  </a:moveTo>
                  <a:lnTo>
                    <a:pt x="312" y="1"/>
                  </a:lnTo>
                  <a:cubicBezTo>
                    <a:pt x="328" y="181"/>
                    <a:pt x="312" y="378"/>
                    <a:pt x="263" y="558"/>
                  </a:cubicBezTo>
                  <a:cubicBezTo>
                    <a:pt x="181" y="820"/>
                    <a:pt x="0" y="1230"/>
                    <a:pt x="443" y="1525"/>
                  </a:cubicBezTo>
                  <a:cubicBezTo>
                    <a:pt x="459" y="1525"/>
                    <a:pt x="476" y="1542"/>
                    <a:pt x="492" y="1558"/>
                  </a:cubicBezTo>
                  <a:cubicBezTo>
                    <a:pt x="1000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31" y="1361"/>
                    <a:pt x="1148" y="1296"/>
                  </a:cubicBezTo>
                  <a:cubicBezTo>
                    <a:pt x="1263" y="919"/>
                    <a:pt x="1099" y="525"/>
                    <a:pt x="771" y="345"/>
                  </a:cubicBezTo>
                  <a:cubicBezTo>
                    <a:pt x="329" y="83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1695700" y="612775"/>
              <a:ext cx="58225" cy="527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1800" y="1"/>
                  </a:moveTo>
                  <a:cubicBezTo>
                    <a:pt x="1326" y="1"/>
                    <a:pt x="1020" y="401"/>
                    <a:pt x="935" y="1096"/>
                  </a:cubicBezTo>
                  <a:cubicBezTo>
                    <a:pt x="919" y="1211"/>
                    <a:pt x="886" y="1325"/>
                    <a:pt x="821" y="1440"/>
                  </a:cubicBezTo>
                  <a:cubicBezTo>
                    <a:pt x="633" y="1766"/>
                    <a:pt x="253" y="1804"/>
                    <a:pt x="84" y="1804"/>
                  </a:cubicBezTo>
                  <a:cubicBezTo>
                    <a:pt x="33" y="1804"/>
                    <a:pt x="1" y="1801"/>
                    <a:pt x="1" y="1801"/>
                  </a:cubicBezTo>
                  <a:lnTo>
                    <a:pt x="1" y="1801"/>
                  </a:lnTo>
                  <a:cubicBezTo>
                    <a:pt x="132" y="1856"/>
                    <a:pt x="710" y="2108"/>
                    <a:pt x="1246" y="2108"/>
                  </a:cubicBezTo>
                  <a:cubicBezTo>
                    <a:pt x="1511" y="2108"/>
                    <a:pt x="1767" y="2046"/>
                    <a:pt x="1952" y="1866"/>
                  </a:cubicBezTo>
                  <a:cubicBezTo>
                    <a:pt x="2066" y="1752"/>
                    <a:pt x="2165" y="1604"/>
                    <a:pt x="2214" y="1440"/>
                  </a:cubicBezTo>
                  <a:cubicBezTo>
                    <a:pt x="2329" y="998"/>
                    <a:pt x="2083" y="555"/>
                    <a:pt x="1968" y="391"/>
                  </a:cubicBezTo>
                  <a:cubicBezTo>
                    <a:pt x="1870" y="276"/>
                    <a:pt x="1902" y="96"/>
                    <a:pt x="2033" y="31"/>
                  </a:cubicBezTo>
                  <a:cubicBezTo>
                    <a:pt x="1952" y="11"/>
                    <a:pt x="1874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1594500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8" y="0"/>
                  </a:moveTo>
                  <a:cubicBezTo>
                    <a:pt x="332" y="0"/>
                    <a:pt x="295" y="1096"/>
                    <a:pt x="295" y="1380"/>
                  </a:cubicBezTo>
                  <a:cubicBezTo>
                    <a:pt x="295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6" y="1951"/>
                  </a:cubicBezTo>
                  <a:cubicBezTo>
                    <a:pt x="1471" y="1951"/>
                    <a:pt x="1831" y="1308"/>
                    <a:pt x="2049" y="807"/>
                  </a:cubicBezTo>
                  <a:cubicBezTo>
                    <a:pt x="2197" y="413"/>
                    <a:pt x="2557" y="151"/>
                    <a:pt x="2967" y="85"/>
                  </a:cubicBezTo>
                  <a:cubicBezTo>
                    <a:pt x="2617" y="26"/>
                    <a:pt x="2312" y="0"/>
                    <a:pt x="20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1565800" y="577350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493" y="0"/>
                  </a:moveTo>
                  <a:cubicBezTo>
                    <a:pt x="444" y="0"/>
                    <a:pt x="393" y="12"/>
                    <a:pt x="345" y="38"/>
                  </a:cubicBezTo>
                  <a:cubicBezTo>
                    <a:pt x="116" y="153"/>
                    <a:pt x="1" y="431"/>
                    <a:pt x="116" y="661"/>
                  </a:cubicBezTo>
                  <a:cubicBezTo>
                    <a:pt x="198" y="874"/>
                    <a:pt x="362" y="1021"/>
                    <a:pt x="575" y="1087"/>
                  </a:cubicBezTo>
                  <a:cubicBezTo>
                    <a:pt x="653" y="1117"/>
                    <a:pt x="735" y="1132"/>
                    <a:pt x="818" y="1132"/>
                  </a:cubicBezTo>
                  <a:cubicBezTo>
                    <a:pt x="961" y="1132"/>
                    <a:pt x="1106" y="1088"/>
                    <a:pt x="1230" y="1005"/>
                  </a:cubicBezTo>
                  <a:cubicBezTo>
                    <a:pt x="1378" y="874"/>
                    <a:pt x="1460" y="694"/>
                    <a:pt x="1443" y="513"/>
                  </a:cubicBezTo>
                  <a:lnTo>
                    <a:pt x="1443" y="513"/>
                  </a:lnTo>
                  <a:cubicBezTo>
                    <a:pt x="1443" y="513"/>
                    <a:pt x="1136" y="894"/>
                    <a:pt x="783" y="894"/>
                  </a:cubicBezTo>
                  <a:cubicBezTo>
                    <a:pt x="763" y="894"/>
                    <a:pt x="743" y="893"/>
                    <a:pt x="722" y="890"/>
                  </a:cubicBezTo>
                  <a:cubicBezTo>
                    <a:pt x="148" y="841"/>
                    <a:pt x="66" y="267"/>
                    <a:pt x="345" y="103"/>
                  </a:cubicBezTo>
                  <a:cubicBezTo>
                    <a:pt x="385" y="77"/>
                    <a:pt x="429" y="65"/>
                    <a:pt x="472" y="65"/>
                  </a:cubicBezTo>
                  <a:cubicBezTo>
                    <a:pt x="587" y="65"/>
                    <a:pt x="698" y="152"/>
                    <a:pt x="722" y="284"/>
                  </a:cubicBezTo>
                  <a:cubicBezTo>
                    <a:pt x="733" y="395"/>
                    <a:pt x="646" y="461"/>
                    <a:pt x="594" y="461"/>
                  </a:cubicBezTo>
                  <a:cubicBezTo>
                    <a:pt x="570" y="461"/>
                    <a:pt x="553" y="446"/>
                    <a:pt x="558" y="415"/>
                  </a:cubicBezTo>
                  <a:cubicBezTo>
                    <a:pt x="583" y="328"/>
                    <a:pt x="552" y="260"/>
                    <a:pt x="479" y="260"/>
                  </a:cubicBezTo>
                  <a:cubicBezTo>
                    <a:pt x="455" y="260"/>
                    <a:pt x="427" y="268"/>
                    <a:pt x="394" y="284"/>
                  </a:cubicBezTo>
                  <a:cubicBezTo>
                    <a:pt x="280" y="349"/>
                    <a:pt x="394" y="530"/>
                    <a:pt x="394" y="530"/>
                  </a:cubicBezTo>
                  <a:cubicBezTo>
                    <a:pt x="447" y="573"/>
                    <a:pt x="507" y="592"/>
                    <a:pt x="565" y="592"/>
                  </a:cubicBezTo>
                  <a:cubicBezTo>
                    <a:pt x="706" y="592"/>
                    <a:pt x="837" y="479"/>
                    <a:pt x="837" y="317"/>
                  </a:cubicBezTo>
                  <a:cubicBezTo>
                    <a:pt x="824" y="139"/>
                    <a:pt x="664" y="0"/>
                    <a:pt x="4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2154675" y="613125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58" y="344"/>
                  </a:lnTo>
                  <a:cubicBezTo>
                    <a:pt x="525" y="607"/>
                    <a:pt x="443" y="869"/>
                    <a:pt x="295" y="1098"/>
                  </a:cubicBezTo>
                  <a:cubicBezTo>
                    <a:pt x="213" y="1197"/>
                    <a:pt x="148" y="1311"/>
                    <a:pt x="99" y="1426"/>
                  </a:cubicBezTo>
                  <a:cubicBezTo>
                    <a:pt x="0" y="1672"/>
                    <a:pt x="33" y="1967"/>
                    <a:pt x="230" y="2164"/>
                  </a:cubicBezTo>
                  <a:cubicBezTo>
                    <a:pt x="410" y="2426"/>
                    <a:pt x="525" y="2737"/>
                    <a:pt x="574" y="3065"/>
                  </a:cubicBezTo>
                  <a:cubicBezTo>
                    <a:pt x="590" y="3147"/>
                    <a:pt x="590" y="3393"/>
                    <a:pt x="607" y="3393"/>
                  </a:cubicBezTo>
                  <a:cubicBezTo>
                    <a:pt x="607" y="3393"/>
                    <a:pt x="623" y="3131"/>
                    <a:pt x="640" y="3065"/>
                  </a:cubicBezTo>
                  <a:cubicBezTo>
                    <a:pt x="672" y="2737"/>
                    <a:pt x="803" y="2426"/>
                    <a:pt x="1000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35" y="1098"/>
                  </a:cubicBezTo>
                  <a:cubicBezTo>
                    <a:pt x="771" y="869"/>
                    <a:pt x="672" y="607"/>
                    <a:pt x="640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2031375" y="540925"/>
              <a:ext cx="75775" cy="81650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59" y="1167"/>
                    <a:pt x="3031" y="3265"/>
                    <a:pt x="3031" y="3265"/>
                  </a:cubicBezTo>
                  <a:cubicBezTo>
                    <a:pt x="3031" y="3265"/>
                    <a:pt x="2719" y="1003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1878875" y="53445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1"/>
                    <a:pt x="575" y="1705"/>
                  </a:cubicBezTo>
                  <a:cubicBezTo>
                    <a:pt x="1" y="2082"/>
                    <a:pt x="83" y="2705"/>
                    <a:pt x="214" y="3032"/>
                  </a:cubicBezTo>
                  <a:cubicBezTo>
                    <a:pt x="280" y="3262"/>
                    <a:pt x="247" y="3508"/>
                    <a:pt x="148" y="3737"/>
                  </a:cubicBezTo>
                  <a:cubicBezTo>
                    <a:pt x="411" y="3491"/>
                    <a:pt x="722" y="3327"/>
                    <a:pt x="1066" y="3245"/>
                  </a:cubicBezTo>
                  <a:cubicBezTo>
                    <a:pt x="1673" y="3049"/>
                    <a:pt x="1656" y="2754"/>
                    <a:pt x="1656" y="2295"/>
                  </a:cubicBezTo>
                  <a:cubicBezTo>
                    <a:pt x="1642" y="1877"/>
                    <a:pt x="1817" y="1852"/>
                    <a:pt x="1860" y="1852"/>
                  </a:cubicBezTo>
                  <a:cubicBezTo>
                    <a:pt x="1866" y="1852"/>
                    <a:pt x="1869" y="1852"/>
                    <a:pt x="1869" y="1852"/>
                  </a:cubicBezTo>
                  <a:cubicBezTo>
                    <a:pt x="1874" y="1852"/>
                    <a:pt x="1878" y="1852"/>
                    <a:pt x="1882" y="1852"/>
                  </a:cubicBezTo>
                  <a:cubicBezTo>
                    <a:pt x="2163" y="1852"/>
                    <a:pt x="2098" y="2381"/>
                    <a:pt x="2066" y="2672"/>
                  </a:cubicBezTo>
                  <a:cubicBezTo>
                    <a:pt x="2050" y="2967"/>
                    <a:pt x="1935" y="3573"/>
                    <a:pt x="2476" y="4163"/>
                  </a:cubicBezTo>
                  <a:cubicBezTo>
                    <a:pt x="2718" y="4427"/>
                    <a:pt x="3042" y="4517"/>
                    <a:pt x="3364" y="4517"/>
                  </a:cubicBezTo>
                  <a:cubicBezTo>
                    <a:pt x="3762" y="4517"/>
                    <a:pt x="4158" y="4380"/>
                    <a:pt x="4394" y="4262"/>
                  </a:cubicBezTo>
                  <a:cubicBezTo>
                    <a:pt x="4498" y="4216"/>
                    <a:pt x="4610" y="4194"/>
                    <a:pt x="4723" y="4194"/>
                  </a:cubicBezTo>
                  <a:cubicBezTo>
                    <a:pt x="4893" y="4194"/>
                    <a:pt x="5065" y="4245"/>
                    <a:pt x="5213" y="4344"/>
                  </a:cubicBezTo>
                  <a:cubicBezTo>
                    <a:pt x="5066" y="3475"/>
                    <a:pt x="4640" y="3196"/>
                    <a:pt x="4000" y="3131"/>
                  </a:cubicBezTo>
                  <a:cubicBezTo>
                    <a:pt x="3377" y="3065"/>
                    <a:pt x="2525" y="2852"/>
                    <a:pt x="2197" y="1770"/>
                  </a:cubicBezTo>
                  <a:cubicBezTo>
                    <a:pt x="1853" y="705"/>
                    <a:pt x="2181" y="0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1899375" y="610650"/>
              <a:ext cx="31975" cy="49625"/>
            </a:xfrm>
            <a:custGeom>
              <a:avLst/>
              <a:gdLst/>
              <a:ahLst/>
              <a:cxnLst/>
              <a:rect l="l" t="t" r="r" b="b"/>
              <a:pathLst>
                <a:path w="1279" h="1985" extrusionOk="0">
                  <a:moveTo>
                    <a:pt x="951" y="1"/>
                  </a:moveTo>
                  <a:cubicBezTo>
                    <a:pt x="951" y="1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1"/>
                  </a:moveTo>
                  <a:lnTo>
                    <a:pt x="951" y="1"/>
                  </a:lnTo>
                  <a:cubicBezTo>
                    <a:pt x="950" y="10"/>
                    <a:pt x="928" y="96"/>
                    <a:pt x="509" y="345"/>
                  </a:cubicBezTo>
                  <a:cubicBezTo>
                    <a:pt x="164" y="525"/>
                    <a:pt x="0" y="919"/>
                    <a:pt x="115" y="1296"/>
                  </a:cubicBezTo>
                  <a:cubicBezTo>
                    <a:pt x="148" y="1361"/>
                    <a:pt x="164" y="1443"/>
                    <a:pt x="181" y="1525"/>
                  </a:cubicBezTo>
                  <a:cubicBezTo>
                    <a:pt x="230" y="1755"/>
                    <a:pt x="263" y="1984"/>
                    <a:pt x="263" y="1984"/>
                  </a:cubicBezTo>
                  <a:cubicBezTo>
                    <a:pt x="263" y="1984"/>
                    <a:pt x="263" y="1853"/>
                    <a:pt x="787" y="1558"/>
                  </a:cubicBezTo>
                  <a:cubicBezTo>
                    <a:pt x="804" y="1542"/>
                    <a:pt x="804" y="1525"/>
                    <a:pt x="820" y="1525"/>
                  </a:cubicBezTo>
                  <a:cubicBezTo>
                    <a:pt x="1279" y="1230"/>
                    <a:pt x="1099" y="820"/>
                    <a:pt x="1000" y="558"/>
                  </a:cubicBezTo>
                  <a:cubicBezTo>
                    <a:pt x="951" y="378"/>
                    <a:pt x="935" y="182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1192100" y="576925"/>
              <a:ext cx="212275" cy="254625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6298" y="1"/>
                  </a:moveTo>
                  <a:cubicBezTo>
                    <a:pt x="6096" y="1"/>
                    <a:pt x="5891" y="23"/>
                    <a:pt x="5688" y="71"/>
                  </a:cubicBezTo>
                  <a:cubicBezTo>
                    <a:pt x="4491" y="334"/>
                    <a:pt x="3737" y="1579"/>
                    <a:pt x="3508" y="2841"/>
                  </a:cubicBezTo>
                  <a:cubicBezTo>
                    <a:pt x="3491" y="2858"/>
                    <a:pt x="3491" y="2858"/>
                    <a:pt x="3491" y="2874"/>
                  </a:cubicBezTo>
                  <a:cubicBezTo>
                    <a:pt x="3262" y="4169"/>
                    <a:pt x="3508" y="5382"/>
                    <a:pt x="3442" y="6497"/>
                  </a:cubicBezTo>
                  <a:cubicBezTo>
                    <a:pt x="3508" y="7480"/>
                    <a:pt x="3147" y="8447"/>
                    <a:pt x="2442" y="9136"/>
                  </a:cubicBezTo>
                  <a:cubicBezTo>
                    <a:pt x="1770" y="9758"/>
                    <a:pt x="902" y="10119"/>
                    <a:pt x="0" y="10185"/>
                  </a:cubicBezTo>
                  <a:cubicBezTo>
                    <a:pt x="918" y="10152"/>
                    <a:pt x="1803" y="9808"/>
                    <a:pt x="2508" y="9201"/>
                  </a:cubicBezTo>
                  <a:cubicBezTo>
                    <a:pt x="3245" y="8496"/>
                    <a:pt x="3639" y="7513"/>
                    <a:pt x="3590" y="6497"/>
                  </a:cubicBezTo>
                  <a:cubicBezTo>
                    <a:pt x="3655" y="5382"/>
                    <a:pt x="3426" y="4136"/>
                    <a:pt x="3655" y="2891"/>
                  </a:cubicBezTo>
                  <a:cubicBezTo>
                    <a:pt x="3655" y="2874"/>
                    <a:pt x="3655" y="2874"/>
                    <a:pt x="3655" y="2874"/>
                  </a:cubicBezTo>
                  <a:cubicBezTo>
                    <a:pt x="3901" y="1645"/>
                    <a:pt x="4606" y="481"/>
                    <a:pt x="5704" y="219"/>
                  </a:cubicBezTo>
                  <a:cubicBezTo>
                    <a:pt x="5835" y="186"/>
                    <a:pt x="5966" y="170"/>
                    <a:pt x="6098" y="153"/>
                  </a:cubicBezTo>
                  <a:cubicBezTo>
                    <a:pt x="6142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3" y="514"/>
                  </a:cubicBezTo>
                  <a:cubicBezTo>
                    <a:pt x="8048" y="1088"/>
                    <a:pt x="7950" y="2317"/>
                    <a:pt x="7540" y="2710"/>
                  </a:cubicBezTo>
                  <a:cubicBezTo>
                    <a:pt x="7474" y="2759"/>
                    <a:pt x="7392" y="2825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2" y="2956"/>
                    <a:pt x="6671" y="2923"/>
                    <a:pt x="6557" y="2858"/>
                  </a:cubicBezTo>
                  <a:cubicBezTo>
                    <a:pt x="6475" y="2809"/>
                    <a:pt x="6409" y="2743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1" y="2664"/>
                    <a:pt x="6439" y="2664"/>
                  </a:cubicBezTo>
                  <a:cubicBezTo>
                    <a:pt x="6569" y="2664"/>
                    <a:pt x="6858" y="2635"/>
                    <a:pt x="6934" y="2382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4" y="1645"/>
                    <a:pt x="6429" y="1638"/>
                    <a:pt x="6376" y="1638"/>
                  </a:cubicBezTo>
                  <a:cubicBezTo>
                    <a:pt x="5990" y="1638"/>
                    <a:pt x="5691" y="2028"/>
                    <a:pt x="5835" y="2432"/>
                  </a:cubicBezTo>
                  <a:cubicBezTo>
                    <a:pt x="5884" y="2612"/>
                    <a:pt x="5999" y="2759"/>
                    <a:pt x="6163" y="2858"/>
                  </a:cubicBezTo>
                  <a:cubicBezTo>
                    <a:pt x="6410" y="3020"/>
                    <a:pt x="6693" y="3102"/>
                    <a:pt x="6975" y="3102"/>
                  </a:cubicBezTo>
                  <a:cubicBezTo>
                    <a:pt x="7234" y="3102"/>
                    <a:pt x="7492" y="3032"/>
                    <a:pt x="7720" y="2891"/>
                  </a:cubicBezTo>
                  <a:lnTo>
                    <a:pt x="7769" y="2858"/>
                  </a:lnTo>
                  <a:cubicBezTo>
                    <a:pt x="8294" y="2464"/>
                    <a:pt x="8491" y="1776"/>
                    <a:pt x="8245" y="1169"/>
                  </a:cubicBezTo>
                  <a:cubicBezTo>
                    <a:pt x="8030" y="459"/>
                    <a:pt x="7202" y="1"/>
                    <a:pt x="62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1297800" y="612775"/>
              <a:ext cx="58225" cy="527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60" y="276"/>
                    <a:pt x="362" y="391"/>
                  </a:cubicBezTo>
                  <a:cubicBezTo>
                    <a:pt x="247" y="555"/>
                    <a:pt x="1" y="998"/>
                    <a:pt x="132" y="1440"/>
                  </a:cubicBezTo>
                  <a:cubicBezTo>
                    <a:pt x="165" y="1604"/>
                    <a:pt x="263" y="1752"/>
                    <a:pt x="378" y="1866"/>
                  </a:cubicBezTo>
                  <a:cubicBezTo>
                    <a:pt x="563" y="2046"/>
                    <a:pt x="818" y="2108"/>
                    <a:pt x="1084" y="2108"/>
                  </a:cubicBezTo>
                  <a:cubicBezTo>
                    <a:pt x="1619" y="2108"/>
                    <a:pt x="2197" y="1856"/>
                    <a:pt x="2329" y="1801"/>
                  </a:cubicBezTo>
                  <a:lnTo>
                    <a:pt x="2329" y="1801"/>
                  </a:lnTo>
                  <a:cubicBezTo>
                    <a:pt x="2329" y="1801"/>
                    <a:pt x="2298" y="1804"/>
                    <a:pt x="2247" y="1804"/>
                  </a:cubicBezTo>
                  <a:cubicBezTo>
                    <a:pt x="2083" y="1804"/>
                    <a:pt x="1710" y="1766"/>
                    <a:pt x="1509" y="1440"/>
                  </a:cubicBezTo>
                  <a:cubicBezTo>
                    <a:pt x="1443" y="1325"/>
                    <a:pt x="1411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1383450" y="5778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4" y="1308"/>
                    <a:pt x="1482" y="1951"/>
                    <a:pt x="2244" y="1951"/>
                  </a:cubicBezTo>
                  <a:cubicBezTo>
                    <a:pt x="2453" y="1951"/>
                    <a:pt x="2692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1449850" y="577350"/>
              <a:ext cx="36075" cy="28300"/>
            </a:xfrm>
            <a:custGeom>
              <a:avLst/>
              <a:gdLst/>
              <a:ahLst/>
              <a:cxnLst/>
              <a:rect l="l" t="t" r="r" b="b"/>
              <a:pathLst>
                <a:path w="1443" h="1132" extrusionOk="0">
                  <a:moveTo>
                    <a:pt x="959" y="0"/>
                  </a:moveTo>
                  <a:cubicBezTo>
                    <a:pt x="781" y="0"/>
                    <a:pt x="623" y="142"/>
                    <a:pt x="623" y="333"/>
                  </a:cubicBezTo>
                  <a:cubicBezTo>
                    <a:pt x="623" y="496"/>
                    <a:pt x="756" y="601"/>
                    <a:pt x="897" y="601"/>
                  </a:cubicBezTo>
                  <a:cubicBezTo>
                    <a:pt x="955" y="601"/>
                    <a:pt x="1013" y="584"/>
                    <a:pt x="1066" y="546"/>
                  </a:cubicBezTo>
                  <a:cubicBezTo>
                    <a:pt x="1066" y="546"/>
                    <a:pt x="1180" y="366"/>
                    <a:pt x="1066" y="300"/>
                  </a:cubicBezTo>
                  <a:cubicBezTo>
                    <a:pt x="1037" y="284"/>
                    <a:pt x="1010" y="277"/>
                    <a:pt x="987" y="277"/>
                  </a:cubicBezTo>
                  <a:cubicBezTo>
                    <a:pt x="916" y="277"/>
                    <a:pt x="873" y="341"/>
                    <a:pt x="885" y="415"/>
                  </a:cubicBezTo>
                  <a:cubicBezTo>
                    <a:pt x="896" y="447"/>
                    <a:pt x="880" y="462"/>
                    <a:pt x="856" y="462"/>
                  </a:cubicBezTo>
                  <a:cubicBezTo>
                    <a:pt x="805" y="462"/>
                    <a:pt x="716" y="399"/>
                    <a:pt x="738" y="300"/>
                  </a:cubicBezTo>
                  <a:cubicBezTo>
                    <a:pt x="750" y="156"/>
                    <a:pt x="858" y="65"/>
                    <a:pt x="980" y="65"/>
                  </a:cubicBezTo>
                  <a:cubicBezTo>
                    <a:pt x="1025" y="65"/>
                    <a:pt x="1071" y="77"/>
                    <a:pt x="1115" y="103"/>
                  </a:cubicBezTo>
                  <a:cubicBezTo>
                    <a:pt x="1393" y="267"/>
                    <a:pt x="1328" y="841"/>
                    <a:pt x="738" y="890"/>
                  </a:cubicBezTo>
                  <a:cubicBezTo>
                    <a:pt x="716" y="893"/>
                    <a:pt x="695" y="894"/>
                    <a:pt x="674" y="894"/>
                  </a:cubicBezTo>
                  <a:cubicBezTo>
                    <a:pt x="310" y="894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74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1"/>
                    <a:pt x="1262" y="874"/>
                    <a:pt x="1344" y="661"/>
                  </a:cubicBezTo>
                  <a:cubicBezTo>
                    <a:pt x="1443" y="415"/>
                    <a:pt x="1344" y="153"/>
                    <a:pt x="1115" y="38"/>
                  </a:cubicBezTo>
                  <a:cubicBezTo>
                    <a:pt x="1063" y="12"/>
                    <a:pt x="1011" y="0"/>
                    <a:pt x="9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945800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8" y="1"/>
                  </a:moveTo>
                  <a:cubicBezTo>
                    <a:pt x="1124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48" y="3009"/>
                    <a:pt x="345" y="3501"/>
                  </a:cubicBezTo>
                  <a:cubicBezTo>
                    <a:pt x="1181" y="5550"/>
                    <a:pt x="2066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287"/>
                    <a:pt x="1607" y="8976"/>
                  </a:cubicBezTo>
                  <a:cubicBezTo>
                    <a:pt x="2214" y="7500"/>
                    <a:pt x="1345" y="5468"/>
                    <a:pt x="509" y="3435"/>
                  </a:cubicBezTo>
                  <a:cubicBezTo>
                    <a:pt x="329" y="2960"/>
                    <a:pt x="230" y="2468"/>
                    <a:pt x="198" y="1944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3" y="115"/>
                    <a:pt x="2492" y="439"/>
                    <a:pt x="2574" y="911"/>
                  </a:cubicBezTo>
                  <a:cubicBezTo>
                    <a:pt x="2682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0" y="1763"/>
                  </a:cubicBezTo>
                  <a:cubicBezTo>
                    <a:pt x="1410" y="1763"/>
                    <a:pt x="1378" y="1698"/>
                    <a:pt x="1410" y="1649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65" y="1927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55" y="1419"/>
                    <a:pt x="2656" y="895"/>
                  </a:cubicBezTo>
                  <a:cubicBezTo>
                    <a:pt x="2583" y="375"/>
                    <a:pt x="2036" y="1"/>
                    <a:pt x="14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947850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44575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1042525" y="53445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6" y="1770"/>
                  </a:cubicBezTo>
                  <a:cubicBezTo>
                    <a:pt x="2672" y="2852"/>
                    <a:pt x="1836" y="3082"/>
                    <a:pt x="1197" y="3131"/>
                  </a:cubicBezTo>
                  <a:cubicBezTo>
                    <a:pt x="557" y="3180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5" y="4380"/>
                    <a:pt x="1446" y="4517"/>
                    <a:pt x="1840" y="4517"/>
                  </a:cubicBezTo>
                  <a:cubicBezTo>
                    <a:pt x="2159" y="4517"/>
                    <a:pt x="2479" y="4427"/>
                    <a:pt x="2721" y="4163"/>
                  </a:cubicBezTo>
                  <a:cubicBezTo>
                    <a:pt x="3262" y="3573"/>
                    <a:pt x="3164" y="2967"/>
                    <a:pt x="3131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2"/>
                  </a:cubicBezTo>
                  <a:cubicBezTo>
                    <a:pt x="3344" y="1852"/>
                    <a:pt x="3347" y="1852"/>
                    <a:pt x="3353" y="1852"/>
                  </a:cubicBezTo>
                  <a:cubicBezTo>
                    <a:pt x="3396" y="1852"/>
                    <a:pt x="3571" y="1877"/>
                    <a:pt x="3557" y="2295"/>
                  </a:cubicBezTo>
                  <a:cubicBezTo>
                    <a:pt x="3557" y="2754"/>
                    <a:pt x="3524" y="3049"/>
                    <a:pt x="4147" y="3229"/>
                  </a:cubicBezTo>
                  <a:cubicBezTo>
                    <a:pt x="4491" y="3327"/>
                    <a:pt x="4803" y="3491"/>
                    <a:pt x="5065" y="3721"/>
                  </a:cubicBezTo>
                  <a:cubicBezTo>
                    <a:pt x="4950" y="3508"/>
                    <a:pt x="4934" y="3262"/>
                    <a:pt x="5000" y="3049"/>
                  </a:cubicBezTo>
                  <a:cubicBezTo>
                    <a:pt x="5114" y="2705"/>
                    <a:pt x="5196" y="2098"/>
                    <a:pt x="4639" y="1705"/>
                  </a:cubicBezTo>
                  <a:cubicBezTo>
                    <a:pt x="4065" y="1311"/>
                    <a:pt x="3524" y="1065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1120375" y="610650"/>
              <a:ext cx="32000" cy="4962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82"/>
                    <a:pt x="328" y="378"/>
                    <a:pt x="279" y="558"/>
                  </a:cubicBezTo>
                  <a:cubicBezTo>
                    <a:pt x="181" y="820"/>
                    <a:pt x="1" y="1230"/>
                    <a:pt x="459" y="1525"/>
                  </a:cubicBezTo>
                  <a:cubicBezTo>
                    <a:pt x="476" y="1525"/>
                    <a:pt x="476" y="1542"/>
                    <a:pt x="492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48" y="1361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51" y="96"/>
                    <a:pt x="330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360225" y="577350"/>
              <a:ext cx="211875" cy="254200"/>
            </a:xfrm>
            <a:custGeom>
              <a:avLst/>
              <a:gdLst/>
              <a:ahLst/>
              <a:cxnLst/>
              <a:rect l="l" t="t" r="r" b="b"/>
              <a:pathLst>
                <a:path w="8475" h="10168" extrusionOk="0">
                  <a:moveTo>
                    <a:pt x="2192" y="0"/>
                  </a:moveTo>
                  <a:cubicBezTo>
                    <a:pt x="1284" y="0"/>
                    <a:pt x="448" y="458"/>
                    <a:pt x="246" y="1169"/>
                  </a:cubicBezTo>
                  <a:cubicBezTo>
                    <a:pt x="1" y="1775"/>
                    <a:pt x="181" y="2464"/>
                    <a:pt x="705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4" y="3017"/>
                    <a:pt x="2328" y="2857"/>
                  </a:cubicBezTo>
                  <a:cubicBezTo>
                    <a:pt x="2476" y="2759"/>
                    <a:pt x="2607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07" y="1726"/>
                    <a:pt x="1427" y="2070"/>
                    <a:pt x="1541" y="2382"/>
                  </a:cubicBezTo>
                  <a:cubicBezTo>
                    <a:pt x="1630" y="2634"/>
                    <a:pt x="1912" y="2663"/>
                    <a:pt x="2037" y="2663"/>
                  </a:cubicBezTo>
                  <a:cubicBezTo>
                    <a:pt x="2075" y="2663"/>
                    <a:pt x="2099" y="2660"/>
                    <a:pt x="2099" y="2660"/>
                  </a:cubicBezTo>
                  <a:lnTo>
                    <a:pt x="2099" y="2660"/>
                  </a:lnTo>
                  <a:cubicBezTo>
                    <a:pt x="2066" y="2742"/>
                    <a:pt x="2000" y="2808"/>
                    <a:pt x="1918" y="2857"/>
                  </a:cubicBezTo>
                  <a:cubicBezTo>
                    <a:pt x="1804" y="2923"/>
                    <a:pt x="1673" y="2956"/>
                    <a:pt x="1541" y="2956"/>
                  </a:cubicBezTo>
                  <a:cubicBezTo>
                    <a:pt x="1410" y="2956"/>
                    <a:pt x="1279" y="2923"/>
                    <a:pt x="1164" y="2857"/>
                  </a:cubicBezTo>
                  <a:cubicBezTo>
                    <a:pt x="1082" y="2824"/>
                    <a:pt x="1000" y="2759"/>
                    <a:pt x="935" y="2710"/>
                  </a:cubicBezTo>
                  <a:cubicBezTo>
                    <a:pt x="509" y="2316"/>
                    <a:pt x="410" y="1087"/>
                    <a:pt x="1132" y="513"/>
                  </a:cubicBezTo>
                  <a:cubicBezTo>
                    <a:pt x="1456" y="263"/>
                    <a:pt x="1847" y="131"/>
                    <a:pt x="2244" y="131"/>
                  </a:cubicBezTo>
                  <a:cubicBezTo>
                    <a:pt x="2288" y="131"/>
                    <a:pt x="2333" y="133"/>
                    <a:pt x="2377" y="136"/>
                  </a:cubicBezTo>
                  <a:cubicBezTo>
                    <a:pt x="2508" y="136"/>
                    <a:pt x="2640" y="169"/>
                    <a:pt x="2771" y="202"/>
                  </a:cubicBezTo>
                  <a:cubicBezTo>
                    <a:pt x="3853" y="448"/>
                    <a:pt x="4574" y="1628"/>
                    <a:pt x="4820" y="2841"/>
                  </a:cubicBezTo>
                  <a:cubicBezTo>
                    <a:pt x="4820" y="2841"/>
                    <a:pt x="4820" y="2857"/>
                    <a:pt x="4820" y="2857"/>
                  </a:cubicBezTo>
                  <a:cubicBezTo>
                    <a:pt x="5049" y="4103"/>
                    <a:pt x="4820" y="5349"/>
                    <a:pt x="4885" y="6463"/>
                  </a:cubicBezTo>
                  <a:cubicBezTo>
                    <a:pt x="4836" y="7496"/>
                    <a:pt x="5229" y="8479"/>
                    <a:pt x="5983" y="9184"/>
                  </a:cubicBezTo>
                  <a:cubicBezTo>
                    <a:pt x="6672" y="9791"/>
                    <a:pt x="7557" y="10135"/>
                    <a:pt x="8475" y="10168"/>
                  </a:cubicBezTo>
                  <a:cubicBezTo>
                    <a:pt x="7557" y="10102"/>
                    <a:pt x="6705" y="9741"/>
                    <a:pt x="6033" y="9119"/>
                  </a:cubicBezTo>
                  <a:cubicBezTo>
                    <a:pt x="5328" y="8430"/>
                    <a:pt x="4967" y="7463"/>
                    <a:pt x="5016" y="6480"/>
                  </a:cubicBezTo>
                  <a:cubicBezTo>
                    <a:pt x="4967" y="5381"/>
                    <a:pt x="5213" y="4152"/>
                    <a:pt x="4984" y="2857"/>
                  </a:cubicBezTo>
                  <a:lnTo>
                    <a:pt x="4984" y="2841"/>
                  </a:lnTo>
                  <a:cubicBezTo>
                    <a:pt x="4754" y="1579"/>
                    <a:pt x="3984" y="333"/>
                    <a:pt x="2804" y="71"/>
                  </a:cubicBezTo>
                  <a:cubicBezTo>
                    <a:pt x="2600" y="23"/>
                    <a:pt x="2395" y="0"/>
                    <a:pt x="21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407775" y="612775"/>
              <a:ext cx="58200" cy="52700"/>
            </a:xfrm>
            <a:custGeom>
              <a:avLst/>
              <a:gdLst/>
              <a:ahLst/>
              <a:cxnLst/>
              <a:rect l="l" t="t" r="r" b="b"/>
              <a:pathLst>
                <a:path w="2328" h="2108" extrusionOk="0">
                  <a:moveTo>
                    <a:pt x="1799" y="1"/>
                  </a:moveTo>
                  <a:cubicBezTo>
                    <a:pt x="1325" y="1"/>
                    <a:pt x="1019" y="401"/>
                    <a:pt x="934" y="1096"/>
                  </a:cubicBezTo>
                  <a:cubicBezTo>
                    <a:pt x="918" y="1211"/>
                    <a:pt x="885" y="1325"/>
                    <a:pt x="820" y="1440"/>
                  </a:cubicBezTo>
                  <a:cubicBezTo>
                    <a:pt x="619" y="1766"/>
                    <a:pt x="246" y="1804"/>
                    <a:pt x="81" y="1804"/>
                  </a:cubicBezTo>
                  <a:cubicBezTo>
                    <a:pt x="31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1" y="1856"/>
                    <a:pt x="709" y="2108"/>
                    <a:pt x="1245" y="2108"/>
                  </a:cubicBezTo>
                  <a:cubicBezTo>
                    <a:pt x="1510" y="2108"/>
                    <a:pt x="1766" y="2046"/>
                    <a:pt x="1951" y="1866"/>
                  </a:cubicBezTo>
                  <a:cubicBezTo>
                    <a:pt x="2065" y="1752"/>
                    <a:pt x="2164" y="1604"/>
                    <a:pt x="2213" y="1440"/>
                  </a:cubicBezTo>
                  <a:cubicBezTo>
                    <a:pt x="2328" y="998"/>
                    <a:pt x="2082" y="555"/>
                    <a:pt x="1967" y="391"/>
                  </a:cubicBezTo>
                  <a:cubicBezTo>
                    <a:pt x="1869" y="276"/>
                    <a:pt x="1901" y="96"/>
                    <a:pt x="2033" y="31"/>
                  </a:cubicBezTo>
                  <a:cubicBezTo>
                    <a:pt x="1951" y="11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306550" y="577800"/>
              <a:ext cx="74600" cy="48800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2064" y="0"/>
                  </a:moveTo>
                  <a:cubicBezTo>
                    <a:pt x="349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7" y="1951"/>
                  </a:cubicBezTo>
                  <a:cubicBezTo>
                    <a:pt x="1476" y="1951"/>
                    <a:pt x="1843" y="1308"/>
                    <a:pt x="2049" y="807"/>
                  </a:cubicBezTo>
                  <a:cubicBezTo>
                    <a:pt x="2213" y="413"/>
                    <a:pt x="2557" y="151"/>
                    <a:pt x="2984" y="85"/>
                  </a:cubicBezTo>
                  <a:cubicBezTo>
                    <a:pt x="2633" y="26"/>
                    <a:pt x="2329" y="0"/>
                    <a:pt x="20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277850" y="577300"/>
              <a:ext cx="36500" cy="28350"/>
            </a:xfrm>
            <a:custGeom>
              <a:avLst/>
              <a:gdLst/>
              <a:ahLst/>
              <a:cxnLst/>
              <a:rect l="l" t="t" r="r" b="b"/>
              <a:pathLst>
                <a:path w="1460" h="1134" extrusionOk="0">
                  <a:moveTo>
                    <a:pt x="501" y="0"/>
                  </a:moveTo>
                  <a:cubicBezTo>
                    <a:pt x="449" y="0"/>
                    <a:pt x="396" y="13"/>
                    <a:pt x="345" y="40"/>
                  </a:cubicBezTo>
                  <a:cubicBezTo>
                    <a:pt x="116" y="138"/>
                    <a:pt x="1" y="417"/>
                    <a:pt x="99" y="663"/>
                  </a:cubicBezTo>
                  <a:cubicBezTo>
                    <a:pt x="198" y="876"/>
                    <a:pt x="362" y="1023"/>
                    <a:pt x="575" y="1089"/>
                  </a:cubicBezTo>
                  <a:cubicBezTo>
                    <a:pt x="659" y="1119"/>
                    <a:pt x="743" y="1134"/>
                    <a:pt x="826" y="1134"/>
                  </a:cubicBezTo>
                  <a:cubicBezTo>
                    <a:pt x="968" y="1134"/>
                    <a:pt x="1106" y="1090"/>
                    <a:pt x="1230" y="1007"/>
                  </a:cubicBezTo>
                  <a:cubicBezTo>
                    <a:pt x="1378" y="876"/>
                    <a:pt x="1460" y="696"/>
                    <a:pt x="1460" y="515"/>
                  </a:cubicBezTo>
                  <a:lnTo>
                    <a:pt x="1460" y="515"/>
                  </a:lnTo>
                  <a:cubicBezTo>
                    <a:pt x="1460" y="515"/>
                    <a:pt x="1152" y="896"/>
                    <a:pt x="786" y="896"/>
                  </a:cubicBezTo>
                  <a:cubicBezTo>
                    <a:pt x="765" y="896"/>
                    <a:pt x="744" y="895"/>
                    <a:pt x="722" y="892"/>
                  </a:cubicBezTo>
                  <a:cubicBezTo>
                    <a:pt x="148" y="843"/>
                    <a:pt x="67" y="269"/>
                    <a:pt x="345" y="105"/>
                  </a:cubicBezTo>
                  <a:cubicBezTo>
                    <a:pt x="390" y="79"/>
                    <a:pt x="437" y="67"/>
                    <a:pt x="482" y="67"/>
                  </a:cubicBezTo>
                  <a:cubicBezTo>
                    <a:pt x="603" y="67"/>
                    <a:pt x="710" y="154"/>
                    <a:pt x="722" y="286"/>
                  </a:cubicBezTo>
                  <a:cubicBezTo>
                    <a:pt x="744" y="397"/>
                    <a:pt x="653" y="463"/>
                    <a:pt x="603" y="463"/>
                  </a:cubicBezTo>
                  <a:cubicBezTo>
                    <a:pt x="579" y="463"/>
                    <a:pt x="564" y="448"/>
                    <a:pt x="575" y="417"/>
                  </a:cubicBezTo>
                  <a:cubicBezTo>
                    <a:pt x="587" y="330"/>
                    <a:pt x="553" y="262"/>
                    <a:pt x="479" y="262"/>
                  </a:cubicBezTo>
                  <a:cubicBezTo>
                    <a:pt x="455" y="262"/>
                    <a:pt x="427" y="270"/>
                    <a:pt x="394" y="286"/>
                  </a:cubicBezTo>
                  <a:cubicBezTo>
                    <a:pt x="280" y="351"/>
                    <a:pt x="394" y="532"/>
                    <a:pt x="394" y="532"/>
                  </a:cubicBezTo>
                  <a:cubicBezTo>
                    <a:pt x="447" y="575"/>
                    <a:pt x="507" y="594"/>
                    <a:pt x="565" y="594"/>
                  </a:cubicBezTo>
                  <a:cubicBezTo>
                    <a:pt x="706" y="594"/>
                    <a:pt x="837" y="481"/>
                    <a:pt x="837" y="319"/>
                  </a:cubicBezTo>
                  <a:cubicBezTo>
                    <a:pt x="824" y="131"/>
                    <a:pt x="668" y="0"/>
                    <a:pt x="5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866725" y="613125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1" y="607"/>
                    <a:pt x="443" y="869"/>
                    <a:pt x="295" y="1098"/>
                  </a:cubicBezTo>
                  <a:cubicBezTo>
                    <a:pt x="230" y="1197"/>
                    <a:pt x="164" y="1311"/>
                    <a:pt x="115" y="1426"/>
                  </a:cubicBezTo>
                  <a:cubicBezTo>
                    <a:pt x="0" y="1672"/>
                    <a:pt x="49" y="1967"/>
                    <a:pt x="230" y="2164"/>
                  </a:cubicBezTo>
                  <a:cubicBezTo>
                    <a:pt x="426" y="2426"/>
                    <a:pt x="541" y="2737"/>
                    <a:pt x="574" y="3065"/>
                  </a:cubicBezTo>
                  <a:cubicBezTo>
                    <a:pt x="590" y="3147"/>
                    <a:pt x="607" y="3393"/>
                    <a:pt x="607" y="3393"/>
                  </a:cubicBezTo>
                  <a:cubicBezTo>
                    <a:pt x="623" y="3393"/>
                    <a:pt x="623" y="3131"/>
                    <a:pt x="640" y="3065"/>
                  </a:cubicBezTo>
                  <a:cubicBezTo>
                    <a:pt x="689" y="2737"/>
                    <a:pt x="803" y="2426"/>
                    <a:pt x="984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35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743750" y="540925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1003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591350" y="53445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6" y="197"/>
                    <a:pt x="1885" y="426"/>
                    <a:pt x="1803" y="672"/>
                  </a:cubicBezTo>
                  <a:cubicBezTo>
                    <a:pt x="1672" y="1082"/>
                    <a:pt x="1131" y="1311"/>
                    <a:pt x="558" y="1705"/>
                  </a:cubicBezTo>
                  <a:cubicBezTo>
                    <a:pt x="0" y="2082"/>
                    <a:pt x="82" y="2705"/>
                    <a:pt x="197" y="3032"/>
                  </a:cubicBezTo>
                  <a:cubicBezTo>
                    <a:pt x="263" y="3262"/>
                    <a:pt x="246" y="3524"/>
                    <a:pt x="131" y="3737"/>
                  </a:cubicBezTo>
                  <a:cubicBezTo>
                    <a:pt x="394" y="3491"/>
                    <a:pt x="705" y="3327"/>
                    <a:pt x="1049" y="3245"/>
                  </a:cubicBezTo>
                  <a:cubicBezTo>
                    <a:pt x="1672" y="3049"/>
                    <a:pt x="1639" y="2754"/>
                    <a:pt x="1639" y="2295"/>
                  </a:cubicBezTo>
                  <a:cubicBezTo>
                    <a:pt x="1625" y="1877"/>
                    <a:pt x="1801" y="1852"/>
                    <a:pt x="1843" y="1852"/>
                  </a:cubicBezTo>
                  <a:cubicBezTo>
                    <a:pt x="1849" y="1852"/>
                    <a:pt x="1853" y="1852"/>
                    <a:pt x="1853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6" y="1852"/>
                    <a:pt x="2082" y="2381"/>
                    <a:pt x="2066" y="2672"/>
                  </a:cubicBezTo>
                  <a:cubicBezTo>
                    <a:pt x="2033" y="2983"/>
                    <a:pt x="1935" y="3590"/>
                    <a:pt x="2475" y="4163"/>
                  </a:cubicBezTo>
                  <a:cubicBezTo>
                    <a:pt x="2717" y="4427"/>
                    <a:pt x="3038" y="4517"/>
                    <a:pt x="3356" y="4517"/>
                  </a:cubicBezTo>
                  <a:cubicBezTo>
                    <a:pt x="3750" y="4517"/>
                    <a:pt x="4141" y="4380"/>
                    <a:pt x="4377" y="4262"/>
                  </a:cubicBezTo>
                  <a:cubicBezTo>
                    <a:pt x="4488" y="4216"/>
                    <a:pt x="4601" y="4194"/>
                    <a:pt x="4713" y="4194"/>
                  </a:cubicBezTo>
                  <a:cubicBezTo>
                    <a:pt x="4882" y="4194"/>
                    <a:pt x="5048" y="4245"/>
                    <a:pt x="5196" y="4344"/>
                  </a:cubicBezTo>
                  <a:cubicBezTo>
                    <a:pt x="5065" y="3475"/>
                    <a:pt x="4623" y="3196"/>
                    <a:pt x="4000" y="3131"/>
                  </a:cubicBezTo>
                  <a:cubicBezTo>
                    <a:pt x="3361" y="3065"/>
                    <a:pt x="2508" y="2852"/>
                    <a:pt x="2180" y="1770"/>
                  </a:cubicBezTo>
                  <a:cubicBezTo>
                    <a:pt x="1836" y="705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611825" y="610650"/>
              <a:ext cx="31600" cy="49625"/>
            </a:xfrm>
            <a:custGeom>
              <a:avLst/>
              <a:gdLst/>
              <a:ahLst/>
              <a:cxnLst/>
              <a:rect l="l" t="t" r="r" b="b"/>
              <a:pathLst>
                <a:path w="1264" h="1985" extrusionOk="0">
                  <a:moveTo>
                    <a:pt x="952" y="1"/>
                  </a:moveTo>
                  <a:cubicBezTo>
                    <a:pt x="952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32" y="1361"/>
                    <a:pt x="148" y="1443"/>
                    <a:pt x="165" y="1525"/>
                  </a:cubicBezTo>
                  <a:cubicBezTo>
                    <a:pt x="214" y="1755"/>
                    <a:pt x="247" y="1984"/>
                    <a:pt x="247" y="1984"/>
                  </a:cubicBezTo>
                  <a:cubicBezTo>
                    <a:pt x="247" y="1984"/>
                    <a:pt x="247" y="1853"/>
                    <a:pt x="771" y="1558"/>
                  </a:cubicBezTo>
                  <a:cubicBezTo>
                    <a:pt x="788" y="1558"/>
                    <a:pt x="804" y="1525"/>
                    <a:pt x="820" y="1525"/>
                  </a:cubicBezTo>
                  <a:cubicBezTo>
                    <a:pt x="1263" y="1230"/>
                    <a:pt x="1083" y="820"/>
                    <a:pt x="1001" y="558"/>
                  </a:cubicBezTo>
                  <a:cubicBezTo>
                    <a:pt x="952" y="378"/>
                    <a:pt x="935" y="181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736550" y="1628550"/>
              <a:ext cx="154125" cy="154925"/>
            </a:xfrm>
            <a:custGeom>
              <a:avLst/>
              <a:gdLst/>
              <a:ahLst/>
              <a:cxnLst/>
              <a:rect l="l" t="t" r="r" b="b"/>
              <a:pathLst>
                <a:path w="6165" h="6197" extrusionOk="0">
                  <a:moveTo>
                    <a:pt x="3099" y="1"/>
                  </a:moveTo>
                  <a:cubicBezTo>
                    <a:pt x="3066" y="115"/>
                    <a:pt x="3033" y="230"/>
                    <a:pt x="3017" y="361"/>
                  </a:cubicBezTo>
                  <a:cubicBezTo>
                    <a:pt x="3017" y="361"/>
                    <a:pt x="2935" y="1263"/>
                    <a:pt x="2050" y="1394"/>
                  </a:cubicBezTo>
                  <a:cubicBezTo>
                    <a:pt x="1165" y="1509"/>
                    <a:pt x="591" y="1640"/>
                    <a:pt x="558" y="2295"/>
                  </a:cubicBezTo>
                  <a:cubicBezTo>
                    <a:pt x="528" y="2911"/>
                    <a:pt x="347" y="3238"/>
                    <a:pt x="77" y="3238"/>
                  </a:cubicBezTo>
                  <a:cubicBezTo>
                    <a:pt x="52" y="3238"/>
                    <a:pt x="27" y="3235"/>
                    <a:pt x="1" y="3230"/>
                  </a:cubicBezTo>
                  <a:lnTo>
                    <a:pt x="1" y="3230"/>
                  </a:lnTo>
                  <a:cubicBezTo>
                    <a:pt x="1" y="3230"/>
                    <a:pt x="375" y="3763"/>
                    <a:pt x="973" y="3763"/>
                  </a:cubicBezTo>
                  <a:cubicBezTo>
                    <a:pt x="1094" y="3763"/>
                    <a:pt x="1224" y="3741"/>
                    <a:pt x="1361" y="3689"/>
                  </a:cubicBezTo>
                  <a:cubicBezTo>
                    <a:pt x="2197" y="3377"/>
                    <a:pt x="2132" y="2820"/>
                    <a:pt x="2132" y="2672"/>
                  </a:cubicBezTo>
                  <a:cubicBezTo>
                    <a:pt x="2147" y="2519"/>
                    <a:pt x="2220" y="2309"/>
                    <a:pt x="2363" y="2309"/>
                  </a:cubicBezTo>
                  <a:cubicBezTo>
                    <a:pt x="2373" y="2309"/>
                    <a:pt x="2383" y="2310"/>
                    <a:pt x="2394" y="2312"/>
                  </a:cubicBezTo>
                  <a:cubicBezTo>
                    <a:pt x="2542" y="2345"/>
                    <a:pt x="2624" y="2672"/>
                    <a:pt x="2394" y="2967"/>
                  </a:cubicBezTo>
                  <a:cubicBezTo>
                    <a:pt x="2050" y="3312"/>
                    <a:pt x="2001" y="3853"/>
                    <a:pt x="2296" y="4262"/>
                  </a:cubicBezTo>
                  <a:cubicBezTo>
                    <a:pt x="2640" y="4820"/>
                    <a:pt x="3099" y="6197"/>
                    <a:pt x="3099" y="6197"/>
                  </a:cubicBezTo>
                  <a:cubicBezTo>
                    <a:pt x="3099" y="6197"/>
                    <a:pt x="3541" y="4820"/>
                    <a:pt x="3902" y="4262"/>
                  </a:cubicBezTo>
                  <a:cubicBezTo>
                    <a:pt x="4181" y="3853"/>
                    <a:pt x="4148" y="3312"/>
                    <a:pt x="3804" y="2967"/>
                  </a:cubicBezTo>
                  <a:cubicBezTo>
                    <a:pt x="3558" y="2672"/>
                    <a:pt x="3623" y="2345"/>
                    <a:pt x="3787" y="2312"/>
                  </a:cubicBezTo>
                  <a:cubicBezTo>
                    <a:pt x="3793" y="2311"/>
                    <a:pt x="3799" y="2311"/>
                    <a:pt x="3805" y="2311"/>
                  </a:cubicBezTo>
                  <a:cubicBezTo>
                    <a:pt x="3957" y="2311"/>
                    <a:pt x="4033" y="2514"/>
                    <a:pt x="4033" y="2672"/>
                  </a:cubicBezTo>
                  <a:cubicBezTo>
                    <a:pt x="4050" y="2836"/>
                    <a:pt x="3984" y="3377"/>
                    <a:pt x="4804" y="3689"/>
                  </a:cubicBezTo>
                  <a:cubicBezTo>
                    <a:pt x="4944" y="3741"/>
                    <a:pt x="5076" y="3763"/>
                    <a:pt x="5198" y="3763"/>
                  </a:cubicBezTo>
                  <a:cubicBezTo>
                    <a:pt x="5801" y="3763"/>
                    <a:pt x="6164" y="3230"/>
                    <a:pt x="6164" y="3230"/>
                  </a:cubicBezTo>
                  <a:lnTo>
                    <a:pt x="6164" y="3230"/>
                  </a:lnTo>
                  <a:cubicBezTo>
                    <a:pt x="6139" y="3235"/>
                    <a:pt x="6115" y="3238"/>
                    <a:pt x="6092" y="3238"/>
                  </a:cubicBezTo>
                  <a:cubicBezTo>
                    <a:pt x="5835" y="3238"/>
                    <a:pt x="5653" y="2911"/>
                    <a:pt x="5623" y="2295"/>
                  </a:cubicBezTo>
                  <a:cubicBezTo>
                    <a:pt x="5574" y="1640"/>
                    <a:pt x="5000" y="1509"/>
                    <a:pt x="4132" y="1394"/>
                  </a:cubicBezTo>
                  <a:cubicBezTo>
                    <a:pt x="3246" y="1263"/>
                    <a:pt x="3164" y="361"/>
                    <a:pt x="3164" y="361"/>
                  </a:cubicBezTo>
                  <a:cubicBezTo>
                    <a:pt x="3148" y="247"/>
                    <a:pt x="3132" y="115"/>
                    <a:pt x="3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587400" y="1492700"/>
              <a:ext cx="226625" cy="157925"/>
            </a:xfrm>
            <a:custGeom>
              <a:avLst/>
              <a:gdLst/>
              <a:ahLst/>
              <a:cxnLst/>
              <a:rect l="l" t="t" r="r" b="b"/>
              <a:pathLst>
                <a:path w="9065" h="6317" extrusionOk="0">
                  <a:moveTo>
                    <a:pt x="1997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0" y="2714"/>
                    <a:pt x="459" y="3533"/>
                    <a:pt x="1230" y="3927"/>
                  </a:cubicBezTo>
                  <a:cubicBezTo>
                    <a:pt x="1735" y="4190"/>
                    <a:pt x="2308" y="4297"/>
                    <a:pt x="2887" y="4297"/>
                  </a:cubicBezTo>
                  <a:cubicBezTo>
                    <a:pt x="3210" y="4297"/>
                    <a:pt x="3536" y="4264"/>
                    <a:pt x="3852" y="4205"/>
                  </a:cubicBezTo>
                  <a:cubicBezTo>
                    <a:pt x="4738" y="3959"/>
                    <a:pt x="5557" y="3615"/>
                    <a:pt x="6377" y="3419"/>
                  </a:cubicBezTo>
                  <a:cubicBezTo>
                    <a:pt x="6578" y="3370"/>
                    <a:pt x="6783" y="3346"/>
                    <a:pt x="6984" y="3346"/>
                  </a:cubicBezTo>
                  <a:cubicBezTo>
                    <a:pt x="7599" y="3346"/>
                    <a:pt x="8178" y="3576"/>
                    <a:pt x="8524" y="4058"/>
                  </a:cubicBezTo>
                  <a:cubicBezTo>
                    <a:pt x="8950" y="4631"/>
                    <a:pt x="8999" y="5566"/>
                    <a:pt x="8458" y="5976"/>
                  </a:cubicBezTo>
                  <a:cubicBezTo>
                    <a:pt x="8238" y="6138"/>
                    <a:pt x="7979" y="6212"/>
                    <a:pt x="7731" y="6212"/>
                  </a:cubicBezTo>
                  <a:cubicBezTo>
                    <a:pt x="7351" y="6212"/>
                    <a:pt x="6994" y="6037"/>
                    <a:pt x="6836" y="5730"/>
                  </a:cubicBezTo>
                  <a:cubicBezTo>
                    <a:pt x="6524" y="5222"/>
                    <a:pt x="6770" y="4566"/>
                    <a:pt x="7229" y="4451"/>
                  </a:cubicBezTo>
                  <a:cubicBezTo>
                    <a:pt x="7325" y="4413"/>
                    <a:pt x="7425" y="4394"/>
                    <a:pt x="7523" y="4394"/>
                  </a:cubicBezTo>
                  <a:cubicBezTo>
                    <a:pt x="7762" y="4394"/>
                    <a:pt x="7991" y="4504"/>
                    <a:pt x="8131" y="4713"/>
                  </a:cubicBezTo>
                  <a:cubicBezTo>
                    <a:pt x="8229" y="4894"/>
                    <a:pt x="8245" y="5090"/>
                    <a:pt x="8163" y="5287"/>
                  </a:cubicBezTo>
                  <a:cubicBezTo>
                    <a:pt x="8150" y="5314"/>
                    <a:pt x="8091" y="5398"/>
                    <a:pt x="8044" y="5398"/>
                  </a:cubicBezTo>
                  <a:cubicBezTo>
                    <a:pt x="8034" y="5398"/>
                    <a:pt x="8024" y="5394"/>
                    <a:pt x="8016" y="5385"/>
                  </a:cubicBezTo>
                  <a:cubicBezTo>
                    <a:pt x="7967" y="5320"/>
                    <a:pt x="8016" y="4976"/>
                    <a:pt x="7655" y="4927"/>
                  </a:cubicBezTo>
                  <a:cubicBezTo>
                    <a:pt x="7640" y="4925"/>
                    <a:pt x="7626" y="4924"/>
                    <a:pt x="7611" y="4924"/>
                  </a:cubicBezTo>
                  <a:cubicBezTo>
                    <a:pt x="7269" y="4924"/>
                    <a:pt x="7161" y="5473"/>
                    <a:pt x="7508" y="5615"/>
                  </a:cubicBezTo>
                  <a:cubicBezTo>
                    <a:pt x="7577" y="5648"/>
                    <a:pt x="7651" y="5663"/>
                    <a:pt x="7724" y="5663"/>
                  </a:cubicBezTo>
                  <a:cubicBezTo>
                    <a:pt x="7943" y="5663"/>
                    <a:pt x="8155" y="5525"/>
                    <a:pt x="8229" y="5304"/>
                  </a:cubicBezTo>
                  <a:cubicBezTo>
                    <a:pt x="8229" y="5287"/>
                    <a:pt x="8229" y="5287"/>
                    <a:pt x="8229" y="5271"/>
                  </a:cubicBezTo>
                  <a:cubicBezTo>
                    <a:pt x="8229" y="5254"/>
                    <a:pt x="8229" y="5254"/>
                    <a:pt x="8229" y="5238"/>
                  </a:cubicBezTo>
                  <a:lnTo>
                    <a:pt x="8229" y="5222"/>
                  </a:lnTo>
                  <a:cubicBezTo>
                    <a:pt x="8262" y="5090"/>
                    <a:pt x="8245" y="4959"/>
                    <a:pt x="8213" y="4845"/>
                  </a:cubicBezTo>
                  <a:cubicBezTo>
                    <a:pt x="8100" y="4533"/>
                    <a:pt x="7808" y="4344"/>
                    <a:pt x="7494" y="4344"/>
                  </a:cubicBezTo>
                  <a:cubicBezTo>
                    <a:pt x="7395" y="4344"/>
                    <a:pt x="7294" y="4363"/>
                    <a:pt x="7196" y="4402"/>
                  </a:cubicBezTo>
                  <a:cubicBezTo>
                    <a:pt x="6705" y="4517"/>
                    <a:pt x="6426" y="5222"/>
                    <a:pt x="6754" y="5762"/>
                  </a:cubicBezTo>
                  <a:cubicBezTo>
                    <a:pt x="6927" y="6110"/>
                    <a:pt x="7342" y="6317"/>
                    <a:pt x="7770" y="6317"/>
                  </a:cubicBezTo>
                  <a:cubicBezTo>
                    <a:pt x="8028" y="6317"/>
                    <a:pt x="8291" y="6241"/>
                    <a:pt x="8508" y="6074"/>
                  </a:cubicBezTo>
                  <a:cubicBezTo>
                    <a:pt x="8950" y="5730"/>
                    <a:pt x="9065" y="5140"/>
                    <a:pt x="8917" y="4582"/>
                  </a:cubicBezTo>
                  <a:cubicBezTo>
                    <a:pt x="8819" y="4041"/>
                    <a:pt x="8458" y="3156"/>
                    <a:pt x="7196" y="2878"/>
                  </a:cubicBezTo>
                  <a:cubicBezTo>
                    <a:pt x="7056" y="2848"/>
                    <a:pt x="6912" y="2834"/>
                    <a:pt x="6767" y="2834"/>
                  </a:cubicBezTo>
                  <a:cubicBezTo>
                    <a:pt x="5429" y="2834"/>
                    <a:pt x="3899" y="3973"/>
                    <a:pt x="2316" y="3973"/>
                  </a:cubicBezTo>
                  <a:cubicBezTo>
                    <a:pt x="2086" y="3973"/>
                    <a:pt x="1855" y="3949"/>
                    <a:pt x="1623" y="3894"/>
                  </a:cubicBezTo>
                  <a:cubicBezTo>
                    <a:pt x="1541" y="3877"/>
                    <a:pt x="1443" y="3845"/>
                    <a:pt x="1361" y="3812"/>
                  </a:cubicBezTo>
                  <a:cubicBezTo>
                    <a:pt x="1345" y="3812"/>
                    <a:pt x="1312" y="3796"/>
                    <a:pt x="1295" y="3796"/>
                  </a:cubicBezTo>
                  <a:cubicBezTo>
                    <a:pt x="574" y="3419"/>
                    <a:pt x="148" y="2665"/>
                    <a:pt x="164" y="1861"/>
                  </a:cubicBezTo>
                  <a:cubicBezTo>
                    <a:pt x="187" y="739"/>
                    <a:pt x="1158" y="106"/>
                    <a:pt x="2027" y="106"/>
                  </a:cubicBezTo>
                  <a:cubicBezTo>
                    <a:pt x="2439" y="106"/>
                    <a:pt x="2829" y="249"/>
                    <a:pt x="3082" y="550"/>
                  </a:cubicBezTo>
                  <a:cubicBezTo>
                    <a:pt x="3541" y="1009"/>
                    <a:pt x="3508" y="1763"/>
                    <a:pt x="3000" y="2173"/>
                  </a:cubicBezTo>
                  <a:cubicBezTo>
                    <a:pt x="2935" y="2222"/>
                    <a:pt x="2836" y="2271"/>
                    <a:pt x="2754" y="2288"/>
                  </a:cubicBezTo>
                  <a:cubicBezTo>
                    <a:pt x="2682" y="2307"/>
                    <a:pt x="2609" y="2316"/>
                    <a:pt x="2537" y="2316"/>
                  </a:cubicBezTo>
                  <a:cubicBezTo>
                    <a:pt x="2361" y="2316"/>
                    <a:pt x="2189" y="2261"/>
                    <a:pt x="2049" y="2156"/>
                  </a:cubicBezTo>
                  <a:cubicBezTo>
                    <a:pt x="1918" y="2058"/>
                    <a:pt x="1869" y="1911"/>
                    <a:pt x="1902" y="1763"/>
                  </a:cubicBezTo>
                  <a:lnTo>
                    <a:pt x="1902" y="1763"/>
                  </a:lnTo>
                  <a:cubicBezTo>
                    <a:pt x="1975" y="1846"/>
                    <a:pt x="2073" y="1890"/>
                    <a:pt x="2174" y="1890"/>
                  </a:cubicBezTo>
                  <a:cubicBezTo>
                    <a:pt x="2232" y="1890"/>
                    <a:pt x="2290" y="1875"/>
                    <a:pt x="2344" y="1845"/>
                  </a:cubicBezTo>
                  <a:cubicBezTo>
                    <a:pt x="2590" y="1714"/>
                    <a:pt x="2508" y="1320"/>
                    <a:pt x="2197" y="1222"/>
                  </a:cubicBezTo>
                  <a:cubicBezTo>
                    <a:pt x="2165" y="1212"/>
                    <a:pt x="2134" y="1208"/>
                    <a:pt x="2103" y="1208"/>
                  </a:cubicBezTo>
                  <a:cubicBezTo>
                    <a:pt x="1765" y="1208"/>
                    <a:pt x="1495" y="1751"/>
                    <a:pt x="1885" y="2156"/>
                  </a:cubicBezTo>
                  <a:cubicBezTo>
                    <a:pt x="2044" y="2315"/>
                    <a:pt x="2248" y="2401"/>
                    <a:pt x="2456" y="2401"/>
                  </a:cubicBezTo>
                  <a:cubicBezTo>
                    <a:pt x="2528" y="2401"/>
                    <a:pt x="2601" y="2391"/>
                    <a:pt x="2672" y="2369"/>
                  </a:cubicBezTo>
                  <a:lnTo>
                    <a:pt x="2771" y="2353"/>
                  </a:lnTo>
                  <a:lnTo>
                    <a:pt x="2853" y="2320"/>
                  </a:lnTo>
                  <a:lnTo>
                    <a:pt x="2885" y="2304"/>
                  </a:lnTo>
                  <a:cubicBezTo>
                    <a:pt x="3033" y="2238"/>
                    <a:pt x="3164" y="2140"/>
                    <a:pt x="3246" y="2009"/>
                  </a:cubicBezTo>
                  <a:cubicBezTo>
                    <a:pt x="3574" y="1534"/>
                    <a:pt x="3525" y="911"/>
                    <a:pt x="3148" y="501"/>
                  </a:cubicBezTo>
                  <a:cubicBezTo>
                    <a:pt x="2880" y="163"/>
                    <a:pt x="2452" y="1"/>
                    <a:pt x="19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2625500" y="1582175"/>
              <a:ext cx="161900" cy="92700"/>
            </a:xfrm>
            <a:custGeom>
              <a:avLst/>
              <a:gdLst/>
              <a:ahLst/>
              <a:cxnLst/>
              <a:rect l="l" t="t" r="r" b="b"/>
              <a:pathLst>
                <a:path w="6476" h="3708" extrusionOk="0">
                  <a:moveTo>
                    <a:pt x="5522" y="0"/>
                  </a:moveTo>
                  <a:cubicBezTo>
                    <a:pt x="5269" y="0"/>
                    <a:pt x="4969" y="44"/>
                    <a:pt x="4623" y="167"/>
                  </a:cubicBezTo>
                  <a:cubicBezTo>
                    <a:pt x="3779" y="468"/>
                    <a:pt x="2601" y="1029"/>
                    <a:pt x="1433" y="1029"/>
                  </a:cubicBezTo>
                  <a:cubicBezTo>
                    <a:pt x="946" y="1029"/>
                    <a:pt x="460" y="931"/>
                    <a:pt x="1" y="675"/>
                  </a:cubicBezTo>
                  <a:lnTo>
                    <a:pt x="1" y="675"/>
                  </a:lnTo>
                  <a:cubicBezTo>
                    <a:pt x="1" y="676"/>
                    <a:pt x="583" y="1334"/>
                    <a:pt x="1346" y="1334"/>
                  </a:cubicBezTo>
                  <a:cubicBezTo>
                    <a:pt x="1373" y="1334"/>
                    <a:pt x="1400" y="1333"/>
                    <a:pt x="1427" y="1331"/>
                  </a:cubicBezTo>
                  <a:cubicBezTo>
                    <a:pt x="1951" y="1295"/>
                    <a:pt x="2176" y="1158"/>
                    <a:pt x="2311" y="1158"/>
                  </a:cubicBezTo>
                  <a:cubicBezTo>
                    <a:pt x="2357" y="1158"/>
                    <a:pt x="2393" y="1174"/>
                    <a:pt x="2427" y="1216"/>
                  </a:cubicBezTo>
                  <a:cubicBezTo>
                    <a:pt x="2488" y="1314"/>
                    <a:pt x="2403" y="1366"/>
                    <a:pt x="2262" y="1366"/>
                  </a:cubicBezTo>
                  <a:cubicBezTo>
                    <a:pt x="2213" y="1366"/>
                    <a:pt x="2158" y="1360"/>
                    <a:pt x="2099" y="1348"/>
                  </a:cubicBezTo>
                  <a:cubicBezTo>
                    <a:pt x="2052" y="1330"/>
                    <a:pt x="2001" y="1321"/>
                    <a:pt x="1948" y="1321"/>
                  </a:cubicBezTo>
                  <a:cubicBezTo>
                    <a:pt x="1854" y="1321"/>
                    <a:pt x="1757" y="1350"/>
                    <a:pt x="1673" y="1413"/>
                  </a:cubicBezTo>
                  <a:cubicBezTo>
                    <a:pt x="1514" y="1572"/>
                    <a:pt x="1710" y="2087"/>
                    <a:pt x="1362" y="2087"/>
                  </a:cubicBezTo>
                  <a:cubicBezTo>
                    <a:pt x="1351" y="2087"/>
                    <a:pt x="1340" y="2086"/>
                    <a:pt x="1329" y="2085"/>
                  </a:cubicBezTo>
                  <a:lnTo>
                    <a:pt x="1329" y="2085"/>
                  </a:lnTo>
                  <a:cubicBezTo>
                    <a:pt x="1329" y="2085"/>
                    <a:pt x="1618" y="2459"/>
                    <a:pt x="2049" y="2459"/>
                  </a:cubicBezTo>
                  <a:cubicBezTo>
                    <a:pt x="2189" y="2459"/>
                    <a:pt x="2344" y="2419"/>
                    <a:pt x="2509" y="2315"/>
                  </a:cubicBezTo>
                  <a:cubicBezTo>
                    <a:pt x="3181" y="1872"/>
                    <a:pt x="2820" y="1380"/>
                    <a:pt x="3066" y="1249"/>
                  </a:cubicBezTo>
                  <a:cubicBezTo>
                    <a:pt x="3109" y="1226"/>
                    <a:pt x="3152" y="1216"/>
                    <a:pt x="3192" y="1216"/>
                  </a:cubicBezTo>
                  <a:cubicBezTo>
                    <a:pt x="3378" y="1216"/>
                    <a:pt x="3501" y="1446"/>
                    <a:pt x="3312" y="1675"/>
                  </a:cubicBezTo>
                  <a:cubicBezTo>
                    <a:pt x="3082" y="1938"/>
                    <a:pt x="2214" y="2888"/>
                    <a:pt x="3558" y="3708"/>
                  </a:cubicBezTo>
                  <a:cubicBezTo>
                    <a:pt x="3558" y="3708"/>
                    <a:pt x="3377" y="3249"/>
                    <a:pt x="3738" y="3085"/>
                  </a:cubicBezTo>
                  <a:cubicBezTo>
                    <a:pt x="4099" y="2921"/>
                    <a:pt x="4804" y="2708"/>
                    <a:pt x="4705" y="2200"/>
                  </a:cubicBezTo>
                  <a:cubicBezTo>
                    <a:pt x="4607" y="1708"/>
                    <a:pt x="4246" y="954"/>
                    <a:pt x="4853" y="512"/>
                  </a:cubicBezTo>
                  <a:cubicBezTo>
                    <a:pt x="5199" y="242"/>
                    <a:pt x="5501" y="142"/>
                    <a:pt x="5807" y="142"/>
                  </a:cubicBezTo>
                  <a:cubicBezTo>
                    <a:pt x="6022" y="142"/>
                    <a:pt x="6239" y="191"/>
                    <a:pt x="6475" y="266"/>
                  </a:cubicBezTo>
                  <a:cubicBezTo>
                    <a:pt x="6475" y="266"/>
                    <a:pt x="6144" y="0"/>
                    <a:pt x="5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2655425" y="1490500"/>
              <a:ext cx="90175" cy="63500"/>
            </a:xfrm>
            <a:custGeom>
              <a:avLst/>
              <a:gdLst/>
              <a:ahLst/>
              <a:cxnLst/>
              <a:rect l="l" t="t" r="r" b="b"/>
              <a:pathLst>
                <a:path w="3607" h="2540" extrusionOk="0">
                  <a:moveTo>
                    <a:pt x="1101" y="1"/>
                  </a:moveTo>
                  <a:cubicBezTo>
                    <a:pt x="504" y="1"/>
                    <a:pt x="0" y="130"/>
                    <a:pt x="0" y="130"/>
                  </a:cubicBezTo>
                  <a:cubicBezTo>
                    <a:pt x="0" y="130"/>
                    <a:pt x="951" y="195"/>
                    <a:pt x="1197" y="556"/>
                  </a:cubicBezTo>
                  <a:cubicBezTo>
                    <a:pt x="1377" y="736"/>
                    <a:pt x="1426" y="1015"/>
                    <a:pt x="1345" y="1261"/>
                  </a:cubicBezTo>
                  <a:cubicBezTo>
                    <a:pt x="1312" y="1490"/>
                    <a:pt x="1181" y="2146"/>
                    <a:pt x="2213" y="2162"/>
                  </a:cubicBezTo>
                  <a:cubicBezTo>
                    <a:pt x="3262" y="2162"/>
                    <a:pt x="3098" y="2539"/>
                    <a:pt x="3098" y="2539"/>
                  </a:cubicBezTo>
                  <a:cubicBezTo>
                    <a:pt x="3098" y="2539"/>
                    <a:pt x="3607" y="1769"/>
                    <a:pt x="2738" y="622"/>
                  </a:cubicBezTo>
                  <a:cubicBezTo>
                    <a:pt x="2364" y="126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2620175" y="14236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26"/>
                  </a:cubicBezTo>
                  <a:cubicBezTo>
                    <a:pt x="870" y="2164"/>
                    <a:pt x="1" y="2606"/>
                    <a:pt x="1" y="2606"/>
                  </a:cubicBezTo>
                  <a:cubicBezTo>
                    <a:pt x="574" y="2410"/>
                    <a:pt x="1755" y="2672"/>
                    <a:pt x="2001" y="2016"/>
                  </a:cubicBezTo>
                  <a:cubicBezTo>
                    <a:pt x="2263" y="1344"/>
                    <a:pt x="1624" y="934"/>
                    <a:pt x="1263" y="738"/>
                  </a:cubicBezTo>
                  <a:cubicBezTo>
                    <a:pt x="902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2535775" y="1452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2803" y="1"/>
                  </a:moveTo>
                  <a:cubicBezTo>
                    <a:pt x="2707" y="97"/>
                    <a:pt x="2587" y="136"/>
                    <a:pt x="2463" y="136"/>
                  </a:cubicBezTo>
                  <a:cubicBezTo>
                    <a:pt x="2440" y="136"/>
                    <a:pt x="2417" y="135"/>
                    <a:pt x="2393" y="132"/>
                  </a:cubicBezTo>
                  <a:cubicBezTo>
                    <a:pt x="2331" y="120"/>
                    <a:pt x="2244" y="111"/>
                    <a:pt x="2144" y="111"/>
                  </a:cubicBezTo>
                  <a:cubicBezTo>
                    <a:pt x="1821" y="111"/>
                    <a:pt x="1367" y="213"/>
                    <a:pt x="1230" y="689"/>
                  </a:cubicBezTo>
                  <a:cubicBezTo>
                    <a:pt x="1033" y="1312"/>
                    <a:pt x="1180" y="1705"/>
                    <a:pt x="1393" y="1886"/>
                  </a:cubicBezTo>
                  <a:cubicBezTo>
                    <a:pt x="1607" y="2066"/>
                    <a:pt x="1607" y="2443"/>
                    <a:pt x="1459" y="2492"/>
                  </a:cubicBezTo>
                  <a:cubicBezTo>
                    <a:pt x="1423" y="2510"/>
                    <a:pt x="1387" y="2518"/>
                    <a:pt x="1352" y="2518"/>
                  </a:cubicBezTo>
                  <a:cubicBezTo>
                    <a:pt x="1194" y="2518"/>
                    <a:pt x="1064" y="2355"/>
                    <a:pt x="1131" y="2181"/>
                  </a:cubicBezTo>
                  <a:cubicBezTo>
                    <a:pt x="1206" y="1956"/>
                    <a:pt x="1035" y="1732"/>
                    <a:pt x="805" y="1732"/>
                  </a:cubicBezTo>
                  <a:cubicBezTo>
                    <a:pt x="783" y="1732"/>
                    <a:pt x="761" y="1734"/>
                    <a:pt x="738" y="1738"/>
                  </a:cubicBezTo>
                  <a:cubicBezTo>
                    <a:pt x="677" y="1746"/>
                    <a:pt x="623" y="1750"/>
                    <a:pt x="575" y="1750"/>
                  </a:cubicBezTo>
                  <a:cubicBezTo>
                    <a:pt x="414" y="1750"/>
                    <a:pt x="320" y="1704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35"/>
                  </a:cubicBezTo>
                  <a:cubicBezTo>
                    <a:pt x="1393" y="3361"/>
                    <a:pt x="1738" y="4049"/>
                    <a:pt x="2115" y="4312"/>
                  </a:cubicBezTo>
                  <a:cubicBezTo>
                    <a:pt x="2115" y="4312"/>
                    <a:pt x="1525" y="3345"/>
                    <a:pt x="2082" y="2476"/>
                  </a:cubicBezTo>
                  <a:cubicBezTo>
                    <a:pt x="2639" y="1607"/>
                    <a:pt x="3180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2430450" y="1294075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3" y="1"/>
                  </a:moveTo>
                  <a:cubicBezTo>
                    <a:pt x="2283" y="1"/>
                    <a:pt x="2182" y="7"/>
                    <a:pt x="2082" y="21"/>
                  </a:cubicBezTo>
                  <a:cubicBezTo>
                    <a:pt x="755" y="168"/>
                    <a:pt x="1" y="1988"/>
                    <a:pt x="771" y="3233"/>
                  </a:cubicBezTo>
                  <a:cubicBezTo>
                    <a:pt x="1392" y="4195"/>
                    <a:pt x="2468" y="4489"/>
                    <a:pt x="3442" y="4489"/>
                  </a:cubicBezTo>
                  <a:cubicBezTo>
                    <a:pt x="3548" y="4489"/>
                    <a:pt x="3652" y="4486"/>
                    <a:pt x="3754" y="4479"/>
                  </a:cubicBezTo>
                  <a:cubicBezTo>
                    <a:pt x="3951" y="4479"/>
                    <a:pt x="4197" y="4446"/>
                    <a:pt x="4443" y="4414"/>
                  </a:cubicBezTo>
                  <a:cubicBezTo>
                    <a:pt x="4443" y="4414"/>
                    <a:pt x="4638" y="4383"/>
                    <a:pt x="4933" y="4383"/>
                  </a:cubicBezTo>
                  <a:cubicBezTo>
                    <a:pt x="5420" y="4383"/>
                    <a:pt x="6178" y="4466"/>
                    <a:pt x="6770" y="4905"/>
                  </a:cubicBezTo>
                  <a:cubicBezTo>
                    <a:pt x="7164" y="5250"/>
                    <a:pt x="7426" y="5725"/>
                    <a:pt x="7508" y="6233"/>
                  </a:cubicBezTo>
                  <a:cubicBezTo>
                    <a:pt x="7508" y="6233"/>
                    <a:pt x="7672" y="7430"/>
                    <a:pt x="7098" y="8069"/>
                  </a:cubicBezTo>
                  <a:lnTo>
                    <a:pt x="7065" y="8102"/>
                  </a:lnTo>
                  <a:cubicBezTo>
                    <a:pt x="7065" y="8102"/>
                    <a:pt x="8114" y="7577"/>
                    <a:pt x="7983" y="5987"/>
                  </a:cubicBezTo>
                  <a:cubicBezTo>
                    <a:pt x="7875" y="4666"/>
                    <a:pt x="6825" y="4010"/>
                    <a:pt x="5499" y="4010"/>
                  </a:cubicBezTo>
                  <a:cubicBezTo>
                    <a:pt x="5212" y="4010"/>
                    <a:pt x="4912" y="4041"/>
                    <a:pt x="4607" y="4102"/>
                  </a:cubicBezTo>
                  <a:cubicBezTo>
                    <a:pt x="4105" y="4203"/>
                    <a:pt x="3650" y="4253"/>
                    <a:pt x="3240" y="4253"/>
                  </a:cubicBezTo>
                  <a:cubicBezTo>
                    <a:pt x="2714" y="4253"/>
                    <a:pt x="2264" y="4170"/>
                    <a:pt x="1886" y="4004"/>
                  </a:cubicBezTo>
                  <a:cubicBezTo>
                    <a:pt x="1492" y="3807"/>
                    <a:pt x="1164" y="3512"/>
                    <a:pt x="919" y="3152"/>
                  </a:cubicBezTo>
                  <a:cubicBezTo>
                    <a:pt x="197" y="1988"/>
                    <a:pt x="886" y="299"/>
                    <a:pt x="2099" y="168"/>
                  </a:cubicBezTo>
                  <a:cubicBezTo>
                    <a:pt x="2207" y="150"/>
                    <a:pt x="2316" y="141"/>
                    <a:pt x="2423" y="141"/>
                  </a:cubicBezTo>
                  <a:cubicBezTo>
                    <a:pt x="2886" y="141"/>
                    <a:pt x="3324" y="311"/>
                    <a:pt x="3590" y="644"/>
                  </a:cubicBezTo>
                  <a:cubicBezTo>
                    <a:pt x="3869" y="1037"/>
                    <a:pt x="3935" y="1562"/>
                    <a:pt x="3721" y="2004"/>
                  </a:cubicBezTo>
                  <a:cubicBezTo>
                    <a:pt x="3574" y="2339"/>
                    <a:pt x="3240" y="2543"/>
                    <a:pt x="2881" y="2543"/>
                  </a:cubicBezTo>
                  <a:cubicBezTo>
                    <a:pt x="2801" y="2543"/>
                    <a:pt x="2720" y="2533"/>
                    <a:pt x="2640" y="2512"/>
                  </a:cubicBezTo>
                  <a:cubicBezTo>
                    <a:pt x="2197" y="2398"/>
                    <a:pt x="2017" y="1971"/>
                    <a:pt x="2361" y="1922"/>
                  </a:cubicBezTo>
                  <a:cubicBezTo>
                    <a:pt x="2771" y="1857"/>
                    <a:pt x="2853" y="1512"/>
                    <a:pt x="2705" y="1217"/>
                  </a:cubicBezTo>
                  <a:cubicBezTo>
                    <a:pt x="2644" y="1096"/>
                    <a:pt x="2509" y="1027"/>
                    <a:pt x="2363" y="1027"/>
                  </a:cubicBezTo>
                  <a:cubicBezTo>
                    <a:pt x="2155" y="1027"/>
                    <a:pt x="1927" y="1168"/>
                    <a:pt x="1869" y="1496"/>
                  </a:cubicBezTo>
                  <a:cubicBezTo>
                    <a:pt x="1820" y="1758"/>
                    <a:pt x="1886" y="2037"/>
                    <a:pt x="2082" y="2250"/>
                  </a:cubicBezTo>
                  <a:cubicBezTo>
                    <a:pt x="2250" y="2434"/>
                    <a:pt x="2583" y="2592"/>
                    <a:pt x="2927" y="2592"/>
                  </a:cubicBezTo>
                  <a:cubicBezTo>
                    <a:pt x="3256" y="2592"/>
                    <a:pt x="3595" y="2446"/>
                    <a:pt x="3803" y="2037"/>
                  </a:cubicBezTo>
                  <a:cubicBezTo>
                    <a:pt x="4033" y="1562"/>
                    <a:pt x="4000" y="1004"/>
                    <a:pt x="3689" y="562"/>
                  </a:cubicBezTo>
                  <a:cubicBezTo>
                    <a:pt x="3401" y="178"/>
                    <a:pt x="2895" y="1"/>
                    <a:pt x="23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2608300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2463225" y="1410675"/>
              <a:ext cx="116425" cy="59325"/>
            </a:xfrm>
            <a:custGeom>
              <a:avLst/>
              <a:gdLst/>
              <a:ahLst/>
              <a:cxnLst/>
              <a:rect l="l" t="t" r="r" b="b"/>
              <a:pathLst>
                <a:path w="4657" h="2373" extrusionOk="0">
                  <a:moveTo>
                    <a:pt x="3571" y="0"/>
                  </a:moveTo>
                  <a:cubicBezTo>
                    <a:pt x="3275" y="0"/>
                    <a:pt x="2923" y="41"/>
                    <a:pt x="2525" y="159"/>
                  </a:cubicBezTo>
                  <a:cubicBezTo>
                    <a:pt x="1965" y="319"/>
                    <a:pt x="1489" y="378"/>
                    <a:pt x="1101" y="378"/>
                  </a:cubicBezTo>
                  <a:cubicBezTo>
                    <a:pt x="568" y="378"/>
                    <a:pt x="200" y="266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38" y="641"/>
                    <a:pt x="596" y="1389"/>
                    <a:pt x="1186" y="1389"/>
                  </a:cubicBezTo>
                  <a:cubicBezTo>
                    <a:pt x="1236" y="1389"/>
                    <a:pt x="1289" y="1384"/>
                    <a:pt x="1345" y="1372"/>
                  </a:cubicBezTo>
                  <a:cubicBezTo>
                    <a:pt x="2083" y="1225"/>
                    <a:pt x="1935" y="749"/>
                    <a:pt x="2410" y="618"/>
                  </a:cubicBezTo>
                  <a:cubicBezTo>
                    <a:pt x="2506" y="590"/>
                    <a:pt x="2587" y="578"/>
                    <a:pt x="2654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08" y="886"/>
                    <a:pt x="2751" y="899"/>
                    <a:pt x="2690" y="899"/>
                  </a:cubicBezTo>
                  <a:cubicBezTo>
                    <a:pt x="2621" y="899"/>
                    <a:pt x="2547" y="882"/>
                    <a:pt x="2460" y="864"/>
                  </a:cubicBezTo>
                  <a:cubicBezTo>
                    <a:pt x="2451" y="863"/>
                    <a:pt x="2441" y="863"/>
                    <a:pt x="2431" y="863"/>
                  </a:cubicBezTo>
                  <a:cubicBezTo>
                    <a:pt x="2234" y="863"/>
                    <a:pt x="1812" y="1017"/>
                    <a:pt x="1968" y="1438"/>
                  </a:cubicBezTo>
                  <a:cubicBezTo>
                    <a:pt x="2132" y="1864"/>
                    <a:pt x="2378" y="2225"/>
                    <a:pt x="2099" y="2372"/>
                  </a:cubicBezTo>
                  <a:cubicBezTo>
                    <a:pt x="2099" y="2372"/>
                    <a:pt x="3033" y="2372"/>
                    <a:pt x="3345" y="2110"/>
                  </a:cubicBezTo>
                  <a:cubicBezTo>
                    <a:pt x="3705" y="1848"/>
                    <a:pt x="3853" y="1405"/>
                    <a:pt x="3722" y="979"/>
                  </a:cubicBezTo>
                  <a:cubicBezTo>
                    <a:pt x="3624" y="504"/>
                    <a:pt x="3931" y="196"/>
                    <a:pt x="4398" y="196"/>
                  </a:cubicBezTo>
                  <a:cubicBezTo>
                    <a:pt x="4480" y="196"/>
                    <a:pt x="4566" y="206"/>
                    <a:pt x="4656" y="225"/>
                  </a:cubicBezTo>
                  <a:cubicBezTo>
                    <a:pt x="4656" y="225"/>
                    <a:pt x="4262" y="0"/>
                    <a:pt x="35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2492750" y="13011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0"/>
                  </a:moveTo>
                  <a:lnTo>
                    <a:pt x="1262" y="0"/>
                  </a:lnTo>
                  <a:cubicBezTo>
                    <a:pt x="1688" y="426"/>
                    <a:pt x="1836" y="1082"/>
                    <a:pt x="1639" y="1656"/>
                  </a:cubicBezTo>
                  <a:cubicBezTo>
                    <a:pt x="1406" y="2416"/>
                    <a:pt x="870" y="2608"/>
                    <a:pt x="416" y="2608"/>
                  </a:cubicBezTo>
                  <a:cubicBezTo>
                    <a:pt x="263" y="2608"/>
                    <a:pt x="120" y="2586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28" y="3347"/>
                    <a:pt x="1006" y="3347"/>
                  </a:cubicBezTo>
                  <a:cubicBezTo>
                    <a:pt x="1036" y="3347"/>
                    <a:pt x="1067" y="3346"/>
                    <a:pt x="1098" y="3344"/>
                  </a:cubicBezTo>
                  <a:cubicBezTo>
                    <a:pt x="1951" y="3278"/>
                    <a:pt x="1885" y="2639"/>
                    <a:pt x="1885" y="2344"/>
                  </a:cubicBezTo>
                  <a:cubicBezTo>
                    <a:pt x="1869" y="2065"/>
                    <a:pt x="1852" y="1836"/>
                    <a:pt x="1967" y="1836"/>
                  </a:cubicBezTo>
                  <a:cubicBezTo>
                    <a:pt x="2082" y="1836"/>
                    <a:pt x="2115" y="1951"/>
                    <a:pt x="2049" y="2147"/>
                  </a:cubicBezTo>
                  <a:cubicBezTo>
                    <a:pt x="1983" y="2344"/>
                    <a:pt x="1820" y="2983"/>
                    <a:pt x="2918" y="3082"/>
                  </a:cubicBezTo>
                  <a:cubicBezTo>
                    <a:pt x="2787" y="3000"/>
                    <a:pt x="2754" y="2803"/>
                    <a:pt x="2852" y="2672"/>
                  </a:cubicBezTo>
                  <a:cubicBezTo>
                    <a:pt x="3016" y="2426"/>
                    <a:pt x="3229" y="1967"/>
                    <a:pt x="2492" y="1344"/>
                  </a:cubicBezTo>
                  <a:cubicBezTo>
                    <a:pt x="1770" y="721"/>
                    <a:pt x="1705" y="279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2409550" y="1181725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1" y="286"/>
                    <a:pt x="328" y="843"/>
                    <a:pt x="591" y="1105"/>
                  </a:cubicBezTo>
                  <a:cubicBezTo>
                    <a:pt x="853" y="1368"/>
                    <a:pt x="869" y="2630"/>
                    <a:pt x="738" y="4007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9" y="3302"/>
                    <a:pt x="1935" y="1515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2290300" y="1156400"/>
              <a:ext cx="213950" cy="255000"/>
            </a:xfrm>
            <a:custGeom>
              <a:avLst/>
              <a:gdLst/>
              <a:ahLst/>
              <a:cxnLst/>
              <a:rect l="l" t="t" r="r" b="b"/>
              <a:pathLst>
                <a:path w="8558" h="10200" extrusionOk="0">
                  <a:moveTo>
                    <a:pt x="2261" y="0"/>
                  </a:moveTo>
                  <a:cubicBezTo>
                    <a:pt x="1357" y="0"/>
                    <a:pt x="511" y="471"/>
                    <a:pt x="296" y="1184"/>
                  </a:cubicBezTo>
                  <a:cubicBezTo>
                    <a:pt x="1" y="1971"/>
                    <a:pt x="411" y="2676"/>
                    <a:pt x="820" y="2905"/>
                  </a:cubicBezTo>
                  <a:cubicBezTo>
                    <a:pt x="1040" y="3051"/>
                    <a:pt x="1297" y="3114"/>
                    <a:pt x="1551" y="3114"/>
                  </a:cubicBezTo>
                  <a:cubicBezTo>
                    <a:pt x="2093" y="3114"/>
                    <a:pt x="2616" y="2826"/>
                    <a:pt x="2705" y="2446"/>
                  </a:cubicBezTo>
                  <a:cubicBezTo>
                    <a:pt x="2849" y="2043"/>
                    <a:pt x="2551" y="1652"/>
                    <a:pt x="2165" y="1652"/>
                  </a:cubicBezTo>
                  <a:cubicBezTo>
                    <a:pt x="2111" y="1652"/>
                    <a:pt x="2056" y="1660"/>
                    <a:pt x="2001" y="1676"/>
                  </a:cubicBezTo>
                  <a:cubicBezTo>
                    <a:pt x="1673" y="1741"/>
                    <a:pt x="1476" y="2086"/>
                    <a:pt x="1607" y="2397"/>
                  </a:cubicBezTo>
                  <a:cubicBezTo>
                    <a:pt x="1683" y="2649"/>
                    <a:pt x="1972" y="2678"/>
                    <a:pt x="2101" y="2678"/>
                  </a:cubicBezTo>
                  <a:cubicBezTo>
                    <a:pt x="2140" y="2678"/>
                    <a:pt x="2164" y="2676"/>
                    <a:pt x="2164" y="2676"/>
                  </a:cubicBezTo>
                  <a:lnTo>
                    <a:pt x="2164" y="2676"/>
                  </a:lnTo>
                  <a:cubicBezTo>
                    <a:pt x="2100" y="2843"/>
                    <a:pt x="1883" y="2967"/>
                    <a:pt x="1623" y="2967"/>
                  </a:cubicBezTo>
                  <a:cubicBezTo>
                    <a:pt x="1424" y="2967"/>
                    <a:pt x="1200" y="2894"/>
                    <a:pt x="1001" y="2708"/>
                  </a:cubicBezTo>
                  <a:cubicBezTo>
                    <a:pt x="574" y="2331"/>
                    <a:pt x="476" y="1086"/>
                    <a:pt x="1197" y="512"/>
                  </a:cubicBezTo>
                  <a:cubicBezTo>
                    <a:pt x="1522" y="276"/>
                    <a:pt x="1912" y="146"/>
                    <a:pt x="2309" y="146"/>
                  </a:cubicBezTo>
                  <a:cubicBezTo>
                    <a:pt x="2354" y="146"/>
                    <a:pt x="2398" y="148"/>
                    <a:pt x="2443" y="151"/>
                  </a:cubicBezTo>
                  <a:cubicBezTo>
                    <a:pt x="2574" y="168"/>
                    <a:pt x="2705" y="184"/>
                    <a:pt x="2836" y="217"/>
                  </a:cubicBezTo>
                  <a:cubicBezTo>
                    <a:pt x="3935" y="463"/>
                    <a:pt x="4656" y="1659"/>
                    <a:pt x="4885" y="2889"/>
                  </a:cubicBezTo>
                  <a:cubicBezTo>
                    <a:pt x="5115" y="4118"/>
                    <a:pt x="4885" y="5380"/>
                    <a:pt x="4951" y="6495"/>
                  </a:cubicBezTo>
                  <a:cubicBezTo>
                    <a:pt x="4902" y="7511"/>
                    <a:pt x="5312" y="8495"/>
                    <a:pt x="6049" y="9199"/>
                  </a:cubicBezTo>
                  <a:cubicBezTo>
                    <a:pt x="6738" y="9822"/>
                    <a:pt x="7623" y="10166"/>
                    <a:pt x="8557" y="10199"/>
                  </a:cubicBezTo>
                  <a:cubicBezTo>
                    <a:pt x="7639" y="10134"/>
                    <a:pt x="6754" y="9757"/>
                    <a:pt x="6082" y="9134"/>
                  </a:cubicBezTo>
                  <a:cubicBezTo>
                    <a:pt x="5377" y="8429"/>
                    <a:pt x="5017" y="7462"/>
                    <a:pt x="5082" y="6478"/>
                  </a:cubicBezTo>
                  <a:cubicBezTo>
                    <a:pt x="5033" y="5380"/>
                    <a:pt x="5279" y="4135"/>
                    <a:pt x="5033" y="2840"/>
                  </a:cubicBezTo>
                  <a:cubicBezTo>
                    <a:pt x="4803" y="1577"/>
                    <a:pt x="4049" y="315"/>
                    <a:pt x="2853" y="69"/>
                  </a:cubicBezTo>
                  <a:cubicBezTo>
                    <a:pt x="2657" y="23"/>
                    <a:pt x="2457" y="0"/>
                    <a:pt x="22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2339475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1814" y="1"/>
                  </a:moveTo>
                  <a:cubicBezTo>
                    <a:pt x="1335" y="1"/>
                    <a:pt x="1035" y="390"/>
                    <a:pt x="935" y="1091"/>
                  </a:cubicBezTo>
                  <a:cubicBezTo>
                    <a:pt x="854" y="1742"/>
                    <a:pt x="267" y="1798"/>
                    <a:pt x="67" y="1798"/>
                  </a:cubicBezTo>
                  <a:cubicBezTo>
                    <a:pt x="26" y="1798"/>
                    <a:pt x="1" y="1796"/>
                    <a:pt x="1" y="1796"/>
                  </a:cubicBezTo>
                  <a:lnTo>
                    <a:pt x="1" y="1796"/>
                  </a:lnTo>
                  <a:cubicBezTo>
                    <a:pt x="132" y="1851"/>
                    <a:pt x="717" y="2103"/>
                    <a:pt x="1253" y="2103"/>
                  </a:cubicBezTo>
                  <a:cubicBezTo>
                    <a:pt x="1518" y="2103"/>
                    <a:pt x="1772" y="2041"/>
                    <a:pt x="1951" y="1862"/>
                  </a:cubicBezTo>
                  <a:cubicBezTo>
                    <a:pt x="2509" y="1304"/>
                    <a:pt x="2132" y="616"/>
                    <a:pt x="1968" y="386"/>
                  </a:cubicBezTo>
                  <a:cubicBezTo>
                    <a:pt x="1869" y="272"/>
                    <a:pt x="1902" y="91"/>
                    <a:pt x="2033" y="26"/>
                  </a:cubicBezTo>
                  <a:cubicBezTo>
                    <a:pt x="1956" y="9"/>
                    <a:pt x="1883" y="1"/>
                    <a:pt x="18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2278425" y="1196225"/>
              <a:ext cx="120100" cy="136900"/>
            </a:xfrm>
            <a:custGeom>
              <a:avLst/>
              <a:gdLst/>
              <a:ahLst/>
              <a:cxnLst/>
              <a:rect l="l" t="t" r="r" b="b"/>
              <a:pathLst>
                <a:path w="4804" h="5476" extrusionOk="0">
                  <a:moveTo>
                    <a:pt x="459" y="1"/>
                  </a:moveTo>
                  <a:lnTo>
                    <a:pt x="459" y="1"/>
                  </a:lnTo>
                  <a:cubicBezTo>
                    <a:pt x="0" y="804"/>
                    <a:pt x="230" y="2115"/>
                    <a:pt x="869" y="3017"/>
                  </a:cubicBezTo>
                  <a:cubicBezTo>
                    <a:pt x="1350" y="3700"/>
                    <a:pt x="2123" y="3778"/>
                    <a:pt x="2451" y="3778"/>
                  </a:cubicBezTo>
                  <a:cubicBezTo>
                    <a:pt x="2548" y="3778"/>
                    <a:pt x="2607" y="3771"/>
                    <a:pt x="2607" y="3771"/>
                  </a:cubicBezTo>
                  <a:cubicBezTo>
                    <a:pt x="2328" y="3689"/>
                    <a:pt x="2279" y="3361"/>
                    <a:pt x="2476" y="3115"/>
                  </a:cubicBezTo>
                  <a:cubicBezTo>
                    <a:pt x="2623" y="2968"/>
                    <a:pt x="2590" y="2705"/>
                    <a:pt x="2410" y="2591"/>
                  </a:cubicBezTo>
                  <a:cubicBezTo>
                    <a:pt x="2279" y="2542"/>
                    <a:pt x="2017" y="2312"/>
                    <a:pt x="2246" y="2181"/>
                  </a:cubicBezTo>
                  <a:cubicBezTo>
                    <a:pt x="2274" y="2163"/>
                    <a:pt x="2305" y="2154"/>
                    <a:pt x="2337" y="2154"/>
                  </a:cubicBezTo>
                  <a:cubicBezTo>
                    <a:pt x="2572" y="2154"/>
                    <a:pt x="2896" y="2595"/>
                    <a:pt x="2853" y="3099"/>
                  </a:cubicBezTo>
                  <a:cubicBezTo>
                    <a:pt x="2803" y="3673"/>
                    <a:pt x="3082" y="3836"/>
                    <a:pt x="3475" y="4131"/>
                  </a:cubicBezTo>
                  <a:cubicBezTo>
                    <a:pt x="3869" y="4410"/>
                    <a:pt x="3639" y="4935"/>
                    <a:pt x="3639" y="4935"/>
                  </a:cubicBezTo>
                  <a:cubicBezTo>
                    <a:pt x="4361" y="4525"/>
                    <a:pt x="4197" y="3853"/>
                    <a:pt x="4098" y="3705"/>
                  </a:cubicBezTo>
                  <a:cubicBezTo>
                    <a:pt x="4016" y="3541"/>
                    <a:pt x="3836" y="3296"/>
                    <a:pt x="4065" y="3197"/>
                  </a:cubicBezTo>
                  <a:cubicBezTo>
                    <a:pt x="4080" y="3190"/>
                    <a:pt x="4093" y="3186"/>
                    <a:pt x="4106" y="3186"/>
                  </a:cubicBezTo>
                  <a:cubicBezTo>
                    <a:pt x="4291" y="3186"/>
                    <a:pt x="4376" y="3914"/>
                    <a:pt x="4361" y="4541"/>
                  </a:cubicBezTo>
                  <a:cubicBezTo>
                    <a:pt x="4328" y="4918"/>
                    <a:pt x="4508" y="5262"/>
                    <a:pt x="4803" y="5476"/>
                  </a:cubicBezTo>
                  <a:cubicBezTo>
                    <a:pt x="4672" y="5148"/>
                    <a:pt x="4606" y="4804"/>
                    <a:pt x="4623" y="4443"/>
                  </a:cubicBezTo>
                  <a:cubicBezTo>
                    <a:pt x="4606" y="3935"/>
                    <a:pt x="4705" y="3017"/>
                    <a:pt x="3803" y="2394"/>
                  </a:cubicBezTo>
                  <a:cubicBezTo>
                    <a:pt x="2902" y="1771"/>
                    <a:pt x="1787" y="2050"/>
                    <a:pt x="1000" y="1476"/>
                  </a:cubicBezTo>
                  <a:cubicBezTo>
                    <a:pt x="541" y="1148"/>
                    <a:pt x="328" y="558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2238275" y="1157200"/>
              <a:ext cx="74600" cy="49225"/>
            </a:xfrm>
            <a:custGeom>
              <a:avLst/>
              <a:gdLst/>
              <a:ahLst/>
              <a:cxnLst/>
              <a:rect l="l" t="t" r="r" b="b"/>
              <a:pathLst>
                <a:path w="2984" h="1969" extrusionOk="0">
                  <a:moveTo>
                    <a:pt x="2056" y="1"/>
                  </a:moveTo>
                  <a:cubicBezTo>
                    <a:pt x="348" y="1"/>
                    <a:pt x="312" y="1082"/>
                    <a:pt x="312" y="1365"/>
                  </a:cubicBezTo>
                  <a:cubicBezTo>
                    <a:pt x="312" y="1562"/>
                    <a:pt x="180" y="1742"/>
                    <a:pt x="0" y="1808"/>
                  </a:cubicBezTo>
                  <a:cubicBezTo>
                    <a:pt x="271" y="1920"/>
                    <a:pt x="508" y="1969"/>
                    <a:pt x="716" y="1969"/>
                  </a:cubicBezTo>
                  <a:cubicBezTo>
                    <a:pt x="1475" y="1969"/>
                    <a:pt x="1843" y="1323"/>
                    <a:pt x="2049" y="808"/>
                  </a:cubicBezTo>
                  <a:cubicBezTo>
                    <a:pt x="2213" y="414"/>
                    <a:pt x="2557" y="136"/>
                    <a:pt x="2983" y="87"/>
                  </a:cubicBezTo>
                  <a:cubicBezTo>
                    <a:pt x="2629" y="27"/>
                    <a:pt x="2322" y="1"/>
                    <a:pt x="205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2209575" y="1156950"/>
              <a:ext cx="36500" cy="28250"/>
            </a:xfrm>
            <a:custGeom>
              <a:avLst/>
              <a:gdLst/>
              <a:ahLst/>
              <a:cxnLst/>
              <a:rect l="l" t="t" r="r" b="b"/>
              <a:pathLst>
                <a:path w="1460" h="1130" extrusionOk="0">
                  <a:moveTo>
                    <a:pt x="492" y="0"/>
                  </a:moveTo>
                  <a:cubicBezTo>
                    <a:pt x="444" y="0"/>
                    <a:pt x="394" y="10"/>
                    <a:pt x="345" y="31"/>
                  </a:cubicBezTo>
                  <a:cubicBezTo>
                    <a:pt x="115" y="146"/>
                    <a:pt x="1" y="424"/>
                    <a:pt x="115" y="654"/>
                  </a:cubicBezTo>
                  <a:cubicBezTo>
                    <a:pt x="197" y="867"/>
                    <a:pt x="361" y="1015"/>
                    <a:pt x="591" y="1080"/>
                  </a:cubicBezTo>
                  <a:cubicBezTo>
                    <a:pt x="674" y="1112"/>
                    <a:pt x="762" y="1129"/>
                    <a:pt x="850" y="1129"/>
                  </a:cubicBezTo>
                  <a:cubicBezTo>
                    <a:pt x="986" y="1129"/>
                    <a:pt x="1120" y="1088"/>
                    <a:pt x="1230" y="998"/>
                  </a:cubicBezTo>
                  <a:cubicBezTo>
                    <a:pt x="1378" y="883"/>
                    <a:pt x="1460" y="703"/>
                    <a:pt x="1460" y="506"/>
                  </a:cubicBezTo>
                  <a:lnTo>
                    <a:pt x="1460" y="506"/>
                  </a:lnTo>
                  <a:cubicBezTo>
                    <a:pt x="1459" y="507"/>
                    <a:pt x="1140" y="902"/>
                    <a:pt x="780" y="902"/>
                  </a:cubicBezTo>
                  <a:cubicBezTo>
                    <a:pt x="766" y="902"/>
                    <a:pt x="752" y="901"/>
                    <a:pt x="738" y="900"/>
                  </a:cubicBezTo>
                  <a:cubicBezTo>
                    <a:pt x="165" y="851"/>
                    <a:pt x="83" y="261"/>
                    <a:pt x="345" y="113"/>
                  </a:cubicBezTo>
                  <a:cubicBezTo>
                    <a:pt x="393" y="84"/>
                    <a:pt x="443" y="71"/>
                    <a:pt x="492" y="71"/>
                  </a:cubicBezTo>
                  <a:cubicBezTo>
                    <a:pt x="610" y="71"/>
                    <a:pt x="715" y="149"/>
                    <a:pt x="738" y="277"/>
                  </a:cubicBezTo>
                  <a:cubicBezTo>
                    <a:pt x="749" y="388"/>
                    <a:pt x="662" y="454"/>
                    <a:pt x="610" y="454"/>
                  </a:cubicBezTo>
                  <a:cubicBezTo>
                    <a:pt x="586" y="454"/>
                    <a:pt x="569" y="440"/>
                    <a:pt x="574" y="408"/>
                  </a:cubicBezTo>
                  <a:cubicBezTo>
                    <a:pt x="587" y="334"/>
                    <a:pt x="553" y="270"/>
                    <a:pt x="480" y="270"/>
                  </a:cubicBezTo>
                  <a:cubicBezTo>
                    <a:pt x="456" y="270"/>
                    <a:pt x="427" y="277"/>
                    <a:pt x="394" y="293"/>
                  </a:cubicBezTo>
                  <a:cubicBezTo>
                    <a:pt x="279" y="359"/>
                    <a:pt x="394" y="523"/>
                    <a:pt x="394" y="523"/>
                  </a:cubicBezTo>
                  <a:cubicBezTo>
                    <a:pt x="447" y="566"/>
                    <a:pt x="508" y="586"/>
                    <a:pt x="567" y="586"/>
                  </a:cubicBezTo>
                  <a:cubicBezTo>
                    <a:pt x="706" y="586"/>
                    <a:pt x="837" y="476"/>
                    <a:pt x="837" y="326"/>
                  </a:cubicBezTo>
                  <a:cubicBezTo>
                    <a:pt x="824" y="133"/>
                    <a:pt x="669" y="0"/>
                    <a:pt x="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2714025" y="1337700"/>
              <a:ext cx="99600" cy="218800"/>
            </a:xfrm>
            <a:custGeom>
              <a:avLst/>
              <a:gdLst/>
              <a:ahLst/>
              <a:cxnLst/>
              <a:rect l="l" t="t" r="r" b="b"/>
              <a:pathLst>
                <a:path w="3984" h="8752" extrusionOk="0">
                  <a:moveTo>
                    <a:pt x="1948" y="0"/>
                  </a:moveTo>
                  <a:cubicBezTo>
                    <a:pt x="1780" y="0"/>
                    <a:pt x="1609" y="26"/>
                    <a:pt x="1443" y="79"/>
                  </a:cubicBezTo>
                  <a:cubicBezTo>
                    <a:pt x="689" y="276"/>
                    <a:pt x="132" y="915"/>
                    <a:pt x="66" y="1702"/>
                  </a:cubicBezTo>
                  <a:cubicBezTo>
                    <a:pt x="0" y="2505"/>
                    <a:pt x="410" y="3291"/>
                    <a:pt x="1000" y="3849"/>
                  </a:cubicBezTo>
                  <a:cubicBezTo>
                    <a:pt x="1590" y="4439"/>
                    <a:pt x="2361" y="4718"/>
                    <a:pt x="2902" y="5226"/>
                  </a:cubicBezTo>
                  <a:cubicBezTo>
                    <a:pt x="3426" y="5701"/>
                    <a:pt x="3754" y="6357"/>
                    <a:pt x="3820" y="7061"/>
                  </a:cubicBezTo>
                  <a:cubicBezTo>
                    <a:pt x="3836" y="7734"/>
                    <a:pt x="3492" y="8406"/>
                    <a:pt x="2918" y="8586"/>
                  </a:cubicBezTo>
                  <a:cubicBezTo>
                    <a:pt x="2792" y="8629"/>
                    <a:pt x="2662" y="8649"/>
                    <a:pt x="2535" y="8649"/>
                  </a:cubicBezTo>
                  <a:cubicBezTo>
                    <a:pt x="2086" y="8649"/>
                    <a:pt x="1669" y="8396"/>
                    <a:pt x="1541" y="8012"/>
                  </a:cubicBezTo>
                  <a:cubicBezTo>
                    <a:pt x="1328" y="7570"/>
                    <a:pt x="1541" y="7045"/>
                    <a:pt x="1984" y="6848"/>
                  </a:cubicBezTo>
                  <a:cubicBezTo>
                    <a:pt x="2082" y="6816"/>
                    <a:pt x="2164" y="6799"/>
                    <a:pt x="2262" y="6799"/>
                  </a:cubicBezTo>
                  <a:cubicBezTo>
                    <a:pt x="2262" y="6799"/>
                    <a:pt x="2291" y="6796"/>
                    <a:pt x="2336" y="6796"/>
                  </a:cubicBezTo>
                  <a:cubicBezTo>
                    <a:pt x="2472" y="6796"/>
                    <a:pt x="2758" y="6824"/>
                    <a:pt x="2869" y="7045"/>
                  </a:cubicBezTo>
                  <a:cubicBezTo>
                    <a:pt x="2869" y="7045"/>
                    <a:pt x="2888" y="7094"/>
                    <a:pt x="2860" y="7094"/>
                  </a:cubicBezTo>
                  <a:cubicBezTo>
                    <a:pt x="2851" y="7094"/>
                    <a:pt x="2839" y="7089"/>
                    <a:pt x="2820" y="7078"/>
                  </a:cubicBezTo>
                  <a:cubicBezTo>
                    <a:pt x="2753" y="7038"/>
                    <a:pt x="2681" y="7020"/>
                    <a:pt x="2609" y="7020"/>
                  </a:cubicBezTo>
                  <a:cubicBezTo>
                    <a:pt x="2504" y="7020"/>
                    <a:pt x="2399" y="7059"/>
                    <a:pt x="2312" y="7127"/>
                  </a:cubicBezTo>
                  <a:cubicBezTo>
                    <a:pt x="2066" y="7373"/>
                    <a:pt x="2131" y="7783"/>
                    <a:pt x="2443" y="7947"/>
                  </a:cubicBezTo>
                  <a:cubicBezTo>
                    <a:pt x="2521" y="7984"/>
                    <a:pt x="2604" y="8002"/>
                    <a:pt x="2686" y="8002"/>
                  </a:cubicBezTo>
                  <a:cubicBezTo>
                    <a:pt x="2996" y="8002"/>
                    <a:pt x="3277" y="7735"/>
                    <a:pt x="3148" y="7242"/>
                  </a:cubicBezTo>
                  <a:cubicBezTo>
                    <a:pt x="3046" y="6923"/>
                    <a:pt x="2752" y="6706"/>
                    <a:pt x="2424" y="6706"/>
                  </a:cubicBezTo>
                  <a:cubicBezTo>
                    <a:pt x="2382" y="6706"/>
                    <a:pt x="2338" y="6710"/>
                    <a:pt x="2295" y="6717"/>
                  </a:cubicBezTo>
                  <a:cubicBezTo>
                    <a:pt x="2180" y="6717"/>
                    <a:pt x="2049" y="6734"/>
                    <a:pt x="1951" y="6799"/>
                  </a:cubicBezTo>
                  <a:cubicBezTo>
                    <a:pt x="1492" y="7012"/>
                    <a:pt x="1279" y="7553"/>
                    <a:pt x="1476" y="8029"/>
                  </a:cubicBezTo>
                  <a:cubicBezTo>
                    <a:pt x="1604" y="8466"/>
                    <a:pt x="2066" y="8752"/>
                    <a:pt x="2552" y="8752"/>
                  </a:cubicBezTo>
                  <a:cubicBezTo>
                    <a:pt x="2685" y="8752"/>
                    <a:pt x="2820" y="8730"/>
                    <a:pt x="2951" y="8684"/>
                  </a:cubicBezTo>
                  <a:cubicBezTo>
                    <a:pt x="3606" y="8504"/>
                    <a:pt x="3983" y="7766"/>
                    <a:pt x="3967" y="7045"/>
                  </a:cubicBezTo>
                  <a:cubicBezTo>
                    <a:pt x="3918" y="6291"/>
                    <a:pt x="3574" y="5586"/>
                    <a:pt x="3016" y="5078"/>
                  </a:cubicBezTo>
                  <a:cubicBezTo>
                    <a:pt x="2443" y="4537"/>
                    <a:pt x="1672" y="4259"/>
                    <a:pt x="1131" y="3701"/>
                  </a:cubicBezTo>
                  <a:cubicBezTo>
                    <a:pt x="574" y="3144"/>
                    <a:pt x="181" y="2423"/>
                    <a:pt x="230" y="1702"/>
                  </a:cubicBezTo>
                  <a:cubicBezTo>
                    <a:pt x="263" y="1243"/>
                    <a:pt x="476" y="833"/>
                    <a:pt x="820" y="538"/>
                  </a:cubicBezTo>
                  <a:cubicBezTo>
                    <a:pt x="984" y="423"/>
                    <a:pt x="1164" y="341"/>
                    <a:pt x="1344" y="276"/>
                  </a:cubicBezTo>
                  <a:cubicBezTo>
                    <a:pt x="1492" y="235"/>
                    <a:pt x="1644" y="214"/>
                    <a:pt x="1795" y="214"/>
                  </a:cubicBezTo>
                  <a:cubicBezTo>
                    <a:pt x="1947" y="214"/>
                    <a:pt x="2098" y="235"/>
                    <a:pt x="2246" y="276"/>
                  </a:cubicBezTo>
                  <a:cubicBezTo>
                    <a:pt x="3262" y="538"/>
                    <a:pt x="3590" y="1915"/>
                    <a:pt x="2902" y="2554"/>
                  </a:cubicBezTo>
                  <a:cubicBezTo>
                    <a:pt x="2771" y="2701"/>
                    <a:pt x="2590" y="2783"/>
                    <a:pt x="2394" y="2833"/>
                  </a:cubicBezTo>
                  <a:cubicBezTo>
                    <a:pt x="2334" y="2841"/>
                    <a:pt x="2278" y="2845"/>
                    <a:pt x="2225" y="2845"/>
                  </a:cubicBezTo>
                  <a:cubicBezTo>
                    <a:pt x="1759" y="2845"/>
                    <a:pt x="1513" y="2548"/>
                    <a:pt x="1558" y="2357"/>
                  </a:cubicBezTo>
                  <a:cubicBezTo>
                    <a:pt x="1558" y="2357"/>
                    <a:pt x="1558" y="2324"/>
                    <a:pt x="1623" y="2324"/>
                  </a:cubicBezTo>
                  <a:cubicBezTo>
                    <a:pt x="1634" y="2324"/>
                    <a:pt x="1655" y="2325"/>
                    <a:pt x="1682" y="2325"/>
                  </a:cubicBezTo>
                  <a:cubicBezTo>
                    <a:pt x="1818" y="2325"/>
                    <a:pt x="2126" y="2303"/>
                    <a:pt x="2262" y="2029"/>
                  </a:cubicBezTo>
                  <a:cubicBezTo>
                    <a:pt x="2382" y="1659"/>
                    <a:pt x="2094" y="1331"/>
                    <a:pt x="1763" y="1331"/>
                  </a:cubicBezTo>
                  <a:cubicBezTo>
                    <a:pt x="1685" y="1331"/>
                    <a:pt x="1604" y="1349"/>
                    <a:pt x="1525" y="1390"/>
                  </a:cubicBezTo>
                  <a:cubicBezTo>
                    <a:pt x="902" y="1767"/>
                    <a:pt x="1049" y="2701"/>
                    <a:pt x="1754" y="2882"/>
                  </a:cubicBezTo>
                  <a:cubicBezTo>
                    <a:pt x="1928" y="2961"/>
                    <a:pt x="2111" y="3000"/>
                    <a:pt x="2291" y="3000"/>
                  </a:cubicBezTo>
                  <a:cubicBezTo>
                    <a:pt x="2741" y="3000"/>
                    <a:pt x="3176" y="2762"/>
                    <a:pt x="3410" y="2341"/>
                  </a:cubicBezTo>
                  <a:cubicBezTo>
                    <a:pt x="3672" y="1800"/>
                    <a:pt x="3623" y="1161"/>
                    <a:pt x="3279" y="669"/>
                  </a:cubicBezTo>
                  <a:cubicBezTo>
                    <a:pt x="2958" y="237"/>
                    <a:pt x="2461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2768925" y="1420800"/>
              <a:ext cx="42975" cy="60250"/>
            </a:xfrm>
            <a:custGeom>
              <a:avLst/>
              <a:gdLst/>
              <a:ahLst/>
              <a:cxnLst/>
              <a:rect l="l" t="t" r="r" b="b"/>
              <a:pathLst>
                <a:path w="1719" h="2410" extrusionOk="0">
                  <a:moveTo>
                    <a:pt x="198" y="0"/>
                  </a:moveTo>
                  <a:lnTo>
                    <a:pt x="198" y="0"/>
                  </a:lnTo>
                  <a:cubicBezTo>
                    <a:pt x="214" y="164"/>
                    <a:pt x="181" y="328"/>
                    <a:pt x="116" y="476"/>
                  </a:cubicBezTo>
                  <a:cubicBezTo>
                    <a:pt x="1" y="853"/>
                    <a:pt x="329" y="1115"/>
                    <a:pt x="952" y="1410"/>
                  </a:cubicBezTo>
                  <a:cubicBezTo>
                    <a:pt x="1329" y="1607"/>
                    <a:pt x="1607" y="1984"/>
                    <a:pt x="1656" y="2410"/>
                  </a:cubicBezTo>
                  <a:cubicBezTo>
                    <a:pt x="1718" y="514"/>
                    <a:pt x="982" y="343"/>
                    <a:pt x="731" y="343"/>
                  </a:cubicBezTo>
                  <a:cubicBezTo>
                    <a:pt x="715" y="343"/>
                    <a:pt x="701" y="344"/>
                    <a:pt x="689" y="344"/>
                  </a:cubicBezTo>
                  <a:cubicBezTo>
                    <a:pt x="493" y="344"/>
                    <a:pt x="378" y="263"/>
                    <a:pt x="361" y="164"/>
                  </a:cubicBezTo>
                  <a:cubicBezTo>
                    <a:pt x="345" y="66"/>
                    <a:pt x="198" y="0"/>
                    <a:pt x="1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2634525" y="1242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cubicBezTo>
                    <a:pt x="1246" y="115"/>
                    <a:pt x="1230" y="296"/>
                    <a:pt x="1115" y="410"/>
                  </a:cubicBezTo>
                  <a:cubicBezTo>
                    <a:pt x="918" y="591"/>
                    <a:pt x="361" y="1213"/>
                    <a:pt x="771" y="1836"/>
                  </a:cubicBezTo>
                  <a:cubicBezTo>
                    <a:pt x="1213" y="2525"/>
                    <a:pt x="1787" y="2295"/>
                    <a:pt x="2000" y="2885"/>
                  </a:cubicBezTo>
                  <a:cubicBezTo>
                    <a:pt x="2000" y="2885"/>
                    <a:pt x="2066" y="3164"/>
                    <a:pt x="1885" y="3279"/>
                  </a:cubicBezTo>
                  <a:cubicBezTo>
                    <a:pt x="1853" y="3295"/>
                    <a:pt x="1822" y="3302"/>
                    <a:pt x="1792" y="3302"/>
                  </a:cubicBezTo>
                  <a:cubicBezTo>
                    <a:pt x="1644" y="3302"/>
                    <a:pt x="1541" y="3118"/>
                    <a:pt x="1541" y="2967"/>
                  </a:cubicBezTo>
                  <a:cubicBezTo>
                    <a:pt x="1492" y="2656"/>
                    <a:pt x="1246" y="2426"/>
                    <a:pt x="935" y="2394"/>
                  </a:cubicBezTo>
                  <a:cubicBezTo>
                    <a:pt x="542" y="2328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41" y="2361"/>
                    <a:pt x="558" y="2508"/>
                    <a:pt x="525" y="2656"/>
                  </a:cubicBezTo>
                  <a:cubicBezTo>
                    <a:pt x="459" y="2803"/>
                    <a:pt x="164" y="3295"/>
                    <a:pt x="738" y="3672"/>
                  </a:cubicBezTo>
                  <a:cubicBezTo>
                    <a:pt x="1295" y="4066"/>
                    <a:pt x="1590" y="3869"/>
                    <a:pt x="1689" y="4492"/>
                  </a:cubicBezTo>
                  <a:cubicBezTo>
                    <a:pt x="1787" y="5131"/>
                    <a:pt x="1853" y="5918"/>
                    <a:pt x="2181" y="6246"/>
                  </a:cubicBezTo>
                  <a:cubicBezTo>
                    <a:pt x="2082" y="6180"/>
                    <a:pt x="1984" y="6082"/>
                    <a:pt x="1918" y="5950"/>
                  </a:cubicBezTo>
                  <a:cubicBezTo>
                    <a:pt x="1765" y="5630"/>
                    <a:pt x="1442" y="5423"/>
                    <a:pt x="1093" y="5423"/>
                  </a:cubicBezTo>
                  <a:cubicBezTo>
                    <a:pt x="1068" y="5423"/>
                    <a:pt x="1042" y="5424"/>
                    <a:pt x="1017" y="5426"/>
                  </a:cubicBezTo>
                  <a:cubicBezTo>
                    <a:pt x="974" y="5428"/>
                    <a:pt x="933" y="5430"/>
                    <a:pt x="896" y="5430"/>
                  </a:cubicBezTo>
                  <a:cubicBezTo>
                    <a:pt x="433" y="5430"/>
                    <a:pt x="374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1" y="6131"/>
                    <a:pt x="935" y="6606"/>
                  </a:cubicBezTo>
                  <a:cubicBezTo>
                    <a:pt x="1869" y="7098"/>
                    <a:pt x="1804" y="6737"/>
                    <a:pt x="3082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3" y="8699"/>
                    <a:pt x="4283" y="8697"/>
                    <a:pt x="4253" y="8697"/>
                  </a:cubicBezTo>
                  <a:cubicBezTo>
                    <a:pt x="4076" y="8697"/>
                    <a:pt x="3920" y="8779"/>
                    <a:pt x="3836" y="8934"/>
                  </a:cubicBezTo>
                  <a:cubicBezTo>
                    <a:pt x="3623" y="9229"/>
                    <a:pt x="3738" y="9639"/>
                    <a:pt x="4066" y="9802"/>
                  </a:cubicBezTo>
                  <a:cubicBezTo>
                    <a:pt x="4066" y="9802"/>
                    <a:pt x="3934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4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95" y="9421"/>
                    <a:pt x="5194" y="9323"/>
                    <a:pt x="5422" y="9323"/>
                  </a:cubicBezTo>
                  <a:cubicBezTo>
                    <a:pt x="5726" y="9323"/>
                    <a:pt x="6084" y="9498"/>
                    <a:pt x="6393" y="10032"/>
                  </a:cubicBezTo>
                  <a:cubicBezTo>
                    <a:pt x="6393" y="10032"/>
                    <a:pt x="6164" y="9229"/>
                    <a:pt x="4836" y="8688"/>
                  </a:cubicBezTo>
                  <a:cubicBezTo>
                    <a:pt x="3131" y="7983"/>
                    <a:pt x="2049" y="6262"/>
                    <a:pt x="2131" y="4426"/>
                  </a:cubicBezTo>
                  <a:cubicBezTo>
                    <a:pt x="2230" y="2197"/>
                    <a:pt x="3508" y="673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2680825" y="1179100"/>
              <a:ext cx="73375" cy="268775"/>
            </a:xfrm>
            <a:custGeom>
              <a:avLst/>
              <a:gdLst/>
              <a:ahLst/>
              <a:cxnLst/>
              <a:rect l="l" t="t" r="r" b="b"/>
              <a:pathLst>
                <a:path w="2935" h="10751" extrusionOk="0">
                  <a:moveTo>
                    <a:pt x="1315" y="1"/>
                  </a:moveTo>
                  <a:cubicBezTo>
                    <a:pt x="734" y="1"/>
                    <a:pt x="178" y="376"/>
                    <a:pt x="115" y="899"/>
                  </a:cubicBezTo>
                  <a:cubicBezTo>
                    <a:pt x="1" y="1456"/>
                    <a:pt x="427" y="1964"/>
                    <a:pt x="1001" y="1964"/>
                  </a:cubicBezTo>
                  <a:cubicBezTo>
                    <a:pt x="1008" y="1965"/>
                    <a:pt x="1015" y="1965"/>
                    <a:pt x="1022" y="1965"/>
                  </a:cubicBezTo>
                  <a:cubicBezTo>
                    <a:pt x="1565" y="1965"/>
                    <a:pt x="1850" y="1354"/>
                    <a:pt x="1656" y="1079"/>
                  </a:cubicBezTo>
                  <a:cubicBezTo>
                    <a:pt x="1572" y="959"/>
                    <a:pt x="1450" y="905"/>
                    <a:pt x="1331" y="905"/>
                  </a:cubicBezTo>
                  <a:cubicBezTo>
                    <a:pt x="1124" y="905"/>
                    <a:pt x="925" y="1066"/>
                    <a:pt x="935" y="1325"/>
                  </a:cubicBezTo>
                  <a:cubicBezTo>
                    <a:pt x="968" y="1637"/>
                    <a:pt x="1312" y="1620"/>
                    <a:pt x="1345" y="1653"/>
                  </a:cubicBezTo>
                  <a:cubicBezTo>
                    <a:pt x="1394" y="1702"/>
                    <a:pt x="1345" y="1751"/>
                    <a:pt x="1345" y="1751"/>
                  </a:cubicBezTo>
                  <a:cubicBezTo>
                    <a:pt x="1312" y="1817"/>
                    <a:pt x="1246" y="1866"/>
                    <a:pt x="1181" y="1899"/>
                  </a:cubicBezTo>
                  <a:cubicBezTo>
                    <a:pt x="1148" y="1899"/>
                    <a:pt x="1132" y="1915"/>
                    <a:pt x="1115" y="1915"/>
                  </a:cubicBezTo>
                  <a:lnTo>
                    <a:pt x="1099" y="1915"/>
                  </a:lnTo>
                  <a:cubicBezTo>
                    <a:pt x="1066" y="1919"/>
                    <a:pt x="1034" y="1921"/>
                    <a:pt x="1002" y="1921"/>
                  </a:cubicBezTo>
                  <a:cubicBezTo>
                    <a:pt x="488" y="1921"/>
                    <a:pt x="74" y="1440"/>
                    <a:pt x="197" y="915"/>
                  </a:cubicBezTo>
                  <a:cubicBezTo>
                    <a:pt x="269" y="444"/>
                    <a:pt x="764" y="119"/>
                    <a:pt x="1282" y="119"/>
                  </a:cubicBezTo>
                  <a:cubicBezTo>
                    <a:pt x="1591" y="119"/>
                    <a:pt x="1909" y="236"/>
                    <a:pt x="2148" y="506"/>
                  </a:cubicBezTo>
                  <a:cubicBezTo>
                    <a:pt x="2771" y="1210"/>
                    <a:pt x="2623" y="2423"/>
                    <a:pt x="2246" y="3440"/>
                  </a:cubicBezTo>
                  <a:cubicBezTo>
                    <a:pt x="1427" y="5456"/>
                    <a:pt x="542" y="7505"/>
                    <a:pt x="1164" y="8980"/>
                  </a:cubicBezTo>
                  <a:cubicBezTo>
                    <a:pt x="1427" y="9734"/>
                    <a:pt x="1984" y="10357"/>
                    <a:pt x="2689" y="10750"/>
                  </a:cubicBezTo>
                  <a:cubicBezTo>
                    <a:pt x="2000" y="10340"/>
                    <a:pt x="1492" y="9701"/>
                    <a:pt x="1230" y="8947"/>
                  </a:cubicBezTo>
                  <a:cubicBezTo>
                    <a:pt x="673" y="7505"/>
                    <a:pt x="1574" y="5554"/>
                    <a:pt x="2410" y="3505"/>
                  </a:cubicBezTo>
                  <a:cubicBezTo>
                    <a:pt x="2787" y="2473"/>
                    <a:pt x="2935" y="1227"/>
                    <a:pt x="2246" y="407"/>
                  </a:cubicBezTo>
                  <a:cubicBezTo>
                    <a:pt x="1985" y="122"/>
                    <a:pt x="1646" y="1"/>
                    <a:pt x="13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2766475" y="1257300"/>
              <a:ext cx="94675" cy="93850"/>
            </a:xfrm>
            <a:custGeom>
              <a:avLst/>
              <a:gdLst/>
              <a:ahLst/>
              <a:cxnLst/>
              <a:rect l="l" t="t" r="r" b="b"/>
              <a:pathLst>
                <a:path w="3787" h="3754" extrusionOk="0">
                  <a:moveTo>
                    <a:pt x="492" y="0"/>
                  </a:moveTo>
                  <a:cubicBezTo>
                    <a:pt x="492" y="0"/>
                    <a:pt x="296" y="82"/>
                    <a:pt x="132" y="672"/>
                  </a:cubicBezTo>
                  <a:cubicBezTo>
                    <a:pt x="0" y="1279"/>
                    <a:pt x="263" y="1492"/>
                    <a:pt x="1050" y="1869"/>
                  </a:cubicBezTo>
                  <a:cubicBezTo>
                    <a:pt x="1836" y="2229"/>
                    <a:pt x="1869" y="3524"/>
                    <a:pt x="1869" y="3524"/>
                  </a:cubicBezTo>
                  <a:lnTo>
                    <a:pt x="1885" y="3754"/>
                  </a:lnTo>
                  <a:lnTo>
                    <a:pt x="1918" y="3524"/>
                  </a:lnTo>
                  <a:cubicBezTo>
                    <a:pt x="1918" y="3524"/>
                    <a:pt x="1951" y="2229"/>
                    <a:pt x="2738" y="1869"/>
                  </a:cubicBezTo>
                  <a:cubicBezTo>
                    <a:pt x="3525" y="1508"/>
                    <a:pt x="3787" y="1279"/>
                    <a:pt x="3639" y="689"/>
                  </a:cubicBezTo>
                  <a:cubicBezTo>
                    <a:pt x="3508" y="82"/>
                    <a:pt x="3279" y="0"/>
                    <a:pt x="3279" y="0"/>
                  </a:cubicBezTo>
                  <a:cubicBezTo>
                    <a:pt x="3279" y="0"/>
                    <a:pt x="3279" y="271"/>
                    <a:pt x="3119" y="271"/>
                  </a:cubicBezTo>
                  <a:cubicBezTo>
                    <a:pt x="3103" y="271"/>
                    <a:pt x="3085" y="268"/>
                    <a:pt x="3066" y="262"/>
                  </a:cubicBezTo>
                  <a:cubicBezTo>
                    <a:pt x="2959" y="240"/>
                    <a:pt x="2817" y="181"/>
                    <a:pt x="2683" y="181"/>
                  </a:cubicBezTo>
                  <a:cubicBezTo>
                    <a:pt x="2527" y="181"/>
                    <a:pt x="2382" y="259"/>
                    <a:pt x="2312" y="557"/>
                  </a:cubicBezTo>
                  <a:cubicBezTo>
                    <a:pt x="2200" y="1084"/>
                    <a:pt x="2150" y="1657"/>
                    <a:pt x="1921" y="1657"/>
                  </a:cubicBezTo>
                  <a:cubicBezTo>
                    <a:pt x="1915" y="1657"/>
                    <a:pt x="1908" y="1657"/>
                    <a:pt x="1902" y="1656"/>
                  </a:cubicBezTo>
                  <a:cubicBezTo>
                    <a:pt x="1902" y="1647"/>
                    <a:pt x="1902" y="1643"/>
                    <a:pt x="1900" y="1643"/>
                  </a:cubicBezTo>
                  <a:cubicBezTo>
                    <a:pt x="1898" y="1643"/>
                    <a:pt x="1894" y="1647"/>
                    <a:pt x="1885" y="1656"/>
                  </a:cubicBezTo>
                  <a:lnTo>
                    <a:pt x="1869" y="1656"/>
                  </a:lnTo>
                  <a:cubicBezTo>
                    <a:pt x="1863" y="1657"/>
                    <a:pt x="1857" y="1657"/>
                    <a:pt x="1851" y="1657"/>
                  </a:cubicBezTo>
                  <a:cubicBezTo>
                    <a:pt x="1636" y="1657"/>
                    <a:pt x="1571" y="1084"/>
                    <a:pt x="1459" y="557"/>
                  </a:cubicBezTo>
                  <a:cubicBezTo>
                    <a:pt x="1388" y="263"/>
                    <a:pt x="1244" y="187"/>
                    <a:pt x="1090" y="187"/>
                  </a:cubicBezTo>
                  <a:cubicBezTo>
                    <a:pt x="961" y="187"/>
                    <a:pt x="826" y="240"/>
                    <a:pt x="722" y="262"/>
                  </a:cubicBezTo>
                  <a:cubicBezTo>
                    <a:pt x="701" y="268"/>
                    <a:pt x="682" y="271"/>
                    <a:pt x="665" y="271"/>
                  </a:cubicBezTo>
                  <a:cubicBezTo>
                    <a:pt x="492" y="271"/>
                    <a:pt x="492" y="0"/>
                    <a:pt x="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2743925" y="1169200"/>
              <a:ext cx="69300" cy="203675"/>
            </a:xfrm>
            <a:custGeom>
              <a:avLst/>
              <a:gdLst/>
              <a:ahLst/>
              <a:cxnLst/>
              <a:rect l="l" t="t" r="r" b="b"/>
              <a:pathLst>
                <a:path w="2772" h="8147" extrusionOk="0">
                  <a:moveTo>
                    <a:pt x="2083" y="0"/>
                  </a:moveTo>
                  <a:cubicBezTo>
                    <a:pt x="2427" y="1098"/>
                    <a:pt x="968" y="1295"/>
                    <a:pt x="444" y="2918"/>
                  </a:cubicBezTo>
                  <a:cubicBezTo>
                    <a:pt x="1" y="4278"/>
                    <a:pt x="263" y="5229"/>
                    <a:pt x="1575" y="6147"/>
                  </a:cubicBezTo>
                  <a:cubicBezTo>
                    <a:pt x="2706" y="6934"/>
                    <a:pt x="2755" y="7999"/>
                    <a:pt x="2771" y="8147"/>
                  </a:cubicBezTo>
                  <a:cubicBezTo>
                    <a:pt x="2771" y="7655"/>
                    <a:pt x="2624" y="7163"/>
                    <a:pt x="2329" y="6753"/>
                  </a:cubicBezTo>
                  <a:cubicBezTo>
                    <a:pt x="2017" y="6327"/>
                    <a:pt x="1624" y="6081"/>
                    <a:pt x="1050" y="5557"/>
                  </a:cubicBezTo>
                  <a:cubicBezTo>
                    <a:pt x="870" y="5393"/>
                    <a:pt x="739" y="5196"/>
                    <a:pt x="640" y="4967"/>
                  </a:cubicBezTo>
                  <a:cubicBezTo>
                    <a:pt x="312" y="4131"/>
                    <a:pt x="968" y="3262"/>
                    <a:pt x="1312" y="2901"/>
                  </a:cubicBezTo>
                  <a:cubicBezTo>
                    <a:pt x="1722" y="2442"/>
                    <a:pt x="2427" y="1967"/>
                    <a:pt x="2574" y="1065"/>
                  </a:cubicBezTo>
                  <a:cubicBezTo>
                    <a:pt x="2706" y="180"/>
                    <a:pt x="2083" y="0"/>
                    <a:pt x="2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2668750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005" y="0"/>
                  </a:moveTo>
                  <a:cubicBezTo>
                    <a:pt x="646" y="0"/>
                    <a:pt x="0" y="564"/>
                    <a:pt x="287" y="2422"/>
                  </a:cubicBezTo>
                  <a:cubicBezTo>
                    <a:pt x="615" y="4454"/>
                    <a:pt x="2172" y="5421"/>
                    <a:pt x="2434" y="5454"/>
                  </a:cubicBezTo>
                  <a:cubicBezTo>
                    <a:pt x="2434" y="5454"/>
                    <a:pt x="910" y="4471"/>
                    <a:pt x="779" y="2799"/>
                  </a:cubicBezTo>
                  <a:cubicBezTo>
                    <a:pt x="648" y="1110"/>
                    <a:pt x="1156" y="1078"/>
                    <a:pt x="1320" y="717"/>
                  </a:cubicBezTo>
                  <a:cubicBezTo>
                    <a:pt x="1484" y="356"/>
                    <a:pt x="1402" y="110"/>
                    <a:pt x="1090" y="12"/>
                  </a:cubicBezTo>
                  <a:cubicBezTo>
                    <a:pt x="1064" y="4"/>
                    <a:pt x="1036" y="0"/>
                    <a:pt x="10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2641900" y="895675"/>
              <a:ext cx="131975" cy="177650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3562" y="0"/>
                  </a:moveTo>
                  <a:cubicBezTo>
                    <a:pt x="3358" y="0"/>
                    <a:pt x="3166" y="24"/>
                    <a:pt x="3000" y="57"/>
                  </a:cubicBezTo>
                  <a:cubicBezTo>
                    <a:pt x="2574" y="139"/>
                    <a:pt x="2164" y="303"/>
                    <a:pt x="1820" y="549"/>
                  </a:cubicBezTo>
                  <a:cubicBezTo>
                    <a:pt x="1" y="1926"/>
                    <a:pt x="328" y="4303"/>
                    <a:pt x="869" y="5434"/>
                  </a:cubicBezTo>
                  <a:cubicBezTo>
                    <a:pt x="1164" y="6122"/>
                    <a:pt x="1640" y="6696"/>
                    <a:pt x="2263" y="7105"/>
                  </a:cubicBezTo>
                  <a:cubicBezTo>
                    <a:pt x="1672" y="6679"/>
                    <a:pt x="1213" y="6089"/>
                    <a:pt x="935" y="5401"/>
                  </a:cubicBezTo>
                  <a:cubicBezTo>
                    <a:pt x="443" y="4253"/>
                    <a:pt x="197" y="1991"/>
                    <a:pt x="1918" y="697"/>
                  </a:cubicBezTo>
                  <a:cubicBezTo>
                    <a:pt x="2344" y="388"/>
                    <a:pt x="2901" y="195"/>
                    <a:pt x="3415" y="195"/>
                  </a:cubicBezTo>
                  <a:cubicBezTo>
                    <a:pt x="3832" y="195"/>
                    <a:pt x="4221" y="321"/>
                    <a:pt x="4492" y="615"/>
                  </a:cubicBezTo>
                  <a:cubicBezTo>
                    <a:pt x="5138" y="1244"/>
                    <a:pt x="4654" y="2304"/>
                    <a:pt x="3966" y="2304"/>
                  </a:cubicBezTo>
                  <a:cubicBezTo>
                    <a:pt x="3955" y="2304"/>
                    <a:pt x="3945" y="2303"/>
                    <a:pt x="3934" y="2303"/>
                  </a:cubicBezTo>
                  <a:cubicBezTo>
                    <a:pt x="3904" y="2306"/>
                    <a:pt x="3875" y="2308"/>
                    <a:pt x="3845" y="2308"/>
                  </a:cubicBezTo>
                  <a:cubicBezTo>
                    <a:pt x="3581" y="2308"/>
                    <a:pt x="3329" y="2180"/>
                    <a:pt x="3197" y="1959"/>
                  </a:cubicBezTo>
                  <a:cubicBezTo>
                    <a:pt x="3131" y="1844"/>
                    <a:pt x="3115" y="1713"/>
                    <a:pt x="3131" y="1582"/>
                  </a:cubicBezTo>
                  <a:cubicBezTo>
                    <a:pt x="3151" y="1337"/>
                    <a:pt x="3229" y="1262"/>
                    <a:pt x="3282" y="1262"/>
                  </a:cubicBezTo>
                  <a:cubicBezTo>
                    <a:pt x="3317" y="1262"/>
                    <a:pt x="3341" y="1296"/>
                    <a:pt x="3328" y="1336"/>
                  </a:cubicBezTo>
                  <a:cubicBezTo>
                    <a:pt x="3299" y="1567"/>
                    <a:pt x="3487" y="1773"/>
                    <a:pt x="3712" y="1773"/>
                  </a:cubicBezTo>
                  <a:cubicBezTo>
                    <a:pt x="3742" y="1773"/>
                    <a:pt x="3773" y="1770"/>
                    <a:pt x="3803" y="1762"/>
                  </a:cubicBezTo>
                  <a:cubicBezTo>
                    <a:pt x="4213" y="1713"/>
                    <a:pt x="4311" y="1155"/>
                    <a:pt x="3951" y="959"/>
                  </a:cubicBezTo>
                  <a:cubicBezTo>
                    <a:pt x="3857" y="912"/>
                    <a:pt x="3759" y="890"/>
                    <a:pt x="3663" y="890"/>
                  </a:cubicBezTo>
                  <a:cubicBezTo>
                    <a:pt x="3354" y="890"/>
                    <a:pt x="3066" y="1113"/>
                    <a:pt x="3017" y="1451"/>
                  </a:cubicBezTo>
                  <a:cubicBezTo>
                    <a:pt x="2967" y="1778"/>
                    <a:pt x="3131" y="2106"/>
                    <a:pt x="3426" y="2270"/>
                  </a:cubicBezTo>
                  <a:lnTo>
                    <a:pt x="3443" y="2286"/>
                  </a:lnTo>
                  <a:lnTo>
                    <a:pt x="3459" y="2286"/>
                  </a:lnTo>
                  <a:cubicBezTo>
                    <a:pt x="3557" y="2336"/>
                    <a:pt x="3656" y="2368"/>
                    <a:pt x="3771" y="2385"/>
                  </a:cubicBezTo>
                  <a:cubicBezTo>
                    <a:pt x="3866" y="2407"/>
                    <a:pt x="3961" y="2418"/>
                    <a:pt x="4055" y="2418"/>
                  </a:cubicBezTo>
                  <a:cubicBezTo>
                    <a:pt x="4650" y="2418"/>
                    <a:pt x="5173" y="1991"/>
                    <a:pt x="5229" y="1467"/>
                  </a:cubicBezTo>
                  <a:cubicBezTo>
                    <a:pt x="5279" y="1057"/>
                    <a:pt x="5115" y="664"/>
                    <a:pt x="4787" y="385"/>
                  </a:cubicBezTo>
                  <a:cubicBezTo>
                    <a:pt x="4407" y="92"/>
                    <a:pt x="3962" y="0"/>
                    <a:pt x="35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722225" y="849175"/>
              <a:ext cx="182775" cy="128675"/>
            </a:xfrm>
            <a:custGeom>
              <a:avLst/>
              <a:gdLst/>
              <a:ahLst/>
              <a:cxnLst/>
              <a:rect l="l" t="t" r="r" b="b"/>
              <a:pathLst>
                <a:path w="7311" h="5147" extrusionOk="0">
                  <a:moveTo>
                    <a:pt x="1746" y="0"/>
                  </a:moveTo>
                  <a:cubicBezTo>
                    <a:pt x="1356" y="0"/>
                    <a:pt x="969" y="175"/>
                    <a:pt x="705" y="508"/>
                  </a:cubicBezTo>
                  <a:cubicBezTo>
                    <a:pt x="612" y="638"/>
                    <a:pt x="465" y="705"/>
                    <a:pt x="317" y="705"/>
                  </a:cubicBezTo>
                  <a:cubicBezTo>
                    <a:pt x="205" y="705"/>
                    <a:pt x="92" y="667"/>
                    <a:pt x="0" y="590"/>
                  </a:cubicBezTo>
                  <a:lnTo>
                    <a:pt x="0" y="590"/>
                  </a:lnTo>
                  <a:cubicBezTo>
                    <a:pt x="33" y="967"/>
                    <a:pt x="66" y="1032"/>
                    <a:pt x="1770" y="1737"/>
                  </a:cubicBezTo>
                  <a:cubicBezTo>
                    <a:pt x="3082" y="2294"/>
                    <a:pt x="3524" y="4261"/>
                    <a:pt x="3655" y="5146"/>
                  </a:cubicBezTo>
                  <a:cubicBezTo>
                    <a:pt x="3787" y="4261"/>
                    <a:pt x="4246" y="2294"/>
                    <a:pt x="5540" y="1737"/>
                  </a:cubicBezTo>
                  <a:cubicBezTo>
                    <a:pt x="7262" y="1032"/>
                    <a:pt x="7278" y="967"/>
                    <a:pt x="7311" y="590"/>
                  </a:cubicBezTo>
                  <a:lnTo>
                    <a:pt x="7311" y="590"/>
                  </a:lnTo>
                  <a:cubicBezTo>
                    <a:pt x="7219" y="667"/>
                    <a:pt x="7106" y="705"/>
                    <a:pt x="6994" y="705"/>
                  </a:cubicBezTo>
                  <a:cubicBezTo>
                    <a:pt x="6846" y="705"/>
                    <a:pt x="6699" y="638"/>
                    <a:pt x="6606" y="508"/>
                  </a:cubicBezTo>
                  <a:cubicBezTo>
                    <a:pt x="6342" y="175"/>
                    <a:pt x="5955" y="0"/>
                    <a:pt x="5564" y="0"/>
                  </a:cubicBezTo>
                  <a:cubicBezTo>
                    <a:pt x="5300" y="0"/>
                    <a:pt x="5034" y="80"/>
                    <a:pt x="4803" y="245"/>
                  </a:cubicBezTo>
                  <a:cubicBezTo>
                    <a:pt x="4229" y="655"/>
                    <a:pt x="3852" y="1475"/>
                    <a:pt x="3655" y="2655"/>
                  </a:cubicBezTo>
                  <a:cubicBezTo>
                    <a:pt x="3459" y="1458"/>
                    <a:pt x="3082" y="639"/>
                    <a:pt x="2508" y="245"/>
                  </a:cubicBezTo>
                  <a:cubicBezTo>
                    <a:pt x="2277" y="80"/>
                    <a:pt x="2011" y="0"/>
                    <a:pt x="17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80400" y="777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7" y="164"/>
                    <a:pt x="1132" y="312"/>
                    <a:pt x="1017" y="427"/>
                  </a:cubicBezTo>
                  <a:cubicBezTo>
                    <a:pt x="558" y="853"/>
                    <a:pt x="1" y="1721"/>
                    <a:pt x="722" y="2918"/>
                  </a:cubicBezTo>
                  <a:cubicBezTo>
                    <a:pt x="1010" y="3366"/>
                    <a:pt x="1220" y="3877"/>
                    <a:pt x="1337" y="4405"/>
                  </a:cubicBezTo>
                  <a:lnTo>
                    <a:pt x="1337" y="4405"/>
                  </a:lnTo>
                  <a:cubicBezTo>
                    <a:pt x="1453" y="3877"/>
                    <a:pt x="1663" y="3366"/>
                    <a:pt x="1951" y="2918"/>
                  </a:cubicBezTo>
                  <a:cubicBezTo>
                    <a:pt x="2673" y="1721"/>
                    <a:pt x="2115" y="869"/>
                    <a:pt x="1656" y="427"/>
                  </a:cubicBezTo>
                  <a:cubicBezTo>
                    <a:pt x="1525" y="312"/>
                    <a:pt x="1427" y="164"/>
                    <a:pt x="1328" y="0"/>
                  </a:cubicBezTo>
                  <a:close/>
                  <a:moveTo>
                    <a:pt x="1337" y="4405"/>
                  </a:moveTo>
                  <a:lnTo>
                    <a:pt x="1337" y="4405"/>
                  </a:lnTo>
                  <a:cubicBezTo>
                    <a:pt x="1334" y="4417"/>
                    <a:pt x="1331" y="4430"/>
                    <a:pt x="1328" y="4442"/>
                  </a:cubicBezTo>
                  <a:lnTo>
                    <a:pt x="1345" y="4442"/>
                  </a:lnTo>
                  <a:cubicBezTo>
                    <a:pt x="1342" y="4430"/>
                    <a:pt x="1339" y="4417"/>
                    <a:pt x="1337" y="440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736975" y="6732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607" y="1"/>
                  </a:moveTo>
                  <a:cubicBezTo>
                    <a:pt x="1211" y="1"/>
                    <a:pt x="821" y="156"/>
                    <a:pt x="590" y="446"/>
                  </a:cubicBezTo>
                  <a:cubicBezTo>
                    <a:pt x="0" y="1102"/>
                    <a:pt x="492" y="2069"/>
                    <a:pt x="1131" y="2102"/>
                  </a:cubicBezTo>
                  <a:cubicBezTo>
                    <a:pt x="1150" y="2103"/>
                    <a:pt x="1169" y="2103"/>
                    <a:pt x="1188" y="2103"/>
                  </a:cubicBezTo>
                  <a:cubicBezTo>
                    <a:pt x="1800" y="2103"/>
                    <a:pt x="2013" y="1585"/>
                    <a:pt x="1885" y="1282"/>
                  </a:cubicBezTo>
                  <a:cubicBezTo>
                    <a:pt x="1829" y="1114"/>
                    <a:pt x="1677" y="993"/>
                    <a:pt x="1510" y="993"/>
                  </a:cubicBezTo>
                  <a:cubicBezTo>
                    <a:pt x="1483" y="993"/>
                    <a:pt x="1454" y="996"/>
                    <a:pt x="1426" y="1004"/>
                  </a:cubicBezTo>
                  <a:cubicBezTo>
                    <a:pt x="1262" y="1020"/>
                    <a:pt x="1164" y="1167"/>
                    <a:pt x="1180" y="1315"/>
                  </a:cubicBezTo>
                  <a:cubicBezTo>
                    <a:pt x="1170" y="1471"/>
                    <a:pt x="1291" y="1567"/>
                    <a:pt x="1415" y="1567"/>
                  </a:cubicBezTo>
                  <a:cubicBezTo>
                    <a:pt x="1486" y="1567"/>
                    <a:pt x="1559" y="1535"/>
                    <a:pt x="1607" y="1462"/>
                  </a:cubicBezTo>
                  <a:cubicBezTo>
                    <a:pt x="1652" y="1400"/>
                    <a:pt x="1697" y="1375"/>
                    <a:pt x="1736" y="1375"/>
                  </a:cubicBezTo>
                  <a:cubicBezTo>
                    <a:pt x="1809" y="1375"/>
                    <a:pt x="1858" y="1464"/>
                    <a:pt x="1836" y="1561"/>
                  </a:cubicBezTo>
                  <a:cubicBezTo>
                    <a:pt x="1746" y="1791"/>
                    <a:pt x="1527" y="1942"/>
                    <a:pt x="1286" y="1942"/>
                  </a:cubicBezTo>
                  <a:cubicBezTo>
                    <a:pt x="1219" y="1942"/>
                    <a:pt x="1150" y="1930"/>
                    <a:pt x="1082" y="1905"/>
                  </a:cubicBezTo>
                  <a:cubicBezTo>
                    <a:pt x="672" y="1790"/>
                    <a:pt x="459" y="1053"/>
                    <a:pt x="1017" y="659"/>
                  </a:cubicBezTo>
                  <a:cubicBezTo>
                    <a:pt x="1143" y="567"/>
                    <a:pt x="1328" y="517"/>
                    <a:pt x="1534" y="517"/>
                  </a:cubicBezTo>
                  <a:cubicBezTo>
                    <a:pt x="2130" y="517"/>
                    <a:pt x="2906" y="931"/>
                    <a:pt x="2967" y="1905"/>
                  </a:cubicBezTo>
                  <a:cubicBezTo>
                    <a:pt x="2967" y="3085"/>
                    <a:pt x="2033" y="4118"/>
                    <a:pt x="1771" y="4888"/>
                  </a:cubicBezTo>
                  <a:cubicBezTo>
                    <a:pt x="1426" y="5970"/>
                    <a:pt x="1869" y="6658"/>
                    <a:pt x="1902" y="6708"/>
                  </a:cubicBezTo>
                  <a:cubicBezTo>
                    <a:pt x="1623" y="6150"/>
                    <a:pt x="1607" y="5495"/>
                    <a:pt x="1853" y="4921"/>
                  </a:cubicBezTo>
                  <a:cubicBezTo>
                    <a:pt x="2066" y="4396"/>
                    <a:pt x="2492" y="3839"/>
                    <a:pt x="2820" y="3151"/>
                  </a:cubicBezTo>
                  <a:cubicBezTo>
                    <a:pt x="2918" y="2921"/>
                    <a:pt x="3016" y="2675"/>
                    <a:pt x="3065" y="2446"/>
                  </a:cubicBezTo>
                  <a:cubicBezTo>
                    <a:pt x="3115" y="2675"/>
                    <a:pt x="3197" y="2921"/>
                    <a:pt x="3311" y="3151"/>
                  </a:cubicBezTo>
                  <a:cubicBezTo>
                    <a:pt x="3623" y="3839"/>
                    <a:pt x="4049" y="4396"/>
                    <a:pt x="4262" y="4921"/>
                  </a:cubicBezTo>
                  <a:cubicBezTo>
                    <a:pt x="4508" y="5495"/>
                    <a:pt x="4492" y="6150"/>
                    <a:pt x="4213" y="6708"/>
                  </a:cubicBezTo>
                  <a:cubicBezTo>
                    <a:pt x="4246" y="6642"/>
                    <a:pt x="4705" y="5970"/>
                    <a:pt x="4344" y="4888"/>
                  </a:cubicBezTo>
                  <a:cubicBezTo>
                    <a:pt x="4098" y="4118"/>
                    <a:pt x="3164" y="3085"/>
                    <a:pt x="3164" y="1905"/>
                  </a:cubicBezTo>
                  <a:cubicBezTo>
                    <a:pt x="3213" y="931"/>
                    <a:pt x="3985" y="517"/>
                    <a:pt x="4581" y="517"/>
                  </a:cubicBezTo>
                  <a:cubicBezTo>
                    <a:pt x="4787" y="517"/>
                    <a:pt x="4972" y="567"/>
                    <a:pt x="5098" y="659"/>
                  </a:cubicBezTo>
                  <a:cubicBezTo>
                    <a:pt x="5672" y="1053"/>
                    <a:pt x="5459" y="1790"/>
                    <a:pt x="5049" y="1905"/>
                  </a:cubicBezTo>
                  <a:cubicBezTo>
                    <a:pt x="4981" y="1930"/>
                    <a:pt x="4911" y="1942"/>
                    <a:pt x="4843" y="1942"/>
                  </a:cubicBezTo>
                  <a:cubicBezTo>
                    <a:pt x="4598" y="1942"/>
                    <a:pt x="4368" y="1791"/>
                    <a:pt x="4278" y="1561"/>
                  </a:cubicBezTo>
                  <a:cubicBezTo>
                    <a:pt x="4268" y="1464"/>
                    <a:pt x="4320" y="1375"/>
                    <a:pt x="4390" y="1375"/>
                  </a:cubicBezTo>
                  <a:cubicBezTo>
                    <a:pt x="4427" y="1375"/>
                    <a:pt x="4468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3" y="1567"/>
                    <a:pt x="4961" y="1471"/>
                    <a:pt x="4950" y="1315"/>
                  </a:cubicBezTo>
                  <a:cubicBezTo>
                    <a:pt x="4967" y="1167"/>
                    <a:pt x="4852" y="1020"/>
                    <a:pt x="4705" y="1004"/>
                  </a:cubicBezTo>
                  <a:cubicBezTo>
                    <a:pt x="4674" y="996"/>
                    <a:pt x="4644" y="993"/>
                    <a:pt x="4615" y="993"/>
                  </a:cubicBezTo>
                  <a:cubicBezTo>
                    <a:pt x="4438" y="993"/>
                    <a:pt x="4288" y="1114"/>
                    <a:pt x="4246" y="1282"/>
                  </a:cubicBezTo>
                  <a:cubicBezTo>
                    <a:pt x="4118" y="1585"/>
                    <a:pt x="4346" y="2103"/>
                    <a:pt x="4930" y="2103"/>
                  </a:cubicBezTo>
                  <a:cubicBezTo>
                    <a:pt x="4947" y="2103"/>
                    <a:pt x="4965" y="2103"/>
                    <a:pt x="4983" y="2102"/>
                  </a:cubicBezTo>
                  <a:cubicBezTo>
                    <a:pt x="5606" y="2069"/>
                    <a:pt x="6114" y="1102"/>
                    <a:pt x="5541" y="446"/>
                  </a:cubicBezTo>
                  <a:cubicBezTo>
                    <a:pt x="5310" y="156"/>
                    <a:pt x="4920" y="1"/>
                    <a:pt x="4522" y="1"/>
                  </a:cubicBezTo>
                  <a:cubicBezTo>
                    <a:pt x="4044" y="1"/>
                    <a:pt x="3553" y="225"/>
                    <a:pt x="3311" y="708"/>
                  </a:cubicBezTo>
                  <a:cubicBezTo>
                    <a:pt x="3197" y="872"/>
                    <a:pt x="3115" y="1069"/>
                    <a:pt x="3065" y="1282"/>
                  </a:cubicBezTo>
                  <a:cubicBezTo>
                    <a:pt x="3000" y="1069"/>
                    <a:pt x="2918" y="889"/>
                    <a:pt x="2803" y="708"/>
                  </a:cubicBezTo>
                  <a:cubicBezTo>
                    <a:pt x="2571" y="225"/>
                    <a:pt x="2084" y="1"/>
                    <a:pt x="1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613625" y="7585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15" y="1"/>
                    <a:pt x="4115" y="1"/>
                  </a:cubicBezTo>
                  <a:cubicBezTo>
                    <a:pt x="4115" y="1"/>
                    <a:pt x="4115" y="1"/>
                    <a:pt x="4115" y="2"/>
                  </a:cubicBezTo>
                  <a:lnTo>
                    <a:pt x="4115" y="2"/>
                  </a:lnTo>
                  <a:cubicBezTo>
                    <a:pt x="4115" y="1"/>
                    <a:pt x="4115" y="1"/>
                    <a:pt x="4115" y="1"/>
                  </a:cubicBezTo>
                  <a:close/>
                  <a:moveTo>
                    <a:pt x="4115" y="2"/>
                  </a:moveTo>
                  <a:cubicBezTo>
                    <a:pt x="4119" y="28"/>
                    <a:pt x="4167" y="615"/>
                    <a:pt x="3803" y="821"/>
                  </a:cubicBezTo>
                  <a:cubicBezTo>
                    <a:pt x="3410" y="1034"/>
                    <a:pt x="2836" y="1525"/>
                    <a:pt x="3426" y="2050"/>
                  </a:cubicBezTo>
                  <a:cubicBezTo>
                    <a:pt x="4033" y="2591"/>
                    <a:pt x="4197" y="3328"/>
                    <a:pt x="3689" y="4066"/>
                  </a:cubicBezTo>
                  <a:cubicBezTo>
                    <a:pt x="3689" y="4066"/>
                    <a:pt x="3984" y="2968"/>
                    <a:pt x="3246" y="2476"/>
                  </a:cubicBezTo>
                  <a:cubicBezTo>
                    <a:pt x="3044" y="2336"/>
                    <a:pt x="2879" y="2300"/>
                    <a:pt x="2761" y="2300"/>
                  </a:cubicBezTo>
                  <a:cubicBezTo>
                    <a:pt x="2630" y="2300"/>
                    <a:pt x="2558" y="2345"/>
                    <a:pt x="2558" y="2345"/>
                  </a:cubicBezTo>
                  <a:cubicBezTo>
                    <a:pt x="2623" y="2492"/>
                    <a:pt x="2656" y="2624"/>
                    <a:pt x="2672" y="2771"/>
                  </a:cubicBezTo>
                  <a:cubicBezTo>
                    <a:pt x="2689" y="3001"/>
                    <a:pt x="2213" y="3361"/>
                    <a:pt x="2558" y="3738"/>
                  </a:cubicBezTo>
                  <a:cubicBezTo>
                    <a:pt x="2902" y="4132"/>
                    <a:pt x="3148" y="4918"/>
                    <a:pt x="1935" y="5787"/>
                  </a:cubicBezTo>
                  <a:cubicBezTo>
                    <a:pt x="1935" y="5787"/>
                    <a:pt x="2558" y="4427"/>
                    <a:pt x="2197" y="3722"/>
                  </a:cubicBezTo>
                  <a:cubicBezTo>
                    <a:pt x="1820" y="2984"/>
                    <a:pt x="1377" y="3148"/>
                    <a:pt x="951" y="2558"/>
                  </a:cubicBezTo>
                  <a:cubicBezTo>
                    <a:pt x="951" y="2558"/>
                    <a:pt x="1" y="3083"/>
                    <a:pt x="738" y="4230"/>
                  </a:cubicBezTo>
                  <a:cubicBezTo>
                    <a:pt x="1607" y="5574"/>
                    <a:pt x="525" y="7262"/>
                    <a:pt x="1459" y="8197"/>
                  </a:cubicBezTo>
                  <a:cubicBezTo>
                    <a:pt x="1459" y="8197"/>
                    <a:pt x="1410" y="6836"/>
                    <a:pt x="2672" y="5607"/>
                  </a:cubicBezTo>
                  <a:cubicBezTo>
                    <a:pt x="3934" y="4378"/>
                    <a:pt x="5196" y="2853"/>
                    <a:pt x="4115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2727950" y="732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1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84" y="1099"/>
                    <a:pt x="1214" y="1935"/>
                    <a:pt x="1279" y="2131"/>
                  </a:cubicBezTo>
                  <a:cubicBezTo>
                    <a:pt x="1342" y="2304"/>
                    <a:pt x="1390" y="2641"/>
                    <a:pt x="1207" y="2641"/>
                  </a:cubicBezTo>
                  <a:cubicBezTo>
                    <a:pt x="1199" y="2641"/>
                    <a:pt x="1190" y="2641"/>
                    <a:pt x="1181" y="2639"/>
                  </a:cubicBezTo>
                  <a:cubicBezTo>
                    <a:pt x="968" y="2623"/>
                    <a:pt x="1001" y="2492"/>
                    <a:pt x="1099" y="1820"/>
                  </a:cubicBezTo>
                  <a:cubicBezTo>
                    <a:pt x="1184" y="1319"/>
                    <a:pt x="869" y="1255"/>
                    <a:pt x="703" y="1255"/>
                  </a:cubicBezTo>
                  <a:cubicBezTo>
                    <a:pt x="646" y="1255"/>
                    <a:pt x="607" y="1262"/>
                    <a:pt x="607" y="1262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5" y="2066"/>
                    <a:pt x="50" y="2344"/>
                    <a:pt x="312" y="3098"/>
                  </a:cubicBezTo>
                  <a:cubicBezTo>
                    <a:pt x="574" y="3852"/>
                    <a:pt x="1" y="4524"/>
                    <a:pt x="1" y="4524"/>
                  </a:cubicBezTo>
                  <a:cubicBezTo>
                    <a:pt x="3033" y="2017"/>
                    <a:pt x="2591" y="1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2577575" y="947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85" y="1"/>
                  </a:moveTo>
                  <a:cubicBezTo>
                    <a:pt x="1885" y="1"/>
                    <a:pt x="2000" y="280"/>
                    <a:pt x="1656" y="526"/>
                  </a:cubicBezTo>
                  <a:cubicBezTo>
                    <a:pt x="1311" y="771"/>
                    <a:pt x="0" y="2443"/>
                    <a:pt x="3606" y="4263"/>
                  </a:cubicBezTo>
                  <a:cubicBezTo>
                    <a:pt x="3606" y="4263"/>
                    <a:pt x="2754" y="3771"/>
                    <a:pt x="2639" y="2492"/>
                  </a:cubicBezTo>
                  <a:cubicBezTo>
                    <a:pt x="2541" y="1198"/>
                    <a:pt x="2819" y="509"/>
                    <a:pt x="18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2468550" y="1012825"/>
              <a:ext cx="196725" cy="145100"/>
            </a:xfrm>
            <a:custGeom>
              <a:avLst/>
              <a:gdLst/>
              <a:ahLst/>
              <a:cxnLst/>
              <a:rect l="l" t="t" r="r" b="b"/>
              <a:pathLst>
                <a:path w="7869" h="5804" extrusionOk="0">
                  <a:moveTo>
                    <a:pt x="4655" y="1"/>
                  </a:moveTo>
                  <a:cubicBezTo>
                    <a:pt x="4513" y="1"/>
                    <a:pt x="4376" y="47"/>
                    <a:pt x="4246" y="141"/>
                  </a:cubicBezTo>
                  <a:cubicBezTo>
                    <a:pt x="3878" y="395"/>
                    <a:pt x="3657" y="610"/>
                    <a:pt x="3462" y="610"/>
                  </a:cubicBezTo>
                  <a:cubicBezTo>
                    <a:pt x="3406" y="610"/>
                    <a:pt x="3351" y="592"/>
                    <a:pt x="3296" y="551"/>
                  </a:cubicBezTo>
                  <a:lnTo>
                    <a:pt x="3296" y="551"/>
                  </a:lnTo>
                  <a:cubicBezTo>
                    <a:pt x="3296" y="551"/>
                    <a:pt x="3001" y="1174"/>
                    <a:pt x="3673" y="1387"/>
                  </a:cubicBezTo>
                  <a:cubicBezTo>
                    <a:pt x="4361" y="1584"/>
                    <a:pt x="4836" y="1715"/>
                    <a:pt x="4738" y="2092"/>
                  </a:cubicBezTo>
                  <a:cubicBezTo>
                    <a:pt x="4640" y="2469"/>
                    <a:pt x="3705" y="2534"/>
                    <a:pt x="2591" y="2715"/>
                  </a:cubicBezTo>
                  <a:cubicBezTo>
                    <a:pt x="1476" y="2878"/>
                    <a:pt x="591" y="3157"/>
                    <a:pt x="607" y="4141"/>
                  </a:cubicBezTo>
                  <a:cubicBezTo>
                    <a:pt x="633" y="4890"/>
                    <a:pt x="491" y="5246"/>
                    <a:pt x="243" y="5246"/>
                  </a:cubicBezTo>
                  <a:cubicBezTo>
                    <a:pt x="171" y="5246"/>
                    <a:pt x="89" y="5216"/>
                    <a:pt x="1" y="5157"/>
                  </a:cubicBezTo>
                  <a:lnTo>
                    <a:pt x="1" y="5157"/>
                  </a:lnTo>
                  <a:cubicBezTo>
                    <a:pt x="1" y="5157"/>
                    <a:pt x="251" y="5804"/>
                    <a:pt x="1203" y="5804"/>
                  </a:cubicBezTo>
                  <a:cubicBezTo>
                    <a:pt x="1396" y="5804"/>
                    <a:pt x="1616" y="5777"/>
                    <a:pt x="1870" y="5714"/>
                  </a:cubicBezTo>
                  <a:cubicBezTo>
                    <a:pt x="3378" y="5337"/>
                    <a:pt x="3558" y="4108"/>
                    <a:pt x="4197" y="3354"/>
                  </a:cubicBezTo>
                  <a:cubicBezTo>
                    <a:pt x="4836" y="2600"/>
                    <a:pt x="5476" y="1977"/>
                    <a:pt x="7869" y="1928"/>
                  </a:cubicBezTo>
                  <a:cubicBezTo>
                    <a:pt x="7869" y="1928"/>
                    <a:pt x="6410" y="1813"/>
                    <a:pt x="5853" y="961"/>
                  </a:cubicBezTo>
                  <a:cubicBezTo>
                    <a:pt x="5448" y="329"/>
                    <a:pt x="5034" y="1"/>
                    <a:pt x="46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2568550" y="1072400"/>
              <a:ext cx="192625" cy="157050"/>
            </a:xfrm>
            <a:custGeom>
              <a:avLst/>
              <a:gdLst/>
              <a:ahLst/>
              <a:cxnLst/>
              <a:rect l="l" t="t" r="r" b="b"/>
              <a:pathLst>
                <a:path w="7705" h="6282" extrusionOk="0">
                  <a:moveTo>
                    <a:pt x="3385" y="1"/>
                  </a:moveTo>
                  <a:cubicBezTo>
                    <a:pt x="3339" y="1"/>
                    <a:pt x="3292" y="2"/>
                    <a:pt x="3246" y="4"/>
                  </a:cubicBezTo>
                  <a:cubicBezTo>
                    <a:pt x="2672" y="20"/>
                    <a:pt x="2115" y="184"/>
                    <a:pt x="1623" y="463"/>
                  </a:cubicBezTo>
                  <a:cubicBezTo>
                    <a:pt x="1443" y="561"/>
                    <a:pt x="1295" y="676"/>
                    <a:pt x="1148" y="823"/>
                  </a:cubicBezTo>
                  <a:cubicBezTo>
                    <a:pt x="0" y="1807"/>
                    <a:pt x="361" y="3888"/>
                    <a:pt x="1705" y="4216"/>
                  </a:cubicBezTo>
                  <a:cubicBezTo>
                    <a:pt x="1846" y="4254"/>
                    <a:pt x="1989" y="4273"/>
                    <a:pt x="2129" y="4273"/>
                  </a:cubicBezTo>
                  <a:cubicBezTo>
                    <a:pt x="2595" y="4273"/>
                    <a:pt x="3042" y="4069"/>
                    <a:pt x="3344" y="3692"/>
                  </a:cubicBezTo>
                  <a:cubicBezTo>
                    <a:pt x="3656" y="3249"/>
                    <a:pt x="3656" y="2659"/>
                    <a:pt x="3344" y="2217"/>
                  </a:cubicBezTo>
                  <a:cubicBezTo>
                    <a:pt x="3145" y="1923"/>
                    <a:pt x="2819" y="1764"/>
                    <a:pt x="2486" y="1764"/>
                  </a:cubicBezTo>
                  <a:cubicBezTo>
                    <a:pt x="2297" y="1764"/>
                    <a:pt x="2106" y="1815"/>
                    <a:pt x="1935" y="1921"/>
                  </a:cubicBezTo>
                  <a:cubicBezTo>
                    <a:pt x="1656" y="2085"/>
                    <a:pt x="1525" y="2413"/>
                    <a:pt x="1607" y="2725"/>
                  </a:cubicBezTo>
                  <a:cubicBezTo>
                    <a:pt x="1640" y="2823"/>
                    <a:pt x="1689" y="2905"/>
                    <a:pt x="1754" y="2971"/>
                  </a:cubicBezTo>
                  <a:cubicBezTo>
                    <a:pt x="1856" y="3072"/>
                    <a:pt x="1996" y="3115"/>
                    <a:pt x="2136" y="3115"/>
                  </a:cubicBezTo>
                  <a:cubicBezTo>
                    <a:pt x="2381" y="3115"/>
                    <a:pt x="2625" y="2984"/>
                    <a:pt x="2656" y="2807"/>
                  </a:cubicBezTo>
                  <a:cubicBezTo>
                    <a:pt x="2715" y="2543"/>
                    <a:pt x="2511" y="2305"/>
                    <a:pt x="2256" y="2305"/>
                  </a:cubicBezTo>
                  <a:cubicBezTo>
                    <a:pt x="2226" y="2305"/>
                    <a:pt x="2195" y="2308"/>
                    <a:pt x="2164" y="2315"/>
                  </a:cubicBezTo>
                  <a:cubicBezTo>
                    <a:pt x="1918" y="2380"/>
                    <a:pt x="1935" y="2512"/>
                    <a:pt x="1836" y="2528"/>
                  </a:cubicBezTo>
                  <a:cubicBezTo>
                    <a:pt x="1832" y="2529"/>
                    <a:pt x="1828" y="2529"/>
                    <a:pt x="1824" y="2529"/>
                  </a:cubicBezTo>
                  <a:cubicBezTo>
                    <a:pt x="1753" y="2529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33" y="1921"/>
                  </a:cubicBezTo>
                  <a:cubicBezTo>
                    <a:pt x="2170" y="1856"/>
                    <a:pt x="2314" y="1824"/>
                    <a:pt x="2456" y="1824"/>
                  </a:cubicBezTo>
                  <a:cubicBezTo>
                    <a:pt x="2776" y="1824"/>
                    <a:pt x="3086" y="1982"/>
                    <a:pt x="3279" y="2266"/>
                  </a:cubicBezTo>
                  <a:cubicBezTo>
                    <a:pt x="3557" y="2675"/>
                    <a:pt x="3541" y="3216"/>
                    <a:pt x="3262" y="3626"/>
                  </a:cubicBezTo>
                  <a:cubicBezTo>
                    <a:pt x="3024" y="3940"/>
                    <a:pt x="2592" y="4120"/>
                    <a:pt x="2152" y="4120"/>
                  </a:cubicBezTo>
                  <a:cubicBezTo>
                    <a:pt x="2019" y="4120"/>
                    <a:pt x="1884" y="4103"/>
                    <a:pt x="1754" y="4069"/>
                  </a:cubicBezTo>
                  <a:cubicBezTo>
                    <a:pt x="541" y="3774"/>
                    <a:pt x="214" y="1856"/>
                    <a:pt x="1263" y="938"/>
                  </a:cubicBezTo>
                  <a:cubicBezTo>
                    <a:pt x="1742" y="489"/>
                    <a:pt x="2330" y="317"/>
                    <a:pt x="2923" y="317"/>
                  </a:cubicBezTo>
                  <a:cubicBezTo>
                    <a:pt x="3629" y="317"/>
                    <a:pt x="4342" y="561"/>
                    <a:pt x="4885" y="872"/>
                  </a:cubicBezTo>
                  <a:cubicBezTo>
                    <a:pt x="5819" y="1413"/>
                    <a:pt x="6557" y="2249"/>
                    <a:pt x="6950" y="3249"/>
                  </a:cubicBezTo>
                  <a:cubicBezTo>
                    <a:pt x="7278" y="4052"/>
                    <a:pt x="7459" y="4921"/>
                    <a:pt x="7475" y="5790"/>
                  </a:cubicBezTo>
                  <a:cubicBezTo>
                    <a:pt x="7462" y="5923"/>
                    <a:pt x="7448" y="6055"/>
                    <a:pt x="7435" y="6188"/>
                  </a:cubicBezTo>
                  <a:lnTo>
                    <a:pt x="7435" y="6188"/>
                  </a:lnTo>
                  <a:cubicBezTo>
                    <a:pt x="7441" y="6154"/>
                    <a:pt x="7450" y="6119"/>
                    <a:pt x="7459" y="6085"/>
                  </a:cubicBezTo>
                  <a:lnTo>
                    <a:pt x="7459" y="6052"/>
                  </a:lnTo>
                  <a:cubicBezTo>
                    <a:pt x="7704" y="4856"/>
                    <a:pt x="7540" y="3626"/>
                    <a:pt x="7016" y="2528"/>
                  </a:cubicBezTo>
                  <a:cubicBezTo>
                    <a:pt x="6331" y="1094"/>
                    <a:pt x="4980" y="1"/>
                    <a:pt x="3385" y="1"/>
                  </a:cubicBezTo>
                  <a:close/>
                  <a:moveTo>
                    <a:pt x="7435" y="6188"/>
                  </a:moveTo>
                  <a:lnTo>
                    <a:pt x="7435" y="6188"/>
                  </a:lnTo>
                  <a:cubicBezTo>
                    <a:pt x="7429" y="6219"/>
                    <a:pt x="7426" y="6250"/>
                    <a:pt x="7426" y="6282"/>
                  </a:cubicBezTo>
                  <a:cubicBezTo>
                    <a:pt x="7429" y="6250"/>
                    <a:pt x="7432" y="6219"/>
                    <a:pt x="7435" y="61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2675150" y="1120350"/>
              <a:ext cx="76200" cy="81650"/>
            </a:xfrm>
            <a:custGeom>
              <a:avLst/>
              <a:gdLst/>
              <a:ahLst/>
              <a:cxnLst/>
              <a:rect l="l" t="t" r="r" b="b"/>
              <a:pathLst>
                <a:path w="3048" h="3266" extrusionOk="0">
                  <a:moveTo>
                    <a:pt x="715" y="1"/>
                  </a:moveTo>
                  <a:cubicBezTo>
                    <a:pt x="57" y="1"/>
                    <a:pt x="0" y="778"/>
                    <a:pt x="1096" y="954"/>
                  </a:cubicBezTo>
                  <a:cubicBezTo>
                    <a:pt x="2359" y="1167"/>
                    <a:pt x="3047" y="3265"/>
                    <a:pt x="3047" y="3265"/>
                  </a:cubicBezTo>
                  <a:cubicBezTo>
                    <a:pt x="3047" y="3265"/>
                    <a:pt x="2719" y="1003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2522650" y="1113875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64" y="0"/>
                  </a:move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29"/>
                  </a:cubicBezTo>
                  <a:cubicBezTo>
                    <a:pt x="1673" y="3049"/>
                    <a:pt x="1656" y="2754"/>
                    <a:pt x="1656" y="2295"/>
                  </a:cubicBezTo>
                  <a:cubicBezTo>
                    <a:pt x="1642" y="1877"/>
                    <a:pt x="1817" y="1852"/>
                    <a:pt x="1860" y="1852"/>
                  </a:cubicBezTo>
                  <a:cubicBezTo>
                    <a:pt x="1866" y="1852"/>
                    <a:pt x="1869" y="1852"/>
                    <a:pt x="1869" y="1852"/>
                  </a:cubicBezTo>
                  <a:cubicBezTo>
                    <a:pt x="1874" y="1852"/>
                    <a:pt x="1878" y="1852"/>
                    <a:pt x="1882" y="1852"/>
                  </a:cubicBezTo>
                  <a:cubicBezTo>
                    <a:pt x="2162" y="1852"/>
                    <a:pt x="2098" y="2381"/>
                    <a:pt x="2066" y="2672"/>
                  </a:cubicBezTo>
                  <a:cubicBezTo>
                    <a:pt x="2050" y="2967"/>
                    <a:pt x="1935" y="3574"/>
                    <a:pt x="2476" y="4164"/>
                  </a:cubicBezTo>
                  <a:cubicBezTo>
                    <a:pt x="2718" y="4427"/>
                    <a:pt x="3038" y="4518"/>
                    <a:pt x="3358" y="4518"/>
                  </a:cubicBezTo>
                  <a:cubicBezTo>
                    <a:pt x="3754" y="4518"/>
                    <a:pt x="4149" y="4380"/>
                    <a:pt x="4394" y="4262"/>
                  </a:cubicBezTo>
                  <a:cubicBezTo>
                    <a:pt x="4498" y="4216"/>
                    <a:pt x="4610" y="4194"/>
                    <a:pt x="4723" y="4194"/>
                  </a:cubicBezTo>
                  <a:cubicBezTo>
                    <a:pt x="4893" y="4194"/>
                    <a:pt x="5065" y="4245"/>
                    <a:pt x="5213" y="4344"/>
                  </a:cubicBezTo>
                  <a:cubicBezTo>
                    <a:pt x="5066" y="3459"/>
                    <a:pt x="4639" y="3197"/>
                    <a:pt x="4000" y="3131"/>
                  </a:cubicBezTo>
                  <a:cubicBezTo>
                    <a:pt x="3377" y="3065"/>
                    <a:pt x="2525" y="2852"/>
                    <a:pt x="2181" y="1770"/>
                  </a:cubicBezTo>
                  <a:cubicBezTo>
                    <a:pt x="1853" y="689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2543150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67" y="0"/>
                  </a:moveTo>
                  <a:lnTo>
                    <a:pt x="967" y="0"/>
                  </a:lnTo>
                  <a:cubicBezTo>
                    <a:pt x="967" y="0"/>
                    <a:pt x="950" y="82"/>
                    <a:pt x="508" y="344"/>
                  </a:cubicBezTo>
                  <a:cubicBezTo>
                    <a:pt x="164" y="525"/>
                    <a:pt x="0" y="918"/>
                    <a:pt x="115" y="1295"/>
                  </a:cubicBezTo>
                  <a:cubicBezTo>
                    <a:pt x="181" y="1524"/>
                    <a:pt x="230" y="1754"/>
                    <a:pt x="262" y="1983"/>
                  </a:cubicBezTo>
                  <a:cubicBezTo>
                    <a:pt x="262" y="1983"/>
                    <a:pt x="279" y="1852"/>
                    <a:pt x="787" y="1557"/>
                  </a:cubicBezTo>
                  <a:cubicBezTo>
                    <a:pt x="1295" y="1262"/>
                    <a:pt x="1098" y="836"/>
                    <a:pt x="1016" y="557"/>
                  </a:cubicBezTo>
                  <a:cubicBezTo>
                    <a:pt x="967" y="377"/>
                    <a:pt x="935" y="180"/>
                    <a:pt x="9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2401350" y="974775"/>
              <a:ext cx="172950" cy="122350"/>
            </a:xfrm>
            <a:custGeom>
              <a:avLst/>
              <a:gdLst/>
              <a:ahLst/>
              <a:cxnLst/>
              <a:rect l="l" t="t" r="r" b="b"/>
              <a:pathLst>
                <a:path w="6918" h="4894" extrusionOk="0">
                  <a:moveTo>
                    <a:pt x="4949" y="0"/>
                  </a:moveTo>
                  <a:cubicBezTo>
                    <a:pt x="4728" y="0"/>
                    <a:pt x="4482" y="52"/>
                    <a:pt x="4213" y="172"/>
                  </a:cubicBezTo>
                  <a:cubicBezTo>
                    <a:pt x="2755" y="844"/>
                    <a:pt x="3017" y="3319"/>
                    <a:pt x="4754" y="3663"/>
                  </a:cubicBezTo>
                  <a:cubicBezTo>
                    <a:pt x="4967" y="3696"/>
                    <a:pt x="5164" y="3728"/>
                    <a:pt x="5328" y="3745"/>
                  </a:cubicBezTo>
                  <a:cubicBezTo>
                    <a:pt x="4885" y="3843"/>
                    <a:pt x="4443" y="3991"/>
                    <a:pt x="4033" y="4187"/>
                  </a:cubicBezTo>
                  <a:cubicBezTo>
                    <a:pt x="3869" y="4269"/>
                    <a:pt x="3640" y="4351"/>
                    <a:pt x="3591" y="4368"/>
                  </a:cubicBezTo>
                  <a:cubicBezTo>
                    <a:pt x="3143" y="4537"/>
                    <a:pt x="2719" y="4612"/>
                    <a:pt x="2337" y="4612"/>
                  </a:cubicBezTo>
                  <a:cubicBezTo>
                    <a:pt x="1499" y="4612"/>
                    <a:pt x="856" y="4256"/>
                    <a:pt x="575" y="3761"/>
                  </a:cubicBezTo>
                  <a:cubicBezTo>
                    <a:pt x="345" y="3351"/>
                    <a:pt x="329" y="2860"/>
                    <a:pt x="542" y="2450"/>
                  </a:cubicBezTo>
                  <a:cubicBezTo>
                    <a:pt x="542" y="2434"/>
                    <a:pt x="558" y="2434"/>
                    <a:pt x="558" y="2417"/>
                  </a:cubicBezTo>
                  <a:cubicBezTo>
                    <a:pt x="771" y="2103"/>
                    <a:pt x="1107" y="1956"/>
                    <a:pt x="1420" y="1956"/>
                  </a:cubicBezTo>
                  <a:cubicBezTo>
                    <a:pt x="1710" y="1956"/>
                    <a:pt x="1981" y="2082"/>
                    <a:pt x="2115" y="2319"/>
                  </a:cubicBezTo>
                  <a:cubicBezTo>
                    <a:pt x="2214" y="2450"/>
                    <a:pt x="2279" y="2630"/>
                    <a:pt x="2279" y="2794"/>
                  </a:cubicBezTo>
                  <a:cubicBezTo>
                    <a:pt x="2279" y="2958"/>
                    <a:pt x="2214" y="3106"/>
                    <a:pt x="2115" y="3204"/>
                  </a:cubicBezTo>
                  <a:cubicBezTo>
                    <a:pt x="2001" y="3301"/>
                    <a:pt x="1938" y="3331"/>
                    <a:pt x="1908" y="3331"/>
                  </a:cubicBezTo>
                  <a:cubicBezTo>
                    <a:pt x="1881" y="3331"/>
                    <a:pt x="1878" y="3309"/>
                    <a:pt x="1886" y="3286"/>
                  </a:cubicBezTo>
                  <a:cubicBezTo>
                    <a:pt x="2002" y="3034"/>
                    <a:pt x="1706" y="2862"/>
                    <a:pt x="1451" y="2862"/>
                  </a:cubicBezTo>
                  <a:cubicBezTo>
                    <a:pt x="1275" y="2862"/>
                    <a:pt x="1118" y="2944"/>
                    <a:pt x="1132" y="3138"/>
                  </a:cubicBezTo>
                  <a:cubicBezTo>
                    <a:pt x="1121" y="3418"/>
                    <a:pt x="1377" y="3553"/>
                    <a:pt x="1634" y="3553"/>
                  </a:cubicBezTo>
                  <a:cubicBezTo>
                    <a:pt x="1754" y="3553"/>
                    <a:pt x="1874" y="3523"/>
                    <a:pt x="1968" y="3466"/>
                  </a:cubicBezTo>
                  <a:lnTo>
                    <a:pt x="2001" y="3433"/>
                  </a:lnTo>
                  <a:cubicBezTo>
                    <a:pt x="2033" y="3417"/>
                    <a:pt x="2050" y="3401"/>
                    <a:pt x="2066" y="3384"/>
                  </a:cubicBezTo>
                  <a:lnTo>
                    <a:pt x="2083" y="3384"/>
                  </a:lnTo>
                  <a:cubicBezTo>
                    <a:pt x="2378" y="3089"/>
                    <a:pt x="2427" y="2630"/>
                    <a:pt x="2164" y="2302"/>
                  </a:cubicBezTo>
                  <a:cubicBezTo>
                    <a:pt x="2034" y="2026"/>
                    <a:pt x="1722" y="1874"/>
                    <a:pt x="1387" y="1874"/>
                  </a:cubicBezTo>
                  <a:cubicBezTo>
                    <a:pt x="1046" y="1874"/>
                    <a:pt x="683" y="2030"/>
                    <a:pt x="460" y="2368"/>
                  </a:cubicBezTo>
                  <a:cubicBezTo>
                    <a:pt x="1" y="2958"/>
                    <a:pt x="132" y="4122"/>
                    <a:pt x="919" y="4581"/>
                  </a:cubicBezTo>
                  <a:cubicBezTo>
                    <a:pt x="1284" y="4794"/>
                    <a:pt x="1706" y="4894"/>
                    <a:pt x="2119" y="4894"/>
                  </a:cubicBezTo>
                  <a:cubicBezTo>
                    <a:pt x="2151" y="4894"/>
                    <a:pt x="2182" y="4893"/>
                    <a:pt x="2214" y="4892"/>
                  </a:cubicBezTo>
                  <a:cubicBezTo>
                    <a:pt x="3115" y="4859"/>
                    <a:pt x="3836" y="4368"/>
                    <a:pt x="5017" y="4007"/>
                  </a:cubicBezTo>
                  <a:cubicBezTo>
                    <a:pt x="5443" y="3909"/>
                    <a:pt x="5885" y="3843"/>
                    <a:pt x="6328" y="3794"/>
                  </a:cubicBezTo>
                  <a:cubicBezTo>
                    <a:pt x="6525" y="3778"/>
                    <a:pt x="6738" y="3728"/>
                    <a:pt x="6918" y="3630"/>
                  </a:cubicBezTo>
                  <a:lnTo>
                    <a:pt x="6918" y="3630"/>
                  </a:lnTo>
                  <a:cubicBezTo>
                    <a:pt x="6918" y="3630"/>
                    <a:pt x="6795" y="3659"/>
                    <a:pt x="6639" y="3659"/>
                  </a:cubicBezTo>
                  <a:cubicBezTo>
                    <a:pt x="6484" y="3659"/>
                    <a:pt x="6295" y="3630"/>
                    <a:pt x="6164" y="3515"/>
                  </a:cubicBezTo>
                  <a:cubicBezTo>
                    <a:pt x="5902" y="3269"/>
                    <a:pt x="5902" y="3368"/>
                    <a:pt x="5623" y="3286"/>
                  </a:cubicBezTo>
                  <a:cubicBezTo>
                    <a:pt x="5459" y="3237"/>
                    <a:pt x="5344" y="3089"/>
                    <a:pt x="5344" y="2909"/>
                  </a:cubicBezTo>
                  <a:cubicBezTo>
                    <a:pt x="5148" y="3073"/>
                    <a:pt x="5115" y="3368"/>
                    <a:pt x="5262" y="3581"/>
                  </a:cubicBezTo>
                  <a:cubicBezTo>
                    <a:pt x="5262" y="3581"/>
                    <a:pt x="4541" y="3581"/>
                    <a:pt x="4377" y="3204"/>
                  </a:cubicBezTo>
                  <a:cubicBezTo>
                    <a:pt x="4197" y="2843"/>
                    <a:pt x="4410" y="2843"/>
                    <a:pt x="4541" y="2761"/>
                  </a:cubicBezTo>
                  <a:cubicBezTo>
                    <a:pt x="4689" y="2679"/>
                    <a:pt x="4738" y="2532"/>
                    <a:pt x="4590" y="2335"/>
                  </a:cubicBezTo>
                  <a:cubicBezTo>
                    <a:pt x="4426" y="2122"/>
                    <a:pt x="4459" y="1761"/>
                    <a:pt x="4722" y="1745"/>
                  </a:cubicBezTo>
                  <a:cubicBezTo>
                    <a:pt x="4643" y="1576"/>
                    <a:pt x="4483" y="1479"/>
                    <a:pt x="4305" y="1479"/>
                  </a:cubicBezTo>
                  <a:cubicBezTo>
                    <a:pt x="4259" y="1479"/>
                    <a:pt x="4212" y="1486"/>
                    <a:pt x="4164" y="1499"/>
                  </a:cubicBezTo>
                  <a:cubicBezTo>
                    <a:pt x="3738" y="1565"/>
                    <a:pt x="3738" y="2171"/>
                    <a:pt x="3738" y="2171"/>
                  </a:cubicBezTo>
                  <a:cubicBezTo>
                    <a:pt x="3738" y="2171"/>
                    <a:pt x="3427" y="1434"/>
                    <a:pt x="3918" y="1057"/>
                  </a:cubicBezTo>
                  <a:cubicBezTo>
                    <a:pt x="4106" y="908"/>
                    <a:pt x="4258" y="851"/>
                    <a:pt x="4378" y="851"/>
                  </a:cubicBezTo>
                  <a:cubicBezTo>
                    <a:pt x="4560" y="851"/>
                    <a:pt x="4665" y="983"/>
                    <a:pt x="4705" y="1122"/>
                  </a:cubicBezTo>
                  <a:cubicBezTo>
                    <a:pt x="4758" y="1308"/>
                    <a:pt x="4854" y="1461"/>
                    <a:pt x="5001" y="1461"/>
                  </a:cubicBezTo>
                  <a:cubicBezTo>
                    <a:pt x="5036" y="1461"/>
                    <a:pt x="5074" y="1452"/>
                    <a:pt x="5115" y="1434"/>
                  </a:cubicBezTo>
                  <a:cubicBezTo>
                    <a:pt x="5244" y="1369"/>
                    <a:pt x="5353" y="1276"/>
                    <a:pt x="5449" y="1276"/>
                  </a:cubicBezTo>
                  <a:cubicBezTo>
                    <a:pt x="5499" y="1276"/>
                    <a:pt x="5545" y="1301"/>
                    <a:pt x="5590" y="1368"/>
                  </a:cubicBezTo>
                  <a:cubicBezTo>
                    <a:pt x="5721" y="1614"/>
                    <a:pt x="5590" y="1925"/>
                    <a:pt x="5344" y="2024"/>
                  </a:cubicBezTo>
                  <a:cubicBezTo>
                    <a:pt x="5344" y="2024"/>
                    <a:pt x="5356" y="2024"/>
                    <a:pt x="5376" y="2024"/>
                  </a:cubicBezTo>
                  <a:cubicBezTo>
                    <a:pt x="5515" y="2024"/>
                    <a:pt x="6082" y="1987"/>
                    <a:pt x="6197" y="1384"/>
                  </a:cubicBezTo>
                  <a:cubicBezTo>
                    <a:pt x="6315" y="845"/>
                    <a:pt x="5843" y="0"/>
                    <a:pt x="4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2373500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6"/>
                    <a:pt x="1115" y="3099"/>
                    <a:pt x="1148" y="3295"/>
                  </a:cubicBezTo>
                  <a:cubicBezTo>
                    <a:pt x="1202" y="3215"/>
                    <a:pt x="1300" y="3156"/>
                    <a:pt x="1406" y="3156"/>
                  </a:cubicBezTo>
                  <a:cubicBezTo>
                    <a:pt x="1429" y="3156"/>
                    <a:pt x="1452" y="3159"/>
                    <a:pt x="1475" y="3164"/>
                  </a:cubicBezTo>
                  <a:cubicBezTo>
                    <a:pt x="1593" y="3200"/>
                    <a:pt x="1759" y="3281"/>
                    <a:pt x="1948" y="3281"/>
                  </a:cubicBezTo>
                  <a:cubicBezTo>
                    <a:pt x="2103" y="3281"/>
                    <a:pt x="2273" y="3227"/>
                    <a:pt x="2443" y="3050"/>
                  </a:cubicBezTo>
                  <a:cubicBezTo>
                    <a:pt x="2820" y="2640"/>
                    <a:pt x="3311" y="2869"/>
                    <a:pt x="4655" y="2164"/>
                  </a:cubicBezTo>
                  <a:lnTo>
                    <a:pt x="4655" y="2164"/>
                  </a:lnTo>
                  <a:cubicBezTo>
                    <a:pt x="4655" y="2165"/>
                    <a:pt x="3936" y="2468"/>
                    <a:pt x="3126" y="2468"/>
                  </a:cubicBezTo>
                  <a:cubicBezTo>
                    <a:pt x="2659" y="2468"/>
                    <a:pt x="2161" y="2367"/>
                    <a:pt x="1754" y="2050"/>
                  </a:cubicBezTo>
                  <a:cubicBezTo>
                    <a:pt x="1098" y="1574"/>
                    <a:pt x="754" y="804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2526750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51" y="0"/>
                  </a:moveTo>
                  <a:cubicBezTo>
                    <a:pt x="2156" y="0"/>
                    <a:pt x="1634" y="207"/>
                    <a:pt x="1279" y="614"/>
                  </a:cubicBezTo>
                  <a:cubicBezTo>
                    <a:pt x="1" y="2254"/>
                    <a:pt x="918" y="4270"/>
                    <a:pt x="1672" y="5122"/>
                  </a:cubicBezTo>
                  <a:cubicBezTo>
                    <a:pt x="2099" y="5630"/>
                    <a:pt x="2656" y="6024"/>
                    <a:pt x="3279" y="6286"/>
                  </a:cubicBezTo>
                  <a:cubicBezTo>
                    <a:pt x="2689" y="6007"/>
                    <a:pt x="2181" y="5614"/>
                    <a:pt x="1787" y="5122"/>
                  </a:cubicBezTo>
                  <a:cubicBezTo>
                    <a:pt x="1509" y="4745"/>
                    <a:pt x="1295" y="4302"/>
                    <a:pt x="1181" y="3844"/>
                  </a:cubicBezTo>
                  <a:cubicBezTo>
                    <a:pt x="1033" y="3319"/>
                    <a:pt x="968" y="2762"/>
                    <a:pt x="1017" y="2204"/>
                  </a:cubicBezTo>
                  <a:cubicBezTo>
                    <a:pt x="1148" y="729"/>
                    <a:pt x="1968" y="188"/>
                    <a:pt x="2722" y="155"/>
                  </a:cubicBezTo>
                  <a:cubicBezTo>
                    <a:pt x="3082" y="155"/>
                    <a:pt x="3410" y="303"/>
                    <a:pt x="3656" y="549"/>
                  </a:cubicBezTo>
                  <a:cubicBezTo>
                    <a:pt x="4295" y="1106"/>
                    <a:pt x="3934" y="2040"/>
                    <a:pt x="3394" y="2270"/>
                  </a:cubicBezTo>
                  <a:cubicBezTo>
                    <a:pt x="3271" y="2331"/>
                    <a:pt x="3138" y="2365"/>
                    <a:pt x="3004" y="2365"/>
                  </a:cubicBezTo>
                  <a:cubicBezTo>
                    <a:pt x="2888" y="2365"/>
                    <a:pt x="2770" y="2340"/>
                    <a:pt x="2656" y="2286"/>
                  </a:cubicBezTo>
                  <a:cubicBezTo>
                    <a:pt x="2492" y="2188"/>
                    <a:pt x="2361" y="2024"/>
                    <a:pt x="2345" y="1827"/>
                  </a:cubicBezTo>
                  <a:cubicBezTo>
                    <a:pt x="2338" y="1730"/>
                    <a:pt x="2363" y="1707"/>
                    <a:pt x="2413" y="1707"/>
                  </a:cubicBezTo>
                  <a:cubicBezTo>
                    <a:pt x="2457" y="1707"/>
                    <a:pt x="2519" y="1724"/>
                    <a:pt x="2598" y="1724"/>
                  </a:cubicBezTo>
                  <a:cubicBezTo>
                    <a:pt x="2658" y="1724"/>
                    <a:pt x="2727" y="1714"/>
                    <a:pt x="2803" y="1680"/>
                  </a:cubicBezTo>
                  <a:cubicBezTo>
                    <a:pt x="3017" y="1565"/>
                    <a:pt x="3049" y="1286"/>
                    <a:pt x="2885" y="1123"/>
                  </a:cubicBezTo>
                  <a:cubicBezTo>
                    <a:pt x="2817" y="1049"/>
                    <a:pt x="2717" y="1008"/>
                    <a:pt x="2614" y="1008"/>
                  </a:cubicBezTo>
                  <a:cubicBezTo>
                    <a:pt x="2420" y="1008"/>
                    <a:pt x="2213" y="1151"/>
                    <a:pt x="2181" y="1483"/>
                  </a:cubicBezTo>
                  <a:cubicBezTo>
                    <a:pt x="2148" y="1729"/>
                    <a:pt x="2213" y="1975"/>
                    <a:pt x="2377" y="2139"/>
                  </a:cubicBezTo>
                  <a:lnTo>
                    <a:pt x="2443" y="2204"/>
                  </a:lnTo>
                  <a:cubicBezTo>
                    <a:pt x="2459" y="2221"/>
                    <a:pt x="2476" y="2237"/>
                    <a:pt x="2508" y="2254"/>
                  </a:cubicBezTo>
                  <a:lnTo>
                    <a:pt x="2541" y="2286"/>
                  </a:lnTo>
                  <a:lnTo>
                    <a:pt x="2590" y="2319"/>
                  </a:lnTo>
                  <a:lnTo>
                    <a:pt x="2623" y="2336"/>
                  </a:lnTo>
                  <a:cubicBezTo>
                    <a:pt x="2746" y="2401"/>
                    <a:pt x="2881" y="2434"/>
                    <a:pt x="3019" y="2434"/>
                  </a:cubicBezTo>
                  <a:cubicBezTo>
                    <a:pt x="3156" y="2434"/>
                    <a:pt x="3295" y="2401"/>
                    <a:pt x="3426" y="2336"/>
                  </a:cubicBezTo>
                  <a:cubicBezTo>
                    <a:pt x="4016" y="2139"/>
                    <a:pt x="4443" y="1073"/>
                    <a:pt x="3738" y="451"/>
                  </a:cubicBezTo>
                  <a:cubicBezTo>
                    <a:pt x="3474" y="149"/>
                    <a:pt x="3072" y="0"/>
                    <a:pt x="2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1525250" y="1492700"/>
              <a:ext cx="227025" cy="157925"/>
            </a:xfrm>
            <a:custGeom>
              <a:avLst/>
              <a:gdLst/>
              <a:ahLst/>
              <a:cxnLst/>
              <a:rect l="l" t="t" r="r" b="b"/>
              <a:pathLst>
                <a:path w="9081" h="6317" extrusionOk="0">
                  <a:moveTo>
                    <a:pt x="7085" y="1"/>
                  </a:moveTo>
                  <a:cubicBezTo>
                    <a:pt x="6630" y="1"/>
                    <a:pt x="6201" y="163"/>
                    <a:pt x="5934" y="501"/>
                  </a:cubicBezTo>
                  <a:cubicBezTo>
                    <a:pt x="5540" y="911"/>
                    <a:pt x="5491" y="1534"/>
                    <a:pt x="5819" y="2009"/>
                  </a:cubicBezTo>
                  <a:cubicBezTo>
                    <a:pt x="5917" y="2140"/>
                    <a:pt x="6032" y="2255"/>
                    <a:pt x="6196" y="2304"/>
                  </a:cubicBezTo>
                  <a:lnTo>
                    <a:pt x="6229" y="2320"/>
                  </a:lnTo>
                  <a:lnTo>
                    <a:pt x="6294" y="2353"/>
                  </a:lnTo>
                  <a:lnTo>
                    <a:pt x="6393" y="2369"/>
                  </a:lnTo>
                  <a:cubicBezTo>
                    <a:pt x="6464" y="2391"/>
                    <a:pt x="6537" y="2401"/>
                    <a:pt x="6609" y="2401"/>
                  </a:cubicBezTo>
                  <a:cubicBezTo>
                    <a:pt x="6817" y="2401"/>
                    <a:pt x="7021" y="2315"/>
                    <a:pt x="7180" y="2156"/>
                  </a:cubicBezTo>
                  <a:cubicBezTo>
                    <a:pt x="7570" y="1751"/>
                    <a:pt x="7300" y="1208"/>
                    <a:pt x="6962" y="1208"/>
                  </a:cubicBezTo>
                  <a:cubicBezTo>
                    <a:pt x="6931" y="1208"/>
                    <a:pt x="6900" y="1212"/>
                    <a:pt x="6868" y="1222"/>
                  </a:cubicBezTo>
                  <a:cubicBezTo>
                    <a:pt x="6557" y="1320"/>
                    <a:pt x="6491" y="1714"/>
                    <a:pt x="6721" y="1845"/>
                  </a:cubicBezTo>
                  <a:cubicBezTo>
                    <a:pt x="6775" y="1875"/>
                    <a:pt x="6833" y="1890"/>
                    <a:pt x="6891" y="1890"/>
                  </a:cubicBezTo>
                  <a:cubicBezTo>
                    <a:pt x="6992" y="1890"/>
                    <a:pt x="7091" y="1846"/>
                    <a:pt x="7163" y="1763"/>
                  </a:cubicBezTo>
                  <a:lnTo>
                    <a:pt x="7163" y="1763"/>
                  </a:lnTo>
                  <a:cubicBezTo>
                    <a:pt x="7196" y="1911"/>
                    <a:pt x="7147" y="2074"/>
                    <a:pt x="7016" y="2156"/>
                  </a:cubicBezTo>
                  <a:cubicBezTo>
                    <a:pt x="6876" y="2261"/>
                    <a:pt x="6704" y="2316"/>
                    <a:pt x="6534" y="2316"/>
                  </a:cubicBezTo>
                  <a:cubicBezTo>
                    <a:pt x="6464" y="2316"/>
                    <a:pt x="6394" y="2307"/>
                    <a:pt x="6327" y="2288"/>
                  </a:cubicBezTo>
                  <a:cubicBezTo>
                    <a:pt x="6229" y="2271"/>
                    <a:pt x="6147" y="2222"/>
                    <a:pt x="6065" y="2173"/>
                  </a:cubicBezTo>
                  <a:cubicBezTo>
                    <a:pt x="5557" y="1763"/>
                    <a:pt x="5524" y="1009"/>
                    <a:pt x="5983" y="550"/>
                  </a:cubicBezTo>
                  <a:cubicBezTo>
                    <a:pt x="6236" y="249"/>
                    <a:pt x="6626" y="106"/>
                    <a:pt x="7038" y="106"/>
                  </a:cubicBezTo>
                  <a:cubicBezTo>
                    <a:pt x="7907" y="106"/>
                    <a:pt x="8878" y="739"/>
                    <a:pt x="8901" y="1861"/>
                  </a:cubicBezTo>
                  <a:cubicBezTo>
                    <a:pt x="8933" y="2665"/>
                    <a:pt x="8491" y="3419"/>
                    <a:pt x="7770" y="3796"/>
                  </a:cubicBezTo>
                  <a:lnTo>
                    <a:pt x="7720" y="3812"/>
                  </a:lnTo>
                  <a:cubicBezTo>
                    <a:pt x="7622" y="3845"/>
                    <a:pt x="7524" y="3877"/>
                    <a:pt x="7442" y="3894"/>
                  </a:cubicBezTo>
                  <a:cubicBezTo>
                    <a:pt x="7210" y="3949"/>
                    <a:pt x="6979" y="3973"/>
                    <a:pt x="6749" y="3973"/>
                  </a:cubicBezTo>
                  <a:cubicBezTo>
                    <a:pt x="5166" y="3973"/>
                    <a:pt x="3636" y="2834"/>
                    <a:pt x="2298" y="2834"/>
                  </a:cubicBezTo>
                  <a:cubicBezTo>
                    <a:pt x="2153" y="2834"/>
                    <a:pt x="2009" y="2848"/>
                    <a:pt x="1869" y="2878"/>
                  </a:cubicBezTo>
                  <a:cubicBezTo>
                    <a:pt x="623" y="3156"/>
                    <a:pt x="262" y="4041"/>
                    <a:pt x="148" y="4582"/>
                  </a:cubicBezTo>
                  <a:cubicBezTo>
                    <a:pt x="0" y="5140"/>
                    <a:pt x="115" y="5730"/>
                    <a:pt x="557" y="6074"/>
                  </a:cubicBezTo>
                  <a:cubicBezTo>
                    <a:pt x="780" y="6241"/>
                    <a:pt x="1047" y="6317"/>
                    <a:pt x="1308" y="6317"/>
                  </a:cubicBezTo>
                  <a:cubicBezTo>
                    <a:pt x="1739" y="6317"/>
                    <a:pt x="2154" y="6110"/>
                    <a:pt x="2328" y="5762"/>
                  </a:cubicBezTo>
                  <a:cubicBezTo>
                    <a:pt x="2656" y="5222"/>
                    <a:pt x="2361" y="4517"/>
                    <a:pt x="1869" y="4402"/>
                  </a:cubicBezTo>
                  <a:cubicBezTo>
                    <a:pt x="1775" y="4363"/>
                    <a:pt x="1676" y="4344"/>
                    <a:pt x="1578" y="4344"/>
                  </a:cubicBezTo>
                  <a:cubicBezTo>
                    <a:pt x="1267" y="4344"/>
                    <a:pt x="965" y="4533"/>
                    <a:pt x="853" y="4845"/>
                  </a:cubicBezTo>
                  <a:cubicBezTo>
                    <a:pt x="820" y="4959"/>
                    <a:pt x="820" y="5090"/>
                    <a:pt x="836" y="5222"/>
                  </a:cubicBezTo>
                  <a:lnTo>
                    <a:pt x="836" y="5238"/>
                  </a:lnTo>
                  <a:cubicBezTo>
                    <a:pt x="836" y="5254"/>
                    <a:pt x="853" y="5254"/>
                    <a:pt x="853" y="5271"/>
                  </a:cubicBezTo>
                  <a:cubicBezTo>
                    <a:pt x="853" y="5287"/>
                    <a:pt x="853" y="5287"/>
                    <a:pt x="853" y="5304"/>
                  </a:cubicBezTo>
                  <a:cubicBezTo>
                    <a:pt x="925" y="5532"/>
                    <a:pt x="1130" y="5673"/>
                    <a:pt x="1350" y="5673"/>
                  </a:cubicBezTo>
                  <a:cubicBezTo>
                    <a:pt x="1430" y="5673"/>
                    <a:pt x="1512" y="5654"/>
                    <a:pt x="1590" y="5615"/>
                  </a:cubicBezTo>
                  <a:cubicBezTo>
                    <a:pt x="1921" y="5473"/>
                    <a:pt x="1813" y="4924"/>
                    <a:pt x="1485" y="4924"/>
                  </a:cubicBezTo>
                  <a:cubicBezTo>
                    <a:pt x="1471" y="4924"/>
                    <a:pt x="1457" y="4925"/>
                    <a:pt x="1443" y="4927"/>
                  </a:cubicBezTo>
                  <a:cubicBezTo>
                    <a:pt x="1066" y="4959"/>
                    <a:pt x="1115" y="5320"/>
                    <a:pt x="1066" y="5385"/>
                  </a:cubicBezTo>
                  <a:cubicBezTo>
                    <a:pt x="1057" y="5394"/>
                    <a:pt x="1048" y="5398"/>
                    <a:pt x="1038" y="5398"/>
                  </a:cubicBezTo>
                  <a:cubicBezTo>
                    <a:pt x="990" y="5398"/>
                    <a:pt x="932" y="5314"/>
                    <a:pt x="918" y="5287"/>
                  </a:cubicBezTo>
                  <a:cubicBezTo>
                    <a:pt x="836" y="5090"/>
                    <a:pt x="853" y="4894"/>
                    <a:pt x="951" y="4713"/>
                  </a:cubicBezTo>
                  <a:cubicBezTo>
                    <a:pt x="1090" y="4504"/>
                    <a:pt x="1320" y="4394"/>
                    <a:pt x="1559" y="4394"/>
                  </a:cubicBezTo>
                  <a:cubicBezTo>
                    <a:pt x="1657" y="4394"/>
                    <a:pt x="1757" y="4413"/>
                    <a:pt x="1852" y="4451"/>
                  </a:cubicBezTo>
                  <a:cubicBezTo>
                    <a:pt x="2311" y="4566"/>
                    <a:pt x="2557" y="5222"/>
                    <a:pt x="2246" y="5713"/>
                  </a:cubicBezTo>
                  <a:cubicBezTo>
                    <a:pt x="2095" y="6025"/>
                    <a:pt x="1717" y="6207"/>
                    <a:pt x="1329" y="6207"/>
                  </a:cubicBezTo>
                  <a:cubicBezTo>
                    <a:pt x="1084" y="6207"/>
                    <a:pt x="836" y="6134"/>
                    <a:pt x="639" y="5976"/>
                  </a:cubicBezTo>
                  <a:cubicBezTo>
                    <a:pt x="99" y="5566"/>
                    <a:pt x="131" y="4631"/>
                    <a:pt x="574" y="4058"/>
                  </a:cubicBezTo>
                  <a:cubicBezTo>
                    <a:pt x="923" y="3584"/>
                    <a:pt x="1508" y="3348"/>
                    <a:pt x="2122" y="3348"/>
                  </a:cubicBezTo>
                  <a:cubicBezTo>
                    <a:pt x="2315" y="3348"/>
                    <a:pt x="2512" y="3371"/>
                    <a:pt x="2705" y="3419"/>
                  </a:cubicBezTo>
                  <a:cubicBezTo>
                    <a:pt x="3508" y="3615"/>
                    <a:pt x="4344" y="3959"/>
                    <a:pt x="5229" y="4189"/>
                  </a:cubicBezTo>
                  <a:cubicBezTo>
                    <a:pt x="5563" y="4256"/>
                    <a:pt x="5901" y="4293"/>
                    <a:pt x="6235" y="4293"/>
                  </a:cubicBezTo>
                  <a:cubicBezTo>
                    <a:pt x="6802" y="4293"/>
                    <a:pt x="7356" y="4185"/>
                    <a:pt x="7852" y="3927"/>
                  </a:cubicBezTo>
                  <a:cubicBezTo>
                    <a:pt x="8622" y="3517"/>
                    <a:pt x="9081" y="2714"/>
                    <a:pt x="9048" y="1845"/>
                  </a:cubicBezTo>
                  <a:cubicBezTo>
                    <a:pt x="9015" y="653"/>
                    <a:pt x="7997" y="1"/>
                    <a:pt x="7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1449025" y="1628550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82" y="1"/>
                  </a:moveTo>
                  <a:cubicBezTo>
                    <a:pt x="3033" y="115"/>
                    <a:pt x="3016" y="247"/>
                    <a:pt x="3000" y="361"/>
                  </a:cubicBezTo>
                  <a:cubicBezTo>
                    <a:pt x="3000" y="361"/>
                    <a:pt x="2918" y="1263"/>
                    <a:pt x="2049" y="1394"/>
                  </a:cubicBezTo>
                  <a:cubicBezTo>
                    <a:pt x="1164" y="1509"/>
                    <a:pt x="590" y="1640"/>
                    <a:pt x="558" y="2295"/>
                  </a:cubicBezTo>
                  <a:cubicBezTo>
                    <a:pt x="528" y="2911"/>
                    <a:pt x="332" y="3238"/>
                    <a:pt x="73" y="3238"/>
                  </a:cubicBezTo>
                  <a:cubicBezTo>
                    <a:pt x="49" y="3238"/>
                    <a:pt x="25" y="3235"/>
                    <a:pt x="0" y="3230"/>
                  </a:cubicBezTo>
                  <a:lnTo>
                    <a:pt x="0" y="3230"/>
                  </a:lnTo>
                  <a:cubicBezTo>
                    <a:pt x="0" y="3230"/>
                    <a:pt x="363" y="3763"/>
                    <a:pt x="967" y="3763"/>
                  </a:cubicBezTo>
                  <a:cubicBezTo>
                    <a:pt x="1089" y="3763"/>
                    <a:pt x="1220" y="3741"/>
                    <a:pt x="1361" y="3689"/>
                  </a:cubicBezTo>
                  <a:cubicBezTo>
                    <a:pt x="2180" y="3377"/>
                    <a:pt x="2115" y="2820"/>
                    <a:pt x="2131" y="2672"/>
                  </a:cubicBezTo>
                  <a:cubicBezTo>
                    <a:pt x="2147" y="2519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72"/>
                    <a:pt x="2361" y="2967"/>
                  </a:cubicBezTo>
                  <a:cubicBezTo>
                    <a:pt x="2033" y="3312"/>
                    <a:pt x="1984" y="3853"/>
                    <a:pt x="2262" y="4262"/>
                  </a:cubicBezTo>
                  <a:cubicBezTo>
                    <a:pt x="2623" y="4820"/>
                    <a:pt x="3082" y="6197"/>
                    <a:pt x="3082" y="6197"/>
                  </a:cubicBezTo>
                  <a:cubicBezTo>
                    <a:pt x="3082" y="6197"/>
                    <a:pt x="3525" y="4820"/>
                    <a:pt x="3885" y="4262"/>
                  </a:cubicBezTo>
                  <a:cubicBezTo>
                    <a:pt x="4164" y="3869"/>
                    <a:pt x="4115" y="3312"/>
                    <a:pt x="3787" y="2967"/>
                  </a:cubicBezTo>
                  <a:cubicBezTo>
                    <a:pt x="3541" y="2672"/>
                    <a:pt x="3606" y="2345"/>
                    <a:pt x="3770" y="2312"/>
                  </a:cubicBezTo>
                  <a:cubicBezTo>
                    <a:pt x="3776" y="2311"/>
                    <a:pt x="3782" y="2311"/>
                    <a:pt x="3788" y="2311"/>
                  </a:cubicBezTo>
                  <a:cubicBezTo>
                    <a:pt x="3940" y="2311"/>
                    <a:pt x="4016" y="2514"/>
                    <a:pt x="4016" y="2672"/>
                  </a:cubicBezTo>
                  <a:cubicBezTo>
                    <a:pt x="4033" y="2836"/>
                    <a:pt x="3967" y="3377"/>
                    <a:pt x="4787" y="3689"/>
                  </a:cubicBezTo>
                  <a:cubicBezTo>
                    <a:pt x="4927" y="3741"/>
                    <a:pt x="5059" y="3763"/>
                    <a:pt x="5181" y="3763"/>
                  </a:cubicBezTo>
                  <a:cubicBezTo>
                    <a:pt x="5784" y="3763"/>
                    <a:pt x="6147" y="3230"/>
                    <a:pt x="6147" y="3230"/>
                  </a:cubicBezTo>
                  <a:lnTo>
                    <a:pt x="6147" y="3230"/>
                  </a:lnTo>
                  <a:cubicBezTo>
                    <a:pt x="6122" y="3235"/>
                    <a:pt x="6098" y="3238"/>
                    <a:pt x="6074" y="3238"/>
                  </a:cubicBezTo>
                  <a:cubicBezTo>
                    <a:pt x="5815" y="3238"/>
                    <a:pt x="5620" y="2911"/>
                    <a:pt x="5590" y="2295"/>
                  </a:cubicBezTo>
                  <a:cubicBezTo>
                    <a:pt x="5557" y="1640"/>
                    <a:pt x="4983" y="1509"/>
                    <a:pt x="4115" y="1394"/>
                  </a:cubicBezTo>
                  <a:cubicBezTo>
                    <a:pt x="3229" y="1263"/>
                    <a:pt x="3148" y="361"/>
                    <a:pt x="3148" y="361"/>
                  </a:cubicBezTo>
                  <a:cubicBezTo>
                    <a:pt x="3131" y="247"/>
                    <a:pt x="3115" y="115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1551875" y="1582175"/>
              <a:ext cx="161900" cy="92700"/>
            </a:xfrm>
            <a:custGeom>
              <a:avLst/>
              <a:gdLst/>
              <a:ahLst/>
              <a:cxnLst/>
              <a:rect l="l" t="t" r="r" b="b"/>
              <a:pathLst>
                <a:path w="6476" h="3708" extrusionOk="0">
                  <a:moveTo>
                    <a:pt x="961" y="0"/>
                  </a:moveTo>
                  <a:cubicBezTo>
                    <a:pt x="340" y="0"/>
                    <a:pt x="1" y="266"/>
                    <a:pt x="1" y="266"/>
                  </a:cubicBezTo>
                  <a:cubicBezTo>
                    <a:pt x="232" y="193"/>
                    <a:pt x="445" y="147"/>
                    <a:pt x="655" y="147"/>
                  </a:cubicBezTo>
                  <a:cubicBezTo>
                    <a:pt x="966" y="147"/>
                    <a:pt x="1271" y="248"/>
                    <a:pt x="1623" y="512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77" y="2921"/>
                    <a:pt x="2738" y="3085"/>
                  </a:cubicBezTo>
                  <a:cubicBezTo>
                    <a:pt x="3099" y="3249"/>
                    <a:pt x="2918" y="3708"/>
                    <a:pt x="2918" y="3708"/>
                  </a:cubicBezTo>
                  <a:cubicBezTo>
                    <a:pt x="4262" y="2888"/>
                    <a:pt x="3394" y="1938"/>
                    <a:pt x="3164" y="1675"/>
                  </a:cubicBezTo>
                  <a:cubicBezTo>
                    <a:pt x="2975" y="1446"/>
                    <a:pt x="3098" y="1216"/>
                    <a:pt x="3285" y="1216"/>
                  </a:cubicBezTo>
                  <a:cubicBezTo>
                    <a:pt x="3324" y="1216"/>
                    <a:pt x="3367" y="1226"/>
                    <a:pt x="3410" y="1249"/>
                  </a:cubicBezTo>
                  <a:cubicBezTo>
                    <a:pt x="3656" y="1380"/>
                    <a:pt x="3295" y="1872"/>
                    <a:pt x="3967" y="2315"/>
                  </a:cubicBezTo>
                  <a:cubicBezTo>
                    <a:pt x="4135" y="2421"/>
                    <a:pt x="4293" y="2461"/>
                    <a:pt x="4435" y="2461"/>
                  </a:cubicBezTo>
                  <a:cubicBezTo>
                    <a:pt x="4862" y="2461"/>
                    <a:pt x="5147" y="2102"/>
                    <a:pt x="5147" y="2102"/>
                  </a:cubicBezTo>
                  <a:lnTo>
                    <a:pt x="5147" y="2102"/>
                  </a:lnTo>
                  <a:cubicBezTo>
                    <a:pt x="5142" y="2102"/>
                    <a:pt x="5136" y="2102"/>
                    <a:pt x="5130" y="2102"/>
                  </a:cubicBezTo>
                  <a:cubicBezTo>
                    <a:pt x="4760" y="2102"/>
                    <a:pt x="4965" y="1575"/>
                    <a:pt x="4803" y="1429"/>
                  </a:cubicBezTo>
                  <a:cubicBezTo>
                    <a:pt x="4719" y="1366"/>
                    <a:pt x="4620" y="1330"/>
                    <a:pt x="4526" y="1330"/>
                  </a:cubicBezTo>
                  <a:cubicBezTo>
                    <a:pt x="4474" y="1330"/>
                    <a:pt x="4424" y="1341"/>
                    <a:pt x="4377" y="1364"/>
                  </a:cubicBezTo>
                  <a:cubicBezTo>
                    <a:pt x="4334" y="1371"/>
                    <a:pt x="4291" y="1374"/>
                    <a:pt x="4251" y="1374"/>
                  </a:cubicBezTo>
                  <a:cubicBezTo>
                    <a:pt x="4095" y="1374"/>
                    <a:pt x="3984" y="1324"/>
                    <a:pt x="4049" y="1233"/>
                  </a:cubicBezTo>
                  <a:cubicBezTo>
                    <a:pt x="4085" y="1183"/>
                    <a:pt x="4124" y="1165"/>
                    <a:pt x="4175" y="1165"/>
                  </a:cubicBezTo>
                  <a:cubicBezTo>
                    <a:pt x="4311" y="1165"/>
                    <a:pt x="4537" y="1295"/>
                    <a:pt x="5049" y="1331"/>
                  </a:cubicBezTo>
                  <a:cubicBezTo>
                    <a:pt x="5085" y="1334"/>
                    <a:pt x="5120" y="1335"/>
                    <a:pt x="5155" y="1335"/>
                  </a:cubicBezTo>
                  <a:cubicBezTo>
                    <a:pt x="5920" y="1335"/>
                    <a:pt x="6475" y="676"/>
                    <a:pt x="6475" y="675"/>
                  </a:cubicBezTo>
                  <a:lnTo>
                    <a:pt x="6475" y="675"/>
                  </a:lnTo>
                  <a:cubicBezTo>
                    <a:pt x="6016" y="931"/>
                    <a:pt x="5529" y="1029"/>
                    <a:pt x="5040" y="1029"/>
                  </a:cubicBezTo>
                  <a:cubicBezTo>
                    <a:pt x="3868" y="1029"/>
                    <a:pt x="2685" y="468"/>
                    <a:pt x="1853" y="167"/>
                  </a:cubicBezTo>
                  <a:cubicBezTo>
                    <a:pt x="1512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1593675" y="1490500"/>
              <a:ext cx="90175" cy="63100"/>
            </a:xfrm>
            <a:custGeom>
              <a:avLst/>
              <a:gdLst/>
              <a:ahLst/>
              <a:cxnLst/>
              <a:rect l="l" t="t" r="r" b="b"/>
              <a:pathLst>
                <a:path w="3607" h="2524" extrusionOk="0">
                  <a:moveTo>
                    <a:pt x="2506" y="1"/>
                  </a:moveTo>
                  <a:cubicBezTo>
                    <a:pt x="1919" y="1"/>
                    <a:pt x="1243" y="126"/>
                    <a:pt x="869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1" y="2162"/>
                    <a:pt x="1394" y="2162"/>
                  </a:cubicBezTo>
                  <a:cubicBezTo>
                    <a:pt x="2426" y="2146"/>
                    <a:pt x="2312" y="1490"/>
                    <a:pt x="2263" y="1261"/>
                  </a:cubicBezTo>
                  <a:cubicBezTo>
                    <a:pt x="2181" y="1015"/>
                    <a:pt x="2246" y="736"/>
                    <a:pt x="2426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1662925" y="14236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2" y="2688"/>
                    <a:pt x="1673" y="2426"/>
                    <a:pt x="2263" y="2606"/>
                  </a:cubicBezTo>
                  <a:cubicBezTo>
                    <a:pt x="2263" y="2606"/>
                    <a:pt x="1394" y="2164"/>
                    <a:pt x="1459" y="1426"/>
                  </a:cubicBezTo>
                  <a:cubicBezTo>
                    <a:pt x="1525" y="705"/>
                    <a:pt x="1427" y="164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1723975" y="1452750"/>
              <a:ext cx="79950" cy="107800"/>
            </a:xfrm>
            <a:custGeom>
              <a:avLst/>
              <a:gdLst/>
              <a:ahLst/>
              <a:cxnLst/>
              <a:rect l="l" t="t" r="r" b="b"/>
              <a:pathLst>
                <a:path w="3198" h="4312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45"/>
                    <a:pt x="542" y="1607"/>
                    <a:pt x="1099" y="2476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43" y="4049"/>
                    <a:pt x="1788" y="3361"/>
                    <a:pt x="2492" y="2935"/>
                  </a:cubicBezTo>
                  <a:cubicBezTo>
                    <a:pt x="3197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4" y="1704"/>
                    <a:pt x="2768" y="1750"/>
                    <a:pt x="2606" y="1750"/>
                  </a:cubicBezTo>
                  <a:cubicBezTo>
                    <a:pt x="2558" y="1750"/>
                    <a:pt x="2504" y="1746"/>
                    <a:pt x="2443" y="1738"/>
                  </a:cubicBezTo>
                  <a:cubicBezTo>
                    <a:pt x="2415" y="1731"/>
                    <a:pt x="2388" y="1728"/>
                    <a:pt x="2361" y="1728"/>
                  </a:cubicBezTo>
                  <a:cubicBezTo>
                    <a:pt x="2136" y="1728"/>
                    <a:pt x="1960" y="1961"/>
                    <a:pt x="2033" y="2181"/>
                  </a:cubicBezTo>
                  <a:cubicBezTo>
                    <a:pt x="2115" y="2357"/>
                    <a:pt x="1983" y="2533"/>
                    <a:pt x="1815" y="2533"/>
                  </a:cubicBezTo>
                  <a:cubicBezTo>
                    <a:pt x="1779" y="2533"/>
                    <a:pt x="1742" y="2526"/>
                    <a:pt x="1706" y="2509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2001" y="1705"/>
                    <a:pt x="2148" y="1312"/>
                    <a:pt x="1952" y="689"/>
                  </a:cubicBezTo>
                  <a:cubicBezTo>
                    <a:pt x="1811" y="217"/>
                    <a:pt x="1343" y="113"/>
                    <a:pt x="1019" y="113"/>
                  </a:cubicBezTo>
                  <a:cubicBezTo>
                    <a:pt x="927" y="113"/>
                    <a:pt x="846" y="121"/>
                    <a:pt x="788" y="132"/>
                  </a:cubicBezTo>
                  <a:cubicBezTo>
                    <a:pt x="769" y="134"/>
                    <a:pt x="750" y="135"/>
                    <a:pt x="732" y="135"/>
                  </a:cubicBezTo>
                  <a:cubicBezTo>
                    <a:pt x="603" y="135"/>
                    <a:pt x="478" y="87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731350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705950" y="1294200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60" y="1"/>
                  </a:moveTo>
                  <a:cubicBezTo>
                    <a:pt x="5238" y="1"/>
                    <a:pt x="4719" y="166"/>
                    <a:pt x="4426" y="557"/>
                  </a:cubicBezTo>
                  <a:cubicBezTo>
                    <a:pt x="4115" y="999"/>
                    <a:pt x="4082" y="1557"/>
                    <a:pt x="4312" y="2032"/>
                  </a:cubicBezTo>
                  <a:cubicBezTo>
                    <a:pt x="4520" y="2441"/>
                    <a:pt x="4859" y="2587"/>
                    <a:pt x="5189" y="2587"/>
                  </a:cubicBezTo>
                  <a:cubicBezTo>
                    <a:pt x="5532" y="2587"/>
                    <a:pt x="5865" y="2429"/>
                    <a:pt x="6033" y="2245"/>
                  </a:cubicBezTo>
                  <a:cubicBezTo>
                    <a:pt x="6213" y="2032"/>
                    <a:pt x="6295" y="1753"/>
                    <a:pt x="6246" y="1491"/>
                  </a:cubicBezTo>
                  <a:cubicBezTo>
                    <a:pt x="6188" y="1163"/>
                    <a:pt x="5960" y="1022"/>
                    <a:pt x="5752" y="1022"/>
                  </a:cubicBezTo>
                  <a:cubicBezTo>
                    <a:pt x="5606" y="1022"/>
                    <a:pt x="5471" y="1091"/>
                    <a:pt x="5410" y="1212"/>
                  </a:cubicBezTo>
                  <a:cubicBezTo>
                    <a:pt x="5262" y="1491"/>
                    <a:pt x="5344" y="1852"/>
                    <a:pt x="5754" y="1917"/>
                  </a:cubicBezTo>
                  <a:cubicBezTo>
                    <a:pt x="6098" y="1966"/>
                    <a:pt x="5918" y="2393"/>
                    <a:pt x="5475" y="2507"/>
                  </a:cubicBezTo>
                  <a:cubicBezTo>
                    <a:pt x="5395" y="2528"/>
                    <a:pt x="5314" y="2538"/>
                    <a:pt x="5234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1" y="1557"/>
                    <a:pt x="4230" y="1032"/>
                    <a:pt x="4525" y="639"/>
                  </a:cubicBezTo>
                  <a:cubicBezTo>
                    <a:pt x="4781" y="301"/>
                    <a:pt x="5238" y="142"/>
                    <a:pt x="5712" y="142"/>
                  </a:cubicBezTo>
                  <a:cubicBezTo>
                    <a:pt x="5813" y="142"/>
                    <a:pt x="5915" y="149"/>
                    <a:pt x="6016" y="163"/>
                  </a:cubicBezTo>
                  <a:cubicBezTo>
                    <a:pt x="7229" y="294"/>
                    <a:pt x="7918" y="1999"/>
                    <a:pt x="7197" y="3147"/>
                  </a:cubicBezTo>
                  <a:cubicBezTo>
                    <a:pt x="6951" y="3507"/>
                    <a:pt x="6623" y="3802"/>
                    <a:pt x="6229" y="3999"/>
                  </a:cubicBezTo>
                  <a:cubicBezTo>
                    <a:pt x="5842" y="4165"/>
                    <a:pt x="5393" y="4248"/>
                    <a:pt x="4869" y="4248"/>
                  </a:cubicBezTo>
                  <a:cubicBezTo>
                    <a:pt x="4462" y="4248"/>
                    <a:pt x="4010" y="4198"/>
                    <a:pt x="3508" y="4097"/>
                  </a:cubicBezTo>
                  <a:cubicBezTo>
                    <a:pt x="3203" y="4036"/>
                    <a:pt x="2903" y="4005"/>
                    <a:pt x="2616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50" y="8097"/>
                    <a:pt x="1050" y="8097"/>
                  </a:cubicBezTo>
                  <a:lnTo>
                    <a:pt x="1017" y="8064"/>
                  </a:lnTo>
                  <a:cubicBezTo>
                    <a:pt x="443" y="7425"/>
                    <a:pt x="607" y="6228"/>
                    <a:pt x="607" y="6228"/>
                  </a:cubicBezTo>
                  <a:cubicBezTo>
                    <a:pt x="689" y="5720"/>
                    <a:pt x="951" y="5245"/>
                    <a:pt x="1345" y="4900"/>
                  </a:cubicBezTo>
                  <a:cubicBezTo>
                    <a:pt x="1937" y="4461"/>
                    <a:pt x="2695" y="4378"/>
                    <a:pt x="3182" y="4378"/>
                  </a:cubicBezTo>
                  <a:cubicBezTo>
                    <a:pt x="3477" y="4378"/>
                    <a:pt x="3672" y="4409"/>
                    <a:pt x="3672" y="4409"/>
                  </a:cubicBezTo>
                  <a:cubicBezTo>
                    <a:pt x="3918" y="4441"/>
                    <a:pt x="4148" y="4458"/>
                    <a:pt x="4361" y="4474"/>
                  </a:cubicBezTo>
                  <a:cubicBezTo>
                    <a:pt x="4447" y="4478"/>
                    <a:pt x="4534" y="4480"/>
                    <a:pt x="4622" y="4480"/>
                  </a:cubicBezTo>
                  <a:cubicBezTo>
                    <a:pt x="5610" y="4480"/>
                    <a:pt x="6711" y="4208"/>
                    <a:pt x="7328" y="3245"/>
                  </a:cubicBezTo>
                  <a:cubicBezTo>
                    <a:pt x="8114" y="1983"/>
                    <a:pt x="7360" y="180"/>
                    <a:pt x="6033" y="16"/>
                  </a:cubicBezTo>
                  <a:cubicBezTo>
                    <a:pt x="5943" y="6"/>
                    <a:pt x="5851" y="1"/>
                    <a:pt x="57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760050" y="141067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90" y="206"/>
                    <a:pt x="177" y="196"/>
                    <a:pt x="258" y="196"/>
                  </a:cubicBezTo>
                  <a:cubicBezTo>
                    <a:pt x="726" y="196"/>
                    <a:pt x="1032" y="504"/>
                    <a:pt x="935" y="979"/>
                  </a:cubicBezTo>
                  <a:cubicBezTo>
                    <a:pt x="804" y="1405"/>
                    <a:pt x="951" y="1848"/>
                    <a:pt x="1312" y="2110"/>
                  </a:cubicBezTo>
                  <a:cubicBezTo>
                    <a:pt x="1623" y="2372"/>
                    <a:pt x="2541" y="2372"/>
                    <a:pt x="2541" y="2372"/>
                  </a:cubicBezTo>
                  <a:cubicBezTo>
                    <a:pt x="2295" y="2225"/>
                    <a:pt x="2525" y="1864"/>
                    <a:pt x="2689" y="1438"/>
                  </a:cubicBezTo>
                  <a:cubicBezTo>
                    <a:pt x="2844" y="1017"/>
                    <a:pt x="2422" y="863"/>
                    <a:pt x="2225" y="863"/>
                  </a:cubicBezTo>
                  <a:cubicBezTo>
                    <a:pt x="2215" y="863"/>
                    <a:pt x="2206" y="863"/>
                    <a:pt x="2197" y="864"/>
                  </a:cubicBezTo>
                  <a:cubicBezTo>
                    <a:pt x="2109" y="882"/>
                    <a:pt x="2036" y="899"/>
                    <a:pt x="1966" y="899"/>
                  </a:cubicBezTo>
                  <a:cubicBezTo>
                    <a:pt x="1906" y="899"/>
                    <a:pt x="1848" y="886"/>
                    <a:pt x="1787" y="848"/>
                  </a:cubicBezTo>
                  <a:cubicBezTo>
                    <a:pt x="1683" y="783"/>
                    <a:pt x="1724" y="571"/>
                    <a:pt x="1986" y="571"/>
                  </a:cubicBezTo>
                  <a:cubicBezTo>
                    <a:pt x="2052" y="571"/>
                    <a:pt x="2133" y="585"/>
                    <a:pt x="2230" y="618"/>
                  </a:cubicBezTo>
                  <a:cubicBezTo>
                    <a:pt x="2721" y="766"/>
                    <a:pt x="2574" y="1225"/>
                    <a:pt x="3295" y="1372"/>
                  </a:cubicBezTo>
                  <a:cubicBezTo>
                    <a:pt x="3352" y="1384"/>
                    <a:pt x="3406" y="1389"/>
                    <a:pt x="3457" y="1389"/>
                  </a:cubicBezTo>
                  <a:cubicBezTo>
                    <a:pt x="4058" y="1389"/>
                    <a:pt x="4203" y="641"/>
                    <a:pt x="4279" y="520"/>
                  </a:cubicBezTo>
                  <a:cubicBezTo>
                    <a:pt x="4393" y="389"/>
                    <a:pt x="4524" y="258"/>
                    <a:pt x="4656" y="143"/>
                  </a:cubicBezTo>
                  <a:lnTo>
                    <a:pt x="4656" y="143"/>
                  </a:lnTo>
                  <a:cubicBezTo>
                    <a:pt x="4446" y="267"/>
                    <a:pt x="4075" y="385"/>
                    <a:pt x="3541" y="385"/>
                  </a:cubicBezTo>
                  <a:cubicBezTo>
                    <a:pt x="3156" y="385"/>
                    <a:pt x="2687" y="324"/>
                    <a:pt x="2131" y="159"/>
                  </a:cubicBezTo>
                  <a:cubicBezTo>
                    <a:pt x="1733" y="41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766200" y="13015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0"/>
                  </a:moveTo>
                  <a:lnTo>
                    <a:pt x="1967" y="0"/>
                  </a:lnTo>
                  <a:cubicBezTo>
                    <a:pt x="1525" y="263"/>
                    <a:pt x="1459" y="722"/>
                    <a:pt x="721" y="1328"/>
                  </a:cubicBezTo>
                  <a:cubicBezTo>
                    <a:pt x="0" y="1951"/>
                    <a:pt x="213" y="2410"/>
                    <a:pt x="361" y="2672"/>
                  </a:cubicBezTo>
                  <a:cubicBezTo>
                    <a:pt x="459" y="2803"/>
                    <a:pt x="443" y="2984"/>
                    <a:pt x="295" y="3082"/>
                  </a:cubicBezTo>
                  <a:cubicBezTo>
                    <a:pt x="1394" y="2967"/>
                    <a:pt x="1246" y="2328"/>
                    <a:pt x="1180" y="2131"/>
                  </a:cubicBezTo>
                  <a:cubicBezTo>
                    <a:pt x="1115" y="1935"/>
                    <a:pt x="1148" y="1836"/>
                    <a:pt x="1262" y="1836"/>
                  </a:cubicBezTo>
                  <a:cubicBezTo>
                    <a:pt x="1361" y="1836"/>
                    <a:pt x="1361" y="2066"/>
                    <a:pt x="1344" y="2344"/>
                  </a:cubicBezTo>
                  <a:cubicBezTo>
                    <a:pt x="1328" y="2623"/>
                    <a:pt x="1279" y="3279"/>
                    <a:pt x="2131" y="3344"/>
                  </a:cubicBezTo>
                  <a:cubicBezTo>
                    <a:pt x="2162" y="3347"/>
                    <a:pt x="2192" y="3348"/>
                    <a:pt x="2222" y="3348"/>
                  </a:cubicBezTo>
                  <a:cubicBezTo>
                    <a:pt x="3001" y="3348"/>
                    <a:pt x="3229" y="2541"/>
                    <a:pt x="3229" y="2541"/>
                  </a:cubicBezTo>
                  <a:lnTo>
                    <a:pt x="3229" y="2541"/>
                  </a:lnTo>
                  <a:cubicBezTo>
                    <a:pt x="3104" y="2576"/>
                    <a:pt x="2954" y="2601"/>
                    <a:pt x="2793" y="2601"/>
                  </a:cubicBezTo>
                  <a:cubicBezTo>
                    <a:pt x="2343" y="2601"/>
                    <a:pt x="1820" y="2401"/>
                    <a:pt x="1590" y="1640"/>
                  </a:cubicBezTo>
                  <a:cubicBezTo>
                    <a:pt x="1394" y="1066"/>
                    <a:pt x="1541" y="427"/>
                    <a:pt x="19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881750" y="1181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294" y="1"/>
                  </a:moveTo>
                  <a:cubicBezTo>
                    <a:pt x="973" y="1"/>
                    <a:pt x="738" y="369"/>
                    <a:pt x="738" y="369"/>
                  </a:cubicBezTo>
                  <a:cubicBezTo>
                    <a:pt x="1" y="1516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38"/>
                    <a:pt x="1312" y="5368"/>
                    <a:pt x="1181" y="3991"/>
                  </a:cubicBezTo>
                  <a:cubicBezTo>
                    <a:pt x="1050" y="2631"/>
                    <a:pt x="1066" y="1369"/>
                    <a:pt x="1328" y="1106"/>
                  </a:cubicBezTo>
                  <a:cubicBezTo>
                    <a:pt x="1591" y="844"/>
                    <a:pt x="1935" y="287"/>
                    <a:pt x="1509" y="57"/>
                  </a:cubicBezTo>
                  <a:cubicBezTo>
                    <a:pt x="1434" y="17"/>
                    <a:pt x="1362" y="1"/>
                    <a:pt x="12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835850" y="1156500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1"/>
                  </a:moveTo>
                  <a:cubicBezTo>
                    <a:pt x="6087" y="1"/>
                    <a:pt x="5887" y="22"/>
                    <a:pt x="5689" y="65"/>
                  </a:cubicBezTo>
                  <a:cubicBezTo>
                    <a:pt x="4492" y="344"/>
                    <a:pt x="3738" y="1590"/>
                    <a:pt x="3509" y="2852"/>
                  </a:cubicBezTo>
                  <a:cubicBezTo>
                    <a:pt x="3263" y="4147"/>
                    <a:pt x="3509" y="5376"/>
                    <a:pt x="3459" y="6491"/>
                  </a:cubicBezTo>
                  <a:cubicBezTo>
                    <a:pt x="3509" y="7474"/>
                    <a:pt x="3148" y="8441"/>
                    <a:pt x="2443" y="9130"/>
                  </a:cubicBezTo>
                  <a:cubicBezTo>
                    <a:pt x="1771" y="9753"/>
                    <a:pt x="919" y="10113"/>
                    <a:pt x="1" y="10179"/>
                  </a:cubicBezTo>
                  <a:cubicBezTo>
                    <a:pt x="919" y="10146"/>
                    <a:pt x="1804" y="9802"/>
                    <a:pt x="2509" y="9195"/>
                  </a:cubicBezTo>
                  <a:cubicBezTo>
                    <a:pt x="3246" y="8491"/>
                    <a:pt x="3640" y="7507"/>
                    <a:pt x="3590" y="6474"/>
                  </a:cubicBezTo>
                  <a:cubicBezTo>
                    <a:pt x="3672" y="5360"/>
                    <a:pt x="3427" y="4114"/>
                    <a:pt x="3672" y="2868"/>
                  </a:cubicBezTo>
                  <a:cubicBezTo>
                    <a:pt x="3902" y="1623"/>
                    <a:pt x="4607" y="475"/>
                    <a:pt x="5721" y="213"/>
                  </a:cubicBezTo>
                  <a:cubicBezTo>
                    <a:pt x="5836" y="180"/>
                    <a:pt x="5967" y="147"/>
                    <a:pt x="6115" y="147"/>
                  </a:cubicBezTo>
                  <a:cubicBezTo>
                    <a:pt x="6159" y="144"/>
                    <a:pt x="6204" y="142"/>
                    <a:pt x="6248" y="142"/>
                  </a:cubicBezTo>
                  <a:cubicBezTo>
                    <a:pt x="6643" y="142"/>
                    <a:pt x="7020" y="272"/>
                    <a:pt x="7344" y="508"/>
                  </a:cubicBezTo>
                  <a:cubicBezTo>
                    <a:pt x="8065" y="1082"/>
                    <a:pt x="7983" y="2311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2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6"/>
                    <a:pt x="6951" y="2377"/>
                  </a:cubicBezTo>
                  <a:cubicBezTo>
                    <a:pt x="7065" y="2065"/>
                    <a:pt x="6885" y="1721"/>
                    <a:pt x="6557" y="1672"/>
                  </a:cubicBezTo>
                  <a:cubicBezTo>
                    <a:pt x="6506" y="1657"/>
                    <a:pt x="6452" y="1650"/>
                    <a:pt x="6397" y="1650"/>
                  </a:cubicBezTo>
                  <a:cubicBezTo>
                    <a:pt x="6077" y="1650"/>
                    <a:pt x="5727" y="1895"/>
                    <a:pt x="5852" y="2426"/>
                  </a:cubicBezTo>
                  <a:cubicBezTo>
                    <a:pt x="5942" y="2805"/>
                    <a:pt x="6457" y="3101"/>
                    <a:pt x="6999" y="3101"/>
                  </a:cubicBezTo>
                  <a:cubicBezTo>
                    <a:pt x="7253" y="3101"/>
                    <a:pt x="7513" y="3036"/>
                    <a:pt x="7737" y="2885"/>
                  </a:cubicBezTo>
                  <a:cubicBezTo>
                    <a:pt x="8147" y="2672"/>
                    <a:pt x="8557" y="1967"/>
                    <a:pt x="8262" y="1164"/>
                  </a:cubicBezTo>
                  <a:cubicBezTo>
                    <a:pt x="8033" y="449"/>
                    <a:pt x="7194" y="1"/>
                    <a:pt x="62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937475" y="1192325"/>
              <a:ext cx="62325" cy="52600"/>
            </a:xfrm>
            <a:custGeom>
              <a:avLst/>
              <a:gdLst/>
              <a:ahLst/>
              <a:cxnLst/>
              <a:rect l="l" t="t" r="r" b="b"/>
              <a:pathLst>
                <a:path w="2493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591" y="91"/>
                    <a:pt x="624" y="272"/>
                    <a:pt x="525" y="386"/>
                  </a:cubicBezTo>
                  <a:cubicBezTo>
                    <a:pt x="378" y="616"/>
                    <a:pt x="1" y="1304"/>
                    <a:pt x="542" y="1862"/>
                  </a:cubicBezTo>
                  <a:cubicBezTo>
                    <a:pt x="727" y="2041"/>
                    <a:pt x="984" y="2103"/>
                    <a:pt x="1251" y="2103"/>
                  </a:cubicBezTo>
                  <a:cubicBezTo>
                    <a:pt x="1790" y="2103"/>
                    <a:pt x="2372" y="1851"/>
                    <a:pt x="2492" y="1796"/>
                  </a:cubicBezTo>
                  <a:lnTo>
                    <a:pt x="2492" y="1796"/>
                  </a:lnTo>
                  <a:cubicBezTo>
                    <a:pt x="2492" y="1796"/>
                    <a:pt x="2460" y="1800"/>
                    <a:pt x="2407" y="1800"/>
                  </a:cubicBezTo>
                  <a:cubicBezTo>
                    <a:pt x="2192" y="1800"/>
                    <a:pt x="1637" y="1736"/>
                    <a:pt x="1558" y="1091"/>
                  </a:cubicBezTo>
                  <a:cubicBezTo>
                    <a:pt x="1472" y="390"/>
                    <a:pt x="1174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940350" y="1195825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57"/>
                  </a:cubicBezTo>
                  <a:cubicBezTo>
                    <a:pt x="444" y="3924"/>
                    <a:pt x="516" y="3188"/>
                    <a:pt x="716" y="3188"/>
                  </a:cubicBezTo>
                  <a:cubicBezTo>
                    <a:pt x="729" y="3188"/>
                    <a:pt x="741" y="3191"/>
                    <a:pt x="755" y="3197"/>
                  </a:cubicBezTo>
                  <a:cubicBezTo>
                    <a:pt x="984" y="3312"/>
                    <a:pt x="804" y="3557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28"/>
                    <a:pt x="2541" y="2558"/>
                    <a:pt x="2410" y="2607"/>
                  </a:cubicBezTo>
                  <a:cubicBezTo>
                    <a:pt x="2230" y="2721"/>
                    <a:pt x="2197" y="2984"/>
                    <a:pt x="2345" y="3131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31"/>
                    <a:pt x="4820" y="80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027225" y="115722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6" y="0"/>
                  </a:moveTo>
                  <a:cubicBezTo>
                    <a:pt x="652" y="0"/>
                    <a:pt x="349" y="26"/>
                    <a:pt x="1" y="86"/>
                  </a:cubicBezTo>
                  <a:cubicBezTo>
                    <a:pt x="410" y="135"/>
                    <a:pt x="755" y="413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787" y="1725"/>
                    <a:pt x="2672" y="1561"/>
                    <a:pt x="2672" y="1364"/>
                  </a:cubicBezTo>
                  <a:cubicBezTo>
                    <a:pt x="2672" y="1094"/>
                    <a:pt x="2623" y="0"/>
                    <a:pt x="9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093600" y="11567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62" y="1"/>
                  </a:moveTo>
                  <a:cubicBezTo>
                    <a:pt x="788" y="1"/>
                    <a:pt x="637" y="142"/>
                    <a:pt x="624" y="333"/>
                  </a:cubicBezTo>
                  <a:cubicBezTo>
                    <a:pt x="624" y="483"/>
                    <a:pt x="754" y="593"/>
                    <a:pt x="894" y="593"/>
                  </a:cubicBezTo>
                  <a:cubicBezTo>
                    <a:pt x="953" y="593"/>
                    <a:pt x="1013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1" y="260"/>
                    <a:pt x="988" y="260"/>
                  </a:cubicBezTo>
                  <a:cubicBezTo>
                    <a:pt x="918" y="260"/>
                    <a:pt x="878" y="325"/>
                    <a:pt x="902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50" y="153"/>
                    <a:pt x="867" y="65"/>
                    <a:pt x="986" y="65"/>
                  </a:cubicBezTo>
                  <a:cubicBezTo>
                    <a:pt x="1031" y="65"/>
                    <a:pt x="1075" y="77"/>
                    <a:pt x="1116" y="104"/>
                  </a:cubicBezTo>
                  <a:cubicBezTo>
                    <a:pt x="1394" y="268"/>
                    <a:pt x="1312" y="841"/>
                    <a:pt x="722" y="907"/>
                  </a:cubicBezTo>
                  <a:cubicBezTo>
                    <a:pt x="708" y="908"/>
                    <a:pt x="694" y="909"/>
                    <a:pt x="680" y="909"/>
                  </a:cubicBezTo>
                  <a:cubicBezTo>
                    <a:pt x="320" y="909"/>
                    <a:pt x="1" y="514"/>
                    <a:pt x="1" y="513"/>
                  </a:cubicBezTo>
                  <a:lnTo>
                    <a:pt x="1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45" y="1088"/>
                    <a:pt x="485" y="1132"/>
                    <a:pt x="627" y="1132"/>
                  </a:cubicBezTo>
                  <a:cubicBezTo>
                    <a:pt x="709" y="1132"/>
                    <a:pt x="792" y="1117"/>
                    <a:pt x="870" y="1087"/>
                  </a:cubicBezTo>
                  <a:cubicBezTo>
                    <a:pt x="1083" y="1022"/>
                    <a:pt x="1263" y="874"/>
                    <a:pt x="1345" y="661"/>
                  </a:cubicBezTo>
                  <a:cubicBezTo>
                    <a:pt x="1460" y="415"/>
                    <a:pt x="1345" y="136"/>
                    <a:pt x="1116" y="38"/>
                  </a:cubicBezTo>
                  <a:cubicBezTo>
                    <a:pt x="1064" y="12"/>
                    <a:pt x="1012" y="1"/>
                    <a:pt x="9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1526050" y="1338200"/>
              <a:ext cx="99625" cy="218500"/>
            </a:xfrm>
            <a:custGeom>
              <a:avLst/>
              <a:gdLst/>
              <a:ahLst/>
              <a:cxnLst/>
              <a:rect l="l" t="t" r="r" b="b"/>
              <a:pathLst>
                <a:path w="3985" h="8740" extrusionOk="0">
                  <a:moveTo>
                    <a:pt x="2097" y="0"/>
                  </a:moveTo>
                  <a:cubicBezTo>
                    <a:pt x="1563" y="0"/>
                    <a:pt x="1039" y="246"/>
                    <a:pt x="706" y="682"/>
                  </a:cubicBezTo>
                  <a:cubicBezTo>
                    <a:pt x="362" y="1173"/>
                    <a:pt x="312" y="1813"/>
                    <a:pt x="575" y="2370"/>
                  </a:cubicBezTo>
                  <a:cubicBezTo>
                    <a:pt x="820" y="2779"/>
                    <a:pt x="1257" y="3013"/>
                    <a:pt x="1707" y="3013"/>
                  </a:cubicBezTo>
                  <a:cubicBezTo>
                    <a:pt x="1888" y="3013"/>
                    <a:pt x="2072" y="2975"/>
                    <a:pt x="2247" y="2894"/>
                  </a:cubicBezTo>
                  <a:cubicBezTo>
                    <a:pt x="2951" y="2731"/>
                    <a:pt x="3099" y="1780"/>
                    <a:pt x="2476" y="1403"/>
                  </a:cubicBezTo>
                  <a:cubicBezTo>
                    <a:pt x="2396" y="1363"/>
                    <a:pt x="2314" y="1345"/>
                    <a:pt x="2235" y="1345"/>
                  </a:cubicBezTo>
                  <a:cubicBezTo>
                    <a:pt x="1893" y="1345"/>
                    <a:pt x="1602" y="1683"/>
                    <a:pt x="1722" y="2042"/>
                  </a:cubicBezTo>
                  <a:cubicBezTo>
                    <a:pt x="1860" y="2331"/>
                    <a:pt x="2182" y="2354"/>
                    <a:pt x="2321" y="2354"/>
                  </a:cubicBezTo>
                  <a:cubicBezTo>
                    <a:pt x="2347" y="2354"/>
                    <a:pt x="2367" y="2354"/>
                    <a:pt x="2378" y="2354"/>
                  </a:cubicBezTo>
                  <a:cubicBezTo>
                    <a:pt x="2427" y="2354"/>
                    <a:pt x="2443" y="2370"/>
                    <a:pt x="2443" y="2370"/>
                  </a:cubicBezTo>
                  <a:cubicBezTo>
                    <a:pt x="2487" y="2575"/>
                    <a:pt x="2244" y="2858"/>
                    <a:pt x="1771" y="2858"/>
                  </a:cubicBezTo>
                  <a:cubicBezTo>
                    <a:pt x="1714" y="2858"/>
                    <a:pt x="1654" y="2854"/>
                    <a:pt x="1591" y="2845"/>
                  </a:cubicBezTo>
                  <a:cubicBezTo>
                    <a:pt x="1411" y="2813"/>
                    <a:pt x="1230" y="2714"/>
                    <a:pt x="1083" y="2583"/>
                  </a:cubicBezTo>
                  <a:cubicBezTo>
                    <a:pt x="411" y="1927"/>
                    <a:pt x="739" y="551"/>
                    <a:pt x="1755" y="288"/>
                  </a:cubicBezTo>
                  <a:cubicBezTo>
                    <a:pt x="1888" y="251"/>
                    <a:pt x="2021" y="234"/>
                    <a:pt x="2154" y="234"/>
                  </a:cubicBezTo>
                  <a:cubicBezTo>
                    <a:pt x="2316" y="234"/>
                    <a:pt x="2478" y="260"/>
                    <a:pt x="2640" y="305"/>
                  </a:cubicBezTo>
                  <a:cubicBezTo>
                    <a:pt x="3279" y="469"/>
                    <a:pt x="3738" y="1059"/>
                    <a:pt x="3755" y="1714"/>
                  </a:cubicBezTo>
                  <a:cubicBezTo>
                    <a:pt x="3820" y="2452"/>
                    <a:pt x="3443" y="3190"/>
                    <a:pt x="2869" y="3730"/>
                  </a:cubicBezTo>
                  <a:cubicBezTo>
                    <a:pt x="2296" y="4255"/>
                    <a:pt x="1558" y="4566"/>
                    <a:pt x="984" y="5107"/>
                  </a:cubicBezTo>
                  <a:cubicBezTo>
                    <a:pt x="411" y="5599"/>
                    <a:pt x="67" y="6304"/>
                    <a:pt x="17" y="7074"/>
                  </a:cubicBezTo>
                  <a:cubicBezTo>
                    <a:pt x="1" y="7763"/>
                    <a:pt x="378" y="8500"/>
                    <a:pt x="1034" y="8681"/>
                  </a:cubicBezTo>
                  <a:cubicBezTo>
                    <a:pt x="1158" y="8721"/>
                    <a:pt x="1286" y="8740"/>
                    <a:pt x="1414" y="8740"/>
                  </a:cubicBezTo>
                  <a:cubicBezTo>
                    <a:pt x="1906" y="8740"/>
                    <a:pt x="2379" y="8455"/>
                    <a:pt x="2509" y="8025"/>
                  </a:cubicBezTo>
                  <a:cubicBezTo>
                    <a:pt x="2706" y="7550"/>
                    <a:pt x="2492" y="7009"/>
                    <a:pt x="2033" y="6779"/>
                  </a:cubicBezTo>
                  <a:cubicBezTo>
                    <a:pt x="1935" y="6730"/>
                    <a:pt x="1804" y="6697"/>
                    <a:pt x="1689" y="6697"/>
                  </a:cubicBezTo>
                  <a:cubicBezTo>
                    <a:pt x="1646" y="6690"/>
                    <a:pt x="1603" y="6686"/>
                    <a:pt x="1561" y="6686"/>
                  </a:cubicBezTo>
                  <a:cubicBezTo>
                    <a:pt x="1233" y="6686"/>
                    <a:pt x="939" y="6904"/>
                    <a:pt x="837" y="7238"/>
                  </a:cubicBezTo>
                  <a:cubicBezTo>
                    <a:pt x="708" y="7715"/>
                    <a:pt x="984" y="7989"/>
                    <a:pt x="1291" y="7989"/>
                  </a:cubicBezTo>
                  <a:cubicBezTo>
                    <a:pt x="1375" y="7989"/>
                    <a:pt x="1461" y="7969"/>
                    <a:pt x="1542" y="7927"/>
                  </a:cubicBezTo>
                  <a:cubicBezTo>
                    <a:pt x="1853" y="7779"/>
                    <a:pt x="1919" y="7353"/>
                    <a:pt x="1673" y="7107"/>
                  </a:cubicBezTo>
                  <a:cubicBezTo>
                    <a:pt x="1587" y="7040"/>
                    <a:pt x="1484" y="7007"/>
                    <a:pt x="1381" y="7007"/>
                  </a:cubicBezTo>
                  <a:cubicBezTo>
                    <a:pt x="1307" y="7007"/>
                    <a:pt x="1233" y="7024"/>
                    <a:pt x="1165" y="7058"/>
                  </a:cubicBezTo>
                  <a:cubicBezTo>
                    <a:pt x="1142" y="7071"/>
                    <a:pt x="1129" y="7076"/>
                    <a:pt x="1120" y="7076"/>
                  </a:cubicBezTo>
                  <a:cubicBezTo>
                    <a:pt x="1098" y="7076"/>
                    <a:pt x="1116" y="7041"/>
                    <a:pt x="1116" y="7041"/>
                  </a:cubicBezTo>
                  <a:cubicBezTo>
                    <a:pt x="1214" y="6820"/>
                    <a:pt x="1506" y="6793"/>
                    <a:pt x="1646" y="6793"/>
                  </a:cubicBezTo>
                  <a:cubicBezTo>
                    <a:pt x="1692" y="6793"/>
                    <a:pt x="1722" y="6796"/>
                    <a:pt x="1722" y="6796"/>
                  </a:cubicBezTo>
                  <a:cubicBezTo>
                    <a:pt x="1820" y="6796"/>
                    <a:pt x="1902" y="6812"/>
                    <a:pt x="2001" y="6845"/>
                  </a:cubicBezTo>
                  <a:cubicBezTo>
                    <a:pt x="2443" y="7025"/>
                    <a:pt x="2640" y="7550"/>
                    <a:pt x="2443" y="7992"/>
                  </a:cubicBezTo>
                  <a:cubicBezTo>
                    <a:pt x="2269" y="8402"/>
                    <a:pt x="1879" y="8642"/>
                    <a:pt x="1465" y="8642"/>
                  </a:cubicBezTo>
                  <a:cubicBezTo>
                    <a:pt x="1333" y="8642"/>
                    <a:pt x="1198" y="8618"/>
                    <a:pt x="1066" y="8566"/>
                  </a:cubicBezTo>
                  <a:cubicBezTo>
                    <a:pt x="493" y="8402"/>
                    <a:pt x="132" y="7714"/>
                    <a:pt x="165" y="7058"/>
                  </a:cubicBezTo>
                  <a:cubicBezTo>
                    <a:pt x="230" y="6353"/>
                    <a:pt x="558" y="5681"/>
                    <a:pt x="1083" y="5206"/>
                  </a:cubicBezTo>
                  <a:cubicBezTo>
                    <a:pt x="1640" y="4714"/>
                    <a:pt x="2394" y="4435"/>
                    <a:pt x="2984" y="3845"/>
                  </a:cubicBezTo>
                  <a:cubicBezTo>
                    <a:pt x="3574" y="3288"/>
                    <a:pt x="3984" y="2485"/>
                    <a:pt x="3918" y="1698"/>
                  </a:cubicBezTo>
                  <a:cubicBezTo>
                    <a:pt x="3853" y="911"/>
                    <a:pt x="3296" y="256"/>
                    <a:pt x="2542" y="59"/>
                  </a:cubicBezTo>
                  <a:cubicBezTo>
                    <a:pt x="2395" y="20"/>
                    <a:pt x="2246" y="0"/>
                    <a:pt x="20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1527775" y="1420800"/>
              <a:ext cx="42975" cy="60250"/>
            </a:xfrm>
            <a:custGeom>
              <a:avLst/>
              <a:gdLst/>
              <a:ahLst/>
              <a:cxnLst/>
              <a:rect l="l" t="t" r="r" b="b"/>
              <a:pathLst>
                <a:path w="1719" h="2410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1505" y="0"/>
                    <a:pt x="1374" y="66"/>
                    <a:pt x="1358" y="164"/>
                  </a:cubicBezTo>
                  <a:cubicBezTo>
                    <a:pt x="1325" y="263"/>
                    <a:pt x="1227" y="344"/>
                    <a:pt x="1030" y="344"/>
                  </a:cubicBezTo>
                  <a:cubicBezTo>
                    <a:pt x="1018" y="344"/>
                    <a:pt x="1004" y="343"/>
                    <a:pt x="989" y="343"/>
                  </a:cubicBezTo>
                  <a:cubicBezTo>
                    <a:pt x="737" y="343"/>
                    <a:pt x="0" y="514"/>
                    <a:pt x="47" y="2410"/>
                  </a:cubicBezTo>
                  <a:cubicBezTo>
                    <a:pt x="112" y="1984"/>
                    <a:pt x="375" y="1607"/>
                    <a:pt x="768" y="1410"/>
                  </a:cubicBezTo>
                  <a:cubicBezTo>
                    <a:pt x="1391" y="1115"/>
                    <a:pt x="1719" y="853"/>
                    <a:pt x="1604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1544900" y="1242950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lnTo>
                    <a:pt x="5263" y="0"/>
                  </a:lnTo>
                  <a:cubicBezTo>
                    <a:pt x="2902" y="673"/>
                    <a:pt x="4181" y="2197"/>
                    <a:pt x="4279" y="4426"/>
                  </a:cubicBezTo>
                  <a:cubicBezTo>
                    <a:pt x="4361" y="6278"/>
                    <a:pt x="3279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20" y="9498"/>
                    <a:pt x="676" y="9323"/>
                    <a:pt x="977" y="9323"/>
                  </a:cubicBezTo>
                  <a:cubicBezTo>
                    <a:pt x="1203" y="9323"/>
                    <a:pt x="1399" y="9421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9"/>
                    <a:pt x="2787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37"/>
                    <a:pt x="4541" y="7098"/>
                    <a:pt x="5476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30"/>
                    <a:pt x="5514" y="5430"/>
                  </a:cubicBezTo>
                  <a:cubicBezTo>
                    <a:pt x="5477" y="5430"/>
                    <a:pt x="5437" y="5428"/>
                    <a:pt x="5394" y="5426"/>
                  </a:cubicBezTo>
                  <a:cubicBezTo>
                    <a:pt x="5368" y="5424"/>
                    <a:pt x="5343" y="5423"/>
                    <a:pt x="5317" y="5423"/>
                  </a:cubicBezTo>
                  <a:cubicBezTo>
                    <a:pt x="4967" y="5423"/>
                    <a:pt x="4630" y="5630"/>
                    <a:pt x="4492" y="5950"/>
                  </a:cubicBezTo>
                  <a:cubicBezTo>
                    <a:pt x="4427" y="6082"/>
                    <a:pt x="4328" y="6180"/>
                    <a:pt x="4214" y="6246"/>
                  </a:cubicBezTo>
                  <a:cubicBezTo>
                    <a:pt x="4558" y="5918"/>
                    <a:pt x="4623" y="5131"/>
                    <a:pt x="4722" y="4492"/>
                  </a:cubicBezTo>
                  <a:cubicBezTo>
                    <a:pt x="4820" y="3869"/>
                    <a:pt x="5115" y="4066"/>
                    <a:pt x="5672" y="3672"/>
                  </a:cubicBezTo>
                  <a:cubicBezTo>
                    <a:pt x="6246" y="3295"/>
                    <a:pt x="5951" y="2803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94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8"/>
                    <a:pt x="4767" y="3302"/>
                    <a:pt x="4618" y="3302"/>
                  </a:cubicBezTo>
                  <a:cubicBezTo>
                    <a:pt x="4589" y="3302"/>
                    <a:pt x="4558" y="3295"/>
                    <a:pt x="4525" y="3279"/>
                  </a:cubicBezTo>
                  <a:cubicBezTo>
                    <a:pt x="4345" y="3164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33" y="1213"/>
                    <a:pt x="5492" y="591"/>
                    <a:pt x="5279" y="410"/>
                  </a:cubicBezTo>
                  <a:cubicBezTo>
                    <a:pt x="5164" y="296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1585075" y="1179325"/>
              <a:ext cx="73375" cy="268550"/>
            </a:xfrm>
            <a:custGeom>
              <a:avLst/>
              <a:gdLst/>
              <a:ahLst/>
              <a:cxnLst/>
              <a:rect l="l" t="t" r="r" b="b"/>
              <a:pathLst>
                <a:path w="2935" h="10742" extrusionOk="0">
                  <a:moveTo>
                    <a:pt x="1619" y="1"/>
                  </a:moveTo>
                  <a:cubicBezTo>
                    <a:pt x="1288" y="1"/>
                    <a:pt x="950" y="124"/>
                    <a:pt x="689" y="415"/>
                  </a:cubicBezTo>
                  <a:cubicBezTo>
                    <a:pt x="0" y="1234"/>
                    <a:pt x="148" y="2464"/>
                    <a:pt x="525" y="3513"/>
                  </a:cubicBezTo>
                  <a:cubicBezTo>
                    <a:pt x="1377" y="5561"/>
                    <a:pt x="2246" y="7496"/>
                    <a:pt x="1705" y="8938"/>
                  </a:cubicBezTo>
                  <a:cubicBezTo>
                    <a:pt x="1443" y="9692"/>
                    <a:pt x="935" y="10331"/>
                    <a:pt x="263" y="10741"/>
                  </a:cubicBezTo>
                  <a:cubicBezTo>
                    <a:pt x="951" y="10364"/>
                    <a:pt x="1492" y="9725"/>
                    <a:pt x="1787" y="8971"/>
                  </a:cubicBezTo>
                  <a:cubicBezTo>
                    <a:pt x="2393" y="7496"/>
                    <a:pt x="1508" y="5463"/>
                    <a:pt x="689" y="3447"/>
                  </a:cubicBezTo>
                  <a:cubicBezTo>
                    <a:pt x="312" y="2431"/>
                    <a:pt x="197" y="1251"/>
                    <a:pt x="803" y="497"/>
                  </a:cubicBezTo>
                  <a:cubicBezTo>
                    <a:pt x="1037" y="227"/>
                    <a:pt x="1350" y="110"/>
                    <a:pt x="1658" y="110"/>
                  </a:cubicBezTo>
                  <a:cubicBezTo>
                    <a:pt x="2173" y="110"/>
                    <a:pt x="2672" y="435"/>
                    <a:pt x="2754" y="906"/>
                  </a:cubicBezTo>
                  <a:cubicBezTo>
                    <a:pt x="2864" y="1439"/>
                    <a:pt x="2450" y="1926"/>
                    <a:pt x="1913" y="1926"/>
                  </a:cubicBezTo>
                  <a:cubicBezTo>
                    <a:pt x="1888" y="1926"/>
                    <a:pt x="1862" y="1925"/>
                    <a:pt x="1836" y="1923"/>
                  </a:cubicBezTo>
                  <a:lnTo>
                    <a:pt x="1820" y="1923"/>
                  </a:lnTo>
                  <a:cubicBezTo>
                    <a:pt x="1803" y="1906"/>
                    <a:pt x="1787" y="1906"/>
                    <a:pt x="1771" y="1906"/>
                  </a:cubicBezTo>
                  <a:cubicBezTo>
                    <a:pt x="1689" y="1873"/>
                    <a:pt x="1639" y="1824"/>
                    <a:pt x="1590" y="1759"/>
                  </a:cubicBezTo>
                  <a:cubicBezTo>
                    <a:pt x="1590" y="1759"/>
                    <a:pt x="1557" y="1693"/>
                    <a:pt x="1590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5"/>
                    <a:pt x="1807" y="907"/>
                    <a:pt x="1599" y="907"/>
                  </a:cubicBezTo>
                  <a:cubicBezTo>
                    <a:pt x="1481" y="907"/>
                    <a:pt x="1362" y="958"/>
                    <a:pt x="1279" y="1070"/>
                  </a:cubicBezTo>
                  <a:cubicBezTo>
                    <a:pt x="1085" y="1345"/>
                    <a:pt x="1370" y="1972"/>
                    <a:pt x="1929" y="1972"/>
                  </a:cubicBezTo>
                  <a:cubicBezTo>
                    <a:pt x="1936" y="1972"/>
                    <a:pt x="1944" y="1972"/>
                    <a:pt x="1951" y="1972"/>
                  </a:cubicBezTo>
                  <a:cubicBezTo>
                    <a:pt x="2508" y="1972"/>
                    <a:pt x="2934" y="1464"/>
                    <a:pt x="2836" y="906"/>
                  </a:cubicBezTo>
                  <a:cubicBezTo>
                    <a:pt x="2763" y="383"/>
                    <a:pt x="2202" y="1"/>
                    <a:pt x="16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1526050" y="1169200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706" y="0"/>
                  </a:moveTo>
                  <a:cubicBezTo>
                    <a:pt x="706" y="0"/>
                    <a:pt x="67" y="180"/>
                    <a:pt x="214" y="1065"/>
                  </a:cubicBezTo>
                  <a:cubicBezTo>
                    <a:pt x="345" y="1967"/>
                    <a:pt x="1066" y="2442"/>
                    <a:pt x="1476" y="2901"/>
                  </a:cubicBezTo>
                  <a:cubicBezTo>
                    <a:pt x="1804" y="3278"/>
                    <a:pt x="2476" y="4131"/>
                    <a:pt x="2132" y="4967"/>
                  </a:cubicBezTo>
                  <a:cubicBezTo>
                    <a:pt x="2050" y="5196"/>
                    <a:pt x="1902" y="5409"/>
                    <a:pt x="1738" y="5573"/>
                  </a:cubicBezTo>
                  <a:cubicBezTo>
                    <a:pt x="1148" y="6081"/>
                    <a:pt x="755" y="6327"/>
                    <a:pt x="444" y="6753"/>
                  </a:cubicBezTo>
                  <a:cubicBezTo>
                    <a:pt x="165" y="7163"/>
                    <a:pt x="1" y="7655"/>
                    <a:pt x="17" y="8147"/>
                  </a:cubicBezTo>
                  <a:cubicBezTo>
                    <a:pt x="17" y="7999"/>
                    <a:pt x="67" y="6934"/>
                    <a:pt x="1214" y="6147"/>
                  </a:cubicBezTo>
                  <a:cubicBezTo>
                    <a:pt x="2509" y="5229"/>
                    <a:pt x="2787" y="4295"/>
                    <a:pt x="2345" y="2918"/>
                  </a:cubicBezTo>
                  <a:cubicBezTo>
                    <a:pt x="1820" y="1295"/>
                    <a:pt x="362" y="1098"/>
                    <a:pt x="7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1610075" y="933275"/>
              <a:ext cx="60875" cy="136350"/>
            </a:xfrm>
            <a:custGeom>
              <a:avLst/>
              <a:gdLst/>
              <a:ahLst/>
              <a:cxnLst/>
              <a:rect l="l" t="t" r="r" b="b"/>
              <a:pathLst>
                <a:path w="2435" h="5454" extrusionOk="0">
                  <a:moveTo>
                    <a:pt x="1429" y="0"/>
                  </a:moveTo>
                  <a:cubicBezTo>
                    <a:pt x="1399" y="0"/>
                    <a:pt x="1370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79" y="1094"/>
                    <a:pt x="1770" y="1143"/>
                    <a:pt x="1639" y="2799"/>
                  </a:cubicBezTo>
                  <a:cubicBezTo>
                    <a:pt x="1508" y="4471"/>
                    <a:pt x="0" y="5454"/>
                    <a:pt x="0" y="5454"/>
                  </a:cubicBezTo>
                  <a:cubicBezTo>
                    <a:pt x="262" y="5421"/>
                    <a:pt x="1820" y="4454"/>
                    <a:pt x="2147" y="2422"/>
                  </a:cubicBezTo>
                  <a:cubicBezTo>
                    <a:pt x="2434" y="564"/>
                    <a:pt x="1789" y="0"/>
                    <a:pt x="14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1565800" y="895675"/>
              <a:ext cx="132400" cy="178050"/>
            </a:xfrm>
            <a:custGeom>
              <a:avLst/>
              <a:gdLst/>
              <a:ahLst/>
              <a:cxnLst/>
              <a:rect l="l" t="t" r="r" b="b"/>
              <a:pathLst>
                <a:path w="5296" h="7122" extrusionOk="0">
                  <a:moveTo>
                    <a:pt x="1712" y="0"/>
                  </a:moveTo>
                  <a:cubicBezTo>
                    <a:pt x="1315" y="0"/>
                    <a:pt x="867" y="92"/>
                    <a:pt x="476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31" y="2433"/>
                  </a:cubicBezTo>
                  <a:cubicBezTo>
                    <a:pt x="1322" y="2433"/>
                    <a:pt x="1416" y="2423"/>
                    <a:pt x="1509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48" y="2106"/>
                    <a:pt x="2312" y="1778"/>
                    <a:pt x="2247" y="1451"/>
                  </a:cubicBezTo>
                  <a:cubicBezTo>
                    <a:pt x="2197" y="1113"/>
                    <a:pt x="1909" y="890"/>
                    <a:pt x="1600" y="890"/>
                  </a:cubicBezTo>
                  <a:cubicBezTo>
                    <a:pt x="1504" y="890"/>
                    <a:pt x="1406" y="912"/>
                    <a:pt x="1312" y="959"/>
                  </a:cubicBezTo>
                  <a:cubicBezTo>
                    <a:pt x="952" y="1172"/>
                    <a:pt x="1050" y="1713"/>
                    <a:pt x="1460" y="1762"/>
                  </a:cubicBezTo>
                  <a:cubicBezTo>
                    <a:pt x="1492" y="1770"/>
                    <a:pt x="1524" y="1773"/>
                    <a:pt x="1555" y="1773"/>
                  </a:cubicBezTo>
                  <a:cubicBezTo>
                    <a:pt x="1789" y="1773"/>
                    <a:pt x="1964" y="1567"/>
                    <a:pt x="1935" y="1336"/>
                  </a:cubicBezTo>
                  <a:cubicBezTo>
                    <a:pt x="1922" y="1297"/>
                    <a:pt x="1945" y="1263"/>
                    <a:pt x="1980" y="1263"/>
                  </a:cubicBezTo>
                  <a:cubicBezTo>
                    <a:pt x="2033" y="1263"/>
                    <a:pt x="2112" y="1341"/>
                    <a:pt x="2132" y="1598"/>
                  </a:cubicBezTo>
                  <a:cubicBezTo>
                    <a:pt x="2148" y="1713"/>
                    <a:pt x="2132" y="1844"/>
                    <a:pt x="2066" y="1959"/>
                  </a:cubicBezTo>
                  <a:cubicBezTo>
                    <a:pt x="1934" y="2180"/>
                    <a:pt x="1682" y="2308"/>
                    <a:pt x="1418" y="2308"/>
                  </a:cubicBezTo>
                  <a:cubicBezTo>
                    <a:pt x="1389" y="2308"/>
                    <a:pt x="1359" y="2306"/>
                    <a:pt x="1329" y="2303"/>
                  </a:cubicBezTo>
                  <a:cubicBezTo>
                    <a:pt x="1318" y="2303"/>
                    <a:pt x="1307" y="2304"/>
                    <a:pt x="1297" y="2304"/>
                  </a:cubicBezTo>
                  <a:cubicBezTo>
                    <a:pt x="609" y="2304"/>
                    <a:pt x="126" y="1260"/>
                    <a:pt x="771" y="615"/>
                  </a:cubicBezTo>
                  <a:cubicBezTo>
                    <a:pt x="1050" y="321"/>
                    <a:pt x="1440" y="195"/>
                    <a:pt x="1854" y="195"/>
                  </a:cubicBezTo>
                  <a:cubicBezTo>
                    <a:pt x="2367" y="195"/>
                    <a:pt x="2919" y="388"/>
                    <a:pt x="3345" y="697"/>
                  </a:cubicBezTo>
                  <a:cubicBezTo>
                    <a:pt x="5082" y="1975"/>
                    <a:pt x="4820" y="4253"/>
                    <a:pt x="4328" y="5417"/>
                  </a:cubicBezTo>
                  <a:cubicBezTo>
                    <a:pt x="4050" y="6089"/>
                    <a:pt x="3591" y="6679"/>
                    <a:pt x="3001" y="7122"/>
                  </a:cubicBezTo>
                  <a:cubicBezTo>
                    <a:pt x="3623" y="6696"/>
                    <a:pt x="4099" y="6122"/>
                    <a:pt x="4394" y="5450"/>
                  </a:cubicBezTo>
                  <a:cubicBezTo>
                    <a:pt x="4951" y="4303"/>
                    <a:pt x="5295" y="1909"/>
                    <a:pt x="3459" y="549"/>
                  </a:cubicBezTo>
                  <a:cubicBezTo>
                    <a:pt x="3099" y="303"/>
                    <a:pt x="2689" y="139"/>
                    <a:pt x="2263" y="57"/>
                  </a:cubicBezTo>
                  <a:cubicBezTo>
                    <a:pt x="2102" y="24"/>
                    <a:pt x="1914" y="0"/>
                    <a:pt x="17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1595725" y="75777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99" y="0"/>
                  </a:moveTo>
                  <a:cubicBezTo>
                    <a:pt x="0" y="2869"/>
                    <a:pt x="1279" y="4393"/>
                    <a:pt x="2541" y="5622"/>
                  </a:cubicBezTo>
                  <a:cubicBezTo>
                    <a:pt x="3803" y="6852"/>
                    <a:pt x="3754" y="8212"/>
                    <a:pt x="3754" y="8212"/>
                  </a:cubicBezTo>
                  <a:cubicBezTo>
                    <a:pt x="4656" y="7278"/>
                    <a:pt x="3607" y="5590"/>
                    <a:pt x="4475" y="4246"/>
                  </a:cubicBezTo>
                  <a:cubicBezTo>
                    <a:pt x="5213" y="3082"/>
                    <a:pt x="4246" y="2557"/>
                    <a:pt x="4246" y="2557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79" y="5819"/>
                    <a:pt x="3279" y="5819"/>
                  </a:cubicBezTo>
                  <a:cubicBezTo>
                    <a:pt x="2066" y="4950"/>
                    <a:pt x="2312" y="4164"/>
                    <a:pt x="2656" y="3770"/>
                  </a:cubicBezTo>
                  <a:cubicBezTo>
                    <a:pt x="3000" y="3377"/>
                    <a:pt x="2525" y="3016"/>
                    <a:pt x="2541" y="2803"/>
                  </a:cubicBezTo>
                  <a:cubicBezTo>
                    <a:pt x="2558" y="2656"/>
                    <a:pt x="2590" y="2508"/>
                    <a:pt x="2639" y="2377"/>
                  </a:cubicBezTo>
                  <a:cubicBezTo>
                    <a:pt x="2639" y="2377"/>
                    <a:pt x="2568" y="2329"/>
                    <a:pt x="2432" y="2329"/>
                  </a:cubicBezTo>
                  <a:cubicBezTo>
                    <a:pt x="2316" y="2329"/>
                    <a:pt x="2154" y="2364"/>
                    <a:pt x="1951" y="2492"/>
                  </a:cubicBezTo>
                  <a:cubicBezTo>
                    <a:pt x="1230" y="2983"/>
                    <a:pt x="1525" y="4098"/>
                    <a:pt x="1525" y="4098"/>
                  </a:cubicBezTo>
                  <a:cubicBezTo>
                    <a:pt x="1000" y="3344"/>
                    <a:pt x="1181" y="2590"/>
                    <a:pt x="1771" y="2082"/>
                  </a:cubicBezTo>
                  <a:cubicBezTo>
                    <a:pt x="2361" y="1557"/>
                    <a:pt x="1804" y="1082"/>
                    <a:pt x="1410" y="853"/>
                  </a:cubicBezTo>
                  <a:cubicBezTo>
                    <a:pt x="1017" y="623"/>
                    <a:pt x="1099" y="0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1535500" y="732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59" y="1"/>
                  </a:moveTo>
                  <a:lnTo>
                    <a:pt x="459" y="1"/>
                  </a:lnTo>
                  <a:cubicBezTo>
                    <a:pt x="459" y="1"/>
                    <a:pt x="0" y="2017"/>
                    <a:pt x="3032" y="4509"/>
                  </a:cubicBezTo>
                  <a:cubicBezTo>
                    <a:pt x="3032" y="4509"/>
                    <a:pt x="2475" y="3853"/>
                    <a:pt x="2737" y="3099"/>
                  </a:cubicBezTo>
                  <a:cubicBezTo>
                    <a:pt x="3000" y="2345"/>
                    <a:pt x="2688" y="2066"/>
                    <a:pt x="2442" y="1820"/>
                  </a:cubicBezTo>
                  <a:cubicBezTo>
                    <a:pt x="2311" y="1656"/>
                    <a:pt x="2295" y="1427"/>
                    <a:pt x="2426" y="1247"/>
                  </a:cubicBezTo>
                  <a:cubicBezTo>
                    <a:pt x="2426" y="1247"/>
                    <a:pt x="2389" y="1240"/>
                    <a:pt x="2335" y="1240"/>
                  </a:cubicBezTo>
                  <a:cubicBezTo>
                    <a:pt x="2174" y="1240"/>
                    <a:pt x="1860" y="1304"/>
                    <a:pt x="1934" y="1820"/>
                  </a:cubicBezTo>
                  <a:cubicBezTo>
                    <a:pt x="2032" y="2492"/>
                    <a:pt x="2082" y="2624"/>
                    <a:pt x="1869" y="2640"/>
                  </a:cubicBezTo>
                  <a:cubicBezTo>
                    <a:pt x="1863" y="2640"/>
                    <a:pt x="1858" y="2641"/>
                    <a:pt x="1853" y="2641"/>
                  </a:cubicBezTo>
                  <a:cubicBezTo>
                    <a:pt x="1642" y="2641"/>
                    <a:pt x="1706" y="2308"/>
                    <a:pt x="1754" y="2115"/>
                  </a:cubicBezTo>
                  <a:cubicBezTo>
                    <a:pt x="1819" y="1935"/>
                    <a:pt x="2065" y="1099"/>
                    <a:pt x="1410" y="821"/>
                  </a:cubicBezTo>
                  <a:cubicBezTo>
                    <a:pt x="754" y="558"/>
                    <a:pt x="492" y="296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1671950" y="947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cubicBezTo>
                    <a:pt x="787" y="509"/>
                    <a:pt x="1049" y="1198"/>
                    <a:pt x="951" y="2492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43"/>
                    <a:pt x="2295" y="788"/>
                    <a:pt x="1934" y="526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1674000" y="1012675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5"/>
                    <a:pt x="2016" y="950"/>
                  </a:cubicBezTo>
                  <a:cubicBezTo>
                    <a:pt x="1475" y="1803"/>
                    <a:pt x="0" y="1917"/>
                    <a:pt x="0" y="1917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4"/>
                    <a:pt x="7262" y="4130"/>
                  </a:cubicBezTo>
                  <a:cubicBezTo>
                    <a:pt x="7278" y="3163"/>
                    <a:pt x="6409" y="2884"/>
                    <a:pt x="5278" y="2704"/>
                  </a:cubicBezTo>
                  <a:cubicBezTo>
                    <a:pt x="4164" y="2540"/>
                    <a:pt x="3229" y="2458"/>
                    <a:pt x="3131" y="2098"/>
                  </a:cubicBezTo>
                  <a:cubicBezTo>
                    <a:pt x="3016" y="1721"/>
                    <a:pt x="3508" y="1590"/>
                    <a:pt x="4196" y="1376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5" y="587"/>
                    <a:pt x="4458" y="608"/>
                    <a:pt x="4398" y="608"/>
                  </a:cubicBezTo>
                  <a:cubicBezTo>
                    <a:pt x="4205" y="608"/>
                    <a:pt x="3985" y="393"/>
                    <a:pt x="3623" y="131"/>
                  </a:cubicBezTo>
                  <a:cubicBezTo>
                    <a:pt x="3496" y="43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1578525" y="1072425"/>
              <a:ext cx="192200" cy="157425"/>
            </a:xfrm>
            <a:custGeom>
              <a:avLst/>
              <a:gdLst/>
              <a:ahLst/>
              <a:cxnLst/>
              <a:rect l="l" t="t" r="r" b="b"/>
              <a:pathLst>
                <a:path w="7688" h="6297" extrusionOk="0">
                  <a:moveTo>
                    <a:pt x="4322" y="0"/>
                  </a:moveTo>
                  <a:cubicBezTo>
                    <a:pt x="2725" y="0"/>
                    <a:pt x="1374" y="1109"/>
                    <a:pt x="688" y="2527"/>
                  </a:cubicBezTo>
                  <a:cubicBezTo>
                    <a:pt x="164" y="3625"/>
                    <a:pt x="0" y="4871"/>
                    <a:pt x="246" y="6067"/>
                  </a:cubicBezTo>
                  <a:lnTo>
                    <a:pt x="246" y="6084"/>
                  </a:lnTo>
                  <a:cubicBezTo>
                    <a:pt x="262" y="6149"/>
                    <a:pt x="279" y="6215"/>
                    <a:pt x="295" y="6297"/>
                  </a:cubicBezTo>
                  <a:cubicBezTo>
                    <a:pt x="262" y="6133"/>
                    <a:pt x="246" y="5953"/>
                    <a:pt x="230" y="5789"/>
                  </a:cubicBezTo>
                  <a:cubicBezTo>
                    <a:pt x="246" y="4920"/>
                    <a:pt x="410" y="4051"/>
                    <a:pt x="738" y="3248"/>
                  </a:cubicBezTo>
                  <a:cubicBezTo>
                    <a:pt x="1147" y="2248"/>
                    <a:pt x="1885" y="1412"/>
                    <a:pt x="2819" y="871"/>
                  </a:cubicBezTo>
                  <a:cubicBezTo>
                    <a:pt x="3372" y="560"/>
                    <a:pt x="4084" y="316"/>
                    <a:pt x="4787" y="316"/>
                  </a:cubicBezTo>
                  <a:cubicBezTo>
                    <a:pt x="5378" y="316"/>
                    <a:pt x="5963" y="488"/>
                    <a:pt x="6442" y="937"/>
                  </a:cubicBezTo>
                  <a:cubicBezTo>
                    <a:pt x="7491" y="1855"/>
                    <a:pt x="7147" y="3773"/>
                    <a:pt x="5950" y="4068"/>
                  </a:cubicBezTo>
                  <a:cubicBezTo>
                    <a:pt x="5820" y="4102"/>
                    <a:pt x="5686" y="4119"/>
                    <a:pt x="5552" y="4119"/>
                  </a:cubicBezTo>
                  <a:cubicBezTo>
                    <a:pt x="5113" y="4119"/>
                    <a:pt x="4681" y="3939"/>
                    <a:pt x="4442" y="3625"/>
                  </a:cubicBezTo>
                  <a:cubicBezTo>
                    <a:pt x="4163" y="3215"/>
                    <a:pt x="4147" y="2674"/>
                    <a:pt x="4426" y="2265"/>
                  </a:cubicBezTo>
                  <a:cubicBezTo>
                    <a:pt x="4618" y="1981"/>
                    <a:pt x="4929" y="1823"/>
                    <a:pt x="5248" y="1823"/>
                  </a:cubicBezTo>
                  <a:cubicBezTo>
                    <a:pt x="5391" y="1823"/>
                    <a:pt x="5535" y="1855"/>
                    <a:pt x="5671" y="1920"/>
                  </a:cubicBezTo>
                  <a:cubicBezTo>
                    <a:pt x="5852" y="2019"/>
                    <a:pt x="5966" y="2199"/>
                    <a:pt x="5966" y="2396"/>
                  </a:cubicBezTo>
                  <a:cubicBezTo>
                    <a:pt x="5966" y="2396"/>
                    <a:pt x="5966" y="2528"/>
                    <a:pt x="5883" y="2528"/>
                  </a:cubicBezTo>
                  <a:cubicBezTo>
                    <a:pt x="5878" y="2528"/>
                    <a:pt x="5873" y="2528"/>
                    <a:pt x="5868" y="2527"/>
                  </a:cubicBezTo>
                  <a:cubicBezTo>
                    <a:pt x="5770" y="2527"/>
                    <a:pt x="5786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81" y="2304"/>
                    <a:pt x="4990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8" y="2084"/>
                    <a:pt x="5770" y="1920"/>
                  </a:cubicBezTo>
                  <a:cubicBezTo>
                    <a:pt x="5598" y="1814"/>
                    <a:pt x="5407" y="1763"/>
                    <a:pt x="5218" y="1763"/>
                  </a:cubicBezTo>
                  <a:cubicBezTo>
                    <a:pt x="4883" y="1763"/>
                    <a:pt x="4553" y="1922"/>
                    <a:pt x="4344" y="2216"/>
                  </a:cubicBezTo>
                  <a:cubicBezTo>
                    <a:pt x="4049" y="2658"/>
                    <a:pt x="4049" y="3248"/>
                    <a:pt x="4344" y="3691"/>
                  </a:cubicBezTo>
                  <a:cubicBezTo>
                    <a:pt x="4613" y="4062"/>
                    <a:pt x="5082" y="4263"/>
                    <a:pt x="5571" y="4263"/>
                  </a:cubicBezTo>
                  <a:cubicBezTo>
                    <a:pt x="5708" y="4263"/>
                    <a:pt x="5847" y="4248"/>
                    <a:pt x="5983" y="4215"/>
                  </a:cubicBezTo>
                  <a:cubicBezTo>
                    <a:pt x="7343" y="3887"/>
                    <a:pt x="7688" y="1806"/>
                    <a:pt x="6557" y="822"/>
                  </a:cubicBezTo>
                  <a:cubicBezTo>
                    <a:pt x="6409" y="675"/>
                    <a:pt x="6262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1588350" y="1120350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8" y="1"/>
                    <a:pt x="1866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89" y="1167"/>
                    <a:pt x="1951" y="954"/>
                  </a:cubicBezTo>
                  <a:cubicBezTo>
                    <a:pt x="3035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1686275" y="1114275"/>
              <a:ext cx="130350" cy="112550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3033" y="1"/>
                  </a:moveTo>
                  <a:cubicBezTo>
                    <a:pt x="3033" y="1"/>
                    <a:pt x="3361" y="689"/>
                    <a:pt x="3017" y="1771"/>
                  </a:cubicBezTo>
                  <a:cubicBezTo>
                    <a:pt x="2673" y="2836"/>
                    <a:pt x="1837" y="3049"/>
                    <a:pt x="1198" y="3115"/>
                  </a:cubicBezTo>
                  <a:cubicBezTo>
                    <a:pt x="575" y="3181"/>
                    <a:pt x="132" y="3459"/>
                    <a:pt x="1" y="4328"/>
                  </a:cubicBezTo>
                  <a:cubicBezTo>
                    <a:pt x="149" y="4229"/>
                    <a:pt x="315" y="4178"/>
                    <a:pt x="484" y="4178"/>
                  </a:cubicBezTo>
                  <a:cubicBezTo>
                    <a:pt x="596" y="4178"/>
                    <a:pt x="710" y="4200"/>
                    <a:pt x="821" y="4246"/>
                  </a:cubicBezTo>
                  <a:cubicBezTo>
                    <a:pt x="1056" y="4364"/>
                    <a:pt x="1447" y="4502"/>
                    <a:pt x="1841" y="4502"/>
                  </a:cubicBezTo>
                  <a:cubicBezTo>
                    <a:pt x="2160" y="4502"/>
                    <a:pt x="2480" y="4411"/>
                    <a:pt x="2722" y="4148"/>
                  </a:cubicBezTo>
                  <a:cubicBezTo>
                    <a:pt x="3279" y="3558"/>
                    <a:pt x="3164" y="2951"/>
                    <a:pt x="3132" y="2656"/>
                  </a:cubicBezTo>
                  <a:cubicBezTo>
                    <a:pt x="3116" y="2365"/>
                    <a:pt x="3052" y="1836"/>
                    <a:pt x="3332" y="1836"/>
                  </a:cubicBezTo>
                  <a:cubicBezTo>
                    <a:pt x="3336" y="1836"/>
                    <a:pt x="3340" y="1836"/>
                    <a:pt x="3345" y="1836"/>
                  </a:cubicBezTo>
                  <a:cubicBezTo>
                    <a:pt x="3345" y="1836"/>
                    <a:pt x="3348" y="1836"/>
                    <a:pt x="3354" y="1836"/>
                  </a:cubicBezTo>
                  <a:cubicBezTo>
                    <a:pt x="3397" y="1836"/>
                    <a:pt x="3572" y="1861"/>
                    <a:pt x="3558" y="2279"/>
                  </a:cubicBezTo>
                  <a:cubicBezTo>
                    <a:pt x="3558" y="2738"/>
                    <a:pt x="3541" y="3033"/>
                    <a:pt x="4164" y="3230"/>
                  </a:cubicBezTo>
                  <a:cubicBezTo>
                    <a:pt x="4492" y="3312"/>
                    <a:pt x="4820" y="3476"/>
                    <a:pt x="5082" y="3721"/>
                  </a:cubicBezTo>
                  <a:cubicBezTo>
                    <a:pt x="4968" y="3508"/>
                    <a:pt x="4935" y="3262"/>
                    <a:pt x="5000" y="3033"/>
                  </a:cubicBezTo>
                  <a:cubicBezTo>
                    <a:pt x="5131" y="2689"/>
                    <a:pt x="5213" y="2082"/>
                    <a:pt x="4640" y="1689"/>
                  </a:cubicBezTo>
                  <a:cubicBezTo>
                    <a:pt x="4082" y="1296"/>
                    <a:pt x="3525" y="1066"/>
                    <a:pt x="3394" y="673"/>
                  </a:cubicBezTo>
                  <a:cubicBezTo>
                    <a:pt x="3312" y="427"/>
                    <a:pt x="3197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1764150" y="1190100"/>
              <a:ext cx="31975" cy="49600"/>
            </a:xfrm>
            <a:custGeom>
              <a:avLst/>
              <a:gdLst/>
              <a:ahLst/>
              <a:cxnLst/>
              <a:rect l="l" t="t" r="r" b="b"/>
              <a:pathLst>
                <a:path w="1279" h="1984" extrusionOk="0">
                  <a:moveTo>
                    <a:pt x="328" y="0"/>
                  </a:moveTo>
                  <a:cubicBezTo>
                    <a:pt x="345" y="180"/>
                    <a:pt x="328" y="377"/>
                    <a:pt x="279" y="557"/>
                  </a:cubicBezTo>
                  <a:cubicBezTo>
                    <a:pt x="181" y="836"/>
                    <a:pt x="0" y="1262"/>
                    <a:pt x="508" y="1557"/>
                  </a:cubicBezTo>
                  <a:cubicBezTo>
                    <a:pt x="1017" y="1852"/>
                    <a:pt x="1033" y="1983"/>
                    <a:pt x="1033" y="1983"/>
                  </a:cubicBezTo>
                  <a:cubicBezTo>
                    <a:pt x="1049" y="1754"/>
                    <a:pt x="1099" y="1524"/>
                    <a:pt x="1164" y="1295"/>
                  </a:cubicBezTo>
                  <a:cubicBezTo>
                    <a:pt x="1279" y="918"/>
                    <a:pt x="1115" y="525"/>
                    <a:pt x="771" y="344"/>
                  </a:cubicBezTo>
                  <a:cubicBezTo>
                    <a:pt x="345" y="82"/>
                    <a:pt x="328" y="0"/>
                    <a:pt x="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1765375" y="974475"/>
              <a:ext cx="173375" cy="121925"/>
            </a:xfrm>
            <a:custGeom>
              <a:avLst/>
              <a:gdLst/>
              <a:ahLst/>
              <a:cxnLst/>
              <a:rect l="l" t="t" r="r" b="b"/>
              <a:pathLst>
                <a:path w="6935" h="4877" extrusionOk="0">
                  <a:moveTo>
                    <a:pt x="1961" y="1"/>
                  </a:moveTo>
                  <a:cubicBezTo>
                    <a:pt x="1070" y="1"/>
                    <a:pt x="587" y="828"/>
                    <a:pt x="705" y="1380"/>
                  </a:cubicBezTo>
                  <a:cubicBezTo>
                    <a:pt x="834" y="1982"/>
                    <a:pt x="1403" y="2020"/>
                    <a:pt x="1543" y="2020"/>
                  </a:cubicBezTo>
                  <a:cubicBezTo>
                    <a:pt x="1563" y="2020"/>
                    <a:pt x="1574" y="2019"/>
                    <a:pt x="1574" y="2019"/>
                  </a:cubicBezTo>
                  <a:cubicBezTo>
                    <a:pt x="1312" y="1905"/>
                    <a:pt x="1197" y="1610"/>
                    <a:pt x="1312" y="1347"/>
                  </a:cubicBezTo>
                  <a:cubicBezTo>
                    <a:pt x="1354" y="1283"/>
                    <a:pt x="1401" y="1259"/>
                    <a:pt x="1450" y="1259"/>
                  </a:cubicBezTo>
                  <a:cubicBezTo>
                    <a:pt x="1553" y="1259"/>
                    <a:pt x="1671" y="1363"/>
                    <a:pt x="1804" y="1429"/>
                  </a:cubicBezTo>
                  <a:cubicBezTo>
                    <a:pt x="1841" y="1448"/>
                    <a:pt x="1877" y="1457"/>
                    <a:pt x="1911" y="1457"/>
                  </a:cubicBezTo>
                  <a:cubicBezTo>
                    <a:pt x="2054" y="1457"/>
                    <a:pt x="2160" y="1303"/>
                    <a:pt x="2213" y="1118"/>
                  </a:cubicBezTo>
                  <a:cubicBezTo>
                    <a:pt x="2244" y="977"/>
                    <a:pt x="2348" y="835"/>
                    <a:pt x="2539" y="835"/>
                  </a:cubicBezTo>
                  <a:cubicBezTo>
                    <a:pt x="2658" y="835"/>
                    <a:pt x="2811" y="891"/>
                    <a:pt x="3000" y="1036"/>
                  </a:cubicBezTo>
                  <a:cubicBezTo>
                    <a:pt x="3475" y="1413"/>
                    <a:pt x="3180" y="2167"/>
                    <a:pt x="3180" y="2167"/>
                  </a:cubicBezTo>
                  <a:cubicBezTo>
                    <a:pt x="3180" y="2167"/>
                    <a:pt x="3180" y="1544"/>
                    <a:pt x="2738" y="1478"/>
                  </a:cubicBezTo>
                  <a:cubicBezTo>
                    <a:pt x="2702" y="1470"/>
                    <a:pt x="2664" y="1466"/>
                    <a:pt x="2627" y="1466"/>
                  </a:cubicBezTo>
                  <a:cubicBezTo>
                    <a:pt x="2445" y="1466"/>
                    <a:pt x="2262" y="1564"/>
                    <a:pt x="2181" y="1741"/>
                  </a:cubicBezTo>
                  <a:cubicBezTo>
                    <a:pt x="2459" y="1741"/>
                    <a:pt x="2476" y="2101"/>
                    <a:pt x="2328" y="2314"/>
                  </a:cubicBezTo>
                  <a:cubicBezTo>
                    <a:pt x="2164" y="2527"/>
                    <a:pt x="2230" y="2659"/>
                    <a:pt x="2361" y="2741"/>
                  </a:cubicBezTo>
                  <a:cubicBezTo>
                    <a:pt x="2508" y="2823"/>
                    <a:pt x="2705" y="2823"/>
                    <a:pt x="2541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7" y="3363"/>
                    <a:pt x="1754" y="3068"/>
                    <a:pt x="1558" y="2904"/>
                  </a:cubicBezTo>
                  <a:cubicBezTo>
                    <a:pt x="1558" y="3068"/>
                    <a:pt x="1459" y="3232"/>
                    <a:pt x="1295" y="3281"/>
                  </a:cubicBezTo>
                  <a:cubicBezTo>
                    <a:pt x="1000" y="3363"/>
                    <a:pt x="1017" y="3281"/>
                    <a:pt x="754" y="3495"/>
                  </a:cubicBezTo>
                  <a:cubicBezTo>
                    <a:pt x="623" y="3609"/>
                    <a:pt x="435" y="3638"/>
                    <a:pt x="279" y="3638"/>
                  </a:cubicBezTo>
                  <a:cubicBezTo>
                    <a:pt x="123" y="3638"/>
                    <a:pt x="1" y="3609"/>
                    <a:pt x="0" y="3609"/>
                  </a:cubicBezTo>
                  <a:lnTo>
                    <a:pt x="0" y="3609"/>
                  </a:lnTo>
                  <a:cubicBezTo>
                    <a:pt x="181" y="3708"/>
                    <a:pt x="377" y="3773"/>
                    <a:pt x="574" y="3790"/>
                  </a:cubicBezTo>
                  <a:cubicBezTo>
                    <a:pt x="1017" y="3822"/>
                    <a:pt x="1459" y="3888"/>
                    <a:pt x="1885" y="3986"/>
                  </a:cubicBezTo>
                  <a:cubicBezTo>
                    <a:pt x="3066" y="4347"/>
                    <a:pt x="3787" y="4855"/>
                    <a:pt x="4688" y="4871"/>
                  </a:cubicBezTo>
                  <a:cubicBezTo>
                    <a:pt x="4739" y="4875"/>
                    <a:pt x="4789" y="4877"/>
                    <a:pt x="4839" y="4877"/>
                  </a:cubicBezTo>
                  <a:cubicBezTo>
                    <a:pt x="5234" y="4877"/>
                    <a:pt x="5634" y="4765"/>
                    <a:pt x="5983" y="4576"/>
                  </a:cubicBezTo>
                  <a:cubicBezTo>
                    <a:pt x="6721" y="4085"/>
                    <a:pt x="6934" y="3101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8" y="1866"/>
                    <a:pt x="4876" y="2013"/>
                    <a:pt x="4738" y="2282"/>
                  </a:cubicBezTo>
                  <a:cubicBezTo>
                    <a:pt x="4492" y="2626"/>
                    <a:pt x="4524" y="3085"/>
                    <a:pt x="4820" y="3380"/>
                  </a:cubicBezTo>
                  <a:cubicBezTo>
                    <a:pt x="4852" y="3396"/>
                    <a:pt x="4869" y="3413"/>
                    <a:pt x="4885" y="3429"/>
                  </a:cubicBezTo>
                  <a:lnTo>
                    <a:pt x="4918" y="3445"/>
                  </a:lnTo>
                  <a:cubicBezTo>
                    <a:pt x="5021" y="3505"/>
                    <a:pt x="5150" y="3536"/>
                    <a:pt x="5277" y="3536"/>
                  </a:cubicBezTo>
                  <a:cubicBezTo>
                    <a:pt x="5535" y="3536"/>
                    <a:pt x="5781" y="3408"/>
                    <a:pt x="5770" y="3134"/>
                  </a:cubicBezTo>
                  <a:cubicBezTo>
                    <a:pt x="5777" y="2937"/>
                    <a:pt x="5613" y="2853"/>
                    <a:pt x="5432" y="2853"/>
                  </a:cubicBezTo>
                  <a:cubicBezTo>
                    <a:pt x="5177" y="2853"/>
                    <a:pt x="4891" y="3022"/>
                    <a:pt x="5016" y="3281"/>
                  </a:cubicBezTo>
                  <a:cubicBezTo>
                    <a:pt x="5016" y="3304"/>
                    <a:pt x="5013" y="3327"/>
                    <a:pt x="4988" y="3327"/>
                  </a:cubicBezTo>
                  <a:cubicBezTo>
                    <a:pt x="4959" y="3327"/>
                    <a:pt x="4901" y="3296"/>
                    <a:pt x="4787" y="3199"/>
                  </a:cubicBezTo>
                  <a:cubicBezTo>
                    <a:pt x="4672" y="3085"/>
                    <a:pt x="4623" y="2937"/>
                    <a:pt x="4623" y="2790"/>
                  </a:cubicBezTo>
                  <a:cubicBezTo>
                    <a:pt x="4623" y="2609"/>
                    <a:pt x="4672" y="2446"/>
                    <a:pt x="4787" y="2314"/>
                  </a:cubicBezTo>
                  <a:cubicBezTo>
                    <a:pt x="4921" y="2078"/>
                    <a:pt x="5195" y="1951"/>
                    <a:pt x="5488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0" y="2429"/>
                  </a:lnTo>
                  <a:cubicBezTo>
                    <a:pt x="6573" y="2855"/>
                    <a:pt x="6557" y="3347"/>
                    <a:pt x="6328" y="3740"/>
                  </a:cubicBezTo>
                  <a:cubicBezTo>
                    <a:pt x="6048" y="4244"/>
                    <a:pt x="5409" y="4595"/>
                    <a:pt x="4574" y="4595"/>
                  </a:cubicBezTo>
                  <a:cubicBezTo>
                    <a:pt x="4185" y="4595"/>
                    <a:pt x="3753" y="4519"/>
                    <a:pt x="3295" y="4347"/>
                  </a:cubicBezTo>
                  <a:cubicBezTo>
                    <a:pt x="3262" y="4330"/>
                    <a:pt x="3016" y="4249"/>
                    <a:pt x="2869" y="4183"/>
                  </a:cubicBezTo>
                  <a:cubicBezTo>
                    <a:pt x="2459" y="3970"/>
                    <a:pt x="2017" y="3822"/>
                    <a:pt x="1558" y="3740"/>
                  </a:cubicBezTo>
                  <a:cubicBezTo>
                    <a:pt x="1738" y="3724"/>
                    <a:pt x="1935" y="3691"/>
                    <a:pt x="2131" y="3642"/>
                  </a:cubicBezTo>
                  <a:cubicBezTo>
                    <a:pt x="3885" y="3298"/>
                    <a:pt x="4147" y="823"/>
                    <a:pt x="2689" y="167"/>
                  </a:cubicBezTo>
                  <a:cubicBezTo>
                    <a:pt x="2423" y="51"/>
                    <a:pt x="2180" y="1"/>
                    <a:pt x="1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849800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885" y="804"/>
                    <a:pt x="3541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36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0" y="3159"/>
                    <a:pt x="3221" y="3156"/>
                    <a:pt x="3242" y="3156"/>
                  </a:cubicBezTo>
                  <a:cubicBezTo>
                    <a:pt x="3339" y="3156"/>
                    <a:pt x="3437" y="3215"/>
                    <a:pt x="3491" y="3295"/>
                  </a:cubicBezTo>
                  <a:cubicBezTo>
                    <a:pt x="3524" y="3099"/>
                    <a:pt x="3475" y="2886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62" y="2459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701050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1"/>
                  </a:cubicBezTo>
                  <a:cubicBezTo>
                    <a:pt x="0" y="1090"/>
                    <a:pt x="443" y="2139"/>
                    <a:pt x="1033" y="2336"/>
                  </a:cubicBezTo>
                  <a:cubicBezTo>
                    <a:pt x="1156" y="2401"/>
                    <a:pt x="1291" y="2434"/>
                    <a:pt x="1428" y="2434"/>
                  </a:cubicBezTo>
                  <a:cubicBezTo>
                    <a:pt x="1565" y="2434"/>
                    <a:pt x="1705" y="2401"/>
                    <a:pt x="1836" y="2336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54"/>
                  </a:lnTo>
                  <a:lnTo>
                    <a:pt x="2016" y="2204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29"/>
                    <a:pt x="2295" y="1500"/>
                  </a:cubicBezTo>
                  <a:cubicBezTo>
                    <a:pt x="2252" y="1156"/>
                    <a:pt x="2040" y="1016"/>
                    <a:pt x="1844" y="1016"/>
                  </a:cubicBezTo>
                  <a:cubicBezTo>
                    <a:pt x="1740" y="1016"/>
                    <a:pt x="1641" y="1055"/>
                    <a:pt x="1574" y="1123"/>
                  </a:cubicBezTo>
                  <a:cubicBezTo>
                    <a:pt x="1410" y="1286"/>
                    <a:pt x="1459" y="1565"/>
                    <a:pt x="1656" y="1680"/>
                  </a:cubicBezTo>
                  <a:cubicBezTo>
                    <a:pt x="1732" y="1714"/>
                    <a:pt x="1801" y="1724"/>
                    <a:pt x="1861" y="1724"/>
                  </a:cubicBezTo>
                  <a:cubicBezTo>
                    <a:pt x="1940" y="1724"/>
                    <a:pt x="2002" y="1707"/>
                    <a:pt x="2046" y="1707"/>
                  </a:cubicBezTo>
                  <a:cubicBezTo>
                    <a:pt x="2096" y="1707"/>
                    <a:pt x="2121" y="1730"/>
                    <a:pt x="2115" y="1827"/>
                  </a:cubicBezTo>
                  <a:cubicBezTo>
                    <a:pt x="2098" y="2024"/>
                    <a:pt x="1983" y="2204"/>
                    <a:pt x="1803" y="2286"/>
                  </a:cubicBezTo>
                  <a:cubicBezTo>
                    <a:pt x="1692" y="2342"/>
                    <a:pt x="1570" y="2370"/>
                    <a:pt x="1447" y="2370"/>
                  </a:cubicBezTo>
                  <a:cubicBezTo>
                    <a:pt x="1316" y="2370"/>
                    <a:pt x="1184" y="2338"/>
                    <a:pt x="1065" y="2270"/>
                  </a:cubicBezTo>
                  <a:cubicBezTo>
                    <a:pt x="525" y="2040"/>
                    <a:pt x="164" y="1106"/>
                    <a:pt x="803" y="549"/>
                  </a:cubicBezTo>
                  <a:cubicBezTo>
                    <a:pt x="1049" y="303"/>
                    <a:pt x="1393" y="172"/>
                    <a:pt x="1738" y="155"/>
                  </a:cubicBezTo>
                  <a:cubicBezTo>
                    <a:pt x="2492" y="205"/>
                    <a:pt x="3311" y="746"/>
                    <a:pt x="3442" y="2204"/>
                  </a:cubicBezTo>
                  <a:cubicBezTo>
                    <a:pt x="3491" y="2762"/>
                    <a:pt x="3442" y="3319"/>
                    <a:pt x="3295" y="3844"/>
                  </a:cubicBezTo>
                  <a:cubicBezTo>
                    <a:pt x="3164" y="4319"/>
                    <a:pt x="2950" y="4745"/>
                    <a:pt x="2672" y="5138"/>
                  </a:cubicBezTo>
                  <a:cubicBezTo>
                    <a:pt x="2262" y="5630"/>
                    <a:pt x="1770" y="6024"/>
                    <a:pt x="1180" y="6286"/>
                  </a:cubicBezTo>
                  <a:cubicBezTo>
                    <a:pt x="1803" y="6040"/>
                    <a:pt x="2360" y="5647"/>
                    <a:pt x="2787" y="5122"/>
                  </a:cubicBezTo>
                  <a:cubicBezTo>
                    <a:pt x="3541" y="4270"/>
                    <a:pt x="4442" y="2254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299450" y="1492700"/>
              <a:ext cx="226625" cy="157925"/>
            </a:xfrm>
            <a:custGeom>
              <a:avLst/>
              <a:gdLst/>
              <a:ahLst/>
              <a:cxnLst/>
              <a:rect l="l" t="t" r="r" b="b"/>
              <a:pathLst>
                <a:path w="9065" h="6317" extrusionOk="0">
                  <a:moveTo>
                    <a:pt x="2008" y="1"/>
                  </a:moveTo>
                  <a:cubicBezTo>
                    <a:pt x="1099" y="1"/>
                    <a:pt x="77" y="653"/>
                    <a:pt x="33" y="1845"/>
                  </a:cubicBezTo>
                  <a:cubicBezTo>
                    <a:pt x="1" y="2714"/>
                    <a:pt x="476" y="3517"/>
                    <a:pt x="1230" y="3927"/>
                  </a:cubicBezTo>
                  <a:cubicBezTo>
                    <a:pt x="1746" y="4190"/>
                    <a:pt x="2315" y="4297"/>
                    <a:pt x="2896" y="4297"/>
                  </a:cubicBezTo>
                  <a:cubicBezTo>
                    <a:pt x="3219" y="4297"/>
                    <a:pt x="3546" y="4264"/>
                    <a:pt x="3869" y="4205"/>
                  </a:cubicBezTo>
                  <a:cubicBezTo>
                    <a:pt x="4754" y="3959"/>
                    <a:pt x="5574" y="3615"/>
                    <a:pt x="6393" y="3419"/>
                  </a:cubicBezTo>
                  <a:cubicBezTo>
                    <a:pt x="6586" y="3371"/>
                    <a:pt x="6782" y="3348"/>
                    <a:pt x="6976" y="3348"/>
                  </a:cubicBezTo>
                  <a:cubicBezTo>
                    <a:pt x="7590" y="3348"/>
                    <a:pt x="8175" y="3584"/>
                    <a:pt x="8524" y="4058"/>
                  </a:cubicBezTo>
                  <a:cubicBezTo>
                    <a:pt x="8967" y="4631"/>
                    <a:pt x="8999" y="5566"/>
                    <a:pt x="8458" y="5976"/>
                  </a:cubicBezTo>
                  <a:cubicBezTo>
                    <a:pt x="8258" y="6138"/>
                    <a:pt x="8003" y="6212"/>
                    <a:pt x="7752" y="6212"/>
                  </a:cubicBezTo>
                  <a:cubicBezTo>
                    <a:pt x="7369" y="6212"/>
                    <a:pt x="6994" y="6037"/>
                    <a:pt x="6836" y="5730"/>
                  </a:cubicBezTo>
                  <a:cubicBezTo>
                    <a:pt x="6524" y="5222"/>
                    <a:pt x="6770" y="4566"/>
                    <a:pt x="7246" y="4451"/>
                  </a:cubicBezTo>
                  <a:cubicBezTo>
                    <a:pt x="7336" y="4413"/>
                    <a:pt x="7433" y="4394"/>
                    <a:pt x="7529" y="4394"/>
                  </a:cubicBezTo>
                  <a:cubicBezTo>
                    <a:pt x="7763" y="4394"/>
                    <a:pt x="7996" y="4504"/>
                    <a:pt x="8147" y="4713"/>
                  </a:cubicBezTo>
                  <a:cubicBezTo>
                    <a:pt x="8229" y="4894"/>
                    <a:pt x="8245" y="5090"/>
                    <a:pt x="8180" y="5287"/>
                  </a:cubicBezTo>
                  <a:cubicBezTo>
                    <a:pt x="8166" y="5314"/>
                    <a:pt x="8108" y="5398"/>
                    <a:pt x="8051" y="5398"/>
                  </a:cubicBezTo>
                  <a:cubicBezTo>
                    <a:pt x="8039" y="5398"/>
                    <a:pt x="8027" y="5394"/>
                    <a:pt x="8016" y="5385"/>
                  </a:cubicBezTo>
                  <a:cubicBezTo>
                    <a:pt x="7967" y="5320"/>
                    <a:pt x="8016" y="4976"/>
                    <a:pt x="7655" y="4927"/>
                  </a:cubicBezTo>
                  <a:cubicBezTo>
                    <a:pt x="7640" y="4925"/>
                    <a:pt x="7626" y="4924"/>
                    <a:pt x="7611" y="4924"/>
                  </a:cubicBezTo>
                  <a:cubicBezTo>
                    <a:pt x="7269" y="4924"/>
                    <a:pt x="7162" y="5473"/>
                    <a:pt x="7508" y="5615"/>
                  </a:cubicBezTo>
                  <a:cubicBezTo>
                    <a:pt x="7582" y="5648"/>
                    <a:pt x="7657" y="5663"/>
                    <a:pt x="7731" y="5663"/>
                  </a:cubicBezTo>
                  <a:cubicBezTo>
                    <a:pt x="7952" y="5663"/>
                    <a:pt x="8155" y="5525"/>
                    <a:pt x="8229" y="5304"/>
                  </a:cubicBezTo>
                  <a:cubicBezTo>
                    <a:pt x="8229" y="5287"/>
                    <a:pt x="8229" y="5287"/>
                    <a:pt x="8229" y="5271"/>
                  </a:cubicBezTo>
                  <a:cubicBezTo>
                    <a:pt x="8229" y="5254"/>
                    <a:pt x="8245" y="5254"/>
                    <a:pt x="8245" y="5238"/>
                  </a:cubicBezTo>
                  <a:lnTo>
                    <a:pt x="8245" y="5222"/>
                  </a:lnTo>
                  <a:cubicBezTo>
                    <a:pt x="8262" y="5090"/>
                    <a:pt x="8262" y="4959"/>
                    <a:pt x="8229" y="4845"/>
                  </a:cubicBezTo>
                  <a:cubicBezTo>
                    <a:pt x="8104" y="4533"/>
                    <a:pt x="7809" y="4344"/>
                    <a:pt x="7501" y="4344"/>
                  </a:cubicBezTo>
                  <a:cubicBezTo>
                    <a:pt x="7404" y="4344"/>
                    <a:pt x="7307" y="4363"/>
                    <a:pt x="7213" y="4402"/>
                  </a:cubicBezTo>
                  <a:cubicBezTo>
                    <a:pt x="6721" y="4517"/>
                    <a:pt x="6426" y="5222"/>
                    <a:pt x="6754" y="5762"/>
                  </a:cubicBezTo>
                  <a:cubicBezTo>
                    <a:pt x="6927" y="6110"/>
                    <a:pt x="7343" y="6317"/>
                    <a:pt x="7774" y="6317"/>
                  </a:cubicBezTo>
                  <a:cubicBezTo>
                    <a:pt x="8035" y="6317"/>
                    <a:pt x="8301" y="6241"/>
                    <a:pt x="8524" y="6074"/>
                  </a:cubicBezTo>
                  <a:cubicBezTo>
                    <a:pt x="8950" y="5730"/>
                    <a:pt x="9065" y="5140"/>
                    <a:pt x="8917" y="4582"/>
                  </a:cubicBezTo>
                  <a:cubicBezTo>
                    <a:pt x="8819" y="4041"/>
                    <a:pt x="8458" y="3156"/>
                    <a:pt x="7196" y="2878"/>
                  </a:cubicBezTo>
                  <a:cubicBezTo>
                    <a:pt x="7057" y="2848"/>
                    <a:pt x="6915" y="2834"/>
                    <a:pt x="6771" y="2834"/>
                  </a:cubicBezTo>
                  <a:cubicBezTo>
                    <a:pt x="5442" y="2834"/>
                    <a:pt x="3903" y="3973"/>
                    <a:pt x="2328" y="3973"/>
                  </a:cubicBezTo>
                  <a:cubicBezTo>
                    <a:pt x="2099" y="3973"/>
                    <a:pt x="1870" y="3949"/>
                    <a:pt x="1640" y="3894"/>
                  </a:cubicBezTo>
                  <a:cubicBezTo>
                    <a:pt x="1541" y="3877"/>
                    <a:pt x="1459" y="3845"/>
                    <a:pt x="1361" y="3812"/>
                  </a:cubicBezTo>
                  <a:cubicBezTo>
                    <a:pt x="1345" y="3812"/>
                    <a:pt x="1328" y="3796"/>
                    <a:pt x="1295" y="3796"/>
                  </a:cubicBezTo>
                  <a:cubicBezTo>
                    <a:pt x="591" y="3419"/>
                    <a:pt x="148" y="2665"/>
                    <a:pt x="164" y="1861"/>
                  </a:cubicBezTo>
                  <a:cubicBezTo>
                    <a:pt x="187" y="739"/>
                    <a:pt x="1166" y="106"/>
                    <a:pt x="2039" y="106"/>
                  </a:cubicBezTo>
                  <a:cubicBezTo>
                    <a:pt x="2454" y="106"/>
                    <a:pt x="2845" y="249"/>
                    <a:pt x="3098" y="550"/>
                  </a:cubicBezTo>
                  <a:cubicBezTo>
                    <a:pt x="3557" y="1009"/>
                    <a:pt x="3525" y="1763"/>
                    <a:pt x="3017" y="2173"/>
                  </a:cubicBezTo>
                  <a:cubicBezTo>
                    <a:pt x="2935" y="2222"/>
                    <a:pt x="2853" y="2271"/>
                    <a:pt x="2754" y="2288"/>
                  </a:cubicBezTo>
                  <a:cubicBezTo>
                    <a:pt x="2683" y="2307"/>
                    <a:pt x="2611" y="2316"/>
                    <a:pt x="2540" y="2316"/>
                  </a:cubicBezTo>
                  <a:cubicBezTo>
                    <a:pt x="2368" y="2316"/>
                    <a:pt x="2200" y="2261"/>
                    <a:pt x="2049" y="2156"/>
                  </a:cubicBezTo>
                  <a:cubicBezTo>
                    <a:pt x="1935" y="2058"/>
                    <a:pt x="1869" y="1911"/>
                    <a:pt x="1918" y="1763"/>
                  </a:cubicBezTo>
                  <a:lnTo>
                    <a:pt x="1918" y="1763"/>
                  </a:lnTo>
                  <a:cubicBezTo>
                    <a:pt x="1991" y="1846"/>
                    <a:pt x="2090" y="1890"/>
                    <a:pt x="2190" y="1890"/>
                  </a:cubicBezTo>
                  <a:cubicBezTo>
                    <a:pt x="2248" y="1890"/>
                    <a:pt x="2307" y="1875"/>
                    <a:pt x="2361" y="1845"/>
                  </a:cubicBezTo>
                  <a:cubicBezTo>
                    <a:pt x="2590" y="1714"/>
                    <a:pt x="2525" y="1320"/>
                    <a:pt x="2197" y="1222"/>
                  </a:cubicBezTo>
                  <a:cubicBezTo>
                    <a:pt x="2167" y="1212"/>
                    <a:pt x="2136" y="1208"/>
                    <a:pt x="2107" y="1208"/>
                  </a:cubicBezTo>
                  <a:cubicBezTo>
                    <a:pt x="1781" y="1208"/>
                    <a:pt x="1511" y="1751"/>
                    <a:pt x="1902" y="2156"/>
                  </a:cubicBezTo>
                  <a:cubicBezTo>
                    <a:pt x="2048" y="2315"/>
                    <a:pt x="2258" y="2401"/>
                    <a:pt x="2470" y="2401"/>
                  </a:cubicBezTo>
                  <a:cubicBezTo>
                    <a:pt x="2544" y="2401"/>
                    <a:pt x="2617" y="2391"/>
                    <a:pt x="2689" y="2369"/>
                  </a:cubicBezTo>
                  <a:lnTo>
                    <a:pt x="2771" y="2353"/>
                  </a:lnTo>
                  <a:lnTo>
                    <a:pt x="2853" y="2320"/>
                  </a:lnTo>
                  <a:lnTo>
                    <a:pt x="2885" y="2304"/>
                  </a:lnTo>
                  <a:cubicBezTo>
                    <a:pt x="3033" y="2238"/>
                    <a:pt x="3164" y="2140"/>
                    <a:pt x="3262" y="2009"/>
                  </a:cubicBezTo>
                  <a:cubicBezTo>
                    <a:pt x="3590" y="1534"/>
                    <a:pt x="3541" y="911"/>
                    <a:pt x="3148" y="501"/>
                  </a:cubicBezTo>
                  <a:cubicBezTo>
                    <a:pt x="2886" y="163"/>
                    <a:pt x="2461" y="1"/>
                    <a:pt x="20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337975" y="1582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1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9" y="468"/>
                    <a:pt x="2592" y="1029"/>
                    <a:pt x="1426" y="1029"/>
                  </a:cubicBezTo>
                  <a:cubicBezTo>
                    <a:pt x="938" y="1029"/>
                    <a:pt x="454" y="931"/>
                    <a:pt x="0" y="675"/>
                  </a:cubicBezTo>
                  <a:lnTo>
                    <a:pt x="0" y="675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76" y="1158"/>
                    <a:pt x="2310" y="1158"/>
                  </a:cubicBezTo>
                  <a:cubicBezTo>
                    <a:pt x="2357" y="1158"/>
                    <a:pt x="2393" y="1174"/>
                    <a:pt x="2426" y="1216"/>
                  </a:cubicBezTo>
                  <a:cubicBezTo>
                    <a:pt x="2487" y="1314"/>
                    <a:pt x="2394" y="1366"/>
                    <a:pt x="2254" y="1366"/>
                  </a:cubicBezTo>
                  <a:cubicBezTo>
                    <a:pt x="2206" y="1366"/>
                    <a:pt x="2153" y="1360"/>
                    <a:pt x="2098" y="1348"/>
                  </a:cubicBezTo>
                  <a:cubicBezTo>
                    <a:pt x="2045" y="1330"/>
                    <a:pt x="1990" y="1321"/>
                    <a:pt x="1936" y="1321"/>
                  </a:cubicBezTo>
                  <a:cubicBezTo>
                    <a:pt x="1840" y="1321"/>
                    <a:pt x="1746" y="1350"/>
                    <a:pt x="1672" y="1413"/>
                  </a:cubicBezTo>
                  <a:cubicBezTo>
                    <a:pt x="1497" y="1572"/>
                    <a:pt x="1708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48" y="2459"/>
                  </a:cubicBezTo>
                  <a:cubicBezTo>
                    <a:pt x="2188" y="2459"/>
                    <a:pt x="2343" y="2419"/>
                    <a:pt x="2508" y="2315"/>
                  </a:cubicBezTo>
                  <a:cubicBezTo>
                    <a:pt x="3180" y="1872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5"/>
                  </a:cubicBezTo>
                  <a:cubicBezTo>
                    <a:pt x="3066" y="1938"/>
                    <a:pt x="2213" y="2888"/>
                    <a:pt x="3557" y="3708"/>
                  </a:cubicBezTo>
                  <a:cubicBezTo>
                    <a:pt x="3557" y="3708"/>
                    <a:pt x="3361" y="3249"/>
                    <a:pt x="3721" y="3085"/>
                  </a:cubicBezTo>
                  <a:cubicBezTo>
                    <a:pt x="4082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1"/>
                    <a:pt x="6459" y="266"/>
                  </a:cubicBezTo>
                  <a:cubicBezTo>
                    <a:pt x="6459" y="266"/>
                    <a:pt x="6127" y="0"/>
                    <a:pt x="55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367875" y="1490500"/>
              <a:ext cx="90175" cy="63100"/>
            </a:xfrm>
            <a:custGeom>
              <a:avLst/>
              <a:gdLst/>
              <a:ahLst/>
              <a:cxnLst/>
              <a:rect l="l" t="t" r="r" b="b"/>
              <a:pathLst>
                <a:path w="3607" h="2524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2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4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2"/>
                  </a:cubicBezTo>
                  <a:cubicBezTo>
                    <a:pt x="2364" y="126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332225" y="14236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837" y="164"/>
                    <a:pt x="738" y="705"/>
                    <a:pt x="804" y="1426"/>
                  </a:cubicBezTo>
                  <a:cubicBezTo>
                    <a:pt x="870" y="2164"/>
                    <a:pt x="1" y="2606"/>
                    <a:pt x="1" y="2606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44"/>
                    <a:pt x="1640" y="934"/>
                    <a:pt x="1279" y="738"/>
                  </a:cubicBezTo>
                  <a:cubicBezTo>
                    <a:pt x="919" y="541"/>
                    <a:pt x="1132" y="0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248225" y="1452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2804" y="1"/>
                  </a:moveTo>
                  <a:cubicBezTo>
                    <a:pt x="2707" y="97"/>
                    <a:pt x="2587" y="136"/>
                    <a:pt x="2464" y="136"/>
                  </a:cubicBezTo>
                  <a:cubicBezTo>
                    <a:pt x="2440" y="136"/>
                    <a:pt x="2417" y="135"/>
                    <a:pt x="2394" y="132"/>
                  </a:cubicBezTo>
                  <a:cubicBezTo>
                    <a:pt x="2332" y="120"/>
                    <a:pt x="2245" y="111"/>
                    <a:pt x="2145" y="111"/>
                  </a:cubicBezTo>
                  <a:cubicBezTo>
                    <a:pt x="1821" y="111"/>
                    <a:pt x="1368" y="213"/>
                    <a:pt x="1230" y="689"/>
                  </a:cubicBezTo>
                  <a:cubicBezTo>
                    <a:pt x="1033" y="1312"/>
                    <a:pt x="1181" y="1705"/>
                    <a:pt x="1394" y="1886"/>
                  </a:cubicBezTo>
                  <a:cubicBezTo>
                    <a:pt x="1623" y="2066"/>
                    <a:pt x="1623" y="2443"/>
                    <a:pt x="1459" y="2492"/>
                  </a:cubicBezTo>
                  <a:cubicBezTo>
                    <a:pt x="1424" y="2510"/>
                    <a:pt x="1387" y="2518"/>
                    <a:pt x="1352" y="2518"/>
                  </a:cubicBezTo>
                  <a:cubicBezTo>
                    <a:pt x="1195" y="2518"/>
                    <a:pt x="1065" y="2355"/>
                    <a:pt x="1132" y="2181"/>
                  </a:cubicBezTo>
                  <a:cubicBezTo>
                    <a:pt x="1206" y="1956"/>
                    <a:pt x="1035" y="1732"/>
                    <a:pt x="806" y="1732"/>
                  </a:cubicBezTo>
                  <a:cubicBezTo>
                    <a:pt x="784" y="1732"/>
                    <a:pt x="761" y="1734"/>
                    <a:pt x="738" y="1738"/>
                  </a:cubicBezTo>
                  <a:cubicBezTo>
                    <a:pt x="678" y="1746"/>
                    <a:pt x="624" y="1750"/>
                    <a:pt x="575" y="1750"/>
                  </a:cubicBezTo>
                  <a:cubicBezTo>
                    <a:pt x="413" y="1750"/>
                    <a:pt x="317" y="1704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1" y="2492"/>
                    <a:pt x="689" y="2935"/>
                  </a:cubicBezTo>
                  <a:cubicBezTo>
                    <a:pt x="1377" y="3361"/>
                    <a:pt x="1738" y="4049"/>
                    <a:pt x="2131" y="4312"/>
                  </a:cubicBezTo>
                  <a:cubicBezTo>
                    <a:pt x="2131" y="4312"/>
                    <a:pt x="1525" y="3345"/>
                    <a:pt x="2082" y="2476"/>
                  </a:cubicBezTo>
                  <a:cubicBezTo>
                    <a:pt x="2640" y="1607"/>
                    <a:pt x="3181" y="1345"/>
                    <a:pt x="28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142925" y="1294200"/>
              <a:ext cx="202850" cy="202425"/>
            </a:xfrm>
            <a:custGeom>
              <a:avLst/>
              <a:gdLst/>
              <a:ahLst/>
              <a:cxnLst/>
              <a:rect l="l" t="t" r="r" b="b"/>
              <a:pathLst>
                <a:path w="8114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6"/>
                  </a:cubicBezTo>
                  <a:cubicBezTo>
                    <a:pt x="754" y="180"/>
                    <a:pt x="0" y="1983"/>
                    <a:pt x="770" y="3228"/>
                  </a:cubicBezTo>
                  <a:cubicBezTo>
                    <a:pt x="1388" y="4207"/>
                    <a:pt x="2503" y="4480"/>
                    <a:pt x="3480" y="4480"/>
                  </a:cubicBezTo>
                  <a:cubicBezTo>
                    <a:pt x="3567" y="4480"/>
                    <a:pt x="3653" y="4478"/>
                    <a:pt x="3737" y="4474"/>
                  </a:cubicBezTo>
                  <a:cubicBezTo>
                    <a:pt x="3950" y="4474"/>
                    <a:pt x="4196" y="4441"/>
                    <a:pt x="4442" y="4409"/>
                  </a:cubicBezTo>
                  <a:cubicBezTo>
                    <a:pt x="4442" y="4409"/>
                    <a:pt x="4635" y="4378"/>
                    <a:pt x="4927" y="4378"/>
                  </a:cubicBezTo>
                  <a:cubicBezTo>
                    <a:pt x="5409" y="4378"/>
                    <a:pt x="6161" y="4461"/>
                    <a:pt x="6753" y="4900"/>
                  </a:cubicBezTo>
                  <a:cubicBezTo>
                    <a:pt x="7147" y="5245"/>
                    <a:pt x="7409" y="5720"/>
                    <a:pt x="7507" y="6228"/>
                  </a:cubicBezTo>
                  <a:cubicBezTo>
                    <a:pt x="7507" y="6228"/>
                    <a:pt x="7671" y="7425"/>
                    <a:pt x="7097" y="8064"/>
                  </a:cubicBezTo>
                  <a:lnTo>
                    <a:pt x="7065" y="8097"/>
                  </a:lnTo>
                  <a:cubicBezTo>
                    <a:pt x="7065" y="8097"/>
                    <a:pt x="8114" y="7572"/>
                    <a:pt x="7983" y="5982"/>
                  </a:cubicBezTo>
                  <a:cubicBezTo>
                    <a:pt x="7875" y="4661"/>
                    <a:pt x="6825" y="4005"/>
                    <a:pt x="5498" y="4005"/>
                  </a:cubicBezTo>
                  <a:cubicBezTo>
                    <a:pt x="5211" y="4005"/>
                    <a:pt x="4912" y="4036"/>
                    <a:pt x="4606" y="4097"/>
                  </a:cubicBezTo>
                  <a:cubicBezTo>
                    <a:pt x="4097" y="4198"/>
                    <a:pt x="3644" y="4248"/>
                    <a:pt x="3237" y="4248"/>
                  </a:cubicBezTo>
                  <a:cubicBezTo>
                    <a:pt x="2713" y="4248"/>
                    <a:pt x="2265" y="4165"/>
                    <a:pt x="1869" y="3999"/>
                  </a:cubicBezTo>
                  <a:cubicBezTo>
                    <a:pt x="1475" y="3802"/>
                    <a:pt x="1147" y="3507"/>
                    <a:pt x="918" y="3147"/>
                  </a:cubicBezTo>
                  <a:cubicBezTo>
                    <a:pt x="180" y="1999"/>
                    <a:pt x="885" y="294"/>
                    <a:pt x="2098" y="163"/>
                  </a:cubicBezTo>
                  <a:cubicBezTo>
                    <a:pt x="2208" y="144"/>
                    <a:pt x="2320" y="134"/>
                    <a:pt x="2431" y="134"/>
                  </a:cubicBezTo>
                  <a:cubicBezTo>
                    <a:pt x="2884" y="134"/>
                    <a:pt x="3327" y="297"/>
                    <a:pt x="3590" y="639"/>
                  </a:cubicBezTo>
                  <a:cubicBezTo>
                    <a:pt x="3868" y="1032"/>
                    <a:pt x="3918" y="1557"/>
                    <a:pt x="3721" y="1999"/>
                  </a:cubicBezTo>
                  <a:cubicBezTo>
                    <a:pt x="3573" y="2334"/>
                    <a:pt x="3228" y="2538"/>
                    <a:pt x="2874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6" y="2393"/>
                    <a:pt x="2016" y="1966"/>
                    <a:pt x="2360" y="1917"/>
                  </a:cubicBezTo>
                  <a:cubicBezTo>
                    <a:pt x="2770" y="1852"/>
                    <a:pt x="2836" y="1507"/>
                    <a:pt x="2705" y="1212"/>
                  </a:cubicBezTo>
                  <a:cubicBezTo>
                    <a:pt x="2644" y="1091"/>
                    <a:pt x="2506" y="1022"/>
                    <a:pt x="2358" y="1022"/>
                  </a:cubicBezTo>
                  <a:cubicBezTo>
                    <a:pt x="2147" y="1022"/>
                    <a:pt x="1917" y="1163"/>
                    <a:pt x="1869" y="1491"/>
                  </a:cubicBezTo>
                  <a:cubicBezTo>
                    <a:pt x="1803" y="1753"/>
                    <a:pt x="1885" y="2032"/>
                    <a:pt x="2065" y="2245"/>
                  </a:cubicBezTo>
                  <a:cubicBezTo>
                    <a:pt x="2241" y="2429"/>
                    <a:pt x="2579" y="2587"/>
                    <a:pt x="2924" y="2587"/>
                  </a:cubicBezTo>
                  <a:cubicBezTo>
                    <a:pt x="3256" y="2587"/>
                    <a:pt x="3594" y="2441"/>
                    <a:pt x="3803" y="2032"/>
                  </a:cubicBezTo>
                  <a:cubicBezTo>
                    <a:pt x="4032" y="1557"/>
                    <a:pt x="3983" y="999"/>
                    <a:pt x="3688" y="557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1175700" y="141067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1"/>
                    <a:pt x="2525" y="159"/>
                  </a:cubicBezTo>
                  <a:cubicBezTo>
                    <a:pt x="1964" y="319"/>
                    <a:pt x="1489" y="378"/>
                    <a:pt x="1100" y="378"/>
                  </a:cubicBezTo>
                  <a:cubicBezTo>
                    <a:pt x="568" y="378"/>
                    <a:pt x="199" y="266"/>
                    <a:pt x="0" y="143"/>
                  </a:cubicBezTo>
                  <a:lnTo>
                    <a:pt x="0" y="143"/>
                  </a:lnTo>
                  <a:cubicBezTo>
                    <a:pt x="131" y="258"/>
                    <a:pt x="263" y="389"/>
                    <a:pt x="377" y="520"/>
                  </a:cubicBezTo>
                  <a:cubicBezTo>
                    <a:pt x="438" y="641"/>
                    <a:pt x="596" y="1389"/>
                    <a:pt x="1186" y="1389"/>
                  </a:cubicBezTo>
                  <a:cubicBezTo>
                    <a:pt x="1235" y="1389"/>
                    <a:pt x="1288" y="1384"/>
                    <a:pt x="1344" y="1372"/>
                  </a:cubicBezTo>
                  <a:cubicBezTo>
                    <a:pt x="2082" y="1225"/>
                    <a:pt x="1935" y="749"/>
                    <a:pt x="2410" y="618"/>
                  </a:cubicBezTo>
                  <a:cubicBezTo>
                    <a:pt x="2502" y="590"/>
                    <a:pt x="2581" y="578"/>
                    <a:pt x="2647" y="578"/>
                  </a:cubicBezTo>
                  <a:cubicBezTo>
                    <a:pt x="2920" y="578"/>
                    <a:pt x="2971" y="782"/>
                    <a:pt x="2852" y="848"/>
                  </a:cubicBezTo>
                  <a:cubicBezTo>
                    <a:pt x="2791" y="886"/>
                    <a:pt x="2737" y="899"/>
                    <a:pt x="2679" y="899"/>
                  </a:cubicBezTo>
                  <a:cubicBezTo>
                    <a:pt x="2612" y="899"/>
                    <a:pt x="2539" y="882"/>
                    <a:pt x="2443" y="864"/>
                  </a:cubicBezTo>
                  <a:cubicBezTo>
                    <a:pt x="2435" y="863"/>
                    <a:pt x="2426" y="863"/>
                    <a:pt x="2416" y="863"/>
                  </a:cubicBezTo>
                  <a:cubicBezTo>
                    <a:pt x="2234" y="863"/>
                    <a:pt x="1811" y="1017"/>
                    <a:pt x="1967" y="1438"/>
                  </a:cubicBezTo>
                  <a:cubicBezTo>
                    <a:pt x="2131" y="1864"/>
                    <a:pt x="2377" y="2225"/>
                    <a:pt x="2098" y="2372"/>
                  </a:cubicBezTo>
                  <a:cubicBezTo>
                    <a:pt x="2098" y="2372"/>
                    <a:pt x="3033" y="2372"/>
                    <a:pt x="3344" y="2110"/>
                  </a:cubicBezTo>
                  <a:cubicBezTo>
                    <a:pt x="3705" y="1848"/>
                    <a:pt x="3852" y="1405"/>
                    <a:pt x="3721" y="979"/>
                  </a:cubicBezTo>
                  <a:cubicBezTo>
                    <a:pt x="3623" y="504"/>
                    <a:pt x="3930" y="196"/>
                    <a:pt x="4398" y="196"/>
                  </a:cubicBezTo>
                  <a:cubicBezTo>
                    <a:pt x="4479" y="196"/>
                    <a:pt x="4566" y="206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1204800" y="13011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0"/>
                  </a:moveTo>
                  <a:cubicBezTo>
                    <a:pt x="1688" y="426"/>
                    <a:pt x="1836" y="1065"/>
                    <a:pt x="1639" y="1656"/>
                  </a:cubicBezTo>
                  <a:cubicBezTo>
                    <a:pt x="1406" y="2416"/>
                    <a:pt x="870" y="2608"/>
                    <a:pt x="416" y="2608"/>
                  </a:cubicBezTo>
                  <a:cubicBezTo>
                    <a:pt x="263" y="2608"/>
                    <a:pt x="120" y="2586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43" y="3347"/>
                    <a:pt x="1008" y="3347"/>
                  </a:cubicBezTo>
                  <a:cubicBezTo>
                    <a:pt x="1037" y="3347"/>
                    <a:pt x="1067" y="3346"/>
                    <a:pt x="1098" y="3344"/>
                  </a:cubicBezTo>
                  <a:cubicBezTo>
                    <a:pt x="1951" y="3278"/>
                    <a:pt x="1902" y="2639"/>
                    <a:pt x="1885" y="2344"/>
                  </a:cubicBezTo>
                  <a:cubicBezTo>
                    <a:pt x="1885" y="2065"/>
                    <a:pt x="1869" y="1836"/>
                    <a:pt x="1967" y="1836"/>
                  </a:cubicBezTo>
                  <a:cubicBezTo>
                    <a:pt x="2082" y="1836"/>
                    <a:pt x="2115" y="1951"/>
                    <a:pt x="2049" y="2147"/>
                  </a:cubicBezTo>
                  <a:cubicBezTo>
                    <a:pt x="1983" y="2344"/>
                    <a:pt x="1836" y="2983"/>
                    <a:pt x="2934" y="3082"/>
                  </a:cubicBezTo>
                  <a:cubicBezTo>
                    <a:pt x="2787" y="3000"/>
                    <a:pt x="2770" y="2803"/>
                    <a:pt x="2869" y="2672"/>
                  </a:cubicBezTo>
                  <a:cubicBezTo>
                    <a:pt x="3016" y="2426"/>
                    <a:pt x="3229" y="1967"/>
                    <a:pt x="2508" y="1344"/>
                  </a:cubicBezTo>
                  <a:cubicBezTo>
                    <a:pt x="1770" y="721"/>
                    <a:pt x="1721" y="279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1122025" y="1181725"/>
              <a:ext cx="47950" cy="191550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8"/>
                    <a:pt x="869" y="2630"/>
                    <a:pt x="738" y="4007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515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1002350" y="1156775"/>
              <a:ext cx="213950" cy="254625"/>
            </a:xfrm>
            <a:custGeom>
              <a:avLst/>
              <a:gdLst/>
              <a:ahLst/>
              <a:cxnLst/>
              <a:rect l="l" t="t" r="r" b="b"/>
              <a:pathLst>
                <a:path w="8558" h="10185" extrusionOk="0">
                  <a:moveTo>
                    <a:pt x="2259" y="0"/>
                  </a:moveTo>
                  <a:cubicBezTo>
                    <a:pt x="1355" y="0"/>
                    <a:pt x="524" y="459"/>
                    <a:pt x="296" y="1169"/>
                  </a:cubicBezTo>
                  <a:cubicBezTo>
                    <a:pt x="1" y="1956"/>
                    <a:pt x="411" y="2661"/>
                    <a:pt x="820" y="2890"/>
                  </a:cubicBezTo>
                  <a:cubicBezTo>
                    <a:pt x="1045" y="3036"/>
                    <a:pt x="1306" y="3099"/>
                    <a:pt x="1562" y="3099"/>
                  </a:cubicBezTo>
                  <a:cubicBezTo>
                    <a:pt x="2109" y="3099"/>
                    <a:pt x="2632" y="2811"/>
                    <a:pt x="2722" y="2431"/>
                  </a:cubicBezTo>
                  <a:cubicBezTo>
                    <a:pt x="2866" y="2028"/>
                    <a:pt x="2554" y="1637"/>
                    <a:pt x="2165" y="1637"/>
                  </a:cubicBezTo>
                  <a:cubicBezTo>
                    <a:pt x="2112" y="1637"/>
                    <a:pt x="2056" y="1645"/>
                    <a:pt x="2001" y="1661"/>
                  </a:cubicBezTo>
                  <a:cubicBezTo>
                    <a:pt x="1673" y="1726"/>
                    <a:pt x="1492" y="2071"/>
                    <a:pt x="1607" y="2382"/>
                  </a:cubicBezTo>
                  <a:cubicBezTo>
                    <a:pt x="1695" y="2634"/>
                    <a:pt x="1978" y="2663"/>
                    <a:pt x="2103" y="2663"/>
                  </a:cubicBezTo>
                  <a:cubicBezTo>
                    <a:pt x="2141" y="2663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100" y="2828"/>
                    <a:pt x="1888" y="2952"/>
                    <a:pt x="1630" y="2952"/>
                  </a:cubicBezTo>
                  <a:cubicBezTo>
                    <a:pt x="1432" y="2952"/>
                    <a:pt x="1207" y="2879"/>
                    <a:pt x="1001" y="2693"/>
                  </a:cubicBezTo>
                  <a:cubicBezTo>
                    <a:pt x="575" y="2316"/>
                    <a:pt x="493" y="1071"/>
                    <a:pt x="1214" y="497"/>
                  </a:cubicBezTo>
                  <a:cubicBezTo>
                    <a:pt x="1538" y="261"/>
                    <a:pt x="1915" y="131"/>
                    <a:pt x="2321" y="131"/>
                  </a:cubicBezTo>
                  <a:cubicBezTo>
                    <a:pt x="2367" y="131"/>
                    <a:pt x="2413" y="133"/>
                    <a:pt x="2460" y="136"/>
                  </a:cubicBezTo>
                  <a:cubicBezTo>
                    <a:pt x="2591" y="153"/>
                    <a:pt x="2722" y="169"/>
                    <a:pt x="2837" y="202"/>
                  </a:cubicBezTo>
                  <a:cubicBezTo>
                    <a:pt x="3935" y="464"/>
                    <a:pt x="4656" y="1644"/>
                    <a:pt x="4885" y="2874"/>
                  </a:cubicBezTo>
                  <a:cubicBezTo>
                    <a:pt x="5131" y="4103"/>
                    <a:pt x="4885" y="5365"/>
                    <a:pt x="4967" y="6480"/>
                  </a:cubicBezTo>
                  <a:cubicBezTo>
                    <a:pt x="4918" y="7496"/>
                    <a:pt x="5312" y="8496"/>
                    <a:pt x="6049" y="9184"/>
                  </a:cubicBezTo>
                  <a:cubicBezTo>
                    <a:pt x="6754" y="9807"/>
                    <a:pt x="7639" y="10151"/>
                    <a:pt x="8557" y="10184"/>
                  </a:cubicBezTo>
                  <a:cubicBezTo>
                    <a:pt x="7639" y="10119"/>
                    <a:pt x="6770" y="9742"/>
                    <a:pt x="6098" y="9119"/>
                  </a:cubicBezTo>
                  <a:cubicBezTo>
                    <a:pt x="5394" y="8430"/>
                    <a:pt x="5017" y="7463"/>
                    <a:pt x="5082" y="6480"/>
                  </a:cubicBezTo>
                  <a:cubicBezTo>
                    <a:pt x="5033" y="5365"/>
                    <a:pt x="5279" y="4136"/>
                    <a:pt x="5033" y="2841"/>
                  </a:cubicBezTo>
                  <a:cubicBezTo>
                    <a:pt x="4803" y="1579"/>
                    <a:pt x="4049" y="333"/>
                    <a:pt x="2869" y="71"/>
                  </a:cubicBezTo>
                  <a:cubicBezTo>
                    <a:pt x="2666" y="23"/>
                    <a:pt x="2461" y="0"/>
                    <a:pt x="22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1051950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1802" y="1"/>
                  </a:moveTo>
                  <a:cubicBezTo>
                    <a:pt x="1331" y="1"/>
                    <a:pt x="1020" y="390"/>
                    <a:pt x="934" y="1091"/>
                  </a:cubicBezTo>
                  <a:cubicBezTo>
                    <a:pt x="853" y="1742"/>
                    <a:pt x="267" y="1798"/>
                    <a:pt x="67" y="1798"/>
                  </a:cubicBezTo>
                  <a:cubicBezTo>
                    <a:pt x="25" y="1798"/>
                    <a:pt x="0" y="1796"/>
                    <a:pt x="0" y="1796"/>
                  </a:cubicBezTo>
                  <a:lnTo>
                    <a:pt x="0" y="1796"/>
                  </a:lnTo>
                  <a:cubicBezTo>
                    <a:pt x="121" y="1851"/>
                    <a:pt x="702" y="2103"/>
                    <a:pt x="1241" y="2103"/>
                  </a:cubicBezTo>
                  <a:cubicBezTo>
                    <a:pt x="1509" y="2103"/>
                    <a:pt x="1766" y="2041"/>
                    <a:pt x="1951" y="1862"/>
                  </a:cubicBezTo>
                  <a:cubicBezTo>
                    <a:pt x="2508" y="1304"/>
                    <a:pt x="2115" y="616"/>
                    <a:pt x="1967" y="386"/>
                  </a:cubicBezTo>
                  <a:cubicBezTo>
                    <a:pt x="1869" y="272"/>
                    <a:pt x="1902" y="91"/>
                    <a:pt x="2016" y="26"/>
                  </a:cubicBezTo>
                  <a:cubicBezTo>
                    <a:pt x="1942" y="9"/>
                    <a:pt x="1870" y="1"/>
                    <a:pt x="18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990475" y="1196225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59" y="1"/>
                  </a:moveTo>
                  <a:cubicBezTo>
                    <a:pt x="0" y="804"/>
                    <a:pt x="230" y="2115"/>
                    <a:pt x="869" y="3017"/>
                  </a:cubicBezTo>
                  <a:cubicBezTo>
                    <a:pt x="1362" y="3700"/>
                    <a:pt x="2129" y="3778"/>
                    <a:pt x="2453" y="3778"/>
                  </a:cubicBezTo>
                  <a:cubicBezTo>
                    <a:pt x="2549" y="3778"/>
                    <a:pt x="2607" y="3771"/>
                    <a:pt x="2607" y="3771"/>
                  </a:cubicBezTo>
                  <a:cubicBezTo>
                    <a:pt x="2344" y="3689"/>
                    <a:pt x="2279" y="3361"/>
                    <a:pt x="2476" y="3115"/>
                  </a:cubicBezTo>
                  <a:cubicBezTo>
                    <a:pt x="2639" y="2968"/>
                    <a:pt x="2607" y="2705"/>
                    <a:pt x="2410" y="2591"/>
                  </a:cubicBezTo>
                  <a:cubicBezTo>
                    <a:pt x="2295" y="2542"/>
                    <a:pt x="2017" y="2312"/>
                    <a:pt x="2246" y="2181"/>
                  </a:cubicBezTo>
                  <a:cubicBezTo>
                    <a:pt x="2274" y="2163"/>
                    <a:pt x="2305" y="2154"/>
                    <a:pt x="2338" y="2154"/>
                  </a:cubicBezTo>
                  <a:cubicBezTo>
                    <a:pt x="2576" y="2154"/>
                    <a:pt x="2912" y="2595"/>
                    <a:pt x="2869" y="3099"/>
                  </a:cubicBezTo>
                  <a:cubicBezTo>
                    <a:pt x="2820" y="3673"/>
                    <a:pt x="3082" y="3836"/>
                    <a:pt x="3475" y="4131"/>
                  </a:cubicBezTo>
                  <a:cubicBezTo>
                    <a:pt x="3869" y="4410"/>
                    <a:pt x="3639" y="4935"/>
                    <a:pt x="3639" y="4935"/>
                  </a:cubicBezTo>
                  <a:cubicBezTo>
                    <a:pt x="4361" y="4525"/>
                    <a:pt x="4197" y="3853"/>
                    <a:pt x="4115" y="3705"/>
                  </a:cubicBezTo>
                  <a:cubicBezTo>
                    <a:pt x="4033" y="3541"/>
                    <a:pt x="3836" y="3296"/>
                    <a:pt x="4066" y="3197"/>
                  </a:cubicBezTo>
                  <a:cubicBezTo>
                    <a:pt x="4081" y="3190"/>
                    <a:pt x="4095" y="3186"/>
                    <a:pt x="4109" y="3186"/>
                  </a:cubicBezTo>
                  <a:cubicBezTo>
                    <a:pt x="4305" y="3186"/>
                    <a:pt x="4377" y="3914"/>
                    <a:pt x="4377" y="4541"/>
                  </a:cubicBezTo>
                  <a:cubicBezTo>
                    <a:pt x="4344" y="4918"/>
                    <a:pt x="4508" y="5262"/>
                    <a:pt x="4820" y="5476"/>
                  </a:cubicBezTo>
                  <a:cubicBezTo>
                    <a:pt x="4688" y="5148"/>
                    <a:pt x="4623" y="4804"/>
                    <a:pt x="4639" y="4443"/>
                  </a:cubicBezTo>
                  <a:cubicBezTo>
                    <a:pt x="4623" y="3935"/>
                    <a:pt x="4721" y="3017"/>
                    <a:pt x="3820" y="2394"/>
                  </a:cubicBezTo>
                  <a:cubicBezTo>
                    <a:pt x="2902" y="1771"/>
                    <a:pt x="1804" y="2050"/>
                    <a:pt x="1000" y="1476"/>
                  </a:cubicBezTo>
                  <a:cubicBezTo>
                    <a:pt x="541" y="1148"/>
                    <a:pt x="328" y="558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950725" y="1157500"/>
              <a:ext cx="74200" cy="48925"/>
            </a:xfrm>
            <a:custGeom>
              <a:avLst/>
              <a:gdLst/>
              <a:ahLst/>
              <a:cxnLst/>
              <a:rect l="l" t="t" r="r" b="b"/>
              <a:pathLst>
                <a:path w="2968" h="1957" extrusionOk="0">
                  <a:moveTo>
                    <a:pt x="2023" y="0"/>
                  </a:moveTo>
                  <a:cubicBezTo>
                    <a:pt x="332" y="0"/>
                    <a:pt x="296" y="1087"/>
                    <a:pt x="296" y="1370"/>
                  </a:cubicBezTo>
                  <a:cubicBezTo>
                    <a:pt x="296" y="1550"/>
                    <a:pt x="164" y="1730"/>
                    <a:pt x="1" y="1796"/>
                  </a:cubicBezTo>
                  <a:cubicBezTo>
                    <a:pt x="268" y="1908"/>
                    <a:pt x="503" y="1957"/>
                    <a:pt x="708" y="1957"/>
                  </a:cubicBezTo>
                  <a:cubicBezTo>
                    <a:pt x="1460" y="1957"/>
                    <a:pt x="1831" y="1311"/>
                    <a:pt x="2049" y="796"/>
                  </a:cubicBezTo>
                  <a:cubicBezTo>
                    <a:pt x="2197" y="402"/>
                    <a:pt x="2558" y="140"/>
                    <a:pt x="2967" y="91"/>
                  </a:cubicBezTo>
                  <a:cubicBezTo>
                    <a:pt x="2606" y="28"/>
                    <a:pt x="2293" y="0"/>
                    <a:pt x="20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922050" y="1156950"/>
              <a:ext cx="36475" cy="28250"/>
            </a:xfrm>
            <a:custGeom>
              <a:avLst/>
              <a:gdLst/>
              <a:ahLst/>
              <a:cxnLst/>
              <a:rect l="l" t="t" r="r" b="b"/>
              <a:pathLst>
                <a:path w="1459" h="1130" extrusionOk="0">
                  <a:moveTo>
                    <a:pt x="483" y="0"/>
                  </a:moveTo>
                  <a:cubicBezTo>
                    <a:pt x="437" y="0"/>
                    <a:pt x="390" y="10"/>
                    <a:pt x="344" y="31"/>
                  </a:cubicBezTo>
                  <a:cubicBezTo>
                    <a:pt x="98" y="146"/>
                    <a:pt x="0" y="424"/>
                    <a:pt x="98" y="654"/>
                  </a:cubicBezTo>
                  <a:cubicBezTo>
                    <a:pt x="180" y="867"/>
                    <a:pt x="361" y="1015"/>
                    <a:pt x="574" y="1080"/>
                  </a:cubicBezTo>
                  <a:cubicBezTo>
                    <a:pt x="657" y="1112"/>
                    <a:pt x="746" y="1129"/>
                    <a:pt x="834" y="1129"/>
                  </a:cubicBezTo>
                  <a:cubicBezTo>
                    <a:pt x="972" y="1129"/>
                    <a:pt x="1110" y="1088"/>
                    <a:pt x="1229" y="998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87" y="84"/>
                    <a:pt x="436" y="71"/>
                    <a:pt x="484" y="71"/>
                  </a:cubicBezTo>
                  <a:cubicBezTo>
                    <a:pt x="600" y="71"/>
                    <a:pt x="710" y="149"/>
                    <a:pt x="721" y="277"/>
                  </a:cubicBezTo>
                  <a:cubicBezTo>
                    <a:pt x="732" y="388"/>
                    <a:pt x="645" y="454"/>
                    <a:pt x="593" y="454"/>
                  </a:cubicBezTo>
                  <a:cubicBezTo>
                    <a:pt x="569" y="454"/>
                    <a:pt x="552" y="440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5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1426075" y="1337750"/>
              <a:ext cx="100000" cy="218750"/>
            </a:xfrm>
            <a:custGeom>
              <a:avLst/>
              <a:gdLst/>
              <a:ahLst/>
              <a:cxnLst/>
              <a:rect l="l" t="t" r="r" b="b"/>
              <a:pathLst>
                <a:path w="4000" h="8750" extrusionOk="0">
                  <a:moveTo>
                    <a:pt x="1950" y="1"/>
                  </a:moveTo>
                  <a:cubicBezTo>
                    <a:pt x="1787" y="1"/>
                    <a:pt x="1622" y="25"/>
                    <a:pt x="1459" y="77"/>
                  </a:cubicBezTo>
                  <a:cubicBezTo>
                    <a:pt x="689" y="257"/>
                    <a:pt x="132" y="913"/>
                    <a:pt x="82" y="1700"/>
                  </a:cubicBezTo>
                  <a:cubicBezTo>
                    <a:pt x="0" y="2503"/>
                    <a:pt x="410" y="3289"/>
                    <a:pt x="1017" y="3847"/>
                  </a:cubicBezTo>
                  <a:cubicBezTo>
                    <a:pt x="1607" y="4437"/>
                    <a:pt x="2361" y="4716"/>
                    <a:pt x="2902" y="5224"/>
                  </a:cubicBezTo>
                  <a:cubicBezTo>
                    <a:pt x="3443" y="5699"/>
                    <a:pt x="3770" y="6355"/>
                    <a:pt x="3820" y="7059"/>
                  </a:cubicBezTo>
                  <a:cubicBezTo>
                    <a:pt x="3852" y="7732"/>
                    <a:pt x="3508" y="8404"/>
                    <a:pt x="2918" y="8584"/>
                  </a:cubicBezTo>
                  <a:cubicBezTo>
                    <a:pt x="2796" y="8630"/>
                    <a:pt x="2670" y="8651"/>
                    <a:pt x="2545" y="8651"/>
                  </a:cubicBezTo>
                  <a:cubicBezTo>
                    <a:pt x="2132" y="8651"/>
                    <a:pt x="1734" y="8413"/>
                    <a:pt x="1558" y="8010"/>
                  </a:cubicBezTo>
                  <a:cubicBezTo>
                    <a:pt x="1345" y="7568"/>
                    <a:pt x="1541" y="7043"/>
                    <a:pt x="2000" y="6846"/>
                  </a:cubicBezTo>
                  <a:cubicBezTo>
                    <a:pt x="2082" y="6814"/>
                    <a:pt x="2181" y="6797"/>
                    <a:pt x="2279" y="6797"/>
                  </a:cubicBezTo>
                  <a:cubicBezTo>
                    <a:pt x="2279" y="6797"/>
                    <a:pt x="2308" y="6794"/>
                    <a:pt x="2353" y="6794"/>
                  </a:cubicBezTo>
                  <a:cubicBezTo>
                    <a:pt x="2489" y="6794"/>
                    <a:pt x="2775" y="6822"/>
                    <a:pt x="2885" y="7043"/>
                  </a:cubicBezTo>
                  <a:cubicBezTo>
                    <a:pt x="2885" y="7043"/>
                    <a:pt x="2905" y="7092"/>
                    <a:pt x="2876" y="7092"/>
                  </a:cubicBezTo>
                  <a:cubicBezTo>
                    <a:pt x="2868" y="7092"/>
                    <a:pt x="2855" y="7087"/>
                    <a:pt x="2836" y="7076"/>
                  </a:cubicBezTo>
                  <a:cubicBezTo>
                    <a:pt x="2768" y="7042"/>
                    <a:pt x="2694" y="7025"/>
                    <a:pt x="2620" y="7025"/>
                  </a:cubicBezTo>
                  <a:cubicBezTo>
                    <a:pt x="2517" y="7025"/>
                    <a:pt x="2414" y="7058"/>
                    <a:pt x="2328" y="7125"/>
                  </a:cubicBezTo>
                  <a:cubicBezTo>
                    <a:pt x="2082" y="7371"/>
                    <a:pt x="2148" y="7781"/>
                    <a:pt x="2443" y="7945"/>
                  </a:cubicBezTo>
                  <a:cubicBezTo>
                    <a:pt x="2524" y="7982"/>
                    <a:pt x="2610" y="8000"/>
                    <a:pt x="2694" y="8000"/>
                  </a:cubicBezTo>
                  <a:cubicBezTo>
                    <a:pt x="3012" y="8000"/>
                    <a:pt x="3294" y="7733"/>
                    <a:pt x="3164" y="7240"/>
                  </a:cubicBezTo>
                  <a:cubicBezTo>
                    <a:pt x="3062" y="6921"/>
                    <a:pt x="2768" y="6704"/>
                    <a:pt x="2440" y="6704"/>
                  </a:cubicBezTo>
                  <a:cubicBezTo>
                    <a:pt x="2398" y="6704"/>
                    <a:pt x="2355" y="6708"/>
                    <a:pt x="2312" y="6715"/>
                  </a:cubicBezTo>
                  <a:cubicBezTo>
                    <a:pt x="2181" y="6715"/>
                    <a:pt x="2066" y="6732"/>
                    <a:pt x="1967" y="6797"/>
                  </a:cubicBezTo>
                  <a:cubicBezTo>
                    <a:pt x="1508" y="7010"/>
                    <a:pt x="1295" y="7551"/>
                    <a:pt x="1492" y="8043"/>
                  </a:cubicBezTo>
                  <a:cubicBezTo>
                    <a:pt x="1621" y="8467"/>
                    <a:pt x="2071" y="8750"/>
                    <a:pt x="2560" y="8750"/>
                  </a:cubicBezTo>
                  <a:cubicBezTo>
                    <a:pt x="2695" y="8750"/>
                    <a:pt x="2833" y="8728"/>
                    <a:pt x="2967" y="8682"/>
                  </a:cubicBezTo>
                  <a:cubicBezTo>
                    <a:pt x="3623" y="8502"/>
                    <a:pt x="4000" y="7764"/>
                    <a:pt x="3984" y="7043"/>
                  </a:cubicBezTo>
                  <a:cubicBezTo>
                    <a:pt x="3934" y="6289"/>
                    <a:pt x="3590" y="5584"/>
                    <a:pt x="3033" y="5076"/>
                  </a:cubicBezTo>
                  <a:cubicBezTo>
                    <a:pt x="2459" y="4552"/>
                    <a:pt x="1689" y="4257"/>
                    <a:pt x="1131" y="3699"/>
                  </a:cubicBezTo>
                  <a:cubicBezTo>
                    <a:pt x="591" y="3142"/>
                    <a:pt x="181" y="2437"/>
                    <a:pt x="246" y="1700"/>
                  </a:cubicBezTo>
                  <a:cubicBezTo>
                    <a:pt x="279" y="1241"/>
                    <a:pt x="492" y="831"/>
                    <a:pt x="836" y="536"/>
                  </a:cubicBezTo>
                  <a:cubicBezTo>
                    <a:pt x="1000" y="421"/>
                    <a:pt x="1181" y="339"/>
                    <a:pt x="1361" y="274"/>
                  </a:cubicBezTo>
                  <a:cubicBezTo>
                    <a:pt x="1508" y="233"/>
                    <a:pt x="1660" y="212"/>
                    <a:pt x="1812" y="212"/>
                  </a:cubicBezTo>
                  <a:cubicBezTo>
                    <a:pt x="1963" y="212"/>
                    <a:pt x="2115" y="233"/>
                    <a:pt x="2262" y="274"/>
                  </a:cubicBezTo>
                  <a:cubicBezTo>
                    <a:pt x="3262" y="536"/>
                    <a:pt x="3590" y="1913"/>
                    <a:pt x="2918" y="2568"/>
                  </a:cubicBezTo>
                  <a:cubicBezTo>
                    <a:pt x="2787" y="2699"/>
                    <a:pt x="2607" y="2798"/>
                    <a:pt x="2410" y="2831"/>
                  </a:cubicBezTo>
                  <a:cubicBezTo>
                    <a:pt x="2351" y="2839"/>
                    <a:pt x="2294" y="2843"/>
                    <a:pt x="2241" y="2843"/>
                  </a:cubicBezTo>
                  <a:cubicBezTo>
                    <a:pt x="1773" y="2843"/>
                    <a:pt x="1515" y="2546"/>
                    <a:pt x="1574" y="2355"/>
                  </a:cubicBezTo>
                  <a:cubicBezTo>
                    <a:pt x="1574" y="2355"/>
                    <a:pt x="1574" y="2322"/>
                    <a:pt x="1640" y="2322"/>
                  </a:cubicBezTo>
                  <a:cubicBezTo>
                    <a:pt x="1651" y="2322"/>
                    <a:pt x="1671" y="2323"/>
                    <a:pt x="1698" y="2323"/>
                  </a:cubicBezTo>
                  <a:cubicBezTo>
                    <a:pt x="1835" y="2323"/>
                    <a:pt x="2142" y="2301"/>
                    <a:pt x="2279" y="2027"/>
                  </a:cubicBezTo>
                  <a:cubicBezTo>
                    <a:pt x="2398" y="1657"/>
                    <a:pt x="2111" y="1329"/>
                    <a:pt x="1771" y="1329"/>
                  </a:cubicBezTo>
                  <a:cubicBezTo>
                    <a:pt x="1690" y="1329"/>
                    <a:pt x="1607" y="1347"/>
                    <a:pt x="1525" y="1388"/>
                  </a:cubicBezTo>
                  <a:cubicBezTo>
                    <a:pt x="918" y="1765"/>
                    <a:pt x="1050" y="2699"/>
                    <a:pt x="1754" y="2880"/>
                  </a:cubicBezTo>
                  <a:cubicBezTo>
                    <a:pt x="1933" y="2959"/>
                    <a:pt x="2119" y="2998"/>
                    <a:pt x="2302" y="2998"/>
                  </a:cubicBezTo>
                  <a:cubicBezTo>
                    <a:pt x="2758" y="2998"/>
                    <a:pt x="3192" y="2760"/>
                    <a:pt x="3426" y="2339"/>
                  </a:cubicBezTo>
                  <a:cubicBezTo>
                    <a:pt x="3689" y="1798"/>
                    <a:pt x="3639" y="1159"/>
                    <a:pt x="3295" y="667"/>
                  </a:cubicBezTo>
                  <a:cubicBezTo>
                    <a:pt x="2959" y="244"/>
                    <a:pt x="2463" y="1"/>
                    <a:pt x="19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1480975" y="1420800"/>
              <a:ext cx="43000" cy="60250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214" y="0"/>
                  </a:moveTo>
                  <a:cubicBezTo>
                    <a:pt x="214" y="0"/>
                    <a:pt x="247" y="82"/>
                    <a:pt x="116" y="476"/>
                  </a:cubicBezTo>
                  <a:cubicBezTo>
                    <a:pt x="1" y="853"/>
                    <a:pt x="329" y="1115"/>
                    <a:pt x="968" y="1410"/>
                  </a:cubicBezTo>
                  <a:cubicBezTo>
                    <a:pt x="1345" y="1607"/>
                    <a:pt x="1607" y="1984"/>
                    <a:pt x="1673" y="2410"/>
                  </a:cubicBezTo>
                  <a:cubicBezTo>
                    <a:pt x="1719" y="514"/>
                    <a:pt x="982" y="343"/>
                    <a:pt x="731" y="343"/>
                  </a:cubicBezTo>
                  <a:cubicBezTo>
                    <a:pt x="715" y="343"/>
                    <a:pt x="701" y="344"/>
                    <a:pt x="689" y="344"/>
                  </a:cubicBezTo>
                  <a:cubicBezTo>
                    <a:pt x="493" y="344"/>
                    <a:pt x="394" y="263"/>
                    <a:pt x="362" y="164"/>
                  </a:cubicBezTo>
                  <a:cubicBezTo>
                    <a:pt x="345" y="66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1346975" y="1242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7" y="115"/>
                    <a:pt x="1230" y="296"/>
                    <a:pt x="1116" y="410"/>
                  </a:cubicBezTo>
                  <a:cubicBezTo>
                    <a:pt x="902" y="591"/>
                    <a:pt x="362" y="1213"/>
                    <a:pt x="755" y="1836"/>
                  </a:cubicBezTo>
                  <a:cubicBezTo>
                    <a:pt x="1197" y="2525"/>
                    <a:pt x="1788" y="2295"/>
                    <a:pt x="1984" y="2885"/>
                  </a:cubicBezTo>
                  <a:cubicBezTo>
                    <a:pt x="1984" y="2885"/>
                    <a:pt x="2066" y="3164"/>
                    <a:pt x="1870" y="3279"/>
                  </a:cubicBezTo>
                  <a:cubicBezTo>
                    <a:pt x="1840" y="3295"/>
                    <a:pt x="1811" y="3302"/>
                    <a:pt x="1783" y="3302"/>
                  </a:cubicBezTo>
                  <a:cubicBezTo>
                    <a:pt x="1644" y="3302"/>
                    <a:pt x="1542" y="3118"/>
                    <a:pt x="1542" y="2967"/>
                  </a:cubicBezTo>
                  <a:cubicBezTo>
                    <a:pt x="1476" y="2656"/>
                    <a:pt x="1230" y="2426"/>
                    <a:pt x="919" y="2394"/>
                  </a:cubicBezTo>
                  <a:cubicBezTo>
                    <a:pt x="542" y="2328"/>
                    <a:pt x="493" y="2213"/>
                    <a:pt x="493" y="2213"/>
                  </a:cubicBezTo>
                  <a:lnTo>
                    <a:pt x="493" y="2213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66"/>
                    <a:pt x="1574" y="3869"/>
                    <a:pt x="1689" y="4492"/>
                  </a:cubicBezTo>
                  <a:cubicBezTo>
                    <a:pt x="1788" y="5131"/>
                    <a:pt x="1837" y="5918"/>
                    <a:pt x="2181" y="6246"/>
                  </a:cubicBezTo>
                  <a:cubicBezTo>
                    <a:pt x="2066" y="6180"/>
                    <a:pt x="1968" y="6082"/>
                    <a:pt x="1902" y="5950"/>
                  </a:cubicBezTo>
                  <a:cubicBezTo>
                    <a:pt x="1765" y="5630"/>
                    <a:pt x="1442" y="5423"/>
                    <a:pt x="1080" y="5423"/>
                  </a:cubicBezTo>
                  <a:cubicBezTo>
                    <a:pt x="1054" y="5423"/>
                    <a:pt x="1027" y="5424"/>
                    <a:pt x="1001" y="5426"/>
                  </a:cubicBezTo>
                  <a:cubicBezTo>
                    <a:pt x="958" y="5428"/>
                    <a:pt x="918" y="5430"/>
                    <a:pt x="880" y="5430"/>
                  </a:cubicBezTo>
                  <a:cubicBezTo>
                    <a:pt x="417" y="5430"/>
                    <a:pt x="358" y="5252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31"/>
                    <a:pt x="935" y="6606"/>
                  </a:cubicBezTo>
                  <a:cubicBezTo>
                    <a:pt x="1870" y="7098"/>
                    <a:pt x="1788" y="6737"/>
                    <a:pt x="3083" y="7803"/>
                  </a:cubicBezTo>
                  <a:cubicBezTo>
                    <a:pt x="4132" y="8655"/>
                    <a:pt x="4328" y="8704"/>
                    <a:pt x="4328" y="8704"/>
                  </a:cubicBezTo>
                  <a:cubicBezTo>
                    <a:pt x="4300" y="8699"/>
                    <a:pt x="4271" y="8697"/>
                    <a:pt x="4243" y="8697"/>
                  </a:cubicBezTo>
                  <a:cubicBezTo>
                    <a:pt x="4076" y="8697"/>
                    <a:pt x="3918" y="8779"/>
                    <a:pt x="3820" y="8934"/>
                  </a:cubicBezTo>
                  <a:cubicBezTo>
                    <a:pt x="3607" y="9229"/>
                    <a:pt x="3722" y="9639"/>
                    <a:pt x="4050" y="9802"/>
                  </a:cubicBezTo>
                  <a:cubicBezTo>
                    <a:pt x="4050" y="9802"/>
                    <a:pt x="3935" y="9589"/>
                    <a:pt x="4132" y="9573"/>
                  </a:cubicBezTo>
                  <a:cubicBezTo>
                    <a:pt x="4138" y="9572"/>
                    <a:pt x="4145" y="9572"/>
                    <a:pt x="4151" y="9572"/>
                  </a:cubicBezTo>
                  <a:cubicBezTo>
                    <a:pt x="4275" y="9572"/>
                    <a:pt x="4423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8" y="9421"/>
                    <a:pt x="5183" y="9323"/>
                    <a:pt x="5410" y="9323"/>
                  </a:cubicBezTo>
                  <a:cubicBezTo>
                    <a:pt x="5713" y="9323"/>
                    <a:pt x="6075" y="9498"/>
                    <a:pt x="6394" y="10032"/>
                  </a:cubicBezTo>
                  <a:cubicBezTo>
                    <a:pt x="6394" y="10032"/>
                    <a:pt x="6164" y="9229"/>
                    <a:pt x="4836" y="8688"/>
                  </a:cubicBezTo>
                  <a:cubicBezTo>
                    <a:pt x="3115" y="7983"/>
                    <a:pt x="2050" y="6262"/>
                    <a:pt x="2132" y="4426"/>
                  </a:cubicBezTo>
                  <a:cubicBezTo>
                    <a:pt x="2214" y="2197"/>
                    <a:pt x="3509" y="673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1393300" y="1179100"/>
              <a:ext cx="72950" cy="268775"/>
            </a:xfrm>
            <a:custGeom>
              <a:avLst/>
              <a:gdLst/>
              <a:ahLst/>
              <a:cxnLst/>
              <a:rect l="l" t="t" r="r" b="b"/>
              <a:pathLst>
                <a:path w="2918" h="10751" extrusionOk="0">
                  <a:moveTo>
                    <a:pt x="1307" y="1"/>
                  </a:moveTo>
                  <a:cubicBezTo>
                    <a:pt x="724" y="1"/>
                    <a:pt x="172" y="376"/>
                    <a:pt x="99" y="899"/>
                  </a:cubicBezTo>
                  <a:cubicBezTo>
                    <a:pt x="0" y="1456"/>
                    <a:pt x="426" y="1964"/>
                    <a:pt x="984" y="1964"/>
                  </a:cubicBezTo>
                  <a:cubicBezTo>
                    <a:pt x="991" y="1965"/>
                    <a:pt x="998" y="1965"/>
                    <a:pt x="1006" y="1965"/>
                  </a:cubicBezTo>
                  <a:cubicBezTo>
                    <a:pt x="1565" y="1965"/>
                    <a:pt x="1850" y="1354"/>
                    <a:pt x="1639" y="1079"/>
                  </a:cubicBezTo>
                  <a:cubicBezTo>
                    <a:pt x="1563" y="961"/>
                    <a:pt x="1445" y="909"/>
                    <a:pt x="1328" y="909"/>
                  </a:cubicBezTo>
                  <a:cubicBezTo>
                    <a:pt x="1121" y="909"/>
                    <a:pt x="913" y="1073"/>
                    <a:pt x="934" y="1325"/>
                  </a:cubicBezTo>
                  <a:cubicBezTo>
                    <a:pt x="951" y="1637"/>
                    <a:pt x="1295" y="1620"/>
                    <a:pt x="1344" y="1653"/>
                  </a:cubicBezTo>
                  <a:cubicBezTo>
                    <a:pt x="1377" y="1702"/>
                    <a:pt x="1344" y="1751"/>
                    <a:pt x="1344" y="1751"/>
                  </a:cubicBezTo>
                  <a:cubicBezTo>
                    <a:pt x="1295" y="1817"/>
                    <a:pt x="1230" y="1866"/>
                    <a:pt x="1164" y="1899"/>
                  </a:cubicBezTo>
                  <a:cubicBezTo>
                    <a:pt x="1148" y="1899"/>
                    <a:pt x="1115" y="1915"/>
                    <a:pt x="1098" y="1915"/>
                  </a:cubicBezTo>
                  <a:cubicBezTo>
                    <a:pt x="1065" y="1919"/>
                    <a:pt x="1031" y="1921"/>
                    <a:pt x="999" y="1921"/>
                  </a:cubicBezTo>
                  <a:cubicBezTo>
                    <a:pt x="473" y="1921"/>
                    <a:pt x="72" y="1440"/>
                    <a:pt x="180" y="915"/>
                  </a:cubicBezTo>
                  <a:cubicBezTo>
                    <a:pt x="252" y="444"/>
                    <a:pt x="747" y="119"/>
                    <a:pt x="1265" y="119"/>
                  </a:cubicBezTo>
                  <a:cubicBezTo>
                    <a:pt x="1574" y="119"/>
                    <a:pt x="1892" y="236"/>
                    <a:pt x="2131" y="506"/>
                  </a:cubicBezTo>
                  <a:cubicBezTo>
                    <a:pt x="2754" y="1243"/>
                    <a:pt x="2606" y="2423"/>
                    <a:pt x="2246" y="3440"/>
                  </a:cubicBezTo>
                  <a:cubicBezTo>
                    <a:pt x="1426" y="5456"/>
                    <a:pt x="541" y="7488"/>
                    <a:pt x="1148" y="8980"/>
                  </a:cubicBezTo>
                  <a:cubicBezTo>
                    <a:pt x="1426" y="9734"/>
                    <a:pt x="1967" y="10357"/>
                    <a:pt x="2672" y="10750"/>
                  </a:cubicBezTo>
                  <a:cubicBezTo>
                    <a:pt x="2000" y="10324"/>
                    <a:pt x="1492" y="9685"/>
                    <a:pt x="1230" y="8947"/>
                  </a:cubicBezTo>
                  <a:cubicBezTo>
                    <a:pt x="672" y="7505"/>
                    <a:pt x="1557" y="5554"/>
                    <a:pt x="2393" y="3505"/>
                  </a:cubicBezTo>
                  <a:cubicBezTo>
                    <a:pt x="2770" y="2473"/>
                    <a:pt x="2918" y="1227"/>
                    <a:pt x="2246" y="407"/>
                  </a:cubicBezTo>
                  <a:cubicBezTo>
                    <a:pt x="1978" y="122"/>
                    <a:pt x="1638" y="1"/>
                    <a:pt x="1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1478525" y="1257300"/>
              <a:ext cx="94675" cy="93850"/>
            </a:xfrm>
            <a:custGeom>
              <a:avLst/>
              <a:gdLst/>
              <a:ahLst/>
              <a:cxnLst/>
              <a:rect l="l" t="t" r="r" b="b"/>
              <a:pathLst>
                <a:path w="3787" h="3754" extrusionOk="0">
                  <a:moveTo>
                    <a:pt x="509" y="0"/>
                  </a:moveTo>
                  <a:lnTo>
                    <a:pt x="509" y="0"/>
                  </a:lnTo>
                  <a:cubicBezTo>
                    <a:pt x="509" y="0"/>
                    <a:pt x="279" y="82"/>
                    <a:pt x="148" y="672"/>
                  </a:cubicBezTo>
                  <a:cubicBezTo>
                    <a:pt x="1" y="1279"/>
                    <a:pt x="279" y="1492"/>
                    <a:pt x="1066" y="1869"/>
                  </a:cubicBezTo>
                  <a:cubicBezTo>
                    <a:pt x="1836" y="2229"/>
                    <a:pt x="1886" y="3524"/>
                    <a:pt x="1886" y="3524"/>
                  </a:cubicBezTo>
                  <a:lnTo>
                    <a:pt x="1902" y="3754"/>
                  </a:lnTo>
                  <a:lnTo>
                    <a:pt x="1918" y="3524"/>
                  </a:lnTo>
                  <a:cubicBezTo>
                    <a:pt x="1918" y="3524"/>
                    <a:pt x="1951" y="2229"/>
                    <a:pt x="2738" y="1869"/>
                  </a:cubicBezTo>
                  <a:cubicBezTo>
                    <a:pt x="3525" y="1508"/>
                    <a:pt x="3787" y="1279"/>
                    <a:pt x="3656" y="672"/>
                  </a:cubicBezTo>
                  <a:cubicBezTo>
                    <a:pt x="3508" y="82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2" y="271"/>
                    <a:pt x="3122" y="271"/>
                  </a:cubicBezTo>
                  <a:cubicBezTo>
                    <a:pt x="3105" y="271"/>
                    <a:pt x="3087" y="268"/>
                    <a:pt x="3066" y="262"/>
                  </a:cubicBezTo>
                  <a:cubicBezTo>
                    <a:pt x="2959" y="240"/>
                    <a:pt x="2821" y="181"/>
                    <a:pt x="2690" y="181"/>
                  </a:cubicBezTo>
                  <a:cubicBezTo>
                    <a:pt x="2539" y="181"/>
                    <a:pt x="2398" y="259"/>
                    <a:pt x="2328" y="557"/>
                  </a:cubicBezTo>
                  <a:cubicBezTo>
                    <a:pt x="2200" y="1084"/>
                    <a:pt x="2150" y="1657"/>
                    <a:pt x="1936" y="1657"/>
                  </a:cubicBezTo>
                  <a:cubicBezTo>
                    <a:pt x="1930" y="1657"/>
                    <a:pt x="1924" y="1657"/>
                    <a:pt x="1918" y="1656"/>
                  </a:cubicBezTo>
                  <a:lnTo>
                    <a:pt x="1869" y="1656"/>
                  </a:lnTo>
                  <a:cubicBezTo>
                    <a:pt x="1863" y="1657"/>
                    <a:pt x="1857" y="1657"/>
                    <a:pt x="1851" y="1657"/>
                  </a:cubicBezTo>
                  <a:cubicBezTo>
                    <a:pt x="1637" y="1657"/>
                    <a:pt x="1587" y="1084"/>
                    <a:pt x="1459" y="557"/>
                  </a:cubicBezTo>
                  <a:cubicBezTo>
                    <a:pt x="1398" y="259"/>
                    <a:pt x="1256" y="181"/>
                    <a:pt x="1103" y="181"/>
                  </a:cubicBezTo>
                  <a:cubicBezTo>
                    <a:pt x="970" y="181"/>
                    <a:pt x="828" y="240"/>
                    <a:pt x="722" y="262"/>
                  </a:cubicBezTo>
                  <a:cubicBezTo>
                    <a:pt x="701" y="268"/>
                    <a:pt x="682" y="271"/>
                    <a:pt x="665" y="271"/>
                  </a:cubicBezTo>
                  <a:cubicBezTo>
                    <a:pt x="495" y="271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1508850" y="1192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5"/>
                  </a:lnTo>
                  <a:cubicBezTo>
                    <a:pt x="607" y="623"/>
                    <a:pt x="509" y="885"/>
                    <a:pt x="361" y="1115"/>
                  </a:cubicBezTo>
                  <a:cubicBezTo>
                    <a:pt x="132" y="1459"/>
                    <a:pt x="1" y="1771"/>
                    <a:pt x="296" y="2164"/>
                  </a:cubicBezTo>
                  <a:cubicBezTo>
                    <a:pt x="492" y="2443"/>
                    <a:pt x="607" y="2738"/>
                    <a:pt x="640" y="3066"/>
                  </a:cubicBezTo>
                  <a:cubicBezTo>
                    <a:pt x="656" y="3147"/>
                    <a:pt x="673" y="3393"/>
                    <a:pt x="673" y="3393"/>
                  </a:cubicBezTo>
                  <a:cubicBezTo>
                    <a:pt x="689" y="3393"/>
                    <a:pt x="705" y="3131"/>
                    <a:pt x="705" y="3066"/>
                  </a:cubicBezTo>
                  <a:cubicBezTo>
                    <a:pt x="755" y="2738"/>
                    <a:pt x="869" y="2443"/>
                    <a:pt x="1066" y="2164"/>
                  </a:cubicBezTo>
                  <a:cubicBezTo>
                    <a:pt x="1361" y="1754"/>
                    <a:pt x="1230" y="1459"/>
                    <a:pt x="1000" y="1115"/>
                  </a:cubicBezTo>
                  <a:cubicBezTo>
                    <a:pt x="853" y="885"/>
                    <a:pt x="755" y="623"/>
                    <a:pt x="722" y="34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1456000" y="1169200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2098" y="0"/>
                  </a:moveTo>
                  <a:lnTo>
                    <a:pt x="2098" y="0"/>
                  </a:lnTo>
                  <a:cubicBezTo>
                    <a:pt x="2426" y="1098"/>
                    <a:pt x="967" y="1295"/>
                    <a:pt x="443" y="2918"/>
                  </a:cubicBezTo>
                  <a:cubicBezTo>
                    <a:pt x="0" y="4278"/>
                    <a:pt x="279" y="5229"/>
                    <a:pt x="1574" y="6147"/>
                  </a:cubicBezTo>
                  <a:cubicBezTo>
                    <a:pt x="2721" y="6934"/>
                    <a:pt x="2770" y="7999"/>
                    <a:pt x="2770" y="8147"/>
                  </a:cubicBezTo>
                  <a:cubicBezTo>
                    <a:pt x="2787" y="7655"/>
                    <a:pt x="2623" y="7163"/>
                    <a:pt x="2344" y="6753"/>
                  </a:cubicBezTo>
                  <a:cubicBezTo>
                    <a:pt x="2033" y="6327"/>
                    <a:pt x="1639" y="6081"/>
                    <a:pt x="1049" y="5557"/>
                  </a:cubicBezTo>
                  <a:cubicBezTo>
                    <a:pt x="885" y="5393"/>
                    <a:pt x="738" y="5196"/>
                    <a:pt x="656" y="4967"/>
                  </a:cubicBezTo>
                  <a:cubicBezTo>
                    <a:pt x="328" y="4131"/>
                    <a:pt x="984" y="3262"/>
                    <a:pt x="1311" y="2901"/>
                  </a:cubicBezTo>
                  <a:cubicBezTo>
                    <a:pt x="1721" y="2442"/>
                    <a:pt x="2442" y="1967"/>
                    <a:pt x="2573" y="1065"/>
                  </a:cubicBezTo>
                  <a:cubicBezTo>
                    <a:pt x="2721" y="180"/>
                    <a:pt x="2098" y="0"/>
                    <a:pt x="20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1380825" y="933275"/>
              <a:ext cx="60850" cy="136350"/>
            </a:xfrm>
            <a:custGeom>
              <a:avLst/>
              <a:gdLst/>
              <a:ahLst/>
              <a:cxnLst/>
              <a:rect l="l" t="t" r="r" b="b"/>
              <a:pathLst>
                <a:path w="2434" h="5454" extrusionOk="0">
                  <a:moveTo>
                    <a:pt x="1008" y="0"/>
                  </a:moveTo>
                  <a:cubicBezTo>
                    <a:pt x="659" y="0"/>
                    <a:pt x="0" y="564"/>
                    <a:pt x="302" y="2422"/>
                  </a:cubicBezTo>
                  <a:cubicBezTo>
                    <a:pt x="614" y="4454"/>
                    <a:pt x="2171" y="5421"/>
                    <a:pt x="2433" y="5454"/>
                  </a:cubicBezTo>
                  <a:cubicBezTo>
                    <a:pt x="2433" y="5454"/>
                    <a:pt x="925" y="4471"/>
                    <a:pt x="794" y="2799"/>
                  </a:cubicBezTo>
                  <a:cubicBezTo>
                    <a:pt x="663" y="1110"/>
                    <a:pt x="1171" y="1078"/>
                    <a:pt x="1319" y="717"/>
                  </a:cubicBezTo>
                  <a:cubicBezTo>
                    <a:pt x="1483" y="356"/>
                    <a:pt x="1417" y="110"/>
                    <a:pt x="1089" y="12"/>
                  </a:cubicBezTo>
                  <a:cubicBezTo>
                    <a:pt x="1065" y="4"/>
                    <a:pt x="1037" y="0"/>
                    <a:pt x="10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1353950" y="895675"/>
              <a:ext cx="131975" cy="177650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3568" y="0"/>
                  </a:moveTo>
                  <a:cubicBezTo>
                    <a:pt x="3366" y="0"/>
                    <a:pt x="3177" y="24"/>
                    <a:pt x="3017" y="57"/>
                  </a:cubicBezTo>
                  <a:cubicBezTo>
                    <a:pt x="2590" y="139"/>
                    <a:pt x="2181" y="303"/>
                    <a:pt x="1820" y="549"/>
                  </a:cubicBezTo>
                  <a:cubicBezTo>
                    <a:pt x="1" y="1909"/>
                    <a:pt x="328" y="4303"/>
                    <a:pt x="869" y="5434"/>
                  </a:cubicBezTo>
                  <a:cubicBezTo>
                    <a:pt x="1164" y="6122"/>
                    <a:pt x="1656" y="6696"/>
                    <a:pt x="2263" y="7105"/>
                  </a:cubicBezTo>
                  <a:cubicBezTo>
                    <a:pt x="1673" y="6679"/>
                    <a:pt x="1214" y="6089"/>
                    <a:pt x="951" y="5401"/>
                  </a:cubicBezTo>
                  <a:cubicBezTo>
                    <a:pt x="443" y="4253"/>
                    <a:pt x="197" y="1959"/>
                    <a:pt x="1918" y="697"/>
                  </a:cubicBezTo>
                  <a:cubicBezTo>
                    <a:pt x="2341" y="381"/>
                    <a:pt x="2893" y="190"/>
                    <a:pt x="3405" y="190"/>
                  </a:cubicBezTo>
                  <a:cubicBezTo>
                    <a:pt x="3825" y="190"/>
                    <a:pt x="4218" y="319"/>
                    <a:pt x="4492" y="615"/>
                  </a:cubicBezTo>
                  <a:cubicBezTo>
                    <a:pt x="5138" y="1244"/>
                    <a:pt x="4670" y="2304"/>
                    <a:pt x="3967" y="2304"/>
                  </a:cubicBezTo>
                  <a:cubicBezTo>
                    <a:pt x="3956" y="2304"/>
                    <a:pt x="3945" y="2303"/>
                    <a:pt x="3935" y="2303"/>
                  </a:cubicBezTo>
                  <a:cubicBezTo>
                    <a:pt x="3905" y="2306"/>
                    <a:pt x="3875" y="2308"/>
                    <a:pt x="3845" y="2308"/>
                  </a:cubicBezTo>
                  <a:cubicBezTo>
                    <a:pt x="3584" y="2308"/>
                    <a:pt x="3344" y="2180"/>
                    <a:pt x="3197" y="1959"/>
                  </a:cubicBezTo>
                  <a:cubicBezTo>
                    <a:pt x="3148" y="1844"/>
                    <a:pt x="3131" y="1713"/>
                    <a:pt x="3131" y="1582"/>
                  </a:cubicBezTo>
                  <a:cubicBezTo>
                    <a:pt x="3161" y="1337"/>
                    <a:pt x="3243" y="1262"/>
                    <a:pt x="3297" y="1262"/>
                  </a:cubicBezTo>
                  <a:cubicBezTo>
                    <a:pt x="3334" y="1262"/>
                    <a:pt x="3358" y="1296"/>
                    <a:pt x="3344" y="1336"/>
                  </a:cubicBezTo>
                  <a:cubicBezTo>
                    <a:pt x="3301" y="1567"/>
                    <a:pt x="3488" y="1773"/>
                    <a:pt x="3712" y="1773"/>
                  </a:cubicBezTo>
                  <a:cubicBezTo>
                    <a:pt x="3742" y="1773"/>
                    <a:pt x="3773" y="1770"/>
                    <a:pt x="3803" y="1762"/>
                  </a:cubicBezTo>
                  <a:cubicBezTo>
                    <a:pt x="4213" y="1713"/>
                    <a:pt x="4312" y="1155"/>
                    <a:pt x="3951" y="959"/>
                  </a:cubicBezTo>
                  <a:cubicBezTo>
                    <a:pt x="3857" y="912"/>
                    <a:pt x="3759" y="890"/>
                    <a:pt x="3663" y="890"/>
                  </a:cubicBezTo>
                  <a:cubicBezTo>
                    <a:pt x="3354" y="890"/>
                    <a:pt x="3067" y="1113"/>
                    <a:pt x="3017" y="1451"/>
                  </a:cubicBezTo>
                  <a:cubicBezTo>
                    <a:pt x="2967" y="1778"/>
                    <a:pt x="3131" y="2106"/>
                    <a:pt x="3426" y="2270"/>
                  </a:cubicBezTo>
                  <a:lnTo>
                    <a:pt x="3443" y="2286"/>
                  </a:lnTo>
                  <a:lnTo>
                    <a:pt x="3459" y="2286"/>
                  </a:lnTo>
                  <a:cubicBezTo>
                    <a:pt x="3558" y="2336"/>
                    <a:pt x="3656" y="2368"/>
                    <a:pt x="3754" y="2385"/>
                  </a:cubicBezTo>
                  <a:cubicBezTo>
                    <a:pt x="3852" y="2407"/>
                    <a:pt x="3949" y="2418"/>
                    <a:pt x="4044" y="2418"/>
                  </a:cubicBezTo>
                  <a:cubicBezTo>
                    <a:pt x="4651" y="2418"/>
                    <a:pt x="5173" y="1991"/>
                    <a:pt x="5229" y="1467"/>
                  </a:cubicBezTo>
                  <a:cubicBezTo>
                    <a:pt x="5279" y="1057"/>
                    <a:pt x="5115" y="664"/>
                    <a:pt x="4803" y="385"/>
                  </a:cubicBezTo>
                  <a:cubicBezTo>
                    <a:pt x="4412" y="92"/>
                    <a:pt x="3964" y="0"/>
                    <a:pt x="35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1434675" y="849175"/>
              <a:ext cx="182375" cy="128675"/>
            </a:xfrm>
            <a:custGeom>
              <a:avLst/>
              <a:gdLst/>
              <a:ahLst/>
              <a:cxnLst/>
              <a:rect l="l" t="t" r="r" b="b"/>
              <a:pathLst>
                <a:path w="7295" h="5147" extrusionOk="0">
                  <a:moveTo>
                    <a:pt x="1747" y="0"/>
                  </a:moveTo>
                  <a:cubicBezTo>
                    <a:pt x="1356" y="0"/>
                    <a:pt x="970" y="175"/>
                    <a:pt x="706" y="508"/>
                  </a:cubicBezTo>
                  <a:cubicBezTo>
                    <a:pt x="612" y="638"/>
                    <a:pt x="465" y="705"/>
                    <a:pt x="317" y="705"/>
                  </a:cubicBezTo>
                  <a:cubicBezTo>
                    <a:pt x="205" y="705"/>
                    <a:pt x="92" y="667"/>
                    <a:pt x="1" y="590"/>
                  </a:cubicBezTo>
                  <a:lnTo>
                    <a:pt x="1" y="590"/>
                  </a:lnTo>
                  <a:cubicBezTo>
                    <a:pt x="33" y="967"/>
                    <a:pt x="50" y="1032"/>
                    <a:pt x="1755" y="1737"/>
                  </a:cubicBezTo>
                  <a:cubicBezTo>
                    <a:pt x="3066" y="2294"/>
                    <a:pt x="3508" y="4261"/>
                    <a:pt x="3640" y="5146"/>
                  </a:cubicBezTo>
                  <a:cubicBezTo>
                    <a:pt x="3787" y="4261"/>
                    <a:pt x="4230" y="2294"/>
                    <a:pt x="5541" y="1737"/>
                  </a:cubicBezTo>
                  <a:cubicBezTo>
                    <a:pt x="7246" y="1032"/>
                    <a:pt x="7262" y="967"/>
                    <a:pt x="7295" y="590"/>
                  </a:cubicBezTo>
                  <a:lnTo>
                    <a:pt x="7295" y="590"/>
                  </a:lnTo>
                  <a:cubicBezTo>
                    <a:pt x="7210" y="667"/>
                    <a:pt x="7098" y="705"/>
                    <a:pt x="6986" y="705"/>
                  </a:cubicBezTo>
                  <a:cubicBezTo>
                    <a:pt x="6838" y="705"/>
                    <a:pt x="6690" y="638"/>
                    <a:pt x="6606" y="508"/>
                  </a:cubicBezTo>
                  <a:cubicBezTo>
                    <a:pt x="6341" y="183"/>
                    <a:pt x="5951" y="12"/>
                    <a:pt x="5558" y="12"/>
                  </a:cubicBezTo>
                  <a:cubicBezTo>
                    <a:pt x="5296" y="12"/>
                    <a:pt x="5033" y="88"/>
                    <a:pt x="4803" y="245"/>
                  </a:cubicBezTo>
                  <a:cubicBezTo>
                    <a:pt x="4230" y="655"/>
                    <a:pt x="3853" y="1475"/>
                    <a:pt x="3656" y="2655"/>
                  </a:cubicBezTo>
                  <a:cubicBezTo>
                    <a:pt x="3459" y="1458"/>
                    <a:pt x="3082" y="639"/>
                    <a:pt x="2509" y="245"/>
                  </a:cubicBezTo>
                  <a:cubicBezTo>
                    <a:pt x="2277" y="80"/>
                    <a:pt x="2011" y="0"/>
                    <a:pt x="17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492450" y="777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7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2"/>
                    <a:pt x="1345" y="4442"/>
                  </a:cubicBezTo>
                  <a:cubicBezTo>
                    <a:pt x="1460" y="3902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7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449425" y="6732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0" y="2103"/>
                    <a:pt x="1169" y="2103"/>
                    <a:pt x="1187" y="2103"/>
                  </a:cubicBezTo>
                  <a:cubicBezTo>
                    <a:pt x="1785" y="2103"/>
                    <a:pt x="2013" y="1585"/>
                    <a:pt x="1886" y="1282"/>
                  </a:cubicBezTo>
                  <a:cubicBezTo>
                    <a:pt x="1830" y="1114"/>
                    <a:pt x="1677" y="993"/>
                    <a:pt x="1500" y="993"/>
                  </a:cubicBezTo>
                  <a:cubicBezTo>
                    <a:pt x="1471" y="993"/>
                    <a:pt x="1441" y="996"/>
                    <a:pt x="1410" y="1004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82" y="1567"/>
                    <a:pt x="1410" y="1567"/>
                  </a:cubicBezTo>
                  <a:cubicBezTo>
                    <a:pt x="1484" y="1567"/>
                    <a:pt x="1559" y="1535"/>
                    <a:pt x="1607" y="1462"/>
                  </a:cubicBezTo>
                  <a:cubicBezTo>
                    <a:pt x="1647" y="1400"/>
                    <a:pt x="1691" y="1375"/>
                    <a:pt x="1729" y="1375"/>
                  </a:cubicBezTo>
                  <a:cubicBezTo>
                    <a:pt x="1802" y="1375"/>
                    <a:pt x="1858" y="1464"/>
                    <a:pt x="1837" y="1561"/>
                  </a:cubicBezTo>
                  <a:cubicBezTo>
                    <a:pt x="1747" y="1791"/>
                    <a:pt x="1517" y="1942"/>
                    <a:pt x="1272" y="1942"/>
                  </a:cubicBezTo>
                  <a:cubicBezTo>
                    <a:pt x="1204" y="1942"/>
                    <a:pt x="1134" y="1930"/>
                    <a:pt x="1066" y="1905"/>
                  </a:cubicBezTo>
                  <a:cubicBezTo>
                    <a:pt x="656" y="1790"/>
                    <a:pt x="460" y="1053"/>
                    <a:pt x="1017" y="659"/>
                  </a:cubicBezTo>
                  <a:cubicBezTo>
                    <a:pt x="1143" y="567"/>
                    <a:pt x="1328" y="517"/>
                    <a:pt x="1534" y="517"/>
                  </a:cubicBezTo>
                  <a:cubicBezTo>
                    <a:pt x="2130" y="517"/>
                    <a:pt x="2902" y="931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1" y="5495"/>
                    <a:pt x="1853" y="4921"/>
                  </a:cubicBezTo>
                  <a:cubicBezTo>
                    <a:pt x="2050" y="4396"/>
                    <a:pt x="2492" y="3839"/>
                    <a:pt x="2804" y="3151"/>
                  </a:cubicBezTo>
                  <a:cubicBezTo>
                    <a:pt x="2918" y="2921"/>
                    <a:pt x="3000" y="2675"/>
                    <a:pt x="3066" y="2446"/>
                  </a:cubicBezTo>
                  <a:cubicBezTo>
                    <a:pt x="3115" y="2675"/>
                    <a:pt x="3197" y="2921"/>
                    <a:pt x="3312" y="3151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24" y="5493"/>
                    <a:pt x="4508" y="6147"/>
                    <a:pt x="4216" y="6703"/>
                  </a:cubicBezTo>
                  <a:lnTo>
                    <a:pt x="4216" y="6703"/>
                  </a:lnTo>
                  <a:cubicBezTo>
                    <a:pt x="4263" y="6617"/>
                    <a:pt x="4698" y="5950"/>
                    <a:pt x="4344" y="4888"/>
                  </a:cubicBezTo>
                  <a:cubicBezTo>
                    <a:pt x="4099" y="4118"/>
                    <a:pt x="3164" y="3085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7" y="517"/>
                    <a:pt x="4972" y="567"/>
                    <a:pt x="5098" y="659"/>
                  </a:cubicBezTo>
                  <a:cubicBezTo>
                    <a:pt x="5672" y="1053"/>
                    <a:pt x="5459" y="1790"/>
                    <a:pt x="5049" y="1905"/>
                  </a:cubicBezTo>
                  <a:cubicBezTo>
                    <a:pt x="4981" y="1930"/>
                    <a:pt x="4912" y="1942"/>
                    <a:pt x="4843" y="1942"/>
                  </a:cubicBezTo>
                  <a:cubicBezTo>
                    <a:pt x="4598" y="1942"/>
                    <a:pt x="4369" y="1791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7" y="1535"/>
                    <a:pt x="4631" y="1567"/>
                    <a:pt x="4705" y="1567"/>
                  </a:cubicBezTo>
                  <a:cubicBezTo>
                    <a:pt x="4834" y="1567"/>
                    <a:pt x="4961" y="1471"/>
                    <a:pt x="4951" y="1315"/>
                  </a:cubicBezTo>
                  <a:cubicBezTo>
                    <a:pt x="4967" y="1167"/>
                    <a:pt x="4853" y="1020"/>
                    <a:pt x="4705" y="1004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8" y="1114"/>
                    <a:pt x="4246" y="1282"/>
                  </a:cubicBezTo>
                  <a:cubicBezTo>
                    <a:pt x="4119" y="1585"/>
                    <a:pt x="4347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9"/>
                    <a:pt x="3115" y="1069"/>
                    <a:pt x="3066" y="1282"/>
                  </a:cubicBezTo>
                  <a:cubicBezTo>
                    <a:pt x="3000" y="1069"/>
                    <a:pt x="2918" y="889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  <a:moveTo>
                    <a:pt x="4216" y="6703"/>
                  </a:moveTo>
                  <a:cubicBezTo>
                    <a:pt x="4215" y="6705"/>
                    <a:pt x="4214" y="6706"/>
                    <a:pt x="4213" y="6708"/>
                  </a:cubicBezTo>
                  <a:cubicBezTo>
                    <a:pt x="4214" y="6706"/>
                    <a:pt x="4215" y="6705"/>
                    <a:pt x="4216" y="67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326075" y="7585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cubicBezTo>
                    <a:pt x="4115" y="1"/>
                    <a:pt x="4115" y="1"/>
                    <a:pt x="4115" y="1"/>
                  </a:cubicBezTo>
                  <a:cubicBezTo>
                    <a:pt x="4115" y="1"/>
                    <a:pt x="4115" y="1"/>
                    <a:pt x="4115" y="2"/>
                  </a:cubicBezTo>
                  <a:lnTo>
                    <a:pt x="4115" y="2"/>
                  </a:lnTo>
                  <a:cubicBezTo>
                    <a:pt x="4115" y="1"/>
                    <a:pt x="4115" y="1"/>
                    <a:pt x="4115" y="1"/>
                  </a:cubicBezTo>
                  <a:close/>
                  <a:moveTo>
                    <a:pt x="4115" y="2"/>
                  </a:moveTo>
                  <a:cubicBezTo>
                    <a:pt x="4119" y="28"/>
                    <a:pt x="4167" y="615"/>
                    <a:pt x="3787" y="821"/>
                  </a:cubicBezTo>
                  <a:cubicBezTo>
                    <a:pt x="3394" y="1034"/>
                    <a:pt x="2837" y="1525"/>
                    <a:pt x="3427" y="2050"/>
                  </a:cubicBezTo>
                  <a:cubicBezTo>
                    <a:pt x="4017" y="2591"/>
                    <a:pt x="4197" y="3328"/>
                    <a:pt x="3673" y="4066"/>
                  </a:cubicBezTo>
                  <a:cubicBezTo>
                    <a:pt x="3673" y="4066"/>
                    <a:pt x="3968" y="2968"/>
                    <a:pt x="3246" y="2476"/>
                  </a:cubicBezTo>
                  <a:cubicBezTo>
                    <a:pt x="3037" y="2336"/>
                    <a:pt x="2871" y="2300"/>
                    <a:pt x="2755" y="2300"/>
                  </a:cubicBezTo>
                  <a:cubicBezTo>
                    <a:pt x="2626" y="2300"/>
                    <a:pt x="2558" y="2345"/>
                    <a:pt x="2558" y="2345"/>
                  </a:cubicBezTo>
                  <a:cubicBezTo>
                    <a:pt x="2607" y="2492"/>
                    <a:pt x="2656" y="2624"/>
                    <a:pt x="2656" y="2771"/>
                  </a:cubicBezTo>
                  <a:cubicBezTo>
                    <a:pt x="2673" y="3001"/>
                    <a:pt x="2197" y="3361"/>
                    <a:pt x="2542" y="3738"/>
                  </a:cubicBezTo>
                  <a:cubicBezTo>
                    <a:pt x="2886" y="4132"/>
                    <a:pt x="3132" y="4918"/>
                    <a:pt x="1935" y="5787"/>
                  </a:cubicBezTo>
                  <a:cubicBezTo>
                    <a:pt x="1935" y="5787"/>
                    <a:pt x="2542" y="4427"/>
                    <a:pt x="2181" y="3722"/>
                  </a:cubicBezTo>
                  <a:cubicBezTo>
                    <a:pt x="1820" y="2984"/>
                    <a:pt x="1361" y="3148"/>
                    <a:pt x="952" y="2558"/>
                  </a:cubicBezTo>
                  <a:cubicBezTo>
                    <a:pt x="952" y="2558"/>
                    <a:pt x="1" y="3083"/>
                    <a:pt x="739" y="4230"/>
                  </a:cubicBezTo>
                  <a:cubicBezTo>
                    <a:pt x="1607" y="5574"/>
                    <a:pt x="525" y="7262"/>
                    <a:pt x="1460" y="8197"/>
                  </a:cubicBezTo>
                  <a:cubicBezTo>
                    <a:pt x="1460" y="8197"/>
                    <a:pt x="1411" y="6836"/>
                    <a:pt x="2673" y="5607"/>
                  </a:cubicBezTo>
                  <a:cubicBezTo>
                    <a:pt x="3935" y="4378"/>
                    <a:pt x="5197" y="2853"/>
                    <a:pt x="4115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440425" y="732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79"/>
                    <a:pt x="2279" y="541"/>
                    <a:pt x="1623" y="820"/>
                  </a:cubicBezTo>
                  <a:cubicBezTo>
                    <a:pt x="967" y="1099"/>
                    <a:pt x="1213" y="1935"/>
                    <a:pt x="1279" y="2131"/>
                  </a:cubicBezTo>
                  <a:cubicBezTo>
                    <a:pt x="1326" y="2304"/>
                    <a:pt x="1388" y="2641"/>
                    <a:pt x="1192" y="2641"/>
                  </a:cubicBezTo>
                  <a:cubicBezTo>
                    <a:pt x="1183" y="2641"/>
                    <a:pt x="1174" y="2641"/>
                    <a:pt x="1164" y="2639"/>
                  </a:cubicBezTo>
                  <a:cubicBezTo>
                    <a:pt x="951" y="2623"/>
                    <a:pt x="1000" y="2492"/>
                    <a:pt x="1098" y="1820"/>
                  </a:cubicBezTo>
                  <a:cubicBezTo>
                    <a:pt x="1172" y="1319"/>
                    <a:pt x="862" y="1255"/>
                    <a:pt x="700" y="1255"/>
                  </a:cubicBezTo>
                  <a:cubicBezTo>
                    <a:pt x="645" y="1255"/>
                    <a:pt x="607" y="1262"/>
                    <a:pt x="607" y="1262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6"/>
                    <a:pt x="49" y="2344"/>
                    <a:pt x="295" y="3098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290025" y="94707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56" y="526"/>
                  </a:cubicBezTo>
                  <a:cubicBezTo>
                    <a:pt x="1295" y="771"/>
                    <a:pt x="1" y="2443"/>
                    <a:pt x="3590" y="4263"/>
                  </a:cubicBezTo>
                  <a:cubicBezTo>
                    <a:pt x="3590" y="4263"/>
                    <a:pt x="2738" y="3771"/>
                    <a:pt x="2640" y="2492"/>
                  </a:cubicBezTo>
                  <a:cubicBezTo>
                    <a:pt x="2541" y="1198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80625" y="1012825"/>
              <a:ext cx="197125" cy="145100"/>
            </a:xfrm>
            <a:custGeom>
              <a:avLst/>
              <a:gdLst/>
              <a:ahLst/>
              <a:cxnLst/>
              <a:rect l="l" t="t" r="r" b="b"/>
              <a:pathLst>
                <a:path w="7885" h="5804" extrusionOk="0">
                  <a:moveTo>
                    <a:pt x="4665" y="1"/>
                  </a:moveTo>
                  <a:cubicBezTo>
                    <a:pt x="4520" y="1"/>
                    <a:pt x="4380" y="47"/>
                    <a:pt x="4245" y="141"/>
                  </a:cubicBezTo>
                  <a:cubicBezTo>
                    <a:pt x="3877" y="395"/>
                    <a:pt x="3656" y="610"/>
                    <a:pt x="3469" y="610"/>
                  </a:cubicBezTo>
                  <a:cubicBezTo>
                    <a:pt x="3415" y="610"/>
                    <a:pt x="3363" y="592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00" y="1174"/>
                    <a:pt x="3688" y="1387"/>
                  </a:cubicBezTo>
                  <a:cubicBezTo>
                    <a:pt x="4360" y="1584"/>
                    <a:pt x="4852" y="1715"/>
                    <a:pt x="4754" y="2092"/>
                  </a:cubicBezTo>
                  <a:cubicBezTo>
                    <a:pt x="4639" y="2469"/>
                    <a:pt x="3704" y="2534"/>
                    <a:pt x="2590" y="2715"/>
                  </a:cubicBezTo>
                  <a:cubicBezTo>
                    <a:pt x="1475" y="2878"/>
                    <a:pt x="590" y="3157"/>
                    <a:pt x="623" y="4141"/>
                  </a:cubicBezTo>
                  <a:cubicBezTo>
                    <a:pt x="648" y="4890"/>
                    <a:pt x="506" y="5246"/>
                    <a:pt x="250" y="5246"/>
                  </a:cubicBezTo>
                  <a:cubicBezTo>
                    <a:pt x="176" y="5246"/>
                    <a:pt x="92" y="5216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50" y="5804"/>
                    <a:pt x="1202" y="5804"/>
                  </a:cubicBezTo>
                  <a:cubicBezTo>
                    <a:pt x="1395" y="5804"/>
                    <a:pt x="1615" y="5777"/>
                    <a:pt x="1869" y="5714"/>
                  </a:cubicBezTo>
                  <a:cubicBezTo>
                    <a:pt x="3377" y="5337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09" y="1813"/>
                    <a:pt x="5868" y="961"/>
                  </a:cubicBezTo>
                  <a:cubicBezTo>
                    <a:pt x="5463" y="329"/>
                    <a:pt x="5049" y="1"/>
                    <a:pt x="46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281000" y="1072400"/>
              <a:ext cx="192225" cy="157050"/>
            </a:xfrm>
            <a:custGeom>
              <a:avLst/>
              <a:gdLst/>
              <a:ahLst/>
              <a:cxnLst/>
              <a:rect l="l" t="t" r="r" b="b"/>
              <a:pathLst>
                <a:path w="7689" h="6282" extrusionOk="0">
                  <a:moveTo>
                    <a:pt x="3370" y="1"/>
                  </a:moveTo>
                  <a:cubicBezTo>
                    <a:pt x="3324" y="1"/>
                    <a:pt x="3277" y="2"/>
                    <a:pt x="3230" y="4"/>
                  </a:cubicBezTo>
                  <a:cubicBezTo>
                    <a:pt x="2656" y="20"/>
                    <a:pt x="2099" y="184"/>
                    <a:pt x="1607" y="463"/>
                  </a:cubicBezTo>
                  <a:cubicBezTo>
                    <a:pt x="1443" y="561"/>
                    <a:pt x="1279" y="676"/>
                    <a:pt x="1132" y="823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9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7"/>
                  </a:cubicBezTo>
                  <a:cubicBezTo>
                    <a:pt x="3135" y="1923"/>
                    <a:pt x="2806" y="1764"/>
                    <a:pt x="2471" y="1764"/>
                  </a:cubicBezTo>
                  <a:cubicBezTo>
                    <a:pt x="2281" y="1764"/>
                    <a:pt x="2090" y="1815"/>
                    <a:pt x="1919" y="1921"/>
                  </a:cubicBezTo>
                  <a:cubicBezTo>
                    <a:pt x="1640" y="2085"/>
                    <a:pt x="1509" y="2413"/>
                    <a:pt x="1607" y="2725"/>
                  </a:cubicBezTo>
                  <a:cubicBezTo>
                    <a:pt x="1624" y="2823"/>
                    <a:pt x="1673" y="2905"/>
                    <a:pt x="1755" y="2971"/>
                  </a:cubicBezTo>
                  <a:cubicBezTo>
                    <a:pt x="1856" y="3072"/>
                    <a:pt x="1994" y="3115"/>
                    <a:pt x="2133" y="3115"/>
                  </a:cubicBezTo>
                  <a:cubicBezTo>
                    <a:pt x="2374" y="3115"/>
                    <a:pt x="2615" y="2984"/>
                    <a:pt x="2656" y="2807"/>
                  </a:cubicBezTo>
                  <a:cubicBezTo>
                    <a:pt x="2715" y="2543"/>
                    <a:pt x="2511" y="2305"/>
                    <a:pt x="2256" y="2305"/>
                  </a:cubicBezTo>
                  <a:cubicBezTo>
                    <a:pt x="2226" y="2305"/>
                    <a:pt x="2196" y="2308"/>
                    <a:pt x="2165" y="2315"/>
                  </a:cubicBezTo>
                  <a:cubicBezTo>
                    <a:pt x="1902" y="2380"/>
                    <a:pt x="1919" y="2512"/>
                    <a:pt x="1837" y="2528"/>
                  </a:cubicBezTo>
                  <a:cubicBezTo>
                    <a:pt x="1832" y="2529"/>
                    <a:pt x="1827" y="2529"/>
                    <a:pt x="1822" y="2529"/>
                  </a:cubicBezTo>
                  <a:cubicBezTo>
                    <a:pt x="1738" y="2529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21"/>
                  </a:cubicBezTo>
                  <a:cubicBezTo>
                    <a:pt x="2154" y="1856"/>
                    <a:pt x="2299" y="1824"/>
                    <a:pt x="2444" y="1824"/>
                  </a:cubicBezTo>
                  <a:cubicBezTo>
                    <a:pt x="2767" y="1824"/>
                    <a:pt x="3081" y="1982"/>
                    <a:pt x="3263" y="2266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08" y="3940"/>
                    <a:pt x="2586" y="4120"/>
                    <a:pt x="2143" y="4120"/>
                  </a:cubicBezTo>
                  <a:cubicBezTo>
                    <a:pt x="2009" y="4120"/>
                    <a:pt x="1872" y="4103"/>
                    <a:pt x="1738" y="4069"/>
                  </a:cubicBezTo>
                  <a:cubicBezTo>
                    <a:pt x="542" y="3774"/>
                    <a:pt x="198" y="1856"/>
                    <a:pt x="1263" y="938"/>
                  </a:cubicBezTo>
                  <a:cubicBezTo>
                    <a:pt x="1742" y="489"/>
                    <a:pt x="2327" y="317"/>
                    <a:pt x="2916" y="317"/>
                  </a:cubicBezTo>
                  <a:cubicBezTo>
                    <a:pt x="3618" y="317"/>
                    <a:pt x="4326" y="561"/>
                    <a:pt x="4869" y="872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8"/>
                    <a:pt x="7410" y="6282"/>
                  </a:cubicBezTo>
                  <a:cubicBezTo>
                    <a:pt x="7426" y="6216"/>
                    <a:pt x="7443" y="6150"/>
                    <a:pt x="7459" y="6085"/>
                  </a:cubicBezTo>
                  <a:lnTo>
                    <a:pt x="7459" y="6052"/>
                  </a:lnTo>
                  <a:cubicBezTo>
                    <a:pt x="7688" y="4856"/>
                    <a:pt x="7541" y="3626"/>
                    <a:pt x="7016" y="2528"/>
                  </a:cubicBezTo>
                  <a:cubicBezTo>
                    <a:pt x="6331" y="1094"/>
                    <a:pt x="4980" y="1"/>
                    <a:pt x="33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387500" y="1120350"/>
              <a:ext cx="75900" cy="81650"/>
            </a:xfrm>
            <a:custGeom>
              <a:avLst/>
              <a:gdLst/>
              <a:ahLst/>
              <a:cxnLst/>
              <a:rect l="l" t="t" r="r" b="b"/>
              <a:pathLst>
                <a:path w="3036" h="3266" extrusionOk="0">
                  <a:moveTo>
                    <a:pt x="719" y="1"/>
                  </a:moveTo>
                  <a:cubicBezTo>
                    <a:pt x="60" y="1"/>
                    <a:pt x="1" y="778"/>
                    <a:pt x="1085" y="954"/>
                  </a:cubicBezTo>
                  <a:cubicBezTo>
                    <a:pt x="2347" y="1167"/>
                    <a:pt x="3035" y="3265"/>
                    <a:pt x="3035" y="3265"/>
                  </a:cubicBezTo>
                  <a:cubicBezTo>
                    <a:pt x="3035" y="3265"/>
                    <a:pt x="2724" y="1003"/>
                    <a:pt x="1462" y="249"/>
                  </a:cubicBezTo>
                  <a:cubicBezTo>
                    <a:pt x="1170" y="71"/>
                    <a:pt x="917" y="1"/>
                    <a:pt x="7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1235125" y="1113875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00" y="197"/>
                    <a:pt x="1885" y="426"/>
                    <a:pt x="1820" y="672"/>
                  </a:cubicBezTo>
                  <a:cubicBezTo>
                    <a:pt x="1688" y="1082"/>
                    <a:pt x="1131" y="1312"/>
                    <a:pt x="557" y="1705"/>
                  </a:cubicBezTo>
                  <a:cubicBezTo>
                    <a:pt x="0" y="2082"/>
                    <a:pt x="82" y="2705"/>
                    <a:pt x="213" y="3033"/>
                  </a:cubicBezTo>
                  <a:cubicBezTo>
                    <a:pt x="262" y="3262"/>
                    <a:pt x="246" y="3508"/>
                    <a:pt x="131" y="3721"/>
                  </a:cubicBezTo>
                  <a:cubicBezTo>
                    <a:pt x="393" y="3492"/>
                    <a:pt x="705" y="3328"/>
                    <a:pt x="1049" y="3229"/>
                  </a:cubicBezTo>
                  <a:cubicBezTo>
                    <a:pt x="1672" y="3049"/>
                    <a:pt x="1656" y="2754"/>
                    <a:pt x="1639" y="2295"/>
                  </a:cubicBezTo>
                  <a:cubicBezTo>
                    <a:pt x="1625" y="1877"/>
                    <a:pt x="1800" y="1852"/>
                    <a:pt x="1843" y="1852"/>
                  </a:cubicBezTo>
                  <a:cubicBezTo>
                    <a:pt x="1849" y="1852"/>
                    <a:pt x="1852" y="1852"/>
                    <a:pt x="1852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5" y="1852"/>
                    <a:pt x="2082" y="2381"/>
                    <a:pt x="2065" y="2672"/>
                  </a:cubicBezTo>
                  <a:cubicBezTo>
                    <a:pt x="2033" y="2967"/>
                    <a:pt x="1934" y="3574"/>
                    <a:pt x="2475" y="4164"/>
                  </a:cubicBezTo>
                  <a:cubicBezTo>
                    <a:pt x="2717" y="4427"/>
                    <a:pt x="3038" y="4518"/>
                    <a:pt x="3356" y="4518"/>
                  </a:cubicBezTo>
                  <a:cubicBezTo>
                    <a:pt x="3750" y="4518"/>
                    <a:pt x="4141" y="4380"/>
                    <a:pt x="4377" y="4262"/>
                  </a:cubicBezTo>
                  <a:cubicBezTo>
                    <a:pt x="4487" y="4216"/>
                    <a:pt x="4603" y="4194"/>
                    <a:pt x="4717" y="4194"/>
                  </a:cubicBezTo>
                  <a:cubicBezTo>
                    <a:pt x="4890" y="4194"/>
                    <a:pt x="5058" y="4245"/>
                    <a:pt x="5196" y="4344"/>
                  </a:cubicBezTo>
                  <a:cubicBezTo>
                    <a:pt x="5065" y="3459"/>
                    <a:pt x="4622" y="3197"/>
                    <a:pt x="4000" y="3131"/>
                  </a:cubicBezTo>
                  <a:cubicBezTo>
                    <a:pt x="3360" y="3065"/>
                    <a:pt x="2524" y="2852"/>
                    <a:pt x="2180" y="1770"/>
                  </a:cubicBezTo>
                  <a:cubicBezTo>
                    <a:pt x="1852" y="689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1255600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51" y="0"/>
                  </a:moveTo>
                  <a:cubicBezTo>
                    <a:pt x="951" y="0"/>
                    <a:pt x="935" y="82"/>
                    <a:pt x="509" y="344"/>
                  </a:cubicBezTo>
                  <a:cubicBezTo>
                    <a:pt x="165" y="525"/>
                    <a:pt x="1" y="918"/>
                    <a:pt x="115" y="1295"/>
                  </a:cubicBezTo>
                  <a:cubicBezTo>
                    <a:pt x="181" y="1524"/>
                    <a:pt x="230" y="1754"/>
                    <a:pt x="263" y="1983"/>
                  </a:cubicBezTo>
                  <a:cubicBezTo>
                    <a:pt x="263" y="1983"/>
                    <a:pt x="263" y="1852"/>
                    <a:pt x="771" y="1557"/>
                  </a:cubicBezTo>
                  <a:cubicBezTo>
                    <a:pt x="1296" y="1262"/>
                    <a:pt x="1099" y="836"/>
                    <a:pt x="1001" y="557"/>
                  </a:cubicBezTo>
                  <a:cubicBezTo>
                    <a:pt x="951" y="377"/>
                    <a:pt x="935" y="180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1113000" y="974725"/>
              <a:ext cx="173375" cy="122400"/>
            </a:xfrm>
            <a:custGeom>
              <a:avLst/>
              <a:gdLst/>
              <a:ahLst/>
              <a:cxnLst/>
              <a:rect l="l" t="t" r="r" b="b"/>
              <a:pathLst>
                <a:path w="6935" h="4896" extrusionOk="0">
                  <a:moveTo>
                    <a:pt x="4988" y="1"/>
                  </a:moveTo>
                  <a:cubicBezTo>
                    <a:pt x="4766" y="1"/>
                    <a:pt x="4518" y="52"/>
                    <a:pt x="4246" y="174"/>
                  </a:cubicBezTo>
                  <a:cubicBezTo>
                    <a:pt x="2787" y="846"/>
                    <a:pt x="3049" y="3321"/>
                    <a:pt x="4787" y="3665"/>
                  </a:cubicBezTo>
                  <a:cubicBezTo>
                    <a:pt x="4983" y="3698"/>
                    <a:pt x="5197" y="3730"/>
                    <a:pt x="5360" y="3747"/>
                  </a:cubicBezTo>
                  <a:cubicBezTo>
                    <a:pt x="4901" y="3845"/>
                    <a:pt x="4459" y="3993"/>
                    <a:pt x="4049" y="4189"/>
                  </a:cubicBezTo>
                  <a:cubicBezTo>
                    <a:pt x="3902" y="4271"/>
                    <a:pt x="3672" y="4353"/>
                    <a:pt x="3623" y="4370"/>
                  </a:cubicBezTo>
                  <a:cubicBezTo>
                    <a:pt x="3175" y="4539"/>
                    <a:pt x="2752" y="4614"/>
                    <a:pt x="2369" y="4614"/>
                  </a:cubicBezTo>
                  <a:cubicBezTo>
                    <a:pt x="1532" y="4614"/>
                    <a:pt x="888" y="4258"/>
                    <a:pt x="607" y="3763"/>
                  </a:cubicBezTo>
                  <a:cubicBezTo>
                    <a:pt x="361" y="3353"/>
                    <a:pt x="345" y="2862"/>
                    <a:pt x="558" y="2452"/>
                  </a:cubicBezTo>
                  <a:lnTo>
                    <a:pt x="574" y="2419"/>
                  </a:lnTo>
                  <a:cubicBezTo>
                    <a:pt x="787" y="2105"/>
                    <a:pt x="1123" y="1958"/>
                    <a:pt x="1436" y="1958"/>
                  </a:cubicBezTo>
                  <a:cubicBezTo>
                    <a:pt x="1726" y="1958"/>
                    <a:pt x="1997" y="2084"/>
                    <a:pt x="2131" y="2321"/>
                  </a:cubicBezTo>
                  <a:cubicBezTo>
                    <a:pt x="2246" y="2452"/>
                    <a:pt x="2295" y="2632"/>
                    <a:pt x="2295" y="2796"/>
                  </a:cubicBezTo>
                  <a:cubicBezTo>
                    <a:pt x="2295" y="2960"/>
                    <a:pt x="2246" y="3108"/>
                    <a:pt x="2131" y="3206"/>
                  </a:cubicBezTo>
                  <a:cubicBezTo>
                    <a:pt x="2026" y="3303"/>
                    <a:pt x="1967" y="3333"/>
                    <a:pt x="1936" y="3333"/>
                  </a:cubicBezTo>
                  <a:cubicBezTo>
                    <a:pt x="1909" y="3333"/>
                    <a:pt x="1902" y="3311"/>
                    <a:pt x="1902" y="3288"/>
                  </a:cubicBezTo>
                  <a:cubicBezTo>
                    <a:pt x="2028" y="3036"/>
                    <a:pt x="1735" y="2864"/>
                    <a:pt x="1482" y="2864"/>
                  </a:cubicBezTo>
                  <a:cubicBezTo>
                    <a:pt x="1307" y="2864"/>
                    <a:pt x="1151" y="2946"/>
                    <a:pt x="1164" y="3140"/>
                  </a:cubicBezTo>
                  <a:cubicBezTo>
                    <a:pt x="1153" y="3420"/>
                    <a:pt x="1401" y="3555"/>
                    <a:pt x="1659" y="3555"/>
                  </a:cubicBezTo>
                  <a:cubicBezTo>
                    <a:pt x="1779" y="3555"/>
                    <a:pt x="1901" y="3525"/>
                    <a:pt x="2000" y="3468"/>
                  </a:cubicBezTo>
                  <a:lnTo>
                    <a:pt x="2033" y="3435"/>
                  </a:lnTo>
                  <a:cubicBezTo>
                    <a:pt x="2049" y="3419"/>
                    <a:pt x="2082" y="3403"/>
                    <a:pt x="2099" y="3386"/>
                  </a:cubicBezTo>
                  <a:lnTo>
                    <a:pt x="2115" y="3386"/>
                  </a:lnTo>
                  <a:cubicBezTo>
                    <a:pt x="2410" y="3091"/>
                    <a:pt x="2443" y="2632"/>
                    <a:pt x="2197" y="2304"/>
                  </a:cubicBezTo>
                  <a:cubicBezTo>
                    <a:pt x="2059" y="2028"/>
                    <a:pt x="1742" y="1876"/>
                    <a:pt x="1405" y="1876"/>
                  </a:cubicBezTo>
                  <a:cubicBezTo>
                    <a:pt x="1063" y="1876"/>
                    <a:pt x="699" y="2032"/>
                    <a:pt x="476" y="2370"/>
                  </a:cubicBezTo>
                  <a:cubicBezTo>
                    <a:pt x="0" y="3108"/>
                    <a:pt x="197" y="4107"/>
                    <a:pt x="951" y="4583"/>
                  </a:cubicBezTo>
                  <a:cubicBezTo>
                    <a:pt x="1317" y="4796"/>
                    <a:pt x="1724" y="4896"/>
                    <a:pt x="2149" y="4896"/>
                  </a:cubicBezTo>
                  <a:cubicBezTo>
                    <a:pt x="2181" y="4896"/>
                    <a:pt x="2213" y="4895"/>
                    <a:pt x="2246" y="4894"/>
                  </a:cubicBezTo>
                  <a:cubicBezTo>
                    <a:pt x="3148" y="4861"/>
                    <a:pt x="3869" y="4370"/>
                    <a:pt x="5049" y="4009"/>
                  </a:cubicBezTo>
                  <a:cubicBezTo>
                    <a:pt x="5475" y="3911"/>
                    <a:pt x="5901" y="3845"/>
                    <a:pt x="6344" y="3796"/>
                  </a:cubicBezTo>
                  <a:cubicBezTo>
                    <a:pt x="6557" y="3780"/>
                    <a:pt x="6754" y="3730"/>
                    <a:pt x="6934" y="3632"/>
                  </a:cubicBezTo>
                  <a:lnTo>
                    <a:pt x="6934" y="3632"/>
                  </a:lnTo>
                  <a:cubicBezTo>
                    <a:pt x="6934" y="3632"/>
                    <a:pt x="6811" y="3661"/>
                    <a:pt x="6655" y="3661"/>
                  </a:cubicBezTo>
                  <a:cubicBezTo>
                    <a:pt x="6500" y="3661"/>
                    <a:pt x="6311" y="3632"/>
                    <a:pt x="6180" y="3517"/>
                  </a:cubicBezTo>
                  <a:cubicBezTo>
                    <a:pt x="5918" y="3271"/>
                    <a:pt x="5934" y="3370"/>
                    <a:pt x="5639" y="3288"/>
                  </a:cubicBezTo>
                  <a:cubicBezTo>
                    <a:pt x="5475" y="3239"/>
                    <a:pt x="5360" y="3091"/>
                    <a:pt x="5377" y="2911"/>
                  </a:cubicBezTo>
                  <a:lnTo>
                    <a:pt x="5377" y="2911"/>
                  </a:lnTo>
                  <a:cubicBezTo>
                    <a:pt x="5180" y="3075"/>
                    <a:pt x="5131" y="3370"/>
                    <a:pt x="5295" y="3583"/>
                  </a:cubicBezTo>
                  <a:cubicBezTo>
                    <a:pt x="5295" y="3583"/>
                    <a:pt x="4574" y="3583"/>
                    <a:pt x="4393" y="3206"/>
                  </a:cubicBezTo>
                  <a:cubicBezTo>
                    <a:pt x="4213" y="2845"/>
                    <a:pt x="4426" y="2845"/>
                    <a:pt x="4574" y="2763"/>
                  </a:cubicBezTo>
                  <a:cubicBezTo>
                    <a:pt x="4705" y="2681"/>
                    <a:pt x="4754" y="2534"/>
                    <a:pt x="4606" y="2337"/>
                  </a:cubicBezTo>
                  <a:cubicBezTo>
                    <a:pt x="4459" y="2124"/>
                    <a:pt x="4475" y="1763"/>
                    <a:pt x="4754" y="1747"/>
                  </a:cubicBezTo>
                  <a:cubicBezTo>
                    <a:pt x="4663" y="1578"/>
                    <a:pt x="4500" y="1481"/>
                    <a:pt x="4330" y="1481"/>
                  </a:cubicBezTo>
                  <a:cubicBezTo>
                    <a:pt x="4285" y="1481"/>
                    <a:pt x="4241" y="1488"/>
                    <a:pt x="4197" y="1501"/>
                  </a:cubicBezTo>
                  <a:cubicBezTo>
                    <a:pt x="3754" y="1567"/>
                    <a:pt x="3754" y="2173"/>
                    <a:pt x="3754" y="2173"/>
                  </a:cubicBezTo>
                  <a:cubicBezTo>
                    <a:pt x="3754" y="2173"/>
                    <a:pt x="3459" y="1436"/>
                    <a:pt x="3934" y="1059"/>
                  </a:cubicBezTo>
                  <a:cubicBezTo>
                    <a:pt x="4129" y="910"/>
                    <a:pt x="4282" y="853"/>
                    <a:pt x="4401" y="853"/>
                  </a:cubicBezTo>
                  <a:cubicBezTo>
                    <a:pt x="4582" y="853"/>
                    <a:pt x="4682" y="985"/>
                    <a:pt x="4721" y="1124"/>
                  </a:cubicBezTo>
                  <a:cubicBezTo>
                    <a:pt x="4774" y="1310"/>
                    <a:pt x="4881" y="1463"/>
                    <a:pt x="5024" y="1463"/>
                  </a:cubicBezTo>
                  <a:cubicBezTo>
                    <a:pt x="5057" y="1463"/>
                    <a:pt x="5093" y="1454"/>
                    <a:pt x="5131" y="1436"/>
                  </a:cubicBezTo>
                  <a:cubicBezTo>
                    <a:pt x="5271" y="1371"/>
                    <a:pt x="5383" y="1278"/>
                    <a:pt x="5481" y="1278"/>
                  </a:cubicBezTo>
                  <a:cubicBezTo>
                    <a:pt x="5531" y="1278"/>
                    <a:pt x="5578" y="1303"/>
                    <a:pt x="5623" y="1370"/>
                  </a:cubicBezTo>
                  <a:cubicBezTo>
                    <a:pt x="5721" y="1616"/>
                    <a:pt x="5606" y="1895"/>
                    <a:pt x="5377" y="2009"/>
                  </a:cubicBezTo>
                  <a:cubicBezTo>
                    <a:pt x="5377" y="2009"/>
                    <a:pt x="5388" y="2010"/>
                    <a:pt x="5408" y="2010"/>
                  </a:cubicBezTo>
                  <a:cubicBezTo>
                    <a:pt x="5548" y="2010"/>
                    <a:pt x="6114" y="1972"/>
                    <a:pt x="6229" y="1370"/>
                  </a:cubicBezTo>
                  <a:cubicBezTo>
                    <a:pt x="6347" y="832"/>
                    <a:pt x="5877" y="1"/>
                    <a:pt x="498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1085550" y="1040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3" y="1"/>
                  </a:moveTo>
                  <a:cubicBezTo>
                    <a:pt x="853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6"/>
                    <a:pt x="1131" y="3099"/>
                    <a:pt x="1164" y="3295"/>
                  </a:cubicBezTo>
                  <a:cubicBezTo>
                    <a:pt x="1218" y="3215"/>
                    <a:pt x="1316" y="3156"/>
                    <a:pt x="1423" y="3156"/>
                  </a:cubicBezTo>
                  <a:cubicBezTo>
                    <a:pt x="1445" y="3156"/>
                    <a:pt x="1469" y="3159"/>
                    <a:pt x="1492" y="3164"/>
                  </a:cubicBezTo>
                  <a:cubicBezTo>
                    <a:pt x="1600" y="3200"/>
                    <a:pt x="1763" y="3281"/>
                    <a:pt x="1950" y="3281"/>
                  </a:cubicBezTo>
                  <a:cubicBezTo>
                    <a:pt x="2103" y="3281"/>
                    <a:pt x="2273" y="3227"/>
                    <a:pt x="2443" y="3050"/>
                  </a:cubicBezTo>
                  <a:cubicBezTo>
                    <a:pt x="2820" y="2640"/>
                    <a:pt x="3311" y="2869"/>
                    <a:pt x="4655" y="2164"/>
                  </a:cubicBezTo>
                  <a:lnTo>
                    <a:pt x="4655" y="2164"/>
                  </a:lnTo>
                  <a:cubicBezTo>
                    <a:pt x="4655" y="2165"/>
                    <a:pt x="3936" y="2468"/>
                    <a:pt x="3126" y="2468"/>
                  </a:cubicBezTo>
                  <a:cubicBezTo>
                    <a:pt x="2659" y="2468"/>
                    <a:pt x="2162" y="2367"/>
                    <a:pt x="1754" y="2050"/>
                  </a:cubicBezTo>
                  <a:cubicBezTo>
                    <a:pt x="1115" y="1574"/>
                    <a:pt x="754" y="804"/>
                    <a:pt x="8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1239225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8" y="0"/>
                  </a:moveTo>
                  <a:cubicBezTo>
                    <a:pt x="2147" y="0"/>
                    <a:pt x="1624" y="207"/>
                    <a:pt x="1279" y="614"/>
                  </a:cubicBezTo>
                  <a:cubicBezTo>
                    <a:pt x="0" y="2254"/>
                    <a:pt x="902" y="4270"/>
                    <a:pt x="1656" y="5122"/>
                  </a:cubicBezTo>
                  <a:cubicBezTo>
                    <a:pt x="2082" y="5630"/>
                    <a:pt x="2639" y="6040"/>
                    <a:pt x="3262" y="6286"/>
                  </a:cubicBezTo>
                  <a:cubicBezTo>
                    <a:pt x="2688" y="6007"/>
                    <a:pt x="2180" y="5614"/>
                    <a:pt x="1770" y="5122"/>
                  </a:cubicBezTo>
                  <a:cubicBezTo>
                    <a:pt x="1508" y="4745"/>
                    <a:pt x="1295" y="4302"/>
                    <a:pt x="1164" y="3844"/>
                  </a:cubicBezTo>
                  <a:cubicBezTo>
                    <a:pt x="1016" y="3319"/>
                    <a:pt x="967" y="2762"/>
                    <a:pt x="1016" y="2204"/>
                  </a:cubicBezTo>
                  <a:cubicBezTo>
                    <a:pt x="1147" y="729"/>
                    <a:pt x="1967" y="188"/>
                    <a:pt x="2721" y="155"/>
                  </a:cubicBezTo>
                  <a:cubicBezTo>
                    <a:pt x="3065" y="155"/>
                    <a:pt x="3393" y="303"/>
                    <a:pt x="3655" y="549"/>
                  </a:cubicBezTo>
                  <a:cubicBezTo>
                    <a:pt x="4295" y="1106"/>
                    <a:pt x="3934" y="2040"/>
                    <a:pt x="3393" y="2270"/>
                  </a:cubicBezTo>
                  <a:cubicBezTo>
                    <a:pt x="3270" y="2331"/>
                    <a:pt x="3133" y="2365"/>
                    <a:pt x="2997" y="2365"/>
                  </a:cubicBezTo>
                  <a:cubicBezTo>
                    <a:pt x="2879" y="2365"/>
                    <a:pt x="2762" y="2340"/>
                    <a:pt x="2655" y="2286"/>
                  </a:cubicBezTo>
                  <a:cubicBezTo>
                    <a:pt x="2475" y="2188"/>
                    <a:pt x="2360" y="2024"/>
                    <a:pt x="2328" y="1827"/>
                  </a:cubicBezTo>
                  <a:cubicBezTo>
                    <a:pt x="2328" y="1730"/>
                    <a:pt x="2356" y="1707"/>
                    <a:pt x="2409" y="1707"/>
                  </a:cubicBezTo>
                  <a:cubicBezTo>
                    <a:pt x="2454" y="1707"/>
                    <a:pt x="2518" y="1724"/>
                    <a:pt x="2597" y="1724"/>
                  </a:cubicBezTo>
                  <a:cubicBezTo>
                    <a:pt x="2657" y="1724"/>
                    <a:pt x="2726" y="1714"/>
                    <a:pt x="2803" y="1680"/>
                  </a:cubicBezTo>
                  <a:cubicBezTo>
                    <a:pt x="3000" y="1565"/>
                    <a:pt x="3049" y="1286"/>
                    <a:pt x="2885" y="1123"/>
                  </a:cubicBezTo>
                  <a:cubicBezTo>
                    <a:pt x="2811" y="1049"/>
                    <a:pt x="2709" y="1008"/>
                    <a:pt x="2606" y="1008"/>
                  </a:cubicBezTo>
                  <a:cubicBezTo>
                    <a:pt x="2410" y="1008"/>
                    <a:pt x="2206" y="1151"/>
                    <a:pt x="2164" y="1483"/>
                  </a:cubicBezTo>
                  <a:cubicBezTo>
                    <a:pt x="2131" y="1729"/>
                    <a:pt x="2213" y="1975"/>
                    <a:pt x="2377" y="2139"/>
                  </a:cubicBezTo>
                  <a:cubicBezTo>
                    <a:pt x="2393" y="2172"/>
                    <a:pt x="2426" y="2188"/>
                    <a:pt x="2442" y="2204"/>
                  </a:cubicBezTo>
                  <a:lnTo>
                    <a:pt x="2508" y="2254"/>
                  </a:lnTo>
                  <a:lnTo>
                    <a:pt x="2557" y="2286"/>
                  </a:lnTo>
                  <a:lnTo>
                    <a:pt x="2590" y="2319"/>
                  </a:lnTo>
                  <a:lnTo>
                    <a:pt x="2623" y="2336"/>
                  </a:lnTo>
                  <a:cubicBezTo>
                    <a:pt x="2754" y="2401"/>
                    <a:pt x="2893" y="2434"/>
                    <a:pt x="3030" y="2434"/>
                  </a:cubicBezTo>
                  <a:cubicBezTo>
                    <a:pt x="3168" y="2434"/>
                    <a:pt x="3303" y="2401"/>
                    <a:pt x="3426" y="2336"/>
                  </a:cubicBezTo>
                  <a:cubicBezTo>
                    <a:pt x="4016" y="2139"/>
                    <a:pt x="4442" y="1073"/>
                    <a:pt x="3754" y="451"/>
                  </a:cubicBezTo>
                  <a:cubicBezTo>
                    <a:pt x="3483" y="149"/>
                    <a:pt x="3073" y="0"/>
                    <a:pt x="2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237700" y="1492700"/>
              <a:ext cx="226650" cy="157925"/>
            </a:xfrm>
            <a:custGeom>
              <a:avLst/>
              <a:gdLst/>
              <a:ahLst/>
              <a:cxnLst/>
              <a:rect l="l" t="t" r="r" b="b"/>
              <a:pathLst>
                <a:path w="9066" h="6317" extrusionOk="0">
                  <a:moveTo>
                    <a:pt x="7060" y="1"/>
                  </a:moveTo>
                  <a:cubicBezTo>
                    <a:pt x="6605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64" y="2320"/>
                  </a:cubicBezTo>
                  <a:lnTo>
                    <a:pt x="6197" y="2320"/>
                  </a:lnTo>
                  <a:lnTo>
                    <a:pt x="6278" y="2353"/>
                  </a:lnTo>
                  <a:lnTo>
                    <a:pt x="6377" y="2369"/>
                  </a:lnTo>
                  <a:cubicBezTo>
                    <a:pt x="6449" y="2391"/>
                    <a:pt x="6523" y="2401"/>
                    <a:pt x="6596" y="2401"/>
                  </a:cubicBezTo>
                  <a:cubicBezTo>
                    <a:pt x="6803" y="2401"/>
                    <a:pt x="7006" y="2318"/>
                    <a:pt x="7164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4" y="1212"/>
                    <a:pt x="6852" y="1222"/>
                  </a:cubicBezTo>
                  <a:cubicBezTo>
                    <a:pt x="6541" y="1320"/>
                    <a:pt x="6459" y="1714"/>
                    <a:pt x="6705" y="1845"/>
                  </a:cubicBezTo>
                  <a:cubicBezTo>
                    <a:pt x="6759" y="1875"/>
                    <a:pt x="6817" y="1890"/>
                    <a:pt x="6875" y="1890"/>
                  </a:cubicBezTo>
                  <a:cubicBezTo>
                    <a:pt x="6976" y="1890"/>
                    <a:pt x="7075" y="1846"/>
                    <a:pt x="7147" y="1763"/>
                  </a:cubicBezTo>
                  <a:lnTo>
                    <a:pt x="7147" y="1763"/>
                  </a:lnTo>
                  <a:cubicBezTo>
                    <a:pt x="7180" y="1911"/>
                    <a:pt x="7131" y="2074"/>
                    <a:pt x="7000" y="2156"/>
                  </a:cubicBezTo>
                  <a:cubicBezTo>
                    <a:pt x="6860" y="2261"/>
                    <a:pt x="6688" y="2316"/>
                    <a:pt x="6512" y="2316"/>
                  </a:cubicBezTo>
                  <a:cubicBezTo>
                    <a:pt x="6440" y="2316"/>
                    <a:pt x="6367" y="2307"/>
                    <a:pt x="6295" y="2288"/>
                  </a:cubicBezTo>
                  <a:cubicBezTo>
                    <a:pt x="6213" y="2271"/>
                    <a:pt x="6115" y="2222"/>
                    <a:pt x="6049" y="2173"/>
                  </a:cubicBezTo>
                  <a:cubicBezTo>
                    <a:pt x="5541" y="1763"/>
                    <a:pt x="5492" y="1009"/>
                    <a:pt x="5951" y="550"/>
                  </a:cubicBezTo>
                  <a:cubicBezTo>
                    <a:pt x="6204" y="249"/>
                    <a:pt x="6595" y="106"/>
                    <a:pt x="7010" y="106"/>
                  </a:cubicBezTo>
                  <a:cubicBezTo>
                    <a:pt x="7884" y="106"/>
                    <a:pt x="8862" y="739"/>
                    <a:pt x="8885" y="1861"/>
                  </a:cubicBezTo>
                  <a:cubicBezTo>
                    <a:pt x="8901" y="2665"/>
                    <a:pt x="8459" y="3419"/>
                    <a:pt x="7754" y="3796"/>
                  </a:cubicBezTo>
                  <a:lnTo>
                    <a:pt x="7688" y="3812"/>
                  </a:lnTo>
                  <a:cubicBezTo>
                    <a:pt x="7606" y="3845"/>
                    <a:pt x="7508" y="3877"/>
                    <a:pt x="7426" y="3894"/>
                  </a:cubicBezTo>
                  <a:cubicBezTo>
                    <a:pt x="7194" y="3949"/>
                    <a:pt x="6963" y="3973"/>
                    <a:pt x="6733" y="3973"/>
                  </a:cubicBezTo>
                  <a:cubicBezTo>
                    <a:pt x="5150" y="3973"/>
                    <a:pt x="3620" y="2834"/>
                    <a:pt x="2282" y="2834"/>
                  </a:cubicBezTo>
                  <a:cubicBezTo>
                    <a:pt x="2137" y="2834"/>
                    <a:pt x="1994" y="2848"/>
                    <a:pt x="1853" y="2878"/>
                  </a:cubicBezTo>
                  <a:cubicBezTo>
                    <a:pt x="591" y="3156"/>
                    <a:pt x="230" y="4041"/>
                    <a:pt x="132" y="4582"/>
                  </a:cubicBezTo>
                  <a:cubicBezTo>
                    <a:pt x="1" y="5140"/>
                    <a:pt x="99" y="5730"/>
                    <a:pt x="542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2"/>
                  </a:cubicBezTo>
                  <a:cubicBezTo>
                    <a:pt x="2640" y="5222"/>
                    <a:pt x="2345" y="4517"/>
                    <a:pt x="1853" y="4402"/>
                  </a:cubicBezTo>
                  <a:cubicBezTo>
                    <a:pt x="1753" y="4358"/>
                    <a:pt x="1650" y="4337"/>
                    <a:pt x="1549" y="4337"/>
                  </a:cubicBezTo>
                  <a:cubicBezTo>
                    <a:pt x="1238" y="4337"/>
                    <a:pt x="948" y="4535"/>
                    <a:pt x="837" y="4845"/>
                  </a:cubicBezTo>
                  <a:cubicBezTo>
                    <a:pt x="787" y="4959"/>
                    <a:pt x="787" y="5090"/>
                    <a:pt x="804" y="5222"/>
                  </a:cubicBezTo>
                  <a:lnTo>
                    <a:pt x="804" y="5238"/>
                  </a:lnTo>
                  <a:cubicBezTo>
                    <a:pt x="820" y="5254"/>
                    <a:pt x="820" y="5254"/>
                    <a:pt x="820" y="5271"/>
                  </a:cubicBezTo>
                  <a:cubicBezTo>
                    <a:pt x="820" y="5287"/>
                    <a:pt x="820" y="5287"/>
                    <a:pt x="820" y="5304"/>
                  </a:cubicBezTo>
                  <a:cubicBezTo>
                    <a:pt x="894" y="5525"/>
                    <a:pt x="1106" y="5663"/>
                    <a:pt x="1325" y="5663"/>
                  </a:cubicBezTo>
                  <a:cubicBezTo>
                    <a:pt x="1398" y="5663"/>
                    <a:pt x="1472" y="5648"/>
                    <a:pt x="1541" y="5615"/>
                  </a:cubicBezTo>
                  <a:cubicBezTo>
                    <a:pt x="1888" y="5473"/>
                    <a:pt x="1781" y="4924"/>
                    <a:pt x="1438" y="4924"/>
                  </a:cubicBezTo>
                  <a:cubicBezTo>
                    <a:pt x="1423" y="4924"/>
                    <a:pt x="1409" y="4925"/>
                    <a:pt x="1394" y="4927"/>
                  </a:cubicBezTo>
                  <a:cubicBezTo>
                    <a:pt x="1033" y="4959"/>
                    <a:pt x="1099" y="5320"/>
                    <a:pt x="1050" y="5385"/>
                  </a:cubicBezTo>
                  <a:cubicBezTo>
                    <a:pt x="1037" y="5398"/>
                    <a:pt x="1023" y="5404"/>
                    <a:pt x="1010" y="5404"/>
                  </a:cubicBezTo>
                  <a:cubicBezTo>
                    <a:pt x="955" y="5404"/>
                    <a:pt x="899" y="5314"/>
                    <a:pt x="886" y="5287"/>
                  </a:cubicBezTo>
                  <a:cubicBezTo>
                    <a:pt x="820" y="5090"/>
                    <a:pt x="837" y="4894"/>
                    <a:pt x="919" y="4713"/>
                  </a:cubicBezTo>
                  <a:cubicBezTo>
                    <a:pt x="1069" y="4504"/>
                    <a:pt x="1303" y="4394"/>
                    <a:pt x="1542" y="4394"/>
                  </a:cubicBezTo>
                  <a:cubicBezTo>
                    <a:pt x="1641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13"/>
                  </a:cubicBezTo>
                  <a:cubicBezTo>
                    <a:pt x="2069" y="6025"/>
                    <a:pt x="1687" y="6207"/>
                    <a:pt x="1298" y="6207"/>
                  </a:cubicBezTo>
                  <a:cubicBezTo>
                    <a:pt x="1052" y="6207"/>
                    <a:pt x="804" y="6134"/>
                    <a:pt x="607" y="5976"/>
                  </a:cubicBezTo>
                  <a:cubicBezTo>
                    <a:pt x="99" y="5549"/>
                    <a:pt x="99" y="4631"/>
                    <a:pt x="542" y="4058"/>
                  </a:cubicBezTo>
                  <a:cubicBezTo>
                    <a:pt x="887" y="3576"/>
                    <a:pt x="1466" y="3346"/>
                    <a:pt x="2081" y="3346"/>
                  </a:cubicBezTo>
                  <a:cubicBezTo>
                    <a:pt x="2282" y="3346"/>
                    <a:pt x="2487" y="3370"/>
                    <a:pt x="2689" y="3419"/>
                  </a:cubicBezTo>
                  <a:cubicBezTo>
                    <a:pt x="3492" y="3615"/>
                    <a:pt x="4328" y="3959"/>
                    <a:pt x="5197" y="4189"/>
                  </a:cubicBezTo>
                  <a:cubicBezTo>
                    <a:pt x="5531" y="4256"/>
                    <a:pt x="5871" y="4293"/>
                    <a:pt x="6208" y="4293"/>
                  </a:cubicBezTo>
                  <a:cubicBezTo>
                    <a:pt x="6780" y="4293"/>
                    <a:pt x="7340" y="4185"/>
                    <a:pt x="7836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238125" y="1628550"/>
              <a:ext cx="77050" cy="154525"/>
            </a:xfrm>
            <a:custGeom>
              <a:avLst/>
              <a:gdLst/>
              <a:ahLst/>
              <a:cxnLst/>
              <a:rect l="l" t="t" r="r" b="b"/>
              <a:pathLst>
                <a:path w="3082" h="6181" extrusionOk="0">
                  <a:moveTo>
                    <a:pt x="0" y="1"/>
                  </a:moveTo>
                  <a:lnTo>
                    <a:pt x="0" y="6180"/>
                  </a:lnTo>
                  <a:cubicBezTo>
                    <a:pt x="0" y="6180"/>
                    <a:pt x="443" y="4803"/>
                    <a:pt x="803" y="4262"/>
                  </a:cubicBezTo>
                  <a:cubicBezTo>
                    <a:pt x="1082" y="3853"/>
                    <a:pt x="1049" y="3312"/>
                    <a:pt x="705" y="2951"/>
                  </a:cubicBezTo>
                  <a:cubicBezTo>
                    <a:pt x="475" y="2656"/>
                    <a:pt x="541" y="2345"/>
                    <a:pt x="705" y="2312"/>
                  </a:cubicBezTo>
                  <a:cubicBezTo>
                    <a:pt x="716" y="2310"/>
                    <a:pt x="727" y="2308"/>
                    <a:pt x="738" y="2308"/>
                  </a:cubicBezTo>
                  <a:cubicBezTo>
                    <a:pt x="878" y="2308"/>
                    <a:pt x="935" y="2504"/>
                    <a:pt x="951" y="2656"/>
                  </a:cubicBezTo>
                  <a:cubicBezTo>
                    <a:pt x="967" y="2820"/>
                    <a:pt x="885" y="3377"/>
                    <a:pt x="1721" y="3689"/>
                  </a:cubicBezTo>
                  <a:cubicBezTo>
                    <a:pt x="1855" y="3737"/>
                    <a:pt x="1982" y="3757"/>
                    <a:pt x="2100" y="3757"/>
                  </a:cubicBezTo>
                  <a:cubicBezTo>
                    <a:pt x="2703" y="3757"/>
                    <a:pt x="3082" y="3230"/>
                    <a:pt x="3082" y="3230"/>
                  </a:cubicBezTo>
                  <a:lnTo>
                    <a:pt x="3082" y="3230"/>
                  </a:lnTo>
                  <a:cubicBezTo>
                    <a:pt x="3055" y="3235"/>
                    <a:pt x="3030" y="3238"/>
                    <a:pt x="3005" y="3238"/>
                  </a:cubicBezTo>
                  <a:cubicBezTo>
                    <a:pt x="2736" y="3238"/>
                    <a:pt x="2554" y="2911"/>
                    <a:pt x="2524" y="2295"/>
                  </a:cubicBezTo>
                  <a:cubicBezTo>
                    <a:pt x="2491" y="1640"/>
                    <a:pt x="1901" y="1509"/>
                    <a:pt x="1033" y="1394"/>
                  </a:cubicBezTo>
                  <a:cubicBezTo>
                    <a:pt x="164" y="1263"/>
                    <a:pt x="82" y="361"/>
                    <a:pt x="82" y="361"/>
                  </a:cubicBezTo>
                  <a:cubicBezTo>
                    <a:pt x="66" y="247"/>
                    <a:pt x="33" y="115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264350" y="1582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77" y="2921"/>
                    <a:pt x="2737" y="3085"/>
                  </a:cubicBezTo>
                  <a:cubicBezTo>
                    <a:pt x="3098" y="3249"/>
                    <a:pt x="2901" y="3708"/>
                    <a:pt x="2901" y="3708"/>
                  </a:cubicBezTo>
                  <a:cubicBezTo>
                    <a:pt x="4245" y="2888"/>
                    <a:pt x="3393" y="1938"/>
                    <a:pt x="3164" y="1675"/>
                  </a:cubicBezTo>
                  <a:cubicBezTo>
                    <a:pt x="2974" y="1446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55" y="1380"/>
                    <a:pt x="3278" y="1872"/>
                    <a:pt x="3950" y="2315"/>
                  </a:cubicBezTo>
                  <a:cubicBezTo>
                    <a:pt x="4118" y="2421"/>
                    <a:pt x="4276" y="2461"/>
                    <a:pt x="4418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60" y="2102"/>
                    <a:pt x="4964" y="1575"/>
                    <a:pt x="4786" y="1429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2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8" y="1374"/>
                    <a:pt x="3967" y="1324"/>
                    <a:pt x="4032" y="1233"/>
                  </a:cubicBezTo>
                  <a:cubicBezTo>
                    <a:pt x="4068" y="1183"/>
                    <a:pt x="4108" y="1165"/>
                    <a:pt x="4161" y="1165"/>
                  </a:cubicBezTo>
                  <a:cubicBezTo>
                    <a:pt x="4300" y="1165"/>
                    <a:pt x="4532" y="1295"/>
                    <a:pt x="5032" y="1331"/>
                  </a:cubicBezTo>
                  <a:cubicBezTo>
                    <a:pt x="5068" y="1334"/>
                    <a:pt x="5103" y="1335"/>
                    <a:pt x="5138" y="1335"/>
                  </a:cubicBezTo>
                  <a:cubicBezTo>
                    <a:pt x="5903" y="1335"/>
                    <a:pt x="6458" y="676"/>
                    <a:pt x="6458" y="675"/>
                  </a:cubicBezTo>
                  <a:lnTo>
                    <a:pt x="6458" y="675"/>
                  </a:lnTo>
                  <a:cubicBezTo>
                    <a:pt x="5999" y="931"/>
                    <a:pt x="5513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306125" y="1490500"/>
              <a:ext cx="90200" cy="63100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2507" y="1"/>
                  </a:moveTo>
                  <a:cubicBezTo>
                    <a:pt x="1920" y="1"/>
                    <a:pt x="1244" y="126"/>
                    <a:pt x="870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62"/>
                    <a:pt x="1394" y="2162"/>
                  </a:cubicBezTo>
                  <a:cubicBezTo>
                    <a:pt x="2427" y="2146"/>
                    <a:pt x="2296" y="1490"/>
                    <a:pt x="2263" y="1261"/>
                  </a:cubicBezTo>
                  <a:cubicBezTo>
                    <a:pt x="2181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374975" y="142367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1001" y="738"/>
                  </a:cubicBezTo>
                  <a:cubicBezTo>
                    <a:pt x="640" y="934"/>
                    <a:pt x="1" y="1344"/>
                    <a:pt x="263" y="2016"/>
                  </a:cubicBezTo>
                  <a:cubicBezTo>
                    <a:pt x="509" y="2688"/>
                    <a:pt x="1673" y="2426"/>
                    <a:pt x="2263" y="2606"/>
                  </a:cubicBezTo>
                  <a:cubicBezTo>
                    <a:pt x="2263" y="2606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436050" y="1453175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28"/>
                    <a:pt x="541" y="1607"/>
                    <a:pt x="1098" y="2475"/>
                  </a:cubicBezTo>
                  <a:cubicBezTo>
                    <a:pt x="1656" y="3344"/>
                    <a:pt x="1049" y="4295"/>
                    <a:pt x="1049" y="4295"/>
                  </a:cubicBezTo>
                  <a:cubicBezTo>
                    <a:pt x="1459" y="4032"/>
                    <a:pt x="1803" y="3344"/>
                    <a:pt x="2491" y="2918"/>
                  </a:cubicBezTo>
                  <a:cubicBezTo>
                    <a:pt x="3196" y="2475"/>
                    <a:pt x="2901" y="1574"/>
                    <a:pt x="2901" y="1574"/>
                  </a:cubicBezTo>
                  <a:lnTo>
                    <a:pt x="2901" y="1574"/>
                  </a:lnTo>
                  <a:cubicBezTo>
                    <a:pt x="2863" y="1687"/>
                    <a:pt x="2767" y="1733"/>
                    <a:pt x="2613" y="1733"/>
                  </a:cubicBezTo>
                  <a:cubicBezTo>
                    <a:pt x="2567" y="1733"/>
                    <a:pt x="2515" y="1729"/>
                    <a:pt x="2459" y="1721"/>
                  </a:cubicBezTo>
                  <a:cubicBezTo>
                    <a:pt x="2429" y="1714"/>
                    <a:pt x="2400" y="1711"/>
                    <a:pt x="2372" y="1711"/>
                  </a:cubicBezTo>
                  <a:cubicBezTo>
                    <a:pt x="2135" y="1711"/>
                    <a:pt x="1961" y="1946"/>
                    <a:pt x="2049" y="2180"/>
                  </a:cubicBezTo>
                  <a:cubicBezTo>
                    <a:pt x="2117" y="2343"/>
                    <a:pt x="1983" y="2516"/>
                    <a:pt x="1824" y="2516"/>
                  </a:cubicBezTo>
                  <a:cubicBezTo>
                    <a:pt x="1790" y="2516"/>
                    <a:pt x="1755" y="2509"/>
                    <a:pt x="1721" y="2492"/>
                  </a:cubicBezTo>
                  <a:cubicBezTo>
                    <a:pt x="1557" y="2426"/>
                    <a:pt x="1557" y="2049"/>
                    <a:pt x="1787" y="1869"/>
                  </a:cubicBezTo>
                  <a:cubicBezTo>
                    <a:pt x="2000" y="1688"/>
                    <a:pt x="2147" y="1295"/>
                    <a:pt x="1951" y="672"/>
                  </a:cubicBezTo>
                  <a:cubicBezTo>
                    <a:pt x="1810" y="200"/>
                    <a:pt x="1342" y="96"/>
                    <a:pt x="1018" y="96"/>
                  </a:cubicBezTo>
                  <a:cubicBezTo>
                    <a:pt x="926" y="96"/>
                    <a:pt x="845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443425" y="14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418425" y="1294475"/>
              <a:ext cx="202450" cy="202150"/>
            </a:xfrm>
            <a:custGeom>
              <a:avLst/>
              <a:gdLst/>
              <a:ahLst/>
              <a:cxnLst/>
              <a:rect l="l" t="t" r="r" b="b"/>
              <a:pathLst>
                <a:path w="8098" h="8086" extrusionOk="0">
                  <a:moveTo>
                    <a:pt x="5716" y="1"/>
                  </a:moveTo>
                  <a:cubicBezTo>
                    <a:pt x="5207" y="1"/>
                    <a:pt x="4711" y="178"/>
                    <a:pt x="4409" y="562"/>
                  </a:cubicBezTo>
                  <a:cubicBezTo>
                    <a:pt x="4114" y="988"/>
                    <a:pt x="4065" y="1562"/>
                    <a:pt x="4295" y="2037"/>
                  </a:cubicBezTo>
                  <a:cubicBezTo>
                    <a:pt x="4502" y="2444"/>
                    <a:pt x="4838" y="2591"/>
                    <a:pt x="5167" y="2591"/>
                  </a:cubicBezTo>
                  <a:cubicBezTo>
                    <a:pt x="5515" y="2591"/>
                    <a:pt x="5855" y="2428"/>
                    <a:pt x="6032" y="2234"/>
                  </a:cubicBezTo>
                  <a:cubicBezTo>
                    <a:pt x="6212" y="2037"/>
                    <a:pt x="6294" y="1759"/>
                    <a:pt x="6229" y="1496"/>
                  </a:cubicBezTo>
                  <a:cubicBezTo>
                    <a:pt x="6180" y="1164"/>
                    <a:pt x="5945" y="1024"/>
                    <a:pt x="5735" y="1024"/>
                  </a:cubicBezTo>
                  <a:cubicBezTo>
                    <a:pt x="5593" y="1024"/>
                    <a:pt x="5462" y="1089"/>
                    <a:pt x="5409" y="1201"/>
                  </a:cubicBezTo>
                  <a:cubicBezTo>
                    <a:pt x="5262" y="1496"/>
                    <a:pt x="5327" y="1841"/>
                    <a:pt x="5737" y="1906"/>
                  </a:cubicBezTo>
                  <a:cubicBezTo>
                    <a:pt x="6098" y="1972"/>
                    <a:pt x="5901" y="2398"/>
                    <a:pt x="5475" y="2513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0" y="2543"/>
                    <a:pt x="4524" y="2337"/>
                    <a:pt x="4377" y="1988"/>
                  </a:cubicBezTo>
                  <a:cubicBezTo>
                    <a:pt x="4180" y="1546"/>
                    <a:pt x="4229" y="1037"/>
                    <a:pt x="4508" y="644"/>
                  </a:cubicBezTo>
                  <a:cubicBezTo>
                    <a:pt x="4781" y="303"/>
                    <a:pt x="5248" y="132"/>
                    <a:pt x="5718" y="132"/>
                  </a:cubicBezTo>
                  <a:cubicBezTo>
                    <a:pt x="5812" y="132"/>
                    <a:pt x="5907" y="139"/>
                    <a:pt x="5999" y="152"/>
                  </a:cubicBezTo>
                  <a:cubicBezTo>
                    <a:pt x="7212" y="300"/>
                    <a:pt x="7901" y="1988"/>
                    <a:pt x="7180" y="3136"/>
                  </a:cubicBezTo>
                  <a:cubicBezTo>
                    <a:pt x="6950" y="3512"/>
                    <a:pt x="6622" y="3808"/>
                    <a:pt x="6229" y="3988"/>
                  </a:cubicBezTo>
                  <a:cubicBezTo>
                    <a:pt x="5825" y="4157"/>
                    <a:pt x="5368" y="4240"/>
                    <a:pt x="4832" y="4240"/>
                  </a:cubicBezTo>
                  <a:cubicBezTo>
                    <a:pt x="4432" y="4240"/>
                    <a:pt x="3989" y="4194"/>
                    <a:pt x="3492" y="4103"/>
                  </a:cubicBezTo>
                  <a:cubicBezTo>
                    <a:pt x="3185" y="4041"/>
                    <a:pt x="2886" y="4011"/>
                    <a:pt x="2599" y="4011"/>
                  </a:cubicBezTo>
                  <a:cubicBezTo>
                    <a:pt x="1277" y="4011"/>
                    <a:pt x="239" y="4664"/>
                    <a:pt x="131" y="5971"/>
                  </a:cubicBezTo>
                  <a:cubicBezTo>
                    <a:pt x="0" y="7578"/>
                    <a:pt x="1033" y="8086"/>
                    <a:pt x="1033" y="8086"/>
                  </a:cubicBezTo>
                  <a:lnTo>
                    <a:pt x="1000" y="8053"/>
                  </a:lnTo>
                  <a:cubicBezTo>
                    <a:pt x="443" y="7414"/>
                    <a:pt x="590" y="6217"/>
                    <a:pt x="590" y="6217"/>
                  </a:cubicBezTo>
                  <a:cubicBezTo>
                    <a:pt x="689" y="5709"/>
                    <a:pt x="951" y="5234"/>
                    <a:pt x="1344" y="4889"/>
                  </a:cubicBezTo>
                  <a:cubicBezTo>
                    <a:pt x="1937" y="4450"/>
                    <a:pt x="2688" y="4367"/>
                    <a:pt x="3171" y="4367"/>
                  </a:cubicBezTo>
                  <a:cubicBezTo>
                    <a:pt x="3462" y="4367"/>
                    <a:pt x="3655" y="4398"/>
                    <a:pt x="3655" y="4398"/>
                  </a:cubicBezTo>
                  <a:cubicBezTo>
                    <a:pt x="3901" y="4430"/>
                    <a:pt x="4147" y="4447"/>
                    <a:pt x="4360" y="4463"/>
                  </a:cubicBezTo>
                  <a:cubicBezTo>
                    <a:pt x="4461" y="4470"/>
                    <a:pt x="4564" y="4473"/>
                    <a:pt x="4669" y="4473"/>
                  </a:cubicBezTo>
                  <a:cubicBezTo>
                    <a:pt x="5634" y="4473"/>
                    <a:pt x="6721" y="4180"/>
                    <a:pt x="7327" y="3234"/>
                  </a:cubicBezTo>
                  <a:cubicBezTo>
                    <a:pt x="8098" y="1972"/>
                    <a:pt x="7343" y="152"/>
                    <a:pt x="6016" y="21"/>
                  </a:cubicBezTo>
                  <a:cubicBezTo>
                    <a:pt x="5916" y="8"/>
                    <a:pt x="5816" y="1"/>
                    <a:pt x="57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471700" y="1410475"/>
              <a:ext cx="116800" cy="59525"/>
            </a:xfrm>
            <a:custGeom>
              <a:avLst/>
              <a:gdLst/>
              <a:ahLst/>
              <a:cxnLst/>
              <a:rect l="l" t="t" r="r" b="b"/>
              <a:pathLst>
                <a:path w="4672" h="2381" extrusionOk="0">
                  <a:moveTo>
                    <a:pt x="1089" y="1"/>
                  </a:moveTo>
                  <a:cubicBezTo>
                    <a:pt x="400" y="1"/>
                    <a:pt x="0" y="233"/>
                    <a:pt x="0" y="233"/>
                  </a:cubicBezTo>
                  <a:cubicBezTo>
                    <a:pt x="92" y="214"/>
                    <a:pt x="181" y="204"/>
                    <a:pt x="264" y="204"/>
                  </a:cubicBezTo>
                  <a:cubicBezTo>
                    <a:pt x="742" y="204"/>
                    <a:pt x="1048" y="512"/>
                    <a:pt x="951" y="987"/>
                  </a:cubicBezTo>
                  <a:cubicBezTo>
                    <a:pt x="820" y="1413"/>
                    <a:pt x="967" y="1856"/>
                    <a:pt x="1328" y="2118"/>
                  </a:cubicBezTo>
                  <a:cubicBezTo>
                    <a:pt x="1656" y="2380"/>
                    <a:pt x="2557" y="2380"/>
                    <a:pt x="2557" y="2380"/>
                  </a:cubicBezTo>
                  <a:cubicBezTo>
                    <a:pt x="2295" y="2233"/>
                    <a:pt x="2541" y="1872"/>
                    <a:pt x="2705" y="1446"/>
                  </a:cubicBezTo>
                  <a:cubicBezTo>
                    <a:pt x="2861" y="1025"/>
                    <a:pt x="2438" y="871"/>
                    <a:pt x="2241" y="871"/>
                  </a:cubicBezTo>
                  <a:cubicBezTo>
                    <a:pt x="2231" y="871"/>
                    <a:pt x="2222" y="871"/>
                    <a:pt x="2213" y="872"/>
                  </a:cubicBezTo>
                  <a:cubicBezTo>
                    <a:pt x="2117" y="890"/>
                    <a:pt x="2044" y="907"/>
                    <a:pt x="1976" y="907"/>
                  </a:cubicBezTo>
                  <a:cubicBezTo>
                    <a:pt x="1918" y="907"/>
                    <a:pt x="1864" y="894"/>
                    <a:pt x="1803" y="856"/>
                  </a:cubicBezTo>
                  <a:cubicBezTo>
                    <a:pt x="1699" y="791"/>
                    <a:pt x="1740" y="579"/>
                    <a:pt x="2002" y="579"/>
                  </a:cubicBezTo>
                  <a:cubicBezTo>
                    <a:pt x="2068" y="579"/>
                    <a:pt x="2149" y="593"/>
                    <a:pt x="2246" y="626"/>
                  </a:cubicBezTo>
                  <a:cubicBezTo>
                    <a:pt x="2721" y="774"/>
                    <a:pt x="2590" y="1233"/>
                    <a:pt x="3311" y="1380"/>
                  </a:cubicBezTo>
                  <a:cubicBezTo>
                    <a:pt x="3368" y="1392"/>
                    <a:pt x="3422" y="1397"/>
                    <a:pt x="3473" y="1397"/>
                  </a:cubicBezTo>
                  <a:cubicBezTo>
                    <a:pt x="4074" y="1397"/>
                    <a:pt x="4219" y="649"/>
                    <a:pt x="4295" y="528"/>
                  </a:cubicBezTo>
                  <a:cubicBezTo>
                    <a:pt x="4409" y="397"/>
                    <a:pt x="4540" y="266"/>
                    <a:pt x="4672" y="151"/>
                  </a:cubicBezTo>
                  <a:lnTo>
                    <a:pt x="4672" y="151"/>
                  </a:lnTo>
                  <a:cubicBezTo>
                    <a:pt x="4462" y="275"/>
                    <a:pt x="4086" y="393"/>
                    <a:pt x="3547" y="393"/>
                  </a:cubicBezTo>
                  <a:cubicBezTo>
                    <a:pt x="3159" y="393"/>
                    <a:pt x="2687" y="332"/>
                    <a:pt x="2131" y="167"/>
                  </a:cubicBezTo>
                  <a:cubicBezTo>
                    <a:pt x="1736" y="44"/>
                    <a:pt x="1386" y="1"/>
                    <a:pt x="10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479075" y="1301150"/>
              <a:ext cx="80325" cy="84100"/>
            </a:xfrm>
            <a:custGeom>
              <a:avLst/>
              <a:gdLst/>
              <a:ahLst/>
              <a:cxnLst/>
              <a:rect l="l" t="t" r="r" b="b"/>
              <a:pathLst>
                <a:path w="3213" h="3364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38"/>
                    <a:pt x="705" y="1344"/>
                  </a:cubicBezTo>
                  <a:cubicBezTo>
                    <a:pt x="0" y="1967"/>
                    <a:pt x="197" y="2426"/>
                    <a:pt x="344" y="2688"/>
                  </a:cubicBezTo>
                  <a:cubicBezTo>
                    <a:pt x="459" y="2819"/>
                    <a:pt x="426" y="3000"/>
                    <a:pt x="295" y="3098"/>
                  </a:cubicBezTo>
                  <a:cubicBezTo>
                    <a:pt x="1393" y="2983"/>
                    <a:pt x="1229" y="2344"/>
                    <a:pt x="1164" y="2147"/>
                  </a:cubicBezTo>
                  <a:cubicBezTo>
                    <a:pt x="1098" y="1951"/>
                    <a:pt x="1131" y="1852"/>
                    <a:pt x="1246" y="1852"/>
                  </a:cubicBezTo>
                  <a:cubicBezTo>
                    <a:pt x="1344" y="1852"/>
                    <a:pt x="1344" y="2082"/>
                    <a:pt x="1328" y="2360"/>
                  </a:cubicBezTo>
                  <a:cubicBezTo>
                    <a:pt x="1328" y="2639"/>
                    <a:pt x="1262" y="3295"/>
                    <a:pt x="2115" y="3360"/>
                  </a:cubicBezTo>
                  <a:cubicBezTo>
                    <a:pt x="2146" y="3363"/>
                    <a:pt x="2176" y="3364"/>
                    <a:pt x="2205" y="3364"/>
                  </a:cubicBezTo>
                  <a:cubicBezTo>
                    <a:pt x="2984" y="3364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88" y="2592"/>
                    <a:pt x="2937" y="2617"/>
                    <a:pt x="2777" y="2617"/>
                  </a:cubicBezTo>
                  <a:cubicBezTo>
                    <a:pt x="2327" y="2617"/>
                    <a:pt x="1803" y="2417"/>
                    <a:pt x="1574" y="1656"/>
                  </a:cubicBezTo>
                  <a:cubicBezTo>
                    <a:pt x="1377" y="1082"/>
                    <a:pt x="1508" y="443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593800" y="1181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37" y="3286"/>
                    <a:pt x="984" y="5171"/>
                  </a:cubicBezTo>
                  <a:cubicBezTo>
                    <a:pt x="1115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4008"/>
                  </a:cubicBezTo>
                  <a:cubicBezTo>
                    <a:pt x="1066" y="2631"/>
                    <a:pt x="1083" y="1369"/>
                    <a:pt x="1345" y="1106"/>
                  </a:cubicBezTo>
                  <a:cubicBezTo>
                    <a:pt x="1607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548325" y="1156625"/>
              <a:ext cx="213525" cy="254350"/>
            </a:xfrm>
            <a:custGeom>
              <a:avLst/>
              <a:gdLst/>
              <a:ahLst/>
              <a:cxnLst/>
              <a:rect l="l" t="t" r="r" b="b"/>
              <a:pathLst>
                <a:path w="8541" h="10174" extrusionOk="0">
                  <a:moveTo>
                    <a:pt x="6296" y="0"/>
                  </a:moveTo>
                  <a:cubicBezTo>
                    <a:pt x="6090" y="0"/>
                    <a:pt x="5880" y="25"/>
                    <a:pt x="5672" y="77"/>
                  </a:cubicBezTo>
                  <a:cubicBezTo>
                    <a:pt x="4475" y="323"/>
                    <a:pt x="3721" y="1585"/>
                    <a:pt x="3492" y="2847"/>
                  </a:cubicBezTo>
                  <a:cubicBezTo>
                    <a:pt x="3246" y="4142"/>
                    <a:pt x="3492" y="5371"/>
                    <a:pt x="3442" y="6486"/>
                  </a:cubicBezTo>
                  <a:cubicBezTo>
                    <a:pt x="3508" y="7469"/>
                    <a:pt x="3131" y="8436"/>
                    <a:pt x="2443" y="9125"/>
                  </a:cubicBezTo>
                  <a:cubicBezTo>
                    <a:pt x="1770" y="9748"/>
                    <a:pt x="902" y="10108"/>
                    <a:pt x="0" y="10174"/>
                  </a:cubicBezTo>
                  <a:cubicBezTo>
                    <a:pt x="918" y="10141"/>
                    <a:pt x="1803" y="9797"/>
                    <a:pt x="2492" y="9190"/>
                  </a:cubicBezTo>
                  <a:cubicBezTo>
                    <a:pt x="3229" y="8486"/>
                    <a:pt x="3639" y="7502"/>
                    <a:pt x="3590" y="6469"/>
                  </a:cubicBezTo>
                  <a:cubicBezTo>
                    <a:pt x="3656" y="5355"/>
                    <a:pt x="3410" y="4109"/>
                    <a:pt x="3656" y="2863"/>
                  </a:cubicBezTo>
                  <a:cubicBezTo>
                    <a:pt x="3901" y="1618"/>
                    <a:pt x="4606" y="454"/>
                    <a:pt x="5704" y="208"/>
                  </a:cubicBezTo>
                  <a:cubicBezTo>
                    <a:pt x="5836" y="175"/>
                    <a:pt x="5967" y="142"/>
                    <a:pt x="6098" y="142"/>
                  </a:cubicBezTo>
                  <a:cubicBezTo>
                    <a:pt x="6139" y="139"/>
                    <a:pt x="6180" y="138"/>
                    <a:pt x="6220" y="138"/>
                  </a:cubicBezTo>
                  <a:cubicBezTo>
                    <a:pt x="6621" y="138"/>
                    <a:pt x="7015" y="281"/>
                    <a:pt x="7327" y="519"/>
                  </a:cubicBezTo>
                  <a:cubicBezTo>
                    <a:pt x="8048" y="1093"/>
                    <a:pt x="7966" y="2339"/>
                    <a:pt x="7540" y="2716"/>
                  </a:cubicBezTo>
                  <a:cubicBezTo>
                    <a:pt x="7336" y="2899"/>
                    <a:pt x="7113" y="2973"/>
                    <a:pt x="6916" y="2973"/>
                  </a:cubicBezTo>
                  <a:cubicBezTo>
                    <a:pt x="6656" y="2973"/>
                    <a:pt x="6442" y="2844"/>
                    <a:pt x="6376" y="2667"/>
                  </a:cubicBezTo>
                  <a:lnTo>
                    <a:pt x="6376" y="2667"/>
                  </a:lnTo>
                  <a:cubicBezTo>
                    <a:pt x="6376" y="2667"/>
                    <a:pt x="6413" y="2672"/>
                    <a:pt x="6467" y="2672"/>
                  </a:cubicBezTo>
                  <a:cubicBezTo>
                    <a:pt x="6603" y="2672"/>
                    <a:pt x="6852" y="2639"/>
                    <a:pt x="6934" y="2404"/>
                  </a:cubicBezTo>
                  <a:cubicBezTo>
                    <a:pt x="7049" y="2093"/>
                    <a:pt x="6868" y="1749"/>
                    <a:pt x="6540" y="1683"/>
                  </a:cubicBezTo>
                  <a:cubicBezTo>
                    <a:pt x="6483" y="1667"/>
                    <a:pt x="6426" y="1659"/>
                    <a:pt x="6372" y="1659"/>
                  </a:cubicBezTo>
                  <a:cubicBezTo>
                    <a:pt x="5988" y="1659"/>
                    <a:pt x="5692" y="2036"/>
                    <a:pt x="5836" y="2437"/>
                  </a:cubicBezTo>
                  <a:cubicBezTo>
                    <a:pt x="5925" y="2817"/>
                    <a:pt x="6441" y="3105"/>
                    <a:pt x="6983" y="3105"/>
                  </a:cubicBezTo>
                  <a:cubicBezTo>
                    <a:pt x="7237" y="3105"/>
                    <a:pt x="7496" y="3042"/>
                    <a:pt x="7721" y="2896"/>
                  </a:cubicBezTo>
                  <a:cubicBezTo>
                    <a:pt x="8130" y="2667"/>
                    <a:pt x="8540" y="1962"/>
                    <a:pt x="8245" y="1175"/>
                  </a:cubicBezTo>
                  <a:cubicBezTo>
                    <a:pt x="8018" y="468"/>
                    <a:pt x="7195" y="0"/>
                    <a:pt x="6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649525" y="1192325"/>
              <a:ext cx="62725" cy="52600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607" y="91"/>
                    <a:pt x="624" y="272"/>
                    <a:pt x="542" y="386"/>
                  </a:cubicBezTo>
                  <a:cubicBezTo>
                    <a:pt x="394" y="616"/>
                    <a:pt x="1" y="1304"/>
                    <a:pt x="558" y="1862"/>
                  </a:cubicBezTo>
                  <a:cubicBezTo>
                    <a:pt x="738" y="2041"/>
                    <a:pt x="991" y="2103"/>
                    <a:pt x="1257" y="2103"/>
                  </a:cubicBezTo>
                  <a:cubicBezTo>
                    <a:pt x="1792" y="2103"/>
                    <a:pt x="2377" y="1851"/>
                    <a:pt x="2509" y="1796"/>
                  </a:cubicBezTo>
                  <a:lnTo>
                    <a:pt x="2509" y="1796"/>
                  </a:lnTo>
                  <a:cubicBezTo>
                    <a:pt x="2509" y="1796"/>
                    <a:pt x="2476" y="1800"/>
                    <a:pt x="2424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74" y="390"/>
                    <a:pt x="1174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652400" y="1195825"/>
              <a:ext cx="120925" cy="136900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49"/>
                    <a:pt x="1902" y="1771"/>
                    <a:pt x="1001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57"/>
                  </a:cubicBezTo>
                  <a:cubicBezTo>
                    <a:pt x="460" y="3924"/>
                    <a:pt x="532" y="3188"/>
                    <a:pt x="733" y="3188"/>
                  </a:cubicBezTo>
                  <a:cubicBezTo>
                    <a:pt x="745" y="3188"/>
                    <a:pt x="758" y="3191"/>
                    <a:pt x="771" y="3197"/>
                  </a:cubicBezTo>
                  <a:cubicBezTo>
                    <a:pt x="1001" y="3312"/>
                    <a:pt x="804" y="3557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5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28"/>
                    <a:pt x="2541" y="2558"/>
                    <a:pt x="2427" y="2607"/>
                  </a:cubicBezTo>
                  <a:cubicBezTo>
                    <a:pt x="2230" y="2721"/>
                    <a:pt x="2197" y="2984"/>
                    <a:pt x="2361" y="3131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739275" y="115722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4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805650" y="11567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1" y="1"/>
                  </a:moveTo>
                  <a:cubicBezTo>
                    <a:pt x="804" y="1"/>
                    <a:pt x="653" y="142"/>
                    <a:pt x="640" y="333"/>
                  </a:cubicBezTo>
                  <a:cubicBezTo>
                    <a:pt x="640" y="483"/>
                    <a:pt x="770" y="593"/>
                    <a:pt x="905" y="593"/>
                  </a:cubicBezTo>
                  <a:cubicBezTo>
                    <a:pt x="961" y="593"/>
                    <a:pt x="1018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3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62" y="153"/>
                    <a:pt x="873" y="65"/>
                    <a:pt x="995" y="65"/>
                  </a:cubicBezTo>
                  <a:cubicBezTo>
                    <a:pt x="1041" y="65"/>
                    <a:pt x="1087" y="77"/>
                    <a:pt x="1132" y="104"/>
                  </a:cubicBezTo>
                  <a:cubicBezTo>
                    <a:pt x="1394" y="268"/>
                    <a:pt x="1312" y="841"/>
                    <a:pt x="739" y="907"/>
                  </a:cubicBezTo>
                  <a:cubicBezTo>
                    <a:pt x="725" y="908"/>
                    <a:pt x="711" y="909"/>
                    <a:pt x="697" y="909"/>
                  </a:cubicBezTo>
                  <a:cubicBezTo>
                    <a:pt x="337" y="909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8" y="1117"/>
                    <a:pt x="886" y="1087"/>
                  </a:cubicBezTo>
                  <a:cubicBezTo>
                    <a:pt x="1099" y="1022"/>
                    <a:pt x="1280" y="874"/>
                    <a:pt x="1361" y="661"/>
                  </a:cubicBezTo>
                  <a:cubicBezTo>
                    <a:pt x="1460" y="415"/>
                    <a:pt x="1361" y="136"/>
                    <a:pt x="1116" y="38"/>
                  </a:cubicBezTo>
                  <a:cubicBezTo>
                    <a:pt x="1068" y="12"/>
                    <a:pt x="1019" y="1"/>
                    <a:pt x="9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238125" y="1337975"/>
              <a:ext cx="99600" cy="21872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2073" y="1"/>
                  </a:moveTo>
                  <a:cubicBezTo>
                    <a:pt x="1547" y="1"/>
                    <a:pt x="1033" y="248"/>
                    <a:pt x="705" y="691"/>
                  </a:cubicBezTo>
                  <a:cubicBezTo>
                    <a:pt x="361" y="1182"/>
                    <a:pt x="311" y="1822"/>
                    <a:pt x="574" y="2379"/>
                  </a:cubicBezTo>
                  <a:cubicBezTo>
                    <a:pt x="819" y="2788"/>
                    <a:pt x="1256" y="3022"/>
                    <a:pt x="1712" y="3022"/>
                  </a:cubicBezTo>
                  <a:cubicBezTo>
                    <a:pt x="1896" y="3022"/>
                    <a:pt x="2083" y="2984"/>
                    <a:pt x="2262" y="2903"/>
                  </a:cubicBezTo>
                  <a:cubicBezTo>
                    <a:pt x="2950" y="2723"/>
                    <a:pt x="3098" y="1789"/>
                    <a:pt x="2491" y="1396"/>
                  </a:cubicBezTo>
                  <a:cubicBezTo>
                    <a:pt x="2411" y="1355"/>
                    <a:pt x="2330" y="1337"/>
                    <a:pt x="2251" y="1337"/>
                  </a:cubicBezTo>
                  <a:cubicBezTo>
                    <a:pt x="1909" y="1337"/>
                    <a:pt x="1618" y="1675"/>
                    <a:pt x="1737" y="2035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1" y="2347"/>
                    <a:pt x="2369" y="2346"/>
                    <a:pt x="2377" y="2346"/>
                  </a:cubicBezTo>
                  <a:cubicBezTo>
                    <a:pt x="2442" y="2346"/>
                    <a:pt x="2442" y="2379"/>
                    <a:pt x="2442" y="2379"/>
                  </a:cubicBezTo>
                  <a:cubicBezTo>
                    <a:pt x="2501" y="2569"/>
                    <a:pt x="2246" y="2851"/>
                    <a:pt x="1782" y="2851"/>
                  </a:cubicBezTo>
                  <a:cubicBezTo>
                    <a:pt x="1727" y="2851"/>
                    <a:pt x="1668" y="2847"/>
                    <a:pt x="1606" y="2838"/>
                  </a:cubicBezTo>
                  <a:cubicBezTo>
                    <a:pt x="1410" y="2805"/>
                    <a:pt x="1229" y="2707"/>
                    <a:pt x="1098" y="2576"/>
                  </a:cubicBezTo>
                  <a:cubicBezTo>
                    <a:pt x="426" y="1920"/>
                    <a:pt x="754" y="543"/>
                    <a:pt x="1754" y="281"/>
                  </a:cubicBezTo>
                  <a:cubicBezTo>
                    <a:pt x="1887" y="244"/>
                    <a:pt x="2023" y="227"/>
                    <a:pt x="2160" y="227"/>
                  </a:cubicBezTo>
                  <a:cubicBezTo>
                    <a:pt x="2326" y="227"/>
                    <a:pt x="2493" y="252"/>
                    <a:pt x="2655" y="297"/>
                  </a:cubicBezTo>
                  <a:cubicBezTo>
                    <a:pt x="2836" y="346"/>
                    <a:pt x="3016" y="445"/>
                    <a:pt x="3180" y="560"/>
                  </a:cubicBezTo>
                  <a:cubicBezTo>
                    <a:pt x="3524" y="838"/>
                    <a:pt x="3737" y="1264"/>
                    <a:pt x="3770" y="1707"/>
                  </a:cubicBezTo>
                  <a:cubicBezTo>
                    <a:pt x="3836" y="2445"/>
                    <a:pt x="3442" y="3182"/>
                    <a:pt x="2885" y="3723"/>
                  </a:cubicBezTo>
                  <a:cubicBezTo>
                    <a:pt x="2311" y="4248"/>
                    <a:pt x="1557" y="4559"/>
                    <a:pt x="983" y="5100"/>
                  </a:cubicBezTo>
                  <a:cubicBezTo>
                    <a:pt x="426" y="5592"/>
                    <a:pt x="82" y="6313"/>
                    <a:pt x="33" y="7067"/>
                  </a:cubicBezTo>
                  <a:cubicBezTo>
                    <a:pt x="0" y="7772"/>
                    <a:pt x="393" y="8509"/>
                    <a:pt x="1033" y="8690"/>
                  </a:cubicBezTo>
                  <a:cubicBezTo>
                    <a:pt x="1160" y="8730"/>
                    <a:pt x="1292" y="8749"/>
                    <a:pt x="1421" y="8749"/>
                  </a:cubicBezTo>
                  <a:cubicBezTo>
                    <a:pt x="1922" y="8749"/>
                    <a:pt x="2394" y="8464"/>
                    <a:pt x="2524" y="8034"/>
                  </a:cubicBezTo>
                  <a:cubicBezTo>
                    <a:pt x="2721" y="7559"/>
                    <a:pt x="2508" y="7018"/>
                    <a:pt x="2049" y="6788"/>
                  </a:cubicBezTo>
                  <a:cubicBezTo>
                    <a:pt x="1951" y="6739"/>
                    <a:pt x="1836" y="6706"/>
                    <a:pt x="1705" y="6706"/>
                  </a:cubicBezTo>
                  <a:cubicBezTo>
                    <a:pt x="1661" y="6699"/>
                    <a:pt x="1618" y="6695"/>
                    <a:pt x="1576" y="6695"/>
                  </a:cubicBezTo>
                  <a:cubicBezTo>
                    <a:pt x="1248" y="6695"/>
                    <a:pt x="954" y="6912"/>
                    <a:pt x="852" y="7231"/>
                  </a:cubicBezTo>
                  <a:cubicBezTo>
                    <a:pt x="723" y="7721"/>
                    <a:pt x="1000" y="7998"/>
                    <a:pt x="1308" y="7998"/>
                  </a:cubicBezTo>
                  <a:cubicBezTo>
                    <a:pt x="1391" y="7998"/>
                    <a:pt x="1477" y="7978"/>
                    <a:pt x="1557" y="7936"/>
                  </a:cubicBezTo>
                  <a:cubicBezTo>
                    <a:pt x="1869" y="7772"/>
                    <a:pt x="1934" y="7362"/>
                    <a:pt x="1688" y="7116"/>
                  </a:cubicBezTo>
                  <a:cubicBezTo>
                    <a:pt x="1602" y="7049"/>
                    <a:pt x="1499" y="7016"/>
                    <a:pt x="1396" y="7016"/>
                  </a:cubicBezTo>
                  <a:cubicBezTo>
                    <a:pt x="1322" y="7016"/>
                    <a:pt x="1248" y="7033"/>
                    <a:pt x="1180" y="7067"/>
                  </a:cubicBezTo>
                  <a:cubicBezTo>
                    <a:pt x="1161" y="7078"/>
                    <a:pt x="1148" y="7083"/>
                    <a:pt x="1140" y="7083"/>
                  </a:cubicBezTo>
                  <a:cubicBezTo>
                    <a:pt x="1112" y="7083"/>
                    <a:pt x="1131" y="7034"/>
                    <a:pt x="1131" y="7034"/>
                  </a:cubicBezTo>
                  <a:cubicBezTo>
                    <a:pt x="1229" y="6813"/>
                    <a:pt x="1521" y="6785"/>
                    <a:pt x="1661" y="6785"/>
                  </a:cubicBezTo>
                  <a:cubicBezTo>
                    <a:pt x="1708" y="6785"/>
                    <a:pt x="1737" y="6788"/>
                    <a:pt x="1737" y="6788"/>
                  </a:cubicBezTo>
                  <a:cubicBezTo>
                    <a:pt x="1836" y="6788"/>
                    <a:pt x="1934" y="6805"/>
                    <a:pt x="2016" y="6854"/>
                  </a:cubicBezTo>
                  <a:cubicBezTo>
                    <a:pt x="2459" y="7034"/>
                    <a:pt x="2672" y="7559"/>
                    <a:pt x="2459" y="8001"/>
                  </a:cubicBezTo>
                  <a:cubicBezTo>
                    <a:pt x="2332" y="8394"/>
                    <a:pt x="1930" y="8640"/>
                    <a:pt x="1482" y="8640"/>
                  </a:cubicBezTo>
                  <a:cubicBezTo>
                    <a:pt x="1350" y="8640"/>
                    <a:pt x="1215" y="8619"/>
                    <a:pt x="1082" y="8575"/>
                  </a:cubicBezTo>
                  <a:cubicBezTo>
                    <a:pt x="492" y="8411"/>
                    <a:pt x="148" y="7723"/>
                    <a:pt x="164" y="7067"/>
                  </a:cubicBezTo>
                  <a:cubicBezTo>
                    <a:pt x="229" y="6346"/>
                    <a:pt x="557" y="5690"/>
                    <a:pt x="1082" y="5215"/>
                  </a:cubicBezTo>
                  <a:cubicBezTo>
                    <a:pt x="1623" y="4707"/>
                    <a:pt x="2393" y="4428"/>
                    <a:pt x="2983" y="3838"/>
                  </a:cubicBezTo>
                  <a:cubicBezTo>
                    <a:pt x="3573" y="3297"/>
                    <a:pt x="3983" y="2494"/>
                    <a:pt x="3918" y="1707"/>
                  </a:cubicBezTo>
                  <a:cubicBezTo>
                    <a:pt x="3852" y="920"/>
                    <a:pt x="3295" y="265"/>
                    <a:pt x="2541" y="68"/>
                  </a:cubicBezTo>
                  <a:cubicBezTo>
                    <a:pt x="2387" y="23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240225" y="1420800"/>
              <a:ext cx="43000" cy="60250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1506" y="0"/>
                  </a:moveTo>
                  <a:cubicBezTo>
                    <a:pt x="1506" y="0"/>
                    <a:pt x="1375" y="66"/>
                    <a:pt x="1358" y="164"/>
                  </a:cubicBezTo>
                  <a:cubicBezTo>
                    <a:pt x="1326" y="263"/>
                    <a:pt x="1227" y="344"/>
                    <a:pt x="1031" y="344"/>
                  </a:cubicBezTo>
                  <a:cubicBezTo>
                    <a:pt x="1019" y="344"/>
                    <a:pt x="1005" y="343"/>
                    <a:pt x="989" y="343"/>
                  </a:cubicBezTo>
                  <a:cubicBezTo>
                    <a:pt x="737" y="343"/>
                    <a:pt x="1" y="514"/>
                    <a:pt x="47" y="2410"/>
                  </a:cubicBezTo>
                  <a:cubicBezTo>
                    <a:pt x="113" y="1984"/>
                    <a:pt x="375" y="1607"/>
                    <a:pt x="752" y="1410"/>
                  </a:cubicBezTo>
                  <a:cubicBezTo>
                    <a:pt x="1391" y="1115"/>
                    <a:pt x="1719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257375" y="12429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62"/>
                    <a:pt x="3262" y="7983"/>
                    <a:pt x="1558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0"/>
                    <a:pt x="677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37"/>
                    <a:pt x="4524" y="7098"/>
                    <a:pt x="5459" y="6606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30"/>
                    <a:pt x="5511" y="5430"/>
                  </a:cubicBezTo>
                  <a:cubicBezTo>
                    <a:pt x="5474" y="5430"/>
                    <a:pt x="5435" y="5428"/>
                    <a:pt x="5393" y="5426"/>
                  </a:cubicBezTo>
                  <a:cubicBezTo>
                    <a:pt x="5366" y="5424"/>
                    <a:pt x="5340" y="5423"/>
                    <a:pt x="5314" y="5423"/>
                  </a:cubicBezTo>
                  <a:cubicBezTo>
                    <a:pt x="4952" y="5423"/>
                    <a:pt x="4628" y="5630"/>
                    <a:pt x="4475" y="5950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6" y="5131"/>
                    <a:pt x="4705" y="4508"/>
                  </a:cubicBezTo>
                  <a:cubicBezTo>
                    <a:pt x="4819" y="3869"/>
                    <a:pt x="5098" y="4066"/>
                    <a:pt x="5672" y="3689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36" y="2508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8"/>
                    <a:pt x="4750" y="3302"/>
                    <a:pt x="4611" y="3302"/>
                  </a:cubicBezTo>
                  <a:cubicBezTo>
                    <a:pt x="4583" y="3302"/>
                    <a:pt x="4554" y="3295"/>
                    <a:pt x="4524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32" y="1213"/>
                    <a:pt x="5475" y="591"/>
                    <a:pt x="5278" y="410"/>
                  </a:cubicBezTo>
                  <a:cubicBezTo>
                    <a:pt x="5164" y="296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97525" y="1179325"/>
              <a:ext cx="72975" cy="268550"/>
            </a:xfrm>
            <a:custGeom>
              <a:avLst/>
              <a:gdLst/>
              <a:ahLst/>
              <a:cxnLst/>
              <a:rect l="l" t="t" r="r" b="b"/>
              <a:pathLst>
                <a:path w="2919" h="10742" extrusionOk="0">
                  <a:moveTo>
                    <a:pt x="1615" y="1"/>
                  </a:moveTo>
                  <a:cubicBezTo>
                    <a:pt x="1282" y="1"/>
                    <a:pt x="940" y="124"/>
                    <a:pt x="673" y="415"/>
                  </a:cubicBezTo>
                  <a:cubicBezTo>
                    <a:pt x="1" y="1234"/>
                    <a:pt x="132" y="2464"/>
                    <a:pt x="509" y="3513"/>
                  </a:cubicBezTo>
                  <a:cubicBezTo>
                    <a:pt x="1361" y="5561"/>
                    <a:pt x="2246" y="7512"/>
                    <a:pt x="1689" y="8954"/>
                  </a:cubicBezTo>
                  <a:cubicBezTo>
                    <a:pt x="1443" y="9708"/>
                    <a:pt x="919" y="10331"/>
                    <a:pt x="247" y="10741"/>
                  </a:cubicBezTo>
                  <a:cubicBezTo>
                    <a:pt x="329" y="10692"/>
                    <a:pt x="1230" y="10299"/>
                    <a:pt x="1771" y="8971"/>
                  </a:cubicBezTo>
                  <a:cubicBezTo>
                    <a:pt x="2394" y="7512"/>
                    <a:pt x="1509" y="5463"/>
                    <a:pt x="689" y="3447"/>
                  </a:cubicBezTo>
                  <a:cubicBezTo>
                    <a:pt x="312" y="2431"/>
                    <a:pt x="181" y="1251"/>
                    <a:pt x="788" y="497"/>
                  </a:cubicBezTo>
                  <a:cubicBezTo>
                    <a:pt x="1014" y="221"/>
                    <a:pt x="1328" y="103"/>
                    <a:pt x="1638" y="103"/>
                  </a:cubicBezTo>
                  <a:cubicBezTo>
                    <a:pt x="2157" y="103"/>
                    <a:pt x="2666" y="434"/>
                    <a:pt x="2738" y="906"/>
                  </a:cubicBezTo>
                  <a:cubicBezTo>
                    <a:pt x="2846" y="1432"/>
                    <a:pt x="2444" y="1928"/>
                    <a:pt x="1931" y="1928"/>
                  </a:cubicBezTo>
                  <a:cubicBezTo>
                    <a:pt x="1900" y="1928"/>
                    <a:pt x="1868" y="1926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71" y="1906"/>
                    <a:pt x="1755" y="1906"/>
                  </a:cubicBezTo>
                  <a:cubicBezTo>
                    <a:pt x="1689" y="1873"/>
                    <a:pt x="1623" y="1824"/>
                    <a:pt x="1591" y="1759"/>
                  </a:cubicBezTo>
                  <a:cubicBezTo>
                    <a:pt x="1591" y="1759"/>
                    <a:pt x="1542" y="1693"/>
                    <a:pt x="1591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4"/>
                    <a:pt x="1807" y="900"/>
                    <a:pt x="1598" y="900"/>
                  </a:cubicBezTo>
                  <a:cubicBezTo>
                    <a:pt x="1481" y="900"/>
                    <a:pt x="1362" y="952"/>
                    <a:pt x="1279" y="1070"/>
                  </a:cubicBezTo>
                  <a:cubicBezTo>
                    <a:pt x="1069" y="1345"/>
                    <a:pt x="1354" y="1972"/>
                    <a:pt x="1913" y="1972"/>
                  </a:cubicBezTo>
                  <a:cubicBezTo>
                    <a:pt x="1920" y="1972"/>
                    <a:pt x="1928" y="1972"/>
                    <a:pt x="1935" y="1972"/>
                  </a:cubicBezTo>
                  <a:cubicBezTo>
                    <a:pt x="2492" y="1972"/>
                    <a:pt x="2918" y="1464"/>
                    <a:pt x="2820" y="906"/>
                  </a:cubicBezTo>
                  <a:cubicBezTo>
                    <a:pt x="2757" y="383"/>
                    <a:pt x="2201" y="1"/>
                    <a:pt x="16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03675" y="1447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38525" y="1169200"/>
              <a:ext cx="69275" cy="203675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lnTo>
                    <a:pt x="689" y="0"/>
                  </a:lnTo>
                  <a:cubicBezTo>
                    <a:pt x="689" y="0"/>
                    <a:pt x="66" y="180"/>
                    <a:pt x="197" y="1065"/>
                  </a:cubicBezTo>
                  <a:cubicBezTo>
                    <a:pt x="345" y="1967"/>
                    <a:pt x="1049" y="2442"/>
                    <a:pt x="1459" y="2901"/>
                  </a:cubicBezTo>
                  <a:cubicBezTo>
                    <a:pt x="1803" y="3278"/>
                    <a:pt x="2459" y="4131"/>
                    <a:pt x="2131" y="4967"/>
                  </a:cubicBezTo>
                  <a:cubicBezTo>
                    <a:pt x="2033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0" y="8147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45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22125" y="933275"/>
              <a:ext cx="61250" cy="136350"/>
            </a:xfrm>
            <a:custGeom>
              <a:avLst/>
              <a:gdLst/>
              <a:ahLst/>
              <a:cxnLst/>
              <a:rect l="l" t="t" r="r" b="b"/>
              <a:pathLst>
                <a:path w="2450" h="5454" extrusionOk="0">
                  <a:moveTo>
                    <a:pt x="1442" y="0"/>
                  </a:moveTo>
                  <a:cubicBezTo>
                    <a:pt x="1413" y="0"/>
                    <a:pt x="1385" y="4"/>
                    <a:pt x="1361" y="12"/>
                  </a:cubicBezTo>
                  <a:cubicBezTo>
                    <a:pt x="1033" y="110"/>
                    <a:pt x="967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2" y="5421"/>
                    <a:pt x="1836" y="4454"/>
                    <a:pt x="2147" y="2422"/>
                  </a:cubicBezTo>
                  <a:cubicBezTo>
                    <a:pt x="2450" y="564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277850" y="895675"/>
              <a:ext cx="131975" cy="177650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1721" y="0"/>
                  </a:moveTo>
                  <a:cubicBezTo>
                    <a:pt x="1325" y="0"/>
                    <a:pt x="884" y="92"/>
                    <a:pt x="493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42" y="2433"/>
                  </a:cubicBezTo>
                  <a:cubicBezTo>
                    <a:pt x="1335" y="2433"/>
                    <a:pt x="1430" y="2423"/>
                    <a:pt x="1525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65" y="2123"/>
                    <a:pt x="2329" y="1778"/>
                    <a:pt x="2263" y="1451"/>
                  </a:cubicBezTo>
                  <a:cubicBezTo>
                    <a:pt x="2213" y="1113"/>
                    <a:pt x="1925" y="890"/>
                    <a:pt x="1617" y="890"/>
                  </a:cubicBezTo>
                  <a:cubicBezTo>
                    <a:pt x="1521" y="890"/>
                    <a:pt x="1422" y="912"/>
                    <a:pt x="1329" y="959"/>
                  </a:cubicBezTo>
                  <a:cubicBezTo>
                    <a:pt x="984" y="1172"/>
                    <a:pt x="1083" y="1696"/>
                    <a:pt x="1493" y="1762"/>
                  </a:cubicBezTo>
                  <a:cubicBezTo>
                    <a:pt x="1517" y="1767"/>
                    <a:pt x="1541" y="1769"/>
                    <a:pt x="1564" y="1769"/>
                  </a:cubicBezTo>
                  <a:cubicBezTo>
                    <a:pt x="1784" y="1769"/>
                    <a:pt x="1980" y="1572"/>
                    <a:pt x="1935" y="1336"/>
                  </a:cubicBezTo>
                  <a:cubicBezTo>
                    <a:pt x="1928" y="1289"/>
                    <a:pt x="1958" y="1250"/>
                    <a:pt x="1996" y="1250"/>
                  </a:cubicBezTo>
                  <a:cubicBezTo>
                    <a:pt x="2052" y="1250"/>
                    <a:pt x="2129" y="1330"/>
                    <a:pt x="2148" y="1582"/>
                  </a:cubicBezTo>
                  <a:cubicBezTo>
                    <a:pt x="2165" y="1713"/>
                    <a:pt x="2132" y="1828"/>
                    <a:pt x="2083" y="1942"/>
                  </a:cubicBezTo>
                  <a:cubicBezTo>
                    <a:pt x="1950" y="2163"/>
                    <a:pt x="1698" y="2291"/>
                    <a:pt x="1435" y="2291"/>
                  </a:cubicBezTo>
                  <a:cubicBezTo>
                    <a:pt x="1405" y="2291"/>
                    <a:pt x="1375" y="2290"/>
                    <a:pt x="1345" y="2286"/>
                  </a:cubicBezTo>
                  <a:cubicBezTo>
                    <a:pt x="1334" y="2287"/>
                    <a:pt x="1324" y="2287"/>
                    <a:pt x="1313" y="2287"/>
                  </a:cubicBezTo>
                  <a:cubicBezTo>
                    <a:pt x="626" y="2287"/>
                    <a:pt x="158" y="1244"/>
                    <a:pt x="788" y="598"/>
                  </a:cubicBezTo>
                  <a:cubicBezTo>
                    <a:pt x="1059" y="305"/>
                    <a:pt x="1448" y="179"/>
                    <a:pt x="1864" y="179"/>
                  </a:cubicBezTo>
                  <a:cubicBezTo>
                    <a:pt x="2379" y="179"/>
                    <a:pt x="2935" y="372"/>
                    <a:pt x="3361" y="680"/>
                  </a:cubicBezTo>
                  <a:cubicBezTo>
                    <a:pt x="5082" y="1975"/>
                    <a:pt x="4836" y="4237"/>
                    <a:pt x="4345" y="5401"/>
                  </a:cubicBezTo>
                  <a:cubicBezTo>
                    <a:pt x="4066" y="6073"/>
                    <a:pt x="3607" y="6663"/>
                    <a:pt x="3017" y="7105"/>
                  </a:cubicBezTo>
                  <a:cubicBezTo>
                    <a:pt x="3640" y="6679"/>
                    <a:pt x="4115" y="6106"/>
                    <a:pt x="4410" y="5434"/>
                  </a:cubicBezTo>
                  <a:cubicBezTo>
                    <a:pt x="4968" y="4303"/>
                    <a:pt x="5279" y="1926"/>
                    <a:pt x="3476" y="549"/>
                  </a:cubicBezTo>
                  <a:cubicBezTo>
                    <a:pt x="3115" y="303"/>
                    <a:pt x="2706" y="139"/>
                    <a:pt x="2279" y="57"/>
                  </a:cubicBezTo>
                  <a:cubicBezTo>
                    <a:pt x="2113" y="24"/>
                    <a:pt x="1923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08175" y="7581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53"/>
                    <a:pt x="1279" y="4377"/>
                    <a:pt x="2525" y="5606"/>
                  </a:cubicBezTo>
                  <a:cubicBezTo>
                    <a:pt x="3787" y="6836"/>
                    <a:pt x="3738" y="8196"/>
                    <a:pt x="3738" y="8196"/>
                  </a:cubicBezTo>
                  <a:cubicBezTo>
                    <a:pt x="4656" y="7262"/>
                    <a:pt x="3591" y="5574"/>
                    <a:pt x="4459" y="4230"/>
                  </a:cubicBezTo>
                  <a:cubicBezTo>
                    <a:pt x="5197" y="3066"/>
                    <a:pt x="4230" y="2541"/>
                    <a:pt x="4230" y="2541"/>
                  </a:cubicBezTo>
                  <a:cubicBezTo>
                    <a:pt x="3820" y="3131"/>
                    <a:pt x="3361" y="2984"/>
                    <a:pt x="3001" y="3721"/>
                  </a:cubicBezTo>
                  <a:cubicBezTo>
                    <a:pt x="2656" y="4426"/>
                    <a:pt x="3263" y="5803"/>
                    <a:pt x="3263" y="5803"/>
                  </a:cubicBezTo>
                  <a:cubicBezTo>
                    <a:pt x="2066" y="4934"/>
                    <a:pt x="2296" y="4148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2" y="2640"/>
                    <a:pt x="2574" y="2492"/>
                    <a:pt x="2640" y="2361"/>
                  </a:cubicBezTo>
                  <a:cubicBezTo>
                    <a:pt x="2640" y="2361"/>
                    <a:pt x="2563" y="2313"/>
                    <a:pt x="2426" y="2313"/>
                  </a:cubicBezTo>
                  <a:cubicBezTo>
                    <a:pt x="2309" y="2313"/>
                    <a:pt x="2147" y="2348"/>
                    <a:pt x="1951" y="2476"/>
                  </a:cubicBezTo>
                  <a:cubicBezTo>
                    <a:pt x="1214" y="2967"/>
                    <a:pt x="1509" y="4082"/>
                    <a:pt x="1509" y="4082"/>
                  </a:cubicBezTo>
                  <a:cubicBezTo>
                    <a:pt x="1001" y="3328"/>
                    <a:pt x="1165" y="2574"/>
                    <a:pt x="1755" y="2066"/>
                  </a:cubicBezTo>
                  <a:cubicBezTo>
                    <a:pt x="2361" y="1541"/>
                    <a:pt x="1788" y="1066"/>
                    <a:pt x="1394" y="837"/>
                  </a:cubicBezTo>
                  <a:cubicBezTo>
                    <a:pt x="1001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247950" y="732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9"/>
                  </a:cubicBezTo>
                  <a:cubicBezTo>
                    <a:pt x="3033" y="4509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10" y="1247"/>
                  </a:cubicBezTo>
                  <a:cubicBezTo>
                    <a:pt x="2410" y="1247"/>
                    <a:pt x="2373" y="1240"/>
                    <a:pt x="2319" y="1240"/>
                  </a:cubicBezTo>
                  <a:cubicBezTo>
                    <a:pt x="2158" y="1240"/>
                    <a:pt x="1844" y="1304"/>
                    <a:pt x="1918" y="1820"/>
                  </a:cubicBezTo>
                  <a:cubicBezTo>
                    <a:pt x="2033" y="2492"/>
                    <a:pt x="2066" y="2624"/>
                    <a:pt x="1853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2" y="2641"/>
                    <a:pt x="1690" y="2324"/>
                    <a:pt x="1754" y="2132"/>
                  </a:cubicBezTo>
                  <a:cubicBezTo>
                    <a:pt x="1803" y="1919"/>
                    <a:pt x="2066" y="1099"/>
                    <a:pt x="1410" y="821"/>
                  </a:cubicBezTo>
                  <a:cubicBezTo>
                    <a:pt x="754" y="558"/>
                    <a:pt x="492" y="296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384000" y="947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8"/>
                    <a:pt x="967" y="2492"/>
                  </a:cubicBezTo>
                  <a:cubicBezTo>
                    <a:pt x="869" y="3771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3606" y="2443"/>
                    <a:pt x="2295" y="788"/>
                    <a:pt x="1951" y="526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386450" y="1012675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7" y="950"/>
                  </a:cubicBezTo>
                  <a:cubicBezTo>
                    <a:pt x="1459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56" y="3360"/>
                  </a:cubicBezTo>
                  <a:cubicBezTo>
                    <a:pt x="4295" y="4114"/>
                    <a:pt x="4475" y="5327"/>
                    <a:pt x="6000" y="5704"/>
                  </a:cubicBezTo>
                  <a:cubicBezTo>
                    <a:pt x="6257" y="5768"/>
                    <a:pt x="6480" y="5795"/>
                    <a:pt x="6675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2" y="5221"/>
                    <a:pt x="7702" y="5250"/>
                    <a:pt x="7631" y="5250"/>
                  </a:cubicBezTo>
                  <a:cubicBezTo>
                    <a:pt x="7380" y="5250"/>
                    <a:pt x="7233" y="4884"/>
                    <a:pt x="7246" y="4130"/>
                  </a:cubicBezTo>
                  <a:cubicBezTo>
                    <a:pt x="7278" y="3163"/>
                    <a:pt x="6393" y="2884"/>
                    <a:pt x="5279" y="2704"/>
                  </a:cubicBezTo>
                  <a:cubicBezTo>
                    <a:pt x="4164" y="2540"/>
                    <a:pt x="3230" y="2458"/>
                    <a:pt x="3115" y="2098"/>
                  </a:cubicBezTo>
                  <a:cubicBezTo>
                    <a:pt x="3017" y="1721"/>
                    <a:pt x="3508" y="1590"/>
                    <a:pt x="4180" y="1376"/>
                  </a:cubicBezTo>
                  <a:cubicBezTo>
                    <a:pt x="4869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3" y="587"/>
                    <a:pt x="4448" y="608"/>
                    <a:pt x="4391" y="608"/>
                  </a:cubicBezTo>
                  <a:cubicBezTo>
                    <a:pt x="4205" y="608"/>
                    <a:pt x="3986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290975" y="1072425"/>
              <a:ext cx="192225" cy="157425"/>
            </a:xfrm>
            <a:custGeom>
              <a:avLst/>
              <a:gdLst/>
              <a:ahLst/>
              <a:cxnLst/>
              <a:rect l="l" t="t" r="r" b="b"/>
              <a:pathLst>
                <a:path w="7689" h="6297" extrusionOk="0">
                  <a:moveTo>
                    <a:pt x="4322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5"/>
                    <a:pt x="0" y="4871"/>
                    <a:pt x="246" y="6067"/>
                  </a:cubicBezTo>
                  <a:lnTo>
                    <a:pt x="246" y="6084"/>
                  </a:lnTo>
                  <a:cubicBezTo>
                    <a:pt x="254" y="6114"/>
                    <a:pt x="261" y="6143"/>
                    <a:pt x="267" y="6175"/>
                  </a:cubicBezTo>
                  <a:lnTo>
                    <a:pt x="267" y="6175"/>
                  </a:lnTo>
                  <a:cubicBezTo>
                    <a:pt x="255" y="6046"/>
                    <a:pt x="242" y="5913"/>
                    <a:pt x="230" y="5789"/>
                  </a:cubicBezTo>
                  <a:cubicBezTo>
                    <a:pt x="246" y="4920"/>
                    <a:pt x="427" y="4068"/>
                    <a:pt x="738" y="3248"/>
                  </a:cubicBezTo>
                  <a:cubicBezTo>
                    <a:pt x="1148" y="2248"/>
                    <a:pt x="1869" y="1412"/>
                    <a:pt x="2803" y="871"/>
                  </a:cubicBezTo>
                  <a:cubicBezTo>
                    <a:pt x="3347" y="560"/>
                    <a:pt x="4059" y="316"/>
                    <a:pt x="4765" y="316"/>
                  </a:cubicBezTo>
                  <a:cubicBezTo>
                    <a:pt x="5359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5" y="3939"/>
                    <a:pt x="4426" y="3625"/>
                  </a:cubicBezTo>
                  <a:cubicBezTo>
                    <a:pt x="4147" y="3215"/>
                    <a:pt x="4131" y="2674"/>
                    <a:pt x="4410" y="2265"/>
                  </a:cubicBezTo>
                  <a:cubicBezTo>
                    <a:pt x="4597" y="1978"/>
                    <a:pt x="4903" y="1825"/>
                    <a:pt x="5217" y="1825"/>
                  </a:cubicBezTo>
                  <a:cubicBezTo>
                    <a:pt x="5371" y="1825"/>
                    <a:pt x="5527" y="1862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69" y="2528"/>
                  </a:cubicBezTo>
                  <a:cubicBezTo>
                    <a:pt x="5864" y="2528"/>
                    <a:pt x="5858" y="2528"/>
                    <a:pt x="5852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6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1" y="2970"/>
                  </a:cubicBezTo>
                  <a:cubicBezTo>
                    <a:pt x="6016" y="2904"/>
                    <a:pt x="6065" y="2822"/>
                    <a:pt x="6082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9" y="1814"/>
                    <a:pt x="5408" y="1763"/>
                    <a:pt x="5218" y="1763"/>
                  </a:cubicBezTo>
                  <a:cubicBezTo>
                    <a:pt x="4883" y="1763"/>
                    <a:pt x="4554" y="1922"/>
                    <a:pt x="4344" y="2216"/>
                  </a:cubicBezTo>
                  <a:cubicBezTo>
                    <a:pt x="4049" y="2658"/>
                    <a:pt x="4049" y="3248"/>
                    <a:pt x="4344" y="3691"/>
                  </a:cubicBezTo>
                  <a:cubicBezTo>
                    <a:pt x="4646" y="4068"/>
                    <a:pt x="5103" y="4272"/>
                    <a:pt x="5566" y="4272"/>
                  </a:cubicBezTo>
                  <a:cubicBezTo>
                    <a:pt x="5706" y="4272"/>
                    <a:pt x="5846" y="4253"/>
                    <a:pt x="5983" y="4215"/>
                  </a:cubicBezTo>
                  <a:cubicBezTo>
                    <a:pt x="7344" y="3887"/>
                    <a:pt x="7688" y="1806"/>
                    <a:pt x="6557" y="822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  <a:moveTo>
                    <a:pt x="267" y="6175"/>
                  </a:moveTo>
                  <a:lnTo>
                    <a:pt x="267" y="6175"/>
                  </a:lnTo>
                  <a:cubicBezTo>
                    <a:pt x="271" y="6216"/>
                    <a:pt x="275" y="6257"/>
                    <a:pt x="279" y="6297"/>
                  </a:cubicBezTo>
                  <a:cubicBezTo>
                    <a:pt x="279" y="6252"/>
                    <a:pt x="274" y="6212"/>
                    <a:pt x="267" y="617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300800" y="1120350"/>
              <a:ext cx="75800" cy="81650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73" y="1167"/>
                    <a:pt x="1935" y="954"/>
                  </a:cubicBezTo>
                  <a:cubicBezTo>
                    <a:pt x="3031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398350" y="1114275"/>
              <a:ext cx="130725" cy="112650"/>
            </a:xfrm>
            <a:custGeom>
              <a:avLst/>
              <a:gdLst/>
              <a:ahLst/>
              <a:cxnLst/>
              <a:rect l="l" t="t" r="r" b="b"/>
              <a:pathLst>
                <a:path w="5229" h="4506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0" y="689"/>
                    <a:pt x="3032" y="1771"/>
                  </a:cubicBezTo>
                  <a:cubicBezTo>
                    <a:pt x="2688" y="2836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0" y="4328"/>
                  </a:cubicBezTo>
                  <a:cubicBezTo>
                    <a:pt x="141" y="4234"/>
                    <a:pt x="304" y="4188"/>
                    <a:pt x="466" y="4188"/>
                  </a:cubicBezTo>
                  <a:cubicBezTo>
                    <a:pt x="587" y="4188"/>
                    <a:pt x="708" y="4213"/>
                    <a:pt x="820" y="4262"/>
                  </a:cubicBezTo>
                  <a:cubicBezTo>
                    <a:pt x="1065" y="4371"/>
                    <a:pt x="1462" y="4506"/>
                    <a:pt x="1859" y="4506"/>
                  </a:cubicBezTo>
                  <a:cubicBezTo>
                    <a:pt x="2178" y="4506"/>
                    <a:pt x="2497" y="4419"/>
                    <a:pt x="2737" y="4164"/>
                  </a:cubicBezTo>
                  <a:cubicBezTo>
                    <a:pt x="3278" y="3574"/>
                    <a:pt x="3180" y="2967"/>
                    <a:pt x="3147" y="2672"/>
                  </a:cubicBezTo>
                  <a:cubicBezTo>
                    <a:pt x="3115" y="2386"/>
                    <a:pt x="3068" y="1851"/>
                    <a:pt x="3336" y="1851"/>
                  </a:cubicBezTo>
                  <a:cubicBezTo>
                    <a:pt x="3344" y="1851"/>
                    <a:pt x="3352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9"/>
                  </a:cubicBezTo>
                  <a:cubicBezTo>
                    <a:pt x="3573" y="2754"/>
                    <a:pt x="3557" y="3049"/>
                    <a:pt x="4163" y="3230"/>
                  </a:cubicBezTo>
                  <a:cubicBezTo>
                    <a:pt x="4508" y="3312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689"/>
                    <a:pt x="5229" y="2082"/>
                    <a:pt x="4655" y="1689"/>
                  </a:cubicBezTo>
                  <a:cubicBezTo>
                    <a:pt x="4098" y="1296"/>
                    <a:pt x="3541" y="1066"/>
                    <a:pt x="3409" y="673"/>
                  </a:cubicBezTo>
                  <a:cubicBezTo>
                    <a:pt x="3327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476200" y="119010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61" y="180"/>
                    <a:pt x="345" y="377"/>
                    <a:pt x="295" y="557"/>
                  </a:cubicBezTo>
                  <a:cubicBezTo>
                    <a:pt x="197" y="836"/>
                    <a:pt x="0" y="1262"/>
                    <a:pt x="525" y="1557"/>
                  </a:cubicBezTo>
                  <a:cubicBezTo>
                    <a:pt x="1033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5" y="918"/>
                    <a:pt x="1131" y="525"/>
                    <a:pt x="787" y="344"/>
                  </a:cubicBezTo>
                  <a:cubicBezTo>
                    <a:pt x="361" y="82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477825" y="974475"/>
              <a:ext cx="172975" cy="121950"/>
            </a:xfrm>
            <a:custGeom>
              <a:avLst/>
              <a:gdLst/>
              <a:ahLst/>
              <a:cxnLst/>
              <a:rect l="l" t="t" r="r" b="b"/>
              <a:pathLst>
                <a:path w="6919" h="4878" extrusionOk="0">
                  <a:moveTo>
                    <a:pt x="1955" y="1"/>
                  </a:moveTo>
                  <a:cubicBezTo>
                    <a:pt x="1060" y="1"/>
                    <a:pt x="587" y="828"/>
                    <a:pt x="706" y="1380"/>
                  </a:cubicBezTo>
                  <a:cubicBezTo>
                    <a:pt x="820" y="1982"/>
                    <a:pt x="1387" y="2020"/>
                    <a:pt x="1527" y="2020"/>
                  </a:cubicBezTo>
                  <a:cubicBezTo>
                    <a:pt x="1547" y="2020"/>
                    <a:pt x="1558" y="2019"/>
                    <a:pt x="1558" y="2019"/>
                  </a:cubicBezTo>
                  <a:cubicBezTo>
                    <a:pt x="1296" y="1905"/>
                    <a:pt x="1181" y="1610"/>
                    <a:pt x="1312" y="1347"/>
                  </a:cubicBezTo>
                  <a:cubicBezTo>
                    <a:pt x="1350" y="1283"/>
                    <a:pt x="1392" y="1259"/>
                    <a:pt x="1439" y="1259"/>
                  </a:cubicBezTo>
                  <a:cubicBezTo>
                    <a:pt x="1537" y="1259"/>
                    <a:pt x="1655" y="1363"/>
                    <a:pt x="1788" y="1429"/>
                  </a:cubicBezTo>
                  <a:cubicBezTo>
                    <a:pt x="1825" y="1448"/>
                    <a:pt x="1861" y="1457"/>
                    <a:pt x="1895" y="1457"/>
                  </a:cubicBezTo>
                  <a:cubicBezTo>
                    <a:pt x="2038" y="1457"/>
                    <a:pt x="2144" y="1303"/>
                    <a:pt x="2197" y="1118"/>
                  </a:cubicBezTo>
                  <a:cubicBezTo>
                    <a:pt x="2237" y="979"/>
                    <a:pt x="2343" y="839"/>
                    <a:pt x="2527" y="839"/>
                  </a:cubicBezTo>
                  <a:cubicBezTo>
                    <a:pt x="2646" y="839"/>
                    <a:pt x="2797" y="898"/>
                    <a:pt x="2984" y="1052"/>
                  </a:cubicBezTo>
                  <a:cubicBezTo>
                    <a:pt x="3476" y="1429"/>
                    <a:pt x="3181" y="2167"/>
                    <a:pt x="3181" y="2167"/>
                  </a:cubicBezTo>
                  <a:cubicBezTo>
                    <a:pt x="3181" y="2167"/>
                    <a:pt x="3181" y="1560"/>
                    <a:pt x="2738" y="1495"/>
                  </a:cubicBezTo>
                  <a:cubicBezTo>
                    <a:pt x="2691" y="1481"/>
                    <a:pt x="2644" y="1475"/>
                    <a:pt x="2597" y="1475"/>
                  </a:cubicBezTo>
                  <a:cubicBezTo>
                    <a:pt x="2420" y="1475"/>
                    <a:pt x="2259" y="1572"/>
                    <a:pt x="2181" y="1741"/>
                  </a:cubicBezTo>
                  <a:cubicBezTo>
                    <a:pt x="2443" y="1741"/>
                    <a:pt x="2476" y="2118"/>
                    <a:pt x="2312" y="2314"/>
                  </a:cubicBezTo>
                  <a:cubicBezTo>
                    <a:pt x="2165" y="2527"/>
                    <a:pt x="2214" y="2675"/>
                    <a:pt x="2361" y="2757"/>
                  </a:cubicBezTo>
                  <a:cubicBezTo>
                    <a:pt x="2509" y="2839"/>
                    <a:pt x="2705" y="2823"/>
                    <a:pt x="2542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8" y="3363"/>
                    <a:pt x="1755" y="3068"/>
                    <a:pt x="1558" y="2904"/>
                  </a:cubicBezTo>
                  <a:cubicBezTo>
                    <a:pt x="1558" y="3085"/>
                    <a:pt x="1443" y="3232"/>
                    <a:pt x="1279" y="3281"/>
                  </a:cubicBezTo>
                  <a:cubicBezTo>
                    <a:pt x="1001" y="3363"/>
                    <a:pt x="1001" y="3281"/>
                    <a:pt x="739" y="3511"/>
                  </a:cubicBezTo>
                  <a:cubicBezTo>
                    <a:pt x="611" y="3622"/>
                    <a:pt x="416" y="3648"/>
                    <a:pt x="259" y="3648"/>
                  </a:cubicBezTo>
                  <a:cubicBezTo>
                    <a:pt x="114" y="3648"/>
                    <a:pt x="1" y="3626"/>
                    <a:pt x="1" y="3626"/>
                  </a:cubicBezTo>
                  <a:lnTo>
                    <a:pt x="1" y="3626"/>
                  </a:lnTo>
                  <a:cubicBezTo>
                    <a:pt x="165" y="3724"/>
                    <a:pt x="378" y="3773"/>
                    <a:pt x="575" y="3790"/>
                  </a:cubicBezTo>
                  <a:cubicBezTo>
                    <a:pt x="1017" y="3822"/>
                    <a:pt x="1460" y="3904"/>
                    <a:pt x="1886" y="4003"/>
                  </a:cubicBezTo>
                  <a:cubicBezTo>
                    <a:pt x="3066" y="4363"/>
                    <a:pt x="3787" y="4855"/>
                    <a:pt x="4689" y="4871"/>
                  </a:cubicBezTo>
                  <a:cubicBezTo>
                    <a:pt x="4744" y="4876"/>
                    <a:pt x="4800" y="4878"/>
                    <a:pt x="4855" y="4878"/>
                  </a:cubicBezTo>
                  <a:cubicBezTo>
                    <a:pt x="5245" y="4878"/>
                    <a:pt x="5640" y="4777"/>
                    <a:pt x="5984" y="4576"/>
                  </a:cubicBezTo>
                  <a:cubicBezTo>
                    <a:pt x="6787" y="4117"/>
                    <a:pt x="6918" y="2954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9" y="1866"/>
                    <a:pt x="4876" y="2013"/>
                    <a:pt x="4738" y="2282"/>
                  </a:cubicBezTo>
                  <a:cubicBezTo>
                    <a:pt x="4476" y="2626"/>
                    <a:pt x="4525" y="3085"/>
                    <a:pt x="4820" y="3380"/>
                  </a:cubicBezTo>
                  <a:lnTo>
                    <a:pt x="4836" y="3380"/>
                  </a:lnTo>
                  <a:cubicBezTo>
                    <a:pt x="4853" y="3396"/>
                    <a:pt x="4869" y="3413"/>
                    <a:pt x="4902" y="3429"/>
                  </a:cubicBezTo>
                  <a:lnTo>
                    <a:pt x="4935" y="3445"/>
                  </a:lnTo>
                  <a:cubicBezTo>
                    <a:pt x="5038" y="3505"/>
                    <a:pt x="5165" y="3536"/>
                    <a:pt x="5290" y="3536"/>
                  </a:cubicBezTo>
                  <a:cubicBezTo>
                    <a:pt x="5543" y="3536"/>
                    <a:pt x="5782" y="3408"/>
                    <a:pt x="5771" y="3134"/>
                  </a:cubicBezTo>
                  <a:cubicBezTo>
                    <a:pt x="5784" y="2937"/>
                    <a:pt x="5624" y="2853"/>
                    <a:pt x="5445" y="2853"/>
                  </a:cubicBezTo>
                  <a:cubicBezTo>
                    <a:pt x="5192" y="2853"/>
                    <a:pt x="4901" y="3022"/>
                    <a:pt x="5017" y="3281"/>
                  </a:cubicBezTo>
                  <a:cubicBezTo>
                    <a:pt x="5017" y="3304"/>
                    <a:pt x="5017" y="3327"/>
                    <a:pt x="4996" y="3327"/>
                  </a:cubicBezTo>
                  <a:cubicBezTo>
                    <a:pt x="4971" y="3327"/>
                    <a:pt x="4918" y="3296"/>
                    <a:pt x="4804" y="3199"/>
                  </a:cubicBezTo>
                  <a:cubicBezTo>
                    <a:pt x="4689" y="3085"/>
                    <a:pt x="4623" y="2937"/>
                    <a:pt x="4623" y="2790"/>
                  </a:cubicBezTo>
                  <a:cubicBezTo>
                    <a:pt x="4623" y="2626"/>
                    <a:pt x="4689" y="2446"/>
                    <a:pt x="4804" y="2314"/>
                  </a:cubicBezTo>
                  <a:cubicBezTo>
                    <a:pt x="4930" y="2078"/>
                    <a:pt x="5200" y="1951"/>
                    <a:pt x="5491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1" y="2446"/>
                  </a:lnTo>
                  <a:cubicBezTo>
                    <a:pt x="6590" y="2855"/>
                    <a:pt x="6574" y="3347"/>
                    <a:pt x="6328" y="3757"/>
                  </a:cubicBezTo>
                  <a:cubicBezTo>
                    <a:pt x="6049" y="4248"/>
                    <a:pt x="5412" y="4595"/>
                    <a:pt x="4583" y="4595"/>
                  </a:cubicBezTo>
                  <a:cubicBezTo>
                    <a:pt x="4196" y="4595"/>
                    <a:pt x="3766" y="4519"/>
                    <a:pt x="3312" y="4347"/>
                  </a:cubicBezTo>
                  <a:cubicBezTo>
                    <a:pt x="3263" y="4330"/>
                    <a:pt x="3033" y="4265"/>
                    <a:pt x="2886" y="4183"/>
                  </a:cubicBezTo>
                  <a:cubicBezTo>
                    <a:pt x="2460" y="3970"/>
                    <a:pt x="2033" y="3822"/>
                    <a:pt x="1574" y="3740"/>
                  </a:cubicBezTo>
                  <a:cubicBezTo>
                    <a:pt x="1738" y="3724"/>
                    <a:pt x="1935" y="3691"/>
                    <a:pt x="2148" y="3658"/>
                  </a:cubicBezTo>
                  <a:cubicBezTo>
                    <a:pt x="3886" y="3314"/>
                    <a:pt x="4148" y="839"/>
                    <a:pt x="2689" y="167"/>
                  </a:cubicBezTo>
                  <a:cubicBezTo>
                    <a:pt x="2420" y="51"/>
                    <a:pt x="2175" y="1"/>
                    <a:pt x="19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561850" y="1040100"/>
              <a:ext cx="116800" cy="82400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cubicBezTo>
                    <a:pt x="3901" y="788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3" y="3159"/>
                    <a:pt x="3227" y="3156"/>
                    <a:pt x="3249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75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7" y="2181"/>
                    <a:pt x="4098" y="1722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413500" y="854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27" y="2139"/>
                    <a:pt x="1017" y="2336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53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cubicBezTo>
                    <a:pt x="2017" y="2188"/>
                    <a:pt x="2049" y="2172"/>
                    <a:pt x="2066" y="2155"/>
                  </a:cubicBezTo>
                  <a:cubicBezTo>
                    <a:pt x="2230" y="1975"/>
                    <a:pt x="2295" y="1729"/>
                    <a:pt x="2262" y="1500"/>
                  </a:cubicBezTo>
                  <a:cubicBezTo>
                    <a:pt x="2241" y="1156"/>
                    <a:pt x="2036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56" y="1680"/>
                  </a:cubicBezTo>
                  <a:cubicBezTo>
                    <a:pt x="1733" y="1714"/>
                    <a:pt x="1802" y="1724"/>
                    <a:pt x="1862" y="1724"/>
                  </a:cubicBezTo>
                  <a:cubicBezTo>
                    <a:pt x="1940" y="1724"/>
                    <a:pt x="2003" y="1707"/>
                    <a:pt x="2046" y="1707"/>
                  </a:cubicBezTo>
                  <a:cubicBezTo>
                    <a:pt x="2097" y="1707"/>
                    <a:pt x="2121" y="1730"/>
                    <a:pt x="2115" y="1827"/>
                  </a:cubicBezTo>
                  <a:cubicBezTo>
                    <a:pt x="2099" y="2024"/>
                    <a:pt x="1967" y="2204"/>
                    <a:pt x="1804" y="2286"/>
                  </a:cubicBezTo>
                  <a:cubicBezTo>
                    <a:pt x="1689" y="2340"/>
                    <a:pt x="1568" y="2365"/>
                    <a:pt x="1448" y="2365"/>
                  </a:cubicBezTo>
                  <a:cubicBezTo>
                    <a:pt x="1309" y="2365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2" y="155"/>
                  </a:cubicBezTo>
                  <a:cubicBezTo>
                    <a:pt x="2476" y="205"/>
                    <a:pt x="3312" y="746"/>
                    <a:pt x="3443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8" y="4302"/>
                    <a:pt x="2935" y="4745"/>
                    <a:pt x="2656" y="5138"/>
                  </a:cubicBezTo>
                  <a:cubicBezTo>
                    <a:pt x="2262" y="5614"/>
                    <a:pt x="1754" y="6007"/>
                    <a:pt x="1181" y="6286"/>
                  </a:cubicBezTo>
                  <a:cubicBezTo>
                    <a:pt x="1804" y="6024"/>
                    <a:pt x="2361" y="5630"/>
                    <a:pt x="2787" y="5122"/>
                  </a:cubicBezTo>
                  <a:cubicBezTo>
                    <a:pt x="3525" y="4270"/>
                    <a:pt x="4443" y="2254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238125" y="1257300"/>
              <a:ext cx="47150" cy="93850"/>
            </a:xfrm>
            <a:custGeom>
              <a:avLst/>
              <a:gdLst/>
              <a:ahLst/>
              <a:cxnLst/>
              <a:rect l="l" t="t" r="r" b="b"/>
              <a:pathLst>
                <a:path w="1886" h="3754" extrusionOk="0">
                  <a:moveTo>
                    <a:pt x="1377" y="0"/>
                  </a:moveTo>
                  <a:cubicBezTo>
                    <a:pt x="1377" y="0"/>
                    <a:pt x="1377" y="271"/>
                    <a:pt x="1217" y="271"/>
                  </a:cubicBezTo>
                  <a:cubicBezTo>
                    <a:pt x="1201" y="271"/>
                    <a:pt x="1183" y="268"/>
                    <a:pt x="1164" y="262"/>
                  </a:cubicBezTo>
                  <a:cubicBezTo>
                    <a:pt x="1065" y="240"/>
                    <a:pt x="927" y="181"/>
                    <a:pt x="795" y="181"/>
                  </a:cubicBezTo>
                  <a:cubicBezTo>
                    <a:pt x="642" y="181"/>
                    <a:pt x="496" y="259"/>
                    <a:pt x="426" y="557"/>
                  </a:cubicBezTo>
                  <a:cubicBezTo>
                    <a:pt x="299" y="1084"/>
                    <a:pt x="249" y="1657"/>
                    <a:pt x="34" y="1657"/>
                  </a:cubicBezTo>
                  <a:cubicBezTo>
                    <a:pt x="29" y="1657"/>
                    <a:pt x="23" y="1657"/>
                    <a:pt x="16" y="1656"/>
                  </a:cubicBezTo>
                  <a:cubicBezTo>
                    <a:pt x="8" y="1647"/>
                    <a:pt x="4" y="1643"/>
                    <a:pt x="2" y="1643"/>
                  </a:cubicBezTo>
                  <a:cubicBezTo>
                    <a:pt x="0" y="1643"/>
                    <a:pt x="0" y="1647"/>
                    <a:pt x="0" y="1656"/>
                  </a:cubicBezTo>
                  <a:lnTo>
                    <a:pt x="0" y="3754"/>
                  </a:lnTo>
                  <a:lnTo>
                    <a:pt x="16" y="3524"/>
                  </a:lnTo>
                  <a:cubicBezTo>
                    <a:pt x="16" y="3524"/>
                    <a:pt x="49" y="2229"/>
                    <a:pt x="836" y="1869"/>
                  </a:cubicBezTo>
                  <a:cubicBezTo>
                    <a:pt x="1623" y="1508"/>
                    <a:pt x="1885" y="1279"/>
                    <a:pt x="1754" y="672"/>
                  </a:cubicBezTo>
                  <a:cubicBezTo>
                    <a:pt x="1606" y="82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238125" y="1192950"/>
              <a:ext cx="17225" cy="84450"/>
            </a:xfrm>
            <a:custGeom>
              <a:avLst/>
              <a:gdLst/>
              <a:ahLst/>
              <a:cxnLst/>
              <a:rect l="l" t="t" r="r" b="b"/>
              <a:pathLst>
                <a:path w="689" h="3378" extrusionOk="0">
                  <a:moveTo>
                    <a:pt x="0" y="1"/>
                  </a:moveTo>
                  <a:lnTo>
                    <a:pt x="0" y="3377"/>
                  </a:lnTo>
                  <a:cubicBezTo>
                    <a:pt x="16" y="3377"/>
                    <a:pt x="16" y="3115"/>
                    <a:pt x="33" y="3050"/>
                  </a:cubicBezTo>
                  <a:cubicBezTo>
                    <a:pt x="66" y="2722"/>
                    <a:pt x="197" y="2410"/>
                    <a:pt x="377" y="2164"/>
                  </a:cubicBezTo>
                  <a:cubicBezTo>
                    <a:pt x="688" y="1755"/>
                    <a:pt x="557" y="1443"/>
                    <a:pt x="311" y="1099"/>
                  </a:cubicBezTo>
                  <a:cubicBezTo>
                    <a:pt x="164" y="869"/>
                    <a:pt x="66" y="607"/>
                    <a:pt x="49" y="3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238125" y="849175"/>
              <a:ext cx="91400" cy="128675"/>
            </a:xfrm>
            <a:custGeom>
              <a:avLst/>
              <a:gdLst/>
              <a:ahLst/>
              <a:cxnLst/>
              <a:rect l="l" t="t" r="r" b="b"/>
              <a:pathLst>
                <a:path w="3656" h="5147" extrusionOk="0">
                  <a:moveTo>
                    <a:pt x="1909" y="0"/>
                  </a:moveTo>
                  <a:cubicBezTo>
                    <a:pt x="1645" y="0"/>
                    <a:pt x="1379" y="80"/>
                    <a:pt x="1147" y="245"/>
                  </a:cubicBezTo>
                  <a:cubicBezTo>
                    <a:pt x="574" y="655"/>
                    <a:pt x="197" y="1475"/>
                    <a:pt x="0" y="2655"/>
                  </a:cubicBezTo>
                  <a:lnTo>
                    <a:pt x="0" y="5146"/>
                  </a:lnTo>
                  <a:cubicBezTo>
                    <a:pt x="131" y="4261"/>
                    <a:pt x="590" y="2294"/>
                    <a:pt x="1885" y="1737"/>
                  </a:cubicBezTo>
                  <a:cubicBezTo>
                    <a:pt x="3606" y="1032"/>
                    <a:pt x="3622" y="967"/>
                    <a:pt x="3655" y="590"/>
                  </a:cubicBezTo>
                  <a:lnTo>
                    <a:pt x="3655" y="590"/>
                  </a:lnTo>
                  <a:cubicBezTo>
                    <a:pt x="3564" y="667"/>
                    <a:pt x="3451" y="705"/>
                    <a:pt x="3339" y="705"/>
                  </a:cubicBezTo>
                  <a:cubicBezTo>
                    <a:pt x="3190" y="705"/>
                    <a:pt x="3044" y="638"/>
                    <a:pt x="2950" y="508"/>
                  </a:cubicBezTo>
                  <a:cubicBezTo>
                    <a:pt x="2686" y="175"/>
                    <a:pt x="2300" y="0"/>
                    <a:pt x="19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238125" y="777850"/>
              <a:ext cx="33625" cy="111075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0"/>
                  </a:moveTo>
                  <a:lnTo>
                    <a:pt x="0" y="4442"/>
                  </a:lnTo>
                  <a:cubicBezTo>
                    <a:pt x="115" y="3902"/>
                    <a:pt x="328" y="3377"/>
                    <a:pt x="623" y="2918"/>
                  </a:cubicBezTo>
                  <a:cubicBezTo>
                    <a:pt x="1344" y="1721"/>
                    <a:pt x="770" y="853"/>
                    <a:pt x="328" y="427"/>
                  </a:cubicBezTo>
                  <a:cubicBezTo>
                    <a:pt x="197" y="312"/>
                    <a:pt x="82" y="164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238125" y="673275"/>
              <a:ext cx="76225" cy="167700"/>
            </a:xfrm>
            <a:custGeom>
              <a:avLst/>
              <a:gdLst/>
              <a:ahLst/>
              <a:cxnLst/>
              <a:rect l="l" t="t" r="r" b="b"/>
              <a:pathLst>
                <a:path w="3049" h="6708" extrusionOk="0">
                  <a:moveTo>
                    <a:pt x="1457" y="1"/>
                  </a:moveTo>
                  <a:cubicBezTo>
                    <a:pt x="978" y="1"/>
                    <a:pt x="488" y="225"/>
                    <a:pt x="246" y="708"/>
                  </a:cubicBezTo>
                  <a:cubicBezTo>
                    <a:pt x="131" y="872"/>
                    <a:pt x="49" y="1069"/>
                    <a:pt x="0" y="1266"/>
                  </a:cubicBezTo>
                  <a:lnTo>
                    <a:pt x="0" y="2446"/>
                  </a:lnTo>
                  <a:cubicBezTo>
                    <a:pt x="49" y="2675"/>
                    <a:pt x="148" y="2921"/>
                    <a:pt x="262" y="3151"/>
                  </a:cubicBezTo>
                  <a:cubicBezTo>
                    <a:pt x="574" y="3839"/>
                    <a:pt x="1000" y="4396"/>
                    <a:pt x="1213" y="4921"/>
                  </a:cubicBezTo>
                  <a:cubicBezTo>
                    <a:pt x="1459" y="5495"/>
                    <a:pt x="1442" y="6150"/>
                    <a:pt x="1164" y="6708"/>
                  </a:cubicBezTo>
                  <a:cubicBezTo>
                    <a:pt x="1197" y="6642"/>
                    <a:pt x="1639" y="5970"/>
                    <a:pt x="1295" y="4888"/>
                  </a:cubicBezTo>
                  <a:cubicBezTo>
                    <a:pt x="1033" y="4118"/>
                    <a:pt x="115" y="3085"/>
                    <a:pt x="98" y="1905"/>
                  </a:cubicBezTo>
                  <a:cubicBezTo>
                    <a:pt x="159" y="931"/>
                    <a:pt x="935" y="517"/>
                    <a:pt x="1532" y="517"/>
                  </a:cubicBezTo>
                  <a:cubicBezTo>
                    <a:pt x="1738" y="517"/>
                    <a:pt x="1923" y="567"/>
                    <a:pt x="2049" y="659"/>
                  </a:cubicBezTo>
                  <a:cubicBezTo>
                    <a:pt x="2606" y="1053"/>
                    <a:pt x="2410" y="1790"/>
                    <a:pt x="2000" y="1905"/>
                  </a:cubicBezTo>
                  <a:cubicBezTo>
                    <a:pt x="1932" y="1930"/>
                    <a:pt x="1862" y="1942"/>
                    <a:pt x="1794" y="1942"/>
                  </a:cubicBezTo>
                  <a:cubicBezTo>
                    <a:pt x="1549" y="1942"/>
                    <a:pt x="1319" y="1791"/>
                    <a:pt x="1229" y="1561"/>
                  </a:cubicBezTo>
                  <a:cubicBezTo>
                    <a:pt x="1208" y="1464"/>
                    <a:pt x="1264" y="1375"/>
                    <a:pt x="1337" y="1375"/>
                  </a:cubicBezTo>
                  <a:cubicBezTo>
                    <a:pt x="1375" y="1375"/>
                    <a:pt x="1419" y="1400"/>
                    <a:pt x="1459" y="1462"/>
                  </a:cubicBezTo>
                  <a:cubicBezTo>
                    <a:pt x="1507" y="1535"/>
                    <a:pt x="1579" y="1567"/>
                    <a:pt x="1652" y="1567"/>
                  </a:cubicBezTo>
                  <a:cubicBezTo>
                    <a:pt x="1777" y="1567"/>
                    <a:pt x="1901" y="1471"/>
                    <a:pt x="1901" y="1315"/>
                  </a:cubicBezTo>
                  <a:cubicBezTo>
                    <a:pt x="1918" y="1151"/>
                    <a:pt x="1803" y="1020"/>
                    <a:pt x="1639" y="1004"/>
                  </a:cubicBezTo>
                  <a:cubicBezTo>
                    <a:pt x="1611" y="996"/>
                    <a:pt x="1583" y="993"/>
                    <a:pt x="1554" y="993"/>
                  </a:cubicBezTo>
                  <a:cubicBezTo>
                    <a:pt x="1385" y="993"/>
                    <a:pt x="1222" y="1114"/>
                    <a:pt x="1180" y="1282"/>
                  </a:cubicBezTo>
                  <a:cubicBezTo>
                    <a:pt x="1053" y="1585"/>
                    <a:pt x="1281" y="2103"/>
                    <a:pt x="1864" y="2103"/>
                  </a:cubicBezTo>
                  <a:cubicBezTo>
                    <a:pt x="1882" y="2103"/>
                    <a:pt x="1900" y="2103"/>
                    <a:pt x="1918" y="2102"/>
                  </a:cubicBezTo>
                  <a:cubicBezTo>
                    <a:pt x="2557" y="2069"/>
                    <a:pt x="3049" y="1102"/>
                    <a:pt x="2475" y="446"/>
                  </a:cubicBezTo>
                  <a:cubicBezTo>
                    <a:pt x="2244" y="156"/>
                    <a:pt x="1855" y="1"/>
                    <a:pt x="14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2169425" y="913300"/>
              <a:ext cx="226625" cy="157800"/>
            </a:xfrm>
            <a:custGeom>
              <a:avLst/>
              <a:gdLst/>
              <a:ahLst/>
              <a:cxnLst/>
              <a:rect l="l" t="t" r="r" b="b"/>
              <a:pathLst>
                <a:path w="9065" h="6312" extrusionOk="0">
                  <a:moveTo>
                    <a:pt x="7057" y="0"/>
                  </a:moveTo>
                  <a:cubicBezTo>
                    <a:pt x="6603" y="0"/>
                    <a:pt x="6173" y="162"/>
                    <a:pt x="5901" y="500"/>
                  </a:cubicBezTo>
                  <a:cubicBezTo>
                    <a:pt x="5508" y="909"/>
                    <a:pt x="5475" y="1549"/>
                    <a:pt x="5803" y="2008"/>
                  </a:cubicBezTo>
                  <a:cubicBezTo>
                    <a:pt x="5885" y="2139"/>
                    <a:pt x="6016" y="2254"/>
                    <a:pt x="6163" y="2319"/>
                  </a:cubicBezTo>
                  <a:lnTo>
                    <a:pt x="6196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3" y="2400"/>
                    <a:pt x="6596" y="2400"/>
                  </a:cubicBezTo>
                  <a:cubicBezTo>
                    <a:pt x="6803" y="2400"/>
                    <a:pt x="7006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79" y="1214"/>
                    <a:pt x="6852" y="1221"/>
                  </a:cubicBezTo>
                  <a:cubicBezTo>
                    <a:pt x="6540" y="1319"/>
                    <a:pt x="6459" y="1729"/>
                    <a:pt x="6704" y="1860"/>
                  </a:cubicBezTo>
                  <a:cubicBezTo>
                    <a:pt x="6755" y="1883"/>
                    <a:pt x="6809" y="1894"/>
                    <a:pt x="6863" y="1894"/>
                  </a:cubicBezTo>
                  <a:cubicBezTo>
                    <a:pt x="6966" y="1894"/>
                    <a:pt x="7066" y="1854"/>
                    <a:pt x="7131" y="1778"/>
                  </a:cubicBezTo>
                  <a:lnTo>
                    <a:pt x="7131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67" y="2321"/>
                    <a:pt x="6481" y="2321"/>
                  </a:cubicBezTo>
                  <a:cubicBezTo>
                    <a:pt x="6419" y="2321"/>
                    <a:pt x="6356" y="2315"/>
                    <a:pt x="6295" y="2303"/>
                  </a:cubicBezTo>
                  <a:cubicBezTo>
                    <a:pt x="6213" y="2270"/>
                    <a:pt x="6114" y="2237"/>
                    <a:pt x="6049" y="2188"/>
                  </a:cubicBezTo>
                  <a:cubicBezTo>
                    <a:pt x="5541" y="1778"/>
                    <a:pt x="5491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01" y="2663"/>
                    <a:pt x="8458" y="3417"/>
                    <a:pt x="7753" y="3794"/>
                  </a:cubicBezTo>
                  <a:cubicBezTo>
                    <a:pt x="7737" y="3794"/>
                    <a:pt x="7704" y="3811"/>
                    <a:pt x="7688" y="3827"/>
                  </a:cubicBezTo>
                  <a:cubicBezTo>
                    <a:pt x="7606" y="3860"/>
                    <a:pt x="7508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31" y="4581"/>
                  </a:cubicBezTo>
                  <a:cubicBezTo>
                    <a:pt x="0" y="5122"/>
                    <a:pt x="99" y="5728"/>
                    <a:pt x="541" y="6056"/>
                  </a:cubicBezTo>
                  <a:cubicBezTo>
                    <a:pt x="767" y="6232"/>
                    <a:pt x="1039" y="6312"/>
                    <a:pt x="1304" y="6312"/>
                  </a:cubicBezTo>
                  <a:cubicBezTo>
                    <a:pt x="1731" y="6312"/>
                    <a:pt x="2140" y="6105"/>
                    <a:pt x="2312" y="5761"/>
                  </a:cubicBezTo>
                  <a:cubicBezTo>
                    <a:pt x="2639" y="5220"/>
                    <a:pt x="2344" y="4516"/>
                    <a:pt x="1853" y="4384"/>
                  </a:cubicBezTo>
                  <a:cubicBezTo>
                    <a:pt x="1762" y="4347"/>
                    <a:pt x="1668" y="4329"/>
                    <a:pt x="1575" y="4329"/>
                  </a:cubicBezTo>
                  <a:cubicBezTo>
                    <a:pt x="1264" y="4329"/>
                    <a:pt x="962" y="4528"/>
                    <a:pt x="836" y="4843"/>
                  </a:cubicBezTo>
                  <a:cubicBezTo>
                    <a:pt x="804" y="4958"/>
                    <a:pt x="804" y="5089"/>
                    <a:pt x="820" y="5220"/>
                  </a:cubicBezTo>
                  <a:cubicBezTo>
                    <a:pt x="836" y="5237"/>
                    <a:pt x="836" y="5253"/>
                    <a:pt x="836" y="5270"/>
                  </a:cubicBezTo>
                  <a:cubicBezTo>
                    <a:pt x="836" y="5270"/>
                    <a:pt x="836" y="5286"/>
                    <a:pt x="836" y="5286"/>
                  </a:cubicBezTo>
                  <a:cubicBezTo>
                    <a:pt x="910" y="5520"/>
                    <a:pt x="1123" y="5662"/>
                    <a:pt x="1343" y="5662"/>
                  </a:cubicBezTo>
                  <a:cubicBezTo>
                    <a:pt x="1415" y="5662"/>
                    <a:pt x="1488" y="5646"/>
                    <a:pt x="1558" y="5614"/>
                  </a:cubicBezTo>
                  <a:cubicBezTo>
                    <a:pt x="1908" y="5470"/>
                    <a:pt x="1794" y="4908"/>
                    <a:pt x="1440" y="4908"/>
                  </a:cubicBezTo>
                  <a:cubicBezTo>
                    <a:pt x="1430" y="4908"/>
                    <a:pt x="1420" y="4908"/>
                    <a:pt x="1410" y="4909"/>
                  </a:cubicBezTo>
                  <a:cubicBezTo>
                    <a:pt x="1049" y="4958"/>
                    <a:pt x="1099" y="5319"/>
                    <a:pt x="1049" y="5368"/>
                  </a:cubicBezTo>
                  <a:cubicBezTo>
                    <a:pt x="1040" y="5377"/>
                    <a:pt x="1029" y="5381"/>
                    <a:pt x="1017" y="5381"/>
                  </a:cubicBezTo>
                  <a:cubicBezTo>
                    <a:pt x="966" y="5381"/>
                    <a:pt x="899" y="5309"/>
                    <a:pt x="885" y="5270"/>
                  </a:cubicBezTo>
                  <a:cubicBezTo>
                    <a:pt x="820" y="5089"/>
                    <a:pt x="836" y="4876"/>
                    <a:pt x="935" y="4696"/>
                  </a:cubicBezTo>
                  <a:cubicBezTo>
                    <a:pt x="1073" y="4500"/>
                    <a:pt x="1300" y="4385"/>
                    <a:pt x="1536" y="4385"/>
                  </a:cubicBezTo>
                  <a:cubicBezTo>
                    <a:pt x="1636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69" y="6023"/>
                    <a:pt x="1693" y="6206"/>
                    <a:pt x="1308" y="6206"/>
                  </a:cubicBezTo>
                  <a:cubicBezTo>
                    <a:pt x="1066" y="6206"/>
                    <a:pt x="820" y="6133"/>
                    <a:pt x="623" y="5974"/>
                  </a:cubicBezTo>
                  <a:cubicBezTo>
                    <a:pt x="99" y="5565"/>
                    <a:pt x="115" y="4630"/>
                    <a:pt x="541" y="4057"/>
                  </a:cubicBezTo>
                  <a:cubicBezTo>
                    <a:pt x="887" y="3575"/>
                    <a:pt x="1475" y="3344"/>
                    <a:pt x="2088" y="3344"/>
                  </a:cubicBezTo>
                  <a:cubicBezTo>
                    <a:pt x="2288" y="3344"/>
                    <a:pt x="2491" y="3369"/>
                    <a:pt x="2689" y="3417"/>
                  </a:cubicBezTo>
                  <a:cubicBezTo>
                    <a:pt x="3492" y="3614"/>
                    <a:pt x="4311" y="3958"/>
                    <a:pt x="5213" y="4188"/>
                  </a:cubicBezTo>
                  <a:cubicBezTo>
                    <a:pt x="5543" y="4249"/>
                    <a:pt x="5881" y="4285"/>
                    <a:pt x="6217" y="4285"/>
                  </a:cubicBezTo>
                  <a:cubicBezTo>
                    <a:pt x="6783" y="4285"/>
                    <a:pt x="7342" y="4183"/>
                    <a:pt x="7835" y="3925"/>
                  </a:cubicBezTo>
                  <a:cubicBezTo>
                    <a:pt x="8606" y="3516"/>
                    <a:pt x="9065" y="2712"/>
                    <a:pt x="9032" y="1860"/>
                  </a:cubicBezTo>
                  <a:cubicBezTo>
                    <a:pt x="8988" y="656"/>
                    <a:pt x="7972" y="0"/>
                    <a:pt x="70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2092800" y="1049125"/>
              <a:ext cx="153675" cy="154925"/>
            </a:xfrm>
            <a:custGeom>
              <a:avLst/>
              <a:gdLst/>
              <a:ahLst/>
              <a:cxnLst/>
              <a:rect l="l" t="t" r="r" b="b"/>
              <a:pathLst>
                <a:path w="6147" h="6197" extrusionOk="0">
                  <a:moveTo>
                    <a:pt x="3082" y="0"/>
                  </a:moveTo>
                  <a:cubicBezTo>
                    <a:pt x="3049" y="115"/>
                    <a:pt x="3016" y="246"/>
                    <a:pt x="3000" y="361"/>
                  </a:cubicBezTo>
                  <a:cubicBezTo>
                    <a:pt x="3000" y="361"/>
                    <a:pt x="2934" y="1263"/>
                    <a:pt x="2049" y="1377"/>
                  </a:cubicBezTo>
                  <a:cubicBezTo>
                    <a:pt x="1164" y="1508"/>
                    <a:pt x="590" y="1640"/>
                    <a:pt x="557" y="2295"/>
                  </a:cubicBezTo>
                  <a:cubicBezTo>
                    <a:pt x="527" y="2921"/>
                    <a:pt x="340" y="3235"/>
                    <a:pt x="62" y="3235"/>
                  </a:cubicBezTo>
                  <a:cubicBezTo>
                    <a:pt x="42" y="3235"/>
                    <a:pt x="21" y="3233"/>
                    <a:pt x="0" y="3229"/>
                  </a:cubicBezTo>
                  <a:lnTo>
                    <a:pt x="0" y="3229"/>
                  </a:lnTo>
                  <a:cubicBezTo>
                    <a:pt x="0" y="3230"/>
                    <a:pt x="374" y="3763"/>
                    <a:pt x="972" y="3763"/>
                  </a:cubicBezTo>
                  <a:cubicBezTo>
                    <a:pt x="1093" y="3763"/>
                    <a:pt x="1223" y="3741"/>
                    <a:pt x="1361" y="3688"/>
                  </a:cubicBezTo>
                  <a:cubicBezTo>
                    <a:pt x="2180" y="3377"/>
                    <a:pt x="2115" y="2820"/>
                    <a:pt x="2131" y="2672"/>
                  </a:cubicBezTo>
                  <a:cubicBezTo>
                    <a:pt x="2146" y="2519"/>
                    <a:pt x="2205" y="2308"/>
                    <a:pt x="2346" y="2308"/>
                  </a:cubicBezTo>
                  <a:cubicBezTo>
                    <a:pt x="2356" y="2308"/>
                    <a:pt x="2366" y="2309"/>
                    <a:pt x="2377" y="2312"/>
                  </a:cubicBezTo>
                  <a:cubicBezTo>
                    <a:pt x="2541" y="2344"/>
                    <a:pt x="2606" y="2672"/>
                    <a:pt x="2377" y="2951"/>
                  </a:cubicBezTo>
                  <a:cubicBezTo>
                    <a:pt x="2033" y="3311"/>
                    <a:pt x="1983" y="3852"/>
                    <a:pt x="2279" y="4262"/>
                  </a:cubicBezTo>
                  <a:cubicBezTo>
                    <a:pt x="2639" y="4819"/>
                    <a:pt x="3082" y="6196"/>
                    <a:pt x="3082" y="6196"/>
                  </a:cubicBezTo>
                  <a:cubicBezTo>
                    <a:pt x="3082" y="6196"/>
                    <a:pt x="3524" y="4819"/>
                    <a:pt x="3885" y="4262"/>
                  </a:cubicBezTo>
                  <a:cubicBezTo>
                    <a:pt x="4164" y="3852"/>
                    <a:pt x="4131" y="3311"/>
                    <a:pt x="3787" y="2951"/>
                  </a:cubicBezTo>
                  <a:cubicBezTo>
                    <a:pt x="3541" y="2656"/>
                    <a:pt x="3606" y="2344"/>
                    <a:pt x="3770" y="2312"/>
                  </a:cubicBezTo>
                  <a:cubicBezTo>
                    <a:pt x="3776" y="2311"/>
                    <a:pt x="3782" y="2311"/>
                    <a:pt x="3788" y="2311"/>
                  </a:cubicBezTo>
                  <a:cubicBezTo>
                    <a:pt x="3940" y="2311"/>
                    <a:pt x="4017" y="2514"/>
                    <a:pt x="4032" y="2656"/>
                  </a:cubicBezTo>
                  <a:cubicBezTo>
                    <a:pt x="4032" y="2820"/>
                    <a:pt x="3967" y="3377"/>
                    <a:pt x="4803" y="3688"/>
                  </a:cubicBezTo>
                  <a:cubicBezTo>
                    <a:pt x="4938" y="3740"/>
                    <a:pt x="5066" y="3761"/>
                    <a:pt x="5184" y="3761"/>
                  </a:cubicBezTo>
                  <a:cubicBezTo>
                    <a:pt x="5781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2" y="3219"/>
                    <a:pt x="6098" y="3221"/>
                    <a:pt x="6074" y="3221"/>
                  </a:cubicBezTo>
                  <a:cubicBezTo>
                    <a:pt x="5817" y="3221"/>
                    <a:pt x="5636" y="2896"/>
                    <a:pt x="5606" y="2295"/>
                  </a:cubicBezTo>
                  <a:cubicBezTo>
                    <a:pt x="5573" y="1640"/>
                    <a:pt x="4983" y="1508"/>
                    <a:pt x="4114" y="1377"/>
                  </a:cubicBezTo>
                  <a:cubicBezTo>
                    <a:pt x="3229" y="1263"/>
                    <a:pt x="3147" y="361"/>
                    <a:pt x="3147" y="361"/>
                  </a:cubicBezTo>
                  <a:cubicBezTo>
                    <a:pt x="3131" y="246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2196050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1" y="265"/>
                    <a:pt x="1" y="265"/>
                  </a:cubicBezTo>
                  <a:cubicBezTo>
                    <a:pt x="226" y="193"/>
                    <a:pt x="434" y="147"/>
                    <a:pt x="642" y="147"/>
                  </a:cubicBezTo>
                  <a:cubicBezTo>
                    <a:pt x="950" y="147"/>
                    <a:pt x="1255" y="247"/>
                    <a:pt x="1607" y="511"/>
                  </a:cubicBezTo>
                  <a:cubicBezTo>
                    <a:pt x="2214" y="954"/>
                    <a:pt x="1837" y="1708"/>
                    <a:pt x="1738" y="2200"/>
                  </a:cubicBezTo>
                  <a:cubicBezTo>
                    <a:pt x="1640" y="2708"/>
                    <a:pt x="2378" y="2921"/>
                    <a:pt x="2738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46" y="2888"/>
                    <a:pt x="3377" y="1937"/>
                    <a:pt x="3148" y="1675"/>
                  </a:cubicBezTo>
                  <a:cubicBezTo>
                    <a:pt x="2972" y="1445"/>
                    <a:pt x="3086" y="1216"/>
                    <a:pt x="3270" y="1216"/>
                  </a:cubicBezTo>
                  <a:cubicBezTo>
                    <a:pt x="3309" y="1216"/>
                    <a:pt x="3351" y="1226"/>
                    <a:pt x="3394" y="1249"/>
                  </a:cubicBezTo>
                  <a:cubicBezTo>
                    <a:pt x="3640" y="1380"/>
                    <a:pt x="3279" y="1872"/>
                    <a:pt x="3951" y="2314"/>
                  </a:cubicBezTo>
                  <a:cubicBezTo>
                    <a:pt x="4119" y="2421"/>
                    <a:pt x="4277" y="2461"/>
                    <a:pt x="4419" y="2461"/>
                  </a:cubicBezTo>
                  <a:cubicBezTo>
                    <a:pt x="4845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20" y="2102"/>
                    <a:pt x="5114" y="2102"/>
                  </a:cubicBezTo>
                  <a:cubicBezTo>
                    <a:pt x="4745" y="2102"/>
                    <a:pt x="4965" y="1574"/>
                    <a:pt x="4787" y="1413"/>
                  </a:cubicBezTo>
                  <a:cubicBezTo>
                    <a:pt x="4709" y="1357"/>
                    <a:pt x="4608" y="1324"/>
                    <a:pt x="4506" y="1324"/>
                  </a:cubicBezTo>
                  <a:cubicBezTo>
                    <a:pt x="4457" y="1324"/>
                    <a:pt x="4408" y="1332"/>
                    <a:pt x="4361" y="1347"/>
                  </a:cubicBezTo>
                  <a:cubicBezTo>
                    <a:pt x="4306" y="1360"/>
                    <a:pt x="4253" y="1366"/>
                    <a:pt x="4205" y="1366"/>
                  </a:cubicBezTo>
                  <a:cubicBezTo>
                    <a:pt x="4065" y="1366"/>
                    <a:pt x="3972" y="1314"/>
                    <a:pt x="4033" y="1216"/>
                  </a:cubicBezTo>
                  <a:cubicBezTo>
                    <a:pt x="4067" y="1174"/>
                    <a:pt x="4102" y="1158"/>
                    <a:pt x="4149" y="1158"/>
                  </a:cubicBezTo>
                  <a:cubicBezTo>
                    <a:pt x="4284" y="1158"/>
                    <a:pt x="4509" y="1294"/>
                    <a:pt x="5033" y="1331"/>
                  </a:cubicBezTo>
                  <a:cubicBezTo>
                    <a:pt x="5061" y="1333"/>
                    <a:pt x="5088" y="1333"/>
                    <a:pt x="5115" y="1333"/>
                  </a:cubicBezTo>
                  <a:cubicBezTo>
                    <a:pt x="5893" y="1333"/>
                    <a:pt x="6459" y="675"/>
                    <a:pt x="6459" y="675"/>
                  </a:cubicBezTo>
                  <a:lnTo>
                    <a:pt x="6459" y="675"/>
                  </a:lnTo>
                  <a:cubicBezTo>
                    <a:pt x="6000" y="931"/>
                    <a:pt x="5513" y="1029"/>
                    <a:pt x="5023" y="1029"/>
                  </a:cubicBezTo>
                  <a:cubicBezTo>
                    <a:pt x="3852" y="1029"/>
                    <a:pt x="2669" y="468"/>
                    <a:pt x="1837" y="167"/>
                  </a:cubicBezTo>
                  <a:cubicBezTo>
                    <a:pt x="1496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2237450" y="911025"/>
              <a:ext cx="90575" cy="63125"/>
            </a:xfrm>
            <a:custGeom>
              <a:avLst/>
              <a:gdLst/>
              <a:ahLst/>
              <a:cxnLst/>
              <a:rect l="l" t="t" r="r" b="b"/>
              <a:pathLst>
                <a:path w="3623" h="2525" extrusionOk="0">
                  <a:moveTo>
                    <a:pt x="2502" y="0"/>
                  </a:moveTo>
                  <a:cubicBezTo>
                    <a:pt x="1916" y="0"/>
                    <a:pt x="1248" y="123"/>
                    <a:pt x="885" y="607"/>
                  </a:cubicBezTo>
                  <a:cubicBezTo>
                    <a:pt x="0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6" y="2148"/>
                    <a:pt x="2311" y="1492"/>
                    <a:pt x="2279" y="1263"/>
                  </a:cubicBezTo>
                  <a:cubicBezTo>
                    <a:pt x="2197" y="1017"/>
                    <a:pt x="2246" y="738"/>
                    <a:pt x="2426" y="541"/>
                  </a:cubicBezTo>
                  <a:cubicBezTo>
                    <a:pt x="2656" y="197"/>
                    <a:pt x="3623" y="132"/>
                    <a:pt x="3623" y="132"/>
                  </a:cubicBezTo>
                  <a:cubicBezTo>
                    <a:pt x="3623" y="132"/>
                    <a:pt x="3106" y="0"/>
                    <a:pt x="250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306700" y="844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48" y="1"/>
                  </a:moveTo>
                  <a:cubicBezTo>
                    <a:pt x="1148" y="1"/>
                    <a:pt x="1344" y="542"/>
                    <a:pt x="984" y="722"/>
                  </a:cubicBezTo>
                  <a:cubicBezTo>
                    <a:pt x="640" y="935"/>
                    <a:pt x="0" y="1345"/>
                    <a:pt x="246" y="2001"/>
                  </a:cubicBezTo>
                  <a:cubicBezTo>
                    <a:pt x="509" y="2673"/>
                    <a:pt x="1672" y="2410"/>
                    <a:pt x="2262" y="2607"/>
                  </a:cubicBezTo>
                  <a:cubicBezTo>
                    <a:pt x="2262" y="2607"/>
                    <a:pt x="1394" y="2148"/>
                    <a:pt x="1459" y="1427"/>
                  </a:cubicBezTo>
                  <a:cubicBezTo>
                    <a:pt x="1525" y="689"/>
                    <a:pt x="1443" y="165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2367750" y="873325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94" y="1"/>
                  </a:moveTo>
                  <a:lnTo>
                    <a:pt x="394" y="1"/>
                  </a:lnTo>
                  <a:cubicBezTo>
                    <a:pt x="1" y="1345"/>
                    <a:pt x="558" y="1607"/>
                    <a:pt x="1099" y="2476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43" y="4049"/>
                    <a:pt x="1787" y="3361"/>
                    <a:pt x="2492" y="2918"/>
                  </a:cubicBezTo>
                  <a:cubicBezTo>
                    <a:pt x="3181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50" y="1695"/>
                    <a:pt x="2755" y="1748"/>
                    <a:pt x="2585" y="1748"/>
                  </a:cubicBezTo>
                  <a:cubicBezTo>
                    <a:pt x="2543" y="1748"/>
                    <a:pt x="2495" y="1745"/>
                    <a:pt x="2443" y="1738"/>
                  </a:cubicBezTo>
                  <a:cubicBezTo>
                    <a:pt x="2415" y="1731"/>
                    <a:pt x="2388" y="1728"/>
                    <a:pt x="2361" y="1728"/>
                  </a:cubicBezTo>
                  <a:cubicBezTo>
                    <a:pt x="2133" y="1728"/>
                    <a:pt x="1945" y="1961"/>
                    <a:pt x="2033" y="2181"/>
                  </a:cubicBezTo>
                  <a:cubicBezTo>
                    <a:pt x="2086" y="2418"/>
                    <a:pt x="1937" y="2528"/>
                    <a:pt x="1800" y="2528"/>
                  </a:cubicBezTo>
                  <a:cubicBezTo>
                    <a:pt x="1767" y="2528"/>
                    <a:pt x="1734" y="2521"/>
                    <a:pt x="1705" y="2508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1984" y="1705"/>
                    <a:pt x="2132" y="1312"/>
                    <a:pt x="1951" y="689"/>
                  </a:cubicBezTo>
                  <a:cubicBezTo>
                    <a:pt x="1795" y="194"/>
                    <a:pt x="1317" y="103"/>
                    <a:pt x="1004" y="103"/>
                  </a:cubicBezTo>
                  <a:cubicBezTo>
                    <a:pt x="924" y="103"/>
                    <a:pt x="854" y="109"/>
                    <a:pt x="804" y="115"/>
                  </a:cubicBezTo>
                  <a:cubicBezTo>
                    <a:pt x="773" y="122"/>
                    <a:pt x="742" y="125"/>
                    <a:pt x="710" y="125"/>
                  </a:cubicBezTo>
                  <a:cubicBezTo>
                    <a:pt x="591" y="125"/>
                    <a:pt x="472" y="78"/>
                    <a:pt x="3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350125" y="714675"/>
              <a:ext cx="202875" cy="202525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5742" y="0"/>
                  </a:moveTo>
                  <a:cubicBezTo>
                    <a:pt x="5218" y="0"/>
                    <a:pt x="4715" y="189"/>
                    <a:pt x="4410" y="577"/>
                  </a:cubicBezTo>
                  <a:cubicBezTo>
                    <a:pt x="4115" y="1003"/>
                    <a:pt x="4066" y="1560"/>
                    <a:pt x="4295" y="2036"/>
                  </a:cubicBezTo>
                  <a:cubicBezTo>
                    <a:pt x="4512" y="2445"/>
                    <a:pt x="4855" y="2591"/>
                    <a:pt x="5187" y="2591"/>
                  </a:cubicBezTo>
                  <a:cubicBezTo>
                    <a:pt x="5532" y="2591"/>
                    <a:pt x="5866" y="2433"/>
                    <a:pt x="6033" y="2249"/>
                  </a:cubicBezTo>
                  <a:cubicBezTo>
                    <a:pt x="6213" y="2036"/>
                    <a:pt x="6295" y="1757"/>
                    <a:pt x="6230" y="1495"/>
                  </a:cubicBezTo>
                  <a:cubicBezTo>
                    <a:pt x="6181" y="1167"/>
                    <a:pt x="5951" y="1026"/>
                    <a:pt x="5744" y="1026"/>
                  </a:cubicBezTo>
                  <a:cubicBezTo>
                    <a:pt x="5598" y="1026"/>
                    <a:pt x="5464" y="1095"/>
                    <a:pt x="5410" y="1216"/>
                  </a:cubicBezTo>
                  <a:cubicBezTo>
                    <a:pt x="5263" y="1495"/>
                    <a:pt x="5328" y="1855"/>
                    <a:pt x="5754" y="1921"/>
                  </a:cubicBezTo>
                  <a:cubicBezTo>
                    <a:pt x="6098" y="1970"/>
                    <a:pt x="5902" y="2396"/>
                    <a:pt x="5476" y="2511"/>
                  </a:cubicBezTo>
                  <a:cubicBezTo>
                    <a:pt x="5395" y="2532"/>
                    <a:pt x="5314" y="2542"/>
                    <a:pt x="5235" y="2542"/>
                  </a:cubicBezTo>
                  <a:cubicBezTo>
                    <a:pt x="4875" y="2542"/>
                    <a:pt x="4538" y="2338"/>
                    <a:pt x="4377" y="2003"/>
                  </a:cubicBezTo>
                  <a:cubicBezTo>
                    <a:pt x="4181" y="1560"/>
                    <a:pt x="4230" y="1036"/>
                    <a:pt x="4509" y="642"/>
                  </a:cubicBezTo>
                  <a:cubicBezTo>
                    <a:pt x="4782" y="301"/>
                    <a:pt x="5248" y="130"/>
                    <a:pt x="5728" y="130"/>
                  </a:cubicBezTo>
                  <a:cubicBezTo>
                    <a:pt x="5824" y="130"/>
                    <a:pt x="5921" y="137"/>
                    <a:pt x="6017" y="151"/>
                  </a:cubicBezTo>
                  <a:cubicBezTo>
                    <a:pt x="7213" y="298"/>
                    <a:pt x="7902" y="1986"/>
                    <a:pt x="7180" y="3150"/>
                  </a:cubicBezTo>
                  <a:cubicBezTo>
                    <a:pt x="6951" y="3511"/>
                    <a:pt x="6623" y="3806"/>
                    <a:pt x="6230" y="4003"/>
                  </a:cubicBezTo>
                  <a:cubicBezTo>
                    <a:pt x="5842" y="4169"/>
                    <a:pt x="5393" y="4252"/>
                    <a:pt x="4867" y="4252"/>
                  </a:cubicBezTo>
                  <a:cubicBezTo>
                    <a:pt x="4457" y="4252"/>
                    <a:pt x="4001" y="4201"/>
                    <a:pt x="3492" y="4101"/>
                  </a:cubicBezTo>
                  <a:cubicBezTo>
                    <a:pt x="3189" y="4040"/>
                    <a:pt x="2892" y="4009"/>
                    <a:pt x="2607" y="4009"/>
                  </a:cubicBezTo>
                  <a:cubicBezTo>
                    <a:pt x="1290" y="4009"/>
                    <a:pt x="240" y="4665"/>
                    <a:pt x="132" y="5986"/>
                  </a:cubicBezTo>
                  <a:cubicBezTo>
                    <a:pt x="1" y="7576"/>
                    <a:pt x="1034" y="8100"/>
                    <a:pt x="1034" y="8100"/>
                  </a:cubicBezTo>
                  <a:cubicBezTo>
                    <a:pt x="1034" y="8100"/>
                    <a:pt x="1017" y="8084"/>
                    <a:pt x="1001" y="8068"/>
                  </a:cubicBezTo>
                  <a:cubicBezTo>
                    <a:pt x="443" y="7428"/>
                    <a:pt x="591" y="6232"/>
                    <a:pt x="591" y="6232"/>
                  </a:cubicBezTo>
                  <a:cubicBezTo>
                    <a:pt x="689" y="5707"/>
                    <a:pt x="952" y="5248"/>
                    <a:pt x="1345" y="4904"/>
                  </a:cubicBezTo>
                  <a:cubicBezTo>
                    <a:pt x="1926" y="4463"/>
                    <a:pt x="2660" y="4378"/>
                    <a:pt x="3143" y="4378"/>
                  </a:cubicBezTo>
                  <a:cubicBezTo>
                    <a:pt x="3450" y="4378"/>
                    <a:pt x="3656" y="4412"/>
                    <a:pt x="3656" y="4412"/>
                  </a:cubicBezTo>
                  <a:cubicBezTo>
                    <a:pt x="3918" y="4445"/>
                    <a:pt x="4148" y="4462"/>
                    <a:pt x="4361" y="4478"/>
                  </a:cubicBezTo>
                  <a:cubicBezTo>
                    <a:pt x="4464" y="4484"/>
                    <a:pt x="4568" y="4488"/>
                    <a:pt x="4673" y="4488"/>
                  </a:cubicBezTo>
                  <a:cubicBezTo>
                    <a:pt x="5648" y="4488"/>
                    <a:pt x="6721" y="4195"/>
                    <a:pt x="7328" y="3249"/>
                  </a:cubicBezTo>
                  <a:cubicBezTo>
                    <a:pt x="8115" y="1986"/>
                    <a:pt x="7344" y="167"/>
                    <a:pt x="6033" y="20"/>
                  </a:cubicBezTo>
                  <a:cubicBezTo>
                    <a:pt x="5936" y="7"/>
                    <a:pt x="5839" y="0"/>
                    <a:pt x="57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2403825" y="831225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0" y="206"/>
                    <a:pt x="177" y="197"/>
                    <a:pt x="258" y="197"/>
                  </a:cubicBezTo>
                  <a:cubicBezTo>
                    <a:pt x="726" y="197"/>
                    <a:pt x="1032" y="505"/>
                    <a:pt x="934" y="980"/>
                  </a:cubicBezTo>
                  <a:cubicBezTo>
                    <a:pt x="803" y="1390"/>
                    <a:pt x="951" y="1848"/>
                    <a:pt x="1311" y="2111"/>
                  </a:cubicBezTo>
                  <a:cubicBezTo>
                    <a:pt x="1623" y="2373"/>
                    <a:pt x="2557" y="2373"/>
                    <a:pt x="2557" y="2373"/>
                  </a:cubicBezTo>
                  <a:cubicBezTo>
                    <a:pt x="2295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5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12" y="564"/>
                  </a:cubicBezTo>
                  <a:cubicBezTo>
                    <a:pt x="2076" y="564"/>
                    <a:pt x="2154" y="575"/>
                    <a:pt x="2246" y="603"/>
                  </a:cubicBezTo>
                  <a:cubicBezTo>
                    <a:pt x="2721" y="767"/>
                    <a:pt x="2574" y="1226"/>
                    <a:pt x="3311" y="1373"/>
                  </a:cubicBezTo>
                  <a:cubicBezTo>
                    <a:pt x="3366" y="1384"/>
                    <a:pt x="3418" y="1390"/>
                    <a:pt x="3468" y="1390"/>
                  </a:cubicBezTo>
                  <a:cubicBezTo>
                    <a:pt x="4059" y="1390"/>
                    <a:pt x="4218" y="627"/>
                    <a:pt x="4278" y="521"/>
                  </a:cubicBezTo>
                  <a:cubicBezTo>
                    <a:pt x="4393" y="390"/>
                    <a:pt x="4524" y="259"/>
                    <a:pt x="4672" y="144"/>
                  </a:cubicBezTo>
                  <a:lnTo>
                    <a:pt x="4672" y="144"/>
                  </a:lnTo>
                  <a:cubicBezTo>
                    <a:pt x="4454" y="267"/>
                    <a:pt x="4083" y="379"/>
                    <a:pt x="3552" y="379"/>
                  </a:cubicBezTo>
                  <a:cubicBezTo>
                    <a:pt x="3164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2409975" y="7217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24" y="279"/>
                    <a:pt x="1459" y="722"/>
                    <a:pt x="721" y="1345"/>
                  </a:cubicBezTo>
                  <a:cubicBezTo>
                    <a:pt x="0" y="1968"/>
                    <a:pt x="213" y="2427"/>
                    <a:pt x="377" y="2689"/>
                  </a:cubicBezTo>
                  <a:cubicBezTo>
                    <a:pt x="475" y="2820"/>
                    <a:pt x="443" y="3000"/>
                    <a:pt x="311" y="3099"/>
                  </a:cubicBezTo>
                  <a:cubicBezTo>
                    <a:pt x="1410" y="2984"/>
                    <a:pt x="1246" y="2345"/>
                    <a:pt x="1180" y="2148"/>
                  </a:cubicBezTo>
                  <a:cubicBezTo>
                    <a:pt x="1131" y="1951"/>
                    <a:pt x="1147" y="1837"/>
                    <a:pt x="1262" y="1837"/>
                  </a:cubicBezTo>
                  <a:cubicBezTo>
                    <a:pt x="1377" y="1837"/>
                    <a:pt x="1361" y="2066"/>
                    <a:pt x="1344" y="2361"/>
                  </a:cubicBezTo>
                  <a:cubicBezTo>
                    <a:pt x="1344" y="2640"/>
                    <a:pt x="1279" y="3295"/>
                    <a:pt x="2131" y="3361"/>
                  </a:cubicBezTo>
                  <a:cubicBezTo>
                    <a:pt x="2162" y="3363"/>
                    <a:pt x="2192" y="3365"/>
                    <a:pt x="2222" y="3365"/>
                  </a:cubicBezTo>
                  <a:cubicBezTo>
                    <a:pt x="3001" y="3365"/>
                    <a:pt x="3229" y="2558"/>
                    <a:pt x="3229" y="2558"/>
                  </a:cubicBezTo>
                  <a:lnTo>
                    <a:pt x="3229" y="2558"/>
                  </a:lnTo>
                  <a:cubicBezTo>
                    <a:pt x="3108" y="2591"/>
                    <a:pt x="2961" y="2615"/>
                    <a:pt x="2806" y="2615"/>
                  </a:cubicBezTo>
                  <a:cubicBezTo>
                    <a:pt x="2353" y="2615"/>
                    <a:pt x="1822" y="2413"/>
                    <a:pt x="1590" y="1656"/>
                  </a:cubicBezTo>
                  <a:cubicBezTo>
                    <a:pt x="1393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2584525" y="616400"/>
              <a:ext cx="116000" cy="136875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59" y="459"/>
                    <a:pt x="4328" y="935"/>
                    <a:pt x="4017" y="1295"/>
                  </a:cubicBezTo>
                  <a:cubicBezTo>
                    <a:pt x="3951" y="1361"/>
                    <a:pt x="3885" y="1426"/>
                    <a:pt x="3804" y="1492"/>
                  </a:cubicBezTo>
                  <a:cubicBezTo>
                    <a:pt x="3017" y="2049"/>
                    <a:pt x="1902" y="1771"/>
                    <a:pt x="1017" y="2393"/>
                  </a:cubicBezTo>
                  <a:cubicBezTo>
                    <a:pt x="115" y="3033"/>
                    <a:pt x="197" y="3934"/>
                    <a:pt x="197" y="4442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76" y="4918"/>
                    <a:pt x="443" y="4557"/>
                  </a:cubicBezTo>
                  <a:cubicBezTo>
                    <a:pt x="428" y="3909"/>
                    <a:pt x="514" y="3188"/>
                    <a:pt x="716" y="3188"/>
                  </a:cubicBezTo>
                  <a:cubicBezTo>
                    <a:pt x="728" y="3188"/>
                    <a:pt x="741" y="3191"/>
                    <a:pt x="755" y="3197"/>
                  </a:cubicBezTo>
                  <a:cubicBezTo>
                    <a:pt x="968" y="3311"/>
                    <a:pt x="788" y="3557"/>
                    <a:pt x="706" y="3721"/>
                  </a:cubicBezTo>
                  <a:cubicBezTo>
                    <a:pt x="624" y="3869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31"/>
                  </a:cubicBezTo>
                  <a:cubicBezTo>
                    <a:pt x="1738" y="3852"/>
                    <a:pt x="2000" y="3688"/>
                    <a:pt x="1951" y="3115"/>
                  </a:cubicBezTo>
                  <a:cubicBezTo>
                    <a:pt x="1908" y="2611"/>
                    <a:pt x="2244" y="2170"/>
                    <a:pt x="2471" y="2170"/>
                  </a:cubicBezTo>
                  <a:cubicBezTo>
                    <a:pt x="2502" y="2170"/>
                    <a:pt x="2532" y="2179"/>
                    <a:pt x="2558" y="2197"/>
                  </a:cubicBezTo>
                  <a:cubicBezTo>
                    <a:pt x="2787" y="2328"/>
                    <a:pt x="2525" y="2541"/>
                    <a:pt x="2394" y="2606"/>
                  </a:cubicBezTo>
                  <a:cubicBezTo>
                    <a:pt x="2214" y="2705"/>
                    <a:pt x="2181" y="2967"/>
                    <a:pt x="2328" y="3131"/>
                  </a:cubicBezTo>
                  <a:cubicBezTo>
                    <a:pt x="2541" y="3377"/>
                    <a:pt x="2476" y="3705"/>
                    <a:pt x="2214" y="3787"/>
                  </a:cubicBezTo>
                  <a:cubicBezTo>
                    <a:pt x="2214" y="3787"/>
                    <a:pt x="2269" y="3793"/>
                    <a:pt x="2363" y="3793"/>
                  </a:cubicBezTo>
                  <a:cubicBezTo>
                    <a:pt x="2685" y="3793"/>
                    <a:pt x="3456" y="3715"/>
                    <a:pt x="3951" y="3016"/>
                  </a:cubicBezTo>
                  <a:cubicBezTo>
                    <a:pt x="4295" y="2508"/>
                    <a:pt x="4525" y="1918"/>
                    <a:pt x="4574" y="1295"/>
                  </a:cubicBezTo>
                  <a:cubicBezTo>
                    <a:pt x="4639" y="853"/>
                    <a:pt x="4558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2169825" y="758550"/>
              <a:ext cx="99600" cy="21872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2065" y="0"/>
                  </a:moveTo>
                  <a:cubicBezTo>
                    <a:pt x="1537" y="0"/>
                    <a:pt x="1034" y="245"/>
                    <a:pt x="706" y="674"/>
                  </a:cubicBezTo>
                  <a:cubicBezTo>
                    <a:pt x="361" y="1166"/>
                    <a:pt x="312" y="1821"/>
                    <a:pt x="574" y="2362"/>
                  </a:cubicBezTo>
                  <a:cubicBezTo>
                    <a:pt x="808" y="2771"/>
                    <a:pt x="1241" y="3005"/>
                    <a:pt x="1696" y="3005"/>
                  </a:cubicBezTo>
                  <a:cubicBezTo>
                    <a:pt x="1880" y="3005"/>
                    <a:pt x="2067" y="2967"/>
                    <a:pt x="2246" y="2887"/>
                  </a:cubicBezTo>
                  <a:cubicBezTo>
                    <a:pt x="2935" y="2723"/>
                    <a:pt x="3082" y="1772"/>
                    <a:pt x="2476" y="1395"/>
                  </a:cubicBezTo>
                  <a:cubicBezTo>
                    <a:pt x="2396" y="1355"/>
                    <a:pt x="2314" y="1337"/>
                    <a:pt x="2235" y="1337"/>
                  </a:cubicBezTo>
                  <a:cubicBezTo>
                    <a:pt x="1893" y="1337"/>
                    <a:pt x="1602" y="1675"/>
                    <a:pt x="1722" y="2035"/>
                  </a:cubicBezTo>
                  <a:cubicBezTo>
                    <a:pt x="1859" y="2324"/>
                    <a:pt x="2182" y="2347"/>
                    <a:pt x="2311" y="2347"/>
                  </a:cubicBezTo>
                  <a:cubicBezTo>
                    <a:pt x="2336" y="2347"/>
                    <a:pt x="2353" y="2346"/>
                    <a:pt x="2361" y="2346"/>
                  </a:cubicBezTo>
                  <a:cubicBezTo>
                    <a:pt x="2427" y="2346"/>
                    <a:pt x="2427" y="2362"/>
                    <a:pt x="2427" y="2362"/>
                  </a:cubicBezTo>
                  <a:cubicBezTo>
                    <a:pt x="2471" y="2567"/>
                    <a:pt x="2227" y="2851"/>
                    <a:pt x="1766" y="2851"/>
                  </a:cubicBezTo>
                  <a:cubicBezTo>
                    <a:pt x="1711" y="2851"/>
                    <a:pt x="1652" y="2846"/>
                    <a:pt x="1591" y="2838"/>
                  </a:cubicBezTo>
                  <a:cubicBezTo>
                    <a:pt x="1394" y="2805"/>
                    <a:pt x="1214" y="2707"/>
                    <a:pt x="1083" y="2575"/>
                  </a:cubicBezTo>
                  <a:cubicBezTo>
                    <a:pt x="394" y="1920"/>
                    <a:pt x="738" y="543"/>
                    <a:pt x="1738" y="281"/>
                  </a:cubicBezTo>
                  <a:cubicBezTo>
                    <a:pt x="1886" y="240"/>
                    <a:pt x="2037" y="219"/>
                    <a:pt x="2189" y="219"/>
                  </a:cubicBezTo>
                  <a:cubicBezTo>
                    <a:pt x="2341" y="219"/>
                    <a:pt x="2492" y="240"/>
                    <a:pt x="2640" y="281"/>
                  </a:cubicBezTo>
                  <a:cubicBezTo>
                    <a:pt x="2820" y="330"/>
                    <a:pt x="3000" y="428"/>
                    <a:pt x="3164" y="543"/>
                  </a:cubicBezTo>
                  <a:cubicBezTo>
                    <a:pt x="3508" y="822"/>
                    <a:pt x="3722" y="1248"/>
                    <a:pt x="3754" y="1707"/>
                  </a:cubicBezTo>
                  <a:cubicBezTo>
                    <a:pt x="3820" y="2428"/>
                    <a:pt x="3427" y="3182"/>
                    <a:pt x="2869" y="3706"/>
                  </a:cubicBezTo>
                  <a:cubicBezTo>
                    <a:pt x="2312" y="4264"/>
                    <a:pt x="1542" y="4542"/>
                    <a:pt x="968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94" y="8509"/>
                    <a:pt x="1033" y="8689"/>
                  </a:cubicBezTo>
                  <a:cubicBezTo>
                    <a:pt x="1161" y="8730"/>
                    <a:pt x="1292" y="8749"/>
                    <a:pt x="1420" y="8749"/>
                  </a:cubicBezTo>
                  <a:cubicBezTo>
                    <a:pt x="1917" y="8749"/>
                    <a:pt x="2382" y="8464"/>
                    <a:pt x="2525" y="8034"/>
                  </a:cubicBezTo>
                  <a:cubicBezTo>
                    <a:pt x="2705" y="7558"/>
                    <a:pt x="2492" y="7001"/>
                    <a:pt x="2033" y="6788"/>
                  </a:cubicBezTo>
                  <a:cubicBezTo>
                    <a:pt x="1919" y="6739"/>
                    <a:pt x="1804" y="6706"/>
                    <a:pt x="1689" y="6706"/>
                  </a:cubicBezTo>
                  <a:cubicBezTo>
                    <a:pt x="1646" y="6699"/>
                    <a:pt x="1603" y="6695"/>
                    <a:pt x="1561" y="6695"/>
                  </a:cubicBezTo>
                  <a:cubicBezTo>
                    <a:pt x="1233" y="6695"/>
                    <a:pt x="938" y="6913"/>
                    <a:pt x="837" y="7247"/>
                  </a:cubicBezTo>
                  <a:cubicBezTo>
                    <a:pt x="708" y="7724"/>
                    <a:pt x="984" y="7998"/>
                    <a:pt x="1291" y="7998"/>
                  </a:cubicBezTo>
                  <a:cubicBezTo>
                    <a:pt x="1375" y="7998"/>
                    <a:pt x="1461" y="7977"/>
                    <a:pt x="1542" y="7935"/>
                  </a:cubicBezTo>
                  <a:cubicBezTo>
                    <a:pt x="1853" y="7788"/>
                    <a:pt x="1919" y="7362"/>
                    <a:pt x="1656" y="7116"/>
                  </a:cubicBezTo>
                  <a:cubicBezTo>
                    <a:pt x="1580" y="7049"/>
                    <a:pt x="1481" y="7015"/>
                    <a:pt x="1379" y="7015"/>
                  </a:cubicBezTo>
                  <a:cubicBezTo>
                    <a:pt x="1307" y="7015"/>
                    <a:pt x="1233" y="7032"/>
                    <a:pt x="1165" y="7067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5" y="7034"/>
                    <a:pt x="1115" y="7034"/>
                  </a:cubicBezTo>
                  <a:cubicBezTo>
                    <a:pt x="1214" y="6813"/>
                    <a:pt x="1496" y="6785"/>
                    <a:pt x="1632" y="6785"/>
                  </a:cubicBezTo>
                  <a:cubicBezTo>
                    <a:pt x="1677" y="6785"/>
                    <a:pt x="1705" y="6788"/>
                    <a:pt x="1705" y="6788"/>
                  </a:cubicBezTo>
                  <a:cubicBezTo>
                    <a:pt x="1804" y="6788"/>
                    <a:pt x="1902" y="6821"/>
                    <a:pt x="1984" y="6854"/>
                  </a:cubicBezTo>
                  <a:cubicBezTo>
                    <a:pt x="2443" y="7034"/>
                    <a:pt x="2640" y="7558"/>
                    <a:pt x="2443" y="8001"/>
                  </a:cubicBezTo>
                  <a:cubicBezTo>
                    <a:pt x="2303" y="8394"/>
                    <a:pt x="1899" y="8640"/>
                    <a:pt x="1457" y="8640"/>
                  </a:cubicBezTo>
                  <a:cubicBezTo>
                    <a:pt x="1328" y="8640"/>
                    <a:pt x="1196" y="8619"/>
                    <a:pt x="1066" y="8575"/>
                  </a:cubicBezTo>
                  <a:cubicBezTo>
                    <a:pt x="492" y="8411"/>
                    <a:pt x="132" y="7722"/>
                    <a:pt x="165" y="7067"/>
                  </a:cubicBezTo>
                  <a:cubicBezTo>
                    <a:pt x="214" y="6345"/>
                    <a:pt x="542" y="5690"/>
                    <a:pt x="1083" y="5214"/>
                  </a:cubicBezTo>
                  <a:cubicBezTo>
                    <a:pt x="1623" y="4706"/>
                    <a:pt x="2394" y="4428"/>
                    <a:pt x="2984" y="3838"/>
                  </a:cubicBezTo>
                  <a:cubicBezTo>
                    <a:pt x="3574" y="3297"/>
                    <a:pt x="3984" y="2493"/>
                    <a:pt x="3918" y="1707"/>
                  </a:cubicBezTo>
                  <a:cubicBezTo>
                    <a:pt x="3853" y="920"/>
                    <a:pt x="3295" y="248"/>
                    <a:pt x="2541" y="68"/>
                  </a:cubicBezTo>
                  <a:cubicBezTo>
                    <a:pt x="2383" y="22"/>
                    <a:pt x="2223" y="0"/>
                    <a:pt x="2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2171475" y="841375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08" y="0"/>
                  </a:moveTo>
                  <a:lnTo>
                    <a:pt x="1508" y="0"/>
                  </a:lnTo>
                  <a:cubicBezTo>
                    <a:pt x="1508" y="0"/>
                    <a:pt x="1377" y="66"/>
                    <a:pt x="1361" y="164"/>
                  </a:cubicBezTo>
                  <a:cubicBezTo>
                    <a:pt x="1346" y="254"/>
                    <a:pt x="1249" y="330"/>
                    <a:pt x="1082" y="330"/>
                  </a:cubicBezTo>
                  <a:cubicBezTo>
                    <a:pt x="1066" y="330"/>
                    <a:pt x="1050" y="329"/>
                    <a:pt x="1033" y="328"/>
                  </a:cubicBezTo>
                  <a:cubicBezTo>
                    <a:pt x="836" y="328"/>
                    <a:pt x="0" y="393"/>
                    <a:pt x="66" y="2410"/>
                  </a:cubicBezTo>
                  <a:cubicBezTo>
                    <a:pt x="115" y="1983"/>
                    <a:pt x="377" y="1606"/>
                    <a:pt x="771" y="1393"/>
                  </a:cubicBezTo>
                  <a:cubicBezTo>
                    <a:pt x="1394" y="1115"/>
                    <a:pt x="1721" y="852"/>
                    <a:pt x="1607" y="475"/>
                  </a:cubicBezTo>
                  <a:cubicBezTo>
                    <a:pt x="1492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2189100" y="663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64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09" y="9498"/>
                    <a:pt x="667" y="9322"/>
                    <a:pt x="968" y="9322"/>
                  </a:cubicBezTo>
                  <a:cubicBezTo>
                    <a:pt x="1194" y="9322"/>
                    <a:pt x="1389" y="9421"/>
                    <a:pt x="1508" y="9540"/>
                  </a:cubicBezTo>
                  <a:cubicBezTo>
                    <a:pt x="1612" y="9632"/>
                    <a:pt x="1712" y="9662"/>
                    <a:pt x="1806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42" y="9589"/>
                    <a:pt x="2328" y="9802"/>
                    <a:pt x="2328" y="9802"/>
                  </a:cubicBezTo>
                  <a:cubicBezTo>
                    <a:pt x="2656" y="9638"/>
                    <a:pt x="2770" y="9229"/>
                    <a:pt x="2557" y="8917"/>
                  </a:cubicBezTo>
                  <a:cubicBezTo>
                    <a:pt x="2476" y="8782"/>
                    <a:pt x="2317" y="8691"/>
                    <a:pt x="2153" y="8691"/>
                  </a:cubicBezTo>
                  <a:cubicBezTo>
                    <a:pt x="2119" y="8691"/>
                    <a:pt x="2084" y="8695"/>
                    <a:pt x="2049" y="8704"/>
                  </a:cubicBezTo>
                  <a:lnTo>
                    <a:pt x="2049" y="8704"/>
                  </a:lnTo>
                  <a:cubicBezTo>
                    <a:pt x="2058" y="8702"/>
                    <a:pt x="2283" y="8638"/>
                    <a:pt x="3295" y="7802"/>
                  </a:cubicBezTo>
                  <a:cubicBezTo>
                    <a:pt x="4590" y="6737"/>
                    <a:pt x="4524" y="7098"/>
                    <a:pt x="5458" y="6606"/>
                  </a:cubicBezTo>
                  <a:cubicBezTo>
                    <a:pt x="6393" y="6114"/>
                    <a:pt x="6065" y="5131"/>
                    <a:pt x="6065" y="5131"/>
                  </a:cubicBezTo>
                  <a:lnTo>
                    <a:pt x="6065" y="5131"/>
                  </a:lnTo>
                  <a:cubicBezTo>
                    <a:pt x="6019" y="5252"/>
                    <a:pt x="5960" y="5429"/>
                    <a:pt x="5497" y="5429"/>
                  </a:cubicBezTo>
                  <a:cubicBezTo>
                    <a:pt x="5460" y="5429"/>
                    <a:pt x="5420" y="5428"/>
                    <a:pt x="5376" y="5426"/>
                  </a:cubicBezTo>
                  <a:cubicBezTo>
                    <a:pt x="5351" y="5424"/>
                    <a:pt x="5325" y="5422"/>
                    <a:pt x="5300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11" y="6180"/>
                    <a:pt x="4213" y="6245"/>
                  </a:cubicBezTo>
                  <a:cubicBezTo>
                    <a:pt x="4541" y="5917"/>
                    <a:pt x="4606" y="5131"/>
                    <a:pt x="4704" y="4491"/>
                  </a:cubicBezTo>
                  <a:cubicBezTo>
                    <a:pt x="4803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5" y="2508"/>
                    <a:pt x="5852" y="2361"/>
                    <a:pt x="5885" y="2213"/>
                  </a:cubicBezTo>
                  <a:lnTo>
                    <a:pt x="5885" y="2213"/>
                  </a:lnTo>
                  <a:cubicBezTo>
                    <a:pt x="5885" y="2213"/>
                    <a:pt x="5852" y="2328"/>
                    <a:pt x="5458" y="2377"/>
                  </a:cubicBezTo>
                  <a:cubicBezTo>
                    <a:pt x="5147" y="2426"/>
                    <a:pt x="4901" y="2656"/>
                    <a:pt x="4852" y="2967"/>
                  </a:cubicBezTo>
                  <a:cubicBezTo>
                    <a:pt x="4852" y="3117"/>
                    <a:pt x="4749" y="3302"/>
                    <a:pt x="4601" y="3302"/>
                  </a:cubicBezTo>
                  <a:cubicBezTo>
                    <a:pt x="4572" y="3302"/>
                    <a:pt x="4540" y="3295"/>
                    <a:pt x="4508" y="3278"/>
                  </a:cubicBezTo>
                  <a:cubicBezTo>
                    <a:pt x="4327" y="3164"/>
                    <a:pt x="4393" y="2885"/>
                    <a:pt x="4393" y="2885"/>
                  </a:cubicBezTo>
                  <a:cubicBezTo>
                    <a:pt x="4606" y="2295"/>
                    <a:pt x="5180" y="2508"/>
                    <a:pt x="5622" y="1820"/>
                  </a:cubicBezTo>
                  <a:cubicBezTo>
                    <a:pt x="6032" y="1213"/>
                    <a:pt x="5475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2169825" y="589750"/>
              <a:ext cx="69700" cy="20370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5" y="1"/>
                    <a:pt x="66" y="181"/>
                    <a:pt x="214" y="1066"/>
                  </a:cubicBezTo>
                  <a:cubicBezTo>
                    <a:pt x="312" y="1558"/>
                    <a:pt x="558" y="2017"/>
                    <a:pt x="935" y="2361"/>
                  </a:cubicBezTo>
                  <a:cubicBezTo>
                    <a:pt x="1132" y="2558"/>
                    <a:pt x="1328" y="2722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65" y="6066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47"/>
                  </a:cubicBezTo>
                  <a:cubicBezTo>
                    <a:pt x="17" y="8000"/>
                    <a:pt x="83" y="6934"/>
                    <a:pt x="1214" y="6131"/>
                  </a:cubicBezTo>
                  <a:cubicBezTo>
                    <a:pt x="2525" y="5230"/>
                    <a:pt x="2787" y="4295"/>
                    <a:pt x="2345" y="2902"/>
                  </a:cubicBezTo>
                  <a:cubicBezTo>
                    <a:pt x="2279" y="2722"/>
                    <a:pt x="2197" y="2525"/>
                    <a:pt x="2115" y="2361"/>
                  </a:cubicBezTo>
                  <a:cubicBezTo>
                    <a:pt x="1492" y="1230"/>
                    <a:pt x="411" y="968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1943225" y="913300"/>
              <a:ext cx="227050" cy="158025"/>
            </a:xfrm>
            <a:custGeom>
              <a:avLst/>
              <a:gdLst/>
              <a:ahLst/>
              <a:cxnLst/>
              <a:rect l="l" t="t" r="r" b="b"/>
              <a:pathLst>
                <a:path w="9082" h="6321" extrusionOk="0">
                  <a:moveTo>
                    <a:pt x="2015" y="0"/>
                  </a:moveTo>
                  <a:cubicBezTo>
                    <a:pt x="1102" y="0"/>
                    <a:pt x="82" y="656"/>
                    <a:pt x="49" y="1860"/>
                  </a:cubicBezTo>
                  <a:cubicBezTo>
                    <a:pt x="0" y="2712"/>
                    <a:pt x="476" y="3532"/>
                    <a:pt x="1246" y="3942"/>
                  </a:cubicBezTo>
                  <a:cubicBezTo>
                    <a:pt x="1740" y="4199"/>
                    <a:pt x="2291" y="4301"/>
                    <a:pt x="2857" y="4301"/>
                  </a:cubicBezTo>
                  <a:cubicBezTo>
                    <a:pt x="3192" y="4301"/>
                    <a:pt x="3533" y="4265"/>
                    <a:pt x="3869" y="4204"/>
                  </a:cubicBezTo>
                  <a:cubicBezTo>
                    <a:pt x="4754" y="3958"/>
                    <a:pt x="5573" y="3630"/>
                    <a:pt x="6393" y="3417"/>
                  </a:cubicBezTo>
                  <a:cubicBezTo>
                    <a:pt x="6591" y="3369"/>
                    <a:pt x="6793" y="3344"/>
                    <a:pt x="6993" y="3344"/>
                  </a:cubicBezTo>
                  <a:cubicBezTo>
                    <a:pt x="7605" y="3344"/>
                    <a:pt x="8190" y="3575"/>
                    <a:pt x="8524" y="4057"/>
                  </a:cubicBezTo>
                  <a:cubicBezTo>
                    <a:pt x="8966" y="4630"/>
                    <a:pt x="8999" y="5581"/>
                    <a:pt x="8458" y="5974"/>
                  </a:cubicBezTo>
                  <a:cubicBezTo>
                    <a:pt x="8244" y="6136"/>
                    <a:pt x="7987" y="6211"/>
                    <a:pt x="7739" y="6211"/>
                  </a:cubicBezTo>
                  <a:cubicBezTo>
                    <a:pt x="7359" y="6211"/>
                    <a:pt x="7001" y="6036"/>
                    <a:pt x="6852" y="5728"/>
                  </a:cubicBezTo>
                  <a:cubicBezTo>
                    <a:pt x="6540" y="5237"/>
                    <a:pt x="6786" y="4581"/>
                    <a:pt x="7245" y="4450"/>
                  </a:cubicBezTo>
                  <a:cubicBezTo>
                    <a:pt x="7337" y="4413"/>
                    <a:pt x="7431" y="4396"/>
                    <a:pt x="7524" y="4396"/>
                  </a:cubicBezTo>
                  <a:cubicBezTo>
                    <a:pt x="7763" y="4396"/>
                    <a:pt x="7993" y="4511"/>
                    <a:pt x="8147" y="4712"/>
                  </a:cubicBezTo>
                  <a:cubicBezTo>
                    <a:pt x="8245" y="4893"/>
                    <a:pt x="8245" y="5106"/>
                    <a:pt x="8180" y="5286"/>
                  </a:cubicBezTo>
                  <a:cubicBezTo>
                    <a:pt x="8166" y="5326"/>
                    <a:pt x="8110" y="5398"/>
                    <a:pt x="8063" y="5398"/>
                  </a:cubicBezTo>
                  <a:cubicBezTo>
                    <a:pt x="8052" y="5398"/>
                    <a:pt x="8041" y="5394"/>
                    <a:pt x="8032" y="5384"/>
                  </a:cubicBezTo>
                  <a:cubicBezTo>
                    <a:pt x="7966" y="5319"/>
                    <a:pt x="8032" y="4974"/>
                    <a:pt x="7655" y="4925"/>
                  </a:cubicBezTo>
                  <a:cubicBezTo>
                    <a:pt x="7641" y="4923"/>
                    <a:pt x="7627" y="4922"/>
                    <a:pt x="7614" y="4922"/>
                  </a:cubicBezTo>
                  <a:cubicBezTo>
                    <a:pt x="7285" y="4922"/>
                    <a:pt x="7177" y="5488"/>
                    <a:pt x="7508" y="5630"/>
                  </a:cubicBezTo>
                  <a:cubicBezTo>
                    <a:pt x="7578" y="5661"/>
                    <a:pt x="7651" y="5676"/>
                    <a:pt x="7722" y="5676"/>
                  </a:cubicBezTo>
                  <a:cubicBezTo>
                    <a:pt x="7952" y="5676"/>
                    <a:pt x="8166" y="5527"/>
                    <a:pt x="8229" y="5302"/>
                  </a:cubicBezTo>
                  <a:lnTo>
                    <a:pt x="8229" y="5286"/>
                  </a:lnTo>
                  <a:cubicBezTo>
                    <a:pt x="8245" y="5270"/>
                    <a:pt x="8245" y="5253"/>
                    <a:pt x="8245" y="5237"/>
                  </a:cubicBezTo>
                  <a:lnTo>
                    <a:pt x="8245" y="5220"/>
                  </a:lnTo>
                  <a:cubicBezTo>
                    <a:pt x="8278" y="5106"/>
                    <a:pt x="8262" y="4974"/>
                    <a:pt x="8229" y="4843"/>
                  </a:cubicBezTo>
                  <a:cubicBezTo>
                    <a:pt x="8116" y="4531"/>
                    <a:pt x="7824" y="4343"/>
                    <a:pt x="7510" y="4343"/>
                  </a:cubicBezTo>
                  <a:cubicBezTo>
                    <a:pt x="7411" y="4343"/>
                    <a:pt x="7310" y="4362"/>
                    <a:pt x="7212" y="4401"/>
                  </a:cubicBezTo>
                  <a:cubicBezTo>
                    <a:pt x="6721" y="4516"/>
                    <a:pt x="6426" y="5220"/>
                    <a:pt x="6770" y="5778"/>
                  </a:cubicBezTo>
                  <a:cubicBezTo>
                    <a:pt x="6941" y="6121"/>
                    <a:pt x="7349" y="6321"/>
                    <a:pt x="7771" y="6321"/>
                  </a:cubicBezTo>
                  <a:cubicBezTo>
                    <a:pt x="8034" y="6321"/>
                    <a:pt x="8303" y="6243"/>
                    <a:pt x="8524" y="6073"/>
                  </a:cubicBezTo>
                  <a:cubicBezTo>
                    <a:pt x="8966" y="5745"/>
                    <a:pt x="9081" y="5138"/>
                    <a:pt x="8934" y="4581"/>
                  </a:cubicBezTo>
                  <a:cubicBezTo>
                    <a:pt x="8835" y="4040"/>
                    <a:pt x="8475" y="3171"/>
                    <a:pt x="7212" y="2893"/>
                  </a:cubicBezTo>
                  <a:cubicBezTo>
                    <a:pt x="7067" y="2860"/>
                    <a:pt x="6919" y="2846"/>
                    <a:pt x="6768" y="2846"/>
                  </a:cubicBezTo>
                  <a:cubicBezTo>
                    <a:pt x="5438" y="2846"/>
                    <a:pt x="3898" y="3983"/>
                    <a:pt x="2323" y="3983"/>
                  </a:cubicBezTo>
                  <a:cubicBezTo>
                    <a:pt x="2101" y="3983"/>
                    <a:pt x="1879" y="3961"/>
                    <a:pt x="1656" y="3909"/>
                  </a:cubicBezTo>
                  <a:cubicBezTo>
                    <a:pt x="1557" y="3876"/>
                    <a:pt x="1459" y="3860"/>
                    <a:pt x="1377" y="3827"/>
                  </a:cubicBezTo>
                  <a:cubicBezTo>
                    <a:pt x="1361" y="3827"/>
                    <a:pt x="1344" y="3811"/>
                    <a:pt x="1312" y="3794"/>
                  </a:cubicBezTo>
                  <a:cubicBezTo>
                    <a:pt x="607" y="3417"/>
                    <a:pt x="164" y="2663"/>
                    <a:pt x="181" y="1860"/>
                  </a:cubicBezTo>
                  <a:cubicBezTo>
                    <a:pt x="203" y="738"/>
                    <a:pt x="1182" y="105"/>
                    <a:pt x="2055" y="105"/>
                  </a:cubicBezTo>
                  <a:cubicBezTo>
                    <a:pt x="2470" y="105"/>
                    <a:pt x="2861" y="248"/>
                    <a:pt x="3115" y="549"/>
                  </a:cubicBezTo>
                  <a:cubicBezTo>
                    <a:pt x="3574" y="1008"/>
                    <a:pt x="3524" y="1762"/>
                    <a:pt x="3033" y="2172"/>
                  </a:cubicBezTo>
                  <a:cubicBezTo>
                    <a:pt x="2951" y="2221"/>
                    <a:pt x="2852" y="2270"/>
                    <a:pt x="2770" y="2286"/>
                  </a:cubicBezTo>
                  <a:cubicBezTo>
                    <a:pt x="2699" y="2305"/>
                    <a:pt x="2626" y="2315"/>
                    <a:pt x="2553" y="2315"/>
                  </a:cubicBezTo>
                  <a:cubicBezTo>
                    <a:pt x="2377" y="2315"/>
                    <a:pt x="2205" y="2260"/>
                    <a:pt x="2066" y="2155"/>
                  </a:cubicBezTo>
                  <a:cubicBezTo>
                    <a:pt x="1951" y="2057"/>
                    <a:pt x="1885" y="1909"/>
                    <a:pt x="1934" y="1762"/>
                  </a:cubicBezTo>
                  <a:lnTo>
                    <a:pt x="1934" y="1762"/>
                  </a:lnTo>
                  <a:cubicBezTo>
                    <a:pt x="2007" y="1845"/>
                    <a:pt x="2106" y="1888"/>
                    <a:pt x="2206" y="1888"/>
                  </a:cubicBezTo>
                  <a:cubicBezTo>
                    <a:pt x="2264" y="1888"/>
                    <a:pt x="2323" y="1874"/>
                    <a:pt x="2377" y="1844"/>
                  </a:cubicBezTo>
                  <a:cubicBezTo>
                    <a:pt x="2607" y="1713"/>
                    <a:pt x="2541" y="1319"/>
                    <a:pt x="2213" y="1221"/>
                  </a:cubicBezTo>
                  <a:cubicBezTo>
                    <a:pt x="2182" y="1211"/>
                    <a:pt x="2150" y="1207"/>
                    <a:pt x="2119" y="1207"/>
                  </a:cubicBezTo>
                  <a:cubicBezTo>
                    <a:pt x="1781" y="1207"/>
                    <a:pt x="1511" y="1750"/>
                    <a:pt x="1902" y="2155"/>
                  </a:cubicBezTo>
                  <a:cubicBezTo>
                    <a:pt x="2060" y="2314"/>
                    <a:pt x="2264" y="2400"/>
                    <a:pt x="2479" y="2400"/>
                  </a:cubicBezTo>
                  <a:cubicBezTo>
                    <a:pt x="2553" y="2400"/>
                    <a:pt x="2629" y="2389"/>
                    <a:pt x="2705" y="2368"/>
                  </a:cubicBezTo>
                  <a:cubicBezTo>
                    <a:pt x="2738" y="2368"/>
                    <a:pt x="2754" y="2352"/>
                    <a:pt x="2787" y="2352"/>
                  </a:cubicBezTo>
                  <a:lnTo>
                    <a:pt x="2869" y="2319"/>
                  </a:lnTo>
                  <a:lnTo>
                    <a:pt x="2902" y="2303"/>
                  </a:lnTo>
                  <a:cubicBezTo>
                    <a:pt x="3049" y="2237"/>
                    <a:pt x="3180" y="2139"/>
                    <a:pt x="3279" y="2008"/>
                  </a:cubicBezTo>
                  <a:cubicBezTo>
                    <a:pt x="3590" y="1532"/>
                    <a:pt x="3557" y="909"/>
                    <a:pt x="3164" y="500"/>
                  </a:cubicBezTo>
                  <a:cubicBezTo>
                    <a:pt x="2897" y="162"/>
                    <a:pt x="2469" y="0"/>
                    <a:pt x="20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1982150" y="1002750"/>
              <a:ext cx="161075" cy="92700"/>
            </a:xfrm>
            <a:custGeom>
              <a:avLst/>
              <a:gdLst/>
              <a:ahLst/>
              <a:cxnLst/>
              <a:rect l="l" t="t" r="r" b="b"/>
              <a:pathLst>
                <a:path w="6443" h="3708" extrusionOk="0">
                  <a:moveTo>
                    <a:pt x="5502" y="0"/>
                  </a:moveTo>
                  <a:cubicBezTo>
                    <a:pt x="5251" y="0"/>
                    <a:pt x="4952" y="44"/>
                    <a:pt x="4606" y="167"/>
                  </a:cubicBezTo>
                  <a:cubicBezTo>
                    <a:pt x="3759" y="469"/>
                    <a:pt x="2574" y="1042"/>
                    <a:pt x="1408" y="1042"/>
                  </a:cubicBezTo>
                  <a:cubicBezTo>
                    <a:pt x="927" y="1042"/>
                    <a:pt x="450" y="945"/>
                    <a:pt x="0" y="692"/>
                  </a:cubicBezTo>
                  <a:lnTo>
                    <a:pt x="0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4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6" y="1366"/>
                    <a:pt x="1672" y="1429"/>
                  </a:cubicBezTo>
                  <a:cubicBezTo>
                    <a:pt x="1495" y="1591"/>
                    <a:pt x="1699" y="2102"/>
                    <a:pt x="1329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54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6" y="1708"/>
                    <a:pt x="4229" y="954"/>
                    <a:pt x="4836" y="511"/>
                  </a:cubicBezTo>
                  <a:cubicBezTo>
                    <a:pt x="5188" y="247"/>
                    <a:pt x="5493" y="147"/>
                    <a:pt x="5801" y="147"/>
                  </a:cubicBezTo>
                  <a:cubicBezTo>
                    <a:pt x="6009" y="147"/>
                    <a:pt x="6217" y="193"/>
                    <a:pt x="6442" y="265"/>
                  </a:cubicBezTo>
                  <a:cubicBezTo>
                    <a:pt x="6442" y="265"/>
                    <a:pt x="6119" y="0"/>
                    <a:pt x="550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2011650" y="911025"/>
              <a:ext cx="90175" cy="63125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1116" y="0"/>
                  </a:moveTo>
                  <a:cubicBezTo>
                    <a:pt x="513" y="0"/>
                    <a:pt x="1" y="132"/>
                    <a:pt x="1" y="132"/>
                  </a:cubicBezTo>
                  <a:cubicBezTo>
                    <a:pt x="1" y="132"/>
                    <a:pt x="951" y="197"/>
                    <a:pt x="1197" y="541"/>
                  </a:cubicBezTo>
                  <a:cubicBezTo>
                    <a:pt x="1361" y="738"/>
                    <a:pt x="1427" y="1017"/>
                    <a:pt x="1345" y="1263"/>
                  </a:cubicBezTo>
                  <a:cubicBezTo>
                    <a:pt x="1296" y="1492"/>
                    <a:pt x="1181" y="2148"/>
                    <a:pt x="2213" y="2148"/>
                  </a:cubicBezTo>
                  <a:cubicBezTo>
                    <a:pt x="3230" y="2148"/>
                    <a:pt x="3082" y="2525"/>
                    <a:pt x="3082" y="2525"/>
                  </a:cubicBezTo>
                  <a:cubicBezTo>
                    <a:pt x="3082" y="2525"/>
                    <a:pt x="3607" y="1771"/>
                    <a:pt x="2738" y="607"/>
                  </a:cubicBezTo>
                  <a:cubicBezTo>
                    <a:pt x="2367" y="123"/>
                    <a:pt x="1699" y="0"/>
                    <a:pt x="11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1976425" y="844225"/>
              <a:ext cx="56150" cy="66825"/>
            </a:xfrm>
            <a:custGeom>
              <a:avLst/>
              <a:gdLst/>
              <a:ahLst/>
              <a:cxnLst/>
              <a:rect l="l" t="t" r="r" b="b"/>
              <a:pathLst>
                <a:path w="2246" h="2673" extrusionOk="0">
                  <a:moveTo>
                    <a:pt x="1115" y="1"/>
                  </a:moveTo>
                  <a:cubicBezTo>
                    <a:pt x="820" y="165"/>
                    <a:pt x="738" y="689"/>
                    <a:pt x="803" y="1427"/>
                  </a:cubicBezTo>
                  <a:cubicBezTo>
                    <a:pt x="869" y="2148"/>
                    <a:pt x="0" y="2607"/>
                    <a:pt x="0" y="2607"/>
                  </a:cubicBezTo>
                  <a:cubicBezTo>
                    <a:pt x="574" y="2410"/>
                    <a:pt x="1754" y="2673"/>
                    <a:pt x="2000" y="2017"/>
                  </a:cubicBezTo>
                  <a:cubicBezTo>
                    <a:pt x="2246" y="1345"/>
                    <a:pt x="1623" y="935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1891600" y="873325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2803" y="1"/>
                  </a:move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43" y="109"/>
                    <a:pt x="2273" y="103"/>
                    <a:pt x="2191" y="103"/>
                  </a:cubicBezTo>
                  <a:cubicBezTo>
                    <a:pt x="1874" y="103"/>
                    <a:pt x="1386" y="194"/>
                    <a:pt x="1229" y="689"/>
                  </a:cubicBezTo>
                  <a:cubicBezTo>
                    <a:pt x="1049" y="1312"/>
                    <a:pt x="1197" y="1705"/>
                    <a:pt x="1410" y="1886"/>
                  </a:cubicBezTo>
                  <a:cubicBezTo>
                    <a:pt x="1623" y="2066"/>
                    <a:pt x="1623" y="2443"/>
                    <a:pt x="1475" y="2492"/>
                  </a:cubicBezTo>
                  <a:cubicBezTo>
                    <a:pt x="1444" y="2506"/>
                    <a:pt x="1407" y="2513"/>
                    <a:pt x="1370" y="2513"/>
                  </a:cubicBezTo>
                  <a:cubicBezTo>
                    <a:pt x="1232" y="2513"/>
                    <a:pt x="1083" y="2413"/>
                    <a:pt x="1147" y="2181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1"/>
                    <a:pt x="738" y="1738"/>
                  </a:cubicBezTo>
                  <a:cubicBezTo>
                    <a:pt x="685" y="1745"/>
                    <a:pt x="637" y="1748"/>
                    <a:pt x="594" y="1748"/>
                  </a:cubicBezTo>
                  <a:cubicBezTo>
                    <a:pt x="420" y="1748"/>
                    <a:pt x="318" y="1695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0" y="2492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196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1786675" y="71465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7" y="0"/>
                  </a:moveTo>
                  <a:cubicBezTo>
                    <a:pt x="2286" y="0"/>
                    <a:pt x="2184" y="7"/>
                    <a:pt x="2083" y="21"/>
                  </a:cubicBezTo>
                  <a:cubicBezTo>
                    <a:pt x="755" y="168"/>
                    <a:pt x="1" y="1987"/>
                    <a:pt x="788" y="3250"/>
                  </a:cubicBezTo>
                  <a:cubicBezTo>
                    <a:pt x="1377" y="4207"/>
                    <a:pt x="2455" y="4489"/>
                    <a:pt x="3429" y="4489"/>
                  </a:cubicBezTo>
                  <a:cubicBezTo>
                    <a:pt x="3539" y="4489"/>
                    <a:pt x="3648" y="4486"/>
                    <a:pt x="3754" y="4479"/>
                  </a:cubicBezTo>
                  <a:cubicBezTo>
                    <a:pt x="3951" y="4479"/>
                    <a:pt x="4197" y="4446"/>
                    <a:pt x="4443" y="4413"/>
                  </a:cubicBezTo>
                  <a:cubicBezTo>
                    <a:pt x="4443" y="4413"/>
                    <a:pt x="4651" y="4379"/>
                    <a:pt x="4962" y="4379"/>
                  </a:cubicBezTo>
                  <a:cubicBezTo>
                    <a:pt x="5449" y="4379"/>
                    <a:pt x="6189" y="4464"/>
                    <a:pt x="6770" y="4905"/>
                  </a:cubicBezTo>
                  <a:cubicBezTo>
                    <a:pt x="7164" y="5249"/>
                    <a:pt x="7426" y="5708"/>
                    <a:pt x="7524" y="6233"/>
                  </a:cubicBezTo>
                  <a:cubicBezTo>
                    <a:pt x="7524" y="6233"/>
                    <a:pt x="7688" y="7429"/>
                    <a:pt x="7115" y="8069"/>
                  </a:cubicBezTo>
                  <a:cubicBezTo>
                    <a:pt x="7098" y="8085"/>
                    <a:pt x="7082" y="8101"/>
                    <a:pt x="7082" y="8101"/>
                  </a:cubicBezTo>
                  <a:cubicBezTo>
                    <a:pt x="7082" y="8101"/>
                    <a:pt x="8115" y="7577"/>
                    <a:pt x="7983" y="5987"/>
                  </a:cubicBezTo>
                  <a:cubicBezTo>
                    <a:pt x="7889" y="4666"/>
                    <a:pt x="6842" y="4010"/>
                    <a:pt x="5515" y="4010"/>
                  </a:cubicBezTo>
                  <a:cubicBezTo>
                    <a:pt x="5229" y="4010"/>
                    <a:pt x="4929" y="4041"/>
                    <a:pt x="4623" y="4102"/>
                  </a:cubicBezTo>
                  <a:cubicBezTo>
                    <a:pt x="4114" y="4202"/>
                    <a:pt x="3661" y="4253"/>
                    <a:pt x="3254" y="4253"/>
                  </a:cubicBezTo>
                  <a:cubicBezTo>
                    <a:pt x="2731" y="4253"/>
                    <a:pt x="2282" y="4170"/>
                    <a:pt x="1886" y="4004"/>
                  </a:cubicBezTo>
                  <a:cubicBezTo>
                    <a:pt x="1492" y="3807"/>
                    <a:pt x="1165" y="3512"/>
                    <a:pt x="935" y="3151"/>
                  </a:cubicBezTo>
                  <a:cubicBezTo>
                    <a:pt x="214" y="1987"/>
                    <a:pt x="902" y="299"/>
                    <a:pt x="2115" y="168"/>
                  </a:cubicBezTo>
                  <a:cubicBezTo>
                    <a:pt x="2214" y="154"/>
                    <a:pt x="2313" y="146"/>
                    <a:pt x="2413" y="146"/>
                  </a:cubicBezTo>
                  <a:cubicBezTo>
                    <a:pt x="2878" y="146"/>
                    <a:pt x="3337" y="306"/>
                    <a:pt x="3607" y="643"/>
                  </a:cubicBezTo>
                  <a:cubicBezTo>
                    <a:pt x="3886" y="1037"/>
                    <a:pt x="3935" y="1561"/>
                    <a:pt x="3738" y="2004"/>
                  </a:cubicBezTo>
                  <a:cubicBezTo>
                    <a:pt x="3577" y="2339"/>
                    <a:pt x="3240" y="2543"/>
                    <a:pt x="2881" y="2543"/>
                  </a:cubicBezTo>
                  <a:cubicBezTo>
                    <a:pt x="2801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78" y="1922"/>
                  </a:cubicBezTo>
                  <a:cubicBezTo>
                    <a:pt x="2787" y="1856"/>
                    <a:pt x="2853" y="1512"/>
                    <a:pt x="2705" y="1217"/>
                  </a:cubicBezTo>
                  <a:cubicBezTo>
                    <a:pt x="2651" y="1096"/>
                    <a:pt x="2517" y="1027"/>
                    <a:pt x="2372" y="1027"/>
                  </a:cubicBezTo>
                  <a:cubicBezTo>
                    <a:pt x="2164" y="1027"/>
                    <a:pt x="1934" y="1168"/>
                    <a:pt x="1886" y="1496"/>
                  </a:cubicBezTo>
                  <a:cubicBezTo>
                    <a:pt x="1820" y="1758"/>
                    <a:pt x="1902" y="2037"/>
                    <a:pt x="2083" y="2250"/>
                  </a:cubicBezTo>
                  <a:cubicBezTo>
                    <a:pt x="2258" y="2434"/>
                    <a:pt x="2592" y="2592"/>
                    <a:pt x="2935" y="2592"/>
                  </a:cubicBezTo>
                  <a:cubicBezTo>
                    <a:pt x="3265" y="2592"/>
                    <a:pt x="3603" y="2446"/>
                    <a:pt x="3820" y="2037"/>
                  </a:cubicBezTo>
                  <a:cubicBezTo>
                    <a:pt x="4049" y="1561"/>
                    <a:pt x="4000" y="1004"/>
                    <a:pt x="3705" y="578"/>
                  </a:cubicBezTo>
                  <a:cubicBezTo>
                    <a:pt x="3403" y="180"/>
                    <a:pt x="2907" y="0"/>
                    <a:pt x="23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1819050" y="8312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7" y="1"/>
                  </a:moveTo>
                  <a:cubicBezTo>
                    <a:pt x="3291" y="1"/>
                    <a:pt x="2940" y="42"/>
                    <a:pt x="2541" y="160"/>
                  </a:cubicBezTo>
                  <a:cubicBezTo>
                    <a:pt x="1975" y="321"/>
                    <a:pt x="1495" y="380"/>
                    <a:pt x="1103" y="380"/>
                  </a:cubicBezTo>
                  <a:cubicBezTo>
                    <a:pt x="576" y="380"/>
                    <a:pt x="208" y="273"/>
                    <a:pt x="1" y="160"/>
                  </a:cubicBezTo>
                  <a:lnTo>
                    <a:pt x="1" y="160"/>
                  </a:lnTo>
                  <a:cubicBezTo>
                    <a:pt x="132" y="275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51" y="767"/>
                    <a:pt x="2427" y="619"/>
                  </a:cubicBezTo>
                  <a:cubicBezTo>
                    <a:pt x="2519" y="591"/>
                    <a:pt x="2597" y="579"/>
                    <a:pt x="2662" y="579"/>
                  </a:cubicBezTo>
                  <a:cubicBezTo>
                    <a:pt x="2932" y="579"/>
                    <a:pt x="2975" y="786"/>
                    <a:pt x="2869" y="865"/>
                  </a:cubicBezTo>
                  <a:cubicBezTo>
                    <a:pt x="2813" y="900"/>
                    <a:pt x="2761" y="911"/>
                    <a:pt x="2706" y="911"/>
                  </a:cubicBezTo>
                  <a:cubicBezTo>
                    <a:pt x="2631" y="911"/>
                    <a:pt x="2554" y="891"/>
                    <a:pt x="2459" y="881"/>
                  </a:cubicBezTo>
                  <a:cubicBezTo>
                    <a:pt x="2451" y="881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27"/>
                  </a:cubicBezTo>
                  <a:cubicBezTo>
                    <a:pt x="3705" y="1865"/>
                    <a:pt x="3853" y="1406"/>
                    <a:pt x="3738" y="996"/>
                  </a:cubicBezTo>
                  <a:cubicBezTo>
                    <a:pt x="3625" y="502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9" y="1"/>
                    <a:pt x="35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1848975" y="7217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62" y="1"/>
                  </a:moveTo>
                  <a:lnTo>
                    <a:pt x="1262" y="1"/>
                  </a:lnTo>
                  <a:cubicBezTo>
                    <a:pt x="1689" y="427"/>
                    <a:pt x="1836" y="1066"/>
                    <a:pt x="1639" y="1656"/>
                  </a:cubicBezTo>
                  <a:cubicBezTo>
                    <a:pt x="1394" y="2417"/>
                    <a:pt x="864" y="2608"/>
                    <a:pt x="414" y="2608"/>
                  </a:cubicBezTo>
                  <a:cubicBezTo>
                    <a:pt x="262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34" y="3279"/>
                    <a:pt x="1885" y="2640"/>
                    <a:pt x="1869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66" y="1837"/>
                    <a:pt x="2098" y="1951"/>
                    <a:pt x="2033" y="2148"/>
                  </a:cubicBezTo>
                  <a:cubicBezTo>
                    <a:pt x="1967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52" y="2673"/>
                  </a:cubicBezTo>
                  <a:cubicBezTo>
                    <a:pt x="3000" y="2410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1765775" y="602275"/>
              <a:ext cx="38150" cy="191575"/>
            </a:xfrm>
            <a:custGeom>
              <a:avLst/>
              <a:gdLst/>
              <a:ahLst/>
              <a:cxnLst/>
              <a:rect l="l" t="t" r="r" b="b"/>
              <a:pathLst>
                <a:path w="1526" h="7663" extrusionOk="0">
                  <a:moveTo>
                    <a:pt x="625" y="0"/>
                  </a:moveTo>
                  <a:cubicBezTo>
                    <a:pt x="557" y="0"/>
                    <a:pt x="485" y="17"/>
                    <a:pt x="411" y="57"/>
                  </a:cubicBezTo>
                  <a:cubicBezTo>
                    <a:pt x="1" y="287"/>
                    <a:pt x="329" y="844"/>
                    <a:pt x="591" y="1106"/>
                  </a:cubicBezTo>
                  <a:cubicBezTo>
                    <a:pt x="706" y="1205"/>
                    <a:pt x="771" y="1483"/>
                    <a:pt x="788" y="1860"/>
                  </a:cubicBezTo>
                  <a:cubicBezTo>
                    <a:pt x="837" y="2565"/>
                    <a:pt x="820" y="3286"/>
                    <a:pt x="738" y="3991"/>
                  </a:cubicBezTo>
                  <a:cubicBezTo>
                    <a:pt x="607" y="5368"/>
                    <a:pt x="771" y="7122"/>
                    <a:pt x="1460" y="7663"/>
                  </a:cubicBezTo>
                  <a:cubicBezTo>
                    <a:pt x="1460" y="7663"/>
                    <a:pt x="804" y="7056"/>
                    <a:pt x="952" y="5171"/>
                  </a:cubicBezTo>
                  <a:cubicBezTo>
                    <a:pt x="1050" y="3975"/>
                    <a:pt x="1411" y="2827"/>
                    <a:pt x="1476" y="1860"/>
                  </a:cubicBezTo>
                  <a:cubicBezTo>
                    <a:pt x="1525" y="1286"/>
                    <a:pt x="1460" y="795"/>
                    <a:pt x="1181" y="369"/>
                  </a:cubicBezTo>
                  <a:cubicBezTo>
                    <a:pt x="1181" y="369"/>
                    <a:pt x="947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647350" y="577200"/>
              <a:ext cx="212300" cy="254350"/>
            </a:xfrm>
            <a:custGeom>
              <a:avLst/>
              <a:gdLst/>
              <a:ahLst/>
              <a:cxnLst/>
              <a:rect l="l" t="t" r="r" b="b"/>
              <a:pathLst>
                <a:path w="8492" h="10174" extrusionOk="0">
                  <a:moveTo>
                    <a:pt x="2196" y="0"/>
                  </a:moveTo>
                  <a:cubicBezTo>
                    <a:pt x="1297" y="0"/>
                    <a:pt x="473" y="468"/>
                    <a:pt x="247" y="1175"/>
                  </a:cubicBezTo>
                  <a:cubicBezTo>
                    <a:pt x="1" y="1781"/>
                    <a:pt x="197" y="2470"/>
                    <a:pt x="722" y="2863"/>
                  </a:cubicBezTo>
                  <a:lnTo>
                    <a:pt x="788" y="2896"/>
                  </a:lnTo>
                  <a:cubicBezTo>
                    <a:pt x="1019" y="3031"/>
                    <a:pt x="1281" y="3101"/>
                    <a:pt x="1544" y="3101"/>
                  </a:cubicBezTo>
                  <a:cubicBezTo>
                    <a:pt x="1822" y="3101"/>
                    <a:pt x="2100" y="3023"/>
                    <a:pt x="2345" y="2863"/>
                  </a:cubicBezTo>
                  <a:cubicBezTo>
                    <a:pt x="2492" y="2765"/>
                    <a:pt x="2623" y="2601"/>
                    <a:pt x="2673" y="2437"/>
                  </a:cubicBezTo>
                  <a:cubicBezTo>
                    <a:pt x="2817" y="2034"/>
                    <a:pt x="2505" y="1643"/>
                    <a:pt x="2116" y="1643"/>
                  </a:cubicBezTo>
                  <a:cubicBezTo>
                    <a:pt x="2062" y="1643"/>
                    <a:pt x="2007" y="1651"/>
                    <a:pt x="1951" y="1667"/>
                  </a:cubicBezTo>
                  <a:cubicBezTo>
                    <a:pt x="1624" y="1732"/>
                    <a:pt x="1443" y="2076"/>
                    <a:pt x="1574" y="2388"/>
                  </a:cubicBezTo>
                  <a:cubicBezTo>
                    <a:pt x="1650" y="2640"/>
                    <a:pt x="1939" y="2669"/>
                    <a:pt x="2068" y="2669"/>
                  </a:cubicBezTo>
                  <a:cubicBezTo>
                    <a:pt x="2107" y="2669"/>
                    <a:pt x="2132" y="2666"/>
                    <a:pt x="2132" y="2666"/>
                  </a:cubicBezTo>
                  <a:lnTo>
                    <a:pt x="2132" y="2666"/>
                  </a:lnTo>
                  <a:cubicBezTo>
                    <a:pt x="2099" y="2748"/>
                    <a:pt x="2033" y="2814"/>
                    <a:pt x="1951" y="2863"/>
                  </a:cubicBezTo>
                  <a:cubicBezTo>
                    <a:pt x="1828" y="2929"/>
                    <a:pt x="1697" y="2962"/>
                    <a:pt x="1566" y="2962"/>
                  </a:cubicBezTo>
                  <a:cubicBezTo>
                    <a:pt x="1435" y="2962"/>
                    <a:pt x="1304" y="2929"/>
                    <a:pt x="1181" y="2863"/>
                  </a:cubicBezTo>
                  <a:cubicBezTo>
                    <a:pt x="1099" y="2830"/>
                    <a:pt x="1033" y="2765"/>
                    <a:pt x="951" y="2716"/>
                  </a:cubicBezTo>
                  <a:cubicBezTo>
                    <a:pt x="525" y="2322"/>
                    <a:pt x="443" y="1093"/>
                    <a:pt x="1165" y="519"/>
                  </a:cubicBezTo>
                  <a:cubicBezTo>
                    <a:pt x="1489" y="269"/>
                    <a:pt x="1866" y="137"/>
                    <a:pt x="2261" y="137"/>
                  </a:cubicBezTo>
                  <a:cubicBezTo>
                    <a:pt x="2305" y="137"/>
                    <a:pt x="2349" y="139"/>
                    <a:pt x="2394" y="142"/>
                  </a:cubicBezTo>
                  <a:cubicBezTo>
                    <a:pt x="2525" y="142"/>
                    <a:pt x="2656" y="175"/>
                    <a:pt x="2787" y="208"/>
                  </a:cubicBezTo>
                  <a:cubicBezTo>
                    <a:pt x="3886" y="454"/>
                    <a:pt x="4607" y="1634"/>
                    <a:pt x="4820" y="2847"/>
                  </a:cubicBezTo>
                  <a:lnTo>
                    <a:pt x="4820" y="2863"/>
                  </a:lnTo>
                  <a:cubicBezTo>
                    <a:pt x="5066" y="4109"/>
                    <a:pt x="4820" y="5355"/>
                    <a:pt x="4902" y="6469"/>
                  </a:cubicBezTo>
                  <a:cubicBezTo>
                    <a:pt x="4853" y="7485"/>
                    <a:pt x="5246" y="8485"/>
                    <a:pt x="5984" y="9190"/>
                  </a:cubicBezTo>
                  <a:cubicBezTo>
                    <a:pt x="6688" y="9797"/>
                    <a:pt x="7574" y="10141"/>
                    <a:pt x="8491" y="10174"/>
                  </a:cubicBezTo>
                  <a:cubicBezTo>
                    <a:pt x="7590" y="10108"/>
                    <a:pt x="6721" y="9747"/>
                    <a:pt x="6049" y="9125"/>
                  </a:cubicBezTo>
                  <a:cubicBezTo>
                    <a:pt x="5344" y="8436"/>
                    <a:pt x="4984" y="7469"/>
                    <a:pt x="5049" y="6486"/>
                  </a:cubicBezTo>
                  <a:cubicBezTo>
                    <a:pt x="4984" y="5387"/>
                    <a:pt x="5246" y="4158"/>
                    <a:pt x="5000" y="2863"/>
                  </a:cubicBezTo>
                  <a:lnTo>
                    <a:pt x="5000" y="2847"/>
                  </a:lnTo>
                  <a:cubicBezTo>
                    <a:pt x="4787" y="1585"/>
                    <a:pt x="4017" y="323"/>
                    <a:pt x="2820" y="77"/>
                  </a:cubicBezTo>
                  <a:cubicBezTo>
                    <a:pt x="2612" y="25"/>
                    <a:pt x="2402" y="0"/>
                    <a:pt x="21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638750" y="616400"/>
              <a:ext cx="116400" cy="137300"/>
            </a:xfrm>
            <a:custGeom>
              <a:avLst/>
              <a:gdLst/>
              <a:ahLst/>
              <a:cxnLst/>
              <a:rect l="l" t="t" r="r" b="b"/>
              <a:pathLst>
                <a:path w="4656" h="5492" extrusionOk="0">
                  <a:moveTo>
                    <a:pt x="296" y="0"/>
                  </a:moveTo>
                  <a:cubicBezTo>
                    <a:pt x="99" y="394"/>
                    <a:pt x="1" y="853"/>
                    <a:pt x="66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82" y="3715"/>
                    <a:pt x="1948" y="3793"/>
                    <a:pt x="2273" y="3793"/>
                  </a:cubicBezTo>
                  <a:cubicBezTo>
                    <a:pt x="2369" y="3793"/>
                    <a:pt x="2426" y="3787"/>
                    <a:pt x="2426" y="3787"/>
                  </a:cubicBezTo>
                  <a:cubicBezTo>
                    <a:pt x="2164" y="3705"/>
                    <a:pt x="2115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5" y="2557"/>
                    <a:pt x="1853" y="2328"/>
                    <a:pt x="2082" y="2197"/>
                  </a:cubicBezTo>
                  <a:cubicBezTo>
                    <a:pt x="2108" y="2179"/>
                    <a:pt x="2138" y="2170"/>
                    <a:pt x="2169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02" y="3852"/>
                    <a:pt x="3312" y="4147"/>
                  </a:cubicBezTo>
                  <a:cubicBezTo>
                    <a:pt x="3705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3" y="3557"/>
                    <a:pt x="3656" y="3311"/>
                    <a:pt x="3885" y="3213"/>
                  </a:cubicBezTo>
                  <a:cubicBezTo>
                    <a:pt x="3901" y="3205"/>
                    <a:pt x="3916" y="3202"/>
                    <a:pt x="3930" y="3202"/>
                  </a:cubicBezTo>
                  <a:cubicBezTo>
                    <a:pt x="4128" y="3202"/>
                    <a:pt x="4213" y="3915"/>
                    <a:pt x="4213" y="4557"/>
                  </a:cubicBezTo>
                  <a:cubicBezTo>
                    <a:pt x="4180" y="4934"/>
                    <a:pt x="4344" y="5278"/>
                    <a:pt x="4656" y="5491"/>
                  </a:cubicBezTo>
                  <a:cubicBezTo>
                    <a:pt x="4525" y="5163"/>
                    <a:pt x="4459" y="4803"/>
                    <a:pt x="4475" y="4459"/>
                  </a:cubicBezTo>
                  <a:cubicBezTo>
                    <a:pt x="4459" y="3934"/>
                    <a:pt x="4557" y="3033"/>
                    <a:pt x="3656" y="2410"/>
                  </a:cubicBezTo>
                  <a:cubicBezTo>
                    <a:pt x="2738" y="1771"/>
                    <a:pt x="1640" y="2049"/>
                    <a:pt x="853" y="1492"/>
                  </a:cubicBezTo>
                  <a:cubicBezTo>
                    <a:pt x="771" y="1426"/>
                    <a:pt x="705" y="1361"/>
                    <a:pt x="640" y="1295"/>
                  </a:cubicBezTo>
                  <a:cubicBezTo>
                    <a:pt x="328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2070250" y="758150"/>
              <a:ext cx="99200" cy="219350"/>
            </a:xfrm>
            <a:custGeom>
              <a:avLst/>
              <a:gdLst/>
              <a:ahLst/>
              <a:cxnLst/>
              <a:rect l="l" t="t" r="r" b="b"/>
              <a:pathLst>
                <a:path w="3968" h="8774" extrusionOk="0">
                  <a:moveTo>
                    <a:pt x="1901" y="0"/>
                  </a:moveTo>
                  <a:cubicBezTo>
                    <a:pt x="1744" y="0"/>
                    <a:pt x="1584" y="22"/>
                    <a:pt x="1427" y="67"/>
                  </a:cubicBezTo>
                  <a:cubicBezTo>
                    <a:pt x="673" y="264"/>
                    <a:pt x="132" y="920"/>
                    <a:pt x="66" y="1706"/>
                  </a:cubicBezTo>
                  <a:cubicBezTo>
                    <a:pt x="1" y="2509"/>
                    <a:pt x="410" y="3296"/>
                    <a:pt x="1000" y="3854"/>
                  </a:cubicBezTo>
                  <a:cubicBezTo>
                    <a:pt x="1591" y="4444"/>
                    <a:pt x="2361" y="4722"/>
                    <a:pt x="2902" y="5230"/>
                  </a:cubicBezTo>
                  <a:cubicBezTo>
                    <a:pt x="3426" y="5689"/>
                    <a:pt x="3754" y="6361"/>
                    <a:pt x="3820" y="7066"/>
                  </a:cubicBezTo>
                  <a:cubicBezTo>
                    <a:pt x="3836" y="7738"/>
                    <a:pt x="3492" y="8410"/>
                    <a:pt x="2918" y="8574"/>
                  </a:cubicBezTo>
                  <a:cubicBezTo>
                    <a:pt x="2785" y="8624"/>
                    <a:pt x="2649" y="8647"/>
                    <a:pt x="2515" y="8647"/>
                  </a:cubicBezTo>
                  <a:cubicBezTo>
                    <a:pt x="2074" y="8647"/>
                    <a:pt x="1667" y="8395"/>
                    <a:pt x="1541" y="8017"/>
                  </a:cubicBezTo>
                  <a:cubicBezTo>
                    <a:pt x="1328" y="7574"/>
                    <a:pt x="1541" y="7033"/>
                    <a:pt x="1984" y="6853"/>
                  </a:cubicBezTo>
                  <a:cubicBezTo>
                    <a:pt x="2082" y="6820"/>
                    <a:pt x="2164" y="6804"/>
                    <a:pt x="2263" y="6804"/>
                  </a:cubicBezTo>
                  <a:cubicBezTo>
                    <a:pt x="2263" y="6804"/>
                    <a:pt x="2291" y="6801"/>
                    <a:pt x="2337" y="6801"/>
                  </a:cubicBezTo>
                  <a:cubicBezTo>
                    <a:pt x="2473" y="6801"/>
                    <a:pt x="2758" y="6829"/>
                    <a:pt x="2869" y="7050"/>
                  </a:cubicBezTo>
                  <a:cubicBezTo>
                    <a:pt x="2869" y="7050"/>
                    <a:pt x="2879" y="7098"/>
                    <a:pt x="2846" y="7098"/>
                  </a:cubicBezTo>
                  <a:cubicBezTo>
                    <a:pt x="2836" y="7098"/>
                    <a:pt x="2822" y="7094"/>
                    <a:pt x="2804" y="7083"/>
                  </a:cubicBezTo>
                  <a:cubicBezTo>
                    <a:pt x="2735" y="7048"/>
                    <a:pt x="2661" y="7031"/>
                    <a:pt x="2589" y="7031"/>
                  </a:cubicBezTo>
                  <a:cubicBezTo>
                    <a:pt x="2487" y="7031"/>
                    <a:pt x="2388" y="7065"/>
                    <a:pt x="2312" y="7132"/>
                  </a:cubicBezTo>
                  <a:cubicBezTo>
                    <a:pt x="2050" y="7378"/>
                    <a:pt x="2115" y="7787"/>
                    <a:pt x="2427" y="7951"/>
                  </a:cubicBezTo>
                  <a:cubicBezTo>
                    <a:pt x="2510" y="7993"/>
                    <a:pt x="2598" y="8014"/>
                    <a:pt x="2682" y="8014"/>
                  </a:cubicBezTo>
                  <a:cubicBezTo>
                    <a:pt x="2994" y="8014"/>
                    <a:pt x="3260" y="7737"/>
                    <a:pt x="3131" y="7247"/>
                  </a:cubicBezTo>
                  <a:cubicBezTo>
                    <a:pt x="3030" y="6927"/>
                    <a:pt x="2736" y="6711"/>
                    <a:pt x="2408" y="6711"/>
                  </a:cubicBezTo>
                  <a:cubicBezTo>
                    <a:pt x="2365" y="6711"/>
                    <a:pt x="2322" y="6715"/>
                    <a:pt x="2279" y="6722"/>
                  </a:cubicBezTo>
                  <a:cubicBezTo>
                    <a:pt x="2164" y="6722"/>
                    <a:pt x="2050" y="6755"/>
                    <a:pt x="1951" y="6804"/>
                  </a:cubicBezTo>
                  <a:cubicBezTo>
                    <a:pt x="1476" y="7017"/>
                    <a:pt x="1263" y="7574"/>
                    <a:pt x="1459" y="8066"/>
                  </a:cubicBezTo>
                  <a:cubicBezTo>
                    <a:pt x="1588" y="8490"/>
                    <a:pt x="2049" y="8773"/>
                    <a:pt x="2542" y="8773"/>
                  </a:cubicBezTo>
                  <a:cubicBezTo>
                    <a:pt x="2678" y="8773"/>
                    <a:pt x="2816" y="8751"/>
                    <a:pt x="2951" y="8705"/>
                  </a:cubicBezTo>
                  <a:cubicBezTo>
                    <a:pt x="3590" y="8525"/>
                    <a:pt x="3967" y="7787"/>
                    <a:pt x="3951" y="7066"/>
                  </a:cubicBezTo>
                  <a:cubicBezTo>
                    <a:pt x="3918" y="6312"/>
                    <a:pt x="3574" y="5607"/>
                    <a:pt x="3000" y="5099"/>
                  </a:cubicBezTo>
                  <a:cubicBezTo>
                    <a:pt x="2427" y="4558"/>
                    <a:pt x="1673" y="4280"/>
                    <a:pt x="1115" y="3722"/>
                  </a:cubicBezTo>
                  <a:cubicBezTo>
                    <a:pt x="558" y="3165"/>
                    <a:pt x="165" y="2460"/>
                    <a:pt x="230" y="1723"/>
                  </a:cubicBezTo>
                  <a:cubicBezTo>
                    <a:pt x="246" y="1264"/>
                    <a:pt x="460" y="854"/>
                    <a:pt x="820" y="559"/>
                  </a:cubicBezTo>
                  <a:cubicBezTo>
                    <a:pt x="968" y="444"/>
                    <a:pt x="1148" y="362"/>
                    <a:pt x="1345" y="297"/>
                  </a:cubicBezTo>
                  <a:cubicBezTo>
                    <a:pt x="1484" y="256"/>
                    <a:pt x="1632" y="235"/>
                    <a:pt x="1781" y="235"/>
                  </a:cubicBezTo>
                  <a:cubicBezTo>
                    <a:pt x="1931" y="235"/>
                    <a:pt x="2082" y="256"/>
                    <a:pt x="2230" y="297"/>
                  </a:cubicBezTo>
                  <a:cubicBezTo>
                    <a:pt x="3246" y="575"/>
                    <a:pt x="3574" y="1936"/>
                    <a:pt x="2885" y="2591"/>
                  </a:cubicBezTo>
                  <a:cubicBezTo>
                    <a:pt x="2754" y="2739"/>
                    <a:pt x="2574" y="2821"/>
                    <a:pt x="2394" y="2854"/>
                  </a:cubicBezTo>
                  <a:cubicBezTo>
                    <a:pt x="2330" y="2863"/>
                    <a:pt x="2270" y="2867"/>
                    <a:pt x="2213" y="2867"/>
                  </a:cubicBezTo>
                  <a:cubicBezTo>
                    <a:pt x="1741" y="2867"/>
                    <a:pt x="1498" y="2585"/>
                    <a:pt x="1541" y="2395"/>
                  </a:cubicBezTo>
                  <a:cubicBezTo>
                    <a:pt x="1541" y="2395"/>
                    <a:pt x="1541" y="2362"/>
                    <a:pt x="1607" y="2362"/>
                  </a:cubicBezTo>
                  <a:cubicBezTo>
                    <a:pt x="1618" y="2362"/>
                    <a:pt x="1639" y="2363"/>
                    <a:pt x="1667" y="2363"/>
                  </a:cubicBezTo>
                  <a:cubicBezTo>
                    <a:pt x="1807" y="2363"/>
                    <a:pt x="2123" y="2340"/>
                    <a:pt x="2246" y="2067"/>
                  </a:cubicBezTo>
                  <a:cubicBezTo>
                    <a:pt x="2391" y="1685"/>
                    <a:pt x="2102" y="1346"/>
                    <a:pt x="1762" y="1346"/>
                  </a:cubicBezTo>
                  <a:cubicBezTo>
                    <a:pt x="1679" y="1346"/>
                    <a:pt x="1593" y="1366"/>
                    <a:pt x="1509" y="1411"/>
                  </a:cubicBezTo>
                  <a:cubicBezTo>
                    <a:pt x="902" y="1805"/>
                    <a:pt x="1050" y="2706"/>
                    <a:pt x="1722" y="2903"/>
                  </a:cubicBezTo>
                  <a:cubicBezTo>
                    <a:pt x="1901" y="2983"/>
                    <a:pt x="2088" y="3021"/>
                    <a:pt x="2272" y="3021"/>
                  </a:cubicBezTo>
                  <a:cubicBezTo>
                    <a:pt x="2727" y="3021"/>
                    <a:pt x="3160" y="2787"/>
                    <a:pt x="3394" y="2378"/>
                  </a:cubicBezTo>
                  <a:cubicBezTo>
                    <a:pt x="3656" y="1821"/>
                    <a:pt x="3607" y="1182"/>
                    <a:pt x="3263" y="690"/>
                  </a:cubicBezTo>
                  <a:cubicBezTo>
                    <a:pt x="2934" y="248"/>
                    <a:pt x="2430" y="0"/>
                    <a:pt x="19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2125175" y="841375"/>
              <a:ext cx="42625" cy="60250"/>
            </a:xfrm>
            <a:custGeom>
              <a:avLst/>
              <a:gdLst/>
              <a:ahLst/>
              <a:cxnLst/>
              <a:rect l="l" t="t" r="r" b="b"/>
              <a:pathLst>
                <a:path w="1705" h="2410" extrusionOk="0">
                  <a:moveTo>
                    <a:pt x="197" y="0"/>
                  </a:moveTo>
                  <a:cubicBezTo>
                    <a:pt x="197" y="164"/>
                    <a:pt x="164" y="328"/>
                    <a:pt x="98" y="475"/>
                  </a:cubicBezTo>
                  <a:cubicBezTo>
                    <a:pt x="0" y="852"/>
                    <a:pt x="311" y="1115"/>
                    <a:pt x="951" y="1393"/>
                  </a:cubicBezTo>
                  <a:cubicBezTo>
                    <a:pt x="1328" y="1606"/>
                    <a:pt x="1590" y="1983"/>
                    <a:pt x="1656" y="2410"/>
                  </a:cubicBezTo>
                  <a:cubicBezTo>
                    <a:pt x="1705" y="393"/>
                    <a:pt x="869" y="328"/>
                    <a:pt x="672" y="328"/>
                  </a:cubicBezTo>
                  <a:cubicBezTo>
                    <a:pt x="655" y="329"/>
                    <a:pt x="639" y="330"/>
                    <a:pt x="623" y="330"/>
                  </a:cubicBezTo>
                  <a:cubicBezTo>
                    <a:pt x="459" y="330"/>
                    <a:pt x="374" y="254"/>
                    <a:pt x="344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990750" y="663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20"/>
                  </a:cubicBezTo>
                  <a:cubicBezTo>
                    <a:pt x="1197" y="2508"/>
                    <a:pt x="1787" y="2295"/>
                    <a:pt x="1984" y="2869"/>
                  </a:cubicBezTo>
                  <a:cubicBezTo>
                    <a:pt x="1984" y="2869"/>
                    <a:pt x="2066" y="3164"/>
                    <a:pt x="1869" y="3262"/>
                  </a:cubicBezTo>
                  <a:cubicBezTo>
                    <a:pt x="1836" y="3284"/>
                    <a:pt x="1803" y="3293"/>
                    <a:pt x="1773" y="3293"/>
                  </a:cubicBezTo>
                  <a:cubicBezTo>
                    <a:pt x="1639" y="3293"/>
                    <a:pt x="1541" y="3114"/>
                    <a:pt x="1541" y="2967"/>
                  </a:cubicBezTo>
                  <a:cubicBezTo>
                    <a:pt x="1476" y="2656"/>
                    <a:pt x="1230" y="2426"/>
                    <a:pt x="935" y="2377"/>
                  </a:cubicBezTo>
                  <a:cubicBezTo>
                    <a:pt x="542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1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8"/>
                    <a:pt x="1804" y="6737"/>
                    <a:pt x="3082" y="7786"/>
                  </a:cubicBezTo>
                  <a:cubicBezTo>
                    <a:pt x="4131" y="8655"/>
                    <a:pt x="4344" y="8688"/>
                    <a:pt x="4344" y="8688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12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8" y="9421"/>
                    <a:pt x="5183" y="9322"/>
                    <a:pt x="5410" y="9322"/>
                  </a:cubicBezTo>
                  <a:cubicBezTo>
                    <a:pt x="5713" y="9322"/>
                    <a:pt x="6075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1" y="7966"/>
                    <a:pt x="2050" y="6262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2104275" y="86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037475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77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39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15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25" y="7500"/>
                    <a:pt x="1148" y="8976"/>
                  </a:cubicBezTo>
                  <a:cubicBezTo>
                    <a:pt x="1672" y="10303"/>
                    <a:pt x="2574" y="10697"/>
                    <a:pt x="2656" y="10746"/>
                  </a:cubicBezTo>
                  <a:cubicBezTo>
                    <a:pt x="1984" y="10336"/>
                    <a:pt x="1476" y="9697"/>
                    <a:pt x="1230" y="8943"/>
                  </a:cubicBezTo>
                  <a:cubicBezTo>
                    <a:pt x="672" y="7517"/>
                    <a:pt x="1557" y="5550"/>
                    <a:pt x="2393" y="3501"/>
                  </a:cubicBezTo>
                  <a:cubicBezTo>
                    <a:pt x="2590" y="3009"/>
                    <a:pt x="2688" y="2485"/>
                    <a:pt x="2721" y="1960"/>
                  </a:cubicBezTo>
                  <a:cubicBezTo>
                    <a:pt x="2754" y="1403"/>
                    <a:pt x="2574" y="846"/>
                    <a:pt x="2246" y="419"/>
                  </a:cubicBezTo>
                  <a:cubicBezTo>
                    <a:pt x="1976" y="125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2122300" y="677850"/>
              <a:ext cx="95100" cy="93875"/>
            </a:xfrm>
            <a:custGeom>
              <a:avLst/>
              <a:gdLst/>
              <a:ahLst/>
              <a:cxnLst/>
              <a:rect l="l" t="t" r="r" b="b"/>
              <a:pathLst>
                <a:path w="3804" h="3755" extrusionOk="0">
                  <a:moveTo>
                    <a:pt x="3295" y="1"/>
                  </a:move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57" y="240"/>
                    <a:pt x="2817" y="181"/>
                    <a:pt x="2684" y="181"/>
                  </a:cubicBezTo>
                  <a:cubicBezTo>
                    <a:pt x="2535" y="181"/>
                    <a:pt x="2397" y="256"/>
                    <a:pt x="2328" y="542"/>
                  </a:cubicBezTo>
                  <a:cubicBezTo>
                    <a:pt x="2218" y="1077"/>
                    <a:pt x="2153" y="1643"/>
                    <a:pt x="1944" y="1643"/>
                  </a:cubicBezTo>
                  <a:cubicBezTo>
                    <a:pt x="1936" y="1643"/>
                    <a:pt x="1927" y="1642"/>
                    <a:pt x="1918" y="1640"/>
                  </a:cubicBezTo>
                  <a:lnTo>
                    <a:pt x="1885" y="1640"/>
                  </a:lnTo>
                  <a:cubicBezTo>
                    <a:pt x="1876" y="1642"/>
                    <a:pt x="1868" y="1643"/>
                    <a:pt x="1859" y="1643"/>
                  </a:cubicBezTo>
                  <a:cubicBezTo>
                    <a:pt x="1651" y="1643"/>
                    <a:pt x="1586" y="1077"/>
                    <a:pt x="1476" y="542"/>
                  </a:cubicBezTo>
                  <a:cubicBezTo>
                    <a:pt x="1406" y="256"/>
                    <a:pt x="1263" y="181"/>
                    <a:pt x="1110" y="181"/>
                  </a:cubicBezTo>
                  <a:cubicBezTo>
                    <a:pt x="974" y="181"/>
                    <a:pt x="830" y="240"/>
                    <a:pt x="722" y="263"/>
                  </a:cubicBezTo>
                  <a:cubicBezTo>
                    <a:pt x="701" y="269"/>
                    <a:pt x="682" y="272"/>
                    <a:pt x="665" y="272"/>
                  </a:cubicBezTo>
                  <a:cubicBezTo>
                    <a:pt x="498" y="272"/>
                    <a:pt x="525" y="1"/>
                    <a:pt x="525" y="1"/>
                  </a:cubicBezTo>
                  <a:lnTo>
                    <a:pt x="525" y="1"/>
                  </a:lnTo>
                  <a:cubicBezTo>
                    <a:pt x="525" y="1"/>
                    <a:pt x="295" y="83"/>
                    <a:pt x="148" y="673"/>
                  </a:cubicBezTo>
                  <a:cubicBezTo>
                    <a:pt x="0" y="1279"/>
                    <a:pt x="279" y="1493"/>
                    <a:pt x="1066" y="1870"/>
                  </a:cubicBezTo>
                  <a:cubicBezTo>
                    <a:pt x="1853" y="2230"/>
                    <a:pt x="1885" y="3509"/>
                    <a:pt x="1885" y="3509"/>
                  </a:cubicBezTo>
                  <a:lnTo>
                    <a:pt x="1902" y="3755"/>
                  </a:lnTo>
                  <a:lnTo>
                    <a:pt x="1918" y="3509"/>
                  </a:lnTo>
                  <a:cubicBezTo>
                    <a:pt x="1918" y="3509"/>
                    <a:pt x="1951" y="2230"/>
                    <a:pt x="2738" y="1870"/>
                  </a:cubicBezTo>
                  <a:cubicBezTo>
                    <a:pt x="3524" y="1509"/>
                    <a:pt x="3803" y="1279"/>
                    <a:pt x="3656" y="673"/>
                  </a:cubicBezTo>
                  <a:cubicBezTo>
                    <a:pt x="3508" y="83"/>
                    <a:pt x="3295" y="1"/>
                    <a:pt x="3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100175" y="58935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66" y="0"/>
                  </a:moveTo>
                  <a:lnTo>
                    <a:pt x="2066" y="0"/>
                  </a:lnTo>
                  <a:cubicBezTo>
                    <a:pt x="2361" y="984"/>
                    <a:pt x="1295" y="1230"/>
                    <a:pt x="672" y="2377"/>
                  </a:cubicBezTo>
                  <a:cubicBezTo>
                    <a:pt x="574" y="2541"/>
                    <a:pt x="492" y="2738"/>
                    <a:pt x="443" y="2934"/>
                  </a:cubicBezTo>
                  <a:cubicBezTo>
                    <a:pt x="0" y="4295"/>
                    <a:pt x="262" y="5246"/>
                    <a:pt x="1574" y="6147"/>
                  </a:cubicBezTo>
                  <a:cubicBezTo>
                    <a:pt x="2705" y="6950"/>
                    <a:pt x="2754" y="8016"/>
                    <a:pt x="2754" y="8163"/>
                  </a:cubicBezTo>
                  <a:cubicBezTo>
                    <a:pt x="2770" y="7672"/>
                    <a:pt x="2623" y="7180"/>
                    <a:pt x="2328" y="6770"/>
                  </a:cubicBezTo>
                  <a:cubicBezTo>
                    <a:pt x="2016" y="6344"/>
                    <a:pt x="1623" y="6082"/>
                    <a:pt x="1049" y="5573"/>
                  </a:cubicBezTo>
                  <a:cubicBezTo>
                    <a:pt x="869" y="5410"/>
                    <a:pt x="721" y="5213"/>
                    <a:pt x="639" y="4983"/>
                  </a:cubicBezTo>
                  <a:cubicBezTo>
                    <a:pt x="312" y="4147"/>
                    <a:pt x="967" y="3279"/>
                    <a:pt x="1311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13" y="2033"/>
                    <a:pt x="2459" y="1574"/>
                    <a:pt x="2557" y="1082"/>
                  </a:cubicBezTo>
                  <a:cubicBezTo>
                    <a:pt x="2705" y="197"/>
                    <a:pt x="2066" y="0"/>
                    <a:pt x="2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881475" y="913300"/>
              <a:ext cx="226625" cy="157625"/>
            </a:xfrm>
            <a:custGeom>
              <a:avLst/>
              <a:gdLst/>
              <a:ahLst/>
              <a:cxnLst/>
              <a:rect l="l" t="t" r="r" b="b"/>
              <a:pathLst>
                <a:path w="9065" h="6305" extrusionOk="0">
                  <a:moveTo>
                    <a:pt x="7067" y="0"/>
                  </a:moveTo>
                  <a:cubicBezTo>
                    <a:pt x="6612" y="0"/>
                    <a:pt x="6184" y="162"/>
                    <a:pt x="5918" y="500"/>
                  </a:cubicBezTo>
                  <a:cubicBezTo>
                    <a:pt x="5524" y="909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19"/>
                  </a:cubicBezTo>
                  <a:lnTo>
                    <a:pt x="6213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18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80" y="1214"/>
                    <a:pt x="6852" y="1221"/>
                  </a:cubicBezTo>
                  <a:cubicBezTo>
                    <a:pt x="6541" y="1319"/>
                    <a:pt x="6475" y="1729"/>
                    <a:pt x="6704" y="1860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77" y="2321"/>
                    <a:pt x="6495" y="2321"/>
                  </a:cubicBezTo>
                  <a:cubicBezTo>
                    <a:pt x="6434" y="2321"/>
                    <a:pt x="6373" y="2315"/>
                    <a:pt x="6311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17" y="2663"/>
                    <a:pt x="8475" y="3417"/>
                    <a:pt x="7753" y="3794"/>
                  </a:cubicBezTo>
                  <a:cubicBezTo>
                    <a:pt x="7737" y="3794"/>
                    <a:pt x="7721" y="3811"/>
                    <a:pt x="7704" y="3827"/>
                  </a:cubicBezTo>
                  <a:cubicBezTo>
                    <a:pt x="7606" y="3860"/>
                    <a:pt x="7524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48" y="4581"/>
                  </a:cubicBezTo>
                  <a:cubicBezTo>
                    <a:pt x="0" y="5122"/>
                    <a:pt x="115" y="5728"/>
                    <a:pt x="558" y="6056"/>
                  </a:cubicBezTo>
                  <a:cubicBezTo>
                    <a:pt x="785" y="6226"/>
                    <a:pt x="1055" y="6304"/>
                    <a:pt x="1318" y="6304"/>
                  </a:cubicBezTo>
                  <a:cubicBezTo>
                    <a:pt x="1739" y="6304"/>
                    <a:pt x="2140" y="6104"/>
                    <a:pt x="2312" y="5761"/>
                  </a:cubicBezTo>
                  <a:cubicBezTo>
                    <a:pt x="2656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6" y="4528"/>
                    <a:pt x="853" y="4843"/>
                  </a:cubicBezTo>
                  <a:cubicBezTo>
                    <a:pt x="820" y="4958"/>
                    <a:pt x="804" y="5089"/>
                    <a:pt x="836" y="5220"/>
                  </a:cubicBezTo>
                  <a:cubicBezTo>
                    <a:pt x="836" y="5237"/>
                    <a:pt x="836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4" y="5520"/>
                    <a:pt x="1124" y="5662"/>
                    <a:pt x="1350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794" y="4908"/>
                    <a:pt x="1455" y="4908"/>
                  </a:cubicBezTo>
                  <a:cubicBezTo>
                    <a:pt x="1446" y="4908"/>
                    <a:pt x="1436" y="4908"/>
                    <a:pt x="1426" y="4909"/>
                  </a:cubicBezTo>
                  <a:cubicBezTo>
                    <a:pt x="1049" y="4958"/>
                    <a:pt x="1115" y="5319"/>
                    <a:pt x="1049" y="5368"/>
                  </a:cubicBezTo>
                  <a:cubicBezTo>
                    <a:pt x="1040" y="5377"/>
                    <a:pt x="1029" y="5381"/>
                    <a:pt x="1018" y="5381"/>
                  </a:cubicBezTo>
                  <a:cubicBezTo>
                    <a:pt x="971" y="5381"/>
                    <a:pt x="915" y="5309"/>
                    <a:pt x="902" y="5270"/>
                  </a:cubicBezTo>
                  <a:cubicBezTo>
                    <a:pt x="836" y="5089"/>
                    <a:pt x="836" y="4876"/>
                    <a:pt x="935" y="4696"/>
                  </a:cubicBezTo>
                  <a:cubicBezTo>
                    <a:pt x="1084" y="4500"/>
                    <a:pt x="1307" y="4385"/>
                    <a:pt x="1539" y="4385"/>
                  </a:cubicBezTo>
                  <a:cubicBezTo>
                    <a:pt x="1638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79" y="6023"/>
                    <a:pt x="1700" y="6206"/>
                    <a:pt x="1313" y="6206"/>
                  </a:cubicBezTo>
                  <a:cubicBezTo>
                    <a:pt x="1068" y="6206"/>
                    <a:pt x="820" y="6133"/>
                    <a:pt x="623" y="5974"/>
                  </a:cubicBezTo>
                  <a:cubicBezTo>
                    <a:pt x="82" y="5565"/>
                    <a:pt x="115" y="4630"/>
                    <a:pt x="541" y="4057"/>
                  </a:cubicBezTo>
                  <a:cubicBezTo>
                    <a:pt x="903" y="3583"/>
                    <a:pt x="1491" y="3346"/>
                    <a:pt x="2105" y="3346"/>
                  </a:cubicBezTo>
                  <a:cubicBezTo>
                    <a:pt x="2299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39" y="4247"/>
                    <a:pt x="5870" y="4281"/>
                    <a:pt x="6196" y="4281"/>
                  </a:cubicBezTo>
                  <a:cubicBezTo>
                    <a:pt x="6772" y="4281"/>
                    <a:pt x="7334" y="4176"/>
                    <a:pt x="7835" y="3925"/>
                  </a:cubicBezTo>
                  <a:cubicBezTo>
                    <a:pt x="8606" y="3516"/>
                    <a:pt x="9065" y="2712"/>
                    <a:pt x="9048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805250" y="1049125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0"/>
                  </a:moveTo>
                  <a:cubicBezTo>
                    <a:pt x="3033" y="115"/>
                    <a:pt x="3017" y="246"/>
                    <a:pt x="3000" y="361"/>
                  </a:cubicBezTo>
                  <a:cubicBezTo>
                    <a:pt x="3000" y="361"/>
                    <a:pt x="2935" y="1263"/>
                    <a:pt x="2033" y="1377"/>
                  </a:cubicBezTo>
                  <a:cubicBezTo>
                    <a:pt x="1164" y="1508"/>
                    <a:pt x="574" y="1640"/>
                    <a:pt x="542" y="2295"/>
                  </a:cubicBezTo>
                  <a:cubicBezTo>
                    <a:pt x="511" y="2921"/>
                    <a:pt x="324" y="3235"/>
                    <a:pt x="60" y="3235"/>
                  </a:cubicBezTo>
                  <a:cubicBezTo>
                    <a:pt x="40" y="3235"/>
                    <a:pt x="21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8"/>
                  </a:cubicBezTo>
                  <a:cubicBezTo>
                    <a:pt x="2181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96"/>
                    <a:pt x="3066" y="6196"/>
                  </a:cubicBezTo>
                  <a:cubicBezTo>
                    <a:pt x="3066" y="6196"/>
                    <a:pt x="3508" y="4819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2" y="2311"/>
                    <a:pt x="3788" y="2311"/>
                  </a:cubicBezTo>
                  <a:cubicBezTo>
                    <a:pt x="3939" y="2311"/>
                    <a:pt x="4001" y="2514"/>
                    <a:pt x="4016" y="2656"/>
                  </a:cubicBezTo>
                  <a:cubicBezTo>
                    <a:pt x="4033" y="2820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4" y="1508"/>
                    <a:pt x="4098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908525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7"/>
                    <a:pt x="1607" y="511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61" y="2921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8"/>
                    <a:pt x="3377" y="1937"/>
                    <a:pt x="3147" y="1675"/>
                  </a:cubicBezTo>
                  <a:cubicBezTo>
                    <a:pt x="2958" y="1445"/>
                    <a:pt x="3081" y="1216"/>
                    <a:pt x="3259" y="1216"/>
                  </a:cubicBezTo>
                  <a:cubicBezTo>
                    <a:pt x="3296" y="1216"/>
                    <a:pt x="3337" y="1226"/>
                    <a:pt x="3377" y="1249"/>
                  </a:cubicBezTo>
                  <a:cubicBezTo>
                    <a:pt x="3623" y="1380"/>
                    <a:pt x="3262" y="1872"/>
                    <a:pt x="3934" y="2314"/>
                  </a:cubicBezTo>
                  <a:cubicBezTo>
                    <a:pt x="4102" y="2421"/>
                    <a:pt x="4261" y="2461"/>
                    <a:pt x="4405" y="2461"/>
                  </a:cubicBezTo>
                  <a:cubicBezTo>
                    <a:pt x="4836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70" y="1413"/>
                  </a:cubicBezTo>
                  <a:cubicBezTo>
                    <a:pt x="4692" y="1357"/>
                    <a:pt x="4591" y="1324"/>
                    <a:pt x="4489" y="1324"/>
                  </a:cubicBezTo>
                  <a:cubicBezTo>
                    <a:pt x="4440" y="1324"/>
                    <a:pt x="4391" y="1332"/>
                    <a:pt x="4344" y="1347"/>
                  </a:cubicBezTo>
                  <a:cubicBezTo>
                    <a:pt x="4289" y="1360"/>
                    <a:pt x="4236" y="1366"/>
                    <a:pt x="4188" y="1366"/>
                  </a:cubicBezTo>
                  <a:cubicBezTo>
                    <a:pt x="4050" y="1366"/>
                    <a:pt x="3959" y="1314"/>
                    <a:pt x="4032" y="1216"/>
                  </a:cubicBezTo>
                  <a:cubicBezTo>
                    <a:pt x="4062" y="1174"/>
                    <a:pt x="4096" y="1158"/>
                    <a:pt x="4141" y="1158"/>
                  </a:cubicBezTo>
                  <a:cubicBezTo>
                    <a:pt x="4274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0" y="931"/>
                    <a:pt x="5512" y="1029"/>
                    <a:pt x="5023" y="1029"/>
                  </a:cubicBezTo>
                  <a:cubicBezTo>
                    <a:pt x="3852" y="1029"/>
                    <a:pt x="2668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949900" y="911025"/>
              <a:ext cx="90175" cy="63125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2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1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7" y="2148"/>
                    <a:pt x="2312" y="1492"/>
                    <a:pt x="2263" y="1263"/>
                  </a:cubicBezTo>
                  <a:cubicBezTo>
                    <a:pt x="2181" y="1017"/>
                    <a:pt x="2246" y="738"/>
                    <a:pt x="2410" y="541"/>
                  </a:cubicBezTo>
                  <a:cubicBezTo>
                    <a:pt x="2656" y="197"/>
                    <a:pt x="3607" y="132"/>
                    <a:pt x="3607" y="132"/>
                  </a:cubicBezTo>
                  <a:cubicBezTo>
                    <a:pt x="3607" y="132"/>
                    <a:pt x="3095" y="0"/>
                    <a:pt x="2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1019150" y="844225"/>
              <a:ext cx="56175" cy="66825"/>
            </a:xfrm>
            <a:custGeom>
              <a:avLst/>
              <a:gdLst/>
              <a:ahLst/>
              <a:cxnLst/>
              <a:rect l="l" t="t" r="r" b="b"/>
              <a:pathLst>
                <a:path w="2247" h="2673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22"/>
                  </a:cubicBezTo>
                  <a:cubicBezTo>
                    <a:pt x="624" y="935"/>
                    <a:pt x="1" y="1345"/>
                    <a:pt x="247" y="2001"/>
                  </a:cubicBezTo>
                  <a:cubicBezTo>
                    <a:pt x="493" y="2673"/>
                    <a:pt x="1673" y="2410"/>
                    <a:pt x="2246" y="2607"/>
                  </a:cubicBezTo>
                  <a:cubicBezTo>
                    <a:pt x="2246" y="2607"/>
                    <a:pt x="1378" y="2148"/>
                    <a:pt x="1443" y="1427"/>
                  </a:cubicBezTo>
                  <a:cubicBezTo>
                    <a:pt x="1509" y="689"/>
                    <a:pt x="1427" y="165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1080225" y="873325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8" y="2476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1"/>
                    <a:pt x="2475" y="2918"/>
                  </a:cubicBezTo>
                  <a:cubicBezTo>
                    <a:pt x="3180" y="2492"/>
                    <a:pt x="2885" y="1591"/>
                    <a:pt x="2885" y="1591"/>
                  </a:cubicBezTo>
                  <a:lnTo>
                    <a:pt x="2885" y="1591"/>
                  </a:lnTo>
                  <a:cubicBezTo>
                    <a:pt x="2846" y="1695"/>
                    <a:pt x="2743" y="1748"/>
                    <a:pt x="2570" y="1748"/>
                  </a:cubicBezTo>
                  <a:cubicBezTo>
                    <a:pt x="2526" y="1748"/>
                    <a:pt x="2479" y="1745"/>
                    <a:pt x="2426" y="1738"/>
                  </a:cubicBezTo>
                  <a:cubicBezTo>
                    <a:pt x="2398" y="1731"/>
                    <a:pt x="2371" y="1728"/>
                    <a:pt x="2344" y="1728"/>
                  </a:cubicBezTo>
                  <a:cubicBezTo>
                    <a:pt x="2119" y="1728"/>
                    <a:pt x="1943" y="1961"/>
                    <a:pt x="2016" y="2181"/>
                  </a:cubicBezTo>
                  <a:cubicBezTo>
                    <a:pt x="2082" y="2418"/>
                    <a:pt x="1936" y="2528"/>
                    <a:pt x="1791" y="2528"/>
                  </a:cubicBezTo>
                  <a:cubicBezTo>
                    <a:pt x="1756" y="2528"/>
                    <a:pt x="1721" y="2521"/>
                    <a:pt x="1688" y="2508"/>
                  </a:cubicBezTo>
                  <a:cubicBezTo>
                    <a:pt x="1541" y="2443"/>
                    <a:pt x="1541" y="2066"/>
                    <a:pt x="1754" y="1886"/>
                  </a:cubicBezTo>
                  <a:cubicBezTo>
                    <a:pt x="1984" y="1705"/>
                    <a:pt x="2115" y="1312"/>
                    <a:pt x="1934" y="689"/>
                  </a:cubicBezTo>
                  <a:cubicBezTo>
                    <a:pt x="1791" y="194"/>
                    <a:pt x="1305" y="103"/>
                    <a:pt x="989" y="103"/>
                  </a:cubicBezTo>
                  <a:cubicBezTo>
                    <a:pt x="907" y="103"/>
                    <a:pt x="837" y="109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1062175" y="714800"/>
              <a:ext cx="202875" cy="202400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7" y="1"/>
                  </a:moveTo>
                  <a:cubicBezTo>
                    <a:pt x="5253" y="1"/>
                    <a:pt x="4737" y="177"/>
                    <a:pt x="4427" y="572"/>
                  </a:cubicBezTo>
                  <a:cubicBezTo>
                    <a:pt x="4132" y="998"/>
                    <a:pt x="4082" y="1555"/>
                    <a:pt x="4312" y="2031"/>
                  </a:cubicBezTo>
                  <a:cubicBezTo>
                    <a:pt x="4521" y="2440"/>
                    <a:pt x="4859" y="2586"/>
                    <a:pt x="5189" y="2586"/>
                  </a:cubicBezTo>
                  <a:cubicBezTo>
                    <a:pt x="5532" y="2586"/>
                    <a:pt x="5866" y="2428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79" y="1490"/>
                    <a:pt x="5345" y="1850"/>
                    <a:pt x="5754" y="1916"/>
                  </a:cubicBezTo>
                  <a:cubicBezTo>
                    <a:pt x="6099" y="1965"/>
                    <a:pt x="5918" y="2391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3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4" y="296"/>
                    <a:pt x="5249" y="125"/>
                    <a:pt x="5729" y="125"/>
                  </a:cubicBezTo>
                  <a:cubicBezTo>
                    <a:pt x="5824" y="125"/>
                    <a:pt x="5921" y="132"/>
                    <a:pt x="6017" y="146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6"/>
                    <a:pt x="3509" y="4096"/>
                  </a:cubicBezTo>
                  <a:cubicBezTo>
                    <a:pt x="3203" y="4035"/>
                    <a:pt x="2903" y="4004"/>
                    <a:pt x="2617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4" y="8079"/>
                    <a:pt x="1017" y="8063"/>
                  </a:cubicBezTo>
                  <a:cubicBezTo>
                    <a:pt x="460" y="7423"/>
                    <a:pt x="607" y="6227"/>
                    <a:pt x="607" y="6227"/>
                  </a:cubicBezTo>
                  <a:cubicBezTo>
                    <a:pt x="706" y="5702"/>
                    <a:pt x="968" y="5243"/>
                    <a:pt x="1361" y="4899"/>
                  </a:cubicBezTo>
                  <a:cubicBezTo>
                    <a:pt x="1942" y="4458"/>
                    <a:pt x="2676" y="4373"/>
                    <a:pt x="3159" y="4373"/>
                  </a:cubicBezTo>
                  <a:cubicBezTo>
                    <a:pt x="3467" y="4373"/>
                    <a:pt x="3673" y="4407"/>
                    <a:pt x="3673" y="4407"/>
                  </a:cubicBezTo>
                  <a:cubicBezTo>
                    <a:pt x="3935" y="4440"/>
                    <a:pt x="4164" y="4457"/>
                    <a:pt x="4377" y="4473"/>
                  </a:cubicBezTo>
                  <a:cubicBezTo>
                    <a:pt x="4463" y="4477"/>
                    <a:pt x="4550" y="4479"/>
                    <a:pt x="4638" y="4479"/>
                  </a:cubicBezTo>
                  <a:cubicBezTo>
                    <a:pt x="5626" y="4479"/>
                    <a:pt x="6727" y="4207"/>
                    <a:pt x="7344" y="3244"/>
                  </a:cubicBezTo>
                  <a:cubicBezTo>
                    <a:pt x="8115" y="1981"/>
                    <a:pt x="7361" y="178"/>
                    <a:pt x="6033" y="15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1115875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42" y="197"/>
                    <a:pt x="1046" y="505"/>
                    <a:pt x="935" y="980"/>
                  </a:cubicBezTo>
                  <a:cubicBezTo>
                    <a:pt x="803" y="1390"/>
                    <a:pt x="967" y="1848"/>
                    <a:pt x="1328" y="2111"/>
                  </a:cubicBezTo>
                  <a:cubicBezTo>
                    <a:pt x="1639" y="2373"/>
                    <a:pt x="2557" y="2373"/>
                    <a:pt x="2557" y="2373"/>
                  </a:cubicBezTo>
                  <a:cubicBezTo>
                    <a:pt x="2295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6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03" y="564"/>
                  </a:cubicBezTo>
                  <a:cubicBezTo>
                    <a:pt x="2065" y="564"/>
                    <a:pt x="2141" y="575"/>
                    <a:pt x="2229" y="603"/>
                  </a:cubicBezTo>
                  <a:cubicBezTo>
                    <a:pt x="2721" y="767"/>
                    <a:pt x="2574" y="1226"/>
                    <a:pt x="3295" y="1373"/>
                  </a:cubicBezTo>
                  <a:cubicBezTo>
                    <a:pt x="3351" y="1384"/>
                    <a:pt x="3404" y="1390"/>
                    <a:pt x="3454" y="1390"/>
                  </a:cubicBezTo>
                  <a:cubicBezTo>
                    <a:pt x="4057" y="1390"/>
                    <a:pt x="4203" y="627"/>
                    <a:pt x="4278" y="521"/>
                  </a:cubicBezTo>
                  <a:cubicBezTo>
                    <a:pt x="4393" y="390"/>
                    <a:pt x="4524" y="259"/>
                    <a:pt x="4655" y="144"/>
                  </a:cubicBezTo>
                  <a:lnTo>
                    <a:pt x="4655" y="144"/>
                  </a:lnTo>
                  <a:cubicBezTo>
                    <a:pt x="4456" y="267"/>
                    <a:pt x="4088" y="379"/>
                    <a:pt x="3556" y="379"/>
                  </a:cubicBezTo>
                  <a:cubicBezTo>
                    <a:pt x="3167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1122425" y="7217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45"/>
                  </a:cubicBezTo>
                  <a:cubicBezTo>
                    <a:pt x="0" y="1968"/>
                    <a:pt x="214" y="2427"/>
                    <a:pt x="361" y="2689"/>
                  </a:cubicBezTo>
                  <a:cubicBezTo>
                    <a:pt x="459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31" y="3361"/>
                  </a:cubicBezTo>
                  <a:cubicBezTo>
                    <a:pt x="2162" y="3363"/>
                    <a:pt x="2191" y="3365"/>
                    <a:pt x="2220" y="3365"/>
                  </a:cubicBezTo>
                  <a:cubicBezTo>
                    <a:pt x="2986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799" y="2615"/>
                  </a:cubicBezTo>
                  <a:cubicBezTo>
                    <a:pt x="2345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1248225" y="602275"/>
              <a:ext cx="37725" cy="191575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9"/>
                    <a:pt x="328" y="369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3" y="2565"/>
                    <a:pt x="722" y="1860"/>
                  </a:cubicBezTo>
                  <a:cubicBezTo>
                    <a:pt x="755" y="1483"/>
                    <a:pt x="820" y="1205"/>
                    <a:pt x="919" y="1106"/>
                  </a:cubicBezTo>
                  <a:cubicBezTo>
                    <a:pt x="1181" y="844"/>
                    <a:pt x="1509" y="287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1296575" y="616400"/>
              <a:ext cx="116000" cy="136875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4361" y="0"/>
                  </a:moveTo>
                  <a:cubicBezTo>
                    <a:pt x="4459" y="459"/>
                    <a:pt x="4345" y="935"/>
                    <a:pt x="4033" y="1295"/>
                  </a:cubicBezTo>
                  <a:cubicBezTo>
                    <a:pt x="3968" y="1361"/>
                    <a:pt x="3886" y="1426"/>
                    <a:pt x="3804" y="1492"/>
                  </a:cubicBezTo>
                  <a:cubicBezTo>
                    <a:pt x="3017" y="2049"/>
                    <a:pt x="1919" y="1771"/>
                    <a:pt x="1001" y="2393"/>
                  </a:cubicBezTo>
                  <a:cubicBezTo>
                    <a:pt x="99" y="3033"/>
                    <a:pt x="197" y="3934"/>
                    <a:pt x="181" y="4442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76" y="4934"/>
                    <a:pt x="460" y="4557"/>
                  </a:cubicBezTo>
                  <a:cubicBezTo>
                    <a:pt x="444" y="3909"/>
                    <a:pt x="516" y="3188"/>
                    <a:pt x="716" y="3188"/>
                  </a:cubicBezTo>
                  <a:cubicBezTo>
                    <a:pt x="728" y="3188"/>
                    <a:pt x="741" y="3191"/>
                    <a:pt x="755" y="3197"/>
                  </a:cubicBezTo>
                  <a:cubicBezTo>
                    <a:pt x="984" y="3311"/>
                    <a:pt x="804" y="3557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31"/>
                  </a:cubicBezTo>
                  <a:cubicBezTo>
                    <a:pt x="1738" y="3852"/>
                    <a:pt x="2001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787" y="2328"/>
                    <a:pt x="2525" y="2541"/>
                    <a:pt x="2410" y="2606"/>
                  </a:cubicBezTo>
                  <a:cubicBezTo>
                    <a:pt x="2214" y="2705"/>
                    <a:pt x="2181" y="2967"/>
                    <a:pt x="2345" y="3131"/>
                  </a:cubicBezTo>
                  <a:cubicBezTo>
                    <a:pt x="2541" y="3377"/>
                    <a:pt x="2476" y="3705"/>
                    <a:pt x="2214" y="3787"/>
                  </a:cubicBezTo>
                  <a:cubicBezTo>
                    <a:pt x="2214" y="3787"/>
                    <a:pt x="2270" y="3793"/>
                    <a:pt x="2365" y="3793"/>
                  </a:cubicBezTo>
                  <a:cubicBezTo>
                    <a:pt x="2691" y="3793"/>
                    <a:pt x="3469" y="3715"/>
                    <a:pt x="3951" y="3016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81875" y="758550"/>
              <a:ext cx="100025" cy="218725"/>
            </a:xfrm>
            <a:custGeom>
              <a:avLst/>
              <a:gdLst/>
              <a:ahLst/>
              <a:cxnLst/>
              <a:rect l="l" t="t" r="r" b="b"/>
              <a:pathLst>
                <a:path w="4001" h="8749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07"/>
                    <a:pt x="1099" y="2575"/>
                  </a:cubicBezTo>
                  <a:cubicBezTo>
                    <a:pt x="411" y="1920"/>
                    <a:pt x="755" y="543"/>
                    <a:pt x="1755" y="281"/>
                  </a:cubicBezTo>
                  <a:cubicBezTo>
                    <a:pt x="1902" y="240"/>
                    <a:pt x="2054" y="219"/>
                    <a:pt x="2205" y="219"/>
                  </a:cubicBezTo>
                  <a:cubicBezTo>
                    <a:pt x="2357" y="219"/>
                    <a:pt x="2509" y="240"/>
                    <a:pt x="2656" y="281"/>
                  </a:cubicBezTo>
                  <a:cubicBezTo>
                    <a:pt x="2836" y="346"/>
                    <a:pt x="3017" y="428"/>
                    <a:pt x="3181" y="543"/>
                  </a:cubicBezTo>
                  <a:cubicBezTo>
                    <a:pt x="3525" y="838"/>
                    <a:pt x="3738" y="1248"/>
                    <a:pt x="3754" y="1707"/>
                  </a:cubicBezTo>
                  <a:cubicBezTo>
                    <a:pt x="3820" y="2444"/>
                    <a:pt x="3443" y="3182"/>
                    <a:pt x="2869" y="3706"/>
                  </a:cubicBezTo>
                  <a:cubicBezTo>
                    <a:pt x="2312" y="4264"/>
                    <a:pt x="1558" y="4559"/>
                    <a:pt x="984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94" y="8509"/>
                    <a:pt x="1050" y="8689"/>
                  </a:cubicBezTo>
                  <a:cubicBezTo>
                    <a:pt x="1174" y="8730"/>
                    <a:pt x="1303" y="8749"/>
                    <a:pt x="1430" y="8749"/>
                  </a:cubicBezTo>
                  <a:cubicBezTo>
                    <a:pt x="1923" y="8749"/>
                    <a:pt x="2395" y="8464"/>
                    <a:pt x="2525" y="8034"/>
                  </a:cubicBezTo>
                  <a:cubicBezTo>
                    <a:pt x="2722" y="7558"/>
                    <a:pt x="2509" y="7017"/>
                    <a:pt x="2033" y="6788"/>
                  </a:cubicBezTo>
                  <a:cubicBezTo>
                    <a:pt x="1935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3"/>
                    <a:pt x="853" y="7247"/>
                  </a:cubicBezTo>
                  <a:cubicBezTo>
                    <a:pt x="724" y="7724"/>
                    <a:pt x="1001" y="7998"/>
                    <a:pt x="1308" y="7998"/>
                  </a:cubicBezTo>
                  <a:cubicBezTo>
                    <a:pt x="1391" y="7998"/>
                    <a:pt x="1477" y="7977"/>
                    <a:pt x="1558" y="7935"/>
                  </a:cubicBezTo>
                  <a:cubicBezTo>
                    <a:pt x="1869" y="7788"/>
                    <a:pt x="1935" y="7362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7"/>
                  </a:cubicBezTo>
                  <a:cubicBezTo>
                    <a:pt x="1162" y="7078"/>
                    <a:pt x="1149" y="7082"/>
                    <a:pt x="1141" y="7082"/>
                  </a:cubicBezTo>
                  <a:cubicBezTo>
                    <a:pt x="1112" y="7082"/>
                    <a:pt x="1132" y="7034"/>
                    <a:pt x="1132" y="7034"/>
                  </a:cubicBezTo>
                  <a:cubicBezTo>
                    <a:pt x="1230" y="6813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21"/>
                    <a:pt x="2001" y="6854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94"/>
                    <a:pt x="1915" y="8640"/>
                    <a:pt x="1474" y="8640"/>
                  </a:cubicBezTo>
                  <a:cubicBezTo>
                    <a:pt x="1345" y="8640"/>
                    <a:pt x="1212" y="8619"/>
                    <a:pt x="1083" y="8575"/>
                  </a:cubicBezTo>
                  <a:cubicBezTo>
                    <a:pt x="509" y="8411"/>
                    <a:pt x="148" y="7722"/>
                    <a:pt x="181" y="7067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23"/>
                    <a:pt x="2410" y="4428"/>
                    <a:pt x="3000" y="3838"/>
                  </a:cubicBezTo>
                  <a:cubicBezTo>
                    <a:pt x="3590" y="3297"/>
                    <a:pt x="4000" y="2493"/>
                    <a:pt x="3935" y="1707"/>
                  </a:cubicBezTo>
                  <a:cubicBezTo>
                    <a:pt x="3869" y="920"/>
                    <a:pt x="3312" y="248"/>
                    <a:pt x="2558" y="68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83925" y="841375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64"/>
                  </a:cubicBezTo>
                  <a:cubicBezTo>
                    <a:pt x="1330" y="254"/>
                    <a:pt x="1233" y="330"/>
                    <a:pt x="1066" y="330"/>
                  </a:cubicBezTo>
                  <a:cubicBezTo>
                    <a:pt x="1050" y="330"/>
                    <a:pt x="1034" y="329"/>
                    <a:pt x="1017" y="328"/>
                  </a:cubicBezTo>
                  <a:cubicBezTo>
                    <a:pt x="837" y="328"/>
                    <a:pt x="1" y="393"/>
                    <a:pt x="50" y="2410"/>
                  </a:cubicBezTo>
                  <a:cubicBezTo>
                    <a:pt x="115" y="1983"/>
                    <a:pt x="378" y="1606"/>
                    <a:pt x="755" y="1393"/>
                  </a:cubicBezTo>
                  <a:cubicBezTo>
                    <a:pt x="1394" y="1115"/>
                    <a:pt x="1705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01150" y="663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80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9" y="9498"/>
                    <a:pt x="680" y="9322"/>
                    <a:pt x="984" y="9322"/>
                  </a:cubicBezTo>
                  <a:cubicBezTo>
                    <a:pt x="1211" y="9322"/>
                    <a:pt x="1405" y="9421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9"/>
                    <a:pt x="2574" y="8933"/>
                  </a:cubicBezTo>
                  <a:cubicBezTo>
                    <a:pt x="2479" y="8784"/>
                    <a:pt x="2328" y="8691"/>
                    <a:pt x="2167" y="8691"/>
                  </a:cubicBezTo>
                  <a:cubicBezTo>
                    <a:pt x="2134" y="8691"/>
                    <a:pt x="2100" y="8695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098"/>
                    <a:pt x="5458" y="6606"/>
                  </a:cubicBezTo>
                  <a:cubicBezTo>
                    <a:pt x="6393" y="6114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4"/>
                    <a:pt x="5340" y="5422"/>
                    <a:pt x="5313" y="5422"/>
                  </a:cubicBezTo>
                  <a:cubicBezTo>
                    <a:pt x="4952" y="5422"/>
                    <a:pt x="4629" y="5629"/>
                    <a:pt x="4491" y="5950"/>
                  </a:cubicBezTo>
                  <a:cubicBezTo>
                    <a:pt x="4426" y="6065"/>
                    <a:pt x="4327" y="6180"/>
                    <a:pt x="4213" y="6245"/>
                  </a:cubicBezTo>
                  <a:cubicBezTo>
                    <a:pt x="4557" y="5917"/>
                    <a:pt x="4606" y="5131"/>
                    <a:pt x="4721" y="4491"/>
                  </a:cubicBezTo>
                  <a:cubicBezTo>
                    <a:pt x="4819" y="3869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5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93"/>
                  </a:cubicBezTo>
                  <a:cubicBezTo>
                    <a:pt x="5163" y="2426"/>
                    <a:pt x="4918" y="2656"/>
                    <a:pt x="4852" y="2967"/>
                  </a:cubicBezTo>
                  <a:cubicBezTo>
                    <a:pt x="4852" y="3117"/>
                    <a:pt x="4749" y="3302"/>
                    <a:pt x="4611" y="3302"/>
                  </a:cubicBezTo>
                  <a:cubicBezTo>
                    <a:pt x="4583" y="3302"/>
                    <a:pt x="4554" y="3295"/>
                    <a:pt x="4524" y="3278"/>
                  </a:cubicBezTo>
                  <a:cubicBezTo>
                    <a:pt x="4327" y="3164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32" y="1213"/>
                    <a:pt x="5475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82300" y="589750"/>
              <a:ext cx="69675" cy="20370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689" y="1"/>
                  </a:moveTo>
                  <a:cubicBezTo>
                    <a:pt x="689" y="1"/>
                    <a:pt x="66" y="181"/>
                    <a:pt x="213" y="1066"/>
                  </a:cubicBezTo>
                  <a:cubicBezTo>
                    <a:pt x="295" y="1558"/>
                    <a:pt x="557" y="2017"/>
                    <a:pt x="934" y="2361"/>
                  </a:cubicBezTo>
                  <a:cubicBezTo>
                    <a:pt x="1115" y="2558"/>
                    <a:pt x="1311" y="2722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197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655675" y="913300"/>
              <a:ext cx="226650" cy="158025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2010" y="0"/>
                  </a:moveTo>
                  <a:cubicBezTo>
                    <a:pt x="1101" y="0"/>
                    <a:pt x="77" y="656"/>
                    <a:pt x="34" y="1860"/>
                  </a:cubicBezTo>
                  <a:cubicBezTo>
                    <a:pt x="1" y="2712"/>
                    <a:pt x="460" y="3532"/>
                    <a:pt x="1230" y="3942"/>
                  </a:cubicBezTo>
                  <a:cubicBezTo>
                    <a:pt x="1742" y="4193"/>
                    <a:pt x="2308" y="4297"/>
                    <a:pt x="2885" y="4297"/>
                  </a:cubicBezTo>
                  <a:cubicBezTo>
                    <a:pt x="3212" y="4297"/>
                    <a:pt x="3543" y="4263"/>
                    <a:pt x="3869" y="4204"/>
                  </a:cubicBezTo>
                  <a:cubicBezTo>
                    <a:pt x="4754" y="3958"/>
                    <a:pt x="5574" y="3630"/>
                    <a:pt x="6377" y="3417"/>
                  </a:cubicBezTo>
                  <a:cubicBezTo>
                    <a:pt x="6574" y="3370"/>
                    <a:pt x="6773" y="3346"/>
                    <a:pt x="6969" y="3346"/>
                  </a:cubicBezTo>
                  <a:cubicBezTo>
                    <a:pt x="7590" y="3346"/>
                    <a:pt x="8175" y="3583"/>
                    <a:pt x="8524" y="4057"/>
                  </a:cubicBezTo>
                  <a:cubicBezTo>
                    <a:pt x="8950" y="4647"/>
                    <a:pt x="9000" y="5581"/>
                    <a:pt x="8459" y="5974"/>
                  </a:cubicBezTo>
                  <a:cubicBezTo>
                    <a:pt x="8258" y="6136"/>
                    <a:pt x="8003" y="6211"/>
                    <a:pt x="7753" y="6211"/>
                  </a:cubicBezTo>
                  <a:cubicBezTo>
                    <a:pt x="7369" y="6211"/>
                    <a:pt x="6995" y="6036"/>
                    <a:pt x="6836" y="5728"/>
                  </a:cubicBezTo>
                  <a:cubicBezTo>
                    <a:pt x="6525" y="5237"/>
                    <a:pt x="6770" y="4581"/>
                    <a:pt x="7229" y="4450"/>
                  </a:cubicBezTo>
                  <a:cubicBezTo>
                    <a:pt x="7321" y="4413"/>
                    <a:pt x="7417" y="4396"/>
                    <a:pt x="7511" y="4396"/>
                  </a:cubicBezTo>
                  <a:cubicBezTo>
                    <a:pt x="7754" y="4396"/>
                    <a:pt x="7989" y="4511"/>
                    <a:pt x="8131" y="4712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55" y="5398"/>
                  </a:cubicBezTo>
                  <a:cubicBezTo>
                    <a:pt x="8042" y="5398"/>
                    <a:pt x="8029" y="5394"/>
                    <a:pt x="8016" y="5384"/>
                  </a:cubicBezTo>
                  <a:cubicBezTo>
                    <a:pt x="7967" y="5319"/>
                    <a:pt x="8016" y="4974"/>
                    <a:pt x="7656" y="4925"/>
                  </a:cubicBezTo>
                  <a:cubicBezTo>
                    <a:pt x="7641" y="4923"/>
                    <a:pt x="7627" y="4922"/>
                    <a:pt x="7613" y="4922"/>
                  </a:cubicBezTo>
                  <a:cubicBezTo>
                    <a:pt x="7269" y="4922"/>
                    <a:pt x="7161" y="5488"/>
                    <a:pt x="7508" y="5630"/>
                  </a:cubicBezTo>
                  <a:cubicBezTo>
                    <a:pt x="7574" y="5661"/>
                    <a:pt x="7644" y="5676"/>
                    <a:pt x="7714" y="5676"/>
                  </a:cubicBezTo>
                  <a:cubicBezTo>
                    <a:pt x="7937" y="5676"/>
                    <a:pt x="8154" y="5527"/>
                    <a:pt x="8229" y="5302"/>
                  </a:cubicBezTo>
                  <a:cubicBezTo>
                    <a:pt x="8229" y="5302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0"/>
                  </a:lnTo>
                  <a:cubicBezTo>
                    <a:pt x="8262" y="5106"/>
                    <a:pt x="8262" y="4974"/>
                    <a:pt x="8229" y="4843"/>
                  </a:cubicBezTo>
                  <a:cubicBezTo>
                    <a:pt x="8104" y="4531"/>
                    <a:pt x="7809" y="4343"/>
                    <a:pt x="7501" y="4343"/>
                  </a:cubicBezTo>
                  <a:cubicBezTo>
                    <a:pt x="7405" y="4343"/>
                    <a:pt x="7307" y="4362"/>
                    <a:pt x="7213" y="4401"/>
                  </a:cubicBezTo>
                  <a:cubicBezTo>
                    <a:pt x="6721" y="4516"/>
                    <a:pt x="6426" y="5220"/>
                    <a:pt x="6754" y="5778"/>
                  </a:cubicBezTo>
                  <a:cubicBezTo>
                    <a:pt x="6926" y="6121"/>
                    <a:pt x="7333" y="6321"/>
                    <a:pt x="7759" y="6321"/>
                  </a:cubicBezTo>
                  <a:cubicBezTo>
                    <a:pt x="8025" y="6321"/>
                    <a:pt x="8297" y="6243"/>
                    <a:pt x="8524" y="6073"/>
                  </a:cubicBezTo>
                  <a:cubicBezTo>
                    <a:pt x="8950" y="5745"/>
                    <a:pt x="9065" y="5138"/>
                    <a:pt x="8934" y="4581"/>
                  </a:cubicBezTo>
                  <a:cubicBezTo>
                    <a:pt x="8819" y="4040"/>
                    <a:pt x="8459" y="3171"/>
                    <a:pt x="7213" y="2893"/>
                  </a:cubicBezTo>
                  <a:cubicBezTo>
                    <a:pt x="7066" y="2860"/>
                    <a:pt x="6917" y="2846"/>
                    <a:pt x="6765" y="2846"/>
                  </a:cubicBezTo>
                  <a:cubicBezTo>
                    <a:pt x="5426" y="2846"/>
                    <a:pt x="3894" y="3983"/>
                    <a:pt x="2312" y="3983"/>
                  </a:cubicBezTo>
                  <a:cubicBezTo>
                    <a:pt x="2089" y="3983"/>
                    <a:pt x="1865" y="3961"/>
                    <a:pt x="1640" y="3909"/>
                  </a:cubicBezTo>
                  <a:cubicBezTo>
                    <a:pt x="1558" y="3876"/>
                    <a:pt x="1460" y="3860"/>
                    <a:pt x="1361" y="3827"/>
                  </a:cubicBezTo>
                  <a:lnTo>
                    <a:pt x="1312" y="3794"/>
                  </a:lnTo>
                  <a:cubicBezTo>
                    <a:pt x="591" y="3417"/>
                    <a:pt x="148" y="2663"/>
                    <a:pt x="181" y="1860"/>
                  </a:cubicBezTo>
                  <a:cubicBezTo>
                    <a:pt x="203" y="738"/>
                    <a:pt x="1175" y="105"/>
                    <a:pt x="2043" y="105"/>
                  </a:cubicBezTo>
                  <a:cubicBezTo>
                    <a:pt x="2456" y="105"/>
                    <a:pt x="2845" y="248"/>
                    <a:pt x="3099" y="549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35" y="2221"/>
                    <a:pt x="2853" y="2270"/>
                    <a:pt x="2755" y="2286"/>
                  </a:cubicBezTo>
                  <a:cubicBezTo>
                    <a:pt x="2688" y="2305"/>
                    <a:pt x="2618" y="2315"/>
                    <a:pt x="2548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35" y="2073"/>
                    <a:pt x="1886" y="1909"/>
                    <a:pt x="1919" y="1762"/>
                  </a:cubicBezTo>
                  <a:lnTo>
                    <a:pt x="1919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591" y="1713"/>
                    <a:pt x="2525" y="1319"/>
                    <a:pt x="2214" y="1221"/>
                  </a:cubicBezTo>
                  <a:cubicBezTo>
                    <a:pt x="2182" y="1211"/>
                    <a:pt x="2150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73" y="2400"/>
                  </a:cubicBezTo>
                  <a:cubicBezTo>
                    <a:pt x="2545" y="2400"/>
                    <a:pt x="2617" y="2389"/>
                    <a:pt x="2689" y="2368"/>
                  </a:cubicBezTo>
                  <a:cubicBezTo>
                    <a:pt x="2722" y="2368"/>
                    <a:pt x="2755" y="2352"/>
                    <a:pt x="2787" y="2352"/>
                  </a:cubicBezTo>
                  <a:lnTo>
                    <a:pt x="2853" y="2319"/>
                  </a:lnTo>
                  <a:lnTo>
                    <a:pt x="2886" y="2303"/>
                  </a:lnTo>
                  <a:cubicBezTo>
                    <a:pt x="3050" y="2237"/>
                    <a:pt x="3164" y="2139"/>
                    <a:pt x="3263" y="2008"/>
                  </a:cubicBezTo>
                  <a:cubicBezTo>
                    <a:pt x="3590" y="1532"/>
                    <a:pt x="3541" y="909"/>
                    <a:pt x="3148" y="500"/>
                  </a:cubicBezTo>
                  <a:cubicBezTo>
                    <a:pt x="2887" y="162"/>
                    <a:pt x="2463" y="0"/>
                    <a:pt x="20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694200" y="1002750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3" y="0"/>
                    <a:pt x="4952" y="44"/>
                    <a:pt x="4607" y="167"/>
                  </a:cubicBezTo>
                  <a:cubicBezTo>
                    <a:pt x="3771" y="469"/>
                    <a:pt x="2589" y="1042"/>
                    <a:pt x="1418" y="1042"/>
                  </a:cubicBezTo>
                  <a:cubicBezTo>
                    <a:pt x="935" y="1042"/>
                    <a:pt x="455" y="945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5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7" y="1366"/>
                    <a:pt x="1672" y="1429"/>
                  </a:cubicBezTo>
                  <a:cubicBezTo>
                    <a:pt x="1495" y="1591"/>
                    <a:pt x="1699" y="2102"/>
                    <a:pt x="1330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54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723700" y="911025"/>
              <a:ext cx="90600" cy="63125"/>
            </a:xfrm>
            <a:custGeom>
              <a:avLst/>
              <a:gdLst/>
              <a:ahLst/>
              <a:cxnLst/>
              <a:rect l="l" t="t" r="r" b="b"/>
              <a:pathLst>
                <a:path w="3624" h="2525" extrusionOk="0">
                  <a:moveTo>
                    <a:pt x="1122" y="0"/>
                  </a:moveTo>
                  <a:cubicBezTo>
                    <a:pt x="517" y="0"/>
                    <a:pt x="1" y="132"/>
                    <a:pt x="1" y="132"/>
                  </a:cubicBezTo>
                  <a:cubicBezTo>
                    <a:pt x="1" y="132"/>
                    <a:pt x="968" y="197"/>
                    <a:pt x="1197" y="541"/>
                  </a:cubicBezTo>
                  <a:cubicBezTo>
                    <a:pt x="1378" y="738"/>
                    <a:pt x="1427" y="1017"/>
                    <a:pt x="1361" y="1263"/>
                  </a:cubicBezTo>
                  <a:cubicBezTo>
                    <a:pt x="1312" y="1492"/>
                    <a:pt x="1197" y="2148"/>
                    <a:pt x="2230" y="2164"/>
                  </a:cubicBezTo>
                  <a:cubicBezTo>
                    <a:pt x="3263" y="2164"/>
                    <a:pt x="3099" y="2525"/>
                    <a:pt x="3099" y="2525"/>
                  </a:cubicBezTo>
                  <a:cubicBezTo>
                    <a:pt x="3099" y="2525"/>
                    <a:pt x="3623" y="1771"/>
                    <a:pt x="2738" y="607"/>
                  </a:cubicBezTo>
                  <a:cubicBezTo>
                    <a:pt x="2375" y="123"/>
                    <a:pt x="1707" y="0"/>
                    <a:pt x="11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688475" y="844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cubicBezTo>
                    <a:pt x="836" y="165"/>
                    <a:pt x="738" y="689"/>
                    <a:pt x="803" y="1427"/>
                  </a:cubicBezTo>
                  <a:cubicBezTo>
                    <a:pt x="869" y="2148"/>
                    <a:pt x="0" y="2607"/>
                    <a:pt x="0" y="2607"/>
                  </a:cubicBezTo>
                  <a:cubicBezTo>
                    <a:pt x="590" y="2410"/>
                    <a:pt x="1770" y="2673"/>
                    <a:pt x="2016" y="2017"/>
                  </a:cubicBezTo>
                  <a:cubicBezTo>
                    <a:pt x="2262" y="1345"/>
                    <a:pt x="1639" y="935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603650" y="873325"/>
              <a:ext cx="80325" cy="107400"/>
            </a:xfrm>
            <a:custGeom>
              <a:avLst/>
              <a:gdLst/>
              <a:ahLst/>
              <a:cxnLst/>
              <a:rect l="l" t="t" r="r" b="b"/>
              <a:pathLst>
                <a:path w="3213" h="4296" extrusionOk="0">
                  <a:moveTo>
                    <a:pt x="2819" y="1"/>
                  </a:move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0" y="122"/>
                    <a:pt x="2410" y="115"/>
                  </a:cubicBezTo>
                  <a:cubicBezTo>
                    <a:pt x="2359" y="109"/>
                    <a:pt x="2288" y="103"/>
                    <a:pt x="2206" y="103"/>
                  </a:cubicBezTo>
                  <a:cubicBezTo>
                    <a:pt x="1885" y="103"/>
                    <a:pt x="1389" y="194"/>
                    <a:pt x="1246" y="689"/>
                  </a:cubicBezTo>
                  <a:cubicBezTo>
                    <a:pt x="1066" y="1312"/>
                    <a:pt x="1197" y="1705"/>
                    <a:pt x="1426" y="1886"/>
                  </a:cubicBezTo>
                  <a:cubicBezTo>
                    <a:pt x="1639" y="2066"/>
                    <a:pt x="1639" y="2443"/>
                    <a:pt x="1475" y="2492"/>
                  </a:cubicBezTo>
                  <a:cubicBezTo>
                    <a:pt x="1444" y="2506"/>
                    <a:pt x="1408" y="2513"/>
                    <a:pt x="1370" y="2513"/>
                  </a:cubicBezTo>
                  <a:cubicBezTo>
                    <a:pt x="1233" y="2513"/>
                    <a:pt x="1086" y="2413"/>
                    <a:pt x="1164" y="2181"/>
                  </a:cubicBezTo>
                  <a:cubicBezTo>
                    <a:pt x="1237" y="1947"/>
                    <a:pt x="1063" y="1727"/>
                    <a:pt x="840" y="1727"/>
                  </a:cubicBezTo>
                  <a:cubicBezTo>
                    <a:pt x="812" y="1727"/>
                    <a:pt x="783" y="1731"/>
                    <a:pt x="754" y="1738"/>
                  </a:cubicBezTo>
                  <a:cubicBezTo>
                    <a:pt x="702" y="1745"/>
                    <a:pt x="654" y="1748"/>
                    <a:pt x="610" y="1748"/>
                  </a:cubicBezTo>
                  <a:cubicBezTo>
                    <a:pt x="437" y="1748"/>
                    <a:pt x="334" y="1695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18"/>
                  </a:cubicBezTo>
                  <a:cubicBezTo>
                    <a:pt x="1393" y="3344"/>
                    <a:pt x="1738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213" y="1345"/>
                    <a:pt x="2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498725" y="715200"/>
              <a:ext cx="202825" cy="202000"/>
            </a:xfrm>
            <a:custGeom>
              <a:avLst/>
              <a:gdLst/>
              <a:ahLst/>
              <a:cxnLst/>
              <a:rect l="l" t="t" r="r" b="b"/>
              <a:pathLst>
                <a:path w="8113" h="8080" extrusionOk="0">
                  <a:moveTo>
                    <a:pt x="2361" y="0"/>
                  </a:moveTo>
                  <a:cubicBezTo>
                    <a:pt x="2268" y="0"/>
                    <a:pt x="2175" y="5"/>
                    <a:pt x="2083" y="15"/>
                  </a:cubicBezTo>
                  <a:cubicBezTo>
                    <a:pt x="771" y="162"/>
                    <a:pt x="1" y="1965"/>
                    <a:pt x="788" y="3228"/>
                  </a:cubicBezTo>
                  <a:cubicBezTo>
                    <a:pt x="1405" y="4191"/>
                    <a:pt x="2506" y="4463"/>
                    <a:pt x="3494" y="4463"/>
                  </a:cubicBezTo>
                  <a:cubicBezTo>
                    <a:pt x="3582" y="4463"/>
                    <a:pt x="3669" y="4461"/>
                    <a:pt x="3754" y="4457"/>
                  </a:cubicBezTo>
                  <a:cubicBezTo>
                    <a:pt x="3968" y="4457"/>
                    <a:pt x="4197" y="4424"/>
                    <a:pt x="4459" y="4391"/>
                  </a:cubicBezTo>
                  <a:cubicBezTo>
                    <a:pt x="4459" y="4391"/>
                    <a:pt x="4665" y="4357"/>
                    <a:pt x="4972" y="4357"/>
                  </a:cubicBezTo>
                  <a:cubicBezTo>
                    <a:pt x="5456" y="4357"/>
                    <a:pt x="6190" y="4442"/>
                    <a:pt x="6771" y="4883"/>
                  </a:cubicBezTo>
                  <a:cubicBezTo>
                    <a:pt x="7164" y="5227"/>
                    <a:pt x="7426" y="5686"/>
                    <a:pt x="7508" y="6211"/>
                  </a:cubicBezTo>
                  <a:cubicBezTo>
                    <a:pt x="7508" y="6211"/>
                    <a:pt x="7688" y="7407"/>
                    <a:pt x="7098" y="8047"/>
                  </a:cubicBezTo>
                  <a:cubicBezTo>
                    <a:pt x="7098" y="8063"/>
                    <a:pt x="7082" y="8079"/>
                    <a:pt x="7082" y="8079"/>
                  </a:cubicBezTo>
                  <a:cubicBezTo>
                    <a:pt x="7082" y="8080"/>
                    <a:pt x="7082" y="8080"/>
                    <a:pt x="7082" y="8080"/>
                  </a:cubicBezTo>
                  <a:cubicBezTo>
                    <a:pt x="7096" y="8080"/>
                    <a:pt x="8113" y="7532"/>
                    <a:pt x="7983" y="5965"/>
                  </a:cubicBezTo>
                  <a:cubicBezTo>
                    <a:pt x="7876" y="4644"/>
                    <a:pt x="6826" y="3988"/>
                    <a:pt x="5508" y="3988"/>
                  </a:cubicBezTo>
                  <a:cubicBezTo>
                    <a:pt x="5223" y="3988"/>
                    <a:pt x="4926" y="4019"/>
                    <a:pt x="4623" y="4080"/>
                  </a:cubicBezTo>
                  <a:cubicBezTo>
                    <a:pt x="4114" y="4180"/>
                    <a:pt x="3658" y="4231"/>
                    <a:pt x="3249" y="4231"/>
                  </a:cubicBezTo>
                  <a:cubicBezTo>
                    <a:pt x="2723" y="4231"/>
                    <a:pt x="2273" y="4148"/>
                    <a:pt x="1886" y="3982"/>
                  </a:cubicBezTo>
                  <a:cubicBezTo>
                    <a:pt x="1492" y="3785"/>
                    <a:pt x="1165" y="3490"/>
                    <a:pt x="919" y="3129"/>
                  </a:cubicBezTo>
                  <a:cubicBezTo>
                    <a:pt x="198" y="1982"/>
                    <a:pt x="902" y="277"/>
                    <a:pt x="2099" y="146"/>
                  </a:cubicBezTo>
                  <a:cubicBezTo>
                    <a:pt x="2212" y="127"/>
                    <a:pt x="2327" y="117"/>
                    <a:pt x="2440" y="117"/>
                  </a:cubicBezTo>
                  <a:cubicBezTo>
                    <a:pt x="2901" y="117"/>
                    <a:pt x="3344" y="279"/>
                    <a:pt x="3607" y="621"/>
                  </a:cubicBezTo>
                  <a:cubicBezTo>
                    <a:pt x="3886" y="1015"/>
                    <a:pt x="3935" y="1539"/>
                    <a:pt x="3738" y="1982"/>
                  </a:cubicBezTo>
                  <a:cubicBezTo>
                    <a:pt x="3577" y="2317"/>
                    <a:pt x="3240" y="2521"/>
                    <a:pt x="2881" y="2521"/>
                  </a:cubicBezTo>
                  <a:cubicBezTo>
                    <a:pt x="2801" y="2521"/>
                    <a:pt x="2720" y="2511"/>
                    <a:pt x="2640" y="2490"/>
                  </a:cubicBezTo>
                  <a:cubicBezTo>
                    <a:pt x="2214" y="2375"/>
                    <a:pt x="2033" y="1949"/>
                    <a:pt x="2361" y="1900"/>
                  </a:cubicBezTo>
                  <a:cubicBezTo>
                    <a:pt x="2771" y="1834"/>
                    <a:pt x="2853" y="1490"/>
                    <a:pt x="2705" y="1195"/>
                  </a:cubicBezTo>
                  <a:cubicBezTo>
                    <a:pt x="2652" y="1074"/>
                    <a:pt x="2517" y="1005"/>
                    <a:pt x="2371" y="1005"/>
                  </a:cubicBezTo>
                  <a:cubicBezTo>
                    <a:pt x="2161" y="1005"/>
                    <a:pt x="1927" y="1146"/>
                    <a:pt x="1869" y="1474"/>
                  </a:cubicBezTo>
                  <a:cubicBezTo>
                    <a:pt x="1820" y="1736"/>
                    <a:pt x="1902" y="2015"/>
                    <a:pt x="2083" y="2228"/>
                  </a:cubicBezTo>
                  <a:cubicBezTo>
                    <a:pt x="2250" y="2412"/>
                    <a:pt x="2583" y="2570"/>
                    <a:pt x="2929" y="2570"/>
                  </a:cubicBezTo>
                  <a:cubicBezTo>
                    <a:pt x="3261" y="2570"/>
                    <a:pt x="3603" y="2424"/>
                    <a:pt x="3820" y="2015"/>
                  </a:cubicBezTo>
                  <a:cubicBezTo>
                    <a:pt x="4033" y="1539"/>
                    <a:pt x="4000" y="982"/>
                    <a:pt x="3705" y="556"/>
                  </a:cubicBezTo>
                  <a:cubicBezTo>
                    <a:pt x="3398" y="165"/>
                    <a:pt x="2889" y="0"/>
                    <a:pt x="2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531525" y="8312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8" y="321"/>
                    <a:pt x="1481" y="380"/>
                    <a:pt x="1093" y="380"/>
                  </a:cubicBezTo>
                  <a:cubicBezTo>
                    <a:pt x="570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31" y="275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9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0" y="881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688" y="1865"/>
                    <a:pt x="3852" y="1406"/>
                    <a:pt x="3721" y="996"/>
                  </a:cubicBezTo>
                  <a:cubicBezTo>
                    <a:pt x="3623" y="507"/>
                    <a:pt x="3930" y="197"/>
                    <a:pt x="4398" y="197"/>
                  </a:cubicBezTo>
                  <a:cubicBezTo>
                    <a:pt x="4479" y="197"/>
                    <a:pt x="4566" y="206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561025" y="7217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1705" y="427"/>
                    <a:pt x="1836" y="1066"/>
                    <a:pt x="1639" y="1656"/>
                  </a:cubicBezTo>
                  <a:cubicBezTo>
                    <a:pt x="1406" y="2417"/>
                    <a:pt x="870" y="2608"/>
                    <a:pt x="416" y="2608"/>
                  </a:cubicBezTo>
                  <a:cubicBezTo>
                    <a:pt x="263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51" y="3279"/>
                    <a:pt x="1902" y="2640"/>
                    <a:pt x="1885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82" y="1837"/>
                    <a:pt x="2115" y="1951"/>
                    <a:pt x="2049" y="2148"/>
                  </a:cubicBezTo>
                  <a:cubicBezTo>
                    <a:pt x="1984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69" y="2673"/>
                  </a:cubicBezTo>
                  <a:cubicBezTo>
                    <a:pt x="3016" y="2410"/>
                    <a:pt x="3229" y="1968"/>
                    <a:pt x="2508" y="1345"/>
                  </a:cubicBezTo>
                  <a:cubicBezTo>
                    <a:pt x="1771" y="722"/>
                    <a:pt x="1705" y="279"/>
                    <a:pt x="1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478250" y="602275"/>
              <a:ext cx="37725" cy="191575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7"/>
                    <a:pt x="328" y="844"/>
                    <a:pt x="590" y="1106"/>
                  </a:cubicBezTo>
                  <a:cubicBezTo>
                    <a:pt x="689" y="1205"/>
                    <a:pt x="754" y="1483"/>
                    <a:pt x="787" y="1860"/>
                  </a:cubicBezTo>
                  <a:cubicBezTo>
                    <a:pt x="820" y="2565"/>
                    <a:pt x="803" y="3286"/>
                    <a:pt x="722" y="3991"/>
                  </a:cubicBezTo>
                  <a:cubicBezTo>
                    <a:pt x="590" y="5368"/>
                    <a:pt x="754" y="7122"/>
                    <a:pt x="1459" y="7663"/>
                  </a:cubicBezTo>
                  <a:cubicBezTo>
                    <a:pt x="1459" y="7663"/>
                    <a:pt x="803" y="7056"/>
                    <a:pt x="951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08" y="1286"/>
                    <a:pt x="1459" y="795"/>
                    <a:pt x="1180" y="369"/>
                  </a:cubicBezTo>
                  <a:cubicBezTo>
                    <a:pt x="1180" y="369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1225" y="616400"/>
              <a:ext cx="115975" cy="137300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0"/>
                  </a:moveTo>
                  <a:lnTo>
                    <a:pt x="295" y="0"/>
                  </a:lnTo>
                  <a:cubicBezTo>
                    <a:pt x="82" y="394"/>
                    <a:pt x="0" y="853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69" y="3715"/>
                    <a:pt x="1942" y="3793"/>
                    <a:pt x="2270" y="3793"/>
                  </a:cubicBezTo>
                  <a:cubicBezTo>
                    <a:pt x="2368" y="3793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4" y="2557"/>
                    <a:pt x="1852" y="2328"/>
                    <a:pt x="2082" y="2197"/>
                  </a:cubicBezTo>
                  <a:cubicBezTo>
                    <a:pt x="2108" y="2179"/>
                    <a:pt x="2137" y="2170"/>
                    <a:pt x="2169" y="2170"/>
                  </a:cubicBezTo>
                  <a:cubicBezTo>
                    <a:pt x="2395" y="2170"/>
                    <a:pt x="2731" y="2611"/>
                    <a:pt x="2688" y="3115"/>
                  </a:cubicBezTo>
                  <a:cubicBezTo>
                    <a:pt x="2639" y="3688"/>
                    <a:pt x="2901" y="3852"/>
                    <a:pt x="3311" y="4147"/>
                  </a:cubicBezTo>
                  <a:cubicBezTo>
                    <a:pt x="3704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2" y="3557"/>
                    <a:pt x="3655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7" y="3202"/>
                    <a:pt x="4211" y="3929"/>
                    <a:pt x="4196" y="4557"/>
                  </a:cubicBezTo>
                  <a:cubicBezTo>
                    <a:pt x="4163" y="4934"/>
                    <a:pt x="4327" y="5278"/>
                    <a:pt x="4639" y="5491"/>
                  </a:cubicBezTo>
                  <a:cubicBezTo>
                    <a:pt x="4508" y="5163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21" y="1787"/>
                    <a:pt x="1623" y="2049"/>
                    <a:pt x="836" y="1492"/>
                  </a:cubicBezTo>
                  <a:cubicBezTo>
                    <a:pt x="754" y="1426"/>
                    <a:pt x="688" y="1361"/>
                    <a:pt x="623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782300" y="758550"/>
              <a:ext cx="99600" cy="218950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19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510"/>
                    <a:pt x="410" y="3297"/>
                    <a:pt x="1001" y="3854"/>
                  </a:cubicBezTo>
                  <a:cubicBezTo>
                    <a:pt x="1591" y="4444"/>
                    <a:pt x="2361" y="4723"/>
                    <a:pt x="2902" y="5214"/>
                  </a:cubicBezTo>
                  <a:cubicBezTo>
                    <a:pt x="3426" y="5690"/>
                    <a:pt x="3771" y="6362"/>
                    <a:pt x="3820" y="7067"/>
                  </a:cubicBezTo>
                  <a:cubicBezTo>
                    <a:pt x="3853" y="7722"/>
                    <a:pt x="3492" y="8411"/>
                    <a:pt x="2918" y="8575"/>
                  </a:cubicBezTo>
                  <a:cubicBezTo>
                    <a:pt x="2787" y="8626"/>
                    <a:pt x="2652" y="8651"/>
                    <a:pt x="2519" y="8651"/>
                  </a:cubicBezTo>
                  <a:cubicBezTo>
                    <a:pt x="2105" y="8651"/>
                    <a:pt x="1715" y="8411"/>
                    <a:pt x="1541" y="8001"/>
                  </a:cubicBezTo>
                  <a:cubicBezTo>
                    <a:pt x="1345" y="7558"/>
                    <a:pt x="1541" y="7034"/>
                    <a:pt x="2000" y="6854"/>
                  </a:cubicBezTo>
                  <a:cubicBezTo>
                    <a:pt x="2082" y="6804"/>
                    <a:pt x="2181" y="6788"/>
                    <a:pt x="2279" y="6788"/>
                  </a:cubicBezTo>
                  <a:cubicBezTo>
                    <a:pt x="2279" y="6788"/>
                    <a:pt x="2308" y="6785"/>
                    <a:pt x="2353" y="6785"/>
                  </a:cubicBezTo>
                  <a:cubicBezTo>
                    <a:pt x="2489" y="6785"/>
                    <a:pt x="2775" y="6813"/>
                    <a:pt x="2886" y="7034"/>
                  </a:cubicBezTo>
                  <a:cubicBezTo>
                    <a:pt x="2873" y="7034"/>
                    <a:pt x="2889" y="7082"/>
                    <a:pt x="2860" y="7082"/>
                  </a:cubicBezTo>
                  <a:cubicBezTo>
                    <a:pt x="2852" y="7082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5" y="7015"/>
                  </a:cubicBezTo>
                  <a:cubicBezTo>
                    <a:pt x="2504" y="7015"/>
                    <a:pt x="2405" y="7049"/>
                    <a:pt x="2328" y="7116"/>
                  </a:cubicBezTo>
                  <a:cubicBezTo>
                    <a:pt x="2066" y="7362"/>
                    <a:pt x="2132" y="7771"/>
                    <a:pt x="2443" y="7935"/>
                  </a:cubicBezTo>
                  <a:cubicBezTo>
                    <a:pt x="2523" y="7977"/>
                    <a:pt x="2609" y="7998"/>
                    <a:pt x="2692" y="7998"/>
                  </a:cubicBezTo>
                  <a:cubicBezTo>
                    <a:pt x="3000" y="7998"/>
                    <a:pt x="3277" y="7721"/>
                    <a:pt x="3148" y="7231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5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76" y="7001"/>
                    <a:pt x="1263" y="7558"/>
                    <a:pt x="1476" y="8050"/>
                  </a:cubicBezTo>
                  <a:cubicBezTo>
                    <a:pt x="1604" y="8474"/>
                    <a:pt x="2055" y="8757"/>
                    <a:pt x="2544" y="8757"/>
                  </a:cubicBezTo>
                  <a:cubicBezTo>
                    <a:pt x="2679" y="8757"/>
                    <a:pt x="2816" y="8735"/>
                    <a:pt x="2951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18" y="6296"/>
                    <a:pt x="3574" y="5591"/>
                    <a:pt x="3017" y="5083"/>
                  </a:cubicBezTo>
                  <a:cubicBezTo>
                    <a:pt x="2427" y="4559"/>
                    <a:pt x="1673" y="4264"/>
                    <a:pt x="1115" y="3706"/>
                  </a:cubicBezTo>
                  <a:cubicBezTo>
                    <a:pt x="574" y="3149"/>
                    <a:pt x="165" y="2444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3" y="219"/>
                  </a:cubicBezTo>
                  <a:cubicBezTo>
                    <a:pt x="1943" y="219"/>
                    <a:pt x="2091" y="240"/>
                    <a:pt x="2230" y="281"/>
                  </a:cubicBezTo>
                  <a:cubicBezTo>
                    <a:pt x="3263" y="559"/>
                    <a:pt x="3574" y="1920"/>
                    <a:pt x="2902" y="2575"/>
                  </a:cubicBezTo>
                  <a:cubicBezTo>
                    <a:pt x="2771" y="2723"/>
                    <a:pt x="2591" y="2805"/>
                    <a:pt x="2394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2" y="2346"/>
                    <a:pt x="1650" y="2347"/>
                    <a:pt x="1676" y="2347"/>
                  </a:cubicBezTo>
                  <a:cubicBezTo>
                    <a:pt x="1807" y="2347"/>
                    <a:pt x="2126" y="2324"/>
                    <a:pt x="2263" y="2051"/>
                  </a:cubicBezTo>
                  <a:cubicBezTo>
                    <a:pt x="2381" y="1683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7"/>
                    <a:pt x="1738" y="2903"/>
                  </a:cubicBezTo>
                  <a:cubicBezTo>
                    <a:pt x="1912" y="2983"/>
                    <a:pt x="2096" y="3021"/>
                    <a:pt x="2278" y="3021"/>
                  </a:cubicBezTo>
                  <a:cubicBezTo>
                    <a:pt x="2733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837625" y="841375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97" y="0"/>
                  </a:moveTo>
                  <a:cubicBezTo>
                    <a:pt x="197" y="164"/>
                    <a:pt x="164" y="328"/>
                    <a:pt x="99" y="475"/>
                  </a:cubicBezTo>
                  <a:cubicBezTo>
                    <a:pt x="1" y="852"/>
                    <a:pt x="312" y="1115"/>
                    <a:pt x="935" y="1393"/>
                  </a:cubicBezTo>
                  <a:cubicBezTo>
                    <a:pt x="1328" y="1606"/>
                    <a:pt x="1590" y="1983"/>
                    <a:pt x="1640" y="2410"/>
                  </a:cubicBezTo>
                  <a:cubicBezTo>
                    <a:pt x="1705" y="393"/>
                    <a:pt x="869" y="328"/>
                    <a:pt x="673" y="328"/>
                  </a:cubicBezTo>
                  <a:cubicBezTo>
                    <a:pt x="656" y="329"/>
                    <a:pt x="639" y="330"/>
                    <a:pt x="624" y="330"/>
                  </a:cubicBezTo>
                  <a:cubicBezTo>
                    <a:pt x="459" y="330"/>
                    <a:pt x="375" y="254"/>
                    <a:pt x="345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702800" y="663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4"/>
                  </a:cubicBezTo>
                  <a:lnTo>
                    <a:pt x="509" y="2214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7" y="115"/>
                    <a:pt x="1247" y="295"/>
                    <a:pt x="1115" y="410"/>
                  </a:cubicBezTo>
                  <a:cubicBezTo>
                    <a:pt x="919" y="574"/>
                    <a:pt x="378" y="1197"/>
                    <a:pt x="771" y="1820"/>
                  </a:cubicBezTo>
                  <a:cubicBezTo>
                    <a:pt x="1214" y="2508"/>
                    <a:pt x="1787" y="2295"/>
                    <a:pt x="2001" y="2869"/>
                  </a:cubicBezTo>
                  <a:cubicBezTo>
                    <a:pt x="2001" y="2869"/>
                    <a:pt x="2066" y="3164"/>
                    <a:pt x="1886" y="3262"/>
                  </a:cubicBezTo>
                  <a:cubicBezTo>
                    <a:pt x="1849" y="3284"/>
                    <a:pt x="1814" y="3293"/>
                    <a:pt x="1781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92" y="2656"/>
                    <a:pt x="1247" y="2426"/>
                    <a:pt x="935" y="2377"/>
                  </a:cubicBezTo>
                  <a:cubicBezTo>
                    <a:pt x="558" y="2330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1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8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8"/>
                  </a:cubicBezTo>
                  <a:lnTo>
                    <a:pt x="4344" y="8688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9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2"/>
                    <a:pt x="4885" y="9540"/>
                  </a:cubicBezTo>
                  <a:cubicBezTo>
                    <a:pt x="5005" y="9421"/>
                    <a:pt x="5199" y="9322"/>
                    <a:pt x="5425" y="9322"/>
                  </a:cubicBezTo>
                  <a:cubicBezTo>
                    <a:pt x="5727" y="9322"/>
                    <a:pt x="608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2" y="7966"/>
                    <a:pt x="2050" y="6262"/>
                    <a:pt x="2132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749525" y="599775"/>
              <a:ext cx="68875" cy="268650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77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40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41" y="7500"/>
                    <a:pt x="1148" y="8976"/>
                  </a:cubicBezTo>
                  <a:cubicBezTo>
                    <a:pt x="1426" y="9730"/>
                    <a:pt x="1967" y="10352"/>
                    <a:pt x="2672" y="10746"/>
                  </a:cubicBezTo>
                  <a:cubicBezTo>
                    <a:pt x="2000" y="10336"/>
                    <a:pt x="1492" y="9697"/>
                    <a:pt x="1230" y="8943"/>
                  </a:cubicBezTo>
                  <a:cubicBezTo>
                    <a:pt x="689" y="7500"/>
                    <a:pt x="1558" y="5550"/>
                    <a:pt x="2410" y="3501"/>
                  </a:cubicBezTo>
                  <a:cubicBezTo>
                    <a:pt x="2590" y="3009"/>
                    <a:pt x="2689" y="2485"/>
                    <a:pt x="2721" y="1960"/>
                  </a:cubicBezTo>
                  <a:cubicBezTo>
                    <a:pt x="2754" y="1403"/>
                    <a:pt x="2574" y="846"/>
                    <a:pt x="2246" y="419"/>
                  </a:cubicBezTo>
                  <a:cubicBezTo>
                    <a:pt x="1976" y="125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834750" y="677850"/>
              <a:ext cx="94700" cy="93875"/>
            </a:xfrm>
            <a:custGeom>
              <a:avLst/>
              <a:gdLst/>
              <a:ahLst/>
              <a:cxnLst/>
              <a:rect l="l" t="t" r="r" b="b"/>
              <a:pathLst>
                <a:path w="3788" h="3755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279" y="83"/>
                    <a:pt x="148" y="673"/>
                  </a:cubicBezTo>
                  <a:cubicBezTo>
                    <a:pt x="1" y="1279"/>
                    <a:pt x="279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3" y="181"/>
                    <a:pt x="2679" y="181"/>
                  </a:cubicBezTo>
                  <a:cubicBezTo>
                    <a:pt x="2528" y="181"/>
                    <a:pt x="2389" y="256"/>
                    <a:pt x="2328" y="542"/>
                  </a:cubicBezTo>
                  <a:cubicBezTo>
                    <a:pt x="2202" y="1077"/>
                    <a:pt x="2152" y="1643"/>
                    <a:pt x="1945" y="1643"/>
                  </a:cubicBezTo>
                  <a:cubicBezTo>
                    <a:pt x="1936" y="1643"/>
                    <a:pt x="1928" y="1642"/>
                    <a:pt x="1919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6" y="1077"/>
                    <a:pt x="1460" y="542"/>
                  </a:cubicBezTo>
                  <a:cubicBezTo>
                    <a:pt x="1390" y="256"/>
                    <a:pt x="1252" y="181"/>
                    <a:pt x="1103" y="181"/>
                  </a:cubicBezTo>
                  <a:cubicBezTo>
                    <a:pt x="971" y="181"/>
                    <a:pt x="830" y="240"/>
                    <a:pt x="722" y="263"/>
                  </a:cubicBezTo>
                  <a:cubicBezTo>
                    <a:pt x="701" y="269"/>
                    <a:pt x="682" y="272"/>
                    <a:pt x="666" y="272"/>
                  </a:cubicBezTo>
                  <a:cubicBezTo>
                    <a:pt x="498" y="272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812225" y="5893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38"/>
                    <a:pt x="443" y="2934"/>
                  </a:cubicBezTo>
                  <a:cubicBezTo>
                    <a:pt x="0" y="4295"/>
                    <a:pt x="263" y="5246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72"/>
                    <a:pt x="2623" y="7180"/>
                    <a:pt x="2328" y="6770"/>
                  </a:cubicBezTo>
                  <a:cubicBezTo>
                    <a:pt x="2033" y="6344"/>
                    <a:pt x="1623" y="6082"/>
                    <a:pt x="1049" y="5590"/>
                  </a:cubicBezTo>
                  <a:cubicBezTo>
                    <a:pt x="869" y="5426"/>
                    <a:pt x="738" y="5229"/>
                    <a:pt x="656" y="5000"/>
                  </a:cubicBezTo>
                  <a:cubicBezTo>
                    <a:pt x="312" y="4164"/>
                    <a:pt x="984" y="3295"/>
                    <a:pt x="1312" y="2918"/>
                  </a:cubicBezTo>
                  <a:cubicBezTo>
                    <a:pt x="1459" y="2754"/>
                    <a:pt x="1656" y="2574"/>
                    <a:pt x="1852" y="2377"/>
                  </a:cubicBezTo>
                  <a:cubicBezTo>
                    <a:pt x="2229" y="2033"/>
                    <a:pt x="2475" y="1590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2535775" y="1761175"/>
              <a:ext cx="38125" cy="191550"/>
            </a:xfrm>
            <a:custGeom>
              <a:avLst/>
              <a:gdLst/>
              <a:ahLst/>
              <a:cxnLst/>
              <a:rect l="l" t="t" r="r" b="b"/>
              <a:pathLst>
                <a:path w="1525" h="7662" extrusionOk="0">
                  <a:moveTo>
                    <a:pt x="889" y="0"/>
                  </a:moveTo>
                  <a:cubicBezTo>
                    <a:pt x="565" y="0"/>
                    <a:pt x="328" y="383"/>
                    <a:pt x="328" y="383"/>
                  </a:cubicBezTo>
                  <a:cubicBezTo>
                    <a:pt x="66" y="793"/>
                    <a:pt x="0" y="1301"/>
                    <a:pt x="33" y="1859"/>
                  </a:cubicBezTo>
                  <a:cubicBezTo>
                    <a:pt x="115" y="2826"/>
                    <a:pt x="476" y="3989"/>
                    <a:pt x="557" y="5170"/>
                  </a:cubicBezTo>
                  <a:cubicBezTo>
                    <a:pt x="705" y="7055"/>
                    <a:pt x="49" y="7661"/>
                    <a:pt x="49" y="7661"/>
                  </a:cubicBezTo>
                  <a:cubicBezTo>
                    <a:pt x="754" y="7137"/>
                    <a:pt x="918" y="5366"/>
                    <a:pt x="787" y="4006"/>
                  </a:cubicBezTo>
                  <a:cubicBezTo>
                    <a:pt x="705" y="3285"/>
                    <a:pt x="689" y="2580"/>
                    <a:pt x="721" y="1859"/>
                  </a:cubicBezTo>
                  <a:cubicBezTo>
                    <a:pt x="754" y="1482"/>
                    <a:pt x="820" y="1203"/>
                    <a:pt x="934" y="1105"/>
                  </a:cubicBezTo>
                  <a:cubicBezTo>
                    <a:pt x="1180" y="842"/>
                    <a:pt x="1525" y="285"/>
                    <a:pt x="1098" y="56"/>
                  </a:cubicBezTo>
                  <a:cubicBezTo>
                    <a:pt x="1026" y="16"/>
                    <a:pt x="955" y="0"/>
                    <a:pt x="8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2480025" y="1736200"/>
              <a:ext cx="212300" cy="254625"/>
            </a:xfrm>
            <a:custGeom>
              <a:avLst/>
              <a:gdLst/>
              <a:ahLst/>
              <a:cxnLst/>
              <a:rect l="l" t="t" r="r" b="b"/>
              <a:pathLst>
                <a:path w="8492" h="10185" extrusionOk="0">
                  <a:moveTo>
                    <a:pt x="6267" y="1"/>
                  </a:moveTo>
                  <a:cubicBezTo>
                    <a:pt x="6065" y="1"/>
                    <a:pt x="5859" y="23"/>
                    <a:pt x="5656" y="71"/>
                  </a:cubicBezTo>
                  <a:cubicBezTo>
                    <a:pt x="4476" y="317"/>
                    <a:pt x="3705" y="1579"/>
                    <a:pt x="3492" y="2841"/>
                  </a:cubicBezTo>
                  <a:cubicBezTo>
                    <a:pt x="3492" y="2841"/>
                    <a:pt x="3492" y="2858"/>
                    <a:pt x="3492" y="2858"/>
                  </a:cubicBezTo>
                  <a:cubicBezTo>
                    <a:pt x="3246" y="4153"/>
                    <a:pt x="3492" y="5365"/>
                    <a:pt x="3443" y="6480"/>
                  </a:cubicBezTo>
                  <a:cubicBezTo>
                    <a:pt x="3509" y="7464"/>
                    <a:pt x="3132" y="8431"/>
                    <a:pt x="2443" y="9135"/>
                  </a:cubicBezTo>
                  <a:cubicBezTo>
                    <a:pt x="1771" y="9742"/>
                    <a:pt x="902" y="10119"/>
                    <a:pt x="1" y="10185"/>
                  </a:cubicBezTo>
                  <a:cubicBezTo>
                    <a:pt x="919" y="10152"/>
                    <a:pt x="1804" y="9808"/>
                    <a:pt x="2492" y="9185"/>
                  </a:cubicBezTo>
                  <a:cubicBezTo>
                    <a:pt x="3230" y="8496"/>
                    <a:pt x="3640" y="7496"/>
                    <a:pt x="3591" y="6480"/>
                  </a:cubicBezTo>
                  <a:cubicBezTo>
                    <a:pt x="3656" y="5365"/>
                    <a:pt x="3410" y="4120"/>
                    <a:pt x="3656" y="2874"/>
                  </a:cubicBezTo>
                  <a:cubicBezTo>
                    <a:pt x="3656" y="2858"/>
                    <a:pt x="3656" y="2858"/>
                    <a:pt x="3656" y="2858"/>
                  </a:cubicBezTo>
                  <a:cubicBezTo>
                    <a:pt x="3886" y="1628"/>
                    <a:pt x="4591" y="448"/>
                    <a:pt x="5705" y="202"/>
                  </a:cubicBezTo>
                  <a:cubicBezTo>
                    <a:pt x="5836" y="169"/>
                    <a:pt x="5967" y="153"/>
                    <a:pt x="6099" y="137"/>
                  </a:cubicBezTo>
                  <a:cubicBezTo>
                    <a:pt x="6126" y="136"/>
                    <a:pt x="6153" y="135"/>
                    <a:pt x="6181" y="135"/>
                  </a:cubicBezTo>
                  <a:cubicBezTo>
                    <a:pt x="6596" y="135"/>
                    <a:pt x="7006" y="252"/>
                    <a:pt x="7344" y="514"/>
                  </a:cubicBezTo>
                  <a:cubicBezTo>
                    <a:pt x="8049" y="1087"/>
                    <a:pt x="7967" y="2317"/>
                    <a:pt x="7541" y="2710"/>
                  </a:cubicBezTo>
                  <a:cubicBezTo>
                    <a:pt x="7475" y="2759"/>
                    <a:pt x="7393" y="2808"/>
                    <a:pt x="7311" y="2858"/>
                  </a:cubicBezTo>
                  <a:cubicBezTo>
                    <a:pt x="7197" y="2923"/>
                    <a:pt x="7066" y="2956"/>
                    <a:pt x="6934" y="2956"/>
                  </a:cubicBezTo>
                  <a:cubicBezTo>
                    <a:pt x="6803" y="2956"/>
                    <a:pt x="6672" y="2923"/>
                    <a:pt x="6557" y="2858"/>
                  </a:cubicBezTo>
                  <a:cubicBezTo>
                    <a:pt x="6476" y="2808"/>
                    <a:pt x="6410" y="2743"/>
                    <a:pt x="6377" y="2661"/>
                  </a:cubicBezTo>
                  <a:lnTo>
                    <a:pt x="6377" y="2661"/>
                  </a:lnTo>
                  <a:cubicBezTo>
                    <a:pt x="6377" y="2661"/>
                    <a:pt x="6402" y="2664"/>
                    <a:pt x="6440" y="2664"/>
                  </a:cubicBezTo>
                  <a:cubicBezTo>
                    <a:pt x="6570" y="2664"/>
                    <a:pt x="6859" y="2634"/>
                    <a:pt x="6934" y="2382"/>
                  </a:cubicBezTo>
                  <a:cubicBezTo>
                    <a:pt x="7066" y="2071"/>
                    <a:pt x="6869" y="1727"/>
                    <a:pt x="6541" y="1661"/>
                  </a:cubicBezTo>
                  <a:cubicBezTo>
                    <a:pt x="6492" y="1647"/>
                    <a:pt x="6440" y="1640"/>
                    <a:pt x="6386" y="1640"/>
                  </a:cubicBezTo>
                  <a:cubicBezTo>
                    <a:pt x="6065" y="1640"/>
                    <a:pt x="5710" y="1895"/>
                    <a:pt x="5836" y="2415"/>
                  </a:cubicBezTo>
                  <a:cubicBezTo>
                    <a:pt x="5885" y="2595"/>
                    <a:pt x="6000" y="2759"/>
                    <a:pt x="6164" y="2858"/>
                  </a:cubicBezTo>
                  <a:cubicBezTo>
                    <a:pt x="6412" y="3011"/>
                    <a:pt x="6695" y="3090"/>
                    <a:pt x="6977" y="3090"/>
                  </a:cubicBezTo>
                  <a:cubicBezTo>
                    <a:pt x="7236" y="3090"/>
                    <a:pt x="7494" y="3024"/>
                    <a:pt x="7721" y="2890"/>
                  </a:cubicBezTo>
                  <a:cubicBezTo>
                    <a:pt x="7738" y="2874"/>
                    <a:pt x="7754" y="2858"/>
                    <a:pt x="7787" y="2858"/>
                  </a:cubicBezTo>
                  <a:cubicBezTo>
                    <a:pt x="8295" y="2464"/>
                    <a:pt x="8492" y="1776"/>
                    <a:pt x="8246" y="1169"/>
                  </a:cubicBezTo>
                  <a:cubicBezTo>
                    <a:pt x="8018" y="459"/>
                    <a:pt x="7176" y="1"/>
                    <a:pt x="62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2585750" y="1771775"/>
              <a:ext cx="57825" cy="52750"/>
            </a:xfrm>
            <a:custGeom>
              <a:avLst/>
              <a:gdLst/>
              <a:ahLst/>
              <a:cxnLst/>
              <a:rect l="l" t="t" r="r" b="b"/>
              <a:pathLst>
                <a:path w="2313" h="2110" extrusionOk="0">
                  <a:moveTo>
                    <a:pt x="515" y="0"/>
                  </a:moveTo>
                  <a:cubicBezTo>
                    <a:pt x="446" y="0"/>
                    <a:pt x="373" y="8"/>
                    <a:pt x="296" y="25"/>
                  </a:cubicBezTo>
                  <a:cubicBezTo>
                    <a:pt x="427" y="107"/>
                    <a:pt x="443" y="271"/>
                    <a:pt x="362" y="386"/>
                  </a:cubicBezTo>
                  <a:cubicBezTo>
                    <a:pt x="247" y="549"/>
                    <a:pt x="1" y="992"/>
                    <a:pt x="116" y="1435"/>
                  </a:cubicBezTo>
                  <a:cubicBezTo>
                    <a:pt x="165" y="1599"/>
                    <a:pt x="247" y="1746"/>
                    <a:pt x="378" y="1861"/>
                  </a:cubicBezTo>
                  <a:cubicBezTo>
                    <a:pt x="557" y="2046"/>
                    <a:pt x="811" y="2110"/>
                    <a:pt x="1076" y="2110"/>
                  </a:cubicBezTo>
                  <a:cubicBezTo>
                    <a:pt x="1610" y="2110"/>
                    <a:pt x="2192" y="1850"/>
                    <a:pt x="2312" y="1795"/>
                  </a:cubicBezTo>
                  <a:lnTo>
                    <a:pt x="2312" y="1795"/>
                  </a:lnTo>
                  <a:cubicBezTo>
                    <a:pt x="2312" y="1795"/>
                    <a:pt x="2281" y="1799"/>
                    <a:pt x="2231" y="1799"/>
                  </a:cubicBezTo>
                  <a:cubicBezTo>
                    <a:pt x="2066" y="1799"/>
                    <a:pt x="1693" y="1761"/>
                    <a:pt x="1493" y="1435"/>
                  </a:cubicBezTo>
                  <a:cubicBezTo>
                    <a:pt x="1443" y="1336"/>
                    <a:pt x="1394" y="1205"/>
                    <a:pt x="1378" y="1090"/>
                  </a:cubicBezTo>
                  <a:cubicBezTo>
                    <a:pt x="1292" y="389"/>
                    <a:pt x="994" y="0"/>
                    <a:pt x="5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2671000" y="173705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928" y="0"/>
                  </a:moveTo>
                  <a:cubicBezTo>
                    <a:pt x="661" y="0"/>
                    <a:pt x="354" y="27"/>
                    <a:pt x="0" y="86"/>
                  </a:cubicBezTo>
                  <a:cubicBezTo>
                    <a:pt x="410" y="135"/>
                    <a:pt x="754" y="398"/>
                    <a:pt x="918" y="791"/>
                  </a:cubicBezTo>
                  <a:cubicBezTo>
                    <a:pt x="1124" y="1306"/>
                    <a:pt x="1492" y="1952"/>
                    <a:pt x="2251" y="1952"/>
                  </a:cubicBezTo>
                  <a:cubicBezTo>
                    <a:pt x="2459" y="1952"/>
                    <a:pt x="2696" y="1904"/>
                    <a:pt x="2967" y="1791"/>
                  </a:cubicBezTo>
                  <a:cubicBezTo>
                    <a:pt x="2787" y="1725"/>
                    <a:pt x="2672" y="1545"/>
                    <a:pt x="2672" y="1365"/>
                  </a:cubicBezTo>
                  <a:cubicBezTo>
                    <a:pt x="2672" y="1081"/>
                    <a:pt x="2635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2737375" y="1736200"/>
              <a:ext cx="36500" cy="28325"/>
            </a:xfrm>
            <a:custGeom>
              <a:avLst/>
              <a:gdLst/>
              <a:ahLst/>
              <a:cxnLst/>
              <a:rect l="l" t="t" r="r" b="b"/>
              <a:pathLst>
                <a:path w="1460" h="1133" extrusionOk="0">
                  <a:moveTo>
                    <a:pt x="969" y="1"/>
                  </a:moveTo>
                  <a:cubicBezTo>
                    <a:pt x="798" y="1"/>
                    <a:pt x="640" y="142"/>
                    <a:pt x="640" y="333"/>
                  </a:cubicBezTo>
                  <a:cubicBezTo>
                    <a:pt x="640" y="483"/>
                    <a:pt x="762" y="593"/>
                    <a:pt x="897" y="593"/>
                  </a:cubicBezTo>
                  <a:cubicBezTo>
                    <a:pt x="954" y="593"/>
                    <a:pt x="1013" y="574"/>
                    <a:pt x="1066" y="530"/>
                  </a:cubicBezTo>
                  <a:cubicBezTo>
                    <a:pt x="1066" y="530"/>
                    <a:pt x="1181" y="366"/>
                    <a:pt x="1066" y="301"/>
                  </a:cubicBezTo>
                  <a:cubicBezTo>
                    <a:pt x="1035" y="283"/>
                    <a:pt x="1007" y="275"/>
                    <a:pt x="984" y="275"/>
                  </a:cubicBezTo>
                  <a:cubicBezTo>
                    <a:pt x="922" y="275"/>
                    <a:pt x="890" y="332"/>
                    <a:pt x="902" y="415"/>
                  </a:cubicBezTo>
                  <a:cubicBezTo>
                    <a:pt x="907" y="447"/>
                    <a:pt x="891" y="462"/>
                    <a:pt x="866" y="462"/>
                  </a:cubicBezTo>
                  <a:cubicBezTo>
                    <a:pt x="814" y="462"/>
                    <a:pt x="727" y="396"/>
                    <a:pt x="738" y="284"/>
                  </a:cubicBezTo>
                  <a:cubicBezTo>
                    <a:pt x="762" y="153"/>
                    <a:pt x="873" y="65"/>
                    <a:pt x="989" y="65"/>
                  </a:cubicBezTo>
                  <a:cubicBezTo>
                    <a:pt x="1032" y="65"/>
                    <a:pt x="1075" y="77"/>
                    <a:pt x="1115" y="104"/>
                  </a:cubicBezTo>
                  <a:cubicBezTo>
                    <a:pt x="1394" y="268"/>
                    <a:pt x="1312" y="841"/>
                    <a:pt x="738" y="907"/>
                  </a:cubicBezTo>
                  <a:cubicBezTo>
                    <a:pt x="724" y="908"/>
                    <a:pt x="709" y="909"/>
                    <a:pt x="695" y="909"/>
                  </a:cubicBezTo>
                  <a:cubicBezTo>
                    <a:pt x="321" y="909"/>
                    <a:pt x="17" y="514"/>
                    <a:pt x="17" y="514"/>
                  </a:cubicBezTo>
                  <a:lnTo>
                    <a:pt x="17" y="514"/>
                  </a:lnTo>
                  <a:cubicBezTo>
                    <a:pt x="1" y="694"/>
                    <a:pt x="83" y="891"/>
                    <a:pt x="230" y="1005"/>
                  </a:cubicBezTo>
                  <a:cubicBezTo>
                    <a:pt x="355" y="1088"/>
                    <a:pt x="492" y="1132"/>
                    <a:pt x="635" y="1132"/>
                  </a:cubicBezTo>
                  <a:cubicBezTo>
                    <a:pt x="718" y="1132"/>
                    <a:pt x="802" y="1117"/>
                    <a:pt x="886" y="1087"/>
                  </a:cubicBezTo>
                  <a:cubicBezTo>
                    <a:pt x="1099" y="1022"/>
                    <a:pt x="1263" y="874"/>
                    <a:pt x="1361" y="661"/>
                  </a:cubicBezTo>
                  <a:cubicBezTo>
                    <a:pt x="1460" y="415"/>
                    <a:pt x="1345" y="137"/>
                    <a:pt x="1115" y="38"/>
                  </a:cubicBezTo>
                  <a:cubicBezTo>
                    <a:pt x="1068" y="13"/>
                    <a:pt x="1018" y="1"/>
                    <a:pt x="9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2169825" y="1748625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706" y="0"/>
                  </a:moveTo>
                  <a:cubicBezTo>
                    <a:pt x="705" y="0"/>
                    <a:pt x="66" y="181"/>
                    <a:pt x="214" y="1082"/>
                  </a:cubicBezTo>
                  <a:cubicBezTo>
                    <a:pt x="312" y="1574"/>
                    <a:pt x="558" y="2016"/>
                    <a:pt x="935" y="2361"/>
                  </a:cubicBezTo>
                  <a:cubicBezTo>
                    <a:pt x="1132" y="2574"/>
                    <a:pt x="1328" y="2738"/>
                    <a:pt x="1476" y="2902"/>
                  </a:cubicBezTo>
                  <a:cubicBezTo>
                    <a:pt x="1804" y="3279"/>
                    <a:pt x="2476" y="4131"/>
                    <a:pt x="2132" y="4967"/>
                  </a:cubicBezTo>
                  <a:cubicBezTo>
                    <a:pt x="2050" y="5196"/>
                    <a:pt x="1919" y="5409"/>
                    <a:pt x="1738" y="5573"/>
                  </a:cubicBezTo>
                  <a:cubicBezTo>
                    <a:pt x="1165" y="6081"/>
                    <a:pt x="755" y="6327"/>
                    <a:pt x="460" y="6753"/>
                  </a:cubicBezTo>
                  <a:cubicBezTo>
                    <a:pt x="165" y="7163"/>
                    <a:pt x="1" y="7655"/>
                    <a:pt x="17" y="8147"/>
                  </a:cubicBezTo>
                  <a:cubicBezTo>
                    <a:pt x="17" y="7999"/>
                    <a:pt x="83" y="6934"/>
                    <a:pt x="1214" y="6147"/>
                  </a:cubicBezTo>
                  <a:cubicBezTo>
                    <a:pt x="2525" y="5229"/>
                    <a:pt x="2787" y="4278"/>
                    <a:pt x="2345" y="2918"/>
                  </a:cubicBezTo>
                  <a:cubicBezTo>
                    <a:pt x="2279" y="2721"/>
                    <a:pt x="2197" y="2541"/>
                    <a:pt x="2115" y="2361"/>
                  </a:cubicBezTo>
                  <a:cubicBezTo>
                    <a:pt x="1492" y="1230"/>
                    <a:pt x="411" y="967"/>
                    <a:pt x="7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2253825" y="1512700"/>
              <a:ext cx="60900" cy="136375"/>
            </a:xfrm>
            <a:custGeom>
              <a:avLst/>
              <a:gdLst/>
              <a:ahLst/>
              <a:cxnLst/>
              <a:rect l="l" t="t" r="r" b="b"/>
              <a:pathLst>
                <a:path w="2436" h="5455" extrusionOk="0">
                  <a:moveTo>
                    <a:pt x="1430" y="1"/>
                  </a:moveTo>
                  <a:cubicBezTo>
                    <a:pt x="1399" y="1"/>
                    <a:pt x="1371" y="5"/>
                    <a:pt x="1345" y="12"/>
                  </a:cubicBezTo>
                  <a:cubicBezTo>
                    <a:pt x="1034" y="111"/>
                    <a:pt x="952" y="373"/>
                    <a:pt x="1116" y="734"/>
                  </a:cubicBezTo>
                  <a:cubicBezTo>
                    <a:pt x="1279" y="1094"/>
                    <a:pt x="1788" y="1143"/>
                    <a:pt x="1656" y="2815"/>
                  </a:cubicBezTo>
                  <a:cubicBezTo>
                    <a:pt x="1525" y="4471"/>
                    <a:pt x="1" y="5454"/>
                    <a:pt x="1" y="5454"/>
                  </a:cubicBezTo>
                  <a:cubicBezTo>
                    <a:pt x="263" y="5421"/>
                    <a:pt x="1820" y="4454"/>
                    <a:pt x="2148" y="2438"/>
                  </a:cubicBezTo>
                  <a:cubicBezTo>
                    <a:pt x="2435" y="565"/>
                    <a:pt x="1789" y="1"/>
                    <a:pt x="14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2210000" y="1475400"/>
              <a:ext cx="131550" cy="177775"/>
            </a:xfrm>
            <a:custGeom>
              <a:avLst/>
              <a:gdLst/>
              <a:ahLst/>
              <a:cxnLst/>
              <a:rect l="l" t="t" r="r" b="b"/>
              <a:pathLst>
                <a:path w="5262" h="7111" extrusionOk="0">
                  <a:moveTo>
                    <a:pt x="1688" y="1"/>
                  </a:moveTo>
                  <a:cubicBezTo>
                    <a:pt x="1297" y="1"/>
                    <a:pt x="859" y="92"/>
                    <a:pt x="475" y="390"/>
                  </a:cubicBezTo>
                  <a:cubicBezTo>
                    <a:pt x="164" y="652"/>
                    <a:pt x="0" y="1062"/>
                    <a:pt x="49" y="1472"/>
                  </a:cubicBezTo>
                  <a:cubicBezTo>
                    <a:pt x="107" y="2002"/>
                    <a:pt x="629" y="2433"/>
                    <a:pt x="1242" y="2433"/>
                  </a:cubicBezTo>
                  <a:cubicBezTo>
                    <a:pt x="1329" y="2433"/>
                    <a:pt x="1418" y="2424"/>
                    <a:pt x="1508" y="2406"/>
                  </a:cubicBezTo>
                  <a:cubicBezTo>
                    <a:pt x="1623" y="2373"/>
                    <a:pt x="1721" y="2340"/>
                    <a:pt x="1803" y="2291"/>
                  </a:cubicBezTo>
                  <a:lnTo>
                    <a:pt x="1820" y="2291"/>
                  </a:lnTo>
                  <a:lnTo>
                    <a:pt x="1852" y="2275"/>
                  </a:lnTo>
                  <a:cubicBezTo>
                    <a:pt x="2147" y="2111"/>
                    <a:pt x="2311" y="1783"/>
                    <a:pt x="2246" y="1455"/>
                  </a:cubicBezTo>
                  <a:cubicBezTo>
                    <a:pt x="2196" y="1118"/>
                    <a:pt x="1908" y="895"/>
                    <a:pt x="1599" y="895"/>
                  </a:cubicBezTo>
                  <a:cubicBezTo>
                    <a:pt x="1503" y="895"/>
                    <a:pt x="1405" y="917"/>
                    <a:pt x="1311" y="963"/>
                  </a:cubicBezTo>
                  <a:cubicBezTo>
                    <a:pt x="951" y="1160"/>
                    <a:pt x="1049" y="1717"/>
                    <a:pt x="1459" y="1767"/>
                  </a:cubicBezTo>
                  <a:cubicBezTo>
                    <a:pt x="1490" y="1774"/>
                    <a:pt x="1520" y="1778"/>
                    <a:pt x="1550" y="1778"/>
                  </a:cubicBezTo>
                  <a:cubicBezTo>
                    <a:pt x="1775" y="1778"/>
                    <a:pt x="1961" y="1572"/>
                    <a:pt x="1918" y="1340"/>
                  </a:cubicBezTo>
                  <a:cubicBezTo>
                    <a:pt x="1911" y="1301"/>
                    <a:pt x="1938" y="1267"/>
                    <a:pt x="1975" y="1267"/>
                  </a:cubicBezTo>
                  <a:cubicBezTo>
                    <a:pt x="2032" y="1267"/>
                    <a:pt x="2111" y="1346"/>
                    <a:pt x="2131" y="1603"/>
                  </a:cubicBezTo>
                  <a:cubicBezTo>
                    <a:pt x="2147" y="1717"/>
                    <a:pt x="2115" y="1849"/>
                    <a:pt x="2065" y="1963"/>
                  </a:cubicBezTo>
                  <a:cubicBezTo>
                    <a:pt x="1918" y="2184"/>
                    <a:pt x="1678" y="2312"/>
                    <a:pt x="1417" y="2312"/>
                  </a:cubicBezTo>
                  <a:cubicBezTo>
                    <a:pt x="1388" y="2312"/>
                    <a:pt x="1358" y="2311"/>
                    <a:pt x="1328" y="2307"/>
                  </a:cubicBezTo>
                  <a:cubicBezTo>
                    <a:pt x="1317" y="2308"/>
                    <a:pt x="1307" y="2308"/>
                    <a:pt x="1296" y="2308"/>
                  </a:cubicBezTo>
                  <a:cubicBezTo>
                    <a:pt x="608" y="2308"/>
                    <a:pt x="125" y="1249"/>
                    <a:pt x="770" y="619"/>
                  </a:cubicBezTo>
                  <a:cubicBezTo>
                    <a:pt x="1042" y="326"/>
                    <a:pt x="1431" y="200"/>
                    <a:pt x="1847" y="200"/>
                  </a:cubicBezTo>
                  <a:cubicBezTo>
                    <a:pt x="2362" y="200"/>
                    <a:pt x="2918" y="393"/>
                    <a:pt x="3344" y="701"/>
                  </a:cubicBezTo>
                  <a:cubicBezTo>
                    <a:pt x="5065" y="1996"/>
                    <a:pt x="4819" y="4258"/>
                    <a:pt x="4327" y="5405"/>
                  </a:cubicBezTo>
                  <a:cubicBezTo>
                    <a:pt x="4049" y="6094"/>
                    <a:pt x="3590" y="6684"/>
                    <a:pt x="3000" y="7110"/>
                  </a:cubicBezTo>
                  <a:cubicBezTo>
                    <a:pt x="3623" y="6700"/>
                    <a:pt x="4098" y="6127"/>
                    <a:pt x="4393" y="5438"/>
                  </a:cubicBezTo>
                  <a:cubicBezTo>
                    <a:pt x="4934" y="4291"/>
                    <a:pt x="5262" y="1914"/>
                    <a:pt x="3442" y="554"/>
                  </a:cubicBezTo>
                  <a:cubicBezTo>
                    <a:pt x="3098" y="291"/>
                    <a:pt x="2688" y="127"/>
                    <a:pt x="2262" y="62"/>
                  </a:cubicBezTo>
                  <a:cubicBezTo>
                    <a:pt x="2095" y="27"/>
                    <a:pt x="1899" y="1"/>
                    <a:pt x="168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2239500" y="1337600"/>
              <a:ext cx="130325" cy="204925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1098" y="1"/>
                  </a:moveTo>
                  <a:lnTo>
                    <a:pt x="1098" y="1"/>
                  </a:lnTo>
                  <a:cubicBezTo>
                    <a:pt x="0" y="2853"/>
                    <a:pt x="1295" y="4377"/>
                    <a:pt x="2541" y="5607"/>
                  </a:cubicBezTo>
                  <a:cubicBezTo>
                    <a:pt x="3803" y="6836"/>
                    <a:pt x="3754" y="8196"/>
                    <a:pt x="3754" y="8196"/>
                  </a:cubicBezTo>
                  <a:cubicBezTo>
                    <a:pt x="4672" y="7279"/>
                    <a:pt x="3606" y="5574"/>
                    <a:pt x="4475" y="4230"/>
                  </a:cubicBezTo>
                  <a:cubicBezTo>
                    <a:pt x="5213" y="3082"/>
                    <a:pt x="4262" y="2558"/>
                    <a:pt x="4262" y="2558"/>
                  </a:cubicBezTo>
                  <a:cubicBezTo>
                    <a:pt x="3852" y="3148"/>
                    <a:pt x="3377" y="3000"/>
                    <a:pt x="3016" y="3738"/>
                  </a:cubicBezTo>
                  <a:cubicBezTo>
                    <a:pt x="2656" y="4443"/>
                    <a:pt x="3262" y="5803"/>
                    <a:pt x="3262" y="5803"/>
                  </a:cubicBezTo>
                  <a:cubicBezTo>
                    <a:pt x="2066" y="4935"/>
                    <a:pt x="2311" y="4148"/>
                    <a:pt x="2656" y="3754"/>
                  </a:cubicBezTo>
                  <a:cubicBezTo>
                    <a:pt x="3000" y="3361"/>
                    <a:pt x="2525" y="3000"/>
                    <a:pt x="2541" y="2787"/>
                  </a:cubicBezTo>
                  <a:cubicBezTo>
                    <a:pt x="2541" y="2640"/>
                    <a:pt x="2590" y="2492"/>
                    <a:pt x="2639" y="2361"/>
                  </a:cubicBezTo>
                  <a:cubicBezTo>
                    <a:pt x="2639" y="2361"/>
                    <a:pt x="2565" y="2307"/>
                    <a:pt x="2424" y="2307"/>
                  </a:cubicBezTo>
                  <a:cubicBezTo>
                    <a:pt x="2309" y="2307"/>
                    <a:pt x="2150" y="2343"/>
                    <a:pt x="1951" y="2476"/>
                  </a:cubicBezTo>
                  <a:cubicBezTo>
                    <a:pt x="1230" y="2968"/>
                    <a:pt x="1525" y="4066"/>
                    <a:pt x="1525" y="4066"/>
                  </a:cubicBezTo>
                  <a:cubicBezTo>
                    <a:pt x="1000" y="3328"/>
                    <a:pt x="1180" y="2574"/>
                    <a:pt x="1771" y="2050"/>
                  </a:cubicBezTo>
                  <a:cubicBezTo>
                    <a:pt x="2361" y="1525"/>
                    <a:pt x="1803" y="1050"/>
                    <a:pt x="1410" y="837"/>
                  </a:cubicBezTo>
                  <a:cubicBezTo>
                    <a:pt x="1017" y="624"/>
                    <a:pt x="1098" y="1"/>
                    <a:pt x="10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2179675" y="1312200"/>
              <a:ext cx="75425" cy="112725"/>
            </a:xfrm>
            <a:custGeom>
              <a:avLst/>
              <a:gdLst/>
              <a:ahLst/>
              <a:cxnLst/>
              <a:rect l="l" t="t" r="r" b="b"/>
              <a:pathLst>
                <a:path w="3017" h="4509" extrusionOk="0">
                  <a:moveTo>
                    <a:pt x="443" y="1"/>
                  </a:moveTo>
                  <a:cubicBezTo>
                    <a:pt x="443" y="1"/>
                    <a:pt x="0" y="2000"/>
                    <a:pt x="3016" y="4508"/>
                  </a:cubicBezTo>
                  <a:cubicBezTo>
                    <a:pt x="3016" y="4508"/>
                    <a:pt x="2459" y="3836"/>
                    <a:pt x="2721" y="3082"/>
                  </a:cubicBezTo>
                  <a:cubicBezTo>
                    <a:pt x="2983" y="2328"/>
                    <a:pt x="2672" y="2050"/>
                    <a:pt x="2426" y="1804"/>
                  </a:cubicBezTo>
                  <a:cubicBezTo>
                    <a:pt x="2295" y="1640"/>
                    <a:pt x="2279" y="1410"/>
                    <a:pt x="2410" y="1246"/>
                  </a:cubicBezTo>
                  <a:cubicBezTo>
                    <a:pt x="2410" y="1246"/>
                    <a:pt x="2371" y="1239"/>
                    <a:pt x="2316" y="1239"/>
                  </a:cubicBezTo>
                  <a:cubicBezTo>
                    <a:pt x="2154" y="1239"/>
                    <a:pt x="1845" y="1303"/>
                    <a:pt x="1918" y="1804"/>
                  </a:cubicBezTo>
                  <a:cubicBezTo>
                    <a:pt x="2016" y="2492"/>
                    <a:pt x="2065" y="2607"/>
                    <a:pt x="1852" y="2623"/>
                  </a:cubicBezTo>
                  <a:cubicBezTo>
                    <a:pt x="1847" y="2624"/>
                    <a:pt x="1842" y="2624"/>
                    <a:pt x="1837" y="2624"/>
                  </a:cubicBezTo>
                  <a:cubicBezTo>
                    <a:pt x="1626" y="2624"/>
                    <a:pt x="1690" y="2291"/>
                    <a:pt x="1754" y="2099"/>
                  </a:cubicBezTo>
                  <a:cubicBezTo>
                    <a:pt x="1803" y="1918"/>
                    <a:pt x="2049" y="1082"/>
                    <a:pt x="1393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2315725" y="1526525"/>
              <a:ext cx="89750" cy="106975"/>
            </a:xfrm>
            <a:custGeom>
              <a:avLst/>
              <a:gdLst/>
              <a:ahLst/>
              <a:cxnLst/>
              <a:rect l="l" t="t" r="r" b="b"/>
              <a:pathLst>
                <a:path w="3590" h="4279" extrusionOk="0">
                  <a:moveTo>
                    <a:pt x="1721" y="0"/>
                  </a:moveTo>
                  <a:cubicBezTo>
                    <a:pt x="787" y="508"/>
                    <a:pt x="1065" y="1197"/>
                    <a:pt x="967" y="2492"/>
                  </a:cubicBezTo>
                  <a:cubicBezTo>
                    <a:pt x="852" y="3770"/>
                    <a:pt x="0" y="4278"/>
                    <a:pt x="0" y="4278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606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2317750" y="1592150"/>
              <a:ext cx="197150" cy="144825"/>
            </a:xfrm>
            <a:custGeom>
              <a:avLst/>
              <a:gdLst/>
              <a:ahLst/>
              <a:cxnLst/>
              <a:rect l="l" t="t" r="r" b="b"/>
              <a:pathLst>
                <a:path w="7886" h="5793" extrusionOk="0">
                  <a:moveTo>
                    <a:pt x="3237" y="1"/>
                  </a:moveTo>
                  <a:cubicBezTo>
                    <a:pt x="2848" y="1"/>
                    <a:pt x="2428" y="332"/>
                    <a:pt x="2017" y="949"/>
                  </a:cubicBezTo>
                  <a:cubicBezTo>
                    <a:pt x="1476" y="1801"/>
                    <a:pt x="1" y="1932"/>
                    <a:pt x="1" y="1932"/>
                  </a:cubicBezTo>
                  <a:cubicBezTo>
                    <a:pt x="2394" y="1981"/>
                    <a:pt x="3033" y="2604"/>
                    <a:pt x="3673" y="3358"/>
                  </a:cubicBezTo>
                  <a:cubicBezTo>
                    <a:pt x="4312" y="4112"/>
                    <a:pt x="4492" y="5325"/>
                    <a:pt x="6000" y="5702"/>
                  </a:cubicBezTo>
                  <a:cubicBezTo>
                    <a:pt x="6260" y="5766"/>
                    <a:pt x="6486" y="5793"/>
                    <a:pt x="6682" y="5793"/>
                  </a:cubicBezTo>
                  <a:cubicBezTo>
                    <a:pt x="7637" y="5793"/>
                    <a:pt x="7885" y="5161"/>
                    <a:pt x="7885" y="5161"/>
                  </a:cubicBezTo>
                  <a:lnTo>
                    <a:pt x="7885" y="5161"/>
                  </a:lnTo>
                  <a:cubicBezTo>
                    <a:pt x="7799" y="5219"/>
                    <a:pt x="7719" y="5248"/>
                    <a:pt x="7648" y="5248"/>
                  </a:cubicBezTo>
                  <a:cubicBezTo>
                    <a:pt x="7396" y="5248"/>
                    <a:pt x="7250" y="4883"/>
                    <a:pt x="7262" y="4128"/>
                  </a:cubicBezTo>
                  <a:cubicBezTo>
                    <a:pt x="7295" y="3161"/>
                    <a:pt x="6410" y="2883"/>
                    <a:pt x="5295" y="2719"/>
                  </a:cubicBezTo>
                  <a:cubicBezTo>
                    <a:pt x="4181" y="2538"/>
                    <a:pt x="3246" y="2473"/>
                    <a:pt x="3132" y="2096"/>
                  </a:cubicBezTo>
                  <a:cubicBezTo>
                    <a:pt x="3017" y="1735"/>
                    <a:pt x="3509" y="1588"/>
                    <a:pt x="4197" y="1391"/>
                  </a:cubicBezTo>
                  <a:cubicBezTo>
                    <a:pt x="4886" y="1178"/>
                    <a:pt x="4574" y="539"/>
                    <a:pt x="4574" y="539"/>
                  </a:cubicBezTo>
                  <a:lnTo>
                    <a:pt x="4574" y="539"/>
                  </a:lnTo>
                  <a:cubicBezTo>
                    <a:pt x="4520" y="585"/>
                    <a:pt x="4465" y="606"/>
                    <a:pt x="4407" y="606"/>
                  </a:cubicBezTo>
                  <a:cubicBezTo>
                    <a:pt x="4222" y="606"/>
                    <a:pt x="4002" y="391"/>
                    <a:pt x="3640" y="129"/>
                  </a:cubicBezTo>
                  <a:cubicBezTo>
                    <a:pt x="3511" y="43"/>
                    <a:pt x="3376" y="1"/>
                    <a:pt x="32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2222700" y="1651850"/>
              <a:ext cx="192200" cy="157025"/>
            </a:xfrm>
            <a:custGeom>
              <a:avLst/>
              <a:gdLst/>
              <a:ahLst/>
              <a:cxnLst/>
              <a:rect l="l" t="t" r="r" b="b"/>
              <a:pathLst>
                <a:path w="7688" h="6281" extrusionOk="0">
                  <a:moveTo>
                    <a:pt x="4320" y="0"/>
                  </a:moveTo>
                  <a:cubicBezTo>
                    <a:pt x="2709" y="0"/>
                    <a:pt x="1358" y="1109"/>
                    <a:pt x="672" y="2527"/>
                  </a:cubicBezTo>
                  <a:cubicBezTo>
                    <a:pt x="148" y="3625"/>
                    <a:pt x="0" y="4871"/>
                    <a:pt x="230" y="6068"/>
                  </a:cubicBezTo>
                  <a:lnTo>
                    <a:pt x="230" y="6084"/>
                  </a:lnTo>
                  <a:lnTo>
                    <a:pt x="262" y="6232"/>
                  </a:lnTo>
                  <a:lnTo>
                    <a:pt x="279" y="6281"/>
                  </a:lnTo>
                  <a:lnTo>
                    <a:pt x="279" y="6232"/>
                  </a:lnTo>
                  <a:cubicBezTo>
                    <a:pt x="246" y="6084"/>
                    <a:pt x="246" y="5937"/>
                    <a:pt x="230" y="5789"/>
                  </a:cubicBezTo>
                  <a:cubicBezTo>
                    <a:pt x="246" y="4920"/>
                    <a:pt x="410" y="4052"/>
                    <a:pt x="738" y="3248"/>
                  </a:cubicBezTo>
                  <a:cubicBezTo>
                    <a:pt x="1131" y="2249"/>
                    <a:pt x="1869" y="1413"/>
                    <a:pt x="2803" y="872"/>
                  </a:cubicBezTo>
                  <a:cubicBezTo>
                    <a:pt x="3346" y="560"/>
                    <a:pt x="4059" y="316"/>
                    <a:pt x="4765" y="316"/>
                  </a:cubicBezTo>
                  <a:cubicBezTo>
                    <a:pt x="5358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9" y="3940"/>
                    <a:pt x="4442" y="3625"/>
                  </a:cubicBezTo>
                  <a:cubicBezTo>
                    <a:pt x="4147" y="3216"/>
                    <a:pt x="4131" y="2675"/>
                    <a:pt x="4409" y="2265"/>
                  </a:cubicBezTo>
                  <a:cubicBezTo>
                    <a:pt x="4599" y="1986"/>
                    <a:pt x="4902" y="1829"/>
                    <a:pt x="5216" y="1829"/>
                  </a:cubicBezTo>
                  <a:cubicBezTo>
                    <a:pt x="5364" y="1829"/>
                    <a:pt x="5514" y="1864"/>
                    <a:pt x="5655" y="1937"/>
                  </a:cubicBezTo>
                  <a:cubicBezTo>
                    <a:pt x="5836" y="2019"/>
                    <a:pt x="5950" y="2199"/>
                    <a:pt x="5950" y="2396"/>
                  </a:cubicBezTo>
                  <a:cubicBezTo>
                    <a:pt x="5950" y="2396"/>
                    <a:pt x="5950" y="2528"/>
                    <a:pt x="5867" y="2528"/>
                  </a:cubicBezTo>
                  <a:cubicBezTo>
                    <a:pt x="5862" y="2528"/>
                    <a:pt x="5857" y="2528"/>
                    <a:pt x="5852" y="2527"/>
                  </a:cubicBezTo>
                  <a:cubicBezTo>
                    <a:pt x="5754" y="2527"/>
                    <a:pt x="5786" y="2380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4" y="2542"/>
                    <a:pt x="5032" y="2806"/>
                  </a:cubicBezTo>
                  <a:cubicBezTo>
                    <a:pt x="5074" y="2983"/>
                    <a:pt x="5315" y="3114"/>
                    <a:pt x="5556" y="3114"/>
                  </a:cubicBezTo>
                  <a:cubicBezTo>
                    <a:pt x="5694" y="3114"/>
                    <a:pt x="5832" y="3071"/>
                    <a:pt x="5934" y="2970"/>
                  </a:cubicBezTo>
                  <a:cubicBezTo>
                    <a:pt x="5999" y="2904"/>
                    <a:pt x="6049" y="2822"/>
                    <a:pt x="6081" y="2724"/>
                  </a:cubicBezTo>
                  <a:cubicBezTo>
                    <a:pt x="6180" y="2412"/>
                    <a:pt x="6049" y="2085"/>
                    <a:pt x="5754" y="1921"/>
                  </a:cubicBezTo>
                  <a:cubicBezTo>
                    <a:pt x="5582" y="1814"/>
                    <a:pt x="5391" y="1763"/>
                    <a:pt x="5202" y="1763"/>
                  </a:cubicBezTo>
                  <a:cubicBezTo>
                    <a:pt x="4869" y="1763"/>
                    <a:pt x="4543" y="1923"/>
                    <a:pt x="4344" y="2216"/>
                  </a:cubicBezTo>
                  <a:cubicBezTo>
                    <a:pt x="4032" y="2658"/>
                    <a:pt x="4032" y="3248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2" y="4254"/>
                    <a:pt x="5983" y="4215"/>
                  </a:cubicBezTo>
                  <a:cubicBezTo>
                    <a:pt x="7327" y="3888"/>
                    <a:pt x="7688" y="1806"/>
                    <a:pt x="6540" y="823"/>
                  </a:cubicBezTo>
                  <a:cubicBezTo>
                    <a:pt x="6409" y="675"/>
                    <a:pt x="6245" y="560"/>
                    <a:pt x="6065" y="478"/>
                  </a:cubicBezTo>
                  <a:cubicBezTo>
                    <a:pt x="5573" y="183"/>
                    <a:pt x="5016" y="19"/>
                    <a:pt x="4459" y="3"/>
                  </a:cubicBezTo>
                  <a:cubicBezTo>
                    <a:pt x="4412" y="1"/>
                    <a:pt x="4366" y="0"/>
                    <a:pt x="43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2232125" y="1699800"/>
              <a:ext cx="75875" cy="81625"/>
            </a:xfrm>
            <a:custGeom>
              <a:avLst/>
              <a:gdLst/>
              <a:ahLst/>
              <a:cxnLst/>
              <a:rect l="l" t="t" r="r" b="b"/>
              <a:pathLst>
                <a:path w="3035" h="3265" extrusionOk="0">
                  <a:moveTo>
                    <a:pt x="2315" y="0"/>
                  </a:moveTo>
                  <a:cubicBezTo>
                    <a:pt x="2117" y="0"/>
                    <a:pt x="1865" y="71"/>
                    <a:pt x="1574" y="249"/>
                  </a:cubicBezTo>
                  <a:cubicBezTo>
                    <a:pt x="312" y="1003"/>
                    <a:pt x="0" y="3265"/>
                    <a:pt x="0" y="3265"/>
                  </a:cubicBezTo>
                  <a:cubicBezTo>
                    <a:pt x="0" y="3265"/>
                    <a:pt x="689" y="1166"/>
                    <a:pt x="1951" y="970"/>
                  </a:cubicBezTo>
                  <a:cubicBezTo>
                    <a:pt x="3035" y="781"/>
                    <a:pt x="2975" y="0"/>
                    <a:pt x="23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2330050" y="16933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33" y="0"/>
                  </a:moveTo>
                  <a:cubicBezTo>
                    <a:pt x="3033" y="1"/>
                    <a:pt x="3345" y="705"/>
                    <a:pt x="3017" y="1787"/>
                  </a:cubicBezTo>
                  <a:cubicBezTo>
                    <a:pt x="2673" y="2853"/>
                    <a:pt x="1837" y="3066"/>
                    <a:pt x="1214" y="3131"/>
                  </a:cubicBezTo>
                  <a:cubicBezTo>
                    <a:pt x="574" y="3197"/>
                    <a:pt x="148" y="3475"/>
                    <a:pt x="1" y="4344"/>
                  </a:cubicBezTo>
                  <a:cubicBezTo>
                    <a:pt x="149" y="4245"/>
                    <a:pt x="321" y="4194"/>
                    <a:pt x="491" y="4194"/>
                  </a:cubicBezTo>
                  <a:cubicBezTo>
                    <a:pt x="604" y="4194"/>
                    <a:pt x="716" y="4217"/>
                    <a:pt x="820" y="4262"/>
                  </a:cubicBezTo>
                  <a:cubicBezTo>
                    <a:pt x="1065" y="4380"/>
                    <a:pt x="1460" y="4518"/>
                    <a:pt x="1856" y="4518"/>
                  </a:cubicBezTo>
                  <a:cubicBezTo>
                    <a:pt x="2176" y="4518"/>
                    <a:pt x="2496" y="4428"/>
                    <a:pt x="2738" y="4164"/>
                  </a:cubicBezTo>
                  <a:cubicBezTo>
                    <a:pt x="3279" y="3574"/>
                    <a:pt x="3164" y="2967"/>
                    <a:pt x="3148" y="2672"/>
                  </a:cubicBezTo>
                  <a:cubicBezTo>
                    <a:pt x="3116" y="2382"/>
                    <a:pt x="3051" y="1852"/>
                    <a:pt x="3332" y="1852"/>
                  </a:cubicBezTo>
                  <a:cubicBezTo>
                    <a:pt x="3336" y="1852"/>
                    <a:pt x="3340" y="1852"/>
                    <a:pt x="3345" y="1853"/>
                  </a:cubicBezTo>
                  <a:cubicBezTo>
                    <a:pt x="3345" y="1853"/>
                    <a:pt x="3348" y="1852"/>
                    <a:pt x="3354" y="1852"/>
                  </a:cubicBezTo>
                  <a:cubicBezTo>
                    <a:pt x="3397" y="1852"/>
                    <a:pt x="3574" y="1878"/>
                    <a:pt x="3574" y="2295"/>
                  </a:cubicBezTo>
                  <a:cubicBezTo>
                    <a:pt x="3558" y="2754"/>
                    <a:pt x="3541" y="3049"/>
                    <a:pt x="4148" y="3246"/>
                  </a:cubicBezTo>
                  <a:cubicBezTo>
                    <a:pt x="4492" y="3328"/>
                    <a:pt x="4820" y="3492"/>
                    <a:pt x="5082" y="3721"/>
                  </a:cubicBezTo>
                  <a:cubicBezTo>
                    <a:pt x="4967" y="3525"/>
                    <a:pt x="4935" y="3279"/>
                    <a:pt x="5000" y="3049"/>
                  </a:cubicBezTo>
                  <a:cubicBezTo>
                    <a:pt x="5115" y="2705"/>
                    <a:pt x="5213" y="2099"/>
                    <a:pt x="4639" y="1705"/>
                  </a:cubicBezTo>
                  <a:cubicBezTo>
                    <a:pt x="4082" y="1312"/>
                    <a:pt x="3525" y="1082"/>
                    <a:pt x="3394" y="689"/>
                  </a:cubicBezTo>
                  <a:cubicBezTo>
                    <a:pt x="3312" y="443"/>
                    <a:pt x="3197" y="214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2408325" y="1769525"/>
              <a:ext cx="31575" cy="49600"/>
            </a:xfrm>
            <a:custGeom>
              <a:avLst/>
              <a:gdLst/>
              <a:ahLst/>
              <a:cxnLst/>
              <a:rect l="l" t="t" r="r" b="b"/>
              <a:pathLst>
                <a:path w="1263" h="1984" extrusionOk="0">
                  <a:moveTo>
                    <a:pt x="312" y="0"/>
                  </a:moveTo>
                  <a:cubicBezTo>
                    <a:pt x="328" y="197"/>
                    <a:pt x="312" y="377"/>
                    <a:pt x="263" y="558"/>
                  </a:cubicBezTo>
                  <a:cubicBezTo>
                    <a:pt x="181" y="836"/>
                    <a:pt x="0" y="1230"/>
                    <a:pt x="443" y="1525"/>
                  </a:cubicBezTo>
                  <a:cubicBezTo>
                    <a:pt x="459" y="1541"/>
                    <a:pt x="476" y="1541"/>
                    <a:pt x="492" y="1557"/>
                  </a:cubicBezTo>
                  <a:cubicBezTo>
                    <a:pt x="1000" y="1852"/>
                    <a:pt x="1017" y="1984"/>
                    <a:pt x="1017" y="1984"/>
                  </a:cubicBezTo>
                  <a:cubicBezTo>
                    <a:pt x="1017" y="1984"/>
                    <a:pt x="1050" y="1754"/>
                    <a:pt x="1099" y="1525"/>
                  </a:cubicBezTo>
                  <a:cubicBezTo>
                    <a:pt x="1115" y="1443"/>
                    <a:pt x="1131" y="1361"/>
                    <a:pt x="1148" y="1295"/>
                  </a:cubicBezTo>
                  <a:cubicBezTo>
                    <a:pt x="1263" y="918"/>
                    <a:pt x="1099" y="525"/>
                    <a:pt x="771" y="344"/>
                  </a:cubicBezTo>
                  <a:cubicBezTo>
                    <a:pt x="329" y="82"/>
                    <a:pt x="312" y="0"/>
                    <a:pt x="3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2409150" y="1554100"/>
              <a:ext cx="172950" cy="121750"/>
            </a:xfrm>
            <a:custGeom>
              <a:avLst/>
              <a:gdLst/>
              <a:ahLst/>
              <a:cxnLst/>
              <a:rect l="l" t="t" r="r" b="b"/>
              <a:pathLst>
                <a:path w="6918" h="4870" extrusionOk="0">
                  <a:moveTo>
                    <a:pt x="1983" y="1"/>
                  </a:moveTo>
                  <a:cubicBezTo>
                    <a:pt x="1080" y="1"/>
                    <a:pt x="599" y="830"/>
                    <a:pt x="705" y="1372"/>
                  </a:cubicBezTo>
                  <a:cubicBezTo>
                    <a:pt x="834" y="1975"/>
                    <a:pt x="1402" y="2012"/>
                    <a:pt x="1543" y="2012"/>
                  </a:cubicBezTo>
                  <a:cubicBezTo>
                    <a:pt x="1563" y="2012"/>
                    <a:pt x="1574" y="2012"/>
                    <a:pt x="1574" y="2012"/>
                  </a:cubicBezTo>
                  <a:cubicBezTo>
                    <a:pt x="1312" y="1913"/>
                    <a:pt x="1197" y="1602"/>
                    <a:pt x="1328" y="1340"/>
                  </a:cubicBezTo>
                  <a:cubicBezTo>
                    <a:pt x="1365" y="1276"/>
                    <a:pt x="1408" y="1251"/>
                    <a:pt x="1455" y="1251"/>
                  </a:cubicBezTo>
                  <a:cubicBezTo>
                    <a:pt x="1553" y="1251"/>
                    <a:pt x="1671" y="1355"/>
                    <a:pt x="1803" y="1421"/>
                  </a:cubicBezTo>
                  <a:cubicBezTo>
                    <a:pt x="1841" y="1440"/>
                    <a:pt x="1877" y="1449"/>
                    <a:pt x="1911" y="1449"/>
                  </a:cubicBezTo>
                  <a:cubicBezTo>
                    <a:pt x="2054" y="1449"/>
                    <a:pt x="2160" y="1296"/>
                    <a:pt x="2213" y="1110"/>
                  </a:cubicBezTo>
                  <a:cubicBezTo>
                    <a:pt x="2253" y="969"/>
                    <a:pt x="2356" y="828"/>
                    <a:pt x="2543" y="828"/>
                  </a:cubicBezTo>
                  <a:cubicBezTo>
                    <a:pt x="2660" y="828"/>
                    <a:pt x="2811" y="883"/>
                    <a:pt x="3000" y="1028"/>
                  </a:cubicBezTo>
                  <a:cubicBezTo>
                    <a:pt x="3475" y="1405"/>
                    <a:pt x="3180" y="2159"/>
                    <a:pt x="3180" y="2159"/>
                  </a:cubicBezTo>
                  <a:cubicBezTo>
                    <a:pt x="3180" y="2159"/>
                    <a:pt x="3180" y="1536"/>
                    <a:pt x="2754" y="1487"/>
                  </a:cubicBezTo>
                  <a:cubicBezTo>
                    <a:pt x="2707" y="1474"/>
                    <a:pt x="2659" y="1467"/>
                    <a:pt x="2613" y="1467"/>
                  </a:cubicBezTo>
                  <a:cubicBezTo>
                    <a:pt x="2435" y="1467"/>
                    <a:pt x="2275" y="1564"/>
                    <a:pt x="2197" y="1733"/>
                  </a:cubicBezTo>
                  <a:cubicBezTo>
                    <a:pt x="2459" y="1733"/>
                    <a:pt x="2475" y="2110"/>
                    <a:pt x="2328" y="2307"/>
                  </a:cubicBezTo>
                  <a:cubicBezTo>
                    <a:pt x="2180" y="2520"/>
                    <a:pt x="2229" y="2651"/>
                    <a:pt x="2377" y="2749"/>
                  </a:cubicBezTo>
                  <a:cubicBezTo>
                    <a:pt x="2508" y="2831"/>
                    <a:pt x="2721" y="2815"/>
                    <a:pt x="2541" y="3192"/>
                  </a:cubicBezTo>
                  <a:cubicBezTo>
                    <a:pt x="2377" y="3569"/>
                    <a:pt x="1656" y="3569"/>
                    <a:pt x="1656" y="3569"/>
                  </a:cubicBezTo>
                  <a:cubicBezTo>
                    <a:pt x="1803" y="3356"/>
                    <a:pt x="1771" y="3061"/>
                    <a:pt x="1574" y="2897"/>
                  </a:cubicBezTo>
                  <a:cubicBezTo>
                    <a:pt x="1574" y="3077"/>
                    <a:pt x="1459" y="3225"/>
                    <a:pt x="1295" y="3274"/>
                  </a:cubicBezTo>
                  <a:cubicBezTo>
                    <a:pt x="1017" y="3356"/>
                    <a:pt x="1017" y="3274"/>
                    <a:pt x="754" y="3503"/>
                  </a:cubicBezTo>
                  <a:cubicBezTo>
                    <a:pt x="618" y="3614"/>
                    <a:pt x="419" y="3641"/>
                    <a:pt x="260" y="3641"/>
                  </a:cubicBezTo>
                  <a:cubicBezTo>
                    <a:pt x="114" y="3641"/>
                    <a:pt x="0" y="3618"/>
                    <a:pt x="0" y="3618"/>
                  </a:cubicBezTo>
                  <a:lnTo>
                    <a:pt x="0" y="3618"/>
                  </a:lnTo>
                  <a:cubicBezTo>
                    <a:pt x="181" y="3716"/>
                    <a:pt x="377" y="3765"/>
                    <a:pt x="590" y="3782"/>
                  </a:cubicBezTo>
                  <a:cubicBezTo>
                    <a:pt x="1033" y="3815"/>
                    <a:pt x="1459" y="3897"/>
                    <a:pt x="1902" y="3995"/>
                  </a:cubicBezTo>
                  <a:cubicBezTo>
                    <a:pt x="3082" y="4356"/>
                    <a:pt x="3787" y="4847"/>
                    <a:pt x="4688" y="4864"/>
                  </a:cubicBezTo>
                  <a:cubicBezTo>
                    <a:pt x="4746" y="4868"/>
                    <a:pt x="4803" y="4870"/>
                    <a:pt x="4859" y="4870"/>
                  </a:cubicBezTo>
                  <a:cubicBezTo>
                    <a:pt x="5257" y="4870"/>
                    <a:pt x="5639" y="4769"/>
                    <a:pt x="5983" y="4569"/>
                  </a:cubicBezTo>
                  <a:cubicBezTo>
                    <a:pt x="6786" y="4110"/>
                    <a:pt x="6917" y="2946"/>
                    <a:pt x="6458" y="2339"/>
                  </a:cubicBezTo>
                  <a:cubicBezTo>
                    <a:pt x="6236" y="2009"/>
                    <a:pt x="5876" y="1858"/>
                    <a:pt x="5536" y="1858"/>
                  </a:cubicBezTo>
                  <a:cubicBezTo>
                    <a:pt x="5200" y="1858"/>
                    <a:pt x="4884" y="2005"/>
                    <a:pt x="4737" y="2274"/>
                  </a:cubicBezTo>
                  <a:cubicBezTo>
                    <a:pt x="4491" y="2618"/>
                    <a:pt x="4524" y="3077"/>
                    <a:pt x="4836" y="3372"/>
                  </a:cubicBezTo>
                  <a:cubicBezTo>
                    <a:pt x="4868" y="3388"/>
                    <a:pt x="4885" y="3405"/>
                    <a:pt x="4901" y="3421"/>
                  </a:cubicBezTo>
                  <a:lnTo>
                    <a:pt x="4934" y="3438"/>
                  </a:lnTo>
                  <a:cubicBezTo>
                    <a:pt x="5037" y="3497"/>
                    <a:pt x="5166" y="3528"/>
                    <a:pt x="5293" y="3528"/>
                  </a:cubicBezTo>
                  <a:cubicBezTo>
                    <a:pt x="5551" y="3528"/>
                    <a:pt x="5797" y="3401"/>
                    <a:pt x="5786" y="3126"/>
                  </a:cubicBezTo>
                  <a:cubicBezTo>
                    <a:pt x="5793" y="2929"/>
                    <a:pt x="5629" y="2845"/>
                    <a:pt x="5449" y="2845"/>
                  </a:cubicBezTo>
                  <a:cubicBezTo>
                    <a:pt x="5194" y="2845"/>
                    <a:pt x="4907" y="3014"/>
                    <a:pt x="5032" y="3274"/>
                  </a:cubicBezTo>
                  <a:cubicBezTo>
                    <a:pt x="5032" y="3296"/>
                    <a:pt x="5029" y="3319"/>
                    <a:pt x="5004" y="3319"/>
                  </a:cubicBezTo>
                  <a:cubicBezTo>
                    <a:pt x="4975" y="3319"/>
                    <a:pt x="4917" y="3289"/>
                    <a:pt x="4803" y="3192"/>
                  </a:cubicBezTo>
                  <a:cubicBezTo>
                    <a:pt x="4688" y="3093"/>
                    <a:pt x="4639" y="2946"/>
                    <a:pt x="4639" y="2782"/>
                  </a:cubicBezTo>
                  <a:cubicBezTo>
                    <a:pt x="4639" y="2618"/>
                    <a:pt x="4688" y="2438"/>
                    <a:pt x="4803" y="2307"/>
                  </a:cubicBezTo>
                  <a:cubicBezTo>
                    <a:pt x="4937" y="2070"/>
                    <a:pt x="5212" y="1943"/>
                    <a:pt x="5504" y="1943"/>
                  </a:cubicBezTo>
                  <a:cubicBezTo>
                    <a:pt x="5820" y="1943"/>
                    <a:pt x="6156" y="2090"/>
                    <a:pt x="6360" y="2405"/>
                  </a:cubicBezTo>
                  <a:cubicBezTo>
                    <a:pt x="6360" y="2405"/>
                    <a:pt x="6360" y="2421"/>
                    <a:pt x="6376" y="2421"/>
                  </a:cubicBezTo>
                  <a:cubicBezTo>
                    <a:pt x="6590" y="2848"/>
                    <a:pt x="6573" y="3339"/>
                    <a:pt x="6344" y="3749"/>
                  </a:cubicBezTo>
                  <a:cubicBezTo>
                    <a:pt x="6064" y="4240"/>
                    <a:pt x="5428" y="4587"/>
                    <a:pt x="4594" y="4587"/>
                  </a:cubicBezTo>
                  <a:cubicBezTo>
                    <a:pt x="4204" y="4587"/>
                    <a:pt x="3771" y="4511"/>
                    <a:pt x="3311" y="4339"/>
                  </a:cubicBezTo>
                  <a:cubicBezTo>
                    <a:pt x="3279" y="4323"/>
                    <a:pt x="3033" y="4257"/>
                    <a:pt x="2885" y="4175"/>
                  </a:cubicBezTo>
                  <a:cubicBezTo>
                    <a:pt x="2475" y="3962"/>
                    <a:pt x="2033" y="3815"/>
                    <a:pt x="1574" y="3733"/>
                  </a:cubicBezTo>
                  <a:cubicBezTo>
                    <a:pt x="1754" y="3716"/>
                    <a:pt x="1951" y="3683"/>
                    <a:pt x="2148" y="3651"/>
                  </a:cubicBezTo>
                  <a:cubicBezTo>
                    <a:pt x="3901" y="3306"/>
                    <a:pt x="4164" y="831"/>
                    <a:pt x="2705" y="159"/>
                  </a:cubicBezTo>
                  <a:cubicBezTo>
                    <a:pt x="2442" y="48"/>
                    <a:pt x="2200" y="1"/>
                    <a:pt x="19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2493550" y="16195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3820" y="0"/>
                  </a:moveTo>
                  <a:cubicBezTo>
                    <a:pt x="3902" y="803"/>
                    <a:pt x="3558" y="1574"/>
                    <a:pt x="2902" y="2049"/>
                  </a:cubicBezTo>
                  <a:cubicBezTo>
                    <a:pt x="2495" y="2366"/>
                    <a:pt x="1998" y="2467"/>
                    <a:pt x="1531" y="2467"/>
                  </a:cubicBezTo>
                  <a:cubicBezTo>
                    <a:pt x="720" y="2467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45" y="2869"/>
                    <a:pt x="1837" y="2639"/>
                    <a:pt x="2214" y="3049"/>
                  </a:cubicBezTo>
                  <a:cubicBezTo>
                    <a:pt x="2389" y="3232"/>
                    <a:pt x="2565" y="3287"/>
                    <a:pt x="2724" y="3287"/>
                  </a:cubicBezTo>
                  <a:cubicBezTo>
                    <a:pt x="2907" y="3287"/>
                    <a:pt x="3067" y="3215"/>
                    <a:pt x="3181" y="3180"/>
                  </a:cubicBezTo>
                  <a:cubicBezTo>
                    <a:pt x="3208" y="3168"/>
                    <a:pt x="3236" y="3163"/>
                    <a:pt x="3265" y="3163"/>
                  </a:cubicBezTo>
                  <a:cubicBezTo>
                    <a:pt x="3360" y="3163"/>
                    <a:pt x="3458" y="3219"/>
                    <a:pt x="3509" y="3295"/>
                  </a:cubicBezTo>
                  <a:cubicBezTo>
                    <a:pt x="3525" y="3098"/>
                    <a:pt x="3476" y="2885"/>
                    <a:pt x="3361" y="2721"/>
                  </a:cubicBezTo>
                  <a:cubicBezTo>
                    <a:pt x="3181" y="2508"/>
                    <a:pt x="2787" y="2492"/>
                    <a:pt x="2722" y="2492"/>
                  </a:cubicBezTo>
                  <a:cubicBezTo>
                    <a:pt x="3279" y="2459"/>
                    <a:pt x="3787" y="2180"/>
                    <a:pt x="4099" y="1721"/>
                  </a:cubicBezTo>
                  <a:cubicBezTo>
                    <a:pt x="4656" y="918"/>
                    <a:pt x="3820" y="0"/>
                    <a:pt x="3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2344800" y="1434125"/>
              <a:ext cx="111500" cy="157175"/>
            </a:xfrm>
            <a:custGeom>
              <a:avLst/>
              <a:gdLst/>
              <a:ahLst/>
              <a:cxnLst/>
              <a:rect l="l" t="t" r="r" b="b"/>
              <a:pathLst>
                <a:path w="4460" h="6287" extrusionOk="0">
                  <a:moveTo>
                    <a:pt x="1821" y="1"/>
                  </a:moveTo>
                  <a:cubicBezTo>
                    <a:pt x="1399" y="1"/>
                    <a:pt x="993" y="150"/>
                    <a:pt x="722" y="451"/>
                  </a:cubicBezTo>
                  <a:cubicBezTo>
                    <a:pt x="1" y="1090"/>
                    <a:pt x="443" y="2139"/>
                    <a:pt x="1033" y="2352"/>
                  </a:cubicBezTo>
                  <a:cubicBezTo>
                    <a:pt x="1156" y="2410"/>
                    <a:pt x="1296" y="2438"/>
                    <a:pt x="1435" y="2438"/>
                  </a:cubicBezTo>
                  <a:cubicBezTo>
                    <a:pt x="1574" y="2438"/>
                    <a:pt x="1714" y="2410"/>
                    <a:pt x="1837" y="2352"/>
                  </a:cubicBezTo>
                  <a:lnTo>
                    <a:pt x="1869" y="2319"/>
                  </a:lnTo>
                  <a:lnTo>
                    <a:pt x="1919" y="2303"/>
                  </a:lnTo>
                  <a:lnTo>
                    <a:pt x="1951" y="2254"/>
                  </a:lnTo>
                  <a:lnTo>
                    <a:pt x="2017" y="2205"/>
                  </a:lnTo>
                  <a:cubicBezTo>
                    <a:pt x="2033" y="2188"/>
                    <a:pt x="2066" y="2172"/>
                    <a:pt x="2083" y="2155"/>
                  </a:cubicBezTo>
                  <a:cubicBezTo>
                    <a:pt x="2246" y="1975"/>
                    <a:pt x="2328" y="1729"/>
                    <a:pt x="2296" y="1500"/>
                  </a:cubicBezTo>
                  <a:cubicBezTo>
                    <a:pt x="2253" y="1156"/>
                    <a:pt x="2041" y="1016"/>
                    <a:pt x="1844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7"/>
                    <a:pt x="1460" y="1565"/>
                    <a:pt x="1656" y="1696"/>
                  </a:cubicBezTo>
                  <a:cubicBezTo>
                    <a:pt x="1727" y="1728"/>
                    <a:pt x="1792" y="1738"/>
                    <a:pt x="1848" y="1738"/>
                  </a:cubicBezTo>
                  <a:cubicBezTo>
                    <a:pt x="1940" y="1738"/>
                    <a:pt x="2011" y="1713"/>
                    <a:pt x="2060" y="1713"/>
                  </a:cubicBezTo>
                  <a:cubicBezTo>
                    <a:pt x="2107" y="1713"/>
                    <a:pt x="2132" y="1736"/>
                    <a:pt x="2132" y="1828"/>
                  </a:cubicBezTo>
                  <a:cubicBezTo>
                    <a:pt x="2099" y="2024"/>
                    <a:pt x="1984" y="2205"/>
                    <a:pt x="1804" y="2287"/>
                  </a:cubicBezTo>
                  <a:cubicBezTo>
                    <a:pt x="1693" y="2342"/>
                    <a:pt x="1571" y="2371"/>
                    <a:pt x="1448" y="2371"/>
                  </a:cubicBezTo>
                  <a:cubicBezTo>
                    <a:pt x="1317" y="2371"/>
                    <a:pt x="1185" y="2338"/>
                    <a:pt x="1066" y="2270"/>
                  </a:cubicBezTo>
                  <a:cubicBezTo>
                    <a:pt x="525" y="2041"/>
                    <a:pt x="165" y="1106"/>
                    <a:pt x="804" y="549"/>
                  </a:cubicBezTo>
                  <a:cubicBezTo>
                    <a:pt x="1050" y="303"/>
                    <a:pt x="1394" y="172"/>
                    <a:pt x="1738" y="156"/>
                  </a:cubicBezTo>
                  <a:cubicBezTo>
                    <a:pt x="2492" y="205"/>
                    <a:pt x="3312" y="746"/>
                    <a:pt x="3459" y="2205"/>
                  </a:cubicBezTo>
                  <a:cubicBezTo>
                    <a:pt x="3492" y="2762"/>
                    <a:pt x="3443" y="3319"/>
                    <a:pt x="3295" y="3844"/>
                  </a:cubicBezTo>
                  <a:cubicBezTo>
                    <a:pt x="3164" y="4303"/>
                    <a:pt x="2951" y="4745"/>
                    <a:pt x="2689" y="5122"/>
                  </a:cubicBezTo>
                  <a:cubicBezTo>
                    <a:pt x="2279" y="5630"/>
                    <a:pt x="1771" y="6024"/>
                    <a:pt x="1197" y="6286"/>
                  </a:cubicBezTo>
                  <a:cubicBezTo>
                    <a:pt x="1820" y="6040"/>
                    <a:pt x="2378" y="5630"/>
                    <a:pt x="2804" y="5122"/>
                  </a:cubicBezTo>
                  <a:cubicBezTo>
                    <a:pt x="3541" y="4270"/>
                    <a:pt x="4459" y="2254"/>
                    <a:pt x="3181" y="615"/>
                  </a:cubicBezTo>
                  <a:cubicBezTo>
                    <a:pt x="2835" y="207"/>
                    <a:pt x="2317" y="1"/>
                    <a:pt x="18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1765775" y="1761175"/>
              <a:ext cx="38150" cy="191550"/>
            </a:xfrm>
            <a:custGeom>
              <a:avLst/>
              <a:gdLst/>
              <a:ahLst/>
              <a:cxnLst/>
              <a:rect l="l" t="t" r="r" b="b"/>
              <a:pathLst>
                <a:path w="1526" h="7662" extrusionOk="0">
                  <a:moveTo>
                    <a:pt x="620" y="0"/>
                  </a:moveTo>
                  <a:cubicBezTo>
                    <a:pt x="554" y="0"/>
                    <a:pt x="483" y="16"/>
                    <a:pt x="411" y="56"/>
                  </a:cubicBezTo>
                  <a:cubicBezTo>
                    <a:pt x="1" y="285"/>
                    <a:pt x="329" y="842"/>
                    <a:pt x="591" y="1105"/>
                  </a:cubicBezTo>
                  <a:cubicBezTo>
                    <a:pt x="706" y="1203"/>
                    <a:pt x="755" y="1482"/>
                    <a:pt x="804" y="1859"/>
                  </a:cubicBezTo>
                  <a:cubicBezTo>
                    <a:pt x="837" y="2580"/>
                    <a:pt x="820" y="3285"/>
                    <a:pt x="738" y="4006"/>
                  </a:cubicBezTo>
                  <a:cubicBezTo>
                    <a:pt x="607" y="5366"/>
                    <a:pt x="771" y="7137"/>
                    <a:pt x="1460" y="7661"/>
                  </a:cubicBezTo>
                  <a:cubicBezTo>
                    <a:pt x="1460" y="7661"/>
                    <a:pt x="804" y="7055"/>
                    <a:pt x="952" y="5170"/>
                  </a:cubicBezTo>
                  <a:cubicBezTo>
                    <a:pt x="1050" y="3973"/>
                    <a:pt x="1411" y="2826"/>
                    <a:pt x="1476" y="1859"/>
                  </a:cubicBezTo>
                  <a:cubicBezTo>
                    <a:pt x="1525" y="1301"/>
                    <a:pt x="1460" y="793"/>
                    <a:pt x="1181" y="383"/>
                  </a:cubicBezTo>
                  <a:cubicBezTo>
                    <a:pt x="1181" y="383"/>
                    <a:pt x="944" y="0"/>
                    <a:pt x="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1647350" y="1736200"/>
              <a:ext cx="212300" cy="254625"/>
            </a:xfrm>
            <a:custGeom>
              <a:avLst/>
              <a:gdLst/>
              <a:ahLst/>
              <a:cxnLst/>
              <a:rect l="l" t="t" r="r" b="b"/>
              <a:pathLst>
                <a:path w="8492" h="10185" extrusionOk="0">
                  <a:moveTo>
                    <a:pt x="2210" y="1"/>
                  </a:moveTo>
                  <a:cubicBezTo>
                    <a:pt x="1305" y="1"/>
                    <a:pt x="475" y="459"/>
                    <a:pt x="247" y="1169"/>
                  </a:cubicBezTo>
                  <a:cubicBezTo>
                    <a:pt x="1" y="1776"/>
                    <a:pt x="197" y="2464"/>
                    <a:pt x="722" y="2858"/>
                  </a:cubicBezTo>
                  <a:cubicBezTo>
                    <a:pt x="738" y="2874"/>
                    <a:pt x="755" y="2874"/>
                    <a:pt x="771" y="2890"/>
                  </a:cubicBezTo>
                  <a:cubicBezTo>
                    <a:pt x="1007" y="3032"/>
                    <a:pt x="1269" y="3102"/>
                    <a:pt x="1531" y="3102"/>
                  </a:cubicBezTo>
                  <a:cubicBezTo>
                    <a:pt x="1815" y="3102"/>
                    <a:pt x="2097" y="3020"/>
                    <a:pt x="2345" y="2858"/>
                  </a:cubicBezTo>
                  <a:cubicBezTo>
                    <a:pt x="2492" y="2759"/>
                    <a:pt x="2623" y="2612"/>
                    <a:pt x="2673" y="2431"/>
                  </a:cubicBezTo>
                  <a:cubicBezTo>
                    <a:pt x="2817" y="2028"/>
                    <a:pt x="2505" y="1638"/>
                    <a:pt x="2116" y="1638"/>
                  </a:cubicBezTo>
                  <a:cubicBezTo>
                    <a:pt x="2062" y="1638"/>
                    <a:pt x="2007" y="1645"/>
                    <a:pt x="1951" y="1661"/>
                  </a:cubicBezTo>
                  <a:cubicBezTo>
                    <a:pt x="1640" y="1727"/>
                    <a:pt x="1443" y="2071"/>
                    <a:pt x="1558" y="2382"/>
                  </a:cubicBezTo>
                  <a:cubicBezTo>
                    <a:pt x="1646" y="2634"/>
                    <a:pt x="1938" y="2664"/>
                    <a:pt x="2068" y="2664"/>
                  </a:cubicBezTo>
                  <a:cubicBezTo>
                    <a:pt x="2107" y="2664"/>
                    <a:pt x="2132" y="2661"/>
                    <a:pt x="2132" y="2661"/>
                  </a:cubicBezTo>
                  <a:lnTo>
                    <a:pt x="2132" y="2661"/>
                  </a:lnTo>
                  <a:cubicBezTo>
                    <a:pt x="2099" y="2743"/>
                    <a:pt x="2033" y="2825"/>
                    <a:pt x="1951" y="2858"/>
                  </a:cubicBezTo>
                  <a:cubicBezTo>
                    <a:pt x="1828" y="2923"/>
                    <a:pt x="1697" y="2956"/>
                    <a:pt x="1566" y="2956"/>
                  </a:cubicBezTo>
                  <a:cubicBezTo>
                    <a:pt x="1435" y="2956"/>
                    <a:pt x="1304" y="2923"/>
                    <a:pt x="1181" y="2858"/>
                  </a:cubicBezTo>
                  <a:cubicBezTo>
                    <a:pt x="1099" y="2825"/>
                    <a:pt x="1033" y="2776"/>
                    <a:pt x="951" y="2710"/>
                  </a:cubicBezTo>
                  <a:cubicBezTo>
                    <a:pt x="525" y="2333"/>
                    <a:pt x="443" y="1087"/>
                    <a:pt x="1165" y="514"/>
                  </a:cubicBezTo>
                  <a:cubicBezTo>
                    <a:pt x="1489" y="278"/>
                    <a:pt x="1879" y="148"/>
                    <a:pt x="2276" y="148"/>
                  </a:cubicBezTo>
                  <a:cubicBezTo>
                    <a:pt x="2321" y="148"/>
                    <a:pt x="2366" y="150"/>
                    <a:pt x="2410" y="153"/>
                  </a:cubicBezTo>
                  <a:cubicBezTo>
                    <a:pt x="2541" y="153"/>
                    <a:pt x="2673" y="186"/>
                    <a:pt x="2804" y="219"/>
                  </a:cubicBezTo>
                  <a:cubicBezTo>
                    <a:pt x="3902" y="464"/>
                    <a:pt x="4607" y="1645"/>
                    <a:pt x="4836" y="2858"/>
                  </a:cubicBezTo>
                  <a:lnTo>
                    <a:pt x="4836" y="2874"/>
                  </a:lnTo>
                  <a:cubicBezTo>
                    <a:pt x="5082" y="4120"/>
                    <a:pt x="4836" y="5365"/>
                    <a:pt x="4902" y="6480"/>
                  </a:cubicBezTo>
                  <a:cubicBezTo>
                    <a:pt x="4853" y="7513"/>
                    <a:pt x="5262" y="8496"/>
                    <a:pt x="6000" y="9201"/>
                  </a:cubicBezTo>
                  <a:cubicBezTo>
                    <a:pt x="6688" y="9808"/>
                    <a:pt x="7574" y="10152"/>
                    <a:pt x="8491" y="10185"/>
                  </a:cubicBezTo>
                  <a:cubicBezTo>
                    <a:pt x="7590" y="10119"/>
                    <a:pt x="6721" y="9758"/>
                    <a:pt x="6049" y="9135"/>
                  </a:cubicBezTo>
                  <a:cubicBezTo>
                    <a:pt x="5361" y="8431"/>
                    <a:pt x="4984" y="7480"/>
                    <a:pt x="5049" y="6480"/>
                  </a:cubicBezTo>
                  <a:cubicBezTo>
                    <a:pt x="5000" y="5382"/>
                    <a:pt x="5246" y="4153"/>
                    <a:pt x="5000" y="2858"/>
                  </a:cubicBezTo>
                  <a:lnTo>
                    <a:pt x="5000" y="2841"/>
                  </a:lnTo>
                  <a:cubicBezTo>
                    <a:pt x="4771" y="1579"/>
                    <a:pt x="4000" y="317"/>
                    <a:pt x="2820" y="71"/>
                  </a:cubicBezTo>
                  <a:cubicBezTo>
                    <a:pt x="2617" y="23"/>
                    <a:pt x="2412" y="1"/>
                    <a:pt x="22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1695700" y="1771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1813" y="0"/>
                  </a:moveTo>
                  <a:cubicBezTo>
                    <a:pt x="1332" y="0"/>
                    <a:pt x="1021" y="389"/>
                    <a:pt x="935" y="1090"/>
                  </a:cubicBezTo>
                  <a:cubicBezTo>
                    <a:pt x="919" y="1205"/>
                    <a:pt x="886" y="1336"/>
                    <a:pt x="821" y="1435"/>
                  </a:cubicBezTo>
                  <a:cubicBezTo>
                    <a:pt x="633" y="1761"/>
                    <a:pt x="253" y="1799"/>
                    <a:pt x="84" y="1799"/>
                  </a:cubicBezTo>
                  <a:cubicBezTo>
                    <a:pt x="33" y="1799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32" y="1850"/>
                    <a:pt x="710" y="2102"/>
                    <a:pt x="1246" y="2102"/>
                  </a:cubicBezTo>
                  <a:cubicBezTo>
                    <a:pt x="1511" y="2102"/>
                    <a:pt x="1767" y="2040"/>
                    <a:pt x="1952" y="1861"/>
                  </a:cubicBezTo>
                  <a:cubicBezTo>
                    <a:pt x="2066" y="1746"/>
                    <a:pt x="2165" y="1599"/>
                    <a:pt x="2214" y="1435"/>
                  </a:cubicBezTo>
                  <a:cubicBezTo>
                    <a:pt x="2329" y="992"/>
                    <a:pt x="2083" y="549"/>
                    <a:pt x="1968" y="386"/>
                  </a:cubicBezTo>
                  <a:cubicBezTo>
                    <a:pt x="1870" y="271"/>
                    <a:pt x="1902" y="107"/>
                    <a:pt x="2033" y="25"/>
                  </a:cubicBezTo>
                  <a:cubicBezTo>
                    <a:pt x="1957" y="8"/>
                    <a:pt x="1883" y="0"/>
                    <a:pt x="181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1638750" y="1775675"/>
              <a:ext cx="116000" cy="136875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3"/>
                    <a:pt x="1" y="836"/>
                    <a:pt x="66" y="1279"/>
                  </a:cubicBezTo>
                  <a:cubicBezTo>
                    <a:pt x="115" y="1901"/>
                    <a:pt x="328" y="2492"/>
                    <a:pt x="689" y="3016"/>
                  </a:cubicBezTo>
                  <a:cubicBezTo>
                    <a:pt x="1182" y="3699"/>
                    <a:pt x="1948" y="3777"/>
                    <a:pt x="2273" y="3777"/>
                  </a:cubicBezTo>
                  <a:cubicBezTo>
                    <a:pt x="2369" y="3777"/>
                    <a:pt x="2426" y="3770"/>
                    <a:pt x="2426" y="3770"/>
                  </a:cubicBezTo>
                  <a:cubicBezTo>
                    <a:pt x="2164" y="3688"/>
                    <a:pt x="2115" y="3360"/>
                    <a:pt x="2295" y="3131"/>
                  </a:cubicBezTo>
                  <a:cubicBezTo>
                    <a:pt x="2459" y="2967"/>
                    <a:pt x="2426" y="2705"/>
                    <a:pt x="2246" y="2590"/>
                  </a:cubicBezTo>
                  <a:cubicBezTo>
                    <a:pt x="2115" y="2541"/>
                    <a:pt x="1853" y="2328"/>
                    <a:pt x="2082" y="2180"/>
                  </a:cubicBezTo>
                  <a:cubicBezTo>
                    <a:pt x="2106" y="2165"/>
                    <a:pt x="2134" y="2158"/>
                    <a:pt x="2163" y="2158"/>
                  </a:cubicBezTo>
                  <a:cubicBezTo>
                    <a:pt x="2389" y="2158"/>
                    <a:pt x="2732" y="2589"/>
                    <a:pt x="2689" y="3098"/>
                  </a:cubicBezTo>
                  <a:cubicBezTo>
                    <a:pt x="2640" y="3688"/>
                    <a:pt x="2902" y="3836"/>
                    <a:pt x="3312" y="4131"/>
                  </a:cubicBezTo>
                  <a:cubicBezTo>
                    <a:pt x="3705" y="4409"/>
                    <a:pt x="3459" y="4934"/>
                    <a:pt x="3459" y="4934"/>
                  </a:cubicBezTo>
                  <a:cubicBezTo>
                    <a:pt x="4180" y="4524"/>
                    <a:pt x="4016" y="3852"/>
                    <a:pt x="3934" y="3705"/>
                  </a:cubicBezTo>
                  <a:cubicBezTo>
                    <a:pt x="3853" y="3557"/>
                    <a:pt x="3656" y="3295"/>
                    <a:pt x="3885" y="3196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6" y="3188"/>
                    <a:pt x="4212" y="3909"/>
                    <a:pt x="4197" y="4557"/>
                  </a:cubicBezTo>
                  <a:cubicBezTo>
                    <a:pt x="4164" y="4917"/>
                    <a:pt x="4328" y="5278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43" y="3950"/>
                    <a:pt x="4541" y="3016"/>
                    <a:pt x="3639" y="2410"/>
                  </a:cubicBezTo>
                  <a:cubicBezTo>
                    <a:pt x="2722" y="1787"/>
                    <a:pt x="1623" y="2049"/>
                    <a:pt x="837" y="1492"/>
                  </a:cubicBezTo>
                  <a:cubicBezTo>
                    <a:pt x="755" y="1426"/>
                    <a:pt x="673" y="1361"/>
                    <a:pt x="607" y="1295"/>
                  </a:cubicBezTo>
                  <a:cubicBezTo>
                    <a:pt x="296" y="934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1594500" y="173705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8" y="1952"/>
                    <a:pt x="715" y="1952"/>
                  </a:cubicBezTo>
                  <a:cubicBezTo>
                    <a:pt x="1470" y="1952"/>
                    <a:pt x="1830" y="1306"/>
                    <a:pt x="2049" y="791"/>
                  </a:cubicBezTo>
                  <a:cubicBezTo>
                    <a:pt x="2197" y="398"/>
                    <a:pt x="2557" y="135"/>
                    <a:pt x="2967" y="86"/>
                  </a:cubicBezTo>
                  <a:cubicBezTo>
                    <a:pt x="2613" y="27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1565800" y="1736375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485" y="1"/>
                  </a:moveTo>
                  <a:cubicBezTo>
                    <a:pt x="438" y="1"/>
                    <a:pt x="391" y="10"/>
                    <a:pt x="345" y="31"/>
                  </a:cubicBezTo>
                  <a:cubicBezTo>
                    <a:pt x="99" y="146"/>
                    <a:pt x="1" y="425"/>
                    <a:pt x="99" y="654"/>
                  </a:cubicBezTo>
                  <a:cubicBezTo>
                    <a:pt x="198" y="867"/>
                    <a:pt x="362" y="1015"/>
                    <a:pt x="575" y="1080"/>
                  </a:cubicBezTo>
                  <a:cubicBezTo>
                    <a:pt x="659" y="1110"/>
                    <a:pt x="743" y="1125"/>
                    <a:pt x="825" y="1125"/>
                  </a:cubicBezTo>
                  <a:cubicBezTo>
                    <a:pt x="968" y="1125"/>
                    <a:pt x="1106" y="1081"/>
                    <a:pt x="1230" y="998"/>
                  </a:cubicBezTo>
                  <a:cubicBezTo>
                    <a:pt x="1378" y="884"/>
                    <a:pt x="1460" y="703"/>
                    <a:pt x="1460" y="507"/>
                  </a:cubicBezTo>
                  <a:lnTo>
                    <a:pt x="1460" y="507"/>
                  </a:lnTo>
                  <a:cubicBezTo>
                    <a:pt x="1460" y="507"/>
                    <a:pt x="1141" y="902"/>
                    <a:pt x="766" y="902"/>
                  </a:cubicBezTo>
                  <a:cubicBezTo>
                    <a:pt x="751" y="902"/>
                    <a:pt x="737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93" y="85"/>
                    <a:pt x="444" y="71"/>
                    <a:pt x="492" y="71"/>
                  </a:cubicBezTo>
                  <a:cubicBezTo>
                    <a:pt x="609" y="71"/>
                    <a:pt x="711" y="150"/>
                    <a:pt x="722" y="277"/>
                  </a:cubicBezTo>
                  <a:cubicBezTo>
                    <a:pt x="744" y="389"/>
                    <a:pt x="653" y="455"/>
                    <a:pt x="603" y="455"/>
                  </a:cubicBezTo>
                  <a:cubicBezTo>
                    <a:pt x="579" y="455"/>
                    <a:pt x="564" y="440"/>
                    <a:pt x="575" y="408"/>
                  </a:cubicBezTo>
                  <a:cubicBezTo>
                    <a:pt x="587" y="335"/>
                    <a:pt x="553" y="270"/>
                    <a:pt x="480" y="270"/>
                  </a:cubicBezTo>
                  <a:cubicBezTo>
                    <a:pt x="456" y="270"/>
                    <a:pt x="427" y="277"/>
                    <a:pt x="394" y="294"/>
                  </a:cubicBezTo>
                  <a:cubicBezTo>
                    <a:pt x="280" y="359"/>
                    <a:pt x="394" y="523"/>
                    <a:pt x="394" y="523"/>
                  </a:cubicBezTo>
                  <a:cubicBezTo>
                    <a:pt x="448" y="567"/>
                    <a:pt x="507" y="586"/>
                    <a:pt x="563" y="586"/>
                  </a:cubicBezTo>
                  <a:cubicBezTo>
                    <a:pt x="698" y="586"/>
                    <a:pt x="820" y="476"/>
                    <a:pt x="820" y="326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2037475" y="1758525"/>
              <a:ext cx="68450" cy="268775"/>
            </a:xfrm>
            <a:custGeom>
              <a:avLst/>
              <a:gdLst/>
              <a:ahLst/>
              <a:cxnLst/>
              <a:rect l="l" t="t" r="r" b="b"/>
              <a:pathLst>
                <a:path w="2738" h="10751" extrusionOk="0">
                  <a:moveTo>
                    <a:pt x="1298" y="1"/>
                  </a:moveTo>
                  <a:cubicBezTo>
                    <a:pt x="715" y="1"/>
                    <a:pt x="155" y="377"/>
                    <a:pt x="82" y="899"/>
                  </a:cubicBezTo>
                  <a:cubicBezTo>
                    <a:pt x="0" y="1424"/>
                    <a:pt x="361" y="1915"/>
                    <a:pt x="885" y="1965"/>
                  </a:cubicBezTo>
                  <a:lnTo>
                    <a:pt x="1049" y="1965"/>
                  </a:lnTo>
                  <a:cubicBezTo>
                    <a:pt x="1574" y="1932"/>
                    <a:pt x="1836" y="1342"/>
                    <a:pt x="1639" y="1079"/>
                  </a:cubicBezTo>
                  <a:cubicBezTo>
                    <a:pt x="1557" y="961"/>
                    <a:pt x="1438" y="909"/>
                    <a:pt x="1320" y="909"/>
                  </a:cubicBezTo>
                  <a:cubicBezTo>
                    <a:pt x="1112" y="909"/>
                    <a:pt x="908" y="1074"/>
                    <a:pt x="918" y="1325"/>
                  </a:cubicBezTo>
                  <a:cubicBezTo>
                    <a:pt x="951" y="1637"/>
                    <a:pt x="1295" y="1620"/>
                    <a:pt x="1328" y="1653"/>
                  </a:cubicBezTo>
                  <a:cubicBezTo>
                    <a:pt x="1377" y="1702"/>
                    <a:pt x="1328" y="1752"/>
                    <a:pt x="1328" y="1752"/>
                  </a:cubicBezTo>
                  <a:cubicBezTo>
                    <a:pt x="1295" y="1817"/>
                    <a:pt x="1230" y="1866"/>
                    <a:pt x="1164" y="1899"/>
                  </a:cubicBezTo>
                  <a:cubicBezTo>
                    <a:pt x="1131" y="1899"/>
                    <a:pt x="1115" y="1915"/>
                    <a:pt x="1099" y="1915"/>
                  </a:cubicBezTo>
                  <a:lnTo>
                    <a:pt x="1082" y="1915"/>
                  </a:lnTo>
                  <a:cubicBezTo>
                    <a:pt x="1049" y="1919"/>
                    <a:pt x="1017" y="1921"/>
                    <a:pt x="985" y="1921"/>
                  </a:cubicBezTo>
                  <a:cubicBezTo>
                    <a:pt x="471" y="1921"/>
                    <a:pt x="57" y="1440"/>
                    <a:pt x="181" y="916"/>
                  </a:cubicBezTo>
                  <a:cubicBezTo>
                    <a:pt x="252" y="444"/>
                    <a:pt x="748" y="120"/>
                    <a:pt x="1265" y="120"/>
                  </a:cubicBezTo>
                  <a:cubicBezTo>
                    <a:pt x="1574" y="120"/>
                    <a:pt x="1892" y="236"/>
                    <a:pt x="2131" y="506"/>
                  </a:cubicBezTo>
                  <a:cubicBezTo>
                    <a:pt x="2426" y="916"/>
                    <a:pt x="2574" y="1440"/>
                    <a:pt x="2541" y="1948"/>
                  </a:cubicBezTo>
                  <a:cubicBezTo>
                    <a:pt x="2508" y="2456"/>
                    <a:pt x="2410" y="2964"/>
                    <a:pt x="2230" y="3440"/>
                  </a:cubicBezTo>
                  <a:cubicBezTo>
                    <a:pt x="1410" y="5456"/>
                    <a:pt x="508" y="7505"/>
                    <a:pt x="1131" y="8980"/>
                  </a:cubicBezTo>
                  <a:cubicBezTo>
                    <a:pt x="1614" y="10151"/>
                    <a:pt x="2384" y="10590"/>
                    <a:pt x="2602" y="10717"/>
                  </a:cubicBezTo>
                  <a:lnTo>
                    <a:pt x="2602" y="10717"/>
                  </a:lnTo>
                  <a:cubicBezTo>
                    <a:pt x="1957" y="10306"/>
                    <a:pt x="1469" y="9681"/>
                    <a:pt x="1230" y="8947"/>
                  </a:cubicBezTo>
                  <a:cubicBezTo>
                    <a:pt x="656" y="7521"/>
                    <a:pt x="1557" y="5554"/>
                    <a:pt x="2393" y="3505"/>
                  </a:cubicBezTo>
                  <a:cubicBezTo>
                    <a:pt x="2574" y="3014"/>
                    <a:pt x="2688" y="2489"/>
                    <a:pt x="2705" y="1965"/>
                  </a:cubicBezTo>
                  <a:cubicBezTo>
                    <a:pt x="2738" y="1407"/>
                    <a:pt x="2574" y="850"/>
                    <a:pt x="2230" y="407"/>
                  </a:cubicBezTo>
                  <a:cubicBezTo>
                    <a:pt x="1968" y="122"/>
                    <a:pt x="1629" y="1"/>
                    <a:pt x="1298" y="1"/>
                  </a:cubicBezTo>
                  <a:close/>
                  <a:moveTo>
                    <a:pt x="2602" y="10717"/>
                  </a:moveTo>
                  <a:lnTo>
                    <a:pt x="2602" y="10717"/>
                  </a:lnTo>
                  <a:cubicBezTo>
                    <a:pt x="2620" y="10728"/>
                    <a:pt x="2638" y="10739"/>
                    <a:pt x="2656" y="10750"/>
                  </a:cubicBezTo>
                  <a:cubicBezTo>
                    <a:pt x="2647" y="10743"/>
                    <a:pt x="2629" y="10732"/>
                    <a:pt x="2602" y="1071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2154675" y="1772375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1"/>
                  </a:moveTo>
                  <a:lnTo>
                    <a:pt x="558" y="329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8"/>
                    <a:pt x="148" y="1296"/>
                    <a:pt x="99" y="1411"/>
                  </a:cubicBezTo>
                  <a:cubicBezTo>
                    <a:pt x="0" y="1656"/>
                    <a:pt x="33" y="1952"/>
                    <a:pt x="230" y="2165"/>
                  </a:cubicBezTo>
                  <a:cubicBezTo>
                    <a:pt x="410" y="2427"/>
                    <a:pt x="525" y="2722"/>
                    <a:pt x="574" y="3050"/>
                  </a:cubicBezTo>
                  <a:cubicBezTo>
                    <a:pt x="590" y="3132"/>
                    <a:pt x="590" y="3378"/>
                    <a:pt x="607" y="3378"/>
                  </a:cubicBezTo>
                  <a:cubicBezTo>
                    <a:pt x="607" y="3378"/>
                    <a:pt x="623" y="3132"/>
                    <a:pt x="640" y="3050"/>
                  </a:cubicBezTo>
                  <a:cubicBezTo>
                    <a:pt x="672" y="2722"/>
                    <a:pt x="803" y="2427"/>
                    <a:pt x="1000" y="2165"/>
                  </a:cubicBezTo>
                  <a:cubicBezTo>
                    <a:pt x="1180" y="1952"/>
                    <a:pt x="1213" y="1656"/>
                    <a:pt x="1115" y="1411"/>
                  </a:cubicBezTo>
                  <a:cubicBezTo>
                    <a:pt x="1066" y="1296"/>
                    <a:pt x="1000" y="1198"/>
                    <a:pt x="935" y="1099"/>
                  </a:cubicBezTo>
                  <a:cubicBezTo>
                    <a:pt x="787" y="870"/>
                    <a:pt x="689" y="607"/>
                    <a:pt x="656" y="329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2099750" y="1748625"/>
              <a:ext cx="69700" cy="203675"/>
            </a:xfrm>
            <a:custGeom>
              <a:avLst/>
              <a:gdLst/>
              <a:ahLst/>
              <a:cxnLst/>
              <a:rect l="l" t="t" r="r" b="b"/>
              <a:pathLst>
                <a:path w="2788" h="8147" extrusionOk="0">
                  <a:moveTo>
                    <a:pt x="2099" y="0"/>
                  </a:moveTo>
                  <a:cubicBezTo>
                    <a:pt x="2394" y="967"/>
                    <a:pt x="1312" y="1230"/>
                    <a:pt x="689" y="2361"/>
                  </a:cubicBezTo>
                  <a:cubicBezTo>
                    <a:pt x="591" y="2541"/>
                    <a:pt x="509" y="2721"/>
                    <a:pt x="460" y="2918"/>
                  </a:cubicBezTo>
                  <a:cubicBezTo>
                    <a:pt x="1" y="4278"/>
                    <a:pt x="279" y="5229"/>
                    <a:pt x="1591" y="6147"/>
                  </a:cubicBezTo>
                  <a:cubicBezTo>
                    <a:pt x="2722" y="6934"/>
                    <a:pt x="2771" y="7999"/>
                    <a:pt x="2771" y="8147"/>
                  </a:cubicBezTo>
                  <a:cubicBezTo>
                    <a:pt x="2787" y="7655"/>
                    <a:pt x="2640" y="7163"/>
                    <a:pt x="2345" y="6753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196"/>
                    <a:pt x="656" y="4967"/>
                  </a:cubicBezTo>
                  <a:cubicBezTo>
                    <a:pt x="329" y="4147"/>
                    <a:pt x="984" y="3279"/>
                    <a:pt x="1328" y="2902"/>
                  </a:cubicBezTo>
                  <a:cubicBezTo>
                    <a:pt x="1476" y="2738"/>
                    <a:pt x="1673" y="2557"/>
                    <a:pt x="1869" y="2361"/>
                  </a:cubicBezTo>
                  <a:cubicBezTo>
                    <a:pt x="2230" y="2016"/>
                    <a:pt x="2492" y="1574"/>
                    <a:pt x="2591" y="1082"/>
                  </a:cubicBezTo>
                  <a:cubicBezTo>
                    <a:pt x="2722" y="181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2024675" y="1512600"/>
              <a:ext cx="61175" cy="136475"/>
            </a:xfrm>
            <a:custGeom>
              <a:avLst/>
              <a:gdLst/>
              <a:ahLst/>
              <a:cxnLst/>
              <a:rect l="l" t="t" r="r" b="b"/>
              <a:pathLst>
                <a:path w="2447" h="5459" extrusionOk="0">
                  <a:moveTo>
                    <a:pt x="993" y="1"/>
                  </a:moveTo>
                  <a:cubicBezTo>
                    <a:pt x="641" y="1"/>
                    <a:pt x="0" y="573"/>
                    <a:pt x="299" y="2426"/>
                  </a:cubicBezTo>
                  <a:cubicBezTo>
                    <a:pt x="611" y="4458"/>
                    <a:pt x="2184" y="5409"/>
                    <a:pt x="2446" y="5458"/>
                  </a:cubicBezTo>
                  <a:cubicBezTo>
                    <a:pt x="2446" y="5458"/>
                    <a:pt x="922" y="4475"/>
                    <a:pt x="791" y="2803"/>
                  </a:cubicBezTo>
                  <a:cubicBezTo>
                    <a:pt x="660" y="1131"/>
                    <a:pt x="1168" y="1098"/>
                    <a:pt x="1332" y="738"/>
                  </a:cubicBezTo>
                  <a:cubicBezTo>
                    <a:pt x="1479" y="377"/>
                    <a:pt x="1414" y="115"/>
                    <a:pt x="1086" y="16"/>
                  </a:cubicBezTo>
                  <a:cubicBezTo>
                    <a:pt x="1058" y="6"/>
                    <a:pt x="1027" y="1"/>
                    <a:pt x="9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1998125" y="1475275"/>
              <a:ext cx="131575" cy="177475"/>
            </a:xfrm>
            <a:custGeom>
              <a:avLst/>
              <a:gdLst/>
              <a:ahLst/>
              <a:cxnLst/>
              <a:rect l="l" t="t" r="r" b="b"/>
              <a:pathLst>
                <a:path w="5263" h="7099" extrusionOk="0">
                  <a:moveTo>
                    <a:pt x="3569" y="1"/>
                  </a:moveTo>
                  <a:cubicBezTo>
                    <a:pt x="3366" y="1"/>
                    <a:pt x="3177" y="23"/>
                    <a:pt x="3017" y="50"/>
                  </a:cubicBezTo>
                  <a:cubicBezTo>
                    <a:pt x="2574" y="132"/>
                    <a:pt x="2164" y="296"/>
                    <a:pt x="1820" y="559"/>
                  </a:cubicBezTo>
                  <a:cubicBezTo>
                    <a:pt x="1" y="1919"/>
                    <a:pt x="329" y="4296"/>
                    <a:pt x="869" y="5443"/>
                  </a:cubicBezTo>
                  <a:cubicBezTo>
                    <a:pt x="1165" y="6115"/>
                    <a:pt x="1640" y="6689"/>
                    <a:pt x="2263" y="7099"/>
                  </a:cubicBezTo>
                  <a:cubicBezTo>
                    <a:pt x="1673" y="6673"/>
                    <a:pt x="1214" y="6082"/>
                    <a:pt x="951" y="5394"/>
                  </a:cubicBezTo>
                  <a:cubicBezTo>
                    <a:pt x="443" y="4247"/>
                    <a:pt x="197" y="1985"/>
                    <a:pt x="1919" y="690"/>
                  </a:cubicBezTo>
                  <a:cubicBezTo>
                    <a:pt x="2345" y="382"/>
                    <a:pt x="2901" y="189"/>
                    <a:pt x="3416" y="189"/>
                  </a:cubicBezTo>
                  <a:cubicBezTo>
                    <a:pt x="3832" y="189"/>
                    <a:pt x="4221" y="315"/>
                    <a:pt x="4492" y="608"/>
                  </a:cubicBezTo>
                  <a:cubicBezTo>
                    <a:pt x="5138" y="1238"/>
                    <a:pt x="4654" y="2297"/>
                    <a:pt x="3966" y="2297"/>
                  </a:cubicBezTo>
                  <a:cubicBezTo>
                    <a:pt x="3956" y="2297"/>
                    <a:pt x="3945" y="2297"/>
                    <a:pt x="3935" y="2296"/>
                  </a:cubicBezTo>
                  <a:cubicBezTo>
                    <a:pt x="3905" y="2299"/>
                    <a:pt x="3875" y="2301"/>
                    <a:pt x="3845" y="2301"/>
                  </a:cubicBezTo>
                  <a:cubicBezTo>
                    <a:pt x="3584" y="2301"/>
                    <a:pt x="3344" y="2173"/>
                    <a:pt x="3197" y="1952"/>
                  </a:cubicBezTo>
                  <a:cubicBezTo>
                    <a:pt x="3148" y="1837"/>
                    <a:pt x="3115" y="1706"/>
                    <a:pt x="3131" y="1591"/>
                  </a:cubicBezTo>
                  <a:cubicBezTo>
                    <a:pt x="3151" y="1334"/>
                    <a:pt x="3231" y="1256"/>
                    <a:pt x="3287" y="1256"/>
                  </a:cubicBezTo>
                  <a:cubicBezTo>
                    <a:pt x="3324" y="1256"/>
                    <a:pt x="3351" y="1290"/>
                    <a:pt x="3345" y="1329"/>
                  </a:cubicBezTo>
                  <a:cubicBezTo>
                    <a:pt x="3301" y="1561"/>
                    <a:pt x="3488" y="1766"/>
                    <a:pt x="3712" y="1766"/>
                  </a:cubicBezTo>
                  <a:cubicBezTo>
                    <a:pt x="3742" y="1766"/>
                    <a:pt x="3773" y="1763"/>
                    <a:pt x="3804" y="1755"/>
                  </a:cubicBezTo>
                  <a:cubicBezTo>
                    <a:pt x="4213" y="1706"/>
                    <a:pt x="4312" y="1149"/>
                    <a:pt x="3951" y="952"/>
                  </a:cubicBezTo>
                  <a:cubicBezTo>
                    <a:pt x="3857" y="905"/>
                    <a:pt x="3759" y="883"/>
                    <a:pt x="3663" y="883"/>
                  </a:cubicBezTo>
                  <a:cubicBezTo>
                    <a:pt x="3355" y="883"/>
                    <a:pt x="3067" y="1106"/>
                    <a:pt x="3017" y="1444"/>
                  </a:cubicBezTo>
                  <a:cubicBezTo>
                    <a:pt x="2951" y="1772"/>
                    <a:pt x="3115" y="2099"/>
                    <a:pt x="3410" y="2263"/>
                  </a:cubicBezTo>
                  <a:lnTo>
                    <a:pt x="3443" y="2280"/>
                  </a:lnTo>
                  <a:lnTo>
                    <a:pt x="3459" y="2280"/>
                  </a:lnTo>
                  <a:cubicBezTo>
                    <a:pt x="3541" y="2329"/>
                    <a:pt x="3656" y="2362"/>
                    <a:pt x="3754" y="2394"/>
                  </a:cubicBezTo>
                  <a:cubicBezTo>
                    <a:pt x="3844" y="2413"/>
                    <a:pt x="3933" y="2422"/>
                    <a:pt x="4021" y="2422"/>
                  </a:cubicBezTo>
                  <a:cubicBezTo>
                    <a:pt x="4634" y="2422"/>
                    <a:pt x="5158" y="1991"/>
                    <a:pt x="5230" y="1460"/>
                  </a:cubicBezTo>
                  <a:cubicBezTo>
                    <a:pt x="5262" y="1050"/>
                    <a:pt x="5098" y="657"/>
                    <a:pt x="4803" y="378"/>
                  </a:cubicBezTo>
                  <a:cubicBezTo>
                    <a:pt x="4413" y="85"/>
                    <a:pt x="3965" y="1"/>
                    <a:pt x="35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2078450" y="1428900"/>
              <a:ext cx="182775" cy="128375"/>
            </a:xfrm>
            <a:custGeom>
              <a:avLst/>
              <a:gdLst/>
              <a:ahLst/>
              <a:cxnLst/>
              <a:rect l="l" t="t" r="r" b="b"/>
              <a:pathLst>
                <a:path w="7311" h="5135" extrusionOk="0">
                  <a:moveTo>
                    <a:pt x="1752" y="0"/>
                  </a:moveTo>
                  <a:cubicBezTo>
                    <a:pt x="1358" y="0"/>
                    <a:pt x="964" y="171"/>
                    <a:pt x="689" y="496"/>
                  </a:cubicBezTo>
                  <a:cubicBezTo>
                    <a:pt x="604" y="628"/>
                    <a:pt x="459" y="700"/>
                    <a:pt x="311" y="700"/>
                  </a:cubicBezTo>
                  <a:cubicBezTo>
                    <a:pt x="202" y="700"/>
                    <a:pt x="91" y="661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50" y="1020"/>
                    <a:pt x="1754" y="1725"/>
                  </a:cubicBezTo>
                  <a:cubicBezTo>
                    <a:pt x="3066" y="2282"/>
                    <a:pt x="3508" y="4249"/>
                    <a:pt x="3656" y="5135"/>
                  </a:cubicBezTo>
                  <a:cubicBezTo>
                    <a:pt x="3787" y="4249"/>
                    <a:pt x="4229" y="2282"/>
                    <a:pt x="5541" y="1725"/>
                  </a:cubicBezTo>
                  <a:cubicBezTo>
                    <a:pt x="7245" y="1020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1" y="661"/>
                    <a:pt x="7110" y="700"/>
                    <a:pt x="6999" y="700"/>
                  </a:cubicBezTo>
                  <a:cubicBezTo>
                    <a:pt x="6849" y="700"/>
                    <a:pt x="6701" y="628"/>
                    <a:pt x="6606" y="496"/>
                  </a:cubicBezTo>
                  <a:cubicBezTo>
                    <a:pt x="6341" y="171"/>
                    <a:pt x="5951" y="0"/>
                    <a:pt x="5555" y="0"/>
                  </a:cubicBezTo>
                  <a:cubicBezTo>
                    <a:pt x="5290" y="0"/>
                    <a:pt x="5023" y="76"/>
                    <a:pt x="4787" y="234"/>
                  </a:cubicBezTo>
                  <a:cubicBezTo>
                    <a:pt x="4229" y="643"/>
                    <a:pt x="3836" y="1447"/>
                    <a:pt x="3656" y="2643"/>
                  </a:cubicBezTo>
                  <a:cubicBezTo>
                    <a:pt x="3459" y="1447"/>
                    <a:pt x="3082" y="627"/>
                    <a:pt x="2508" y="234"/>
                  </a:cubicBezTo>
                  <a:cubicBezTo>
                    <a:pt x="2279" y="76"/>
                    <a:pt x="2015" y="0"/>
                    <a:pt x="17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2136650" y="1357275"/>
              <a:ext cx="66800" cy="111075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28" y="1"/>
                  </a:moveTo>
                  <a:cubicBezTo>
                    <a:pt x="1246" y="165"/>
                    <a:pt x="1131" y="312"/>
                    <a:pt x="1000" y="427"/>
                  </a:cubicBezTo>
                  <a:cubicBezTo>
                    <a:pt x="557" y="853"/>
                    <a:pt x="0" y="1722"/>
                    <a:pt x="721" y="2918"/>
                  </a:cubicBezTo>
                  <a:cubicBezTo>
                    <a:pt x="1000" y="3394"/>
                    <a:pt x="1213" y="3902"/>
                    <a:pt x="1328" y="4443"/>
                  </a:cubicBezTo>
                  <a:cubicBezTo>
                    <a:pt x="1442" y="3902"/>
                    <a:pt x="1656" y="3377"/>
                    <a:pt x="1934" y="2918"/>
                  </a:cubicBezTo>
                  <a:cubicBezTo>
                    <a:pt x="2672" y="1722"/>
                    <a:pt x="2098" y="869"/>
                    <a:pt x="1656" y="427"/>
                  </a:cubicBezTo>
                  <a:cubicBezTo>
                    <a:pt x="1524" y="312"/>
                    <a:pt x="1410" y="165"/>
                    <a:pt x="1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2093200" y="1252725"/>
              <a:ext cx="152875" cy="167675"/>
            </a:xfrm>
            <a:custGeom>
              <a:avLst/>
              <a:gdLst/>
              <a:ahLst/>
              <a:cxnLst/>
              <a:rect l="l" t="t" r="r" b="b"/>
              <a:pathLst>
                <a:path w="6115" h="6707" extrusionOk="0">
                  <a:moveTo>
                    <a:pt x="1595" y="0"/>
                  </a:moveTo>
                  <a:cubicBezTo>
                    <a:pt x="1199" y="0"/>
                    <a:pt x="814" y="155"/>
                    <a:pt x="591" y="445"/>
                  </a:cubicBezTo>
                  <a:cubicBezTo>
                    <a:pt x="1" y="1101"/>
                    <a:pt x="476" y="2068"/>
                    <a:pt x="1132" y="2101"/>
                  </a:cubicBezTo>
                  <a:cubicBezTo>
                    <a:pt x="1151" y="2102"/>
                    <a:pt x="1169" y="2102"/>
                    <a:pt x="1188" y="2102"/>
                  </a:cubicBezTo>
                  <a:cubicBezTo>
                    <a:pt x="1800" y="2102"/>
                    <a:pt x="2013" y="1584"/>
                    <a:pt x="1886" y="1281"/>
                  </a:cubicBezTo>
                  <a:cubicBezTo>
                    <a:pt x="1829" y="1113"/>
                    <a:pt x="1677" y="992"/>
                    <a:pt x="1500" y="992"/>
                  </a:cubicBezTo>
                  <a:cubicBezTo>
                    <a:pt x="1471" y="992"/>
                    <a:pt x="1441" y="996"/>
                    <a:pt x="1410" y="1003"/>
                  </a:cubicBezTo>
                  <a:cubicBezTo>
                    <a:pt x="1263" y="1019"/>
                    <a:pt x="1148" y="1167"/>
                    <a:pt x="1164" y="1314"/>
                  </a:cubicBezTo>
                  <a:cubicBezTo>
                    <a:pt x="1164" y="1470"/>
                    <a:pt x="1289" y="1566"/>
                    <a:pt x="1414" y="1566"/>
                  </a:cubicBezTo>
                  <a:cubicBezTo>
                    <a:pt x="1486" y="1566"/>
                    <a:pt x="1559" y="1534"/>
                    <a:pt x="1607" y="1462"/>
                  </a:cubicBezTo>
                  <a:cubicBezTo>
                    <a:pt x="1647" y="1398"/>
                    <a:pt x="1692" y="1373"/>
                    <a:pt x="1731" y="1373"/>
                  </a:cubicBezTo>
                  <a:cubicBezTo>
                    <a:pt x="1803" y="1373"/>
                    <a:pt x="1858" y="1459"/>
                    <a:pt x="1836" y="1544"/>
                  </a:cubicBezTo>
                  <a:cubicBezTo>
                    <a:pt x="1747" y="1788"/>
                    <a:pt x="1516" y="1941"/>
                    <a:pt x="1279" y="1941"/>
                  </a:cubicBezTo>
                  <a:cubicBezTo>
                    <a:pt x="1213" y="1941"/>
                    <a:pt x="1146" y="1929"/>
                    <a:pt x="1082" y="1904"/>
                  </a:cubicBezTo>
                  <a:cubicBezTo>
                    <a:pt x="673" y="1790"/>
                    <a:pt x="459" y="1052"/>
                    <a:pt x="1017" y="659"/>
                  </a:cubicBezTo>
                  <a:cubicBezTo>
                    <a:pt x="1143" y="566"/>
                    <a:pt x="1328" y="517"/>
                    <a:pt x="1534" y="517"/>
                  </a:cubicBezTo>
                  <a:cubicBezTo>
                    <a:pt x="2130" y="517"/>
                    <a:pt x="2906" y="930"/>
                    <a:pt x="2967" y="1904"/>
                  </a:cubicBezTo>
                  <a:cubicBezTo>
                    <a:pt x="2951" y="3068"/>
                    <a:pt x="2033" y="4117"/>
                    <a:pt x="1771" y="4887"/>
                  </a:cubicBezTo>
                  <a:cubicBezTo>
                    <a:pt x="1410" y="5969"/>
                    <a:pt x="1869" y="6641"/>
                    <a:pt x="1902" y="6707"/>
                  </a:cubicBezTo>
                  <a:cubicBezTo>
                    <a:pt x="1623" y="6150"/>
                    <a:pt x="1607" y="5494"/>
                    <a:pt x="1853" y="4920"/>
                  </a:cubicBezTo>
                  <a:cubicBezTo>
                    <a:pt x="2049" y="4396"/>
                    <a:pt x="2492" y="3838"/>
                    <a:pt x="2803" y="3134"/>
                  </a:cubicBezTo>
                  <a:cubicBezTo>
                    <a:pt x="2918" y="2921"/>
                    <a:pt x="3000" y="2675"/>
                    <a:pt x="3066" y="2429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39" y="3838"/>
                    <a:pt x="4066" y="4396"/>
                    <a:pt x="4279" y="4920"/>
                  </a:cubicBezTo>
                  <a:cubicBezTo>
                    <a:pt x="4518" y="5479"/>
                    <a:pt x="4493" y="6115"/>
                    <a:pt x="4250" y="6662"/>
                  </a:cubicBezTo>
                  <a:lnTo>
                    <a:pt x="4250" y="6662"/>
                  </a:lnTo>
                  <a:cubicBezTo>
                    <a:pt x="4339" y="6485"/>
                    <a:pt x="4664" y="5848"/>
                    <a:pt x="4344" y="4887"/>
                  </a:cubicBezTo>
                  <a:cubicBezTo>
                    <a:pt x="4098" y="4117"/>
                    <a:pt x="3180" y="3068"/>
                    <a:pt x="3164" y="1904"/>
                  </a:cubicBezTo>
                  <a:cubicBezTo>
                    <a:pt x="3225" y="930"/>
                    <a:pt x="3992" y="517"/>
                    <a:pt x="4584" y="517"/>
                  </a:cubicBezTo>
                  <a:cubicBezTo>
                    <a:pt x="4788" y="517"/>
                    <a:pt x="4972" y="566"/>
                    <a:pt x="5098" y="659"/>
                  </a:cubicBezTo>
                  <a:cubicBezTo>
                    <a:pt x="5672" y="1052"/>
                    <a:pt x="5459" y="1790"/>
                    <a:pt x="5049" y="1904"/>
                  </a:cubicBezTo>
                  <a:cubicBezTo>
                    <a:pt x="4982" y="1929"/>
                    <a:pt x="4912" y="1941"/>
                    <a:pt x="4845" y="1941"/>
                  </a:cubicBezTo>
                  <a:cubicBezTo>
                    <a:pt x="4600" y="1941"/>
                    <a:pt x="4372" y="1788"/>
                    <a:pt x="4295" y="1544"/>
                  </a:cubicBezTo>
                  <a:cubicBezTo>
                    <a:pt x="4274" y="1459"/>
                    <a:pt x="4322" y="1373"/>
                    <a:pt x="4389" y="1373"/>
                  </a:cubicBezTo>
                  <a:cubicBezTo>
                    <a:pt x="4426" y="1373"/>
                    <a:pt x="4468" y="1398"/>
                    <a:pt x="4508" y="1462"/>
                  </a:cubicBezTo>
                  <a:cubicBezTo>
                    <a:pt x="4562" y="1534"/>
                    <a:pt x="4639" y="1566"/>
                    <a:pt x="4713" y="1566"/>
                  </a:cubicBezTo>
                  <a:cubicBezTo>
                    <a:pt x="4840" y="1566"/>
                    <a:pt x="4961" y="1470"/>
                    <a:pt x="4951" y="1314"/>
                  </a:cubicBezTo>
                  <a:cubicBezTo>
                    <a:pt x="4967" y="1167"/>
                    <a:pt x="4852" y="1019"/>
                    <a:pt x="4705" y="1003"/>
                  </a:cubicBezTo>
                  <a:cubicBezTo>
                    <a:pt x="4677" y="996"/>
                    <a:pt x="4648" y="992"/>
                    <a:pt x="4620" y="992"/>
                  </a:cubicBezTo>
                  <a:cubicBezTo>
                    <a:pt x="4451" y="992"/>
                    <a:pt x="4288" y="1113"/>
                    <a:pt x="4246" y="1281"/>
                  </a:cubicBezTo>
                  <a:cubicBezTo>
                    <a:pt x="4119" y="1584"/>
                    <a:pt x="4347" y="2102"/>
                    <a:pt x="4930" y="2102"/>
                  </a:cubicBezTo>
                  <a:cubicBezTo>
                    <a:pt x="4947" y="2102"/>
                    <a:pt x="4965" y="2102"/>
                    <a:pt x="4984" y="2101"/>
                  </a:cubicBezTo>
                  <a:cubicBezTo>
                    <a:pt x="5623" y="2068"/>
                    <a:pt x="6115" y="1101"/>
                    <a:pt x="5541" y="445"/>
                  </a:cubicBezTo>
                  <a:cubicBezTo>
                    <a:pt x="5310" y="155"/>
                    <a:pt x="4921" y="0"/>
                    <a:pt x="4523" y="0"/>
                  </a:cubicBezTo>
                  <a:cubicBezTo>
                    <a:pt x="4044" y="0"/>
                    <a:pt x="3553" y="224"/>
                    <a:pt x="3312" y="708"/>
                  </a:cubicBezTo>
                  <a:cubicBezTo>
                    <a:pt x="3197" y="872"/>
                    <a:pt x="3115" y="1068"/>
                    <a:pt x="3066" y="1265"/>
                  </a:cubicBezTo>
                  <a:cubicBezTo>
                    <a:pt x="3017" y="1068"/>
                    <a:pt x="2918" y="872"/>
                    <a:pt x="2803" y="708"/>
                  </a:cubicBezTo>
                  <a:cubicBezTo>
                    <a:pt x="2562" y="224"/>
                    <a:pt x="2071" y="0"/>
                    <a:pt x="1595" y="0"/>
                  </a:cubicBezTo>
                  <a:close/>
                  <a:moveTo>
                    <a:pt x="4250" y="6662"/>
                  </a:moveTo>
                  <a:lnTo>
                    <a:pt x="4250" y="6662"/>
                  </a:lnTo>
                  <a:cubicBezTo>
                    <a:pt x="4239" y="6685"/>
                    <a:pt x="4231" y="6700"/>
                    <a:pt x="4230" y="6707"/>
                  </a:cubicBezTo>
                  <a:cubicBezTo>
                    <a:pt x="4236" y="6692"/>
                    <a:pt x="4243" y="6677"/>
                    <a:pt x="4250" y="666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1969850" y="133760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4"/>
                    <a:pt x="3787" y="837"/>
                  </a:cubicBezTo>
                  <a:cubicBezTo>
                    <a:pt x="3410" y="1050"/>
                    <a:pt x="2836" y="1542"/>
                    <a:pt x="3427" y="2050"/>
                  </a:cubicBezTo>
                  <a:cubicBezTo>
                    <a:pt x="4033" y="2574"/>
                    <a:pt x="4197" y="3328"/>
                    <a:pt x="3672" y="4066"/>
                  </a:cubicBezTo>
                  <a:cubicBezTo>
                    <a:pt x="3672" y="4066"/>
                    <a:pt x="3984" y="2968"/>
                    <a:pt x="3246" y="2476"/>
                  </a:cubicBezTo>
                  <a:cubicBezTo>
                    <a:pt x="3043" y="2348"/>
                    <a:pt x="2881" y="2313"/>
                    <a:pt x="2766" y="2313"/>
                  </a:cubicBezTo>
                  <a:cubicBezTo>
                    <a:pt x="2630" y="2313"/>
                    <a:pt x="2558" y="2361"/>
                    <a:pt x="2558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197" y="3361"/>
                    <a:pt x="2541" y="3754"/>
                  </a:cubicBezTo>
                  <a:cubicBezTo>
                    <a:pt x="2902" y="4148"/>
                    <a:pt x="3131" y="4918"/>
                    <a:pt x="1935" y="5803"/>
                  </a:cubicBezTo>
                  <a:cubicBezTo>
                    <a:pt x="1935" y="5803"/>
                    <a:pt x="2541" y="4443"/>
                    <a:pt x="2181" y="3738"/>
                  </a:cubicBezTo>
                  <a:cubicBezTo>
                    <a:pt x="1820" y="3000"/>
                    <a:pt x="1361" y="3148"/>
                    <a:pt x="951" y="2558"/>
                  </a:cubicBezTo>
                  <a:cubicBezTo>
                    <a:pt x="951" y="2558"/>
                    <a:pt x="1" y="3082"/>
                    <a:pt x="738" y="4230"/>
                  </a:cubicBezTo>
                  <a:cubicBezTo>
                    <a:pt x="1607" y="5590"/>
                    <a:pt x="542" y="7279"/>
                    <a:pt x="1460" y="8196"/>
                  </a:cubicBezTo>
                  <a:cubicBezTo>
                    <a:pt x="1460" y="8196"/>
                    <a:pt x="1410" y="6836"/>
                    <a:pt x="2673" y="5607"/>
                  </a:cubicBezTo>
                  <a:cubicBezTo>
                    <a:pt x="3935" y="4377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2084175" y="131220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2591" y="1"/>
                  </a:moveTo>
                  <a:lnTo>
                    <a:pt x="2591" y="1"/>
                  </a:lnTo>
                  <a:cubicBezTo>
                    <a:pt x="2542" y="279"/>
                    <a:pt x="2279" y="542"/>
                    <a:pt x="1624" y="820"/>
                  </a:cubicBezTo>
                  <a:cubicBezTo>
                    <a:pt x="984" y="1099"/>
                    <a:pt x="1214" y="1935"/>
                    <a:pt x="1279" y="2131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23"/>
                    <a:pt x="1001" y="2508"/>
                    <a:pt x="1099" y="1820"/>
                  </a:cubicBezTo>
                  <a:cubicBezTo>
                    <a:pt x="1172" y="1319"/>
                    <a:pt x="863" y="1255"/>
                    <a:pt x="701" y="1255"/>
                  </a:cubicBezTo>
                  <a:cubicBezTo>
                    <a:pt x="646" y="1255"/>
                    <a:pt x="607" y="1263"/>
                    <a:pt x="607" y="1263"/>
                  </a:cubicBezTo>
                  <a:cubicBezTo>
                    <a:pt x="739" y="1427"/>
                    <a:pt x="739" y="1673"/>
                    <a:pt x="607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25"/>
                    <a:pt x="1" y="4525"/>
                  </a:cubicBezTo>
                  <a:cubicBezTo>
                    <a:pt x="3033" y="2017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933800" y="15269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56" y="509"/>
                  </a:cubicBezTo>
                  <a:cubicBezTo>
                    <a:pt x="1312" y="755"/>
                    <a:pt x="0" y="2427"/>
                    <a:pt x="3590" y="4262"/>
                  </a:cubicBezTo>
                  <a:cubicBezTo>
                    <a:pt x="3590" y="4262"/>
                    <a:pt x="2738" y="3754"/>
                    <a:pt x="2639" y="2476"/>
                  </a:cubicBezTo>
                  <a:cubicBezTo>
                    <a:pt x="2541" y="1181"/>
                    <a:pt x="2820" y="492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824800" y="1592275"/>
              <a:ext cx="196725" cy="145075"/>
            </a:xfrm>
            <a:custGeom>
              <a:avLst/>
              <a:gdLst/>
              <a:ahLst/>
              <a:cxnLst/>
              <a:rect l="l" t="t" r="r" b="b"/>
              <a:pathLst>
                <a:path w="7869" h="5803" extrusionOk="0">
                  <a:moveTo>
                    <a:pt x="4655" y="0"/>
                  </a:moveTo>
                  <a:cubicBezTo>
                    <a:pt x="4512" y="0"/>
                    <a:pt x="4375" y="46"/>
                    <a:pt x="4246" y="140"/>
                  </a:cubicBezTo>
                  <a:cubicBezTo>
                    <a:pt x="3865" y="394"/>
                    <a:pt x="3641" y="609"/>
                    <a:pt x="3453" y="609"/>
                  </a:cubicBezTo>
                  <a:cubicBezTo>
                    <a:pt x="3398" y="609"/>
                    <a:pt x="3347" y="591"/>
                    <a:pt x="3295" y="550"/>
                  </a:cubicBezTo>
                  <a:lnTo>
                    <a:pt x="3295" y="550"/>
                  </a:lnTo>
                  <a:cubicBezTo>
                    <a:pt x="3295" y="550"/>
                    <a:pt x="3000" y="1173"/>
                    <a:pt x="3672" y="1386"/>
                  </a:cubicBezTo>
                  <a:cubicBezTo>
                    <a:pt x="4360" y="1583"/>
                    <a:pt x="4836" y="1714"/>
                    <a:pt x="4737" y="2091"/>
                  </a:cubicBezTo>
                  <a:cubicBezTo>
                    <a:pt x="4639" y="2468"/>
                    <a:pt x="3688" y="2533"/>
                    <a:pt x="2574" y="2714"/>
                  </a:cubicBezTo>
                  <a:cubicBezTo>
                    <a:pt x="1459" y="2894"/>
                    <a:pt x="574" y="3156"/>
                    <a:pt x="607" y="4140"/>
                  </a:cubicBezTo>
                  <a:cubicBezTo>
                    <a:pt x="632" y="4889"/>
                    <a:pt x="490" y="5245"/>
                    <a:pt x="242" y="5245"/>
                  </a:cubicBezTo>
                  <a:cubicBezTo>
                    <a:pt x="170" y="5245"/>
                    <a:pt x="89" y="5215"/>
                    <a:pt x="0" y="5156"/>
                  </a:cubicBezTo>
                  <a:lnTo>
                    <a:pt x="0" y="5156"/>
                  </a:lnTo>
                  <a:cubicBezTo>
                    <a:pt x="0" y="5156"/>
                    <a:pt x="250" y="5803"/>
                    <a:pt x="1203" y="5803"/>
                  </a:cubicBezTo>
                  <a:cubicBezTo>
                    <a:pt x="1395" y="5803"/>
                    <a:pt x="1616" y="5777"/>
                    <a:pt x="1869" y="5713"/>
                  </a:cubicBezTo>
                  <a:cubicBezTo>
                    <a:pt x="3377" y="5336"/>
                    <a:pt x="3557" y="4107"/>
                    <a:pt x="4196" y="3353"/>
                  </a:cubicBezTo>
                  <a:cubicBezTo>
                    <a:pt x="4836" y="2599"/>
                    <a:pt x="5475" y="1976"/>
                    <a:pt x="7868" y="1927"/>
                  </a:cubicBezTo>
                  <a:cubicBezTo>
                    <a:pt x="7868" y="1927"/>
                    <a:pt x="6393" y="1812"/>
                    <a:pt x="5852" y="960"/>
                  </a:cubicBezTo>
                  <a:cubicBezTo>
                    <a:pt x="5447" y="328"/>
                    <a:pt x="5033" y="0"/>
                    <a:pt x="465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924775" y="1651850"/>
              <a:ext cx="192225" cy="157025"/>
            </a:xfrm>
            <a:custGeom>
              <a:avLst/>
              <a:gdLst/>
              <a:ahLst/>
              <a:cxnLst/>
              <a:rect l="l" t="t" r="r" b="b"/>
              <a:pathLst>
                <a:path w="7689" h="6281" extrusionOk="0">
                  <a:moveTo>
                    <a:pt x="3383" y="0"/>
                  </a:moveTo>
                  <a:cubicBezTo>
                    <a:pt x="3338" y="0"/>
                    <a:pt x="3292" y="1"/>
                    <a:pt x="3246" y="3"/>
                  </a:cubicBezTo>
                  <a:cubicBezTo>
                    <a:pt x="2672" y="19"/>
                    <a:pt x="2115" y="183"/>
                    <a:pt x="1623" y="478"/>
                  </a:cubicBezTo>
                  <a:cubicBezTo>
                    <a:pt x="1443" y="560"/>
                    <a:pt x="1279" y="675"/>
                    <a:pt x="1148" y="823"/>
                  </a:cubicBezTo>
                  <a:cubicBezTo>
                    <a:pt x="1" y="1806"/>
                    <a:pt x="361" y="3888"/>
                    <a:pt x="1705" y="4215"/>
                  </a:cubicBezTo>
                  <a:cubicBezTo>
                    <a:pt x="1846" y="4254"/>
                    <a:pt x="1989" y="4272"/>
                    <a:pt x="2130" y="4272"/>
                  </a:cubicBezTo>
                  <a:cubicBezTo>
                    <a:pt x="2595" y="4272"/>
                    <a:pt x="3042" y="4069"/>
                    <a:pt x="3345" y="3691"/>
                  </a:cubicBezTo>
                  <a:cubicBezTo>
                    <a:pt x="3656" y="3248"/>
                    <a:pt x="3656" y="2658"/>
                    <a:pt x="3345" y="2216"/>
                  </a:cubicBezTo>
                  <a:cubicBezTo>
                    <a:pt x="3135" y="1923"/>
                    <a:pt x="2812" y="1763"/>
                    <a:pt x="2482" y="1763"/>
                  </a:cubicBezTo>
                  <a:cubicBezTo>
                    <a:pt x="2295" y="1763"/>
                    <a:pt x="2107" y="1814"/>
                    <a:pt x="1935" y="1921"/>
                  </a:cubicBezTo>
                  <a:cubicBezTo>
                    <a:pt x="1640" y="2085"/>
                    <a:pt x="1509" y="2412"/>
                    <a:pt x="1607" y="2724"/>
                  </a:cubicBezTo>
                  <a:cubicBezTo>
                    <a:pt x="1640" y="2822"/>
                    <a:pt x="1689" y="2904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42"/>
                    <a:pt x="2511" y="2304"/>
                    <a:pt x="2256" y="2304"/>
                  </a:cubicBezTo>
                  <a:cubicBezTo>
                    <a:pt x="2226" y="2304"/>
                    <a:pt x="2195" y="2307"/>
                    <a:pt x="2164" y="2314"/>
                  </a:cubicBezTo>
                  <a:cubicBezTo>
                    <a:pt x="1902" y="2380"/>
                    <a:pt x="1935" y="2511"/>
                    <a:pt x="1837" y="2527"/>
                  </a:cubicBezTo>
                  <a:cubicBezTo>
                    <a:pt x="1831" y="2528"/>
                    <a:pt x="1826" y="2528"/>
                    <a:pt x="1822" y="2528"/>
                  </a:cubicBezTo>
                  <a:cubicBezTo>
                    <a:pt x="1738" y="2528"/>
                    <a:pt x="1738" y="2396"/>
                    <a:pt x="1738" y="2396"/>
                  </a:cubicBezTo>
                  <a:cubicBezTo>
                    <a:pt x="1738" y="2199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6"/>
                    <a:pt x="3279" y="2265"/>
                  </a:cubicBezTo>
                  <a:cubicBezTo>
                    <a:pt x="3541" y="2675"/>
                    <a:pt x="3541" y="3216"/>
                    <a:pt x="3246" y="3625"/>
                  </a:cubicBezTo>
                  <a:cubicBezTo>
                    <a:pt x="3020" y="3940"/>
                    <a:pt x="2591" y="4119"/>
                    <a:pt x="2152" y="4119"/>
                  </a:cubicBezTo>
                  <a:cubicBezTo>
                    <a:pt x="2019" y="4119"/>
                    <a:pt x="1885" y="4102"/>
                    <a:pt x="1755" y="4068"/>
                  </a:cubicBezTo>
                  <a:cubicBezTo>
                    <a:pt x="542" y="3773"/>
                    <a:pt x="214" y="1855"/>
                    <a:pt x="1263" y="937"/>
                  </a:cubicBezTo>
                  <a:cubicBezTo>
                    <a:pt x="1742" y="488"/>
                    <a:pt x="2330" y="316"/>
                    <a:pt x="2923" y="316"/>
                  </a:cubicBezTo>
                  <a:cubicBezTo>
                    <a:pt x="3629" y="316"/>
                    <a:pt x="4342" y="560"/>
                    <a:pt x="4885" y="872"/>
                  </a:cubicBezTo>
                  <a:cubicBezTo>
                    <a:pt x="5820" y="1413"/>
                    <a:pt x="6541" y="2249"/>
                    <a:pt x="6951" y="3248"/>
                  </a:cubicBezTo>
                  <a:cubicBezTo>
                    <a:pt x="7278" y="4052"/>
                    <a:pt x="7442" y="4920"/>
                    <a:pt x="7459" y="5789"/>
                  </a:cubicBezTo>
                  <a:cubicBezTo>
                    <a:pt x="7459" y="5937"/>
                    <a:pt x="7442" y="6084"/>
                    <a:pt x="7410" y="6232"/>
                  </a:cubicBezTo>
                  <a:lnTo>
                    <a:pt x="7410" y="6281"/>
                  </a:lnTo>
                  <a:lnTo>
                    <a:pt x="7426" y="6232"/>
                  </a:lnTo>
                  <a:lnTo>
                    <a:pt x="7459" y="6084"/>
                  </a:lnTo>
                  <a:lnTo>
                    <a:pt x="7459" y="6068"/>
                  </a:lnTo>
                  <a:cubicBezTo>
                    <a:pt x="7688" y="4871"/>
                    <a:pt x="7541" y="3625"/>
                    <a:pt x="7016" y="2527"/>
                  </a:cubicBezTo>
                  <a:cubicBezTo>
                    <a:pt x="6331" y="1109"/>
                    <a:pt x="4979" y="0"/>
                    <a:pt x="33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2031350" y="1699800"/>
              <a:ext cx="75800" cy="81625"/>
            </a:xfrm>
            <a:custGeom>
              <a:avLst/>
              <a:gdLst/>
              <a:ahLst/>
              <a:cxnLst/>
              <a:rect l="l" t="t" r="r" b="b"/>
              <a:pathLst>
                <a:path w="3032" h="3265" extrusionOk="0">
                  <a:moveTo>
                    <a:pt x="717" y="0"/>
                  </a:moveTo>
                  <a:cubicBezTo>
                    <a:pt x="58" y="0"/>
                    <a:pt x="1" y="781"/>
                    <a:pt x="1098" y="970"/>
                  </a:cubicBezTo>
                  <a:cubicBezTo>
                    <a:pt x="2360" y="1166"/>
                    <a:pt x="3032" y="3265"/>
                    <a:pt x="3032" y="3265"/>
                  </a:cubicBezTo>
                  <a:cubicBezTo>
                    <a:pt x="3032" y="3265"/>
                    <a:pt x="2720" y="1003"/>
                    <a:pt x="1458" y="249"/>
                  </a:cubicBezTo>
                  <a:cubicBezTo>
                    <a:pt x="1167" y="71"/>
                    <a:pt x="915" y="0"/>
                    <a:pt x="7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878875" y="16933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65" y="0"/>
                  </a:moveTo>
                  <a:lnTo>
                    <a:pt x="2165" y="0"/>
                  </a:lnTo>
                  <a:cubicBezTo>
                    <a:pt x="2017" y="197"/>
                    <a:pt x="1886" y="427"/>
                    <a:pt x="1820" y="673"/>
                  </a:cubicBezTo>
                  <a:cubicBezTo>
                    <a:pt x="1689" y="1082"/>
                    <a:pt x="1132" y="1328"/>
                    <a:pt x="575" y="1705"/>
                  </a:cubicBezTo>
                  <a:cubicBezTo>
                    <a:pt x="1" y="2082"/>
                    <a:pt x="83" y="2705"/>
                    <a:pt x="214" y="3049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92"/>
                    <a:pt x="722" y="3328"/>
                    <a:pt x="1050" y="3230"/>
                  </a:cubicBezTo>
                  <a:cubicBezTo>
                    <a:pt x="1673" y="3049"/>
                    <a:pt x="1656" y="2754"/>
                    <a:pt x="1640" y="2295"/>
                  </a:cubicBezTo>
                  <a:cubicBezTo>
                    <a:pt x="1640" y="1878"/>
                    <a:pt x="1817" y="1852"/>
                    <a:pt x="1860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2"/>
                    <a:pt x="1878" y="1852"/>
                    <a:pt x="1882" y="1852"/>
                  </a:cubicBezTo>
                  <a:cubicBezTo>
                    <a:pt x="2163" y="1852"/>
                    <a:pt x="2098" y="2382"/>
                    <a:pt x="2066" y="2672"/>
                  </a:cubicBezTo>
                  <a:cubicBezTo>
                    <a:pt x="2050" y="2967"/>
                    <a:pt x="1935" y="3574"/>
                    <a:pt x="2476" y="4164"/>
                  </a:cubicBezTo>
                  <a:cubicBezTo>
                    <a:pt x="2718" y="4428"/>
                    <a:pt x="3038" y="4518"/>
                    <a:pt x="3358" y="4518"/>
                  </a:cubicBezTo>
                  <a:cubicBezTo>
                    <a:pt x="3754" y="4518"/>
                    <a:pt x="4149" y="4380"/>
                    <a:pt x="4394" y="4262"/>
                  </a:cubicBezTo>
                  <a:cubicBezTo>
                    <a:pt x="4498" y="4217"/>
                    <a:pt x="4610" y="4194"/>
                    <a:pt x="4723" y="4194"/>
                  </a:cubicBezTo>
                  <a:cubicBezTo>
                    <a:pt x="4893" y="4194"/>
                    <a:pt x="5065" y="4245"/>
                    <a:pt x="5213" y="4344"/>
                  </a:cubicBezTo>
                  <a:cubicBezTo>
                    <a:pt x="5066" y="3475"/>
                    <a:pt x="4623" y="3197"/>
                    <a:pt x="4000" y="3131"/>
                  </a:cubicBezTo>
                  <a:cubicBezTo>
                    <a:pt x="3377" y="3066"/>
                    <a:pt x="2525" y="2853"/>
                    <a:pt x="2181" y="1771"/>
                  </a:cubicBezTo>
                  <a:cubicBezTo>
                    <a:pt x="1853" y="705"/>
                    <a:pt x="2164" y="1"/>
                    <a:pt x="21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899375" y="1769525"/>
              <a:ext cx="31975" cy="49600"/>
            </a:xfrm>
            <a:custGeom>
              <a:avLst/>
              <a:gdLst/>
              <a:ahLst/>
              <a:cxnLst/>
              <a:rect l="l" t="t" r="r" b="b"/>
              <a:pathLst>
                <a:path w="1279" h="1984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8"/>
                    <a:pt x="930" y="95"/>
                    <a:pt x="509" y="344"/>
                  </a:cubicBezTo>
                  <a:cubicBezTo>
                    <a:pt x="164" y="525"/>
                    <a:pt x="0" y="918"/>
                    <a:pt x="115" y="1295"/>
                  </a:cubicBezTo>
                  <a:cubicBezTo>
                    <a:pt x="148" y="1377"/>
                    <a:pt x="164" y="1443"/>
                    <a:pt x="181" y="1525"/>
                  </a:cubicBezTo>
                  <a:cubicBezTo>
                    <a:pt x="230" y="1754"/>
                    <a:pt x="263" y="1984"/>
                    <a:pt x="263" y="1984"/>
                  </a:cubicBezTo>
                  <a:cubicBezTo>
                    <a:pt x="263" y="1984"/>
                    <a:pt x="263" y="1852"/>
                    <a:pt x="787" y="1557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30"/>
                    <a:pt x="1099" y="836"/>
                    <a:pt x="1000" y="558"/>
                  </a:cubicBezTo>
                  <a:cubicBezTo>
                    <a:pt x="951" y="377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757175" y="1554575"/>
              <a:ext cx="172950" cy="122075"/>
            </a:xfrm>
            <a:custGeom>
              <a:avLst/>
              <a:gdLst/>
              <a:ahLst/>
              <a:cxnLst/>
              <a:rect l="l" t="t" r="r" b="b"/>
              <a:pathLst>
                <a:path w="6918" h="4883" extrusionOk="0">
                  <a:moveTo>
                    <a:pt x="4969" y="0"/>
                  </a:moveTo>
                  <a:cubicBezTo>
                    <a:pt x="4748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67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5"/>
                    <a:pt x="3656" y="4337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74" y="2419"/>
                  </a:cubicBezTo>
                  <a:cubicBezTo>
                    <a:pt x="778" y="2104"/>
                    <a:pt x="1115" y="1957"/>
                    <a:pt x="1428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2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6"/>
                  </a:cubicBezTo>
                  <a:cubicBezTo>
                    <a:pt x="2001" y="3302"/>
                    <a:pt x="1943" y="3333"/>
                    <a:pt x="1917" y="3333"/>
                  </a:cubicBezTo>
                  <a:cubicBezTo>
                    <a:pt x="1894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lnTo>
                    <a:pt x="2017" y="3435"/>
                  </a:lnTo>
                  <a:cubicBezTo>
                    <a:pt x="2050" y="3419"/>
                    <a:pt x="2066" y="3402"/>
                    <a:pt x="2082" y="3386"/>
                  </a:cubicBezTo>
                  <a:cubicBezTo>
                    <a:pt x="2394" y="3091"/>
                    <a:pt x="2427" y="2615"/>
                    <a:pt x="2164" y="2288"/>
                  </a:cubicBezTo>
                  <a:cubicBezTo>
                    <a:pt x="2034" y="2019"/>
                    <a:pt x="1722" y="1872"/>
                    <a:pt x="1387" y="1872"/>
                  </a:cubicBezTo>
                  <a:cubicBezTo>
                    <a:pt x="1046" y="1872"/>
                    <a:pt x="682" y="2023"/>
                    <a:pt x="460" y="2353"/>
                  </a:cubicBezTo>
                  <a:cubicBezTo>
                    <a:pt x="1" y="2960"/>
                    <a:pt x="132" y="4123"/>
                    <a:pt x="919" y="4582"/>
                  </a:cubicBezTo>
                  <a:cubicBezTo>
                    <a:pt x="1267" y="4771"/>
                    <a:pt x="1668" y="4883"/>
                    <a:pt x="2063" y="4883"/>
                  </a:cubicBezTo>
                  <a:cubicBezTo>
                    <a:pt x="2113" y="4883"/>
                    <a:pt x="2163" y="4881"/>
                    <a:pt x="2213" y="4877"/>
                  </a:cubicBezTo>
                  <a:cubicBezTo>
                    <a:pt x="3115" y="4861"/>
                    <a:pt x="3836" y="4369"/>
                    <a:pt x="5016" y="4009"/>
                  </a:cubicBezTo>
                  <a:cubicBezTo>
                    <a:pt x="5443" y="3894"/>
                    <a:pt x="5885" y="3828"/>
                    <a:pt x="6328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87" y="3650"/>
                    <a:pt x="6624" y="3650"/>
                  </a:cubicBezTo>
                  <a:cubicBezTo>
                    <a:pt x="6471" y="3650"/>
                    <a:pt x="6291" y="3620"/>
                    <a:pt x="6164" y="3501"/>
                  </a:cubicBezTo>
                  <a:cubicBezTo>
                    <a:pt x="5902" y="3271"/>
                    <a:pt x="5902" y="3369"/>
                    <a:pt x="5623" y="3287"/>
                  </a:cubicBezTo>
                  <a:cubicBezTo>
                    <a:pt x="5459" y="3238"/>
                    <a:pt x="5344" y="3074"/>
                    <a:pt x="5344" y="2910"/>
                  </a:cubicBezTo>
                  <a:cubicBezTo>
                    <a:pt x="5148" y="3074"/>
                    <a:pt x="5115" y="3369"/>
                    <a:pt x="5262" y="3583"/>
                  </a:cubicBezTo>
                  <a:cubicBezTo>
                    <a:pt x="5262" y="3583"/>
                    <a:pt x="4541" y="3583"/>
                    <a:pt x="4377" y="3206"/>
                  </a:cubicBezTo>
                  <a:cubicBezTo>
                    <a:pt x="4197" y="2829"/>
                    <a:pt x="4410" y="2845"/>
                    <a:pt x="4541" y="2747"/>
                  </a:cubicBezTo>
                  <a:cubicBezTo>
                    <a:pt x="4689" y="2665"/>
                    <a:pt x="4738" y="2533"/>
                    <a:pt x="4590" y="2320"/>
                  </a:cubicBezTo>
                  <a:cubicBezTo>
                    <a:pt x="4426" y="2107"/>
                    <a:pt x="4459" y="1747"/>
                    <a:pt x="4721" y="1747"/>
                  </a:cubicBezTo>
                  <a:cubicBezTo>
                    <a:pt x="4640" y="1570"/>
                    <a:pt x="4468" y="1472"/>
                    <a:pt x="4280" y="1472"/>
                  </a:cubicBezTo>
                  <a:cubicBezTo>
                    <a:pt x="4242" y="1472"/>
                    <a:pt x="4203" y="1476"/>
                    <a:pt x="4164" y="1484"/>
                  </a:cubicBezTo>
                  <a:cubicBezTo>
                    <a:pt x="3738" y="1566"/>
                    <a:pt x="3738" y="2173"/>
                    <a:pt x="3738" y="2173"/>
                  </a:cubicBezTo>
                  <a:cubicBezTo>
                    <a:pt x="3738" y="2173"/>
                    <a:pt x="3426" y="1419"/>
                    <a:pt x="3918" y="1042"/>
                  </a:cubicBezTo>
                  <a:cubicBezTo>
                    <a:pt x="4101" y="897"/>
                    <a:pt x="4250" y="842"/>
                    <a:pt x="4368" y="842"/>
                  </a:cubicBezTo>
                  <a:cubicBezTo>
                    <a:pt x="4556" y="842"/>
                    <a:pt x="4665" y="983"/>
                    <a:pt x="4705" y="1124"/>
                  </a:cubicBezTo>
                  <a:cubicBezTo>
                    <a:pt x="4758" y="1309"/>
                    <a:pt x="4865" y="1463"/>
                    <a:pt x="5007" y="1463"/>
                  </a:cubicBezTo>
                  <a:cubicBezTo>
                    <a:pt x="5041" y="1463"/>
                    <a:pt x="5077" y="1454"/>
                    <a:pt x="5115" y="1435"/>
                  </a:cubicBezTo>
                  <a:cubicBezTo>
                    <a:pt x="5247" y="1369"/>
                    <a:pt x="5358" y="1265"/>
                    <a:pt x="5456" y="1265"/>
                  </a:cubicBezTo>
                  <a:cubicBezTo>
                    <a:pt x="5503" y="1265"/>
                    <a:pt x="5547" y="1289"/>
                    <a:pt x="5590" y="1353"/>
                  </a:cubicBezTo>
                  <a:cubicBezTo>
                    <a:pt x="5721" y="1616"/>
                    <a:pt x="5606" y="1911"/>
                    <a:pt x="5344" y="2025"/>
                  </a:cubicBezTo>
                  <a:cubicBezTo>
                    <a:pt x="5344" y="2025"/>
                    <a:pt x="5355" y="2026"/>
                    <a:pt x="5375" y="2026"/>
                  </a:cubicBezTo>
                  <a:cubicBezTo>
                    <a:pt x="5515" y="2026"/>
                    <a:pt x="6082" y="1988"/>
                    <a:pt x="6197" y="1386"/>
                  </a:cubicBezTo>
                  <a:cubicBezTo>
                    <a:pt x="6315" y="835"/>
                    <a:pt x="5855" y="0"/>
                    <a:pt x="4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1729325" y="16195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2" y="0"/>
                  </a:moveTo>
                  <a:cubicBezTo>
                    <a:pt x="852" y="0"/>
                    <a:pt x="0" y="934"/>
                    <a:pt x="557" y="1721"/>
                  </a:cubicBezTo>
                  <a:cubicBezTo>
                    <a:pt x="885" y="2180"/>
                    <a:pt x="1393" y="2475"/>
                    <a:pt x="1951" y="2508"/>
                  </a:cubicBezTo>
                  <a:cubicBezTo>
                    <a:pt x="1885" y="2508"/>
                    <a:pt x="1492" y="2508"/>
                    <a:pt x="1311" y="2721"/>
                  </a:cubicBezTo>
                  <a:cubicBezTo>
                    <a:pt x="1180" y="2901"/>
                    <a:pt x="1131" y="3098"/>
                    <a:pt x="1164" y="3311"/>
                  </a:cubicBezTo>
                  <a:cubicBezTo>
                    <a:pt x="1216" y="3220"/>
                    <a:pt x="1310" y="3170"/>
                    <a:pt x="1412" y="3170"/>
                  </a:cubicBezTo>
                  <a:cubicBezTo>
                    <a:pt x="1438" y="3170"/>
                    <a:pt x="1465" y="3173"/>
                    <a:pt x="1492" y="3180"/>
                  </a:cubicBezTo>
                  <a:cubicBezTo>
                    <a:pt x="1598" y="3215"/>
                    <a:pt x="1762" y="3294"/>
                    <a:pt x="1949" y="3294"/>
                  </a:cubicBezTo>
                  <a:cubicBezTo>
                    <a:pt x="2109" y="3294"/>
                    <a:pt x="2285" y="3237"/>
                    <a:pt x="2459" y="3049"/>
                  </a:cubicBezTo>
                  <a:cubicBezTo>
                    <a:pt x="2819" y="2639"/>
                    <a:pt x="3327" y="2885"/>
                    <a:pt x="4655" y="2164"/>
                  </a:cubicBezTo>
                  <a:lnTo>
                    <a:pt x="4655" y="2164"/>
                  </a:lnTo>
                  <a:cubicBezTo>
                    <a:pt x="4655" y="2164"/>
                    <a:pt x="3942" y="2467"/>
                    <a:pt x="3133" y="2467"/>
                  </a:cubicBezTo>
                  <a:cubicBezTo>
                    <a:pt x="2666" y="2467"/>
                    <a:pt x="2167" y="2366"/>
                    <a:pt x="1754" y="2049"/>
                  </a:cubicBezTo>
                  <a:cubicBezTo>
                    <a:pt x="1115" y="1574"/>
                    <a:pt x="770" y="803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1882975" y="1434125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2654" y="1"/>
                  </a:moveTo>
                  <a:cubicBezTo>
                    <a:pt x="2156" y="1"/>
                    <a:pt x="1634" y="207"/>
                    <a:pt x="1279" y="615"/>
                  </a:cubicBezTo>
                  <a:cubicBezTo>
                    <a:pt x="1" y="2254"/>
                    <a:pt x="919" y="4270"/>
                    <a:pt x="1656" y="5122"/>
                  </a:cubicBezTo>
                  <a:cubicBezTo>
                    <a:pt x="2099" y="5630"/>
                    <a:pt x="2640" y="6024"/>
                    <a:pt x="3263" y="6286"/>
                  </a:cubicBezTo>
                  <a:cubicBezTo>
                    <a:pt x="2689" y="6007"/>
                    <a:pt x="2181" y="5614"/>
                    <a:pt x="1787" y="5122"/>
                  </a:cubicBezTo>
                  <a:cubicBezTo>
                    <a:pt x="1509" y="4745"/>
                    <a:pt x="1296" y="4303"/>
                    <a:pt x="1181" y="3844"/>
                  </a:cubicBezTo>
                  <a:cubicBezTo>
                    <a:pt x="1017" y="3319"/>
                    <a:pt x="968" y="2762"/>
                    <a:pt x="1017" y="2205"/>
                  </a:cubicBezTo>
                  <a:cubicBezTo>
                    <a:pt x="1148" y="746"/>
                    <a:pt x="1968" y="188"/>
                    <a:pt x="2722" y="156"/>
                  </a:cubicBezTo>
                  <a:cubicBezTo>
                    <a:pt x="3066" y="156"/>
                    <a:pt x="3410" y="303"/>
                    <a:pt x="3656" y="549"/>
                  </a:cubicBezTo>
                  <a:cubicBezTo>
                    <a:pt x="4295" y="1106"/>
                    <a:pt x="3935" y="2041"/>
                    <a:pt x="3394" y="2270"/>
                  </a:cubicBezTo>
                  <a:cubicBezTo>
                    <a:pt x="3271" y="2332"/>
                    <a:pt x="3134" y="2365"/>
                    <a:pt x="2998" y="2365"/>
                  </a:cubicBezTo>
                  <a:cubicBezTo>
                    <a:pt x="2880" y="2365"/>
                    <a:pt x="2763" y="2340"/>
                    <a:pt x="2656" y="2287"/>
                  </a:cubicBezTo>
                  <a:cubicBezTo>
                    <a:pt x="2476" y="2188"/>
                    <a:pt x="2361" y="2024"/>
                    <a:pt x="2345" y="1828"/>
                  </a:cubicBezTo>
                  <a:cubicBezTo>
                    <a:pt x="2345" y="1730"/>
                    <a:pt x="2371" y="1707"/>
                    <a:pt x="2420" y="1707"/>
                  </a:cubicBezTo>
                  <a:cubicBezTo>
                    <a:pt x="2463" y="1707"/>
                    <a:pt x="2524" y="1724"/>
                    <a:pt x="2600" y="1724"/>
                  </a:cubicBezTo>
                  <a:cubicBezTo>
                    <a:pt x="2659" y="1724"/>
                    <a:pt x="2727" y="1714"/>
                    <a:pt x="2804" y="1680"/>
                  </a:cubicBezTo>
                  <a:cubicBezTo>
                    <a:pt x="3017" y="1565"/>
                    <a:pt x="3050" y="1287"/>
                    <a:pt x="2886" y="1123"/>
                  </a:cubicBezTo>
                  <a:cubicBezTo>
                    <a:pt x="2818" y="1055"/>
                    <a:pt x="2719" y="1016"/>
                    <a:pt x="2616" y="1016"/>
                  </a:cubicBezTo>
                  <a:cubicBezTo>
                    <a:pt x="2419" y="1016"/>
                    <a:pt x="2207" y="1156"/>
                    <a:pt x="2164" y="1500"/>
                  </a:cubicBezTo>
                  <a:cubicBezTo>
                    <a:pt x="2132" y="1729"/>
                    <a:pt x="2214" y="1975"/>
                    <a:pt x="2394" y="2155"/>
                  </a:cubicBezTo>
                  <a:cubicBezTo>
                    <a:pt x="2410" y="2172"/>
                    <a:pt x="2427" y="2188"/>
                    <a:pt x="2443" y="2205"/>
                  </a:cubicBezTo>
                  <a:lnTo>
                    <a:pt x="2509" y="2254"/>
                  </a:lnTo>
                  <a:lnTo>
                    <a:pt x="2558" y="2287"/>
                  </a:lnTo>
                  <a:lnTo>
                    <a:pt x="2591" y="2319"/>
                  </a:lnTo>
                  <a:lnTo>
                    <a:pt x="2640" y="2336"/>
                  </a:lnTo>
                  <a:cubicBezTo>
                    <a:pt x="2763" y="2401"/>
                    <a:pt x="2898" y="2434"/>
                    <a:pt x="3033" y="2434"/>
                  </a:cubicBezTo>
                  <a:cubicBezTo>
                    <a:pt x="3168" y="2434"/>
                    <a:pt x="3304" y="2401"/>
                    <a:pt x="3427" y="2336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7" y="1"/>
                    <a:pt x="26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1248225" y="1761175"/>
              <a:ext cx="37725" cy="191550"/>
            </a:xfrm>
            <a:custGeom>
              <a:avLst/>
              <a:gdLst/>
              <a:ahLst/>
              <a:cxnLst/>
              <a:rect l="l" t="t" r="r" b="b"/>
              <a:pathLst>
                <a:path w="1509" h="7662" extrusionOk="0">
                  <a:moveTo>
                    <a:pt x="895" y="0"/>
                  </a:moveTo>
                  <a:cubicBezTo>
                    <a:pt x="576" y="0"/>
                    <a:pt x="328" y="383"/>
                    <a:pt x="328" y="383"/>
                  </a:cubicBezTo>
                  <a:cubicBezTo>
                    <a:pt x="50" y="793"/>
                    <a:pt x="1" y="1301"/>
                    <a:pt x="33" y="1859"/>
                  </a:cubicBezTo>
                  <a:cubicBezTo>
                    <a:pt x="99" y="2826"/>
                    <a:pt x="460" y="3989"/>
                    <a:pt x="558" y="5170"/>
                  </a:cubicBezTo>
                  <a:cubicBezTo>
                    <a:pt x="705" y="7055"/>
                    <a:pt x="50" y="7661"/>
                    <a:pt x="50" y="7661"/>
                  </a:cubicBezTo>
                  <a:cubicBezTo>
                    <a:pt x="738" y="7137"/>
                    <a:pt x="902" y="5366"/>
                    <a:pt x="771" y="4006"/>
                  </a:cubicBezTo>
                  <a:cubicBezTo>
                    <a:pt x="689" y="3285"/>
                    <a:pt x="673" y="2580"/>
                    <a:pt x="722" y="1859"/>
                  </a:cubicBezTo>
                  <a:cubicBezTo>
                    <a:pt x="755" y="1482"/>
                    <a:pt x="820" y="1203"/>
                    <a:pt x="919" y="1105"/>
                  </a:cubicBezTo>
                  <a:cubicBezTo>
                    <a:pt x="1197" y="842"/>
                    <a:pt x="1509" y="285"/>
                    <a:pt x="1099" y="56"/>
                  </a:cubicBezTo>
                  <a:cubicBezTo>
                    <a:pt x="1029" y="16"/>
                    <a:pt x="960" y="0"/>
                    <a:pt x="8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1192100" y="1736200"/>
              <a:ext cx="212275" cy="254625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6281" y="1"/>
                  </a:moveTo>
                  <a:cubicBezTo>
                    <a:pt x="6080" y="1"/>
                    <a:pt x="5875" y="23"/>
                    <a:pt x="5671" y="71"/>
                  </a:cubicBezTo>
                  <a:cubicBezTo>
                    <a:pt x="4491" y="333"/>
                    <a:pt x="3737" y="1579"/>
                    <a:pt x="3491" y="2841"/>
                  </a:cubicBezTo>
                  <a:lnTo>
                    <a:pt x="3491" y="2858"/>
                  </a:lnTo>
                  <a:cubicBezTo>
                    <a:pt x="3262" y="4153"/>
                    <a:pt x="3508" y="5365"/>
                    <a:pt x="3459" y="6480"/>
                  </a:cubicBezTo>
                  <a:cubicBezTo>
                    <a:pt x="3508" y="7464"/>
                    <a:pt x="3147" y="8431"/>
                    <a:pt x="2442" y="9135"/>
                  </a:cubicBezTo>
                  <a:cubicBezTo>
                    <a:pt x="1770" y="9742"/>
                    <a:pt x="918" y="10119"/>
                    <a:pt x="0" y="10185"/>
                  </a:cubicBezTo>
                  <a:cubicBezTo>
                    <a:pt x="918" y="10152"/>
                    <a:pt x="1803" y="9808"/>
                    <a:pt x="2508" y="9185"/>
                  </a:cubicBezTo>
                  <a:cubicBezTo>
                    <a:pt x="3245" y="8496"/>
                    <a:pt x="3639" y="7496"/>
                    <a:pt x="3590" y="6480"/>
                  </a:cubicBezTo>
                  <a:cubicBezTo>
                    <a:pt x="3672" y="5365"/>
                    <a:pt x="3426" y="4120"/>
                    <a:pt x="3672" y="2874"/>
                  </a:cubicBezTo>
                  <a:cubicBezTo>
                    <a:pt x="3672" y="2858"/>
                    <a:pt x="3672" y="2858"/>
                    <a:pt x="3672" y="2858"/>
                  </a:cubicBezTo>
                  <a:cubicBezTo>
                    <a:pt x="3901" y="1628"/>
                    <a:pt x="4606" y="464"/>
                    <a:pt x="5704" y="202"/>
                  </a:cubicBezTo>
                  <a:cubicBezTo>
                    <a:pt x="5835" y="169"/>
                    <a:pt x="5966" y="153"/>
                    <a:pt x="6098" y="137"/>
                  </a:cubicBezTo>
                  <a:cubicBezTo>
                    <a:pt x="6125" y="136"/>
                    <a:pt x="6152" y="135"/>
                    <a:pt x="6180" y="135"/>
                  </a:cubicBezTo>
                  <a:cubicBezTo>
                    <a:pt x="6595" y="135"/>
                    <a:pt x="7005" y="252"/>
                    <a:pt x="7343" y="514"/>
                  </a:cubicBezTo>
                  <a:cubicBezTo>
                    <a:pt x="8048" y="1087"/>
                    <a:pt x="7950" y="2317"/>
                    <a:pt x="7540" y="2710"/>
                  </a:cubicBezTo>
                  <a:cubicBezTo>
                    <a:pt x="7474" y="2759"/>
                    <a:pt x="7392" y="2808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2" y="2956"/>
                    <a:pt x="6671" y="2923"/>
                    <a:pt x="6557" y="2858"/>
                  </a:cubicBezTo>
                  <a:cubicBezTo>
                    <a:pt x="6475" y="2808"/>
                    <a:pt x="6409" y="2743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0" y="2664"/>
                    <a:pt x="6437" y="2664"/>
                  </a:cubicBezTo>
                  <a:cubicBezTo>
                    <a:pt x="6563" y="2664"/>
                    <a:pt x="6845" y="2634"/>
                    <a:pt x="6934" y="2382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4" y="1645"/>
                    <a:pt x="6429" y="1638"/>
                    <a:pt x="6376" y="1638"/>
                  </a:cubicBezTo>
                  <a:cubicBezTo>
                    <a:pt x="5990" y="1638"/>
                    <a:pt x="5691" y="2026"/>
                    <a:pt x="5835" y="2415"/>
                  </a:cubicBezTo>
                  <a:cubicBezTo>
                    <a:pt x="5884" y="2595"/>
                    <a:pt x="5999" y="2759"/>
                    <a:pt x="6163" y="2858"/>
                  </a:cubicBezTo>
                  <a:cubicBezTo>
                    <a:pt x="6411" y="3011"/>
                    <a:pt x="6695" y="3090"/>
                    <a:pt x="6976" y="3090"/>
                  </a:cubicBezTo>
                  <a:cubicBezTo>
                    <a:pt x="7235" y="3090"/>
                    <a:pt x="7493" y="3024"/>
                    <a:pt x="7720" y="2890"/>
                  </a:cubicBezTo>
                  <a:cubicBezTo>
                    <a:pt x="7737" y="2874"/>
                    <a:pt x="7753" y="2858"/>
                    <a:pt x="7769" y="2858"/>
                  </a:cubicBezTo>
                  <a:cubicBezTo>
                    <a:pt x="8294" y="2464"/>
                    <a:pt x="8491" y="1776"/>
                    <a:pt x="8245" y="1169"/>
                  </a:cubicBezTo>
                  <a:cubicBezTo>
                    <a:pt x="8017" y="459"/>
                    <a:pt x="7186" y="1"/>
                    <a:pt x="62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1297800" y="1771775"/>
              <a:ext cx="58225" cy="52750"/>
            </a:xfrm>
            <a:custGeom>
              <a:avLst/>
              <a:gdLst/>
              <a:ahLst/>
              <a:cxnLst/>
              <a:rect l="l" t="t" r="r" b="b"/>
              <a:pathLst>
                <a:path w="2329" h="2110" extrusionOk="0">
                  <a:moveTo>
                    <a:pt x="527" y="0"/>
                  </a:moveTo>
                  <a:cubicBezTo>
                    <a:pt x="459" y="0"/>
                    <a:pt x="387" y="8"/>
                    <a:pt x="312" y="25"/>
                  </a:cubicBezTo>
                  <a:cubicBezTo>
                    <a:pt x="427" y="107"/>
                    <a:pt x="460" y="271"/>
                    <a:pt x="362" y="386"/>
                  </a:cubicBezTo>
                  <a:cubicBezTo>
                    <a:pt x="247" y="549"/>
                    <a:pt x="1" y="992"/>
                    <a:pt x="132" y="1435"/>
                  </a:cubicBezTo>
                  <a:cubicBezTo>
                    <a:pt x="165" y="1599"/>
                    <a:pt x="263" y="1746"/>
                    <a:pt x="378" y="1861"/>
                  </a:cubicBezTo>
                  <a:cubicBezTo>
                    <a:pt x="563" y="2046"/>
                    <a:pt x="818" y="2110"/>
                    <a:pt x="1084" y="2110"/>
                  </a:cubicBezTo>
                  <a:cubicBezTo>
                    <a:pt x="1619" y="2110"/>
                    <a:pt x="2197" y="1850"/>
                    <a:pt x="2329" y="1795"/>
                  </a:cubicBezTo>
                  <a:lnTo>
                    <a:pt x="2329" y="1795"/>
                  </a:lnTo>
                  <a:cubicBezTo>
                    <a:pt x="2329" y="1795"/>
                    <a:pt x="2298" y="1799"/>
                    <a:pt x="2247" y="1799"/>
                  </a:cubicBezTo>
                  <a:cubicBezTo>
                    <a:pt x="2083" y="1799"/>
                    <a:pt x="1710" y="1761"/>
                    <a:pt x="1509" y="1435"/>
                  </a:cubicBezTo>
                  <a:cubicBezTo>
                    <a:pt x="1443" y="1336"/>
                    <a:pt x="1411" y="1205"/>
                    <a:pt x="1394" y="1090"/>
                  </a:cubicBezTo>
                  <a:cubicBezTo>
                    <a:pt x="1308" y="389"/>
                    <a:pt x="997" y="0"/>
                    <a:pt x="5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1383050" y="1737050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0"/>
                  </a:moveTo>
                  <a:cubicBezTo>
                    <a:pt x="661" y="0"/>
                    <a:pt x="354" y="27"/>
                    <a:pt x="0" y="86"/>
                  </a:cubicBezTo>
                  <a:cubicBezTo>
                    <a:pt x="410" y="135"/>
                    <a:pt x="771" y="398"/>
                    <a:pt x="935" y="791"/>
                  </a:cubicBezTo>
                  <a:cubicBezTo>
                    <a:pt x="1141" y="1306"/>
                    <a:pt x="1498" y="1952"/>
                    <a:pt x="2261" y="1952"/>
                  </a:cubicBezTo>
                  <a:cubicBezTo>
                    <a:pt x="2470" y="1952"/>
                    <a:pt x="2709" y="1904"/>
                    <a:pt x="2984" y="1791"/>
                  </a:cubicBezTo>
                  <a:cubicBezTo>
                    <a:pt x="2803" y="1725"/>
                    <a:pt x="2689" y="1545"/>
                    <a:pt x="2689" y="1365"/>
                  </a:cubicBezTo>
                  <a:cubicBezTo>
                    <a:pt x="2674" y="1081"/>
                    <a:pt x="2636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1449850" y="1736200"/>
              <a:ext cx="36075" cy="28325"/>
            </a:xfrm>
            <a:custGeom>
              <a:avLst/>
              <a:gdLst/>
              <a:ahLst/>
              <a:cxnLst/>
              <a:rect l="l" t="t" r="r" b="b"/>
              <a:pathLst>
                <a:path w="1443" h="1133" extrusionOk="0">
                  <a:moveTo>
                    <a:pt x="961" y="1"/>
                  </a:moveTo>
                  <a:cubicBezTo>
                    <a:pt x="787" y="1"/>
                    <a:pt x="636" y="142"/>
                    <a:pt x="623" y="333"/>
                  </a:cubicBezTo>
                  <a:cubicBezTo>
                    <a:pt x="623" y="483"/>
                    <a:pt x="753" y="593"/>
                    <a:pt x="893" y="593"/>
                  </a:cubicBezTo>
                  <a:cubicBezTo>
                    <a:pt x="952" y="593"/>
                    <a:pt x="1012" y="574"/>
                    <a:pt x="1066" y="530"/>
                  </a:cubicBezTo>
                  <a:cubicBezTo>
                    <a:pt x="1066" y="530"/>
                    <a:pt x="1180" y="366"/>
                    <a:pt x="1066" y="301"/>
                  </a:cubicBezTo>
                  <a:cubicBezTo>
                    <a:pt x="1034" y="283"/>
                    <a:pt x="1005" y="275"/>
                    <a:pt x="980" y="275"/>
                  </a:cubicBezTo>
                  <a:cubicBezTo>
                    <a:pt x="913" y="275"/>
                    <a:pt x="873" y="332"/>
                    <a:pt x="885" y="415"/>
                  </a:cubicBezTo>
                  <a:cubicBezTo>
                    <a:pt x="896" y="447"/>
                    <a:pt x="881" y="462"/>
                    <a:pt x="857" y="462"/>
                  </a:cubicBezTo>
                  <a:cubicBezTo>
                    <a:pt x="807" y="462"/>
                    <a:pt x="715" y="396"/>
                    <a:pt x="738" y="284"/>
                  </a:cubicBezTo>
                  <a:cubicBezTo>
                    <a:pt x="750" y="153"/>
                    <a:pt x="857" y="65"/>
                    <a:pt x="978" y="65"/>
                  </a:cubicBezTo>
                  <a:cubicBezTo>
                    <a:pt x="1023" y="65"/>
                    <a:pt x="1070" y="77"/>
                    <a:pt x="1115" y="104"/>
                  </a:cubicBezTo>
                  <a:cubicBezTo>
                    <a:pt x="1377" y="268"/>
                    <a:pt x="1295" y="841"/>
                    <a:pt x="721" y="907"/>
                  </a:cubicBezTo>
                  <a:cubicBezTo>
                    <a:pt x="707" y="908"/>
                    <a:pt x="693" y="909"/>
                    <a:pt x="680" y="909"/>
                  </a:cubicBezTo>
                  <a:cubicBezTo>
                    <a:pt x="319" y="909"/>
                    <a:pt x="0" y="514"/>
                    <a:pt x="0" y="514"/>
                  </a:cubicBezTo>
                  <a:lnTo>
                    <a:pt x="0" y="514"/>
                  </a:lnTo>
                  <a:cubicBezTo>
                    <a:pt x="0" y="694"/>
                    <a:pt x="82" y="891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2"/>
                    <a:pt x="1262" y="874"/>
                    <a:pt x="1344" y="661"/>
                  </a:cubicBezTo>
                  <a:cubicBezTo>
                    <a:pt x="1443" y="415"/>
                    <a:pt x="1344" y="137"/>
                    <a:pt x="1115" y="38"/>
                  </a:cubicBezTo>
                  <a:cubicBezTo>
                    <a:pt x="1063" y="13"/>
                    <a:pt x="1011" y="1"/>
                    <a:pt x="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882300" y="1748625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689" y="0"/>
                  </a:moveTo>
                  <a:lnTo>
                    <a:pt x="689" y="0"/>
                  </a:lnTo>
                  <a:cubicBezTo>
                    <a:pt x="689" y="0"/>
                    <a:pt x="66" y="181"/>
                    <a:pt x="213" y="1082"/>
                  </a:cubicBezTo>
                  <a:cubicBezTo>
                    <a:pt x="295" y="1574"/>
                    <a:pt x="557" y="2016"/>
                    <a:pt x="934" y="2361"/>
                  </a:cubicBezTo>
                  <a:cubicBezTo>
                    <a:pt x="1115" y="2574"/>
                    <a:pt x="1311" y="2738"/>
                    <a:pt x="1459" y="2902"/>
                  </a:cubicBezTo>
                  <a:cubicBezTo>
                    <a:pt x="1803" y="3279"/>
                    <a:pt x="2459" y="4131"/>
                    <a:pt x="2131" y="4967"/>
                  </a:cubicBezTo>
                  <a:cubicBezTo>
                    <a:pt x="2049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17" y="8147"/>
                  </a:cubicBezTo>
                  <a:cubicBezTo>
                    <a:pt x="17" y="7999"/>
                    <a:pt x="66" y="6934"/>
                    <a:pt x="1197" y="6147"/>
                  </a:cubicBezTo>
                  <a:cubicBezTo>
                    <a:pt x="2508" y="5229"/>
                    <a:pt x="2787" y="4278"/>
                    <a:pt x="2344" y="2918"/>
                  </a:cubicBezTo>
                  <a:cubicBezTo>
                    <a:pt x="2279" y="2721"/>
                    <a:pt x="2197" y="2541"/>
                    <a:pt x="2098" y="2361"/>
                  </a:cubicBezTo>
                  <a:cubicBezTo>
                    <a:pt x="1475" y="1230"/>
                    <a:pt x="394" y="967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965875" y="1512700"/>
              <a:ext cx="61275" cy="136375"/>
            </a:xfrm>
            <a:custGeom>
              <a:avLst/>
              <a:gdLst/>
              <a:ahLst/>
              <a:cxnLst/>
              <a:rect l="l" t="t" r="r" b="b"/>
              <a:pathLst>
                <a:path w="2451" h="5455" extrusionOk="0">
                  <a:moveTo>
                    <a:pt x="1443" y="1"/>
                  </a:moveTo>
                  <a:cubicBezTo>
                    <a:pt x="1413" y="1"/>
                    <a:pt x="1386" y="5"/>
                    <a:pt x="1361" y="12"/>
                  </a:cubicBezTo>
                  <a:cubicBezTo>
                    <a:pt x="1034" y="111"/>
                    <a:pt x="968" y="373"/>
                    <a:pt x="1132" y="734"/>
                  </a:cubicBezTo>
                  <a:cubicBezTo>
                    <a:pt x="1280" y="1094"/>
                    <a:pt x="1788" y="1143"/>
                    <a:pt x="1657" y="2815"/>
                  </a:cubicBezTo>
                  <a:cubicBezTo>
                    <a:pt x="1525" y="4471"/>
                    <a:pt x="1" y="5454"/>
                    <a:pt x="1" y="5454"/>
                  </a:cubicBezTo>
                  <a:cubicBezTo>
                    <a:pt x="263" y="5421"/>
                    <a:pt x="1837" y="4454"/>
                    <a:pt x="2148" y="2438"/>
                  </a:cubicBezTo>
                  <a:cubicBezTo>
                    <a:pt x="2450" y="565"/>
                    <a:pt x="1792" y="1"/>
                    <a:pt x="1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922050" y="1475400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72" y="0"/>
                  </a:moveTo>
                  <a:cubicBezTo>
                    <a:pt x="1284" y="0"/>
                    <a:pt x="856" y="88"/>
                    <a:pt x="475" y="373"/>
                  </a:cubicBezTo>
                  <a:cubicBezTo>
                    <a:pt x="164" y="652"/>
                    <a:pt x="0" y="1062"/>
                    <a:pt x="33" y="1472"/>
                  </a:cubicBezTo>
                  <a:cubicBezTo>
                    <a:pt x="104" y="1983"/>
                    <a:pt x="619" y="2421"/>
                    <a:pt x="1225" y="2421"/>
                  </a:cubicBezTo>
                  <a:cubicBezTo>
                    <a:pt x="1318" y="2421"/>
                    <a:pt x="1413" y="2411"/>
                    <a:pt x="1508" y="2389"/>
                  </a:cubicBezTo>
                  <a:cubicBezTo>
                    <a:pt x="1606" y="2373"/>
                    <a:pt x="1721" y="2324"/>
                    <a:pt x="1803" y="2275"/>
                  </a:cubicBezTo>
                  <a:lnTo>
                    <a:pt x="1820" y="2275"/>
                  </a:lnTo>
                  <a:lnTo>
                    <a:pt x="1852" y="2258"/>
                  </a:lnTo>
                  <a:cubicBezTo>
                    <a:pt x="2147" y="2111"/>
                    <a:pt x="2311" y="1783"/>
                    <a:pt x="2246" y="1439"/>
                  </a:cubicBezTo>
                  <a:cubicBezTo>
                    <a:pt x="2196" y="1116"/>
                    <a:pt x="1912" y="888"/>
                    <a:pt x="1606" y="888"/>
                  </a:cubicBezTo>
                  <a:cubicBezTo>
                    <a:pt x="1508" y="888"/>
                    <a:pt x="1407" y="911"/>
                    <a:pt x="1311" y="963"/>
                  </a:cubicBezTo>
                  <a:cubicBezTo>
                    <a:pt x="951" y="1160"/>
                    <a:pt x="1049" y="1701"/>
                    <a:pt x="1459" y="1767"/>
                  </a:cubicBezTo>
                  <a:cubicBezTo>
                    <a:pt x="1484" y="1771"/>
                    <a:pt x="1510" y="1774"/>
                    <a:pt x="1535" y="1774"/>
                  </a:cubicBezTo>
                  <a:cubicBezTo>
                    <a:pt x="1766" y="1774"/>
                    <a:pt x="1962" y="1576"/>
                    <a:pt x="1918" y="1324"/>
                  </a:cubicBezTo>
                  <a:cubicBezTo>
                    <a:pt x="1911" y="1285"/>
                    <a:pt x="1938" y="1251"/>
                    <a:pt x="1976" y="1251"/>
                  </a:cubicBezTo>
                  <a:cubicBezTo>
                    <a:pt x="2032" y="1251"/>
                    <a:pt x="2111" y="1329"/>
                    <a:pt x="2131" y="1586"/>
                  </a:cubicBezTo>
                  <a:cubicBezTo>
                    <a:pt x="2147" y="1717"/>
                    <a:pt x="2115" y="1832"/>
                    <a:pt x="2065" y="1947"/>
                  </a:cubicBezTo>
                  <a:cubicBezTo>
                    <a:pt x="1923" y="2161"/>
                    <a:pt x="1693" y="2301"/>
                    <a:pt x="1441" y="2301"/>
                  </a:cubicBezTo>
                  <a:cubicBezTo>
                    <a:pt x="1404" y="2301"/>
                    <a:pt x="1366" y="2297"/>
                    <a:pt x="1328" y="2291"/>
                  </a:cubicBezTo>
                  <a:cubicBezTo>
                    <a:pt x="1317" y="2292"/>
                    <a:pt x="1307" y="2292"/>
                    <a:pt x="1296" y="2292"/>
                  </a:cubicBezTo>
                  <a:cubicBezTo>
                    <a:pt x="608" y="2292"/>
                    <a:pt x="125" y="1249"/>
                    <a:pt x="771" y="603"/>
                  </a:cubicBezTo>
                  <a:cubicBezTo>
                    <a:pt x="1042" y="310"/>
                    <a:pt x="1431" y="184"/>
                    <a:pt x="1847" y="184"/>
                  </a:cubicBezTo>
                  <a:cubicBezTo>
                    <a:pt x="2362" y="184"/>
                    <a:pt x="2918" y="377"/>
                    <a:pt x="3344" y="685"/>
                  </a:cubicBezTo>
                  <a:cubicBezTo>
                    <a:pt x="5081" y="1963"/>
                    <a:pt x="4819" y="4242"/>
                    <a:pt x="4311" y="5405"/>
                  </a:cubicBezTo>
                  <a:cubicBezTo>
                    <a:pt x="4049" y="6077"/>
                    <a:pt x="3590" y="6668"/>
                    <a:pt x="3000" y="7110"/>
                  </a:cubicBezTo>
                  <a:cubicBezTo>
                    <a:pt x="3623" y="6700"/>
                    <a:pt x="4098" y="6110"/>
                    <a:pt x="4409" y="5438"/>
                  </a:cubicBezTo>
                  <a:cubicBezTo>
                    <a:pt x="4950" y="4291"/>
                    <a:pt x="5278" y="1898"/>
                    <a:pt x="3459" y="554"/>
                  </a:cubicBezTo>
                  <a:cubicBezTo>
                    <a:pt x="3098" y="291"/>
                    <a:pt x="2688" y="127"/>
                    <a:pt x="2262" y="62"/>
                  </a:cubicBezTo>
                  <a:cubicBezTo>
                    <a:pt x="2087" y="27"/>
                    <a:pt x="1886" y="0"/>
                    <a:pt x="16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951950" y="1337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1083" y="1"/>
                  </a:moveTo>
                  <a:cubicBezTo>
                    <a:pt x="1" y="2853"/>
                    <a:pt x="1279" y="4377"/>
                    <a:pt x="2541" y="5607"/>
                  </a:cubicBezTo>
                  <a:cubicBezTo>
                    <a:pt x="3803" y="6836"/>
                    <a:pt x="3738" y="8196"/>
                    <a:pt x="3738" y="8196"/>
                  </a:cubicBezTo>
                  <a:cubicBezTo>
                    <a:pt x="4656" y="7279"/>
                    <a:pt x="3590" y="5574"/>
                    <a:pt x="4459" y="4230"/>
                  </a:cubicBezTo>
                  <a:cubicBezTo>
                    <a:pt x="5213" y="3082"/>
                    <a:pt x="4246" y="2558"/>
                    <a:pt x="4246" y="2558"/>
                  </a:cubicBezTo>
                  <a:cubicBezTo>
                    <a:pt x="3836" y="3148"/>
                    <a:pt x="3377" y="3000"/>
                    <a:pt x="3000" y="3738"/>
                  </a:cubicBezTo>
                  <a:cubicBezTo>
                    <a:pt x="2656" y="4443"/>
                    <a:pt x="3263" y="5803"/>
                    <a:pt x="3263" y="5803"/>
                  </a:cubicBezTo>
                  <a:cubicBezTo>
                    <a:pt x="2066" y="4935"/>
                    <a:pt x="2295" y="4148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1" y="2640"/>
                    <a:pt x="2574" y="2492"/>
                    <a:pt x="2640" y="2361"/>
                  </a:cubicBezTo>
                  <a:cubicBezTo>
                    <a:pt x="2640" y="2361"/>
                    <a:pt x="2560" y="2307"/>
                    <a:pt x="2418" y="2307"/>
                  </a:cubicBezTo>
                  <a:cubicBezTo>
                    <a:pt x="2302" y="2307"/>
                    <a:pt x="2143" y="2343"/>
                    <a:pt x="1951" y="2476"/>
                  </a:cubicBezTo>
                  <a:cubicBezTo>
                    <a:pt x="1214" y="2968"/>
                    <a:pt x="1525" y="4066"/>
                    <a:pt x="1525" y="4066"/>
                  </a:cubicBezTo>
                  <a:cubicBezTo>
                    <a:pt x="1001" y="3328"/>
                    <a:pt x="1164" y="2574"/>
                    <a:pt x="1771" y="2050"/>
                  </a:cubicBezTo>
                  <a:cubicBezTo>
                    <a:pt x="2361" y="1525"/>
                    <a:pt x="1787" y="1050"/>
                    <a:pt x="1394" y="837"/>
                  </a:cubicBezTo>
                  <a:cubicBezTo>
                    <a:pt x="1017" y="624"/>
                    <a:pt x="1083" y="1"/>
                    <a:pt x="10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91725" y="131220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59" y="1"/>
                  </a:moveTo>
                  <a:cubicBezTo>
                    <a:pt x="459" y="1"/>
                    <a:pt x="0" y="2000"/>
                    <a:pt x="3033" y="4508"/>
                  </a:cubicBezTo>
                  <a:cubicBezTo>
                    <a:pt x="3033" y="4508"/>
                    <a:pt x="2475" y="3836"/>
                    <a:pt x="2721" y="3082"/>
                  </a:cubicBezTo>
                  <a:cubicBezTo>
                    <a:pt x="2983" y="2328"/>
                    <a:pt x="2688" y="2050"/>
                    <a:pt x="2442" y="1804"/>
                  </a:cubicBezTo>
                  <a:cubicBezTo>
                    <a:pt x="2295" y="1640"/>
                    <a:pt x="2295" y="1410"/>
                    <a:pt x="2426" y="1246"/>
                  </a:cubicBezTo>
                  <a:cubicBezTo>
                    <a:pt x="2426" y="1246"/>
                    <a:pt x="2388" y="1239"/>
                    <a:pt x="2332" y="1239"/>
                  </a:cubicBezTo>
                  <a:cubicBezTo>
                    <a:pt x="2170" y="1239"/>
                    <a:pt x="1861" y="1303"/>
                    <a:pt x="1934" y="1804"/>
                  </a:cubicBezTo>
                  <a:cubicBezTo>
                    <a:pt x="2033" y="2492"/>
                    <a:pt x="2082" y="2607"/>
                    <a:pt x="1852" y="2623"/>
                  </a:cubicBezTo>
                  <a:cubicBezTo>
                    <a:pt x="1847" y="2624"/>
                    <a:pt x="1843" y="2624"/>
                    <a:pt x="1838" y="2624"/>
                  </a:cubicBezTo>
                  <a:cubicBezTo>
                    <a:pt x="1642" y="2624"/>
                    <a:pt x="1706" y="2291"/>
                    <a:pt x="1754" y="2099"/>
                  </a:cubicBezTo>
                  <a:cubicBezTo>
                    <a:pt x="1820" y="1918"/>
                    <a:pt x="2065" y="1082"/>
                    <a:pt x="1410" y="820"/>
                  </a:cubicBezTo>
                  <a:cubicBezTo>
                    <a:pt x="754" y="542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1028175" y="1526525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722" y="0"/>
                  </a:moveTo>
                  <a:lnTo>
                    <a:pt x="1722" y="0"/>
                  </a:lnTo>
                  <a:cubicBezTo>
                    <a:pt x="771" y="508"/>
                    <a:pt x="1050" y="1197"/>
                    <a:pt x="951" y="2492"/>
                  </a:cubicBezTo>
                  <a:cubicBezTo>
                    <a:pt x="853" y="3770"/>
                    <a:pt x="0" y="4278"/>
                    <a:pt x="0" y="4278"/>
                  </a:cubicBezTo>
                  <a:cubicBezTo>
                    <a:pt x="3590" y="2443"/>
                    <a:pt x="2279" y="771"/>
                    <a:pt x="1935" y="525"/>
                  </a:cubicBezTo>
                  <a:cubicBezTo>
                    <a:pt x="1590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1030225" y="1592150"/>
              <a:ext cx="196725" cy="144825"/>
            </a:xfrm>
            <a:custGeom>
              <a:avLst/>
              <a:gdLst/>
              <a:ahLst/>
              <a:cxnLst/>
              <a:rect l="l" t="t" r="r" b="b"/>
              <a:pathLst>
                <a:path w="7869" h="5793" extrusionOk="0">
                  <a:moveTo>
                    <a:pt x="3230" y="1"/>
                  </a:moveTo>
                  <a:cubicBezTo>
                    <a:pt x="2847" y="1"/>
                    <a:pt x="2428" y="332"/>
                    <a:pt x="2017" y="949"/>
                  </a:cubicBezTo>
                  <a:cubicBezTo>
                    <a:pt x="1459" y="1801"/>
                    <a:pt x="0" y="1932"/>
                    <a:pt x="0" y="1932"/>
                  </a:cubicBezTo>
                  <a:cubicBezTo>
                    <a:pt x="2394" y="1981"/>
                    <a:pt x="3033" y="2604"/>
                    <a:pt x="3672" y="3358"/>
                  </a:cubicBezTo>
                  <a:cubicBezTo>
                    <a:pt x="4311" y="4112"/>
                    <a:pt x="4492" y="5325"/>
                    <a:pt x="6000" y="5702"/>
                  </a:cubicBezTo>
                  <a:cubicBezTo>
                    <a:pt x="6257" y="5766"/>
                    <a:pt x="6480" y="5793"/>
                    <a:pt x="6674" y="5793"/>
                  </a:cubicBezTo>
                  <a:cubicBezTo>
                    <a:pt x="7620" y="5793"/>
                    <a:pt x="7868" y="5161"/>
                    <a:pt x="7868" y="5161"/>
                  </a:cubicBezTo>
                  <a:lnTo>
                    <a:pt x="7868" y="5161"/>
                  </a:lnTo>
                  <a:cubicBezTo>
                    <a:pt x="7782" y="5219"/>
                    <a:pt x="7702" y="5248"/>
                    <a:pt x="7631" y="5248"/>
                  </a:cubicBezTo>
                  <a:cubicBezTo>
                    <a:pt x="7380" y="5248"/>
                    <a:pt x="7236" y="4883"/>
                    <a:pt x="7262" y="4128"/>
                  </a:cubicBezTo>
                  <a:cubicBezTo>
                    <a:pt x="7278" y="3161"/>
                    <a:pt x="6393" y="2883"/>
                    <a:pt x="5278" y="2719"/>
                  </a:cubicBezTo>
                  <a:cubicBezTo>
                    <a:pt x="4164" y="2538"/>
                    <a:pt x="3230" y="2473"/>
                    <a:pt x="3131" y="2096"/>
                  </a:cubicBezTo>
                  <a:cubicBezTo>
                    <a:pt x="3016" y="1735"/>
                    <a:pt x="3508" y="1588"/>
                    <a:pt x="4197" y="1391"/>
                  </a:cubicBezTo>
                  <a:cubicBezTo>
                    <a:pt x="4869" y="1178"/>
                    <a:pt x="4574" y="539"/>
                    <a:pt x="4574" y="539"/>
                  </a:cubicBezTo>
                  <a:lnTo>
                    <a:pt x="4574" y="539"/>
                  </a:lnTo>
                  <a:cubicBezTo>
                    <a:pt x="4515" y="585"/>
                    <a:pt x="4458" y="606"/>
                    <a:pt x="4398" y="606"/>
                  </a:cubicBezTo>
                  <a:cubicBezTo>
                    <a:pt x="4205" y="606"/>
                    <a:pt x="3985" y="391"/>
                    <a:pt x="3623" y="129"/>
                  </a:cubicBezTo>
                  <a:cubicBezTo>
                    <a:pt x="3498" y="43"/>
                    <a:pt x="3366" y="1"/>
                    <a:pt x="32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34750" y="1651850"/>
              <a:ext cx="192200" cy="157025"/>
            </a:xfrm>
            <a:custGeom>
              <a:avLst/>
              <a:gdLst/>
              <a:ahLst/>
              <a:cxnLst/>
              <a:rect l="l" t="t" r="r" b="b"/>
              <a:pathLst>
                <a:path w="7688" h="6281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68"/>
                  </a:cubicBezTo>
                  <a:lnTo>
                    <a:pt x="246" y="6084"/>
                  </a:lnTo>
                  <a:lnTo>
                    <a:pt x="263" y="6232"/>
                  </a:lnTo>
                  <a:lnTo>
                    <a:pt x="279" y="6281"/>
                  </a:lnTo>
                  <a:lnTo>
                    <a:pt x="279" y="6232"/>
                  </a:lnTo>
                  <a:cubicBezTo>
                    <a:pt x="263" y="6084"/>
                    <a:pt x="246" y="5937"/>
                    <a:pt x="246" y="5789"/>
                  </a:cubicBezTo>
                  <a:cubicBezTo>
                    <a:pt x="246" y="4920"/>
                    <a:pt x="410" y="4052"/>
                    <a:pt x="738" y="3248"/>
                  </a:cubicBezTo>
                  <a:cubicBezTo>
                    <a:pt x="1148" y="2249"/>
                    <a:pt x="1869" y="1413"/>
                    <a:pt x="2820" y="872"/>
                  </a:cubicBezTo>
                  <a:cubicBezTo>
                    <a:pt x="3366" y="567"/>
                    <a:pt x="4078" y="321"/>
                    <a:pt x="4783" y="321"/>
                  </a:cubicBezTo>
                  <a:cubicBezTo>
                    <a:pt x="5369" y="321"/>
                    <a:pt x="5950" y="491"/>
                    <a:pt x="6426" y="937"/>
                  </a:cubicBezTo>
                  <a:cubicBezTo>
                    <a:pt x="7491" y="1855"/>
                    <a:pt x="7147" y="3773"/>
                    <a:pt x="5950" y="4068"/>
                  </a:cubicBezTo>
                  <a:cubicBezTo>
                    <a:pt x="5820" y="4102"/>
                    <a:pt x="5686" y="4119"/>
                    <a:pt x="5552" y="4119"/>
                  </a:cubicBezTo>
                  <a:cubicBezTo>
                    <a:pt x="5113" y="4119"/>
                    <a:pt x="4681" y="3940"/>
                    <a:pt x="4442" y="3625"/>
                  </a:cubicBezTo>
                  <a:cubicBezTo>
                    <a:pt x="4164" y="3216"/>
                    <a:pt x="4147" y="2675"/>
                    <a:pt x="4410" y="2265"/>
                  </a:cubicBezTo>
                  <a:cubicBezTo>
                    <a:pt x="4599" y="1986"/>
                    <a:pt x="4910" y="1829"/>
                    <a:pt x="5229" y="1829"/>
                  </a:cubicBezTo>
                  <a:cubicBezTo>
                    <a:pt x="5378" y="1829"/>
                    <a:pt x="5530" y="1864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52" y="2528"/>
                    <a:pt x="5867" y="2528"/>
                  </a:cubicBezTo>
                  <a:cubicBezTo>
                    <a:pt x="5862" y="2528"/>
                    <a:pt x="5857" y="2528"/>
                    <a:pt x="5852" y="2527"/>
                  </a:cubicBezTo>
                  <a:cubicBezTo>
                    <a:pt x="5770" y="2527"/>
                    <a:pt x="5786" y="2380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5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85"/>
                    <a:pt x="5770" y="1921"/>
                  </a:cubicBezTo>
                  <a:cubicBezTo>
                    <a:pt x="5598" y="1814"/>
                    <a:pt x="5407" y="1763"/>
                    <a:pt x="5218" y="1763"/>
                  </a:cubicBezTo>
                  <a:cubicBezTo>
                    <a:pt x="4883" y="1763"/>
                    <a:pt x="4553" y="1923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82" y="4264"/>
                    <a:pt x="5571" y="4264"/>
                  </a:cubicBezTo>
                  <a:cubicBezTo>
                    <a:pt x="5708" y="4264"/>
                    <a:pt x="5847" y="4248"/>
                    <a:pt x="5983" y="4215"/>
                  </a:cubicBezTo>
                  <a:cubicBezTo>
                    <a:pt x="7327" y="3888"/>
                    <a:pt x="7688" y="1806"/>
                    <a:pt x="6557" y="823"/>
                  </a:cubicBezTo>
                  <a:cubicBezTo>
                    <a:pt x="6409" y="675"/>
                    <a:pt x="6245" y="560"/>
                    <a:pt x="6081" y="478"/>
                  </a:cubicBezTo>
                  <a:cubicBezTo>
                    <a:pt x="5590" y="183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44575" y="1699800"/>
              <a:ext cx="75900" cy="81625"/>
            </a:xfrm>
            <a:custGeom>
              <a:avLst/>
              <a:gdLst/>
              <a:ahLst/>
              <a:cxnLst/>
              <a:rect l="l" t="t" r="r" b="b"/>
              <a:pathLst>
                <a:path w="3036" h="3265" extrusionOk="0">
                  <a:moveTo>
                    <a:pt x="2316" y="0"/>
                  </a:moveTo>
                  <a:cubicBezTo>
                    <a:pt x="2118" y="0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66"/>
                    <a:pt x="1951" y="970"/>
                  </a:cubicBezTo>
                  <a:cubicBezTo>
                    <a:pt x="3035" y="781"/>
                    <a:pt x="2975" y="0"/>
                    <a:pt x="23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42525" y="1693300"/>
              <a:ext cx="129925" cy="112950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cubicBezTo>
                    <a:pt x="3033" y="1"/>
                    <a:pt x="3344" y="705"/>
                    <a:pt x="3000" y="1787"/>
                  </a:cubicBezTo>
                  <a:cubicBezTo>
                    <a:pt x="2672" y="2853"/>
                    <a:pt x="1836" y="3066"/>
                    <a:pt x="1197" y="3131"/>
                  </a:cubicBezTo>
                  <a:cubicBezTo>
                    <a:pt x="574" y="3197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7"/>
                    <a:pt x="3131" y="2672"/>
                  </a:cubicBezTo>
                  <a:cubicBezTo>
                    <a:pt x="3115" y="2382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3"/>
                  </a:cubicBezTo>
                  <a:cubicBezTo>
                    <a:pt x="3344" y="1853"/>
                    <a:pt x="3347" y="1852"/>
                    <a:pt x="3353" y="1852"/>
                  </a:cubicBezTo>
                  <a:cubicBezTo>
                    <a:pt x="3396" y="1852"/>
                    <a:pt x="3571" y="1878"/>
                    <a:pt x="3557" y="2295"/>
                  </a:cubicBezTo>
                  <a:cubicBezTo>
                    <a:pt x="3557" y="2754"/>
                    <a:pt x="3524" y="3049"/>
                    <a:pt x="4147" y="3246"/>
                  </a:cubicBezTo>
                  <a:cubicBezTo>
                    <a:pt x="4491" y="3328"/>
                    <a:pt x="4803" y="3492"/>
                    <a:pt x="5065" y="3721"/>
                  </a:cubicBezTo>
                  <a:cubicBezTo>
                    <a:pt x="4950" y="3525"/>
                    <a:pt x="4934" y="3279"/>
                    <a:pt x="5000" y="3049"/>
                  </a:cubicBezTo>
                  <a:cubicBezTo>
                    <a:pt x="5114" y="2705"/>
                    <a:pt x="5196" y="2099"/>
                    <a:pt x="4639" y="1705"/>
                  </a:cubicBezTo>
                  <a:cubicBezTo>
                    <a:pt x="4065" y="1312"/>
                    <a:pt x="3524" y="1082"/>
                    <a:pt x="3393" y="689"/>
                  </a:cubicBezTo>
                  <a:cubicBezTo>
                    <a:pt x="3311" y="443"/>
                    <a:pt x="3180" y="214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120375" y="1769525"/>
              <a:ext cx="32000" cy="49600"/>
            </a:xfrm>
            <a:custGeom>
              <a:avLst/>
              <a:gdLst/>
              <a:ahLst/>
              <a:cxnLst/>
              <a:rect l="l" t="t" r="r" b="b"/>
              <a:pathLst>
                <a:path w="1280" h="1984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cubicBezTo>
                    <a:pt x="345" y="197"/>
                    <a:pt x="328" y="377"/>
                    <a:pt x="279" y="558"/>
                  </a:cubicBezTo>
                  <a:cubicBezTo>
                    <a:pt x="181" y="836"/>
                    <a:pt x="1" y="1230"/>
                    <a:pt x="459" y="1525"/>
                  </a:cubicBezTo>
                  <a:cubicBezTo>
                    <a:pt x="476" y="1541"/>
                    <a:pt x="476" y="1541"/>
                    <a:pt x="492" y="1557"/>
                  </a:cubicBezTo>
                  <a:cubicBezTo>
                    <a:pt x="1017" y="1852"/>
                    <a:pt x="1017" y="1984"/>
                    <a:pt x="1017" y="1984"/>
                  </a:cubicBezTo>
                  <a:cubicBezTo>
                    <a:pt x="1017" y="1984"/>
                    <a:pt x="1050" y="1754"/>
                    <a:pt x="1099" y="1525"/>
                  </a:cubicBezTo>
                  <a:cubicBezTo>
                    <a:pt x="1115" y="1443"/>
                    <a:pt x="1148" y="1361"/>
                    <a:pt x="1164" y="1295"/>
                  </a:cubicBezTo>
                  <a:cubicBezTo>
                    <a:pt x="1279" y="918"/>
                    <a:pt x="1115" y="525"/>
                    <a:pt x="771" y="344"/>
                  </a:cubicBezTo>
                  <a:cubicBezTo>
                    <a:pt x="349" y="95"/>
                    <a:pt x="329" y="8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21200" y="1554100"/>
              <a:ext cx="173775" cy="121750"/>
            </a:xfrm>
            <a:custGeom>
              <a:avLst/>
              <a:gdLst/>
              <a:ahLst/>
              <a:cxnLst/>
              <a:rect l="l" t="t" r="r" b="b"/>
              <a:pathLst>
                <a:path w="6951" h="4870" extrusionOk="0">
                  <a:moveTo>
                    <a:pt x="1981" y="1"/>
                  </a:moveTo>
                  <a:cubicBezTo>
                    <a:pt x="1091" y="1"/>
                    <a:pt x="603" y="830"/>
                    <a:pt x="722" y="1372"/>
                  </a:cubicBezTo>
                  <a:cubicBezTo>
                    <a:pt x="851" y="1975"/>
                    <a:pt x="1419" y="2012"/>
                    <a:pt x="1559" y="2012"/>
                  </a:cubicBezTo>
                  <a:cubicBezTo>
                    <a:pt x="1579" y="2012"/>
                    <a:pt x="1590" y="2012"/>
                    <a:pt x="1590" y="2012"/>
                  </a:cubicBezTo>
                  <a:cubicBezTo>
                    <a:pt x="1312" y="1913"/>
                    <a:pt x="1197" y="1602"/>
                    <a:pt x="1328" y="1340"/>
                  </a:cubicBezTo>
                  <a:cubicBezTo>
                    <a:pt x="1371" y="1276"/>
                    <a:pt x="1415" y="1251"/>
                    <a:pt x="1462" y="1251"/>
                  </a:cubicBezTo>
                  <a:cubicBezTo>
                    <a:pt x="1560" y="1251"/>
                    <a:pt x="1671" y="1355"/>
                    <a:pt x="1803" y="1421"/>
                  </a:cubicBezTo>
                  <a:cubicBezTo>
                    <a:pt x="1844" y="1440"/>
                    <a:pt x="1883" y="1449"/>
                    <a:pt x="1918" y="1449"/>
                  </a:cubicBezTo>
                  <a:cubicBezTo>
                    <a:pt x="2069" y="1449"/>
                    <a:pt x="2173" y="1296"/>
                    <a:pt x="2213" y="1110"/>
                  </a:cubicBezTo>
                  <a:cubicBezTo>
                    <a:pt x="2253" y="969"/>
                    <a:pt x="2362" y="828"/>
                    <a:pt x="2550" y="828"/>
                  </a:cubicBezTo>
                  <a:cubicBezTo>
                    <a:pt x="2668" y="828"/>
                    <a:pt x="2817" y="883"/>
                    <a:pt x="3000" y="1028"/>
                  </a:cubicBezTo>
                  <a:cubicBezTo>
                    <a:pt x="3492" y="1405"/>
                    <a:pt x="3180" y="2159"/>
                    <a:pt x="3180" y="2159"/>
                  </a:cubicBezTo>
                  <a:cubicBezTo>
                    <a:pt x="3180" y="2159"/>
                    <a:pt x="3180" y="1536"/>
                    <a:pt x="2754" y="1487"/>
                  </a:cubicBezTo>
                  <a:cubicBezTo>
                    <a:pt x="2707" y="1474"/>
                    <a:pt x="2659" y="1467"/>
                    <a:pt x="2613" y="1467"/>
                  </a:cubicBezTo>
                  <a:cubicBezTo>
                    <a:pt x="2435" y="1467"/>
                    <a:pt x="2275" y="1564"/>
                    <a:pt x="2197" y="1733"/>
                  </a:cubicBezTo>
                  <a:cubicBezTo>
                    <a:pt x="2459" y="1733"/>
                    <a:pt x="2492" y="2110"/>
                    <a:pt x="2344" y="2307"/>
                  </a:cubicBezTo>
                  <a:cubicBezTo>
                    <a:pt x="2180" y="2520"/>
                    <a:pt x="2230" y="2651"/>
                    <a:pt x="2377" y="2749"/>
                  </a:cubicBezTo>
                  <a:cubicBezTo>
                    <a:pt x="2508" y="2831"/>
                    <a:pt x="2721" y="2815"/>
                    <a:pt x="2541" y="3192"/>
                  </a:cubicBezTo>
                  <a:cubicBezTo>
                    <a:pt x="2377" y="3569"/>
                    <a:pt x="1656" y="3569"/>
                    <a:pt x="1656" y="3569"/>
                  </a:cubicBezTo>
                  <a:cubicBezTo>
                    <a:pt x="1803" y="3356"/>
                    <a:pt x="1771" y="3061"/>
                    <a:pt x="1574" y="2897"/>
                  </a:cubicBezTo>
                  <a:cubicBezTo>
                    <a:pt x="1574" y="3077"/>
                    <a:pt x="1459" y="3225"/>
                    <a:pt x="1295" y="3274"/>
                  </a:cubicBezTo>
                  <a:cubicBezTo>
                    <a:pt x="1017" y="3356"/>
                    <a:pt x="1017" y="3274"/>
                    <a:pt x="754" y="3503"/>
                  </a:cubicBezTo>
                  <a:cubicBezTo>
                    <a:pt x="618" y="3614"/>
                    <a:pt x="420" y="3641"/>
                    <a:pt x="260" y="3641"/>
                  </a:cubicBezTo>
                  <a:cubicBezTo>
                    <a:pt x="114" y="3641"/>
                    <a:pt x="0" y="3618"/>
                    <a:pt x="0" y="3618"/>
                  </a:cubicBezTo>
                  <a:lnTo>
                    <a:pt x="0" y="3618"/>
                  </a:lnTo>
                  <a:cubicBezTo>
                    <a:pt x="181" y="3716"/>
                    <a:pt x="394" y="3765"/>
                    <a:pt x="590" y="3782"/>
                  </a:cubicBezTo>
                  <a:cubicBezTo>
                    <a:pt x="1033" y="3815"/>
                    <a:pt x="1476" y="3897"/>
                    <a:pt x="1902" y="3995"/>
                  </a:cubicBezTo>
                  <a:cubicBezTo>
                    <a:pt x="3082" y="4356"/>
                    <a:pt x="3803" y="4847"/>
                    <a:pt x="4705" y="4864"/>
                  </a:cubicBezTo>
                  <a:cubicBezTo>
                    <a:pt x="4755" y="4867"/>
                    <a:pt x="4805" y="4869"/>
                    <a:pt x="4855" y="4869"/>
                  </a:cubicBezTo>
                  <a:cubicBezTo>
                    <a:pt x="5250" y="4869"/>
                    <a:pt x="5651" y="4758"/>
                    <a:pt x="6000" y="4569"/>
                  </a:cubicBezTo>
                  <a:cubicBezTo>
                    <a:pt x="6737" y="4077"/>
                    <a:pt x="6950" y="3093"/>
                    <a:pt x="6458" y="2339"/>
                  </a:cubicBezTo>
                  <a:cubicBezTo>
                    <a:pt x="6236" y="2009"/>
                    <a:pt x="5876" y="1858"/>
                    <a:pt x="5538" y="1858"/>
                  </a:cubicBezTo>
                  <a:cubicBezTo>
                    <a:pt x="5204" y="1858"/>
                    <a:pt x="4892" y="2005"/>
                    <a:pt x="4754" y="2274"/>
                  </a:cubicBezTo>
                  <a:cubicBezTo>
                    <a:pt x="4492" y="2618"/>
                    <a:pt x="4541" y="3077"/>
                    <a:pt x="4836" y="3372"/>
                  </a:cubicBezTo>
                  <a:cubicBezTo>
                    <a:pt x="4852" y="3388"/>
                    <a:pt x="4885" y="3405"/>
                    <a:pt x="4901" y="3421"/>
                  </a:cubicBezTo>
                  <a:lnTo>
                    <a:pt x="4934" y="3438"/>
                  </a:lnTo>
                  <a:cubicBezTo>
                    <a:pt x="5037" y="3497"/>
                    <a:pt x="5165" y="3528"/>
                    <a:pt x="5289" y="3528"/>
                  </a:cubicBezTo>
                  <a:cubicBezTo>
                    <a:pt x="5542" y="3528"/>
                    <a:pt x="5781" y="3401"/>
                    <a:pt x="5770" y="3126"/>
                  </a:cubicBezTo>
                  <a:cubicBezTo>
                    <a:pt x="5784" y="2929"/>
                    <a:pt x="5623" y="2845"/>
                    <a:pt x="5445" y="2845"/>
                  </a:cubicBezTo>
                  <a:cubicBezTo>
                    <a:pt x="5194" y="2845"/>
                    <a:pt x="4908" y="3014"/>
                    <a:pt x="5032" y="3274"/>
                  </a:cubicBezTo>
                  <a:cubicBezTo>
                    <a:pt x="5032" y="3296"/>
                    <a:pt x="5029" y="3319"/>
                    <a:pt x="5004" y="3319"/>
                  </a:cubicBezTo>
                  <a:cubicBezTo>
                    <a:pt x="4975" y="3319"/>
                    <a:pt x="4917" y="3289"/>
                    <a:pt x="4803" y="3192"/>
                  </a:cubicBezTo>
                  <a:cubicBezTo>
                    <a:pt x="4688" y="3093"/>
                    <a:pt x="4623" y="2946"/>
                    <a:pt x="4623" y="2782"/>
                  </a:cubicBezTo>
                  <a:cubicBezTo>
                    <a:pt x="4623" y="2618"/>
                    <a:pt x="4688" y="2438"/>
                    <a:pt x="4803" y="2307"/>
                  </a:cubicBezTo>
                  <a:cubicBezTo>
                    <a:pt x="4937" y="2070"/>
                    <a:pt x="5208" y="1943"/>
                    <a:pt x="5497" y="1943"/>
                  </a:cubicBezTo>
                  <a:cubicBezTo>
                    <a:pt x="5808" y="1943"/>
                    <a:pt x="6140" y="2090"/>
                    <a:pt x="6344" y="2405"/>
                  </a:cubicBezTo>
                  <a:cubicBezTo>
                    <a:pt x="6344" y="2405"/>
                    <a:pt x="6360" y="2421"/>
                    <a:pt x="6377" y="2421"/>
                  </a:cubicBezTo>
                  <a:cubicBezTo>
                    <a:pt x="6590" y="2848"/>
                    <a:pt x="6573" y="3339"/>
                    <a:pt x="6327" y="3749"/>
                  </a:cubicBezTo>
                  <a:cubicBezTo>
                    <a:pt x="6048" y="4240"/>
                    <a:pt x="5411" y="4587"/>
                    <a:pt x="4583" y="4587"/>
                  </a:cubicBezTo>
                  <a:cubicBezTo>
                    <a:pt x="4195" y="4587"/>
                    <a:pt x="3766" y="4511"/>
                    <a:pt x="3311" y="4339"/>
                  </a:cubicBezTo>
                  <a:cubicBezTo>
                    <a:pt x="3262" y="4323"/>
                    <a:pt x="3033" y="4257"/>
                    <a:pt x="2885" y="4175"/>
                  </a:cubicBezTo>
                  <a:cubicBezTo>
                    <a:pt x="2475" y="3962"/>
                    <a:pt x="2033" y="3815"/>
                    <a:pt x="1574" y="3733"/>
                  </a:cubicBezTo>
                  <a:cubicBezTo>
                    <a:pt x="1738" y="3716"/>
                    <a:pt x="1934" y="3683"/>
                    <a:pt x="2148" y="3651"/>
                  </a:cubicBezTo>
                  <a:cubicBezTo>
                    <a:pt x="3885" y="3306"/>
                    <a:pt x="4147" y="831"/>
                    <a:pt x="2688" y="159"/>
                  </a:cubicBezTo>
                  <a:cubicBezTo>
                    <a:pt x="2432" y="48"/>
                    <a:pt x="2195" y="1"/>
                    <a:pt x="19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206025" y="16195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885" y="803"/>
                    <a:pt x="3541" y="1574"/>
                    <a:pt x="2902" y="2049"/>
                  </a:cubicBezTo>
                  <a:cubicBezTo>
                    <a:pt x="2488" y="2366"/>
                    <a:pt x="1989" y="2467"/>
                    <a:pt x="1523" y="2467"/>
                  </a:cubicBezTo>
                  <a:cubicBezTo>
                    <a:pt x="713" y="2467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28" y="2869"/>
                    <a:pt x="1836" y="2639"/>
                    <a:pt x="2213" y="3049"/>
                  </a:cubicBezTo>
                  <a:cubicBezTo>
                    <a:pt x="2389" y="3232"/>
                    <a:pt x="2565" y="3287"/>
                    <a:pt x="2722" y="3287"/>
                  </a:cubicBezTo>
                  <a:cubicBezTo>
                    <a:pt x="2902" y="3287"/>
                    <a:pt x="3059" y="3215"/>
                    <a:pt x="3164" y="3180"/>
                  </a:cubicBezTo>
                  <a:cubicBezTo>
                    <a:pt x="3191" y="3173"/>
                    <a:pt x="3217" y="3170"/>
                    <a:pt x="3244" y="3170"/>
                  </a:cubicBezTo>
                  <a:cubicBezTo>
                    <a:pt x="3346" y="3170"/>
                    <a:pt x="3439" y="3220"/>
                    <a:pt x="3492" y="3311"/>
                  </a:cubicBezTo>
                  <a:cubicBezTo>
                    <a:pt x="3524" y="3098"/>
                    <a:pt x="3475" y="2901"/>
                    <a:pt x="3344" y="2721"/>
                  </a:cubicBezTo>
                  <a:cubicBezTo>
                    <a:pt x="3164" y="2524"/>
                    <a:pt x="2770" y="2508"/>
                    <a:pt x="2705" y="2508"/>
                  </a:cubicBezTo>
                  <a:cubicBezTo>
                    <a:pt x="3262" y="2475"/>
                    <a:pt x="3770" y="2180"/>
                    <a:pt x="4098" y="1721"/>
                  </a:cubicBezTo>
                  <a:cubicBezTo>
                    <a:pt x="4655" y="934"/>
                    <a:pt x="3803" y="0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057275" y="1434125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1809" y="1"/>
                  </a:moveTo>
                  <a:cubicBezTo>
                    <a:pt x="1386" y="1"/>
                    <a:pt x="976" y="150"/>
                    <a:pt x="705" y="451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10"/>
                    <a:pt x="1291" y="2438"/>
                    <a:pt x="1426" y="2438"/>
                  </a:cubicBezTo>
                  <a:cubicBezTo>
                    <a:pt x="1562" y="2438"/>
                    <a:pt x="1697" y="2410"/>
                    <a:pt x="1820" y="2352"/>
                  </a:cubicBezTo>
                  <a:lnTo>
                    <a:pt x="1869" y="2336"/>
                  </a:lnTo>
                  <a:lnTo>
                    <a:pt x="1902" y="2303"/>
                  </a:lnTo>
                  <a:lnTo>
                    <a:pt x="1951" y="2270"/>
                  </a:lnTo>
                  <a:cubicBezTo>
                    <a:pt x="1967" y="2254"/>
                    <a:pt x="1984" y="2237"/>
                    <a:pt x="2000" y="2221"/>
                  </a:cubicBezTo>
                  <a:lnTo>
                    <a:pt x="2066" y="2155"/>
                  </a:lnTo>
                  <a:cubicBezTo>
                    <a:pt x="2229" y="1975"/>
                    <a:pt x="2311" y="1746"/>
                    <a:pt x="2279" y="1500"/>
                  </a:cubicBezTo>
                  <a:cubicBezTo>
                    <a:pt x="2236" y="1168"/>
                    <a:pt x="2025" y="1025"/>
                    <a:pt x="1829" y="1025"/>
                  </a:cubicBezTo>
                  <a:cubicBezTo>
                    <a:pt x="1725" y="1025"/>
                    <a:pt x="1626" y="1065"/>
                    <a:pt x="1557" y="1139"/>
                  </a:cubicBezTo>
                  <a:cubicBezTo>
                    <a:pt x="1394" y="1303"/>
                    <a:pt x="1443" y="1582"/>
                    <a:pt x="1639" y="1696"/>
                  </a:cubicBezTo>
                  <a:cubicBezTo>
                    <a:pt x="1716" y="1731"/>
                    <a:pt x="1785" y="1740"/>
                    <a:pt x="1845" y="1740"/>
                  </a:cubicBezTo>
                  <a:cubicBezTo>
                    <a:pt x="1924" y="1740"/>
                    <a:pt x="1988" y="1724"/>
                    <a:pt x="2033" y="1724"/>
                  </a:cubicBezTo>
                  <a:cubicBezTo>
                    <a:pt x="2086" y="1724"/>
                    <a:pt x="2115" y="1746"/>
                    <a:pt x="2115" y="1844"/>
                  </a:cubicBezTo>
                  <a:cubicBezTo>
                    <a:pt x="2082" y="2041"/>
                    <a:pt x="1967" y="2205"/>
                    <a:pt x="1787" y="2303"/>
                  </a:cubicBezTo>
                  <a:cubicBezTo>
                    <a:pt x="1680" y="2349"/>
                    <a:pt x="1563" y="2373"/>
                    <a:pt x="1445" y="2373"/>
                  </a:cubicBezTo>
                  <a:cubicBezTo>
                    <a:pt x="1309" y="2373"/>
                    <a:pt x="1172" y="2340"/>
                    <a:pt x="1049" y="2270"/>
                  </a:cubicBezTo>
                  <a:cubicBezTo>
                    <a:pt x="508" y="2057"/>
                    <a:pt x="148" y="1106"/>
                    <a:pt x="787" y="565"/>
                  </a:cubicBezTo>
                  <a:cubicBezTo>
                    <a:pt x="1033" y="320"/>
                    <a:pt x="1377" y="172"/>
                    <a:pt x="1721" y="172"/>
                  </a:cubicBezTo>
                  <a:cubicBezTo>
                    <a:pt x="2475" y="205"/>
                    <a:pt x="3295" y="762"/>
                    <a:pt x="3426" y="2221"/>
                  </a:cubicBezTo>
                  <a:cubicBezTo>
                    <a:pt x="3475" y="2778"/>
                    <a:pt x="3426" y="3319"/>
                    <a:pt x="3262" y="3860"/>
                  </a:cubicBezTo>
                  <a:cubicBezTo>
                    <a:pt x="3147" y="4319"/>
                    <a:pt x="2934" y="4745"/>
                    <a:pt x="2672" y="5139"/>
                  </a:cubicBezTo>
                  <a:cubicBezTo>
                    <a:pt x="2262" y="5630"/>
                    <a:pt x="1754" y="6024"/>
                    <a:pt x="1180" y="6286"/>
                  </a:cubicBezTo>
                  <a:cubicBezTo>
                    <a:pt x="1803" y="6040"/>
                    <a:pt x="2361" y="5647"/>
                    <a:pt x="2787" y="5122"/>
                  </a:cubicBezTo>
                  <a:cubicBezTo>
                    <a:pt x="3541" y="4286"/>
                    <a:pt x="4442" y="2254"/>
                    <a:pt x="3164" y="615"/>
                  </a:cubicBezTo>
                  <a:cubicBezTo>
                    <a:pt x="2827" y="207"/>
                    <a:pt x="2308" y="1"/>
                    <a:pt x="18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360225" y="1736200"/>
              <a:ext cx="211875" cy="254625"/>
            </a:xfrm>
            <a:custGeom>
              <a:avLst/>
              <a:gdLst/>
              <a:ahLst/>
              <a:cxnLst/>
              <a:rect l="l" t="t" r="r" b="b"/>
              <a:pathLst>
                <a:path w="8475" h="10185" extrusionOk="0">
                  <a:moveTo>
                    <a:pt x="2201" y="1"/>
                  </a:moveTo>
                  <a:cubicBezTo>
                    <a:pt x="1284" y="1"/>
                    <a:pt x="448" y="459"/>
                    <a:pt x="246" y="1169"/>
                  </a:cubicBezTo>
                  <a:cubicBezTo>
                    <a:pt x="1" y="1776"/>
                    <a:pt x="181" y="2464"/>
                    <a:pt x="705" y="2858"/>
                  </a:cubicBezTo>
                  <a:cubicBezTo>
                    <a:pt x="722" y="2874"/>
                    <a:pt x="738" y="2874"/>
                    <a:pt x="771" y="2890"/>
                  </a:cubicBezTo>
                  <a:cubicBezTo>
                    <a:pt x="999" y="3032"/>
                    <a:pt x="1257" y="3102"/>
                    <a:pt x="1517" y="3102"/>
                  </a:cubicBezTo>
                  <a:cubicBezTo>
                    <a:pt x="1798" y="3102"/>
                    <a:pt x="2081" y="3020"/>
                    <a:pt x="2328" y="2858"/>
                  </a:cubicBezTo>
                  <a:cubicBezTo>
                    <a:pt x="2476" y="2759"/>
                    <a:pt x="2607" y="2612"/>
                    <a:pt x="2656" y="2431"/>
                  </a:cubicBezTo>
                  <a:cubicBezTo>
                    <a:pt x="2800" y="2028"/>
                    <a:pt x="2501" y="1638"/>
                    <a:pt x="2115" y="1638"/>
                  </a:cubicBezTo>
                  <a:cubicBezTo>
                    <a:pt x="2062" y="1638"/>
                    <a:pt x="2007" y="1645"/>
                    <a:pt x="1951" y="1661"/>
                  </a:cubicBezTo>
                  <a:cubicBezTo>
                    <a:pt x="1623" y="1727"/>
                    <a:pt x="1427" y="2071"/>
                    <a:pt x="1558" y="2382"/>
                  </a:cubicBezTo>
                  <a:cubicBezTo>
                    <a:pt x="1633" y="2634"/>
                    <a:pt x="1922" y="2664"/>
                    <a:pt x="2052" y="2664"/>
                  </a:cubicBezTo>
                  <a:cubicBezTo>
                    <a:pt x="2091" y="2664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43"/>
                    <a:pt x="2017" y="2808"/>
                    <a:pt x="1935" y="2858"/>
                  </a:cubicBezTo>
                  <a:cubicBezTo>
                    <a:pt x="1820" y="2923"/>
                    <a:pt x="1689" y="2956"/>
                    <a:pt x="1558" y="2956"/>
                  </a:cubicBezTo>
                  <a:cubicBezTo>
                    <a:pt x="1427" y="2956"/>
                    <a:pt x="1296" y="2923"/>
                    <a:pt x="1181" y="2858"/>
                  </a:cubicBezTo>
                  <a:cubicBezTo>
                    <a:pt x="1099" y="2825"/>
                    <a:pt x="1017" y="2776"/>
                    <a:pt x="951" y="2710"/>
                  </a:cubicBezTo>
                  <a:cubicBezTo>
                    <a:pt x="509" y="2333"/>
                    <a:pt x="427" y="1087"/>
                    <a:pt x="1148" y="514"/>
                  </a:cubicBezTo>
                  <a:cubicBezTo>
                    <a:pt x="1472" y="278"/>
                    <a:pt x="1863" y="148"/>
                    <a:pt x="2260" y="148"/>
                  </a:cubicBezTo>
                  <a:cubicBezTo>
                    <a:pt x="2304" y="148"/>
                    <a:pt x="2349" y="150"/>
                    <a:pt x="2394" y="153"/>
                  </a:cubicBezTo>
                  <a:cubicBezTo>
                    <a:pt x="2525" y="153"/>
                    <a:pt x="2656" y="186"/>
                    <a:pt x="2787" y="219"/>
                  </a:cubicBezTo>
                  <a:cubicBezTo>
                    <a:pt x="3885" y="481"/>
                    <a:pt x="4590" y="1645"/>
                    <a:pt x="4836" y="2858"/>
                  </a:cubicBezTo>
                  <a:cubicBezTo>
                    <a:pt x="4836" y="2874"/>
                    <a:pt x="4836" y="2874"/>
                    <a:pt x="4836" y="2874"/>
                  </a:cubicBezTo>
                  <a:cubicBezTo>
                    <a:pt x="5066" y="4120"/>
                    <a:pt x="4836" y="5365"/>
                    <a:pt x="4902" y="6480"/>
                  </a:cubicBezTo>
                  <a:cubicBezTo>
                    <a:pt x="4852" y="7496"/>
                    <a:pt x="5246" y="8480"/>
                    <a:pt x="5983" y="9185"/>
                  </a:cubicBezTo>
                  <a:cubicBezTo>
                    <a:pt x="6672" y="9808"/>
                    <a:pt x="7557" y="10152"/>
                    <a:pt x="8475" y="10185"/>
                  </a:cubicBezTo>
                  <a:cubicBezTo>
                    <a:pt x="7573" y="10119"/>
                    <a:pt x="6705" y="9742"/>
                    <a:pt x="6033" y="9135"/>
                  </a:cubicBezTo>
                  <a:cubicBezTo>
                    <a:pt x="5328" y="8431"/>
                    <a:pt x="4967" y="7464"/>
                    <a:pt x="5033" y="6480"/>
                  </a:cubicBezTo>
                  <a:cubicBezTo>
                    <a:pt x="4984" y="5382"/>
                    <a:pt x="5229" y="4153"/>
                    <a:pt x="4984" y="2858"/>
                  </a:cubicBezTo>
                  <a:lnTo>
                    <a:pt x="4984" y="2841"/>
                  </a:lnTo>
                  <a:cubicBezTo>
                    <a:pt x="4754" y="1579"/>
                    <a:pt x="4000" y="333"/>
                    <a:pt x="2820" y="71"/>
                  </a:cubicBezTo>
                  <a:cubicBezTo>
                    <a:pt x="2614" y="23"/>
                    <a:pt x="2406" y="1"/>
                    <a:pt x="22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407775" y="1771775"/>
              <a:ext cx="58200" cy="52575"/>
            </a:xfrm>
            <a:custGeom>
              <a:avLst/>
              <a:gdLst/>
              <a:ahLst/>
              <a:cxnLst/>
              <a:rect l="l" t="t" r="r" b="b"/>
              <a:pathLst>
                <a:path w="2328" h="2103" extrusionOk="0">
                  <a:moveTo>
                    <a:pt x="1812" y="0"/>
                  </a:moveTo>
                  <a:cubicBezTo>
                    <a:pt x="1331" y="0"/>
                    <a:pt x="1020" y="389"/>
                    <a:pt x="934" y="1090"/>
                  </a:cubicBezTo>
                  <a:cubicBezTo>
                    <a:pt x="918" y="1205"/>
                    <a:pt x="885" y="1336"/>
                    <a:pt x="820" y="1435"/>
                  </a:cubicBezTo>
                  <a:cubicBezTo>
                    <a:pt x="619" y="1761"/>
                    <a:pt x="246" y="1799"/>
                    <a:pt x="81" y="1799"/>
                  </a:cubicBezTo>
                  <a:cubicBezTo>
                    <a:pt x="31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31" y="1850"/>
                    <a:pt x="709" y="2102"/>
                    <a:pt x="1245" y="2102"/>
                  </a:cubicBezTo>
                  <a:cubicBezTo>
                    <a:pt x="1510" y="2102"/>
                    <a:pt x="1766" y="2040"/>
                    <a:pt x="1951" y="1861"/>
                  </a:cubicBezTo>
                  <a:cubicBezTo>
                    <a:pt x="2065" y="1746"/>
                    <a:pt x="2164" y="1599"/>
                    <a:pt x="2213" y="1435"/>
                  </a:cubicBezTo>
                  <a:cubicBezTo>
                    <a:pt x="2328" y="992"/>
                    <a:pt x="2082" y="549"/>
                    <a:pt x="1967" y="386"/>
                  </a:cubicBezTo>
                  <a:cubicBezTo>
                    <a:pt x="1869" y="271"/>
                    <a:pt x="1901" y="107"/>
                    <a:pt x="2033" y="25"/>
                  </a:cubicBezTo>
                  <a:cubicBezTo>
                    <a:pt x="1956" y="8"/>
                    <a:pt x="1882" y="0"/>
                    <a:pt x="18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06950" y="1737050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203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45"/>
                    <a:pt x="181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0" y="1952"/>
                    <a:pt x="1827" y="1306"/>
                    <a:pt x="2033" y="791"/>
                  </a:cubicBezTo>
                  <a:cubicBezTo>
                    <a:pt x="2197" y="398"/>
                    <a:pt x="2541" y="135"/>
                    <a:pt x="2951" y="86"/>
                  </a:cubicBezTo>
                  <a:cubicBezTo>
                    <a:pt x="2600" y="27"/>
                    <a:pt x="2294" y="0"/>
                    <a:pt x="20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278275" y="1736375"/>
              <a:ext cx="36075" cy="281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475" y="1"/>
                  </a:moveTo>
                  <a:cubicBezTo>
                    <a:pt x="427" y="1"/>
                    <a:pt x="377" y="10"/>
                    <a:pt x="328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3" y="902"/>
                  </a:cubicBezTo>
                  <a:cubicBezTo>
                    <a:pt x="749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1" y="71"/>
                  </a:cubicBezTo>
                  <a:cubicBezTo>
                    <a:pt x="593" y="71"/>
                    <a:pt x="698" y="150"/>
                    <a:pt x="722" y="277"/>
                  </a:cubicBezTo>
                  <a:cubicBezTo>
                    <a:pt x="733" y="389"/>
                    <a:pt x="645" y="455"/>
                    <a:pt x="594" y="455"/>
                  </a:cubicBezTo>
                  <a:cubicBezTo>
                    <a:pt x="569" y="455"/>
                    <a:pt x="552" y="440"/>
                    <a:pt x="558" y="408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7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866725" y="1772375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1"/>
                  </a:moveTo>
                  <a:lnTo>
                    <a:pt x="574" y="329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8"/>
                    <a:pt x="164" y="1296"/>
                    <a:pt x="115" y="1411"/>
                  </a:cubicBezTo>
                  <a:cubicBezTo>
                    <a:pt x="0" y="1656"/>
                    <a:pt x="49" y="1952"/>
                    <a:pt x="230" y="2165"/>
                  </a:cubicBezTo>
                  <a:cubicBezTo>
                    <a:pt x="426" y="2427"/>
                    <a:pt x="541" y="2722"/>
                    <a:pt x="574" y="3050"/>
                  </a:cubicBezTo>
                  <a:cubicBezTo>
                    <a:pt x="590" y="3132"/>
                    <a:pt x="607" y="3378"/>
                    <a:pt x="607" y="3378"/>
                  </a:cubicBezTo>
                  <a:cubicBezTo>
                    <a:pt x="623" y="3378"/>
                    <a:pt x="640" y="3132"/>
                    <a:pt x="640" y="3050"/>
                  </a:cubicBezTo>
                  <a:cubicBezTo>
                    <a:pt x="689" y="2722"/>
                    <a:pt x="803" y="2427"/>
                    <a:pt x="1000" y="2165"/>
                  </a:cubicBezTo>
                  <a:cubicBezTo>
                    <a:pt x="1180" y="1952"/>
                    <a:pt x="1213" y="1656"/>
                    <a:pt x="1115" y="1411"/>
                  </a:cubicBezTo>
                  <a:cubicBezTo>
                    <a:pt x="1066" y="1296"/>
                    <a:pt x="1000" y="1198"/>
                    <a:pt x="935" y="1099"/>
                  </a:cubicBezTo>
                  <a:cubicBezTo>
                    <a:pt x="771" y="870"/>
                    <a:pt x="689" y="607"/>
                    <a:pt x="656" y="329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812225" y="1748625"/>
              <a:ext cx="69675" cy="203675"/>
            </a:xfrm>
            <a:custGeom>
              <a:avLst/>
              <a:gdLst/>
              <a:ahLst/>
              <a:cxnLst/>
              <a:rect l="l" t="t" r="r" b="b"/>
              <a:pathLst>
                <a:path w="2787" h="8147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67"/>
                    <a:pt x="1312" y="1230"/>
                    <a:pt x="689" y="2361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78"/>
                    <a:pt x="263" y="5229"/>
                    <a:pt x="1574" y="6147"/>
                  </a:cubicBezTo>
                  <a:cubicBezTo>
                    <a:pt x="2705" y="6934"/>
                    <a:pt x="2770" y="7999"/>
                    <a:pt x="2770" y="8147"/>
                  </a:cubicBezTo>
                  <a:cubicBezTo>
                    <a:pt x="2787" y="7655"/>
                    <a:pt x="2623" y="7163"/>
                    <a:pt x="2328" y="6753"/>
                  </a:cubicBezTo>
                  <a:cubicBezTo>
                    <a:pt x="2033" y="6327"/>
                    <a:pt x="1639" y="6081"/>
                    <a:pt x="1049" y="5573"/>
                  </a:cubicBezTo>
                  <a:cubicBezTo>
                    <a:pt x="869" y="5409"/>
                    <a:pt x="738" y="5196"/>
                    <a:pt x="656" y="4967"/>
                  </a:cubicBezTo>
                  <a:cubicBezTo>
                    <a:pt x="312" y="4147"/>
                    <a:pt x="984" y="3279"/>
                    <a:pt x="1312" y="2902"/>
                  </a:cubicBezTo>
                  <a:cubicBezTo>
                    <a:pt x="1459" y="2738"/>
                    <a:pt x="1656" y="2557"/>
                    <a:pt x="1852" y="2361"/>
                  </a:cubicBezTo>
                  <a:cubicBezTo>
                    <a:pt x="2229" y="2016"/>
                    <a:pt x="2475" y="1574"/>
                    <a:pt x="2574" y="1082"/>
                  </a:cubicBezTo>
                  <a:cubicBezTo>
                    <a:pt x="2721" y="181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737100" y="1512600"/>
              <a:ext cx="60800" cy="136475"/>
            </a:xfrm>
            <a:custGeom>
              <a:avLst/>
              <a:gdLst/>
              <a:ahLst/>
              <a:cxnLst/>
              <a:rect l="l" t="t" r="r" b="b"/>
              <a:pathLst>
                <a:path w="2432" h="5459" extrusionOk="0">
                  <a:moveTo>
                    <a:pt x="991" y="1"/>
                  </a:moveTo>
                  <a:cubicBezTo>
                    <a:pt x="629" y="1"/>
                    <a:pt x="0" y="573"/>
                    <a:pt x="284" y="2426"/>
                  </a:cubicBezTo>
                  <a:cubicBezTo>
                    <a:pt x="612" y="4458"/>
                    <a:pt x="2169" y="5409"/>
                    <a:pt x="2432" y="5458"/>
                  </a:cubicBezTo>
                  <a:cubicBezTo>
                    <a:pt x="2432" y="5458"/>
                    <a:pt x="907" y="4475"/>
                    <a:pt x="776" y="2803"/>
                  </a:cubicBezTo>
                  <a:cubicBezTo>
                    <a:pt x="645" y="1131"/>
                    <a:pt x="1153" y="1098"/>
                    <a:pt x="1317" y="738"/>
                  </a:cubicBezTo>
                  <a:cubicBezTo>
                    <a:pt x="1481" y="377"/>
                    <a:pt x="1399" y="115"/>
                    <a:pt x="1087" y="16"/>
                  </a:cubicBezTo>
                  <a:cubicBezTo>
                    <a:pt x="1058" y="6"/>
                    <a:pt x="1026" y="1"/>
                    <a:pt x="9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709775" y="1475275"/>
              <a:ext cx="132375" cy="177475"/>
            </a:xfrm>
            <a:custGeom>
              <a:avLst/>
              <a:gdLst/>
              <a:ahLst/>
              <a:cxnLst/>
              <a:rect l="l" t="t" r="r" b="b"/>
              <a:pathLst>
                <a:path w="5295" h="7099" extrusionOk="0">
                  <a:moveTo>
                    <a:pt x="3585" y="1"/>
                  </a:moveTo>
                  <a:cubicBezTo>
                    <a:pt x="3382" y="1"/>
                    <a:pt x="3194" y="23"/>
                    <a:pt x="3033" y="50"/>
                  </a:cubicBezTo>
                  <a:cubicBezTo>
                    <a:pt x="2590" y="132"/>
                    <a:pt x="2180" y="296"/>
                    <a:pt x="1836" y="559"/>
                  </a:cubicBezTo>
                  <a:cubicBezTo>
                    <a:pt x="0" y="1903"/>
                    <a:pt x="345" y="4296"/>
                    <a:pt x="886" y="5443"/>
                  </a:cubicBezTo>
                  <a:cubicBezTo>
                    <a:pt x="1181" y="6115"/>
                    <a:pt x="1672" y="6689"/>
                    <a:pt x="2279" y="7099"/>
                  </a:cubicBezTo>
                  <a:cubicBezTo>
                    <a:pt x="1689" y="6673"/>
                    <a:pt x="1230" y="6082"/>
                    <a:pt x="968" y="5394"/>
                  </a:cubicBezTo>
                  <a:cubicBezTo>
                    <a:pt x="459" y="4247"/>
                    <a:pt x="197" y="1952"/>
                    <a:pt x="1935" y="690"/>
                  </a:cubicBezTo>
                  <a:cubicBezTo>
                    <a:pt x="2358" y="375"/>
                    <a:pt x="2909" y="183"/>
                    <a:pt x="3421" y="183"/>
                  </a:cubicBezTo>
                  <a:cubicBezTo>
                    <a:pt x="3841" y="183"/>
                    <a:pt x="4235" y="312"/>
                    <a:pt x="4508" y="608"/>
                  </a:cubicBezTo>
                  <a:cubicBezTo>
                    <a:pt x="5154" y="1238"/>
                    <a:pt x="4670" y="2297"/>
                    <a:pt x="3982" y="2297"/>
                  </a:cubicBezTo>
                  <a:cubicBezTo>
                    <a:pt x="3972" y="2297"/>
                    <a:pt x="3961" y="2297"/>
                    <a:pt x="3951" y="2296"/>
                  </a:cubicBezTo>
                  <a:cubicBezTo>
                    <a:pt x="3921" y="2299"/>
                    <a:pt x="3891" y="2301"/>
                    <a:pt x="3861" y="2301"/>
                  </a:cubicBezTo>
                  <a:cubicBezTo>
                    <a:pt x="3600" y="2301"/>
                    <a:pt x="3360" y="2173"/>
                    <a:pt x="3213" y="1952"/>
                  </a:cubicBezTo>
                  <a:cubicBezTo>
                    <a:pt x="3164" y="1837"/>
                    <a:pt x="3131" y="1706"/>
                    <a:pt x="3148" y="1591"/>
                  </a:cubicBezTo>
                  <a:cubicBezTo>
                    <a:pt x="3177" y="1334"/>
                    <a:pt x="3255" y="1256"/>
                    <a:pt x="3308" y="1256"/>
                  </a:cubicBezTo>
                  <a:cubicBezTo>
                    <a:pt x="3343" y="1256"/>
                    <a:pt x="3367" y="1290"/>
                    <a:pt x="3361" y="1329"/>
                  </a:cubicBezTo>
                  <a:cubicBezTo>
                    <a:pt x="3317" y="1561"/>
                    <a:pt x="3504" y="1766"/>
                    <a:pt x="3728" y="1766"/>
                  </a:cubicBezTo>
                  <a:cubicBezTo>
                    <a:pt x="3758" y="1766"/>
                    <a:pt x="3789" y="1763"/>
                    <a:pt x="3820" y="1755"/>
                  </a:cubicBezTo>
                  <a:cubicBezTo>
                    <a:pt x="4229" y="1706"/>
                    <a:pt x="4328" y="1149"/>
                    <a:pt x="3967" y="952"/>
                  </a:cubicBezTo>
                  <a:cubicBezTo>
                    <a:pt x="3874" y="905"/>
                    <a:pt x="3775" y="883"/>
                    <a:pt x="3679" y="883"/>
                  </a:cubicBezTo>
                  <a:cubicBezTo>
                    <a:pt x="3371" y="883"/>
                    <a:pt x="3083" y="1106"/>
                    <a:pt x="3033" y="1444"/>
                  </a:cubicBezTo>
                  <a:cubicBezTo>
                    <a:pt x="2984" y="1772"/>
                    <a:pt x="3148" y="2116"/>
                    <a:pt x="3443" y="2263"/>
                  </a:cubicBezTo>
                  <a:lnTo>
                    <a:pt x="3459" y="2280"/>
                  </a:lnTo>
                  <a:lnTo>
                    <a:pt x="3475" y="2280"/>
                  </a:lnTo>
                  <a:cubicBezTo>
                    <a:pt x="3574" y="2329"/>
                    <a:pt x="3672" y="2362"/>
                    <a:pt x="3787" y="2394"/>
                  </a:cubicBezTo>
                  <a:cubicBezTo>
                    <a:pt x="3875" y="2413"/>
                    <a:pt x="3962" y="2422"/>
                    <a:pt x="4048" y="2422"/>
                  </a:cubicBezTo>
                  <a:cubicBezTo>
                    <a:pt x="4653" y="2422"/>
                    <a:pt x="5188" y="1991"/>
                    <a:pt x="5246" y="1460"/>
                  </a:cubicBezTo>
                  <a:cubicBezTo>
                    <a:pt x="5295" y="1050"/>
                    <a:pt x="5131" y="657"/>
                    <a:pt x="4819" y="378"/>
                  </a:cubicBezTo>
                  <a:cubicBezTo>
                    <a:pt x="4429" y="85"/>
                    <a:pt x="3981" y="1"/>
                    <a:pt x="35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790900" y="1428900"/>
              <a:ext cx="182400" cy="128375"/>
            </a:xfrm>
            <a:custGeom>
              <a:avLst/>
              <a:gdLst/>
              <a:ahLst/>
              <a:cxnLst/>
              <a:rect l="l" t="t" r="r" b="b"/>
              <a:pathLst>
                <a:path w="7296" h="5135" extrusionOk="0">
                  <a:moveTo>
                    <a:pt x="1741" y="0"/>
                  </a:moveTo>
                  <a:cubicBezTo>
                    <a:pt x="1344" y="0"/>
                    <a:pt x="955" y="171"/>
                    <a:pt x="689" y="496"/>
                  </a:cubicBezTo>
                  <a:cubicBezTo>
                    <a:pt x="595" y="628"/>
                    <a:pt x="446" y="700"/>
                    <a:pt x="299" y="700"/>
                  </a:cubicBezTo>
                  <a:cubicBezTo>
                    <a:pt x="191" y="700"/>
                    <a:pt x="84" y="661"/>
                    <a:pt x="1" y="578"/>
                  </a:cubicBezTo>
                  <a:lnTo>
                    <a:pt x="1" y="578"/>
                  </a:lnTo>
                  <a:cubicBezTo>
                    <a:pt x="17" y="955"/>
                    <a:pt x="50" y="1020"/>
                    <a:pt x="1755" y="1725"/>
                  </a:cubicBezTo>
                  <a:cubicBezTo>
                    <a:pt x="3066" y="2282"/>
                    <a:pt x="3509" y="4249"/>
                    <a:pt x="3640" y="5135"/>
                  </a:cubicBezTo>
                  <a:cubicBezTo>
                    <a:pt x="3787" y="4249"/>
                    <a:pt x="4230" y="2282"/>
                    <a:pt x="5541" y="1725"/>
                  </a:cubicBezTo>
                  <a:cubicBezTo>
                    <a:pt x="7246" y="1020"/>
                    <a:pt x="7262" y="955"/>
                    <a:pt x="7295" y="578"/>
                  </a:cubicBezTo>
                  <a:lnTo>
                    <a:pt x="7295" y="578"/>
                  </a:lnTo>
                  <a:cubicBezTo>
                    <a:pt x="7205" y="661"/>
                    <a:pt x="7094" y="700"/>
                    <a:pt x="6985" y="700"/>
                  </a:cubicBezTo>
                  <a:cubicBezTo>
                    <a:pt x="6836" y="700"/>
                    <a:pt x="6692" y="628"/>
                    <a:pt x="6607" y="496"/>
                  </a:cubicBezTo>
                  <a:cubicBezTo>
                    <a:pt x="6331" y="171"/>
                    <a:pt x="5938" y="0"/>
                    <a:pt x="5543" y="0"/>
                  </a:cubicBezTo>
                  <a:cubicBezTo>
                    <a:pt x="5280" y="0"/>
                    <a:pt x="5017" y="76"/>
                    <a:pt x="4787" y="234"/>
                  </a:cubicBezTo>
                  <a:cubicBezTo>
                    <a:pt x="4213" y="643"/>
                    <a:pt x="3836" y="1447"/>
                    <a:pt x="3640" y="2643"/>
                  </a:cubicBezTo>
                  <a:cubicBezTo>
                    <a:pt x="3459" y="1447"/>
                    <a:pt x="3082" y="627"/>
                    <a:pt x="2509" y="234"/>
                  </a:cubicBezTo>
                  <a:cubicBezTo>
                    <a:pt x="2273" y="76"/>
                    <a:pt x="2005" y="0"/>
                    <a:pt x="17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848700" y="1357275"/>
              <a:ext cx="66800" cy="111075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46" y="165"/>
                    <a:pt x="1147" y="312"/>
                    <a:pt x="1016" y="427"/>
                  </a:cubicBezTo>
                  <a:cubicBezTo>
                    <a:pt x="557" y="853"/>
                    <a:pt x="0" y="1722"/>
                    <a:pt x="738" y="2918"/>
                  </a:cubicBezTo>
                  <a:cubicBezTo>
                    <a:pt x="1016" y="3394"/>
                    <a:pt x="1213" y="3902"/>
                    <a:pt x="1328" y="4443"/>
                  </a:cubicBezTo>
                  <a:cubicBezTo>
                    <a:pt x="1459" y="3902"/>
                    <a:pt x="1656" y="3377"/>
                    <a:pt x="1951" y="2918"/>
                  </a:cubicBezTo>
                  <a:cubicBezTo>
                    <a:pt x="2672" y="1722"/>
                    <a:pt x="2115" y="869"/>
                    <a:pt x="1672" y="427"/>
                  </a:cubicBezTo>
                  <a:cubicBezTo>
                    <a:pt x="1541" y="312"/>
                    <a:pt x="1426" y="165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805650" y="1252725"/>
              <a:ext cx="152875" cy="167675"/>
            </a:xfrm>
            <a:custGeom>
              <a:avLst/>
              <a:gdLst/>
              <a:ahLst/>
              <a:cxnLst/>
              <a:rect l="l" t="t" r="r" b="b"/>
              <a:pathLst>
                <a:path w="6115" h="6707" extrusionOk="0">
                  <a:moveTo>
                    <a:pt x="1900" y="6703"/>
                  </a:moveTo>
                  <a:cubicBezTo>
                    <a:pt x="1901" y="6704"/>
                    <a:pt x="1902" y="6705"/>
                    <a:pt x="1902" y="6707"/>
                  </a:cubicBezTo>
                  <a:cubicBezTo>
                    <a:pt x="1902" y="6706"/>
                    <a:pt x="1901" y="6704"/>
                    <a:pt x="1900" y="6703"/>
                  </a:cubicBezTo>
                  <a:close/>
                  <a:moveTo>
                    <a:pt x="1593" y="0"/>
                  </a:moveTo>
                  <a:cubicBezTo>
                    <a:pt x="1195" y="0"/>
                    <a:pt x="805" y="155"/>
                    <a:pt x="575" y="445"/>
                  </a:cubicBezTo>
                  <a:cubicBezTo>
                    <a:pt x="1" y="1101"/>
                    <a:pt x="476" y="2068"/>
                    <a:pt x="1132" y="2101"/>
                  </a:cubicBezTo>
                  <a:cubicBezTo>
                    <a:pt x="1151" y="2102"/>
                    <a:pt x="1169" y="2102"/>
                    <a:pt x="1187" y="2102"/>
                  </a:cubicBezTo>
                  <a:cubicBezTo>
                    <a:pt x="1784" y="2102"/>
                    <a:pt x="1997" y="1584"/>
                    <a:pt x="1870" y="1281"/>
                  </a:cubicBezTo>
                  <a:cubicBezTo>
                    <a:pt x="1827" y="1113"/>
                    <a:pt x="1665" y="992"/>
                    <a:pt x="1495" y="992"/>
                  </a:cubicBezTo>
                  <a:cubicBezTo>
                    <a:pt x="1467" y="992"/>
                    <a:pt x="1439" y="996"/>
                    <a:pt x="1411" y="1003"/>
                  </a:cubicBezTo>
                  <a:cubicBezTo>
                    <a:pt x="1247" y="1019"/>
                    <a:pt x="1148" y="1167"/>
                    <a:pt x="1165" y="1314"/>
                  </a:cubicBezTo>
                  <a:cubicBezTo>
                    <a:pt x="1154" y="1470"/>
                    <a:pt x="1275" y="1566"/>
                    <a:pt x="1403" y="1566"/>
                  </a:cubicBezTo>
                  <a:cubicBezTo>
                    <a:pt x="1477" y="1566"/>
                    <a:pt x="1553" y="1534"/>
                    <a:pt x="1607" y="1462"/>
                  </a:cubicBezTo>
                  <a:cubicBezTo>
                    <a:pt x="1648" y="1398"/>
                    <a:pt x="1690" y="1373"/>
                    <a:pt x="1727" y="1373"/>
                  </a:cubicBezTo>
                  <a:cubicBezTo>
                    <a:pt x="1796" y="1373"/>
                    <a:pt x="1847" y="1459"/>
                    <a:pt x="1837" y="1544"/>
                  </a:cubicBezTo>
                  <a:cubicBezTo>
                    <a:pt x="1747" y="1788"/>
                    <a:pt x="1516" y="1941"/>
                    <a:pt x="1271" y="1941"/>
                  </a:cubicBezTo>
                  <a:cubicBezTo>
                    <a:pt x="1203" y="1941"/>
                    <a:pt x="1134" y="1929"/>
                    <a:pt x="1066" y="1904"/>
                  </a:cubicBezTo>
                  <a:cubicBezTo>
                    <a:pt x="657" y="1790"/>
                    <a:pt x="460" y="1052"/>
                    <a:pt x="1017" y="659"/>
                  </a:cubicBezTo>
                  <a:cubicBezTo>
                    <a:pt x="1144" y="566"/>
                    <a:pt x="1328" y="517"/>
                    <a:pt x="1534" y="517"/>
                  </a:cubicBezTo>
                  <a:cubicBezTo>
                    <a:pt x="2130" y="517"/>
                    <a:pt x="2903" y="930"/>
                    <a:pt x="2951" y="1904"/>
                  </a:cubicBezTo>
                  <a:cubicBezTo>
                    <a:pt x="2951" y="3068"/>
                    <a:pt x="2017" y="4117"/>
                    <a:pt x="1771" y="4887"/>
                  </a:cubicBezTo>
                  <a:cubicBezTo>
                    <a:pt x="1417" y="5949"/>
                    <a:pt x="1853" y="6616"/>
                    <a:pt x="1900" y="6703"/>
                  </a:cubicBezTo>
                  <a:lnTo>
                    <a:pt x="1900" y="6703"/>
                  </a:lnTo>
                  <a:cubicBezTo>
                    <a:pt x="1607" y="6146"/>
                    <a:pt x="1592" y="5492"/>
                    <a:pt x="1853" y="4920"/>
                  </a:cubicBezTo>
                  <a:cubicBezTo>
                    <a:pt x="2050" y="4396"/>
                    <a:pt x="2476" y="3838"/>
                    <a:pt x="2804" y="3134"/>
                  </a:cubicBezTo>
                  <a:cubicBezTo>
                    <a:pt x="2919" y="2921"/>
                    <a:pt x="3001" y="2675"/>
                    <a:pt x="3050" y="2429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8"/>
                    <a:pt x="4066" y="4396"/>
                    <a:pt x="4263" y="4920"/>
                  </a:cubicBezTo>
                  <a:cubicBezTo>
                    <a:pt x="4509" y="5494"/>
                    <a:pt x="4492" y="6150"/>
                    <a:pt x="4214" y="6707"/>
                  </a:cubicBezTo>
                  <a:cubicBezTo>
                    <a:pt x="4246" y="6641"/>
                    <a:pt x="4705" y="5969"/>
                    <a:pt x="4345" y="4887"/>
                  </a:cubicBezTo>
                  <a:cubicBezTo>
                    <a:pt x="4082" y="4117"/>
                    <a:pt x="3165" y="3068"/>
                    <a:pt x="3148" y="1904"/>
                  </a:cubicBezTo>
                  <a:cubicBezTo>
                    <a:pt x="3209" y="930"/>
                    <a:pt x="3985" y="517"/>
                    <a:pt x="4582" y="517"/>
                  </a:cubicBezTo>
                  <a:cubicBezTo>
                    <a:pt x="4788" y="517"/>
                    <a:pt x="4972" y="566"/>
                    <a:pt x="5099" y="659"/>
                  </a:cubicBezTo>
                  <a:cubicBezTo>
                    <a:pt x="5656" y="1052"/>
                    <a:pt x="5459" y="1790"/>
                    <a:pt x="5033" y="1904"/>
                  </a:cubicBezTo>
                  <a:cubicBezTo>
                    <a:pt x="4969" y="1929"/>
                    <a:pt x="4903" y="1941"/>
                    <a:pt x="4837" y="1941"/>
                  </a:cubicBezTo>
                  <a:cubicBezTo>
                    <a:pt x="4600" y="1941"/>
                    <a:pt x="4369" y="1788"/>
                    <a:pt x="4279" y="1544"/>
                  </a:cubicBezTo>
                  <a:cubicBezTo>
                    <a:pt x="4258" y="1459"/>
                    <a:pt x="4312" y="1373"/>
                    <a:pt x="4385" y="1373"/>
                  </a:cubicBezTo>
                  <a:cubicBezTo>
                    <a:pt x="4424" y="1373"/>
                    <a:pt x="4468" y="1398"/>
                    <a:pt x="4509" y="1462"/>
                  </a:cubicBezTo>
                  <a:cubicBezTo>
                    <a:pt x="4557" y="1534"/>
                    <a:pt x="4629" y="1566"/>
                    <a:pt x="4702" y="1566"/>
                  </a:cubicBezTo>
                  <a:cubicBezTo>
                    <a:pt x="4826" y="1566"/>
                    <a:pt x="4951" y="1470"/>
                    <a:pt x="4951" y="1314"/>
                  </a:cubicBezTo>
                  <a:cubicBezTo>
                    <a:pt x="4968" y="1167"/>
                    <a:pt x="4853" y="1019"/>
                    <a:pt x="4705" y="1003"/>
                  </a:cubicBezTo>
                  <a:cubicBezTo>
                    <a:pt x="4675" y="996"/>
                    <a:pt x="4645" y="992"/>
                    <a:pt x="4615" y="992"/>
                  </a:cubicBezTo>
                  <a:cubicBezTo>
                    <a:pt x="4439" y="992"/>
                    <a:pt x="4286" y="1113"/>
                    <a:pt x="4230" y="1281"/>
                  </a:cubicBezTo>
                  <a:cubicBezTo>
                    <a:pt x="4103" y="1584"/>
                    <a:pt x="4346" y="2102"/>
                    <a:pt x="4930" y="2102"/>
                  </a:cubicBezTo>
                  <a:cubicBezTo>
                    <a:pt x="4948" y="2102"/>
                    <a:pt x="4966" y="2102"/>
                    <a:pt x="4984" y="2101"/>
                  </a:cubicBezTo>
                  <a:cubicBezTo>
                    <a:pt x="5607" y="2068"/>
                    <a:pt x="6115" y="1101"/>
                    <a:pt x="5525" y="445"/>
                  </a:cubicBezTo>
                  <a:cubicBezTo>
                    <a:pt x="5302" y="155"/>
                    <a:pt x="4916" y="0"/>
                    <a:pt x="4520" y="0"/>
                  </a:cubicBezTo>
                  <a:cubicBezTo>
                    <a:pt x="4045" y="0"/>
                    <a:pt x="3554" y="224"/>
                    <a:pt x="3312" y="708"/>
                  </a:cubicBezTo>
                  <a:cubicBezTo>
                    <a:pt x="3197" y="872"/>
                    <a:pt x="3099" y="1068"/>
                    <a:pt x="3050" y="1265"/>
                  </a:cubicBezTo>
                  <a:cubicBezTo>
                    <a:pt x="3001" y="1068"/>
                    <a:pt x="2919" y="872"/>
                    <a:pt x="2804" y="708"/>
                  </a:cubicBezTo>
                  <a:cubicBezTo>
                    <a:pt x="2562" y="224"/>
                    <a:pt x="2071" y="0"/>
                    <a:pt x="1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81900" y="1337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37"/>
                  </a:cubicBezTo>
                  <a:cubicBezTo>
                    <a:pt x="3410" y="1050"/>
                    <a:pt x="2853" y="1542"/>
                    <a:pt x="3443" y="2050"/>
                  </a:cubicBezTo>
                  <a:cubicBezTo>
                    <a:pt x="4033" y="2574"/>
                    <a:pt x="4213" y="3328"/>
                    <a:pt x="3689" y="4066"/>
                  </a:cubicBezTo>
                  <a:cubicBezTo>
                    <a:pt x="3689" y="4066"/>
                    <a:pt x="3984" y="2968"/>
                    <a:pt x="3263" y="2476"/>
                  </a:cubicBezTo>
                  <a:cubicBezTo>
                    <a:pt x="3059" y="2348"/>
                    <a:pt x="2898" y="2313"/>
                    <a:pt x="2782" y="2313"/>
                  </a:cubicBezTo>
                  <a:cubicBezTo>
                    <a:pt x="2646" y="2313"/>
                    <a:pt x="2574" y="2361"/>
                    <a:pt x="2574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214" y="3361"/>
                    <a:pt x="2558" y="3754"/>
                  </a:cubicBezTo>
                  <a:cubicBezTo>
                    <a:pt x="2902" y="4148"/>
                    <a:pt x="3148" y="4918"/>
                    <a:pt x="1951" y="5803"/>
                  </a:cubicBezTo>
                  <a:cubicBezTo>
                    <a:pt x="1951" y="5803"/>
                    <a:pt x="2558" y="4443"/>
                    <a:pt x="2197" y="3738"/>
                  </a:cubicBezTo>
                  <a:cubicBezTo>
                    <a:pt x="1820" y="3000"/>
                    <a:pt x="1378" y="3148"/>
                    <a:pt x="952" y="2558"/>
                  </a:cubicBezTo>
                  <a:cubicBezTo>
                    <a:pt x="952" y="2558"/>
                    <a:pt x="1" y="3082"/>
                    <a:pt x="738" y="4230"/>
                  </a:cubicBezTo>
                  <a:cubicBezTo>
                    <a:pt x="1607" y="5590"/>
                    <a:pt x="542" y="7279"/>
                    <a:pt x="1460" y="8196"/>
                  </a:cubicBezTo>
                  <a:cubicBezTo>
                    <a:pt x="1460" y="8196"/>
                    <a:pt x="1410" y="6836"/>
                    <a:pt x="2673" y="5607"/>
                  </a:cubicBezTo>
                  <a:cubicBezTo>
                    <a:pt x="3935" y="4377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6650" y="1312200"/>
              <a:ext cx="75425" cy="113125"/>
            </a:xfrm>
            <a:custGeom>
              <a:avLst/>
              <a:gdLst/>
              <a:ahLst/>
              <a:cxnLst/>
              <a:rect l="l" t="t" r="r" b="b"/>
              <a:pathLst>
                <a:path w="3017" h="4525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25" y="279"/>
                    <a:pt x="2262" y="542"/>
                    <a:pt x="1623" y="820"/>
                  </a:cubicBezTo>
                  <a:cubicBezTo>
                    <a:pt x="967" y="1099"/>
                    <a:pt x="1213" y="1935"/>
                    <a:pt x="1263" y="2131"/>
                  </a:cubicBezTo>
                  <a:cubicBezTo>
                    <a:pt x="1325" y="2304"/>
                    <a:pt x="1373" y="2642"/>
                    <a:pt x="1190" y="2642"/>
                  </a:cubicBezTo>
                  <a:cubicBezTo>
                    <a:pt x="1182" y="2642"/>
                    <a:pt x="1173" y="2641"/>
                    <a:pt x="1164" y="2640"/>
                  </a:cubicBezTo>
                  <a:cubicBezTo>
                    <a:pt x="951" y="2623"/>
                    <a:pt x="1000" y="2508"/>
                    <a:pt x="1099" y="1820"/>
                  </a:cubicBezTo>
                  <a:cubicBezTo>
                    <a:pt x="1172" y="1319"/>
                    <a:pt x="863" y="1255"/>
                    <a:pt x="700" y="1255"/>
                  </a:cubicBezTo>
                  <a:cubicBezTo>
                    <a:pt x="645" y="1255"/>
                    <a:pt x="607" y="1263"/>
                    <a:pt x="607" y="1263"/>
                  </a:cubicBezTo>
                  <a:cubicBezTo>
                    <a:pt x="738" y="1427"/>
                    <a:pt x="722" y="1673"/>
                    <a:pt x="590" y="1820"/>
                  </a:cubicBezTo>
                  <a:cubicBezTo>
                    <a:pt x="345" y="2066"/>
                    <a:pt x="33" y="2345"/>
                    <a:pt x="295" y="3099"/>
                  </a:cubicBezTo>
                  <a:cubicBezTo>
                    <a:pt x="558" y="3853"/>
                    <a:pt x="0" y="4525"/>
                    <a:pt x="0" y="4525"/>
                  </a:cubicBezTo>
                  <a:lnTo>
                    <a:pt x="0" y="4525"/>
                  </a:lnTo>
                  <a:cubicBezTo>
                    <a:pt x="3016" y="2017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646250" y="15269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40" y="509"/>
                  </a:cubicBezTo>
                  <a:cubicBezTo>
                    <a:pt x="1296" y="755"/>
                    <a:pt x="1" y="2427"/>
                    <a:pt x="3590" y="4262"/>
                  </a:cubicBezTo>
                  <a:cubicBezTo>
                    <a:pt x="3590" y="4262"/>
                    <a:pt x="2738" y="3754"/>
                    <a:pt x="2640" y="2476"/>
                  </a:cubicBezTo>
                  <a:cubicBezTo>
                    <a:pt x="2525" y="1181"/>
                    <a:pt x="2804" y="492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536850" y="1592325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4664" y="1"/>
                  </a:moveTo>
                  <a:cubicBezTo>
                    <a:pt x="4525" y="1"/>
                    <a:pt x="4390" y="46"/>
                    <a:pt x="4262" y="138"/>
                  </a:cubicBezTo>
                  <a:cubicBezTo>
                    <a:pt x="3885" y="403"/>
                    <a:pt x="3662" y="609"/>
                    <a:pt x="3475" y="609"/>
                  </a:cubicBezTo>
                  <a:cubicBezTo>
                    <a:pt x="3418" y="609"/>
                    <a:pt x="3365" y="590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16" y="1187"/>
                    <a:pt x="3688" y="1384"/>
                  </a:cubicBezTo>
                  <a:cubicBezTo>
                    <a:pt x="4377" y="1581"/>
                    <a:pt x="4852" y="1728"/>
                    <a:pt x="4754" y="2105"/>
                  </a:cubicBezTo>
                  <a:cubicBezTo>
                    <a:pt x="4655" y="2482"/>
                    <a:pt x="3705" y="2548"/>
                    <a:pt x="2590" y="2712"/>
                  </a:cubicBezTo>
                  <a:cubicBezTo>
                    <a:pt x="1475" y="2876"/>
                    <a:pt x="590" y="3154"/>
                    <a:pt x="623" y="4138"/>
                  </a:cubicBezTo>
                  <a:cubicBezTo>
                    <a:pt x="648" y="4884"/>
                    <a:pt x="498" y="5250"/>
                    <a:pt x="247" y="5250"/>
                  </a:cubicBezTo>
                  <a:cubicBezTo>
                    <a:pt x="173" y="5250"/>
                    <a:pt x="90" y="5218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61" y="5801"/>
                    <a:pt x="1218" y="5801"/>
                  </a:cubicBezTo>
                  <a:cubicBezTo>
                    <a:pt x="1411" y="5801"/>
                    <a:pt x="1632" y="5775"/>
                    <a:pt x="1885" y="5711"/>
                  </a:cubicBezTo>
                  <a:cubicBezTo>
                    <a:pt x="3393" y="5334"/>
                    <a:pt x="3574" y="4121"/>
                    <a:pt x="4213" y="3367"/>
                  </a:cubicBezTo>
                  <a:cubicBezTo>
                    <a:pt x="4852" y="2613"/>
                    <a:pt x="5491" y="1991"/>
                    <a:pt x="7885" y="1925"/>
                  </a:cubicBezTo>
                  <a:cubicBezTo>
                    <a:pt x="7885" y="1925"/>
                    <a:pt x="6409" y="1810"/>
                    <a:pt x="5868" y="958"/>
                  </a:cubicBezTo>
                  <a:cubicBezTo>
                    <a:pt x="5461" y="335"/>
                    <a:pt x="5045" y="1"/>
                    <a:pt x="46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637250" y="1651850"/>
              <a:ext cx="192200" cy="157025"/>
            </a:xfrm>
            <a:custGeom>
              <a:avLst/>
              <a:gdLst/>
              <a:ahLst/>
              <a:cxnLst/>
              <a:rect l="l" t="t" r="r" b="b"/>
              <a:pathLst>
                <a:path w="7688" h="6281" extrusionOk="0">
                  <a:moveTo>
                    <a:pt x="3366" y="0"/>
                  </a:moveTo>
                  <a:cubicBezTo>
                    <a:pt x="3321" y="0"/>
                    <a:pt x="3275" y="1"/>
                    <a:pt x="3229" y="3"/>
                  </a:cubicBezTo>
                  <a:cubicBezTo>
                    <a:pt x="2656" y="19"/>
                    <a:pt x="2098" y="183"/>
                    <a:pt x="1607" y="478"/>
                  </a:cubicBezTo>
                  <a:cubicBezTo>
                    <a:pt x="1443" y="560"/>
                    <a:pt x="1279" y="675"/>
                    <a:pt x="1131" y="823"/>
                  </a:cubicBezTo>
                  <a:cubicBezTo>
                    <a:pt x="0" y="1806"/>
                    <a:pt x="344" y="3888"/>
                    <a:pt x="1705" y="4215"/>
                  </a:cubicBezTo>
                  <a:cubicBezTo>
                    <a:pt x="1838" y="4248"/>
                    <a:pt x="1974" y="4264"/>
                    <a:pt x="2110" y="4264"/>
                  </a:cubicBezTo>
                  <a:cubicBezTo>
                    <a:pt x="2596" y="4264"/>
                    <a:pt x="3075" y="4062"/>
                    <a:pt x="3344" y="3691"/>
                  </a:cubicBezTo>
                  <a:cubicBezTo>
                    <a:pt x="3639" y="3248"/>
                    <a:pt x="3639" y="2658"/>
                    <a:pt x="3344" y="2216"/>
                  </a:cubicBezTo>
                  <a:cubicBezTo>
                    <a:pt x="3135" y="1923"/>
                    <a:pt x="2805" y="1763"/>
                    <a:pt x="2470" y="1763"/>
                  </a:cubicBezTo>
                  <a:cubicBezTo>
                    <a:pt x="2281" y="1763"/>
                    <a:pt x="2090" y="1814"/>
                    <a:pt x="1918" y="1921"/>
                  </a:cubicBezTo>
                  <a:cubicBezTo>
                    <a:pt x="1639" y="2085"/>
                    <a:pt x="1508" y="2412"/>
                    <a:pt x="1607" y="2724"/>
                  </a:cubicBezTo>
                  <a:cubicBezTo>
                    <a:pt x="1623" y="2822"/>
                    <a:pt x="1672" y="2904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3" y="2542"/>
                    <a:pt x="2510" y="2304"/>
                    <a:pt x="2255" y="2304"/>
                  </a:cubicBezTo>
                  <a:cubicBezTo>
                    <a:pt x="2225" y="2304"/>
                    <a:pt x="2195" y="2307"/>
                    <a:pt x="2164" y="2314"/>
                  </a:cubicBezTo>
                  <a:cubicBezTo>
                    <a:pt x="1902" y="2380"/>
                    <a:pt x="1918" y="2511"/>
                    <a:pt x="1836" y="2527"/>
                  </a:cubicBezTo>
                  <a:cubicBezTo>
                    <a:pt x="1831" y="2528"/>
                    <a:pt x="1826" y="2528"/>
                    <a:pt x="1821" y="2528"/>
                  </a:cubicBezTo>
                  <a:cubicBezTo>
                    <a:pt x="1736" y="2528"/>
                    <a:pt x="1721" y="2396"/>
                    <a:pt x="1721" y="2396"/>
                  </a:cubicBezTo>
                  <a:cubicBezTo>
                    <a:pt x="1721" y="2199"/>
                    <a:pt x="1836" y="2019"/>
                    <a:pt x="2016" y="1937"/>
                  </a:cubicBezTo>
                  <a:cubicBezTo>
                    <a:pt x="2158" y="1864"/>
                    <a:pt x="2310" y="1829"/>
                    <a:pt x="2459" y="1829"/>
                  </a:cubicBezTo>
                  <a:cubicBezTo>
                    <a:pt x="2776" y="1829"/>
                    <a:pt x="3084" y="1986"/>
                    <a:pt x="3262" y="2265"/>
                  </a:cubicBezTo>
                  <a:cubicBezTo>
                    <a:pt x="3541" y="2675"/>
                    <a:pt x="3524" y="3216"/>
                    <a:pt x="3246" y="3625"/>
                  </a:cubicBezTo>
                  <a:cubicBezTo>
                    <a:pt x="3007" y="3940"/>
                    <a:pt x="2575" y="4119"/>
                    <a:pt x="2136" y="4119"/>
                  </a:cubicBezTo>
                  <a:cubicBezTo>
                    <a:pt x="2002" y="4119"/>
                    <a:pt x="1868" y="4102"/>
                    <a:pt x="1738" y="4068"/>
                  </a:cubicBezTo>
                  <a:cubicBezTo>
                    <a:pt x="541" y="3773"/>
                    <a:pt x="197" y="1855"/>
                    <a:pt x="1262" y="937"/>
                  </a:cubicBezTo>
                  <a:cubicBezTo>
                    <a:pt x="1738" y="491"/>
                    <a:pt x="2319" y="321"/>
                    <a:pt x="2905" y="321"/>
                  </a:cubicBezTo>
                  <a:cubicBezTo>
                    <a:pt x="3610" y="321"/>
                    <a:pt x="4322" y="567"/>
                    <a:pt x="4868" y="872"/>
                  </a:cubicBezTo>
                  <a:cubicBezTo>
                    <a:pt x="5803" y="1413"/>
                    <a:pt x="6540" y="2249"/>
                    <a:pt x="6934" y="3248"/>
                  </a:cubicBezTo>
                  <a:cubicBezTo>
                    <a:pt x="7262" y="4052"/>
                    <a:pt x="7442" y="4920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09" y="6281"/>
                  </a:lnTo>
                  <a:lnTo>
                    <a:pt x="7425" y="6232"/>
                  </a:lnTo>
                  <a:lnTo>
                    <a:pt x="7447" y="6135"/>
                  </a:lnTo>
                  <a:lnTo>
                    <a:pt x="7447" y="6135"/>
                  </a:lnTo>
                  <a:cubicBezTo>
                    <a:pt x="7448" y="6144"/>
                    <a:pt x="7452" y="6154"/>
                    <a:pt x="7458" y="6166"/>
                  </a:cubicBezTo>
                  <a:lnTo>
                    <a:pt x="7458" y="6068"/>
                  </a:lnTo>
                  <a:cubicBezTo>
                    <a:pt x="7688" y="4871"/>
                    <a:pt x="7540" y="3625"/>
                    <a:pt x="7016" y="2527"/>
                  </a:cubicBezTo>
                  <a:cubicBezTo>
                    <a:pt x="6314" y="1109"/>
                    <a:pt x="4962" y="0"/>
                    <a:pt x="33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743725" y="1699800"/>
              <a:ext cx="75900" cy="81625"/>
            </a:xfrm>
            <a:custGeom>
              <a:avLst/>
              <a:gdLst/>
              <a:ahLst/>
              <a:cxnLst/>
              <a:rect l="l" t="t" r="r" b="b"/>
              <a:pathLst>
                <a:path w="3036" h="3265" extrusionOk="0">
                  <a:moveTo>
                    <a:pt x="720" y="0"/>
                  </a:moveTo>
                  <a:cubicBezTo>
                    <a:pt x="60" y="0"/>
                    <a:pt x="1" y="781"/>
                    <a:pt x="1085" y="970"/>
                  </a:cubicBezTo>
                  <a:cubicBezTo>
                    <a:pt x="2347" y="1166"/>
                    <a:pt x="3035" y="3265"/>
                    <a:pt x="3035" y="3265"/>
                  </a:cubicBezTo>
                  <a:cubicBezTo>
                    <a:pt x="3035" y="3265"/>
                    <a:pt x="2724" y="1003"/>
                    <a:pt x="1462" y="249"/>
                  </a:cubicBezTo>
                  <a:cubicBezTo>
                    <a:pt x="1170" y="71"/>
                    <a:pt x="918" y="0"/>
                    <a:pt x="7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590925" y="16933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214"/>
                    <a:pt x="1902" y="443"/>
                    <a:pt x="1820" y="673"/>
                  </a:cubicBezTo>
                  <a:cubicBezTo>
                    <a:pt x="1689" y="1082"/>
                    <a:pt x="1132" y="1328"/>
                    <a:pt x="558" y="1705"/>
                  </a:cubicBezTo>
                  <a:cubicBezTo>
                    <a:pt x="1" y="2082"/>
                    <a:pt x="83" y="2705"/>
                    <a:pt x="214" y="3049"/>
                  </a:cubicBezTo>
                  <a:cubicBezTo>
                    <a:pt x="263" y="3262"/>
                    <a:pt x="247" y="3508"/>
                    <a:pt x="132" y="3721"/>
                  </a:cubicBezTo>
                  <a:cubicBezTo>
                    <a:pt x="394" y="3492"/>
                    <a:pt x="706" y="3328"/>
                    <a:pt x="1050" y="3230"/>
                  </a:cubicBezTo>
                  <a:cubicBezTo>
                    <a:pt x="1673" y="3049"/>
                    <a:pt x="1656" y="2754"/>
                    <a:pt x="1640" y="2295"/>
                  </a:cubicBezTo>
                  <a:cubicBezTo>
                    <a:pt x="1626" y="1901"/>
                    <a:pt x="1793" y="1868"/>
                    <a:pt x="1850" y="1868"/>
                  </a:cubicBezTo>
                  <a:cubicBezTo>
                    <a:pt x="1862" y="1868"/>
                    <a:pt x="1870" y="1869"/>
                    <a:pt x="1870" y="1869"/>
                  </a:cubicBezTo>
                  <a:cubicBezTo>
                    <a:pt x="1878" y="1868"/>
                    <a:pt x="1886" y="1868"/>
                    <a:pt x="1894" y="1868"/>
                  </a:cubicBezTo>
                  <a:cubicBezTo>
                    <a:pt x="2161" y="1868"/>
                    <a:pt x="2099" y="2402"/>
                    <a:pt x="2083" y="2689"/>
                  </a:cubicBezTo>
                  <a:cubicBezTo>
                    <a:pt x="2050" y="2984"/>
                    <a:pt x="1952" y="3590"/>
                    <a:pt x="2492" y="4164"/>
                  </a:cubicBezTo>
                  <a:cubicBezTo>
                    <a:pt x="2734" y="4428"/>
                    <a:pt x="3055" y="4518"/>
                    <a:pt x="3373" y="4518"/>
                  </a:cubicBezTo>
                  <a:cubicBezTo>
                    <a:pt x="3767" y="4518"/>
                    <a:pt x="4158" y="4380"/>
                    <a:pt x="4394" y="4262"/>
                  </a:cubicBezTo>
                  <a:cubicBezTo>
                    <a:pt x="4505" y="4217"/>
                    <a:pt x="4618" y="4194"/>
                    <a:pt x="4730" y="4194"/>
                  </a:cubicBezTo>
                  <a:cubicBezTo>
                    <a:pt x="4899" y="4194"/>
                    <a:pt x="5065" y="4245"/>
                    <a:pt x="5213" y="4344"/>
                  </a:cubicBezTo>
                  <a:cubicBezTo>
                    <a:pt x="5082" y="3475"/>
                    <a:pt x="4640" y="3197"/>
                    <a:pt x="4017" y="3131"/>
                  </a:cubicBezTo>
                  <a:cubicBezTo>
                    <a:pt x="3378" y="3066"/>
                    <a:pt x="2525" y="2853"/>
                    <a:pt x="2197" y="1771"/>
                  </a:cubicBezTo>
                  <a:cubicBezTo>
                    <a:pt x="1853" y="705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611825" y="1769525"/>
              <a:ext cx="31600" cy="49600"/>
            </a:xfrm>
            <a:custGeom>
              <a:avLst/>
              <a:gdLst/>
              <a:ahLst/>
              <a:cxnLst/>
              <a:rect l="l" t="t" r="r" b="b"/>
              <a:pathLst>
                <a:path w="1264" h="1984" extrusionOk="0">
                  <a:moveTo>
                    <a:pt x="952" y="0"/>
                  </a:moveTo>
                  <a:lnTo>
                    <a:pt x="952" y="0"/>
                  </a:lnTo>
                  <a:cubicBezTo>
                    <a:pt x="952" y="0"/>
                    <a:pt x="952" y="1"/>
                    <a:pt x="952" y="1"/>
                  </a:cubicBezTo>
                  <a:lnTo>
                    <a:pt x="952" y="1"/>
                  </a:lnTo>
                  <a:cubicBezTo>
                    <a:pt x="952" y="0"/>
                    <a:pt x="952" y="0"/>
                    <a:pt x="952" y="0"/>
                  </a:cubicBezTo>
                  <a:close/>
                  <a:moveTo>
                    <a:pt x="952" y="1"/>
                  </a:moveTo>
                  <a:cubicBezTo>
                    <a:pt x="951" y="8"/>
                    <a:pt x="931" y="94"/>
                    <a:pt x="493" y="344"/>
                  </a:cubicBezTo>
                  <a:cubicBezTo>
                    <a:pt x="165" y="525"/>
                    <a:pt x="1" y="918"/>
                    <a:pt x="116" y="1295"/>
                  </a:cubicBezTo>
                  <a:cubicBezTo>
                    <a:pt x="132" y="1377"/>
                    <a:pt x="148" y="1443"/>
                    <a:pt x="165" y="1525"/>
                  </a:cubicBezTo>
                  <a:cubicBezTo>
                    <a:pt x="214" y="1754"/>
                    <a:pt x="247" y="1984"/>
                    <a:pt x="247" y="1984"/>
                  </a:cubicBezTo>
                  <a:cubicBezTo>
                    <a:pt x="247" y="1984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0" y="1525"/>
                  </a:cubicBezTo>
                  <a:cubicBezTo>
                    <a:pt x="1263" y="1230"/>
                    <a:pt x="1083" y="836"/>
                    <a:pt x="1001" y="558"/>
                  </a:cubicBezTo>
                  <a:cubicBezTo>
                    <a:pt x="952" y="377"/>
                    <a:pt x="935" y="197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468825" y="1554475"/>
              <a:ext cx="173775" cy="121375"/>
            </a:xfrm>
            <a:custGeom>
              <a:avLst/>
              <a:gdLst/>
              <a:ahLst/>
              <a:cxnLst/>
              <a:rect l="l" t="t" r="r" b="b"/>
              <a:pathLst>
                <a:path w="6951" h="4855" extrusionOk="0">
                  <a:moveTo>
                    <a:pt x="5001" y="1"/>
                  </a:moveTo>
                  <a:cubicBezTo>
                    <a:pt x="4775" y="1"/>
                    <a:pt x="4523" y="54"/>
                    <a:pt x="4246" y="177"/>
                  </a:cubicBezTo>
                  <a:cubicBezTo>
                    <a:pt x="2787" y="833"/>
                    <a:pt x="3049" y="3308"/>
                    <a:pt x="4803" y="3668"/>
                  </a:cubicBezTo>
                  <a:cubicBezTo>
                    <a:pt x="5000" y="3701"/>
                    <a:pt x="5213" y="3734"/>
                    <a:pt x="5377" y="3750"/>
                  </a:cubicBezTo>
                  <a:cubicBezTo>
                    <a:pt x="4918" y="3832"/>
                    <a:pt x="4475" y="3980"/>
                    <a:pt x="4065" y="4193"/>
                  </a:cubicBezTo>
                  <a:cubicBezTo>
                    <a:pt x="3918" y="4259"/>
                    <a:pt x="3672" y="4341"/>
                    <a:pt x="3639" y="4357"/>
                  </a:cubicBezTo>
                  <a:cubicBezTo>
                    <a:pt x="3181" y="4529"/>
                    <a:pt x="2750" y="4605"/>
                    <a:pt x="2361" y="4605"/>
                  </a:cubicBezTo>
                  <a:cubicBezTo>
                    <a:pt x="1525" y="4605"/>
                    <a:pt x="886" y="4254"/>
                    <a:pt x="607" y="3750"/>
                  </a:cubicBezTo>
                  <a:cubicBezTo>
                    <a:pt x="361" y="3341"/>
                    <a:pt x="361" y="2849"/>
                    <a:pt x="574" y="2439"/>
                  </a:cubicBezTo>
                  <a:cubicBezTo>
                    <a:pt x="574" y="2439"/>
                    <a:pt x="574" y="2423"/>
                    <a:pt x="590" y="2406"/>
                  </a:cubicBezTo>
                  <a:cubicBezTo>
                    <a:pt x="794" y="2092"/>
                    <a:pt x="1131" y="1945"/>
                    <a:pt x="1446" y="1945"/>
                  </a:cubicBezTo>
                  <a:cubicBezTo>
                    <a:pt x="1739" y="1945"/>
                    <a:pt x="2013" y="2071"/>
                    <a:pt x="2148" y="2308"/>
                  </a:cubicBezTo>
                  <a:cubicBezTo>
                    <a:pt x="2246" y="2439"/>
                    <a:pt x="2311" y="2619"/>
                    <a:pt x="2311" y="2783"/>
                  </a:cubicBezTo>
                  <a:cubicBezTo>
                    <a:pt x="2311" y="2947"/>
                    <a:pt x="2246" y="3095"/>
                    <a:pt x="2148" y="3193"/>
                  </a:cubicBezTo>
                  <a:cubicBezTo>
                    <a:pt x="2033" y="3290"/>
                    <a:pt x="1971" y="3321"/>
                    <a:pt x="1940" y="3321"/>
                  </a:cubicBezTo>
                  <a:cubicBezTo>
                    <a:pt x="1913" y="3321"/>
                    <a:pt x="1911" y="3298"/>
                    <a:pt x="1918" y="3275"/>
                  </a:cubicBezTo>
                  <a:cubicBezTo>
                    <a:pt x="2034" y="3023"/>
                    <a:pt x="1738" y="2851"/>
                    <a:pt x="1483" y="2851"/>
                  </a:cubicBezTo>
                  <a:cubicBezTo>
                    <a:pt x="1307" y="2851"/>
                    <a:pt x="1151" y="2933"/>
                    <a:pt x="1164" y="3128"/>
                  </a:cubicBezTo>
                  <a:cubicBezTo>
                    <a:pt x="1153" y="3407"/>
                    <a:pt x="1401" y="3542"/>
                    <a:pt x="1659" y="3542"/>
                  </a:cubicBezTo>
                  <a:cubicBezTo>
                    <a:pt x="1779" y="3542"/>
                    <a:pt x="1901" y="3513"/>
                    <a:pt x="2000" y="3455"/>
                  </a:cubicBezTo>
                  <a:lnTo>
                    <a:pt x="2033" y="3423"/>
                  </a:lnTo>
                  <a:cubicBezTo>
                    <a:pt x="2066" y="3406"/>
                    <a:pt x="2082" y="3390"/>
                    <a:pt x="2098" y="3373"/>
                  </a:cubicBezTo>
                  <a:lnTo>
                    <a:pt x="2115" y="3373"/>
                  </a:lnTo>
                  <a:cubicBezTo>
                    <a:pt x="2410" y="3078"/>
                    <a:pt x="2459" y="2619"/>
                    <a:pt x="2197" y="2275"/>
                  </a:cubicBezTo>
                  <a:cubicBezTo>
                    <a:pt x="2066" y="1997"/>
                    <a:pt x="1750" y="1845"/>
                    <a:pt x="1412" y="1845"/>
                  </a:cubicBezTo>
                  <a:cubicBezTo>
                    <a:pt x="1074" y="1845"/>
                    <a:pt x="713" y="1997"/>
                    <a:pt x="492" y="2324"/>
                  </a:cubicBezTo>
                  <a:cubicBezTo>
                    <a:pt x="0" y="3078"/>
                    <a:pt x="213" y="4078"/>
                    <a:pt x="967" y="4554"/>
                  </a:cubicBezTo>
                  <a:cubicBezTo>
                    <a:pt x="1312" y="4754"/>
                    <a:pt x="1693" y="4855"/>
                    <a:pt x="2091" y="4855"/>
                  </a:cubicBezTo>
                  <a:cubicBezTo>
                    <a:pt x="2148" y="4855"/>
                    <a:pt x="2205" y="4853"/>
                    <a:pt x="2262" y="4849"/>
                  </a:cubicBezTo>
                  <a:cubicBezTo>
                    <a:pt x="3164" y="4832"/>
                    <a:pt x="3869" y="4341"/>
                    <a:pt x="5049" y="3980"/>
                  </a:cubicBezTo>
                  <a:cubicBezTo>
                    <a:pt x="5491" y="3882"/>
                    <a:pt x="5918" y="3800"/>
                    <a:pt x="6360" y="3767"/>
                  </a:cubicBezTo>
                  <a:cubicBezTo>
                    <a:pt x="6573" y="3750"/>
                    <a:pt x="6770" y="3701"/>
                    <a:pt x="6950" y="3603"/>
                  </a:cubicBezTo>
                  <a:lnTo>
                    <a:pt x="6950" y="3603"/>
                  </a:lnTo>
                  <a:cubicBezTo>
                    <a:pt x="6950" y="3603"/>
                    <a:pt x="6827" y="3632"/>
                    <a:pt x="6672" y="3632"/>
                  </a:cubicBezTo>
                  <a:cubicBezTo>
                    <a:pt x="6516" y="3632"/>
                    <a:pt x="6327" y="3603"/>
                    <a:pt x="6196" y="3488"/>
                  </a:cubicBezTo>
                  <a:cubicBezTo>
                    <a:pt x="5934" y="3242"/>
                    <a:pt x="5934" y="3341"/>
                    <a:pt x="5655" y="3259"/>
                  </a:cubicBezTo>
                  <a:cubicBezTo>
                    <a:pt x="5491" y="3210"/>
                    <a:pt x="5377" y="3046"/>
                    <a:pt x="5377" y="2882"/>
                  </a:cubicBezTo>
                  <a:cubicBezTo>
                    <a:pt x="5180" y="3046"/>
                    <a:pt x="5147" y="3341"/>
                    <a:pt x="5295" y="3554"/>
                  </a:cubicBezTo>
                  <a:cubicBezTo>
                    <a:pt x="5295" y="3554"/>
                    <a:pt x="4590" y="3554"/>
                    <a:pt x="4410" y="3177"/>
                  </a:cubicBezTo>
                  <a:cubicBezTo>
                    <a:pt x="4229" y="2800"/>
                    <a:pt x="4442" y="2816"/>
                    <a:pt x="4573" y="2718"/>
                  </a:cubicBezTo>
                  <a:cubicBezTo>
                    <a:pt x="4721" y="2636"/>
                    <a:pt x="4770" y="2505"/>
                    <a:pt x="4623" y="2292"/>
                  </a:cubicBezTo>
                  <a:cubicBezTo>
                    <a:pt x="4459" y="2079"/>
                    <a:pt x="4492" y="1718"/>
                    <a:pt x="4754" y="1718"/>
                  </a:cubicBezTo>
                  <a:cubicBezTo>
                    <a:pt x="4672" y="1541"/>
                    <a:pt x="4500" y="1443"/>
                    <a:pt x="4313" y="1443"/>
                  </a:cubicBezTo>
                  <a:cubicBezTo>
                    <a:pt x="4274" y="1443"/>
                    <a:pt x="4235" y="1447"/>
                    <a:pt x="4196" y="1456"/>
                  </a:cubicBezTo>
                  <a:cubicBezTo>
                    <a:pt x="3770" y="1538"/>
                    <a:pt x="3770" y="2144"/>
                    <a:pt x="3770" y="2144"/>
                  </a:cubicBezTo>
                  <a:cubicBezTo>
                    <a:pt x="3770" y="2144"/>
                    <a:pt x="3475" y="1390"/>
                    <a:pt x="3951" y="1013"/>
                  </a:cubicBezTo>
                  <a:cubicBezTo>
                    <a:pt x="4140" y="868"/>
                    <a:pt x="4290" y="813"/>
                    <a:pt x="4407" y="813"/>
                  </a:cubicBezTo>
                  <a:cubicBezTo>
                    <a:pt x="4595" y="813"/>
                    <a:pt x="4697" y="954"/>
                    <a:pt x="4737" y="1095"/>
                  </a:cubicBezTo>
                  <a:cubicBezTo>
                    <a:pt x="4790" y="1281"/>
                    <a:pt x="4886" y="1434"/>
                    <a:pt x="5034" y="1434"/>
                  </a:cubicBezTo>
                  <a:cubicBezTo>
                    <a:pt x="5069" y="1434"/>
                    <a:pt x="5106" y="1425"/>
                    <a:pt x="5147" y="1406"/>
                  </a:cubicBezTo>
                  <a:cubicBezTo>
                    <a:pt x="5280" y="1340"/>
                    <a:pt x="5398" y="1236"/>
                    <a:pt x="5496" y="1236"/>
                  </a:cubicBezTo>
                  <a:cubicBezTo>
                    <a:pt x="5543" y="1236"/>
                    <a:pt x="5585" y="1261"/>
                    <a:pt x="5623" y="1325"/>
                  </a:cubicBezTo>
                  <a:cubicBezTo>
                    <a:pt x="5754" y="1587"/>
                    <a:pt x="5639" y="1882"/>
                    <a:pt x="5377" y="1997"/>
                  </a:cubicBezTo>
                  <a:cubicBezTo>
                    <a:pt x="5377" y="1997"/>
                    <a:pt x="5388" y="1997"/>
                    <a:pt x="5408" y="1997"/>
                  </a:cubicBezTo>
                  <a:cubicBezTo>
                    <a:pt x="5548" y="1997"/>
                    <a:pt x="6116" y="1960"/>
                    <a:pt x="6245" y="1357"/>
                  </a:cubicBezTo>
                  <a:cubicBezTo>
                    <a:pt x="6350" y="809"/>
                    <a:pt x="5882" y="1"/>
                    <a:pt x="50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441775" y="16195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1" y="918"/>
                    <a:pt x="558" y="1721"/>
                  </a:cubicBezTo>
                  <a:cubicBezTo>
                    <a:pt x="869" y="2180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1"/>
                  </a:cubicBezTo>
                  <a:cubicBezTo>
                    <a:pt x="1181" y="2885"/>
                    <a:pt x="1131" y="3098"/>
                    <a:pt x="1148" y="3295"/>
                  </a:cubicBezTo>
                  <a:cubicBezTo>
                    <a:pt x="1200" y="3203"/>
                    <a:pt x="1304" y="3154"/>
                    <a:pt x="1402" y="3154"/>
                  </a:cubicBezTo>
                  <a:cubicBezTo>
                    <a:pt x="1427" y="3154"/>
                    <a:pt x="1452" y="3157"/>
                    <a:pt x="1476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70" y="3221"/>
                    <a:pt x="2443" y="3032"/>
                  </a:cubicBezTo>
                  <a:cubicBezTo>
                    <a:pt x="2820" y="2639"/>
                    <a:pt x="3312" y="2869"/>
                    <a:pt x="4656" y="2147"/>
                  </a:cubicBezTo>
                  <a:lnTo>
                    <a:pt x="4656" y="2147"/>
                  </a:lnTo>
                  <a:cubicBezTo>
                    <a:pt x="4656" y="2147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099" y="1574"/>
                    <a:pt x="754" y="803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595450" y="1434125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2645" y="1"/>
                  </a:moveTo>
                  <a:cubicBezTo>
                    <a:pt x="2147" y="1"/>
                    <a:pt x="1624" y="207"/>
                    <a:pt x="1279" y="615"/>
                  </a:cubicBezTo>
                  <a:cubicBezTo>
                    <a:pt x="0" y="2254"/>
                    <a:pt x="918" y="4270"/>
                    <a:pt x="1656" y="5122"/>
                  </a:cubicBezTo>
                  <a:cubicBezTo>
                    <a:pt x="2082" y="5630"/>
                    <a:pt x="2639" y="6040"/>
                    <a:pt x="3262" y="6286"/>
                  </a:cubicBezTo>
                  <a:cubicBezTo>
                    <a:pt x="2688" y="6007"/>
                    <a:pt x="2180" y="5614"/>
                    <a:pt x="1771" y="5122"/>
                  </a:cubicBezTo>
                  <a:cubicBezTo>
                    <a:pt x="1508" y="4745"/>
                    <a:pt x="1295" y="4303"/>
                    <a:pt x="1180" y="3844"/>
                  </a:cubicBezTo>
                  <a:cubicBezTo>
                    <a:pt x="1017" y="3319"/>
                    <a:pt x="967" y="2762"/>
                    <a:pt x="1017" y="2205"/>
                  </a:cubicBezTo>
                  <a:cubicBezTo>
                    <a:pt x="1148" y="746"/>
                    <a:pt x="1967" y="188"/>
                    <a:pt x="2721" y="156"/>
                  </a:cubicBezTo>
                  <a:cubicBezTo>
                    <a:pt x="3065" y="156"/>
                    <a:pt x="3410" y="303"/>
                    <a:pt x="3656" y="549"/>
                  </a:cubicBezTo>
                  <a:cubicBezTo>
                    <a:pt x="4295" y="1106"/>
                    <a:pt x="3934" y="2041"/>
                    <a:pt x="3393" y="2270"/>
                  </a:cubicBezTo>
                  <a:cubicBezTo>
                    <a:pt x="3270" y="2332"/>
                    <a:pt x="3133" y="2365"/>
                    <a:pt x="2997" y="2365"/>
                  </a:cubicBezTo>
                  <a:cubicBezTo>
                    <a:pt x="2879" y="2365"/>
                    <a:pt x="2762" y="2340"/>
                    <a:pt x="2656" y="2287"/>
                  </a:cubicBezTo>
                  <a:cubicBezTo>
                    <a:pt x="2475" y="2188"/>
                    <a:pt x="2361" y="2024"/>
                    <a:pt x="2344" y="1828"/>
                  </a:cubicBezTo>
                  <a:cubicBezTo>
                    <a:pt x="2344" y="1730"/>
                    <a:pt x="2370" y="1707"/>
                    <a:pt x="2420" y="1707"/>
                  </a:cubicBezTo>
                  <a:cubicBezTo>
                    <a:pt x="2463" y="1707"/>
                    <a:pt x="2523" y="1724"/>
                    <a:pt x="2600" y="1724"/>
                  </a:cubicBezTo>
                  <a:cubicBezTo>
                    <a:pt x="2658" y="1724"/>
                    <a:pt x="2726" y="1714"/>
                    <a:pt x="2803" y="1680"/>
                  </a:cubicBezTo>
                  <a:cubicBezTo>
                    <a:pt x="3000" y="1565"/>
                    <a:pt x="3049" y="1287"/>
                    <a:pt x="2885" y="1123"/>
                  </a:cubicBezTo>
                  <a:cubicBezTo>
                    <a:pt x="2812" y="1055"/>
                    <a:pt x="2711" y="1016"/>
                    <a:pt x="2608" y="1016"/>
                  </a:cubicBezTo>
                  <a:cubicBezTo>
                    <a:pt x="2412" y="1016"/>
                    <a:pt x="2207" y="1156"/>
                    <a:pt x="2164" y="1500"/>
                  </a:cubicBezTo>
                  <a:cubicBezTo>
                    <a:pt x="2131" y="1729"/>
                    <a:pt x="2213" y="1975"/>
                    <a:pt x="2377" y="2155"/>
                  </a:cubicBezTo>
                  <a:cubicBezTo>
                    <a:pt x="2393" y="2172"/>
                    <a:pt x="2410" y="2188"/>
                    <a:pt x="2443" y="2205"/>
                  </a:cubicBezTo>
                  <a:cubicBezTo>
                    <a:pt x="2459" y="2221"/>
                    <a:pt x="2475" y="2237"/>
                    <a:pt x="2492" y="2254"/>
                  </a:cubicBezTo>
                  <a:lnTo>
                    <a:pt x="2541" y="2287"/>
                  </a:lnTo>
                  <a:lnTo>
                    <a:pt x="2574" y="2319"/>
                  </a:lnTo>
                  <a:lnTo>
                    <a:pt x="2623" y="2336"/>
                  </a:lnTo>
                  <a:cubicBezTo>
                    <a:pt x="2746" y="2401"/>
                    <a:pt x="2881" y="2434"/>
                    <a:pt x="3016" y="2434"/>
                  </a:cubicBezTo>
                  <a:cubicBezTo>
                    <a:pt x="3151" y="2434"/>
                    <a:pt x="3287" y="2401"/>
                    <a:pt x="3410" y="2336"/>
                  </a:cubicBezTo>
                  <a:cubicBezTo>
                    <a:pt x="4000" y="2139"/>
                    <a:pt x="4442" y="1090"/>
                    <a:pt x="3737" y="451"/>
                  </a:cubicBezTo>
                  <a:cubicBezTo>
                    <a:pt x="3474" y="150"/>
                    <a:pt x="3069" y="1"/>
                    <a:pt x="26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2587000" y="2651850"/>
              <a:ext cx="227025" cy="157750"/>
            </a:xfrm>
            <a:custGeom>
              <a:avLst/>
              <a:gdLst/>
              <a:ahLst/>
              <a:cxnLst/>
              <a:rect l="l" t="t" r="r" b="b"/>
              <a:pathLst>
                <a:path w="9081" h="6310" extrusionOk="0">
                  <a:moveTo>
                    <a:pt x="2016" y="1"/>
                  </a:moveTo>
                  <a:cubicBezTo>
                    <a:pt x="1101" y="1"/>
                    <a:pt x="82" y="653"/>
                    <a:pt x="49" y="1850"/>
                  </a:cubicBezTo>
                  <a:cubicBezTo>
                    <a:pt x="0" y="2719"/>
                    <a:pt x="475" y="3522"/>
                    <a:pt x="1246" y="3931"/>
                  </a:cubicBezTo>
                  <a:cubicBezTo>
                    <a:pt x="1740" y="4189"/>
                    <a:pt x="2291" y="4291"/>
                    <a:pt x="2857" y="4291"/>
                  </a:cubicBezTo>
                  <a:cubicBezTo>
                    <a:pt x="3192" y="4291"/>
                    <a:pt x="3533" y="4255"/>
                    <a:pt x="3868" y="4194"/>
                  </a:cubicBezTo>
                  <a:cubicBezTo>
                    <a:pt x="4754" y="3948"/>
                    <a:pt x="5573" y="3620"/>
                    <a:pt x="6393" y="3423"/>
                  </a:cubicBezTo>
                  <a:cubicBezTo>
                    <a:pt x="6599" y="3370"/>
                    <a:pt x="6808" y="3343"/>
                    <a:pt x="7012" y="3343"/>
                  </a:cubicBezTo>
                  <a:cubicBezTo>
                    <a:pt x="7622" y="3343"/>
                    <a:pt x="8192" y="3580"/>
                    <a:pt x="8524" y="4046"/>
                  </a:cubicBezTo>
                  <a:cubicBezTo>
                    <a:pt x="8966" y="4620"/>
                    <a:pt x="8999" y="5571"/>
                    <a:pt x="8458" y="5964"/>
                  </a:cubicBezTo>
                  <a:cubicBezTo>
                    <a:pt x="8244" y="6126"/>
                    <a:pt x="7987" y="6201"/>
                    <a:pt x="7739" y="6201"/>
                  </a:cubicBezTo>
                  <a:cubicBezTo>
                    <a:pt x="7359" y="6201"/>
                    <a:pt x="7000" y="6025"/>
                    <a:pt x="6852" y="5718"/>
                  </a:cubicBezTo>
                  <a:cubicBezTo>
                    <a:pt x="6540" y="5226"/>
                    <a:pt x="6786" y="4571"/>
                    <a:pt x="7245" y="4440"/>
                  </a:cubicBezTo>
                  <a:cubicBezTo>
                    <a:pt x="7337" y="4403"/>
                    <a:pt x="7431" y="4386"/>
                    <a:pt x="7524" y="4386"/>
                  </a:cubicBezTo>
                  <a:cubicBezTo>
                    <a:pt x="7763" y="4386"/>
                    <a:pt x="7993" y="4501"/>
                    <a:pt x="8147" y="4702"/>
                  </a:cubicBezTo>
                  <a:cubicBezTo>
                    <a:pt x="8245" y="4882"/>
                    <a:pt x="8245" y="5095"/>
                    <a:pt x="8179" y="5276"/>
                  </a:cubicBezTo>
                  <a:cubicBezTo>
                    <a:pt x="8166" y="5315"/>
                    <a:pt x="8110" y="5387"/>
                    <a:pt x="8063" y="5387"/>
                  </a:cubicBezTo>
                  <a:cubicBezTo>
                    <a:pt x="8052" y="5387"/>
                    <a:pt x="8041" y="5383"/>
                    <a:pt x="8032" y="5374"/>
                  </a:cubicBezTo>
                  <a:cubicBezTo>
                    <a:pt x="7983" y="5308"/>
                    <a:pt x="8032" y="4964"/>
                    <a:pt x="7671" y="4915"/>
                  </a:cubicBezTo>
                  <a:cubicBezTo>
                    <a:pt x="7656" y="4913"/>
                    <a:pt x="7642" y="4912"/>
                    <a:pt x="7627" y="4912"/>
                  </a:cubicBezTo>
                  <a:cubicBezTo>
                    <a:pt x="7285" y="4912"/>
                    <a:pt x="7177" y="5462"/>
                    <a:pt x="7524" y="5620"/>
                  </a:cubicBezTo>
                  <a:cubicBezTo>
                    <a:pt x="7590" y="5651"/>
                    <a:pt x="7660" y="5665"/>
                    <a:pt x="7730" y="5665"/>
                  </a:cubicBezTo>
                  <a:cubicBezTo>
                    <a:pt x="7952" y="5665"/>
                    <a:pt x="8170" y="5517"/>
                    <a:pt x="8245" y="5292"/>
                  </a:cubicBezTo>
                  <a:cubicBezTo>
                    <a:pt x="8245" y="5276"/>
                    <a:pt x="8245" y="5276"/>
                    <a:pt x="8245" y="5276"/>
                  </a:cubicBezTo>
                  <a:cubicBezTo>
                    <a:pt x="8245" y="5259"/>
                    <a:pt x="8245" y="5243"/>
                    <a:pt x="8245" y="5226"/>
                  </a:cubicBezTo>
                  <a:lnTo>
                    <a:pt x="8245" y="5210"/>
                  </a:lnTo>
                  <a:cubicBezTo>
                    <a:pt x="8278" y="5079"/>
                    <a:pt x="8261" y="4964"/>
                    <a:pt x="8229" y="4833"/>
                  </a:cubicBezTo>
                  <a:cubicBezTo>
                    <a:pt x="8116" y="4521"/>
                    <a:pt x="7824" y="4333"/>
                    <a:pt x="7510" y="4333"/>
                  </a:cubicBezTo>
                  <a:cubicBezTo>
                    <a:pt x="7411" y="4333"/>
                    <a:pt x="7310" y="4351"/>
                    <a:pt x="7212" y="4390"/>
                  </a:cubicBezTo>
                  <a:cubicBezTo>
                    <a:pt x="6721" y="4505"/>
                    <a:pt x="6442" y="5210"/>
                    <a:pt x="6770" y="5751"/>
                  </a:cubicBezTo>
                  <a:cubicBezTo>
                    <a:pt x="6942" y="6105"/>
                    <a:pt x="7352" y="6310"/>
                    <a:pt x="7775" y="6310"/>
                  </a:cubicBezTo>
                  <a:cubicBezTo>
                    <a:pt x="8037" y="6310"/>
                    <a:pt x="8304" y="6231"/>
                    <a:pt x="8524" y="6062"/>
                  </a:cubicBezTo>
                  <a:cubicBezTo>
                    <a:pt x="8966" y="5718"/>
                    <a:pt x="9081" y="5128"/>
                    <a:pt x="8933" y="4571"/>
                  </a:cubicBezTo>
                  <a:cubicBezTo>
                    <a:pt x="8835" y="4030"/>
                    <a:pt x="8474" y="3161"/>
                    <a:pt x="7212" y="2882"/>
                  </a:cubicBezTo>
                  <a:cubicBezTo>
                    <a:pt x="7065" y="2850"/>
                    <a:pt x="6916" y="2835"/>
                    <a:pt x="6764" y="2835"/>
                  </a:cubicBezTo>
                  <a:cubicBezTo>
                    <a:pt x="5431" y="2835"/>
                    <a:pt x="3907" y="3961"/>
                    <a:pt x="2332" y="3961"/>
                  </a:cubicBezTo>
                  <a:cubicBezTo>
                    <a:pt x="2102" y="3961"/>
                    <a:pt x="1871" y="3937"/>
                    <a:pt x="1639" y="3882"/>
                  </a:cubicBezTo>
                  <a:cubicBezTo>
                    <a:pt x="1557" y="3866"/>
                    <a:pt x="1459" y="3833"/>
                    <a:pt x="1377" y="3817"/>
                  </a:cubicBezTo>
                  <a:cubicBezTo>
                    <a:pt x="1361" y="3817"/>
                    <a:pt x="1328" y="3800"/>
                    <a:pt x="1311" y="3784"/>
                  </a:cubicBezTo>
                  <a:cubicBezTo>
                    <a:pt x="590" y="3407"/>
                    <a:pt x="164" y="2653"/>
                    <a:pt x="180" y="1850"/>
                  </a:cubicBezTo>
                  <a:cubicBezTo>
                    <a:pt x="203" y="732"/>
                    <a:pt x="1166" y="100"/>
                    <a:pt x="2032" y="100"/>
                  </a:cubicBezTo>
                  <a:cubicBezTo>
                    <a:pt x="2449" y="100"/>
                    <a:pt x="2843" y="246"/>
                    <a:pt x="3098" y="555"/>
                  </a:cubicBezTo>
                  <a:cubicBezTo>
                    <a:pt x="3557" y="997"/>
                    <a:pt x="3524" y="1751"/>
                    <a:pt x="3016" y="2161"/>
                  </a:cubicBezTo>
                  <a:cubicBezTo>
                    <a:pt x="2951" y="2227"/>
                    <a:pt x="2852" y="2260"/>
                    <a:pt x="2770" y="2292"/>
                  </a:cubicBezTo>
                  <a:cubicBezTo>
                    <a:pt x="2709" y="2305"/>
                    <a:pt x="2646" y="2311"/>
                    <a:pt x="2584" y="2311"/>
                  </a:cubicBezTo>
                  <a:cubicBezTo>
                    <a:pt x="2397" y="2311"/>
                    <a:pt x="2213" y="2255"/>
                    <a:pt x="2065" y="2145"/>
                  </a:cubicBezTo>
                  <a:cubicBezTo>
                    <a:pt x="1951" y="2063"/>
                    <a:pt x="1901" y="1899"/>
                    <a:pt x="1934" y="1768"/>
                  </a:cubicBezTo>
                  <a:lnTo>
                    <a:pt x="1934" y="1768"/>
                  </a:lnTo>
                  <a:cubicBezTo>
                    <a:pt x="2010" y="1843"/>
                    <a:pt x="2113" y="1883"/>
                    <a:pt x="2217" y="1883"/>
                  </a:cubicBezTo>
                  <a:cubicBezTo>
                    <a:pt x="2272" y="1883"/>
                    <a:pt x="2326" y="1872"/>
                    <a:pt x="2377" y="1850"/>
                  </a:cubicBezTo>
                  <a:cubicBezTo>
                    <a:pt x="2606" y="1719"/>
                    <a:pt x="2541" y="1309"/>
                    <a:pt x="2229" y="1227"/>
                  </a:cubicBezTo>
                  <a:cubicBezTo>
                    <a:pt x="2198" y="1217"/>
                    <a:pt x="2166" y="1213"/>
                    <a:pt x="2135" y="1213"/>
                  </a:cubicBezTo>
                  <a:cubicBezTo>
                    <a:pt x="1797" y="1213"/>
                    <a:pt x="1527" y="1756"/>
                    <a:pt x="1918" y="2161"/>
                  </a:cubicBezTo>
                  <a:cubicBezTo>
                    <a:pt x="2070" y="2313"/>
                    <a:pt x="2290" y="2397"/>
                    <a:pt x="2511" y="2397"/>
                  </a:cubicBezTo>
                  <a:cubicBezTo>
                    <a:pt x="2576" y="2397"/>
                    <a:pt x="2641" y="2389"/>
                    <a:pt x="2705" y="2374"/>
                  </a:cubicBezTo>
                  <a:cubicBezTo>
                    <a:pt x="2737" y="2358"/>
                    <a:pt x="2770" y="2358"/>
                    <a:pt x="2803" y="2342"/>
                  </a:cubicBezTo>
                  <a:lnTo>
                    <a:pt x="2869" y="2325"/>
                  </a:lnTo>
                  <a:lnTo>
                    <a:pt x="2901" y="2309"/>
                  </a:lnTo>
                  <a:cubicBezTo>
                    <a:pt x="3049" y="2243"/>
                    <a:pt x="3180" y="2128"/>
                    <a:pt x="3278" y="1997"/>
                  </a:cubicBezTo>
                  <a:cubicBezTo>
                    <a:pt x="3606" y="1538"/>
                    <a:pt x="3557" y="899"/>
                    <a:pt x="3164" y="489"/>
                  </a:cubicBezTo>
                  <a:cubicBezTo>
                    <a:pt x="2893" y="159"/>
                    <a:pt x="2467" y="1"/>
                    <a:pt x="20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2625500" y="2741450"/>
              <a:ext cx="161900" cy="92300"/>
            </a:xfrm>
            <a:custGeom>
              <a:avLst/>
              <a:gdLst/>
              <a:ahLst/>
              <a:cxnLst/>
              <a:rect l="l" t="t" r="r" b="b"/>
              <a:pathLst>
                <a:path w="6476" h="3692" extrusionOk="0">
                  <a:moveTo>
                    <a:pt x="5522" y="0"/>
                  </a:moveTo>
                  <a:cubicBezTo>
                    <a:pt x="5269" y="0"/>
                    <a:pt x="4969" y="44"/>
                    <a:pt x="4623" y="167"/>
                  </a:cubicBezTo>
                  <a:cubicBezTo>
                    <a:pt x="3776" y="457"/>
                    <a:pt x="2591" y="1019"/>
                    <a:pt x="1418" y="1019"/>
                  </a:cubicBezTo>
                  <a:cubicBezTo>
                    <a:pt x="936" y="1019"/>
                    <a:pt x="455" y="924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83" y="1333"/>
                    <a:pt x="1346" y="1333"/>
                  </a:cubicBezTo>
                  <a:cubicBezTo>
                    <a:pt x="1373" y="1333"/>
                    <a:pt x="1400" y="1333"/>
                    <a:pt x="1427" y="1331"/>
                  </a:cubicBezTo>
                  <a:cubicBezTo>
                    <a:pt x="1951" y="1294"/>
                    <a:pt x="2176" y="1158"/>
                    <a:pt x="2311" y="1158"/>
                  </a:cubicBezTo>
                  <a:cubicBezTo>
                    <a:pt x="2357" y="1158"/>
                    <a:pt x="2393" y="1174"/>
                    <a:pt x="2427" y="1216"/>
                  </a:cubicBezTo>
                  <a:cubicBezTo>
                    <a:pt x="2490" y="1305"/>
                    <a:pt x="2388" y="1364"/>
                    <a:pt x="2240" y="1364"/>
                  </a:cubicBezTo>
                  <a:cubicBezTo>
                    <a:pt x="2196" y="1364"/>
                    <a:pt x="2148" y="1359"/>
                    <a:pt x="2099" y="1347"/>
                  </a:cubicBezTo>
                  <a:cubicBezTo>
                    <a:pt x="2052" y="1330"/>
                    <a:pt x="2001" y="1321"/>
                    <a:pt x="1948" y="1321"/>
                  </a:cubicBezTo>
                  <a:cubicBezTo>
                    <a:pt x="1854" y="1321"/>
                    <a:pt x="1757" y="1350"/>
                    <a:pt x="1673" y="1413"/>
                  </a:cubicBezTo>
                  <a:cubicBezTo>
                    <a:pt x="1511" y="1574"/>
                    <a:pt x="1716" y="2085"/>
                    <a:pt x="1346" y="2085"/>
                  </a:cubicBezTo>
                  <a:cubicBezTo>
                    <a:pt x="1341" y="2085"/>
                    <a:pt x="1335" y="2085"/>
                    <a:pt x="1329" y="2085"/>
                  </a:cubicBezTo>
                  <a:lnTo>
                    <a:pt x="1329" y="2085"/>
                  </a:lnTo>
                  <a:cubicBezTo>
                    <a:pt x="1329" y="2085"/>
                    <a:pt x="1613" y="2451"/>
                    <a:pt x="2037" y="2451"/>
                  </a:cubicBezTo>
                  <a:cubicBezTo>
                    <a:pt x="2180" y="2451"/>
                    <a:pt x="2339" y="2410"/>
                    <a:pt x="2509" y="2298"/>
                  </a:cubicBezTo>
                  <a:cubicBezTo>
                    <a:pt x="3181" y="1872"/>
                    <a:pt x="2820" y="1364"/>
                    <a:pt x="3066" y="1233"/>
                  </a:cubicBezTo>
                  <a:cubicBezTo>
                    <a:pt x="3105" y="1214"/>
                    <a:pt x="3144" y="1206"/>
                    <a:pt x="3180" y="1206"/>
                  </a:cubicBezTo>
                  <a:cubicBezTo>
                    <a:pt x="3373" y="1206"/>
                    <a:pt x="3505" y="1438"/>
                    <a:pt x="3312" y="1659"/>
                  </a:cubicBezTo>
                  <a:cubicBezTo>
                    <a:pt x="3082" y="1937"/>
                    <a:pt x="2214" y="2888"/>
                    <a:pt x="3558" y="3691"/>
                  </a:cubicBezTo>
                  <a:cubicBezTo>
                    <a:pt x="3574" y="3691"/>
                    <a:pt x="3377" y="3232"/>
                    <a:pt x="3738" y="3068"/>
                  </a:cubicBezTo>
                  <a:cubicBezTo>
                    <a:pt x="4099" y="2921"/>
                    <a:pt x="4820" y="2691"/>
                    <a:pt x="4722" y="2200"/>
                  </a:cubicBezTo>
                  <a:cubicBezTo>
                    <a:pt x="4623" y="1692"/>
                    <a:pt x="4246" y="938"/>
                    <a:pt x="4853" y="495"/>
                  </a:cubicBezTo>
                  <a:cubicBezTo>
                    <a:pt x="5199" y="235"/>
                    <a:pt x="5500" y="134"/>
                    <a:pt x="5805" y="134"/>
                  </a:cubicBezTo>
                  <a:cubicBezTo>
                    <a:pt x="6021" y="134"/>
                    <a:pt x="6238" y="184"/>
                    <a:pt x="6475" y="266"/>
                  </a:cubicBezTo>
                  <a:cubicBezTo>
                    <a:pt x="6475" y="266"/>
                    <a:pt x="6144" y="0"/>
                    <a:pt x="5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2655425" y="2649375"/>
              <a:ext cx="90175" cy="63475"/>
            </a:xfrm>
            <a:custGeom>
              <a:avLst/>
              <a:gdLst/>
              <a:ahLst/>
              <a:cxnLst/>
              <a:rect l="l" t="t" r="r" b="b"/>
              <a:pathLst>
                <a:path w="3607" h="2539" extrusionOk="0">
                  <a:moveTo>
                    <a:pt x="1101" y="0"/>
                  </a:moveTo>
                  <a:cubicBezTo>
                    <a:pt x="504" y="0"/>
                    <a:pt x="0" y="129"/>
                    <a:pt x="0" y="129"/>
                  </a:cubicBezTo>
                  <a:cubicBezTo>
                    <a:pt x="0" y="129"/>
                    <a:pt x="951" y="211"/>
                    <a:pt x="1197" y="556"/>
                  </a:cubicBezTo>
                  <a:cubicBezTo>
                    <a:pt x="1377" y="752"/>
                    <a:pt x="1426" y="1015"/>
                    <a:pt x="1345" y="1277"/>
                  </a:cubicBezTo>
                  <a:cubicBezTo>
                    <a:pt x="1312" y="1506"/>
                    <a:pt x="1181" y="2146"/>
                    <a:pt x="2213" y="2162"/>
                  </a:cubicBezTo>
                  <a:cubicBezTo>
                    <a:pt x="3262" y="2178"/>
                    <a:pt x="3082" y="2539"/>
                    <a:pt x="3082" y="2539"/>
                  </a:cubicBezTo>
                  <a:cubicBezTo>
                    <a:pt x="3082" y="2539"/>
                    <a:pt x="3607" y="1769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2620175" y="258252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1"/>
                    <a:pt x="1" y="2623"/>
                    <a:pt x="1" y="2623"/>
                  </a:cubicBezTo>
                  <a:cubicBezTo>
                    <a:pt x="574" y="2410"/>
                    <a:pt x="1755" y="2689"/>
                    <a:pt x="2001" y="2017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02" y="541"/>
                    <a:pt x="1115" y="1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2535350" y="2611625"/>
              <a:ext cx="79950" cy="107800"/>
            </a:xfrm>
            <a:custGeom>
              <a:avLst/>
              <a:gdLst/>
              <a:ahLst/>
              <a:cxnLst/>
              <a:rect l="l" t="t" r="r" b="b"/>
              <a:pathLst>
                <a:path w="3198" h="4312" extrusionOk="0">
                  <a:moveTo>
                    <a:pt x="2820" y="0"/>
                  </a:moveTo>
                  <a:cubicBezTo>
                    <a:pt x="2729" y="92"/>
                    <a:pt x="2617" y="141"/>
                    <a:pt x="2500" y="141"/>
                  </a:cubicBezTo>
                  <a:cubicBezTo>
                    <a:pt x="2471" y="141"/>
                    <a:pt x="2440" y="138"/>
                    <a:pt x="2410" y="131"/>
                  </a:cubicBezTo>
                  <a:cubicBezTo>
                    <a:pt x="2348" y="120"/>
                    <a:pt x="2261" y="110"/>
                    <a:pt x="2161" y="110"/>
                  </a:cubicBezTo>
                  <a:cubicBezTo>
                    <a:pt x="1838" y="110"/>
                    <a:pt x="1384" y="213"/>
                    <a:pt x="1247" y="689"/>
                  </a:cubicBezTo>
                  <a:cubicBezTo>
                    <a:pt x="1050" y="1312"/>
                    <a:pt x="1197" y="1705"/>
                    <a:pt x="1410" y="1885"/>
                  </a:cubicBezTo>
                  <a:cubicBezTo>
                    <a:pt x="1640" y="2066"/>
                    <a:pt x="1640" y="2443"/>
                    <a:pt x="1476" y="2508"/>
                  </a:cubicBezTo>
                  <a:cubicBezTo>
                    <a:pt x="1442" y="2525"/>
                    <a:pt x="1408" y="2533"/>
                    <a:pt x="1374" y="2533"/>
                  </a:cubicBezTo>
                  <a:cubicBezTo>
                    <a:pt x="1214" y="2533"/>
                    <a:pt x="1080" y="2357"/>
                    <a:pt x="1148" y="2180"/>
                  </a:cubicBezTo>
                  <a:cubicBezTo>
                    <a:pt x="1236" y="1960"/>
                    <a:pt x="1062" y="1728"/>
                    <a:pt x="825" y="1728"/>
                  </a:cubicBezTo>
                  <a:cubicBezTo>
                    <a:pt x="797" y="1728"/>
                    <a:pt x="768" y="1731"/>
                    <a:pt x="738" y="1738"/>
                  </a:cubicBezTo>
                  <a:cubicBezTo>
                    <a:pt x="686" y="1744"/>
                    <a:pt x="638" y="1748"/>
                    <a:pt x="595" y="1748"/>
                  </a:cubicBezTo>
                  <a:cubicBezTo>
                    <a:pt x="422" y="1748"/>
                    <a:pt x="322" y="1695"/>
                    <a:pt x="296" y="1590"/>
                  </a:cubicBezTo>
                  <a:lnTo>
                    <a:pt x="296" y="1590"/>
                  </a:lnTo>
                  <a:cubicBezTo>
                    <a:pt x="296" y="1590"/>
                    <a:pt x="1" y="2492"/>
                    <a:pt x="706" y="2918"/>
                  </a:cubicBezTo>
                  <a:cubicBezTo>
                    <a:pt x="1394" y="3360"/>
                    <a:pt x="1738" y="4049"/>
                    <a:pt x="2115" y="4311"/>
                  </a:cubicBezTo>
                  <a:cubicBezTo>
                    <a:pt x="2115" y="4311"/>
                    <a:pt x="1525" y="3344"/>
                    <a:pt x="2082" y="2475"/>
                  </a:cubicBezTo>
                  <a:cubicBezTo>
                    <a:pt x="2640" y="1607"/>
                    <a:pt x="3197" y="1344"/>
                    <a:pt x="2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2430450" y="2452975"/>
              <a:ext cx="202875" cy="202925"/>
            </a:xfrm>
            <a:custGeom>
              <a:avLst/>
              <a:gdLst/>
              <a:ahLst/>
              <a:cxnLst/>
              <a:rect l="l" t="t" r="r" b="b"/>
              <a:pathLst>
                <a:path w="8115" h="8117" extrusionOk="0">
                  <a:moveTo>
                    <a:pt x="2367" y="0"/>
                  </a:moveTo>
                  <a:cubicBezTo>
                    <a:pt x="2272" y="0"/>
                    <a:pt x="2177" y="6"/>
                    <a:pt x="2082" y="19"/>
                  </a:cubicBezTo>
                  <a:cubicBezTo>
                    <a:pt x="755" y="167"/>
                    <a:pt x="1" y="1986"/>
                    <a:pt x="771" y="3232"/>
                  </a:cubicBezTo>
                  <a:cubicBezTo>
                    <a:pt x="1390" y="4204"/>
                    <a:pt x="2458" y="4488"/>
                    <a:pt x="3430" y="4488"/>
                  </a:cubicBezTo>
                  <a:cubicBezTo>
                    <a:pt x="3539" y="4488"/>
                    <a:pt x="3648" y="4484"/>
                    <a:pt x="3754" y="4478"/>
                  </a:cubicBezTo>
                  <a:cubicBezTo>
                    <a:pt x="3951" y="4478"/>
                    <a:pt x="4197" y="4461"/>
                    <a:pt x="4443" y="4428"/>
                  </a:cubicBezTo>
                  <a:cubicBezTo>
                    <a:pt x="4443" y="4428"/>
                    <a:pt x="4651" y="4394"/>
                    <a:pt x="4961" y="4394"/>
                  </a:cubicBezTo>
                  <a:cubicBezTo>
                    <a:pt x="5449" y="4394"/>
                    <a:pt x="6189" y="4479"/>
                    <a:pt x="6770" y="4920"/>
                  </a:cubicBezTo>
                  <a:cubicBezTo>
                    <a:pt x="7164" y="5248"/>
                    <a:pt x="7426" y="5723"/>
                    <a:pt x="7508" y="6232"/>
                  </a:cubicBezTo>
                  <a:cubicBezTo>
                    <a:pt x="7508" y="6232"/>
                    <a:pt x="7672" y="7428"/>
                    <a:pt x="7098" y="8084"/>
                  </a:cubicBezTo>
                  <a:cubicBezTo>
                    <a:pt x="7098" y="8084"/>
                    <a:pt x="7082" y="8100"/>
                    <a:pt x="7065" y="8117"/>
                  </a:cubicBezTo>
                  <a:cubicBezTo>
                    <a:pt x="7065" y="8117"/>
                    <a:pt x="8114" y="7592"/>
                    <a:pt x="7983" y="5986"/>
                  </a:cubicBezTo>
                  <a:cubicBezTo>
                    <a:pt x="7875" y="4669"/>
                    <a:pt x="6811" y="4016"/>
                    <a:pt x="5472" y="4016"/>
                  </a:cubicBezTo>
                  <a:cubicBezTo>
                    <a:pt x="5193" y="4016"/>
                    <a:pt x="4903" y="4044"/>
                    <a:pt x="4607" y="4101"/>
                  </a:cubicBezTo>
                  <a:cubicBezTo>
                    <a:pt x="4105" y="4201"/>
                    <a:pt x="3650" y="4251"/>
                    <a:pt x="3240" y="4251"/>
                  </a:cubicBezTo>
                  <a:cubicBezTo>
                    <a:pt x="2714" y="4251"/>
                    <a:pt x="2264" y="4168"/>
                    <a:pt x="1886" y="4002"/>
                  </a:cubicBezTo>
                  <a:cubicBezTo>
                    <a:pt x="1492" y="3822"/>
                    <a:pt x="1164" y="3527"/>
                    <a:pt x="919" y="3150"/>
                  </a:cubicBezTo>
                  <a:cubicBezTo>
                    <a:pt x="197" y="2003"/>
                    <a:pt x="886" y="314"/>
                    <a:pt x="2099" y="167"/>
                  </a:cubicBezTo>
                  <a:cubicBezTo>
                    <a:pt x="2200" y="152"/>
                    <a:pt x="2302" y="145"/>
                    <a:pt x="2402" y="145"/>
                  </a:cubicBezTo>
                  <a:cubicBezTo>
                    <a:pt x="2872" y="145"/>
                    <a:pt x="3320" y="305"/>
                    <a:pt x="3590" y="642"/>
                  </a:cubicBezTo>
                  <a:cubicBezTo>
                    <a:pt x="3869" y="1035"/>
                    <a:pt x="3935" y="1560"/>
                    <a:pt x="3721" y="2003"/>
                  </a:cubicBezTo>
                  <a:cubicBezTo>
                    <a:pt x="3577" y="2344"/>
                    <a:pt x="3253" y="2549"/>
                    <a:pt x="2902" y="2549"/>
                  </a:cubicBezTo>
                  <a:cubicBezTo>
                    <a:pt x="2815" y="2549"/>
                    <a:pt x="2727" y="2537"/>
                    <a:pt x="2640" y="2511"/>
                  </a:cubicBezTo>
                  <a:cubicBezTo>
                    <a:pt x="2197" y="2412"/>
                    <a:pt x="2017" y="1970"/>
                    <a:pt x="2361" y="1921"/>
                  </a:cubicBezTo>
                  <a:cubicBezTo>
                    <a:pt x="2771" y="1855"/>
                    <a:pt x="2853" y="1511"/>
                    <a:pt x="2705" y="1216"/>
                  </a:cubicBezTo>
                  <a:cubicBezTo>
                    <a:pt x="2645" y="1096"/>
                    <a:pt x="2513" y="1031"/>
                    <a:pt x="2370" y="1031"/>
                  </a:cubicBezTo>
                  <a:cubicBezTo>
                    <a:pt x="2160" y="1031"/>
                    <a:pt x="1928" y="1173"/>
                    <a:pt x="1869" y="1494"/>
                  </a:cubicBezTo>
                  <a:cubicBezTo>
                    <a:pt x="1820" y="1773"/>
                    <a:pt x="1886" y="2052"/>
                    <a:pt x="2082" y="2248"/>
                  </a:cubicBezTo>
                  <a:cubicBezTo>
                    <a:pt x="2249" y="2441"/>
                    <a:pt x="2583" y="2603"/>
                    <a:pt x="2926" y="2603"/>
                  </a:cubicBezTo>
                  <a:cubicBezTo>
                    <a:pt x="3256" y="2603"/>
                    <a:pt x="3595" y="2453"/>
                    <a:pt x="3803" y="2035"/>
                  </a:cubicBezTo>
                  <a:cubicBezTo>
                    <a:pt x="4033" y="1560"/>
                    <a:pt x="4000" y="1003"/>
                    <a:pt x="3689" y="577"/>
                  </a:cubicBezTo>
                  <a:cubicBezTo>
                    <a:pt x="3398" y="189"/>
                    <a:pt x="2885" y="0"/>
                    <a:pt x="23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2608300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2463225" y="2569525"/>
              <a:ext cx="116425" cy="59325"/>
            </a:xfrm>
            <a:custGeom>
              <a:avLst/>
              <a:gdLst/>
              <a:ahLst/>
              <a:cxnLst/>
              <a:rect l="l" t="t" r="r" b="b"/>
              <a:pathLst>
                <a:path w="4657" h="2373" extrusionOk="0">
                  <a:moveTo>
                    <a:pt x="3571" y="1"/>
                  </a:moveTo>
                  <a:cubicBezTo>
                    <a:pt x="3275" y="1"/>
                    <a:pt x="2923" y="42"/>
                    <a:pt x="2525" y="160"/>
                  </a:cubicBezTo>
                  <a:cubicBezTo>
                    <a:pt x="1970" y="324"/>
                    <a:pt x="1497" y="386"/>
                    <a:pt x="1111" y="386"/>
                  </a:cubicBezTo>
                  <a:cubicBezTo>
                    <a:pt x="573" y="386"/>
                    <a:pt x="201" y="267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38" y="641"/>
                    <a:pt x="596" y="1390"/>
                    <a:pt x="1186" y="1390"/>
                  </a:cubicBezTo>
                  <a:cubicBezTo>
                    <a:pt x="1236" y="1390"/>
                    <a:pt x="1289" y="1384"/>
                    <a:pt x="1345" y="1373"/>
                  </a:cubicBezTo>
                  <a:cubicBezTo>
                    <a:pt x="2083" y="1225"/>
                    <a:pt x="1935" y="750"/>
                    <a:pt x="2410" y="619"/>
                  </a:cubicBezTo>
                  <a:cubicBezTo>
                    <a:pt x="2506" y="590"/>
                    <a:pt x="2587" y="578"/>
                    <a:pt x="2654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11" y="892"/>
                    <a:pt x="2757" y="906"/>
                    <a:pt x="2700" y="906"/>
                  </a:cubicBezTo>
                  <a:cubicBezTo>
                    <a:pt x="2627" y="906"/>
                    <a:pt x="2551" y="883"/>
                    <a:pt x="2460" y="865"/>
                  </a:cubicBezTo>
                  <a:cubicBezTo>
                    <a:pt x="2451" y="864"/>
                    <a:pt x="2441" y="863"/>
                    <a:pt x="2431" y="863"/>
                  </a:cubicBezTo>
                  <a:cubicBezTo>
                    <a:pt x="2234" y="863"/>
                    <a:pt x="1812" y="1018"/>
                    <a:pt x="1968" y="1438"/>
                  </a:cubicBezTo>
                  <a:cubicBezTo>
                    <a:pt x="2132" y="1865"/>
                    <a:pt x="2378" y="2225"/>
                    <a:pt x="2099" y="2373"/>
                  </a:cubicBezTo>
                  <a:cubicBezTo>
                    <a:pt x="2099" y="2373"/>
                    <a:pt x="3033" y="2373"/>
                    <a:pt x="3345" y="2110"/>
                  </a:cubicBezTo>
                  <a:cubicBezTo>
                    <a:pt x="3705" y="1848"/>
                    <a:pt x="3853" y="1406"/>
                    <a:pt x="3722" y="979"/>
                  </a:cubicBezTo>
                  <a:cubicBezTo>
                    <a:pt x="3624" y="505"/>
                    <a:pt x="3931" y="197"/>
                    <a:pt x="4398" y="197"/>
                  </a:cubicBezTo>
                  <a:cubicBezTo>
                    <a:pt x="4480" y="197"/>
                    <a:pt x="4566" y="206"/>
                    <a:pt x="4656" y="225"/>
                  </a:cubicBezTo>
                  <a:cubicBezTo>
                    <a:pt x="4656" y="225"/>
                    <a:pt x="4262" y="1"/>
                    <a:pt x="35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2492750" y="24600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62" y="0"/>
                  </a:moveTo>
                  <a:cubicBezTo>
                    <a:pt x="1688" y="443"/>
                    <a:pt x="1836" y="1082"/>
                    <a:pt x="1639" y="1656"/>
                  </a:cubicBezTo>
                  <a:cubicBezTo>
                    <a:pt x="1410" y="2417"/>
                    <a:pt x="886" y="2617"/>
                    <a:pt x="436" y="2617"/>
                  </a:cubicBezTo>
                  <a:cubicBezTo>
                    <a:pt x="276" y="2617"/>
                    <a:pt x="125" y="2592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64"/>
                    <a:pt x="1008" y="3364"/>
                  </a:cubicBezTo>
                  <a:cubicBezTo>
                    <a:pt x="1037" y="3364"/>
                    <a:pt x="1067" y="3363"/>
                    <a:pt x="1098" y="3361"/>
                  </a:cubicBezTo>
                  <a:cubicBezTo>
                    <a:pt x="1951" y="3295"/>
                    <a:pt x="1885" y="2639"/>
                    <a:pt x="1885" y="2361"/>
                  </a:cubicBezTo>
                  <a:cubicBezTo>
                    <a:pt x="1869" y="2066"/>
                    <a:pt x="1852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3" y="2344"/>
                    <a:pt x="1820" y="2984"/>
                    <a:pt x="2918" y="3098"/>
                  </a:cubicBezTo>
                  <a:cubicBezTo>
                    <a:pt x="2787" y="3000"/>
                    <a:pt x="2754" y="2803"/>
                    <a:pt x="2852" y="2689"/>
                  </a:cubicBezTo>
                  <a:cubicBezTo>
                    <a:pt x="3016" y="2426"/>
                    <a:pt x="3229" y="1967"/>
                    <a:pt x="2492" y="1345"/>
                  </a:cubicBezTo>
                  <a:cubicBezTo>
                    <a:pt x="1770" y="722"/>
                    <a:pt x="1705" y="279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2409550" y="2340575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636" y="0"/>
                  </a:moveTo>
                  <a:cubicBezTo>
                    <a:pt x="569" y="0"/>
                    <a:pt x="499" y="17"/>
                    <a:pt x="427" y="57"/>
                  </a:cubicBezTo>
                  <a:cubicBezTo>
                    <a:pt x="1" y="286"/>
                    <a:pt x="328" y="827"/>
                    <a:pt x="591" y="1089"/>
                  </a:cubicBezTo>
                  <a:cubicBezTo>
                    <a:pt x="853" y="1352"/>
                    <a:pt x="869" y="2630"/>
                    <a:pt x="738" y="3991"/>
                  </a:cubicBezTo>
                  <a:cubicBezTo>
                    <a:pt x="607" y="5351"/>
                    <a:pt x="771" y="7138"/>
                    <a:pt x="1459" y="7662"/>
                  </a:cubicBezTo>
                  <a:cubicBezTo>
                    <a:pt x="1459" y="7662"/>
                    <a:pt x="820" y="7056"/>
                    <a:pt x="951" y="5171"/>
                  </a:cubicBezTo>
                  <a:cubicBezTo>
                    <a:pt x="1099" y="3286"/>
                    <a:pt x="1935" y="1499"/>
                    <a:pt x="1197" y="368"/>
                  </a:cubicBezTo>
                  <a:cubicBezTo>
                    <a:pt x="1197" y="368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2290300" y="2315625"/>
              <a:ext cx="213950" cy="254625"/>
            </a:xfrm>
            <a:custGeom>
              <a:avLst/>
              <a:gdLst/>
              <a:ahLst/>
              <a:cxnLst/>
              <a:rect l="l" t="t" r="r" b="b"/>
              <a:pathLst>
                <a:path w="8558" h="10185" extrusionOk="0">
                  <a:moveTo>
                    <a:pt x="2258" y="1"/>
                  </a:moveTo>
                  <a:cubicBezTo>
                    <a:pt x="1350" y="1"/>
                    <a:pt x="510" y="459"/>
                    <a:pt x="296" y="1170"/>
                  </a:cubicBezTo>
                  <a:cubicBezTo>
                    <a:pt x="1" y="1973"/>
                    <a:pt x="411" y="2678"/>
                    <a:pt x="820" y="2891"/>
                  </a:cubicBezTo>
                  <a:cubicBezTo>
                    <a:pt x="1040" y="3037"/>
                    <a:pt x="1297" y="3100"/>
                    <a:pt x="1551" y="3100"/>
                  </a:cubicBezTo>
                  <a:cubicBezTo>
                    <a:pt x="2093" y="3100"/>
                    <a:pt x="2616" y="2811"/>
                    <a:pt x="2705" y="2432"/>
                  </a:cubicBezTo>
                  <a:cubicBezTo>
                    <a:pt x="2849" y="2028"/>
                    <a:pt x="2551" y="1638"/>
                    <a:pt x="2165" y="1638"/>
                  </a:cubicBezTo>
                  <a:cubicBezTo>
                    <a:pt x="2111" y="1638"/>
                    <a:pt x="2056" y="1645"/>
                    <a:pt x="2001" y="1661"/>
                  </a:cubicBezTo>
                  <a:cubicBezTo>
                    <a:pt x="1673" y="1727"/>
                    <a:pt x="1476" y="2071"/>
                    <a:pt x="1607" y="2383"/>
                  </a:cubicBezTo>
                  <a:cubicBezTo>
                    <a:pt x="1683" y="2635"/>
                    <a:pt x="1972" y="2664"/>
                    <a:pt x="2101" y="2664"/>
                  </a:cubicBezTo>
                  <a:cubicBezTo>
                    <a:pt x="2140" y="2664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100" y="2837"/>
                    <a:pt x="1882" y="2961"/>
                    <a:pt x="1623" y="2961"/>
                  </a:cubicBezTo>
                  <a:cubicBezTo>
                    <a:pt x="1424" y="2961"/>
                    <a:pt x="1200" y="2888"/>
                    <a:pt x="1001" y="2710"/>
                  </a:cubicBezTo>
                  <a:cubicBezTo>
                    <a:pt x="574" y="2317"/>
                    <a:pt x="476" y="1088"/>
                    <a:pt x="1197" y="514"/>
                  </a:cubicBezTo>
                  <a:cubicBezTo>
                    <a:pt x="1538" y="266"/>
                    <a:pt x="1951" y="136"/>
                    <a:pt x="2369" y="136"/>
                  </a:cubicBezTo>
                  <a:cubicBezTo>
                    <a:pt x="2394" y="136"/>
                    <a:pt x="2418" y="136"/>
                    <a:pt x="2443" y="137"/>
                  </a:cubicBezTo>
                  <a:cubicBezTo>
                    <a:pt x="2574" y="153"/>
                    <a:pt x="2705" y="170"/>
                    <a:pt x="2836" y="202"/>
                  </a:cubicBezTo>
                  <a:cubicBezTo>
                    <a:pt x="3935" y="448"/>
                    <a:pt x="4656" y="1645"/>
                    <a:pt x="4885" y="2874"/>
                  </a:cubicBezTo>
                  <a:cubicBezTo>
                    <a:pt x="5115" y="4104"/>
                    <a:pt x="4885" y="5366"/>
                    <a:pt x="4951" y="6480"/>
                  </a:cubicBezTo>
                  <a:cubicBezTo>
                    <a:pt x="4902" y="7497"/>
                    <a:pt x="5312" y="8496"/>
                    <a:pt x="6049" y="9201"/>
                  </a:cubicBezTo>
                  <a:cubicBezTo>
                    <a:pt x="6738" y="9808"/>
                    <a:pt x="7623" y="10152"/>
                    <a:pt x="8557" y="10185"/>
                  </a:cubicBezTo>
                  <a:cubicBezTo>
                    <a:pt x="7639" y="10119"/>
                    <a:pt x="6770" y="9759"/>
                    <a:pt x="6098" y="9136"/>
                  </a:cubicBezTo>
                  <a:cubicBezTo>
                    <a:pt x="5394" y="8431"/>
                    <a:pt x="5033" y="7464"/>
                    <a:pt x="5098" y="6480"/>
                  </a:cubicBezTo>
                  <a:cubicBezTo>
                    <a:pt x="5049" y="5366"/>
                    <a:pt x="5295" y="4136"/>
                    <a:pt x="5049" y="2841"/>
                  </a:cubicBezTo>
                  <a:cubicBezTo>
                    <a:pt x="4820" y="1579"/>
                    <a:pt x="4066" y="317"/>
                    <a:pt x="2869" y="71"/>
                  </a:cubicBezTo>
                  <a:cubicBezTo>
                    <a:pt x="2666" y="24"/>
                    <a:pt x="2460" y="1"/>
                    <a:pt x="22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2339475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1819" y="0"/>
                  </a:moveTo>
                  <a:cubicBezTo>
                    <a:pt x="1338" y="0"/>
                    <a:pt x="1036" y="400"/>
                    <a:pt x="935" y="1090"/>
                  </a:cubicBezTo>
                  <a:cubicBezTo>
                    <a:pt x="856" y="1735"/>
                    <a:pt x="301" y="1798"/>
                    <a:pt x="86" y="1798"/>
                  </a:cubicBezTo>
                  <a:cubicBezTo>
                    <a:pt x="33" y="1798"/>
                    <a:pt x="1" y="1794"/>
                    <a:pt x="1" y="1794"/>
                  </a:cubicBezTo>
                  <a:lnTo>
                    <a:pt x="1" y="1794"/>
                  </a:lnTo>
                  <a:cubicBezTo>
                    <a:pt x="132" y="1849"/>
                    <a:pt x="717" y="2109"/>
                    <a:pt x="1253" y="2109"/>
                  </a:cubicBezTo>
                  <a:cubicBezTo>
                    <a:pt x="1518" y="2109"/>
                    <a:pt x="1772" y="2045"/>
                    <a:pt x="1951" y="1860"/>
                  </a:cubicBezTo>
                  <a:cubicBezTo>
                    <a:pt x="2509" y="1319"/>
                    <a:pt x="2132" y="614"/>
                    <a:pt x="1968" y="385"/>
                  </a:cubicBezTo>
                  <a:cubicBezTo>
                    <a:pt x="1869" y="270"/>
                    <a:pt x="1902" y="106"/>
                    <a:pt x="2033" y="24"/>
                  </a:cubicBezTo>
                  <a:cubicBezTo>
                    <a:pt x="1958" y="8"/>
                    <a:pt x="1887" y="0"/>
                    <a:pt x="1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2278425" y="2355100"/>
              <a:ext cx="120100" cy="136900"/>
            </a:xfrm>
            <a:custGeom>
              <a:avLst/>
              <a:gdLst/>
              <a:ahLst/>
              <a:cxnLst/>
              <a:rect l="l" t="t" r="r" b="b"/>
              <a:pathLst>
                <a:path w="4804" h="5476" extrusionOk="0">
                  <a:moveTo>
                    <a:pt x="459" y="0"/>
                  </a:moveTo>
                  <a:lnTo>
                    <a:pt x="459" y="0"/>
                  </a:lnTo>
                  <a:cubicBezTo>
                    <a:pt x="0" y="804"/>
                    <a:pt x="230" y="2131"/>
                    <a:pt x="869" y="3016"/>
                  </a:cubicBezTo>
                  <a:cubicBezTo>
                    <a:pt x="1352" y="3715"/>
                    <a:pt x="2129" y="3793"/>
                    <a:pt x="2455" y="3793"/>
                  </a:cubicBezTo>
                  <a:cubicBezTo>
                    <a:pt x="2550" y="3793"/>
                    <a:pt x="2607" y="3787"/>
                    <a:pt x="2607" y="3787"/>
                  </a:cubicBezTo>
                  <a:cubicBezTo>
                    <a:pt x="2328" y="3688"/>
                    <a:pt x="2279" y="3377"/>
                    <a:pt x="2476" y="3131"/>
                  </a:cubicBezTo>
                  <a:cubicBezTo>
                    <a:pt x="2623" y="2967"/>
                    <a:pt x="2590" y="2705"/>
                    <a:pt x="2410" y="2590"/>
                  </a:cubicBezTo>
                  <a:cubicBezTo>
                    <a:pt x="2279" y="2541"/>
                    <a:pt x="2017" y="2328"/>
                    <a:pt x="2246" y="2180"/>
                  </a:cubicBezTo>
                  <a:cubicBezTo>
                    <a:pt x="2272" y="2166"/>
                    <a:pt x="2301" y="2158"/>
                    <a:pt x="2331" y="2158"/>
                  </a:cubicBezTo>
                  <a:cubicBezTo>
                    <a:pt x="2566" y="2158"/>
                    <a:pt x="2896" y="2591"/>
                    <a:pt x="2853" y="3115"/>
                  </a:cubicBezTo>
                  <a:cubicBezTo>
                    <a:pt x="2803" y="3688"/>
                    <a:pt x="3082" y="3852"/>
                    <a:pt x="3475" y="4131"/>
                  </a:cubicBezTo>
                  <a:cubicBezTo>
                    <a:pt x="3869" y="4410"/>
                    <a:pt x="3639" y="4934"/>
                    <a:pt x="3639" y="4934"/>
                  </a:cubicBezTo>
                  <a:cubicBezTo>
                    <a:pt x="4361" y="4524"/>
                    <a:pt x="4197" y="3852"/>
                    <a:pt x="4098" y="3705"/>
                  </a:cubicBezTo>
                  <a:cubicBezTo>
                    <a:pt x="4016" y="3557"/>
                    <a:pt x="3836" y="3295"/>
                    <a:pt x="4065" y="3197"/>
                  </a:cubicBezTo>
                  <a:cubicBezTo>
                    <a:pt x="4078" y="3191"/>
                    <a:pt x="4090" y="3188"/>
                    <a:pt x="4102" y="3188"/>
                  </a:cubicBezTo>
                  <a:cubicBezTo>
                    <a:pt x="4290" y="3188"/>
                    <a:pt x="4376" y="3909"/>
                    <a:pt x="4361" y="4557"/>
                  </a:cubicBezTo>
                  <a:cubicBezTo>
                    <a:pt x="4328" y="4918"/>
                    <a:pt x="4492" y="5278"/>
                    <a:pt x="4803" y="5475"/>
                  </a:cubicBezTo>
                  <a:cubicBezTo>
                    <a:pt x="4672" y="5147"/>
                    <a:pt x="4606" y="4803"/>
                    <a:pt x="4623" y="4459"/>
                  </a:cubicBezTo>
                  <a:cubicBezTo>
                    <a:pt x="4606" y="3951"/>
                    <a:pt x="4705" y="3033"/>
                    <a:pt x="3803" y="2410"/>
                  </a:cubicBezTo>
                  <a:cubicBezTo>
                    <a:pt x="2902" y="1787"/>
                    <a:pt x="1787" y="2049"/>
                    <a:pt x="1000" y="1492"/>
                  </a:cubicBezTo>
                  <a:cubicBezTo>
                    <a:pt x="541" y="1148"/>
                    <a:pt x="328" y="558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2238275" y="2316475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2056" y="1"/>
                  </a:moveTo>
                  <a:cubicBezTo>
                    <a:pt x="348" y="1"/>
                    <a:pt x="312" y="1081"/>
                    <a:pt x="312" y="1365"/>
                  </a:cubicBezTo>
                  <a:cubicBezTo>
                    <a:pt x="312" y="1562"/>
                    <a:pt x="180" y="1726"/>
                    <a:pt x="0" y="1791"/>
                  </a:cubicBezTo>
                  <a:cubicBezTo>
                    <a:pt x="271" y="1904"/>
                    <a:pt x="508" y="1952"/>
                    <a:pt x="716" y="1952"/>
                  </a:cubicBezTo>
                  <a:cubicBezTo>
                    <a:pt x="1475" y="1952"/>
                    <a:pt x="1843" y="1306"/>
                    <a:pt x="2049" y="791"/>
                  </a:cubicBezTo>
                  <a:cubicBezTo>
                    <a:pt x="2213" y="398"/>
                    <a:pt x="2557" y="136"/>
                    <a:pt x="2983" y="87"/>
                  </a:cubicBezTo>
                  <a:cubicBezTo>
                    <a:pt x="2629" y="27"/>
                    <a:pt x="2322" y="1"/>
                    <a:pt x="205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2209575" y="2315800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92" y="1"/>
                  </a:moveTo>
                  <a:cubicBezTo>
                    <a:pt x="444" y="1"/>
                    <a:pt x="394" y="11"/>
                    <a:pt x="345" y="32"/>
                  </a:cubicBezTo>
                  <a:cubicBezTo>
                    <a:pt x="115" y="146"/>
                    <a:pt x="1" y="425"/>
                    <a:pt x="115" y="671"/>
                  </a:cubicBezTo>
                  <a:cubicBezTo>
                    <a:pt x="197" y="868"/>
                    <a:pt x="361" y="1031"/>
                    <a:pt x="591" y="1097"/>
                  </a:cubicBezTo>
                  <a:cubicBezTo>
                    <a:pt x="669" y="1127"/>
                    <a:pt x="751" y="1142"/>
                    <a:pt x="834" y="1142"/>
                  </a:cubicBezTo>
                  <a:cubicBezTo>
                    <a:pt x="975" y="1142"/>
                    <a:pt x="1116" y="1098"/>
                    <a:pt x="1230" y="1015"/>
                  </a:cubicBezTo>
                  <a:cubicBezTo>
                    <a:pt x="1378" y="884"/>
                    <a:pt x="1460" y="704"/>
                    <a:pt x="1460" y="507"/>
                  </a:cubicBezTo>
                  <a:lnTo>
                    <a:pt x="1460" y="507"/>
                  </a:lnTo>
                  <a:cubicBezTo>
                    <a:pt x="1459" y="507"/>
                    <a:pt x="1140" y="902"/>
                    <a:pt x="780" y="902"/>
                  </a:cubicBezTo>
                  <a:cubicBezTo>
                    <a:pt x="766" y="902"/>
                    <a:pt x="752" y="902"/>
                    <a:pt x="738" y="900"/>
                  </a:cubicBezTo>
                  <a:cubicBezTo>
                    <a:pt x="165" y="851"/>
                    <a:pt x="83" y="261"/>
                    <a:pt x="345" y="114"/>
                  </a:cubicBezTo>
                  <a:cubicBezTo>
                    <a:pt x="389" y="87"/>
                    <a:pt x="436" y="75"/>
                    <a:pt x="482" y="75"/>
                  </a:cubicBezTo>
                  <a:cubicBezTo>
                    <a:pt x="604" y="75"/>
                    <a:pt x="714" y="162"/>
                    <a:pt x="738" y="294"/>
                  </a:cubicBezTo>
                  <a:cubicBezTo>
                    <a:pt x="749" y="393"/>
                    <a:pt x="664" y="455"/>
                    <a:pt x="612" y="455"/>
                  </a:cubicBezTo>
                  <a:cubicBezTo>
                    <a:pt x="586" y="455"/>
                    <a:pt x="569" y="441"/>
                    <a:pt x="574" y="409"/>
                  </a:cubicBezTo>
                  <a:cubicBezTo>
                    <a:pt x="587" y="335"/>
                    <a:pt x="553" y="270"/>
                    <a:pt x="480" y="270"/>
                  </a:cubicBezTo>
                  <a:cubicBezTo>
                    <a:pt x="456" y="270"/>
                    <a:pt x="427" y="277"/>
                    <a:pt x="394" y="294"/>
                  </a:cubicBezTo>
                  <a:cubicBezTo>
                    <a:pt x="279" y="359"/>
                    <a:pt x="394" y="540"/>
                    <a:pt x="394" y="540"/>
                  </a:cubicBezTo>
                  <a:cubicBezTo>
                    <a:pt x="446" y="578"/>
                    <a:pt x="505" y="595"/>
                    <a:pt x="563" y="595"/>
                  </a:cubicBezTo>
                  <a:cubicBezTo>
                    <a:pt x="704" y="595"/>
                    <a:pt x="837" y="490"/>
                    <a:pt x="837" y="327"/>
                  </a:cubicBezTo>
                  <a:cubicBezTo>
                    <a:pt x="824" y="133"/>
                    <a:pt x="669" y="1"/>
                    <a:pt x="49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2714025" y="2496850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1910" y="0"/>
                  </a:moveTo>
                  <a:cubicBezTo>
                    <a:pt x="1755" y="0"/>
                    <a:pt x="1597" y="22"/>
                    <a:pt x="1443" y="67"/>
                  </a:cubicBezTo>
                  <a:cubicBezTo>
                    <a:pt x="689" y="264"/>
                    <a:pt x="132" y="920"/>
                    <a:pt x="66" y="1690"/>
                  </a:cubicBezTo>
                  <a:cubicBezTo>
                    <a:pt x="0" y="2493"/>
                    <a:pt x="410" y="3280"/>
                    <a:pt x="1000" y="3837"/>
                  </a:cubicBezTo>
                  <a:cubicBezTo>
                    <a:pt x="1590" y="4427"/>
                    <a:pt x="2361" y="4706"/>
                    <a:pt x="2902" y="5214"/>
                  </a:cubicBezTo>
                  <a:cubicBezTo>
                    <a:pt x="3426" y="5689"/>
                    <a:pt x="3754" y="6345"/>
                    <a:pt x="3820" y="7050"/>
                  </a:cubicBezTo>
                  <a:cubicBezTo>
                    <a:pt x="3836" y="7722"/>
                    <a:pt x="3492" y="8394"/>
                    <a:pt x="2918" y="8574"/>
                  </a:cubicBezTo>
                  <a:cubicBezTo>
                    <a:pt x="2792" y="8618"/>
                    <a:pt x="2662" y="8638"/>
                    <a:pt x="2535" y="8638"/>
                  </a:cubicBezTo>
                  <a:cubicBezTo>
                    <a:pt x="2086" y="8638"/>
                    <a:pt x="1669" y="8384"/>
                    <a:pt x="1541" y="8001"/>
                  </a:cubicBezTo>
                  <a:cubicBezTo>
                    <a:pt x="1328" y="7558"/>
                    <a:pt x="1541" y="7034"/>
                    <a:pt x="1984" y="6837"/>
                  </a:cubicBezTo>
                  <a:cubicBezTo>
                    <a:pt x="2082" y="6804"/>
                    <a:pt x="2164" y="6788"/>
                    <a:pt x="2262" y="6788"/>
                  </a:cubicBezTo>
                  <a:cubicBezTo>
                    <a:pt x="2262" y="6788"/>
                    <a:pt x="2291" y="6785"/>
                    <a:pt x="2336" y="6785"/>
                  </a:cubicBezTo>
                  <a:cubicBezTo>
                    <a:pt x="2472" y="6785"/>
                    <a:pt x="2758" y="6812"/>
                    <a:pt x="2869" y="7034"/>
                  </a:cubicBezTo>
                  <a:cubicBezTo>
                    <a:pt x="2869" y="7034"/>
                    <a:pt x="2888" y="7082"/>
                    <a:pt x="2860" y="7082"/>
                  </a:cubicBezTo>
                  <a:cubicBezTo>
                    <a:pt x="2851" y="7082"/>
                    <a:pt x="2839" y="7078"/>
                    <a:pt x="2820" y="7066"/>
                  </a:cubicBezTo>
                  <a:cubicBezTo>
                    <a:pt x="2751" y="7032"/>
                    <a:pt x="2677" y="7015"/>
                    <a:pt x="2604" y="7015"/>
                  </a:cubicBezTo>
                  <a:cubicBezTo>
                    <a:pt x="2500" y="7015"/>
                    <a:pt x="2398" y="7049"/>
                    <a:pt x="2312" y="7116"/>
                  </a:cubicBezTo>
                  <a:cubicBezTo>
                    <a:pt x="2066" y="7361"/>
                    <a:pt x="2131" y="7771"/>
                    <a:pt x="2443" y="7935"/>
                  </a:cubicBezTo>
                  <a:cubicBezTo>
                    <a:pt x="2521" y="7973"/>
                    <a:pt x="2604" y="7991"/>
                    <a:pt x="2686" y="7991"/>
                  </a:cubicBezTo>
                  <a:cubicBezTo>
                    <a:pt x="2996" y="7991"/>
                    <a:pt x="3277" y="7724"/>
                    <a:pt x="3148" y="7230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8" y="6698"/>
                    <a:pt x="2295" y="6706"/>
                  </a:cubicBezTo>
                  <a:cubicBezTo>
                    <a:pt x="2180" y="6706"/>
                    <a:pt x="2049" y="6739"/>
                    <a:pt x="1951" y="6788"/>
                  </a:cubicBezTo>
                  <a:cubicBezTo>
                    <a:pt x="1492" y="7001"/>
                    <a:pt x="1279" y="7558"/>
                    <a:pt x="1476" y="8033"/>
                  </a:cubicBezTo>
                  <a:cubicBezTo>
                    <a:pt x="1604" y="8457"/>
                    <a:pt x="2065" y="8740"/>
                    <a:pt x="2550" y="8740"/>
                  </a:cubicBezTo>
                  <a:cubicBezTo>
                    <a:pt x="2684" y="8740"/>
                    <a:pt x="2820" y="8719"/>
                    <a:pt x="2951" y="8673"/>
                  </a:cubicBezTo>
                  <a:cubicBezTo>
                    <a:pt x="3606" y="8492"/>
                    <a:pt x="3983" y="7755"/>
                    <a:pt x="3967" y="7050"/>
                  </a:cubicBezTo>
                  <a:cubicBezTo>
                    <a:pt x="3918" y="6296"/>
                    <a:pt x="3574" y="5591"/>
                    <a:pt x="3000" y="5099"/>
                  </a:cubicBezTo>
                  <a:cubicBezTo>
                    <a:pt x="2426" y="4558"/>
                    <a:pt x="1672" y="4280"/>
                    <a:pt x="1115" y="3723"/>
                  </a:cubicBezTo>
                  <a:cubicBezTo>
                    <a:pt x="541" y="3198"/>
                    <a:pt x="164" y="2444"/>
                    <a:pt x="230" y="1723"/>
                  </a:cubicBezTo>
                  <a:cubicBezTo>
                    <a:pt x="246" y="1264"/>
                    <a:pt x="459" y="854"/>
                    <a:pt x="804" y="559"/>
                  </a:cubicBezTo>
                  <a:cubicBezTo>
                    <a:pt x="967" y="444"/>
                    <a:pt x="1148" y="362"/>
                    <a:pt x="1344" y="297"/>
                  </a:cubicBezTo>
                  <a:cubicBezTo>
                    <a:pt x="1484" y="256"/>
                    <a:pt x="1631" y="235"/>
                    <a:pt x="1781" y="235"/>
                  </a:cubicBezTo>
                  <a:cubicBezTo>
                    <a:pt x="1930" y="235"/>
                    <a:pt x="2082" y="256"/>
                    <a:pt x="2230" y="297"/>
                  </a:cubicBezTo>
                  <a:cubicBezTo>
                    <a:pt x="3246" y="559"/>
                    <a:pt x="3574" y="1936"/>
                    <a:pt x="2885" y="2575"/>
                  </a:cubicBezTo>
                  <a:cubicBezTo>
                    <a:pt x="2754" y="2723"/>
                    <a:pt x="2574" y="2805"/>
                    <a:pt x="2394" y="2854"/>
                  </a:cubicBezTo>
                  <a:cubicBezTo>
                    <a:pt x="2333" y="2862"/>
                    <a:pt x="2275" y="2866"/>
                    <a:pt x="2220" y="2866"/>
                  </a:cubicBezTo>
                  <a:cubicBezTo>
                    <a:pt x="1743" y="2866"/>
                    <a:pt x="1497" y="2570"/>
                    <a:pt x="1541" y="2378"/>
                  </a:cubicBezTo>
                  <a:cubicBezTo>
                    <a:pt x="1541" y="2378"/>
                    <a:pt x="1541" y="2346"/>
                    <a:pt x="1607" y="2346"/>
                  </a:cubicBezTo>
                  <a:cubicBezTo>
                    <a:pt x="1618" y="2346"/>
                    <a:pt x="1639" y="2347"/>
                    <a:pt x="1667" y="2347"/>
                  </a:cubicBezTo>
                  <a:cubicBezTo>
                    <a:pt x="1807" y="2347"/>
                    <a:pt x="2123" y="2324"/>
                    <a:pt x="2246" y="2051"/>
                  </a:cubicBezTo>
                  <a:cubicBezTo>
                    <a:pt x="2364" y="1682"/>
                    <a:pt x="2092" y="1346"/>
                    <a:pt x="1760" y="1346"/>
                  </a:cubicBezTo>
                  <a:cubicBezTo>
                    <a:pt x="1678" y="1346"/>
                    <a:pt x="1593" y="1366"/>
                    <a:pt x="1508" y="1411"/>
                  </a:cubicBezTo>
                  <a:cubicBezTo>
                    <a:pt x="886" y="1788"/>
                    <a:pt x="1033" y="2723"/>
                    <a:pt x="1738" y="2903"/>
                  </a:cubicBezTo>
                  <a:cubicBezTo>
                    <a:pt x="1911" y="2983"/>
                    <a:pt x="2094" y="3021"/>
                    <a:pt x="2275" y="3021"/>
                  </a:cubicBezTo>
                  <a:cubicBezTo>
                    <a:pt x="2725" y="3021"/>
                    <a:pt x="3159" y="2783"/>
                    <a:pt x="3393" y="2362"/>
                  </a:cubicBezTo>
                  <a:cubicBezTo>
                    <a:pt x="3672" y="1821"/>
                    <a:pt x="3623" y="1165"/>
                    <a:pt x="3262" y="674"/>
                  </a:cubicBezTo>
                  <a:cubicBezTo>
                    <a:pt x="2934" y="245"/>
                    <a:pt x="2431" y="0"/>
                    <a:pt x="19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2768925" y="2579650"/>
              <a:ext cx="42975" cy="60275"/>
            </a:xfrm>
            <a:custGeom>
              <a:avLst/>
              <a:gdLst/>
              <a:ahLst/>
              <a:cxnLst/>
              <a:rect l="l" t="t" r="r" b="b"/>
              <a:pathLst>
                <a:path w="1719" h="2411" extrusionOk="0">
                  <a:moveTo>
                    <a:pt x="198" y="1"/>
                  </a:moveTo>
                  <a:lnTo>
                    <a:pt x="198" y="1"/>
                  </a:lnTo>
                  <a:cubicBezTo>
                    <a:pt x="214" y="165"/>
                    <a:pt x="181" y="329"/>
                    <a:pt x="116" y="476"/>
                  </a:cubicBezTo>
                  <a:cubicBezTo>
                    <a:pt x="1" y="869"/>
                    <a:pt x="329" y="1132"/>
                    <a:pt x="952" y="1410"/>
                  </a:cubicBezTo>
                  <a:cubicBezTo>
                    <a:pt x="1329" y="1607"/>
                    <a:pt x="1607" y="1984"/>
                    <a:pt x="1656" y="2410"/>
                  </a:cubicBezTo>
                  <a:cubicBezTo>
                    <a:pt x="1718" y="521"/>
                    <a:pt x="975" y="343"/>
                    <a:pt x="727" y="343"/>
                  </a:cubicBezTo>
                  <a:cubicBezTo>
                    <a:pt x="713" y="343"/>
                    <a:pt x="700" y="344"/>
                    <a:pt x="689" y="345"/>
                  </a:cubicBezTo>
                  <a:cubicBezTo>
                    <a:pt x="493" y="345"/>
                    <a:pt x="378" y="263"/>
                    <a:pt x="361" y="165"/>
                  </a:cubicBezTo>
                  <a:cubicBezTo>
                    <a:pt x="345" y="66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2634525" y="2401800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1148" y="1"/>
                  </a:moveTo>
                  <a:cubicBezTo>
                    <a:pt x="1246" y="116"/>
                    <a:pt x="1230" y="296"/>
                    <a:pt x="1115" y="411"/>
                  </a:cubicBezTo>
                  <a:cubicBezTo>
                    <a:pt x="918" y="591"/>
                    <a:pt x="361" y="1214"/>
                    <a:pt x="771" y="1837"/>
                  </a:cubicBezTo>
                  <a:cubicBezTo>
                    <a:pt x="1213" y="2525"/>
                    <a:pt x="1787" y="2296"/>
                    <a:pt x="2000" y="2886"/>
                  </a:cubicBezTo>
                  <a:cubicBezTo>
                    <a:pt x="2000" y="2886"/>
                    <a:pt x="2066" y="3164"/>
                    <a:pt x="1885" y="3279"/>
                  </a:cubicBezTo>
                  <a:cubicBezTo>
                    <a:pt x="1853" y="3295"/>
                    <a:pt x="1822" y="3303"/>
                    <a:pt x="1792" y="3303"/>
                  </a:cubicBezTo>
                  <a:cubicBezTo>
                    <a:pt x="1644" y="3303"/>
                    <a:pt x="1541" y="3118"/>
                    <a:pt x="1541" y="2968"/>
                  </a:cubicBezTo>
                  <a:cubicBezTo>
                    <a:pt x="1492" y="2656"/>
                    <a:pt x="1230" y="2427"/>
                    <a:pt x="935" y="2394"/>
                  </a:cubicBezTo>
                  <a:cubicBezTo>
                    <a:pt x="542" y="2329"/>
                    <a:pt x="509" y="2230"/>
                    <a:pt x="509" y="2230"/>
                  </a:cubicBezTo>
                  <a:lnTo>
                    <a:pt x="509" y="2230"/>
                  </a:lnTo>
                  <a:cubicBezTo>
                    <a:pt x="541" y="2361"/>
                    <a:pt x="558" y="2509"/>
                    <a:pt x="525" y="2656"/>
                  </a:cubicBezTo>
                  <a:cubicBezTo>
                    <a:pt x="459" y="2804"/>
                    <a:pt x="164" y="3296"/>
                    <a:pt x="722" y="3689"/>
                  </a:cubicBezTo>
                  <a:cubicBezTo>
                    <a:pt x="1295" y="4066"/>
                    <a:pt x="1590" y="3869"/>
                    <a:pt x="1689" y="4509"/>
                  </a:cubicBezTo>
                  <a:cubicBezTo>
                    <a:pt x="1787" y="5131"/>
                    <a:pt x="1853" y="5918"/>
                    <a:pt x="2181" y="6246"/>
                  </a:cubicBezTo>
                  <a:cubicBezTo>
                    <a:pt x="2066" y="6180"/>
                    <a:pt x="1984" y="6082"/>
                    <a:pt x="1918" y="5951"/>
                  </a:cubicBezTo>
                  <a:cubicBezTo>
                    <a:pt x="1765" y="5630"/>
                    <a:pt x="1442" y="5423"/>
                    <a:pt x="1093" y="5423"/>
                  </a:cubicBezTo>
                  <a:cubicBezTo>
                    <a:pt x="1068" y="5423"/>
                    <a:pt x="1042" y="5424"/>
                    <a:pt x="1017" y="5426"/>
                  </a:cubicBezTo>
                  <a:cubicBezTo>
                    <a:pt x="974" y="5429"/>
                    <a:pt x="933" y="5430"/>
                    <a:pt x="896" y="5430"/>
                  </a:cubicBezTo>
                  <a:cubicBezTo>
                    <a:pt x="433" y="5430"/>
                    <a:pt x="374" y="5253"/>
                    <a:pt x="328" y="5131"/>
                  </a:cubicBezTo>
                  <a:lnTo>
                    <a:pt x="328" y="5131"/>
                  </a:lnTo>
                  <a:cubicBezTo>
                    <a:pt x="328" y="5132"/>
                    <a:pt x="1" y="6131"/>
                    <a:pt x="935" y="6607"/>
                  </a:cubicBezTo>
                  <a:cubicBezTo>
                    <a:pt x="1869" y="7098"/>
                    <a:pt x="1804" y="6738"/>
                    <a:pt x="3082" y="7803"/>
                  </a:cubicBezTo>
                  <a:cubicBezTo>
                    <a:pt x="4131" y="8656"/>
                    <a:pt x="4344" y="8705"/>
                    <a:pt x="4344" y="8705"/>
                  </a:cubicBezTo>
                  <a:cubicBezTo>
                    <a:pt x="4307" y="8696"/>
                    <a:pt x="4270" y="8692"/>
                    <a:pt x="4234" y="8692"/>
                  </a:cubicBezTo>
                  <a:cubicBezTo>
                    <a:pt x="4065" y="8692"/>
                    <a:pt x="3914" y="8783"/>
                    <a:pt x="3820" y="8918"/>
                  </a:cubicBezTo>
                  <a:cubicBezTo>
                    <a:pt x="3623" y="9229"/>
                    <a:pt x="3721" y="9639"/>
                    <a:pt x="4049" y="9803"/>
                  </a:cubicBezTo>
                  <a:cubicBezTo>
                    <a:pt x="4049" y="9803"/>
                    <a:pt x="3934" y="9590"/>
                    <a:pt x="4131" y="9573"/>
                  </a:cubicBezTo>
                  <a:cubicBezTo>
                    <a:pt x="4138" y="9573"/>
                    <a:pt x="4144" y="9573"/>
                    <a:pt x="4151" y="9573"/>
                  </a:cubicBezTo>
                  <a:cubicBezTo>
                    <a:pt x="4274" y="9573"/>
                    <a:pt x="4422" y="9662"/>
                    <a:pt x="4583" y="9662"/>
                  </a:cubicBezTo>
                  <a:cubicBezTo>
                    <a:pt x="4675" y="9662"/>
                    <a:pt x="4771" y="9633"/>
                    <a:pt x="4869" y="9541"/>
                  </a:cubicBezTo>
                  <a:cubicBezTo>
                    <a:pt x="4988" y="9421"/>
                    <a:pt x="5183" y="9323"/>
                    <a:pt x="5410" y="9323"/>
                  </a:cubicBezTo>
                  <a:cubicBezTo>
                    <a:pt x="5713" y="9323"/>
                    <a:pt x="6074" y="9498"/>
                    <a:pt x="6393" y="10032"/>
                  </a:cubicBezTo>
                  <a:cubicBezTo>
                    <a:pt x="6393" y="10032"/>
                    <a:pt x="6164" y="9213"/>
                    <a:pt x="4836" y="8688"/>
                  </a:cubicBezTo>
                  <a:cubicBezTo>
                    <a:pt x="3131" y="7967"/>
                    <a:pt x="2049" y="6262"/>
                    <a:pt x="2131" y="4410"/>
                  </a:cubicBezTo>
                  <a:cubicBezTo>
                    <a:pt x="2213" y="2181"/>
                    <a:pt x="3508" y="657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2680825" y="2337975"/>
              <a:ext cx="73375" cy="268750"/>
            </a:xfrm>
            <a:custGeom>
              <a:avLst/>
              <a:gdLst/>
              <a:ahLst/>
              <a:cxnLst/>
              <a:rect l="l" t="t" r="r" b="b"/>
              <a:pathLst>
                <a:path w="2935" h="10750" extrusionOk="0">
                  <a:moveTo>
                    <a:pt x="1319" y="1"/>
                  </a:moveTo>
                  <a:cubicBezTo>
                    <a:pt x="736" y="1"/>
                    <a:pt x="178" y="381"/>
                    <a:pt x="115" y="915"/>
                  </a:cubicBezTo>
                  <a:cubicBezTo>
                    <a:pt x="1" y="1456"/>
                    <a:pt x="427" y="1964"/>
                    <a:pt x="1001" y="1964"/>
                  </a:cubicBezTo>
                  <a:cubicBezTo>
                    <a:pt x="1008" y="1964"/>
                    <a:pt x="1015" y="1964"/>
                    <a:pt x="1022" y="1964"/>
                  </a:cubicBezTo>
                  <a:cubicBezTo>
                    <a:pt x="1565" y="1964"/>
                    <a:pt x="1850" y="1354"/>
                    <a:pt x="1656" y="1079"/>
                  </a:cubicBezTo>
                  <a:cubicBezTo>
                    <a:pt x="1574" y="961"/>
                    <a:pt x="1455" y="908"/>
                    <a:pt x="1337" y="908"/>
                  </a:cubicBezTo>
                  <a:cubicBezTo>
                    <a:pt x="1129" y="908"/>
                    <a:pt x="925" y="1073"/>
                    <a:pt x="935" y="1325"/>
                  </a:cubicBezTo>
                  <a:cubicBezTo>
                    <a:pt x="968" y="1636"/>
                    <a:pt x="1312" y="1620"/>
                    <a:pt x="1345" y="1652"/>
                  </a:cubicBezTo>
                  <a:cubicBezTo>
                    <a:pt x="1394" y="1702"/>
                    <a:pt x="1345" y="1751"/>
                    <a:pt x="1345" y="1751"/>
                  </a:cubicBezTo>
                  <a:cubicBezTo>
                    <a:pt x="1312" y="1816"/>
                    <a:pt x="1246" y="1866"/>
                    <a:pt x="1181" y="1898"/>
                  </a:cubicBezTo>
                  <a:cubicBezTo>
                    <a:pt x="1148" y="1915"/>
                    <a:pt x="1132" y="1915"/>
                    <a:pt x="1115" y="1915"/>
                  </a:cubicBezTo>
                  <a:lnTo>
                    <a:pt x="1099" y="1915"/>
                  </a:lnTo>
                  <a:cubicBezTo>
                    <a:pt x="1066" y="1919"/>
                    <a:pt x="1034" y="1920"/>
                    <a:pt x="1002" y="1920"/>
                  </a:cubicBezTo>
                  <a:cubicBezTo>
                    <a:pt x="488" y="1920"/>
                    <a:pt x="74" y="1439"/>
                    <a:pt x="197" y="915"/>
                  </a:cubicBezTo>
                  <a:cubicBezTo>
                    <a:pt x="269" y="443"/>
                    <a:pt x="764" y="119"/>
                    <a:pt x="1282" y="119"/>
                  </a:cubicBezTo>
                  <a:cubicBezTo>
                    <a:pt x="1591" y="119"/>
                    <a:pt x="1909" y="235"/>
                    <a:pt x="2148" y="505"/>
                  </a:cubicBezTo>
                  <a:cubicBezTo>
                    <a:pt x="2771" y="1226"/>
                    <a:pt x="2623" y="2423"/>
                    <a:pt x="2246" y="3439"/>
                  </a:cubicBezTo>
                  <a:cubicBezTo>
                    <a:pt x="1427" y="5455"/>
                    <a:pt x="542" y="7504"/>
                    <a:pt x="1164" y="8979"/>
                  </a:cubicBezTo>
                  <a:cubicBezTo>
                    <a:pt x="1427" y="9733"/>
                    <a:pt x="1984" y="10356"/>
                    <a:pt x="2689" y="10750"/>
                  </a:cubicBezTo>
                  <a:cubicBezTo>
                    <a:pt x="2000" y="10340"/>
                    <a:pt x="1492" y="9701"/>
                    <a:pt x="1230" y="8947"/>
                  </a:cubicBezTo>
                  <a:cubicBezTo>
                    <a:pt x="673" y="7504"/>
                    <a:pt x="1574" y="5554"/>
                    <a:pt x="2410" y="3505"/>
                  </a:cubicBezTo>
                  <a:cubicBezTo>
                    <a:pt x="2787" y="2472"/>
                    <a:pt x="2935" y="1226"/>
                    <a:pt x="2246" y="407"/>
                  </a:cubicBezTo>
                  <a:cubicBezTo>
                    <a:pt x="1986" y="122"/>
                    <a:pt x="1648" y="1"/>
                    <a:pt x="13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2766475" y="2416575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492" y="0"/>
                  </a:moveTo>
                  <a:cubicBezTo>
                    <a:pt x="492" y="0"/>
                    <a:pt x="296" y="66"/>
                    <a:pt x="132" y="672"/>
                  </a:cubicBezTo>
                  <a:cubicBezTo>
                    <a:pt x="0" y="1262"/>
                    <a:pt x="263" y="1492"/>
                    <a:pt x="1050" y="1852"/>
                  </a:cubicBezTo>
                  <a:cubicBezTo>
                    <a:pt x="1836" y="2213"/>
                    <a:pt x="1869" y="3508"/>
                    <a:pt x="1869" y="3508"/>
                  </a:cubicBezTo>
                  <a:lnTo>
                    <a:pt x="1885" y="3737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8" y="1852"/>
                  </a:cubicBezTo>
                  <a:cubicBezTo>
                    <a:pt x="3525" y="1492"/>
                    <a:pt x="3787" y="1262"/>
                    <a:pt x="3639" y="672"/>
                  </a:cubicBezTo>
                  <a:cubicBezTo>
                    <a:pt x="3508" y="66"/>
                    <a:pt x="3279" y="0"/>
                    <a:pt x="3279" y="0"/>
                  </a:cubicBezTo>
                  <a:cubicBezTo>
                    <a:pt x="3279" y="0"/>
                    <a:pt x="3279" y="268"/>
                    <a:pt x="3109" y="268"/>
                  </a:cubicBezTo>
                  <a:cubicBezTo>
                    <a:pt x="3096" y="268"/>
                    <a:pt x="3081" y="266"/>
                    <a:pt x="3066" y="262"/>
                  </a:cubicBezTo>
                  <a:cubicBezTo>
                    <a:pt x="2959" y="232"/>
                    <a:pt x="2817" y="173"/>
                    <a:pt x="2683" y="173"/>
                  </a:cubicBezTo>
                  <a:cubicBezTo>
                    <a:pt x="2527" y="173"/>
                    <a:pt x="2382" y="251"/>
                    <a:pt x="2312" y="541"/>
                  </a:cubicBezTo>
                  <a:cubicBezTo>
                    <a:pt x="2200" y="1067"/>
                    <a:pt x="2150" y="1640"/>
                    <a:pt x="1921" y="1640"/>
                  </a:cubicBezTo>
                  <a:cubicBezTo>
                    <a:pt x="1915" y="1640"/>
                    <a:pt x="1908" y="1640"/>
                    <a:pt x="1902" y="1639"/>
                  </a:cubicBezTo>
                  <a:lnTo>
                    <a:pt x="1869" y="1639"/>
                  </a:lnTo>
                  <a:cubicBezTo>
                    <a:pt x="1863" y="1640"/>
                    <a:pt x="1857" y="1640"/>
                    <a:pt x="1851" y="1640"/>
                  </a:cubicBezTo>
                  <a:cubicBezTo>
                    <a:pt x="1636" y="1640"/>
                    <a:pt x="1571" y="1067"/>
                    <a:pt x="1459" y="541"/>
                  </a:cubicBezTo>
                  <a:cubicBezTo>
                    <a:pt x="1389" y="251"/>
                    <a:pt x="1248" y="173"/>
                    <a:pt x="1097" y="173"/>
                  </a:cubicBezTo>
                  <a:cubicBezTo>
                    <a:pt x="967" y="173"/>
                    <a:pt x="828" y="232"/>
                    <a:pt x="722" y="262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2" y="268"/>
                    <a:pt x="492" y="0"/>
                    <a:pt x="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2743925" y="2328050"/>
              <a:ext cx="69300" cy="204100"/>
            </a:xfrm>
            <a:custGeom>
              <a:avLst/>
              <a:gdLst/>
              <a:ahLst/>
              <a:cxnLst/>
              <a:rect l="l" t="t" r="r" b="b"/>
              <a:pathLst>
                <a:path w="2772" h="8164" extrusionOk="0">
                  <a:moveTo>
                    <a:pt x="2083" y="1"/>
                  </a:moveTo>
                  <a:lnTo>
                    <a:pt x="2083" y="1"/>
                  </a:lnTo>
                  <a:cubicBezTo>
                    <a:pt x="2427" y="1115"/>
                    <a:pt x="968" y="1295"/>
                    <a:pt x="444" y="2918"/>
                  </a:cubicBezTo>
                  <a:cubicBezTo>
                    <a:pt x="1" y="4295"/>
                    <a:pt x="263" y="5229"/>
                    <a:pt x="1575" y="6147"/>
                  </a:cubicBezTo>
                  <a:cubicBezTo>
                    <a:pt x="2706" y="6934"/>
                    <a:pt x="2755" y="7999"/>
                    <a:pt x="2771" y="8163"/>
                  </a:cubicBezTo>
                  <a:cubicBezTo>
                    <a:pt x="2771" y="7655"/>
                    <a:pt x="2624" y="7163"/>
                    <a:pt x="2329" y="6754"/>
                  </a:cubicBezTo>
                  <a:cubicBezTo>
                    <a:pt x="2017" y="6328"/>
                    <a:pt x="1624" y="6082"/>
                    <a:pt x="1050" y="5574"/>
                  </a:cubicBezTo>
                  <a:cubicBezTo>
                    <a:pt x="870" y="5410"/>
                    <a:pt x="739" y="5197"/>
                    <a:pt x="640" y="4983"/>
                  </a:cubicBezTo>
                  <a:cubicBezTo>
                    <a:pt x="312" y="4147"/>
                    <a:pt x="968" y="3279"/>
                    <a:pt x="1312" y="2902"/>
                  </a:cubicBezTo>
                  <a:cubicBezTo>
                    <a:pt x="1722" y="2443"/>
                    <a:pt x="2427" y="1967"/>
                    <a:pt x="2574" y="1082"/>
                  </a:cubicBezTo>
                  <a:cubicBezTo>
                    <a:pt x="2706" y="181"/>
                    <a:pt x="2083" y="1"/>
                    <a:pt x="20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2668725" y="2092125"/>
              <a:ext cx="60900" cy="136775"/>
            </a:xfrm>
            <a:custGeom>
              <a:avLst/>
              <a:gdLst/>
              <a:ahLst/>
              <a:cxnLst/>
              <a:rect l="l" t="t" r="r" b="b"/>
              <a:pathLst>
                <a:path w="2436" h="5471" extrusionOk="0">
                  <a:moveTo>
                    <a:pt x="1006" y="1"/>
                  </a:moveTo>
                  <a:cubicBezTo>
                    <a:pt x="647" y="1"/>
                    <a:pt x="1" y="565"/>
                    <a:pt x="288" y="2438"/>
                  </a:cubicBezTo>
                  <a:cubicBezTo>
                    <a:pt x="616" y="4455"/>
                    <a:pt x="2173" y="5422"/>
                    <a:pt x="2435" y="5471"/>
                  </a:cubicBezTo>
                  <a:cubicBezTo>
                    <a:pt x="2435" y="5471"/>
                    <a:pt x="911" y="4471"/>
                    <a:pt x="780" y="2815"/>
                  </a:cubicBezTo>
                  <a:cubicBezTo>
                    <a:pt x="649" y="1144"/>
                    <a:pt x="1157" y="1094"/>
                    <a:pt x="1321" y="734"/>
                  </a:cubicBezTo>
                  <a:cubicBezTo>
                    <a:pt x="1485" y="373"/>
                    <a:pt x="1403" y="111"/>
                    <a:pt x="1091" y="13"/>
                  </a:cubicBezTo>
                  <a:cubicBezTo>
                    <a:pt x="1065" y="5"/>
                    <a:pt x="1037" y="1"/>
                    <a:pt x="10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2641900" y="2054825"/>
              <a:ext cx="131575" cy="177350"/>
            </a:xfrm>
            <a:custGeom>
              <a:avLst/>
              <a:gdLst/>
              <a:ahLst/>
              <a:cxnLst/>
              <a:rect l="l" t="t" r="r" b="b"/>
              <a:pathLst>
                <a:path w="5263" h="7094" extrusionOk="0">
                  <a:moveTo>
                    <a:pt x="3594" y="0"/>
                  </a:moveTo>
                  <a:cubicBezTo>
                    <a:pt x="3379" y="0"/>
                    <a:pt x="3175" y="27"/>
                    <a:pt x="3000" y="62"/>
                  </a:cubicBezTo>
                  <a:cubicBezTo>
                    <a:pt x="2574" y="128"/>
                    <a:pt x="2164" y="292"/>
                    <a:pt x="1820" y="554"/>
                  </a:cubicBezTo>
                  <a:cubicBezTo>
                    <a:pt x="1" y="1914"/>
                    <a:pt x="328" y="4291"/>
                    <a:pt x="869" y="5438"/>
                  </a:cubicBezTo>
                  <a:cubicBezTo>
                    <a:pt x="1164" y="6110"/>
                    <a:pt x="1640" y="6684"/>
                    <a:pt x="2263" y="7094"/>
                  </a:cubicBezTo>
                  <a:cubicBezTo>
                    <a:pt x="1672" y="6668"/>
                    <a:pt x="1213" y="6078"/>
                    <a:pt x="935" y="5389"/>
                  </a:cubicBezTo>
                  <a:cubicBezTo>
                    <a:pt x="443" y="4242"/>
                    <a:pt x="197" y="1980"/>
                    <a:pt x="1918" y="685"/>
                  </a:cubicBezTo>
                  <a:cubicBezTo>
                    <a:pt x="2344" y="377"/>
                    <a:pt x="2901" y="184"/>
                    <a:pt x="3415" y="184"/>
                  </a:cubicBezTo>
                  <a:cubicBezTo>
                    <a:pt x="3832" y="184"/>
                    <a:pt x="4221" y="310"/>
                    <a:pt x="4492" y="603"/>
                  </a:cubicBezTo>
                  <a:cubicBezTo>
                    <a:pt x="5138" y="1233"/>
                    <a:pt x="4654" y="2292"/>
                    <a:pt x="3966" y="2292"/>
                  </a:cubicBezTo>
                  <a:cubicBezTo>
                    <a:pt x="3955" y="2292"/>
                    <a:pt x="3945" y="2292"/>
                    <a:pt x="3934" y="2291"/>
                  </a:cubicBezTo>
                  <a:cubicBezTo>
                    <a:pt x="3904" y="2295"/>
                    <a:pt x="3875" y="2296"/>
                    <a:pt x="3845" y="2296"/>
                  </a:cubicBezTo>
                  <a:cubicBezTo>
                    <a:pt x="3581" y="2296"/>
                    <a:pt x="3329" y="2168"/>
                    <a:pt x="3197" y="1947"/>
                  </a:cubicBezTo>
                  <a:cubicBezTo>
                    <a:pt x="3131" y="1832"/>
                    <a:pt x="3115" y="1701"/>
                    <a:pt x="3131" y="1586"/>
                  </a:cubicBezTo>
                  <a:cubicBezTo>
                    <a:pt x="3151" y="1329"/>
                    <a:pt x="3230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56"/>
                    <a:pt x="3487" y="1762"/>
                    <a:pt x="3712" y="1762"/>
                  </a:cubicBezTo>
                  <a:cubicBezTo>
                    <a:pt x="3742" y="1762"/>
                    <a:pt x="3773" y="1758"/>
                    <a:pt x="3803" y="1750"/>
                  </a:cubicBezTo>
                  <a:cubicBezTo>
                    <a:pt x="4213" y="1701"/>
                    <a:pt x="4311" y="1144"/>
                    <a:pt x="3951" y="947"/>
                  </a:cubicBezTo>
                  <a:cubicBezTo>
                    <a:pt x="3857" y="900"/>
                    <a:pt x="3759" y="879"/>
                    <a:pt x="3663" y="879"/>
                  </a:cubicBezTo>
                  <a:cubicBezTo>
                    <a:pt x="3354" y="879"/>
                    <a:pt x="3066" y="1102"/>
                    <a:pt x="3017" y="1439"/>
                  </a:cubicBezTo>
                  <a:cubicBezTo>
                    <a:pt x="2951" y="1767"/>
                    <a:pt x="3131" y="2111"/>
                    <a:pt x="3426" y="2259"/>
                  </a:cubicBezTo>
                  <a:lnTo>
                    <a:pt x="3443" y="2275"/>
                  </a:lnTo>
                  <a:lnTo>
                    <a:pt x="3459" y="2275"/>
                  </a:lnTo>
                  <a:cubicBezTo>
                    <a:pt x="3557" y="2324"/>
                    <a:pt x="3656" y="2357"/>
                    <a:pt x="3754" y="2390"/>
                  </a:cubicBezTo>
                  <a:cubicBezTo>
                    <a:pt x="3849" y="2411"/>
                    <a:pt x="3944" y="2422"/>
                    <a:pt x="4037" y="2422"/>
                  </a:cubicBezTo>
                  <a:cubicBezTo>
                    <a:pt x="4647" y="2422"/>
                    <a:pt x="5172" y="1982"/>
                    <a:pt x="5229" y="1455"/>
                  </a:cubicBezTo>
                  <a:cubicBezTo>
                    <a:pt x="5262" y="1046"/>
                    <a:pt x="5115" y="652"/>
                    <a:pt x="4787" y="374"/>
                  </a:cubicBezTo>
                  <a:cubicBezTo>
                    <a:pt x="4417" y="88"/>
                    <a:pt x="3986" y="0"/>
                    <a:pt x="35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2722225" y="2008325"/>
              <a:ext cx="182775" cy="128375"/>
            </a:xfrm>
            <a:custGeom>
              <a:avLst/>
              <a:gdLst/>
              <a:ahLst/>
              <a:cxnLst/>
              <a:rect l="l" t="t" r="r" b="b"/>
              <a:pathLst>
                <a:path w="7311" h="5135" extrusionOk="0">
                  <a:moveTo>
                    <a:pt x="1753" y="0"/>
                  </a:moveTo>
                  <a:cubicBezTo>
                    <a:pt x="1360" y="0"/>
                    <a:pt x="971" y="172"/>
                    <a:pt x="705" y="496"/>
                  </a:cubicBezTo>
                  <a:cubicBezTo>
                    <a:pt x="611" y="628"/>
                    <a:pt x="462" y="701"/>
                    <a:pt x="312" y="701"/>
                  </a:cubicBezTo>
                  <a:cubicBezTo>
                    <a:pt x="202" y="701"/>
                    <a:pt x="91" y="661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66" y="1021"/>
                    <a:pt x="1770" y="1742"/>
                  </a:cubicBezTo>
                  <a:cubicBezTo>
                    <a:pt x="3082" y="2283"/>
                    <a:pt x="3524" y="4250"/>
                    <a:pt x="3655" y="5135"/>
                  </a:cubicBezTo>
                  <a:cubicBezTo>
                    <a:pt x="3787" y="4250"/>
                    <a:pt x="4246" y="2283"/>
                    <a:pt x="5540" y="1742"/>
                  </a:cubicBezTo>
                  <a:cubicBezTo>
                    <a:pt x="7262" y="1021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0" y="661"/>
                    <a:pt x="7109" y="701"/>
                    <a:pt x="6999" y="701"/>
                  </a:cubicBezTo>
                  <a:cubicBezTo>
                    <a:pt x="6849" y="701"/>
                    <a:pt x="6700" y="628"/>
                    <a:pt x="6606" y="496"/>
                  </a:cubicBezTo>
                  <a:cubicBezTo>
                    <a:pt x="6340" y="172"/>
                    <a:pt x="5951" y="0"/>
                    <a:pt x="5558" y="0"/>
                  </a:cubicBezTo>
                  <a:cubicBezTo>
                    <a:pt x="5296" y="0"/>
                    <a:pt x="5032" y="76"/>
                    <a:pt x="4803" y="234"/>
                  </a:cubicBezTo>
                  <a:cubicBezTo>
                    <a:pt x="4229" y="644"/>
                    <a:pt x="3852" y="1447"/>
                    <a:pt x="3655" y="2660"/>
                  </a:cubicBezTo>
                  <a:cubicBezTo>
                    <a:pt x="3459" y="1447"/>
                    <a:pt x="3082" y="627"/>
                    <a:pt x="2508" y="234"/>
                  </a:cubicBezTo>
                  <a:cubicBezTo>
                    <a:pt x="2279" y="76"/>
                    <a:pt x="2015" y="0"/>
                    <a:pt x="17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2780400" y="193670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1"/>
                  </a:moveTo>
                  <a:cubicBezTo>
                    <a:pt x="1247" y="165"/>
                    <a:pt x="1132" y="312"/>
                    <a:pt x="1017" y="427"/>
                  </a:cubicBezTo>
                  <a:cubicBezTo>
                    <a:pt x="558" y="853"/>
                    <a:pt x="1" y="1722"/>
                    <a:pt x="722" y="2919"/>
                  </a:cubicBezTo>
                  <a:cubicBezTo>
                    <a:pt x="1010" y="3383"/>
                    <a:pt x="1220" y="3878"/>
                    <a:pt x="1337" y="4405"/>
                  </a:cubicBezTo>
                  <a:lnTo>
                    <a:pt x="1337" y="4405"/>
                  </a:lnTo>
                  <a:cubicBezTo>
                    <a:pt x="1453" y="3878"/>
                    <a:pt x="1663" y="3383"/>
                    <a:pt x="1951" y="2919"/>
                  </a:cubicBezTo>
                  <a:cubicBezTo>
                    <a:pt x="2673" y="1722"/>
                    <a:pt x="2115" y="870"/>
                    <a:pt x="1656" y="427"/>
                  </a:cubicBezTo>
                  <a:cubicBezTo>
                    <a:pt x="1525" y="312"/>
                    <a:pt x="1427" y="165"/>
                    <a:pt x="1328" y="1"/>
                  </a:cubicBezTo>
                  <a:close/>
                  <a:moveTo>
                    <a:pt x="1337" y="4405"/>
                  </a:moveTo>
                  <a:cubicBezTo>
                    <a:pt x="1334" y="4418"/>
                    <a:pt x="1331" y="4430"/>
                    <a:pt x="1328" y="4443"/>
                  </a:cubicBezTo>
                  <a:lnTo>
                    <a:pt x="1345" y="4443"/>
                  </a:lnTo>
                  <a:cubicBezTo>
                    <a:pt x="1342" y="4430"/>
                    <a:pt x="1339" y="4418"/>
                    <a:pt x="1337" y="440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2613625" y="191745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0"/>
                  </a:moveTo>
                  <a:cubicBezTo>
                    <a:pt x="4115" y="0"/>
                    <a:pt x="4115" y="0"/>
                    <a:pt x="4115" y="0"/>
                  </a:cubicBezTo>
                  <a:cubicBezTo>
                    <a:pt x="4115" y="1"/>
                    <a:pt x="4115" y="1"/>
                    <a:pt x="4115" y="1"/>
                  </a:cubicBezTo>
                  <a:lnTo>
                    <a:pt x="4115" y="1"/>
                  </a:lnTo>
                  <a:cubicBezTo>
                    <a:pt x="4115" y="0"/>
                    <a:pt x="4115" y="0"/>
                    <a:pt x="4115" y="0"/>
                  </a:cubicBezTo>
                  <a:close/>
                  <a:moveTo>
                    <a:pt x="4115" y="1"/>
                  </a:moveTo>
                  <a:cubicBezTo>
                    <a:pt x="4119" y="27"/>
                    <a:pt x="4168" y="630"/>
                    <a:pt x="3803" y="820"/>
                  </a:cubicBezTo>
                  <a:cubicBezTo>
                    <a:pt x="3410" y="1033"/>
                    <a:pt x="2836" y="1508"/>
                    <a:pt x="3426" y="2049"/>
                  </a:cubicBezTo>
                  <a:cubicBezTo>
                    <a:pt x="4033" y="2590"/>
                    <a:pt x="4197" y="3328"/>
                    <a:pt x="3689" y="4066"/>
                  </a:cubicBezTo>
                  <a:cubicBezTo>
                    <a:pt x="3689" y="4066"/>
                    <a:pt x="3984" y="2967"/>
                    <a:pt x="3246" y="2476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23"/>
                    <a:pt x="2672" y="2771"/>
                  </a:cubicBezTo>
                  <a:cubicBezTo>
                    <a:pt x="2689" y="3000"/>
                    <a:pt x="2213" y="3361"/>
                    <a:pt x="2558" y="3738"/>
                  </a:cubicBezTo>
                  <a:cubicBezTo>
                    <a:pt x="2902" y="4131"/>
                    <a:pt x="3148" y="4918"/>
                    <a:pt x="1935" y="5787"/>
                  </a:cubicBezTo>
                  <a:cubicBezTo>
                    <a:pt x="1935" y="5787"/>
                    <a:pt x="2558" y="4426"/>
                    <a:pt x="2197" y="3721"/>
                  </a:cubicBezTo>
                  <a:cubicBezTo>
                    <a:pt x="1820" y="2984"/>
                    <a:pt x="1377" y="3148"/>
                    <a:pt x="951" y="2558"/>
                  </a:cubicBezTo>
                  <a:cubicBezTo>
                    <a:pt x="951" y="2558"/>
                    <a:pt x="1" y="3082"/>
                    <a:pt x="738" y="4229"/>
                  </a:cubicBezTo>
                  <a:cubicBezTo>
                    <a:pt x="1607" y="5574"/>
                    <a:pt x="525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196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2727950" y="189205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1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4" y="1934"/>
                    <a:pt x="1279" y="2115"/>
                  </a:cubicBezTo>
                  <a:cubicBezTo>
                    <a:pt x="1342" y="2303"/>
                    <a:pt x="1390" y="2641"/>
                    <a:pt x="1207" y="2641"/>
                  </a:cubicBezTo>
                  <a:cubicBezTo>
                    <a:pt x="1199" y="2641"/>
                    <a:pt x="1190" y="2641"/>
                    <a:pt x="1181" y="2639"/>
                  </a:cubicBezTo>
                  <a:cubicBezTo>
                    <a:pt x="968" y="2606"/>
                    <a:pt x="1001" y="2492"/>
                    <a:pt x="1099" y="1820"/>
                  </a:cubicBezTo>
                  <a:cubicBezTo>
                    <a:pt x="1188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5" y="2066"/>
                    <a:pt x="50" y="2344"/>
                    <a:pt x="312" y="3098"/>
                  </a:cubicBezTo>
                  <a:cubicBezTo>
                    <a:pt x="574" y="3852"/>
                    <a:pt x="1" y="4508"/>
                    <a:pt x="1" y="4508"/>
                  </a:cubicBezTo>
                  <a:cubicBezTo>
                    <a:pt x="3033" y="2000"/>
                    <a:pt x="2591" y="0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2577575" y="2106350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85" y="1"/>
                  </a:moveTo>
                  <a:cubicBezTo>
                    <a:pt x="1885" y="1"/>
                    <a:pt x="2000" y="263"/>
                    <a:pt x="1656" y="509"/>
                  </a:cubicBezTo>
                  <a:cubicBezTo>
                    <a:pt x="1311" y="755"/>
                    <a:pt x="0" y="2427"/>
                    <a:pt x="3606" y="4263"/>
                  </a:cubicBezTo>
                  <a:cubicBezTo>
                    <a:pt x="3606" y="4263"/>
                    <a:pt x="2754" y="3771"/>
                    <a:pt x="2639" y="2476"/>
                  </a:cubicBezTo>
                  <a:cubicBezTo>
                    <a:pt x="2541" y="1181"/>
                    <a:pt x="2819" y="509"/>
                    <a:pt x="18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2468550" y="21717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4649" y="1"/>
                  </a:moveTo>
                  <a:cubicBezTo>
                    <a:pt x="4509" y="1"/>
                    <a:pt x="4374" y="46"/>
                    <a:pt x="4246" y="139"/>
                  </a:cubicBezTo>
                  <a:cubicBezTo>
                    <a:pt x="3881" y="403"/>
                    <a:pt x="3661" y="609"/>
                    <a:pt x="3468" y="609"/>
                  </a:cubicBezTo>
                  <a:cubicBezTo>
                    <a:pt x="3409" y="609"/>
                    <a:pt x="3353" y="590"/>
                    <a:pt x="3296" y="548"/>
                  </a:cubicBezTo>
                  <a:lnTo>
                    <a:pt x="3296" y="548"/>
                  </a:lnTo>
                  <a:cubicBezTo>
                    <a:pt x="3296" y="548"/>
                    <a:pt x="3001" y="1188"/>
                    <a:pt x="3673" y="1384"/>
                  </a:cubicBezTo>
                  <a:cubicBezTo>
                    <a:pt x="4361" y="1581"/>
                    <a:pt x="4836" y="1712"/>
                    <a:pt x="4738" y="2089"/>
                  </a:cubicBezTo>
                  <a:cubicBezTo>
                    <a:pt x="4640" y="2466"/>
                    <a:pt x="3705" y="2532"/>
                    <a:pt x="2591" y="2712"/>
                  </a:cubicBezTo>
                  <a:cubicBezTo>
                    <a:pt x="1476" y="2892"/>
                    <a:pt x="591" y="3155"/>
                    <a:pt x="607" y="4138"/>
                  </a:cubicBezTo>
                  <a:cubicBezTo>
                    <a:pt x="633" y="4888"/>
                    <a:pt x="491" y="5243"/>
                    <a:pt x="243" y="5243"/>
                  </a:cubicBezTo>
                  <a:cubicBezTo>
                    <a:pt x="171" y="5243"/>
                    <a:pt x="89" y="5213"/>
                    <a:pt x="1" y="5154"/>
                  </a:cubicBezTo>
                  <a:lnTo>
                    <a:pt x="1" y="5154"/>
                  </a:lnTo>
                  <a:cubicBezTo>
                    <a:pt x="1" y="5154"/>
                    <a:pt x="251" y="5801"/>
                    <a:pt x="1203" y="5801"/>
                  </a:cubicBezTo>
                  <a:cubicBezTo>
                    <a:pt x="1396" y="5801"/>
                    <a:pt x="1616" y="5775"/>
                    <a:pt x="1870" y="5712"/>
                  </a:cubicBezTo>
                  <a:cubicBezTo>
                    <a:pt x="3378" y="5335"/>
                    <a:pt x="3558" y="4122"/>
                    <a:pt x="4197" y="3368"/>
                  </a:cubicBezTo>
                  <a:cubicBezTo>
                    <a:pt x="4836" y="2614"/>
                    <a:pt x="5476" y="1991"/>
                    <a:pt x="7869" y="1925"/>
                  </a:cubicBezTo>
                  <a:cubicBezTo>
                    <a:pt x="7869" y="1925"/>
                    <a:pt x="6410" y="1810"/>
                    <a:pt x="5853" y="958"/>
                  </a:cubicBezTo>
                  <a:cubicBezTo>
                    <a:pt x="5445" y="335"/>
                    <a:pt x="5029" y="1"/>
                    <a:pt x="4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2568550" y="2231275"/>
              <a:ext cx="192625" cy="157050"/>
            </a:xfrm>
            <a:custGeom>
              <a:avLst/>
              <a:gdLst/>
              <a:ahLst/>
              <a:cxnLst/>
              <a:rect l="l" t="t" r="r" b="b"/>
              <a:pathLst>
                <a:path w="7705" h="6282" extrusionOk="0">
                  <a:moveTo>
                    <a:pt x="3383" y="0"/>
                  </a:moveTo>
                  <a:cubicBezTo>
                    <a:pt x="3337" y="0"/>
                    <a:pt x="3292" y="1"/>
                    <a:pt x="3246" y="3"/>
                  </a:cubicBezTo>
                  <a:cubicBezTo>
                    <a:pt x="2672" y="20"/>
                    <a:pt x="2115" y="183"/>
                    <a:pt x="1623" y="479"/>
                  </a:cubicBezTo>
                  <a:cubicBezTo>
                    <a:pt x="1443" y="560"/>
                    <a:pt x="1295" y="692"/>
                    <a:pt x="1148" y="823"/>
                  </a:cubicBezTo>
                  <a:cubicBezTo>
                    <a:pt x="0" y="1806"/>
                    <a:pt x="361" y="3888"/>
                    <a:pt x="1705" y="4216"/>
                  </a:cubicBezTo>
                  <a:cubicBezTo>
                    <a:pt x="1846" y="4254"/>
                    <a:pt x="1989" y="4272"/>
                    <a:pt x="2129" y="4272"/>
                  </a:cubicBezTo>
                  <a:cubicBezTo>
                    <a:pt x="2595" y="4272"/>
                    <a:pt x="3042" y="4069"/>
                    <a:pt x="3344" y="3691"/>
                  </a:cubicBezTo>
                  <a:cubicBezTo>
                    <a:pt x="3656" y="3249"/>
                    <a:pt x="3656" y="2659"/>
                    <a:pt x="3344" y="2216"/>
                  </a:cubicBezTo>
                  <a:cubicBezTo>
                    <a:pt x="3145" y="1923"/>
                    <a:pt x="2819" y="1763"/>
                    <a:pt x="2486" y="1763"/>
                  </a:cubicBezTo>
                  <a:cubicBezTo>
                    <a:pt x="2297" y="1763"/>
                    <a:pt x="2106" y="1814"/>
                    <a:pt x="1935" y="1921"/>
                  </a:cubicBezTo>
                  <a:cubicBezTo>
                    <a:pt x="1656" y="2085"/>
                    <a:pt x="1525" y="2413"/>
                    <a:pt x="1607" y="2724"/>
                  </a:cubicBezTo>
                  <a:cubicBezTo>
                    <a:pt x="1640" y="2822"/>
                    <a:pt x="1689" y="2904"/>
                    <a:pt x="1754" y="2970"/>
                  </a:cubicBezTo>
                  <a:cubicBezTo>
                    <a:pt x="1856" y="3071"/>
                    <a:pt x="1996" y="3114"/>
                    <a:pt x="2136" y="3114"/>
                  </a:cubicBezTo>
                  <a:cubicBezTo>
                    <a:pt x="2381" y="3114"/>
                    <a:pt x="2625" y="2983"/>
                    <a:pt x="2656" y="2806"/>
                  </a:cubicBezTo>
                  <a:cubicBezTo>
                    <a:pt x="2715" y="2555"/>
                    <a:pt x="2508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18" y="2380"/>
                    <a:pt x="1935" y="2527"/>
                    <a:pt x="1836" y="2527"/>
                  </a:cubicBezTo>
                  <a:cubicBezTo>
                    <a:pt x="1832" y="2528"/>
                    <a:pt x="1828" y="2529"/>
                    <a:pt x="1824" y="2529"/>
                  </a:cubicBezTo>
                  <a:cubicBezTo>
                    <a:pt x="1753" y="2529"/>
                    <a:pt x="1738" y="2396"/>
                    <a:pt x="1738" y="2396"/>
                  </a:cubicBezTo>
                  <a:cubicBezTo>
                    <a:pt x="1738" y="2200"/>
                    <a:pt x="1853" y="2019"/>
                    <a:pt x="2033" y="1937"/>
                  </a:cubicBezTo>
                  <a:cubicBezTo>
                    <a:pt x="2175" y="1864"/>
                    <a:pt x="2325" y="1829"/>
                    <a:pt x="2472" y="1829"/>
                  </a:cubicBezTo>
                  <a:cubicBezTo>
                    <a:pt x="2786" y="1829"/>
                    <a:pt x="3089" y="1986"/>
                    <a:pt x="3279" y="2265"/>
                  </a:cubicBezTo>
                  <a:cubicBezTo>
                    <a:pt x="3557" y="2675"/>
                    <a:pt x="3541" y="3216"/>
                    <a:pt x="3262" y="3626"/>
                  </a:cubicBezTo>
                  <a:cubicBezTo>
                    <a:pt x="3021" y="3944"/>
                    <a:pt x="2581" y="4133"/>
                    <a:pt x="2136" y="4133"/>
                  </a:cubicBezTo>
                  <a:cubicBezTo>
                    <a:pt x="2008" y="4133"/>
                    <a:pt x="1879" y="4118"/>
                    <a:pt x="1754" y="4085"/>
                  </a:cubicBezTo>
                  <a:cubicBezTo>
                    <a:pt x="541" y="3790"/>
                    <a:pt x="214" y="1855"/>
                    <a:pt x="1263" y="937"/>
                  </a:cubicBezTo>
                  <a:cubicBezTo>
                    <a:pt x="1742" y="488"/>
                    <a:pt x="2330" y="316"/>
                    <a:pt x="2923" y="316"/>
                  </a:cubicBezTo>
                  <a:cubicBezTo>
                    <a:pt x="3629" y="316"/>
                    <a:pt x="4342" y="560"/>
                    <a:pt x="4885" y="872"/>
                  </a:cubicBezTo>
                  <a:cubicBezTo>
                    <a:pt x="5819" y="1413"/>
                    <a:pt x="6557" y="2249"/>
                    <a:pt x="6950" y="3249"/>
                  </a:cubicBezTo>
                  <a:cubicBezTo>
                    <a:pt x="7278" y="4052"/>
                    <a:pt x="7459" y="4921"/>
                    <a:pt x="7475" y="5789"/>
                  </a:cubicBezTo>
                  <a:cubicBezTo>
                    <a:pt x="7461" y="5932"/>
                    <a:pt x="7446" y="6074"/>
                    <a:pt x="7432" y="6216"/>
                  </a:cubicBezTo>
                  <a:lnTo>
                    <a:pt x="7432" y="6216"/>
                  </a:lnTo>
                  <a:cubicBezTo>
                    <a:pt x="7439" y="6178"/>
                    <a:pt x="7449" y="6134"/>
                    <a:pt x="7459" y="6084"/>
                  </a:cubicBezTo>
                  <a:lnTo>
                    <a:pt x="7459" y="6052"/>
                  </a:lnTo>
                  <a:cubicBezTo>
                    <a:pt x="7704" y="4871"/>
                    <a:pt x="7540" y="3626"/>
                    <a:pt x="7016" y="2527"/>
                  </a:cubicBezTo>
                  <a:cubicBezTo>
                    <a:pt x="6331" y="1109"/>
                    <a:pt x="4979" y="0"/>
                    <a:pt x="3383" y="0"/>
                  </a:cubicBezTo>
                  <a:close/>
                  <a:moveTo>
                    <a:pt x="7432" y="6216"/>
                  </a:moveTo>
                  <a:lnTo>
                    <a:pt x="7432" y="6216"/>
                  </a:lnTo>
                  <a:cubicBezTo>
                    <a:pt x="7428" y="6240"/>
                    <a:pt x="7426" y="6262"/>
                    <a:pt x="7426" y="6281"/>
                  </a:cubicBezTo>
                  <a:cubicBezTo>
                    <a:pt x="7428" y="6259"/>
                    <a:pt x="7430" y="6238"/>
                    <a:pt x="7432" y="6216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2675000" y="2279450"/>
              <a:ext cx="76350" cy="81400"/>
            </a:xfrm>
            <a:custGeom>
              <a:avLst/>
              <a:gdLst/>
              <a:ahLst/>
              <a:cxnLst/>
              <a:rect l="l" t="t" r="r" b="b"/>
              <a:pathLst>
                <a:path w="3054" h="3256" extrusionOk="0">
                  <a:moveTo>
                    <a:pt x="730" y="0"/>
                  </a:moveTo>
                  <a:cubicBezTo>
                    <a:pt x="63" y="0"/>
                    <a:pt x="1" y="784"/>
                    <a:pt x="1102" y="961"/>
                  </a:cubicBezTo>
                  <a:cubicBezTo>
                    <a:pt x="2365" y="1158"/>
                    <a:pt x="3053" y="3256"/>
                    <a:pt x="3053" y="3256"/>
                  </a:cubicBezTo>
                  <a:cubicBezTo>
                    <a:pt x="3053" y="3256"/>
                    <a:pt x="2725" y="994"/>
                    <a:pt x="1463" y="240"/>
                  </a:cubicBezTo>
                  <a:cubicBezTo>
                    <a:pt x="1176" y="68"/>
                    <a:pt x="927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2522650" y="2272725"/>
              <a:ext cx="130350" cy="112975"/>
            </a:xfrm>
            <a:custGeom>
              <a:avLst/>
              <a:gdLst/>
              <a:ahLst/>
              <a:cxnLst/>
              <a:rect l="l" t="t" r="r" b="b"/>
              <a:pathLst>
                <a:path w="5214" h="4519" extrusionOk="0">
                  <a:moveTo>
                    <a:pt x="2164" y="1"/>
                  </a:moveTo>
                  <a:lnTo>
                    <a:pt x="2164" y="1"/>
                  </a:lnTo>
                  <a:cubicBezTo>
                    <a:pt x="2017" y="214"/>
                    <a:pt x="1902" y="443"/>
                    <a:pt x="1820" y="689"/>
                  </a:cubicBezTo>
                  <a:cubicBezTo>
                    <a:pt x="1689" y="1099"/>
                    <a:pt x="1132" y="1328"/>
                    <a:pt x="574" y="1705"/>
                  </a:cubicBezTo>
                  <a:cubicBezTo>
                    <a:pt x="1" y="2082"/>
                    <a:pt x="99" y="2705"/>
                    <a:pt x="214" y="3049"/>
                  </a:cubicBezTo>
                  <a:cubicBezTo>
                    <a:pt x="279" y="3279"/>
                    <a:pt x="247" y="3525"/>
                    <a:pt x="132" y="3722"/>
                  </a:cubicBezTo>
                  <a:cubicBezTo>
                    <a:pt x="410" y="3492"/>
                    <a:pt x="722" y="3328"/>
                    <a:pt x="1066" y="3246"/>
                  </a:cubicBezTo>
                  <a:cubicBezTo>
                    <a:pt x="1673" y="3049"/>
                    <a:pt x="1656" y="2754"/>
                    <a:pt x="1656" y="2295"/>
                  </a:cubicBezTo>
                  <a:cubicBezTo>
                    <a:pt x="1641" y="1867"/>
                    <a:pt x="1840" y="1853"/>
                    <a:pt x="1866" y="1853"/>
                  </a:cubicBezTo>
                  <a:cubicBezTo>
                    <a:pt x="1868" y="1853"/>
                    <a:pt x="1869" y="1853"/>
                    <a:pt x="1869" y="1853"/>
                  </a:cubicBezTo>
                  <a:cubicBezTo>
                    <a:pt x="1874" y="1853"/>
                    <a:pt x="1878" y="1853"/>
                    <a:pt x="1882" y="1853"/>
                  </a:cubicBezTo>
                  <a:cubicBezTo>
                    <a:pt x="2162" y="1853"/>
                    <a:pt x="2098" y="2382"/>
                    <a:pt x="2066" y="2672"/>
                  </a:cubicBezTo>
                  <a:cubicBezTo>
                    <a:pt x="2050" y="2968"/>
                    <a:pt x="1935" y="3574"/>
                    <a:pt x="2476" y="4164"/>
                  </a:cubicBezTo>
                  <a:cubicBezTo>
                    <a:pt x="2718" y="4428"/>
                    <a:pt x="3038" y="4518"/>
                    <a:pt x="3358" y="4518"/>
                  </a:cubicBezTo>
                  <a:cubicBezTo>
                    <a:pt x="3754" y="4518"/>
                    <a:pt x="4149" y="4380"/>
                    <a:pt x="4394" y="4262"/>
                  </a:cubicBezTo>
                  <a:cubicBezTo>
                    <a:pt x="4498" y="4217"/>
                    <a:pt x="4610" y="4194"/>
                    <a:pt x="4723" y="4194"/>
                  </a:cubicBezTo>
                  <a:cubicBezTo>
                    <a:pt x="4893" y="4194"/>
                    <a:pt x="5065" y="4246"/>
                    <a:pt x="5213" y="4344"/>
                  </a:cubicBezTo>
                  <a:cubicBezTo>
                    <a:pt x="5066" y="3476"/>
                    <a:pt x="4639" y="3197"/>
                    <a:pt x="4000" y="3131"/>
                  </a:cubicBezTo>
                  <a:cubicBezTo>
                    <a:pt x="3377" y="3066"/>
                    <a:pt x="2525" y="2853"/>
                    <a:pt x="2181" y="1771"/>
                  </a:cubicBezTo>
                  <a:cubicBezTo>
                    <a:pt x="1853" y="706"/>
                    <a:pt x="2164" y="1"/>
                    <a:pt x="21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2543150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67" y="0"/>
                  </a:moveTo>
                  <a:lnTo>
                    <a:pt x="967" y="0"/>
                  </a:lnTo>
                  <a:cubicBezTo>
                    <a:pt x="967" y="1"/>
                    <a:pt x="950" y="83"/>
                    <a:pt x="508" y="345"/>
                  </a:cubicBezTo>
                  <a:cubicBezTo>
                    <a:pt x="164" y="525"/>
                    <a:pt x="0" y="935"/>
                    <a:pt x="115" y="1295"/>
                  </a:cubicBezTo>
                  <a:cubicBezTo>
                    <a:pt x="181" y="1525"/>
                    <a:pt x="230" y="1754"/>
                    <a:pt x="262" y="1984"/>
                  </a:cubicBezTo>
                  <a:cubicBezTo>
                    <a:pt x="262" y="1984"/>
                    <a:pt x="279" y="1853"/>
                    <a:pt x="787" y="1558"/>
                  </a:cubicBezTo>
                  <a:cubicBezTo>
                    <a:pt x="1295" y="1263"/>
                    <a:pt x="1098" y="836"/>
                    <a:pt x="1016" y="574"/>
                  </a:cubicBezTo>
                  <a:cubicBezTo>
                    <a:pt x="967" y="377"/>
                    <a:pt x="935" y="197"/>
                    <a:pt x="9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2400950" y="2133800"/>
              <a:ext cx="172950" cy="121900"/>
            </a:xfrm>
            <a:custGeom>
              <a:avLst/>
              <a:gdLst/>
              <a:ahLst/>
              <a:cxnLst/>
              <a:rect l="l" t="t" r="r" b="b"/>
              <a:pathLst>
                <a:path w="6918" h="4876" extrusionOk="0">
                  <a:moveTo>
                    <a:pt x="4984" y="0"/>
                  </a:moveTo>
                  <a:cubicBezTo>
                    <a:pt x="4759" y="0"/>
                    <a:pt x="4506" y="55"/>
                    <a:pt x="4229" y="181"/>
                  </a:cubicBezTo>
                  <a:cubicBezTo>
                    <a:pt x="2771" y="837"/>
                    <a:pt x="3033" y="3312"/>
                    <a:pt x="4770" y="3656"/>
                  </a:cubicBezTo>
                  <a:cubicBezTo>
                    <a:pt x="4983" y="3705"/>
                    <a:pt x="5180" y="3738"/>
                    <a:pt x="5344" y="3755"/>
                  </a:cubicBezTo>
                  <a:cubicBezTo>
                    <a:pt x="4901" y="3837"/>
                    <a:pt x="4459" y="3984"/>
                    <a:pt x="4049" y="4197"/>
                  </a:cubicBezTo>
                  <a:cubicBezTo>
                    <a:pt x="3885" y="4263"/>
                    <a:pt x="3656" y="4345"/>
                    <a:pt x="3607" y="4361"/>
                  </a:cubicBezTo>
                  <a:cubicBezTo>
                    <a:pt x="3154" y="4533"/>
                    <a:pt x="2726" y="4609"/>
                    <a:pt x="2339" y="4609"/>
                  </a:cubicBezTo>
                  <a:cubicBezTo>
                    <a:pt x="1509" y="4609"/>
                    <a:pt x="870" y="4258"/>
                    <a:pt x="591" y="3755"/>
                  </a:cubicBezTo>
                  <a:cubicBezTo>
                    <a:pt x="361" y="3361"/>
                    <a:pt x="345" y="2853"/>
                    <a:pt x="558" y="2443"/>
                  </a:cubicBezTo>
                  <a:cubicBezTo>
                    <a:pt x="558" y="2427"/>
                    <a:pt x="558" y="2427"/>
                    <a:pt x="574" y="2411"/>
                  </a:cubicBezTo>
                  <a:cubicBezTo>
                    <a:pt x="787" y="2096"/>
                    <a:pt x="1123" y="1949"/>
                    <a:pt x="1434" y="1949"/>
                  </a:cubicBezTo>
                  <a:cubicBezTo>
                    <a:pt x="1722" y="1949"/>
                    <a:pt x="1989" y="2076"/>
                    <a:pt x="2115" y="2312"/>
                  </a:cubicBezTo>
                  <a:cubicBezTo>
                    <a:pt x="2230" y="2443"/>
                    <a:pt x="2295" y="2624"/>
                    <a:pt x="2295" y="2788"/>
                  </a:cubicBezTo>
                  <a:cubicBezTo>
                    <a:pt x="2295" y="2935"/>
                    <a:pt x="2230" y="3083"/>
                    <a:pt x="2115" y="3197"/>
                  </a:cubicBezTo>
                  <a:cubicBezTo>
                    <a:pt x="2009" y="3294"/>
                    <a:pt x="1951" y="3325"/>
                    <a:pt x="1922" y="3325"/>
                  </a:cubicBezTo>
                  <a:cubicBezTo>
                    <a:pt x="1897" y="3325"/>
                    <a:pt x="1894" y="3302"/>
                    <a:pt x="1902" y="3279"/>
                  </a:cubicBezTo>
                  <a:cubicBezTo>
                    <a:pt x="2017" y="3020"/>
                    <a:pt x="1727" y="2851"/>
                    <a:pt x="1474" y="2851"/>
                  </a:cubicBezTo>
                  <a:cubicBezTo>
                    <a:pt x="1295" y="2851"/>
                    <a:pt x="1134" y="2935"/>
                    <a:pt x="1148" y="3132"/>
                  </a:cubicBezTo>
                  <a:cubicBezTo>
                    <a:pt x="1137" y="3406"/>
                    <a:pt x="1376" y="3534"/>
                    <a:pt x="1629" y="3534"/>
                  </a:cubicBezTo>
                  <a:cubicBezTo>
                    <a:pt x="1753" y="3534"/>
                    <a:pt x="1881" y="3503"/>
                    <a:pt x="1984" y="3443"/>
                  </a:cubicBezTo>
                  <a:lnTo>
                    <a:pt x="2017" y="3427"/>
                  </a:lnTo>
                  <a:cubicBezTo>
                    <a:pt x="2049" y="3410"/>
                    <a:pt x="2066" y="3394"/>
                    <a:pt x="2082" y="3378"/>
                  </a:cubicBezTo>
                  <a:lnTo>
                    <a:pt x="2099" y="3378"/>
                  </a:lnTo>
                  <a:cubicBezTo>
                    <a:pt x="2394" y="3083"/>
                    <a:pt x="2443" y="2624"/>
                    <a:pt x="2180" y="2279"/>
                  </a:cubicBezTo>
                  <a:cubicBezTo>
                    <a:pt x="2042" y="2011"/>
                    <a:pt x="1730" y="1863"/>
                    <a:pt x="1394" y="1863"/>
                  </a:cubicBezTo>
                  <a:cubicBezTo>
                    <a:pt x="1054" y="1863"/>
                    <a:pt x="690" y="2015"/>
                    <a:pt x="459" y="2345"/>
                  </a:cubicBezTo>
                  <a:cubicBezTo>
                    <a:pt x="0" y="2951"/>
                    <a:pt x="132" y="4115"/>
                    <a:pt x="935" y="4574"/>
                  </a:cubicBezTo>
                  <a:cubicBezTo>
                    <a:pt x="1279" y="4775"/>
                    <a:pt x="1673" y="4875"/>
                    <a:pt x="2063" y="4875"/>
                  </a:cubicBezTo>
                  <a:cubicBezTo>
                    <a:pt x="2119" y="4875"/>
                    <a:pt x="2174" y="4873"/>
                    <a:pt x="2230" y="4869"/>
                  </a:cubicBezTo>
                  <a:cubicBezTo>
                    <a:pt x="3131" y="4853"/>
                    <a:pt x="3852" y="4361"/>
                    <a:pt x="5033" y="4001"/>
                  </a:cubicBezTo>
                  <a:cubicBezTo>
                    <a:pt x="5459" y="3886"/>
                    <a:pt x="5901" y="3820"/>
                    <a:pt x="6344" y="3787"/>
                  </a:cubicBezTo>
                  <a:cubicBezTo>
                    <a:pt x="6541" y="3771"/>
                    <a:pt x="6737" y="3722"/>
                    <a:pt x="6918" y="3607"/>
                  </a:cubicBezTo>
                  <a:lnTo>
                    <a:pt x="6918" y="3607"/>
                  </a:lnTo>
                  <a:cubicBezTo>
                    <a:pt x="6918" y="3607"/>
                    <a:pt x="6778" y="3644"/>
                    <a:pt x="6607" y="3644"/>
                  </a:cubicBezTo>
                  <a:cubicBezTo>
                    <a:pt x="6458" y="3644"/>
                    <a:pt x="6286" y="3616"/>
                    <a:pt x="6164" y="3509"/>
                  </a:cubicBezTo>
                  <a:cubicBezTo>
                    <a:pt x="5901" y="3263"/>
                    <a:pt x="5918" y="3361"/>
                    <a:pt x="5623" y="3279"/>
                  </a:cubicBezTo>
                  <a:cubicBezTo>
                    <a:pt x="5459" y="3230"/>
                    <a:pt x="5360" y="3083"/>
                    <a:pt x="5360" y="2902"/>
                  </a:cubicBezTo>
                  <a:cubicBezTo>
                    <a:pt x="5164" y="3066"/>
                    <a:pt x="5131" y="3361"/>
                    <a:pt x="5278" y="3574"/>
                  </a:cubicBezTo>
                  <a:cubicBezTo>
                    <a:pt x="5278" y="3574"/>
                    <a:pt x="4557" y="3574"/>
                    <a:pt x="4377" y="3197"/>
                  </a:cubicBezTo>
                  <a:cubicBezTo>
                    <a:pt x="4213" y="2837"/>
                    <a:pt x="4410" y="2837"/>
                    <a:pt x="4557" y="2738"/>
                  </a:cubicBezTo>
                  <a:cubicBezTo>
                    <a:pt x="4705" y="2656"/>
                    <a:pt x="4738" y="2525"/>
                    <a:pt x="4590" y="2312"/>
                  </a:cubicBezTo>
                  <a:cubicBezTo>
                    <a:pt x="4442" y="2099"/>
                    <a:pt x="4459" y="1739"/>
                    <a:pt x="4738" y="1739"/>
                  </a:cubicBezTo>
                  <a:cubicBezTo>
                    <a:pt x="4656" y="1562"/>
                    <a:pt x="4473" y="1464"/>
                    <a:pt x="4291" y="1464"/>
                  </a:cubicBezTo>
                  <a:cubicBezTo>
                    <a:pt x="4254" y="1464"/>
                    <a:pt x="4216" y="1468"/>
                    <a:pt x="4180" y="1476"/>
                  </a:cubicBezTo>
                  <a:cubicBezTo>
                    <a:pt x="3754" y="1558"/>
                    <a:pt x="3738" y="2165"/>
                    <a:pt x="3738" y="2165"/>
                  </a:cubicBezTo>
                  <a:cubicBezTo>
                    <a:pt x="3738" y="2165"/>
                    <a:pt x="3443" y="1411"/>
                    <a:pt x="3934" y="1034"/>
                  </a:cubicBezTo>
                  <a:cubicBezTo>
                    <a:pt x="4117" y="889"/>
                    <a:pt x="4264" y="833"/>
                    <a:pt x="4379" y="833"/>
                  </a:cubicBezTo>
                  <a:cubicBezTo>
                    <a:pt x="4562" y="833"/>
                    <a:pt x="4664" y="975"/>
                    <a:pt x="4705" y="1116"/>
                  </a:cubicBezTo>
                  <a:cubicBezTo>
                    <a:pt x="4758" y="1301"/>
                    <a:pt x="4864" y="1455"/>
                    <a:pt x="5007" y="1455"/>
                  </a:cubicBezTo>
                  <a:cubicBezTo>
                    <a:pt x="5041" y="1455"/>
                    <a:pt x="5077" y="1446"/>
                    <a:pt x="5115" y="1427"/>
                  </a:cubicBezTo>
                  <a:cubicBezTo>
                    <a:pt x="5258" y="1361"/>
                    <a:pt x="5372" y="1257"/>
                    <a:pt x="5471" y="1257"/>
                  </a:cubicBezTo>
                  <a:cubicBezTo>
                    <a:pt x="5519" y="1257"/>
                    <a:pt x="5564" y="1281"/>
                    <a:pt x="5606" y="1345"/>
                  </a:cubicBezTo>
                  <a:cubicBezTo>
                    <a:pt x="5721" y="1607"/>
                    <a:pt x="5606" y="1919"/>
                    <a:pt x="5344" y="2017"/>
                  </a:cubicBezTo>
                  <a:cubicBezTo>
                    <a:pt x="5344" y="2017"/>
                    <a:pt x="5355" y="2018"/>
                    <a:pt x="5375" y="2018"/>
                  </a:cubicBezTo>
                  <a:cubicBezTo>
                    <a:pt x="5515" y="2018"/>
                    <a:pt x="6084" y="1980"/>
                    <a:pt x="6213" y="1378"/>
                  </a:cubicBezTo>
                  <a:cubicBezTo>
                    <a:pt x="6330" y="830"/>
                    <a:pt x="5865" y="0"/>
                    <a:pt x="4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2373500" y="219937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3" y="1"/>
                  </a:moveTo>
                  <a:cubicBezTo>
                    <a:pt x="852" y="1"/>
                    <a:pt x="0" y="902"/>
                    <a:pt x="558" y="1705"/>
                  </a:cubicBezTo>
                  <a:cubicBezTo>
                    <a:pt x="869" y="2164"/>
                    <a:pt x="1377" y="2443"/>
                    <a:pt x="1934" y="2476"/>
                  </a:cubicBezTo>
                  <a:cubicBezTo>
                    <a:pt x="1869" y="2476"/>
                    <a:pt x="1475" y="2476"/>
                    <a:pt x="1295" y="2705"/>
                  </a:cubicBezTo>
                  <a:cubicBezTo>
                    <a:pt x="1180" y="2869"/>
                    <a:pt x="1115" y="3082"/>
                    <a:pt x="1148" y="3295"/>
                  </a:cubicBezTo>
                  <a:cubicBezTo>
                    <a:pt x="1200" y="3204"/>
                    <a:pt x="1293" y="3154"/>
                    <a:pt x="1396" y="3154"/>
                  </a:cubicBezTo>
                  <a:cubicBezTo>
                    <a:pt x="1422" y="3154"/>
                    <a:pt x="1449" y="3157"/>
                    <a:pt x="1475" y="3164"/>
                  </a:cubicBezTo>
                  <a:cubicBezTo>
                    <a:pt x="1589" y="3199"/>
                    <a:pt x="1750" y="3272"/>
                    <a:pt x="1932" y="3272"/>
                  </a:cubicBezTo>
                  <a:cubicBezTo>
                    <a:pt x="2091" y="3272"/>
                    <a:pt x="2267" y="3216"/>
                    <a:pt x="2443" y="3033"/>
                  </a:cubicBezTo>
                  <a:cubicBezTo>
                    <a:pt x="2820" y="2623"/>
                    <a:pt x="3311" y="2853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6" y="2451"/>
                    <a:pt x="3126" y="2451"/>
                  </a:cubicBezTo>
                  <a:cubicBezTo>
                    <a:pt x="2659" y="2451"/>
                    <a:pt x="2161" y="2351"/>
                    <a:pt x="1754" y="2033"/>
                  </a:cubicBezTo>
                  <a:cubicBezTo>
                    <a:pt x="1098" y="1574"/>
                    <a:pt x="754" y="787"/>
                    <a:pt x="8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2526750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2642" y="0"/>
                  </a:moveTo>
                  <a:cubicBezTo>
                    <a:pt x="2149" y="0"/>
                    <a:pt x="1631" y="207"/>
                    <a:pt x="1279" y="612"/>
                  </a:cubicBezTo>
                  <a:cubicBezTo>
                    <a:pt x="1" y="2235"/>
                    <a:pt x="918" y="4267"/>
                    <a:pt x="1672" y="5119"/>
                  </a:cubicBezTo>
                  <a:cubicBezTo>
                    <a:pt x="2099" y="5628"/>
                    <a:pt x="2656" y="6037"/>
                    <a:pt x="3279" y="6283"/>
                  </a:cubicBezTo>
                  <a:cubicBezTo>
                    <a:pt x="2689" y="6021"/>
                    <a:pt x="2181" y="5611"/>
                    <a:pt x="1787" y="5136"/>
                  </a:cubicBezTo>
                  <a:cubicBezTo>
                    <a:pt x="1509" y="4742"/>
                    <a:pt x="1295" y="4300"/>
                    <a:pt x="1181" y="3841"/>
                  </a:cubicBezTo>
                  <a:cubicBezTo>
                    <a:pt x="1033" y="3316"/>
                    <a:pt x="968" y="2759"/>
                    <a:pt x="1017" y="2218"/>
                  </a:cubicBezTo>
                  <a:cubicBezTo>
                    <a:pt x="1148" y="743"/>
                    <a:pt x="1968" y="202"/>
                    <a:pt x="2722" y="169"/>
                  </a:cubicBezTo>
                  <a:cubicBezTo>
                    <a:pt x="3082" y="169"/>
                    <a:pt x="3410" y="317"/>
                    <a:pt x="3656" y="563"/>
                  </a:cubicBezTo>
                  <a:cubicBezTo>
                    <a:pt x="4295" y="1104"/>
                    <a:pt x="3934" y="2054"/>
                    <a:pt x="3394" y="2267"/>
                  </a:cubicBezTo>
                  <a:cubicBezTo>
                    <a:pt x="3267" y="2340"/>
                    <a:pt x="3131" y="2377"/>
                    <a:pt x="2993" y="2377"/>
                  </a:cubicBezTo>
                  <a:cubicBezTo>
                    <a:pt x="2881" y="2377"/>
                    <a:pt x="2767" y="2352"/>
                    <a:pt x="2656" y="2300"/>
                  </a:cubicBezTo>
                  <a:cubicBezTo>
                    <a:pt x="2492" y="2202"/>
                    <a:pt x="2361" y="2038"/>
                    <a:pt x="2345" y="1841"/>
                  </a:cubicBezTo>
                  <a:cubicBezTo>
                    <a:pt x="2338" y="1743"/>
                    <a:pt x="2363" y="1721"/>
                    <a:pt x="2413" y="1721"/>
                  </a:cubicBezTo>
                  <a:cubicBezTo>
                    <a:pt x="2457" y="1721"/>
                    <a:pt x="2519" y="1738"/>
                    <a:pt x="2598" y="1738"/>
                  </a:cubicBezTo>
                  <a:cubicBezTo>
                    <a:pt x="2658" y="1738"/>
                    <a:pt x="2727" y="1728"/>
                    <a:pt x="2803" y="1694"/>
                  </a:cubicBezTo>
                  <a:cubicBezTo>
                    <a:pt x="3017" y="1579"/>
                    <a:pt x="3049" y="1300"/>
                    <a:pt x="2885" y="1136"/>
                  </a:cubicBezTo>
                  <a:cubicBezTo>
                    <a:pt x="2817" y="1062"/>
                    <a:pt x="2717" y="1022"/>
                    <a:pt x="2614" y="1022"/>
                  </a:cubicBezTo>
                  <a:cubicBezTo>
                    <a:pt x="2420" y="1022"/>
                    <a:pt x="2213" y="1165"/>
                    <a:pt x="2181" y="1497"/>
                  </a:cubicBezTo>
                  <a:cubicBezTo>
                    <a:pt x="2148" y="1743"/>
                    <a:pt x="2213" y="1972"/>
                    <a:pt x="2377" y="2153"/>
                  </a:cubicBezTo>
                  <a:lnTo>
                    <a:pt x="2443" y="2218"/>
                  </a:lnTo>
                  <a:cubicBezTo>
                    <a:pt x="2459" y="2235"/>
                    <a:pt x="2476" y="2251"/>
                    <a:pt x="2508" y="2267"/>
                  </a:cubicBezTo>
                  <a:lnTo>
                    <a:pt x="2541" y="2300"/>
                  </a:lnTo>
                  <a:lnTo>
                    <a:pt x="2590" y="2333"/>
                  </a:lnTo>
                  <a:lnTo>
                    <a:pt x="2623" y="2349"/>
                  </a:lnTo>
                  <a:cubicBezTo>
                    <a:pt x="2746" y="2415"/>
                    <a:pt x="2881" y="2448"/>
                    <a:pt x="3019" y="2448"/>
                  </a:cubicBezTo>
                  <a:cubicBezTo>
                    <a:pt x="3156" y="2448"/>
                    <a:pt x="3295" y="2415"/>
                    <a:pt x="3426" y="2349"/>
                  </a:cubicBezTo>
                  <a:cubicBezTo>
                    <a:pt x="4016" y="2136"/>
                    <a:pt x="4443" y="1087"/>
                    <a:pt x="3738" y="464"/>
                  </a:cubicBezTo>
                  <a:cubicBezTo>
                    <a:pt x="3472" y="153"/>
                    <a:pt x="3067" y="0"/>
                    <a:pt x="2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1525250" y="2651575"/>
              <a:ext cx="227025" cy="157925"/>
            </a:xfrm>
            <a:custGeom>
              <a:avLst/>
              <a:gdLst/>
              <a:ahLst/>
              <a:cxnLst/>
              <a:rect l="l" t="t" r="r" b="b"/>
              <a:pathLst>
                <a:path w="9081" h="6317" extrusionOk="0">
                  <a:moveTo>
                    <a:pt x="7076" y="0"/>
                  </a:moveTo>
                  <a:cubicBezTo>
                    <a:pt x="6621" y="0"/>
                    <a:pt x="6190" y="162"/>
                    <a:pt x="5917" y="500"/>
                  </a:cubicBezTo>
                  <a:cubicBezTo>
                    <a:pt x="5524" y="910"/>
                    <a:pt x="5475" y="1533"/>
                    <a:pt x="5803" y="2008"/>
                  </a:cubicBezTo>
                  <a:cubicBezTo>
                    <a:pt x="5901" y="2139"/>
                    <a:pt x="6032" y="2254"/>
                    <a:pt x="6180" y="2320"/>
                  </a:cubicBezTo>
                  <a:lnTo>
                    <a:pt x="6212" y="2320"/>
                  </a:lnTo>
                  <a:lnTo>
                    <a:pt x="6294" y="2353"/>
                  </a:lnTo>
                  <a:cubicBezTo>
                    <a:pt x="6311" y="2353"/>
                    <a:pt x="6344" y="2369"/>
                    <a:pt x="6376" y="2369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22" y="2318"/>
                    <a:pt x="7180" y="2172"/>
                  </a:cubicBezTo>
                  <a:cubicBezTo>
                    <a:pt x="7570" y="1752"/>
                    <a:pt x="7300" y="1207"/>
                    <a:pt x="6962" y="1207"/>
                  </a:cubicBezTo>
                  <a:cubicBezTo>
                    <a:pt x="6931" y="1207"/>
                    <a:pt x="6900" y="1212"/>
                    <a:pt x="6868" y="1222"/>
                  </a:cubicBezTo>
                  <a:cubicBezTo>
                    <a:pt x="6540" y="1320"/>
                    <a:pt x="6475" y="1713"/>
                    <a:pt x="6704" y="1861"/>
                  </a:cubicBezTo>
                  <a:cubicBezTo>
                    <a:pt x="6755" y="1883"/>
                    <a:pt x="6809" y="1894"/>
                    <a:pt x="6864" y="1894"/>
                  </a:cubicBezTo>
                  <a:cubicBezTo>
                    <a:pt x="6968" y="1894"/>
                    <a:pt x="7071" y="1854"/>
                    <a:pt x="7147" y="1779"/>
                  </a:cubicBezTo>
                  <a:lnTo>
                    <a:pt x="7147" y="1779"/>
                  </a:lnTo>
                  <a:cubicBezTo>
                    <a:pt x="7196" y="1910"/>
                    <a:pt x="7130" y="2074"/>
                    <a:pt x="7016" y="2156"/>
                  </a:cubicBezTo>
                  <a:cubicBezTo>
                    <a:pt x="6868" y="2266"/>
                    <a:pt x="6684" y="2322"/>
                    <a:pt x="6497" y="2322"/>
                  </a:cubicBezTo>
                  <a:cubicBezTo>
                    <a:pt x="6435" y="2322"/>
                    <a:pt x="6372" y="2316"/>
                    <a:pt x="6311" y="2303"/>
                  </a:cubicBezTo>
                  <a:cubicBezTo>
                    <a:pt x="6212" y="2271"/>
                    <a:pt x="6131" y="2238"/>
                    <a:pt x="6049" y="2172"/>
                  </a:cubicBezTo>
                  <a:cubicBezTo>
                    <a:pt x="5557" y="1762"/>
                    <a:pt x="5508" y="1008"/>
                    <a:pt x="5967" y="550"/>
                  </a:cubicBezTo>
                  <a:cubicBezTo>
                    <a:pt x="6220" y="249"/>
                    <a:pt x="6611" y="106"/>
                    <a:pt x="7026" y="106"/>
                  </a:cubicBezTo>
                  <a:cubicBezTo>
                    <a:pt x="7899" y="106"/>
                    <a:pt x="8878" y="738"/>
                    <a:pt x="8901" y="1861"/>
                  </a:cubicBezTo>
                  <a:cubicBezTo>
                    <a:pt x="8917" y="2664"/>
                    <a:pt x="8474" y="3418"/>
                    <a:pt x="7770" y="3795"/>
                  </a:cubicBezTo>
                  <a:lnTo>
                    <a:pt x="7704" y="3811"/>
                  </a:lnTo>
                  <a:cubicBezTo>
                    <a:pt x="7606" y="3844"/>
                    <a:pt x="7524" y="3877"/>
                    <a:pt x="7425" y="3893"/>
                  </a:cubicBezTo>
                  <a:cubicBezTo>
                    <a:pt x="7195" y="3948"/>
                    <a:pt x="6966" y="3972"/>
                    <a:pt x="6737" y="3972"/>
                  </a:cubicBezTo>
                  <a:cubicBezTo>
                    <a:pt x="5170" y="3972"/>
                    <a:pt x="3638" y="2846"/>
                    <a:pt x="2313" y="2846"/>
                  </a:cubicBezTo>
                  <a:cubicBezTo>
                    <a:pt x="2162" y="2846"/>
                    <a:pt x="2014" y="2861"/>
                    <a:pt x="1869" y="2893"/>
                  </a:cubicBezTo>
                  <a:cubicBezTo>
                    <a:pt x="607" y="3172"/>
                    <a:pt x="246" y="4041"/>
                    <a:pt x="148" y="4582"/>
                  </a:cubicBezTo>
                  <a:cubicBezTo>
                    <a:pt x="0" y="5139"/>
                    <a:pt x="115" y="5729"/>
                    <a:pt x="557" y="6073"/>
                  </a:cubicBezTo>
                  <a:cubicBezTo>
                    <a:pt x="774" y="6240"/>
                    <a:pt x="1037" y="6316"/>
                    <a:pt x="1295" y="6316"/>
                  </a:cubicBezTo>
                  <a:cubicBezTo>
                    <a:pt x="1723" y="6316"/>
                    <a:pt x="2138" y="6109"/>
                    <a:pt x="2311" y="5762"/>
                  </a:cubicBezTo>
                  <a:cubicBezTo>
                    <a:pt x="2639" y="5221"/>
                    <a:pt x="2361" y="4516"/>
                    <a:pt x="1869" y="4401"/>
                  </a:cubicBezTo>
                  <a:cubicBezTo>
                    <a:pt x="1771" y="4362"/>
                    <a:pt x="1670" y="4344"/>
                    <a:pt x="1572" y="4344"/>
                  </a:cubicBezTo>
                  <a:cubicBezTo>
                    <a:pt x="1257" y="4344"/>
                    <a:pt x="965" y="4532"/>
                    <a:pt x="853" y="4844"/>
                  </a:cubicBezTo>
                  <a:cubicBezTo>
                    <a:pt x="820" y="4959"/>
                    <a:pt x="803" y="5090"/>
                    <a:pt x="836" y="5221"/>
                  </a:cubicBezTo>
                  <a:lnTo>
                    <a:pt x="836" y="5237"/>
                  </a:lnTo>
                  <a:cubicBezTo>
                    <a:pt x="836" y="5254"/>
                    <a:pt x="836" y="5270"/>
                    <a:pt x="836" y="5270"/>
                  </a:cubicBezTo>
                  <a:cubicBezTo>
                    <a:pt x="853" y="5287"/>
                    <a:pt x="853" y="5287"/>
                    <a:pt x="836" y="5303"/>
                  </a:cubicBezTo>
                  <a:cubicBezTo>
                    <a:pt x="911" y="5528"/>
                    <a:pt x="1129" y="5676"/>
                    <a:pt x="1351" y="5676"/>
                  </a:cubicBezTo>
                  <a:cubicBezTo>
                    <a:pt x="1421" y="5676"/>
                    <a:pt x="1491" y="5662"/>
                    <a:pt x="1557" y="5631"/>
                  </a:cubicBezTo>
                  <a:cubicBezTo>
                    <a:pt x="1904" y="5473"/>
                    <a:pt x="1796" y="4923"/>
                    <a:pt x="1468" y="4923"/>
                  </a:cubicBezTo>
                  <a:cubicBezTo>
                    <a:pt x="1455" y="4923"/>
                    <a:pt x="1441" y="4924"/>
                    <a:pt x="1426" y="4926"/>
                  </a:cubicBezTo>
                  <a:cubicBezTo>
                    <a:pt x="1049" y="4959"/>
                    <a:pt x="1098" y="5319"/>
                    <a:pt x="1049" y="5385"/>
                  </a:cubicBezTo>
                  <a:cubicBezTo>
                    <a:pt x="1041" y="5393"/>
                    <a:pt x="1031" y="5397"/>
                    <a:pt x="1021" y="5397"/>
                  </a:cubicBezTo>
                  <a:cubicBezTo>
                    <a:pt x="974" y="5397"/>
                    <a:pt x="915" y="5314"/>
                    <a:pt x="902" y="5287"/>
                  </a:cubicBezTo>
                  <a:cubicBezTo>
                    <a:pt x="820" y="5090"/>
                    <a:pt x="836" y="4893"/>
                    <a:pt x="934" y="4713"/>
                  </a:cubicBezTo>
                  <a:cubicBezTo>
                    <a:pt x="1074" y="4504"/>
                    <a:pt x="1303" y="4394"/>
                    <a:pt x="1542" y="4394"/>
                  </a:cubicBezTo>
                  <a:cubicBezTo>
                    <a:pt x="1640" y="4394"/>
                    <a:pt x="1740" y="4412"/>
                    <a:pt x="1836" y="4451"/>
                  </a:cubicBezTo>
                  <a:cubicBezTo>
                    <a:pt x="2295" y="4582"/>
                    <a:pt x="2541" y="5221"/>
                    <a:pt x="2229" y="5729"/>
                  </a:cubicBezTo>
                  <a:cubicBezTo>
                    <a:pt x="2071" y="6036"/>
                    <a:pt x="1702" y="6212"/>
                    <a:pt x="1323" y="6212"/>
                  </a:cubicBezTo>
                  <a:cubicBezTo>
                    <a:pt x="1076" y="6212"/>
                    <a:pt x="824" y="6137"/>
                    <a:pt x="623" y="5975"/>
                  </a:cubicBezTo>
                  <a:cubicBezTo>
                    <a:pt x="66" y="5565"/>
                    <a:pt x="115" y="4631"/>
                    <a:pt x="541" y="4057"/>
                  </a:cubicBezTo>
                  <a:cubicBezTo>
                    <a:pt x="902" y="3584"/>
                    <a:pt x="1491" y="3347"/>
                    <a:pt x="2112" y="3347"/>
                  </a:cubicBezTo>
                  <a:cubicBezTo>
                    <a:pt x="2309" y="3347"/>
                    <a:pt x="2508" y="3371"/>
                    <a:pt x="2705" y="3418"/>
                  </a:cubicBezTo>
                  <a:cubicBezTo>
                    <a:pt x="3524" y="3631"/>
                    <a:pt x="4344" y="3959"/>
                    <a:pt x="5213" y="4205"/>
                  </a:cubicBezTo>
                  <a:cubicBezTo>
                    <a:pt x="5535" y="4263"/>
                    <a:pt x="5864" y="4297"/>
                    <a:pt x="6190" y="4297"/>
                  </a:cubicBezTo>
                  <a:cubicBezTo>
                    <a:pt x="6774" y="4297"/>
                    <a:pt x="7346" y="4189"/>
                    <a:pt x="7852" y="3926"/>
                  </a:cubicBezTo>
                  <a:cubicBezTo>
                    <a:pt x="8606" y="3516"/>
                    <a:pt x="9081" y="2713"/>
                    <a:pt x="9048" y="1844"/>
                  </a:cubicBezTo>
                  <a:cubicBezTo>
                    <a:pt x="9004" y="652"/>
                    <a:pt x="7990" y="0"/>
                    <a:pt x="70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1449025" y="2787825"/>
              <a:ext cx="153700" cy="1545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82" y="0"/>
                  </a:moveTo>
                  <a:cubicBezTo>
                    <a:pt x="3033" y="115"/>
                    <a:pt x="3016" y="230"/>
                    <a:pt x="3000" y="345"/>
                  </a:cubicBezTo>
                  <a:cubicBezTo>
                    <a:pt x="3000" y="345"/>
                    <a:pt x="2918" y="1246"/>
                    <a:pt x="2049" y="1377"/>
                  </a:cubicBezTo>
                  <a:cubicBezTo>
                    <a:pt x="1164" y="1492"/>
                    <a:pt x="590" y="1623"/>
                    <a:pt x="558" y="2295"/>
                  </a:cubicBezTo>
                  <a:cubicBezTo>
                    <a:pt x="528" y="2896"/>
                    <a:pt x="333" y="3221"/>
                    <a:pt x="73" y="3221"/>
                  </a:cubicBezTo>
                  <a:cubicBezTo>
                    <a:pt x="49" y="3221"/>
                    <a:pt x="25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60" y="3752"/>
                    <a:pt x="957" y="3752"/>
                  </a:cubicBezTo>
                  <a:cubicBezTo>
                    <a:pt x="1082" y="3752"/>
                    <a:pt x="1217" y="3729"/>
                    <a:pt x="1361" y="3672"/>
                  </a:cubicBezTo>
                  <a:cubicBezTo>
                    <a:pt x="2180" y="3361"/>
                    <a:pt x="2115" y="2803"/>
                    <a:pt x="2131" y="2656"/>
                  </a:cubicBezTo>
                  <a:cubicBezTo>
                    <a:pt x="2146" y="2503"/>
                    <a:pt x="2204" y="2308"/>
                    <a:pt x="2344" y="2308"/>
                  </a:cubicBezTo>
                  <a:cubicBezTo>
                    <a:pt x="2355" y="2308"/>
                    <a:pt x="2366" y="2309"/>
                    <a:pt x="2377" y="2312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33" y="3295"/>
                    <a:pt x="1984" y="3852"/>
                    <a:pt x="2262" y="4246"/>
                  </a:cubicBezTo>
                  <a:cubicBezTo>
                    <a:pt x="2623" y="4803"/>
                    <a:pt x="3082" y="6180"/>
                    <a:pt x="3082" y="6180"/>
                  </a:cubicBezTo>
                  <a:cubicBezTo>
                    <a:pt x="3082" y="6180"/>
                    <a:pt x="3525" y="4803"/>
                    <a:pt x="3885" y="4246"/>
                  </a:cubicBezTo>
                  <a:cubicBezTo>
                    <a:pt x="4164" y="3852"/>
                    <a:pt x="4115" y="3295"/>
                    <a:pt x="3787" y="2951"/>
                  </a:cubicBezTo>
                  <a:cubicBezTo>
                    <a:pt x="3541" y="2656"/>
                    <a:pt x="3606" y="2328"/>
                    <a:pt x="3770" y="2312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5" y="2308"/>
                    <a:pt x="4016" y="2503"/>
                    <a:pt x="4016" y="2656"/>
                  </a:cubicBezTo>
                  <a:cubicBezTo>
                    <a:pt x="4033" y="2820"/>
                    <a:pt x="3967" y="3377"/>
                    <a:pt x="4787" y="3672"/>
                  </a:cubicBezTo>
                  <a:cubicBezTo>
                    <a:pt x="4927" y="3724"/>
                    <a:pt x="5059" y="3746"/>
                    <a:pt x="5181" y="3746"/>
                  </a:cubicBezTo>
                  <a:cubicBezTo>
                    <a:pt x="5784" y="374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2" y="3219"/>
                    <a:pt x="6098" y="3221"/>
                    <a:pt x="6074" y="3221"/>
                  </a:cubicBezTo>
                  <a:cubicBezTo>
                    <a:pt x="5815" y="3221"/>
                    <a:pt x="5620" y="2896"/>
                    <a:pt x="5590" y="2295"/>
                  </a:cubicBezTo>
                  <a:cubicBezTo>
                    <a:pt x="5557" y="1623"/>
                    <a:pt x="4983" y="1492"/>
                    <a:pt x="4115" y="1377"/>
                  </a:cubicBezTo>
                  <a:cubicBezTo>
                    <a:pt x="3229" y="1263"/>
                    <a:pt x="3148" y="345"/>
                    <a:pt x="3148" y="345"/>
                  </a:cubicBezTo>
                  <a:cubicBezTo>
                    <a:pt x="3131" y="230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1551875" y="2741450"/>
              <a:ext cx="161900" cy="92300"/>
            </a:xfrm>
            <a:custGeom>
              <a:avLst/>
              <a:gdLst/>
              <a:ahLst/>
              <a:cxnLst/>
              <a:rect l="l" t="t" r="r" b="b"/>
              <a:pathLst>
                <a:path w="6476" h="3692" extrusionOk="0">
                  <a:moveTo>
                    <a:pt x="961" y="0"/>
                  </a:moveTo>
                  <a:cubicBezTo>
                    <a:pt x="340" y="0"/>
                    <a:pt x="1" y="266"/>
                    <a:pt x="1" y="266"/>
                  </a:cubicBezTo>
                  <a:cubicBezTo>
                    <a:pt x="238" y="184"/>
                    <a:pt x="455" y="134"/>
                    <a:pt x="671" y="134"/>
                  </a:cubicBezTo>
                  <a:cubicBezTo>
                    <a:pt x="976" y="134"/>
                    <a:pt x="1277" y="235"/>
                    <a:pt x="1623" y="495"/>
                  </a:cubicBezTo>
                  <a:cubicBezTo>
                    <a:pt x="2213" y="938"/>
                    <a:pt x="1853" y="1692"/>
                    <a:pt x="1754" y="2200"/>
                  </a:cubicBezTo>
                  <a:cubicBezTo>
                    <a:pt x="1656" y="2691"/>
                    <a:pt x="2377" y="2921"/>
                    <a:pt x="2738" y="3068"/>
                  </a:cubicBezTo>
                  <a:cubicBezTo>
                    <a:pt x="3099" y="3232"/>
                    <a:pt x="2902" y="3691"/>
                    <a:pt x="2902" y="3691"/>
                  </a:cubicBezTo>
                  <a:cubicBezTo>
                    <a:pt x="4246" y="2872"/>
                    <a:pt x="3394" y="1937"/>
                    <a:pt x="3164" y="1659"/>
                  </a:cubicBezTo>
                  <a:cubicBezTo>
                    <a:pt x="2975" y="1429"/>
                    <a:pt x="3098" y="1199"/>
                    <a:pt x="3285" y="1199"/>
                  </a:cubicBezTo>
                  <a:cubicBezTo>
                    <a:pt x="3324" y="1199"/>
                    <a:pt x="3367" y="1210"/>
                    <a:pt x="3410" y="1233"/>
                  </a:cubicBezTo>
                  <a:cubicBezTo>
                    <a:pt x="3656" y="1364"/>
                    <a:pt x="3295" y="1872"/>
                    <a:pt x="3967" y="2298"/>
                  </a:cubicBezTo>
                  <a:cubicBezTo>
                    <a:pt x="4137" y="2410"/>
                    <a:pt x="4296" y="2451"/>
                    <a:pt x="4439" y="2451"/>
                  </a:cubicBezTo>
                  <a:cubicBezTo>
                    <a:pt x="4863" y="2451"/>
                    <a:pt x="5147" y="2085"/>
                    <a:pt x="5147" y="2085"/>
                  </a:cubicBezTo>
                  <a:lnTo>
                    <a:pt x="5147" y="2085"/>
                  </a:lnTo>
                  <a:cubicBezTo>
                    <a:pt x="5141" y="2085"/>
                    <a:pt x="5136" y="2085"/>
                    <a:pt x="5130" y="2085"/>
                  </a:cubicBezTo>
                  <a:cubicBezTo>
                    <a:pt x="4761" y="2085"/>
                    <a:pt x="4965" y="1574"/>
                    <a:pt x="4803" y="1413"/>
                  </a:cubicBezTo>
                  <a:cubicBezTo>
                    <a:pt x="4719" y="1350"/>
                    <a:pt x="4622" y="1321"/>
                    <a:pt x="4528" y="1321"/>
                  </a:cubicBezTo>
                  <a:cubicBezTo>
                    <a:pt x="4475" y="1321"/>
                    <a:pt x="4424" y="1330"/>
                    <a:pt x="4377" y="1347"/>
                  </a:cubicBezTo>
                  <a:cubicBezTo>
                    <a:pt x="4328" y="1359"/>
                    <a:pt x="4280" y="1364"/>
                    <a:pt x="4236" y="1364"/>
                  </a:cubicBezTo>
                  <a:cubicBezTo>
                    <a:pt x="4088" y="1364"/>
                    <a:pt x="3986" y="1305"/>
                    <a:pt x="4049" y="1216"/>
                  </a:cubicBezTo>
                  <a:cubicBezTo>
                    <a:pt x="4083" y="1174"/>
                    <a:pt x="4119" y="1158"/>
                    <a:pt x="4165" y="1158"/>
                  </a:cubicBezTo>
                  <a:cubicBezTo>
                    <a:pt x="4300" y="1158"/>
                    <a:pt x="4525" y="1294"/>
                    <a:pt x="5049" y="1331"/>
                  </a:cubicBezTo>
                  <a:cubicBezTo>
                    <a:pt x="5077" y="1333"/>
                    <a:pt x="5104" y="1333"/>
                    <a:pt x="5131" y="1333"/>
                  </a:cubicBezTo>
                  <a:cubicBezTo>
                    <a:pt x="5909" y="1333"/>
                    <a:pt x="6475" y="675"/>
                    <a:pt x="6475" y="675"/>
                  </a:cubicBezTo>
                  <a:lnTo>
                    <a:pt x="6475" y="675"/>
                  </a:lnTo>
                  <a:cubicBezTo>
                    <a:pt x="6017" y="926"/>
                    <a:pt x="5531" y="1022"/>
                    <a:pt x="5043" y="1022"/>
                  </a:cubicBezTo>
                  <a:cubicBezTo>
                    <a:pt x="3870" y="1022"/>
                    <a:pt x="2686" y="468"/>
                    <a:pt x="1853" y="167"/>
                  </a:cubicBezTo>
                  <a:cubicBezTo>
                    <a:pt x="1512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1593675" y="2649375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2506" y="0"/>
                  </a:moveTo>
                  <a:cubicBezTo>
                    <a:pt x="1919" y="0"/>
                    <a:pt x="1243" y="125"/>
                    <a:pt x="869" y="621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1" y="2178"/>
                    <a:pt x="1394" y="2162"/>
                  </a:cubicBezTo>
                  <a:cubicBezTo>
                    <a:pt x="2426" y="2146"/>
                    <a:pt x="2312" y="1490"/>
                    <a:pt x="2263" y="1260"/>
                  </a:cubicBezTo>
                  <a:cubicBezTo>
                    <a:pt x="2181" y="1015"/>
                    <a:pt x="2246" y="752"/>
                    <a:pt x="2426" y="556"/>
                  </a:cubicBezTo>
                  <a:cubicBezTo>
                    <a:pt x="2656" y="211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1662925" y="2582525"/>
              <a:ext cx="56575" cy="66700"/>
            </a:xfrm>
            <a:custGeom>
              <a:avLst/>
              <a:gdLst/>
              <a:ahLst/>
              <a:cxnLst/>
              <a:rect l="l" t="t" r="r" b="b"/>
              <a:pathLst>
                <a:path w="2263" h="2668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132" y="1"/>
                    <a:pt x="1345" y="525"/>
                    <a:pt x="984" y="722"/>
                  </a:cubicBezTo>
                  <a:cubicBezTo>
                    <a:pt x="624" y="918"/>
                    <a:pt x="1" y="1345"/>
                    <a:pt x="247" y="2017"/>
                  </a:cubicBezTo>
                  <a:cubicBezTo>
                    <a:pt x="491" y="2667"/>
                    <a:pt x="1655" y="2430"/>
                    <a:pt x="2249" y="2603"/>
                  </a:cubicBezTo>
                  <a:lnTo>
                    <a:pt x="2249" y="2603"/>
                  </a:lnTo>
                  <a:cubicBezTo>
                    <a:pt x="2141" y="2555"/>
                    <a:pt x="1399" y="2110"/>
                    <a:pt x="1459" y="1427"/>
                  </a:cubicBezTo>
                  <a:cubicBezTo>
                    <a:pt x="1525" y="705"/>
                    <a:pt x="1427" y="164"/>
                    <a:pt x="1132" y="0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7"/>
                    <a:pt x="2262" y="2607"/>
                  </a:cubicBezTo>
                  <a:cubicBezTo>
                    <a:pt x="2262" y="2607"/>
                    <a:pt x="2263" y="2607"/>
                    <a:pt x="2263" y="2607"/>
                  </a:cubicBezTo>
                  <a:cubicBezTo>
                    <a:pt x="2258" y="2605"/>
                    <a:pt x="2254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723975" y="2612025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378" y="1"/>
                  </a:moveTo>
                  <a:cubicBezTo>
                    <a:pt x="1" y="1328"/>
                    <a:pt x="542" y="1607"/>
                    <a:pt x="1099" y="2476"/>
                  </a:cubicBezTo>
                  <a:cubicBezTo>
                    <a:pt x="1656" y="3344"/>
                    <a:pt x="1050" y="4295"/>
                    <a:pt x="1050" y="4295"/>
                  </a:cubicBezTo>
                  <a:cubicBezTo>
                    <a:pt x="1443" y="4033"/>
                    <a:pt x="1788" y="3361"/>
                    <a:pt x="2492" y="2918"/>
                  </a:cubicBezTo>
                  <a:cubicBezTo>
                    <a:pt x="3181" y="2476"/>
                    <a:pt x="2902" y="1574"/>
                    <a:pt x="2902" y="1574"/>
                  </a:cubicBezTo>
                  <a:lnTo>
                    <a:pt x="2902" y="1574"/>
                  </a:lnTo>
                  <a:cubicBezTo>
                    <a:pt x="2863" y="1693"/>
                    <a:pt x="2760" y="1748"/>
                    <a:pt x="2584" y="1748"/>
                  </a:cubicBezTo>
                  <a:cubicBezTo>
                    <a:pt x="2542" y="1748"/>
                    <a:pt x="2495" y="1745"/>
                    <a:pt x="2443" y="1738"/>
                  </a:cubicBezTo>
                  <a:cubicBezTo>
                    <a:pt x="2410" y="1728"/>
                    <a:pt x="2377" y="1723"/>
                    <a:pt x="2345" y="1723"/>
                  </a:cubicBezTo>
                  <a:cubicBezTo>
                    <a:pt x="2128" y="1723"/>
                    <a:pt x="1962" y="1952"/>
                    <a:pt x="2033" y="2181"/>
                  </a:cubicBezTo>
                  <a:cubicBezTo>
                    <a:pt x="2115" y="2343"/>
                    <a:pt x="1972" y="2517"/>
                    <a:pt x="1809" y="2517"/>
                  </a:cubicBezTo>
                  <a:cubicBezTo>
                    <a:pt x="1775" y="2517"/>
                    <a:pt x="1740" y="2509"/>
                    <a:pt x="1706" y="2492"/>
                  </a:cubicBezTo>
                  <a:cubicBezTo>
                    <a:pt x="1558" y="2427"/>
                    <a:pt x="1558" y="2050"/>
                    <a:pt x="1771" y="1886"/>
                  </a:cubicBezTo>
                  <a:cubicBezTo>
                    <a:pt x="1984" y="1705"/>
                    <a:pt x="2132" y="1296"/>
                    <a:pt x="1952" y="689"/>
                  </a:cubicBezTo>
                  <a:cubicBezTo>
                    <a:pt x="1811" y="203"/>
                    <a:pt x="1330" y="96"/>
                    <a:pt x="1009" y="96"/>
                  </a:cubicBezTo>
                  <a:cubicBezTo>
                    <a:pt x="919" y="96"/>
                    <a:pt x="842" y="105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705950" y="2453100"/>
              <a:ext cx="202875" cy="202800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6" y="0"/>
                  </a:moveTo>
                  <a:cubicBezTo>
                    <a:pt x="5249" y="0"/>
                    <a:pt x="4722" y="177"/>
                    <a:pt x="4426" y="572"/>
                  </a:cubicBezTo>
                  <a:cubicBezTo>
                    <a:pt x="4115" y="998"/>
                    <a:pt x="4082" y="1555"/>
                    <a:pt x="4312" y="2030"/>
                  </a:cubicBezTo>
                  <a:cubicBezTo>
                    <a:pt x="4521" y="2448"/>
                    <a:pt x="4859" y="2598"/>
                    <a:pt x="5189" y="2598"/>
                  </a:cubicBezTo>
                  <a:cubicBezTo>
                    <a:pt x="5532" y="2598"/>
                    <a:pt x="5866" y="2436"/>
                    <a:pt x="6033" y="2243"/>
                  </a:cubicBezTo>
                  <a:cubicBezTo>
                    <a:pt x="6213" y="2047"/>
                    <a:pt x="6295" y="1768"/>
                    <a:pt x="6246" y="1489"/>
                  </a:cubicBezTo>
                  <a:cubicBezTo>
                    <a:pt x="6188" y="1169"/>
                    <a:pt x="5957" y="1033"/>
                    <a:pt x="5748" y="1033"/>
                  </a:cubicBezTo>
                  <a:cubicBezTo>
                    <a:pt x="5604" y="1033"/>
                    <a:pt x="5470" y="1097"/>
                    <a:pt x="5410" y="1211"/>
                  </a:cubicBezTo>
                  <a:cubicBezTo>
                    <a:pt x="5262" y="1506"/>
                    <a:pt x="5344" y="1850"/>
                    <a:pt x="5754" y="1916"/>
                  </a:cubicBezTo>
                  <a:cubicBezTo>
                    <a:pt x="6098" y="1965"/>
                    <a:pt x="5918" y="2407"/>
                    <a:pt x="5475" y="2506"/>
                  </a:cubicBezTo>
                  <a:cubicBezTo>
                    <a:pt x="5391" y="2531"/>
                    <a:pt x="5306" y="2543"/>
                    <a:pt x="5222" y="2543"/>
                  </a:cubicBezTo>
                  <a:cubicBezTo>
                    <a:pt x="4867" y="2543"/>
                    <a:pt x="4536" y="2329"/>
                    <a:pt x="4377" y="1998"/>
                  </a:cubicBezTo>
                  <a:cubicBezTo>
                    <a:pt x="4181" y="1555"/>
                    <a:pt x="4230" y="1030"/>
                    <a:pt x="4525" y="637"/>
                  </a:cubicBezTo>
                  <a:cubicBezTo>
                    <a:pt x="4781" y="300"/>
                    <a:pt x="5238" y="140"/>
                    <a:pt x="5712" y="140"/>
                  </a:cubicBezTo>
                  <a:cubicBezTo>
                    <a:pt x="5813" y="140"/>
                    <a:pt x="5915" y="147"/>
                    <a:pt x="6016" y="162"/>
                  </a:cubicBezTo>
                  <a:cubicBezTo>
                    <a:pt x="7229" y="293"/>
                    <a:pt x="7918" y="1998"/>
                    <a:pt x="7197" y="3145"/>
                  </a:cubicBezTo>
                  <a:cubicBezTo>
                    <a:pt x="6951" y="3506"/>
                    <a:pt x="6623" y="3801"/>
                    <a:pt x="6229" y="3997"/>
                  </a:cubicBezTo>
                  <a:cubicBezTo>
                    <a:pt x="5842" y="4163"/>
                    <a:pt x="5393" y="4246"/>
                    <a:pt x="4869" y="4246"/>
                  </a:cubicBezTo>
                  <a:cubicBezTo>
                    <a:pt x="4462" y="4246"/>
                    <a:pt x="4010" y="4196"/>
                    <a:pt x="3508" y="4096"/>
                  </a:cubicBezTo>
                  <a:cubicBezTo>
                    <a:pt x="3208" y="4038"/>
                    <a:pt x="2914" y="4010"/>
                    <a:pt x="2632" y="4010"/>
                  </a:cubicBezTo>
                  <a:cubicBezTo>
                    <a:pt x="1298" y="4010"/>
                    <a:pt x="240" y="4654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17" y="8079"/>
                    <a:pt x="1017" y="8079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18"/>
                    <a:pt x="951" y="5243"/>
                    <a:pt x="1345" y="4915"/>
                  </a:cubicBezTo>
                  <a:cubicBezTo>
                    <a:pt x="1926" y="4474"/>
                    <a:pt x="2666" y="4389"/>
                    <a:pt x="3154" y="4389"/>
                  </a:cubicBezTo>
                  <a:cubicBezTo>
                    <a:pt x="3464" y="4389"/>
                    <a:pt x="3672" y="4423"/>
                    <a:pt x="3672" y="4423"/>
                  </a:cubicBezTo>
                  <a:cubicBezTo>
                    <a:pt x="3918" y="4440"/>
                    <a:pt x="4148" y="4456"/>
                    <a:pt x="4361" y="4473"/>
                  </a:cubicBezTo>
                  <a:cubicBezTo>
                    <a:pt x="4451" y="4477"/>
                    <a:pt x="4542" y="4479"/>
                    <a:pt x="4634" y="4479"/>
                  </a:cubicBezTo>
                  <a:cubicBezTo>
                    <a:pt x="5619" y="4479"/>
                    <a:pt x="6713" y="4218"/>
                    <a:pt x="7328" y="3243"/>
                  </a:cubicBezTo>
                  <a:cubicBezTo>
                    <a:pt x="8114" y="1981"/>
                    <a:pt x="7360" y="178"/>
                    <a:pt x="6033" y="14"/>
                  </a:cubicBezTo>
                  <a:cubicBezTo>
                    <a:pt x="5948" y="5"/>
                    <a:pt x="5862" y="0"/>
                    <a:pt x="57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731350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760050" y="25695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5"/>
                    <a:pt x="0" y="225"/>
                  </a:cubicBezTo>
                  <a:cubicBezTo>
                    <a:pt x="85" y="210"/>
                    <a:pt x="165" y="202"/>
                    <a:pt x="242" y="202"/>
                  </a:cubicBezTo>
                  <a:cubicBezTo>
                    <a:pt x="719" y="202"/>
                    <a:pt x="1034" y="499"/>
                    <a:pt x="935" y="979"/>
                  </a:cubicBezTo>
                  <a:cubicBezTo>
                    <a:pt x="804" y="1406"/>
                    <a:pt x="951" y="1865"/>
                    <a:pt x="1312" y="2110"/>
                  </a:cubicBezTo>
                  <a:cubicBezTo>
                    <a:pt x="1623" y="2373"/>
                    <a:pt x="2541" y="2373"/>
                    <a:pt x="2541" y="2373"/>
                  </a:cubicBezTo>
                  <a:cubicBezTo>
                    <a:pt x="2295" y="2242"/>
                    <a:pt x="2525" y="1881"/>
                    <a:pt x="2689" y="1438"/>
                  </a:cubicBezTo>
                  <a:cubicBezTo>
                    <a:pt x="2839" y="1047"/>
                    <a:pt x="2451" y="877"/>
                    <a:pt x="2247" y="877"/>
                  </a:cubicBezTo>
                  <a:cubicBezTo>
                    <a:pt x="2228" y="877"/>
                    <a:pt x="2212" y="878"/>
                    <a:pt x="2197" y="881"/>
                  </a:cubicBezTo>
                  <a:cubicBezTo>
                    <a:pt x="2109" y="890"/>
                    <a:pt x="2036" y="908"/>
                    <a:pt x="1966" y="908"/>
                  </a:cubicBezTo>
                  <a:cubicBezTo>
                    <a:pt x="1906" y="908"/>
                    <a:pt x="1848" y="894"/>
                    <a:pt x="1787" y="848"/>
                  </a:cubicBezTo>
                  <a:cubicBezTo>
                    <a:pt x="1683" y="783"/>
                    <a:pt x="1724" y="572"/>
                    <a:pt x="1986" y="572"/>
                  </a:cubicBezTo>
                  <a:cubicBezTo>
                    <a:pt x="2052" y="572"/>
                    <a:pt x="2133" y="586"/>
                    <a:pt x="2230" y="619"/>
                  </a:cubicBezTo>
                  <a:cubicBezTo>
                    <a:pt x="2721" y="766"/>
                    <a:pt x="2574" y="1225"/>
                    <a:pt x="3295" y="1373"/>
                  </a:cubicBezTo>
                  <a:cubicBezTo>
                    <a:pt x="3352" y="1384"/>
                    <a:pt x="3406" y="1390"/>
                    <a:pt x="3457" y="1390"/>
                  </a:cubicBezTo>
                  <a:cubicBezTo>
                    <a:pt x="4058" y="1390"/>
                    <a:pt x="4203" y="641"/>
                    <a:pt x="4279" y="520"/>
                  </a:cubicBezTo>
                  <a:cubicBezTo>
                    <a:pt x="4393" y="389"/>
                    <a:pt x="4524" y="258"/>
                    <a:pt x="4656" y="143"/>
                  </a:cubicBezTo>
                  <a:lnTo>
                    <a:pt x="4656" y="143"/>
                  </a:lnTo>
                  <a:cubicBezTo>
                    <a:pt x="4446" y="267"/>
                    <a:pt x="4075" y="386"/>
                    <a:pt x="3541" y="386"/>
                  </a:cubicBezTo>
                  <a:cubicBezTo>
                    <a:pt x="3156" y="386"/>
                    <a:pt x="2687" y="324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766200" y="2460400"/>
              <a:ext cx="80750" cy="83725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25" y="280"/>
                    <a:pt x="1459" y="722"/>
                    <a:pt x="721" y="1345"/>
                  </a:cubicBezTo>
                  <a:cubicBezTo>
                    <a:pt x="0" y="1951"/>
                    <a:pt x="213" y="2410"/>
                    <a:pt x="361" y="2673"/>
                  </a:cubicBezTo>
                  <a:cubicBezTo>
                    <a:pt x="459" y="2804"/>
                    <a:pt x="443" y="3000"/>
                    <a:pt x="295" y="3082"/>
                  </a:cubicBezTo>
                  <a:cubicBezTo>
                    <a:pt x="1394" y="2984"/>
                    <a:pt x="1246" y="2328"/>
                    <a:pt x="1180" y="2132"/>
                  </a:cubicBezTo>
                  <a:cubicBezTo>
                    <a:pt x="1115" y="1951"/>
                    <a:pt x="1148" y="1837"/>
                    <a:pt x="1262" y="1837"/>
                  </a:cubicBezTo>
                  <a:cubicBezTo>
                    <a:pt x="1361" y="1837"/>
                    <a:pt x="1361" y="2066"/>
                    <a:pt x="1344" y="2345"/>
                  </a:cubicBezTo>
                  <a:cubicBezTo>
                    <a:pt x="1328" y="2623"/>
                    <a:pt x="1279" y="3279"/>
                    <a:pt x="2131" y="3345"/>
                  </a:cubicBezTo>
                  <a:cubicBezTo>
                    <a:pt x="2163" y="3347"/>
                    <a:pt x="2193" y="3348"/>
                    <a:pt x="2223" y="3348"/>
                  </a:cubicBezTo>
                  <a:cubicBezTo>
                    <a:pt x="3001" y="3348"/>
                    <a:pt x="3229" y="2558"/>
                    <a:pt x="3229" y="2558"/>
                  </a:cubicBezTo>
                  <a:lnTo>
                    <a:pt x="3229" y="2558"/>
                  </a:lnTo>
                  <a:cubicBezTo>
                    <a:pt x="3108" y="2591"/>
                    <a:pt x="2962" y="2615"/>
                    <a:pt x="2806" y="2615"/>
                  </a:cubicBezTo>
                  <a:cubicBezTo>
                    <a:pt x="2354" y="2615"/>
                    <a:pt x="1822" y="2413"/>
                    <a:pt x="1590" y="1656"/>
                  </a:cubicBezTo>
                  <a:cubicBezTo>
                    <a:pt x="1394" y="1066"/>
                    <a:pt x="1541" y="443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881750" y="2340600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1299" y="0"/>
                  </a:moveTo>
                  <a:cubicBezTo>
                    <a:pt x="975" y="0"/>
                    <a:pt x="738" y="384"/>
                    <a:pt x="738" y="384"/>
                  </a:cubicBezTo>
                  <a:cubicBezTo>
                    <a:pt x="1" y="1515"/>
                    <a:pt x="820" y="3301"/>
                    <a:pt x="968" y="5170"/>
                  </a:cubicBezTo>
                  <a:cubicBezTo>
                    <a:pt x="1115" y="7055"/>
                    <a:pt x="460" y="7661"/>
                    <a:pt x="460" y="7661"/>
                  </a:cubicBezTo>
                  <a:cubicBezTo>
                    <a:pt x="1164" y="7120"/>
                    <a:pt x="1312" y="5350"/>
                    <a:pt x="1181" y="3990"/>
                  </a:cubicBezTo>
                  <a:cubicBezTo>
                    <a:pt x="1050" y="2629"/>
                    <a:pt x="1066" y="1351"/>
                    <a:pt x="1328" y="1088"/>
                  </a:cubicBezTo>
                  <a:cubicBezTo>
                    <a:pt x="1591" y="826"/>
                    <a:pt x="1935" y="285"/>
                    <a:pt x="1509" y="56"/>
                  </a:cubicBezTo>
                  <a:cubicBezTo>
                    <a:pt x="1436" y="17"/>
                    <a:pt x="1365" y="0"/>
                    <a:pt x="12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835850" y="2315775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67" y="1"/>
                  </a:moveTo>
                  <a:cubicBezTo>
                    <a:pt x="6070" y="1"/>
                    <a:pt x="5870" y="22"/>
                    <a:pt x="5672" y="65"/>
                  </a:cubicBezTo>
                  <a:cubicBezTo>
                    <a:pt x="4492" y="328"/>
                    <a:pt x="3738" y="1573"/>
                    <a:pt x="3509" y="2835"/>
                  </a:cubicBezTo>
                  <a:cubicBezTo>
                    <a:pt x="3263" y="4130"/>
                    <a:pt x="3509" y="5360"/>
                    <a:pt x="3459" y="6474"/>
                  </a:cubicBezTo>
                  <a:cubicBezTo>
                    <a:pt x="3509" y="7458"/>
                    <a:pt x="3148" y="8425"/>
                    <a:pt x="2443" y="9130"/>
                  </a:cubicBezTo>
                  <a:cubicBezTo>
                    <a:pt x="1771" y="9736"/>
                    <a:pt x="919" y="10113"/>
                    <a:pt x="1" y="10179"/>
                  </a:cubicBezTo>
                  <a:cubicBezTo>
                    <a:pt x="919" y="10146"/>
                    <a:pt x="1804" y="9802"/>
                    <a:pt x="2509" y="9195"/>
                  </a:cubicBezTo>
                  <a:cubicBezTo>
                    <a:pt x="3246" y="8490"/>
                    <a:pt x="3640" y="7491"/>
                    <a:pt x="3590" y="6474"/>
                  </a:cubicBezTo>
                  <a:cubicBezTo>
                    <a:pt x="3672" y="5360"/>
                    <a:pt x="3427" y="4114"/>
                    <a:pt x="3672" y="2868"/>
                  </a:cubicBezTo>
                  <a:cubicBezTo>
                    <a:pt x="3902" y="1606"/>
                    <a:pt x="4607" y="459"/>
                    <a:pt x="5721" y="196"/>
                  </a:cubicBezTo>
                  <a:cubicBezTo>
                    <a:pt x="5836" y="164"/>
                    <a:pt x="5967" y="147"/>
                    <a:pt x="6115" y="131"/>
                  </a:cubicBezTo>
                  <a:cubicBezTo>
                    <a:pt x="6142" y="130"/>
                    <a:pt x="6170" y="129"/>
                    <a:pt x="6197" y="129"/>
                  </a:cubicBezTo>
                  <a:cubicBezTo>
                    <a:pt x="6610" y="129"/>
                    <a:pt x="7006" y="247"/>
                    <a:pt x="7344" y="508"/>
                  </a:cubicBezTo>
                  <a:cubicBezTo>
                    <a:pt x="8065" y="1082"/>
                    <a:pt x="7983" y="2311"/>
                    <a:pt x="7557" y="2704"/>
                  </a:cubicBezTo>
                  <a:cubicBezTo>
                    <a:pt x="7354" y="2880"/>
                    <a:pt x="7133" y="2950"/>
                    <a:pt x="6937" y="2950"/>
                  </a:cubicBezTo>
                  <a:cubicBezTo>
                    <a:pt x="6675" y="2950"/>
                    <a:pt x="6459" y="2824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17" y="2658"/>
                    <a:pt x="6455" y="2658"/>
                  </a:cubicBezTo>
                  <a:cubicBezTo>
                    <a:pt x="6580" y="2658"/>
                    <a:pt x="6862" y="2629"/>
                    <a:pt x="6951" y="2377"/>
                  </a:cubicBezTo>
                  <a:cubicBezTo>
                    <a:pt x="7065" y="2065"/>
                    <a:pt x="6885" y="1721"/>
                    <a:pt x="6557" y="1655"/>
                  </a:cubicBezTo>
                  <a:cubicBezTo>
                    <a:pt x="6513" y="1645"/>
                    <a:pt x="6466" y="1639"/>
                    <a:pt x="6417" y="1639"/>
                  </a:cubicBezTo>
                  <a:cubicBezTo>
                    <a:pt x="6093" y="1639"/>
                    <a:pt x="5724" y="1883"/>
                    <a:pt x="5852" y="2426"/>
                  </a:cubicBezTo>
                  <a:cubicBezTo>
                    <a:pt x="5942" y="2805"/>
                    <a:pt x="6457" y="3094"/>
                    <a:pt x="7000" y="3094"/>
                  </a:cubicBezTo>
                  <a:cubicBezTo>
                    <a:pt x="7253" y="3094"/>
                    <a:pt x="7513" y="3031"/>
                    <a:pt x="7737" y="2885"/>
                  </a:cubicBezTo>
                  <a:cubicBezTo>
                    <a:pt x="8147" y="2672"/>
                    <a:pt x="8557" y="1967"/>
                    <a:pt x="8262" y="1164"/>
                  </a:cubicBezTo>
                  <a:cubicBezTo>
                    <a:pt x="8019" y="449"/>
                    <a:pt x="7178" y="1"/>
                    <a:pt x="62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1937475" y="2351225"/>
              <a:ext cx="62325" cy="52725"/>
            </a:xfrm>
            <a:custGeom>
              <a:avLst/>
              <a:gdLst/>
              <a:ahLst/>
              <a:cxnLst/>
              <a:rect l="l" t="t" r="r" b="b"/>
              <a:pathLst>
                <a:path w="2493" h="2109" extrusionOk="0">
                  <a:moveTo>
                    <a:pt x="690" y="0"/>
                  </a:moveTo>
                  <a:cubicBezTo>
                    <a:pt x="623" y="0"/>
                    <a:pt x="551" y="8"/>
                    <a:pt x="476" y="24"/>
                  </a:cubicBezTo>
                  <a:cubicBezTo>
                    <a:pt x="591" y="106"/>
                    <a:pt x="624" y="270"/>
                    <a:pt x="525" y="385"/>
                  </a:cubicBezTo>
                  <a:cubicBezTo>
                    <a:pt x="378" y="614"/>
                    <a:pt x="1" y="1303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49"/>
                    <a:pt x="2492" y="1794"/>
                  </a:cubicBezTo>
                  <a:lnTo>
                    <a:pt x="2492" y="1794"/>
                  </a:lnTo>
                  <a:cubicBezTo>
                    <a:pt x="2492" y="1794"/>
                    <a:pt x="2460" y="1798"/>
                    <a:pt x="2407" y="1798"/>
                  </a:cubicBezTo>
                  <a:cubicBezTo>
                    <a:pt x="2192" y="1798"/>
                    <a:pt x="1637" y="1735"/>
                    <a:pt x="1558" y="1090"/>
                  </a:cubicBezTo>
                  <a:cubicBezTo>
                    <a:pt x="1472" y="400"/>
                    <a:pt x="1172" y="0"/>
                    <a:pt x="6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1940350" y="2354275"/>
              <a:ext cx="120500" cy="137300"/>
            </a:xfrm>
            <a:custGeom>
              <a:avLst/>
              <a:gdLst/>
              <a:ahLst/>
              <a:cxnLst/>
              <a:rect l="l" t="t" r="r" b="b"/>
              <a:pathLst>
                <a:path w="4820" h="5492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4492" y="558"/>
                    <a:pt x="4279" y="1164"/>
                    <a:pt x="3820" y="1509"/>
                  </a:cubicBezTo>
                  <a:cubicBezTo>
                    <a:pt x="3017" y="2066"/>
                    <a:pt x="1918" y="1787"/>
                    <a:pt x="1017" y="2426"/>
                  </a:cubicBezTo>
                  <a:cubicBezTo>
                    <a:pt x="115" y="3049"/>
                    <a:pt x="214" y="3967"/>
                    <a:pt x="197" y="4475"/>
                  </a:cubicBezTo>
                  <a:cubicBezTo>
                    <a:pt x="197" y="4820"/>
                    <a:pt x="148" y="5164"/>
                    <a:pt x="1" y="5492"/>
                  </a:cubicBezTo>
                  <a:cubicBezTo>
                    <a:pt x="312" y="5295"/>
                    <a:pt x="492" y="4934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28"/>
                    <a:pt x="804" y="3574"/>
                    <a:pt x="705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35" y="4426"/>
                    <a:pt x="1345" y="4148"/>
                  </a:cubicBezTo>
                  <a:cubicBezTo>
                    <a:pt x="1738" y="3869"/>
                    <a:pt x="2000" y="3705"/>
                    <a:pt x="1951" y="3131"/>
                  </a:cubicBezTo>
                  <a:cubicBezTo>
                    <a:pt x="1908" y="2608"/>
                    <a:pt x="2251" y="2175"/>
                    <a:pt x="2489" y="2175"/>
                  </a:cubicBezTo>
                  <a:cubicBezTo>
                    <a:pt x="2519" y="2175"/>
                    <a:pt x="2548" y="2182"/>
                    <a:pt x="2574" y="2197"/>
                  </a:cubicBezTo>
                  <a:cubicBezTo>
                    <a:pt x="2803" y="2344"/>
                    <a:pt x="2525" y="2558"/>
                    <a:pt x="2410" y="2607"/>
                  </a:cubicBezTo>
                  <a:cubicBezTo>
                    <a:pt x="2213" y="2721"/>
                    <a:pt x="2181" y="2984"/>
                    <a:pt x="2345" y="3148"/>
                  </a:cubicBezTo>
                  <a:cubicBezTo>
                    <a:pt x="2541" y="3394"/>
                    <a:pt x="2492" y="3705"/>
                    <a:pt x="2213" y="3803"/>
                  </a:cubicBezTo>
                  <a:cubicBezTo>
                    <a:pt x="2213" y="3803"/>
                    <a:pt x="2270" y="3810"/>
                    <a:pt x="2365" y="3810"/>
                  </a:cubicBezTo>
                  <a:cubicBezTo>
                    <a:pt x="2691" y="3810"/>
                    <a:pt x="3468" y="3731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2027225" y="2316500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6" y="0"/>
                  </a:moveTo>
                  <a:cubicBezTo>
                    <a:pt x="652" y="0"/>
                    <a:pt x="349" y="26"/>
                    <a:pt x="1" y="86"/>
                  </a:cubicBezTo>
                  <a:cubicBezTo>
                    <a:pt x="410" y="135"/>
                    <a:pt x="755" y="397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787" y="1725"/>
                    <a:pt x="2672" y="1561"/>
                    <a:pt x="2672" y="1364"/>
                  </a:cubicBezTo>
                  <a:cubicBezTo>
                    <a:pt x="2672" y="1094"/>
                    <a:pt x="2623" y="0"/>
                    <a:pt x="9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2093600" y="2315800"/>
              <a:ext cx="36500" cy="28150"/>
            </a:xfrm>
            <a:custGeom>
              <a:avLst/>
              <a:gdLst/>
              <a:ahLst/>
              <a:cxnLst/>
              <a:rect l="l" t="t" r="r" b="b"/>
              <a:pathLst>
                <a:path w="1460" h="1126" extrusionOk="0">
                  <a:moveTo>
                    <a:pt x="969" y="1"/>
                  </a:moveTo>
                  <a:cubicBezTo>
                    <a:pt x="791" y="1"/>
                    <a:pt x="637" y="133"/>
                    <a:pt x="624" y="327"/>
                  </a:cubicBezTo>
                  <a:cubicBezTo>
                    <a:pt x="624" y="477"/>
                    <a:pt x="754" y="586"/>
                    <a:pt x="894" y="586"/>
                  </a:cubicBezTo>
                  <a:cubicBezTo>
                    <a:pt x="953" y="586"/>
                    <a:pt x="1013" y="567"/>
                    <a:pt x="1066" y="523"/>
                  </a:cubicBezTo>
                  <a:cubicBezTo>
                    <a:pt x="1066" y="523"/>
                    <a:pt x="1181" y="359"/>
                    <a:pt x="1066" y="294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5"/>
                    <a:pt x="902" y="409"/>
                  </a:cubicBezTo>
                  <a:cubicBezTo>
                    <a:pt x="908" y="440"/>
                    <a:pt x="891" y="455"/>
                    <a:pt x="867" y="455"/>
                  </a:cubicBezTo>
                  <a:cubicBezTo>
                    <a:pt x="815" y="455"/>
                    <a:pt x="727" y="389"/>
                    <a:pt x="739" y="277"/>
                  </a:cubicBezTo>
                  <a:cubicBezTo>
                    <a:pt x="750" y="146"/>
                    <a:pt x="867" y="58"/>
                    <a:pt x="986" y="58"/>
                  </a:cubicBezTo>
                  <a:cubicBezTo>
                    <a:pt x="1031" y="58"/>
                    <a:pt x="1075" y="70"/>
                    <a:pt x="1116" y="97"/>
                  </a:cubicBezTo>
                  <a:cubicBezTo>
                    <a:pt x="1394" y="261"/>
                    <a:pt x="1312" y="835"/>
                    <a:pt x="722" y="900"/>
                  </a:cubicBezTo>
                  <a:cubicBezTo>
                    <a:pt x="708" y="902"/>
                    <a:pt x="694" y="902"/>
                    <a:pt x="680" y="902"/>
                  </a:cubicBezTo>
                  <a:cubicBezTo>
                    <a:pt x="320" y="902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704"/>
                    <a:pt x="83" y="884"/>
                    <a:pt x="230" y="999"/>
                  </a:cubicBezTo>
                  <a:cubicBezTo>
                    <a:pt x="345" y="1082"/>
                    <a:pt x="485" y="1125"/>
                    <a:pt x="627" y="1125"/>
                  </a:cubicBezTo>
                  <a:cubicBezTo>
                    <a:pt x="709" y="1125"/>
                    <a:pt x="792" y="1111"/>
                    <a:pt x="870" y="1081"/>
                  </a:cubicBezTo>
                  <a:cubicBezTo>
                    <a:pt x="1083" y="1015"/>
                    <a:pt x="1263" y="868"/>
                    <a:pt x="1345" y="654"/>
                  </a:cubicBezTo>
                  <a:cubicBezTo>
                    <a:pt x="1460" y="425"/>
                    <a:pt x="1345" y="146"/>
                    <a:pt x="1116" y="32"/>
                  </a:cubicBezTo>
                  <a:cubicBezTo>
                    <a:pt x="1067" y="11"/>
                    <a:pt x="1017" y="1"/>
                    <a:pt x="9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1526050" y="2497250"/>
              <a:ext cx="99625" cy="218525"/>
            </a:xfrm>
            <a:custGeom>
              <a:avLst/>
              <a:gdLst/>
              <a:ahLst/>
              <a:cxnLst/>
              <a:rect l="l" t="t" r="r" b="b"/>
              <a:pathLst>
                <a:path w="3985" h="8741" extrusionOk="0">
                  <a:moveTo>
                    <a:pt x="2072" y="1"/>
                  </a:moveTo>
                  <a:cubicBezTo>
                    <a:pt x="1547" y="1"/>
                    <a:pt x="1034" y="245"/>
                    <a:pt x="706" y="674"/>
                  </a:cubicBezTo>
                  <a:cubicBezTo>
                    <a:pt x="362" y="1166"/>
                    <a:pt x="312" y="1822"/>
                    <a:pt x="575" y="2362"/>
                  </a:cubicBezTo>
                  <a:cubicBezTo>
                    <a:pt x="822" y="2775"/>
                    <a:pt x="1265" y="3018"/>
                    <a:pt x="1720" y="3018"/>
                  </a:cubicBezTo>
                  <a:cubicBezTo>
                    <a:pt x="1897" y="3018"/>
                    <a:pt x="2077" y="2981"/>
                    <a:pt x="2247" y="2903"/>
                  </a:cubicBezTo>
                  <a:cubicBezTo>
                    <a:pt x="2951" y="2723"/>
                    <a:pt x="3099" y="1789"/>
                    <a:pt x="2476" y="1412"/>
                  </a:cubicBezTo>
                  <a:cubicBezTo>
                    <a:pt x="2392" y="1366"/>
                    <a:pt x="2305" y="1346"/>
                    <a:pt x="2222" y="1346"/>
                  </a:cubicBezTo>
                  <a:cubicBezTo>
                    <a:pt x="1886" y="1346"/>
                    <a:pt x="1604" y="1680"/>
                    <a:pt x="1722" y="2035"/>
                  </a:cubicBezTo>
                  <a:cubicBezTo>
                    <a:pt x="1860" y="2324"/>
                    <a:pt x="2182" y="2347"/>
                    <a:pt x="2321" y="2347"/>
                  </a:cubicBezTo>
                  <a:cubicBezTo>
                    <a:pt x="2347" y="2347"/>
                    <a:pt x="2367" y="2346"/>
                    <a:pt x="2378" y="2346"/>
                  </a:cubicBezTo>
                  <a:cubicBezTo>
                    <a:pt x="2427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71" y="2851"/>
                  </a:cubicBezTo>
                  <a:cubicBezTo>
                    <a:pt x="1714" y="2851"/>
                    <a:pt x="1654" y="2847"/>
                    <a:pt x="1591" y="2838"/>
                  </a:cubicBezTo>
                  <a:cubicBezTo>
                    <a:pt x="1411" y="2805"/>
                    <a:pt x="1230" y="2707"/>
                    <a:pt x="1083" y="2576"/>
                  </a:cubicBezTo>
                  <a:cubicBezTo>
                    <a:pt x="411" y="1920"/>
                    <a:pt x="739" y="543"/>
                    <a:pt x="1755" y="281"/>
                  </a:cubicBezTo>
                  <a:cubicBezTo>
                    <a:pt x="1894" y="250"/>
                    <a:pt x="2033" y="233"/>
                    <a:pt x="2173" y="233"/>
                  </a:cubicBezTo>
                  <a:cubicBezTo>
                    <a:pt x="2328" y="233"/>
                    <a:pt x="2484" y="254"/>
                    <a:pt x="2640" y="297"/>
                  </a:cubicBezTo>
                  <a:cubicBezTo>
                    <a:pt x="3279" y="477"/>
                    <a:pt x="3738" y="1051"/>
                    <a:pt x="3755" y="1707"/>
                  </a:cubicBezTo>
                  <a:cubicBezTo>
                    <a:pt x="3820" y="2444"/>
                    <a:pt x="3443" y="3182"/>
                    <a:pt x="2869" y="3723"/>
                  </a:cubicBezTo>
                  <a:cubicBezTo>
                    <a:pt x="2312" y="4280"/>
                    <a:pt x="1558" y="4559"/>
                    <a:pt x="984" y="5100"/>
                  </a:cubicBezTo>
                  <a:cubicBezTo>
                    <a:pt x="411" y="5608"/>
                    <a:pt x="67" y="6313"/>
                    <a:pt x="17" y="7067"/>
                  </a:cubicBezTo>
                  <a:cubicBezTo>
                    <a:pt x="1" y="7755"/>
                    <a:pt x="378" y="8493"/>
                    <a:pt x="1034" y="8673"/>
                  </a:cubicBezTo>
                  <a:cubicBezTo>
                    <a:pt x="1164" y="8719"/>
                    <a:pt x="1299" y="8741"/>
                    <a:pt x="1433" y="8741"/>
                  </a:cubicBezTo>
                  <a:cubicBezTo>
                    <a:pt x="1919" y="8741"/>
                    <a:pt x="2380" y="8455"/>
                    <a:pt x="2509" y="8017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35" y="6723"/>
                    <a:pt x="1804" y="6690"/>
                    <a:pt x="1689" y="6690"/>
                  </a:cubicBezTo>
                  <a:cubicBezTo>
                    <a:pt x="1655" y="6685"/>
                    <a:pt x="1621" y="6683"/>
                    <a:pt x="1588" y="6683"/>
                  </a:cubicBezTo>
                  <a:cubicBezTo>
                    <a:pt x="1249" y="6683"/>
                    <a:pt x="941" y="6903"/>
                    <a:pt x="837" y="7231"/>
                  </a:cubicBezTo>
                  <a:cubicBezTo>
                    <a:pt x="706" y="7714"/>
                    <a:pt x="993" y="7990"/>
                    <a:pt x="1305" y="7990"/>
                  </a:cubicBezTo>
                  <a:cubicBezTo>
                    <a:pt x="1385" y="7990"/>
                    <a:pt x="1465" y="7972"/>
                    <a:pt x="1542" y="7935"/>
                  </a:cubicBezTo>
                  <a:cubicBezTo>
                    <a:pt x="1853" y="7772"/>
                    <a:pt x="1919" y="7345"/>
                    <a:pt x="1673" y="7116"/>
                  </a:cubicBezTo>
                  <a:cubicBezTo>
                    <a:pt x="1585" y="7048"/>
                    <a:pt x="1480" y="7008"/>
                    <a:pt x="1375" y="7008"/>
                  </a:cubicBezTo>
                  <a:cubicBezTo>
                    <a:pt x="1303" y="7008"/>
                    <a:pt x="1231" y="7027"/>
                    <a:pt x="1165" y="7067"/>
                  </a:cubicBezTo>
                  <a:cubicBezTo>
                    <a:pt x="1148" y="7073"/>
                    <a:pt x="1137" y="7076"/>
                    <a:pt x="1128" y="7076"/>
                  </a:cubicBezTo>
                  <a:cubicBezTo>
                    <a:pt x="1095" y="7076"/>
                    <a:pt x="1116" y="7034"/>
                    <a:pt x="1116" y="7034"/>
                  </a:cubicBezTo>
                  <a:cubicBezTo>
                    <a:pt x="1214" y="6813"/>
                    <a:pt x="1506" y="6785"/>
                    <a:pt x="1646" y="6785"/>
                  </a:cubicBezTo>
                  <a:cubicBezTo>
                    <a:pt x="1692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2001" y="6837"/>
                  </a:cubicBezTo>
                  <a:cubicBezTo>
                    <a:pt x="2443" y="7034"/>
                    <a:pt x="2640" y="7558"/>
                    <a:pt x="2443" y="8001"/>
                  </a:cubicBezTo>
                  <a:cubicBezTo>
                    <a:pt x="2270" y="8398"/>
                    <a:pt x="1881" y="8635"/>
                    <a:pt x="1467" y="8635"/>
                  </a:cubicBezTo>
                  <a:cubicBezTo>
                    <a:pt x="1334" y="8635"/>
                    <a:pt x="1198" y="8610"/>
                    <a:pt x="1066" y="8558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6"/>
                    <a:pt x="558" y="5673"/>
                    <a:pt x="1083" y="5215"/>
                  </a:cubicBezTo>
                  <a:cubicBezTo>
                    <a:pt x="1640" y="4706"/>
                    <a:pt x="2394" y="4428"/>
                    <a:pt x="2984" y="3838"/>
                  </a:cubicBezTo>
                  <a:cubicBezTo>
                    <a:pt x="3574" y="3280"/>
                    <a:pt x="3984" y="2494"/>
                    <a:pt x="3918" y="1690"/>
                  </a:cubicBezTo>
                  <a:cubicBezTo>
                    <a:pt x="3853" y="904"/>
                    <a:pt x="3296" y="248"/>
                    <a:pt x="2542" y="68"/>
                  </a:cubicBezTo>
                  <a:cubicBezTo>
                    <a:pt x="2387" y="22"/>
                    <a:pt x="2229" y="1"/>
                    <a:pt x="20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1527775" y="2579650"/>
              <a:ext cx="42975" cy="60275"/>
            </a:xfrm>
            <a:custGeom>
              <a:avLst/>
              <a:gdLst/>
              <a:ahLst/>
              <a:cxnLst/>
              <a:rect l="l" t="t" r="r" b="b"/>
              <a:pathLst>
                <a:path w="1719" h="2411" extrusionOk="0">
                  <a:moveTo>
                    <a:pt x="1506" y="1"/>
                  </a:moveTo>
                  <a:cubicBezTo>
                    <a:pt x="1505" y="1"/>
                    <a:pt x="1374" y="66"/>
                    <a:pt x="1358" y="165"/>
                  </a:cubicBezTo>
                  <a:cubicBezTo>
                    <a:pt x="1325" y="263"/>
                    <a:pt x="1227" y="345"/>
                    <a:pt x="1030" y="345"/>
                  </a:cubicBezTo>
                  <a:cubicBezTo>
                    <a:pt x="1019" y="344"/>
                    <a:pt x="1007" y="343"/>
                    <a:pt x="992" y="343"/>
                  </a:cubicBezTo>
                  <a:cubicBezTo>
                    <a:pt x="744" y="343"/>
                    <a:pt x="0" y="521"/>
                    <a:pt x="47" y="2410"/>
                  </a:cubicBezTo>
                  <a:cubicBezTo>
                    <a:pt x="112" y="1984"/>
                    <a:pt x="375" y="1607"/>
                    <a:pt x="768" y="1410"/>
                  </a:cubicBezTo>
                  <a:cubicBezTo>
                    <a:pt x="1391" y="1132"/>
                    <a:pt x="1719" y="853"/>
                    <a:pt x="1604" y="476"/>
                  </a:cubicBezTo>
                  <a:cubicBezTo>
                    <a:pt x="1473" y="99"/>
                    <a:pt x="1506" y="1"/>
                    <a:pt x="1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1544900" y="2401800"/>
              <a:ext cx="160250" cy="250825"/>
            </a:xfrm>
            <a:custGeom>
              <a:avLst/>
              <a:gdLst/>
              <a:ahLst/>
              <a:cxnLst/>
              <a:rect l="l" t="t" r="r" b="b"/>
              <a:pathLst>
                <a:path w="6410" h="10033" extrusionOk="0">
                  <a:moveTo>
                    <a:pt x="5263" y="1"/>
                  </a:moveTo>
                  <a:lnTo>
                    <a:pt x="5263" y="1"/>
                  </a:lnTo>
                  <a:cubicBezTo>
                    <a:pt x="2902" y="673"/>
                    <a:pt x="4181" y="2197"/>
                    <a:pt x="4279" y="4427"/>
                  </a:cubicBezTo>
                  <a:cubicBezTo>
                    <a:pt x="4361" y="6279"/>
                    <a:pt x="3279" y="7983"/>
                    <a:pt x="1558" y="8705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1"/>
                    <a:pt x="673" y="9330"/>
                    <a:pt x="973" y="9330"/>
                  </a:cubicBezTo>
                  <a:cubicBezTo>
                    <a:pt x="1201" y="9330"/>
                    <a:pt x="1398" y="9428"/>
                    <a:pt x="1525" y="9541"/>
                  </a:cubicBezTo>
                  <a:cubicBezTo>
                    <a:pt x="1632" y="9641"/>
                    <a:pt x="1732" y="9674"/>
                    <a:pt x="1826" y="9674"/>
                  </a:cubicBezTo>
                  <a:cubicBezTo>
                    <a:pt x="1992" y="9674"/>
                    <a:pt x="2137" y="9573"/>
                    <a:pt x="2263" y="9573"/>
                  </a:cubicBezTo>
                  <a:cubicBezTo>
                    <a:pt x="2460" y="9590"/>
                    <a:pt x="2345" y="9803"/>
                    <a:pt x="2345" y="9803"/>
                  </a:cubicBezTo>
                  <a:cubicBezTo>
                    <a:pt x="2673" y="9639"/>
                    <a:pt x="2787" y="9229"/>
                    <a:pt x="2574" y="8934"/>
                  </a:cubicBezTo>
                  <a:cubicBezTo>
                    <a:pt x="2490" y="8780"/>
                    <a:pt x="2322" y="8698"/>
                    <a:pt x="2152" y="8698"/>
                  </a:cubicBezTo>
                  <a:cubicBezTo>
                    <a:pt x="2123" y="8698"/>
                    <a:pt x="2095" y="8700"/>
                    <a:pt x="2066" y="8705"/>
                  </a:cubicBezTo>
                  <a:cubicBezTo>
                    <a:pt x="2066" y="8705"/>
                    <a:pt x="2263" y="8672"/>
                    <a:pt x="3312" y="7803"/>
                  </a:cubicBezTo>
                  <a:cubicBezTo>
                    <a:pt x="4607" y="6738"/>
                    <a:pt x="4541" y="7115"/>
                    <a:pt x="5476" y="6623"/>
                  </a:cubicBezTo>
                  <a:cubicBezTo>
                    <a:pt x="6410" y="6131"/>
                    <a:pt x="6082" y="5132"/>
                    <a:pt x="6082" y="5131"/>
                  </a:cubicBezTo>
                  <a:lnTo>
                    <a:pt x="6082" y="5131"/>
                  </a:lnTo>
                  <a:cubicBezTo>
                    <a:pt x="6035" y="5257"/>
                    <a:pt x="5973" y="5444"/>
                    <a:pt x="5459" y="5444"/>
                  </a:cubicBezTo>
                  <a:cubicBezTo>
                    <a:pt x="5438" y="5444"/>
                    <a:pt x="5416" y="5443"/>
                    <a:pt x="5394" y="5443"/>
                  </a:cubicBezTo>
                  <a:cubicBezTo>
                    <a:pt x="5358" y="5438"/>
                    <a:pt x="5321" y="5436"/>
                    <a:pt x="5286" y="5436"/>
                  </a:cubicBezTo>
                  <a:cubicBezTo>
                    <a:pt x="4947" y="5436"/>
                    <a:pt x="4626" y="5641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8"/>
                    <a:pt x="4722" y="4509"/>
                  </a:cubicBezTo>
                  <a:cubicBezTo>
                    <a:pt x="4820" y="3869"/>
                    <a:pt x="5115" y="4066"/>
                    <a:pt x="5672" y="3689"/>
                  </a:cubicBezTo>
                  <a:cubicBezTo>
                    <a:pt x="6246" y="3296"/>
                    <a:pt x="5951" y="2804"/>
                    <a:pt x="5885" y="2656"/>
                  </a:cubicBezTo>
                  <a:cubicBezTo>
                    <a:pt x="5853" y="2525"/>
                    <a:pt x="5853" y="2361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5"/>
                    <a:pt x="5476" y="2394"/>
                  </a:cubicBezTo>
                  <a:cubicBezTo>
                    <a:pt x="5164" y="2427"/>
                    <a:pt x="4918" y="2673"/>
                    <a:pt x="4869" y="2968"/>
                  </a:cubicBezTo>
                  <a:cubicBezTo>
                    <a:pt x="4869" y="3130"/>
                    <a:pt x="4768" y="3304"/>
                    <a:pt x="4623" y="3304"/>
                  </a:cubicBezTo>
                  <a:cubicBezTo>
                    <a:pt x="4592" y="3304"/>
                    <a:pt x="4559" y="3296"/>
                    <a:pt x="4525" y="3279"/>
                  </a:cubicBezTo>
                  <a:cubicBezTo>
                    <a:pt x="4345" y="3181"/>
                    <a:pt x="4410" y="2886"/>
                    <a:pt x="4410" y="2886"/>
                  </a:cubicBezTo>
                  <a:cubicBezTo>
                    <a:pt x="4623" y="2296"/>
                    <a:pt x="5197" y="2525"/>
                    <a:pt x="5640" y="1837"/>
                  </a:cubicBezTo>
                  <a:cubicBezTo>
                    <a:pt x="6033" y="1230"/>
                    <a:pt x="5492" y="591"/>
                    <a:pt x="5279" y="411"/>
                  </a:cubicBezTo>
                  <a:cubicBezTo>
                    <a:pt x="5164" y="312"/>
                    <a:pt x="5148" y="132"/>
                    <a:pt x="5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1585075" y="2338475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0" y="1"/>
                  </a:moveTo>
                  <a:cubicBezTo>
                    <a:pt x="1296" y="1"/>
                    <a:pt x="953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77" y="5550"/>
                    <a:pt x="2246" y="7500"/>
                    <a:pt x="1705" y="8943"/>
                  </a:cubicBezTo>
                  <a:cubicBezTo>
                    <a:pt x="1443" y="9681"/>
                    <a:pt x="935" y="10320"/>
                    <a:pt x="263" y="10746"/>
                  </a:cubicBezTo>
                  <a:cubicBezTo>
                    <a:pt x="951" y="10353"/>
                    <a:pt x="1492" y="9713"/>
                    <a:pt x="1787" y="8959"/>
                  </a:cubicBezTo>
                  <a:cubicBezTo>
                    <a:pt x="2393" y="7500"/>
                    <a:pt x="1508" y="5452"/>
                    <a:pt x="689" y="3435"/>
                  </a:cubicBezTo>
                  <a:cubicBezTo>
                    <a:pt x="312" y="2419"/>
                    <a:pt x="197" y="1239"/>
                    <a:pt x="803" y="501"/>
                  </a:cubicBezTo>
                  <a:cubicBezTo>
                    <a:pt x="1039" y="229"/>
                    <a:pt x="1356" y="111"/>
                    <a:pt x="1666" y="111"/>
                  </a:cubicBezTo>
                  <a:cubicBezTo>
                    <a:pt x="2178" y="111"/>
                    <a:pt x="2672" y="432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5"/>
                    <a:pt x="1771" y="1895"/>
                  </a:cubicBez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23" y="1616"/>
                    <a:pt x="1984" y="1632"/>
                    <a:pt x="2000" y="1321"/>
                  </a:cubicBezTo>
                  <a:cubicBezTo>
                    <a:pt x="2011" y="1069"/>
                    <a:pt x="1806" y="905"/>
                    <a:pt x="1598" y="905"/>
                  </a:cubicBezTo>
                  <a:cubicBezTo>
                    <a:pt x="1480" y="905"/>
                    <a:pt x="1361" y="957"/>
                    <a:pt x="1279" y="1075"/>
                  </a:cubicBezTo>
                  <a:cubicBezTo>
                    <a:pt x="1085" y="1334"/>
                    <a:pt x="1370" y="1961"/>
                    <a:pt x="1929" y="1961"/>
                  </a:cubicBezTo>
                  <a:cubicBezTo>
                    <a:pt x="1936" y="1961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0" y="1"/>
                    <a:pt x="1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1526050" y="2328425"/>
              <a:ext cx="69700" cy="203725"/>
            </a:xfrm>
            <a:custGeom>
              <a:avLst/>
              <a:gdLst/>
              <a:ahLst/>
              <a:cxnLst/>
              <a:rect l="l" t="t" r="r" b="b"/>
              <a:pathLst>
                <a:path w="2788" h="8149" extrusionOk="0">
                  <a:moveTo>
                    <a:pt x="703" y="1"/>
                  </a:moveTo>
                  <a:cubicBezTo>
                    <a:pt x="656" y="1"/>
                    <a:pt x="72" y="201"/>
                    <a:pt x="214" y="1067"/>
                  </a:cubicBezTo>
                  <a:cubicBezTo>
                    <a:pt x="345" y="1952"/>
                    <a:pt x="1066" y="2428"/>
                    <a:pt x="1476" y="2887"/>
                  </a:cubicBezTo>
                  <a:cubicBezTo>
                    <a:pt x="1804" y="3264"/>
                    <a:pt x="2476" y="4116"/>
                    <a:pt x="2132" y="4968"/>
                  </a:cubicBezTo>
                  <a:cubicBezTo>
                    <a:pt x="2050" y="5182"/>
                    <a:pt x="1902" y="5395"/>
                    <a:pt x="1738" y="5559"/>
                  </a:cubicBezTo>
                  <a:cubicBezTo>
                    <a:pt x="1148" y="6067"/>
                    <a:pt x="755" y="6313"/>
                    <a:pt x="444" y="6739"/>
                  </a:cubicBezTo>
                  <a:cubicBezTo>
                    <a:pt x="148" y="7148"/>
                    <a:pt x="1" y="7640"/>
                    <a:pt x="17" y="8148"/>
                  </a:cubicBezTo>
                  <a:cubicBezTo>
                    <a:pt x="17" y="8001"/>
                    <a:pt x="67" y="6935"/>
                    <a:pt x="1214" y="6132"/>
                  </a:cubicBezTo>
                  <a:cubicBezTo>
                    <a:pt x="2509" y="5231"/>
                    <a:pt x="2787" y="4280"/>
                    <a:pt x="2345" y="2903"/>
                  </a:cubicBezTo>
                  <a:cubicBezTo>
                    <a:pt x="1820" y="1280"/>
                    <a:pt x="362" y="1100"/>
                    <a:pt x="706" y="2"/>
                  </a:cubicBezTo>
                  <a:cubicBezTo>
                    <a:pt x="706" y="1"/>
                    <a:pt x="705" y="1"/>
                    <a:pt x="7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1610075" y="20921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1"/>
                  </a:moveTo>
                  <a:cubicBezTo>
                    <a:pt x="1396" y="1"/>
                    <a:pt x="1369" y="5"/>
                    <a:pt x="1344" y="13"/>
                  </a:cubicBezTo>
                  <a:cubicBezTo>
                    <a:pt x="1016" y="111"/>
                    <a:pt x="951" y="373"/>
                    <a:pt x="1115" y="734"/>
                  </a:cubicBezTo>
                  <a:cubicBezTo>
                    <a:pt x="1279" y="1094"/>
                    <a:pt x="1770" y="1144"/>
                    <a:pt x="1639" y="2815"/>
                  </a:cubicBezTo>
                  <a:cubicBezTo>
                    <a:pt x="1508" y="4471"/>
                    <a:pt x="0" y="5471"/>
                    <a:pt x="0" y="5471"/>
                  </a:cubicBezTo>
                  <a:cubicBezTo>
                    <a:pt x="262" y="5422"/>
                    <a:pt x="1820" y="4471"/>
                    <a:pt x="2147" y="2438"/>
                  </a:cubicBezTo>
                  <a:cubicBezTo>
                    <a:pt x="2434" y="565"/>
                    <a:pt x="1775" y="1"/>
                    <a:pt x="14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1565800" y="2054825"/>
              <a:ext cx="132400" cy="177775"/>
            </a:xfrm>
            <a:custGeom>
              <a:avLst/>
              <a:gdLst/>
              <a:ahLst/>
              <a:cxnLst/>
              <a:rect l="l" t="t" r="r" b="b"/>
              <a:pathLst>
                <a:path w="5296" h="7111" extrusionOk="0">
                  <a:moveTo>
                    <a:pt x="1680" y="0"/>
                  </a:moveTo>
                  <a:cubicBezTo>
                    <a:pt x="1292" y="0"/>
                    <a:pt x="857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07" y="1984"/>
                    <a:pt x="633" y="2422"/>
                    <a:pt x="1231" y="2422"/>
                  </a:cubicBezTo>
                  <a:cubicBezTo>
                    <a:pt x="1322" y="2422"/>
                    <a:pt x="1416" y="2411"/>
                    <a:pt x="1509" y="2390"/>
                  </a:cubicBezTo>
                  <a:cubicBezTo>
                    <a:pt x="1624" y="2373"/>
                    <a:pt x="1722" y="2324"/>
                    <a:pt x="1820" y="2275"/>
                  </a:cubicBezTo>
                  <a:lnTo>
                    <a:pt x="1853" y="2275"/>
                  </a:lnTo>
                  <a:cubicBezTo>
                    <a:pt x="2148" y="2111"/>
                    <a:pt x="2312" y="1783"/>
                    <a:pt x="2247" y="1455"/>
                  </a:cubicBezTo>
                  <a:cubicBezTo>
                    <a:pt x="2197" y="1118"/>
                    <a:pt x="1909" y="895"/>
                    <a:pt x="1600" y="895"/>
                  </a:cubicBezTo>
                  <a:cubicBezTo>
                    <a:pt x="1504" y="895"/>
                    <a:pt x="1406" y="917"/>
                    <a:pt x="1312" y="964"/>
                  </a:cubicBezTo>
                  <a:cubicBezTo>
                    <a:pt x="952" y="1160"/>
                    <a:pt x="1050" y="1701"/>
                    <a:pt x="1460" y="1767"/>
                  </a:cubicBezTo>
                  <a:cubicBezTo>
                    <a:pt x="1487" y="1772"/>
                    <a:pt x="1514" y="1774"/>
                    <a:pt x="1540" y="1774"/>
                  </a:cubicBezTo>
                  <a:cubicBezTo>
                    <a:pt x="1781" y="1774"/>
                    <a:pt x="1965" y="1577"/>
                    <a:pt x="1935" y="1341"/>
                  </a:cubicBezTo>
                  <a:cubicBezTo>
                    <a:pt x="1922" y="1294"/>
                    <a:pt x="1947" y="1255"/>
                    <a:pt x="1983" y="1255"/>
                  </a:cubicBezTo>
                  <a:cubicBezTo>
                    <a:pt x="2036" y="1255"/>
                    <a:pt x="2112" y="1335"/>
                    <a:pt x="2132" y="1586"/>
                  </a:cubicBezTo>
                  <a:cubicBezTo>
                    <a:pt x="2148" y="1718"/>
                    <a:pt x="2132" y="1832"/>
                    <a:pt x="2066" y="1947"/>
                  </a:cubicBezTo>
                  <a:cubicBezTo>
                    <a:pt x="1938" y="2161"/>
                    <a:pt x="1697" y="2301"/>
                    <a:pt x="1443" y="2301"/>
                  </a:cubicBezTo>
                  <a:cubicBezTo>
                    <a:pt x="1405" y="2301"/>
                    <a:pt x="1367" y="2298"/>
                    <a:pt x="1329" y="2291"/>
                  </a:cubicBezTo>
                  <a:cubicBezTo>
                    <a:pt x="1318" y="2292"/>
                    <a:pt x="1307" y="2292"/>
                    <a:pt x="1297" y="2292"/>
                  </a:cubicBezTo>
                  <a:cubicBezTo>
                    <a:pt x="609" y="2292"/>
                    <a:pt x="126" y="1249"/>
                    <a:pt x="771" y="603"/>
                  </a:cubicBezTo>
                  <a:cubicBezTo>
                    <a:pt x="1048" y="312"/>
                    <a:pt x="1435" y="185"/>
                    <a:pt x="1847" y="185"/>
                  </a:cubicBezTo>
                  <a:cubicBezTo>
                    <a:pt x="2362" y="185"/>
                    <a:pt x="2917" y="383"/>
                    <a:pt x="3345" y="701"/>
                  </a:cubicBezTo>
                  <a:cubicBezTo>
                    <a:pt x="5082" y="1963"/>
                    <a:pt x="4820" y="4258"/>
                    <a:pt x="4328" y="5406"/>
                  </a:cubicBezTo>
                  <a:cubicBezTo>
                    <a:pt x="4050" y="6078"/>
                    <a:pt x="3591" y="6668"/>
                    <a:pt x="3001" y="7110"/>
                  </a:cubicBezTo>
                  <a:cubicBezTo>
                    <a:pt x="3623" y="6701"/>
                    <a:pt x="4099" y="6110"/>
                    <a:pt x="4394" y="5438"/>
                  </a:cubicBezTo>
                  <a:cubicBezTo>
                    <a:pt x="4951" y="4291"/>
                    <a:pt x="5295" y="1898"/>
                    <a:pt x="3459" y="554"/>
                  </a:cubicBezTo>
                  <a:cubicBezTo>
                    <a:pt x="3099" y="292"/>
                    <a:pt x="2689" y="128"/>
                    <a:pt x="2263" y="62"/>
                  </a:cubicBezTo>
                  <a:cubicBezTo>
                    <a:pt x="2094" y="27"/>
                    <a:pt x="1894" y="0"/>
                    <a:pt x="16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1595725" y="191662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99" y="1"/>
                  </a:moveTo>
                  <a:cubicBezTo>
                    <a:pt x="0" y="2869"/>
                    <a:pt x="1279" y="4394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6" y="7295"/>
                    <a:pt x="3607" y="5607"/>
                    <a:pt x="4475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17"/>
                    <a:pt x="3016" y="3754"/>
                  </a:cubicBezTo>
                  <a:cubicBezTo>
                    <a:pt x="2656" y="4459"/>
                    <a:pt x="3279" y="5820"/>
                    <a:pt x="3279" y="5820"/>
                  </a:cubicBezTo>
                  <a:cubicBezTo>
                    <a:pt x="2066" y="4951"/>
                    <a:pt x="2312" y="4164"/>
                    <a:pt x="2656" y="3771"/>
                  </a:cubicBezTo>
                  <a:cubicBezTo>
                    <a:pt x="3000" y="3377"/>
                    <a:pt x="2525" y="3017"/>
                    <a:pt x="2541" y="2804"/>
                  </a:cubicBezTo>
                  <a:cubicBezTo>
                    <a:pt x="2558" y="2656"/>
                    <a:pt x="2590" y="2509"/>
                    <a:pt x="2639" y="2377"/>
                  </a:cubicBezTo>
                  <a:cubicBezTo>
                    <a:pt x="2639" y="2377"/>
                    <a:pt x="2568" y="2330"/>
                    <a:pt x="2432" y="2330"/>
                  </a:cubicBezTo>
                  <a:cubicBezTo>
                    <a:pt x="2316" y="2330"/>
                    <a:pt x="2154" y="2364"/>
                    <a:pt x="1951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0" y="3345"/>
                    <a:pt x="1181" y="2591"/>
                    <a:pt x="1771" y="2066"/>
                  </a:cubicBezTo>
                  <a:cubicBezTo>
                    <a:pt x="2361" y="1558"/>
                    <a:pt x="1804" y="1066"/>
                    <a:pt x="1410" y="837"/>
                  </a:cubicBezTo>
                  <a:cubicBezTo>
                    <a:pt x="1017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1535500" y="18916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59" y="1"/>
                  </a:moveTo>
                  <a:lnTo>
                    <a:pt x="459" y="1"/>
                  </a:lnTo>
                  <a:cubicBezTo>
                    <a:pt x="459" y="1"/>
                    <a:pt x="0" y="2017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66"/>
                    <a:pt x="2442" y="1804"/>
                  </a:cubicBezTo>
                  <a:cubicBezTo>
                    <a:pt x="2311" y="1640"/>
                    <a:pt x="2295" y="1410"/>
                    <a:pt x="2426" y="1247"/>
                  </a:cubicBezTo>
                  <a:cubicBezTo>
                    <a:pt x="2426" y="1247"/>
                    <a:pt x="2388" y="1239"/>
                    <a:pt x="2332" y="1239"/>
                  </a:cubicBezTo>
                  <a:cubicBezTo>
                    <a:pt x="2170" y="1239"/>
                    <a:pt x="1861" y="1303"/>
                    <a:pt x="1934" y="1804"/>
                  </a:cubicBezTo>
                  <a:cubicBezTo>
                    <a:pt x="2032" y="2492"/>
                    <a:pt x="2082" y="2607"/>
                    <a:pt x="1869" y="2623"/>
                  </a:cubicBezTo>
                  <a:cubicBezTo>
                    <a:pt x="1859" y="2625"/>
                    <a:pt x="1849" y="2626"/>
                    <a:pt x="1841" y="2626"/>
                  </a:cubicBezTo>
                  <a:cubicBezTo>
                    <a:pt x="1645" y="2626"/>
                    <a:pt x="1707" y="2287"/>
                    <a:pt x="1754" y="2099"/>
                  </a:cubicBezTo>
                  <a:cubicBezTo>
                    <a:pt x="1819" y="1919"/>
                    <a:pt x="2065" y="1083"/>
                    <a:pt x="1410" y="820"/>
                  </a:cubicBezTo>
                  <a:cubicBezTo>
                    <a:pt x="754" y="542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671950" y="210635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cubicBezTo>
                    <a:pt x="787" y="509"/>
                    <a:pt x="1049" y="1181"/>
                    <a:pt x="951" y="2476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27"/>
                    <a:pt x="2295" y="771"/>
                    <a:pt x="1934" y="509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674000" y="2171600"/>
              <a:ext cx="196725" cy="144825"/>
            </a:xfrm>
            <a:custGeom>
              <a:avLst/>
              <a:gdLst/>
              <a:ahLst/>
              <a:cxnLst/>
              <a:rect l="l" t="t" r="r" b="b"/>
              <a:pathLst>
                <a:path w="7869" h="5793" extrusionOk="0">
                  <a:moveTo>
                    <a:pt x="3230" y="0"/>
                  </a:moveTo>
                  <a:cubicBezTo>
                    <a:pt x="2847" y="0"/>
                    <a:pt x="2427" y="331"/>
                    <a:pt x="2016" y="948"/>
                  </a:cubicBezTo>
                  <a:cubicBezTo>
                    <a:pt x="1475" y="1800"/>
                    <a:pt x="0" y="1931"/>
                    <a:pt x="0" y="1931"/>
                  </a:cubicBezTo>
                  <a:cubicBezTo>
                    <a:pt x="2393" y="1980"/>
                    <a:pt x="3033" y="2603"/>
                    <a:pt x="3672" y="3357"/>
                  </a:cubicBezTo>
                  <a:cubicBezTo>
                    <a:pt x="4311" y="4111"/>
                    <a:pt x="4491" y="5341"/>
                    <a:pt x="5999" y="5701"/>
                  </a:cubicBezTo>
                  <a:cubicBezTo>
                    <a:pt x="6259" y="5765"/>
                    <a:pt x="6485" y="5792"/>
                    <a:pt x="6680" y="5792"/>
                  </a:cubicBezTo>
                  <a:cubicBezTo>
                    <a:pt x="7631" y="5792"/>
                    <a:pt x="7868" y="5160"/>
                    <a:pt x="7868" y="5160"/>
                  </a:cubicBezTo>
                  <a:lnTo>
                    <a:pt x="7868" y="5160"/>
                  </a:lnTo>
                  <a:cubicBezTo>
                    <a:pt x="7781" y="5218"/>
                    <a:pt x="7702" y="5247"/>
                    <a:pt x="7631" y="5247"/>
                  </a:cubicBezTo>
                  <a:cubicBezTo>
                    <a:pt x="7380" y="5247"/>
                    <a:pt x="7236" y="4882"/>
                    <a:pt x="7262" y="4128"/>
                  </a:cubicBezTo>
                  <a:cubicBezTo>
                    <a:pt x="7278" y="3177"/>
                    <a:pt x="6409" y="2882"/>
                    <a:pt x="5278" y="2718"/>
                  </a:cubicBezTo>
                  <a:cubicBezTo>
                    <a:pt x="4164" y="2538"/>
                    <a:pt x="3229" y="2472"/>
                    <a:pt x="3131" y="2095"/>
                  </a:cubicBezTo>
                  <a:cubicBezTo>
                    <a:pt x="3016" y="1735"/>
                    <a:pt x="3508" y="1587"/>
                    <a:pt x="4196" y="1390"/>
                  </a:cubicBezTo>
                  <a:cubicBezTo>
                    <a:pt x="4868" y="1177"/>
                    <a:pt x="4573" y="538"/>
                    <a:pt x="4573" y="538"/>
                  </a:cubicBezTo>
                  <a:lnTo>
                    <a:pt x="4573" y="538"/>
                  </a:lnTo>
                  <a:cubicBezTo>
                    <a:pt x="4515" y="585"/>
                    <a:pt x="4458" y="605"/>
                    <a:pt x="4398" y="605"/>
                  </a:cubicBezTo>
                  <a:cubicBezTo>
                    <a:pt x="4205" y="605"/>
                    <a:pt x="3985" y="391"/>
                    <a:pt x="3623" y="128"/>
                  </a:cubicBezTo>
                  <a:cubicBezTo>
                    <a:pt x="3498" y="42"/>
                    <a:pt x="3366" y="0"/>
                    <a:pt x="32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578525" y="2231650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4289" y="0"/>
                  </a:moveTo>
                  <a:cubicBezTo>
                    <a:pt x="2707" y="0"/>
                    <a:pt x="1369" y="1104"/>
                    <a:pt x="688" y="2512"/>
                  </a:cubicBezTo>
                  <a:cubicBezTo>
                    <a:pt x="164" y="3611"/>
                    <a:pt x="0" y="4856"/>
                    <a:pt x="246" y="6053"/>
                  </a:cubicBezTo>
                  <a:lnTo>
                    <a:pt x="246" y="6069"/>
                  </a:lnTo>
                  <a:cubicBezTo>
                    <a:pt x="262" y="6151"/>
                    <a:pt x="279" y="6217"/>
                    <a:pt x="295" y="6282"/>
                  </a:cubicBezTo>
                  <a:cubicBezTo>
                    <a:pt x="262" y="6119"/>
                    <a:pt x="246" y="5955"/>
                    <a:pt x="230" y="5774"/>
                  </a:cubicBezTo>
                  <a:cubicBezTo>
                    <a:pt x="246" y="4906"/>
                    <a:pt x="410" y="4053"/>
                    <a:pt x="738" y="3250"/>
                  </a:cubicBezTo>
                  <a:cubicBezTo>
                    <a:pt x="1147" y="2234"/>
                    <a:pt x="1885" y="1398"/>
                    <a:pt x="2819" y="873"/>
                  </a:cubicBezTo>
                  <a:cubicBezTo>
                    <a:pt x="3377" y="559"/>
                    <a:pt x="4096" y="308"/>
                    <a:pt x="4806" y="308"/>
                  </a:cubicBezTo>
                  <a:cubicBezTo>
                    <a:pt x="5390" y="308"/>
                    <a:pt x="5968" y="478"/>
                    <a:pt x="6442" y="922"/>
                  </a:cubicBezTo>
                  <a:cubicBezTo>
                    <a:pt x="7491" y="1840"/>
                    <a:pt x="7147" y="3758"/>
                    <a:pt x="5950" y="4070"/>
                  </a:cubicBezTo>
                  <a:cubicBezTo>
                    <a:pt x="5825" y="4099"/>
                    <a:pt x="5695" y="4114"/>
                    <a:pt x="5566" y="4114"/>
                  </a:cubicBezTo>
                  <a:cubicBezTo>
                    <a:pt x="5122" y="4114"/>
                    <a:pt x="4683" y="3941"/>
                    <a:pt x="4442" y="3611"/>
                  </a:cubicBezTo>
                  <a:cubicBezTo>
                    <a:pt x="4163" y="3201"/>
                    <a:pt x="4147" y="2660"/>
                    <a:pt x="4426" y="2250"/>
                  </a:cubicBezTo>
                  <a:cubicBezTo>
                    <a:pt x="4615" y="1971"/>
                    <a:pt x="4918" y="1814"/>
                    <a:pt x="5232" y="1814"/>
                  </a:cubicBezTo>
                  <a:cubicBezTo>
                    <a:pt x="5380" y="1814"/>
                    <a:pt x="5530" y="1849"/>
                    <a:pt x="5671" y="1922"/>
                  </a:cubicBezTo>
                  <a:cubicBezTo>
                    <a:pt x="5852" y="2004"/>
                    <a:pt x="5966" y="2185"/>
                    <a:pt x="5966" y="2381"/>
                  </a:cubicBezTo>
                  <a:cubicBezTo>
                    <a:pt x="5966" y="2381"/>
                    <a:pt x="5966" y="2514"/>
                    <a:pt x="5883" y="2514"/>
                  </a:cubicBezTo>
                  <a:cubicBezTo>
                    <a:pt x="5878" y="2514"/>
                    <a:pt x="5873" y="2513"/>
                    <a:pt x="5868" y="2512"/>
                  </a:cubicBezTo>
                  <a:cubicBezTo>
                    <a:pt x="5770" y="2512"/>
                    <a:pt x="5786" y="2365"/>
                    <a:pt x="5524" y="2299"/>
                  </a:cubicBezTo>
                  <a:cubicBezTo>
                    <a:pt x="5494" y="2293"/>
                    <a:pt x="5465" y="2290"/>
                    <a:pt x="5437" y="2290"/>
                  </a:cubicBezTo>
                  <a:cubicBezTo>
                    <a:pt x="5183" y="2290"/>
                    <a:pt x="4990" y="2540"/>
                    <a:pt x="5049" y="2791"/>
                  </a:cubicBezTo>
                  <a:cubicBezTo>
                    <a:pt x="5080" y="2968"/>
                    <a:pt x="5317" y="3099"/>
                    <a:pt x="5561" y="3099"/>
                  </a:cubicBezTo>
                  <a:cubicBezTo>
                    <a:pt x="5701" y="3099"/>
                    <a:pt x="5843" y="3056"/>
                    <a:pt x="5950" y="2955"/>
                  </a:cubicBezTo>
                  <a:cubicBezTo>
                    <a:pt x="6016" y="2889"/>
                    <a:pt x="6065" y="2807"/>
                    <a:pt x="6081" y="2709"/>
                  </a:cubicBezTo>
                  <a:cubicBezTo>
                    <a:pt x="6180" y="2398"/>
                    <a:pt x="6048" y="2070"/>
                    <a:pt x="5770" y="1906"/>
                  </a:cubicBezTo>
                  <a:cubicBezTo>
                    <a:pt x="5598" y="1799"/>
                    <a:pt x="5407" y="1748"/>
                    <a:pt x="5218" y="1748"/>
                  </a:cubicBezTo>
                  <a:cubicBezTo>
                    <a:pt x="4883" y="1748"/>
                    <a:pt x="4553" y="1908"/>
                    <a:pt x="4344" y="2201"/>
                  </a:cubicBezTo>
                  <a:cubicBezTo>
                    <a:pt x="4049" y="2644"/>
                    <a:pt x="4049" y="3234"/>
                    <a:pt x="4344" y="3676"/>
                  </a:cubicBezTo>
                  <a:cubicBezTo>
                    <a:pt x="4613" y="4048"/>
                    <a:pt x="5082" y="4249"/>
                    <a:pt x="5571" y="4249"/>
                  </a:cubicBezTo>
                  <a:cubicBezTo>
                    <a:pt x="5708" y="4249"/>
                    <a:pt x="5847" y="4233"/>
                    <a:pt x="5983" y="4201"/>
                  </a:cubicBezTo>
                  <a:cubicBezTo>
                    <a:pt x="7343" y="3873"/>
                    <a:pt x="7688" y="1791"/>
                    <a:pt x="6557" y="808"/>
                  </a:cubicBezTo>
                  <a:cubicBezTo>
                    <a:pt x="6409" y="677"/>
                    <a:pt x="6262" y="545"/>
                    <a:pt x="6081" y="464"/>
                  </a:cubicBezTo>
                  <a:cubicBezTo>
                    <a:pt x="5589" y="168"/>
                    <a:pt x="5032" y="5"/>
                    <a:pt x="4458" y="5"/>
                  </a:cubicBezTo>
                  <a:cubicBezTo>
                    <a:pt x="4402" y="2"/>
                    <a:pt x="4345" y="0"/>
                    <a:pt x="42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588350" y="2279450"/>
              <a:ext cx="76000" cy="81400"/>
            </a:xfrm>
            <a:custGeom>
              <a:avLst/>
              <a:gdLst/>
              <a:ahLst/>
              <a:cxnLst/>
              <a:rect l="l" t="t" r="r" b="b"/>
              <a:pathLst>
                <a:path w="3040" h="3256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0" y="3256"/>
                    <a:pt x="0" y="3256"/>
                  </a:cubicBezTo>
                  <a:cubicBezTo>
                    <a:pt x="0" y="3256"/>
                    <a:pt x="689" y="1158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686275" y="2273150"/>
              <a:ext cx="130350" cy="112550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3033" y="0"/>
                  </a:moveTo>
                  <a:cubicBezTo>
                    <a:pt x="3033" y="0"/>
                    <a:pt x="3361" y="689"/>
                    <a:pt x="3017" y="1770"/>
                  </a:cubicBezTo>
                  <a:cubicBezTo>
                    <a:pt x="2673" y="2852"/>
                    <a:pt x="1837" y="3049"/>
                    <a:pt x="1198" y="3114"/>
                  </a:cubicBezTo>
                  <a:cubicBezTo>
                    <a:pt x="575" y="3180"/>
                    <a:pt x="132" y="3459"/>
                    <a:pt x="1" y="4327"/>
                  </a:cubicBezTo>
                  <a:cubicBezTo>
                    <a:pt x="149" y="4229"/>
                    <a:pt x="315" y="4177"/>
                    <a:pt x="484" y="4177"/>
                  </a:cubicBezTo>
                  <a:cubicBezTo>
                    <a:pt x="596" y="4177"/>
                    <a:pt x="710" y="4200"/>
                    <a:pt x="821" y="4245"/>
                  </a:cubicBezTo>
                  <a:cubicBezTo>
                    <a:pt x="1056" y="4363"/>
                    <a:pt x="1447" y="4501"/>
                    <a:pt x="1841" y="4501"/>
                  </a:cubicBezTo>
                  <a:cubicBezTo>
                    <a:pt x="2160" y="4501"/>
                    <a:pt x="2480" y="4411"/>
                    <a:pt x="2722" y="4147"/>
                  </a:cubicBezTo>
                  <a:cubicBezTo>
                    <a:pt x="3279" y="3573"/>
                    <a:pt x="3164" y="2951"/>
                    <a:pt x="3132" y="2672"/>
                  </a:cubicBezTo>
                  <a:cubicBezTo>
                    <a:pt x="3116" y="2381"/>
                    <a:pt x="3052" y="1852"/>
                    <a:pt x="3332" y="1852"/>
                  </a:cubicBezTo>
                  <a:cubicBezTo>
                    <a:pt x="3336" y="1852"/>
                    <a:pt x="3340" y="1852"/>
                    <a:pt x="3345" y="1852"/>
                  </a:cubicBezTo>
                  <a:cubicBezTo>
                    <a:pt x="3345" y="1852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8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492" y="3311"/>
                    <a:pt x="4820" y="3491"/>
                    <a:pt x="5082" y="3721"/>
                  </a:cubicBezTo>
                  <a:cubicBezTo>
                    <a:pt x="4968" y="3508"/>
                    <a:pt x="4935" y="3262"/>
                    <a:pt x="5000" y="3032"/>
                  </a:cubicBezTo>
                  <a:cubicBezTo>
                    <a:pt x="5131" y="2705"/>
                    <a:pt x="5213" y="2082"/>
                    <a:pt x="4640" y="1705"/>
                  </a:cubicBezTo>
                  <a:cubicBezTo>
                    <a:pt x="4082" y="1311"/>
                    <a:pt x="3525" y="1066"/>
                    <a:pt x="3394" y="672"/>
                  </a:cubicBezTo>
                  <a:cubicBezTo>
                    <a:pt x="3312" y="426"/>
                    <a:pt x="3197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764150" y="2348950"/>
              <a:ext cx="31975" cy="49600"/>
            </a:xfrm>
            <a:custGeom>
              <a:avLst/>
              <a:gdLst/>
              <a:ahLst/>
              <a:cxnLst/>
              <a:rect l="l" t="t" r="r" b="b"/>
              <a:pathLst>
                <a:path w="1279" h="1984" extrusionOk="0">
                  <a:moveTo>
                    <a:pt x="328" y="0"/>
                  </a:moveTo>
                  <a:cubicBezTo>
                    <a:pt x="345" y="197"/>
                    <a:pt x="328" y="377"/>
                    <a:pt x="279" y="574"/>
                  </a:cubicBezTo>
                  <a:cubicBezTo>
                    <a:pt x="181" y="836"/>
                    <a:pt x="0" y="1263"/>
                    <a:pt x="508" y="1558"/>
                  </a:cubicBezTo>
                  <a:cubicBezTo>
                    <a:pt x="1017" y="1853"/>
                    <a:pt x="1033" y="1984"/>
                    <a:pt x="1033" y="1984"/>
                  </a:cubicBezTo>
                  <a:cubicBezTo>
                    <a:pt x="1049" y="1754"/>
                    <a:pt x="1099" y="1525"/>
                    <a:pt x="1164" y="1295"/>
                  </a:cubicBezTo>
                  <a:cubicBezTo>
                    <a:pt x="1279" y="935"/>
                    <a:pt x="1115" y="525"/>
                    <a:pt x="771" y="345"/>
                  </a:cubicBezTo>
                  <a:cubicBezTo>
                    <a:pt x="345" y="83"/>
                    <a:pt x="328" y="1"/>
                    <a:pt x="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1765375" y="2133375"/>
              <a:ext cx="173375" cy="121925"/>
            </a:xfrm>
            <a:custGeom>
              <a:avLst/>
              <a:gdLst/>
              <a:ahLst/>
              <a:cxnLst/>
              <a:rect l="l" t="t" r="r" b="b"/>
              <a:pathLst>
                <a:path w="6935" h="4877" extrusionOk="0">
                  <a:moveTo>
                    <a:pt x="1966" y="1"/>
                  </a:moveTo>
                  <a:cubicBezTo>
                    <a:pt x="1072" y="1"/>
                    <a:pt x="587" y="838"/>
                    <a:pt x="705" y="1379"/>
                  </a:cubicBezTo>
                  <a:cubicBezTo>
                    <a:pt x="834" y="1981"/>
                    <a:pt x="1403" y="2019"/>
                    <a:pt x="1543" y="2019"/>
                  </a:cubicBezTo>
                  <a:cubicBezTo>
                    <a:pt x="1563" y="2019"/>
                    <a:pt x="1574" y="2018"/>
                    <a:pt x="1574" y="2018"/>
                  </a:cubicBezTo>
                  <a:cubicBezTo>
                    <a:pt x="1312" y="1919"/>
                    <a:pt x="1197" y="1608"/>
                    <a:pt x="1312" y="1362"/>
                  </a:cubicBezTo>
                  <a:cubicBezTo>
                    <a:pt x="1357" y="1289"/>
                    <a:pt x="1405" y="1263"/>
                    <a:pt x="1457" y="1263"/>
                  </a:cubicBezTo>
                  <a:cubicBezTo>
                    <a:pt x="1559" y="1263"/>
                    <a:pt x="1674" y="1363"/>
                    <a:pt x="1804" y="1428"/>
                  </a:cubicBezTo>
                  <a:cubicBezTo>
                    <a:pt x="1841" y="1447"/>
                    <a:pt x="1877" y="1455"/>
                    <a:pt x="1911" y="1455"/>
                  </a:cubicBezTo>
                  <a:cubicBezTo>
                    <a:pt x="2054" y="1455"/>
                    <a:pt x="2160" y="1302"/>
                    <a:pt x="2213" y="1116"/>
                  </a:cubicBezTo>
                  <a:cubicBezTo>
                    <a:pt x="2243" y="978"/>
                    <a:pt x="2345" y="845"/>
                    <a:pt x="2529" y="845"/>
                  </a:cubicBezTo>
                  <a:cubicBezTo>
                    <a:pt x="2650" y="845"/>
                    <a:pt x="2806" y="902"/>
                    <a:pt x="3000" y="1051"/>
                  </a:cubicBezTo>
                  <a:cubicBezTo>
                    <a:pt x="3475" y="1428"/>
                    <a:pt x="3180" y="2165"/>
                    <a:pt x="3180" y="2165"/>
                  </a:cubicBezTo>
                  <a:cubicBezTo>
                    <a:pt x="3180" y="2165"/>
                    <a:pt x="3180" y="1559"/>
                    <a:pt x="2738" y="1493"/>
                  </a:cubicBezTo>
                  <a:cubicBezTo>
                    <a:pt x="2694" y="1480"/>
                    <a:pt x="2648" y="1473"/>
                    <a:pt x="2603" y="1473"/>
                  </a:cubicBezTo>
                  <a:cubicBezTo>
                    <a:pt x="2430" y="1473"/>
                    <a:pt x="2259" y="1570"/>
                    <a:pt x="2181" y="1739"/>
                  </a:cubicBezTo>
                  <a:cubicBezTo>
                    <a:pt x="2459" y="1739"/>
                    <a:pt x="2476" y="2116"/>
                    <a:pt x="2328" y="2313"/>
                  </a:cubicBezTo>
                  <a:cubicBezTo>
                    <a:pt x="2164" y="2526"/>
                    <a:pt x="2230" y="2673"/>
                    <a:pt x="2361" y="2755"/>
                  </a:cubicBezTo>
                  <a:cubicBezTo>
                    <a:pt x="2508" y="2837"/>
                    <a:pt x="2705" y="2821"/>
                    <a:pt x="2541" y="3198"/>
                  </a:cubicBezTo>
                  <a:cubicBezTo>
                    <a:pt x="2361" y="3575"/>
                    <a:pt x="1640" y="3575"/>
                    <a:pt x="1640" y="3575"/>
                  </a:cubicBezTo>
                  <a:cubicBezTo>
                    <a:pt x="1787" y="3362"/>
                    <a:pt x="1754" y="3067"/>
                    <a:pt x="1558" y="2903"/>
                  </a:cubicBezTo>
                  <a:cubicBezTo>
                    <a:pt x="1558" y="3083"/>
                    <a:pt x="1459" y="3231"/>
                    <a:pt x="1295" y="3280"/>
                  </a:cubicBezTo>
                  <a:cubicBezTo>
                    <a:pt x="1000" y="3362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72"/>
                    <a:pt x="574" y="3788"/>
                  </a:cubicBezTo>
                  <a:cubicBezTo>
                    <a:pt x="1017" y="3821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70"/>
                  </a:cubicBezTo>
                  <a:cubicBezTo>
                    <a:pt x="4744" y="4874"/>
                    <a:pt x="4799" y="4876"/>
                    <a:pt x="4855" y="4876"/>
                  </a:cubicBezTo>
                  <a:cubicBezTo>
                    <a:pt x="5245" y="4876"/>
                    <a:pt x="5639" y="4776"/>
                    <a:pt x="5983" y="4575"/>
                  </a:cubicBezTo>
                  <a:cubicBezTo>
                    <a:pt x="6721" y="4099"/>
                    <a:pt x="6934" y="3100"/>
                    <a:pt x="6459" y="2362"/>
                  </a:cubicBezTo>
                  <a:cubicBezTo>
                    <a:pt x="6226" y="2021"/>
                    <a:pt x="5859" y="1866"/>
                    <a:pt x="5517" y="1866"/>
                  </a:cubicBezTo>
                  <a:cubicBezTo>
                    <a:pt x="5184" y="1866"/>
                    <a:pt x="4875" y="2013"/>
                    <a:pt x="4738" y="2280"/>
                  </a:cubicBezTo>
                  <a:cubicBezTo>
                    <a:pt x="4492" y="2624"/>
                    <a:pt x="4524" y="3083"/>
                    <a:pt x="4820" y="3378"/>
                  </a:cubicBezTo>
                  <a:cubicBezTo>
                    <a:pt x="4852" y="3395"/>
                    <a:pt x="4869" y="3411"/>
                    <a:pt x="4885" y="3427"/>
                  </a:cubicBezTo>
                  <a:lnTo>
                    <a:pt x="4918" y="3460"/>
                  </a:lnTo>
                  <a:cubicBezTo>
                    <a:pt x="5017" y="3517"/>
                    <a:pt x="5140" y="3547"/>
                    <a:pt x="5263" y="3547"/>
                  </a:cubicBezTo>
                  <a:cubicBezTo>
                    <a:pt x="5525" y="3547"/>
                    <a:pt x="5781" y="3412"/>
                    <a:pt x="5770" y="3132"/>
                  </a:cubicBezTo>
                  <a:cubicBezTo>
                    <a:pt x="5777" y="2938"/>
                    <a:pt x="5617" y="2856"/>
                    <a:pt x="5439" y="2856"/>
                  </a:cubicBezTo>
                  <a:cubicBezTo>
                    <a:pt x="5183" y="2856"/>
                    <a:pt x="4890" y="3028"/>
                    <a:pt x="5016" y="3280"/>
                  </a:cubicBezTo>
                  <a:cubicBezTo>
                    <a:pt x="5016" y="3303"/>
                    <a:pt x="5013" y="3325"/>
                    <a:pt x="4988" y="3325"/>
                  </a:cubicBezTo>
                  <a:cubicBezTo>
                    <a:pt x="4959" y="3325"/>
                    <a:pt x="4901" y="3295"/>
                    <a:pt x="4787" y="3198"/>
                  </a:cubicBezTo>
                  <a:cubicBezTo>
                    <a:pt x="4672" y="3100"/>
                    <a:pt x="4623" y="2952"/>
                    <a:pt x="4623" y="2788"/>
                  </a:cubicBezTo>
                  <a:cubicBezTo>
                    <a:pt x="4623" y="2624"/>
                    <a:pt x="4672" y="2444"/>
                    <a:pt x="4787" y="2313"/>
                  </a:cubicBezTo>
                  <a:cubicBezTo>
                    <a:pt x="4921" y="2076"/>
                    <a:pt x="5195" y="1950"/>
                    <a:pt x="5488" y="1950"/>
                  </a:cubicBezTo>
                  <a:cubicBezTo>
                    <a:pt x="5804" y="1950"/>
                    <a:pt x="6140" y="2097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57" y="3345"/>
                    <a:pt x="6328" y="3755"/>
                  </a:cubicBezTo>
                  <a:cubicBezTo>
                    <a:pt x="6048" y="4247"/>
                    <a:pt x="5411" y="4594"/>
                    <a:pt x="4578" y="4594"/>
                  </a:cubicBezTo>
                  <a:cubicBezTo>
                    <a:pt x="4188" y="4594"/>
                    <a:pt x="3755" y="4518"/>
                    <a:pt x="3295" y="4345"/>
                  </a:cubicBezTo>
                  <a:cubicBezTo>
                    <a:pt x="3262" y="4329"/>
                    <a:pt x="3016" y="4263"/>
                    <a:pt x="2869" y="4181"/>
                  </a:cubicBezTo>
                  <a:cubicBezTo>
                    <a:pt x="2459" y="3985"/>
                    <a:pt x="2017" y="3821"/>
                    <a:pt x="1558" y="3739"/>
                  </a:cubicBezTo>
                  <a:cubicBezTo>
                    <a:pt x="1738" y="3722"/>
                    <a:pt x="1935" y="3690"/>
                    <a:pt x="2131" y="3657"/>
                  </a:cubicBezTo>
                  <a:cubicBezTo>
                    <a:pt x="3885" y="3313"/>
                    <a:pt x="4147" y="838"/>
                    <a:pt x="2689" y="166"/>
                  </a:cubicBezTo>
                  <a:cubicBezTo>
                    <a:pt x="2426" y="50"/>
                    <a:pt x="2184" y="1"/>
                    <a:pt x="19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1849800" y="219897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901" y="803"/>
                    <a:pt x="3557" y="1590"/>
                    <a:pt x="2901" y="2066"/>
                  </a:cubicBezTo>
                  <a:cubicBezTo>
                    <a:pt x="2499" y="2373"/>
                    <a:pt x="2009" y="2472"/>
                    <a:pt x="1547" y="2472"/>
                  </a:cubicBezTo>
                  <a:cubicBezTo>
                    <a:pt x="729" y="2472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85"/>
                    <a:pt x="1836" y="2639"/>
                    <a:pt x="2213" y="3049"/>
                  </a:cubicBezTo>
                  <a:cubicBezTo>
                    <a:pt x="2389" y="3232"/>
                    <a:pt x="2564" y="3288"/>
                    <a:pt x="2723" y="3288"/>
                  </a:cubicBezTo>
                  <a:cubicBezTo>
                    <a:pt x="2906" y="3288"/>
                    <a:pt x="3066" y="3215"/>
                    <a:pt x="3180" y="3180"/>
                  </a:cubicBezTo>
                  <a:cubicBezTo>
                    <a:pt x="3203" y="3173"/>
                    <a:pt x="3228" y="3170"/>
                    <a:pt x="3252" y="3170"/>
                  </a:cubicBezTo>
                  <a:cubicBezTo>
                    <a:pt x="3346" y="3170"/>
                    <a:pt x="3439" y="3220"/>
                    <a:pt x="3491" y="3311"/>
                  </a:cubicBezTo>
                  <a:cubicBezTo>
                    <a:pt x="3524" y="3098"/>
                    <a:pt x="3475" y="2885"/>
                    <a:pt x="3360" y="2721"/>
                  </a:cubicBezTo>
                  <a:cubicBezTo>
                    <a:pt x="3180" y="2508"/>
                    <a:pt x="2787" y="2508"/>
                    <a:pt x="2721" y="2508"/>
                  </a:cubicBezTo>
                  <a:cubicBezTo>
                    <a:pt x="3278" y="2459"/>
                    <a:pt x="3786" y="2180"/>
                    <a:pt x="4098" y="1721"/>
                  </a:cubicBezTo>
                  <a:cubicBezTo>
                    <a:pt x="4655" y="918"/>
                    <a:pt x="3803" y="0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1701050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1820" y="0"/>
                  </a:moveTo>
                  <a:cubicBezTo>
                    <a:pt x="1391" y="0"/>
                    <a:pt x="978" y="153"/>
                    <a:pt x="705" y="464"/>
                  </a:cubicBezTo>
                  <a:cubicBezTo>
                    <a:pt x="0" y="1087"/>
                    <a:pt x="443" y="2136"/>
                    <a:pt x="1033" y="2349"/>
                  </a:cubicBezTo>
                  <a:cubicBezTo>
                    <a:pt x="1156" y="2415"/>
                    <a:pt x="1291" y="2448"/>
                    <a:pt x="1428" y="2448"/>
                  </a:cubicBezTo>
                  <a:cubicBezTo>
                    <a:pt x="1565" y="2448"/>
                    <a:pt x="1705" y="2415"/>
                    <a:pt x="1836" y="2349"/>
                  </a:cubicBezTo>
                  <a:lnTo>
                    <a:pt x="1869" y="2333"/>
                  </a:lnTo>
                  <a:lnTo>
                    <a:pt x="1901" y="2300"/>
                  </a:lnTo>
                  <a:lnTo>
                    <a:pt x="1951" y="2267"/>
                  </a:lnTo>
                  <a:lnTo>
                    <a:pt x="2016" y="2218"/>
                  </a:lnTo>
                  <a:cubicBezTo>
                    <a:pt x="2033" y="2202"/>
                    <a:pt x="2049" y="2185"/>
                    <a:pt x="2082" y="2153"/>
                  </a:cubicBezTo>
                  <a:cubicBezTo>
                    <a:pt x="2246" y="1989"/>
                    <a:pt x="2328" y="1743"/>
                    <a:pt x="2295" y="1497"/>
                  </a:cubicBezTo>
                  <a:cubicBezTo>
                    <a:pt x="2252" y="1165"/>
                    <a:pt x="2041" y="1022"/>
                    <a:pt x="1846" y="1022"/>
                  </a:cubicBezTo>
                  <a:cubicBezTo>
                    <a:pt x="1742" y="1022"/>
                    <a:pt x="1642" y="1062"/>
                    <a:pt x="1574" y="1136"/>
                  </a:cubicBezTo>
                  <a:cubicBezTo>
                    <a:pt x="1410" y="1300"/>
                    <a:pt x="1459" y="1579"/>
                    <a:pt x="1656" y="1694"/>
                  </a:cubicBezTo>
                  <a:cubicBezTo>
                    <a:pt x="1732" y="1728"/>
                    <a:pt x="1801" y="1738"/>
                    <a:pt x="1861" y="1738"/>
                  </a:cubicBezTo>
                  <a:cubicBezTo>
                    <a:pt x="1940" y="1738"/>
                    <a:pt x="2002" y="1721"/>
                    <a:pt x="2046" y="1721"/>
                  </a:cubicBezTo>
                  <a:cubicBezTo>
                    <a:pt x="2096" y="1721"/>
                    <a:pt x="2121" y="1743"/>
                    <a:pt x="2115" y="1841"/>
                  </a:cubicBezTo>
                  <a:cubicBezTo>
                    <a:pt x="2098" y="2038"/>
                    <a:pt x="1983" y="2202"/>
                    <a:pt x="1803" y="2300"/>
                  </a:cubicBezTo>
                  <a:cubicBezTo>
                    <a:pt x="1700" y="2352"/>
                    <a:pt x="1587" y="2377"/>
                    <a:pt x="1472" y="2377"/>
                  </a:cubicBezTo>
                  <a:cubicBezTo>
                    <a:pt x="1333" y="2377"/>
                    <a:pt x="1192" y="2340"/>
                    <a:pt x="1065" y="2267"/>
                  </a:cubicBezTo>
                  <a:cubicBezTo>
                    <a:pt x="525" y="2054"/>
                    <a:pt x="164" y="1104"/>
                    <a:pt x="803" y="563"/>
                  </a:cubicBezTo>
                  <a:cubicBezTo>
                    <a:pt x="1049" y="317"/>
                    <a:pt x="1393" y="169"/>
                    <a:pt x="1738" y="169"/>
                  </a:cubicBezTo>
                  <a:cubicBezTo>
                    <a:pt x="2492" y="202"/>
                    <a:pt x="3311" y="759"/>
                    <a:pt x="3442" y="2218"/>
                  </a:cubicBezTo>
                  <a:cubicBezTo>
                    <a:pt x="3491" y="2759"/>
                    <a:pt x="3442" y="3316"/>
                    <a:pt x="3295" y="3841"/>
                  </a:cubicBezTo>
                  <a:cubicBezTo>
                    <a:pt x="3164" y="4300"/>
                    <a:pt x="2950" y="4742"/>
                    <a:pt x="2672" y="5119"/>
                  </a:cubicBezTo>
                  <a:cubicBezTo>
                    <a:pt x="2262" y="5611"/>
                    <a:pt x="1754" y="6021"/>
                    <a:pt x="1180" y="6283"/>
                  </a:cubicBezTo>
                  <a:cubicBezTo>
                    <a:pt x="1803" y="6037"/>
                    <a:pt x="2360" y="5644"/>
                    <a:pt x="2787" y="5119"/>
                  </a:cubicBezTo>
                  <a:cubicBezTo>
                    <a:pt x="3541" y="4267"/>
                    <a:pt x="4442" y="2235"/>
                    <a:pt x="3180" y="612"/>
                  </a:cubicBezTo>
                  <a:cubicBezTo>
                    <a:pt x="2836" y="207"/>
                    <a:pt x="2318" y="0"/>
                    <a:pt x="1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1299050" y="2651575"/>
              <a:ext cx="227025" cy="158025"/>
            </a:xfrm>
            <a:custGeom>
              <a:avLst/>
              <a:gdLst/>
              <a:ahLst/>
              <a:cxnLst/>
              <a:rect l="l" t="t" r="r" b="b"/>
              <a:pathLst>
                <a:path w="9081" h="6321" extrusionOk="0">
                  <a:moveTo>
                    <a:pt x="2005" y="0"/>
                  </a:moveTo>
                  <a:cubicBezTo>
                    <a:pt x="1091" y="0"/>
                    <a:pt x="77" y="652"/>
                    <a:pt x="33" y="1844"/>
                  </a:cubicBezTo>
                  <a:cubicBezTo>
                    <a:pt x="0" y="2713"/>
                    <a:pt x="475" y="3533"/>
                    <a:pt x="1246" y="3926"/>
                  </a:cubicBezTo>
                  <a:cubicBezTo>
                    <a:pt x="1751" y="4189"/>
                    <a:pt x="2317" y="4297"/>
                    <a:pt x="2896" y="4297"/>
                  </a:cubicBezTo>
                  <a:cubicBezTo>
                    <a:pt x="3219" y="4297"/>
                    <a:pt x="3546" y="4263"/>
                    <a:pt x="3869" y="4205"/>
                  </a:cubicBezTo>
                  <a:cubicBezTo>
                    <a:pt x="4754" y="3959"/>
                    <a:pt x="5573" y="3615"/>
                    <a:pt x="6393" y="3418"/>
                  </a:cubicBezTo>
                  <a:cubicBezTo>
                    <a:pt x="6586" y="3371"/>
                    <a:pt x="6782" y="3347"/>
                    <a:pt x="6976" y="3347"/>
                  </a:cubicBezTo>
                  <a:cubicBezTo>
                    <a:pt x="7589" y="3347"/>
                    <a:pt x="8175" y="3584"/>
                    <a:pt x="8524" y="4057"/>
                  </a:cubicBezTo>
                  <a:cubicBezTo>
                    <a:pt x="8966" y="4631"/>
                    <a:pt x="8999" y="5565"/>
                    <a:pt x="8458" y="5975"/>
                  </a:cubicBezTo>
                  <a:cubicBezTo>
                    <a:pt x="8257" y="6137"/>
                    <a:pt x="8003" y="6212"/>
                    <a:pt x="7753" y="6212"/>
                  </a:cubicBezTo>
                  <a:cubicBezTo>
                    <a:pt x="7371" y="6212"/>
                    <a:pt x="7000" y="6036"/>
                    <a:pt x="6852" y="5729"/>
                  </a:cubicBezTo>
                  <a:cubicBezTo>
                    <a:pt x="6540" y="5221"/>
                    <a:pt x="6786" y="4565"/>
                    <a:pt x="7245" y="4451"/>
                  </a:cubicBezTo>
                  <a:cubicBezTo>
                    <a:pt x="7336" y="4412"/>
                    <a:pt x="7432" y="4394"/>
                    <a:pt x="7529" y="4394"/>
                  </a:cubicBezTo>
                  <a:cubicBezTo>
                    <a:pt x="7763" y="4394"/>
                    <a:pt x="7996" y="4504"/>
                    <a:pt x="8147" y="4713"/>
                  </a:cubicBezTo>
                  <a:cubicBezTo>
                    <a:pt x="8229" y="4893"/>
                    <a:pt x="8245" y="5090"/>
                    <a:pt x="8179" y="5287"/>
                  </a:cubicBezTo>
                  <a:cubicBezTo>
                    <a:pt x="8179" y="5326"/>
                    <a:pt x="8126" y="5398"/>
                    <a:pt x="8079" y="5398"/>
                  </a:cubicBezTo>
                  <a:cubicBezTo>
                    <a:pt x="8068" y="5398"/>
                    <a:pt x="8058" y="5394"/>
                    <a:pt x="8048" y="5385"/>
                  </a:cubicBezTo>
                  <a:cubicBezTo>
                    <a:pt x="7983" y="5319"/>
                    <a:pt x="8048" y="4975"/>
                    <a:pt x="7671" y="4926"/>
                  </a:cubicBezTo>
                  <a:cubicBezTo>
                    <a:pt x="7656" y="4924"/>
                    <a:pt x="7642" y="4923"/>
                    <a:pt x="7627" y="4923"/>
                  </a:cubicBezTo>
                  <a:cubicBezTo>
                    <a:pt x="7285" y="4923"/>
                    <a:pt x="7178" y="5473"/>
                    <a:pt x="7524" y="5631"/>
                  </a:cubicBezTo>
                  <a:cubicBezTo>
                    <a:pt x="7594" y="5662"/>
                    <a:pt x="7666" y="5676"/>
                    <a:pt x="7736" y="5676"/>
                  </a:cubicBezTo>
                  <a:cubicBezTo>
                    <a:pt x="7962" y="5676"/>
                    <a:pt x="8170" y="5528"/>
                    <a:pt x="8245" y="5303"/>
                  </a:cubicBezTo>
                  <a:cubicBezTo>
                    <a:pt x="8245" y="5287"/>
                    <a:pt x="8245" y="5287"/>
                    <a:pt x="8245" y="5287"/>
                  </a:cubicBezTo>
                  <a:cubicBezTo>
                    <a:pt x="8245" y="5270"/>
                    <a:pt x="8261" y="5254"/>
                    <a:pt x="8261" y="5237"/>
                  </a:cubicBezTo>
                  <a:lnTo>
                    <a:pt x="8261" y="5221"/>
                  </a:lnTo>
                  <a:cubicBezTo>
                    <a:pt x="8278" y="5090"/>
                    <a:pt x="8278" y="4975"/>
                    <a:pt x="8245" y="4844"/>
                  </a:cubicBezTo>
                  <a:cubicBezTo>
                    <a:pt x="8120" y="4532"/>
                    <a:pt x="7825" y="4344"/>
                    <a:pt x="7517" y="4344"/>
                  </a:cubicBezTo>
                  <a:cubicBezTo>
                    <a:pt x="7420" y="4344"/>
                    <a:pt x="7323" y="4362"/>
                    <a:pt x="7229" y="4401"/>
                  </a:cubicBezTo>
                  <a:cubicBezTo>
                    <a:pt x="6737" y="4516"/>
                    <a:pt x="6442" y="5221"/>
                    <a:pt x="6770" y="5762"/>
                  </a:cubicBezTo>
                  <a:cubicBezTo>
                    <a:pt x="6952" y="6116"/>
                    <a:pt x="7360" y="6321"/>
                    <a:pt x="7784" y="6321"/>
                  </a:cubicBezTo>
                  <a:cubicBezTo>
                    <a:pt x="8046" y="6321"/>
                    <a:pt x="8315" y="6242"/>
                    <a:pt x="8540" y="6073"/>
                  </a:cubicBezTo>
                  <a:cubicBezTo>
                    <a:pt x="8983" y="5729"/>
                    <a:pt x="9081" y="5139"/>
                    <a:pt x="8933" y="4582"/>
                  </a:cubicBezTo>
                  <a:cubicBezTo>
                    <a:pt x="8835" y="4041"/>
                    <a:pt x="8474" y="3172"/>
                    <a:pt x="7212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43" y="2846"/>
                    <a:pt x="3912" y="3972"/>
                    <a:pt x="2344" y="3972"/>
                  </a:cubicBezTo>
                  <a:cubicBezTo>
                    <a:pt x="2115" y="3972"/>
                    <a:pt x="1886" y="3948"/>
                    <a:pt x="1656" y="3893"/>
                  </a:cubicBezTo>
                  <a:cubicBezTo>
                    <a:pt x="1557" y="3877"/>
                    <a:pt x="1475" y="3844"/>
                    <a:pt x="1377" y="3828"/>
                  </a:cubicBezTo>
                  <a:cubicBezTo>
                    <a:pt x="1361" y="3828"/>
                    <a:pt x="1344" y="3811"/>
                    <a:pt x="1311" y="3795"/>
                  </a:cubicBezTo>
                  <a:cubicBezTo>
                    <a:pt x="607" y="3418"/>
                    <a:pt x="164" y="2664"/>
                    <a:pt x="197" y="1861"/>
                  </a:cubicBezTo>
                  <a:cubicBezTo>
                    <a:pt x="219" y="743"/>
                    <a:pt x="1183" y="111"/>
                    <a:pt x="2049" y="111"/>
                  </a:cubicBezTo>
                  <a:cubicBezTo>
                    <a:pt x="2465" y="111"/>
                    <a:pt x="2859" y="257"/>
                    <a:pt x="3114" y="566"/>
                  </a:cubicBezTo>
                  <a:cubicBezTo>
                    <a:pt x="3573" y="1008"/>
                    <a:pt x="3541" y="1762"/>
                    <a:pt x="3033" y="2172"/>
                  </a:cubicBezTo>
                  <a:cubicBezTo>
                    <a:pt x="2951" y="2238"/>
                    <a:pt x="2869" y="2271"/>
                    <a:pt x="2770" y="2303"/>
                  </a:cubicBezTo>
                  <a:cubicBezTo>
                    <a:pt x="2709" y="2316"/>
                    <a:pt x="2647" y="2322"/>
                    <a:pt x="2586" y="2322"/>
                  </a:cubicBezTo>
                  <a:cubicBezTo>
                    <a:pt x="2404" y="2322"/>
                    <a:pt x="2225" y="2266"/>
                    <a:pt x="2065" y="2156"/>
                  </a:cubicBezTo>
                  <a:cubicBezTo>
                    <a:pt x="1951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2010" y="1854"/>
                    <a:pt x="2113" y="1894"/>
                    <a:pt x="2217" y="1894"/>
                  </a:cubicBezTo>
                  <a:cubicBezTo>
                    <a:pt x="2272" y="1894"/>
                    <a:pt x="2326" y="1883"/>
                    <a:pt x="2377" y="1861"/>
                  </a:cubicBezTo>
                  <a:cubicBezTo>
                    <a:pt x="2606" y="1713"/>
                    <a:pt x="2541" y="1320"/>
                    <a:pt x="2229" y="1222"/>
                  </a:cubicBezTo>
                  <a:cubicBezTo>
                    <a:pt x="2201" y="1214"/>
                    <a:pt x="2173" y="1211"/>
                    <a:pt x="2145" y="1211"/>
                  </a:cubicBezTo>
                  <a:cubicBezTo>
                    <a:pt x="1803" y="1211"/>
                    <a:pt x="1524" y="1748"/>
                    <a:pt x="1918" y="2172"/>
                  </a:cubicBezTo>
                  <a:cubicBezTo>
                    <a:pt x="2063" y="2318"/>
                    <a:pt x="2272" y="2400"/>
                    <a:pt x="2483" y="2400"/>
                  </a:cubicBezTo>
                  <a:cubicBezTo>
                    <a:pt x="2558" y="2400"/>
                    <a:pt x="2632" y="2390"/>
                    <a:pt x="2705" y="2369"/>
                  </a:cubicBezTo>
                  <a:cubicBezTo>
                    <a:pt x="2737" y="2369"/>
                    <a:pt x="2770" y="2353"/>
                    <a:pt x="2803" y="2353"/>
                  </a:cubicBezTo>
                  <a:lnTo>
                    <a:pt x="2869" y="2320"/>
                  </a:lnTo>
                  <a:lnTo>
                    <a:pt x="2901" y="2320"/>
                  </a:lnTo>
                  <a:cubicBezTo>
                    <a:pt x="3049" y="2254"/>
                    <a:pt x="3180" y="2139"/>
                    <a:pt x="3278" y="2008"/>
                  </a:cubicBezTo>
                  <a:cubicBezTo>
                    <a:pt x="3606" y="1533"/>
                    <a:pt x="3557" y="910"/>
                    <a:pt x="3164" y="500"/>
                  </a:cubicBezTo>
                  <a:cubicBezTo>
                    <a:pt x="2891" y="162"/>
                    <a:pt x="2460" y="0"/>
                    <a:pt x="20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1337975" y="274145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1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5" y="457"/>
                    <a:pt x="2582" y="1019"/>
                    <a:pt x="1411" y="1019"/>
                  </a:cubicBezTo>
                  <a:cubicBezTo>
                    <a:pt x="928" y="1019"/>
                    <a:pt x="450" y="924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67" y="1333"/>
                    <a:pt x="1344" y="1333"/>
                  </a:cubicBezTo>
                  <a:cubicBezTo>
                    <a:pt x="1371" y="1333"/>
                    <a:pt x="1399" y="1333"/>
                    <a:pt x="1426" y="1331"/>
                  </a:cubicBezTo>
                  <a:cubicBezTo>
                    <a:pt x="1951" y="1294"/>
                    <a:pt x="2176" y="1158"/>
                    <a:pt x="2310" y="1158"/>
                  </a:cubicBezTo>
                  <a:cubicBezTo>
                    <a:pt x="2357" y="1158"/>
                    <a:pt x="2393" y="1174"/>
                    <a:pt x="2426" y="1216"/>
                  </a:cubicBezTo>
                  <a:cubicBezTo>
                    <a:pt x="2489" y="1305"/>
                    <a:pt x="2387" y="1364"/>
                    <a:pt x="2239" y="1364"/>
                  </a:cubicBezTo>
                  <a:cubicBezTo>
                    <a:pt x="2195" y="1364"/>
                    <a:pt x="2147" y="1359"/>
                    <a:pt x="2098" y="1347"/>
                  </a:cubicBezTo>
                  <a:cubicBezTo>
                    <a:pt x="2045" y="1330"/>
                    <a:pt x="1990" y="1321"/>
                    <a:pt x="1936" y="1321"/>
                  </a:cubicBezTo>
                  <a:cubicBezTo>
                    <a:pt x="1840" y="1321"/>
                    <a:pt x="1746" y="1350"/>
                    <a:pt x="1672" y="1413"/>
                  </a:cubicBezTo>
                  <a:cubicBezTo>
                    <a:pt x="1495" y="1574"/>
                    <a:pt x="1714" y="2085"/>
                    <a:pt x="1346" y="2085"/>
                  </a:cubicBezTo>
                  <a:cubicBezTo>
                    <a:pt x="1340" y="2085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1"/>
                    <a:pt x="2036" y="2451"/>
                  </a:cubicBezTo>
                  <a:cubicBezTo>
                    <a:pt x="2179" y="2451"/>
                    <a:pt x="2339" y="2410"/>
                    <a:pt x="2508" y="2298"/>
                  </a:cubicBezTo>
                  <a:cubicBezTo>
                    <a:pt x="3180" y="1872"/>
                    <a:pt x="2803" y="1364"/>
                    <a:pt x="3066" y="1233"/>
                  </a:cubicBezTo>
                  <a:cubicBezTo>
                    <a:pt x="3105" y="1214"/>
                    <a:pt x="3143" y="1206"/>
                    <a:pt x="3179" y="1206"/>
                  </a:cubicBezTo>
                  <a:cubicBezTo>
                    <a:pt x="3368" y="1206"/>
                    <a:pt x="3488" y="1438"/>
                    <a:pt x="3295" y="1659"/>
                  </a:cubicBezTo>
                  <a:cubicBezTo>
                    <a:pt x="3066" y="1937"/>
                    <a:pt x="2213" y="2888"/>
                    <a:pt x="3557" y="3691"/>
                  </a:cubicBezTo>
                  <a:cubicBezTo>
                    <a:pt x="3557" y="3691"/>
                    <a:pt x="3377" y="3232"/>
                    <a:pt x="3738" y="3068"/>
                  </a:cubicBezTo>
                  <a:cubicBezTo>
                    <a:pt x="4098" y="2921"/>
                    <a:pt x="4803" y="2691"/>
                    <a:pt x="4705" y="2200"/>
                  </a:cubicBezTo>
                  <a:cubicBezTo>
                    <a:pt x="4606" y="1692"/>
                    <a:pt x="4246" y="938"/>
                    <a:pt x="4836" y="495"/>
                  </a:cubicBezTo>
                  <a:cubicBezTo>
                    <a:pt x="5192" y="235"/>
                    <a:pt x="5497" y="134"/>
                    <a:pt x="5800" y="134"/>
                  </a:cubicBezTo>
                  <a:cubicBezTo>
                    <a:pt x="6015" y="134"/>
                    <a:pt x="6228" y="184"/>
                    <a:pt x="6459" y="266"/>
                  </a:cubicBezTo>
                  <a:cubicBezTo>
                    <a:pt x="6459" y="266"/>
                    <a:pt x="6127" y="0"/>
                    <a:pt x="55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1367875" y="2649375"/>
              <a:ext cx="90175" cy="63475"/>
            </a:xfrm>
            <a:custGeom>
              <a:avLst/>
              <a:gdLst/>
              <a:ahLst/>
              <a:cxnLst/>
              <a:rect l="l" t="t" r="r" b="b"/>
              <a:pathLst>
                <a:path w="3607" h="2539" extrusionOk="0">
                  <a:moveTo>
                    <a:pt x="1101" y="0"/>
                  </a:moveTo>
                  <a:cubicBezTo>
                    <a:pt x="505" y="0"/>
                    <a:pt x="1" y="129"/>
                    <a:pt x="1" y="129"/>
                  </a:cubicBezTo>
                  <a:cubicBezTo>
                    <a:pt x="1" y="129"/>
                    <a:pt x="952" y="211"/>
                    <a:pt x="1197" y="556"/>
                  </a:cubicBezTo>
                  <a:cubicBezTo>
                    <a:pt x="1361" y="752"/>
                    <a:pt x="1427" y="1015"/>
                    <a:pt x="1345" y="1277"/>
                  </a:cubicBezTo>
                  <a:cubicBezTo>
                    <a:pt x="1296" y="1506"/>
                    <a:pt x="1181" y="2146"/>
                    <a:pt x="2214" y="2162"/>
                  </a:cubicBezTo>
                  <a:cubicBezTo>
                    <a:pt x="3246" y="2178"/>
                    <a:pt x="3082" y="2539"/>
                    <a:pt x="3082" y="2539"/>
                  </a:cubicBezTo>
                  <a:cubicBezTo>
                    <a:pt x="3082" y="2539"/>
                    <a:pt x="3607" y="1769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1332225" y="2582525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837" y="164"/>
                    <a:pt x="738" y="705"/>
                    <a:pt x="804" y="1443"/>
                  </a:cubicBezTo>
                  <a:cubicBezTo>
                    <a:pt x="870" y="2181"/>
                    <a:pt x="1" y="2623"/>
                    <a:pt x="1" y="2623"/>
                  </a:cubicBezTo>
                  <a:cubicBezTo>
                    <a:pt x="591" y="2410"/>
                    <a:pt x="1771" y="2689"/>
                    <a:pt x="2017" y="2017"/>
                  </a:cubicBezTo>
                  <a:cubicBezTo>
                    <a:pt x="2263" y="1361"/>
                    <a:pt x="1640" y="935"/>
                    <a:pt x="1279" y="738"/>
                  </a:cubicBezTo>
                  <a:cubicBezTo>
                    <a:pt x="919" y="541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1247825" y="2611625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2803" y="0"/>
                  </a:moveTo>
                  <a:cubicBezTo>
                    <a:pt x="2725" y="92"/>
                    <a:pt x="2605" y="141"/>
                    <a:pt x="2485" y="141"/>
                  </a:cubicBezTo>
                  <a:cubicBezTo>
                    <a:pt x="2454" y="141"/>
                    <a:pt x="2423" y="138"/>
                    <a:pt x="2393" y="131"/>
                  </a:cubicBezTo>
                  <a:cubicBezTo>
                    <a:pt x="2335" y="120"/>
                    <a:pt x="2250" y="110"/>
                    <a:pt x="2151" y="110"/>
                  </a:cubicBezTo>
                  <a:cubicBezTo>
                    <a:pt x="1831" y="110"/>
                    <a:pt x="1367" y="213"/>
                    <a:pt x="1230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66"/>
                    <a:pt x="1623" y="2443"/>
                    <a:pt x="1475" y="2508"/>
                  </a:cubicBezTo>
                  <a:cubicBezTo>
                    <a:pt x="1439" y="2525"/>
                    <a:pt x="1402" y="2533"/>
                    <a:pt x="1367" y="2533"/>
                  </a:cubicBezTo>
                  <a:cubicBezTo>
                    <a:pt x="1198" y="2533"/>
                    <a:pt x="1066" y="2357"/>
                    <a:pt x="1148" y="2180"/>
                  </a:cubicBezTo>
                  <a:cubicBezTo>
                    <a:pt x="1221" y="1960"/>
                    <a:pt x="1045" y="1728"/>
                    <a:pt x="820" y="1728"/>
                  </a:cubicBezTo>
                  <a:cubicBezTo>
                    <a:pt x="793" y="1728"/>
                    <a:pt x="766" y="1731"/>
                    <a:pt x="738" y="1738"/>
                  </a:cubicBezTo>
                  <a:cubicBezTo>
                    <a:pt x="685" y="1744"/>
                    <a:pt x="638" y="1748"/>
                    <a:pt x="594" y="1748"/>
                  </a:cubicBezTo>
                  <a:cubicBezTo>
                    <a:pt x="421" y="1748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0" y="2492"/>
                    <a:pt x="689" y="2918"/>
                  </a:cubicBezTo>
                  <a:cubicBezTo>
                    <a:pt x="1377" y="3360"/>
                    <a:pt x="1738" y="4049"/>
                    <a:pt x="2131" y="4311"/>
                  </a:cubicBezTo>
                  <a:cubicBezTo>
                    <a:pt x="2131" y="4311"/>
                    <a:pt x="1525" y="3344"/>
                    <a:pt x="2082" y="2475"/>
                  </a:cubicBezTo>
                  <a:cubicBezTo>
                    <a:pt x="2639" y="1607"/>
                    <a:pt x="3180" y="1344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1142925" y="2453100"/>
              <a:ext cx="202850" cy="202800"/>
            </a:xfrm>
            <a:custGeom>
              <a:avLst/>
              <a:gdLst/>
              <a:ahLst/>
              <a:cxnLst/>
              <a:rect l="l" t="t" r="r" b="b"/>
              <a:pathLst>
                <a:path w="8114" h="8112" extrusionOk="0">
                  <a:moveTo>
                    <a:pt x="2338" y="0"/>
                  </a:moveTo>
                  <a:cubicBezTo>
                    <a:pt x="2252" y="0"/>
                    <a:pt x="2167" y="5"/>
                    <a:pt x="2082" y="14"/>
                  </a:cubicBezTo>
                  <a:cubicBezTo>
                    <a:pt x="754" y="178"/>
                    <a:pt x="0" y="1981"/>
                    <a:pt x="770" y="3227"/>
                  </a:cubicBezTo>
                  <a:cubicBezTo>
                    <a:pt x="1385" y="4216"/>
                    <a:pt x="2494" y="4479"/>
                    <a:pt x="3468" y="4479"/>
                  </a:cubicBezTo>
                  <a:cubicBezTo>
                    <a:pt x="3559" y="4479"/>
                    <a:pt x="3649" y="4477"/>
                    <a:pt x="3737" y="4473"/>
                  </a:cubicBezTo>
                  <a:cubicBezTo>
                    <a:pt x="3950" y="4473"/>
                    <a:pt x="4196" y="4456"/>
                    <a:pt x="4442" y="4423"/>
                  </a:cubicBezTo>
                  <a:cubicBezTo>
                    <a:pt x="4442" y="4423"/>
                    <a:pt x="4648" y="4389"/>
                    <a:pt x="4955" y="4389"/>
                  </a:cubicBezTo>
                  <a:cubicBezTo>
                    <a:pt x="5438" y="4389"/>
                    <a:pt x="6172" y="4474"/>
                    <a:pt x="6753" y="4915"/>
                  </a:cubicBezTo>
                  <a:cubicBezTo>
                    <a:pt x="7147" y="5243"/>
                    <a:pt x="7409" y="5718"/>
                    <a:pt x="7507" y="6227"/>
                  </a:cubicBezTo>
                  <a:cubicBezTo>
                    <a:pt x="7507" y="6227"/>
                    <a:pt x="7671" y="7423"/>
                    <a:pt x="7097" y="8079"/>
                  </a:cubicBezTo>
                  <a:lnTo>
                    <a:pt x="7065" y="8112"/>
                  </a:lnTo>
                  <a:cubicBezTo>
                    <a:pt x="7065" y="8112"/>
                    <a:pt x="8114" y="7587"/>
                    <a:pt x="7983" y="5981"/>
                  </a:cubicBezTo>
                  <a:cubicBezTo>
                    <a:pt x="7874" y="4664"/>
                    <a:pt x="6811" y="4011"/>
                    <a:pt x="5471" y="4011"/>
                  </a:cubicBezTo>
                  <a:cubicBezTo>
                    <a:pt x="5193" y="4011"/>
                    <a:pt x="4902" y="4039"/>
                    <a:pt x="4606" y="4096"/>
                  </a:cubicBezTo>
                  <a:cubicBezTo>
                    <a:pt x="4097" y="4196"/>
                    <a:pt x="3644" y="4246"/>
                    <a:pt x="3237" y="4246"/>
                  </a:cubicBezTo>
                  <a:cubicBezTo>
                    <a:pt x="2713" y="4246"/>
                    <a:pt x="2265" y="4163"/>
                    <a:pt x="1869" y="3997"/>
                  </a:cubicBezTo>
                  <a:cubicBezTo>
                    <a:pt x="1475" y="3817"/>
                    <a:pt x="1147" y="3522"/>
                    <a:pt x="918" y="3145"/>
                  </a:cubicBezTo>
                  <a:cubicBezTo>
                    <a:pt x="180" y="1998"/>
                    <a:pt x="885" y="309"/>
                    <a:pt x="2098" y="162"/>
                  </a:cubicBezTo>
                  <a:cubicBezTo>
                    <a:pt x="2196" y="147"/>
                    <a:pt x="2296" y="140"/>
                    <a:pt x="2396" y="140"/>
                  </a:cubicBezTo>
                  <a:cubicBezTo>
                    <a:pt x="2861" y="140"/>
                    <a:pt x="3320" y="300"/>
                    <a:pt x="3590" y="637"/>
                  </a:cubicBezTo>
                  <a:cubicBezTo>
                    <a:pt x="3868" y="1030"/>
                    <a:pt x="3918" y="1555"/>
                    <a:pt x="3721" y="1998"/>
                  </a:cubicBezTo>
                  <a:cubicBezTo>
                    <a:pt x="3576" y="2339"/>
                    <a:pt x="3242" y="2544"/>
                    <a:pt x="2895" y="2544"/>
                  </a:cubicBezTo>
                  <a:cubicBezTo>
                    <a:pt x="2810" y="2544"/>
                    <a:pt x="2723" y="2532"/>
                    <a:pt x="2639" y="2506"/>
                  </a:cubicBezTo>
                  <a:cubicBezTo>
                    <a:pt x="2196" y="2407"/>
                    <a:pt x="2016" y="1965"/>
                    <a:pt x="2360" y="1916"/>
                  </a:cubicBezTo>
                  <a:cubicBezTo>
                    <a:pt x="2770" y="1850"/>
                    <a:pt x="2836" y="1506"/>
                    <a:pt x="2705" y="1211"/>
                  </a:cubicBezTo>
                  <a:cubicBezTo>
                    <a:pt x="2645" y="1091"/>
                    <a:pt x="2510" y="1026"/>
                    <a:pt x="2365" y="1026"/>
                  </a:cubicBezTo>
                  <a:cubicBezTo>
                    <a:pt x="2152" y="1026"/>
                    <a:pt x="1917" y="1168"/>
                    <a:pt x="1869" y="1489"/>
                  </a:cubicBezTo>
                  <a:cubicBezTo>
                    <a:pt x="1803" y="1768"/>
                    <a:pt x="1885" y="2047"/>
                    <a:pt x="2065" y="2243"/>
                  </a:cubicBezTo>
                  <a:cubicBezTo>
                    <a:pt x="2241" y="2436"/>
                    <a:pt x="2578" y="2598"/>
                    <a:pt x="2923" y="2598"/>
                  </a:cubicBezTo>
                  <a:cubicBezTo>
                    <a:pt x="3255" y="2598"/>
                    <a:pt x="3594" y="2448"/>
                    <a:pt x="3803" y="2030"/>
                  </a:cubicBezTo>
                  <a:cubicBezTo>
                    <a:pt x="4032" y="1555"/>
                    <a:pt x="3983" y="998"/>
                    <a:pt x="3688" y="572"/>
                  </a:cubicBezTo>
                  <a:cubicBezTo>
                    <a:pt x="3378" y="177"/>
                    <a:pt x="2862" y="0"/>
                    <a:pt x="23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1175700" y="25695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5" y="160"/>
                  </a:cubicBezTo>
                  <a:cubicBezTo>
                    <a:pt x="1969" y="324"/>
                    <a:pt x="1497" y="386"/>
                    <a:pt x="1110" y="386"/>
                  </a:cubicBezTo>
                  <a:cubicBezTo>
                    <a:pt x="573" y="386"/>
                    <a:pt x="201" y="267"/>
                    <a:pt x="0" y="143"/>
                  </a:cubicBezTo>
                  <a:lnTo>
                    <a:pt x="0" y="143"/>
                  </a:lnTo>
                  <a:cubicBezTo>
                    <a:pt x="131" y="258"/>
                    <a:pt x="263" y="389"/>
                    <a:pt x="377" y="520"/>
                  </a:cubicBezTo>
                  <a:cubicBezTo>
                    <a:pt x="438" y="641"/>
                    <a:pt x="596" y="1390"/>
                    <a:pt x="1186" y="1390"/>
                  </a:cubicBezTo>
                  <a:cubicBezTo>
                    <a:pt x="1235" y="1390"/>
                    <a:pt x="1288" y="1384"/>
                    <a:pt x="1344" y="1373"/>
                  </a:cubicBezTo>
                  <a:cubicBezTo>
                    <a:pt x="2082" y="1225"/>
                    <a:pt x="1935" y="750"/>
                    <a:pt x="2410" y="619"/>
                  </a:cubicBezTo>
                  <a:cubicBezTo>
                    <a:pt x="2502" y="590"/>
                    <a:pt x="2581" y="578"/>
                    <a:pt x="2647" y="578"/>
                  </a:cubicBezTo>
                  <a:cubicBezTo>
                    <a:pt x="2920" y="578"/>
                    <a:pt x="2971" y="782"/>
                    <a:pt x="2852" y="848"/>
                  </a:cubicBezTo>
                  <a:cubicBezTo>
                    <a:pt x="2795" y="892"/>
                    <a:pt x="2743" y="906"/>
                    <a:pt x="2688" y="906"/>
                  </a:cubicBezTo>
                  <a:cubicBezTo>
                    <a:pt x="2618" y="906"/>
                    <a:pt x="2543" y="883"/>
                    <a:pt x="2443" y="865"/>
                  </a:cubicBezTo>
                  <a:cubicBezTo>
                    <a:pt x="2435" y="864"/>
                    <a:pt x="2426" y="863"/>
                    <a:pt x="2416" y="863"/>
                  </a:cubicBezTo>
                  <a:cubicBezTo>
                    <a:pt x="2234" y="863"/>
                    <a:pt x="1811" y="1018"/>
                    <a:pt x="1967" y="1438"/>
                  </a:cubicBezTo>
                  <a:cubicBezTo>
                    <a:pt x="2131" y="1865"/>
                    <a:pt x="2377" y="2225"/>
                    <a:pt x="2098" y="2373"/>
                  </a:cubicBezTo>
                  <a:cubicBezTo>
                    <a:pt x="2098" y="2373"/>
                    <a:pt x="3033" y="2373"/>
                    <a:pt x="3344" y="2110"/>
                  </a:cubicBezTo>
                  <a:cubicBezTo>
                    <a:pt x="3705" y="1848"/>
                    <a:pt x="3852" y="1406"/>
                    <a:pt x="3721" y="979"/>
                  </a:cubicBezTo>
                  <a:cubicBezTo>
                    <a:pt x="3623" y="505"/>
                    <a:pt x="3930" y="197"/>
                    <a:pt x="4398" y="197"/>
                  </a:cubicBezTo>
                  <a:cubicBezTo>
                    <a:pt x="4479" y="197"/>
                    <a:pt x="4566" y="206"/>
                    <a:pt x="4655" y="225"/>
                  </a:cubicBezTo>
                  <a:cubicBezTo>
                    <a:pt x="4655" y="225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1204800" y="246000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62" y="0"/>
                  </a:moveTo>
                  <a:lnTo>
                    <a:pt x="1262" y="0"/>
                  </a:lnTo>
                  <a:cubicBezTo>
                    <a:pt x="1688" y="427"/>
                    <a:pt x="1836" y="1082"/>
                    <a:pt x="1639" y="1656"/>
                  </a:cubicBezTo>
                  <a:cubicBezTo>
                    <a:pt x="1410" y="2417"/>
                    <a:pt x="886" y="2617"/>
                    <a:pt x="436" y="2617"/>
                  </a:cubicBezTo>
                  <a:cubicBezTo>
                    <a:pt x="276" y="2617"/>
                    <a:pt x="125" y="2592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44" y="3364"/>
                    <a:pt x="1009" y="3364"/>
                  </a:cubicBezTo>
                  <a:cubicBezTo>
                    <a:pt x="1038" y="3364"/>
                    <a:pt x="1068" y="3363"/>
                    <a:pt x="1098" y="3361"/>
                  </a:cubicBezTo>
                  <a:cubicBezTo>
                    <a:pt x="1951" y="3295"/>
                    <a:pt x="1902" y="2639"/>
                    <a:pt x="1885" y="2361"/>
                  </a:cubicBezTo>
                  <a:cubicBezTo>
                    <a:pt x="1885" y="2066"/>
                    <a:pt x="1869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3" y="2344"/>
                    <a:pt x="1836" y="2984"/>
                    <a:pt x="2934" y="3098"/>
                  </a:cubicBezTo>
                  <a:cubicBezTo>
                    <a:pt x="2787" y="3000"/>
                    <a:pt x="2770" y="2803"/>
                    <a:pt x="2869" y="2689"/>
                  </a:cubicBezTo>
                  <a:cubicBezTo>
                    <a:pt x="3016" y="2426"/>
                    <a:pt x="3229" y="1967"/>
                    <a:pt x="2508" y="1345"/>
                  </a:cubicBezTo>
                  <a:cubicBezTo>
                    <a:pt x="1770" y="722"/>
                    <a:pt x="1721" y="279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1122025" y="2340575"/>
              <a:ext cx="47950" cy="191575"/>
            </a:xfrm>
            <a:custGeom>
              <a:avLst/>
              <a:gdLst/>
              <a:ahLst/>
              <a:cxnLst/>
              <a:rect l="l" t="t" r="r" b="b"/>
              <a:pathLst>
                <a:path w="1918" h="7663" extrusionOk="0">
                  <a:moveTo>
                    <a:pt x="625" y="0"/>
                  </a:moveTo>
                  <a:cubicBezTo>
                    <a:pt x="557" y="0"/>
                    <a:pt x="484" y="17"/>
                    <a:pt x="410" y="57"/>
                  </a:cubicBezTo>
                  <a:cubicBezTo>
                    <a:pt x="0" y="286"/>
                    <a:pt x="328" y="827"/>
                    <a:pt x="590" y="1089"/>
                  </a:cubicBezTo>
                  <a:cubicBezTo>
                    <a:pt x="852" y="1352"/>
                    <a:pt x="869" y="2630"/>
                    <a:pt x="738" y="3991"/>
                  </a:cubicBezTo>
                  <a:cubicBezTo>
                    <a:pt x="607" y="5351"/>
                    <a:pt x="754" y="7138"/>
                    <a:pt x="1459" y="7662"/>
                  </a:cubicBezTo>
                  <a:cubicBezTo>
                    <a:pt x="1459" y="7662"/>
                    <a:pt x="803" y="7056"/>
                    <a:pt x="951" y="5171"/>
                  </a:cubicBezTo>
                  <a:cubicBezTo>
                    <a:pt x="1098" y="3286"/>
                    <a:pt x="1918" y="1499"/>
                    <a:pt x="1180" y="368"/>
                  </a:cubicBezTo>
                  <a:cubicBezTo>
                    <a:pt x="1180" y="368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02350" y="2315775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2275" y="1"/>
                  </a:moveTo>
                  <a:cubicBezTo>
                    <a:pt x="1364" y="1"/>
                    <a:pt x="525" y="449"/>
                    <a:pt x="296" y="1164"/>
                  </a:cubicBezTo>
                  <a:cubicBezTo>
                    <a:pt x="1" y="1967"/>
                    <a:pt x="411" y="2672"/>
                    <a:pt x="820" y="2885"/>
                  </a:cubicBezTo>
                  <a:cubicBezTo>
                    <a:pt x="1045" y="3031"/>
                    <a:pt x="1306" y="3094"/>
                    <a:pt x="1562" y="3094"/>
                  </a:cubicBezTo>
                  <a:cubicBezTo>
                    <a:pt x="2109" y="3094"/>
                    <a:pt x="2632" y="2805"/>
                    <a:pt x="2722" y="2426"/>
                  </a:cubicBezTo>
                  <a:cubicBezTo>
                    <a:pt x="2866" y="2022"/>
                    <a:pt x="2554" y="1632"/>
                    <a:pt x="2165" y="1632"/>
                  </a:cubicBezTo>
                  <a:cubicBezTo>
                    <a:pt x="2112" y="1632"/>
                    <a:pt x="2056" y="1639"/>
                    <a:pt x="2001" y="1655"/>
                  </a:cubicBezTo>
                  <a:cubicBezTo>
                    <a:pt x="1673" y="1721"/>
                    <a:pt x="1492" y="2065"/>
                    <a:pt x="1607" y="2377"/>
                  </a:cubicBezTo>
                  <a:cubicBezTo>
                    <a:pt x="1695" y="2629"/>
                    <a:pt x="1978" y="2658"/>
                    <a:pt x="2103" y="2658"/>
                  </a:cubicBezTo>
                  <a:cubicBezTo>
                    <a:pt x="2141" y="2658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100" y="2831"/>
                    <a:pt x="1888" y="2955"/>
                    <a:pt x="1630" y="2955"/>
                  </a:cubicBezTo>
                  <a:cubicBezTo>
                    <a:pt x="1432" y="2955"/>
                    <a:pt x="1207" y="2882"/>
                    <a:pt x="1001" y="2704"/>
                  </a:cubicBezTo>
                  <a:cubicBezTo>
                    <a:pt x="575" y="2311"/>
                    <a:pt x="493" y="1082"/>
                    <a:pt x="1214" y="508"/>
                  </a:cubicBezTo>
                  <a:cubicBezTo>
                    <a:pt x="1554" y="260"/>
                    <a:pt x="1953" y="130"/>
                    <a:pt x="2383" y="130"/>
                  </a:cubicBezTo>
                  <a:cubicBezTo>
                    <a:pt x="2408" y="130"/>
                    <a:pt x="2434" y="130"/>
                    <a:pt x="2460" y="131"/>
                  </a:cubicBezTo>
                  <a:cubicBezTo>
                    <a:pt x="2591" y="147"/>
                    <a:pt x="2722" y="164"/>
                    <a:pt x="2837" y="196"/>
                  </a:cubicBezTo>
                  <a:cubicBezTo>
                    <a:pt x="3935" y="459"/>
                    <a:pt x="4656" y="1639"/>
                    <a:pt x="4885" y="2868"/>
                  </a:cubicBezTo>
                  <a:cubicBezTo>
                    <a:pt x="5131" y="4098"/>
                    <a:pt x="4885" y="5360"/>
                    <a:pt x="4967" y="6474"/>
                  </a:cubicBezTo>
                  <a:cubicBezTo>
                    <a:pt x="4918" y="7491"/>
                    <a:pt x="5312" y="8490"/>
                    <a:pt x="6049" y="9195"/>
                  </a:cubicBezTo>
                  <a:cubicBezTo>
                    <a:pt x="6754" y="9802"/>
                    <a:pt x="7639" y="10146"/>
                    <a:pt x="8557" y="10179"/>
                  </a:cubicBezTo>
                  <a:cubicBezTo>
                    <a:pt x="7639" y="10113"/>
                    <a:pt x="6787" y="9753"/>
                    <a:pt x="6115" y="9130"/>
                  </a:cubicBezTo>
                  <a:cubicBezTo>
                    <a:pt x="5394" y="8441"/>
                    <a:pt x="5033" y="7458"/>
                    <a:pt x="5082" y="6474"/>
                  </a:cubicBezTo>
                  <a:cubicBezTo>
                    <a:pt x="5033" y="5360"/>
                    <a:pt x="5279" y="4130"/>
                    <a:pt x="5033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1" y="22"/>
                    <a:pt x="2471" y="1"/>
                    <a:pt x="22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51950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1807" y="0"/>
                  </a:moveTo>
                  <a:cubicBezTo>
                    <a:pt x="1334" y="0"/>
                    <a:pt x="1021" y="400"/>
                    <a:pt x="934" y="1090"/>
                  </a:cubicBezTo>
                  <a:cubicBezTo>
                    <a:pt x="855" y="1735"/>
                    <a:pt x="301" y="1798"/>
                    <a:pt x="85" y="1798"/>
                  </a:cubicBezTo>
                  <a:cubicBezTo>
                    <a:pt x="33" y="1798"/>
                    <a:pt x="0" y="1794"/>
                    <a:pt x="0" y="1794"/>
                  </a:cubicBezTo>
                  <a:lnTo>
                    <a:pt x="0" y="1794"/>
                  </a:lnTo>
                  <a:cubicBezTo>
                    <a:pt x="121" y="1849"/>
                    <a:pt x="702" y="2109"/>
                    <a:pt x="1241" y="2109"/>
                  </a:cubicBezTo>
                  <a:cubicBezTo>
                    <a:pt x="1509" y="2109"/>
                    <a:pt x="1766" y="2045"/>
                    <a:pt x="1951" y="1860"/>
                  </a:cubicBezTo>
                  <a:cubicBezTo>
                    <a:pt x="2508" y="1319"/>
                    <a:pt x="2115" y="614"/>
                    <a:pt x="1967" y="385"/>
                  </a:cubicBezTo>
                  <a:cubicBezTo>
                    <a:pt x="1869" y="270"/>
                    <a:pt x="1902" y="106"/>
                    <a:pt x="2016" y="24"/>
                  </a:cubicBezTo>
                  <a:cubicBezTo>
                    <a:pt x="1943" y="8"/>
                    <a:pt x="1874" y="0"/>
                    <a:pt x="18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990475" y="2355100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6" y="0"/>
                  </a:moveTo>
                  <a:lnTo>
                    <a:pt x="476" y="0"/>
                  </a:lnTo>
                  <a:cubicBezTo>
                    <a:pt x="0" y="820"/>
                    <a:pt x="230" y="2131"/>
                    <a:pt x="869" y="3033"/>
                  </a:cubicBezTo>
                  <a:cubicBezTo>
                    <a:pt x="1350" y="3716"/>
                    <a:pt x="2123" y="3794"/>
                    <a:pt x="2451" y="3794"/>
                  </a:cubicBezTo>
                  <a:cubicBezTo>
                    <a:pt x="2548" y="3794"/>
                    <a:pt x="2607" y="3787"/>
                    <a:pt x="2607" y="3787"/>
                  </a:cubicBezTo>
                  <a:cubicBezTo>
                    <a:pt x="2328" y="3705"/>
                    <a:pt x="2279" y="3377"/>
                    <a:pt x="2476" y="3131"/>
                  </a:cubicBezTo>
                  <a:cubicBezTo>
                    <a:pt x="2623" y="2984"/>
                    <a:pt x="2607" y="2721"/>
                    <a:pt x="2410" y="2607"/>
                  </a:cubicBezTo>
                  <a:cubicBezTo>
                    <a:pt x="2295" y="2557"/>
                    <a:pt x="2017" y="2328"/>
                    <a:pt x="2246" y="2197"/>
                  </a:cubicBezTo>
                  <a:cubicBezTo>
                    <a:pt x="2274" y="2179"/>
                    <a:pt x="2305" y="2170"/>
                    <a:pt x="2338" y="2170"/>
                  </a:cubicBezTo>
                  <a:cubicBezTo>
                    <a:pt x="2576" y="2170"/>
                    <a:pt x="2912" y="2611"/>
                    <a:pt x="2869" y="3115"/>
                  </a:cubicBezTo>
                  <a:cubicBezTo>
                    <a:pt x="2820" y="3688"/>
                    <a:pt x="3098" y="3852"/>
                    <a:pt x="3492" y="4131"/>
                  </a:cubicBezTo>
                  <a:cubicBezTo>
                    <a:pt x="3902" y="4410"/>
                    <a:pt x="3656" y="4934"/>
                    <a:pt x="3656" y="4934"/>
                  </a:cubicBezTo>
                  <a:cubicBezTo>
                    <a:pt x="4377" y="4524"/>
                    <a:pt x="4213" y="3852"/>
                    <a:pt x="4115" y="3705"/>
                  </a:cubicBezTo>
                  <a:cubicBezTo>
                    <a:pt x="4033" y="3541"/>
                    <a:pt x="3852" y="3295"/>
                    <a:pt x="4082" y="3197"/>
                  </a:cubicBezTo>
                  <a:cubicBezTo>
                    <a:pt x="4095" y="3191"/>
                    <a:pt x="4108" y="3188"/>
                    <a:pt x="4121" y="3188"/>
                  </a:cubicBezTo>
                  <a:cubicBezTo>
                    <a:pt x="4321" y="3188"/>
                    <a:pt x="4392" y="3909"/>
                    <a:pt x="4377" y="4557"/>
                  </a:cubicBezTo>
                  <a:cubicBezTo>
                    <a:pt x="4344" y="4918"/>
                    <a:pt x="4524" y="5278"/>
                    <a:pt x="4836" y="5475"/>
                  </a:cubicBezTo>
                  <a:cubicBezTo>
                    <a:pt x="4688" y="5147"/>
                    <a:pt x="4623" y="4803"/>
                    <a:pt x="4639" y="4442"/>
                  </a:cubicBezTo>
                  <a:cubicBezTo>
                    <a:pt x="4639" y="3934"/>
                    <a:pt x="4738" y="3033"/>
                    <a:pt x="3820" y="2393"/>
                  </a:cubicBezTo>
                  <a:cubicBezTo>
                    <a:pt x="2918" y="1771"/>
                    <a:pt x="1820" y="2049"/>
                    <a:pt x="1017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950325" y="2316475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2055" y="1"/>
                  </a:moveTo>
                  <a:cubicBezTo>
                    <a:pt x="344" y="1"/>
                    <a:pt x="295" y="1081"/>
                    <a:pt x="295" y="1365"/>
                  </a:cubicBezTo>
                  <a:cubicBezTo>
                    <a:pt x="295" y="1562"/>
                    <a:pt x="180" y="1726"/>
                    <a:pt x="0" y="1791"/>
                  </a:cubicBezTo>
                  <a:cubicBezTo>
                    <a:pt x="271" y="1904"/>
                    <a:pt x="508" y="1952"/>
                    <a:pt x="716" y="1952"/>
                  </a:cubicBezTo>
                  <a:cubicBezTo>
                    <a:pt x="1476" y="1952"/>
                    <a:pt x="1843" y="1306"/>
                    <a:pt x="2049" y="791"/>
                  </a:cubicBezTo>
                  <a:cubicBezTo>
                    <a:pt x="2213" y="398"/>
                    <a:pt x="2557" y="136"/>
                    <a:pt x="2983" y="87"/>
                  </a:cubicBezTo>
                  <a:cubicBezTo>
                    <a:pt x="2630" y="27"/>
                    <a:pt x="2322" y="1"/>
                    <a:pt x="20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922050" y="2315800"/>
              <a:ext cx="36475" cy="28275"/>
            </a:xfrm>
            <a:custGeom>
              <a:avLst/>
              <a:gdLst/>
              <a:ahLst/>
              <a:cxnLst/>
              <a:rect l="l" t="t" r="r" b="b"/>
              <a:pathLst>
                <a:path w="1459" h="1131" extrusionOk="0">
                  <a:moveTo>
                    <a:pt x="483" y="1"/>
                  </a:moveTo>
                  <a:cubicBezTo>
                    <a:pt x="437" y="1"/>
                    <a:pt x="390" y="11"/>
                    <a:pt x="344" y="32"/>
                  </a:cubicBezTo>
                  <a:cubicBezTo>
                    <a:pt x="98" y="146"/>
                    <a:pt x="0" y="425"/>
                    <a:pt x="98" y="671"/>
                  </a:cubicBezTo>
                  <a:cubicBezTo>
                    <a:pt x="180" y="868"/>
                    <a:pt x="361" y="1031"/>
                    <a:pt x="574" y="1081"/>
                  </a:cubicBezTo>
                  <a:cubicBezTo>
                    <a:pt x="660" y="1114"/>
                    <a:pt x="751" y="1131"/>
                    <a:pt x="842" y="1131"/>
                  </a:cubicBezTo>
                  <a:cubicBezTo>
                    <a:pt x="977" y="1131"/>
                    <a:pt x="1112" y="1093"/>
                    <a:pt x="1229" y="1015"/>
                  </a:cubicBezTo>
                  <a:cubicBezTo>
                    <a:pt x="1377" y="884"/>
                    <a:pt x="1459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3" y="902"/>
                    <a:pt x="763" y="902"/>
                  </a:cubicBezTo>
                  <a:cubicBezTo>
                    <a:pt x="749" y="902"/>
                    <a:pt x="735" y="902"/>
                    <a:pt x="721" y="900"/>
                  </a:cubicBezTo>
                  <a:cubicBezTo>
                    <a:pt x="148" y="851"/>
                    <a:pt x="66" y="261"/>
                    <a:pt x="344" y="114"/>
                  </a:cubicBezTo>
                  <a:cubicBezTo>
                    <a:pt x="384" y="87"/>
                    <a:pt x="428" y="75"/>
                    <a:pt x="471" y="75"/>
                  </a:cubicBezTo>
                  <a:cubicBezTo>
                    <a:pt x="587" y="75"/>
                    <a:pt x="697" y="162"/>
                    <a:pt x="721" y="294"/>
                  </a:cubicBezTo>
                  <a:cubicBezTo>
                    <a:pt x="732" y="393"/>
                    <a:pt x="647" y="455"/>
                    <a:pt x="595" y="455"/>
                  </a:cubicBezTo>
                  <a:cubicBezTo>
                    <a:pt x="569" y="455"/>
                    <a:pt x="552" y="441"/>
                    <a:pt x="557" y="409"/>
                  </a:cubicBezTo>
                  <a:cubicBezTo>
                    <a:pt x="570" y="335"/>
                    <a:pt x="536" y="270"/>
                    <a:pt x="470" y="270"/>
                  </a:cubicBezTo>
                  <a:cubicBezTo>
                    <a:pt x="448" y="270"/>
                    <a:pt x="422" y="277"/>
                    <a:pt x="394" y="294"/>
                  </a:cubicBezTo>
                  <a:cubicBezTo>
                    <a:pt x="262" y="359"/>
                    <a:pt x="394" y="540"/>
                    <a:pt x="394" y="540"/>
                  </a:cubicBezTo>
                  <a:cubicBezTo>
                    <a:pt x="441" y="578"/>
                    <a:pt x="496" y="595"/>
                    <a:pt x="552" y="595"/>
                  </a:cubicBezTo>
                  <a:cubicBezTo>
                    <a:pt x="687" y="595"/>
                    <a:pt x="820" y="490"/>
                    <a:pt x="820" y="327"/>
                  </a:cubicBezTo>
                  <a:cubicBezTo>
                    <a:pt x="807" y="133"/>
                    <a:pt x="652" y="1"/>
                    <a:pt x="4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1426075" y="2496775"/>
              <a:ext cx="100000" cy="218600"/>
            </a:xfrm>
            <a:custGeom>
              <a:avLst/>
              <a:gdLst/>
              <a:ahLst/>
              <a:cxnLst/>
              <a:rect l="l" t="t" r="r" b="b"/>
              <a:pathLst>
                <a:path w="4000" h="8744" extrusionOk="0">
                  <a:moveTo>
                    <a:pt x="1942" y="1"/>
                  </a:moveTo>
                  <a:cubicBezTo>
                    <a:pt x="1781" y="1"/>
                    <a:pt x="1619" y="24"/>
                    <a:pt x="1459" y="70"/>
                  </a:cubicBezTo>
                  <a:cubicBezTo>
                    <a:pt x="689" y="267"/>
                    <a:pt x="132" y="923"/>
                    <a:pt x="82" y="1693"/>
                  </a:cubicBezTo>
                  <a:cubicBezTo>
                    <a:pt x="0" y="2496"/>
                    <a:pt x="410" y="3283"/>
                    <a:pt x="1017" y="3840"/>
                  </a:cubicBezTo>
                  <a:cubicBezTo>
                    <a:pt x="1607" y="4430"/>
                    <a:pt x="2361" y="4709"/>
                    <a:pt x="2902" y="5217"/>
                  </a:cubicBezTo>
                  <a:cubicBezTo>
                    <a:pt x="3443" y="5692"/>
                    <a:pt x="3770" y="6348"/>
                    <a:pt x="3820" y="7053"/>
                  </a:cubicBezTo>
                  <a:cubicBezTo>
                    <a:pt x="3852" y="7725"/>
                    <a:pt x="3508" y="8397"/>
                    <a:pt x="2918" y="8577"/>
                  </a:cubicBezTo>
                  <a:cubicBezTo>
                    <a:pt x="2796" y="8623"/>
                    <a:pt x="2670" y="8645"/>
                    <a:pt x="2545" y="8645"/>
                  </a:cubicBezTo>
                  <a:cubicBezTo>
                    <a:pt x="2132" y="8645"/>
                    <a:pt x="1734" y="8406"/>
                    <a:pt x="1558" y="8004"/>
                  </a:cubicBezTo>
                  <a:cubicBezTo>
                    <a:pt x="1345" y="7561"/>
                    <a:pt x="1541" y="7037"/>
                    <a:pt x="2000" y="6840"/>
                  </a:cubicBezTo>
                  <a:cubicBezTo>
                    <a:pt x="2082" y="6807"/>
                    <a:pt x="2181" y="6791"/>
                    <a:pt x="2262" y="6791"/>
                  </a:cubicBezTo>
                  <a:cubicBezTo>
                    <a:pt x="2262" y="6791"/>
                    <a:pt x="2292" y="6788"/>
                    <a:pt x="2339" y="6788"/>
                  </a:cubicBezTo>
                  <a:cubicBezTo>
                    <a:pt x="2480" y="6788"/>
                    <a:pt x="2775" y="6815"/>
                    <a:pt x="2885" y="7037"/>
                  </a:cubicBezTo>
                  <a:cubicBezTo>
                    <a:pt x="2885" y="7037"/>
                    <a:pt x="2895" y="7085"/>
                    <a:pt x="2862" y="7085"/>
                  </a:cubicBezTo>
                  <a:cubicBezTo>
                    <a:pt x="2852" y="7085"/>
                    <a:pt x="2839" y="7081"/>
                    <a:pt x="2820" y="7069"/>
                  </a:cubicBezTo>
                  <a:cubicBezTo>
                    <a:pt x="2758" y="7035"/>
                    <a:pt x="2688" y="7018"/>
                    <a:pt x="2617" y="7018"/>
                  </a:cubicBezTo>
                  <a:cubicBezTo>
                    <a:pt x="2517" y="7018"/>
                    <a:pt x="2414" y="7052"/>
                    <a:pt x="2328" y="7119"/>
                  </a:cubicBezTo>
                  <a:cubicBezTo>
                    <a:pt x="2082" y="7364"/>
                    <a:pt x="2131" y="7774"/>
                    <a:pt x="2443" y="7938"/>
                  </a:cubicBezTo>
                  <a:cubicBezTo>
                    <a:pt x="2524" y="7976"/>
                    <a:pt x="2610" y="7994"/>
                    <a:pt x="2692" y="7994"/>
                  </a:cubicBezTo>
                  <a:cubicBezTo>
                    <a:pt x="3007" y="7994"/>
                    <a:pt x="3281" y="7727"/>
                    <a:pt x="3164" y="7233"/>
                  </a:cubicBezTo>
                  <a:cubicBezTo>
                    <a:pt x="3062" y="6914"/>
                    <a:pt x="2755" y="6698"/>
                    <a:pt x="2425" y="6698"/>
                  </a:cubicBezTo>
                  <a:cubicBezTo>
                    <a:pt x="2382" y="6698"/>
                    <a:pt x="2339" y="6701"/>
                    <a:pt x="2295" y="6709"/>
                  </a:cubicBezTo>
                  <a:cubicBezTo>
                    <a:pt x="2181" y="6709"/>
                    <a:pt x="2066" y="6742"/>
                    <a:pt x="1967" y="6791"/>
                  </a:cubicBezTo>
                  <a:cubicBezTo>
                    <a:pt x="1492" y="7004"/>
                    <a:pt x="1295" y="7561"/>
                    <a:pt x="1476" y="8036"/>
                  </a:cubicBezTo>
                  <a:cubicBezTo>
                    <a:pt x="1617" y="8460"/>
                    <a:pt x="2070" y="8743"/>
                    <a:pt x="2560" y="8743"/>
                  </a:cubicBezTo>
                  <a:cubicBezTo>
                    <a:pt x="2695" y="8743"/>
                    <a:pt x="2833" y="8722"/>
                    <a:pt x="2967" y="8676"/>
                  </a:cubicBezTo>
                  <a:cubicBezTo>
                    <a:pt x="3623" y="8495"/>
                    <a:pt x="4000" y="7758"/>
                    <a:pt x="3984" y="7053"/>
                  </a:cubicBezTo>
                  <a:cubicBezTo>
                    <a:pt x="3934" y="6299"/>
                    <a:pt x="3590" y="5594"/>
                    <a:pt x="3016" y="5086"/>
                  </a:cubicBezTo>
                  <a:cubicBezTo>
                    <a:pt x="2443" y="4545"/>
                    <a:pt x="1689" y="4266"/>
                    <a:pt x="1131" y="3709"/>
                  </a:cubicBezTo>
                  <a:cubicBezTo>
                    <a:pt x="558" y="3185"/>
                    <a:pt x="181" y="2431"/>
                    <a:pt x="246" y="1709"/>
                  </a:cubicBezTo>
                  <a:cubicBezTo>
                    <a:pt x="279" y="1250"/>
                    <a:pt x="492" y="841"/>
                    <a:pt x="836" y="546"/>
                  </a:cubicBezTo>
                  <a:cubicBezTo>
                    <a:pt x="1000" y="431"/>
                    <a:pt x="1164" y="333"/>
                    <a:pt x="1361" y="283"/>
                  </a:cubicBezTo>
                  <a:cubicBezTo>
                    <a:pt x="1517" y="240"/>
                    <a:pt x="1677" y="220"/>
                    <a:pt x="1835" y="220"/>
                  </a:cubicBezTo>
                  <a:cubicBezTo>
                    <a:pt x="1976" y="220"/>
                    <a:pt x="2115" y="236"/>
                    <a:pt x="2246" y="267"/>
                  </a:cubicBezTo>
                  <a:cubicBezTo>
                    <a:pt x="3262" y="546"/>
                    <a:pt x="3590" y="1906"/>
                    <a:pt x="2918" y="2562"/>
                  </a:cubicBezTo>
                  <a:cubicBezTo>
                    <a:pt x="2771" y="2709"/>
                    <a:pt x="2607" y="2791"/>
                    <a:pt x="2410" y="2840"/>
                  </a:cubicBezTo>
                  <a:cubicBezTo>
                    <a:pt x="2351" y="2849"/>
                    <a:pt x="2294" y="2853"/>
                    <a:pt x="2241" y="2853"/>
                  </a:cubicBezTo>
                  <a:cubicBezTo>
                    <a:pt x="1773" y="2853"/>
                    <a:pt x="1515" y="2556"/>
                    <a:pt x="1574" y="2365"/>
                  </a:cubicBezTo>
                  <a:cubicBezTo>
                    <a:pt x="1574" y="2365"/>
                    <a:pt x="1574" y="2332"/>
                    <a:pt x="1640" y="2332"/>
                  </a:cubicBezTo>
                  <a:cubicBezTo>
                    <a:pt x="1648" y="2332"/>
                    <a:pt x="1666" y="2333"/>
                    <a:pt x="1693" y="2333"/>
                  </a:cubicBezTo>
                  <a:cubicBezTo>
                    <a:pt x="1824" y="2333"/>
                    <a:pt x="2142" y="2310"/>
                    <a:pt x="2279" y="2037"/>
                  </a:cubicBezTo>
                  <a:cubicBezTo>
                    <a:pt x="2397" y="1669"/>
                    <a:pt x="2114" y="1332"/>
                    <a:pt x="1778" y="1332"/>
                  </a:cubicBezTo>
                  <a:cubicBezTo>
                    <a:pt x="1695" y="1332"/>
                    <a:pt x="1609" y="1353"/>
                    <a:pt x="1525" y="1398"/>
                  </a:cubicBezTo>
                  <a:cubicBezTo>
                    <a:pt x="902" y="1775"/>
                    <a:pt x="1050" y="2709"/>
                    <a:pt x="1754" y="2890"/>
                  </a:cubicBezTo>
                  <a:cubicBezTo>
                    <a:pt x="1928" y="2969"/>
                    <a:pt x="2112" y="3007"/>
                    <a:pt x="2294" y="3007"/>
                  </a:cubicBezTo>
                  <a:cubicBezTo>
                    <a:pt x="2749" y="3007"/>
                    <a:pt x="3192" y="2770"/>
                    <a:pt x="3426" y="2349"/>
                  </a:cubicBezTo>
                  <a:cubicBezTo>
                    <a:pt x="3689" y="1808"/>
                    <a:pt x="3639" y="1168"/>
                    <a:pt x="3295" y="660"/>
                  </a:cubicBezTo>
                  <a:cubicBezTo>
                    <a:pt x="2958" y="235"/>
                    <a:pt x="2458" y="1"/>
                    <a:pt x="19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1480975" y="2579650"/>
              <a:ext cx="43000" cy="60275"/>
            </a:xfrm>
            <a:custGeom>
              <a:avLst/>
              <a:gdLst/>
              <a:ahLst/>
              <a:cxnLst/>
              <a:rect l="l" t="t" r="r" b="b"/>
              <a:pathLst>
                <a:path w="1720" h="2411" extrusionOk="0">
                  <a:moveTo>
                    <a:pt x="214" y="1"/>
                  </a:moveTo>
                  <a:lnTo>
                    <a:pt x="214" y="1"/>
                  </a:lnTo>
                  <a:cubicBezTo>
                    <a:pt x="214" y="1"/>
                    <a:pt x="247" y="99"/>
                    <a:pt x="116" y="476"/>
                  </a:cubicBezTo>
                  <a:cubicBezTo>
                    <a:pt x="1" y="869"/>
                    <a:pt x="329" y="1132"/>
                    <a:pt x="968" y="1410"/>
                  </a:cubicBezTo>
                  <a:cubicBezTo>
                    <a:pt x="1345" y="1607"/>
                    <a:pt x="1607" y="1984"/>
                    <a:pt x="1673" y="2410"/>
                  </a:cubicBezTo>
                  <a:cubicBezTo>
                    <a:pt x="1719" y="521"/>
                    <a:pt x="976" y="343"/>
                    <a:pt x="727" y="343"/>
                  </a:cubicBezTo>
                  <a:cubicBezTo>
                    <a:pt x="713" y="343"/>
                    <a:pt x="700" y="344"/>
                    <a:pt x="689" y="345"/>
                  </a:cubicBezTo>
                  <a:cubicBezTo>
                    <a:pt x="493" y="345"/>
                    <a:pt x="394" y="263"/>
                    <a:pt x="362" y="165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1346975" y="240140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1"/>
                  </a:moveTo>
                  <a:lnTo>
                    <a:pt x="1148" y="1"/>
                  </a:lnTo>
                  <a:cubicBezTo>
                    <a:pt x="1247" y="132"/>
                    <a:pt x="1230" y="312"/>
                    <a:pt x="1116" y="410"/>
                  </a:cubicBezTo>
                  <a:cubicBezTo>
                    <a:pt x="902" y="607"/>
                    <a:pt x="362" y="1230"/>
                    <a:pt x="755" y="1853"/>
                  </a:cubicBezTo>
                  <a:cubicBezTo>
                    <a:pt x="1197" y="2541"/>
                    <a:pt x="1788" y="2312"/>
                    <a:pt x="1984" y="2902"/>
                  </a:cubicBezTo>
                  <a:cubicBezTo>
                    <a:pt x="1984" y="2902"/>
                    <a:pt x="2066" y="3180"/>
                    <a:pt x="1870" y="3295"/>
                  </a:cubicBezTo>
                  <a:cubicBezTo>
                    <a:pt x="1840" y="3311"/>
                    <a:pt x="1811" y="3319"/>
                    <a:pt x="1783" y="3319"/>
                  </a:cubicBezTo>
                  <a:cubicBezTo>
                    <a:pt x="1644" y="3319"/>
                    <a:pt x="1542" y="3134"/>
                    <a:pt x="1542" y="2984"/>
                  </a:cubicBezTo>
                  <a:cubicBezTo>
                    <a:pt x="1476" y="2672"/>
                    <a:pt x="1230" y="2443"/>
                    <a:pt x="935" y="2394"/>
                  </a:cubicBezTo>
                  <a:cubicBezTo>
                    <a:pt x="542" y="2345"/>
                    <a:pt x="493" y="2230"/>
                    <a:pt x="493" y="2230"/>
                  </a:cubicBezTo>
                  <a:lnTo>
                    <a:pt x="493" y="2230"/>
                  </a:lnTo>
                  <a:cubicBezTo>
                    <a:pt x="542" y="2377"/>
                    <a:pt x="558" y="2525"/>
                    <a:pt x="525" y="2672"/>
                  </a:cubicBezTo>
                  <a:cubicBezTo>
                    <a:pt x="460" y="2803"/>
                    <a:pt x="165" y="3312"/>
                    <a:pt x="722" y="3689"/>
                  </a:cubicBezTo>
                  <a:cubicBezTo>
                    <a:pt x="1296" y="4066"/>
                    <a:pt x="1591" y="3869"/>
                    <a:pt x="1689" y="4508"/>
                  </a:cubicBezTo>
                  <a:cubicBezTo>
                    <a:pt x="1788" y="5147"/>
                    <a:pt x="1837" y="5918"/>
                    <a:pt x="2181" y="6262"/>
                  </a:cubicBezTo>
                  <a:cubicBezTo>
                    <a:pt x="2066" y="6180"/>
                    <a:pt x="1984" y="6082"/>
                    <a:pt x="1919" y="5967"/>
                  </a:cubicBezTo>
                  <a:cubicBezTo>
                    <a:pt x="1767" y="5632"/>
                    <a:pt x="1445" y="5439"/>
                    <a:pt x="1098" y="5439"/>
                  </a:cubicBezTo>
                  <a:cubicBezTo>
                    <a:pt x="1072" y="5439"/>
                    <a:pt x="1044" y="5440"/>
                    <a:pt x="1017" y="5442"/>
                  </a:cubicBezTo>
                  <a:cubicBezTo>
                    <a:pt x="995" y="5443"/>
                    <a:pt x="973" y="5443"/>
                    <a:pt x="951" y="5443"/>
                  </a:cubicBezTo>
                  <a:cubicBezTo>
                    <a:pt x="438" y="5443"/>
                    <a:pt x="376" y="5258"/>
                    <a:pt x="329" y="5147"/>
                  </a:cubicBezTo>
                  <a:lnTo>
                    <a:pt x="329" y="5147"/>
                  </a:lnTo>
                  <a:cubicBezTo>
                    <a:pt x="329" y="5147"/>
                    <a:pt x="1" y="6131"/>
                    <a:pt x="935" y="6623"/>
                  </a:cubicBezTo>
                  <a:cubicBezTo>
                    <a:pt x="1870" y="7114"/>
                    <a:pt x="1804" y="6754"/>
                    <a:pt x="3083" y="7803"/>
                  </a:cubicBezTo>
                  <a:cubicBezTo>
                    <a:pt x="4132" y="8672"/>
                    <a:pt x="4345" y="8704"/>
                    <a:pt x="4345" y="8704"/>
                  </a:cubicBezTo>
                  <a:cubicBezTo>
                    <a:pt x="4317" y="8700"/>
                    <a:pt x="4290" y="8698"/>
                    <a:pt x="4263" y="8698"/>
                  </a:cubicBezTo>
                  <a:cubicBezTo>
                    <a:pt x="4082" y="8698"/>
                    <a:pt x="3920" y="8791"/>
                    <a:pt x="3820" y="8934"/>
                  </a:cubicBezTo>
                  <a:cubicBezTo>
                    <a:pt x="3623" y="9229"/>
                    <a:pt x="3722" y="9655"/>
                    <a:pt x="4050" y="9803"/>
                  </a:cubicBezTo>
                  <a:cubicBezTo>
                    <a:pt x="4050" y="9803"/>
                    <a:pt x="3935" y="9606"/>
                    <a:pt x="4132" y="9589"/>
                  </a:cubicBezTo>
                  <a:cubicBezTo>
                    <a:pt x="4144" y="9587"/>
                    <a:pt x="4156" y="9587"/>
                    <a:pt x="4168" y="9587"/>
                  </a:cubicBezTo>
                  <a:cubicBezTo>
                    <a:pt x="4288" y="9587"/>
                    <a:pt x="4428" y="9670"/>
                    <a:pt x="4581" y="9670"/>
                  </a:cubicBezTo>
                  <a:cubicBezTo>
                    <a:pt x="4673" y="9670"/>
                    <a:pt x="4770" y="9639"/>
                    <a:pt x="4869" y="9540"/>
                  </a:cubicBezTo>
                  <a:cubicBezTo>
                    <a:pt x="4996" y="9427"/>
                    <a:pt x="5196" y="9329"/>
                    <a:pt x="5426" y="9329"/>
                  </a:cubicBezTo>
                  <a:cubicBezTo>
                    <a:pt x="5730" y="9329"/>
                    <a:pt x="6086" y="9500"/>
                    <a:pt x="6394" y="10032"/>
                  </a:cubicBezTo>
                  <a:cubicBezTo>
                    <a:pt x="6394" y="10032"/>
                    <a:pt x="6164" y="9229"/>
                    <a:pt x="4836" y="8704"/>
                  </a:cubicBezTo>
                  <a:cubicBezTo>
                    <a:pt x="3132" y="7983"/>
                    <a:pt x="2050" y="6278"/>
                    <a:pt x="2132" y="4426"/>
                  </a:cubicBezTo>
                  <a:cubicBezTo>
                    <a:pt x="2230" y="2197"/>
                    <a:pt x="3509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1393300" y="2337975"/>
              <a:ext cx="72950" cy="268750"/>
            </a:xfrm>
            <a:custGeom>
              <a:avLst/>
              <a:gdLst/>
              <a:ahLst/>
              <a:cxnLst/>
              <a:rect l="l" t="t" r="r" b="b"/>
              <a:pathLst>
                <a:path w="2918" h="10750" extrusionOk="0">
                  <a:moveTo>
                    <a:pt x="1310" y="1"/>
                  </a:moveTo>
                  <a:cubicBezTo>
                    <a:pt x="726" y="1"/>
                    <a:pt x="172" y="381"/>
                    <a:pt x="99" y="915"/>
                  </a:cubicBezTo>
                  <a:cubicBezTo>
                    <a:pt x="0" y="1456"/>
                    <a:pt x="426" y="1964"/>
                    <a:pt x="984" y="1964"/>
                  </a:cubicBezTo>
                  <a:cubicBezTo>
                    <a:pt x="991" y="1964"/>
                    <a:pt x="998" y="1964"/>
                    <a:pt x="1006" y="1964"/>
                  </a:cubicBezTo>
                  <a:cubicBezTo>
                    <a:pt x="1565" y="1964"/>
                    <a:pt x="1850" y="1354"/>
                    <a:pt x="1639" y="1079"/>
                  </a:cubicBezTo>
                  <a:cubicBezTo>
                    <a:pt x="1563" y="961"/>
                    <a:pt x="1445" y="908"/>
                    <a:pt x="1328" y="908"/>
                  </a:cubicBezTo>
                  <a:cubicBezTo>
                    <a:pt x="1121" y="908"/>
                    <a:pt x="913" y="1073"/>
                    <a:pt x="934" y="1325"/>
                  </a:cubicBezTo>
                  <a:cubicBezTo>
                    <a:pt x="951" y="1636"/>
                    <a:pt x="1295" y="1620"/>
                    <a:pt x="1344" y="1652"/>
                  </a:cubicBezTo>
                  <a:cubicBezTo>
                    <a:pt x="1377" y="1702"/>
                    <a:pt x="1344" y="1751"/>
                    <a:pt x="1344" y="1751"/>
                  </a:cubicBezTo>
                  <a:cubicBezTo>
                    <a:pt x="1295" y="1816"/>
                    <a:pt x="1230" y="1866"/>
                    <a:pt x="1164" y="1898"/>
                  </a:cubicBezTo>
                  <a:cubicBezTo>
                    <a:pt x="1148" y="1915"/>
                    <a:pt x="1115" y="1915"/>
                    <a:pt x="1098" y="1915"/>
                  </a:cubicBezTo>
                  <a:cubicBezTo>
                    <a:pt x="1065" y="1919"/>
                    <a:pt x="1031" y="1920"/>
                    <a:pt x="999" y="1920"/>
                  </a:cubicBezTo>
                  <a:cubicBezTo>
                    <a:pt x="473" y="1920"/>
                    <a:pt x="72" y="1439"/>
                    <a:pt x="180" y="915"/>
                  </a:cubicBezTo>
                  <a:cubicBezTo>
                    <a:pt x="252" y="443"/>
                    <a:pt x="747" y="119"/>
                    <a:pt x="1265" y="119"/>
                  </a:cubicBezTo>
                  <a:cubicBezTo>
                    <a:pt x="1574" y="119"/>
                    <a:pt x="1892" y="235"/>
                    <a:pt x="2131" y="505"/>
                  </a:cubicBezTo>
                  <a:cubicBezTo>
                    <a:pt x="2754" y="1243"/>
                    <a:pt x="2606" y="2423"/>
                    <a:pt x="2246" y="3439"/>
                  </a:cubicBezTo>
                  <a:cubicBezTo>
                    <a:pt x="1426" y="5455"/>
                    <a:pt x="541" y="7504"/>
                    <a:pt x="1148" y="8979"/>
                  </a:cubicBezTo>
                  <a:cubicBezTo>
                    <a:pt x="1426" y="9733"/>
                    <a:pt x="1967" y="10356"/>
                    <a:pt x="2672" y="10750"/>
                  </a:cubicBezTo>
                  <a:cubicBezTo>
                    <a:pt x="2000" y="10323"/>
                    <a:pt x="1492" y="9701"/>
                    <a:pt x="1230" y="8947"/>
                  </a:cubicBezTo>
                  <a:cubicBezTo>
                    <a:pt x="672" y="7504"/>
                    <a:pt x="1557" y="5554"/>
                    <a:pt x="2393" y="3505"/>
                  </a:cubicBezTo>
                  <a:cubicBezTo>
                    <a:pt x="2770" y="2472"/>
                    <a:pt x="2918" y="1226"/>
                    <a:pt x="2246" y="407"/>
                  </a:cubicBezTo>
                  <a:cubicBezTo>
                    <a:pt x="1979" y="122"/>
                    <a:pt x="1640" y="1"/>
                    <a:pt x="13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1478525" y="2416575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509" y="0"/>
                  </a:moveTo>
                  <a:cubicBezTo>
                    <a:pt x="509" y="0"/>
                    <a:pt x="279" y="66"/>
                    <a:pt x="148" y="672"/>
                  </a:cubicBezTo>
                  <a:cubicBezTo>
                    <a:pt x="1" y="1262"/>
                    <a:pt x="279" y="1492"/>
                    <a:pt x="1066" y="1852"/>
                  </a:cubicBezTo>
                  <a:cubicBezTo>
                    <a:pt x="1836" y="2213"/>
                    <a:pt x="1886" y="3508"/>
                    <a:pt x="1886" y="3508"/>
                  </a:cubicBezTo>
                  <a:lnTo>
                    <a:pt x="1902" y="3737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8" y="1852"/>
                  </a:cubicBezTo>
                  <a:cubicBezTo>
                    <a:pt x="3525" y="1492"/>
                    <a:pt x="3787" y="1262"/>
                    <a:pt x="3656" y="672"/>
                  </a:cubicBezTo>
                  <a:cubicBezTo>
                    <a:pt x="3508" y="66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2" y="255"/>
                    <a:pt x="3125" y="255"/>
                  </a:cubicBezTo>
                  <a:cubicBezTo>
                    <a:pt x="3107" y="255"/>
                    <a:pt x="3088" y="252"/>
                    <a:pt x="3066" y="246"/>
                  </a:cubicBezTo>
                  <a:cubicBezTo>
                    <a:pt x="2961" y="223"/>
                    <a:pt x="2826" y="171"/>
                    <a:pt x="2698" y="171"/>
                  </a:cubicBezTo>
                  <a:cubicBezTo>
                    <a:pt x="2544" y="171"/>
                    <a:pt x="2400" y="246"/>
                    <a:pt x="2328" y="541"/>
                  </a:cubicBezTo>
                  <a:cubicBezTo>
                    <a:pt x="2200" y="1067"/>
                    <a:pt x="2150" y="1640"/>
                    <a:pt x="1936" y="1640"/>
                  </a:cubicBezTo>
                  <a:cubicBezTo>
                    <a:pt x="1930" y="1640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0"/>
                    <a:pt x="1851" y="1640"/>
                  </a:cubicBezTo>
                  <a:cubicBezTo>
                    <a:pt x="1637" y="1640"/>
                    <a:pt x="1587" y="1067"/>
                    <a:pt x="1459" y="541"/>
                  </a:cubicBezTo>
                  <a:cubicBezTo>
                    <a:pt x="1397" y="246"/>
                    <a:pt x="1252" y="171"/>
                    <a:pt x="1095" y="171"/>
                  </a:cubicBezTo>
                  <a:cubicBezTo>
                    <a:pt x="965" y="171"/>
                    <a:pt x="826" y="223"/>
                    <a:pt x="722" y="246"/>
                  </a:cubicBezTo>
                  <a:cubicBezTo>
                    <a:pt x="700" y="252"/>
                    <a:pt x="680" y="255"/>
                    <a:pt x="663" y="255"/>
                  </a:cubicBezTo>
                  <a:cubicBezTo>
                    <a:pt x="495" y="255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1508850" y="2351825"/>
              <a:ext cx="34025" cy="84425"/>
            </a:xfrm>
            <a:custGeom>
              <a:avLst/>
              <a:gdLst/>
              <a:ahLst/>
              <a:cxnLst/>
              <a:rect l="l" t="t" r="r" b="b"/>
              <a:pathLst>
                <a:path w="1361" h="3377" extrusionOk="0">
                  <a:moveTo>
                    <a:pt x="689" y="0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1" y="1754"/>
                    <a:pt x="296" y="2164"/>
                  </a:cubicBezTo>
                  <a:cubicBezTo>
                    <a:pt x="492" y="2426"/>
                    <a:pt x="607" y="2721"/>
                    <a:pt x="640" y="3049"/>
                  </a:cubicBezTo>
                  <a:cubicBezTo>
                    <a:pt x="656" y="3131"/>
                    <a:pt x="673" y="3377"/>
                    <a:pt x="673" y="3377"/>
                  </a:cubicBezTo>
                  <a:cubicBezTo>
                    <a:pt x="689" y="3377"/>
                    <a:pt x="705" y="3131"/>
                    <a:pt x="705" y="3049"/>
                  </a:cubicBezTo>
                  <a:cubicBezTo>
                    <a:pt x="755" y="2721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5" y="607"/>
                    <a:pt x="722" y="328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1456000" y="23280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1"/>
                  </a:moveTo>
                  <a:cubicBezTo>
                    <a:pt x="2426" y="1115"/>
                    <a:pt x="967" y="1295"/>
                    <a:pt x="443" y="2918"/>
                  </a:cubicBezTo>
                  <a:cubicBezTo>
                    <a:pt x="0" y="4295"/>
                    <a:pt x="279" y="5229"/>
                    <a:pt x="1574" y="6147"/>
                  </a:cubicBezTo>
                  <a:cubicBezTo>
                    <a:pt x="2721" y="6934"/>
                    <a:pt x="2770" y="7999"/>
                    <a:pt x="2770" y="8163"/>
                  </a:cubicBezTo>
                  <a:cubicBezTo>
                    <a:pt x="2787" y="7655"/>
                    <a:pt x="2623" y="7163"/>
                    <a:pt x="2344" y="6754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85" y="5410"/>
                    <a:pt x="738" y="5197"/>
                    <a:pt x="656" y="4983"/>
                  </a:cubicBezTo>
                  <a:cubicBezTo>
                    <a:pt x="328" y="4147"/>
                    <a:pt x="984" y="3279"/>
                    <a:pt x="1311" y="2902"/>
                  </a:cubicBezTo>
                  <a:cubicBezTo>
                    <a:pt x="1721" y="2443"/>
                    <a:pt x="2442" y="1967"/>
                    <a:pt x="2573" y="1082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1380825" y="2092125"/>
              <a:ext cx="60850" cy="136775"/>
            </a:xfrm>
            <a:custGeom>
              <a:avLst/>
              <a:gdLst/>
              <a:ahLst/>
              <a:cxnLst/>
              <a:rect l="l" t="t" r="r" b="b"/>
              <a:pathLst>
                <a:path w="2434" h="5471" extrusionOk="0">
                  <a:moveTo>
                    <a:pt x="1008" y="1"/>
                  </a:moveTo>
                  <a:cubicBezTo>
                    <a:pt x="659" y="1"/>
                    <a:pt x="0" y="565"/>
                    <a:pt x="302" y="2438"/>
                  </a:cubicBezTo>
                  <a:cubicBezTo>
                    <a:pt x="614" y="4455"/>
                    <a:pt x="2171" y="5422"/>
                    <a:pt x="2433" y="5471"/>
                  </a:cubicBezTo>
                  <a:cubicBezTo>
                    <a:pt x="2433" y="5471"/>
                    <a:pt x="925" y="4471"/>
                    <a:pt x="794" y="2815"/>
                  </a:cubicBezTo>
                  <a:cubicBezTo>
                    <a:pt x="663" y="1144"/>
                    <a:pt x="1171" y="1094"/>
                    <a:pt x="1319" y="734"/>
                  </a:cubicBezTo>
                  <a:cubicBezTo>
                    <a:pt x="1483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1353950" y="2054825"/>
              <a:ext cx="131975" cy="177350"/>
            </a:xfrm>
            <a:custGeom>
              <a:avLst/>
              <a:gdLst/>
              <a:ahLst/>
              <a:cxnLst/>
              <a:rect l="l" t="t" r="r" b="b"/>
              <a:pathLst>
                <a:path w="5279" h="7094" extrusionOk="0">
                  <a:moveTo>
                    <a:pt x="3600" y="0"/>
                  </a:moveTo>
                  <a:cubicBezTo>
                    <a:pt x="3385" y="0"/>
                    <a:pt x="3186" y="27"/>
                    <a:pt x="3017" y="62"/>
                  </a:cubicBezTo>
                  <a:cubicBezTo>
                    <a:pt x="2590" y="128"/>
                    <a:pt x="2181" y="292"/>
                    <a:pt x="1820" y="554"/>
                  </a:cubicBezTo>
                  <a:cubicBezTo>
                    <a:pt x="1" y="1898"/>
                    <a:pt x="328" y="4291"/>
                    <a:pt x="869" y="5438"/>
                  </a:cubicBezTo>
                  <a:cubicBezTo>
                    <a:pt x="1164" y="6110"/>
                    <a:pt x="1656" y="6684"/>
                    <a:pt x="2263" y="7094"/>
                  </a:cubicBezTo>
                  <a:cubicBezTo>
                    <a:pt x="1673" y="6668"/>
                    <a:pt x="1214" y="6078"/>
                    <a:pt x="951" y="5389"/>
                  </a:cubicBezTo>
                  <a:cubicBezTo>
                    <a:pt x="443" y="4242"/>
                    <a:pt x="197" y="1947"/>
                    <a:pt x="1918" y="685"/>
                  </a:cubicBezTo>
                  <a:cubicBezTo>
                    <a:pt x="2341" y="370"/>
                    <a:pt x="2893" y="178"/>
                    <a:pt x="3405" y="178"/>
                  </a:cubicBezTo>
                  <a:cubicBezTo>
                    <a:pt x="3825" y="178"/>
                    <a:pt x="4218" y="307"/>
                    <a:pt x="4492" y="603"/>
                  </a:cubicBezTo>
                  <a:cubicBezTo>
                    <a:pt x="5138" y="1233"/>
                    <a:pt x="4670" y="2292"/>
                    <a:pt x="3967" y="2292"/>
                  </a:cubicBezTo>
                  <a:cubicBezTo>
                    <a:pt x="3956" y="2292"/>
                    <a:pt x="3945" y="2292"/>
                    <a:pt x="3935" y="2291"/>
                  </a:cubicBezTo>
                  <a:cubicBezTo>
                    <a:pt x="3905" y="2295"/>
                    <a:pt x="3875" y="2296"/>
                    <a:pt x="3845" y="2296"/>
                  </a:cubicBezTo>
                  <a:cubicBezTo>
                    <a:pt x="3584" y="2296"/>
                    <a:pt x="3344" y="2168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01" y="1556"/>
                    <a:pt x="3488" y="1762"/>
                    <a:pt x="3712" y="1762"/>
                  </a:cubicBezTo>
                  <a:cubicBezTo>
                    <a:pt x="3742" y="1762"/>
                    <a:pt x="3773" y="1758"/>
                    <a:pt x="3803" y="1750"/>
                  </a:cubicBezTo>
                  <a:cubicBezTo>
                    <a:pt x="4213" y="1701"/>
                    <a:pt x="4312" y="1144"/>
                    <a:pt x="3951" y="947"/>
                  </a:cubicBezTo>
                  <a:cubicBezTo>
                    <a:pt x="3857" y="900"/>
                    <a:pt x="3759" y="879"/>
                    <a:pt x="3663" y="879"/>
                  </a:cubicBezTo>
                  <a:cubicBezTo>
                    <a:pt x="3354" y="879"/>
                    <a:pt x="3067" y="1102"/>
                    <a:pt x="3017" y="1439"/>
                  </a:cubicBezTo>
                  <a:cubicBezTo>
                    <a:pt x="2967" y="1767"/>
                    <a:pt x="3131" y="2095"/>
                    <a:pt x="3426" y="2259"/>
                  </a:cubicBezTo>
                  <a:lnTo>
                    <a:pt x="3443" y="2275"/>
                  </a:lnTo>
                  <a:lnTo>
                    <a:pt x="3459" y="2275"/>
                  </a:lnTo>
                  <a:cubicBezTo>
                    <a:pt x="3558" y="2324"/>
                    <a:pt x="3656" y="2357"/>
                    <a:pt x="3754" y="2390"/>
                  </a:cubicBezTo>
                  <a:cubicBezTo>
                    <a:pt x="3850" y="2411"/>
                    <a:pt x="3944" y="2422"/>
                    <a:pt x="4037" y="2422"/>
                  </a:cubicBezTo>
                  <a:cubicBezTo>
                    <a:pt x="4647" y="2422"/>
                    <a:pt x="5173" y="1982"/>
                    <a:pt x="5229" y="1455"/>
                  </a:cubicBezTo>
                  <a:cubicBezTo>
                    <a:pt x="5279" y="1062"/>
                    <a:pt x="5115" y="652"/>
                    <a:pt x="4803" y="374"/>
                  </a:cubicBezTo>
                  <a:cubicBezTo>
                    <a:pt x="4423" y="88"/>
                    <a:pt x="3988" y="0"/>
                    <a:pt x="36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1434675" y="2008325"/>
              <a:ext cx="182375" cy="128375"/>
            </a:xfrm>
            <a:custGeom>
              <a:avLst/>
              <a:gdLst/>
              <a:ahLst/>
              <a:cxnLst/>
              <a:rect l="l" t="t" r="r" b="b"/>
              <a:pathLst>
                <a:path w="7295" h="5135" extrusionOk="0">
                  <a:moveTo>
                    <a:pt x="1741" y="0"/>
                  </a:moveTo>
                  <a:cubicBezTo>
                    <a:pt x="1344" y="0"/>
                    <a:pt x="955" y="172"/>
                    <a:pt x="689" y="496"/>
                  </a:cubicBezTo>
                  <a:cubicBezTo>
                    <a:pt x="604" y="628"/>
                    <a:pt x="454" y="701"/>
                    <a:pt x="304" y="701"/>
                  </a:cubicBezTo>
                  <a:cubicBezTo>
                    <a:pt x="194" y="701"/>
                    <a:pt x="84" y="661"/>
                    <a:pt x="1" y="578"/>
                  </a:cubicBezTo>
                  <a:lnTo>
                    <a:pt x="1" y="578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40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78"/>
                  </a:cubicBezTo>
                  <a:lnTo>
                    <a:pt x="7295" y="578"/>
                  </a:lnTo>
                  <a:cubicBezTo>
                    <a:pt x="7211" y="661"/>
                    <a:pt x="7102" y="701"/>
                    <a:pt x="6991" y="701"/>
                  </a:cubicBezTo>
                  <a:cubicBezTo>
                    <a:pt x="6842" y="701"/>
                    <a:pt x="6691" y="628"/>
                    <a:pt x="6606" y="496"/>
                  </a:cubicBezTo>
                  <a:cubicBezTo>
                    <a:pt x="6341" y="172"/>
                    <a:pt x="5951" y="0"/>
                    <a:pt x="5555" y="0"/>
                  </a:cubicBezTo>
                  <a:cubicBezTo>
                    <a:pt x="5290" y="0"/>
                    <a:pt x="5023" y="76"/>
                    <a:pt x="4787" y="234"/>
                  </a:cubicBezTo>
                  <a:cubicBezTo>
                    <a:pt x="4213" y="644"/>
                    <a:pt x="3836" y="1447"/>
                    <a:pt x="3656" y="2660"/>
                  </a:cubicBezTo>
                  <a:cubicBezTo>
                    <a:pt x="3459" y="1447"/>
                    <a:pt x="3082" y="627"/>
                    <a:pt x="2509" y="234"/>
                  </a:cubicBezTo>
                  <a:cubicBezTo>
                    <a:pt x="2273" y="76"/>
                    <a:pt x="2005" y="0"/>
                    <a:pt x="17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1492450" y="193670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65"/>
                    <a:pt x="1148" y="312"/>
                    <a:pt x="1017" y="427"/>
                  </a:cubicBezTo>
                  <a:cubicBezTo>
                    <a:pt x="575" y="853"/>
                    <a:pt x="1" y="1722"/>
                    <a:pt x="738" y="2919"/>
                  </a:cubicBezTo>
                  <a:cubicBezTo>
                    <a:pt x="1017" y="3394"/>
                    <a:pt x="1230" y="3902"/>
                    <a:pt x="1345" y="4443"/>
                  </a:cubicBezTo>
                  <a:cubicBezTo>
                    <a:pt x="1460" y="3902"/>
                    <a:pt x="1656" y="3394"/>
                    <a:pt x="1951" y="2919"/>
                  </a:cubicBezTo>
                  <a:cubicBezTo>
                    <a:pt x="2673" y="1722"/>
                    <a:pt x="2115" y="870"/>
                    <a:pt x="1673" y="427"/>
                  </a:cubicBezTo>
                  <a:cubicBezTo>
                    <a:pt x="1542" y="312"/>
                    <a:pt x="1427" y="165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449425" y="183215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cubicBezTo>
                    <a:pt x="1901" y="6704"/>
                    <a:pt x="1901" y="6706"/>
                    <a:pt x="1902" y="6707"/>
                  </a:cubicBezTo>
                  <a:cubicBezTo>
                    <a:pt x="1902" y="6706"/>
                    <a:pt x="1901" y="6704"/>
                    <a:pt x="1900" y="6703"/>
                  </a:cubicBezTo>
                  <a:close/>
                  <a:moveTo>
                    <a:pt x="1593" y="0"/>
                  </a:moveTo>
                  <a:cubicBezTo>
                    <a:pt x="1195" y="0"/>
                    <a:pt x="805" y="155"/>
                    <a:pt x="574" y="446"/>
                  </a:cubicBezTo>
                  <a:cubicBezTo>
                    <a:pt x="1" y="1101"/>
                    <a:pt x="476" y="2068"/>
                    <a:pt x="1132" y="2101"/>
                  </a:cubicBezTo>
                  <a:cubicBezTo>
                    <a:pt x="1150" y="2102"/>
                    <a:pt x="1169" y="2103"/>
                    <a:pt x="1187" y="2103"/>
                  </a:cubicBezTo>
                  <a:cubicBezTo>
                    <a:pt x="1785" y="2103"/>
                    <a:pt x="2013" y="1584"/>
                    <a:pt x="1886" y="1282"/>
                  </a:cubicBezTo>
                  <a:cubicBezTo>
                    <a:pt x="1830" y="1113"/>
                    <a:pt x="1677" y="993"/>
                    <a:pt x="1500" y="993"/>
                  </a:cubicBezTo>
                  <a:cubicBezTo>
                    <a:pt x="1471" y="993"/>
                    <a:pt x="1441" y="996"/>
                    <a:pt x="1410" y="1003"/>
                  </a:cubicBezTo>
                  <a:cubicBezTo>
                    <a:pt x="1263" y="1019"/>
                    <a:pt x="1148" y="1167"/>
                    <a:pt x="1165" y="1314"/>
                  </a:cubicBezTo>
                  <a:cubicBezTo>
                    <a:pt x="1165" y="1470"/>
                    <a:pt x="1289" y="1567"/>
                    <a:pt x="1414" y="1567"/>
                  </a:cubicBezTo>
                  <a:cubicBezTo>
                    <a:pt x="1487" y="1567"/>
                    <a:pt x="1559" y="1534"/>
                    <a:pt x="1607" y="1462"/>
                  </a:cubicBezTo>
                  <a:cubicBezTo>
                    <a:pt x="1647" y="1399"/>
                    <a:pt x="1691" y="1374"/>
                    <a:pt x="1729" y="1374"/>
                  </a:cubicBezTo>
                  <a:cubicBezTo>
                    <a:pt x="1802" y="1374"/>
                    <a:pt x="1858" y="1464"/>
                    <a:pt x="1837" y="1560"/>
                  </a:cubicBezTo>
                  <a:cubicBezTo>
                    <a:pt x="1747" y="1791"/>
                    <a:pt x="1517" y="1941"/>
                    <a:pt x="1272" y="1941"/>
                  </a:cubicBezTo>
                  <a:cubicBezTo>
                    <a:pt x="1204" y="1941"/>
                    <a:pt x="1134" y="1930"/>
                    <a:pt x="1066" y="1904"/>
                  </a:cubicBezTo>
                  <a:cubicBezTo>
                    <a:pt x="656" y="1790"/>
                    <a:pt x="460" y="1052"/>
                    <a:pt x="1017" y="659"/>
                  </a:cubicBezTo>
                  <a:cubicBezTo>
                    <a:pt x="1143" y="566"/>
                    <a:pt x="1328" y="517"/>
                    <a:pt x="1534" y="517"/>
                  </a:cubicBezTo>
                  <a:cubicBezTo>
                    <a:pt x="2130" y="517"/>
                    <a:pt x="2902" y="930"/>
                    <a:pt x="2951" y="1904"/>
                  </a:cubicBezTo>
                  <a:cubicBezTo>
                    <a:pt x="2951" y="3085"/>
                    <a:pt x="2033" y="4117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6"/>
                    <a:pt x="1591" y="5493"/>
                    <a:pt x="1853" y="4920"/>
                  </a:cubicBezTo>
                  <a:cubicBezTo>
                    <a:pt x="2050" y="4396"/>
                    <a:pt x="2492" y="3839"/>
                    <a:pt x="2804" y="3134"/>
                  </a:cubicBezTo>
                  <a:cubicBezTo>
                    <a:pt x="2918" y="2921"/>
                    <a:pt x="3000" y="2675"/>
                    <a:pt x="3066" y="2429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0"/>
                  </a:cubicBezTo>
                  <a:cubicBezTo>
                    <a:pt x="4525" y="5494"/>
                    <a:pt x="4508" y="6150"/>
                    <a:pt x="4213" y="6707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99" y="4117"/>
                    <a:pt x="3164" y="3068"/>
                    <a:pt x="3164" y="1904"/>
                  </a:cubicBezTo>
                  <a:cubicBezTo>
                    <a:pt x="3213" y="930"/>
                    <a:pt x="3986" y="517"/>
                    <a:pt x="4582" y="517"/>
                  </a:cubicBezTo>
                  <a:cubicBezTo>
                    <a:pt x="4787" y="517"/>
                    <a:pt x="4972" y="566"/>
                    <a:pt x="5098" y="659"/>
                  </a:cubicBezTo>
                  <a:cubicBezTo>
                    <a:pt x="5672" y="1052"/>
                    <a:pt x="5459" y="1790"/>
                    <a:pt x="5049" y="1904"/>
                  </a:cubicBezTo>
                  <a:cubicBezTo>
                    <a:pt x="4981" y="1930"/>
                    <a:pt x="4912" y="1941"/>
                    <a:pt x="4843" y="1941"/>
                  </a:cubicBezTo>
                  <a:cubicBezTo>
                    <a:pt x="4598" y="1941"/>
                    <a:pt x="4369" y="1791"/>
                    <a:pt x="4279" y="1560"/>
                  </a:cubicBezTo>
                  <a:cubicBezTo>
                    <a:pt x="4268" y="1464"/>
                    <a:pt x="4321" y="1374"/>
                    <a:pt x="4390" y="1374"/>
                  </a:cubicBezTo>
                  <a:cubicBezTo>
                    <a:pt x="4427" y="1374"/>
                    <a:pt x="4469" y="1399"/>
                    <a:pt x="4508" y="1462"/>
                  </a:cubicBezTo>
                  <a:cubicBezTo>
                    <a:pt x="4557" y="1534"/>
                    <a:pt x="4629" y="1567"/>
                    <a:pt x="4701" y="1567"/>
                  </a:cubicBezTo>
                  <a:cubicBezTo>
                    <a:pt x="4826" y="1567"/>
                    <a:pt x="4951" y="1470"/>
                    <a:pt x="4951" y="1314"/>
                  </a:cubicBezTo>
                  <a:cubicBezTo>
                    <a:pt x="4967" y="1167"/>
                    <a:pt x="4853" y="1019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8" y="1113"/>
                    <a:pt x="4246" y="1282"/>
                  </a:cubicBezTo>
                  <a:cubicBezTo>
                    <a:pt x="4119" y="1584"/>
                    <a:pt x="4347" y="2103"/>
                    <a:pt x="4930" y="2103"/>
                  </a:cubicBezTo>
                  <a:cubicBezTo>
                    <a:pt x="4948" y="2103"/>
                    <a:pt x="4966" y="2102"/>
                    <a:pt x="4984" y="2101"/>
                  </a:cubicBezTo>
                  <a:cubicBezTo>
                    <a:pt x="5607" y="2068"/>
                    <a:pt x="6115" y="1101"/>
                    <a:pt x="5541" y="446"/>
                  </a:cubicBezTo>
                  <a:cubicBezTo>
                    <a:pt x="5310" y="155"/>
                    <a:pt x="4921" y="0"/>
                    <a:pt x="4523" y="0"/>
                  </a:cubicBezTo>
                  <a:cubicBezTo>
                    <a:pt x="4044" y="0"/>
                    <a:pt x="3553" y="225"/>
                    <a:pt x="3312" y="708"/>
                  </a:cubicBezTo>
                  <a:cubicBezTo>
                    <a:pt x="3197" y="888"/>
                    <a:pt x="3115" y="1069"/>
                    <a:pt x="3066" y="1282"/>
                  </a:cubicBezTo>
                  <a:cubicBezTo>
                    <a:pt x="3000" y="1069"/>
                    <a:pt x="2918" y="888"/>
                    <a:pt x="2804" y="708"/>
                  </a:cubicBezTo>
                  <a:cubicBezTo>
                    <a:pt x="2562" y="225"/>
                    <a:pt x="2071" y="0"/>
                    <a:pt x="1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326075" y="191745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0"/>
                  </a:moveTo>
                  <a:cubicBezTo>
                    <a:pt x="4115" y="0"/>
                    <a:pt x="4115" y="0"/>
                    <a:pt x="4115" y="0"/>
                  </a:cubicBezTo>
                  <a:cubicBezTo>
                    <a:pt x="4115" y="1"/>
                    <a:pt x="4115" y="1"/>
                    <a:pt x="4115" y="1"/>
                  </a:cubicBezTo>
                  <a:lnTo>
                    <a:pt x="4115" y="1"/>
                  </a:lnTo>
                  <a:cubicBezTo>
                    <a:pt x="4115" y="0"/>
                    <a:pt x="4115" y="0"/>
                    <a:pt x="4115" y="0"/>
                  </a:cubicBezTo>
                  <a:close/>
                  <a:moveTo>
                    <a:pt x="4115" y="1"/>
                  </a:moveTo>
                  <a:lnTo>
                    <a:pt x="4115" y="1"/>
                  </a:lnTo>
                  <a:cubicBezTo>
                    <a:pt x="4119" y="27"/>
                    <a:pt x="4167" y="630"/>
                    <a:pt x="3787" y="820"/>
                  </a:cubicBezTo>
                  <a:cubicBezTo>
                    <a:pt x="3394" y="1033"/>
                    <a:pt x="2837" y="1508"/>
                    <a:pt x="3427" y="2049"/>
                  </a:cubicBezTo>
                  <a:cubicBezTo>
                    <a:pt x="4017" y="2590"/>
                    <a:pt x="4197" y="3328"/>
                    <a:pt x="3673" y="4066"/>
                  </a:cubicBezTo>
                  <a:cubicBezTo>
                    <a:pt x="3673" y="4066"/>
                    <a:pt x="3968" y="2967"/>
                    <a:pt x="3246" y="2476"/>
                  </a:cubicBezTo>
                  <a:cubicBezTo>
                    <a:pt x="3047" y="2343"/>
                    <a:pt x="2888" y="2306"/>
                    <a:pt x="2773" y="2306"/>
                  </a:cubicBezTo>
                  <a:cubicBezTo>
                    <a:pt x="2632" y="2306"/>
                    <a:pt x="2558" y="2361"/>
                    <a:pt x="2558" y="2361"/>
                  </a:cubicBezTo>
                  <a:cubicBezTo>
                    <a:pt x="2607" y="2492"/>
                    <a:pt x="2656" y="2623"/>
                    <a:pt x="2656" y="2771"/>
                  </a:cubicBezTo>
                  <a:cubicBezTo>
                    <a:pt x="2673" y="3000"/>
                    <a:pt x="2197" y="3361"/>
                    <a:pt x="2542" y="3738"/>
                  </a:cubicBezTo>
                  <a:cubicBezTo>
                    <a:pt x="2886" y="4131"/>
                    <a:pt x="3132" y="4918"/>
                    <a:pt x="1935" y="5787"/>
                  </a:cubicBezTo>
                  <a:cubicBezTo>
                    <a:pt x="1935" y="5787"/>
                    <a:pt x="2542" y="4426"/>
                    <a:pt x="2181" y="3721"/>
                  </a:cubicBezTo>
                  <a:cubicBezTo>
                    <a:pt x="1820" y="2984"/>
                    <a:pt x="1361" y="3148"/>
                    <a:pt x="952" y="2558"/>
                  </a:cubicBezTo>
                  <a:cubicBezTo>
                    <a:pt x="952" y="2558"/>
                    <a:pt x="1" y="3082"/>
                    <a:pt x="739" y="4229"/>
                  </a:cubicBezTo>
                  <a:cubicBezTo>
                    <a:pt x="1607" y="5574"/>
                    <a:pt x="525" y="7278"/>
                    <a:pt x="1460" y="8196"/>
                  </a:cubicBezTo>
                  <a:cubicBezTo>
                    <a:pt x="1460" y="8196"/>
                    <a:pt x="1411" y="6836"/>
                    <a:pt x="2673" y="5606"/>
                  </a:cubicBezTo>
                  <a:cubicBezTo>
                    <a:pt x="3935" y="4377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440425" y="189205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303"/>
                    <a:pt x="1388" y="2641"/>
                    <a:pt x="1192" y="2641"/>
                  </a:cubicBezTo>
                  <a:cubicBezTo>
                    <a:pt x="1183" y="2641"/>
                    <a:pt x="1174" y="2641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6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00"/>
                    <a:pt x="2574" y="0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290025" y="21063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63"/>
                    <a:pt x="1656" y="509"/>
                  </a:cubicBezTo>
                  <a:cubicBezTo>
                    <a:pt x="1295" y="755"/>
                    <a:pt x="1" y="2427"/>
                    <a:pt x="3590" y="4263"/>
                  </a:cubicBezTo>
                  <a:cubicBezTo>
                    <a:pt x="3590" y="4263"/>
                    <a:pt x="2738" y="3771"/>
                    <a:pt x="2640" y="2476"/>
                  </a:cubicBezTo>
                  <a:cubicBezTo>
                    <a:pt x="2541" y="1181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1180625" y="2171750"/>
              <a:ext cx="197125" cy="145050"/>
            </a:xfrm>
            <a:custGeom>
              <a:avLst/>
              <a:gdLst/>
              <a:ahLst/>
              <a:cxnLst/>
              <a:rect l="l" t="t" r="r" b="b"/>
              <a:pathLst>
                <a:path w="7885" h="5802" extrusionOk="0">
                  <a:moveTo>
                    <a:pt x="4658" y="1"/>
                  </a:moveTo>
                  <a:cubicBezTo>
                    <a:pt x="4516" y="1"/>
                    <a:pt x="4378" y="46"/>
                    <a:pt x="4245" y="139"/>
                  </a:cubicBezTo>
                  <a:cubicBezTo>
                    <a:pt x="3880" y="403"/>
                    <a:pt x="3660" y="609"/>
                    <a:pt x="3474" y="609"/>
                  </a:cubicBezTo>
                  <a:cubicBezTo>
                    <a:pt x="3418" y="609"/>
                    <a:pt x="3364" y="590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8"/>
                    <a:pt x="3688" y="1384"/>
                  </a:cubicBezTo>
                  <a:cubicBezTo>
                    <a:pt x="4360" y="1581"/>
                    <a:pt x="4852" y="1712"/>
                    <a:pt x="4754" y="2089"/>
                  </a:cubicBezTo>
                  <a:cubicBezTo>
                    <a:pt x="4639" y="2466"/>
                    <a:pt x="3704" y="2532"/>
                    <a:pt x="2590" y="2712"/>
                  </a:cubicBezTo>
                  <a:cubicBezTo>
                    <a:pt x="1475" y="2892"/>
                    <a:pt x="590" y="3155"/>
                    <a:pt x="623" y="4138"/>
                  </a:cubicBezTo>
                  <a:cubicBezTo>
                    <a:pt x="648" y="4888"/>
                    <a:pt x="506" y="5243"/>
                    <a:pt x="250" y="5243"/>
                  </a:cubicBezTo>
                  <a:cubicBezTo>
                    <a:pt x="176" y="5243"/>
                    <a:pt x="92" y="5213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1"/>
                    <a:pt x="1202" y="5801"/>
                  </a:cubicBezTo>
                  <a:cubicBezTo>
                    <a:pt x="1395" y="5801"/>
                    <a:pt x="1615" y="5775"/>
                    <a:pt x="1869" y="5712"/>
                  </a:cubicBezTo>
                  <a:cubicBezTo>
                    <a:pt x="3377" y="5335"/>
                    <a:pt x="3573" y="4122"/>
                    <a:pt x="4213" y="3368"/>
                  </a:cubicBezTo>
                  <a:cubicBezTo>
                    <a:pt x="4852" y="2614"/>
                    <a:pt x="5491" y="1991"/>
                    <a:pt x="7884" y="1925"/>
                  </a:cubicBezTo>
                  <a:cubicBezTo>
                    <a:pt x="7884" y="1925"/>
                    <a:pt x="6409" y="1810"/>
                    <a:pt x="5868" y="958"/>
                  </a:cubicBezTo>
                  <a:cubicBezTo>
                    <a:pt x="5461" y="335"/>
                    <a:pt x="5044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1281000" y="2231275"/>
              <a:ext cx="192225" cy="157450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8" y="0"/>
                  </a:moveTo>
                  <a:cubicBezTo>
                    <a:pt x="3322" y="0"/>
                    <a:pt x="3276" y="1"/>
                    <a:pt x="3230" y="3"/>
                  </a:cubicBezTo>
                  <a:cubicBezTo>
                    <a:pt x="2656" y="20"/>
                    <a:pt x="2099" y="183"/>
                    <a:pt x="1607" y="479"/>
                  </a:cubicBezTo>
                  <a:cubicBezTo>
                    <a:pt x="1443" y="560"/>
                    <a:pt x="1279" y="692"/>
                    <a:pt x="1132" y="823"/>
                  </a:cubicBezTo>
                  <a:cubicBezTo>
                    <a:pt x="1" y="1806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1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5" y="1923"/>
                    <a:pt x="2806" y="1763"/>
                    <a:pt x="2471" y="1763"/>
                  </a:cubicBezTo>
                  <a:cubicBezTo>
                    <a:pt x="2281" y="1763"/>
                    <a:pt x="2090" y="1814"/>
                    <a:pt x="1919" y="1921"/>
                  </a:cubicBezTo>
                  <a:cubicBezTo>
                    <a:pt x="1640" y="2085"/>
                    <a:pt x="1509" y="2413"/>
                    <a:pt x="1607" y="2724"/>
                  </a:cubicBezTo>
                  <a:cubicBezTo>
                    <a:pt x="1624" y="2822"/>
                    <a:pt x="1673" y="2904"/>
                    <a:pt x="1755" y="2970"/>
                  </a:cubicBezTo>
                  <a:cubicBezTo>
                    <a:pt x="1856" y="3071"/>
                    <a:pt x="1994" y="3114"/>
                    <a:pt x="2133" y="3114"/>
                  </a:cubicBezTo>
                  <a:cubicBezTo>
                    <a:pt x="2374" y="3114"/>
                    <a:pt x="2615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4"/>
                  </a:cubicBezTo>
                  <a:cubicBezTo>
                    <a:pt x="1902" y="2380"/>
                    <a:pt x="1919" y="2527"/>
                    <a:pt x="1837" y="2527"/>
                  </a:cubicBezTo>
                  <a:cubicBezTo>
                    <a:pt x="1831" y="2528"/>
                    <a:pt x="1825" y="2529"/>
                    <a:pt x="1820" y="2529"/>
                  </a:cubicBezTo>
                  <a:cubicBezTo>
                    <a:pt x="1737" y="2529"/>
                    <a:pt x="1722" y="2413"/>
                    <a:pt x="1722" y="2413"/>
                  </a:cubicBezTo>
                  <a:cubicBezTo>
                    <a:pt x="1722" y="2200"/>
                    <a:pt x="1837" y="2036"/>
                    <a:pt x="2017" y="1937"/>
                  </a:cubicBezTo>
                  <a:cubicBezTo>
                    <a:pt x="2157" y="1870"/>
                    <a:pt x="2306" y="1837"/>
                    <a:pt x="2452" y="1837"/>
                  </a:cubicBezTo>
                  <a:cubicBezTo>
                    <a:pt x="2767" y="1837"/>
                    <a:pt x="3072" y="1990"/>
                    <a:pt x="3263" y="2282"/>
                  </a:cubicBezTo>
                  <a:cubicBezTo>
                    <a:pt x="3541" y="2691"/>
                    <a:pt x="3525" y="3232"/>
                    <a:pt x="3230" y="3642"/>
                  </a:cubicBezTo>
                  <a:cubicBezTo>
                    <a:pt x="3004" y="3956"/>
                    <a:pt x="2575" y="4136"/>
                    <a:pt x="2136" y="4136"/>
                  </a:cubicBezTo>
                  <a:cubicBezTo>
                    <a:pt x="2003" y="4136"/>
                    <a:pt x="1868" y="4119"/>
                    <a:pt x="1738" y="4085"/>
                  </a:cubicBezTo>
                  <a:cubicBezTo>
                    <a:pt x="525" y="3773"/>
                    <a:pt x="198" y="1872"/>
                    <a:pt x="1247" y="954"/>
                  </a:cubicBezTo>
                  <a:cubicBezTo>
                    <a:pt x="1724" y="499"/>
                    <a:pt x="2306" y="326"/>
                    <a:pt x="2894" y="326"/>
                  </a:cubicBezTo>
                  <a:cubicBezTo>
                    <a:pt x="3600" y="326"/>
                    <a:pt x="4315" y="575"/>
                    <a:pt x="4869" y="888"/>
                  </a:cubicBezTo>
                  <a:cubicBezTo>
                    <a:pt x="5803" y="1429"/>
                    <a:pt x="6541" y="2249"/>
                    <a:pt x="6934" y="3265"/>
                  </a:cubicBezTo>
                  <a:cubicBezTo>
                    <a:pt x="7279" y="4068"/>
                    <a:pt x="7443" y="4921"/>
                    <a:pt x="7459" y="5789"/>
                  </a:cubicBezTo>
                  <a:cubicBezTo>
                    <a:pt x="7459" y="5953"/>
                    <a:pt x="7443" y="6117"/>
                    <a:pt x="7410" y="6297"/>
                  </a:cubicBezTo>
                  <a:cubicBezTo>
                    <a:pt x="7426" y="6232"/>
                    <a:pt x="7443" y="6166"/>
                    <a:pt x="7459" y="6084"/>
                  </a:cubicBezTo>
                  <a:lnTo>
                    <a:pt x="7459" y="6068"/>
                  </a:lnTo>
                  <a:cubicBezTo>
                    <a:pt x="7688" y="4871"/>
                    <a:pt x="7541" y="3626"/>
                    <a:pt x="7016" y="2527"/>
                  </a:cubicBezTo>
                  <a:cubicBezTo>
                    <a:pt x="6331" y="1109"/>
                    <a:pt x="4979" y="0"/>
                    <a:pt x="33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1387375" y="2279450"/>
              <a:ext cx="76025" cy="81400"/>
            </a:xfrm>
            <a:custGeom>
              <a:avLst/>
              <a:gdLst/>
              <a:ahLst/>
              <a:cxnLst/>
              <a:rect l="l" t="t" r="r" b="b"/>
              <a:pathLst>
                <a:path w="3041" h="3256" extrusionOk="0">
                  <a:moveTo>
                    <a:pt x="734" y="0"/>
                  </a:moveTo>
                  <a:cubicBezTo>
                    <a:pt x="66" y="0"/>
                    <a:pt x="1" y="784"/>
                    <a:pt x="1090" y="961"/>
                  </a:cubicBezTo>
                  <a:cubicBezTo>
                    <a:pt x="2352" y="1158"/>
                    <a:pt x="3040" y="3256"/>
                    <a:pt x="3040" y="3256"/>
                  </a:cubicBezTo>
                  <a:cubicBezTo>
                    <a:pt x="3040" y="3256"/>
                    <a:pt x="2729" y="994"/>
                    <a:pt x="1467" y="240"/>
                  </a:cubicBezTo>
                  <a:cubicBezTo>
                    <a:pt x="1179" y="68"/>
                    <a:pt x="930" y="0"/>
                    <a:pt x="7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1235125" y="2272725"/>
              <a:ext cx="129925" cy="112975"/>
            </a:xfrm>
            <a:custGeom>
              <a:avLst/>
              <a:gdLst/>
              <a:ahLst/>
              <a:cxnLst/>
              <a:rect l="l" t="t" r="r" b="b"/>
              <a:pathLst>
                <a:path w="5197" h="4519" extrusionOk="0">
                  <a:moveTo>
                    <a:pt x="2164" y="1"/>
                  </a:moveTo>
                  <a:lnTo>
                    <a:pt x="2164" y="1"/>
                  </a:lnTo>
                  <a:cubicBezTo>
                    <a:pt x="2000" y="214"/>
                    <a:pt x="1885" y="443"/>
                    <a:pt x="1820" y="689"/>
                  </a:cubicBezTo>
                  <a:cubicBezTo>
                    <a:pt x="1688" y="1099"/>
                    <a:pt x="1131" y="1328"/>
                    <a:pt x="557" y="1705"/>
                  </a:cubicBezTo>
                  <a:cubicBezTo>
                    <a:pt x="0" y="2082"/>
                    <a:pt x="82" y="2705"/>
                    <a:pt x="213" y="3049"/>
                  </a:cubicBezTo>
                  <a:cubicBezTo>
                    <a:pt x="262" y="3279"/>
                    <a:pt x="246" y="3525"/>
                    <a:pt x="131" y="3722"/>
                  </a:cubicBezTo>
                  <a:cubicBezTo>
                    <a:pt x="393" y="3492"/>
                    <a:pt x="705" y="3328"/>
                    <a:pt x="1049" y="3246"/>
                  </a:cubicBezTo>
                  <a:cubicBezTo>
                    <a:pt x="1672" y="3049"/>
                    <a:pt x="1656" y="2754"/>
                    <a:pt x="1639" y="2295"/>
                  </a:cubicBezTo>
                  <a:cubicBezTo>
                    <a:pt x="1624" y="1867"/>
                    <a:pt x="1823" y="1853"/>
                    <a:pt x="1849" y="1853"/>
                  </a:cubicBezTo>
                  <a:cubicBezTo>
                    <a:pt x="1851" y="1853"/>
                    <a:pt x="1852" y="1853"/>
                    <a:pt x="1852" y="1853"/>
                  </a:cubicBezTo>
                  <a:cubicBezTo>
                    <a:pt x="1857" y="1853"/>
                    <a:pt x="1861" y="1853"/>
                    <a:pt x="1865" y="1853"/>
                  </a:cubicBezTo>
                  <a:cubicBezTo>
                    <a:pt x="2145" y="1853"/>
                    <a:pt x="2082" y="2382"/>
                    <a:pt x="2065" y="2672"/>
                  </a:cubicBezTo>
                  <a:cubicBezTo>
                    <a:pt x="2033" y="2968"/>
                    <a:pt x="1934" y="3574"/>
                    <a:pt x="2475" y="4164"/>
                  </a:cubicBezTo>
                  <a:cubicBezTo>
                    <a:pt x="2717" y="4428"/>
                    <a:pt x="3038" y="4518"/>
                    <a:pt x="3356" y="4518"/>
                  </a:cubicBezTo>
                  <a:cubicBezTo>
                    <a:pt x="3750" y="4518"/>
                    <a:pt x="4141" y="4380"/>
                    <a:pt x="4377" y="4262"/>
                  </a:cubicBezTo>
                  <a:cubicBezTo>
                    <a:pt x="4487" y="4217"/>
                    <a:pt x="4603" y="4194"/>
                    <a:pt x="4717" y="4194"/>
                  </a:cubicBezTo>
                  <a:cubicBezTo>
                    <a:pt x="4890" y="4194"/>
                    <a:pt x="5058" y="4246"/>
                    <a:pt x="5196" y="4344"/>
                  </a:cubicBezTo>
                  <a:cubicBezTo>
                    <a:pt x="5065" y="3476"/>
                    <a:pt x="4622" y="3197"/>
                    <a:pt x="4000" y="3131"/>
                  </a:cubicBezTo>
                  <a:cubicBezTo>
                    <a:pt x="3360" y="3066"/>
                    <a:pt x="2524" y="2853"/>
                    <a:pt x="2180" y="1771"/>
                  </a:cubicBezTo>
                  <a:cubicBezTo>
                    <a:pt x="1852" y="706"/>
                    <a:pt x="2164" y="1"/>
                    <a:pt x="21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1255600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951" y="0"/>
                  </a:moveTo>
                  <a:lnTo>
                    <a:pt x="951" y="0"/>
                  </a:ln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35"/>
                    <a:pt x="115" y="1295"/>
                  </a:cubicBezTo>
                  <a:cubicBezTo>
                    <a:pt x="181" y="1525"/>
                    <a:pt x="230" y="1754"/>
                    <a:pt x="263" y="1984"/>
                  </a:cubicBezTo>
                  <a:cubicBezTo>
                    <a:pt x="263" y="1984"/>
                    <a:pt x="263" y="1853"/>
                    <a:pt x="771" y="1558"/>
                  </a:cubicBezTo>
                  <a:cubicBezTo>
                    <a:pt x="1296" y="1263"/>
                    <a:pt x="1099" y="836"/>
                    <a:pt x="1001" y="574"/>
                  </a:cubicBezTo>
                  <a:cubicBezTo>
                    <a:pt x="951" y="377"/>
                    <a:pt x="935" y="197"/>
                    <a:pt x="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1113000" y="2133750"/>
              <a:ext cx="173375" cy="122250"/>
            </a:xfrm>
            <a:custGeom>
              <a:avLst/>
              <a:gdLst/>
              <a:ahLst/>
              <a:cxnLst/>
              <a:rect l="l" t="t" r="r" b="b"/>
              <a:pathLst>
                <a:path w="6935" h="4890" extrusionOk="0">
                  <a:moveTo>
                    <a:pt x="5007" y="1"/>
                  </a:moveTo>
                  <a:cubicBezTo>
                    <a:pt x="4780" y="1"/>
                    <a:pt x="4525" y="55"/>
                    <a:pt x="4246" y="183"/>
                  </a:cubicBezTo>
                  <a:cubicBezTo>
                    <a:pt x="2787" y="839"/>
                    <a:pt x="3049" y="3314"/>
                    <a:pt x="4787" y="3658"/>
                  </a:cubicBezTo>
                  <a:cubicBezTo>
                    <a:pt x="4983" y="3707"/>
                    <a:pt x="5197" y="3740"/>
                    <a:pt x="5360" y="3757"/>
                  </a:cubicBezTo>
                  <a:cubicBezTo>
                    <a:pt x="4901" y="3839"/>
                    <a:pt x="4459" y="3986"/>
                    <a:pt x="4049" y="4199"/>
                  </a:cubicBezTo>
                  <a:cubicBezTo>
                    <a:pt x="3902" y="4265"/>
                    <a:pt x="3672" y="4347"/>
                    <a:pt x="3623" y="4363"/>
                  </a:cubicBezTo>
                  <a:cubicBezTo>
                    <a:pt x="3170" y="4535"/>
                    <a:pt x="2742" y="4611"/>
                    <a:pt x="2356" y="4611"/>
                  </a:cubicBezTo>
                  <a:cubicBezTo>
                    <a:pt x="1525" y="4611"/>
                    <a:pt x="887" y="4260"/>
                    <a:pt x="607" y="3757"/>
                  </a:cubicBezTo>
                  <a:cubicBezTo>
                    <a:pt x="361" y="3363"/>
                    <a:pt x="345" y="2855"/>
                    <a:pt x="558" y="2445"/>
                  </a:cubicBezTo>
                  <a:lnTo>
                    <a:pt x="574" y="2413"/>
                  </a:lnTo>
                  <a:cubicBezTo>
                    <a:pt x="788" y="2104"/>
                    <a:pt x="1128" y="1957"/>
                    <a:pt x="1443" y="1957"/>
                  </a:cubicBezTo>
                  <a:cubicBezTo>
                    <a:pt x="1731" y="1957"/>
                    <a:pt x="1998" y="2080"/>
                    <a:pt x="2131" y="2314"/>
                  </a:cubicBezTo>
                  <a:cubicBezTo>
                    <a:pt x="2246" y="2462"/>
                    <a:pt x="2295" y="2626"/>
                    <a:pt x="2295" y="2806"/>
                  </a:cubicBezTo>
                  <a:cubicBezTo>
                    <a:pt x="2295" y="2953"/>
                    <a:pt x="2246" y="3101"/>
                    <a:pt x="2131" y="3216"/>
                  </a:cubicBezTo>
                  <a:cubicBezTo>
                    <a:pt x="2033" y="3306"/>
                    <a:pt x="1976" y="3335"/>
                    <a:pt x="1943" y="3335"/>
                  </a:cubicBezTo>
                  <a:cubicBezTo>
                    <a:pt x="1910" y="3335"/>
                    <a:pt x="1902" y="3306"/>
                    <a:pt x="1902" y="3281"/>
                  </a:cubicBezTo>
                  <a:cubicBezTo>
                    <a:pt x="2028" y="3029"/>
                    <a:pt x="1735" y="2858"/>
                    <a:pt x="1482" y="2858"/>
                  </a:cubicBezTo>
                  <a:cubicBezTo>
                    <a:pt x="1307" y="2858"/>
                    <a:pt x="1151" y="2940"/>
                    <a:pt x="1164" y="3134"/>
                  </a:cubicBezTo>
                  <a:cubicBezTo>
                    <a:pt x="1153" y="3413"/>
                    <a:pt x="1401" y="3548"/>
                    <a:pt x="1659" y="3548"/>
                  </a:cubicBezTo>
                  <a:cubicBezTo>
                    <a:pt x="1779" y="3548"/>
                    <a:pt x="1901" y="3519"/>
                    <a:pt x="2000" y="3462"/>
                  </a:cubicBezTo>
                  <a:lnTo>
                    <a:pt x="2033" y="3429"/>
                  </a:lnTo>
                  <a:cubicBezTo>
                    <a:pt x="2049" y="3412"/>
                    <a:pt x="2082" y="3396"/>
                    <a:pt x="2099" y="3380"/>
                  </a:cubicBezTo>
                  <a:lnTo>
                    <a:pt x="2115" y="3380"/>
                  </a:lnTo>
                  <a:cubicBezTo>
                    <a:pt x="2410" y="3101"/>
                    <a:pt x="2443" y="2626"/>
                    <a:pt x="2197" y="2298"/>
                  </a:cubicBezTo>
                  <a:cubicBezTo>
                    <a:pt x="2059" y="2023"/>
                    <a:pt x="1747" y="1876"/>
                    <a:pt x="1412" y="1876"/>
                  </a:cubicBezTo>
                  <a:cubicBezTo>
                    <a:pt x="1068" y="1876"/>
                    <a:pt x="700" y="2031"/>
                    <a:pt x="476" y="2363"/>
                  </a:cubicBezTo>
                  <a:cubicBezTo>
                    <a:pt x="0" y="3101"/>
                    <a:pt x="197" y="4101"/>
                    <a:pt x="951" y="4593"/>
                  </a:cubicBezTo>
                  <a:cubicBezTo>
                    <a:pt x="1316" y="4790"/>
                    <a:pt x="1724" y="4889"/>
                    <a:pt x="2148" y="4889"/>
                  </a:cubicBezTo>
                  <a:cubicBezTo>
                    <a:pt x="2181" y="4889"/>
                    <a:pt x="2213" y="4889"/>
                    <a:pt x="2246" y="4888"/>
                  </a:cubicBezTo>
                  <a:cubicBezTo>
                    <a:pt x="3148" y="4855"/>
                    <a:pt x="3869" y="4363"/>
                    <a:pt x="5049" y="4003"/>
                  </a:cubicBezTo>
                  <a:cubicBezTo>
                    <a:pt x="5475" y="3904"/>
                    <a:pt x="5901" y="3839"/>
                    <a:pt x="6344" y="3806"/>
                  </a:cubicBezTo>
                  <a:cubicBezTo>
                    <a:pt x="6557" y="3789"/>
                    <a:pt x="6754" y="3724"/>
                    <a:pt x="6934" y="3626"/>
                  </a:cubicBezTo>
                  <a:lnTo>
                    <a:pt x="6934" y="3626"/>
                  </a:lnTo>
                  <a:cubicBezTo>
                    <a:pt x="6934" y="3626"/>
                    <a:pt x="6811" y="3654"/>
                    <a:pt x="6655" y="3654"/>
                  </a:cubicBezTo>
                  <a:cubicBezTo>
                    <a:pt x="6500" y="3654"/>
                    <a:pt x="6311" y="3626"/>
                    <a:pt x="6180" y="3511"/>
                  </a:cubicBezTo>
                  <a:cubicBezTo>
                    <a:pt x="5918" y="3281"/>
                    <a:pt x="5934" y="3363"/>
                    <a:pt x="5639" y="3281"/>
                  </a:cubicBezTo>
                  <a:cubicBezTo>
                    <a:pt x="5475" y="3232"/>
                    <a:pt x="5360" y="3085"/>
                    <a:pt x="5377" y="2921"/>
                  </a:cubicBezTo>
                  <a:lnTo>
                    <a:pt x="5377" y="2921"/>
                  </a:lnTo>
                  <a:cubicBezTo>
                    <a:pt x="5180" y="3085"/>
                    <a:pt x="5131" y="3363"/>
                    <a:pt x="5295" y="3576"/>
                  </a:cubicBezTo>
                  <a:cubicBezTo>
                    <a:pt x="5295" y="3576"/>
                    <a:pt x="4574" y="3576"/>
                    <a:pt x="4393" y="3216"/>
                  </a:cubicBezTo>
                  <a:cubicBezTo>
                    <a:pt x="4213" y="2839"/>
                    <a:pt x="4426" y="2839"/>
                    <a:pt x="4574" y="2757"/>
                  </a:cubicBezTo>
                  <a:cubicBezTo>
                    <a:pt x="4705" y="2675"/>
                    <a:pt x="4754" y="2527"/>
                    <a:pt x="4606" y="2331"/>
                  </a:cubicBezTo>
                  <a:cubicBezTo>
                    <a:pt x="4459" y="2118"/>
                    <a:pt x="4475" y="1757"/>
                    <a:pt x="4754" y="1741"/>
                  </a:cubicBezTo>
                  <a:cubicBezTo>
                    <a:pt x="4661" y="1582"/>
                    <a:pt x="4494" y="1476"/>
                    <a:pt x="4320" y="1476"/>
                  </a:cubicBezTo>
                  <a:cubicBezTo>
                    <a:pt x="4279" y="1476"/>
                    <a:pt x="4238" y="1482"/>
                    <a:pt x="4197" y="1495"/>
                  </a:cubicBezTo>
                  <a:cubicBezTo>
                    <a:pt x="3754" y="1560"/>
                    <a:pt x="3754" y="2167"/>
                    <a:pt x="3754" y="2167"/>
                  </a:cubicBezTo>
                  <a:cubicBezTo>
                    <a:pt x="3754" y="2167"/>
                    <a:pt x="3459" y="1429"/>
                    <a:pt x="3934" y="1052"/>
                  </a:cubicBezTo>
                  <a:cubicBezTo>
                    <a:pt x="4125" y="906"/>
                    <a:pt x="4277" y="851"/>
                    <a:pt x="4394" y="851"/>
                  </a:cubicBezTo>
                  <a:cubicBezTo>
                    <a:pt x="4580" y="851"/>
                    <a:pt x="4681" y="987"/>
                    <a:pt x="4721" y="1118"/>
                  </a:cubicBezTo>
                  <a:cubicBezTo>
                    <a:pt x="4774" y="1303"/>
                    <a:pt x="4881" y="1457"/>
                    <a:pt x="5024" y="1457"/>
                  </a:cubicBezTo>
                  <a:cubicBezTo>
                    <a:pt x="5057" y="1457"/>
                    <a:pt x="5093" y="1448"/>
                    <a:pt x="5131" y="1429"/>
                  </a:cubicBezTo>
                  <a:cubicBezTo>
                    <a:pt x="5271" y="1364"/>
                    <a:pt x="5383" y="1271"/>
                    <a:pt x="5481" y="1271"/>
                  </a:cubicBezTo>
                  <a:cubicBezTo>
                    <a:pt x="5531" y="1271"/>
                    <a:pt x="5578" y="1296"/>
                    <a:pt x="5623" y="1364"/>
                  </a:cubicBezTo>
                  <a:cubicBezTo>
                    <a:pt x="5721" y="1609"/>
                    <a:pt x="5606" y="1888"/>
                    <a:pt x="5377" y="2003"/>
                  </a:cubicBezTo>
                  <a:cubicBezTo>
                    <a:pt x="5377" y="2003"/>
                    <a:pt x="5388" y="2004"/>
                    <a:pt x="5408" y="2004"/>
                  </a:cubicBezTo>
                  <a:cubicBezTo>
                    <a:pt x="5548" y="2004"/>
                    <a:pt x="6114" y="1966"/>
                    <a:pt x="6229" y="1364"/>
                  </a:cubicBezTo>
                  <a:cubicBezTo>
                    <a:pt x="6346" y="817"/>
                    <a:pt x="5884" y="1"/>
                    <a:pt x="5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1085550" y="219897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3" y="0"/>
                  </a:moveTo>
                  <a:cubicBezTo>
                    <a:pt x="853" y="0"/>
                    <a:pt x="0" y="918"/>
                    <a:pt x="558" y="1721"/>
                  </a:cubicBezTo>
                  <a:cubicBezTo>
                    <a:pt x="869" y="2180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311"/>
                  </a:cubicBezTo>
                  <a:cubicBezTo>
                    <a:pt x="1216" y="3220"/>
                    <a:pt x="1310" y="3170"/>
                    <a:pt x="1412" y="3170"/>
                  </a:cubicBezTo>
                  <a:cubicBezTo>
                    <a:pt x="1438" y="3170"/>
                    <a:pt x="1465" y="3173"/>
                    <a:pt x="1492" y="3180"/>
                  </a:cubicBezTo>
                  <a:cubicBezTo>
                    <a:pt x="1597" y="3215"/>
                    <a:pt x="1753" y="3288"/>
                    <a:pt x="1934" y="3288"/>
                  </a:cubicBezTo>
                  <a:cubicBezTo>
                    <a:pt x="2091" y="3288"/>
                    <a:pt x="2267" y="3232"/>
                    <a:pt x="2443" y="3049"/>
                  </a:cubicBezTo>
                  <a:cubicBezTo>
                    <a:pt x="2820" y="2639"/>
                    <a:pt x="3311" y="2869"/>
                    <a:pt x="4655" y="2164"/>
                  </a:cubicBezTo>
                  <a:lnTo>
                    <a:pt x="4655" y="2164"/>
                  </a:lnTo>
                  <a:cubicBezTo>
                    <a:pt x="4655" y="2164"/>
                    <a:pt x="3936" y="2467"/>
                    <a:pt x="3126" y="2467"/>
                  </a:cubicBezTo>
                  <a:cubicBezTo>
                    <a:pt x="2659" y="2467"/>
                    <a:pt x="2162" y="2367"/>
                    <a:pt x="1754" y="2049"/>
                  </a:cubicBezTo>
                  <a:cubicBezTo>
                    <a:pt x="1115" y="1590"/>
                    <a:pt x="754" y="803"/>
                    <a:pt x="8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1239225" y="2013625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2638" y="0"/>
                  </a:moveTo>
                  <a:cubicBezTo>
                    <a:pt x="2141" y="0"/>
                    <a:pt x="1622" y="207"/>
                    <a:pt x="1279" y="612"/>
                  </a:cubicBezTo>
                  <a:cubicBezTo>
                    <a:pt x="0" y="2235"/>
                    <a:pt x="902" y="4267"/>
                    <a:pt x="1656" y="5119"/>
                  </a:cubicBezTo>
                  <a:cubicBezTo>
                    <a:pt x="2082" y="5644"/>
                    <a:pt x="2639" y="6037"/>
                    <a:pt x="3262" y="6283"/>
                  </a:cubicBezTo>
                  <a:cubicBezTo>
                    <a:pt x="2688" y="6021"/>
                    <a:pt x="2180" y="5611"/>
                    <a:pt x="1770" y="5136"/>
                  </a:cubicBezTo>
                  <a:cubicBezTo>
                    <a:pt x="1508" y="4742"/>
                    <a:pt x="1295" y="4300"/>
                    <a:pt x="1164" y="3841"/>
                  </a:cubicBezTo>
                  <a:cubicBezTo>
                    <a:pt x="1016" y="3316"/>
                    <a:pt x="967" y="2759"/>
                    <a:pt x="1016" y="2218"/>
                  </a:cubicBezTo>
                  <a:cubicBezTo>
                    <a:pt x="1147" y="743"/>
                    <a:pt x="1967" y="202"/>
                    <a:pt x="2721" y="169"/>
                  </a:cubicBezTo>
                  <a:cubicBezTo>
                    <a:pt x="3065" y="169"/>
                    <a:pt x="3393" y="317"/>
                    <a:pt x="3655" y="563"/>
                  </a:cubicBezTo>
                  <a:cubicBezTo>
                    <a:pt x="4295" y="1104"/>
                    <a:pt x="3934" y="2054"/>
                    <a:pt x="3393" y="2267"/>
                  </a:cubicBezTo>
                  <a:cubicBezTo>
                    <a:pt x="3267" y="2340"/>
                    <a:pt x="3126" y="2377"/>
                    <a:pt x="2986" y="2377"/>
                  </a:cubicBezTo>
                  <a:cubicBezTo>
                    <a:pt x="2872" y="2377"/>
                    <a:pt x="2759" y="2352"/>
                    <a:pt x="2655" y="2300"/>
                  </a:cubicBezTo>
                  <a:cubicBezTo>
                    <a:pt x="2475" y="2202"/>
                    <a:pt x="2360" y="2038"/>
                    <a:pt x="2328" y="1841"/>
                  </a:cubicBezTo>
                  <a:cubicBezTo>
                    <a:pt x="2328" y="1743"/>
                    <a:pt x="2356" y="1721"/>
                    <a:pt x="2409" y="1721"/>
                  </a:cubicBezTo>
                  <a:cubicBezTo>
                    <a:pt x="2454" y="1721"/>
                    <a:pt x="2518" y="1738"/>
                    <a:pt x="2597" y="1738"/>
                  </a:cubicBezTo>
                  <a:cubicBezTo>
                    <a:pt x="2657" y="1738"/>
                    <a:pt x="2726" y="1728"/>
                    <a:pt x="2803" y="1694"/>
                  </a:cubicBezTo>
                  <a:cubicBezTo>
                    <a:pt x="3000" y="1579"/>
                    <a:pt x="3049" y="1300"/>
                    <a:pt x="2885" y="1136"/>
                  </a:cubicBezTo>
                  <a:cubicBezTo>
                    <a:pt x="2811" y="1062"/>
                    <a:pt x="2709" y="1022"/>
                    <a:pt x="2606" y="1022"/>
                  </a:cubicBezTo>
                  <a:cubicBezTo>
                    <a:pt x="2410" y="1022"/>
                    <a:pt x="2206" y="1165"/>
                    <a:pt x="2164" y="1497"/>
                  </a:cubicBezTo>
                  <a:cubicBezTo>
                    <a:pt x="2131" y="1743"/>
                    <a:pt x="2213" y="1989"/>
                    <a:pt x="2377" y="2153"/>
                  </a:cubicBezTo>
                  <a:cubicBezTo>
                    <a:pt x="2393" y="2185"/>
                    <a:pt x="2426" y="2202"/>
                    <a:pt x="2442" y="2218"/>
                  </a:cubicBezTo>
                  <a:lnTo>
                    <a:pt x="2508" y="2267"/>
                  </a:lnTo>
                  <a:lnTo>
                    <a:pt x="2557" y="2300"/>
                  </a:lnTo>
                  <a:lnTo>
                    <a:pt x="2590" y="2333"/>
                  </a:lnTo>
                  <a:lnTo>
                    <a:pt x="2623" y="2349"/>
                  </a:lnTo>
                  <a:cubicBezTo>
                    <a:pt x="2754" y="2415"/>
                    <a:pt x="2893" y="2448"/>
                    <a:pt x="3030" y="2448"/>
                  </a:cubicBezTo>
                  <a:cubicBezTo>
                    <a:pt x="3168" y="2448"/>
                    <a:pt x="3303" y="2415"/>
                    <a:pt x="3426" y="2349"/>
                  </a:cubicBezTo>
                  <a:cubicBezTo>
                    <a:pt x="4016" y="2136"/>
                    <a:pt x="4442" y="1087"/>
                    <a:pt x="3754" y="464"/>
                  </a:cubicBezTo>
                  <a:cubicBezTo>
                    <a:pt x="3481" y="153"/>
                    <a:pt x="3067" y="0"/>
                    <a:pt x="26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237700" y="2651575"/>
              <a:ext cx="226650" cy="158025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7060" y="0"/>
                  </a:moveTo>
                  <a:cubicBezTo>
                    <a:pt x="6605" y="0"/>
                    <a:pt x="6174" y="162"/>
                    <a:pt x="5901" y="500"/>
                  </a:cubicBezTo>
                  <a:cubicBezTo>
                    <a:pt x="5508" y="910"/>
                    <a:pt x="5475" y="1549"/>
                    <a:pt x="5803" y="2008"/>
                  </a:cubicBezTo>
                  <a:cubicBezTo>
                    <a:pt x="5885" y="2139"/>
                    <a:pt x="6016" y="2254"/>
                    <a:pt x="6164" y="2320"/>
                  </a:cubicBezTo>
                  <a:lnTo>
                    <a:pt x="6197" y="2336"/>
                  </a:lnTo>
                  <a:lnTo>
                    <a:pt x="6278" y="2353"/>
                  </a:lnTo>
                  <a:cubicBezTo>
                    <a:pt x="6311" y="2353"/>
                    <a:pt x="6344" y="2369"/>
                    <a:pt x="6377" y="2369"/>
                  </a:cubicBezTo>
                  <a:cubicBezTo>
                    <a:pt x="6449" y="2390"/>
                    <a:pt x="6523" y="2400"/>
                    <a:pt x="6596" y="2400"/>
                  </a:cubicBezTo>
                  <a:cubicBezTo>
                    <a:pt x="6803" y="2400"/>
                    <a:pt x="7006" y="2318"/>
                    <a:pt x="7164" y="2172"/>
                  </a:cubicBezTo>
                  <a:cubicBezTo>
                    <a:pt x="7558" y="1748"/>
                    <a:pt x="7279" y="1211"/>
                    <a:pt x="6936" y="1211"/>
                  </a:cubicBezTo>
                  <a:cubicBezTo>
                    <a:pt x="6908" y="1211"/>
                    <a:pt x="6880" y="1214"/>
                    <a:pt x="6852" y="1222"/>
                  </a:cubicBezTo>
                  <a:cubicBezTo>
                    <a:pt x="6541" y="1320"/>
                    <a:pt x="6459" y="1730"/>
                    <a:pt x="6705" y="1861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9"/>
                  </a:cubicBezTo>
                  <a:lnTo>
                    <a:pt x="7147" y="1779"/>
                  </a:lnTo>
                  <a:cubicBezTo>
                    <a:pt x="7180" y="1910"/>
                    <a:pt x="7131" y="2074"/>
                    <a:pt x="7000" y="2156"/>
                  </a:cubicBezTo>
                  <a:cubicBezTo>
                    <a:pt x="6852" y="2266"/>
                    <a:pt x="6668" y="2322"/>
                    <a:pt x="6481" y="2322"/>
                  </a:cubicBezTo>
                  <a:cubicBezTo>
                    <a:pt x="6419" y="2322"/>
                    <a:pt x="6356" y="2316"/>
                    <a:pt x="6295" y="2303"/>
                  </a:cubicBezTo>
                  <a:cubicBezTo>
                    <a:pt x="6213" y="2271"/>
                    <a:pt x="6115" y="2238"/>
                    <a:pt x="6049" y="2172"/>
                  </a:cubicBezTo>
                  <a:cubicBezTo>
                    <a:pt x="5541" y="1779"/>
                    <a:pt x="5492" y="1008"/>
                    <a:pt x="5951" y="566"/>
                  </a:cubicBezTo>
                  <a:cubicBezTo>
                    <a:pt x="6206" y="257"/>
                    <a:pt x="6602" y="111"/>
                    <a:pt x="7021" y="111"/>
                  </a:cubicBezTo>
                  <a:cubicBezTo>
                    <a:pt x="7891" y="111"/>
                    <a:pt x="8863" y="743"/>
                    <a:pt x="8885" y="1861"/>
                  </a:cubicBezTo>
                  <a:cubicBezTo>
                    <a:pt x="8901" y="2664"/>
                    <a:pt x="8459" y="3418"/>
                    <a:pt x="7754" y="3795"/>
                  </a:cubicBezTo>
                  <a:lnTo>
                    <a:pt x="7688" y="3828"/>
                  </a:lnTo>
                  <a:cubicBezTo>
                    <a:pt x="7606" y="3861"/>
                    <a:pt x="7508" y="3877"/>
                    <a:pt x="7426" y="3910"/>
                  </a:cubicBezTo>
                  <a:cubicBezTo>
                    <a:pt x="7201" y="3961"/>
                    <a:pt x="6977" y="3984"/>
                    <a:pt x="6754" y="3984"/>
                  </a:cubicBezTo>
                  <a:cubicBezTo>
                    <a:pt x="5172" y="3984"/>
                    <a:pt x="3640" y="2846"/>
                    <a:pt x="2301" y="2846"/>
                  </a:cubicBezTo>
                  <a:cubicBezTo>
                    <a:pt x="2149" y="2846"/>
                    <a:pt x="2000" y="2861"/>
                    <a:pt x="1853" y="2893"/>
                  </a:cubicBezTo>
                  <a:cubicBezTo>
                    <a:pt x="591" y="3172"/>
                    <a:pt x="230" y="4041"/>
                    <a:pt x="132" y="4582"/>
                  </a:cubicBezTo>
                  <a:cubicBezTo>
                    <a:pt x="1" y="5139"/>
                    <a:pt x="99" y="5746"/>
                    <a:pt x="542" y="6073"/>
                  </a:cubicBezTo>
                  <a:cubicBezTo>
                    <a:pt x="767" y="6242"/>
                    <a:pt x="1038" y="6321"/>
                    <a:pt x="1302" y="6321"/>
                  </a:cubicBezTo>
                  <a:cubicBezTo>
                    <a:pt x="1730" y="6321"/>
                    <a:pt x="2140" y="6116"/>
                    <a:pt x="2312" y="5762"/>
                  </a:cubicBezTo>
                  <a:cubicBezTo>
                    <a:pt x="2640" y="5221"/>
                    <a:pt x="2345" y="4516"/>
                    <a:pt x="1853" y="4401"/>
                  </a:cubicBezTo>
                  <a:cubicBezTo>
                    <a:pt x="1755" y="4363"/>
                    <a:pt x="1655" y="4344"/>
                    <a:pt x="1557" y="4344"/>
                  </a:cubicBezTo>
                  <a:cubicBezTo>
                    <a:pt x="1243" y="4344"/>
                    <a:pt x="949" y="4535"/>
                    <a:pt x="837" y="4860"/>
                  </a:cubicBezTo>
                  <a:cubicBezTo>
                    <a:pt x="804" y="4975"/>
                    <a:pt x="787" y="5106"/>
                    <a:pt x="820" y="5237"/>
                  </a:cubicBezTo>
                  <a:cubicBezTo>
                    <a:pt x="820" y="5254"/>
                    <a:pt x="820" y="5270"/>
                    <a:pt x="837" y="5287"/>
                  </a:cubicBezTo>
                  <a:cubicBezTo>
                    <a:pt x="837" y="5287"/>
                    <a:pt x="837" y="5303"/>
                    <a:pt x="837" y="5303"/>
                  </a:cubicBezTo>
                  <a:cubicBezTo>
                    <a:pt x="898" y="5537"/>
                    <a:pt x="1108" y="5679"/>
                    <a:pt x="1334" y="5679"/>
                  </a:cubicBezTo>
                  <a:cubicBezTo>
                    <a:pt x="1408" y="5679"/>
                    <a:pt x="1485" y="5663"/>
                    <a:pt x="1558" y="5631"/>
                  </a:cubicBezTo>
                  <a:cubicBezTo>
                    <a:pt x="1893" y="5487"/>
                    <a:pt x="1793" y="4925"/>
                    <a:pt x="1440" y="4925"/>
                  </a:cubicBezTo>
                  <a:cubicBezTo>
                    <a:pt x="1430" y="4925"/>
                    <a:pt x="1420" y="4925"/>
                    <a:pt x="1410" y="4926"/>
                  </a:cubicBezTo>
                  <a:cubicBezTo>
                    <a:pt x="1033" y="4975"/>
                    <a:pt x="1099" y="5319"/>
                    <a:pt x="1050" y="5385"/>
                  </a:cubicBezTo>
                  <a:cubicBezTo>
                    <a:pt x="1037" y="5394"/>
                    <a:pt x="1024" y="5398"/>
                    <a:pt x="1011" y="5398"/>
                  </a:cubicBezTo>
                  <a:cubicBezTo>
                    <a:pt x="955" y="5398"/>
                    <a:pt x="899" y="5326"/>
                    <a:pt x="886" y="5287"/>
                  </a:cubicBezTo>
                  <a:cubicBezTo>
                    <a:pt x="820" y="5106"/>
                    <a:pt x="837" y="4893"/>
                    <a:pt x="919" y="4713"/>
                  </a:cubicBezTo>
                  <a:cubicBezTo>
                    <a:pt x="1069" y="4504"/>
                    <a:pt x="1303" y="4394"/>
                    <a:pt x="1542" y="4394"/>
                  </a:cubicBezTo>
                  <a:cubicBezTo>
                    <a:pt x="1641" y="4394"/>
                    <a:pt x="1741" y="4412"/>
                    <a:pt x="1836" y="4451"/>
                  </a:cubicBezTo>
                  <a:cubicBezTo>
                    <a:pt x="2295" y="4582"/>
                    <a:pt x="2541" y="5221"/>
                    <a:pt x="2230" y="5729"/>
                  </a:cubicBezTo>
                  <a:cubicBezTo>
                    <a:pt x="2071" y="6037"/>
                    <a:pt x="1694" y="6219"/>
                    <a:pt x="1310" y="6219"/>
                  </a:cubicBezTo>
                  <a:cubicBezTo>
                    <a:pt x="1060" y="6219"/>
                    <a:pt x="807" y="6143"/>
                    <a:pt x="607" y="5975"/>
                  </a:cubicBezTo>
                  <a:cubicBezTo>
                    <a:pt x="99" y="5565"/>
                    <a:pt x="99" y="4631"/>
                    <a:pt x="542" y="4057"/>
                  </a:cubicBezTo>
                  <a:cubicBezTo>
                    <a:pt x="890" y="3584"/>
                    <a:pt x="1485" y="3347"/>
                    <a:pt x="2103" y="3347"/>
                  </a:cubicBezTo>
                  <a:cubicBezTo>
                    <a:pt x="2299" y="3347"/>
                    <a:pt x="2496" y="3371"/>
                    <a:pt x="2689" y="3418"/>
                  </a:cubicBezTo>
                  <a:cubicBezTo>
                    <a:pt x="3476" y="3615"/>
                    <a:pt x="4328" y="3959"/>
                    <a:pt x="5197" y="4205"/>
                  </a:cubicBezTo>
                  <a:cubicBezTo>
                    <a:pt x="5519" y="4263"/>
                    <a:pt x="5848" y="4297"/>
                    <a:pt x="6174" y="4297"/>
                  </a:cubicBezTo>
                  <a:cubicBezTo>
                    <a:pt x="6758" y="4297"/>
                    <a:pt x="7331" y="4189"/>
                    <a:pt x="7836" y="3926"/>
                  </a:cubicBezTo>
                  <a:cubicBezTo>
                    <a:pt x="8606" y="3533"/>
                    <a:pt x="9065" y="2713"/>
                    <a:pt x="9032" y="1844"/>
                  </a:cubicBezTo>
                  <a:cubicBezTo>
                    <a:pt x="8988" y="652"/>
                    <a:pt x="7974" y="0"/>
                    <a:pt x="706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238125" y="2787825"/>
              <a:ext cx="77050" cy="154500"/>
            </a:xfrm>
            <a:custGeom>
              <a:avLst/>
              <a:gdLst/>
              <a:ahLst/>
              <a:cxnLst/>
              <a:rect l="l" t="t" r="r" b="b"/>
              <a:pathLst>
                <a:path w="3082" h="6180" extrusionOk="0">
                  <a:moveTo>
                    <a:pt x="0" y="0"/>
                  </a:moveTo>
                  <a:lnTo>
                    <a:pt x="0" y="6180"/>
                  </a:lnTo>
                  <a:cubicBezTo>
                    <a:pt x="0" y="6180"/>
                    <a:pt x="443" y="4803"/>
                    <a:pt x="803" y="4246"/>
                  </a:cubicBezTo>
                  <a:cubicBezTo>
                    <a:pt x="1082" y="3836"/>
                    <a:pt x="1049" y="3295"/>
                    <a:pt x="705" y="2935"/>
                  </a:cubicBezTo>
                  <a:cubicBezTo>
                    <a:pt x="475" y="2639"/>
                    <a:pt x="541" y="2328"/>
                    <a:pt x="705" y="2295"/>
                  </a:cubicBezTo>
                  <a:cubicBezTo>
                    <a:pt x="711" y="2295"/>
                    <a:pt x="718" y="2294"/>
                    <a:pt x="724" y="2294"/>
                  </a:cubicBezTo>
                  <a:cubicBezTo>
                    <a:pt x="874" y="2294"/>
                    <a:pt x="935" y="2482"/>
                    <a:pt x="951" y="2639"/>
                  </a:cubicBezTo>
                  <a:cubicBezTo>
                    <a:pt x="967" y="2803"/>
                    <a:pt x="885" y="3361"/>
                    <a:pt x="1721" y="3672"/>
                  </a:cubicBezTo>
                  <a:cubicBezTo>
                    <a:pt x="1859" y="3724"/>
                    <a:pt x="1989" y="3746"/>
                    <a:pt x="2110" y="3746"/>
                  </a:cubicBezTo>
                  <a:cubicBezTo>
                    <a:pt x="2707" y="3746"/>
                    <a:pt x="3082" y="3213"/>
                    <a:pt x="3082" y="3213"/>
                  </a:cubicBezTo>
                  <a:lnTo>
                    <a:pt x="3082" y="3213"/>
                  </a:lnTo>
                  <a:cubicBezTo>
                    <a:pt x="3055" y="3219"/>
                    <a:pt x="3030" y="3221"/>
                    <a:pt x="3005" y="3221"/>
                  </a:cubicBezTo>
                  <a:cubicBezTo>
                    <a:pt x="2736" y="3221"/>
                    <a:pt x="2554" y="2896"/>
                    <a:pt x="2524" y="2295"/>
                  </a:cubicBezTo>
                  <a:cubicBezTo>
                    <a:pt x="2491" y="1623"/>
                    <a:pt x="1901" y="1492"/>
                    <a:pt x="1033" y="1377"/>
                  </a:cubicBezTo>
                  <a:cubicBezTo>
                    <a:pt x="164" y="1263"/>
                    <a:pt x="82" y="345"/>
                    <a:pt x="82" y="345"/>
                  </a:cubicBezTo>
                  <a:cubicBezTo>
                    <a:pt x="66" y="230"/>
                    <a:pt x="33" y="115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264350" y="27410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5"/>
                    <a:pt x="1852" y="1709"/>
                    <a:pt x="1754" y="2200"/>
                  </a:cubicBezTo>
                  <a:cubicBezTo>
                    <a:pt x="1656" y="2708"/>
                    <a:pt x="2377" y="2938"/>
                    <a:pt x="2737" y="3085"/>
                  </a:cubicBezTo>
                  <a:cubicBezTo>
                    <a:pt x="3098" y="3249"/>
                    <a:pt x="2901" y="3708"/>
                    <a:pt x="2901" y="3708"/>
                  </a:cubicBezTo>
                  <a:cubicBezTo>
                    <a:pt x="4245" y="2889"/>
                    <a:pt x="3393" y="1954"/>
                    <a:pt x="3164" y="1676"/>
                  </a:cubicBezTo>
                  <a:cubicBezTo>
                    <a:pt x="2974" y="1446"/>
                    <a:pt x="3086" y="1216"/>
                    <a:pt x="3269" y="1216"/>
                  </a:cubicBezTo>
                  <a:cubicBezTo>
                    <a:pt x="3308" y="1216"/>
                    <a:pt x="3350" y="1227"/>
                    <a:pt x="3393" y="1250"/>
                  </a:cubicBezTo>
                  <a:cubicBezTo>
                    <a:pt x="3655" y="1381"/>
                    <a:pt x="3278" y="1889"/>
                    <a:pt x="3950" y="2315"/>
                  </a:cubicBezTo>
                  <a:cubicBezTo>
                    <a:pt x="4120" y="2427"/>
                    <a:pt x="4279" y="2468"/>
                    <a:pt x="4422" y="2468"/>
                  </a:cubicBezTo>
                  <a:cubicBezTo>
                    <a:pt x="4846" y="2468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60" y="2102"/>
                    <a:pt x="4964" y="1591"/>
                    <a:pt x="4786" y="1430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2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8" y="1374"/>
                    <a:pt x="3967" y="1325"/>
                    <a:pt x="4032" y="1233"/>
                  </a:cubicBezTo>
                  <a:cubicBezTo>
                    <a:pt x="4068" y="1184"/>
                    <a:pt x="4108" y="1165"/>
                    <a:pt x="4161" y="1165"/>
                  </a:cubicBezTo>
                  <a:cubicBezTo>
                    <a:pt x="4300" y="1165"/>
                    <a:pt x="4532" y="1296"/>
                    <a:pt x="5032" y="1332"/>
                  </a:cubicBezTo>
                  <a:cubicBezTo>
                    <a:pt x="5068" y="1334"/>
                    <a:pt x="5103" y="1336"/>
                    <a:pt x="5138" y="1336"/>
                  </a:cubicBezTo>
                  <a:cubicBezTo>
                    <a:pt x="5903" y="1336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5999" y="932"/>
                    <a:pt x="5513" y="1030"/>
                    <a:pt x="5026" y="1030"/>
                  </a:cubicBezTo>
                  <a:cubicBezTo>
                    <a:pt x="3858" y="1030"/>
                    <a:pt x="2680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306125" y="2649375"/>
              <a:ext cx="90200" cy="63075"/>
            </a:xfrm>
            <a:custGeom>
              <a:avLst/>
              <a:gdLst/>
              <a:ahLst/>
              <a:cxnLst/>
              <a:rect l="l" t="t" r="r" b="b"/>
              <a:pathLst>
                <a:path w="3608" h="2523" extrusionOk="0">
                  <a:moveTo>
                    <a:pt x="2507" y="0"/>
                  </a:moveTo>
                  <a:cubicBezTo>
                    <a:pt x="1920" y="0"/>
                    <a:pt x="1244" y="125"/>
                    <a:pt x="870" y="621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78"/>
                    <a:pt x="1394" y="2162"/>
                  </a:cubicBezTo>
                  <a:cubicBezTo>
                    <a:pt x="2427" y="2146"/>
                    <a:pt x="2296" y="1490"/>
                    <a:pt x="2263" y="1260"/>
                  </a:cubicBezTo>
                  <a:cubicBezTo>
                    <a:pt x="2181" y="1015"/>
                    <a:pt x="2230" y="752"/>
                    <a:pt x="2410" y="556"/>
                  </a:cubicBezTo>
                  <a:cubicBezTo>
                    <a:pt x="2656" y="211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374975" y="2582525"/>
              <a:ext cx="56575" cy="66700"/>
            </a:xfrm>
            <a:custGeom>
              <a:avLst/>
              <a:gdLst/>
              <a:ahLst/>
              <a:cxnLst/>
              <a:rect l="l" t="t" r="r" b="b"/>
              <a:pathLst>
                <a:path w="2263" h="2668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148" y="1"/>
                    <a:pt x="1345" y="525"/>
                    <a:pt x="1001" y="722"/>
                  </a:cubicBezTo>
                  <a:cubicBezTo>
                    <a:pt x="640" y="918"/>
                    <a:pt x="1" y="1345"/>
                    <a:pt x="263" y="2017"/>
                  </a:cubicBezTo>
                  <a:cubicBezTo>
                    <a:pt x="507" y="2667"/>
                    <a:pt x="1655" y="2430"/>
                    <a:pt x="2250" y="2603"/>
                  </a:cubicBezTo>
                  <a:lnTo>
                    <a:pt x="2250" y="2603"/>
                  </a:lnTo>
                  <a:cubicBezTo>
                    <a:pt x="2141" y="2555"/>
                    <a:pt x="1399" y="2110"/>
                    <a:pt x="1460" y="1427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  <a:moveTo>
                    <a:pt x="2250" y="2603"/>
                  </a:moveTo>
                  <a:cubicBezTo>
                    <a:pt x="2256" y="2606"/>
                    <a:pt x="2260" y="2607"/>
                    <a:pt x="2262" y="2607"/>
                  </a:cubicBezTo>
                  <a:cubicBezTo>
                    <a:pt x="2262" y="2607"/>
                    <a:pt x="2263" y="2607"/>
                    <a:pt x="2263" y="2607"/>
                  </a:cubicBezTo>
                  <a:cubicBezTo>
                    <a:pt x="2258" y="2605"/>
                    <a:pt x="2254" y="2604"/>
                    <a:pt x="2250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436050" y="2612025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377" y="1"/>
                  </a:moveTo>
                  <a:lnTo>
                    <a:pt x="377" y="1"/>
                  </a:lnTo>
                  <a:cubicBezTo>
                    <a:pt x="0" y="1328"/>
                    <a:pt x="541" y="1607"/>
                    <a:pt x="1098" y="2476"/>
                  </a:cubicBezTo>
                  <a:cubicBezTo>
                    <a:pt x="1656" y="3344"/>
                    <a:pt x="1049" y="4295"/>
                    <a:pt x="1049" y="4295"/>
                  </a:cubicBezTo>
                  <a:cubicBezTo>
                    <a:pt x="1459" y="4033"/>
                    <a:pt x="1803" y="3361"/>
                    <a:pt x="2491" y="2918"/>
                  </a:cubicBezTo>
                  <a:cubicBezTo>
                    <a:pt x="3196" y="2476"/>
                    <a:pt x="2901" y="1574"/>
                    <a:pt x="2901" y="1574"/>
                  </a:cubicBezTo>
                  <a:lnTo>
                    <a:pt x="2901" y="1574"/>
                  </a:lnTo>
                  <a:cubicBezTo>
                    <a:pt x="2862" y="1693"/>
                    <a:pt x="2759" y="1748"/>
                    <a:pt x="2592" y="1748"/>
                  </a:cubicBezTo>
                  <a:cubicBezTo>
                    <a:pt x="2551" y="1748"/>
                    <a:pt x="2507" y="1745"/>
                    <a:pt x="2459" y="1738"/>
                  </a:cubicBezTo>
                  <a:cubicBezTo>
                    <a:pt x="2423" y="1728"/>
                    <a:pt x="2389" y="1723"/>
                    <a:pt x="2355" y="1723"/>
                  </a:cubicBezTo>
                  <a:cubicBezTo>
                    <a:pt x="2127" y="1723"/>
                    <a:pt x="1963" y="1952"/>
                    <a:pt x="2049" y="2181"/>
                  </a:cubicBezTo>
                  <a:cubicBezTo>
                    <a:pt x="2117" y="2343"/>
                    <a:pt x="1983" y="2517"/>
                    <a:pt x="1824" y="2517"/>
                  </a:cubicBezTo>
                  <a:cubicBezTo>
                    <a:pt x="1790" y="2517"/>
                    <a:pt x="1755" y="2509"/>
                    <a:pt x="1721" y="2492"/>
                  </a:cubicBezTo>
                  <a:cubicBezTo>
                    <a:pt x="1557" y="2427"/>
                    <a:pt x="1557" y="2050"/>
                    <a:pt x="1787" y="1886"/>
                  </a:cubicBezTo>
                  <a:cubicBezTo>
                    <a:pt x="2000" y="1705"/>
                    <a:pt x="2147" y="1296"/>
                    <a:pt x="1951" y="689"/>
                  </a:cubicBezTo>
                  <a:cubicBezTo>
                    <a:pt x="1810" y="203"/>
                    <a:pt x="1339" y="96"/>
                    <a:pt x="1015" y="96"/>
                  </a:cubicBezTo>
                  <a:cubicBezTo>
                    <a:pt x="924" y="96"/>
                    <a:pt x="844" y="105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418425" y="2453350"/>
              <a:ext cx="202450" cy="202550"/>
            </a:xfrm>
            <a:custGeom>
              <a:avLst/>
              <a:gdLst/>
              <a:ahLst/>
              <a:cxnLst/>
              <a:rect l="l" t="t" r="r" b="b"/>
              <a:pathLst>
                <a:path w="8098" h="8102" extrusionOk="0">
                  <a:moveTo>
                    <a:pt x="5716" y="0"/>
                  </a:moveTo>
                  <a:cubicBezTo>
                    <a:pt x="5207" y="0"/>
                    <a:pt x="4711" y="178"/>
                    <a:pt x="4409" y="562"/>
                  </a:cubicBezTo>
                  <a:cubicBezTo>
                    <a:pt x="4114" y="1004"/>
                    <a:pt x="4065" y="1561"/>
                    <a:pt x="4295" y="2037"/>
                  </a:cubicBezTo>
                  <a:cubicBezTo>
                    <a:pt x="4502" y="2444"/>
                    <a:pt x="4838" y="2590"/>
                    <a:pt x="5167" y="2590"/>
                  </a:cubicBezTo>
                  <a:cubicBezTo>
                    <a:pt x="5515" y="2590"/>
                    <a:pt x="5855" y="2427"/>
                    <a:pt x="6032" y="2233"/>
                  </a:cubicBezTo>
                  <a:cubicBezTo>
                    <a:pt x="6212" y="2037"/>
                    <a:pt x="6294" y="1758"/>
                    <a:pt x="6229" y="1496"/>
                  </a:cubicBezTo>
                  <a:cubicBezTo>
                    <a:pt x="6181" y="1168"/>
                    <a:pt x="5951" y="1027"/>
                    <a:pt x="5743" y="1027"/>
                  </a:cubicBezTo>
                  <a:cubicBezTo>
                    <a:pt x="5598" y="1027"/>
                    <a:pt x="5463" y="1096"/>
                    <a:pt x="5409" y="1217"/>
                  </a:cubicBezTo>
                  <a:cubicBezTo>
                    <a:pt x="5262" y="1496"/>
                    <a:pt x="5327" y="1840"/>
                    <a:pt x="5737" y="1906"/>
                  </a:cubicBezTo>
                  <a:cubicBezTo>
                    <a:pt x="6098" y="1971"/>
                    <a:pt x="5901" y="2397"/>
                    <a:pt x="5475" y="2512"/>
                  </a:cubicBezTo>
                  <a:cubicBezTo>
                    <a:pt x="5395" y="2533"/>
                    <a:pt x="5313" y="2543"/>
                    <a:pt x="5233" y="2543"/>
                  </a:cubicBezTo>
                  <a:cubicBezTo>
                    <a:pt x="4869" y="2543"/>
                    <a:pt x="4524" y="2339"/>
                    <a:pt x="4377" y="2004"/>
                  </a:cubicBezTo>
                  <a:cubicBezTo>
                    <a:pt x="4180" y="1545"/>
                    <a:pt x="4229" y="1037"/>
                    <a:pt x="4508" y="643"/>
                  </a:cubicBezTo>
                  <a:cubicBezTo>
                    <a:pt x="4774" y="311"/>
                    <a:pt x="5223" y="140"/>
                    <a:pt x="5681" y="140"/>
                  </a:cubicBezTo>
                  <a:cubicBezTo>
                    <a:pt x="5787" y="140"/>
                    <a:pt x="5894" y="150"/>
                    <a:pt x="5999" y="168"/>
                  </a:cubicBezTo>
                  <a:cubicBezTo>
                    <a:pt x="7212" y="299"/>
                    <a:pt x="7901" y="1988"/>
                    <a:pt x="7180" y="3151"/>
                  </a:cubicBezTo>
                  <a:cubicBezTo>
                    <a:pt x="6950" y="3512"/>
                    <a:pt x="6622" y="3807"/>
                    <a:pt x="6229" y="4004"/>
                  </a:cubicBezTo>
                  <a:cubicBezTo>
                    <a:pt x="5832" y="4170"/>
                    <a:pt x="5384" y="4253"/>
                    <a:pt x="4861" y="4253"/>
                  </a:cubicBezTo>
                  <a:cubicBezTo>
                    <a:pt x="4453" y="4253"/>
                    <a:pt x="4001" y="4202"/>
                    <a:pt x="3492" y="4102"/>
                  </a:cubicBezTo>
                  <a:cubicBezTo>
                    <a:pt x="3185" y="4041"/>
                    <a:pt x="2886" y="4010"/>
                    <a:pt x="2599" y="4010"/>
                  </a:cubicBezTo>
                  <a:cubicBezTo>
                    <a:pt x="1277" y="4010"/>
                    <a:pt x="239" y="4664"/>
                    <a:pt x="131" y="5971"/>
                  </a:cubicBezTo>
                  <a:cubicBezTo>
                    <a:pt x="0" y="7577"/>
                    <a:pt x="1033" y="8102"/>
                    <a:pt x="1033" y="8102"/>
                  </a:cubicBezTo>
                  <a:lnTo>
                    <a:pt x="1000" y="8069"/>
                  </a:lnTo>
                  <a:cubicBezTo>
                    <a:pt x="443" y="7413"/>
                    <a:pt x="590" y="6217"/>
                    <a:pt x="590" y="6217"/>
                  </a:cubicBezTo>
                  <a:cubicBezTo>
                    <a:pt x="689" y="5708"/>
                    <a:pt x="951" y="5233"/>
                    <a:pt x="1344" y="4905"/>
                  </a:cubicBezTo>
                  <a:cubicBezTo>
                    <a:pt x="1925" y="4464"/>
                    <a:pt x="2659" y="4379"/>
                    <a:pt x="3142" y="4379"/>
                  </a:cubicBezTo>
                  <a:cubicBezTo>
                    <a:pt x="3450" y="4379"/>
                    <a:pt x="3655" y="4413"/>
                    <a:pt x="3655" y="4413"/>
                  </a:cubicBezTo>
                  <a:cubicBezTo>
                    <a:pt x="3901" y="4430"/>
                    <a:pt x="4147" y="4463"/>
                    <a:pt x="4360" y="4463"/>
                  </a:cubicBezTo>
                  <a:cubicBezTo>
                    <a:pt x="4465" y="4469"/>
                    <a:pt x="4573" y="4473"/>
                    <a:pt x="4681" y="4473"/>
                  </a:cubicBezTo>
                  <a:cubicBezTo>
                    <a:pt x="5643" y="4473"/>
                    <a:pt x="6723" y="4190"/>
                    <a:pt x="7327" y="3233"/>
                  </a:cubicBezTo>
                  <a:cubicBezTo>
                    <a:pt x="8098" y="1971"/>
                    <a:pt x="7343" y="152"/>
                    <a:pt x="6016" y="21"/>
                  </a:cubicBezTo>
                  <a:cubicBezTo>
                    <a:pt x="5916" y="7"/>
                    <a:pt x="5816" y="0"/>
                    <a:pt x="571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443425" y="265465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472100" y="2569350"/>
              <a:ext cx="116800" cy="59500"/>
            </a:xfrm>
            <a:custGeom>
              <a:avLst/>
              <a:gdLst/>
              <a:ahLst/>
              <a:cxnLst/>
              <a:rect l="l" t="t" r="r" b="b"/>
              <a:pathLst>
                <a:path w="4672" h="2380" extrusionOk="0">
                  <a:moveTo>
                    <a:pt x="1082" y="0"/>
                  </a:moveTo>
                  <a:cubicBezTo>
                    <a:pt x="393" y="0"/>
                    <a:pt x="0" y="232"/>
                    <a:pt x="0" y="232"/>
                  </a:cubicBezTo>
                  <a:cubicBezTo>
                    <a:pt x="93" y="213"/>
                    <a:pt x="181" y="204"/>
                    <a:pt x="264" y="204"/>
                  </a:cubicBezTo>
                  <a:cubicBezTo>
                    <a:pt x="738" y="204"/>
                    <a:pt x="1032" y="512"/>
                    <a:pt x="935" y="986"/>
                  </a:cubicBezTo>
                  <a:cubicBezTo>
                    <a:pt x="804" y="1413"/>
                    <a:pt x="968" y="1872"/>
                    <a:pt x="1312" y="2117"/>
                  </a:cubicBezTo>
                  <a:cubicBezTo>
                    <a:pt x="1640" y="2380"/>
                    <a:pt x="2541" y="2380"/>
                    <a:pt x="2541" y="2380"/>
                  </a:cubicBezTo>
                  <a:cubicBezTo>
                    <a:pt x="2279" y="2249"/>
                    <a:pt x="2525" y="1888"/>
                    <a:pt x="2689" y="1445"/>
                  </a:cubicBezTo>
                  <a:cubicBezTo>
                    <a:pt x="2839" y="1054"/>
                    <a:pt x="2451" y="884"/>
                    <a:pt x="2247" y="884"/>
                  </a:cubicBezTo>
                  <a:cubicBezTo>
                    <a:pt x="2229" y="884"/>
                    <a:pt x="2212" y="885"/>
                    <a:pt x="2197" y="888"/>
                  </a:cubicBezTo>
                  <a:cubicBezTo>
                    <a:pt x="2101" y="897"/>
                    <a:pt x="2028" y="915"/>
                    <a:pt x="1961" y="915"/>
                  </a:cubicBezTo>
                  <a:cubicBezTo>
                    <a:pt x="1902" y="915"/>
                    <a:pt x="1848" y="901"/>
                    <a:pt x="1787" y="855"/>
                  </a:cubicBezTo>
                  <a:cubicBezTo>
                    <a:pt x="1683" y="790"/>
                    <a:pt x="1724" y="579"/>
                    <a:pt x="1986" y="579"/>
                  </a:cubicBezTo>
                  <a:cubicBezTo>
                    <a:pt x="2052" y="579"/>
                    <a:pt x="2133" y="593"/>
                    <a:pt x="2230" y="626"/>
                  </a:cubicBezTo>
                  <a:cubicBezTo>
                    <a:pt x="2705" y="773"/>
                    <a:pt x="2574" y="1232"/>
                    <a:pt x="3295" y="1380"/>
                  </a:cubicBezTo>
                  <a:cubicBezTo>
                    <a:pt x="3352" y="1391"/>
                    <a:pt x="3406" y="1397"/>
                    <a:pt x="3457" y="1397"/>
                  </a:cubicBezTo>
                  <a:cubicBezTo>
                    <a:pt x="4058" y="1397"/>
                    <a:pt x="4203" y="648"/>
                    <a:pt x="4279" y="527"/>
                  </a:cubicBezTo>
                  <a:cubicBezTo>
                    <a:pt x="4393" y="396"/>
                    <a:pt x="4524" y="265"/>
                    <a:pt x="4672" y="150"/>
                  </a:cubicBezTo>
                  <a:lnTo>
                    <a:pt x="4672" y="150"/>
                  </a:lnTo>
                  <a:cubicBezTo>
                    <a:pt x="4462" y="274"/>
                    <a:pt x="4086" y="393"/>
                    <a:pt x="3547" y="393"/>
                  </a:cubicBezTo>
                  <a:cubicBezTo>
                    <a:pt x="3159" y="393"/>
                    <a:pt x="2687" y="331"/>
                    <a:pt x="2131" y="167"/>
                  </a:cubicBezTo>
                  <a:cubicBezTo>
                    <a:pt x="1731" y="43"/>
                    <a:pt x="1379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479075" y="2460400"/>
              <a:ext cx="80325" cy="84125"/>
            </a:xfrm>
            <a:custGeom>
              <a:avLst/>
              <a:gdLst/>
              <a:ahLst/>
              <a:cxnLst/>
              <a:rect l="l" t="t" r="r" b="b"/>
              <a:pathLst>
                <a:path w="3213" h="3365" extrusionOk="0">
                  <a:moveTo>
                    <a:pt x="1934" y="1"/>
                  </a:moveTo>
                  <a:lnTo>
                    <a:pt x="1934" y="1"/>
                  </a:lnTo>
                  <a:cubicBezTo>
                    <a:pt x="1492" y="280"/>
                    <a:pt x="1426" y="722"/>
                    <a:pt x="705" y="1345"/>
                  </a:cubicBezTo>
                  <a:cubicBezTo>
                    <a:pt x="0" y="1968"/>
                    <a:pt x="197" y="2427"/>
                    <a:pt x="344" y="2689"/>
                  </a:cubicBezTo>
                  <a:cubicBezTo>
                    <a:pt x="459" y="2820"/>
                    <a:pt x="426" y="3000"/>
                    <a:pt x="295" y="3099"/>
                  </a:cubicBezTo>
                  <a:cubicBezTo>
                    <a:pt x="1393" y="2984"/>
                    <a:pt x="1229" y="2345"/>
                    <a:pt x="1164" y="2148"/>
                  </a:cubicBezTo>
                  <a:cubicBezTo>
                    <a:pt x="1098" y="1951"/>
                    <a:pt x="1131" y="1837"/>
                    <a:pt x="1246" y="1837"/>
                  </a:cubicBezTo>
                  <a:cubicBezTo>
                    <a:pt x="1344" y="1837"/>
                    <a:pt x="1344" y="2066"/>
                    <a:pt x="1328" y="2361"/>
                  </a:cubicBezTo>
                  <a:cubicBezTo>
                    <a:pt x="1328" y="2640"/>
                    <a:pt x="1262" y="3296"/>
                    <a:pt x="2115" y="3361"/>
                  </a:cubicBezTo>
                  <a:cubicBezTo>
                    <a:pt x="2146" y="3363"/>
                    <a:pt x="2176" y="3365"/>
                    <a:pt x="2205" y="3365"/>
                  </a:cubicBezTo>
                  <a:cubicBezTo>
                    <a:pt x="2984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7" y="2618"/>
                    <a:pt x="2777" y="2618"/>
                  </a:cubicBezTo>
                  <a:cubicBezTo>
                    <a:pt x="2327" y="2618"/>
                    <a:pt x="1803" y="2418"/>
                    <a:pt x="1574" y="1656"/>
                  </a:cubicBezTo>
                  <a:cubicBezTo>
                    <a:pt x="1377" y="1083"/>
                    <a:pt x="1508" y="443"/>
                    <a:pt x="19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3800" y="2340750"/>
              <a:ext cx="48375" cy="191400"/>
            </a:xfrm>
            <a:custGeom>
              <a:avLst/>
              <a:gdLst/>
              <a:ahLst/>
              <a:cxnLst/>
              <a:rect l="l" t="t" r="r" b="b"/>
              <a:pathLst>
                <a:path w="1935" h="7656" extrusionOk="0">
                  <a:moveTo>
                    <a:pt x="1312" y="0"/>
                  </a:moveTo>
                  <a:cubicBezTo>
                    <a:pt x="990" y="0"/>
                    <a:pt x="738" y="378"/>
                    <a:pt x="738" y="378"/>
                  </a:cubicBezTo>
                  <a:cubicBezTo>
                    <a:pt x="1" y="1509"/>
                    <a:pt x="837" y="3295"/>
                    <a:pt x="984" y="5164"/>
                  </a:cubicBezTo>
                  <a:cubicBezTo>
                    <a:pt x="1115" y="7049"/>
                    <a:pt x="476" y="7655"/>
                    <a:pt x="476" y="7655"/>
                  </a:cubicBezTo>
                  <a:cubicBezTo>
                    <a:pt x="1164" y="7131"/>
                    <a:pt x="1328" y="5361"/>
                    <a:pt x="1197" y="4000"/>
                  </a:cubicBezTo>
                  <a:cubicBezTo>
                    <a:pt x="1066" y="2640"/>
                    <a:pt x="1083" y="1361"/>
                    <a:pt x="1345" y="1099"/>
                  </a:cubicBezTo>
                  <a:cubicBezTo>
                    <a:pt x="1607" y="837"/>
                    <a:pt x="1935" y="279"/>
                    <a:pt x="1509" y="50"/>
                  </a:cubicBezTo>
                  <a:cubicBezTo>
                    <a:pt x="1441" y="15"/>
                    <a:pt x="1375" y="0"/>
                    <a:pt x="13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548325" y="2315625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1"/>
                  </a:moveTo>
                  <a:cubicBezTo>
                    <a:pt x="6080" y="1"/>
                    <a:pt x="5875" y="24"/>
                    <a:pt x="5672" y="71"/>
                  </a:cubicBezTo>
                  <a:cubicBezTo>
                    <a:pt x="4491" y="317"/>
                    <a:pt x="3721" y="1579"/>
                    <a:pt x="3508" y="2841"/>
                  </a:cubicBezTo>
                  <a:cubicBezTo>
                    <a:pt x="3246" y="4136"/>
                    <a:pt x="3508" y="5366"/>
                    <a:pt x="3459" y="6480"/>
                  </a:cubicBezTo>
                  <a:cubicBezTo>
                    <a:pt x="3508" y="7464"/>
                    <a:pt x="3147" y="8431"/>
                    <a:pt x="2443" y="9136"/>
                  </a:cubicBezTo>
                  <a:cubicBezTo>
                    <a:pt x="1770" y="9742"/>
                    <a:pt x="918" y="10119"/>
                    <a:pt x="0" y="10185"/>
                  </a:cubicBezTo>
                  <a:cubicBezTo>
                    <a:pt x="918" y="10152"/>
                    <a:pt x="1803" y="9808"/>
                    <a:pt x="2492" y="9201"/>
                  </a:cubicBezTo>
                  <a:cubicBezTo>
                    <a:pt x="3229" y="8496"/>
                    <a:pt x="3639" y="7497"/>
                    <a:pt x="3590" y="6480"/>
                  </a:cubicBezTo>
                  <a:cubicBezTo>
                    <a:pt x="3656" y="5366"/>
                    <a:pt x="3410" y="4120"/>
                    <a:pt x="3656" y="2874"/>
                  </a:cubicBezTo>
                  <a:cubicBezTo>
                    <a:pt x="3901" y="1629"/>
                    <a:pt x="4606" y="448"/>
                    <a:pt x="5704" y="202"/>
                  </a:cubicBezTo>
                  <a:cubicBezTo>
                    <a:pt x="5836" y="170"/>
                    <a:pt x="5967" y="153"/>
                    <a:pt x="6098" y="137"/>
                  </a:cubicBezTo>
                  <a:cubicBezTo>
                    <a:pt x="6125" y="136"/>
                    <a:pt x="6153" y="135"/>
                    <a:pt x="6180" y="135"/>
                  </a:cubicBezTo>
                  <a:cubicBezTo>
                    <a:pt x="6595" y="135"/>
                    <a:pt x="7005" y="253"/>
                    <a:pt x="7344" y="514"/>
                  </a:cubicBezTo>
                  <a:cubicBezTo>
                    <a:pt x="8048" y="1088"/>
                    <a:pt x="7966" y="2317"/>
                    <a:pt x="7540" y="2710"/>
                  </a:cubicBezTo>
                  <a:cubicBezTo>
                    <a:pt x="7344" y="2886"/>
                    <a:pt x="7124" y="2956"/>
                    <a:pt x="6927" y="2956"/>
                  </a:cubicBezTo>
                  <a:cubicBezTo>
                    <a:pt x="6663" y="2956"/>
                    <a:pt x="6442" y="2830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1" y="2664"/>
                    <a:pt x="6440" y="2664"/>
                  </a:cubicBezTo>
                  <a:cubicBezTo>
                    <a:pt x="6569" y="2664"/>
                    <a:pt x="6858" y="2635"/>
                    <a:pt x="6934" y="2383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1" y="1642"/>
                    <a:pt x="6422" y="1633"/>
                    <a:pt x="6364" y="1633"/>
                  </a:cubicBezTo>
                  <a:cubicBezTo>
                    <a:pt x="5981" y="1633"/>
                    <a:pt x="5679" y="2032"/>
                    <a:pt x="5836" y="2432"/>
                  </a:cubicBezTo>
                  <a:cubicBezTo>
                    <a:pt x="5925" y="2811"/>
                    <a:pt x="6441" y="3100"/>
                    <a:pt x="6983" y="3100"/>
                  </a:cubicBezTo>
                  <a:cubicBezTo>
                    <a:pt x="7237" y="3100"/>
                    <a:pt x="7496" y="3037"/>
                    <a:pt x="7721" y="2891"/>
                  </a:cubicBezTo>
                  <a:cubicBezTo>
                    <a:pt x="8130" y="2678"/>
                    <a:pt x="8540" y="1973"/>
                    <a:pt x="8245" y="1170"/>
                  </a:cubicBezTo>
                  <a:cubicBezTo>
                    <a:pt x="8017" y="459"/>
                    <a:pt x="7186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49525" y="2351225"/>
              <a:ext cx="62725" cy="52725"/>
            </a:xfrm>
            <a:custGeom>
              <a:avLst/>
              <a:gdLst/>
              <a:ahLst/>
              <a:cxnLst/>
              <a:rect l="l" t="t" r="r" b="b"/>
              <a:pathLst>
                <a:path w="2509" h="2109" extrusionOk="0">
                  <a:moveTo>
                    <a:pt x="690" y="0"/>
                  </a:moveTo>
                  <a:cubicBezTo>
                    <a:pt x="623" y="0"/>
                    <a:pt x="551" y="8"/>
                    <a:pt x="476" y="24"/>
                  </a:cubicBezTo>
                  <a:cubicBezTo>
                    <a:pt x="607" y="106"/>
                    <a:pt x="624" y="270"/>
                    <a:pt x="542" y="385"/>
                  </a:cubicBezTo>
                  <a:cubicBezTo>
                    <a:pt x="394" y="614"/>
                    <a:pt x="1" y="1303"/>
                    <a:pt x="558" y="1860"/>
                  </a:cubicBezTo>
                  <a:cubicBezTo>
                    <a:pt x="738" y="2045"/>
                    <a:pt x="991" y="2109"/>
                    <a:pt x="1257" y="2109"/>
                  </a:cubicBezTo>
                  <a:cubicBezTo>
                    <a:pt x="1792" y="2109"/>
                    <a:pt x="2377" y="1849"/>
                    <a:pt x="2509" y="1794"/>
                  </a:cubicBezTo>
                  <a:lnTo>
                    <a:pt x="2509" y="1794"/>
                  </a:lnTo>
                  <a:cubicBezTo>
                    <a:pt x="2509" y="1794"/>
                    <a:pt x="2476" y="1798"/>
                    <a:pt x="2424" y="1798"/>
                  </a:cubicBezTo>
                  <a:cubicBezTo>
                    <a:pt x="2208" y="1798"/>
                    <a:pt x="1653" y="1735"/>
                    <a:pt x="1574" y="1090"/>
                  </a:cubicBezTo>
                  <a:cubicBezTo>
                    <a:pt x="1474" y="400"/>
                    <a:pt x="1172" y="0"/>
                    <a:pt x="6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652400" y="2354675"/>
              <a:ext cx="120925" cy="136900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03" y="1493"/>
                  </a:cubicBezTo>
                  <a:cubicBezTo>
                    <a:pt x="3017" y="2050"/>
                    <a:pt x="1902" y="1771"/>
                    <a:pt x="1001" y="2394"/>
                  </a:cubicBezTo>
                  <a:cubicBezTo>
                    <a:pt x="99" y="3033"/>
                    <a:pt x="197" y="3935"/>
                    <a:pt x="181" y="4443"/>
                  </a:cubicBezTo>
                  <a:cubicBezTo>
                    <a:pt x="197" y="4804"/>
                    <a:pt x="132" y="5148"/>
                    <a:pt x="1" y="5476"/>
                  </a:cubicBezTo>
                  <a:cubicBezTo>
                    <a:pt x="312" y="5279"/>
                    <a:pt x="492" y="4935"/>
                    <a:pt x="460" y="4574"/>
                  </a:cubicBezTo>
                  <a:cubicBezTo>
                    <a:pt x="460" y="3931"/>
                    <a:pt x="531" y="3202"/>
                    <a:pt x="727" y="3202"/>
                  </a:cubicBezTo>
                  <a:cubicBezTo>
                    <a:pt x="741" y="3202"/>
                    <a:pt x="756" y="3206"/>
                    <a:pt x="771" y="3214"/>
                  </a:cubicBezTo>
                  <a:cubicBezTo>
                    <a:pt x="1001" y="3312"/>
                    <a:pt x="804" y="3574"/>
                    <a:pt x="722" y="3722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7"/>
                    <a:pt x="1361" y="4148"/>
                  </a:cubicBezTo>
                  <a:cubicBezTo>
                    <a:pt x="1755" y="3869"/>
                    <a:pt x="2017" y="3705"/>
                    <a:pt x="1968" y="3115"/>
                  </a:cubicBezTo>
                  <a:cubicBezTo>
                    <a:pt x="1924" y="2611"/>
                    <a:pt x="2260" y="2171"/>
                    <a:pt x="2498" y="2171"/>
                  </a:cubicBezTo>
                  <a:cubicBezTo>
                    <a:pt x="2531" y="2171"/>
                    <a:pt x="2562" y="2179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32"/>
                  </a:cubicBezTo>
                  <a:cubicBezTo>
                    <a:pt x="2558" y="3394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2"/>
                    <a:pt x="4836" y="821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39675" y="2316475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922" y="1"/>
                  </a:moveTo>
                  <a:cubicBezTo>
                    <a:pt x="658" y="1"/>
                    <a:pt x="353" y="27"/>
                    <a:pt x="1" y="87"/>
                  </a:cubicBezTo>
                  <a:cubicBezTo>
                    <a:pt x="411" y="136"/>
                    <a:pt x="755" y="414"/>
                    <a:pt x="903" y="791"/>
                  </a:cubicBezTo>
                  <a:cubicBezTo>
                    <a:pt x="1108" y="1306"/>
                    <a:pt x="1476" y="1952"/>
                    <a:pt x="2235" y="1952"/>
                  </a:cubicBezTo>
                  <a:cubicBezTo>
                    <a:pt x="2443" y="1952"/>
                    <a:pt x="2680" y="1904"/>
                    <a:pt x="2951" y="1791"/>
                  </a:cubicBezTo>
                  <a:cubicBezTo>
                    <a:pt x="2788" y="1726"/>
                    <a:pt x="2656" y="1562"/>
                    <a:pt x="2656" y="1365"/>
                  </a:cubicBezTo>
                  <a:cubicBezTo>
                    <a:pt x="2656" y="1081"/>
                    <a:pt x="2620" y="1"/>
                    <a:pt x="9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06075" y="2315800"/>
              <a:ext cx="36075" cy="281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77"/>
                    <a:pt x="753" y="586"/>
                    <a:pt x="888" y="586"/>
                  </a:cubicBezTo>
                  <a:cubicBezTo>
                    <a:pt x="944" y="586"/>
                    <a:pt x="1001" y="567"/>
                    <a:pt x="1049" y="523"/>
                  </a:cubicBezTo>
                  <a:cubicBezTo>
                    <a:pt x="1049" y="523"/>
                    <a:pt x="1164" y="359"/>
                    <a:pt x="1049" y="294"/>
                  </a:cubicBezTo>
                  <a:cubicBezTo>
                    <a:pt x="1021" y="277"/>
                    <a:pt x="995" y="270"/>
                    <a:pt x="973" y="270"/>
                  </a:cubicBezTo>
                  <a:cubicBezTo>
                    <a:pt x="907" y="270"/>
                    <a:pt x="873" y="335"/>
                    <a:pt x="886" y="409"/>
                  </a:cubicBezTo>
                  <a:cubicBezTo>
                    <a:pt x="896" y="440"/>
                    <a:pt x="881" y="455"/>
                    <a:pt x="857" y="455"/>
                  </a:cubicBezTo>
                  <a:cubicBezTo>
                    <a:pt x="805" y="455"/>
                    <a:pt x="710" y="389"/>
                    <a:pt x="722" y="277"/>
                  </a:cubicBezTo>
                  <a:cubicBezTo>
                    <a:pt x="745" y="146"/>
                    <a:pt x="856" y="58"/>
                    <a:pt x="978" y="58"/>
                  </a:cubicBezTo>
                  <a:cubicBezTo>
                    <a:pt x="1024" y="58"/>
                    <a:pt x="1070" y="70"/>
                    <a:pt x="1115" y="97"/>
                  </a:cubicBezTo>
                  <a:cubicBezTo>
                    <a:pt x="1377" y="261"/>
                    <a:pt x="1312" y="835"/>
                    <a:pt x="722" y="900"/>
                  </a:cubicBezTo>
                  <a:cubicBezTo>
                    <a:pt x="708" y="902"/>
                    <a:pt x="694" y="902"/>
                    <a:pt x="680" y="902"/>
                  </a:cubicBezTo>
                  <a:cubicBezTo>
                    <a:pt x="320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687"/>
                    <a:pt x="66" y="884"/>
                    <a:pt x="213" y="999"/>
                  </a:cubicBezTo>
                  <a:cubicBezTo>
                    <a:pt x="338" y="1082"/>
                    <a:pt x="482" y="1125"/>
                    <a:pt x="625" y="1125"/>
                  </a:cubicBezTo>
                  <a:cubicBezTo>
                    <a:pt x="708" y="1125"/>
                    <a:pt x="791" y="1111"/>
                    <a:pt x="869" y="1081"/>
                  </a:cubicBezTo>
                  <a:cubicBezTo>
                    <a:pt x="1082" y="1015"/>
                    <a:pt x="1263" y="868"/>
                    <a:pt x="1344" y="654"/>
                  </a:cubicBezTo>
                  <a:cubicBezTo>
                    <a:pt x="1443" y="425"/>
                    <a:pt x="1344" y="146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238125" y="2497250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1" y="1"/>
                  </a:moveTo>
                  <a:cubicBezTo>
                    <a:pt x="1546" y="1"/>
                    <a:pt x="1033" y="245"/>
                    <a:pt x="705" y="674"/>
                  </a:cubicBezTo>
                  <a:cubicBezTo>
                    <a:pt x="361" y="1166"/>
                    <a:pt x="311" y="1822"/>
                    <a:pt x="574" y="2362"/>
                  </a:cubicBezTo>
                  <a:cubicBezTo>
                    <a:pt x="819" y="2771"/>
                    <a:pt x="1256" y="3005"/>
                    <a:pt x="1712" y="3005"/>
                  </a:cubicBezTo>
                  <a:cubicBezTo>
                    <a:pt x="1896" y="3005"/>
                    <a:pt x="2083" y="2967"/>
                    <a:pt x="2262" y="2887"/>
                  </a:cubicBezTo>
                  <a:cubicBezTo>
                    <a:pt x="2934" y="2690"/>
                    <a:pt x="3082" y="1772"/>
                    <a:pt x="2475" y="1395"/>
                  </a:cubicBezTo>
                  <a:cubicBezTo>
                    <a:pt x="2393" y="1354"/>
                    <a:pt x="2310" y="1336"/>
                    <a:pt x="2229" y="1336"/>
                  </a:cubicBezTo>
                  <a:cubicBezTo>
                    <a:pt x="1890" y="1336"/>
                    <a:pt x="1605" y="1664"/>
                    <a:pt x="1737" y="2035"/>
                  </a:cubicBezTo>
                  <a:cubicBezTo>
                    <a:pt x="1860" y="2308"/>
                    <a:pt x="2177" y="2331"/>
                    <a:pt x="2317" y="2331"/>
                  </a:cubicBezTo>
                  <a:cubicBezTo>
                    <a:pt x="2345" y="2331"/>
                    <a:pt x="2366" y="2330"/>
                    <a:pt x="2377" y="2330"/>
                  </a:cubicBezTo>
                  <a:cubicBezTo>
                    <a:pt x="2426" y="2330"/>
                    <a:pt x="2442" y="2362"/>
                    <a:pt x="2442" y="2362"/>
                  </a:cubicBezTo>
                  <a:cubicBezTo>
                    <a:pt x="2486" y="2554"/>
                    <a:pt x="2240" y="2850"/>
                    <a:pt x="1764" y="2850"/>
                  </a:cubicBezTo>
                  <a:cubicBezTo>
                    <a:pt x="1709" y="2850"/>
                    <a:pt x="1651" y="2846"/>
                    <a:pt x="1590" y="2838"/>
                  </a:cubicBezTo>
                  <a:cubicBezTo>
                    <a:pt x="1410" y="2805"/>
                    <a:pt x="1229" y="2707"/>
                    <a:pt x="1082" y="2576"/>
                  </a:cubicBezTo>
                  <a:cubicBezTo>
                    <a:pt x="410" y="1920"/>
                    <a:pt x="738" y="543"/>
                    <a:pt x="1754" y="281"/>
                  </a:cubicBezTo>
                  <a:cubicBezTo>
                    <a:pt x="1901" y="240"/>
                    <a:pt x="2049" y="219"/>
                    <a:pt x="2196" y="219"/>
                  </a:cubicBezTo>
                  <a:cubicBezTo>
                    <a:pt x="2344" y="219"/>
                    <a:pt x="2491" y="240"/>
                    <a:pt x="2639" y="281"/>
                  </a:cubicBezTo>
                  <a:cubicBezTo>
                    <a:pt x="2836" y="346"/>
                    <a:pt x="3016" y="428"/>
                    <a:pt x="3164" y="543"/>
                  </a:cubicBezTo>
                  <a:cubicBezTo>
                    <a:pt x="3524" y="838"/>
                    <a:pt x="3737" y="1248"/>
                    <a:pt x="3754" y="1707"/>
                  </a:cubicBezTo>
                  <a:cubicBezTo>
                    <a:pt x="3819" y="2444"/>
                    <a:pt x="3442" y="3182"/>
                    <a:pt x="2868" y="3707"/>
                  </a:cubicBezTo>
                  <a:cubicBezTo>
                    <a:pt x="2311" y="4280"/>
                    <a:pt x="1557" y="4559"/>
                    <a:pt x="983" y="5083"/>
                  </a:cubicBezTo>
                  <a:cubicBezTo>
                    <a:pt x="410" y="5592"/>
                    <a:pt x="66" y="6296"/>
                    <a:pt x="33" y="7050"/>
                  </a:cubicBezTo>
                  <a:cubicBezTo>
                    <a:pt x="0" y="7755"/>
                    <a:pt x="393" y="8493"/>
                    <a:pt x="1033" y="8673"/>
                  </a:cubicBezTo>
                  <a:cubicBezTo>
                    <a:pt x="1167" y="8719"/>
                    <a:pt x="1305" y="8741"/>
                    <a:pt x="1440" y="8741"/>
                  </a:cubicBezTo>
                  <a:cubicBezTo>
                    <a:pt x="1934" y="8741"/>
                    <a:pt x="2396" y="8455"/>
                    <a:pt x="2524" y="8017"/>
                  </a:cubicBezTo>
                  <a:cubicBezTo>
                    <a:pt x="2721" y="7542"/>
                    <a:pt x="2508" y="7001"/>
                    <a:pt x="2049" y="6788"/>
                  </a:cubicBezTo>
                  <a:cubicBezTo>
                    <a:pt x="1951" y="6723"/>
                    <a:pt x="1836" y="6690"/>
                    <a:pt x="1705" y="6690"/>
                  </a:cubicBezTo>
                  <a:cubicBezTo>
                    <a:pt x="1671" y="6685"/>
                    <a:pt x="1637" y="6683"/>
                    <a:pt x="1603" y="6683"/>
                  </a:cubicBezTo>
                  <a:cubicBezTo>
                    <a:pt x="1265" y="6683"/>
                    <a:pt x="957" y="6903"/>
                    <a:pt x="852" y="7231"/>
                  </a:cubicBezTo>
                  <a:cubicBezTo>
                    <a:pt x="722" y="7714"/>
                    <a:pt x="1008" y="7990"/>
                    <a:pt x="1321" y="7990"/>
                  </a:cubicBezTo>
                  <a:cubicBezTo>
                    <a:pt x="1400" y="7990"/>
                    <a:pt x="1481" y="7972"/>
                    <a:pt x="1557" y="7935"/>
                  </a:cubicBezTo>
                  <a:cubicBezTo>
                    <a:pt x="1869" y="7772"/>
                    <a:pt x="1934" y="7345"/>
                    <a:pt x="1688" y="7116"/>
                  </a:cubicBezTo>
                  <a:cubicBezTo>
                    <a:pt x="1601" y="7048"/>
                    <a:pt x="1496" y="7008"/>
                    <a:pt x="1390" y="7008"/>
                  </a:cubicBezTo>
                  <a:cubicBezTo>
                    <a:pt x="1319" y="7008"/>
                    <a:pt x="1247" y="7027"/>
                    <a:pt x="1180" y="7067"/>
                  </a:cubicBezTo>
                  <a:cubicBezTo>
                    <a:pt x="1164" y="7073"/>
                    <a:pt x="1152" y="7076"/>
                    <a:pt x="1144" y="7076"/>
                  </a:cubicBezTo>
                  <a:cubicBezTo>
                    <a:pt x="1110" y="7076"/>
                    <a:pt x="1131" y="7034"/>
                    <a:pt x="1131" y="7034"/>
                  </a:cubicBezTo>
                  <a:cubicBezTo>
                    <a:pt x="1229" y="6813"/>
                    <a:pt x="1521" y="6785"/>
                    <a:pt x="1661" y="6785"/>
                  </a:cubicBezTo>
                  <a:cubicBezTo>
                    <a:pt x="1708" y="6785"/>
                    <a:pt x="1737" y="6788"/>
                    <a:pt x="1737" y="6788"/>
                  </a:cubicBezTo>
                  <a:cubicBezTo>
                    <a:pt x="1836" y="6788"/>
                    <a:pt x="1934" y="6804"/>
                    <a:pt x="2016" y="6837"/>
                  </a:cubicBezTo>
                  <a:cubicBezTo>
                    <a:pt x="2459" y="7018"/>
                    <a:pt x="2672" y="7558"/>
                    <a:pt x="2459" y="8001"/>
                  </a:cubicBezTo>
                  <a:cubicBezTo>
                    <a:pt x="2318" y="8384"/>
                    <a:pt x="1898" y="8638"/>
                    <a:pt x="1449" y="8638"/>
                  </a:cubicBezTo>
                  <a:cubicBezTo>
                    <a:pt x="1321" y="8638"/>
                    <a:pt x="1192" y="8618"/>
                    <a:pt x="1065" y="8575"/>
                  </a:cubicBezTo>
                  <a:cubicBezTo>
                    <a:pt x="492" y="8394"/>
                    <a:pt x="148" y="7706"/>
                    <a:pt x="164" y="7050"/>
                  </a:cubicBezTo>
                  <a:cubicBezTo>
                    <a:pt x="229" y="6346"/>
                    <a:pt x="557" y="5673"/>
                    <a:pt x="1082" y="5215"/>
                  </a:cubicBezTo>
                  <a:cubicBezTo>
                    <a:pt x="1623" y="4706"/>
                    <a:pt x="2393" y="4428"/>
                    <a:pt x="2983" y="3838"/>
                  </a:cubicBezTo>
                  <a:cubicBezTo>
                    <a:pt x="3573" y="3280"/>
                    <a:pt x="3983" y="2494"/>
                    <a:pt x="3918" y="1690"/>
                  </a:cubicBezTo>
                  <a:cubicBezTo>
                    <a:pt x="3852" y="904"/>
                    <a:pt x="3295" y="248"/>
                    <a:pt x="2541" y="68"/>
                  </a:cubicBezTo>
                  <a:cubicBezTo>
                    <a:pt x="2386" y="22"/>
                    <a:pt x="2228" y="1"/>
                    <a:pt x="20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240225" y="2579650"/>
              <a:ext cx="43000" cy="60275"/>
            </a:xfrm>
            <a:custGeom>
              <a:avLst/>
              <a:gdLst/>
              <a:ahLst/>
              <a:cxnLst/>
              <a:rect l="l" t="t" r="r" b="b"/>
              <a:pathLst>
                <a:path w="1720" h="2411" extrusionOk="0">
                  <a:moveTo>
                    <a:pt x="1506" y="1"/>
                  </a:moveTo>
                  <a:cubicBezTo>
                    <a:pt x="1506" y="1"/>
                    <a:pt x="1375" y="66"/>
                    <a:pt x="1358" y="165"/>
                  </a:cubicBezTo>
                  <a:cubicBezTo>
                    <a:pt x="1326" y="263"/>
                    <a:pt x="1227" y="345"/>
                    <a:pt x="1031" y="345"/>
                  </a:cubicBezTo>
                  <a:cubicBezTo>
                    <a:pt x="1020" y="344"/>
                    <a:pt x="1007" y="343"/>
                    <a:pt x="992" y="343"/>
                  </a:cubicBezTo>
                  <a:cubicBezTo>
                    <a:pt x="744" y="343"/>
                    <a:pt x="1" y="521"/>
                    <a:pt x="47" y="2410"/>
                  </a:cubicBezTo>
                  <a:cubicBezTo>
                    <a:pt x="113" y="1984"/>
                    <a:pt x="375" y="1607"/>
                    <a:pt x="752" y="1410"/>
                  </a:cubicBezTo>
                  <a:cubicBezTo>
                    <a:pt x="1391" y="1132"/>
                    <a:pt x="1719" y="853"/>
                    <a:pt x="1588" y="476"/>
                  </a:cubicBezTo>
                  <a:cubicBezTo>
                    <a:pt x="1473" y="99"/>
                    <a:pt x="1506" y="1"/>
                    <a:pt x="1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257375" y="2401800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5246" y="1"/>
                  </a:moveTo>
                  <a:lnTo>
                    <a:pt x="5246" y="1"/>
                  </a:lnTo>
                  <a:cubicBezTo>
                    <a:pt x="2885" y="673"/>
                    <a:pt x="4180" y="2197"/>
                    <a:pt x="4262" y="4427"/>
                  </a:cubicBezTo>
                  <a:cubicBezTo>
                    <a:pt x="4344" y="6279"/>
                    <a:pt x="3262" y="7983"/>
                    <a:pt x="1558" y="8705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1"/>
                    <a:pt x="677" y="9330"/>
                    <a:pt x="980" y="9330"/>
                  </a:cubicBezTo>
                  <a:cubicBezTo>
                    <a:pt x="1209" y="9330"/>
                    <a:pt x="1405" y="9428"/>
                    <a:pt x="1525" y="9541"/>
                  </a:cubicBezTo>
                  <a:cubicBezTo>
                    <a:pt x="1623" y="9638"/>
                    <a:pt x="1718" y="9670"/>
                    <a:pt x="1810" y="9670"/>
                  </a:cubicBezTo>
                  <a:cubicBezTo>
                    <a:pt x="1971" y="9670"/>
                    <a:pt x="2120" y="9573"/>
                    <a:pt x="2244" y="9573"/>
                  </a:cubicBezTo>
                  <a:cubicBezTo>
                    <a:pt x="2250" y="9573"/>
                    <a:pt x="2256" y="9573"/>
                    <a:pt x="2262" y="9573"/>
                  </a:cubicBezTo>
                  <a:cubicBezTo>
                    <a:pt x="2459" y="9590"/>
                    <a:pt x="2344" y="9803"/>
                    <a:pt x="2344" y="9803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80"/>
                    <a:pt x="2317" y="8698"/>
                    <a:pt x="2140" y="8698"/>
                  </a:cubicBezTo>
                  <a:cubicBezTo>
                    <a:pt x="2110" y="8698"/>
                    <a:pt x="2080" y="8700"/>
                    <a:pt x="2049" y="8705"/>
                  </a:cubicBezTo>
                  <a:cubicBezTo>
                    <a:pt x="2049" y="8705"/>
                    <a:pt x="2262" y="8656"/>
                    <a:pt x="3311" y="7803"/>
                  </a:cubicBezTo>
                  <a:cubicBezTo>
                    <a:pt x="4590" y="6738"/>
                    <a:pt x="4524" y="7115"/>
                    <a:pt x="5459" y="6623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3"/>
                    <a:pt x="5960" y="5430"/>
                    <a:pt x="5511" y="5430"/>
                  </a:cubicBezTo>
                  <a:cubicBezTo>
                    <a:pt x="5474" y="5430"/>
                    <a:pt x="5435" y="5429"/>
                    <a:pt x="5393" y="5426"/>
                  </a:cubicBezTo>
                  <a:cubicBezTo>
                    <a:pt x="5367" y="5424"/>
                    <a:pt x="5340" y="5423"/>
                    <a:pt x="5314" y="5423"/>
                  </a:cubicBezTo>
                  <a:cubicBezTo>
                    <a:pt x="4952" y="5423"/>
                    <a:pt x="4628" y="5631"/>
                    <a:pt x="4475" y="5967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6" y="5148"/>
                    <a:pt x="4705" y="4509"/>
                  </a:cubicBezTo>
                  <a:cubicBezTo>
                    <a:pt x="4819" y="3869"/>
                    <a:pt x="5098" y="4066"/>
                    <a:pt x="5672" y="3689"/>
                  </a:cubicBezTo>
                  <a:cubicBezTo>
                    <a:pt x="6229" y="3296"/>
                    <a:pt x="5934" y="2804"/>
                    <a:pt x="5868" y="2656"/>
                  </a:cubicBezTo>
                  <a:cubicBezTo>
                    <a:pt x="5836" y="2509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9"/>
                    <a:pt x="5475" y="2394"/>
                  </a:cubicBezTo>
                  <a:cubicBezTo>
                    <a:pt x="5164" y="2427"/>
                    <a:pt x="4901" y="2673"/>
                    <a:pt x="4852" y="2968"/>
                  </a:cubicBezTo>
                  <a:cubicBezTo>
                    <a:pt x="4852" y="3118"/>
                    <a:pt x="4750" y="3303"/>
                    <a:pt x="4611" y="3303"/>
                  </a:cubicBezTo>
                  <a:cubicBezTo>
                    <a:pt x="4583" y="3303"/>
                    <a:pt x="4554" y="3295"/>
                    <a:pt x="4524" y="3279"/>
                  </a:cubicBezTo>
                  <a:cubicBezTo>
                    <a:pt x="4328" y="3181"/>
                    <a:pt x="4410" y="2886"/>
                    <a:pt x="4410" y="2886"/>
                  </a:cubicBezTo>
                  <a:cubicBezTo>
                    <a:pt x="4606" y="2296"/>
                    <a:pt x="5180" y="2525"/>
                    <a:pt x="5639" y="1837"/>
                  </a:cubicBezTo>
                  <a:cubicBezTo>
                    <a:pt x="6032" y="1214"/>
                    <a:pt x="5475" y="591"/>
                    <a:pt x="5278" y="411"/>
                  </a:cubicBezTo>
                  <a:cubicBezTo>
                    <a:pt x="5164" y="312"/>
                    <a:pt x="5147" y="132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297525" y="2338600"/>
              <a:ext cx="72975" cy="268525"/>
            </a:xfrm>
            <a:custGeom>
              <a:avLst/>
              <a:gdLst/>
              <a:ahLst/>
              <a:cxnLst/>
              <a:rect l="l" t="t" r="r" b="b"/>
              <a:pathLst>
                <a:path w="2919" h="10741" extrusionOk="0">
                  <a:moveTo>
                    <a:pt x="1615" y="1"/>
                  </a:moveTo>
                  <a:cubicBezTo>
                    <a:pt x="1282" y="1"/>
                    <a:pt x="940" y="124"/>
                    <a:pt x="673" y="414"/>
                  </a:cubicBezTo>
                  <a:cubicBezTo>
                    <a:pt x="1" y="1234"/>
                    <a:pt x="132" y="2463"/>
                    <a:pt x="509" y="3512"/>
                  </a:cubicBezTo>
                  <a:cubicBezTo>
                    <a:pt x="1361" y="5561"/>
                    <a:pt x="2246" y="7512"/>
                    <a:pt x="1689" y="8954"/>
                  </a:cubicBezTo>
                  <a:cubicBezTo>
                    <a:pt x="1427" y="9692"/>
                    <a:pt x="919" y="10331"/>
                    <a:pt x="247" y="10741"/>
                  </a:cubicBezTo>
                  <a:cubicBezTo>
                    <a:pt x="951" y="10348"/>
                    <a:pt x="1492" y="9725"/>
                    <a:pt x="1771" y="8971"/>
                  </a:cubicBezTo>
                  <a:cubicBezTo>
                    <a:pt x="2394" y="7495"/>
                    <a:pt x="1509" y="5463"/>
                    <a:pt x="689" y="3447"/>
                  </a:cubicBezTo>
                  <a:cubicBezTo>
                    <a:pt x="312" y="2431"/>
                    <a:pt x="181" y="1250"/>
                    <a:pt x="788" y="496"/>
                  </a:cubicBezTo>
                  <a:cubicBezTo>
                    <a:pt x="1014" y="221"/>
                    <a:pt x="1328" y="103"/>
                    <a:pt x="1638" y="103"/>
                  </a:cubicBezTo>
                  <a:cubicBezTo>
                    <a:pt x="2157" y="103"/>
                    <a:pt x="2666" y="434"/>
                    <a:pt x="2738" y="906"/>
                  </a:cubicBezTo>
                  <a:cubicBezTo>
                    <a:pt x="2846" y="1432"/>
                    <a:pt x="2444" y="1928"/>
                    <a:pt x="1931" y="1928"/>
                  </a:cubicBezTo>
                  <a:cubicBezTo>
                    <a:pt x="1900" y="1928"/>
                    <a:pt x="1868" y="1926"/>
                    <a:pt x="1837" y="1922"/>
                  </a:cubicBezTo>
                  <a:lnTo>
                    <a:pt x="1820" y="1922"/>
                  </a:lnTo>
                  <a:cubicBezTo>
                    <a:pt x="1804" y="1906"/>
                    <a:pt x="1771" y="1906"/>
                    <a:pt x="1755" y="1906"/>
                  </a:cubicBezTo>
                  <a:cubicBezTo>
                    <a:pt x="1689" y="1873"/>
                    <a:pt x="1623" y="1824"/>
                    <a:pt x="1591" y="1759"/>
                  </a:cubicBezTo>
                  <a:cubicBezTo>
                    <a:pt x="1591" y="1759"/>
                    <a:pt x="1542" y="1693"/>
                    <a:pt x="1591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4"/>
                    <a:pt x="1807" y="900"/>
                    <a:pt x="1598" y="900"/>
                  </a:cubicBezTo>
                  <a:cubicBezTo>
                    <a:pt x="1481" y="900"/>
                    <a:pt x="1362" y="952"/>
                    <a:pt x="1279" y="1070"/>
                  </a:cubicBezTo>
                  <a:cubicBezTo>
                    <a:pt x="1069" y="1345"/>
                    <a:pt x="1354" y="1972"/>
                    <a:pt x="1913" y="1972"/>
                  </a:cubicBezTo>
                  <a:cubicBezTo>
                    <a:pt x="1920" y="1972"/>
                    <a:pt x="1928" y="1972"/>
                    <a:pt x="1935" y="1972"/>
                  </a:cubicBezTo>
                  <a:cubicBezTo>
                    <a:pt x="2492" y="1972"/>
                    <a:pt x="2918" y="1464"/>
                    <a:pt x="2820" y="906"/>
                  </a:cubicBezTo>
                  <a:cubicBezTo>
                    <a:pt x="2757" y="383"/>
                    <a:pt x="2201" y="1"/>
                    <a:pt x="16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238525" y="2328450"/>
              <a:ext cx="69275" cy="20370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8"/>
                  </a:cubicBezTo>
                  <a:cubicBezTo>
                    <a:pt x="1148" y="6066"/>
                    <a:pt x="754" y="6312"/>
                    <a:pt x="443" y="6738"/>
                  </a:cubicBezTo>
                  <a:cubicBezTo>
                    <a:pt x="148" y="7147"/>
                    <a:pt x="0" y="7639"/>
                    <a:pt x="0" y="8147"/>
                  </a:cubicBezTo>
                  <a:cubicBezTo>
                    <a:pt x="0" y="8000"/>
                    <a:pt x="66" y="6934"/>
                    <a:pt x="1197" y="6131"/>
                  </a:cubicBezTo>
                  <a:cubicBezTo>
                    <a:pt x="2508" y="5230"/>
                    <a:pt x="2771" y="4279"/>
                    <a:pt x="2328" y="2902"/>
                  </a:cubicBezTo>
                  <a:cubicBezTo>
                    <a:pt x="1803" y="1279"/>
                    <a:pt x="345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322125" y="2092125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442" y="1"/>
                  </a:moveTo>
                  <a:cubicBezTo>
                    <a:pt x="1413" y="1"/>
                    <a:pt x="1385" y="5"/>
                    <a:pt x="1361" y="13"/>
                  </a:cubicBezTo>
                  <a:cubicBezTo>
                    <a:pt x="1033" y="111"/>
                    <a:pt x="967" y="373"/>
                    <a:pt x="1115" y="734"/>
                  </a:cubicBezTo>
                  <a:cubicBezTo>
                    <a:pt x="1279" y="1094"/>
                    <a:pt x="1787" y="1144"/>
                    <a:pt x="1656" y="2815"/>
                  </a:cubicBezTo>
                  <a:cubicBezTo>
                    <a:pt x="1525" y="4471"/>
                    <a:pt x="0" y="5471"/>
                    <a:pt x="0" y="5471"/>
                  </a:cubicBezTo>
                  <a:cubicBezTo>
                    <a:pt x="262" y="5422"/>
                    <a:pt x="1836" y="4471"/>
                    <a:pt x="2147" y="2438"/>
                  </a:cubicBezTo>
                  <a:cubicBezTo>
                    <a:pt x="2450" y="565"/>
                    <a:pt x="1791" y="1"/>
                    <a:pt x="1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277850" y="2054825"/>
              <a:ext cx="131975" cy="177775"/>
            </a:xfrm>
            <a:custGeom>
              <a:avLst/>
              <a:gdLst/>
              <a:ahLst/>
              <a:cxnLst/>
              <a:rect l="l" t="t" r="r" b="b"/>
              <a:pathLst>
                <a:path w="5279" h="7111" extrusionOk="0">
                  <a:moveTo>
                    <a:pt x="1689" y="0"/>
                  </a:moveTo>
                  <a:cubicBezTo>
                    <a:pt x="1301" y="0"/>
                    <a:pt x="873" y="88"/>
                    <a:pt x="493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07" y="1984"/>
                    <a:pt x="633" y="2422"/>
                    <a:pt x="1242" y="2422"/>
                  </a:cubicBezTo>
                  <a:cubicBezTo>
                    <a:pt x="1335" y="2422"/>
                    <a:pt x="1430" y="2411"/>
                    <a:pt x="1525" y="2390"/>
                  </a:cubicBezTo>
                  <a:cubicBezTo>
                    <a:pt x="1624" y="2373"/>
                    <a:pt x="1722" y="2324"/>
                    <a:pt x="1820" y="2275"/>
                  </a:cubicBezTo>
                  <a:lnTo>
                    <a:pt x="1853" y="2275"/>
                  </a:lnTo>
                  <a:cubicBezTo>
                    <a:pt x="2165" y="2111"/>
                    <a:pt x="2329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1" y="895"/>
                    <a:pt x="1422" y="917"/>
                    <a:pt x="1329" y="964"/>
                  </a:cubicBezTo>
                  <a:cubicBezTo>
                    <a:pt x="968" y="1160"/>
                    <a:pt x="1066" y="1701"/>
                    <a:pt x="1493" y="1767"/>
                  </a:cubicBezTo>
                  <a:cubicBezTo>
                    <a:pt x="1518" y="1772"/>
                    <a:pt x="1543" y="1774"/>
                    <a:pt x="1568" y="1774"/>
                  </a:cubicBezTo>
                  <a:cubicBezTo>
                    <a:pt x="1797" y="1774"/>
                    <a:pt x="1981" y="1577"/>
                    <a:pt x="1952" y="1341"/>
                  </a:cubicBezTo>
                  <a:cubicBezTo>
                    <a:pt x="1938" y="1294"/>
                    <a:pt x="1963" y="1255"/>
                    <a:pt x="2000" y="1255"/>
                  </a:cubicBezTo>
                  <a:cubicBezTo>
                    <a:pt x="2052" y="1255"/>
                    <a:pt x="2129" y="1335"/>
                    <a:pt x="2148" y="1586"/>
                  </a:cubicBezTo>
                  <a:cubicBezTo>
                    <a:pt x="2165" y="1718"/>
                    <a:pt x="2148" y="1832"/>
                    <a:pt x="2083" y="1947"/>
                  </a:cubicBezTo>
                  <a:cubicBezTo>
                    <a:pt x="1954" y="2161"/>
                    <a:pt x="1714" y="2301"/>
                    <a:pt x="1470" y="2301"/>
                  </a:cubicBezTo>
                  <a:cubicBezTo>
                    <a:pt x="1434" y="2301"/>
                    <a:pt x="1397" y="2298"/>
                    <a:pt x="1361" y="2291"/>
                  </a:cubicBezTo>
                  <a:cubicBezTo>
                    <a:pt x="1351" y="2292"/>
                    <a:pt x="1340" y="2292"/>
                    <a:pt x="1329" y="2292"/>
                  </a:cubicBezTo>
                  <a:cubicBezTo>
                    <a:pt x="626" y="2292"/>
                    <a:pt x="158" y="1249"/>
                    <a:pt x="804" y="603"/>
                  </a:cubicBezTo>
                  <a:cubicBezTo>
                    <a:pt x="1064" y="314"/>
                    <a:pt x="1442" y="191"/>
                    <a:pt x="1849" y="191"/>
                  </a:cubicBezTo>
                  <a:cubicBezTo>
                    <a:pt x="2366" y="191"/>
                    <a:pt x="2930" y="390"/>
                    <a:pt x="3361" y="701"/>
                  </a:cubicBezTo>
                  <a:cubicBezTo>
                    <a:pt x="5082" y="1980"/>
                    <a:pt x="4836" y="4242"/>
                    <a:pt x="4345" y="5406"/>
                  </a:cubicBezTo>
                  <a:cubicBezTo>
                    <a:pt x="4066" y="6078"/>
                    <a:pt x="3607" y="6668"/>
                    <a:pt x="3017" y="7110"/>
                  </a:cubicBezTo>
                  <a:cubicBezTo>
                    <a:pt x="3640" y="6701"/>
                    <a:pt x="4115" y="6110"/>
                    <a:pt x="4427" y="5438"/>
                  </a:cubicBezTo>
                  <a:cubicBezTo>
                    <a:pt x="4968" y="4291"/>
                    <a:pt x="5279" y="1931"/>
                    <a:pt x="3476" y="554"/>
                  </a:cubicBezTo>
                  <a:cubicBezTo>
                    <a:pt x="3115" y="308"/>
                    <a:pt x="2706" y="144"/>
                    <a:pt x="2279" y="62"/>
                  </a:cubicBezTo>
                  <a:cubicBezTo>
                    <a:pt x="2105" y="27"/>
                    <a:pt x="1903" y="0"/>
                    <a:pt x="1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308175" y="191662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66" y="1"/>
                  </a:moveTo>
                  <a:cubicBezTo>
                    <a:pt x="1" y="2869"/>
                    <a:pt x="1279" y="4394"/>
                    <a:pt x="2525" y="5623"/>
                  </a:cubicBezTo>
                  <a:cubicBezTo>
                    <a:pt x="3787" y="6852"/>
                    <a:pt x="3738" y="8213"/>
                    <a:pt x="3738" y="8213"/>
                  </a:cubicBezTo>
                  <a:cubicBezTo>
                    <a:pt x="4656" y="7295"/>
                    <a:pt x="3591" y="5607"/>
                    <a:pt x="4459" y="4246"/>
                  </a:cubicBezTo>
                  <a:cubicBezTo>
                    <a:pt x="5197" y="3099"/>
                    <a:pt x="4230" y="2574"/>
                    <a:pt x="4230" y="2574"/>
                  </a:cubicBezTo>
                  <a:cubicBezTo>
                    <a:pt x="3820" y="3164"/>
                    <a:pt x="3361" y="3017"/>
                    <a:pt x="3001" y="3754"/>
                  </a:cubicBezTo>
                  <a:cubicBezTo>
                    <a:pt x="2640" y="4459"/>
                    <a:pt x="3246" y="5820"/>
                    <a:pt x="3246" y="5820"/>
                  </a:cubicBezTo>
                  <a:cubicBezTo>
                    <a:pt x="2050" y="4951"/>
                    <a:pt x="2296" y="4164"/>
                    <a:pt x="2640" y="3771"/>
                  </a:cubicBezTo>
                  <a:cubicBezTo>
                    <a:pt x="2984" y="3377"/>
                    <a:pt x="2509" y="3017"/>
                    <a:pt x="2509" y="2804"/>
                  </a:cubicBezTo>
                  <a:cubicBezTo>
                    <a:pt x="2525" y="2656"/>
                    <a:pt x="2574" y="2509"/>
                    <a:pt x="2624" y="2377"/>
                  </a:cubicBezTo>
                  <a:cubicBezTo>
                    <a:pt x="2624" y="2377"/>
                    <a:pt x="2549" y="2323"/>
                    <a:pt x="2409" y="2323"/>
                  </a:cubicBezTo>
                  <a:cubicBezTo>
                    <a:pt x="2294" y="2323"/>
                    <a:pt x="2134" y="2359"/>
                    <a:pt x="1935" y="2492"/>
                  </a:cubicBezTo>
                  <a:cubicBezTo>
                    <a:pt x="1197" y="2984"/>
                    <a:pt x="1509" y="4082"/>
                    <a:pt x="1509" y="4082"/>
                  </a:cubicBezTo>
                  <a:cubicBezTo>
                    <a:pt x="984" y="3345"/>
                    <a:pt x="1165" y="2591"/>
                    <a:pt x="1755" y="2066"/>
                  </a:cubicBezTo>
                  <a:cubicBezTo>
                    <a:pt x="2345" y="1558"/>
                    <a:pt x="1788" y="1066"/>
                    <a:pt x="1394" y="837"/>
                  </a:cubicBezTo>
                  <a:cubicBezTo>
                    <a:pt x="1001" y="607"/>
                    <a:pt x="1066" y="1"/>
                    <a:pt x="1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247950" y="1891625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8"/>
                  </a:cubicBezTo>
                  <a:cubicBezTo>
                    <a:pt x="3033" y="4508"/>
                    <a:pt x="2459" y="3836"/>
                    <a:pt x="2721" y="3082"/>
                  </a:cubicBezTo>
                  <a:cubicBezTo>
                    <a:pt x="2984" y="2328"/>
                    <a:pt x="2672" y="2066"/>
                    <a:pt x="2426" y="1804"/>
                  </a:cubicBezTo>
                  <a:cubicBezTo>
                    <a:pt x="2295" y="1640"/>
                    <a:pt x="2295" y="1410"/>
                    <a:pt x="2410" y="1247"/>
                  </a:cubicBezTo>
                  <a:cubicBezTo>
                    <a:pt x="2410" y="1247"/>
                    <a:pt x="2372" y="1239"/>
                    <a:pt x="2316" y="1239"/>
                  </a:cubicBezTo>
                  <a:cubicBezTo>
                    <a:pt x="2154" y="1239"/>
                    <a:pt x="1845" y="1303"/>
                    <a:pt x="1918" y="1804"/>
                  </a:cubicBezTo>
                  <a:cubicBezTo>
                    <a:pt x="2033" y="2492"/>
                    <a:pt x="2066" y="2607"/>
                    <a:pt x="1853" y="2623"/>
                  </a:cubicBezTo>
                  <a:cubicBezTo>
                    <a:pt x="1843" y="2625"/>
                    <a:pt x="1835" y="2626"/>
                    <a:pt x="1827" y="2626"/>
                  </a:cubicBezTo>
                  <a:cubicBezTo>
                    <a:pt x="1644" y="2626"/>
                    <a:pt x="1692" y="2287"/>
                    <a:pt x="1754" y="2099"/>
                  </a:cubicBezTo>
                  <a:cubicBezTo>
                    <a:pt x="1803" y="1919"/>
                    <a:pt x="2066" y="1083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384000" y="2106350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81"/>
                    <a:pt x="967" y="2476"/>
                  </a:cubicBezTo>
                  <a:cubicBezTo>
                    <a:pt x="869" y="3771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3606" y="2427"/>
                    <a:pt x="2295" y="771"/>
                    <a:pt x="1951" y="509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386050" y="21719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3230" y="1"/>
                  </a:moveTo>
                  <a:cubicBezTo>
                    <a:pt x="2842" y="1"/>
                    <a:pt x="2425" y="326"/>
                    <a:pt x="2016" y="951"/>
                  </a:cubicBezTo>
                  <a:cubicBezTo>
                    <a:pt x="1475" y="1803"/>
                    <a:pt x="0" y="1918"/>
                    <a:pt x="0" y="1918"/>
                  </a:cubicBezTo>
                  <a:cubicBezTo>
                    <a:pt x="2393" y="1984"/>
                    <a:pt x="3033" y="2607"/>
                    <a:pt x="3672" y="3361"/>
                  </a:cubicBezTo>
                  <a:cubicBezTo>
                    <a:pt x="4311" y="4115"/>
                    <a:pt x="4491" y="5328"/>
                    <a:pt x="6016" y="5705"/>
                  </a:cubicBezTo>
                  <a:cubicBezTo>
                    <a:pt x="6273" y="5769"/>
                    <a:pt x="6496" y="5795"/>
                    <a:pt x="6691" y="5795"/>
                  </a:cubicBezTo>
                  <a:cubicBezTo>
                    <a:pt x="7636" y="5795"/>
                    <a:pt x="7884" y="5164"/>
                    <a:pt x="7884" y="5164"/>
                  </a:cubicBezTo>
                  <a:lnTo>
                    <a:pt x="7884" y="5164"/>
                  </a:lnTo>
                  <a:cubicBezTo>
                    <a:pt x="7799" y="5217"/>
                    <a:pt x="7721" y="5244"/>
                    <a:pt x="7651" y="5244"/>
                  </a:cubicBezTo>
                  <a:cubicBezTo>
                    <a:pt x="7397" y="5244"/>
                    <a:pt x="7249" y="4889"/>
                    <a:pt x="7262" y="4131"/>
                  </a:cubicBezTo>
                  <a:cubicBezTo>
                    <a:pt x="7294" y="3164"/>
                    <a:pt x="6409" y="2885"/>
                    <a:pt x="5295" y="2705"/>
                  </a:cubicBezTo>
                  <a:cubicBezTo>
                    <a:pt x="4180" y="2541"/>
                    <a:pt x="3246" y="2459"/>
                    <a:pt x="3131" y="2099"/>
                  </a:cubicBezTo>
                  <a:cubicBezTo>
                    <a:pt x="3033" y="1722"/>
                    <a:pt x="3508" y="1590"/>
                    <a:pt x="4196" y="1377"/>
                  </a:cubicBezTo>
                  <a:cubicBezTo>
                    <a:pt x="4885" y="1181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8"/>
                    <a:pt x="4464" y="609"/>
                    <a:pt x="4407" y="609"/>
                  </a:cubicBezTo>
                  <a:cubicBezTo>
                    <a:pt x="4221" y="609"/>
                    <a:pt x="4002" y="394"/>
                    <a:pt x="3639" y="132"/>
                  </a:cubicBezTo>
                  <a:cubicBezTo>
                    <a:pt x="3508" y="44"/>
                    <a:pt x="3371" y="1"/>
                    <a:pt x="32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290975" y="223165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4290" y="0"/>
                  </a:moveTo>
                  <a:cubicBezTo>
                    <a:pt x="2707" y="0"/>
                    <a:pt x="1353" y="1104"/>
                    <a:pt x="673" y="2529"/>
                  </a:cubicBezTo>
                  <a:cubicBezTo>
                    <a:pt x="148" y="3627"/>
                    <a:pt x="0" y="4856"/>
                    <a:pt x="230" y="6053"/>
                  </a:cubicBezTo>
                  <a:lnTo>
                    <a:pt x="230" y="6086"/>
                  </a:lnTo>
                  <a:cubicBezTo>
                    <a:pt x="246" y="6151"/>
                    <a:pt x="263" y="6217"/>
                    <a:pt x="279" y="6282"/>
                  </a:cubicBezTo>
                  <a:cubicBezTo>
                    <a:pt x="246" y="6119"/>
                    <a:pt x="230" y="5955"/>
                    <a:pt x="230" y="5791"/>
                  </a:cubicBezTo>
                  <a:cubicBezTo>
                    <a:pt x="246" y="4906"/>
                    <a:pt x="410" y="4053"/>
                    <a:pt x="738" y="3250"/>
                  </a:cubicBezTo>
                  <a:cubicBezTo>
                    <a:pt x="1131" y="2234"/>
                    <a:pt x="1869" y="1398"/>
                    <a:pt x="2803" y="873"/>
                  </a:cubicBezTo>
                  <a:cubicBezTo>
                    <a:pt x="3349" y="551"/>
                    <a:pt x="4065" y="303"/>
                    <a:pt x="4773" y="303"/>
                  </a:cubicBezTo>
                  <a:cubicBezTo>
                    <a:pt x="5364" y="303"/>
                    <a:pt x="5949" y="475"/>
                    <a:pt x="6426" y="922"/>
                  </a:cubicBezTo>
                  <a:cubicBezTo>
                    <a:pt x="7475" y="1840"/>
                    <a:pt x="7147" y="3775"/>
                    <a:pt x="5934" y="4070"/>
                  </a:cubicBezTo>
                  <a:cubicBezTo>
                    <a:pt x="5805" y="4104"/>
                    <a:pt x="5671" y="4120"/>
                    <a:pt x="5539" y="4120"/>
                  </a:cubicBezTo>
                  <a:cubicBezTo>
                    <a:pt x="5098" y="4120"/>
                    <a:pt x="4665" y="3938"/>
                    <a:pt x="4426" y="3611"/>
                  </a:cubicBezTo>
                  <a:cubicBezTo>
                    <a:pt x="4147" y="3201"/>
                    <a:pt x="4131" y="2660"/>
                    <a:pt x="4410" y="2250"/>
                  </a:cubicBezTo>
                  <a:cubicBezTo>
                    <a:pt x="4599" y="1971"/>
                    <a:pt x="4910" y="1814"/>
                    <a:pt x="5229" y="1814"/>
                  </a:cubicBezTo>
                  <a:cubicBezTo>
                    <a:pt x="5379" y="1814"/>
                    <a:pt x="5530" y="1849"/>
                    <a:pt x="5672" y="1922"/>
                  </a:cubicBezTo>
                  <a:cubicBezTo>
                    <a:pt x="5852" y="2004"/>
                    <a:pt x="5967" y="2185"/>
                    <a:pt x="5951" y="2398"/>
                  </a:cubicBezTo>
                  <a:cubicBezTo>
                    <a:pt x="5951" y="2398"/>
                    <a:pt x="5951" y="2530"/>
                    <a:pt x="5867" y="2530"/>
                  </a:cubicBezTo>
                  <a:cubicBezTo>
                    <a:pt x="5862" y="2530"/>
                    <a:pt x="5857" y="2530"/>
                    <a:pt x="5852" y="2529"/>
                  </a:cubicBezTo>
                  <a:cubicBezTo>
                    <a:pt x="5754" y="2512"/>
                    <a:pt x="5787" y="2381"/>
                    <a:pt x="5524" y="2316"/>
                  </a:cubicBezTo>
                  <a:cubicBezTo>
                    <a:pt x="5493" y="2309"/>
                    <a:pt x="5463" y="2306"/>
                    <a:pt x="5433" y="2306"/>
                  </a:cubicBezTo>
                  <a:cubicBezTo>
                    <a:pt x="5178" y="2306"/>
                    <a:pt x="4974" y="2543"/>
                    <a:pt x="5033" y="2807"/>
                  </a:cubicBezTo>
                  <a:cubicBezTo>
                    <a:pt x="5074" y="2973"/>
                    <a:pt x="5312" y="3100"/>
                    <a:pt x="5553" y="3100"/>
                  </a:cubicBezTo>
                  <a:cubicBezTo>
                    <a:pt x="5692" y="3100"/>
                    <a:pt x="5832" y="3057"/>
                    <a:pt x="5934" y="2955"/>
                  </a:cubicBezTo>
                  <a:cubicBezTo>
                    <a:pt x="6000" y="2889"/>
                    <a:pt x="6049" y="2807"/>
                    <a:pt x="6082" y="2709"/>
                  </a:cubicBezTo>
                  <a:cubicBezTo>
                    <a:pt x="6180" y="2398"/>
                    <a:pt x="6049" y="2070"/>
                    <a:pt x="5770" y="1906"/>
                  </a:cubicBezTo>
                  <a:cubicBezTo>
                    <a:pt x="5596" y="1807"/>
                    <a:pt x="5406" y="1760"/>
                    <a:pt x="5221" y="1760"/>
                  </a:cubicBezTo>
                  <a:cubicBezTo>
                    <a:pt x="4883" y="1760"/>
                    <a:pt x="4556" y="1916"/>
                    <a:pt x="4344" y="2201"/>
                  </a:cubicBezTo>
                  <a:cubicBezTo>
                    <a:pt x="4033" y="2644"/>
                    <a:pt x="4033" y="3234"/>
                    <a:pt x="4344" y="3693"/>
                  </a:cubicBezTo>
                  <a:cubicBezTo>
                    <a:pt x="4646" y="4057"/>
                    <a:pt x="5092" y="4258"/>
                    <a:pt x="5557" y="4258"/>
                  </a:cubicBezTo>
                  <a:cubicBezTo>
                    <a:pt x="5698" y="4258"/>
                    <a:pt x="5842" y="4239"/>
                    <a:pt x="5983" y="4201"/>
                  </a:cubicBezTo>
                  <a:cubicBezTo>
                    <a:pt x="7327" y="3889"/>
                    <a:pt x="7688" y="1791"/>
                    <a:pt x="6557" y="808"/>
                  </a:cubicBezTo>
                  <a:cubicBezTo>
                    <a:pt x="6409" y="677"/>
                    <a:pt x="6246" y="562"/>
                    <a:pt x="6082" y="464"/>
                  </a:cubicBezTo>
                  <a:cubicBezTo>
                    <a:pt x="5590" y="168"/>
                    <a:pt x="5033" y="5"/>
                    <a:pt x="4459" y="5"/>
                  </a:cubicBezTo>
                  <a:cubicBezTo>
                    <a:pt x="4402" y="2"/>
                    <a:pt x="4346" y="0"/>
                    <a:pt x="42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300800" y="2279450"/>
              <a:ext cx="75925" cy="81400"/>
            </a:xfrm>
            <a:custGeom>
              <a:avLst/>
              <a:gdLst/>
              <a:ahLst/>
              <a:cxnLst/>
              <a:rect l="l" t="t" r="r" b="b"/>
              <a:pathLst>
                <a:path w="3037" h="3256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994"/>
                    <a:pt x="1" y="3256"/>
                    <a:pt x="1" y="3256"/>
                  </a:cubicBezTo>
                  <a:cubicBezTo>
                    <a:pt x="1" y="3256"/>
                    <a:pt x="673" y="1158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398350" y="2273150"/>
              <a:ext cx="130725" cy="112825"/>
            </a:xfrm>
            <a:custGeom>
              <a:avLst/>
              <a:gdLst/>
              <a:ahLst/>
              <a:cxnLst/>
              <a:rect l="l" t="t" r="r" b="b"/>
              <a:pathLst>
                <a:path w="5229" h="4513" extrusionOk="0">
                  <a:moveTo>
                    <a:pt x="3049" y="0"/>
                  </a:moveTo>
                  <a:lnTo>
                    <a:pt x="3049" y="0"/>
                  </a:lnTo>
                  <a:cubicBezTo>
                    <a:pt x="3049" y="0"/>
                    <a:pt x="3360" y="689"/>
                    <a:pt x="3032" y="1770"/>
                  </a:cubicBezTo>
                  <a:cubicBezTo>
                    <a:pt x="2688" y="2852"/>
                    <a:pt x="1836" y="3065"/>
                    <a:pt x="1213" y="3131"/>
                  </a:cubicBezTo>
                  <a:cubicBezTo>
                    <a:pt x="574" y="3196"/>
                    <a:pt x="148" y="3459"/>
                    <a:pt x="0" y="4327"/>
                  </a:cubicBezTo>
                  <a:cubicBezTo>
                    <a:pt x="146" y="4240"/>
                    <a:pt x="314" y="4193"/>
                    <a:pt x="482" y="4193"/>
                  </a:cubicBezTo>
                  <a:cubicBezTo>
                    <a:pt x="598" y="4193"/>
                    <a:pt x="713" y="4215"/>
                    <a:pt x="820" y="4262"/>
                  </a:cubicBezTo>
                  <a:cubicBezTo>
                    <a:pt x="1067" y="4372"/>
                    <a:pt x="1467" y="4512"/>
                    <a:pt x="1867" y="4512"/>
                  </a:cubicBezTo>
                  <a:cubicBezTo>
                    <a:pt x="2183" y="4512"/>
                    <a:pt x="2498" y="4424"/>
                    <a:pt x="2737" y="4163"/>
                  </a:cubicBezTo>
                  <a:cubicBezTo>
                    <a:pt x="3278" y="3573"/>
                    <a:pt x="3180" y="2967"/>
                    <a:pt x="3147" y="2672"/>
                  </a:cubicBezTo>
                  <a:cubicBezTo>
                    <a:pt x="3115" y="2381"/>
                    <a:pt x="3067" y="1852"/>
                    <a:pt x="3347" y="1852"/>
                  </a:cubicBezTo>
                  <a:cubicBezTo>
                    <a:pt x="3352" y="1852"/>
                    <a:pt x="3356" y="1852"/>
                    <a:pt x="3360" y="1852"/>
                  </a:cubicBezTo>
                  <a:cubicBezTo>
                    <a:pt x="3360" y="1852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8"/>
                  </a:cubicBezTo>
                  <a:cubicBezTo>
                    <a:pt x="3573" y="2754"/>
                    <a:pt x="3557" y="3049"/>
                    <a:pt x="4163" y="3229"/>
                  </a:cubicBezTo>
                  <a:cubicBezTo>
                    <a:pt x="4508" y="3328"/>
                    <a:pt x="4819" y="3491"/>
                    <a:pt x="5098" y="3721"/>
                  </a:cubicBezTo>
                  <a:cubicBezTo>
                    <a:pt x="4983" y="3508"/>
                    <a:pt x="4950" y="3262"/>
                    <a:pt x="5016" y="3032"/>
                  </a:cubicBezTo>
                  <a:cubicBezTo>
                    <a:pt x="5130" y="2705"/>
                    <a:pt x="5229" y="2082"/>
                    <a:pt x="4655" y="1705"/>
                  </a:cubicBezTo>
                  <a:cubicBezTo>
                    <a:pt x="4098" y="1311"/>
                    <a:pt x="3541" y="1066"/>
                    <a:pt x="3409" y="672"/>
                  </a:cubicBezTo>
                  <a:cubicBezTo>
                    <a:pt x="3327" y="426"/>
                    <a:pt x="3213" y="197"/>
                    <a:pt x="3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476200" y="2348950"/>
              <a:ext cx="32400" cy="49600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61" y="197"/>
                    <a:pt x="345" y="377"/>
                    <a:pt x="295" y="574"/>
                  </a:cubicBezTo>
                  <a:cubicBezTo>
                    <a:pt x="197" y="836"/>
                    <a:pt x="0" y="1263"/>
                    <a:pt x="525" y="1558"/>
                  </a:cubicBezTo>
                  <a:cubicBezTo>
                    <a:pt x="1033" y="1853"/>
                    <a:pt x="1033" y="1984"/>
                    <a:pt x="1033" y="1984"/>
                  </a:cubicBezTo>
                  <a:cubicBezTo>
                    <a:pt x="1066" y="1754"/>
                    <a:pt x="1115" y="1525"/>
                    <a:pt x="1181" y="1295"/>
                  </a:cubicBezTo>
                  <a:cubicBezTo>
                    <a:pt x="1295" y="935"/>
                    <a:pt x="1131" y="525"/>
                    <a:pt x="787" y="345"/>
                  </a:cubicBezTo>
                  <a:cubicBezTo>
                    <a:pt x="361" y="82"/>
                    <a:pt x="345" y="1"/>
                    <a:pt x="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477425" y="2133375"/>
              <a:ext cx="173375" cy="121925"/>
            </a:xfrm>
            <a:custGeom>
              <a:avLst/>
              <a:gdLst/>
              <a:ahLst/>
              <a:cxnLst/>
              <a:rect l="l" t="t" r="r" b="b"/>
              <a:pathLst>
                <a:path w="6935" h="4877" extrusionOk="0">
                  <a:moveTo>
                    <a:pt x="1977" y="1"/>
                  </a:moveTo>
                  <a:cubicBezTo>
                    <a:pt x="1078" y="1"/>
                    <a:pt x="603" y="838"/>
                    <a:pt x="722" y="1379"/>
                  </a:cubicBezTo>
                  <a:cubicBezTo>
                    <a:pt x="836" y="1981"/>
                    <a:pt x="1403" y="2019"/>
                    <a:pt x="1543" y="2019"/>
                  </a:cubicBezTo>
                  <a:cubicBezTo>
                    <a:pt x="1563" y="2019"/>
                    <a:pt x="1574" y="2018"/>
                    <a:pt x="1574" y="2018"/>
                  </a:cubicBezTo>
                  <a:cubicBezTo>
                    <a:pt x="1312" y="1919"/>
                    <a:pt x="1197" y="1608"/>
                    <a:pt x="1328" y="1362"/>
                  </a:cubicBezTo>
                  <a:cubicBezTo>
                    <a:pt x="1367" y="1289"/>
                    <a:pt x="1412" y="1263"/>
                    <a:pt x="1462" y="1263"/>
                  </a:cubicBezTo>
                  <a:cubicBezTo>
                    <a:pt x="1559" y="1263"/>
                    <a:pt x="1674" y="1363"/>
                    <a:pt x="1804" y="1428"/>
                  </a:cubicBezTo>
                  <a:cubicBezTo>
                    <a:pt x="1841" y="1447"/>
                    <a:pt x="1877" y="1455"/>
                    <a:pt x="1911" y="1455"/>
                  </a:cubicBezTo>
                  <a:cubicBezTo>
                    <a:pt x="2054" y="1455"/>
                    <a:pt x="2160" y="1302"/>
                    <a:pt x="2213" y="1116"/>
                  </a:cubicBezTo>
                  <a:cubicBezTo>
                    <a:pt x="2253" y="978"/>
                    <a:pt x="2359" y="845"/>
                    <a:pt x="2541" y="845"/>
                  </a:cubicBezTo>
                  <a:cubicBezTo>
                    <a:pt x="2660" y="845"/>
                    <a:pt x="2812" y="902"/>
                    <a:pt x="3000" y="1051"/>
                  </a:cubicBezTo>
                  <a:cubicBezTo>
                    <a:pt x="3492" y="1428"/>
                    <a:pt x="3180" y="2165"/>
                    <a:pt x="3180" y="2165"/>
                  </a:cubicBezTo>
                  <a:cubicBezTo>
                    <a:pt x="3180" y="2165"/>
                    <a:pt x="3180" y="1559"/>
                    <a:pt x="2754" y="1493"/>
                  </a:cubicBezTo>
                  <a:cubicBezTo>
                    <a:pt x="2707" y="1480"/>
                    <a:pt x="2660" y="1473"/>
                    <a:pt x="2613" y="1473"/>
                  </a:cubicBezTo>
                  <a:cubicBezTo>
                    <a:pt x="2436" y="1473"/>
                    <a:pt x="2275" y="1570"/>
                    <a:pt x="2197" y="1739"/>
                  </a:cubicBezTo>
                  <a:cubicBezTo>
                    <a:pt x="2459" y="1739"/>
                    <a:pt x="2476" y="2116"/>
                    <a:pt x="2328" y="2313"/>
                  </a:cubicBezTo>
                  <a:cubicBezTo>
                    <a:pt x="2181" y="2526"/>
                    <a:pt x="2230" y="2673"/>
                    <a:pt x="2377" y="2755"/>
                  </a:cubicBezTo>
                  <a:cubicBezTo>
                    <a:pt x="2508" y="2837"/>
                    <a:pt x="2721" y="2821"/>
                    <a:pt x="2541" y="3198"/>
                  </a:cubicBezTo>
                  <a:cubicBezTo>
                    <a:pt x="2377" y="3575"/>
                    <a:pt x="1656" y="3575"/>
                    <a:pt x="1656" y="3575"/>
                  </a:cubicBezTo>
                  <a:cubicBezTo>
                    <a:pt x="1804" y="3362"/>
                    <a:pt x="1771" y="3067"/>
                    <a:pt x="1574" y="2903"/>
                  </a:cubicBezTo>
                  <a:cubicBezTo>
                    <a:pt x="1574" y="3083"/>
                    <a:pt x="1459" y="3231"/>
                    <a:pt x="1295" y="3280"/>
                  </a:cubicBezTo>
                  <a:cubicBezTo>
                    <a:pt x="1017" y="3362"/>
                    <a:pt x="1017" y="3280"/>
                    <a:pt x="755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81" y="3722"/>
                    <a:pt x="378" y="3772"/>
                    <a:pt x="591" y="3788"/>
                  </a:cubicBezTo>
                  <a:cubicBezTo>
                    <a:pt x="1033" y="3821"/>
                    <a:pt x="1459" y="3903"/>
                    <a:pt x="1902" y="4001"/>
                  </a:cubicBezTo>
                  <a:cubicBezTo>
                    <a:pt x="3082" y="4362"/>
                    <a:pt x="3787" y="4853"/>
                    <a:pt x="4688" y="4870"/>
                  </a:cubicBezTo>
                  <a:cubicBezTo>
                    <a:pt x="4746" y="4874"/>
                    <a:pt x="4803" y="4876"/>
                    <a:pt x="4860" y="4876"/>
                  </a:cubicBezTo>
                  <a:cubicBezTo>
                    <a:pt x="5261" y="4876"/>
                    <a:pt x="5656" y="4776"/>
                    <a:pt x="6000" y="4575"/>
                  </a:cubicBezTo>
                  <a:cubicBezTo>
                    <a:pt x="6803" y="4132"/>
                    <a:pt x="6934" y="2952"/>
                    <a:pt x="6475" y="2362"/>
                  </a:cubicBezTo>
                  <a:cubicBezTo>
                    <a:pt x="6244" y="2024"/>
                    <a:pt x="5880" y="1868"/>
                    <a:pt x="5540" y="1868"/>
                  </a:cubicBezTo>
                  <a:cubicBezTo>
                    <a:pt x="5205" y="1868"/>
                    <a:pt x="4892" y="2020"/>
                    <a:pt x="4754" y="2296"/>
                  </a:cubicBezTo>
                  <a:cubicBezTo>
                    <a:pt x="4492" y="2624"/>
                    <a:pt x="4541" y="3083"/>
                    <a:pt x="4836" y="3378"/>
                  </a:cubicBezTo>
                  <a:lnTo>
                    <a:pt x="4852" y="3378"/>
                  </a:lnTo>
                  <a:cubicBezTo>
                    <a:pt x="4869" y="3395"/>
                    <a:pt x="4885" y="3411"/>
                    <a:pt x="4918" y="3427"/>
                  </a:cubicBezTo>
                  <a:lnTo>
                    <a:pt x="4951" y="3460"/>
                  </a:lnTo>
                  <a:cubicBezTo>
                    <a:pt x="5053" y="3519"/>
                    <a:pt x="5179" y="3550"/>
                    <a:pt x="5302" y="3550"/>
                  </a:cubicBezTo>
                  <a:cubicBezTo>
                    <a:pt x="5556" y="3550"/>
                    <a:pt x="5798" y="3419"/>
                    <a:pt x="5787" y="3132"/>
                  </a:cubicBezTo>
                  <a:cubicBezTo>
                    <a:pt x="5800" y="2938"/>
                    <a:pt x="5644" y="2856"/>
                    <a:pt x="5468" y="2856"/>
                  </a:cubicBezTo>
                  <a:cubicBezTo>
                    <a:pt x="5213" y="2856"/>
                    <a:pt x="4916" y="3028"/>
                    <a:pt x="5033" y="3280"/>
                  </a:cubicBezTo>
                  <a:cubicBezTo>
                    <a:pt x="5033" y="3303"/>
                    <a:pt x="5033" y="3325"/>
                    <a:pt x="5012" y="3325"/>
                  </a:cubicBezTo>
                  <a:cubicBezTo>
                    <a:pt x="4987" y="3325"/>
                    <a:pt x="4934" y="3295"/>
                    <a:pt x="4820" y="3198"/>
                  </a:cubicBezTo>
                  <a:cubicBezTo>
                    <a:pt x="4705" y="3100"/>
                    <a:pt x="4639" y="2952"/>
                    <a:pt x="4639" y="2788"/>
                  </a:cubicBezTo>
                  <a:cubicBezTo>
                    <a:pt x="4639" y="2624"/>
                    <a:pt x="4705" y="2444"/>
                    <a:pt x="4820" y="2313"/>
                  </a:cubicBezTo>
                  <a:cubicBezTo>
                    <a:pt x="4945" y="2078"/>
                    <a:pt x="5212" y="1955"/>
                    <a:pt x="5499" y="1955"/>
                  </a:cubicBezTo>
                  <a:cubicBezTo>
                    <a:pt x="5815" y="1955"/>
                    <a:pt x="6155" y="2103"/>
                    <a:pt x="6360" y="2411"/>
                  </a:cubicBezTo>
                  <a:lnTo>
                    <a:pt x="6377" y="2444"/>
                  </a:lnTo>
                  <a:cubicBezTo>
                    <a:pt x="6606" y="2854"/>
                    <a:pt x="6590" y="3345"/>
                    <a:pt x="6344" y="3755"/>
                  </a:cubicBezTo>
                  <a:cubicBezTo>
                    <a:pt x="6063" y="4250"/>
                    <a:pt x="5419" y="4606"/>
                    <a:pt x="4582" y="4606"/>
                  </a:cubicBezTo>
                  <a:cubicBezTo>
                    <a:pt x="4199" y="4606"/>
                    <a:pt x="3776" y="4532"/>
                    <a:pt x="3328" y="4362"/>
                  </a:cubicBezTo>
                  <a:cubicBezTo>
                    <a:pt x="3279" y="4345"/>
                    <a:pt x="3049" y="4263"/>
                    <a:pt x="2902" y="4181"/>
                  </a:cubicBezTo>
                  <a:cubicBezTo>
                    <a:pt x="2476" y="3985"/>
                    <a:pt x="2049" y="3837"/>
                    <a:pt x="1590" y="3739"/>
                  </a:cubicBezTo>
                  <a:cubicBezTo>
                    <a:pt x="1754" y="3722"/>
                    <a:pt x="1951" y="3690"/>
                    <a:pt x="2164" y="3657"/>
                  </a:cubicBezTo>
                  <a:cubicBezTo>
                    <a:pt x="3902" y="3313"/>
                    <a:pt x="4164" y="838"/>
                    <a:pt x="2705" y="166"/>
                  </a:cubicBezTo>
                  <a:cubicBezTo>
                    <a:pt x="2439" y="50"/>
                    <a:pt x="2195" y="1"/>
                    <a:pt x="19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561850" y="2198975"/>
              <a:ext cx="116800" cy="82800"/>
            </a:xfrm>
            <a:custGeom>
              <a:avLst/>
              <a:gdLst/>
              <a:ahLst/>
              <a:cxnLst/>
              <a:rect l="l" t="t" r="r" b="b"/>
              <a:pathLst>
                <a:path w="4672" h="3312" extrusionOk="0">
                  <a:moveTo>
                    <a:pt x="3819" y="0"/>
                  </a:moveTo>
                  <a:cubicBezTo>
                    <a:pt x="3901" y="803"/>
                    <a:pt x="3557" y="1574"/>
                    <a:pt x="2901" y="2049"/>
                  </a:cubicBezTo>
                  <a:cubicBezTo>
                    <a:pt x="2499" y="2357"/>
                    <a:pt x="2009" y="2455"/>
                    <a:pt x="1547" y="2455"/>
                  </a:cubicBezTo>
                  <a:cubicBezTo>
                    <a:pt x="729" y="2455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39"/>
                    <a:pt x="2213" y="3033"/>
                  </a:cubicBezTo>
                  <a:cubicBezTo>
                    <a:pt x="2392" y="3227"/>
                    <a:pt x="2571" y="3285"/>
                    <a:pt x="2733" y="3285"/>
                  </a:cubicBezTo>
                  <a:cubicBezTo>
                    <a:pt x="2911" y="3285"/>
                    <a:pt x="3068" y="3215"/>
                    <a:pt x="3180" y="3180"/>
                  </a:cubicBezTo>
                  <a:cubicBezTo>
                    <a:pt x="3207" y="3173"/>
                    <a:pt x="3234" y="3170"/>
                    <a:pt x="3260" y="3170"/>
                  </a:cubicBezTo>
                  <a:cubicBezTo>
                    <a:pt x="3362" y="3170"/>
                    <a:pt x="3456" y="3220"/>
                    <a:pt x="3508" y="3311"/>
                  </a:cubicBezTo>
                  <a:cubicBezTo>
                    <a:pt x="3541" y="3098"/>
                    <a:pt x="3475" y="2885"/>
                    <a:pt x="3360" y="2721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80"/>
                    <a:pt x="4098" y="1721"/>
                  </a:cubicBezTo>
                  <a:cubicBezTo>
                    <a:pt x="4672" y="918"/>
                    <a:pt x="3819" y="0"/>
                    <a:pt x="3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413500" y="2013550"/>
              <a:ext cx="111075" cy="157175"/>
            </a:xfrm>
            <a:custGeom>
              <a:avLst/>
              <a:gdLst/>
              <a:ahLst/>
              <a:cxnLst/>
              <a:rect l="l" t="t" r="r" b="b"/>
              <a:pathLst>
                <a:path w="4443" h="6287" extrusionOk="0">
                  <a:moveTo>
                    <a:pt x="1795" y="1"/>
                  </a:moveTo>
                  <a:cubicBezTo>
                    <a:pt x="1369" y="1"/>
                    <a:pt x="960" y="150"/>
                    <a:pt x="689" y="451"/>
                  </a:cubicBezTo>
                  <a:cubicBezTo>
                    <a:pt x="0" y="1090"/>
                    <a:pt x="427" y="2139"/>
                    <a:pt x="1033" y="2352"/>
                  </a:cubicBezTo>
                  <a:cubicBezTo>
                    <a:pt x="1156" y="2410"/>
                    <a:pt x="1291" y="2438"/>
                    <a:pt x="1427" y="2438"/>
                  </a:cubicBezTo>
                  <a:cubicBezTo>
                    <a:pt x="1562" y="2438"/>
                    <a:pt x="1697" y="2410"/>
                    <a:pt x="1820" y="2352"/>
                  </a:cubicBezTo>
                  <a:lnTo>
                    <a:pt x="1853" y="2320"/>
                  </a:lnTo>
                  <a:lnTo>
                    <a:pt x="1902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188"/>
                    <a:pt x="2049" y="2172"/>
                    <a:pt x="2066" y="2156"/>
                  </a:cubicBezTo>
                  <a:cubicBezTo>
                    <a:pt x="2230" y="1975"/>
                    <a:pt x="2312" y="1746"/>
                    <a:pt x="2279" y="1500"/>
                  </a:cubicBezTo>
                  <a:cubicBezTo>
                    <a:pt x="2236" y="1156"/>
                    <a:pt x="2024" y="1017"/>
                    <a:pt x="1828" y="1017"/>
                  </a:cubicBezTo>
                  <a:cubicBezTo>
                    <a:pt x="1724" y="1017"/>
                    <a:pt x="1625" y="1055"/>
                    <a:pt x="1558" y="1123"/>
                  </a:cubicBezTo>
                  <a:cubicBezTo>
                    <a:pt x="1394" y="1303"/>
                    <a:pt x="1427" y="1582"/>
                    <a:pt x="1640" y="1697"/>
                  </a:cubicBezTo>
                  <a:cubicBezTo>
                    <a:pt x="1715" y="1730"/>
                    <a:pt x="1784" y="1740"/>
                    <a:pt x="1843" y="1740"/>
                  </a:cubicBezTo>
                  <a:cubicBezTo>
                    <a:pt x="1927" y="1740"/>
                    <a:pt x="1994" y="1720"/>
                    <a:pt x="2038" y="1720"/>
                  </a:cubicBezTo>
                  <a:cubicBezTo>
                    <a:pt x="2083" y="1720"/>
                    <a:pt x="2105" y="1741"/>
                    <a:pt x="2099" y="1828"/>
                  </a:cubicBezTo>
                  <a:cubicBezTo>
                    <a:pt x="2082" y="2025"/>
                    <a:pt x="1967" y="2205"/>
                    <a:pt x="1804" y="2303"/>
                  </a:cubicBezTo>
                  <a:cubicBezTo>
                    <a:pt x="1689" y="2356"/>
                    <a:pt x="1568" y="2381"/>
                    <a:pt x="1448" y="2381"/>
                  </a:cubicBezTo>
                  <a:cubicBezTo>
                    <a:pt x="1309" y="2381"/>
                    <a:pt x="1172" y="2348"/>
                    <a:pt x="1050" y="2287"/>
                  </a:cubicBezTo>
                  <a:cubicBezTo>
                    <a:pt x="509" y="2057"/>
                    <a:pt x="148" y="1107"/>
                    <a:pt x="787" y="566"/>
                  </a:cubicBezTo>
                  <a:cubicBezTo>
                    <a:pt x="1033" y="320"/>
                    <a:pt x="1377" y="172"/>
                    <a:pt x="1722" y="172"/>
                  </a:cubicBezTo>
                  <a:cubicBezTo>
                    <a:pt x="2476" y="205"/>
                    <a:pt x="3312" y="762"/>
                    <a:pt x="3443" y="2221"/>
                  </a:cubicBezTo>
                  <a:cubicBezTo>
                    <a:pt x="3475" y="2779"/>
                    <a:pt x="3426" y="3319"/>
                    <a:pt x="3279" y="3844"/>
                  </a:cubicBezTo>
                  <a:cubicBezTo>
                    <a:pt x="3148" y="4319"/>
                    <a:pt x="2935" y="4745"/>
                    <a:pt x="2656" y="5139"/>
                  </a:cubicBezTo>
                  <a:cubicBezTo>
                    <a:pt x="2262" y="5614"/>
                    <a:pt x="1754" y="6024"/>
                    <a:pt x="1181" y="6286"/>
                  </a:cubicBezTo>
                  <a:cubicBezTo>
                    <a:pt x="1804" y="6040"/>
                    <a:pt x="2361" y="5631"/>
                    <a:pt x="2787" y="5122"/>
                  </a:cubicBezTo>
                  <a:cubicBezTo>
                    <a:pt x="3525" y="4270"/>
                    <a:pt x="4443" y="2238"/>
                    <a:pt x="3164" y="615"/>
                  </a:cubicBezTo>
                  <a:cubicBezTo>
                    <a:pt x="2818" y="207"/>
                    <a:pt x="2295" y="1"/>
                    <a:pt x="17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238125" y="2416575"/>
              <a:ext cx="47150" cy="93450"/>
            </a:xfrm>
            <a:custGeom>
              <a:avLst/>
              <a:gdLst/>
              <a:ahLst/>
              <a:cxnLst/>
              <a:rect l="l" t="t" r="r" b="b"/>
              <a:pathLst>
                <a:path w="1886" h="3738" extrusionOk="0">
                  <a:moveTo>
                    <a:pt x="1377" y="0"/>
                  </a:moveTo>
                  <a:cubicBezTo>
                    <a:pt x="1377" y="0"/>
                    <a:pt x="1377" y="255"/>
                    <a:pt x="1219" y="255"/>
                  </a:cubicBezTo>
                  <a:cubicBezTo>
                    <a:pt x="1202" y="255"/>
                    <a:pt x="1184" y="252"/>
                    <a:pt x="1164" y="246"/>
                  </a:cubicBezTo>
                  <a:cubicBezTo>
                    <a:pt x="1067" y="223"/>
                    <a:pt x="932" y="171"/>
                    <a:pt x="802" y="171"/>
                  </a:cubicBezTo>
                  <a:cubicBezTo>
                    <a:pt x="647" y="171"/>
                    <a:pt x="498" y="246"/>
                    <a:pt x="426" y="541"/>
                  </a:cubicBezTo>
                  <a:cubicBezTo>
                    <a:pt x="299" y="1067"/>
                    <a:pt x="249" y="1640"/>
                    <a:pt x="34" y="1640"/>
                  </a:cubicBezTo>
                  <a:cubicBezTo>
                    <a:pt x="29" y="1640"/>
                    <a:pt x="23" y="1640"/>
                    <a:pt x="16" y="1639"/>
                  </a:cubicBezTo>
                  <a:lnTo>
                    <a:pt x="0" y="1639"/>
                  </a:lnTo>
                  <a:lnTo>
                    <a:pt x="0" y="3737"/>
                  </a:lnTo>
                  <a:lnTo>
                    <a:pt x="16" y="3508"/>
                  </a:lnTo>
                  <a:cubicBezTo>
                    <a:pt x="16" y="3508"/>
                    <a:pt x="49" y="2213"/>
                    <a:pt x="836" y="1852"/>
                  </a:cubicBezTo>
                  <a:cubicBezTo>
                    <a:pt x="1623" y="1492"/>
                    <a:pt x="1885" y="1262"/>
                    <a:pt x="1754" y="672"/>
                  </a:cubicBezTo>
                  <a:cubicBezTo>
                    <a:pt x="1606" y="66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238125" y="2351825"/>
              <a:ext cx="17225" cy="84425"/>
            </a:xfrm>
            <a:custGeom>
              <a:avLst/>
              <a:gdLst/>
              <a:ahLst/>
              <a:cxnLst/>
              <a:rect l="l" t="t" r="r" b="b"/>
              <a:pathLst>
                <a:path w="689" h="3377" extrusionOk="0">
                  <a:moveTo>
                    <a:pt x="0" y="0"/>
                  </a:moveTo>
                  <a:lnTo>
                    <a:pt x="0" y="3377"/>
                  </a:lnTo>
                  <a:cubicBezTo>
                    <a:pt x="16" y="3377"/>
                    <a:pt x="16" y="3131"/>
                    <a:pt x="33" y="3049"/>
                  </a:cubicBezTo>
                  <a:cubicBezTo>
                    <a:pt x="66" y="2721"/>
                    <a:pt x="197" y="2426"/>
                    <a:pt x="377" y="2164"/>
                  </a:cubicBezTo>
                  <a:cubicBezTo>
                    <a:pt x="688" y="1754"/>
                    <a:pt x="557" y="1443"/>
                    <a:pt x="311" y="1098"/>
                  </a:cubicBezTo>
                  <a:cubicBezTo>
                    <a:pt x="164" y="869"/>
                    <a:pt x="66" y="607"/>
                    <a:pt x="49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238125" y="2008325"/>
              <a:ext cx="91400" cy="128375"/>
            </a:xfrm>
            <a:custGeom>
              <a:avLst/>
              <a:gdLst/>
              <a:ahLst/>
              <a:cxnLst/>
              <a:rect l="l" t="t" r="r" b="b"/>
              <a:pathLst>
                <a:path w="3656" h="5135" extrusionOk="0">
                  <a:moveTo>
                    <a:pt x="1902" y="0"/>
                  </a:moveTo>
                  <a:cubicBezTo>
                    <a:pt x="1640" y="0"/>
                    <a:pt x="1377" y="76"/>
                    <a:pt x="1147" y="234"/>
                  </a:cubicBezTo>
                  <a:cubicBezTo>
                    <a:pt x="574" y="644"/>
                    <a:pt x="197" y="1447"/>
                    <a:pt x="0" y="2660"/>
                  </a:cubicBezTo>
                  <a:lnTo>
                    <a:pt x="0" y="5135"/>
                  </a:lnTo>
                  <a:cubicBezTo>
                    <a:pt x="131" y="4250"/>
                    <a:pt x="590" y="2283"/>
                    <a:pt x="1885" y="1742"/>
                  </a:cubicBezTo>
                  <a:cubicBezTo>
                    <a:pt x="3606" y="1021"/>
                    <a:pt x="3622" y="955"/>
                    <a:pt x="3655" y="578"/>
                  </a:cubicBezTo>
                  <a:lnTo>
                    <a:pt x="3655" y="578"/>
                  </a:lnTo>
                  <a:cubicBezTo>
                    <a:pt x="3565" y="661"/>
                    <a:pt x="3454" y="701"/>
                    <a:pt x="3344" y="701"/>
                  </a:cubicBezTo>
                  <a:cubicBezTo>
                    <a:pt x="3194" y="701"/>
                    <a:pt x="3045" y="628"/>
                    <a:pt x="2950" y="496"/>
                  </a:cubicBezTo>
                  <a:cubicBezTo>
                    <a:pt x="2685" y="172"/>
                    <a:pt x="2295" y="0"/>
                    <a:pt x="190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238125" y="1936700"/>
              <a:ext cx="33625" cy="111075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1"/>
                  </a:moveTo>
                  <a:lnTo>
                    <a:pt x="0" y="4443"/>
                  </a:lnTo>
                  <a:cubicBezTo>
                    <a:pt x="115" y="3902"/>
                    <a:pt x="328" y="3394"/>
                    <a:pt x="623" y="2919"/>
                  </a:cubicBezTo>
                  <a:cubicBezTo>
                    <a:pt x="1344" y="1722"/>
                    <a:pt x="770" y="870"/>
                    <a:pt x="328" y="443"/>
                  </a:cubicBezTo>
                  <a:cubicBezTo>
                    <a:pt x="197" y="312"/>
                    <a:pt x="82" y="165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238125" y="1832150"/>
              <a:ext cx="76225" cy="167700"/>
            </a:xfrm>
            <a:custGeom>
              <a:avLst/>
              <a:gdLst/>
              <a:ahLst/>
              <a:cxnLst/>
              <a:rect l="l" t="t" r="r" b="b"/>
              <a:pathLst>
                <a:path w="3049" h="6708" extrusionOk="0">
                  <a:moveTo>
                    <a:pt x="1457" y="0"/>
                  </a:moveTo>
                  <a:cubicBezTo>
                    <a:pt x="978" y="0"/>
                    <a:pt x="488" y="225"/>
                    <a:pt x="246" y="708"/>
                  </a:cubicBezTo>
                  <a:cubicBezTo>
                    <a:pt x="131" y="888"/>
                    <a:pt x="49" y="1069"/>
                    <a:pt x="0" y="1282"/>
                  </a:cubicBezTo>
                  <a:lnTo>
                    <a:pt x="0" y="2445"/>
                  </a:lnTo>
                  <a:cubicBezTo>
                    <a:pt x="49" y="2691"/>
                    <a:pt x="148" y="2921"/>
                    <a:pt x="262" y="3150"/>
                  </a:cubicBezTo>
                  <a:cubicBezTo>
                    <a:pt x="574" y="3855"/>
                    <a:pt x="1000" y="4396"/>
                    <a:pt x="1213" y="4920"/>
                  </a:cubicBezTo>
                  <a:cubicBezTo>
                    <a:pt x="1459" y="5494"/>
                    <a:pt x="1442" y="6150"/>
                    <a:pt x="1164" y="6707"/>
                  </a:cubicBezTo>
                  <a:cubicBezTo>
                    <a:pt x="1197" y="6658"/>
                    <a:pt x="1639" y="5986"/>
                    <a:pt x="1295" y="4904"/>
                  </a:cubicBezTo>
                  <a:cubicBezTo>
                    <a:pt x="1033" y="4117"/>
                    <a:pt x="115" y="3085"/>
                    <a:pt x="98" y="1904"/>
                  </a:cubicBezTo>
                  <a:cubicBezTo>
                    <a:pt x="160" y="935"/>
                    <a:pt x="947" y="526"/>
                    <a:pt x="1545" y="526"/>
                  </a:cubicBezTo>
                  <a:cubicBezTo>
                    <a:pt x="1746" y="526"/>
                    <a:pt x="1925" y="572"/>
                    <a:pt x="2049" y="659"/>
                  </a:cubicBezTo>
                  <a:cubicBezTo>
                    <a:pt x="2606" y="1052"/>
                    <a:pt x="2393" y="1790"/>
                    <a:pt x="1983" y="1921"/>
                  </a:cubicBezTo>
                  <a:cubicBezTo>
                    <a:pt x="1922" y="1941"/>
                    <a:pt x="1858" y="1951"/>
                    <a:pt x="1795" y="1951"/>
                  </a:cubicBezTo>
                  <a:cubicBezTo>
                    <a:pt x="1555" y="1951"/>
                    <a:pt x="1320" y="1810"/>
                    <a:pt x="1229" y="1577"/>
                  </a:cubicBezTo>
                  <a:cubicBezTo>
                    <a:pt x="1208" y="1480"/>
                    <a:pt x="1264" y="1391"/>
                    <a:pt x="1337" y="1391"/>
                  </a:cubicBezTo>
                  <a:cubicBezTo>
                    <a:pt x="1375" y="1391"/>
                    <a:pt x="1419" y="1416"/>
                    <a:pt x="1459" y="1478"/>
                  </a:cubicBezTo>
                  <a:cubicBezTo>
                    <a:pt x="1507" y="1550"/>
                    <a:pt x="1579" y="1583"/>
                    <a:pt x="1652" y="1583"/>
                  </a:cubicBezTo>
                  <a:cubicBezTo>
                    <a:pt x="1777" y="1583"/>
                    <a:pt x="1901" y="1486"/>
                    <a:pt x="1901" y="1331"/>
                  </a:cubicBezTo>
                  <a:cubicBezTo>
                    <a:pt x="1918" y="1167"/>
                    <a:pt x="1803" y="1019"/>
                    <a:pt x="1639" y="1003"/>
                  </a:cubicBezTo>
                  <a:cubicBezTo>
                    <a:pt x="1617" y="999"/>
                    <a:pt x="1594" y="997"/>
                    <a:pt x="1571" y="997"/>
                  </a:cubicBezTo>
                  <a:cubicBezTo>
                    <a:pt x="1396" y="997"/>
                    <a:pt x="1224" y="1107"/>
                    <a:pt x="1180" y="1282"/>
                  </a:cubicBezTo>
                  <a:cubicBezTo>
                    <a:pt x="1053" y="1584"/>
                    <a:pt x="1281" y="2103"/>
                    <a:pt x="1864" y="2103"/>
                  </a:cubicBezTo>
                  <a:cubicBezTo>
                    <a:pt x="1882" y="2103"/>
                    <a:pt x="1900" y="2102"/>
                    <a:pt x="1918" y="2101"/>
                  </a:cubicBezTo>
                  <a:cubicBezTo>
                    <a:pt x="2557" y="2085"/>
                    <a:pt x="3049" y="1101"/>
                    <a:pt x="2475" y="446"/>
                  </a:cubicBezTo>
                  <a:cubicBezTo>
                    <a:pt x="2244" y="155"/>
                    <a:pt x="1855" y="0"/>
                    <a:pt x="14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2169425" y="2072125"/>
              <a:ext cx="226625" cy="157950"/>
            </a:xfrm>
            <a:custGeom>
              <a:avLst/>
              <a:gdLst/>
              <a:ahLst/>
              <a:cxnLst/>
              <a:rect l="l" t="t" r="r" b="b"/>
              <a:pathLst>
                <a:path w="9065" h="6318" extrusionOk="0">
                  <a:moveTo>
                    <a:pt x="7060" y="1"/>
                  </a:moveTo>
                  <a:cubicBezTo>
                    <a:pt x="6604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63" y="2321"/>
                  </a:cubicBezTo>
                  <a:lnTo>
                    <a:pt x="6196" y="2321"/>
                  </a:lnTo>
                  <a:lnTo>
                    <a:pt x="6278" y="2353"/>
                  </a:lnTo>
                  <a:cubicBezTo>
                    <a:pt x="6311" y="2353"/>
                    <a:pt x="6344" y="2370"/>
                    <a:pt x="6377" y="2370"/>
                  </a:cubicBezTo>
                  <a:cubicBezTo>
                    <a:pt x="6449" y="2391"/>
                    <a:pt x="6523" y="2401"/>
                    <a:pt x="6596" y="2401"/>
                  </a:cubicBezTo>
                  <a:cubicBezTo>
                    <a:pt x="6803" y="2401"/>
                    <a:pt x="7006" y="2319"/>
                    <a:pt x="7163" y="2173"/>
                  </a:cubicBezTo>
                  <a:cubicBezTo>
                    <a:pt x="7558" y="1748"/>
                    <a:pt x="7278" y="1211"/>
                    <a:pt x="6936" y="1211"/>
                  </a:cubicBezTo>
                  <a:cubicBezTo>
                    <a:pt x="6908" y="1211"/>
                    <a:pt x="6880" y="1215"/>
                    <a:pt x="6852" y="1222"/>
                  </a:cubicBezTo>
                  <a:cubicBezTo>
                    <a:pt x="6540" y="1321"/>
                    <a:pt x="6459" y="1714"/>
                    <a:pt x="6704" y="1862"/>
                  </a:cubicBezTo>
                  <a:cubicBezTo>
                    <a:pt x="6755" y="1884"/>
                    <a:pt x="6809" y="1895"/>
                    <a:pt x="6863" y="1895"/>
                  </a:cubicBezTo>
                  <a:cubicBezTo>
                    <a:pt x="6966" y="1895"/>
                    <a:pt x="7066" y="1855"/>
                    <a:pt x="7131" y="1780"/>
                  </a:cubicBezTo>
                  <a:lnTo>
                    <a:pt x="7131" y="1780"/>
                  </a:lnTo>
                  <a:cubicBezTo>
                    <a:pt x="7180" y="1911"/>
                    <a:pt x="7131" y="2075"/>
                    <a:pt x="6999" y="2157"/>
                  </a:cubicBezTo>
                  <a:cubicBezTo>
                    <a:pt x="6852" y="2267"/>
                    <a:pt x="6667" y="2323"/>
                    <a:pt x="6481" y="2323"/>
                  </a:cubicBezTo>
                  <a:cubicBezTo>
                    <a:pt x="6419" y="2323"/>
                    <a:pt x="6356" y="2316"/>
                    <a:pt x="6295" y="2304"/>
                  </a:cubicBezTo>
                  <a:cubicBezTo>
                    <a:pt x="6213" y="2271"/>
                    <a:pt x="6114" y="2239"/>
                    <a:pt x="6049" y="2173"/>
                  </a:cubicBezTo>
                  <a:cubicBezTo>
                    <a:pt x="5541" y="1763"/>
                    <a:pt x="5491" y="1009"/>
                    <a:pt x="5967" y="567"/>
                  </a:cubicBezTo>
                  <a:cubicBezTo>
                    <a:pt x="6222" y="258"/>
                    <a:pt x="6616" y="112"/>
                    <a:pt x="7033" y="112"/>
                  </a:cubicBezTo>
                  <a:cubicBezTo>
                    <a:pt x="7899" y="112"/>
                    <a:pt x="8862" y="744"/>
                    <a:pt x="8884" y="1862"/>
                  </a:cubicBezTo>
                  <a:cubicBezTo>
                    <a:pt x="8901" y="2665"/>
                    <a:pt x="8458" y="3419"/>
                    <a:pt x="7753" y="3796"/>
                  </a:cubicBezTo>
                  <a:lnTo>
                    <a:pt x="7688" y="3812"/>
                  </a:lnTo>
                  <a:cubicBezTo>
                    <a:pt x="7606" y="3845"/>
                    <a:pt x="7508" y="3878"/>
                    <a:pt x="7426" y="3894"/>
                  </a:cubicBezTo>
                  <a:cubicBezTo>
                    <a:pt x="7196" y="3949"/>
                    <a:pt x="6966" y="3973"/>
                    <a:pt x="6737" y="3973"/>
                  </a:cubicBezTo>
                  <a:cubicBezTo>
                    <a:pt x="5162" y="3973"/>
                    <a:pt x="3623" y="2835"/>
                    <a:pt x="2295" y="2835"/>
                  </a:cubicBezTo>
                  <a:cubicBezTo>
                    <a:pt x="2150" y="2835"/>
                    <a:pt x="2008" y="2848"/>
                    <a:pt x="1869" y="2878"/>
                  </a:cubicBezTo>
                  <a:cubicBezTo>
                    <a:pt x="607" y="3173"/>
                    <a:pt x="246" y="4042"/>
                    <a:pt x="131" y="4583"/>
                  </a:cubicBezTo>
                  <a:cubicBezTo>
                    <a:pt x="0" y="5140"/>
                    <a:pt x="99" y="5730"/>
                    <a:pt x="541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3"/>
                  </a:cubicBezTo>
                  <a:cubicBezTo>
                    <a:pt x="2639" y="5222"/>
                    <a:pt x="2344" y="4517"/>
                    <a:pt x="1853" y="4402"/>
                  </a:cubicBezTo>
                  <a:cubicBezTo>
                    <a:pt x="1759" y="4363"/>
                    <a:pt x="1661" y="4344"/>
                    <a:pt x="1564" y="4344"/>
                  </a:cubicBezTo>
                  <a:cubicBezTo>
                    <a:pt x="1257" y="4344"/>
                    <a:pt x="961" y="4533"/>
                    <a:pt x="836" y="4845"/>
                  </a:cubicBezTo>
                  <a:cubicBezTo>
                    <a:pt x="804" y="4960"/>
                    <a:pt x="804" y="5091"/>
                    <a:pt x="820" y="5222"/>
                  </a:cubicBezTo>
                  <a:lnTo>
                    <a:pt x="820" y="5238"/>
                  </a:lnTo>
                  <a:cubicBezTo>
                    <a:pt x="836" y="5255"/>
                    <a:pt x="836" y="5271"/>
                    <a:pt x="836" y="5271"/>
                  </a:cubicBezTo>
                  <a:cubicBezTo>
                    <a:pt x="836" y="5287"/>
                    <a:pt x="836" y="5287"/>
                    <a:pt x="836" y="5304"/>
                  </a:cubicBezTo>
                  <a:cubicBezTo>
                    <a:pt x="910" y="5525"/>
                    <a:pt x="1122" y="5663"/>
                    <a:pt x="1341" y="5663"/>
                  </a:cubicBezTo>
                  <a:cubicBezTo>
                    <a:pt x="1414" y="5663"/>
                    <a:pt x="1488" y="5648"/>
                    <a:pt x="1558" y="5615"/>
                  </a:cubicBezTo>
                  <a:cubicBezTo>
                    <a:pt x="1904" y="5474"/>
                    <a:pt x="1797" y="4924"/>
                    <a:pt x="1454" y="4924"/>
                  </a:cubicBezTo>
                  <a:cubicBezTo>
                    <a:pt x="1440" y="4924"/>
                    <a:pt x="1425" y="4925"/>
                    <a:pt x="1410" y="4927"/>
                  </a:cubicBezTo>
                  <a:cubicBezTo>
                    <a:pt x="1049" y="4960"/>
                    <a:pt x="1099" y="5320"/>
                    <a:pt x="1049" y="5386"/>
                  </a:cubicBezTo>
                  <a:cubicBezTo>
                    <a:pt x="1041" y="5394"/>
                    <a:pt x="1031" y="5398"/>
                    <a:pt x="1020" y="5398"/>
                  </a:cubicBezTo>
                  <a:cubicBezTo>
                    <a:pt x="969" y="5398"/>
                    <a:pt x="899" y="5314"/>
                    <a:pt x="885" y="5287"/>
                  </a:cubicBezTo>
                  <a:cubicBezTo>
                    <a:pt x="820" y="5091"/>
                    <a:pt x="836" y="4894"/>
                    <a:pt x="935" y="4714"/>
                  </a:cubicBezTo>
                  <a:cubicBezTo>
                    <a:pt x="1074" y="4505"/>
                    <a:pt x="1304" y="4394"/>
                    <a:pt x="1542" y="4394"/>
                  </a:cubicBezTo>
                  <a:cubicBezTo>
                    <a:pt x="1641" y="4394"/>
                    <a:pt x="1740" y="4413"/>
                    <a:pt x="1836" y="4451"/>
                  </a:cubicBezTo>
                  <a:cubicBezTo>
                    <a:pt x="2295" y="4566"/>
                    <a:pt x="2541" y="5222"/>
                    <a:pt x="2230" y="5730"/>
                  </a:cubicBezTo>
                  <a:cubicBezTo>
                    <a:pt x="2071" y="6037"/>
                    <a:pt x="1702" y="6213"/>
                    <a:pt x="1320" y="6213"/>
                  </a:cubicBezTo>
                  <a:cubicBezTo>
                    <a:pt x="1070" y="6213"/>
                    <a:pt x="814" y="6138"/>
                    <a:pt x="607" y="5976"/>
                  </a:cubicBezTo>
                  <a:cubicBezTo>
                    <a:pt x="99" y="5566"/>
                    <a:pt x="99" y="4632"/>
                    <a:pt x="541" y="4058"/>
                  </a:cubicBezTo>
                  <a:cubicBezTo>
                    <a:pt x="890" y="3585"/>
                    <a:pt x="1485" y="3348"/>
                    <a:pt x="2103" y="3348"/>
                  </a:cubicBezTo>
                  <a:cubicBezTo>
                    <a:pt x="2298" y="3348"/>
                    <a:pt x="2496" y="3372"/>
                    <a:pt x="2689" y="3419"/>
                  </a:cubicBezTo>
                  <a:cubicBezTo>
                    <a:pt x="3492" y="3615"/>
                    <a:pt x="4311" y="3960"/>
                    <a:pt x="5196" y="4206"/>
                  </a:cubicBezTo>
                  <a:cubicBezTo>
                    <a:pt x="5519" y="4264"/>
                    <a:pt x="5848" y="4298"/>
                    <a:pt x="6174" y="4298"/>
                  </a:cubicBezTo>
                  <a:cubicBezTo>
                    <a:pt x="6757" y="4298"/>
                    <a:pt x="7330" y="4190"/>
                    <a:pt x="7835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2092800" y="2207975"/>
              <a:ext cx="153675" cy="154925"/>
            </a:xfrm>
            <a:custGeom>
              <a:avLst/>
              <a:gdLst/>
              <a:ahLst/>
              <a:cxnLst/>
              <a:rect l="l" t="t" r="r" b="b"/>
              <a:pathLst>
                <a:path w="6147" h="6197" extrusionOk="0">
                  <a:moveTo>
                    <a:pt x="3082" y="1"/>
                  </a:moveTo>
                  <a:cubicBezTo>
                    <a:pt x="3049" y="116"/>
                    <a:pt x="3016" y="247"/>
                    <a:pt x="3000" y="361"/>
                  </a:cubicBezTo>
                  <a:cubicBezTo>
                    <a:pt x="3000" y="361"/>
                    <a:pt x="2934" y="1263"/>
                    <a:pt x="2049" y="1394"/>
                  </a:cubicBezTo>
                  <a:cubicBezTo>
                    <a:pt x="1164" y="1509"/>
                    <a:pt x="590" y="1640"/>
                    <a:pt x="557" y="2296"/>
                  </a:cubicBezTo>
                  <a:cubicBezTo>
                    <a:pt x="527" y="2911"/>
                    <a:pt x="346" y="3238"/>
                    <a:pt x="76" y="3238"/>
                  </a:cubicBezTo>
                  <a:cubicBezTo>
                    <a:pt x="52" y="3238"/>
                    <a:pt x="26" y="3235"/>
                    <a:pt x="0" y="3230"/>
                  </a:cubicBezTo>
                  <a:lnTo>
                    <a:pt x="0" y="3230"/>
                  </a:lnTo>
                  <a:cubicBezTo>
                    <a:pt x="0" y="3230"/>
                    <a:pt x="371" y="3769"/>
                    <a:pt x="963" y="3769"/>
                  </a:cubicBezTo>
                  <a:cubicBezTo>
                    <a:pt x="1086" y="3769"/>
                    <a:pt x="1219" y="3745"/>
                    <a:pt x="1361" y="3689"/>
                  </a:cubicBezTo>
                  <a:cubicBezTo>
                    <a:pt x="2180" y="3377"/>
                    <a:pt x="2115" y="2820"/>
                    <a:pt x="2131" y="2673"/>
                  </a:cubicBezTo>
                  <a:cubicBezTo>
                    <a:pt x="2146" y="2520"/>
                    <a:pt x="2204" y="2325"/>
                    <a:pt x="2344" y="2325"/>
                  </a:cubicBezTo>
                  <a:cubicBezTo>
                    <a:pt x="2355" y="2325"/>
                    <a:pt x="2365" y="2326"/>
                    <a:pt x="2377" y="2328"/>
                  </a:cubicBezTo>
                  <a:cubicBezTo>
                    <a:pt x="2541" y="2361"/>
                    <a:pt x="2606" y="2673"/>
                    <a:pt x="2377" y="2968"/>
                  </a:cubicBezTo>
                  <a:cubicBezTo>
                    <a:pt x="2033" y="3312"/>
                    <a:pt x="1983" y="3869"/>
                    <a:pt x="2279" y="4263"/>
                  </a:cubicBezTo>
                  <a:cubicBezTo>
                    <a:pt x="2639" y="4820"/>
                    <a:pt x="3082" y="6197"/>
                    <a:pt x="3082" y="6197"/>
                  </a:cubicBezTo>
                  <a:cubicBezTo>
                    <a:pt x="3082" y="6197"/>
                    <a:pt x="3524" y="4820"/>
                    <a:pt x="3885" y="4263"/>
                  </a:cubicBezTo>
                  <a:cubicBezTo>
                    <a:pt x="4164" y="3869"/>
                    <a:pt x="4131" y="3312"/>
                    <a:pt x="3787" y="2968"/>
                  </a:cubicBezTo>
                  <a:cubicBezTo>
                    <a:pt x="3541" y="2673"/>
                    <a:pt x="3606" y="2345"/>
                    <a:pt x="3770" y="2328"/>
                  </a:cubicBezTo>
                  <a:cubicBezTo>
                    <a:pt x="3782" y="2326"/>
                    <a:pt x="3793" y="2325"/>
                    <a:pt x="3803" y="2325"/>
                  </a:cubicBezTo>
                  <a:cubicBezTo>
                    <a:pt x="3945" y="2325"/>
                    <a:pt x="4017" y="2520"/>
                    <a:pt x="4032" y="2673"/>
                  </a:cubicBezTo>
                  <a:cubicBezTo>
                    <a:pt x="4032" y="2837"/>
                    <a:pt x="3967" y="3394"/>
                    <a:pt x="4803" y="3689"/>
                  </a:cubicBezTo>
                  <a:cubicBezTo>
                    <a:pt x="4941" y="3741"/>
                    <a:pt x="5070" y="3763"/>
                    <a:pt x="5190" y="3763"/>
                  </a:cubicBezTo>
                  <a:cubicBezTo>
                    <a:pt x="5784" y="3763"/>
                    <a:pt x="6147" y="3230"/>
                    <a:pt x="6147" y="3230"/>
                  </a:cubicBezTo>
                  <a:lnTo>
                    <a:pt x="6147" y="3230"/>
                  </a:lnTo>
                  <a:cubicBezTo>
                    <a:pt x="6122" y="3235"/>
                    <a:pt x="6098" y="3238"/>
                    <a:pt x="6075" y="3238"/>
                  </a:cubicBezTo>
                  <a:cubicBezTo>
                    <a:pt x="5817" y="3238"/>
                    <a:pt x="5636" y="2911"/>
                    <a:pt x="5606" y="2296"/>
                  </a:cubicBezTo>
                  <a:cubicBezTo>
                    <a:pt x="5573" y="1640"/>
                    <a:pt x="4983" y="1509"/>
                    <a:pt x="4114" y="1394"/>
                  </a:cubicBezTo>
                  <a:cubicBezTo>
                    <a:pt x="3229" y="1263"/>
                    <a:pt x="3147" y="361"/>
                    <a:pt x="3147" y="361"/>
                  </a:cubicBezTo>
                  <a:cubicBezTo>
                    <a:pt x="3131" y="247"/>
                    <a:pt x="3115" y="132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2196050" y="21616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948" y="1"/>
                  </a:moveTo>
                  <a:cubicBezTo>
                    <a:pt x="332" y="1"/>
                    <a:pt x="1" y="266"/>
                    <a:pt x="1" y="266"/>
                  </a:cubicBezTo>
                  <a:cubicBezTo>
                    <a:pt x="226" y="193"/>
                    <a:pt x="434" y="147"/>
                    <a:pt x="642" y="147"/>
                  </a:cubicBezTo>
                  <a:cubicBezTo>
                    <a:pt x="950" y="147"/>
                    <a:pt x="1255" y="248"/>
                    <a:pt x="1607" y="512"/>
                  </a:cubicBezTo>
                  <a:cubicBezTo>
                    <a:pt x="2214" y="954"/>
                    <a:pt x="1837" y="1708"/>
                    <a:pt x="1738" y="2200"/>
                  </a:cubicBezTo>
                  <a:cubicBezTo>
                    <a:pt x="1640" y="2708"/>
                    <a:pt x="2378" y="2938"/>
                    <a:pt x="2738" y="3085"/>
                  </a:cubicBezTo>
                  <a:cubicBezTo>
                    <a:pt x="3082" y="3249"/>
                    <a:pt x="2902" y="3708"/>
                    <a:pt x="2902" y="3708"/>
                  </a:cubicBezTo>
                  <a:cubicBezTo>
                    <a:pt x="4246" y="2889"/>
                    <a:pt x="3377" y="1938"/>
                    <a:pt x="3148" y="1676"/>
                  </a:cubicBezTo>
                  <a:cubicBezTo>
                    <a:pt x="2972" y="1446"/>
                    <a:pt x="3086" y="1216"/>
                    <a:pt x="3270" y="1216"/>
                  </a:cubicBezTo>
                  <a:cubicBezTo>
                    <a:pt x="3309" y="1216"/>
                    <a:pt x="3351" y="1226"/>
                    <a:pt x="3394" y="1249"/>
                  </a:cubicBezTo>
                  <a:cubicBezTo>
                    <a:pt x="3640" y="1381"/>
                    <a:pt x="3279" y="1872"/>
                    <a:pt x="3951" y="2315"/>
                  </a:cubicBezTo>
                  <a:cubicBezTo>
                    <a:pt x="4121" y="2427"/>
                    <a:pt x="4280" y="2468"/>
                    <a:pt x="4423" y="2468"/>
                  </a:cubicBezTo>
                  <a:cubicBezTo>
                    <a:pt x="4847" y="2468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20" y="2102"/>
                    <a:pt x="5114" y="2102"/>
                  </a:cubicBezTo>
                  <a:cubicBezTo>
                    <a:pt x="4745" y="2102"/>
                    <a:pt x="4965" y="1575"/>
                    <a:pt x="4787" y="1430"/>
                  </a:cubicBezTo>
                  <a:cubicBezTo>
                    <a:pt x="4713" y="1366"/>
                    <a:pt x="4618" y="1330"/>
                    <a:pt x="4521" y="1330"/>
                  </a:cubicBezTo>
                  <a:cubicBezTo>
                    <a:pt x="4467" y="1330"/>
                    <a:pt x="4413" y="1341"/>
                    <a:pt x="4361" y="1364"/>
                  </a:cubicBezTo>
                  <a:cubicBezTo>
                    <a:pt x="4317" y="1371"/>
                    <a:pt x="4275" y="1374"/>
                    <a:pt x="4235" y="1374"/>
                  </a:cubicBezTo>
                  <a:cubicBezTo>
                    <a:pt x="4079" y="1374"/>
                    <a:pt x="3968" y="1324"/>
                    <a:pt x="4033" y="1233"/>
                  </a:cubicBezTo>
                  <a:cubicBezTo>
                    <a:pt x="4069" y="1184"/>
                    <a:pt x="4107" y="1165"/>
                    <a:pt x="4159" y="1165"/>
                  </a:cubicBezTo>
                  <a:cubicBezTo>
                    <a:pt x="4295" y="1165"/>
                    <a:pt x="4521" y="1296"/>
                    <a:pt x="5033" y="1331"/>
                  </a:cubicBezTo>
                  <a:cubicBezTo>
                    <a:pt x="5069" y="1334"/>
                    <a:pt x="5104" y="1336"/>
                    <a:pt x="5139" y="1336"/>
                  </a:cubicBezTo>
                  <a:cubicBezTo>
                    <a:pt x="5904" y="1336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0" y="932"/>
                    <a:pt x="5513" y="1030"/>
                    <a:pt x="5023" y="1030"/>
                  </a:cubicBezTo>
                  <a:cubicBezTo>
                    <a:pt x="3852" y="1030"/>
                    <a:pt x="2669" y="468"/>
                    <a:pt x="1837" y="168"/>
                  </a:cubicBezTo>
                  <a:cubicBezTo>
                    <a:pt x="1496" y="44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2237850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2506" y="0"/>
                  </a:moveTo>
                  <a:cubicBezTo>
                    <a:pt x="1920" y="0"/>
                    <a:pt x="1243" y="125"/>
                    <a:pt x="869" y="621"/>
                  </a:cubicBezTo>
                  <a:cubicBezTo>
                    <a:pt x="1" y="1768"/>
                    <a:pt x="525" y="2522"/>
                    <a:pt x="525" y="2522"/>
                  </a:cubicBezTo>
                  <a:cubicBezTo>
                    <a:pt x="525" y="2522"/>
                    <a:pt x="361" y="2162"/>
                    <a:pt x="1394" y="2162"/>
                  </a:cubicBezTo>
                  <a:cubicBezTo>
                    <a:pt x="2427" y="2145"/>
                    <a:pt x="2295" y="1490"/>
                    <a:pt x="2263" y="1260"/>
                  </a:cubicBezTo>
                  <a:cubicBezTo>
                    <a:pt x="2181" y="1014"/>
                    <a:pt x="2230" y="752"/>
                    <a:pt x="2410" y="555"/>
                  </a:cubicBezTo>
                  <a:cubicBezTo>
                    <a:pt x="2640" y="195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2306700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4" y="541"/>
                    <a:pt x="984" y="738"/>
                  </a:cubicBezTo>
                  <a:cubicBezTo>
                    <a:pt x="640" y="935"/>
                    <a:pt x="0" y="1344"/>
                    <a:pt x="246" y="2016"/>
                  </a:cubicBezTo>
                  <a:cubicBezTo>
                    <a:pt x="509" y="2688"/>
                    <a:pt x="1672" y="2426"/>
                    <a:pt x="2262" y="2623"/>
                  </a:cubicBezTo>
                  <a:cubicBezTo>
                    <a:pt x="2262" y="2623"/>
                    <a:pt x="1394" y="2164"/>
                    <a:pt x="1459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2367750" y="2032200"/>
              <a:ext cx="79525" cy="107775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58" y="1606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43" y="4049"/>
                    <a:pt x="1787" y="3360"/>
                    <a:pt x="2492" y="2934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52" y="1704"/>
                    <a:pt x="2762" y="1749"/>
                    <a:pt x="2604" y="1749"/>
                  </a:cubicBezTo>
                  <a:cubicBezTo>
                    <a:pt x="2557" y="1749"/>
                    <a:pt x="2503" y="1745"/>
                    <a:pt x="2443" y="1737"/>
                  </a:cubicBezTo>
                  <a:cubicBezTo>
                    <a:pt x="2415" y="1731"/>
                    <a:pt x="2388" y="1727"/>
                    <a:pt x="2361" y="1727"/>
                  </a:cubicBezTo>
                  <a:cubicBezTo>
                    <a:pt x="2133" y="1727"/>
                    <a:pt x="1945" y="1962"/>
                    <a:pt x="2033" y="2196"/>
                  </a:cubicBezTo>
                  <a:cubicBezTo>
                    <a:pt x="2101" y="2359"/>
                    <a:pt x="1967" y="2533"/>
                    <a:pt x="1808" y="2533"/>
                  </a:cubicBezTo>
                  <a:cubicBezTo>
                    <a:pt x="1774" y="2533"/>
                    <a:pt x="1740" y="2525"/>
                    <a:pt x="1705" y="2508"/>
                  </a:cubicBezTo>
                  <a:cubicBezTo>
                    <a:pt x="1558" y="2442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1" y="688"/>
                  </a:cubicBezTo>
                  <a:cubicBezTo>
                    <a:pt x="1801" y="212"/>
                    <a:pt x="1354" y="110"/>
                    <a:pt x="1042" y="110"/>
                  </a:cubicBezTo>
                  <a:cubicBezTo>
                    <a:pt x="945" y="110"/>
                    <a:pt x="862" y="120"/>
                    <a:pt x="804" y="131"/>
                  </a:cubicBezTo>
                  <a:cubicBezTo>
                    <a:pt x="781" y="134"/>
                    <a:pt x="757" y="135"/>
                    <a:pt x="733" y="135"/>
                  </a:cubicBezTo>
                  <a:cubicBezTo>
                    <a:pt x="606" y="135"/>
                    <a:pt x="477" y="97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2350125" y="1873500"/>
              <a:ext cx="202875" cy="202975"/>
            </a:xfrm>
            <a:custGeom>
              <a:avLst/>
              <a:gdLst/>
              <a:ahLst/>
              <a:cxnLst/>
              <a:rect l="l" t="t" r="r" b="b"/>
              <a:pathLst>
                <a:path w="8115" h="8119" extrusionOk="0">
                  <a:moveTo>
                    <a:pt x="5728" y="1"/>
                  </a:moveTo>
                  <a:cubicBezTo>
                    <a:pt x="5209" y="1"/>
                    <a:pt x="4715" y="180"/>
                    <a:pt x="4427" y="578"/>
                  </a:cubicBezTo>
                  <a:cubicBezTo>
                    <a:pt x="4115" y="1004"/>
                    <a:pt x="4066" y="1562"/>
                    <a:pt x="4295" y="2037"/>
                  </a:cubicBezTo>
                  <a:cubicBezTo>
                    <a:pt x="4511" y="2452"/>
                    <a:pt x="4850" y="2599"/>
                    <a:pt x="5180" y="2599"/>
                  </a:cubicBezTo>
                  <a:cubicBezTo>
                    <a:pt x="5528" y="2599"/>
                    <a:pt x="5865" y="2435"/>
                    <a:pt x="6033" y="2250"/>
                  </a:cubicBezTo>
                  <a:cubicBezTo>
                    <a:pt x="6213" y="2037"/>
                    <a:pt x="6295" y="1758"/>
                    <a:pt x="6230" y="1496"/>
                  </a:cubicBezTo>
                  <a:cubicBezTo>
                    <a:pt x="6181" y="1168"/>
                    <a:pt x="5951" y="1028"/>
                    <a:pt x="5744" y="1028"/>
                  </a:cubicBezTo>
                  <a:cubicBezTo>
                    <a:pt x="5598" y="1028"/>
                    <a:pt x="5464" y="1096"/>
                    <a:pt x="5410" y="1218"/>
                  </a:cubicBezTo>
                  <a:cubicBezTo>
                    <a:pt x="5263" y="1496"/>
                    <a:pt x="5328" y="1857"/>
                    <a:pt x="5754" y="1922"/>
                  </a:cubicBezTo>
                  <a:cubicBezTo>
                    <a:pt x="6098" y="1972"/>
                    <a:pt x="5902" y="2398"/>
                    <a:pt x="5476" y="2512"/>
                  </a:cubicBezTo>
                  <a:cubicBezTo>
                    <a:pt x="5395" y="2533"/>
                    <a:pt x="5314" y="2543"/>
                    <a:pt x="5235" y="2543"/>
                  </a:cubicBezTo>
                  <a:cubicBezTo>
                    <a:pt x="4875" y="2543"/>
                    <a:pt x="4538" y="2340"/>
                    <a:pt x="4377" y="2004"/>
                  </a:cubicBezTo>
                  <a:cubicBezTo>
                    <a:pt x="4181" y="1562"/>
                    <a:pt x="4230" y="1037"/>
                    <a:pt x="4509" y="644"/>
                  </a:cubicBezTo>
                  <a:cubicBezTo>
                    <a:pt x="4779" y="306"/>
                    <a:pt x="5238" y="147"/>
                    <a:pt x="5712" y="147"/>
                  </a:cubicBezTo>
                  <a:cubicBezTo>
                    <a:pt x="5813" y="147"/>
                    <a:pt x="5915" y="154"/>
                    <a:pt x="6017" y="169"/>
                  </a:cubicBezTo>
                  <a:cubicBezTo>
                    <a:pt x="7213" y="300"/>
                    <a:pt x="7902" y="1988"/>
                    <a:pt x="7180" y="3152"/>
                  </a:cubicBezTo>
                  <a:cubicBezTo>
                    <a:pt x="6951" y="3512"/>
                    <a:pt x="6623" y="3807"/>
                    <a:pt x="6230" y="4004"/>
                  </a:cubicBezTo>
                  <a:cubicBezTo>
                    <a:pt x="5842" y="4170"/>
                    <a:pt x="5393" y="4253"/>
                    <a:pt x="4867" y="4253"/>
                  </a:cubicBezTo>
                  <a:cubicBezTo>
                    <a:pt x="4457" y="4253"/>
                    <a:pt x="4001" y="4203"/>
                    <a:pt x="3492" y="4102"/>
                  </a:cubicBezTo>
                  <a:cubicBezTo>
                    <a:pt x="3189" y="4041"/>
                    <a:pt x="2892" y="4011"/>
                    <a:pt x="2607" y="4011"/>
                  </a:cubicBezTo>
                  <a:cubicBezTo>
                    <a:pt x="1290" y="4011"/>
                    <a:pt x="240" y="4667"/>
                    <a:pt x="132" y="5987"/>
                  </a:cubicBezTo>
                  <a:cubicBezTo>
                    <a:pt x="1" y="7577"/>
                    <a:pt x="1034" y="8118"/>
                    <a:pt x="1034" y="8118"/>
                  </a:cubicBezTo>
                  <a:cubicBezTo>
                    <a:pt x="1034" y="8118"/>
                    <a:pt x="1017" y="8085"/>
                    <a:pt x="1001" y="8069"/>
                  </a:cubicBezTo>
                  <a:cubicBezTo>
                    <a:pt x="427" y="7430"/>
                    <a:pt x="591" y="6233"/>
                    <a:pt x="591" y="6233"/>
                  </a:cubicBezTo>
                  <a:cubicBezTo>
                    <a:pt x="673" y="5725"/>
                    <a:pt x="935" y="5250"/>
                    <a:pt x="1345" y="4906"/>
                  </a:cubicBezTo>
                  <a:cubicBezTo>
                    <a:pt x="1927" y="4466"/>
                    <a:pt x="2681" y="4384"/>
                    <a:pt x="3167" y="4384"/>
                  </a:cubicBezTo>
                  <a:cubicBezTo>
                    <a:pt x="3461" y="4384"/>
                    <a:pt x="3656" y="4414"/>
                    <a:pt x="3656" y="4414"/>
                  </a:cubicBezTo>
                  <a:cubicBezTo>
                    <a:pt x="3902" y="4447"/>
                    <a:pt x="4148" y="4463"/>
                    <a:pt x="4361" y="4479"/>
                  </a:cubicBezTo>
                  <a:cubicBezTo>
                    <a:pt x="4462" y="4486"/>
                    <a:pt x="4565" y="4489"/>
                    <a:pt x="4670" y="4489"/>
                  </a:cubicBezTo>
                  <a:cubicBezTo>
                    <a:pt x="5635" y="4489"/>
                    <a:pt x="6721" y="4197"/>
                    <a:pt x="7328" y="3250"/>
                  </a:cubicBezTo>
                  <a:cubicBezTo>
                    <a:pt x="8115" y="1988"/>
                    <a:pt x="7344" y="169"/>
                    <a:pt x="6033" y="21"/>
                  </a:cubicBezTo>
                  <a:cubicBezTo>
                    <a:pt x="5931" y="8"/>
                    <a:pt x="5829" y="1"/>
                    <a:pt x="57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2403825" y="1990100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09"/>
                    <a:pt x="165" y="202"/>
                    <a:pt x="242" y="202"/>
                  </a:cubicBezTo>
                  <a:cubicBezTo>
                    <a:pt x="719" y="202"/>
                    <a:pt x="1033" y="499"/>
                    <a:pt x="934" y="979"/>
                  </a:cubicBezTo>
                  <a:cubicBezTo>
                    <a:pt x="803" y="1405"/>
                    <a:pt x="951" y="1848"/>
                    <a:pt x="1311" y="2110"/>
                  </a:cubicBezTo>
                  <a:cubicBezTo>
                    <a:pt x="1623" y="2372"/>
                    <a:pt x="2557" y="2372"/>
                    <a:pt x="2557" y="2372"/>
                  </a:cubicBezTo>
                  <a:cubicBezTo>
                    <a:pt x="2295" y="2225"/>
                    <a:pt x="2524" y="1864"/>
                    <a:pt x="2688" y="1438"/>
                  </a:cubicBezTo>
                  <a:cubicBezTo>
                    <a:pt x="2844" y="1017"/>
                    <a:pt x="2422" y="863"/>
                    <a:pt x="2225" y="863"/>
                  </a:cubicBezTo>
                  <a:cubicBezTo>
                    <a:pt x="2215" y="863"/>
                    <a:pt x="2205" y="864"/>
                    <a:pt x="2197" y="864"/>
                  </a:cubicBezTo>
                  <a:cubicBezTo>
                    <a:pt x="2109" y="882"/>
                    <a:pt x="2035" y="900"/>
                    <a:pt x="1966" y="900"/>
                  </a:cubicBezTo>
                  <a:cubicBezTo>
                    <a:pt x="1905" y="900"/>
                    <a:pt x="1848" y="886"/>
                    <a:pt x="1787" y="848"/>
                  </a:cubicBezTo>
                  <a:cubicBezTo>
                    <a:pt x="1695" y="783"/>
                    <a:pt x="1729" y="572"/>
                    <a:pt x="1995" y="572"/>
                  </a:cubicBezTo>
                  <a:cubicBezTo>
                    <a:pt x="2063" y="572"/>
                    <a:pt x="2146" y="585"/>
                    <a:pt x="2246" y="619"/>
                  </a:cubicBezTo>
                  <a:cubicBezTo>
                    <a:pt x="2721" y="766"/>
                    <a:pt x="2574" y="1225"/>
                    <a:pt x="3311" y="1373"/>
                  </a:cubicBezTo>
                  <a:cubicBezTo>
                    <a:pt x="3367" y="1384"/>
                    <a:pt x="3420" y="1389"/>
                    <a:pt x="3470" y="1389"/>
                  </a:cubicBezTo>
                  <a:cubicBezTo>
                    <a:pt x="4060" y="1389"/>
                    <a:pt x="4218" y="641"/>
                    <a:pt x="4278" y="520"/>
                  </a:cubicBezTo>
                  <a:cubicBezTo>
                    <a:pt x="4393" y="389"/>
                    <a:pt x="4524" y="258"/>
                    <a:pt x="4672" y="143"/>
                  </a:cubicBezTo>
                  <a:lnTo>
                    <a:pt x="4672" y="143"/>
                  </a:lnTo>
                  <a:cubicBezTo>
                    <a:pt x="4452" y="267"/>
                    <a:pt x="4078" y="386"/>
                    <a:pt x="3542" y="386"/>
                  </a:cubicBezTo>
                  <a:cubicBezTo>
                    <a:pt x="3156" y="386"/>
                    <a:pt x="2687" y="324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2409975" y="18809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24" y="279"/>
                    <a:pt x="1459" y="722"/>
                    <a:pt x="721" y="1328"/>
                  </a:cubicBezTo>
                  <a:cubicBezTo>
                    <a:pt x="0" y="1951"/>
                    <a:pt x="213" y="2410"/>
                    <a:pt x="377" y="2672"/>
                  </a:cubicBezTo>
                  <a:cubicBezTo>
                    <a:pt x="475" y="2804"/>
                    <a:pt x="443" y="2984"/>
                    <a:pt x="311" y="3082"/>
                  </a:cubicBezTo>
                  <a:cubicBezTo>
                    <a:pt x="1410" y="2967"/>
                    <a:pt x="1246" y="2328"/>
                    <a:pt x="1180" y="2132"/>
                  </a:cubicBezTo>
                  <a:cubicBezTo>
                    <a:pt x="1131" y="1935"/>
                    <a:pt x="1147" y="1836"/>
                    <a:pt x="1262" y="1836"/>
                  </a:cubicBezTo>
                  <a:cubicBezTo>
                    <a:pt x="1377" y="1836"/>
                    <a:pt x="1361" y="2066"/>
                    <a:pt x="1344" y="2345"/>
                  </a:cubicBezTo>
                  <a:cubicBezTo>
                    <a:pt x="1344" y="2623"/>
                    <a:pt x="1279" y="3279"/>
                    <a:pt x="2131" y="3344"/>
                  </a:cubicBezTo>
                  <a:cubicBezTo>
                    <a:pt x="2162" y="3347"/>
                    <a:pt x="2192" y="3348"/>
                    <a:pt x="2222" y="3348"/>
                  </a:cubicBezTo>
                  <a:cubicBezTo>
                    <a:pt x="3001" y="3348"/>
                    <a:pt x="3229" y="2541"/>
                    <a:pt x="3229" y="2541"/>
                  </a:cubicBezTo>
                  <a:lnTo>
                    <a:pt x="3229" y="2541"/>
                  </a:lnTo>
                  <a:cubicBezTo>
                    <a:pt x="3104" y="2576"/>
                    <a:pt x="2953" y="2601"/>
                    <a:pt x="2793" y="2601"/>
                  </a:cubicBezTo>
                  <a:cubicBezTo>
                    <a:pt x="2343" y="2601"/>
                    <a:pt x="1820" y="2401"/>
                    <a:pt x="1590" y="1640"/>
                  </a:cubicBezTo>
                  <a:cubicBezTo>
                    <a:pt x="1393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2584525" y="1774850"/>
              <a:ext cx="115600" cy="137300"/>
            </a:xfrm>
            <a:custGeom>
              <a:avLst/>
              <a:gdLst/>
              <a:ahLst/>
              <a:cxnLst/>
              <a:rect l="l" t="t" r="r" b="b"/>
              <a:pathLst>
                <a:path w="4624" h="5492" extrusionOk="0">
                  <a:moveTo>
                    <a:pt x="4328" y="0"/>
                  </a:moveTo>
                  <a:lnTo>
                    <a:pt x="4328" y="0"/>
                  </a:lnTo>
                  <a:cubicBezTo>
                    <a:pt x="4443" y="459"/>
                    <a:pt x="4312" y="935"/>
                    <a:pt x="4000" y="1295"/>
                  </a:cubicBezTo>
                  <a:cubicBezTo>
                    <a:pt x="3951" y="1377"/>
                    <a:pt x="3869" y="1443"/>
                    <a:pt x="3804" y="1508"/>
                  </a:cubicBezTo>
                  <a:cubicBezTo>
                    <a:pt x="3017" y="2066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4"/>
                    <a:pt x="1" y="5491"/>
                  </a:cubicBezTo>
                  <a:cubicBezTo>
                    <a:pt x="296" y="5295"/>
                    <a:pt x="476" y="4934"/>
                    <a:pt x="443" y="4573"/>
                  </a:cubicBezTo>
                  <a:cubicBezTo>
                    <a:pt x="428" y="3931"/>
                    <a:pt x="498" y="3202"/>
                    <a:pt x="695" y="3202"/>
                  </a:cubicBezTo>
                  <a:cubicBezTo>
                    <a:pt x="709" y="3202"/>
                    <a:pt x="723" y="3205"/>
                    <a:pt x="738" y="3213"/>
                  </a:cubicBezTo>
                  <a:cubicBezTo>
                    <a:pt x="968" y="3311"/>
                    <a:pt x="788" y="3574"/>
                    <a:pt x="706" y="3721"/>
                  </a:cubicBezTo>
                  <a:cubicBezTo>
                    <a:pt x="607" y="3869"/>
                    <a:pt x="443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0" y="3705"/>
                    <a:pt x="1951" y="3115"/>
                  </a:cubicBezTo>
                  <a:cubicBezTo>
                    <a:pt x="1908" y="2611"/>
                    <a:pt x="2244" y="2170"/>
                    <a:pt x="2471" y="2170"/>
                  </a:cubicBezTo>
                  <a:cubicBezTo>
                    <a:pt x="2502" y="2170"/>
                    <a:pt x="2532" y="2179"/>
                    <a:pt x="2558" y="2197"/>
                  </a:cubicBezTo>
                  <a:cubicBezTo>
                    <a:pt x="2787" y="2344"/>
                    <a:pt x="2525" y="2557"/>
                    <a:pt x="2394" y="2607"/>
                  </a:cubicBezTo>
                  <a:cubicBezTo>
                    <a:pt x="2214" y="2721"/>
                    <a:pt x="2181" y="2984"/>
                    <a:pt x="2328" y="3131"/>
                  </a:cubicBezTo>
                  <a:cubicBezTo>
                    <a:pt x="2541" y="3393"/>
                    <a:pt x="2476" y="3705"/>
                    <a:pt x="2197" y="3787"/>
                  </a:cubicBezTo>
                  <a:cubicBezTo>
                    <a:pt x="2197" y="3787"/>
                    <a:pt x="2255" y="3794"/>
                    <a:pt x="2353" y="3794"/>
                  </a:cubicBezTo>
                  <a:cubicBezTo>
                    <a:pt x="2681" y="3794"/>
                    <a:pt x="3454" y="3716"/>
                    <a:pt x="3935" y="3033"/>
                  </a:cubicBezTo>
                  <a:cubicBezTo>
                    <a:pt x="4295" y="2508"/>
                    <a:pt x="4508" y="1918"/>
                    <a:pt x="4574" y="1295"/>
                  </a:cubicBezTo>
                  <a:cubicBezTo>
                    <a:pt x="4623" y="853"/>
                    <a:pt x="4541" y="394"/>
                    <a:pt x="4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2169825" y="1917775"/>
              <a:ext cx="99600" cy="218400"/>
            </a:xfrm>
            <a:custGeom>
              <a:avLst/>
              <a:gdLst/>
              <a:ahLst/>
              <a:cxnLst/>
              <a:rect l="l" t="t" r="r" b="b"/>
              <a:pathLst>
                <a:path w="3984" h="8736" extrusionOk="0">
                  <a:moveTo>
                    <a:pt x="2053" y="0"/>
                  </a:moveTo>
                  <a:cubicBezTo>
                    <a:pt x="1529" y="0"/>
                    <a:pt x="1031" y="238"/>
                    <a:pt x="706" y="676"/>
                  </a:cubicBezTo>
                  <a:cubicBezTo>
                    <a:pt x="361" y="1168"/>
                    <a:pt x="312" y="1823"/>
                    <a:pt x="574" y="2364"/>
                  </a:cubicBezTo>
                  <a:cubicBezTo>
                    <a:pt x="810" y="2777"/>
                    <a:pt x="1250" y="3020"/>
                    <a:pt x="1710" y="3020"/>
                  </a:cubicBezTo>
                  <a:cubicBezTo>
                    <a:pt x="1889" y="3020"/>
                    <a:pt x="2072" y="2983"/>
                    <a:pt x="2246" y="2905"/>
                  </a:cubicBezTo>
                  <a:cubicBezTo>
                    <a:pt x="2951" y="2725"/>
                    <a:pt x="3082" y="1791"/>
                    <a:pt x="2476" y="1397"/>
                  </a:cubicBezTo>
                  <a:cubicBezTo>
                    <a:pt x="2396" y="1357"/>
                    <a:pt x="2314" y="1339"/>
                    <a:pt x="2235" y="1339"/>
                  </a:cubicBezTo>
                  <a:cubicBezTo>
                    <a:pt x="1893" y="1339"/>
                    <a:pt x="1602" y="1677"/>
                    <a:pt x="1722" y="2036"/>
                  </a:cubicBezTo>
                  <a:cubicBezTo>
                    <a:pt x="1859" y="2326"/>
                    <a:pt x="2182" y="2349"/>
                    <a:pt x="2311" y="2349"/>
                  </a:cubicBezTo>
                  <a:cubicBezTo>
                    <a:pt x="2336" y="2349"/>
                    <a:pt x="2353" y="2348"/>
                    <a:pt x="2361" y="2348"/>
                  </a:cubicBezTo>
                  <a:cubicBezTo>
                    <a:pt x="2427" y="2348"/>
                    <a:pt x="2427" y="2381"/>
                    <a:pt x="2427" y="2381"/>
                  </a:cubicBezTo>
                  <a:cubicBezTo>
                    <a:pt x="2485" y="2571"/>
                    <a:pt x="2230" y="2852"/>
                    <a:pt x="1767" y="2852"/>
                  </a:cubicBezTo>
                  <a:cubicBezTo>
                    <a:pt x="1711" y="2852"/>
                    <a:pt x="1652" y="2848"/>
                    <a:pt x="1591" y="2840"/>
                  </a:cubicBezTo>
                  <a:cubicBezTo>
                    <a:pt x="1394" y="2807"/>
                    <a:pt x="1214" y="2708"/>
                    <a:pt x="1083" y="2577"/>
                  </a:cubicBezTo>
                  <a:cubicBezTo>
                    <a:pt x="411" y="1922"/>
                    <a:pt x="738" y="545"/>
                    <a:pt x="1755" y="283"/>
                  </a:cubicBezTo>
                  <a:cubicBezTo>
                    <a:pt x="1880" y="246"/>
                    <a:pt x="2012" y="229"/>
                    <a:pt x="2147" y="229"/>
                  </a:cubicBezTo>
                  <a:cubicBezTo>
                    <a:pt x="2311" y="229"/>
                    <a:pt x="2478" y="254"/>
                    <a:pt x="2640" y="299"/>
                  </a:cubicBezTo>
                  <a:cubicBezTo>
                    <a:pt x="2820" y="348"/>
                    <a:pt x="3000" y="446"/>
                    <a:pt x="3164" y="561"/>
                  </a:cubicBezTo>
                  <a:cubicBezTo>
                    <a:pt x="3508" y="840"/>
                    <a:pt x="3722" y="1266"/>
                    <a:pt x="3754" y="1709"/>
                  </a:cubicBezTo>
                  <a:cubicBezTo>
                    <a:pt x="3820" y="2446"/>
                    <a:pt x="3443" y="3184"/>
                    <a:pt x="2869" y="3725"/>
                  </a:cubicBezTo>
                  <a:cubicBezTo>
                    <a:pt x="2296" y="4249"/>
                    <a:pt x="1542" y="4561"/>
                    <a:pt x="968" y="5102"/>
                  </a:cubicBezTo>
                  <a:cubicBezTo>
                    <a:pt x="411" y="5593"/>
                    <a:pt x="66" y="6314"/>
                    <a:pt x="17" y="7068"/>
                  </a:cubicBezTo>
                  <a:cubicBezTo>
                    <a:pt x="1" y="7757"/>
                    <a:pt x="394" y="8495"/>
                    <a:pt x="1033" y="8675"/>
                  </a:cubicBezTo>
                  <a:cubicBezTo>
                    <a:pt x="1164" y="8716"/>
                    <a:pt x="1298" y="8736"/>
                    <a:pt x="1430" y="8736"/>
                  </a:cubicBezTo>
                  <a:cubicBezTo>
                    <a:pt x="1923" y="8736"/>
                    <a:pt x="2383" y="8459"/>
                    <a:pt x="2525" y="8019"/>
                  </a:cubicBezTo>
                  <a:cubicBezTo>
                    <a:pt x="2705" y="7544"/>
                    <a:pt x="2492" y="7003"/>
                    <a:pt x="2033" y="6773"/>
                  </a:cubicBezTo>
                  <a:cubicBezTo>
                    <a:pt x="1935" y="6724"/>
                    <a:pt x="1820" y="6691"/>
                    <a:pt x="1705" y="6691"/>
                  </a:cubicBezTo>
                  <a:cubicBezTo>
                    <a:pt x="1668" y="6687"/>
                    <a:pt x="1631" y="6684"/>
                    <a:pt x="1594" y="6684"/>
                  </a:cubicBezTo>
                  <a:cubicBezTo>
                    <a:pt x="1245" y="6684"/>
                    <a:pt x="940" y="6891"/>
                    <a:pt x="837" y="7232"/>
                  </a:cubicBezTo>
                  <a:cubicBezTo>
                    <a:pt x="720" y="7726"/>
                    <a:pt x="994" y="7993"/>
                    <a:pt x="1308" y="7993"/>
                  </a:cubicBezTo>
                  <a:cubicBezTo>
                    <a:pt x="1391" y="7993"/>
                    <a:pt x="1476" y="7975"/>
                    <a:pt x="1558" y="7937"/>
                  </a:cubicBezTo>
                  <a:cubicBezTo>
                    <a:pt x="1869" y="7773"/>
                    <a:pt x="1919" y="7347"/>
                    <a:pt x="1673" y="7118"/>
                  </a:cubicBezTo>
                  <a:cubicBezTo>
                    <a:pt x="1585" y="7039"/>
                    <a:pt x="1479" y="7002"/>
                    <a:pt x="1373" y="7002"/>
                  </a:cubicBezTo>
                  <a:cubicBezTo>
                    <a:pt x="1302" y="7002"/>
                    <a:pt x="1231" y="7019"/>
                    <a:pt x="1165" y="7052"/>
                  </a:cubicBezTo>
                  <a:cubicBezTo>
                    <a:pt x="1142" y="7066"/>
                    <a:pt x="1128" y="7070"/>
                    <a:pt x="1120" y="7070"/>
                  </a:cubicBezTo>
                  <a:cubicBezTo>
                    <a:pt x="1098" y="7070"/>
                    <a:pt x="1115" y="7036"/>
                    <a:pt x="1115" y="7036"/>
                  </a:cubicBezTo>
                  <a:cubicBezTo>
                    <a:pt x="1226" y="6814"/>
                    <a:pt x="1512" y="6787"/>
                    <a:pt x="1648" y="6787"/>
                  </a:cubicBezTo>
                  <a:cubicBezTo>
                    <a:pt x="1693" y="6787"/>
                    <a:pt x="1722" y="6790"/>
                    <a:pt x="1722" y="6790"/>
                  </a:cubicBezTo>
                  <a:cubicBezTo>
                    <a:pt x="1820" y="6790"/>
                    <a:pt x="1902" y="6806"/>
                    <a:pt x="1984" y="6839"/>
                  </a:cubicBezTo>
                  <a:cubicBezTo>
                    <a:pt x="2443" y="7019"/>
                    <a:pt x="2640" y="7544"/>
                    <a:pt x="2443" y="8003"/>
                  </a:cubicBezTo>
                  <a:cubicBezTo>
                    <a:pt x="2316" y="8383"/>
                    <a:pt x="1906" y="8626"/>
                    <a:pt x="1461" y="8626"/>
                  </a:cubicBezTo>
                  <a:cubicBezTo>
                    <a:pt x="1330" y="8626"/>
                    <a:pt x="1196" y="8605"/>
                    <a:pt x="1066" y="8560"/>
                  </a:cubicBezTo>
                  <a:cubicBezTo>
                    <a:pt x="492" y="8396"/>
                    <a:pt x="148" y="7708"/>
                    <a:pt x="165" y="7052"/>
                  </a:cubicBezTo>
                  <a:cubicBezTo>
                    <a:pt x="214" y="6347"/>
                    <a:pt x="542" y="5675"/>
                    <a:pt x="1083" y="5200"/>
                  </a:cubicBezTo>
                  <a:cubicBezTo>
                    <a:pt x="1623" y="4708"/>
                    <a:pt x="2394" y="4430"/>
                    <a:pt x="2984" y="3839"/>
                  </a:cubicBezTo>
                  <a:cubicBezTo>
                    <a:pt x="3574" y="3282"/>
                    <a:pt x="3984" y="2495"/>
                    <a:pt x="3918" y="1692"/>
                  </a:cubicBezTo>
                  <a:cubicBezTo>
                    <a:pt x="3853" y="905"/>
                    <a:pt x="3295" y="250"/>
                    <a:pt x="2541" y="69"/>
                  </a:cubicBezTo>
                  <a:cubicBezTo>
                    <a:pt x="2379" y="23"/>
                    <a:pt x="2214" y="0"/>
                    <a:pt x="20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2171475" y="20006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08" y="1"/>
                  </a:moveTo>
                  <a:cubicBezTo>
                    <a:pt x="1508" y="1"/>
                    <a:pt x="1377" y="50"/>
                    <a:pt x="1361" y="165"/>
                  </a:cubicBezTo>
                  <a:cubicBezTo>
                    <a:pt x="1346" y="241"/>
                    <a:pt x="1246" y="331"/>
                    <a:pt x="1076" y="331"/>
                  </a:cubicBezTo>
                  <a:cubicBezTo>
                    <a:pt x="1062" y="331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6"/>
                    <a:pt x="1721" y="853"/>
                    <a:pt x="1607" y="476"/>
                  </a:cubicBezTo>
                  <a:cubicBezTo>
                    <a:pt x="1492" y="83"/>
                    <a:pt x="1508" y="1"/>
                    <a:pt x="1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2189100" y="1822375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5245" y="1"/>
                  </a:moveTo>
                  <a:cubicBezTo>
                    <a:pt x="2885" y="673"/>
                    <a:pt x="4164" y="2197"/>
                    <a:pt x="4262" y="4426"/>
                  </a:cubicBezTo>
                  <a:cubicBezTo>
                    <a:pt x="4344" y="6279"/>
                    <a:pt x="3262" y="7983"/>
                    <a:pt x="1557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08" y="9500"/>
                    <a:pt x="664" y="9330"/>
                    <a:pt x="964" y="9330"/>
                  </a:cubicBezTo>
                  <a:cubicBezTo>
                    <a:pt x="1192" y="9330"/>
                    <a:pt x="1388" y="9427"/>
                    <a:pt x="1508" y="9540"/>
                  </a:cubicBezTo>
                  <a:cubicBezTo>
                    <a:pt x="1612" y="9633"/>
                    <a:pt x="1712" y="9662"/>
                    <a:pt x="1806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3"/>
                    <a:pt x="2262" y="9573"/>
                  </a:cubicBezTo>
                  <a:cubicBezTo>
                    <a:pt x="2442" y="9590"/>
                    <a:pt x="2328" y="9803"/>
                    <a:pt x="2328" y="9803"/>
                  </a:cubicBezTo>
                  <a:cubicBezTo>
                    <a:pt x="2656" y="9639"/>
                    <a:pt x="2770" y="9229"/>
                    <a:pt x="2557" y="8934"/>
                  </a:cubicBezTo>
                  <a:cubicBezTo>
                    <a:pt x="2473" y="8780"/>
                    <a:pt x="2305" y="8697"/>
                    <a:pt x="2135" y="8697"/>
                  </a:cubicBezTo>
                  <a:cubicBezTo>
                    <a:pt x="2106" y="8697"/>
                    <a:pt x="2077" y="8700"/>
                    <a:pt x="2049" y="8704"/>
                  </a:cubicBezTo>
                  <a:cubicBezTo>
                    <a:pt x="2049" y="8704"/>
                    <a:pt x="2262" y="8655"/>
                    <a:pt x="3295" y="7803"/>
                  </a:cubicBezTo>
                  <a:cubicBezTo>
                    <a:pt x="4590" y="6738"/>
                    <a:pt x="4524" y="7098"/>
                    <a:pt x="5458" y="6623"/>
                  </a:cubicBezTo>
                  <a:cubicBezTo>
                    <a:pt x="6393" y="6131"/>
                    <a:pt x="6065" y="5131"/>
                    <a:pt x="6065" y="5131"/>
                  </a:cubicBezTo>
                  <a:lnTo>
                    <a:pt x="6065" y="5131"/>
                  </a:lnTo>
                  <a:cubicBezTo>
                    <a:pt x="6019" y="5252"/>
                    <a:pt x="5960" y="5430"/>
                    <a:pt x="5497" y="5430"/>
                  </a:cubicBezTo>
                  <a:cubicBezTo>
                    <a:pt x="5460" y="5430"/>
                    <a:pt x="5420" y="5429"/>
                    <a:pt x="5376" y="5426"/>
                  </a:cubicBezTo>
                  <a:cubicBezTo>
                    <a:pt x="5351" y="5424"/>
                    <a:pt x="5326" y="5423"/>
                    <a:pt x="5300" y="5423"/>
                  </a:cubicBezTo>
                  <a:cubicBezTo>
                    <a:pt x="4952" y="5423"/>
                    <a:pt x="4628" y="5631"/>
                    <a:pt x="4475" y="5967"/>
                  </a:cubicBezTo>
                  <a:cubicBezTo>
                    <a:pt x="4409" y="6082"/>
                    <a:pt x="4311" y="6180"/>
                    <a:pt x="4213" y="6246"/>
                  </a:cubicBezTo>
                  <a:cubicBezTo>
                    <a:pt x="4541" y="5918"/>
                    <a:pt x="4606" y="5148"/>
                    <a:pt x="4704" y="4508"/>
                  </a:cubicBezTo>
                  <a:cubicBezTo>
                    <a:pt x="4803" y="3869"/>
                    <a:pt x="5098" y="4066"/>
                    <a:pt x="5672" y="3689"/>
                  </a:cubicBezTo>
                  <a:cubicBezTo>
                    <a:pt x="6229" y="3295"/>
                    <a:pt x="5934" y="2804"/>
                    <a:pt x="5868" y="2656"/>
                  </a:cubicBezTo>
                  <a:cubicBezTo>
                    <a:pt x="5835" y="2509"/>
                    <a:pt x="5852" y="2361"/>
                    <a:pt x="5885" y="2230"/>
                  </a:cubicBezTo>
                  <a:lnTo>
                    <a:pt x="5885" y="2230"/>
                  </a:lnTo>
                  <a:cubicBezTo>
                    <a:pt x="5885" y="2230"/>
                    <a:pt x="5852" y="2328"/>
                    <a:pt x="5458" y="2394"/>
                  </a:cubicBezTo>
                  <a:cubicBezTo>
                    <a:pt x="5147" y="2427"/>
                    <a:pt x="4901" y="2656"/>
                    <a:pt x="4852" y="2968"/>
                  </a:cubicBezTo>
                  <a:cubicBezTo>
                    <a:pt x="4852" y="3118"/>
                    <a:pt x="4749" y="3303"/>
                    <a:pt x="4601" y="3303"/>
                  </a:cubicBezTo>
                  <a:cubicBezTo>
                    <a:pt x="4572" y="3303"/>
                    <a:pt x="4540" y="3295"/>
                    <a:pt x="4508" y="3279"/>
                  </a:cubicBezTo>
                  <a:cubicBezTo>
                    <a:pt x="4327" y="3164"/>
                    <a:pt x="4393" y="2886"/>
                    <a:pt x="4393" y="2886"/>
                  </a:cubicBezTo>
                  <a:cubicBezTo>
                    <a:pt x="4606" y="2295"/>
                    <a:pt x="5180" y="2525"/>
                    <a:pt x="5622" y="1837"/>
                  </a:cubicBezTo>
                  <a:cubicBezTo>
                    <a:pt x="6032" y="1214"/>
                    <a:pt x="5475" y="591"/>
                    <a:pt x="5278" y="410"/>
                  </a:cubicBezTo>
                  <a:cubicBezTo>
                    <a:pt x="5163" y="312"/>
                    <a:pt x="5147" y="132"/>
                    <a:pt x="52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2233350" y="1758750"/>
              <a:ext cx="68875" cy="268950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50" y="1"/>
                  </a:moveTo>
                  <a:cubicBezTo>
                    <a:pt x="1118" y="1"/>
                    <a:pt x="776" y="124"/>
                    <a:pt x="509" y="415"/>
                  </a:cubicBezTo>
                  <a:cubicBezTo>
                    <a:pt x="164" y="857"/>
                    <a:pt x="0" y="1415"/>
                    <a:pt x="33" y="1972"/>
                  </a:cubicBezTo>
                  <a:cubicBezTo>
                    <a:pt x="50" y="2497"/>
                    <a:pt x="164" y="3021"/>
                    <a:pt x="345" y="3513"/>
                  </a:cubicBezTo>
                  <a:cubicBezTo>
                    <a:pt x="1197" y="5545"/>
                    <a:pt x="2082" y="7512"/>
                    <a:pt x="1541" y="8955"/>
                  </a:cubicBezTo>
                  <a:cubicBezTo>
                    <a:pt x="1279" y="9692"/>
                    <a:pt x="771" y="10332"/>
                    <a:pt x="82" y="10758"/>
                  </a:cubicBezTo>
                  <a:cubicBezTo>
                    <a:pt x="787" y="10364"/>
                    <a:pt x="1328" y="9725"/>
                    <a:pt x="1607" y="8971"/>
                  </a:cubicBezTo>
                  <a:cubicBezTo>
                    <a:pt x="2230" y="7512"/>
                    <a:pt x="1344" y="5463"/>
                    <a:pt x="525" y="3447"/>
                  </a:cubicBezTo>
                  <a:cubicBezTo>
                    <a:pt x="345" y="2972"/>
                    <a:pt x="230" y="2464"/>
                    <a:pt x="213" y="1956"/>
                  </a:cubicBezTo>
                  <a:cubicBezTo>
                    <a:pt x="164" y="1431"/>
                    <a:pt x="312" y="923"/>
                    <a:pt x="623" y="513"/>
                  </a:cubicBezTo>
                  <a:cubicBezTo>
                    <a:pt x="864" y="235"/>
                    <a:pt x="1184" y="116"/>
                    <a:pt x="1496" y="116"/>
                  </a:cubicBezTo>
                  <a:cubicBezTo>
                    <a:pt x="2011" y="116"/>
                    <a:pt x="2502" y="443"/>
                    <a:pt x="2574" y="923"/>
                  </a:cubicBezTo>
                  <a:cubicBezTo>
                    <a:pt x="2682" y="1448"/>
                    <a:pt x="2282" y="1929"/>
                    <a:pt x="1756" y="1929"/>
                  </a:cubicBezTo>
                  <a:cubicBezTo>
                    <a:pt x="1723" y="1929"/>
                    <a:pt x="1690" y="1927"/>
                    <a:pt x="1656" y="1923"/>
                  </a:cubicBezTo>
                  <a:cubicBezTo>
                    <a:pt x="1623" y="1906"/>
                    <a:pt x="1607" y="1906"/>
                    <a:pt x="1590" y="1890"/>
                  </a:cubicBezTo>
                  <a:cubicBezTo>
                    <a:pt x="1525" y="1874"/>
                    <a:pt x="1459" y="1824"/>
                    <a:pt x="1410" y="1759"/>
                  </a:cubicBezTo>
                  <a:cubicBezTo>
                    <a:pt x="1410" y="1759"/>
                    <a:pt x="1377" y="1693"/>
                    <a:pt x="1410" y="1661"/>
                  </a:cubicBezTo>
                  <a:cubicBezTo>
                    <a:pt x="1459" y="1611"/>
                    <a:pt x="1803" y="1644"/>
                    <a:pt x="1820" y="1316"/>
                  </a:cubicBezTo>
                  <a:cubicBezTo>
                    <a:pt x="1841" y="1065"/>
                    <a:pt x="1634" y="907"/>
                    <a:pt x="1423" y="907"/>
                  </a:cubicBezTo>
                  <a:cubicBezTo>
                    <a:pt x="1303" y="907"/>
                    <a:pt x="1182" y="958"/>
                    <a:pt x="1099" y="1070"/>
                  </a:cubicBezTo>
                  <a:cubicBezTo>
                    <a:pt x="902" y="1333"/>
                    <a:pt x="1181" y="1939"/>
                    <a:pt x="1705" y="1972"/>
                  </a:cubicBezTo>
                  <a:lnTo>
                    <a:pt x="1853" y="1972"/>
                  </a:lnTo>
                  <a:cubicBezTo>
                    <a:pt x="2377" y="1923"/>
                    <a:pt x="2754" y="1431"/>
                    <a:pt x="2656" y="907"/>
                  </a:cubicBezTo>
                  <a:cubicBezTo>
                    <a:pt x="2593" y="384"/>
                    <a:pt x="2037" y="1"/>
                    <a:pt x="14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943225" y="2072125"/>
              <a:ext cx="227050" cy="157950"/>
            </a:xfrm>
            <a:custGeom>
              <a:avLst/>
              <a:gdLst/>
              <a:ahLst/>
              <a:cxnLst/>
              <a:rect l="l" t="t" r="r" b="b"/>
              <a:pathLst>
                <a:path w="9082" h="6318" extrusionOk="0">
                  <a:moveTo>
                    <a:pt x="2013" y="1"/>
                  </a:moveTo>
                  <a:cubicBezTo>
                    <a:pt x="1100" y="1"/>
                    <a:pt x="82" y="653"/>
                    <a:pt x="49" y="1845"/>
                  </a:cubicBezTo>
                  <a:cubicBezTo>
                    <a:pt x="0" y="2714"/>
                    <a:pt x="476" y="3533"/>
                    <a:pt x="1246" y="3943"/>
                  </a:cubicBezTo>
                  <a:cubicBezTo>
                    <a:pt x="1740" y="4200"/>
                    <a:pt x="2291" y="4303"/>
                    <a:pt x="2857" y="4303"/>
                  </a:cubicBezTo>
                  <a:cubicBezTo>
                    <a:pt x="3192" y="4303"/>
                    <a:pt x="3533" y="4267"/>
                    <a:pt x="3869" y="4206"/>
                  </a:cubicBezTo>
                  <a:cubicBezTo>
                    <a:pt x="4754" y="3960"/>
                    <a:pt x="5573" y="3632"/>
                    <a:pt x="6393" y="3419"/>
                  </a:cubicBezTo>
                  <a:cubicBezTo>
                    <a:pt x="6591" y="3370"/>
                    <a:pt x="6793" y="3346"/>
                    <a:pt x="6993" y="3346"/>
                  </a:cubicBezTo>
                  <a:cubicBezTo>
                    <a:pt x="7605" y="3346"/>
                    <a:pt x="8190" y="3576"/>
                    <a:pt x="8524" y="4058"/>
                  </a:cubicBezTo>
                  <a:cubicBezTo>
                    <a:pt x="8966" y="4632"/>
                    <a:pt x="8999" y="5566"/>
                    <a:pt x="8458" y="5976"/>
                  </a:cubicBezTo>
                  <a:cubicBezTo>
                    <a:pt x="8244" y="6138"/>
                    <a:pt x="7987" y="6213"/>
                    <a:pt x="7739" y="6213"/>
                  </a:cubicBezTo>
                  <a:cubicBezTo>
                    <a:pt x="7359" y="6213"/>
                    <a:pt x="7001" y="6037"/>
                    <a:pt x="6852" y="5730"/>
                  </a:cubicBezTo>
                  <a:cubicBezTo>
                    <a:pt x="6540" y="5222"/>
                    <a:pt x="6786" y="4583"/>
                    <a:pt x="7245" y="4451"/>
                  </a:cubicBezTo>
                  <a:cubicBezTo>
                    <a:pt x="7341" y="4413"/>
                    <a:pt x="7439" y="4394"/>
                    <a:pt x="7536" y="4394"/>
                  </a:cubicBezTo>
                  <a:cubicBezTo>
                    <a:pt x="7771" y="4394"/>
                    <a:pt x="7996" y="4505"/>
                    <a:pt x="8147" y="4714"/>
                  </a:cubicBezTo>
                  <a:cubicBezTo>
                    <a:pt x="8245" y="4894"/>
                    <a:pt x="8245" y="5091"/>
                    <a:pt x="8180" y="5287"/>
                  </a:cubicBezTo>
                  <a:cubicBezTo>
                    <a:pt x="8166" y="5314"/>
                    <a:pt x="8108" y="5398"/>
                    <a:pt x="8060" y="5398"/>
                  </a:cubicBezTo>
                  <a:cubicBezTo>
                    <a:pt x="8050" y="5398"/>
                    <a:pt x="8041" y="5394"/>
                    <a:pt x="8032" y="5386"/>
                  </a:cubicBezTo>
                  <a:cubicBezTo>
                    <a:pt x="7966" y="5320"/>
                    <a:pt x="8032" y="4976"/>
                    <a:pt x="7655" y="4927"/>
                  </a:cubicBezTo>
                  <a:cubicBezTo>
                    <a:pt x="7641" y="4925"/>
                    <a:pt x="7627" y="4924"/>
                    <a:pt x="7613" y="4924"/>
                  </a:cubicBezTo>
                  <a:cubicBezTo>
                    <a:pt x="7285" y="4924"/>
                    <a:pt x="7177" y="5474"/>
                    <a:pt x="7508" y="5615"/>
                  </a:cubicBezTo>
                  <a:cubicBezTo>
                    <a:pt x="7581" y="5648"/>
                    <a:pt x="7658" y="5663"/>
                    <a:pt x="7733" y="5663"/>
                  </a:cubicBezTo>
                  <a:cubicBezTo>
                    <a:pt x="7958" y="5663"/>
                    <a:pt x="8167" y="5525"/>
                    <a:pt x="8229" y="5304"/>
                  </a:cubicBezTo>
                  <a:lnTo>
                    <a:pt x="8229" y="5271"/>
                  </a:lnTo>
                  <a:cubicBezTo>
                    <a:pt x="8245" y="5271"/>
                    <a:pt x="8245" y="5255"/>
                    <a:pt x="8245" y="5238"/>
                  </a:cubicBezTo>
                  <a:lnTo>
                    <a:pt x="8245" y="5222"/>
                  </a:lnTo>
                  <a:cubicBezTo>
                    <a:pt x="8278" y="5091"/>
                    <a:pt x="8262" y="4960"/>
                    <a:pt x="8229" y="4845"/>
                  </a:cubicBezTo>
                  <a:cubicBezTo>
                    <a:pt x="8116" y="4533"/>
                    <a:pt x="7824" y="4344"/>
                    <a:pt x="7510" y="4344"/>
                  </a:cubicBezTo>
                  <a:cubicBezTo>
                    <a:pt x="7411" y="4344"/>
                    <a:pt x="7310" y="4363"/>
                    <a:pt x="7212" y="4402"/>
                  </a:cubicBezTo>
                  <a:cubicBezTo>
                    <a:pt x="6721" y="4517"/>
                    <a:pt x="6426" y="5222"/>
                    <a:pt x="6770" y="5763"/>
                  </a:cubicBezTo>
                  <a:cubicBezTo>
                    <a:pt x="6943" y="6110"/>
                    <a:pt x="7359" y="6317"/>
                    <a:pt x="7786" y="6317"/>
                  </a:cubicBezTo>
                  <a:cubicBezTo>
                    <a:pt x="8044" y="6317"/>
                    <a:pt x="8307" y="6241"/>
                    <a:pt x="8524" y="6074"/>
                  </a:cubicBezTo>
                  <a:cubicBezTo>
                    <a:pt x="8966" y="5730"/>
                    <a:pt x="9081" y="5140"/>
                    <a:pt x="8934" y="4583"/>
                  </a:cubicBezTo>
                  <a:cubicBezTo>
                    <a:pt x="8835" y="4042"/>
                    <a:pt x="8475" y="3173"/>
                    <a:pt x="7212" y="2894"/>
                  </a:cubicBezTo>
                  <a:cubicBezTo>
                    <a:pt x="7067" y="2862"/>
                    <a:pt x="6919" y="2847"/>
                    <a:pt x="6768" y="2847"/>
                  </a:cubicBezTo>
                  <a:cubicBezTo>
                    <a:pt x="5444" y="2847"/>
                    <a:pt x="3912" y="3973"/>
                    <a:pt x="2345" y="3973"/>
                  </a:cubicBezTo>
                  <a:cubicBezTo>
                    <a:pt x="2116" y="3973"/>
                    <a:pt x="1886" y="3949"/>
                    <a:pt x="1656" y="3894"/>
                  </a:cubicBezTo>
                  <a:cubicBezTo>
                    <a:pt x="1557" y="3878"/>
                    <a:pt x="1459" y="3845"/>
                    <a:pt x="1377" y="3812"/>
                  </a:cubicBezTo>
                  <a:cubicBezTo>
                    <a:pt x="1361" y="3812"/>
                    <a:pt x="1344" y="3796"/>
                    <a:pt x="1312" y="3796"/>
                  </a:cubicBezTo>
                  <a:cubicBezTo>
                    <a:pt x="607" y="3419"/>
                    <a:pt x="164" y="2665"/>
                    <a:pt x="181" y="1862"/>
                  </a:cubicBezTo>
                  <a:cubicBezTo>
                    <a:pt x="203" y="744"/>
                    <a:pt x="1174" y="112"/>
                    <a:pt x="2045" y="112"/>
                  </a:cubicBezTo>
                  <a:cubicBezTo>
                    <a:pt x="2464" y="112"/>
                    <a:pt x="2859" y="258"/>
                    <a:pt x="3115" y="567"/>
                  </a:cubicBezTo>
                  <a:cubicBezTo>
                    <a:pt x="3574" y="1009"/>
                    <a:pt x="3541" y="1763"/>
                    <a:pt x="3033" y="2173"/>
                  </a:cubicBezTo>
                  <a:cubicBezTo>
                    <a:pt x="2951" y="2239"/>
                    <a:pt x="2869" y="2271"/>
                    <a:pt x="2770" y="2304"/>
                  </a:cubicBezTo>
                  <a:cubicBezTo>
                    <a:pt x="2709" y="2316"/>
                    <a:pt x="2646" y="2323"/>
                    <a:pt x="2584" y="2323"/>
                  </a:cubicBezTo>
                  <a:cubicBezTo>
                    <a:pt x="2398" y="2323"/>
                    <a:pt x="2213" y="2267"/>
                    <a:pt x="2066" y="2157"/>
                  </a:cubicBezTo>
                  <a:cubicBezTo>
                    <a:pt x="1951" y="2075"/>
                    <a:pt x="1885" y="1911"/>
                    <a:pt x="1934" y="1780"/>
                  </a:cubicBezTo>
                  <a:lnTo>
                    <a:pt x="1934" y="1780"/>
                  </a:lnTo>
                  <a:cubicBezTo>
                    <a:pt x="2010" y="1855"/>
                    <a:pt x="2114" y="1895"/>
                    <a:pt x="2218" y="1895"/>
                  </a:cubicBezTo>
                  <a:cubicBezTo>
                    <a:pt x="2272" y="1895"/>
                    <a:pt x="2326" y="1884"/>
                    <a:pt x="2377" y="1862"/>
                  </a:cubicBezTo>
                  <a:cubicBezTo>
                    <a:pt x="2607" y="1714"/>
                    <a:pt x="2541" y="1321"/>
                    <a:pt x="2213" y="1222"/>
                  </a:cubicBezTo>
                  <a:cubicBezTo>
                    <a:pt x="2186" y="1215"/>
                    <a:pt x="2159" y="1211"/>
                    <a:pt x="2133" y="1211"/>
                  </a:cubicBezTo>
                  <a:cubicBezTo>
                    <a:pt x="1803" y="1211"/>
                    <a:pt x="1524" y="1748"/>
                    <a:pt x="1918" y="2173"/>
                  </a:cubicBezTo>
                  <a:cubicBezTo>
                    <a:pt x="2064" y="2319"/>
                    <a:pt x="2272" y="2401"/>
                    <a:pt x="2483" y="2401"/>
                  </a:cubicBezTo>
                  <a:cubicBezTo>
                    <a:pt x="2558" y="2401"/>
                    <a:pt x="2632" y="2391"/>
                    <a:pt x="2705" y="2370"/>
                  </a:cubicBezTo>
                  <a:cubicBezTo>
                    <a:pt x="2738" y="2370"/>
                    <a:pt x="2770" y="2353"/>
                    <a:pt x="2787" y="2353"/>
                  </a:cubicBezTo>
                  <a:lnTo>
                    <a:pt x="2869" y="2321"/>
                  </a:lnTo>
                  <a:lnTo>
                    <a:pt x="2902" y="2321"/>
                  </a:lnTo>
                  <a:cubicBezTo>
                    <a:pt x="3049" y="2255"/>
                    <a:pt x="3180" y="2140"/>
                    <a:pt x="3279" y="2009"/>
                  </a:cubicBezTo>
                  <a:cubicBezTo>
                    <a:pt x="3606" y="1534"/>
                    <a:pt x="3557" y="911"/>
                    <a:pt x="3164" y="501"/>
                  </a:cubicBezTo>
                  <a:cubicBezTo>
                    <a:pt x="2897" y="163"/>
                    <a:pt x="2468" y="1"/>
                    <a:pt x="201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982150" y="21620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1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5" y="457"/>
                    <a:pt x="2582" y="1019"/>
                    <a:pt x="1411" y="1019"/>
                  </a:cubicBezTo>
                  <a:cubicBezTo>
                    <a:pt x="929" y="1019"/>
                    <a:pt x="450" y="924"/>
                    <a:pt x="0" y="675"/>
                  </a:cubicBezTo>
                  <a:lnTo>
                    <a:pt x="0" y="675"/>
                  </a:lnTo>
                  <a:cubicBezTo>
                    <a:pt x="1" y="675"/>
                    <a:pt x="567" y="1333"/>
                    <a:pt x="1344" y="1333"/>
                  </a:cubicBezTo>
                  <a:cubicBezTo>
                    <a:pt x="1372" y="1333"/>
                    <a:pt x="1399" y="1332"/>
                    <a:pt x="1427" y="1331"/>
                  </a:cubicBezTo>
                  <a:cubicBezTo>
                    <a:pt x="1935" y="1294"/>
                    <a:pt x="2166" y="1151"/>
                    <a:pt x="2305" y="1151"/>
                  </a:cubicBezTo>
                  <a:cubicBezTo>
                    <a:pt x="2354" y="1151"/>
                    <a:pt x="2392" y="1169"/>
                    <a:pt x="2426" y="1216"/>
                  </a:cubicBezTo>
                  <a:cubicBezTo>
                    <a:pt x="2490" y="1304"/>
                    <a:pt x="2387" y="1364"/>
                    <a:pt x="2239" y="1364"/>
                  </a:cubicBezTo>
                  <a:cubicBezTo>
                    <a:pt x="2195" y="1364"/>
                    <a:pt x="2147" y="1358"/>
                    <a:pt x="2099" y="1347"/>
                  </a:cubicBezTo>
                  <a:cubicBezTo>
                    <a:pt x="2046" y="1329"/>
                    <a:pt x="1991" y="1320"/>
                    <a:pt x="1936" y="1320"/>
                  </a:cubicBezTo>
                  <a:cubicBezTo>
                    <a:pt x="1840" y="1320"/>
                    <a:pt x="1746" y="1350"/>
                    <a:pt x="1672" y="1413"/>
                  </a:cubicBezTo>
                  <a:cubicBezTo>
                    <a:pt x="1495" y="1574"/>
                    <a:pt x="1699" y="2085"/>
                    <a:pt x="1345" y="2085"/>
                  </a:cubicBezTo>
                  <a:cubicBezTo>
                    <a:pt x="1340" y="2085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1"/>
                    <a:pt x="2036" y="2451"/>
                  </a:cubicBezTo>
                  <a:cubicBezTo>
                    <a:pt x="2180" y="2451"/>
                    <a:pt x="2339" y="2410"/>
                    <a:pt x="2508" y="2298"/>
                  </a:cubicBezTo>
                  <a:cubicBezTo>
                    <a:pt x="3180" y="1872"/>
                    <a:pt x="2803" y="1364"/>
                    <a:pt x="3066" y="1232"/>
                  </a:cubicBezTo>
                  <a:cubicBezTo>
                    <a:pt x="3107" y="1210"/>
                    <a:pt x="3148" y="1200"/>
                    <a:pt x="3186" y="1200"/>
                  </a:cubicBezTo>
                  <a:cubicBezTo>
                    <a:pt x="3371" y="1200"/>
                    <a:pt x="3486" y="1441"/>
                    <a:pt x="3295" y="1659"/>
                  </a:cubicBezTo>
                  <a:cubicBezTo>
                    <a:pt x="3066" y="1937"/>
                    <a:pt x="2213" y="2872"/>
                    <a:pt x="3557" y="3691"/>
                  </a:cubicBezTo>
                  <a:cubicBezTo>
                    <a:pt x="3557" y="3691"/>
                    <a:pt x="3361" y="3232"/>
                    <a:pt x="3721" y="3085"/>
                  </a:cubicBezTo>
                  <a:cubicBezTo>
                    <a:pt x="4082" y="2921"/>
                    <a:pt x="4803" y="2691"/>
                    <a:pt x="4705" y="2199"/>
                  </a:cubicBezTo>
                  <a:cubicBezTo>
                    <a:pt x="4606" y="1691"/>
                    <a:pt x="4229" y="937"/>
                    <a:pt x="4836" y="495"/>
                  </a:cubicBezTo>
                  <a:cubicBezTo>
                    <a:pt x="5192" y="235"/>
                    <a:pt x="5491" y="133"/>
                    <a:pt x="5794" y="133"/>
                  </a:cubicBezTo>
                  <a:cubicBezTo>
                    <a:pt x="6007" y="133"/>
                    <a:pt x="6222" y="184"/>
                    <a:pt x="6459" y="265"/>
                  </a:cubicBezTo>
                  <a:cubicBezTo>
                    <a:pt x="6459" y="265"/>
                    <a:pt x="6127" y="0"/>
                    <a:pt x="55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2011650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0"/>
                  </a:moveTo>
                  <a:cubicBezTo>
                    <a:pt x="505" y="0"/>
                    <a:pt x="1" y="129"/>
                    <a:pt x="1" y="129"/>
                  </a:cubicBezTo>
                  <a:cubicBezTo>
                    <a:pt x="1" y="129"/>
                    <a:pt x="951" y="195"/>
                    <a:pt x="1197" y="555"/>
                  </a:cubicBezTo>
                  <a:cubicBezTo>
                    <a:pt x="1361" y="752"/>
                    <a:pt x="1427" y="1014"/>
                    <a:pt x="1345" y="1260"/>
                  </a:cubicBezTo>
                  <a:cubicBezTo>
                    <a:pt x="1296" y="1490"/>
                    <a:pt x="1181" y="2145"/>
                    <a:pt x="2213" y="2162"/>
                  </a:cubicBezTo>
                  <a:cubicBezTo>
                    <a:pt x="3246" y="2162"/>
                    <a:pt x="3082" y="2522"/>
                    <a:pt x="3082" y="2522"/>
                  </a:cubicBezTo>
                  <a:cubicBezTo>
                    <a:pt x="3082" y="2522"/>
                    <a:pt x="3607" y="1768"/>
                    <a:pt x="2738" y="621"/>
                  </a:cubicBezTo>
                  <a:cubicBezTo>
                    <a:pt x="2364" y="125"/>
                    <a:pt x="1688" y="0"/>
                    <a:pt x="11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976425" y="2003100"/>
              <a:ext cx="56150" cy="67225"/>
            </a:xfrm>
            <a:custGeom>
              <a:avLst/>
              <a:gdLst/>
              <a:ahLst/>
              <a:cxnLst/>
              <a:rect l="l" t="t" r="r" b="b"/>
              <a:pathLst>
                <a:path w="2246" h="2689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3" y="1426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74" y="2410"/>
                    <a:pt x="1754" y="2688"/>
                    <a:pt x="2000" y="2016"/>
                  </a:cubicBezTo>
                  <a:cubicBezTo>
                    <a:pt x="2246" y="1361"/>
                    <a:pt x="1623" y="935"/>
                    <a:pt x="1262" y="738"/>
                  </a:cubicBezTo>
                  <a:cubicBezTo>
                    <a:pt x="902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891600" y="2032200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cubicBezTo>
                    <a:pt x="2720" y="97"/>
                    <a:pt x="2591" y="135"/>
                    <a:pt x="2464" y="135"/>
                  </a:cubicBezTo>
                  <a:cubicBezTo>
                    <a:pt x="2440" y="135"/>
                    <a:pt x="2416" y="134"/>
                    <a:pt x="2393" y="131"/>
                  </a:cubicBezTo>
                  <a:cubicBezTo>
                    <a:pt x="2335" y="120"/>
                    <a:pt x="2251" y="110"/>
                    <a:pt x="2153" y="110"/>
                  </a:cubicBezTo>
                  <a:cubicBezTo>
                    <a:pt x="1836" y="110"/>
                    <a:pt x="1380" y="212"/>
                    <a:pt x="1229" y="688"/>
                  </a:cubicBezTo>
                  <a:cubicBezTo>
                    <a:pt x="1049" y="1311"/>
                    <a:pt x="1197" y="1705"/>
                    <a:pt x="1410" y="1885"/>
                  </a:cubicBezTo>
                  <a:cubicBezTo>
                    <a:pt x="1623" y="2065"/>
                    <a:pt x="1623" y="2442"/>
                    <a:pt x="1475" y="2491"/>
                  </a:cubicBezTo>
                  <a:cubicBezTo>
                    <a:pt x="1439" y="2509"/>
                    <a:pt x="1403" y="2518"/>
                    <a:pt x="1368" y="2518"/>
                  </a:cubicBezTo>
                  <a:cubicBezTo>
                    <a:pt x="1211" y="2518"/>
                    <a:pt x="1080" y="2354"/>
                    <a:pt x="1147" y="2180"/>
                  </a:cubicBezTo>
                  <a:cubicBezTo>
                    <a:pt x="1220" y="1947"/>
                    <a:pt x="1047" y="1727"/>
                    <a:pt x="823" y="1727"/>
                  </a:cubicBezTo>
                  <a:cubicBezTo>
                    <a:pt x="795" y="1727"/>
                    <a:pt x="767" y="1730"/>
                    <a:pt x="738" y="1737"/>
                  </a:cubicBezTo>
                  <a:cubicBezTo>
                    <a:pt x="685" y="1744"/>
                    <a:pt x="637" y="1747"/>
                    <a:pt x="594" y="1747"/>
                  </a:cubicBezTo>
                  <a:cubicBezTo>
                    <a:pt x="420" y="1747"/>
                    <a:pt x="318" y="1695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0" y="2492"/>
                    <a:pt x="688" y="2918"/>
                  </a:cubicBezTo>
                  <a:cubicBezTo>
                    <a:pt x="1377" y="3360"/>
                    <a:pt x="1737" y="4049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6"/>
                    <a:pt x="3196" y="1360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786675" y="1873525"/>
              <a:ext cx="202875" cy="202525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68" y="1"/>
                  </a:moveTo>
                  <a:cubicBezTo>
                    <a:pt x="2273" y="1"/>
                    <a:pt x="2177" y="7"/>
                    <a:pt x="2083" y="20"/>
                  </a:cubicBezTo>
                  <a:cubicBezTo>
                    <a:pt x="755" y="168"/>
                    <a:pt x="1" y="1987"/>
                    <a:pt x="788" y="3233"/>
                  </a:cubicBezTo>
                  <a:cubicBezTo>
                    <a:pt x="1365" y="4186"/>
                    <a:pt x="2413" y="4477"/>
                    <a:pt x="3372" y="4477"/>
                  </a:cubicBezTo>
                  <a:cubicBezTo>
                    <a:pt x="3501" y="4477"/>
                    <a:pt x="3629" y="4472"/>
                    <a:pt x="3754" y="4462"/>
                  </a:cubicBezTo>
                  <a:cubicBezTo>
                    <a:pt x="3951" y="4462"/>
                    <a:pt x="4197" y="4446"/>
                    <a:pt x="4443" y="4413"/>
                  </a:cubicBezTo>
                  <a:cubicBezTo>
                    <a:pt x="4443" y="4413"/>
                    <a:pt x="4651" y="4378"/>
                    <a:pt x="4962" y="4378"/>
                  </a:cubicBezTo>
                  <a:cubicBezTo>
                    <a:pt x="5449" y="4378"/>
                    <a:pt x="6189" y="4464"/>
                    <a:pt x="6770" y="4905"/>
                  </a:cubicBezTo>
                  <a:cubicBezTo>
                    <a:pt x="7164" y="5249"/>
                    <a:pt x="7426" y="5708"/>
                    <a:pt x="7508" y="6216"/>
                  </a:cubicBezTo>
                  <a:cubicBezTo>
                    <a:pt x="7508" y="6216"/>
                    <a:pt x="7672" y="7412"/>
                    <a:pt x="7098" y="8068"/>
                  </a:cubicBezTo>
                  <a:cubicBezTo>
                    <a:pt x="7082" y="8084"/>
                    <a:pt x="7082" y="8084"/>
                    <a:pt x="7065" y="8101"/>
                  </a:cubicBezTo>
                  <a:cubicBezTo>
                    <a:pt x="7065" y="8101"/>
                    <a:pt x="8115" y="7576"/>
                    <a:pt x="7983" y="5970"/>
                  </a:cubicBezTo>
                  <a:cubicBezTo>
                    <a:pt x="7876" y="4663"/>
                    <a:pt x="6826" y="4010"/>
                    <a:pt x="5500" y="4010"/>
                  </a:cubicBezTo>
                  <a:cubicBezTo>
                    <a:pt x="5213" y="4010"/>
                    <a:pt x="4913" y="4040"/>
                    <a:pt x="4607" y="4101"/>
                  </a:cubicBezTo>
                  <a:cubicBezTo>
                    <a:pt x="4117" y="4192"/>
                    <a:pt x="3674" y="4239"/>
                    <a:pt x="3275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6"/>
                    <a:pt x="1148" y="3511"/>
                    <a:pt x="919" y="3134"/>
                  </a:cubicBezTo>
                  <a:cubicBezTo>
                    <a:pt x="198" y="1987"/>
                    <a:pt x="886" y="299"/>
                    <a:pt x="2099" y="151"/>
                  </a:cubicBezTo>
                  <a:cubicBezTo>
                    <a:pt x="2199" y="137"/>
                    <a:pt x="2301" y="129"/>
                    <a:pt x="2401" y="129"/>
                  </a:cubicBezTo>
                  <a:cubicBezTo>
                    <a:pt x="2871" y="129"/>
                    <a:pt x="3320" y="291"/>
                    <a:pt x="3591" y="643"/>
                  </a:cubicBezTo>
                  <a:cubicBezTo>
                    <a:pt x="3869" y="1036"/>
                    <a:pt x="3918" y="1544"/>
                    <a:pt x="3722" y="1987"/>
                  </a:cubicBezTo>
                  <a:cubicBezTo>
                    <a:pt x="3574" y="2336"/>
                    <a:pt x="3239" y="2542"/>
                    <a:pt x="2880" y="2542"/>
                  </a:cubicBezTo>
                  <a:cubicBezTo>
                    <a:pt x="2800" y="2542"/>
                    <a:pt x="2720" y="2532"/>
                    <a:pt x="2640" y="2511"/>
                  </a:cubicBezTo>
                  <a:cubicBezTo>
                    <a:pt x="2197" y="2397"/>
                    <a:pt x="2017" y="1971"/>
                    <a:pt x="2361" y="1905"/>
                  </a:cubicBezTo>
                  <a:cubicBezTo>
                    <a:pt x="2771" y="1839"/>
                    <a:pt x="2837" y="1495"/>
                    <a:pt x="2705" y="1200"/>
                  </a:cubicBezTo>
                  <a:cubicBezTo>
                    <a:pt x="2646" y="1082"/>
                    <a:pt x="2516" y="1016"/>
                    <a:pt x="2374" y="1016"/>
                  </a:cubicBezTo>
                  <a:cubicBezTo>
                    <a:pt x="2163" y="1016"/>
                    <a:pt x="1928" y="1162"/>
                    <a:pt x="1869" y="1495"/>
                  </a:cubicBezTo>
                  <a:cubicBezTo>
                    <a:pt x="1820" y="1757"/>
                    <a:pt x="1886" y="2036"/>
                    <a:pt x="2083" y="2233"/>
                  </a:cubicBezTo>
                  <a:cubicBezTo>
                    <a:pt x="2251" y="2426"/>
                    <a:pt x="2588" y="2590"/>
                    <a:pt x="2933" y="2590"/>
                  </a:cubicBezTo>
                  <a:cubicBezTo>
                    <a:pt x="3261" y="2590"/>
                    <a:pt x="3596" y="2443"/>
                    <a:pt x="3804" y="2036"/>
                  </a:cubicBezTo>
                  <a:cubicBezTo>
                    <a:pt x="4033" y="1561"/>
                    <a:pt x="3984" y="1003"/>
                    <a:pt x="3689" y="561"/>
                  </a:cubicBezTo>
                  <a:cubicBezTo>
                    <a:pt x="3385" y="188"/>
                    <a:pt x="2882" y="1"/>
                    <a:pt x="2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819050" y="1990100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7" y="0"/>
                  </a:moveTo>
                  <a:cubicBezTo>
                    <a:pt x="3291" y="0"/>
                    <a:pt x="2940" y="42"/>
                    <a:pt x="2541" y="160"/>
                  </a:cubicBezTo>
                  <a:cubicBezTo>
                    <a:pt x="1986" y="324"/>
                    <a:pt x="1513" y="386"/>
                    <a:pt x="1126" y="386"/>
                  </a:cubicBezTo>
                  <a:cubicBezTo>
                    <a:pt x="586" y="386"/>
                    <a:pt x="210" y="267"/>
                    <a:pt x="1" y="143"/>
                  </a:cubicBezTo>
                  <a:lnTo>
                    <a:pt x="1" y="143"/>
                  </a:lnTo>
                  <a:cubicBezTo>
                    <a:pt x="132" y="258"/>
                    <a:pt x="263" y="389"/>
                    <a:pt x="378" y="520"/>
                  </a:cubicBezTo>
                  <a:cubicBezTo>
                    <a:pt x="453" y="641"/>
                    <a:pt x="599" y="1389"/>
                    <a:pt x="1199" y="1389"/>
                  </a:cubicBezTo>
                  <a:cubicBezTo>
                    <a:pt x="1250" y="1389"/>
                    <a:pt x="1304" y="1384"/>
                    <a:pt x="1361" y="1373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2"/>
                    <a:pt x="2869" y="848"/>
                  </a:cubicBezTo>
                  <a:cubicBezTo>
                    <a:pt x="2808" y="894"/>
                    <a:pt x="2751" y="908"/>
                    <a:pt x="2690" y="908"/>
                  </a:cubicBezTo>
                  <a:cubicBezTo>
                    <a:pt x="2620" y="908"/>
                    <a:pt x="2547" y="890"/>
                    <a:pt x="2459" y="881"/>
                  </a:cubicBezTo>
                  <a:cubicBezTo>
                    <a:pt x="2446" y="878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8"/>
                  </a:cubicBezTo>
                  <a:cubicBezTo>
                    <a:pt x="2132" y="1881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5" y="2110"/>
                  </a:cubicBezTo>
                  <a:cubicBezTo>
                    <a:pt x="3705" y="1848"/>
                    <a:pt x="3853" y="1405"/>
                    <a:pt x="3738" y="979"/>
                  </a:cubicBezTo>
                  <a:cubicBezTo>
                    <a:pt x="3625" y="499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9" y="0"/>
                    <a:pt x="35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848975" y="18805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0"/>
                  </a:moveTo>
                  <a:cubicBezTo>
                    <a:pt x="1689" y="443"/>
                    <a:pt x="1836" y="1082"/>
                    <a:pt x="1639" y="1656"/>
                  </a:cubicBezTo>
                  <a:cubicBezTo>
                    <a:pt x="1398" y="2417"/>
                    <a:pt x="880" y="2617"/>
                    <a:pt x="434" y="2617"/>
                  </a:cubicBezTo>
                  <a:cubicBezTo>
                    <a:pt x="275" y="2617"/>
                    <a:pt x="125" y="2592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4"/>
                  </a:cubicBezTo>
                  <a:cubicBezTo>
                    <a:pt x="1934" y="3279"/>
                    <a:pt x="1885" y="2639"/>
                    <a:pt x="1869" y="2344"/>
                  </a:cubicBezTo>
                  <a:cubicBezTo>
                    <a:pt x="1869" y="2066"/>
                    <a:pt x="1853" y="1836"/>
                    <a:pt x="1967" y="1836"/>
                  </a:cubicBezTo>
                  <a:cubicBezTo>
                    <a:pt x="2066" y="1836"/>
                    <a:pt x="2098" y="1951"/>
                    <a:pt x="2033" y="2148"/>
                  </a:cubicBezTo>
                  <a:cubicBezTo>
                    <a:pt x="1967" y="2344"/>
                    <a:pt x="1820" y="2983"/>
                    <a:pt x="2918" y="3098"/>
                  </a:cubicBezTo>
                  <a:cubicBezTo>
                    <a:pt x="2787" y="3000"/>
                    <a:pt x="2754" y="2820"/>
                    <a:pt x="2852" y="2688"/>
                  </a:cubicBezTo>
                  <a:cubicBezTo>
                    <a:pt x="3000" y="2426"/>
                    <a:pt x="3229" y="1967"/>
                    <a:pt x="2492" y="1344"/>
                  </a:cubicBezTo>
                  <a:cubicBezTo>
                    <a:pt x="1771" y="721"/>
                    <a:pt x="1705" y="279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2069850" y="1917175"/>
              <a:ext cx="100000" cy="218750"/>
            </a:xfrm>
            <a:custGeom>
              <a:avLst/>
              <a:gdLst/>
              <a:ahLst/>
              <a:cxnLst/>
              <a:rect l="l" t="t" r="r" b="b"/>
              <a:pathLst>
                <a:path w="4000" h="8750" extrusionOk="0">
                  <a:moveTo>
                    <a:pt x="1952" y="1"/>
                  </a:moveTo>
                  <a:cubicBezTo>
                    <a:pt x="1788" y="1"/>
                    <a:pt x="1621" y="26"/>
                    <a:pt x="1459" y="77"/>
                  </a:cubicBezTo>
                  <a:cubicBezTo>
                    <a:pt x="689" y="274"/>
                    <a:pt x="148" y="929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607" y="4437"/>
                    <a:pt x="2377" y="4716"/>
                    <a:pt x="2901" y="5224"/>
                  </a:cubicBezTo>
                  <a:cubicBezTo>
                    <a:pt x="3442" y="5699"/>
                    <a:pt x="3770" y="6355"/>
                    <a:pt x="3836" y="7060"/>
                  </a:cubicBezTo>
                  <a:cubicBezTo>
                    <a:pt x="3852" y="7732"/>
                    <a:pt x="3508" y="8404"/>
                    <a:pt x="2934" y="8584"/>
                  </a:cubicBezTo>
                  <a:cubicBezTo>
                    <a:pt x="2804" y="8627"/>
                    <a:pt x="2673" y="8648"/>
                    <a:pt x="2545" y="8648"/>
                  </a:cubicBezTo>
                  <a:cubicBezTo>
                    <a:pt x="2092" y="8648"/>
                    <a:pt x="1685" y="8394"/>
                    <a:pt x="1557" y="8010"/>
                  </a:cubicBezTo>
                  <a:cubicBezTo>
                    <a:pt x="1344" y="7568"/>
                    <a:pt x="1541" y="7043"/>
                    <a:pt x="2000" y="6847"/>
                  </a:cubicBezTo>
                  <a:cubicBezTo>
                    <a:pt x="2082" y="6814"/>
                    <a:pt x="2180" y="6797"/>
                    <a:pt x="2279" y="6797"/>
                  </a:cubicBezTo>
                  <a:cubicBezTo>
                    <a:pt x="2279" y="6797"/>
                    <a:pt x="2307" y="6794"/>
                    <a:pt x="2353" y="6794"/>
                  </a:cubicBezTo>
                  <a:cubicBezTo>
                    <a:pt x="2489" y="6794"/>
                    <a:pt x="2774" y="6822"/>
                    <a:pt x="2885" y="7043"/>
                  </a:cubicBezTo>
                  <a:cubicBezTo>
                    <a:pt x="2885" y="7043"/>
                    <a:pt x="2905" y="7092"/>
                    <a:pt x="2876" y="7092"/>
                  </a:cubicBezTo>
                  <a:cubicBezTo>
                    <a:pt x="2868" y="7092"/>
                    <a:pt x="2855" y="7087"/>
                    <a:pt x="2836" y="7076"/>
                  </a:cubicBezTo>
                  <a:cubicBezTo>
                    <a:pt x="2768" y="7042"/>
                    <a:pt x="2694" y="7025"/>
                    <a:pt x="2620" y="7025"/>
                  </a:cubicBezTo>
                  <a:cubicBezTo>
                    <a:pt x="2517" y="7025"/>
                    <a:pt x="2414" y="7058"/>
                    <a:pt x="2328" y="7125"/>
                  </a:cubicBezTo>
                  <a:cubicBezTo>
                    <a:pt x="2082" y="7371"/>
                    <a:pt x="2147" y="7781"/>
                    <a:pt x="2443" y="7945"/>
                  </a:cubicBezTo>
                  <a:cubicBezTo>
                    <a:pt x="2524" y="7982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62" y="6921"/>
                    <a:pt x="2768" y="6704"/>
                    <a:pt x="2440" y="6704"/>
                  </a:cubicBezTo>
                  <a:cubicBezTo>
                    <a:pt x="2398" y="6704"/>
                    <a:pt x="2355" y="6708"/>
                    <a:pt x="2311" y="6715"/>
                  </a:cubicBezTo>
                  <a:cubicBezTo>
                    <a:pt x="2180" y="6715"/>
                    <a:pt x="2066" y="6732"/>
                    <a:pt x="1967" y="6797"/>
                  </a:cubicBezTo>
                  <a:cubicBezTo>
                    <a:pt x="1508" y="7011"/>
                    <a:pt x="1295" y="7551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8"/>
                    <a:pt x="2967" y="8682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33" y="5093"/>
                  </a:cubicBezTo>
                  <a:cubicBezTo>
                    <a:pt x="2459" y="4552"/>
                    <a:pt x="1689" y="4273"/>
                    <a:pt x="1131" y="3716"/>
                  </a:cubicBezTo>
                  <a:cubicBezTo>
                    <a:pt x="590" y="3159"/>
                    <a:pt x="181" y="2437"/>
                    <a:pt x="246" y="1700"/>
                  </a:cubicBezTo>
                  <a:cubicBezTo>
                    <a:pt x="279" y="1257"/>
                    <a:pt x="492" y="831"/>
                    <a:pt x="836" y="552"/>
                  </a:cubicBezTo>
                  <a:cubicBezTo>
                    <a:pt x="1000" y="438"/>
                    <a:pt x="1180" y="339"/>
                    <a:pt x="1361" y="290"/>
                  </a:cubicBezTo>
                  <a:cubicBezTo>
                    <a:pt x="1516" y="247"/>
                    <a:pt x="1677" y="226"/>
                    <a:pt x="1837" y="226"/>
                  </a:cubicBezTo>
                  <a:cubicBezTo>
                    <a:pt x="1980" y="226"/>
                    <a:pt x="2123" y="243"/>
                    <a:pt x="2262" y="274"/>
                  </a:cubicBezTo>
                  <a:cubicBezTo>
                    <a:pt x="3262" y="552"/>
                    <a:pt x="3590" y="1913"/>
                    <a:pt x="2918" y="2569"/>
                  </a:cubicBezTo>
                  <a:cubicBezTo>
                    <a:pt x="2770" y="2716"/>
                    <a:pt x="2606" y="2798"/>
                    <a:pt x="2410" y="2831"/>
                  </a:cubicBezTo>
                  <a:cubicBezTo>
                    <a:pt x="2341" y="2843"/>
                    <a:pt x="2275" y="2848"/>
                    <a:pt x="2214" y="2848"/>
                  </a:cubicBezTo>
                  <a:cubicBezTo>
                    <a:pt x="1766" y="2848"/>
                    <a:pt x="1531" y="2559"/>
                    <a:pt x="1574" y="2372"/>
                  </a:cubicBezTo>
                  <a:cubicBezTo>
                    <a:pt x="1574" y="2372"/>
                    <a:pt x="1574" y="2339"/>
                    <a:pt x="1639" y="2339"/>
                  </a:cubicBezTo>
                  <a:cubicBezTo>
                    <a:pt x="1650" y="2339"/>
                    <a:pt x="1669" y="2340"/>
                    <a:pt x="1695" y="2340"/>
                  </a:cubicBezTo>
                  <a:cubicBezTo>
                    <a:pt x="1830" y="2340"/>
                    <a:pt x="2141" y="2317"/>
                    <a:pt x="2279" y="2028"/>
                  </a:cubicBezTo>
                  <a:cubicBezTo>
                    <a:pt x="2397" y="1673"/>
                    <a:pt x="2115" y="1339"/>
                    <a:pt x="1778" y="1339"/>
                  </a:cubicBezTo>
                  <a:cubicBezTo>
                    <a:pt x="1695" y="1339"/>
                    <a:pt x="1609" y="1359"/>
                    <a:pt x="1525" y="1405"/>
                  </a:cubicBezTo>
                  <a:cubicBezTo>
                    <a:pt x="935" y="1782"/>
                    <a:pt x="1066" y="2700"/>
                    <a:pt x="1754" y="2896"/>
                  </a:cubicBezTo>
                  <a:cubicBezTo>
                    <a:pt x="1932" y="2976"/>
                    <a:pt x="2119" y="3014"/>
                    <a:pt x="2301" y="3014"/>
                  </a:cubicBezTo>
                  <a:cubicBezTo>
                    <a:pt x="2757" y="3014"/>
                    <a:pt x="3192" y="2777"/>
                    <a:pt x="3426" y="2355"/>
                  </a:cubicBezTo>
                  <a:cubicBezTo>
                    <a:pt x="3688" y="1815"/>
                    <a:pt x="3639" y="1175"/>
                    <a:pt x="3295" y="667"/>
                  </a:cubicBezTo>
                  <a:cubicBezTo>
                    <a:pt x="2972" y="244"/>
                    <a:pt x="2469" y="1"/>
                    <a:pt x="1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2125175" y="2000225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4"/>
                    <a:pt x="164" y="328"/>
                    <a:pt x="98" y="476"/>
                  </a:cubicBezTo>
                  <a:cubicBezTo>
                    <a:pt x="0" y="853"/>
                    <a:pt x="311" y="1115"/>
                    <a:pt x="951" y="1410"/>
                  </a:cubicBezTo>
                  <a:cubicBezTo>
                    <a:pt x="1574" y="1689"/>
                    <a:pt x="1656" y="2410"/>
                    <a:pt x="1656" y="2410"/>
                  </a:cubicBezTo>
                  <a:cubicBezTo>
                    <a:pt x="1702" y="521"/>
                    <a:pt x="958" y="343"/>
                    <a:pt x="710" y="343"/>
                  </a:cubicBezTo>
                  <a:cubicBezTo>
                    <a:pt x="696" y="343"/>
                    <a:pt x="683" y="344"/>
                    <a:pt x="672" y="345"/>
                  </a:cubicBezTo>
                  <a:cubicBezTo>
                    <a:pt x="475" y="345"/>
                    <a:pt x="377" y="263"/>
                    <a:pt x="344" y="164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990750" y="1822375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1148" y="1"/>
                  </a:moveTo>
                  <a:cubicBezTo>
                    <a:pt x="1246" y="115"/>
                    <a:pt x="1230" y="296"/>
                    <a:pt x="1115" y="410"/>
                  </a:cubicBezTo>
                  <a:cubicBezTo>
                    <a:pt x="919" y="591"/>
                    <a:pt x="361" y="1214"/>
                    <a:pt x="755" y="1837"/>
                  </a:cubicBezTo>
                  <a:cubicBezTo>
                    <a:pt x="1197" y="2525"/>
                    <a:pt x="1787" y="2295"/>
                    <a:pt x="1984" y="2886"/>
                  </a:cubicBezTo>
                  <a:cubicBezTo>
                    <a:pt x="1984" y="2886"/>
                    <a:pt x="2066" y="3164"/>
                    <a:pt x="1869" y="3279"/>
                  </a:cubicBezTo>
                  <a:cubicBezTo>
                    <a:pt x="1839" y="3295"/>
                    <a:pt x="1810" y="3303"/>
                    <a:pt x="1783" y="3303"/>
                  </a:cubicBezTo>
                  <a:cubicBezTo>
                    <a:pt x="1644" y="3303"/>
                    <a:pt x="1541" y="3118"/>
                    <a:pt x="1541" y="2968"/>
                  </a:cubicBezTo>
                  <a:cubicBezTo>
                    <a:pt x="1476" y="2656"/>
                    <a:pt x="1230" y="2427"/>
                    <a:pt x="935" y="2394"/>
                  </a:cubicBezTo>
                  <a:cubicBezTo>
                    <a:pt x="542" y="2328"/>
                    <a:pt x="492" y="2214"/>
                    <a:pt x="492" y="2214"/>
                  </a:cubicBezTo>
                  <a:lnTo>
                    <a:pt x="492" y="2214"/>
                  </a:lnTo>
                  <a:cubicBezTo>
                    <a:pt x="542" y="2361"/>
                    <a:pt x="558" y="2509"/>
                    <a:pt x="525" y="2656"/>
                  </a:cubicBezTo>
                  <a:cubicBezTo>
                    <a:pt x="460" y="2804"/>
                    <a:pt x="165" y="3295"/>
                    <a:pt x="722" y="3672"/>
                  </a:cubicBezTo>
                  <a:cubicBezTo>
                    <a:pt x="1296" y="4066"/>
                    <a:pt x="1574" y="3853"/>
                    <a:pt x="1689" y="4492"/>
                  </a:cubicBezTo>
                  <a:cubicBezTo>
                    <a:pt x="1787" y="5131"/>
                    <a:pt x="1837" y="5918"/>
                    <a:pt x="2181" y="6246"/>
                  </a:cubicBezTo>
                  <a:cubicBezTo>
                    <a:pt x="2066" y="6180"/>
                    <a:pt x="1984" y="6082"/>
                    <a:pt x="1918" y="5967"/>
                  </a:cubicBezTo>
                  <a:cubicBezTo>
                    <a:pt x="1766" y="5631"/>
                    <a:pt x="1442" y="5423"/>
                    <a:pt x="1080" y="5423"/>
                  </a:cubicBezTo>
                  <a:cubicBezTo>
                    <a:pt x="1054" y="5423"/>
                    <a:pt x="1027" y="5424"/>
                    <a:pt x="1001" y="5426"/>
                  </a:cubicBezTo>
                  <a:cubicBezTo>
                    <a:pt x="959" y="5429"/>
                    <a:pt x="920" y="5430"/>
                    <a:pt x="883" y="5430"/>
                  </a:cubicBezTo>
                  <a:cubicBezTo>
                    <a:pt x="433" y="5430"/>
                    <a:pt x="373" y="5252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31"/>
                    <a:pt x="935" y="6623"/>
                  </a:cubicBezTo>
                  <a:cubicBezTo>
                    <a:pt x="1869" y="7098"/>
                    <a:pt x="1787" y="6738"/>
                    <a:pt x="3082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700"/>
                    <a:pt x="4283" y="8697"/>
                    <a:pt x="4253" y="8697"/>
                  </a:cubicBezTo>
                  <a:cubicBezTo>
                    <a:pt x="4076" y="8697"/>
                    <a:pt x="3918" y="8780"/>
                    <a:pt x="3820" y="8934"/>
                  </a:cubicBezTo>
                  <a:cubicBezTo>
                    <a:pt x="3623" y="9229"/>
                    <a:pt x="3722" y="9639"/>
                    <a:pt x="4049" y="9803"/>
                  </a:cubicBezTo>
                  <a:cubicBezTo>
                    <a:pt x="4049" y="9803"/>
                    <a:pt x="3935" y="9590"/>
                    <a:pt x="4131" y="9573"/>
                  </a:cubicBezTo>
                  <a:cubicBezTo>
                    <a:pt x="4138" y="9573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3"/>
                    <a:pt x="4869" y="9540"/>
                  </a:cubicBezTo>
                  <a:cubicBezTo>
                    <a:pt x="4989" y="9427"/>
                    <a:pt x="5185" y="9330"/>
                    <a:pt x="5414" y="9330"/>
                  </a:cubicBezTo>
                  <a:cubicBezTo>
                    <a:pt x="5716" y="9330"/>
                    <a:pt x="6076" y="9500"/>
                    <a:pt x="6393" y="10032"/>
                  </a:cubicBezTo>
                  <a:cubicBezTo>
                    <a:pt x="6393" y="10032"/>
                    <a:pt x="6164" y="9229"/>
                    <a:pt x="4836" y="8688"/>
                  </a:cubicBezTo>
                  <a:cubicBezTo>
                    <a:pt x="3131" y="7983"/>
                    <a:pt x="2050" y="6262"/>
                    <a:pt x="2132" y="4426"/>
                  </a:cubicBezTo>
                  <a:cubicBezTo>
                    <a:pt x="2214" y="2181"/>
                    <a:pt x="3508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2104275" y="202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2122300" y="1836725"/>
              <a:ext cx="95100" cy="93850"/>
            </a:xfrm>
            <a:custGeom>
              <a:avLst/>
              <a:gdLst/>
              <a:ahLst/>
              <a:cxnLst/>
              <a:rect l="l" t="t" r="r" b="b"/>
              <a:pathLst>
                <a:path w="3804" h="3754" extrusionOk="0">
                  <a:moveTo>
                    <a:pt x="3295" y="0"/>
                  </a:moveTo>
                  <a:cubicBezTo>
                    <a:pt x="3295" y="0"/>
                    <a:pt x="3295" y="271"/>
                    <a:pt x="3123" y="271"/>
                  </a:cubicBezTo>
                  <a:cubicBezTo>
                    <a:pt x="3105" y="271"/>
                    <a:pt x="3086" y="269"/>
                    <a:pt x="3066" y="263"/>
                  </a:cubicBezTo>
                  <a:cubicBezTo>
                    <a:pt x="2959" y="240"/>
                    <a:pt x="2821" y="182"/>
                    <a:pt x="2690" y="182"/>
                  </a:cubicBezTo>
                  <a:cubicBezTo>
                    <a:pt x="2539" y="182"/>
                    <a:pt x="2398" y="259"/>
                    <a:pt x="2328" y="558"/>
                  </a:cubicBezTo>
                  <a:cubicBezTo>
                    <a:pt x="2216" y="1084"/>
                    <a:pt x="2151" y="1657"/>
                    <a:pt x="1936" y="1657"/>
                  </a:cubicBezTo>
                  <a:cubicBezTo>
                    <a:pt x="1930" y="1657"/>
                    <a:pt x="1924" y="1657"/>
                    <a:pt x="1918" y="1656"/>
                  </a:cubicBezTo>
                  <a:cubicBezTo>
                    <a:pt x="1918" y="1648"/>
                    <a:pt x="1914" y="1644"/>
                    <a:pt x="1910" y="1644"/>
                  </a:cubicBezTo>
                  <a:cubicBezTo>
                    <a:pt x="1906" y="1644"/>
                    <a:pt x="1902" y="1648"/>
                    <a:pt x="1902" y="1656"/>
                  </a:cubicBezTo>
                  <a:lnTo>
                    <a:pt x="1885" y="1656"/>
                  </a:lnTo>
                  <a:cubicBezTo>
                    <a:pt x="1879" y="1657"/>
                    <a:pt x="1873" y="1657"/>
                    <a:pt x="1867" y="1657"/>
                  </a:cubicBezTo>
                  <a:cubicBezTo>
                    <a:pt x="1652" y="1657"/>
                    <a:pt x="1587" y="1084"/>
                    <a:pt x="1476" y="558"/>
                  </a:cubicBezTo>
                  <a:cubicBezTo>
                    <a:pt x="1405" y="259"/>
                    <a:pt x="1260" y="182"/>
                    <a:pt x="1104" y="182"/>
                  </a:cubicBezTo>
                  <a:cubicBezTo>
                    <a:pt x="970" y="182"/>
                    <a:pt x="828" y="240"/>
                    <a:pt x="722" y="263"/>
                  </a:cubicBezTo>
                  <a:cubicBezTo>
                    <a:pt x="701" y="269"/>
                    <a:pt x="682" y="271"/>
                    <a:pt x="665" y="271"/>
                  </a:cubicBezTo>
                  <a:cubicBezTo>
                    <a:pt x="495" y="271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95" y="82"/>
                    <a:pt x="148" y="689"/>
                  </a:cubicBezTo>
                  <a:cubicBezTo>
                    <a:pt x="0" y="1279"/>
                    <a:pt x="279" y="1508"/>
                    <a:pt x="1066" y="1869"/>
                  </a:cubicBezTo>
                  <a:cubicBezTo>
                    <a:pt x="1853" y="2230"/>
                    <a:pt x="1885" y="3525"/>
                    <a:pt x="1885" y="3525"/>
                  </a:cubicBezTo>
                  <a:lnTo>
                    <a:pt x="1902" y="3754"/>
                  </a:lnTo>
                  <a:lnTo>
                    <a:pt x="1918" y="3525"/>
                  </a:lnTo>
                  <a:cubicBezTo>
                    <a:pt x="1918" y="3525"/>
                    <a:pt x="1951" y="2230"/>
                    <a:pt x="2738" y="1869"/>
                  </a:cubicBezTo>
                  <a:cubicBezTo>
                    <a:pt x="3524" y="1508"/>
                    <a:pt x="3803" y="1279"/>
                    <a:pt x="3656" y="689"/>
                  </a:cubicBezTo>
                  <a:cubicBezTo>
                    <a:pt x="3508" y="82"/>
                    <a:pt x="3295" y="0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881475" y="2072125"/>
              <a:ext cx="226625" cy="157950"/>
            </a:xfrm>
            <a:custGeom>
              <a:avLst/>
              <a:gdLst/>
              <a:ahLst/>
              <a:cxnLst/>
              <a:rect l="l" t="t" r="r" b="b"/>
              <a:pathLst>
                <a:path w="9065" h="6318" extrusionOk="0">
                  <a:moveTo>
                    <a:pt x="7069" y="1"/>
                  </a:moveTo>
                  <a:cubicBezTo>
                    <a:pt x="6614" y="1"/>
                    <a:pt x="6185" y="163"/>
                    <a:pt x="5918" y="501"/>
                  </a:cubicBezTo>
                  <a:cubicBezTo>
                    <a:pt x="5524" y="911"/>
                    <a:pt x="5475" y="1534"/>
                    <a:pt x="5803" y="2009"/>
                  </a:cubicBezTo>
                  <a:cubicBezTo>
                    <a:pt x="5901" y="2140"/>
                    <a:pt x="6032" y="2255"/>
                    <a:pt x="6180" y="2321"/>
                  </a:cubicBezTo>
                  <a:lnTo>
                    <a:pt x="6213" y="2321"/>
                  </a:lnTo>
                  <a:lnTo>
                    <a:pt x="6278" y="2353"/>
                  </a:lnTo>
                  <a:cubicBezTo>
                    <a:pt x="6311" y="2353"/>
                    <a:pt x="6344" y="2370"/>
                    <a:pt x="6377" y="2370"/>
                  </a:cubicBezTo>
                  <a:cubicBezTo>
                    <a:pt x="6449" y="2391"/>
                    <a:pt x="6524" y="2401"/>
                    <a:pt x="6598" y="2401"/>
                  </a:cubicBezTo>
                  <a:cubicBezTo>
                    <a:pt x="6810" y="2401"/>
                    <a:pt x="7018" y="2319"/>
                    <a:pt x="7163" y="2173"/>
                  </a:cubicBezTo>
                  <a:cubicBezTo>
                    <a:pt x="7558" y="1748"/>
                    <a:pt x="7278" y="1211"/>
                    <a:pt x="6936" y="1211"/>
                  </a:cubicBezTo>
                  <a:cubicBezTo>
                    <a:pt x="6908" y="1211"/>
                    <a:pt x="6880" y="1215"/>
                    <a:pt x="6852" y="1222"/>
                  </a:cubicBezTo>
                  <a:cubicBezTo>
                    <a:pt x="6541" y="1321"/>
                    <a:pt x="6475" y="1714"/>
                    <a:pt x="6704" y="1862"/>
                  </a:cubicBezTo>
                  <a:cubicBezTo>
                    <a:pt x="6755" y="1884"/>
                    <a:pt x="6810" y="1895"/>
                    <a:pt x="6864" y="1895"/>
                  </a:cubicBezTo>
                  <a:cubicBezTo>
                    <a:pt x="6968" y="1895"/>
                    <a:pt x="7072" y="1855"/>
                    <a:pt x="7147" y="1780"/>
                  </a:cubicBezTo>
                  <a:lnTo>
                    <a:pt x="7147" y="1780"/>
                  </a:lnTo>
                  <a:cubicBezTo>
                    <a:pt x="7180" y="1911"/>
                    <a:pt x="7131" y="2075"/>
                    <a:pt x="6999" y="2157"/>
                  </a:cubicBezTo>
                  <a:cubicBezTo>
                    <a:pt x="6852" y="2267"/>
                    <a:pt x="6677" y="2323"/>
                    <a:pt x="6495" y="2323"/>
                  </a:cubicBezTo>
                  <a:cubicBezTo>
                    <a:pt x="6434" y="2323"/>
                    <a:pt x="6373" y="2316"/>
                    <a:pt x="6311" y="2304"/>
                  </a:cubicBezTo>
                  <a:cubicBezTo>
                    <a:pt x="6213" y="2271"/>
                    <a:pt x="6131" y="2239"/>
                    <a:pt x="6049" y="2173"/>
                  </a:cubicBezTo>
                  <a:cubicBezTo>
                    <a:pt x="5541" y="1780"/>
                    <a:pt x="5508" y="1009"/>
                    <a:pt x="5967" y="567"/>
                  </a:cubicBezTo>
                  <a:cubicBezTo>
                    <a:pt x="6222" y="258"/>
                    <a:pt x="6616" y="112"/>
                    <a:pt x="7033" y="112"/>
                  </a:cubicBezTo>
                  <a:cubicBezTo>
                    <a:pt x="7899" y="112"/>
                    <a:pt x="8862" y="744"/>
                    <a:pt x="8884" y="1862"/>
                  </a:cubicBezTo>
                  <a:cubicBezTo>
                    <a:pt x="8917" y="2665"/>
                    <a:pt x="8475" y="3419"/>
                    <a:pt x="7753" y="3796"/>
                  </a:cubicBezTo>
                  <a:lnTo>
                    <a:pt x="7704" y="3812"/>
                  </a:lnTo>
                  <a:cubicBezTo>
                    <a:pt x="7606" y="3845"/>
                    <a:pt x="7524" y="3878"/>
                    <a:pt x="7426" y="3894"/>
                  </a:cubicBezTo>
                  <a:cubicBezTo>
                    <a:pt x="7196" y="3949"/>
                    <a:pt x="6966" y="3973"/>
                    <a:pt x="6737" y="3973"/>
                  </a:cubicBezTo>
                  <a:cubicBezTo>
                    <a:pt x="5162" y="3973"/>
                    <a:pt x="3623" y="2835"/>
                    <a:pt x="2295" y="2835"/>
                  </a:cubicBezTo>
                  <a:cubicBezTo>
                    <a:pt x="2150" y="2835"/>
                    <a:pt x="2008" y="2848"/>
                    <a:pt x="1869" y="2878"/>
                  </a:cubicBezTo>
                  <a:cubicBezTo>
                    <a:pt x="607" y="3173"/>
                    <a:pt x="246" y="4042"/>
                    <a:pt x="148" y="4583"/>
                  </a:cubicBezTo>
                  <a:cubicBezTo>
                    <a:pt x="0" y="5140"/>
                    <a:pt x="115" y="5730"/>
                    <a:pt x="558" y="6074"/>
                  </a:cubicBezTo>
                  <a:cubicBezTo>
                    <a:pt x="780" y="6241"/>
                    <a:pt x="1045" y="6317"/>
                    <a:pt x="1303" y="6317"/>
                  </a:cubicBezTo>
                  <a:cubicBezTo>
                    <a:pt x="1729" y="6317"/>
                    <a:pt x="2138" y="6110"/>
                    <a:pt x="2312" y="5763"/>
                  </a:cubicBezTo>
                  <a:cubicBezTo>
                    <a:pt x="2656" y="5222"/>
                    <a:pt x="2361" y="4517"/>
                    <a:pt x="1869" y="4402"/>
                  </a:cubicBezTo>
                  <a:cubicBezTo>
                    <a:pt x="1771" y="4363"/>
                    <a:pt x="1670" y="4344"/>
                    <a:pt x="1572" y="4344"/>
                  </a:cubicBezTo>
                  <a:cubicBezTo>
                    <a:pt x="1258" y="4344"/>
                    <a:pt x="965" y="4533"/>
                    <a:pt x="853" y="4845"/>
                  </a:cubicBezTo>
                  <a:cubicBezTo>
                    <a:pt x="820" y="4960"/>
                    <a:pt x="804" y="5091"/>
                    <a:pt x="836" y="5222"/>
                  </a:cubicBezTo>
                  <a:lnTo>
                    <a:pt x="836" y="5238"/>
                  </a:lnTo>
                  <a:cubicBezTo>
                    <a:pt x="836" y="5255"/>
                    <a:pt x="836" y="5271"/>
                    <a:pt x="853" y="5271"/>
                  </a:cubicBezTo>
                  <a:cubicBezTo>
                    <a:pt x="853" y="5287"/>
                    <a:pt x="853" y="5287"/>
                    <a:pt x="853" y="5304"/>
                  </a:cubicBezTo>
                  <a:cubicBezTo>
                    <a:pt x="914" y="5525"/>
                    <a:pt x="1123" y="5663"/>
                    <a:pt x="1348" y="5663"/>
                  </a:cubicBezTo>
                  <a:cubicBezTo>
                    <a:pt x="1423" y="5663"/>
                    <a:pt x="1500" y="5648"/>
                    <a:pt x="1574" y="5615"/>
                  </a:cubicBezTo>
                  <a:cubicBezTo>
                    <a:pt x="1904" y="5474"/>
                    <a:pt x="1797" y="4924"/>
                    <a:pt x="1468" y="4924"/>
                  </a:cubicBezTo>
                  <a:cubicBezTo>
                    <a:pt x="1455" y="4924"/>
                    <a:pt x="1441" y="4925"/>
                    <a:pt x="1426" y="4927"/>
                  </a:cubicBezTo>
                  <a:cubicBezTo>
                    <a:pt x="1049" y="4960"/>
                    <a:pt x="1115" y="5320"/>
                    <a:pt x="1049" y="5386"/>
                  </a:cubicBezTo>
                  <a:cubicBezTo>
                    <a:pt x="1041" y="5394"/>
                    <a:pt x="1032" y="5398"/>
                    <a:pt x="1022" y="5398"/>
                  </a:cubicBezTo>
                  <a:cubicBezTo>
                    <a:pt x="974" y="5398"/>
                    <a:pt x="915" y="5314"/>
                    <a:pt x="902" y="5287"/>
                  </a:cubicBezTo>
                  <a:cubicBezTo>
                    <a:pt x="836" y="5091"/>
                    <a:pt x="836" y="4894"/>
                    <a:pt x="935" y="4714"/>
                  </a:cubicBezTo>
                  <a:cubicBezTo>
                    <a:pt x="1086" y="4505"/>
                    <a:pt x="1310" y="4394"/>
                    <a:pt x="1545" y="4394"/>
                  </a:cubicBezTo>
                  <a:cubicBezTo>
                    <a:pt x="1642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30"/>
                  </a:cubicBezTo>
                  <a:cubicBezTo>
                    <a:pt x="2081" y="6037"/>
                    <a:pt x="1710" y="6213"/>
                    <a:pt x="1328" y="6213"/>
                  </a:cubicBezTo>
                  <a:cubicBezTo>
                    <a:pt x="1079" y="6213"/>
                    <a:pt x="824" y="6138"/>
                    <a:pt x="623" y="5976"/>
                  </a:cubicBezTo>
                  <a:cubicBezTo>
                    <a:pt x="82" y="5566"/>
                    <a:pt x="115" y="4632"/>
                    <a:pt x="541" y="4058"/>
                  </a:cubicBezTo>
                  <a:cubicBezTo>
                    <a:pt x="905" y="3593"/>
                    <a:pt x="1500" y="3350"/>
                    <a:pt x="2120" y="3350"/>
                  </a:cubicBezTo>
                  <a:cubicBezTo>
                    <a:pt x="2309" y="3350"/>
                    <a:pt x="2501" y="3373"/>
                    <a:pt x="2689" y="3419"/>
                  </a:cubicBezTo>
                  <a:cubicBezTo>
                    <a:pt x="3492" y="3615"/>
                    <a:pt x="4328" y="3960"/>
                    <a:pt x="5213" y="4206"/>
                  </a:cubicBezTo>
                  <a:cubicBezTo>
                    <a:pt x="5536" y="4264"/>
                    <a:pt x="5862" y="4298"/>
                    <a:pt x="6185" y="4298"/>
                  </a:cubicBezTo>
                  <a:cubicBezTo>
                    <a:pt x="6764" y="4298"/>
                    <a:pt x="7330" y="4190"/>
                    <a:pt x="7835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99" y="653"/>
                    <a:pt x="7981" y="1"/>
                    <a:pt x="70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805250" y="2207975"/>
              <a:ext cx="153700" cy="15492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1"/>
                  </a:moveTo>
                  <a:cubicBezTo>
                    <a:pt x="3033" y="116"/>
                    <a:pt x="3017" y="247"/>
                    <a:pt x="3000" y="361"/>
                  </a:cubicBezTo>
                  <a:cubicBezTo>
                    <a:pt x="3000" y="361"/>
                    <a:pt x="2935" y="1263"/>
                    <a:pt x="2033" y="1394"/>
                  </a:cubicBezTo>
                  <a:cubicBezTo>
                    <a:pt x="1164" y="1509"/>
                    <a:pt x="574" y="1640"/>
                    <a:pt x="542" y="2296"/>
                  </a:cubicBezTo>
                  <a:cubicBezTo>
                    <a:pt x="511" y="2911"/>
                    <a:pt x="330" y="3238"/>
                    <a:pt x="73" y="3238"/>
                  </a:cubicBezTo>
                  <a:cubicBezTo>
                    <a:pt x="49" y="3238"/>
                    <a:pt x="25" y="3235"/>
                    <a:pt x="1" y="3230"/>
                  </a:cubicBezTo>
                  <a:lnTo>
                    <a:pt x="1" y="3230"/>
                  </a:lnTo>
                  <a:cubicBezTo>
                    <a:pt x="1" y="3230"/>
                    <a:pt x="360" y="3769"/>
                    <a:pt x="958" y="3769"/>
                  </a:cubicBezTo>
                  <a:cubicBezTo>
                    <a:pt x="1082" y="3769"/>
                    <a:pt x="1217" y="3745"/>
                    <a:pt x="1361" y="3689"/>
                  </a:cubicBezTo>
                  <a:cubicBezTo>
                    <a:pt x="2181" y="3377"/>
                    <a:pt x="2115" y="2820"/>
                    <a:pt x="2131" y="2673"/>
                  </a:cubicBezTo>
                  <a:cubicBezTo>
                    <a:pt x="2131" y="2520"/>
                    <a:pt x="2202" y="2325"/>
                    <a:pt x="2344" y="2325"/>
                  </a:cubicBezTo>
                  <a:cubicBezTo>
                    <a:pt x="2355" y="2325"/>
                    <a:pt x="2366" y="2326"/>
                    <a:pt x="2377" y="2328"/>
                  </a:cubicBezTo>
                  <a:cubicBezTo>
                    <a:pt x="2541" y="2361"/>
                    <a:pt x="2607" y="2673"/>
                    <a:pt x="2361" y="2968"/>
                  </a:cubicBezTo>
                  <a:cubicBezTo>
                    <a:pt x="2017" y="3312"/>
                    <a:pt x="1984" y="3869"/>
                    <a:pt x="2263" y="4263"/>
                  </a:cubicBezTo>
                  <a:cubicBezTo>
                    <a:pt x="2623" y="4820"/>
                    <a:pt x="3066" y="6197"/>
                    <a:pt x="3066" y="6197"/>
                  </a:cubicBezTo>
                  <a:cubicBezTo>
                    <a:pt x="3066" y="6197"/>
                    <a:pt x="3508" y="4820"/>
                    <a:pt x="3869" y="4263"/>
                  </a:cubicBezTo>
                  <a:cubicBezTo>
                    <a:pt x="4164" y="3869"/>
                    <a:pt x="4115" y="3312"/>
                    <a:pt x="3771" y="2968"/>
                  </a:cubicBezTo>
                  <a:cubicBezTo>
                    <a:pt x="3541" y="2673"/>
                    <a:pt x="3607" y="2345"/>
                    <a:pt x="3771" y="2328"/>
                  </a:cubicBezTo>
                  <a:cubicBezTo>
                    <a:pt x="3782" y="2326"/>
                    <a:pt x="3793" y="2325"/>
                    <a:pt x="3803" y="2325"/>
                  </a:cubicBezTo>
                  <a:cubicBezTo>
                    <a:pt x="3943" y="2325"/>
                    <a:pt x="4001" y="2520"/>
                    <a:pt x="4016" y="2673"/>
                  </a:cubicBezTo>
                  <a:cubicBezTo>
                    <a:pt x="4033" y="2837"/>
                    <a:pt x="3967" y="3394"/>
                    <a:pt x="4787" y="3689"/>
                  </a:cubicBezTo>
                  <a:cubicBezTo>
                    <a:pt x="4925" y="3741"/>
                    <a:pt x="5055" y="3763"/>
                    <a:pt x="5175" y="3763"/>
                  </a:cubicBezTo>
                  <a:cubicBezTo>
                    <a:pt x="5773" y="3763"/>
                    <a:pt x="6147" y="3230"/>
                    <a:pt x="6147" y="3230"/>
                  </a:cubicBezTo>
                  <a:lnTo>
                    <a:pt x="6147" y="3230"/>
                  </a:lnTo>
                  <a:cubicBezTo>
                    <a:pt x="6121" y="3235"/>
                    <a:pt x="6096" y="3238"/>
                    <a:pt x="6071" y="3238"/>
                  </a:cubicBezTo>
                  <a:cubicBezTo>
                    <a:pt x="5801" y="3238"/>
                    <a:pt x="5620" y="2911"/>
                    <a:pt x="5590" y="2296"/>
                  </a:cubicBezTo>
                  <a:cubicBezTo>
                    <a:pt x="5557" y="1640"/>
                    <a:pt x="4984" y="1509"/>
                    <a:pt x="4098" y="1394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7"/>
                    <a:pt x="3099" y="132"/>
                    <a:pt x="3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908525" y="21616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61" y="2938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9"/>
                    <a:pt x="3377" y="1938"/>
                    <a:pt x="3147" y="1676"/>
                  </a:cubicBezTo>
                  <a:cubicBezTo>
                    <a:pt x="2958" y="1446"/>
                    <a:pt x="3081" y="1216"/>
                    <a:pt x="3259" y="1216"/>
                  </a:cubicBezTo>
                  <a:cubicBezTo>
                    <a:pt x="3296" y="1216"/>
                    <a:pt x="3337" y="1226"/>
                    <a:pt x="3377" y="1249"/>
                  </a:cubicBezTo>
                  <a:cubicBezTo>
                    <a:pt x="3623" y="1381"/>
                    <a:pt x="3262" y="1872"/>
                    <a:pt x="3934" y="2315"/>
                  </a:cubicBezTo>
                  <a:cubicBezTo>
                    <a:pt x="4104" y="2427"/>
                    <a:pt x="4264" y="2468"/>
                    <a:pt x="4409" y="2468"/>
                  </a:cubicBezTo>
                  <a:cubicBezTo>
                    <a:pt x="4837" y="2468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5"/>
                    <a:pt x="4770" y="1430"/>
                  </a:cubicBezTo>
                  <a:cubicBezTo>
                    <a:pt x="4696" y="1366"/>
                    <a:pt x="4601" y="1330"/>
                    <a:pt x="4504" y="1330"/>
                  </a:cubicBezTo>
                  <a:cubicBezTo>
                    <a:pt x="4450" y="1330"/>
                    <a:pt x="4396" y="1341"/>
                    <a:pt x="4344" y="1364"/>
                  </a:cubicBezTo>
                  <a:cubicBezTo>
                    <a:pt x="4300" y="1371"/>
                    <a:pt x="4258" y="1374"/>
                    <a:pt x="4218" y="1374"/>
                  </a:cubicBezTo>
                  <a:cubicBezTo>
                    <a:pt x="4063" y="1374"/>
                    <a:pt x="3954" y="1324"/>
                    <a:pt x="4032" y="1233"/>
                  </a:cubicBezTo>
                  <a:cubicBezTo>
                    <a:pt x="4064" y="1184"/>
                    <a:pt x="4100" y="1165"/>
                    <a:pt x="4151" y="1165"/>
                  </a:cubicBezTo>
                  <a:cubicBezTo>
                    <a:pt x="4285" y="1165"/>
                    <a:pt x="4521" y="1296"/>
                    <a:pt x="5032" y="1331"/>
                  </a:cubicBezTo>
                  <a:cubicBezTo>
                    <a:pt x="5068" y="1334"/>
                    <a:pt x="5103" y="1336"/>
                    <a:pt x="5138" y="1336"/>
                  </a:cubicBezTo>
                  <a:cubicBezTo>
                    <a:pt x="5903" y="1336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2" y="1030"/>
                    <a:pt x="2668" y="468"/>
                    <a:pt x="1836" y="168"/>
                  </a:cubicBezTo>
                  <a:cubicBezTo>
                    <a:pt x="1495" y="44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949900" y="206995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2506" y="0"/>
                  </a:moveTo>
                  <a:cubicBezTo>
                    <a:pt x="1920" y="0"/>
                    <a:pt x="1243" y="125"/>
                    <a:pt x="869" y="621"/>
                  </a:cubicBezTo>
                  <a:cubicBezTo>
                    <a:pt x="1" y="1768"/>
                    <a:pt x="525" y="2522"/>
                    <a:pt x="525" y="2522"/>
                  </a:cubicBezTo>
                  <a:cubicBezTo>
                    <a:pt x="525" y="2522"/>
                    <a:pt x="361" y="2162"/>
                    <a:pt x="1394" y="2162"/>
                  </a:cubicBezTo>
                  <a:cubicBezTo>
                    <a:pt x="2427" y="2145"/>
                    <a:pt x="2312" y="1490"/>
                    <a:pt x="2263" y="1260"/>
                  </a:cubicBezTo>
                  <a:cubicBezTo>
                    <a:pt x="2181" y="1014"/>
                    <a:pt x="2246" y="752"/>
                    <a:pt x="2410" y="555"/>
                  </a:cubicBezTo>
                  <a:cubicBezTo>
                    <a:pt x="2656" y="195"/>
                    <a:pt x="3607" y="129"/>
                    <a:pt x="3607" y="129"/>
                  </a:cubicBezTo>
                  <a:cubicBezTo>
                    <a:pt x="3607" y="129"/>
                    <a:pt x="3103" y="0"/>
                    <a:pt x="2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018750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61" y="541"/>
                    <a:pt x="1000" y="738"/>
                  </a:cubicBezTo>
                  <a:cubicBezTo>
                    <a:pt x="640" y="935"/>
                    <a:pt x="0" y="1344"/>
                    <a:pt x="263" y="2016"/>
                  </a:cubicBezTo>
                  <a:cubicBezTo>
                    <a:pt x="509" y="2688"/>
                    <a:pt x="1689" y="2426"/>
                    <a:pt x="2262" y="2623"/>
                  </a:cubicBezTo>
                  <a:cubicBezTo>
                    <a:pt x="2262" y="2623"/>
                    <a:pt x="1394" y="2164"/>
                    <a:pt x="1459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080225" y="2032200"/>
              <a:ext cx="79525" cy="107775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44"/>
                    <a:pt x="541" y="1606"/>
                    <a:pt x="1098" y="2475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0"/>
                    <a:pt x="2475" y="2934"/>
                  </a:cubicBezTo>
                  <a:cubicBezTo>
                    <a:pt x="3180" y="2492"/>
                    <a:pt x="2885" y="1590"/>
                    <a:pt x="2885" y="1590"/>
                  </a:cubicBezTo>
                  <a:lnTo>
                    <a:pt x="2885" y="1590"/>
                  </a:lnTo>
                  <a:cubicBezTo>
                    <a:pt x="2847" y="1704"/>
                    <a:pt x="2751" y="1749"/>
                    <a:pt x="2589" y="1749"/>
                  </a:cubicBezTo>
                  <a:cubicBezTo>
                    <a:pt x="2541" y="1749"/>
                    <a:pt x="2486" y="1745"/>
                    <a:pt x="2426" y="1737"/>
                  </a:cubicBezTo>
                  <a:cubicBezTo>
                    <a:pt x="2398" y="1731"/>
                    <a:pt x="2371" y="1727"/>
                    <a:pt x="2344" y="1727"/>
                  </a:cubicBezTo>
                  <a:cubicBezTo>
                    <a:pt x="2119" y="1727"/>
                    <a:pt x="1943" y="1962"/>
                    <a:pt x="2016" y="2196"/>
                  </a:cubicBezTo>
                  <a:cubicBezTo>
                    <a:pt x="2082" y="2420"/>
                    <a:pt x="1937" y="2527"/>
                    <a:pt x="1792" y="2527"/>
                  </a:cubicBezTo>
                  <a:cubicBezTo>
                    <a:pt x="1757" y="2527"/>
                    <a:pt x="1721" y="2521"/>
                    <a:pt x="1688" y="2508"/>
                  </a:cubicBezTo>
                  <a:cubicBezTo>
                    <a:pt x="1541" y="2442"/>
                    <a:pt x="1541" y="2065"/>
                    <a:pt x="1754" y="1885"/>
                  </a:cubicBezTo>
                  <a:cubicBezTo>
                    <a:pt x="1984" y="1705"/>
                    <a:pt x="2115" y="1311"/>
                    <a:pt x="1934" y="688"/>
                  </a:cubicBezTo>
                  <a:cubicBezTo>
                    <a:pt x="1797" y="212"/>
                    <a:pt x="1343" y="110"/>
                    <a:pt x="1027" y="110"/>
                  </a:cubicBezTo>
                  <a:cubicBezTo>
                    <a:pt x="929" y="110"/>
                    <a:pt x="845" y="120"/>
                    <a:pt x="787" y="131"/>
                  </a:cubicBezTo>
                  <a:cubicBezTo>
                    <a:pt x="764" y="134"/>
                    <a:pt x="740" y="135"/>
                    <a:pt x="717" y="135"/>
                  </a:cubicBezTo>
                  <a:cubicBezTo>
                    <a:pt x="594" y="135"/>
                    <a:pt x="474" y="97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062175" y="1873650"/>
              <a:ext cx="202875" cy="202825"/>
            </a:xfrm>
            <a:custGeom>
              <a:avLst/>
              <a:gdLst/>
              <a:ahLst/>
              <a:cxnLst/>
              <a:rect l="l" t="t" r="r" b="b"/>
              <a:pathLst>
                <a:path w="8115" h="8113" extrusionOk="0">
                  <a:moveTo>
                    <a:pt x="5763" y="0"/>
                  </a:moveTo>
                  <a:cubicBezTo>
                    <a:pt x="5243" y="0"/>
                    <a:pt x="4734" y="167"/>
                    <a:pt x="4427" y="572"/>
                  </a:cubicBezTo>
                  <a:cubicBezTo>
                    <a:pt x="4115" y="998"/>
                    <a:pt x="4082" y="1556"/>
                    <a:pt x="4312" y="2031"/>
                  </a:cubicBezTo>
                  <a:cubicBezTo>
                    <a:pt x="4519" y="2446"/>
                    <a:pt x="4855" y="2593"/>
                    <a:pt x="5182" y="2593"/>
                  </a:cubicBezTo>
                  <a:cubicBezTo>
                    <a:pt x="5528" y="2593"/>
                    <a:pt x="5865" y="2429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2"/>
                    <a:pt x="5752" y="1022"/>
                  </a:cubicBezTo>
                  <a:cubicBezTo>
                    <a:pt x="5606" y="1022"/>
                    <a:pt x="5471" y="1090"/>
                    <a:pt x="5410" y="1212"/>
                  </a:cubicBezTo>
                  <a:cubicBezTo>
                    <a:pt x="5279" y="1490"/>
                    <a:pt x="5345" y="1851"/>
                    <a:pt x="5754" y="1916"/>
                  </a:cubicBezTo>
                  <a:cubicBezTo>
                    <a:pt x="6099" y="1966"/>
                    <a:pt x="5918" y="2392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4"/>
                    <a:pt x="4394" y="1998"/>
                  </a:cubicBezTo>
                  <a:cubicBezTo>
                    <a:pt x="4181" y="1556"/>
                    <a:pt x="4230" y="1031"/>
                    <a:pt x="4525" y="638"/>
                  </a:cubicBezTo>
                  <a:cubicBezTo>
                    <a:pt x="4781" y="300"/>
                    <a:pt x="5238" y="141"/>
                    <a:pt x="5712" y="141"/>
                  </a:cubicBezTo>
                  <a:cubicBezTo>
                    <a:pt x="5813" y="141"/>
                    <a:pt x="5915" y="148"/>
                    <a:pt x="6017" y="163"/>
                  </a:cubicBezTo>
                  <a:cubicBezTo>
                    <a:pt x="7230" y="294"/>
                    <a:pt x="7918" y="1998"/>
                    <a:pt x="7197" y="3146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7"/>
                    <a:pt x="3509" y="4096"/>
                  </a:cubicBezTo>
                  <a:cubicBezTo>
                    <a:pt x="3203" y="4035"/>
                    <a:pt x="2903" y="4005"/>
                    <a:pt x="2617" y="4005"/>
                  </a:cubicBezTo>
                  <a:cubicBezTo>
                    <a:pt x="1290" y="4005"/>
                    <a:pt x="240" y="4661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4" y="8079"/>
                    <a:pt x="1017" y="8063"/>
                  </a:cubicBezTo>
                  <a:cubicBezTo>
                    <a:pt x="460" y="7424"/>
                    <a:pt x="607" y="6227"/>
                    <a:pt x="607" y="6227"/>
                  </a:cubicBezTo>
                  <a:cubicBezTo>
                    <a:pt x="706" y="5719"/>
                    <a:pt x="968" y="5244"/>
                    <a:pt x="1361" y="4900"/>
                  </a:cubicBezTo>
                  <a:cubicBezTo>
                    <a:pt x="1954" y="4460"/>
                    <a:pt x="2706" y="4378"/>
                    <a:pt x="3188" y="4378"/>
                  </a:cubicBezTo>
                  <a:cubicBezTo>
                    <a:pt x="3479" y="4378"/>
                    <a:pt x="3673" y="4408"/>
                    <a:pt x="3673" y="4408"/>
                  </a:cubicBezTo>
                  <a:cubicBezTo>
                    <a:pt x="3935" y="4441"/>
                    <a:pt x="4164" y="4457"/>
                    <a:pt x="4377" y="4473"/>
                  </a:cubicBezTo>
                  <a:cubicBezTo>
                    <a:pt x="4463" y="4477"/>
                    <a:pt x="4550" y="4480"/>
                    <a:pt x="4638" y="4480"/>
                  </a:cubicBezTo>
                  <a:cubicBezTo>
                    <a:pt x="5626" y="4480"/>
                    <a:pt x="6727" y="4207"/>
                    <a:pt x="7344" y="3244"/>
                  </a:cubicBezTo>
                  <a:cubicBezTo>
                    <a:pt x="8115" y="1982"/>
                    <a:pt x="7361" y="179"/>
                    <a:pt x="6033" y="15"/>
                  </a:cubicBezTo>
                  <a:cubicBezTo>
                    <a:pt x="5943" y="5"/>
                    <a:pt x="5853" y="0"/>
                    <a:pt x="57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115875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7" y="209"/>
                    <a:pt x="170" y="202"/>
                    <a:pt x="248" y="202"/>
                  </a:cubicBezTo>
                  <a:cubicBezTo>
                    <a:pt x="735" y="202"/>
                    <a:pt x="1047" y="499"/>
                    <a:pt x="935" y="979"/>
                  </a:cubicBezTo>
                  <a:cubicBezTo>
                    <a:pt x="803" y="1405"/>
                    <a:pt x="967" y="1848"/>
                    <a:pt x="1328" y="2110"/>
                  </a:cubicBezTo>
                  <a:cubicBezTo>
                    <a:pt x="1639" y="2372"/>
                    <a:pt x="2557" y="2372"/>
                    <a:pt x="2557" y="2372"/>
                  </a:cubicBezTo>
                  <a:cubicBezTo>
                    <a:pt x="2295" y="2225"/>
                    <a:pt x="2524" y="1864"/>
                    <a:pt x="2688" y="1438"/>
                  </a:cubicBezTo>
                  <a:cubicBezTo>
                    <a:pt x="2844" y="1017"/>
                    <a:pt x="2422" y="863"/>
                    <a:pt x="2225" y="863"/>
                  </a:cubicBezTo>
                  <a:cubicBezTo>
                    <a:pt x="2215" y="863"/>
                    <a:pt x="2206" y="864"/>
                    <a:pt x="2197" y="864"/>
                  </a:cubicBezTo>
                  <a:cubicBezTo>
                    <a:pt x="2109" y="882"/>
                    <a:pt x="2035" y="900"/>
                    <a:pt x="1966" y="900"/>
                  </a:cubicBezTo>
                  <a:cubicBezTo>
                    <a:pt x="1905" y="900"/>
                    <a:pt x="1848" y="886"/>
                    <a:pt x="1787" y="848"/>
                  </a:cubicBezTo>
                  <a:cubicBezTo>
                    <a:pt x="1695" y="783"/>
                    <a:pt x="1729" y="572"/>
                    <a:pt x="1987" y="572"/>
                  </a:cubicBezTo>
                  <a:cubicBezTo>
                    <a:pt x="2053" y="572"/>
                    <a:pt x="2133" y="585"/>
                    <a:pt x="2229" y="619"/>
                  </a:cubicBezTo>
                  <a:cubicBezTo>
                    <a:pt x="2721" y="766"/>
                    <a:pt x="2574" y="1225"/>
                    <a:pt x="3295" y="1373"/>
                  </a:cubicBezTo>
                  <a:cubicBezTo>
                    <a:pt x="3352" y="1384"/>
                    <a:pt x="3406" y="1389"/>
                    <a:pt x="3457" y="1389"/>
                  </a:cubicBezTo>
                  <a:cubicBezTo>
                    <a:pt x="4058" y="1389"/>
                    <a:pt x="4203" y="641"/>
                    <a:pt x="4278" y="520"/>
                  </a:cubicBezTo>
                  <a:cubicBezTo>
                    <a:pt x="4393" y="389"/>
                    <a:pt x="4524" y="258"/>
                    <a:pt x="4655" y="143"/>
                  </a:cubicBezTo>
                  <a:lnTo>
                    <a:pt x="4655" y="143"/>
                  </a:lnTo>
                  <a:cubicBezTo>
                    <a:pt x="4455" y="267"/>
                    <a:pt x="4083" y="386"/>
                    <a:pt x="3546" y="386"/>
                  </a:cubicBezTo>
                  <a:cubicBezTo>
                    <a:pt x="3159" y="386"/>
                    <a:pt x="2687" y="324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122425" y="1880975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28"/>
                  </a:cubicBezTo>
                  <a:cubicBezTo>
                    <a:pt x="0" y="1951"/>
                    <a:pt x="214" y="2410"/>
                    <a:pt x="361" y="2672"/>
                  </a:cubicBezTo>
                  <a:cubicBezTo>
                    <a:pt x="459" y="2804"/>
                    <a:pt x="427" y="2984"/>
                    <a:pt x="296" y="3082"/>
                  </a:cubicBezTo>
                  <a:cubicBezTo>
                    <a:pt x="1394" y="2967"/>
                    <a:pt x="1246" y="2328"/>
                    <a:pt x="1181" y="2132"/>
                  </a:cubicBezTo>
                  <a:cubicBezTo>
                    <a:pt x="1115" y="1935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5"/>
                  </a:cubicBezTo>
                  <a:cubicBezTo>
                    <a:pt x="1328" y="2623"/>
                    <a:pt x="1279" y="3279"/>
                    <a:pt x="2131" y="3344"/>
                  </a:cubicBezTo>
                  <a:cubicBezTo>
                    <a:pt x="2162" y="3347"/>
                    <a:pt x="2191" y="3348"/>
                    <a:pt x="2220" y="3348"/>
                  </a:cubicBezTo>
                  <a:cubicBezTo>
                    <a:pt x="2986" y="3348"/>
                    <a:pt x="3230" y="2541"/>
                    <a:pt x="3230" y="2541"/>
                  </a:cubicBezTo>
                  <a:lnTo>
                    <a:pt x="3230" y="2541"/>
                  </a:lnTo>
                  <a:cubicBezTo>
                    <a:pt x="3100" y="2576"/>
                    <a:pt x="2947" y="2601"/>
                    <a:pt x="2786" y="2601"/>
                  </a:cubicBezTo>
                  <a:cubicBezTo>
                    <a:pt x="2335" y="2601"/>
                    <a:pt x="1820" y="2401"/>
                    <a:pt x="1590" y="1640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96575" y="177485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5" y="0"/>
                  </a:moveTo>
                  <a:lnTo>
                    <a:pt x="4345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66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4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1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11"/>
                    <a:pt x="804" y="3574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47"/>
                  </a:cubicBezTo>
                  <a:cubicBezTo>
                    <a:pt x="1738" y="3869"/>
                    <a:pt x="2001" y="3705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787" y="2344"/>
                    <a:pt x="2525" y="2557"/>
                    <a:pt x="2410" y="2607"/>
                  </a:cubicBezTo>
                  <a:cubicBezTo>
                    <a:pt x="2214" y="2721"/>
                    <a:pt x="2181" y="2984"/>
                    <a:pt x="2345" y="3131"/>
                  </a:cubicBezTo>
                  <a:cubicBezTo>
                    <a:pt x="2541" y="3393"/>
                    <a:pt x="2476" y="3705"/>
                    <a:pt x="2214" y="3787"/>
                  </a:cubicBezTo>
                  <a:cubicBezTo>
                    <a:pt x="2214" y="3787"/>
                    <a:pt x="2271" y="3794"/>
                    <a:pt x="2367" y="3794"/>
                  </a:cubicBezTo>
                  <a:cubicBezTo>
                    <a:pt x="2692" y="3794"/>
                    <a:pt x="3458" y="3716"/>
                    <a:pt x="3951" y="3033"/>
                  </a:cubicBezTo>
                  <a:cubicBezTo>
                    <a:pt x="4312" y="2508"/>
                    <a:pt x="4525" y="1918"/>
                    <a:pt x="4574" y="1295"/>
                  </a:cubicBezTo>
                  <a:cubicBezTo>
                    <a:pt x="4640" y="853"/>
                    <a:pt x="4558" y="394"/>
                    <a:pt x="4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881875" y="1917825"/>
              <a:ext cx="100025" cy="218350"/>
            </a:xfrm>
            <a:custGeom>
              <a:avLst/>
              <a:gdLst/>
              <a:ahLst/>
              <a:cxnLst/>
              <a:rect l="l" t="t" r="r" b="b"/>
              <a:pathLst>
                <a:path w="4001" h="8734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4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0"/>
                    <a:pt x="1783" y="2850"/>
                  </a:cubicBezTo>
                  <a:cubicBezTo>
                    <a:pt x="1727" y="2850"/>
                    <a:pt x="1669" y="2846"/>
                    <a:pt x="1607" y="2838"/>
                  </a:cubicBezTo>
                  <a:cubicBezTo>
                    <a:pt x="1410" y="2805"/>
                    <a:pt x="1247" y="2706"/>
                    <a:pt x="1099" y="2575"/>
                  </a:cubicBezTo>
                  <a:cubicBezTo>
                    <a:pt x="411" y="1920"/>
                    <a:pt x="755" y="543"/>
                    <a:pt x="1755" y="281"/>
                  </a:cubicBezTo>
                  <a:cubicBezTo>
                    <a:pt x="1888" y="244"/>
                    <a:pt x="2024" y="227"/>
                    <a:pt x="2160" y="227"/>
                  </a:cubicBezTo>
                  <a:cubicBezTo>
                    <a:pt x="2327" y="227"/>
                    <a:pt x="2494" y="252"/>
                    <a:pt x="2656" y="297"/>
                  </a:cubicBezTo>
                  <a:cubicBezTo>
                    <a:pt x="2836" y="346"/>
                    <a:pt x="3017" y="444"/>
                    <a:pt x="3181" y="559"/>
                  </a:cubicBezTo>
                  <a:cubicBezTo>
                    <a:pt x="3525" y="838"/>
                    <a:pt x="3738" y="1264"/>
                    <a:pt x="3771" y="1707"/>
                  </a:cubicBezTo>
                  <a:cubicBezTo>
                    <a:pt x="3836" y="2444"/>
                    <a:pt x="3443" y="3182"/>
                    <a:pt x="2886" y="3723"/>
                  </a:cubicBezTo>
                  <a:cubicBezTo>
                    <a:pt x="2312" y="4247"/>
                    <a:pt x="1558" y="4559"/>
                    <a:pt x="984" y="5100"/>
                  </a:cubicBezTo>
                  <a:cubicBezTo>
                    <a:pt x="427" y="5591"/>
                    <a:pt x="83" y="6312"/>
                    <a:pt x="34" y="7066"/>
                  </a:cubicBezTo>
                  <a:cubicBezTo>
                    <a:pt x="1" y="7755"/>
                    <a:pt x="394" y="8493"/>
                    <a:pt x="1050" y="8673"/>
                  </a:cubicBezTo>
                  <a:cubicBezTo>
                    <a:pt x="1177" y="8714"/>
                    <a:pt x="1309" y="8734"/>
                    <a:pt x="1440" y="8734"/>
                  </a:cubicBezTo>
                  <a:cubicBezTo>
                    <a:pt x="1929" y="8734"/>
                    <a:pt x="2396" y="8457"/>
                    <a:pt x="2525" y="8017"/>
                  </a:cubicBezTo>
                  <a:cubicBezTo>
                    <a:pt x="2722" y="7542"/>
                    <a:pt x="2509" y="7001"/>
                    <a:pt x="2033" y="6771"/>
                  </a:cubicBezTo>
                  <a:cubicBezTo>
                    <a:pt x="1935" y="6722"/>
                    <a:pt x="1820" y="6689"/>
                    <a:pt x="1705" y="6689"/>
                  </a:cubicBezTo>
                  <a:cubicBezTo>
                    <a:pt x="1669" y="6685"/>
                    <a:pt x="1634" y="6682"/>
                    <a:pt x="1598" y="6682"/>
                  </a:cubicBezTo>
                  <a:cubicBezTo>
                    <a:pt x="1262" y="6682"/>
                    <a:pt x="957" y="6889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45"/>
                    <a:pt x="1673" y="7116"/>
                  </a:cubicBezTo>
                  <a:cubicBezTo>
                    <a:pt x="1594" y="7037"/>
                    <a:pt x="1493" y="7000"/>
                    <a:pt x="1389" y="7000"/>
                  </a:cubicBezTo>
                  <a:cubicBezTo>
                    <a:pt x="1318" y="7000"/>
                    <a:pt x="1247" y="7017"/>
                    <a:pt x="1181" y="7050"/>
                  </a:cubicBezTo>
                  <a:cubicBezTo>
                    <a:pt x="1159" y="7064"/>
                    <a:pt x="1145" y="7068"/>
                    <a:pt x="1137" y="7068"/>
                  </a:cubicBezTo>
                  <a:cubicBezTo>
                    <a:pt x="1114" y="7068"/>
                    <a:pt x="1132" y="7034"/>
                    <a:pt x="1132" y="7034"/>
                  </a:cubicBezTo>
                  <a:cubicBezTo>
                    <a:pt x="1230" y="6812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81"/>
                    <a:pt x="1916" y="8624"/>
                    <a:pt x="1475" y="8624"/>
                  </a:cubicBezTo>
                  <a:cubicBezTo>
                    <a:pt x="1346" y="8624"/>
                    <a:pt x="1213" y="8603"/>
                    <a:pt x="1083" y="8558"/>
                  </a:cubicBezTo>
                  <a:cubicBezTo>
                    <a:pt x="509" y="8394"/>
                    <a:pt x="148" y="7706"/>
                    <a:pt x="181" y="7050"/>
                  </a:cubicBezTo>
                  <a:cubicBezTo>
                    <a:pt x="230" y="6345"/>
                    <a:pt x="574" y="5673"/>
                    <a:pt x="1099" y="5198"/>
                  </a:cubicBezTo>
                  <a:cubicBezTo>
                    <a:pt x="1640" y="4706"/>
                    <a:pt x="2410" y="4428"/>
                    <a:pt x="3000" y="3837"/>
                  </a:cubicBezTo>
                  <a:cubicBezTo>
                    <a:pt x="3590" y="3280"/>
                    <a:pt x="4000" y="2493"/>
                    <a:pt x="3935" y="1690"/>
                  </a:cubicBezTo>
                  <a:cubicBezTo>
                    <a:pt x="3869" y="903"/>
                    <a:pt x="3312" y="248"/>
                    <a:pt x="2558" y="67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883925" y="2000625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509" y="1"/>
                    <a:pt x="1378" y="50"/>
                    <a:pt x="1345" y="165"/>
                  </a:cubicBezTo>
                  <a:cubicBezTo>
                    <a:pt x="1330" y="241"/>
                    <a:pt x="1230" y="331"/>
                    <a:pt x="1060" y="331"/>
                  </a:cubicBezTo>
                  <a:cubicBezTo>
                    <a:pt x="1046" y="331"/>
                    <a:pt x="1032" y="330"/>
                    <a:pt x="1017" y="329"/>
                  </a:cubicBezTo>
                  <a:cubicBezTo>
                    <a:pt x="837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6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901150" y="1822375"/>
              <a:ext cx="159825" cy="250825"/>
            </a:xfrm>
            <a:custGeom>
              <a:avLst/>
              <a:gdLst/>
              <a:ahLst/>
              <a:cxnLst/>
              <a:rect l="l" t="t" r="r" b="b"/>
              <a:pathLst>
                <a:path w="6393" h="10033" extrusionOk="0">
                  <a:moveTo>
                    <a:pt x="5245" y="1"/>
                  </a:moveTo>
                  <a:cubicBezTo>
                    <a:pt x="2885" y="656"/>
                    <a:pt x="4180" y="2181"/>
                    <a:pt x="4262" y="4410"/>
                  </a:cubicBezTo>
                  <a:cubicBezTo>
                    <a:pt x="4360" y="6262"/>
                    <a:pt x="3278" y="7983"/>
                    <a:pt x="1557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7" y="9500"/>
                    <a:pt x="677" y="9330"/>
                    <a:pt x="980" y="9330"/>
                  </a:cubicBezTo>
                  <a:cubicBezTo>
                    <a:pt x="1208" y="9330"/>
                    <a:pt x="1405" y="9427"/>
                    <a:pt x="1525" y="9540"/>
                  </a:cubicBezTo>
                  <a:cubicBezTo>
                    <a:pt x="1623" y="9633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3"/>
                    <a:pt x="2262" y="9573"/>
                  </a:cubicBezTo>
                  <a:cubicBezTo>
                    <a:pt x="2459" y="9590"/>
                    <a:pt x="2344" y="9803"/>
                    <a:pt x="2344" y="9803"/>
                  </a:cubicBezTo>
                  <a:cubicBezTo>
                    <a:pt x="2672" y="9639"/>
                    <a:pt x="2787" y="9229"/>
                    <a:pt x="2574" y="8934"/>
                  </a:cubicBezTo>
                  <a:cubicBezTo>
                    <a:pt x="2479" y="8785"/>
                    <a:pt x="2328" y="8692"/>
                    <a:pt x="2167" y="8692"/>
                  </a:cubicBezTo>
                  <a:cubicBezTo>
                    <a:pt x="2134" y="8692"/>
                    <a:pt x="2100" y="8696"/>
                    <a:pt x="2065" y="8704"/>
                  </a:cubicBezTo>
                  <a:cubicBezTo>
                    <a:pt x="2065" y="8704"/>
                    <a:pt x="2262" y="8655"/>
                    <a:pt x="3311" y="7803"/>
                  </a:cubicBezTo>
                  <a:cubicBezTo>
                    <a:pt x="4606" y="6738"/>
                    <a:pt x="4524" y="7098"/>
                    <a:pt x="5458" y="6606"/>
                  </a:cubicBezTo>
                  <a:cubicBezTo>
                    <a:pt x="6393" y="6115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30"/>
                    <a:pt x="5514" y="5430"/>
                  </a:cubicBezTo>
                  <a:cubicBezTo>
                    <a:pt x="5476" y="5430"/>
                    <a:pt x="5436" y="5429"/>
                    <a:pt x="5393" y="5426"/>
                  </a:cubicBezTo>
                  <a:cubicBezTo>
                    <a:pt x="5366" y="5424"/>
                    <a:pt x="5340" y="5423"/>
                    <a:pt x="5313" y="5423"/>
                  </a:cubicBezTo>
                  <a:cubicBezTo>
                    <a:pt x="4952" y="5423"/>
                    <a:pt x="4629" y="5630"/>
                    <a:pt x="4491" y="5951"/>
                  </a:cubicBezTo>
                  <a:cubicBezTo>
                    <a:pt x="4426" y="6065"/>
                    <a:pt x="4327" y="6164"/>
                    <a:pt x="4213" y="6246"/>
                  </a:cubicBezTo>
                  <a:cubicBezTo>
                    <a:pt x="4557" y="5918"/>
                    <a:pt x="4606" y="5131"/>
                    <a:pt x="4721" y="4492"/>
                  </a:cubicBezTo>
                  <a:cubicBezTo>
                    <a:pt x="4819" y="3869"/>
                    <a:pt x="5114" y="4066"/>
                    <a:pt x="5672" y="3672"/>
                  </a:cubicBezTo>
                  <a:cubicBezTo>
                    <a:pt x="6245" y="3295"/>
                    <a:pt x="5934" y="2787"/>
                    <a:pt x="5885" y="2656"/>
                  </a:cubicBezTo>
                  <a:cubicBezTo>
                    <a:pt x="5852" y="2509"/>
                    <a:pt x="5852" y="2361"/>
                    <a:pt x="5901" y="2214"/>
                  </a:cubicBezTo>
                  <a:lnTo>
                    <a:pt x="5901" y="2214"/>
                  </a:lnTo>
                  <a:cubicBezTo>
                    <a:pt x="5901" y="2214"/>
                    <a:pt x="5852" y="2328"/>
                    <a:pt x="5475" y="2394"/>
                  </a:cubicBezTo>
                  <a:cubicBezTo>
                    <a:pt x="5163" y="2427"/>
                    <a:pt x="4918" y="2656"/>
                    <a:pt x="4852" y="2968"/>
                  </a:cubicBezTo>
                  <a:cubicBezTo>
                    <a:pt x="4852" y="3114"/>
                    <a:pt x="4754" y="3293"/>
                    <a:pt x="4621" y="3293"/>
                  </a:cubicBezTo>
                  <a:cubicBezTo>
                    <a:pt x="4590" y="3293"/>
                    <a:pt x="4558" y="3284"/>
                    <a:pt x="4524" y="3263"/>
                  </a:cubicBezTo>
                  <a:cubicBezTo>
                    <a:pt x="4327" y="3164"/>
                    <a:pt x="4409" y="2886"/>
                    <a:pt x="4409" y="2886"/>
                  </a:cubicBezTo>
                  <a:cubicBezTo>
                    <a:pt x="4606" y="2295"/>
                    <a:pt x="5196" y="2509"/>
                    <a:pt x="5639" y="1820"/>
                  </a:cubicBezTo>
                  <a:cubicBezTo>
                    <a:pt x="6032" y="1214"/>
                    <a:pt x="5491" y="574"/>
                    <a:pt x="5278" y="410"/>
                  </a:cubicBezTo>
                  <a:cubicBezTo>
                    <a:pt x="5163" y="296"/>
                    <a:pt x="5147" y="115"/>
                    <a:pt x="52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"/>
            <p:cNvSpPr/>
            <p:nvPr/>
          </p:nvSpPr>
          <p:spPr>
            <a:xfrm>
              <a:off x="947850" y="202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"/>
            <p:cNvSpPr/>
            <p:nvPr/>
          </p:nvSpPr>
          <p:spPr>
            <a:xfrm>
              <a:off x="945800" y="1758750"/>
              <a:ext cx="68475" cy="268550"/>
            </a:xfrm>
            <a:custGeom>
              <a:avLst/>
              <a:gdLst/>
              <a:ahLst/>
              <a:cxnLst/>
              <a:rect l="l" t="t" r="r" b="b"/>
              <a:pathLst>
                <a:path w="2739" h="10742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7"/>
                    <a:pt x="148" y="3021"/>
                    <a:pt x="345" y="3513"/>
                  </a:cubicBezTo>
                  <a:cubicBezTo>
                    <a:pt x="1181" y="5545"/>
                    <a:pt x="2066" y="7496"/>
                    <a:pt x="1525" y="8955"/>
                  </a:cubicBezTo>
                  <a:cubicBezTo>
                    <a:pt x="1263" y="9692"/>
                    <a:pt x="755" y="10332"/>
                    <a:pt x="83" y="10741"/>
                  </a:cubicBezTo>
                  <a:cubicBezTo>
                    <a:pt x="165" y="10692"/>
                    <a:pt x="1066" y="10299"/>
                    <a:pt x="1607" y="8971"/>
                  </a:cubicBezTo>
                  <a:cubicBezTo>
                    <a:pt x="2214" y="7496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31"/>
                    <a:pt x="312" y="923"/>
                    <a:pt x="607" y="513"/>
                  </a:cubicBezTo>
                  <a:cubicBezTo>
                    <a:pt x="848" y="235"/>
                    <a:pt x="1168" y="116"/>
                    <a:pt x="1481" y="116"/>
                  </a:cubicBezTo>
                  <a:cubicBezTo>
                    <a:pt x="1997" y="116"/>
                    <a:pt x="2493" y="443"/>
                    <a:pt x="2574" y="923"/>
                  </a:cubicBezTo>
                  <a:cubicBezTo>
                    <a:pt x="2682" y="1448"/>
                    <a:pt x="2267" y="1929"/>
                    <a:pt x="1754" y="1929"/>
                  </a:cubicBezTo>
                  <a:cubicBezTo>
                    <a:pt x="1722" y="1929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06"/>
                    <a:pt x="1607" y="1906"/>
                    <a:pt x="1591" y="1890"/>
                  </a:cubicBezTo>
                  <a:cubicBezTo>
                    <a:pt x="1509" y="1874"/>
                    <a:pt x="1443" y="1824"/>
                    <a:pt x="1410" y="1759"/>
                  </a:cubicBezTo>
                  <a:cubicBezTo>
                    <a:pt x="1410" y="1759"/>
                    <a:pt x="1378" y="1693"/>
                    <a:pt x="1410" y="1661"/>
                  </a:cubicBezTo>
                  <a:cubicBezTo>
                    <a:pt x="1443" y="1611"/>
                    <a:pt x="1804" y="1644"/>
                    <a:pt x="1820" y="1316"/>
                  </a:cubicBezTo>
                  <a:cubicBezTo>
                    <a:pt x="1831" y="1065"/>
                    <a:pt x="1627" y="900"/>
                    <a:pt x="1418" y="900"/>
                  </a:cubicBezTo>
                  <a:cubicBezTo>
                    <a:pt x="1301" y="900"/>
                    <a:pt x="1182" y="952"/>
                    <a:pt x="1099" y="1070"/>
                  </a:cubicBezTo>
                  <a:cubicBezTo>
                    <a:pt x="902" y="1333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38" y="1431"/>
                    <a:pt x="2656" y="907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"/>
            <p:cNvSpPr/>
            <p:nvPr/>
          </p:nvSpPr>
          <p:spPr>
            <a:xfrm>
              <a:off x="655675" y="2072125"/>
              <a:ext cx="226650" cy="157950"/>
            </a:xfrm>
            <a:custGeom>
              <a:avLst/>
              <a:gdLst/>
              <a:ahLst/>
              <a:cxnLst/>
              <a:rect l="l" t="t" r="r" b="b"/>
              <a:pathLst>
                <a:path w="9066" h="6318" extrusionOk="0">
                  <a:moveTo>
                    <a:pt x="2002" y="1"/>
                  </a:moveTo>
                  <a:cubicBezTo>
                    <a:pt x="1084" y="1"/>
                    <a:pt x="66" y="653"/>
                    <a:pt x="34" y="1845"/>
                  </a:cubicBezTo>
                  <a:cubicBezTo>
                    <a:pt x="1" y="2714"/>
                    <a:pt x="476" y="3533"/>
                    <a:pt x="1230" y="3927"/>
                  </a:cubicBezTo>
                  <a:cubicBezTo>
                    <a:pt x="1746" y="4190"/>
                    <a:pt x="2316" y="4298"/>
                    <a:pt x="2896" y="4298"/>
                  </a:cubicBezTo>
                  <a:cubicBezTo>
                    <a:pt x="3220" y="4298"/>
                    <a:pt x="3546" y="4264"/>
                    <a:pt x="3869" y="4206"/>
                  </a:cubicBezTo>
                  <a:cubicBezTo>
                    <a:pt x="4754" y="3960"/>
                    <a:pt x="5574" y="3615"/>
                    <a:pt x="6377" y="3419"/>
                  </a:cubicBezTo>
                  <a:cubicBezTo>
                    <a:pt x="6574" y="3372"/>
                    <a:pt x="6773" y="3348"/>
                    <a:pt x="6969" y="3348"/>
                  </a:cubicBezTo>
                  <a:cubicBezTo>
                    <a:pt x="7590" y="3348"/>
                    <a:pt x="8175" y="3585"/>
                    <a:pt x="8524" y="4058"/>
                  </a:cubicBezTo>
                  <a:cubicBezTo>
                    <a:pt x="8950" y="4632"/>
                    <a:pt x="9000" y="5566"/>
                    <a:pt x="8459" y="5976"/>
                  </a:cubicBezTo>
                  <a:cubicBezTo>
                    <a:pt x="8258" y="6138"/>
                    <a:pt x="8003" y="6213"/>
                    <a:pt x="7753" y="6213"/>
                  </a:cubicBezTo>
                  <a:cubicBezTo>
                    <a:pt x="7369" y="6213"/>
                    <a:pt x="6995" y="6037"/>
                    <a:pt x="6836" y="5730"/>
                  </a:cubicBezTo>
                  <a:cubicBezTo>
                    <a:pt x="6525" y="5222"/>
                    <a:pt x="6770" y="4583"/>
                    <a:pt x="7229" y="4451"/>
                  </a:cubicBezTo>
                  <a:cubicBezTo>
                    <a:pt x="7325" y="4413"/>
                    <a:pt x="7425" y="4394"/>
                    <a:pt x="7523" y="4394"/>
                  </a:cubicBezTo>
                  <a:cubicBezTo>
                    <a:pt x="7762" y="4394"/>
                    <a:pt x="7992" y="4505"/>
                    <a:pt x="8131" y="4714"/>
                  </a:cubicBezTo>
                  <a:cubicBezTo>
                    <a:pt x="8229" y="4894"/>
                    <a:pt x="8246" y="5091"/>
                    <a:pt x="8180" y="5287"/>
                  </a:cubicBezTo>
                  <a:cubicBezTo>
                    <a:pt x="8166" y="5314"/>
                    <a:pt x="8108" y="5398"/>
                    <a:pt x="8051" y="5398"/>
                  </a:cubicBezTo>
                  <a:cubicBezTo>
                    <a:pt x="8039" y="5398"/>
                    <a:pt x="8027" y="5394"/>
                    <a:pt x="8016" y="5386"/>
                  </a:cubicBezTo>
                  <a:cubicBezTo>
                    <a:pt x="7967" y="5320"/>
                    <a:pt x="8016" y="4976"/>
                    <a:pt x="7656" y="4927"/>
                  </a:cubicBezTo>
                  <a:cubicBezTo>
                    <a:pt x="7641" y="4925"/>
                    <a:pt x="7626" y="4924"/>
                    <a:pt x="7612" y="4924"/>
                  </a:cubicBezTo>
                  <a:cubicBezTo>
                    <a:pt x="7269" y="4924"/>
                    <a:pt x="7162" y="5474"/>
                    <a:pt x="7508" y="5615"/>
                  </a:cubicBezTo>
                  <a:cubicBezTo>
                    <a:pt x="7578" y="5648"/>
                    <a:pt x="7651" y="5663"/>
                    <a:pt x="7724" y="5663"/>
                  </a:cubicBezTo>
                  <a:cubicBezTo>
                    <a:pt x="7943" y="5663"/>
                    <a:pt x="8155" y="5525"/>
                    <a:pt x="8229" y="5304"/>
                  </a:cubicBezTo>
                  <a:cubicBezTo>
                    <a:pt x="8229" y="5287"/>
                    <a:pt x="8229" y="5287"/>
                    <a:pt x="8229" y="5271"/>
                  </a:cubicBezTo>
                  <a:cubicBezTo>
                    <a:pt x="8229" y="5271"/>
                    <a:pt x="8229" y="5255"/>
                    <a:pt x="8246" y="5238"/>
                  </a:cubicBezTo>
                  <a:lnTo>
                    <a:pt x="8246" y="5222"/>
                  </a:lnTo>
                  <a:cubicBezTo>
                    <a:pt x="8262" y="5091"/>
                    <a:pt x="8262" y="4960"/>
                    <a:pt x="8229" y="4845"/>
                  </a:cubicBezTo>
                  <a:cubicBezTo>
                    <a:pt x="8104" y="4533"/>
                    <a:pt x="7809" y="4344"/>
                    <a:pt x="7501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17"/>
                    <a:pt x="6426" y="5222"/>
                    <a:pt x="6754" y="5763"/>
                  </a:cubicBezTo>
                  <a:cubicBezTo>
                    <a:pt x="6928" y="6110"/>
                    <a:pt x="7343" y="6317"/>
                    <a:pt x="7774" y="6317"/>
                  </a:cubicBezTo>
                  <a:cubicBezTo>
                    <a:pt x="8035" y="6317"/>
                    <a:pt x="8302" y="6241"/>
                    <a:pt x="8524" y="6074"/>
                  </a:cubicBezTo>
                  <a:cubicBezTo>
                    <a:pt x="8950" y="5730"/>
                    <a:pt x="9065" y="5140"/>
                    <a:pt x="8934" y="4583"/>
                  </a:cubicBezTo>
                  <a:cubicBezTo>
                    <a:pt x="8819" y="4042"/>
                    <a:pt x="8459" y="3173"/>
                    <a:pt x="7213" y="2894"/>
                  </a:cubicBezTo>
                  <a:cubicBezTo>
                    <a:pt x="7066" y="2862"/>
                    <a:pt x="6917" y="2847"/>
                    <a:pt x="6765" y="2847"/>
                  </a:cubicBezTo>
                  <a:cubicBezTo>
                    <a:pt x="5432" y="2847"/>
                    <a:pt x="3908" y="3973"/>
                    <a:pt x="2333" y="3973"/>
                  </a:cubicBezTo>
                  <a:cubicBezTo>
                    <a:pt x="2103" y="3973"/>
                    <a:pt x="1872" y="3949"/>
                    <a:pt x="1640" y="3894"/>
                  </a:cubicBezTo>
                  <a:cubicBezTo>
                    <a:pt x="1542" y="3878"/>
                    <a:pt x="1460" y="3845"/>
                    <a:pt x="1361" y="3812"/>
                  </a:cubicBezTo>
                  <a:lnTo>
                    <a:pt x="1312" y="3796"/>
                  </a:lnTo>
                  <a:cubicBezTo>
                    <a:pt x="591" y="3419"/>
                    <a:pt x="148" y="2665"/>
                    <a:pt x="181" y="1862"/>
                  </a:cubicBezTo>
                  <a:cubicBezTo>
                    <a:pt x="203" y="744"/>
                    <a:pt x="1167" y="112"/>
                    <a:pt x="2033" y="112"/>
                  </a:cubicBezTo>
                  <a:cubicBezTo>
                    <a:pt x="2449" y="112"/>
                    <a:pt x="2843" y="258"/>
                    <a:pt x="3099" y="567"/>
                  </a:cubicBezTo>
                  <a:cubicBezTo>
                    <a:pt x="3558" y="1009"/>
                    <a:pt x="3525" y="1763"/>
                    <a:pt x="3017" y="2173"/>
                  </a:cubicBezTo>
                  <a:cubicBezTo>
                    <a:pt x="2935" y="2239"/>
                    <a:pt x="2853" y="2271"/>
                    <a:pt x="2755" y="2304"/>
                  </a:cubicBezTo>
                  <a:cubicBezTo>
                    <a:pt x="2697" y="2316"/>
                    <a:pt x="2638" y="2323"/>
                    <a:pt x="2578" y="2323"/>
                  </a:cubicBezTo>
                  <a:cubicBezTo>
                    <a:pt x="2398" y="2323"/>
                    <a:pt x="2214" y="2267"/>
                    <a:pt x="2066" y="2157"/>
                  </a:cubicBezTo>
                  <a:cubicBezTo>
                    <a:pt x="1935" y="2075"/>
                    <a:pt x="1886" y="1911"/>
                    <a:pt x="1919" y="1780"/>
                  </a:cubicBezTo>
                  <a:lnTo>
                    <a:pt x="1919" y="1780"/>
                  </a:lnTo>
                  <a:cubicBezTo>
                    <a:pt x="1994" y="1855"/>
                    <a:pt x="2098" y="1895"/>
                    <a:pt x="2202" y="1895"/>
                  </a:cubicBezTo>
                  <a:cubicBezTo>
                    <a:pt x="2256" y="1895"/>
                    <a:pt x="2310" y="1884"/>
                    <a:pt x="2361" y="1862"/>
                  </a:cubicBezTo>
                  <a:cubicBezTo>
                    <a:pt x="2591" y="1714"/>
                    <a:pt x="2525" y="1321"/>
                    <a:pt x="2214" y="1222"/>
                  </a:cubicBezTo>
                  <a:cubicBezTo>
                    <a:pt x="2185" y="1215"/>
                    <a:pt x="2157" y="1211"/>
                    <a:pt x="2130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9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70"/>
                  </a:cubicBezTo>
                  <a:cubicBezTo>
                    <a:pt x="2722" y="2370"/>
                    <a:pt x="2755" y="2353"/>
                    <a:pt x="2787" y="2353"/>
                  </a:cubicBezTo>
                  <a:lnTo>
                    <a:pt x="2853" y="2321"/>
                  </a:lnTo>
                  <a:lnTo>
                    <a:pt x="2886" y="2321"/>
                  </a:lnTo>
                  <a:cubicBezTo>
                    <a:pt x="3050" y="2255"/>
                    <a:pt x="3181" y="2140"/>
                    <a:pt x="3263" y="2009"/>
                  </a:cubicBezTo>
                  <a:cubicBezTo>
                    <a:pt x="3590" y="1550"/>
                    <a:pt x="3558" y="911"/>
                    <a:pt x="3164" y="501"/>
                  </a:cubicBezTo>
                  <a:cubicBezTo>
                    <a:pt x="2892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694200" y="21620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05" y="0"/>
                  </a:moveTo>
                  <a:cubicBezTo>
                    <a:pt x="5253" y="0"/>
                    <a:pt x="4952" y="44"/>
                    <a:pt x="4607" y="167"/>
                  </a:cubicBezTo>
                  <a:cubicBezTo>
                    <a:pt x="3773" y="468"/>
                    <a:pt x="2597" y="1022"/>
                    <a:pt x="1430" y="1022"/>
                  </a:cubicBezTo>
                  <a:cubicBezTo>
                    <a:pt x="943" y="1022"/>
                    <a:pt x="458" y="926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54" y="1319"/>
                    <a:pt x="1304" y="1319"/>
                  </a:cubicBezTo>
                  <a:cubicBezTo>
                    <a:pt x="1339" y="1319"/>
                    <a:pt x="1375" y="1317"/>
                    <a:pt x="1410" y="1314"/>
                  </a:cubicBezTo>
                  <a:cubicBezTo>
                    <a:pt x="1922" y="1279"/>
                    <a:pt x="2157" y="1148"/>
                    <a:pt x="2291" y="1148"/>
                  </a:cubicBezTo>
                  <a:cubicBezTo>
                    <a:pt x="2342" y="1148"/>
                    <a:pt x="2379" y="1167"/>
                    <a:pt x="2410" y="1216"/>
                  </a:cubicBezTo>
                  <a:cubicBezTo>
                    <a:pt x="2486" y="1304"/>
                    <a:pt x="2386" y="1364"/>
                    <a:pt x="2239" y="1364"/>
                  </a:cubicBezTo>
                  <a:cubicBezTo>
                    <a:pt x="2196" y="1364"/>
                    <a:pt x="2148" y="1358"/>
                    <a:pt x="2099" y="1347"/>
                  </a:cubicBezTo>
                  <a:cubicBezTo>
                    <a:pt x="2046" y="1329"/>
                    <a:pt x="1991" y="1320"/>
                    <a:pt x="1936" y="1320"/>
                  </a:cubicBezTo>
                  <a:cubicBezTo>
                    <a:pt x="1840" y="1320"/>
                    <a:pt x="1746" y="1350"/>
                    <a:pt x="1672" y="1413"/>
                  </a:cubicBezTo>
                  <a:cubicBezTo>
                    <a:pt x="1511" y="1574"/>
                    <a:pt x="1715" y="2085"/>
                    <a:pt x="1346" y="2085"/>
                  </a:cubicBezTo>
                  <a:cubicBezTo>
                    <a:pt x="1340" y="2085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1"/>
                    <a:pt x="2037" y="2451"/>
                  </a:cubicBezTo>
                  <a:cubicBezTo>
                    <a:pt x="2180" y="2451"/>
                    <a:pt x="2339" y="2410"/>
                    <a:pt x="2508" y="2298"/>
                  </a:cubicBezTo>
                  <a:cubicBezTo>
                    <a:pt x="3180" y="1872"/>
                    <a:pt x="2820" y="1364"/>
                    <a:pt x="3066" y="1232"/>
                  </a:cubicBezTo>
                  <a:cubicBezTo>
                    <a:pt x="3107" y="1210"/>
                    <a:pt x="3148" y="1200"/>
                    <a:pt x="3187" y="1200"/>
                  </a:cubicBezTo>
                  <a:cubicBezTo>
                    <a:pt x="3376" y="1200"/>
                    <a:pt x="3502" y="1441"/>
                    <a:pt x="3312" y="1659"/>
                  </a:cubicBezTo>
                  <a:cubicBezTo>
                    <a:pt x="3082" y="1937"/>
                    <a:pt x="2213" y="2872"/>
                    <a:pt x="3557" y="3691"/>
                  </a:cubicBezTo>
                  <a:cubicBezTo>
                    <a:pt x="3557" y="3691"/>
                    <a:pt x="3377" y="3232"/>
                    <a:pt x="3738" y="3085"/>
                  </a:cubicBezTo>
                  <a:cubicBezTo>
                    <a:pt x="4082" y="2921"/>
                    <a:pt x="4803" y="2691"/>
                    <a:pt x="4705" y="2199"/>
                  </a:cubicBezTo>
                  <a:cubicBezTo>
                    <a:pt x="4607" y="1691"/>
                    <a:pt x="4246" y="954"/>
                    <a:pt x="4836" y="495"/>
                  </a:cubicBezTo>
                  <a:cubicBezTo>
                    <a:pt x="5189" y="237"/>
                    <a:pt x="5493" y="140"/>
                    <a:pt x="5794" y="140"/>
                  </a:cubicBezTo>
                  <a:cubicBezTo>
                    <a:pt x="6011" y="140"/>
                    <a:pt x="6226" y="190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723700" y="2069950"/>
              <a:ext cx="90600" cy="63075"/>
            </a:xfrm>
            <a:custGeom>
              <a:avLst/>
              <a:gdLst/>
              <a:ahLst/>
              <a:cxnLst/>
              <a:rect l="l" t="t" r="r" b="b"/>
              <a:pathLst>
                <a:path w="3624" h="2523" extrusionOk="0">
                  <a:moveTo>
                    <a:pt x="1107" y="0"/>
                  </a:moveTo>
                  <a:cubicBezTo>
                    <a:pt x="509" y="0"/>
                    <a:pt x="1" y="129"/>
                    <a:pt x="1" y="129"/>
                  </a:cubicBezTo>
                  <a:cubicBezTo>
                    <a:pt x="1" y="129"/>
                    <a:pt x="968" y="195"/>
                    <a:pt x="1197" y="555"/>
                  </a:cubicBezTo>
                  <a:cubicBezTo>
                    <a:pt x="1378" y="752"/>
                    <a:pt x="1427" y="1014"/>
                    <a:pt x="1361" y="1260"/>
                  </a:cubicBezTo>
                  <a:cubicBezTo>
                    <a:pt x="1312" y="1490"/>
                    <a:pt x="1197" y="2145"/>
                    <a:pt x="2230" y="2162"/>
                  </a:cubicBezTo>
                  <a:cubicBezTo>
                    <a:pt x="3263" y="2162"/>
                    <a:pt x="3099" y="2522"/>
                    <a:pt x="3099" y="2522"/>
                  </a:cubicBezTo>
                  <a:cubicBezTo>
                    <a:pt x="3099" y="2522"/>
                    <a:pt x="3623" y="1768"/>
                    <a:pt x="2738" y="621"/>
                  </a:cubicBezTo>
                  <a:cubicBezTo>
                    <a:pt x="2372" y="125"/>
                    <a:pt x="1696" y="0"/>
                    <a:pt x="11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688475" y="200310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15" y="0"/>
                  </a:moveTo>
                  <a:cubicBezTo>
                    <a:pt x="836" y="164"/>
                    <a:pt x="738" y="705"/>
                    <a:pt x="803" y="1426"/>
                  </a:cubicBezTo>
                  <a:cubicBezTo>
                    <a:pt x="869" y="2164"/>
                    <a:pt x="0" y="2606"/>
                    <a:pt x="0" y="2606"/>
                  </a:cubicBezTo>
                  <a:cubicBezTo>
                    <a:pt x="590" y="2426"/>
                    <a:pt x="1770" y="2688"/>
                    <a:pt x="2016" y="2016"/>
                  </a:cubicBezTo>
                  <a:cubicBezTo>
                    <a:pt x="2262" y="1361"/>
                    <a:pt x="1639" y="935"/>
                    <a:pt x="1279" y="738"/>
                  </a:cubicBezTo>
                  <a:cubicBezTo>
                    <a:pt x="918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604450" y="2032200"/>
              <a:ext cx="79125" cy="107775"/>
            </a:xfrm>
            <a:custGeom>
              <a:avLst/>
              <a:gdLst/>
              <a:ahLst/>
              <a:cxnLst/>
              <a:rect l="l" t="t" r="r" b="b"/>
              <a:pathLst>
                <a:path w="3165" h="4311" extrusionOk="0">
                  <a:moveTo>
                    <a:pt x="2787" y="0"/>
                  </a:moveTo>
                  <a:lnTo>
                    <a:pt x="2787" y="0"/>
                  </a:lnTo>
                  <a:cubicBezTo>
                    <a:pt x="2691" y="97"/>
                    <a:pt x="2571" y="135"/>
                    <a:pt x="2448" y="135"/>
                  </a:cubicBezTo>
                  <a:cubicBezTo>
                    <a:pt x="2424" y="135"/>
                    <a:pt x="2401" y="134"/>
                    <a:pt x="2378" y="131"/>
                  </a:cubicBezTo>
                  <a:cubicBezTo>
                    <a:pt x="2316" y="120"/>
                    <a:pt x="2228" y="110"/>
                    <a:pt x="2129" y="110"/>
                  </a:cubicBezTo>
                  <a:cubicBezTo>
                    <a:pt x="1805" y="110"/>
                    <a:pt x="1352" y="212"/>
                    <a:pt x="1214" y="688"/>
                  </a:cubicBezTo>
                  <a:cubicBezTo>
                    <a:pt x="1017" y="1311"/>
                    <a:pt x="1165" y="1705"/>
                    <a:pt x="1378" y="1885"/>
                  </a:cubicBezTo>
                  <a:cubicBezTo>
                    <a:pt x="1607" y="2065"/>
                    <a:pt x="1607" y="2442"/>
                    <a:pt x="1443" y="2491"/>
                  </a:cubicBezTo>
                  <a:cubicBezTo>
                    <a:pt x="1407" y="2509"/>
                    <a:pt x="1371" y="2518"/>
                    <a:pt x="1336" y="2518"/>
                  </a:cubicBezTo>
                  <a:cubicBezTo>
                    <a:pt x="1179" y="2518"/>
                    <a:pt x="1048" y="2354"/>
                    <a:pt x="1115" y="2180"/>
                  </a:cubicBezTo>
                  <a:cubicBezTo>
                    <a:pt x="1192" y="1950"/>
                    <a:pt x="1011" y="1734"/>
                    <a:pt x="786" y="1734"/>
                  </a:cubicBezTo>
                  <a:cubicBezTo>
                    <a:pt x="770" y="1734"/>
                    <a:pt x="754" y="1735"/>
                    <a:pt x="738" y="1737"/>
                  </a:cubicBezTo>
                  <a:cubicBezTo>
                    <a:pt x="678" y="1745"/>
                    <a:pt x="624" y="1749"/>
                    <a:pt x="575" y="1749"/>
                  </a:cubicBezTo>
                  <a:cubicBezTo>
                    <a:pt x="414" y="1749"/>
                    <a:pt x="317" y="1704"/>
                    <a:pt x="279" y="1590"/>
                  </a:cubicBezTo>
                  <a:lnTo>
                    <a:pt x="279" y="1590"/>
                  </a:lnTo>
                  <a:cubicBezTo>
                    <a:pt x="279" y="1590"/>
                    <a:pt x="1" y="2492"/>
                    <a:pt x="689" y="2934"/>
                  </a:cubicBezTo>
                  <a:cubicBezTo>
                    <a:pt x="1378" y="3360"/>
                    <a:pt x="1722" y="4049"/>
                    <a:pt x="2115" y="4311"/>
                  </a:cubicBezTo>
                  <a:cubicBezTo>
                    <a:pt x="2115" y="4311"/>
                    <a:pt x="1509" y="3360"/>
                    <a:pt x="2066" y="2491"/>
                  </a:cubicBezTo>
                  <a:cubicBezTo>
                    <a:pt x="2623" y="1606"/>
                    <a:pt x="3164" y="1344"/>
                    <a:pt x="27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498725" y="1873675"/>
              <a:ext cx="202825" cy="202800"/>
            </a:xfrm>
            <a:custGeom>
              <a:avLst/>
              <a:gdLst/>
              <a:ahLst/>
              <a:cxnLst/>
              <a:rect l="l" t="t" r="r" b="b"/>
              <a:pathLst>
                <a:path w="8113" h="8112" extrusionOk="0">
                  <a:moveTo>
                    <a:pt x="2344" y="0"/>
                  </a:moveTo>
                  <a:cubicBezTo>
                    <a:pt x="2257" y="0"/>
                    <a:pt x="2170" y="5"/>
                    <a:pt x="2083" y="14"/>
                  </a:cubicBezTo>
                  <a:cubicBezTo>
                    <a:pt x="771" y="178"/>
                    <a:pt x="1" y="1981"/>
                    <a:pt x="788" y="3227"/>
                  </a:cubicBezTo>
                  <a:cubicBezTo>
                    <a:pt x="1402" y="4216"/>
                    <a:pt x="2497" y="4479"/>
                    <a:pt x="3482" y="4479"/>
                  </a:cubicBezTo>
                  <a:cubicBezTo>
                    <a:pt x="3574" y="4479"/>
                    <a:pt x="3665" y="4477"/>
                    <a:pt x="3754" y="4472"/>
                  </a:cubicBezTo>
                  <a:cubicBezTo>
                    <a:pt x="3968" y="4472"/>
                    <a:pt x="4197" y="4440"/>
                    <a:pt x="4459" y="4407"/>
                  </a:cubicBezTo>
                  <a:cubicBezTo>
                    <a:pt x="4459" y="4407"/>
                    <a:pt x="4647" y="4377"/>
                    <a:pt x="4932" y="4377"/>
                  </a:cubicBezTo>
                  <a:cubicBezTo>
                    <a:pt x="5413" y="4377"/>
                    <a:pt x="6173" y="4462"/>
                    <a:pt x="6771" y="4915"/>
                  </a:cubicBezTo>
                  <a:cubicBezTo>
                    <a:pt x="7164" y="5243"/>
                    <a:pt x="7426" y="5718"/>
                    <a:pt x="7508" y="6226"/>
                  </a:cubicBezTo>
                  <a:cubicBezTo>
                    <a:pt x="7508" y="6226"/>
                    <a:pt x="7688" y="7423"/>
                    <a:pt x="7098" y="8078"/>
                  </a:cubicBezTo>
                  <a:cubicBezTo>
                    <a:pt x="7098" y="8078"/>
                    <a:pt x="7082" y="8095"/>
                    <a:pt x="7082" y="8111"/>
                  </a:cubicBezTo>
                  <a:lnTo>
                    <a:pt x="7082" y="8111"/>
                  </a:lnTo>
                  <a:cubicBezTo>
                    <a:pt x="7098" y="8094"/>
                    <a:pt x="8113" y="7546"/>
                    <a:pt x="7983" y="5980"/>
                  </a:cubicBezTo>
                  <a:cubicBezTo>
                    <a:pt x="7875" y="4654"/>
                    <a:pt x="6817" y="4010"/>
                    <a:pt x="5492" y="4010"/>
                  </a:cubicBezTo>
                  <a:cubicBezTo>
                    <a:pt x="5212" y="4010"/>
                    <a:pt x="4920" y="4038"/>
                    <a:pt x="4623" y="4095"/>
                  </a:cubicBezTo>
                  <a:cubicBezTo>
                    <a:pt x="4114" y="4196"/>
                    <a:pt x="3658" y="4246"/>
                    <a:pt x="3249" y="4246"/>
                  </a:cubicBezTo>
                  <a:cubicBezTo>
                    <a:pt x="2723" y="4246"/>
                    <a:pt x="2273" y="4163"/>
                    <a:pt x="1886" y="3997"/>
                  </a:cubicBezTo>
                  <a:cubicBezTo>
                    <a:pt x="1492" y="3800"/>
                    <a:pt x="1165" y="3505"/>
                    <a:pt x="919" y="3145"/>
                  </a:cubicBezTo>
                  <a:cubicBezTo>
                    <a:pt x="198" y="1997"/>
                    <a:pt x="902" y="293"/>
                    <a:pt x="2099" y="162"/>
                  </a:cubicBezTo>
                  <a:cubicBezTo>
                    <a:pt x="2200" y="147"/>
                    <a:pt x="2302" y="140"/>
                    <a:pt x="2404" y="140"/>
                  </a:cubicBezTo>
                  <a:cubicBezTo>
                    <a:pt x="2878" y="140"/>
                    <a:pt x="3337" y="299"/>
                    <a:pt x="3607" y="637"/>
                  </a:cubicBezTo>
                  <a:cubicBezTo>
                    <a:pt x="3886" y="1030"/>
                    <a:pt x="3935" y="1555"/>
                    <a:pt x="3738" y="1997"/>
                  </a:cubicBezTo>
                  <a:cubicBezTo>
                    <a:pt x="3579" y="2329"/>
                    <a:pt x="3248" y="2542"/>
                    <a:pt x="2893" y="2542"/>
                  </a:cubicBezTo>
                  <a:cubicBezTo>
                    <a:pt x="2809" y="2542"/>
                    <a:pt x="2724" y="2531"/>
                    <a:pt x="2640" y="2505"/>
                  </a:cubicBezTo>
                  <a:cubicBezTo>
                    <a:pt x="2214" y="2407"/>
                    <a:pt x="2033" y="1965"/>
                    <a:pt x="2361" y="1915"/>
                  </a:cubicBezTo>
                  <a:cubicBezTo>
                    <a:pt x="2771" y="1850"/>
                    <a:pt x="2853" y="1506"/>
                    <a:pt x="2705" y="1211"/>
                  </a:cubicBezTo>
                  <a:cubicBezTo>
                    <a:pt x="2652" y="1089"/>
                    <a:pt x="2517" y="1021"/>
                    <a:pt x="2371" y="1021"/>
                  </a:cubicBezTo>
                  <a:cubicBezTo>
                    <a:pt x="2161" y="1021"/>
                    <a:pt x="1927" y="1161"/>
                    <a:pt x="1869" y="1489"/>
                  </a:cubicBezTo>
                  <a:cubicBezTo>
                    <a:pt x="1820" y="1768"/>
                    <a:pt x="1902" y="2047"/>
                    <a:pt x="2083" y="2243"/>
                  </a:cubicBezTo>
                  <a:cubicBezTo>
                    <a:pt x="2251" y="2428"/>
                    <a:pt x="2588" y="2592"/>
                    <a:pt x="2935" y="2592"/>
                  </a:cubicBezTo>
                  <a:cubicBezTo>
                    <a:pt x="3265" y="2592"/>
                    <a:pt x="3605" y="2445"/>
                    <a:pt x="3820" y="2030"/>
                  </a:cubicBezTo>
                  <a:cubicBezTo>
                    <a:pt x="4050" y="1555"/>
                    <a:pt x="4000" y="997"/>
                    <a:pt x="3689" y="571"/>
                  </a:cubicBezTo>
                  <a:cubicBezTo>
                    <a:pt x="3393" y="177"/>
                    <a:pt x="2879" y="0"/>
                    <a:pt x="2344" y="0"/>
                  </a:cubicBezTo>
                  <a:close/>
                  <a:moveTo>
                    <a:pt x="7082" y="8111"/>
                  </a:moveTo>
                  <a:cubicBezTo>
                    <a:pt x="7082" y="8111"/>
                    <a:pt x="7082" y="8111"/>
                    <a:pt x="7082" y="8111"/>
                  </a:cubicBezTo>
                  <a:cubicBezTo>
                    <a:pt x="7082" y="8111"/>
                    <a:pt x="7082" y="8111"/>
                    <a:pt x="7082" y="811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531525" y="199010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69" y="324"/>
                    <a:pt x="1499" y="386"/>
                    <a:pt x="1115" y="386"/>
                  </a:cubicBezTo>
                  <a:cubicBezTo>
                    <a:pt x="580" y="386"/>
                    <a:pt x="210" y="267"/>
                    <a:pt x="0" y="143"/>
                  </a:cubicBezTo>
                  <a:lnTo>
                    <a:pt x="0" y="143"/>
                  </a:lnTo>
                  <a:cubicBezTo>
                    <a:pt x="131" y="258"/>
                    <a:pt x="262" y="389"/>
                    <a:pt x="377" y="520"/>
                  </a:cubicBezTo>
                  <a:cubicBezTo>
                    <a:pt x="453" y="641"/>
                    <a:pt x="598" y="1389"/>
                    <a:pt x="1199" y="1389"/>
                  </a:cubicBezTo>
                  <a:cubicBezTo>
                    <a:pt x="1249" y="1389"/>
                    <a:pt x="1303" y="1384"/>
                    <a:pt x="1361" y="1373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4" y="782"/>
                    <a:pt x="2869" y="848"/>
                  </a:cubicBezTo>
                  <a:cubicBezTo>
                    <a:pt x="2808" y="894"/>
                    <a:pt x="2750" y="908"/>
                    <a:pt x="2689" y="908"/>
                  </a:cubicBezTo>
                  <a:cubicBezTo>
                    <a:pt x="2620" y="908"/>
                    <a:pt x="2546" y="890"/>
                    <a:pt x="2459" y="881"/>
                  </a:cubicBezTo>
                  <a:cubicBezTo>
                    <a:pt x="2444" y="878"/>
                    <a:pt x="2427" y="877"/>
                    <a:pt x="2409" y="877"/>
                  </a:cubicBezTo>
                  <a:cubicBezTo>
                    <a:pt x="2205" y="877"/>
                    <a:pt x="1817" y="1047"/>
                    <a:pt x="1967" y="1438"/>
                  </a:cubicBezTo>
                  <a:cubicBezTo>
                    <a:pt x="2131" y="1881"/>
                    <a:pt x="2377" y="2225"/>
                    <a:pt x="2115" y="2372"/>
                  </a:cubicBezTo>
                  <a:cubicBezTo>
                    <a:pt x="2115" y="2372"/>
                    <a:pt x="3033" y="2372"/>
                    <a:pt x="3344" y="2110"/>
                  </a:cubicBezTo>
                  <a:cubicBezTo>
                    <a:pt x="3688" y="1864"/>
                    <a:pt x="3852" y="1405"/>
                    <a:pt x="3721" y="996"/>
                  </a:cubicBezTo>
                  <a:cubicBezTo>
                    <a:pt x="3622" y="501"/>
                    <a:pt x="3937" y="202"/>
                    <a:pt x="4414" y="202"/>
                  </a:cubicBezTo>
                  <a:cubicBezTo>
                    <a:pt x="4491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561425" y="1880575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0"/>
                  </a:moveTo>
                  <a:cubicBezTo>
                    <a:pt x="1689" y="443"/>
                    <a:pt x="1820" y="1082"/>
                    <a:pt x="1640" y="1656"/>
                  </a:cubicBezTo>
                  <a:cubicBezTo>
                    <a:pt x="1398" y="2417"/>
                    <a:pt x="880" y="2617"/>
                    <a:pt x="434" y="2617"/>
                  </a:cubicBezTo>
                  <a:cubicBezTo>
                    <a:pt x="275" y="2617"/>
                    <a:pt x="126" y="2592"/>
                    <a:pt x="1" y="2557"/>
                  </a:cubicBezTo>
                  <a:lnTo>
                    <a:pt x="1" y="2557"/>
                  </a:lnTo>
                  <a:cubicBezTo>
                    <a:pt x="1" y="2557"/>
                    <a:pt x="229" y="3348"/>
                    <a:pt x="1007" y="3348"/>
                  </a:cubicBezTo>
                  <a:cubicBezTo>
                    <a:pt x="1037" y="3348"/>
                    <a:pt x="1067" y="3347"/>
                    <a:pt x="1099" y="3344"/>
                  </a:cubicBezTo>
                  <a:cubicBezTo>
                    <a:pt x="1935" y="3279"/>
                    <a:pt x="1886" y="2639"/>
                    <a:pt x="1869" y="2344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51"/>
                    <a:pt x="2033" y="2148"/>
                  </a:cubicBezTo>
                  <a:cubicBezTo>
                    <a:pt x="1968" y="2344"/>
                    <a:pt x="1820" y="2983"/>
                    <a:pt x="2918" y="3098"/>
                  </a:cubicBezTo>
                  <a:cubicBezTo>
                    <a:pt x="2787" y="3000"/>
                    <a:pt x="2755" y="2820"/>
                    <a:pt x="2853" y="2688"/>
                  </a:cubicBezTo>
                  <a:cubicBezTo>
                    <a:pt x="3000" y="2426"/>
                    <a:pt x="3213" y="1967"/>
                    <a:pt x="2476" y="1344"/>
                  </a:cubicBezTo>
                  <a:cubicBezTo>
                    <a:pt x="1755" y="738"/>
                    <a:pt x="1689" y="295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478250" y="1761175"/>
              <a:ext cx="37725" cy="191550"/>
            </a:xfrm>
            <a:custGeom>
              <a:avLst/>
              <a:gdLst/>
              <a:ahLst/>
              <a:cxnLst/>
              <a:rect l="l" t="t" r="r" b="b"/>
              <a:pathLst>
                <a:path w="1509" h="7662" extrusionOk="0">
                  <a:moveTo>
                    <a:pt x="620" y="0"/>
                  </a:moveTo>
                  <a:cubicBezTo>
                    <a:pt x="553" y="0"/>
                    <a:pt x="483" y="16"/>
                    <a:pt x="410" y="56"/>
                  </a:cubicBezTo>
                  <a:cubicBezTo>
                    <a:pt x="0" y="285"/>
                    <a:pt x="328" y="842"/>
                    <a:pt x="590" y="1105"/>
                  </a:cubicBezTo>
                  <a:cubicBezTo>
                    <a:pt x="689" y="1203"/>
                    <a:pt x="754" y="1482"/>
                    <a:pt x="787" y="1859"/>
                  </a:cubicBezTo>
                  <a:cubicBezTo>
                    <a:pt x="836" y="2580"/>
                    <a:pt x="803" y="3285"/>
                    <a:pt x="722" y="4006"/>
                  </a:cubicBezTo>
                  <a:cubicBezTo>
                    <a:pt x="590" y="5366"/>
                    <a:pt x="754" y="7137"/>
                    <a:pt x="1459" y="7661"/>
                  </a:cubicBezTo>
                  <a:cubicBezTo>
                    <a:pt x="1459" y="7661"/>
                    <a:pt x="803" y="7055"/>
                    <a:pt x="951" y="5170"/>
                  </a:cubicBezTo>
                  <a:cubicBezTo>
                    <a:pt x="1049" y="3989"/>
                    <a:pt x="1410" y="2826"/>
                    <a:pt x="1476" y="1859"/>
                  </a:cubicBezTo>
                  <a:cubicBezTo>
                    <a:pt x="1508" y="1301"/>
                    <a:pt x="1459" y="793"/>
                    <a:pt x="1180" y="383"/>
                  </a:cubicBezTo>
                  <a:cubicBezTo>
                    <a:pt x="1180" y="383"/>
                    <a:pt x="944" y="0"/>
                    <a:pt x="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51225" y="1775250"/>
              <a:ext cx="115975" cy="137300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1"/>
                  </a:moveTo>
                  <a:lnTo>
                    <a:pt x="295" y="1"/>
                  </a:lnTo>
                  <a:cubicBezTo>
                    <a:pt x="82" y="410"/>
                    <a:pt x="0" y="853"/>
                    <a:pt x="49" y="1312"/>
                  </a:cubicBezTo>
                  <a:cubicBezTo>
                    <a:pt x="115" y="1918"/>
                    <a:pt x="328" y="2509"/>
                    <a:pt x="688" y="3033"/>
                  </a:cubicBezTo>
                  <a:cubicBezTo>
                    <a:pt x="1169" y="3716"/>
                    <a:pt x="1942" y="3794"/>
                    <a:pt x="2270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42" y="2984"/>
                    <a:pt x="2410" y="2738"/>
                    <a:pt x="2246" y="2623"/>
                  </a:cubicBezTo>
                  <a:cubicBezTo>
                    <a:pt x="2114" y="2558"/>
                    <a:pt x="1852" y="2345"/>
                    <a:pt x="2082" y="2214"/>
                  </a:cubicBezTo>
                  <a:cubicBezTo>
                    <a:pt x="2108" y="2196"/>
                    <a:pt x="2137" y="2187"/>
                    <a:pt x="2169" y="2187"/>
                  </a:cubicBezTo>
                  <a:cubicBezTo>
                    <a:pt x="2395" y="2187"/>
                    <a:pt x="2731" y="2628"/>
                    <a:pt x="2688" y="3131"/>
                  </a:cubicBezTo>
                  <a:cubicBezTo>
                    <a:pt x="2639" y="3705"/>
                    <a:pt x="2901" y="3853"/>
                    <a:pt x="3311" y="4148"/>
                  </a:cubicBezTo>
                  <a:cubicBezTo>
                    <a:pt x="3721" y="4426"/>
                    <a:pt x="3475" y="4951"/>
                    <a:pt x="3475" y="4951"/>
                  </a:cubicBezTo>
                  <a:cubicBezTo>
                    <a:pt x="4180" y="4541"/>
                    <a:pt x="4016" y="3869"/>
                    <a:pt x="3934" y="3722"/>
                  </a:cubicBezTo>
                  <a:cubicBezTo>
                    <a:pt x="3852" y="3558"/>
                    <a:pt x="3672" y="3312"/>
                    <a:pt x="3885" y="3197"/>
                  </a:cubicBezTo>
                  <a:cubicBezTo>
                    <a:pt x="3898" y="3191"/>
                    <a:pt x="3911" y="3189"/>
                    <a:pt x="3923" y="3189"/>
                  </a:cubicBezTo>
                  <a:cubicBezTo>
                    <a:pt x="4125" y="3189"/>
                    <a:pt x="4212" y="3924"/>
                    <a:pt x="4196" y="4557"/>
                  </a:cubicBezTo>
                  <a:cubicBezTo>
                    <a:pt x="4163" y="4934"/>
                    <a:pt x="4344" y="5279"/>
                    <a:pt x="4639" y="5492"/>
                  </a:cubicBezTo>
                  <a:cubicBezTo>
                    <a:pt x="4508" y="5164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37" y="1804"/>
                    <a:pt x="1623" y="2066"/>
                    <a:pt x="836" y="1492"/>
                  </a:cubicBezTo>
                  <a:cubicBezTo>
                    <a:pt x="754" y="1443"/>
                    <a:pt x="688" y="1378"/>
                    <a:pt x="623" y="1312"/>
                  </a:cubicBezTo>
                  <a:cubicBezTo>
                    <a:pt x="311" y="951"/>
                    <a:pt x="180" y="460"/>
                    <a:pt x="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782300" y="1917225"/>
              <a:ext cx="99600" cy="219125"/>
            </a:xfrm>
            <a:custGeom>
              <a:avLst/>
              <a:gdLst/>
              <a:ahLst/>
              <a:cxnLst/>
              <a:rect l="l" t="t" r="r" b="b"/>
              <a:pathLst>
                <a:path w="3984" h="8765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29"/>
                  </a:cubicBezTo>
                  <a:cubicBezTo>
                    <a:pt x="1591" y="4419"/>
                    <a:pt x="2361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3"/>
                    <a:pt x="3492" y="8402"/>
                    <a:pt x="2918" y="8566"/>
                  </a:cubicBezTo>
                  <a:cubicBezTo>
                    <a:pt x="2787" y="8617"/>
                    <a:pt x="2652" y="8642"/>
                    <a:pt x="2519" y="8642"/>
                  </a:cubicBezTo>
                  <a:cubicBezTo>
                    <a:pt x="2105" y="8642"/>
                    <a:pt x="1715" y="8402"/>
                    <a:pt x="1541" y="7992"/>
                  </a:cubicBezTo>
                  <a:cubicBezTo>
                    <a:pt x="1345" y="7549"/>
                    <a:pt x="1541" y="7025"/>
                    <a:pt x="1984" y="6845"/>
                  </a:cubicBezTo>
                  <a:cubicBezTo>
                    <a:pt x="2082" y="6812"/>
                    <a:pt x="2164" y="6795"/>
                    <a:pt x="2263" y="6779"/>
                  </a:cubicBezTo>
                  <a:cubicBezTo>
                    <a:pt x="2263" y="6779"/>
                    <a:pt x="2279" y="6778"/>
                    <a:pt x="2307" y="6778"/>
                  </a:cubicBezTo>
                  <a:cubicBezTo>
                    <a:pt x="2426" y="6778"/>
                    <a:pt x="2750" y="6799"/>
                    <a:pt x="2869" y="7025"/>
                  </a:cubicBezTo>
                  <a:cubicBezTo>
                    <a:pt x="2869" y="7025"/>
                    <a:pt x="2889" y="7073"/>
                    <a:pt x="2860" y="7073"/>
                  </a:cubicBezTo>
                  <a:cubicBezTo>
                    <a:pt x="2852" y="7073"/>
                    <a:pt x="2839" y="7069"/>
                    <a:pt x="2820" y="7058"/>
                  </a:cubicBezTo>
                  <a:cubicBezTo>
                    <a:pt x="2752" y="7024"/>
                    <a:pt x="2678" y="7006"/>
                    <a:pt x="2605" y="7006"/>
                  </a:cubicBezTo>
                  <a:cubicBezTo>
                    <a:pt x="2504" y="7006"/>
                    <a:pt x="2405" y="7040"/>
                    <a:pt x="2328" y="7107"/>
                  </a:cubicBezTo>
                  <a:cubicBezTo>
                    <a:pt x="2066" y="7353"/>
                    <a:pt x="2132" y="7779"/>
                    <a:pt x="2443" y="7926"/>
                  </a:cubicBezTo>
                  <a:cubicBezTo>
                    <a:pt x="2526" y="7970"/>
                    <a:pt x="2614" y="7991"/>
                    <a:pt x="2700" y="7991"/>
                  </a:cubicBezTo>
                  <a:cubicBezTo>
                    <a:pt x="3004" y="7991"/>
                    <a:pt x="3276" y="7724"/>
                    <a:pt x="3148" y="7238"/>
                  </a:cubicBezTo>
                  <a:cubicBezTo>
                    <a:pt x="3046" y="6904"/>
                    <a:pt x="2752" y="6686"/>
                    <a:pt x="2424" y="6686"/>
                  </a:cubicBezTo>
                  <a:cubicBezTo>
                    <a:pt x="2381" y="6686"/>
                    <a:pt x="2339" y="6690"/>
                    <a:pt x="2295" y="6697"/>
                  </a:cubicBezTo>
                  <a:cubicBezTo>
                    <a:pt x="2181" y="6697"/>
                    <a:pt x="2066" y="6730"/>
                    <a:pt x="1951" y="6779"/>
                  </a:cubicBezTo>
                  <a:cubicBezTo>
                    <a:pt x="1492" y="7009"/>
                    <a:pt x="1279" y="7549"/>
                    <a:pt x="1476" y="8025"/>
                  </a:cubicBezTo>
                  <a:cubicBezTo>
                    <a:pt x="1605" y="8475"/>
                    <a:pt x="2057" y="8764"/>
                    <a:pt x="2547" y="8764"/>
                  </a:cubicBezTo>
                  <a:cubicBezTo>
                    <a:pt x="2681" y="8764"/>
                    <a:pt x="2817" y="8743"/>
                    <a:pt x="2951" y="8697"/>
                  </a:cubicBezTo>
                  <a:cubicBezTo>
                    <a:pt x="3607" y="8517"/>
                    <a:pt x="3984" y="7779"/>
                    <a:pt x="3967" y="7074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27" y="4566"/>
                    <a:pt x="1673" y="4271"/>
                    <a:pt x="1115" y="3714"/>
                  </a:cubicBezTo>
                  <a:cubicBezTo>
                    <a:pt x="574" y="3157"/>
                    <a:pt x="165" y="2452"/>
                    <a:pt x="230" y="1714"/>
                  </a:cubicBezTo>
                  <a:cubicBezTo>
                    <a:pt x="263" y="1272"/>
                    <a:pt x="476" y="845"/>
                    <a:pt x="820" y="567"/>
                  </a:cubicBezTo>
                  <a:cubicBezTo>
                    <a:pt x="984" y="436"/>
                    <a:pt x="1164" y="354"/>
                    <a:pt x="1345" y="305"/>
                  </a:cubicBezTo>
                  <a:cubicBezTo>
                    <a:pt x="1507" y="259"/>
                    <a:pt x="1674" y="234"/>
                    <a:pt x="1838" y="234"/>
                  </a:cubicBezTo>
                  <a:cubicBezTo>
                    <a:pt x="1972" y="234"/>
                    <a:pt x="2104" y="251"/>
                    <a:pt x="2230" y="288"/>
                  </a:cubicBezTo>
                  <a:cubicBezTo>
                    <a:pt x="3263" y="550"/>
                    <a:pt x="3574" y="1927"/>
                    <a:pt x="2902" y="2583"/>
                  </a:cubicBezTo>
                  <a:cubicBezTo>
                    <a:pt x="2771" y="2714"/>
                    <a:pt x="2591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3"/>
                    <a:pt x="1623" y="2353"/>
                  </a:cubicBezTo>
                  <a:cubicBezTo>
                    <a:pt x="1631" y="2353"/>
                    <a:pt x="1649" y="2354"/>
                    <a:pt x="1673" y="2354"/>
                  </a:cubicBezTo>
                  <a:cubicBezTo>
                    <a:pt x="1802" y="2354"/>
                    <a:pt x="2125" y="2331"/>
                    <a:pt x="2263" y="2042"/>
                  </a:cubicBezTo>
                  <a:cubicBezTo>
                    <a:pt x="2383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4"/>
                  </a:cubicBezTo>
                  <a:cubicBezTo>
                    <a:pt x="1917" y="2974"/>
                    <a:pt x="2104" y="3013"/>
                    <a:pt x="2288" y="3013"/>
                  </a:cubicBezTo>
                  <a:cubicBezTo>
                    <a:pt x="2743" y="3013"/>
                    <a:pt x="3177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6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837625" y="2000225"/>
              <a:ext cx="42550" cy="60275"/>
            </a:xfrm>
            <a:custGeom>
              <a:avLst/>
              <a:gdLst/>
              <a:ahLst/>
              <a:cxnLst/>
              <a:rect l="l" t="t" r="r" b="b"/>
              <a:pathLst>
                <a:path w="1702" h="2411" extrusionOk="0">
                  <a:moveTo>
                    <a:pt x="197" y="1"/>
                  </a:moveTo>
                  <a:cubicBezTo>
                    <a:pt x="197" y="164"/>
                    <a:pt x="164" y="328"/>
                    <a:pt x="99" y="476"/>
                  </a:cubicBezTo>
                  <a:cubicBezTo>
                    <a:pt x="1" y="853"/>
                    <a:pt x="312" y="1115"/>
                    <a:pt x="935" y="1410"/>
                  </a:cubicBezTo>
                  <a:cubicBezTo>
                    <a:pt x="1574" y="1689"/>
                    <a:pt x="1640" y="2410"/>
                    <a:pt x="1640" y="2410"/>
                  </a:cubicBezTo>
                  <a:cubicBezTo>
                    <a:pt x="1702" y="521"/>
                    <a:pt x="959" y="343"/>
                    <a:pt x="711" y="343"/>
                  </a:cubicBezTo>
                  <a:cubicBezTo>
                    <a:pt x="696" y="343"/>
                    <a:pt x="683" y="344"/>
                    <a:pt x="673" y="345"/>
                  </a:cubicBezTo>
                  <a:cubicBezTo>
                    <a:pt x="476" y="345"/>
                    <a:pt x="378" y="263"/>
                    <a:pt x="345" y="164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702800" y="1822375"/>
              <a:ext cx="159850" cy="250825"/>
            </a:xfrm>
            <a:custGeom>
              <a:avLst/>
              <a:gdLst/>
              <a:ahLst/>
              <a:cxnLst/>
              <a:rect l="l" t="t" r="r" b="b"/>
              <a:pathLst>
                <a:path w="6394" h="10033" extrusionOk="0">
                  <a:moveTo>
                    <a:pt x="509" y="2214"/>
                  </a:moveTo>
                  <a:cubicBezTo>
                    <a:pt x="509" y="2214"/>
                    <a:pt x="509" y="2214"/>
                    <a:pt x="509" y="2214"/>
                  </a:cubicBezTo>
                  <a:lnTo>
                    <a:pt x="509" y="2214"/>
                  </a:lnTo>
                  <a:cubicBezTo>
                    <a:pt x="509" y="2214"/>
                    <a:pt x="509" y="2214"/>
                    <a:pt x="509" y="2214"/>
                  </a:cubicBezTo>
                  <a:close/>
                  <a:moveTo>
                    <a:pt x="1148" y="1"/>
                  </a:moveTo>
                  <a:lnTo>
                    <a:pt x="1148" y="1"/>
                  </a:lnTo>
                  <a:cubicBezTo>
                    <a:pt x="1247" y="115"/>
                    <a:pt x="1247" y="296"/>
                    <a:pt x="1132" y="410"/>
                  </a:cubicBezTo>
                  <a:cubicBezTo>
                    <a:pt x="919" y="591"/>
                    <a:pt x="378" y="1214"/>
                    <a:pt x="771" y="1837"/>
                  </a:cubicBezTo>
                  <a:cubicBezTo>
                    <a:pt x="1214" y="2525"/>
                    <a:pt x="1787" y="2295"/>
                    <a:pt x="2001" y="2886"/>
                  </a:cubicBezTo>
                  <a:cubicBezTo>
                    <a:pt x="2001" y="2886"/>
                    <a:pt x="2066" y="3164"/>
                    <a:pt x="1886" y="3279"/>
                  </a:cubicBezTo>
                  <a:cubicBezTo>
                    <a:pt x="1853" y="3295"/>
                    <a:pt x="1822" y="3303"/>
                    <a:pt x="1792" y="3303"/>
                  </a:cubicBezTo>
                  <a:cubicBezTo>
                    <a:pt x="1644" y="3303"/>
                    <a:pt x="1542" y="3118"/>
                    <a:pt x="1542" y="2968"/>
                  </a:cubicBezTo>
                  <a:cubicBezTo>
                    <a:pt x="1492" y="2656"/>
                    <a:pt x="1247" y="2427"/>
                    <a:pt x="935" y="2394"/>
                  </a:cubicBezTo>
                  <a:cubicBezTo>
                    <a:pt x="558" y="2331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9"/>
                    <a:pt x="525" y="2656"/>
                  </a:cubicBezTo>
                  <a:cubicBezTo>
                    <a:pt x="460" y="2804"/>
                    <a:pt x="165" y="3295"/>
                    <a:pt x="738" y="3672"/>
                  </a:cubicBezTo>
                  <a:cubicBezTo>
                    <a:pt x="1296" y="4066"/>
                    <a:pt x="1591" y="3853"/>
                    <a:pt x="1689" y="4492"/>
                  </a:cubicBezTo>
                  <a:cubicBezTo>
                    <a:pt x="1787" y="5131"/>
                    <a:pt x="1853" y="5918"/>
                    <a:pt x="2197" y="6246"/>
                  </a:cubicBezTo>
                  <a:cubicBezTo>
                    <a:pt x="2082" y="6164"/>
                    <a:pt x="1984" y="6065"/>
                    <a:pt x="1919" y="5951"/>
                  </a:cubicBezTo>
                  <a:cubicBezTo>
                    <a:pt x="1766" y="5630"/>
                    <a:pt x="1442" y="5423"/>
                    <a:pt x="1093" y="5423"/>
                  </a:cubicBezTo>
                  <a:cubicBezTo>
                    <a:pt x="1068" y="5423"/>
                    <a:pt x="1043" y="5424"/>
                    <a:pt x="1017" y="5426"/>
                  </a:cubicBezTo>
                  <a:cubicBezTo>
                    <a:pt x="974" y="5429"/>
                    <a:pt x="934" y="5430"/>
                    <a:pt x="896" y="5430"/>
                  </a:cubicBezTo>
                  <a:cubicBezTo>
                    <a:pt x="434" y="5430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5"/>
                    <a:pt x="935" y="6606"/>
                  </a:cubicBezTo>
                  <a:cubicBezTo>
                    <a:pt x="1886" y="7098"/>
                    <a:pt x="1804" y="6738"/>
                    <a:pt x="3099" y="7803"/>
                  </a:cubicBezTo>
                  <a:cubicBezTo>
                    <a:pt x="4111" y="8638"/>
                    <a:pt x="4336" y="8702"/>
                    <a:pt x="4344" y="8704"/>
                  </a:cubicBezTo>
                  <a:lnTo>
                    <a:pt x="4344" y="8704"/>
                  </a:lnTo>
                  <a:cubicBezTo>
                    <a:pt x="4310" y="8696"/>
                    <a:pt x="4276" y="8692"/>
                    <a:pt x="4241" y="8692"/>
                  </a:cubicBezTo>
                  <a:cubicBezTo>
                    <a:pt x="4077" y="8692"/>
                    <a:pt x="3918" y="8785"/>
                    <a:pt x="3836" y="8934"/>
                  </a:cubicBezTo>
                  <a:cubicBezTo>
                    <a:pt x="3623" y="9229"/>
                    <a:pt x="3738" y="9639"/>
                    <a:pt x="4066" y="9803"/>
                  </a:cubicBezTo>
                  <a:cubicBezTo>
                    <a:pt x="4066" y="9803"/>
                    <a:pt x="3951" y="9590"/>
                    <a:pt x="4148" y="9573"/>
                  </a:cubicBezTo>
                  <a:cubicBezTo>
                    <a:pt x="4154" y="9573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3"/>
                    <a:pt x="4885" y="9540"/>
                  </a:cubicBezTo>
                  <a:cubicBezTo>
                    <a:pt x="5005" y="9427"/>
                    <a:pt x="5202" y="9330"/>
                    <a:pt x="5429" y="9330"/>
                  </a:cubicBezTo>
                  <a:cubicBezTo>
                    <a:pt x="5730" y="9330"/>
                    <a:pt x="6085" y="9500"/>
                    <a:pt x="6393" y="10032"/>
                  </a:cubicBezTo>
                  <a:cubicBezTo>
                    <a:pt x="6393" y="10032"/>
                    <a:pt x="6164" y="9229"/>
                    <a:pt x="4836" y="8688"/>
                  </a:cubicBezTo>
                  <a:cubicBezTo>
                    <a:pt x="3132" y="7983"/>
                    <a:pt x="2050" y="6262"/>
                    <a:pt x="2132" y="4426"/>
                  </a:cubicBezTo>
                  <a:cubicBezTo>
                    <a:pt x="2230" y="2181"/>
                    <a:pt x="3525" y="673"/>
                    <a:pt x="11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749525" y="1758625"/>
              <a:ext cx="68875" cy="268675"/>
            </a:xfrm>
            <a:custGeom>
              <a:avLst/>
              <a:gdLst/>
              <a:ahLst/>
              <a:cxnLst/>
              <a:rect l="l" t="t" r="r" b="b"/>
              <a:pathLst>
                <a:path w="2755" h="10747" extrusionOk="0">
                  <a:moveTo>
                    <a:pt x="1293" y="1"/>
                  </a:moveTo>
                  <a:cubicBezTo>
                    <a:pt x="711" y="1"/>
                    <a:pt x="161" y="376"/>
                    <a:pt x="99" y="895"/>
                  </a:cubicBezTo>
                  <a:cubicBezTo>
                    <a:pt x="0" y="1420"/>
                    <a:pt x="377" y="1911"/>
                    <a:pt x="902" y="1961"/>
                  </a:cubicBezTo>
                  <a:lnTo>
                    <a:pt x="1049" y="1961"/>
                  </a:lnTo>
                  <a:cubicBezTo>
                    <a:pt x="1574" y="1928"/>
                    <a:pt x="1836" y="1338"/>
                    <a:pt x="1640" y="1075"/>
                  </a:cubicBezTo>
                  <a:cubicBezTo>
                    <a:pt x="1563" y="957"/>
                    <a:pt x="1446" y="905"/>
                    <a:pt x="1329" y="905"/>
                  </a:cubicBezTo>
                  <a:cubicBezTo>
                    <a:pt x="1121" y="905"/>
                    <a:pt x="914" y="1070"/>
                    <a:pt x="935" y="1321"/>
                  </a:cubicBezTo>
                  <a:cubicBezTo>
                    <a:pt x="951" y="1633"/>
                    <a:pt x="1295" y="1616"/>
                    <a:pt x="1344" y="1649"/>
                  </a:cubicBezTo>
                  <a:cubicBezTo>
                    <a:pt x="1377" y="1698"/>
                    <a:pt x="1344" y="1748"/>
                    <a:pt x="1344" y="1748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2"/>
                  </a:cubicBezTo>
                  <a:cubicBezTo>
                    <a:pt x="252" y="440"/>
                    <a:pt x="748" y="116"/>
                    <a:pt x="1265" y="116"/>
                  </a:cubicBezTo>
                  <a:cubicBezTo>
                    <a:pt x="1574" y="116"/>
                    <a:pt x="1892" y="232"/>
                    <a:pt x="2131" y="502"/>
                  </a:cubicBezTo>
                  <a:cubicBezTo>
                    <a:pt x="2443" y="912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6"/>
                  </a:cubicBezTo>
                  <a:cubicBezTo>
                    <a:pt x="1410" y="5452"/>
                    <a:pt x="525" y="7501"/>
                    <a:pt x="1148" y="8976"/>
                  </a:cubicBezTo>
                  <a:cubicBezTo>
                    <a:pt x="1426" y="9730"/>
                    <a:pt x="1967" y="10353"/>
                    <a:pt x="2672" y="10746"/>
                  </a:cubicBezTo>
                  <a:cubicBezTo>
                    <a:pt x="2000" y="10337"/>
                    <a:pt x="1476" y="9697"/>
                    <a:pt x="1230" y="8943"/>
                  </a:cubicBezTo>
                  <a:cubicBezTo>
                    <a:pt x="672" y="7501"/>
                    <a:pt x="1558" y="5550"/>
                    <a:pt x="2394" y="3501"/>
                  </a:cubicBezTo>
                  <a:cubicBezTo>
                    <a:pt x="2590" y="3010"/>
                    <a:pt x="2689" y="2485"/>
                    <a:pt x="2721" y="1961"/>
                  </a:cubicBezTo>
                  <a:cubicBezTo>
                    <a:pt x="2754" y="1403"/>
                    <a:pt x="2574" y="862"/>
                    <a:pt x="2246" y="420"/>
                  </a:cubicBezTo>
                  <a:cubicBezTo>
                    <a:pt x="1976" y="126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"/>
            <p:cNvSpPr/>
            <p:nvPr/>
          </p:nvSpPr>
          <p:spPr>
            <a:xfrm>
              <a:off x="834750" y="1836725"/>
              <a:ext cx="94700" cy="93850"/>
            </a:xfrm>
            <a:custGeom>
              <a:avLst/>
              <a:gdLst/>
              <a:ahLst/>
              <a:cxnLst/>
              <a:rect l="l" t="t" r="r" b="b"/>
              <a:pathLst>
                <a:path w="3788" h="3754" extrusionOk="0">
                  <a:moveTo>
                    <a:pt x="509" y="0"/>
                  </a:moveTo>
                  <a:cubicBezTo>
                    <a:pt x="509" y="0"/>
                    <a:pt x="279" y="82"/>
                    <a:pt x="148" y="689"/>
                  </a:cubicBezTo>
                  <a:cubicBezTo>
                    <a:pt x="1" y="1279"/>
                    <a:pt x="279" y="1508"/>
                    <a:pt x="1050" y="1869"/>
                  </a:cubicBezTo>
                  <a:cubicBezTo>
                    <a:pt x="1837" y="2230"/>
                    <a:pt x="1869" y="3525"/>
                    <a:pt x="1869" y="3525"/>
                  </a:cubicBezTo>
                  <a:lnTo>
                    <a:pt x="1902" y="3754"/>
                  </a:lnTo>
                  <a:lnTo>
                    <a:pt x="1919" y="3525"/>
                  </a:lnTo>
                  <a:cubicBezTo>
                    <a:pt x="1919" y="3525"/>
                    <a:pt x="1951" y="2230"/>
                    <a:pt x="2738" y="1869"/>
                  </a:cubicBezTo>
                  <a:cubicBezTo>
                    <a:pt x="3525" y="1508"/>
                    <a:pt x="3787" y="1279"/>
                    <a:pt x="3656" y="689"/>
                  </a:cubicBezTo>
                  <a:cubicBezTo>
                    <a:pt x="3509" y="82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3" y="271"/>
                    <a:pt x="3123" y="271"/>
                  </a:cubicBezTo>
                  <a:cubicBezTo>
                    <a:pt x="3106" y="271"/>
                    <a:pt x="3087" y="269"/>
                    <a:pt x="3066" y="263"/>
                  </a:cubicBezTo>
                  <a:cubicBezTo>
                    <a:pt x="2959" y="240"/>
                    <a:pt x="2818" y="182"/>
                    <a:pt x="2685" y="182"/>
                  </a:cubicBezTo>
                  <a:cubicBezTo>
                    <a:pt x="2531" y="182"/>
                    <a:pt x="2390" y="259"/>
                    <a:pt x="2328" y="558"/>
                  </a:cubicBezTo>
                  <a:cubicBezTo>
                    <a:pt x="2201" y="1084"/>
                    <a:pt x="2151" y="1657"/>
                    <a:pt x="1937" y="1657"/>
                  </a:cubicBezTo>
                  <a:cubicBezTo>
                    <a:pt x="1931" y="1657"/>
                    <a:pt x="1925" y="1657"/>
                    <a:pt x="1919" y="1656"/>
                  </a:cubicBezTo>
                  <a:cubicBezTo>
                    <a:pt x="1910" y="1648"/>
                    <a:pt x="1906" y="1644"/>
                    <a:pt x="1902" y="1644"/>
                  </a:cubicBezTo>
                  <a:cubicBezTo>
                    <a:pt x="1898" y="1644"/>
                    <a:pt x="1894" y="1648"/>
                    <a:pt x="1886" y="1656"/>
                  </a:cubicBezTo>
                  <a:cubicBezTo>
                    <a:pt x="1886" y="1648"/>
                    <a:pt x="1886" y="1644"/>
                    <a:pt x="1884" y="1644"/>
                  </a:cubicBezTo>
                  <a:cubicBezTo>
                    <a:pt x="1882" y="1644"/>
                    <a:pt x="1878" y="1648"/>
                    <a:pt x="1869" y="1656"/>
                  </a:cubicBezTo>
                  <a:cubicBezTo>
                    <a:pt x="1863" y="1657"/>
                    <a:pt x="1857" y="1657"/>
                    <a:pt x="1851" y="1657"/>
                  </a:cubicBezTo>
                  <a:cubicBezTo>
                    <a:pt x="1637" y="1657"/>
                    <a:pt x="1587" y="1084"/>
                    <a:pt x="1460" y="558"/>
                  </a:cubicBezTo>
                  <a:cubicBezTo>
                    <a:pt x="1389" y="259"/>
                    <a:pt x="1249" y="182"/>
                    <a:pt x="1098" y="182"/>
                  </a:cubicBezTo>
                  <a:cubicBezTo>
                    <a:pt x="967" y="182"/>
                    <a:pt x="829" y="240"/>
                    <a:pt x="722" y="263"/>
                  </a:cubicBezTo>
                  <a:cubicBezTo>
                    <a:pt x="701" y="269"/>
                    <a:pt x="682" y="271"/>
                    <a:pt x="665" y="271"/>
                  </a:cubicBezTo>
                  <a:cubicBezTo>
                    <a:pt x="495" y="271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"/>
            <p:cNvSpPr/>
            <p:nvPr/>
          </p:nvSpPr>
          <p:spPr>
            <a:xfrm>
              <a:off x="2535775" y="2920175"/>
              <a:ext cx="38125" cy="191800"/>
            </a:xfrm>
            <a:custGeom>
              <a:avLst/>
              <a:gdLst/>
              <a:ahLst/>
              <a:cxnLst/>
              <a:rect l="l" t="t" r="r" b="b"/>
              <a:pathLst>
                <a:path w="1525" h="7672" extrusionOk="0">
                  <a:moveTo>
                    <a:pt x="896" y="0"/>
                  </a:moveTo>
                  <a:cubicBezTo>
                    <a:pt x="568" y="0"/>
                    <a:pt x="328" y="378"/>
                    <a:pt x="328" y="378"/>
                  </a:cubicBezTo>
                  <a:cubicBezTo>
                    <a:pt x="66" y="788"/>
                    <a:pt x="0" y="1296"/>
                    <a:pt x="33" y="1853"/>
                  </a:cubicBezTo>
                  <a:cubicBezTo>
                    <a:pt x="115" y="2837"/>
                    <a:pt x="476" y="3984"/>
                    <a:pt x="557" y="5181"/>
                  </a:cubicBezTo>
                  <a:cubicBezTo>
                    <a:pt x="705" y="7065"/>
                    <a:pt x="49" y="7672"/>
                    <a:pt x="49" y="7672"/>
                  </a:cubicBezTo>
                  <a:cubicBezTo>
                    <a:pt x="754" y="7131"/>
                    <a:pt x="918" y="5361"/>
                    <a:pt x="787" y="4000"/>
                  </a:cubicBezTo>
                  <a:cubicBezTo>
                    <a:pt x="705" y="3296"/>
                    <a:pt x="689" y="2574"/>
                    <a:pt x="721" y="1853"/>
                  </a:cubicBezTo>
                  <a:cubicBezTo>
                    <a:pt x="754" y="1492"/>
                    <a:pt x="820" y="1214"/>
                    <a:pt x="934" y="1099"/>
                  </a:cubicBezTo>
                  <a:cubicBezTo>
                    <a:pt x="1180" y="837"/>
                    <a:pt x="1525" y="280"/>
                    <a:pt x="1098" y="50"/>
                  </a:cubicBezTo>
                  <a:cubicBezTo>
                    <a:pt x="1028" y="15"/>
                    <a:pt x="960" y="0"/>
                    <a:pt x="8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"/>
            <p:cNvSpPr/>
            <p:nvPr/>
          </p:nvSpPr>
          <p:spPr>
            <a:xfrm>
              <a:off x="2480025" y="2895075"/>
              <a:ext cx="212300" cy="254600"/>
            </a:xfrm>
            <a:custGeom>
              <a:avLst/>
              <a:gdLst/>
              <a:ahLst/>
              <a:cxnLst/>
              <a:rect l="l" t="t" r="r" b="b"/>
              <a:pathLst>
                <a:path w="8492" h="10184" extrusionOk="0">
                  <a:moveTo>
                    <a:pt x="6267" y="0"/>
                  </a:moveTo>
                  <a:cubicBezTo>
                    <a:pt x="6065" y="0"/>
                    <a:pt x="5859" y="23"/>
                    <a:pt x="5656" y="71"/>
                  </a:cubicBezTo>
                  <a:cubicBezTo>
                    <a:pt x="4476" y="316"/>
                    <a:pt x="3705" y="1579"/>
                    <a:pt x="3492" y="2841"/>
                  </a:cubicBezTo>
                  <a:cubicBezTo>
                    <a:pt x="3492" y="2841"/>
                    <a:pt x="3492" y="2857"/>
                    <a:pt x="3492" y="2857"/>
                  </a:cubicBezTo>
                  <a:cubicBezTo>
                    <a:pt x="3246" y="4152"/>
                    <a:pt x="3492" y="5381"/>
                    <a:pt x="3443" y="6480"/>
                  </a:cubicBezTo>
                  <a:cubicBezTo>
                    <a:pt x="3509" y="7463"/>
                    <a:pt x="3132" y="8430"/>
                    <a:pt x="2443" y="9135"/>
                  </a:cubicBezTo>
                  <a:cubicBezTo>
                    <a:pt x="1771" y="9741"/>
                    <a:pt x="902" y="10118"/>
                    <a:pt x="1" y="10184"/>
                  </a:cubicBezTo>
                  <a:cubicBezTo>
                    <a:pt x="919" y="10151"/>
                    <a:pt x="1804" y="9807"/>
                    <a:pt x="2492" y="9200"/>
                  </a:cubicBezTo>
                  <a:cubicBezTo>
                    <a:pt x="3230" y="8496"/>
                    <a:pt x="3640" y="7496"/>
                    <a:pt x="3591" y="6480"/>
                  </a:cubicBezTo>
                  <a:cubicBezTo>
                    <a:pt x="3656" y="5365"/>
                    <a:pt x="3410" y="4119"/>
                    <a:pt x="3656" y="2873"/>
                  </a:cubicBezTo>
                  <a:cubicBezTo>
                    <a:pt x="3656" y="2873"/>
                    <a:pt x="3656" y="2857"/>
                    <a:pt x="3656" y="2857"/>
                  </a:cubicBezTo>
                  <a:cubicBezTo>
                    <a:pt x="3886" y="1628"/>
                    <a:pt x="4591" y="464"/>
                    <a:pt x="5705" y="218"/>
                  </a:cubicBezTo>
                  <a:cubicBezTo>
                    <a:pt x="5836" y="169"/>
                    <a:pt x="5967" y="153"/>
                    <a:pt x="6099" y="153"/>
                  </a:cubicBezTo>
                  <a:cubicBezTo>
                    <a:pt x="6143" y="149"/>
                    <a:pt x="6188" y="148"/>
                    <a:pt x="6233" y="148"/>
                  </a:cubicBezTo>
                  <a:cubicBezTo>
                    <a:pt x="6630" y="148"/>
                    <a:pt x="7020" y="277"/>
                    <a:pt x="7344" y="513"/>
                  </a:cubicBezTo>
                  <a:cubicBezTo>
                    <a:pt x="8049" y="1087"/>
                    <a:pt x="7967" y="2316"/>
                    <a:pt x="7541" y="2710"/>
                  </a:cubicBezTo>
                  <a:cubicBezTo>
                    <a:pt x="7475" y="2759"/>
                    <a:pt x="7393" y="2824"/>
                    <a:pt x="7311" y="2857"/>
                  </a:cubicBezTo>
                  <a:cubicBezTo>
                    <a:pt x="7197" y="2923"/>
                    <a:pt x="7066" y="2955"/>
                    <a:pt x="6934" y="2955"/>
                  </a:cubicBezTo>
                  <a:cubicBezTo>
                    <a:pt x="6803" y="2955"/>
                    <a:pt x="6672" y="2923"/>
                    <a:pt x="6557" y="2857"/>
                  </a:cubicBezTo>
                  <a:cubicBezTo>
                    <a:pt x="6476" y="2808"/>
                    <a:pt x="6410" y="2742"/>
                    <a:pt x="6377" y="2660"/>
                  </a:cubicBezTo>
                  <a:lnTo>
                    <a:pt x="6377" y="2660"/>
                  </a:lnTo>
                  <a:cubicBezTo>
                    <a:pt x="6377" y="2660"/>
                    <a:pt x="6402" y="2663"/>
                    <a:pt x="6440" y="2663"/>
                  </a:cubicBezTo>
                  <a:cubicBezTo>
                    <a:pt x="6570" y="2663"/>
                    <a:pt x="6859" y="2634"/>
                    <a:pt x="6934" y="2382"/>
                  </a:cubicBezTo>
                  <a:cubicBezTo>
                    <a:pt x="7066" y="2070"/>
                    <a:pt x="6869" y="1726"/>
                    <a:pt x="6541" y="1661"/>
                  </a:cubicBezTo>
                  <a:cubicBezTo>
                    <a:pt x="6492" y="1647"/>
                    <a:pt x="6440" y="1640"/>
                    <a:pt x="6387" y="1640"/>
                  </a:cubicBezTo>
                  <a:cubicBezTo>
                    <a:pt x="6066" y="1640"/>
                    <a:pt x="5710" y="1896"/>
                    <a:pt x="5836" y="2431"/>
                  </a:cubicBezTo>
                  <a:cubicBezTo>
                    <a:pt x="5885" y="2611"/>
                    <a:pt x="6000" y="2759"/>
                    <a:pt x="6164" y="2857"/>
                  </a:cubicBezTo>
                  <a:cubicBezTo>
                    <a:pt x="6411" y="3019"/>
                    <a:pt x="6694" y="3101"/>
                    <a:pt x="6976" y="3101"/>
                  </a:cubicBezTo>
                  <a:cubicBezTo>
                    <a:pt x="7235" y="3101"/>
                    <a:pt x="7493" y="3031"/>
                    <a:pt x="7721" y="2890"/>
                  </a:cubicBezTo>
                  <a:cubicBezTo>
                    <a:pt x="7738" y="2873"/>
                    <a:pt x="7754" y="2873"/>
                    <a:pt x="7787" y="2857"/>
                  </a:cubicBezTo>
                  <a:cubicBezTo>
                    <a:pt x="8295" y="2464"/>
                    <a:pt x="8492" y="1775"/>
                    <a:pt x="8246" y="1169"/>
                  </a:cubicBezTo>
                  <a:cubicBezTo>
                    <a:pt x="8018" y="458"/>
                    <a:pt x="7176" y="0"/>
                    <a:pt x="62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"/>
            <p:cNvSpPr/>
            <p:nvPr/>
          </p:nvSpPr>
          <p:spPr>
            <a:xfrm>
              <a:off x="2585750" y="2930650"/>
              <a:ext cx="57825" cy="52825"/>
            </a:xfrm>
            <a:custGeom>
              <a:avLst/>
              <a:gdLst/>
              <a:ahLst/>
              <a:cxnLst/>
              <a:rect l="l" t="t" r="r" b="b"/>
              <a:pathLst>
                <a:path w="2313" h="2113" extrusionOk="0">
                  <a:moveTo>
                    <a:pt x="510" y="0"/>
                  </a:moveTo>
                  <a:cubicBezTo>
                    <a:pt x="442" y="0"/>
                    <a:pt x="371" y="8"/>
                    <a:pt x="296" y="24"/>
                  </a:cubicBezTo>
                  <a:cubicBezTo>
                    <a:pt x="427" y="106"/>
                    <a:pt x="443" y="270"/>
                    <a:pt x="362" y="385"/>
                  </a:cubicBezTo>
                  <a:cubicBezTo>
                    <a:pt x="247" y="565"/>
                    <a:pt x="1" y="992"/>
                    <a:pt x="116" y="1434"/>
                  </a:cubicBezTo>
                  <a:cubicBezTo>
                    <a:pt x="165" y="1598"/>
                    <a:pt x="247" y="1746"/>
                    <a:pt x="378" y="1860"/>
                  </a:cubicBezTo>
                  <a:cubicBezTo>
                    <a:pt x="560" y="2048"/>
                    <a:pt x="818" y="2113"/>
                    <a:pt x="1087" y="2113"/>
                  </a:cubicBezTo>
                  <a:cubicBezTo>
                    <a:pt x="1618" y="2113"/>
                    <a:pt x="2192" y="1860"/>
                    <a:pt x="2312" y="1795"/>
                  </a:cubicBezTo>
                  <a:lnTo>
                    <a:pt x="2312" y="1795"/>
                  </a:lnTo>
                  <a:cubicBezTo>
                    <a:pt x="2312" y="1795"/>
                    <a:pt x="2281" y="1798"/>
                    <a:pt x="2231" y="1798"/>
                  </a:cubicBezTo>
                  <a:cubicBezTo>
                    <a:pt x="2066" y="1798"/>
                    <a:pt x="1693" y="1760"/>
                    <a:pt x="1493" y="1434"/>
                  </a:cubicBezTo>
                  <a:cubicBezTo>
                    <a:pt x="1443" y="1336"/>
                    <a:pt x="1394" y="1221"/>
                    <a:pt x="1378" y="1090"/>
                  </a:cubicBezTo>
                  <a:cubicBezTo>
                    <a:pt x="1292" y="400"/>
                    <a:pt x="991" y="0"/>
                    <a:pt x="5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"/>
            <p:cNvSpPr/>
            <p:nvPr/>
          </p:nvSpPr>
          <p:spPr>
            <a:xfrm>
              <a:off x="2671000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10" y="136"/>
                    <a:pt x="754" y="415"/>
                    <a:pt x="918" y="792"/>
                  </a:cubicBezTo>
                  <a:cubicBezTo>
                    <a:pt x="1124" y="1306"/>
                    <a:pt x="1492" y="1952"/>
                    <a:pt x="2251" y="1952"/>
                  </a:cubicBezTo>
                  <a:cubicBezTo>
                    <a:pt x="2459" y="1952"/>
                    <a:pt x="2696" y="1904"/>
                    <a:pt x="2967" y="1791"/>
                  </a:cubicBezTo>
                  <a:cubicBezTo>
                    <a:pt x="2787" y="1726"/>
                    <a:pt x="2672" y="1562"/>
                    <a:pt x="2672" y="1365"/>
                  </a:cubicBezTo>
                  <a:cubicBezTo>
                    <a:pt x="2672" y="1082"/>
                    <a:pt x="2635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"/>
            <p:cNvSpPr/>
            <p:nvPr/>
          </p:nvSpPr>
          <p:spPr>
            <a:xfrm>
              <a:off x="2737375" y="2895225"/>
              <a:ext cx="36500" cy="28275"/>
            </a:xfrm>
            <a:custGeom>
              <a:avLst/>
              <a:gdLst/>
              <a:ahLst/>
              <a:cxnLst/>
              <a:rect l="l" t="t" r="r" b="b"/>
              <a:pathLst>
                <a:path w="1460" h="1131" extrusionOk="0">
                  <a:moveTo>
                    <a:pt x="968" y="1"/>
                  </a:moveTo>
                  <a:cubicBezTo>
                    <a:pt x="791" y="1"/>
                    <a:pt x="636" y="133"/>
                    <a:pt x="624" y="327"/>
                  </a:cubicBezTo>
                  <a:cubicBezTo>
                    <a:pt x="624" y="486"/>
                    <a:pt x="749" y="590"/>
                    <a:pt x="886" y="590"/>
                  </a:cubicBezTo>
                  <a:cubicBezTo>
                    <a:pt x="947" y="590"/>
                    <a:pt x="1011" y="569"/>
                    <a:pt x="1066" y="524"/>
                  </a:cubicBezTo>
                  <a:cubicBezTo>
                    <a:pt x="1066" y="524"/>
                    <a:pt x="1181" y="360"/>
                    <a:pt x="1066" y="294"/>
                  </a:cubicBezTo>
                  <a:cubicBezTo>
                    <a:pt x="1037" y="278"/>
                    <a:pt x="1011" y="270"/>
                    <a:pt x="988" y="270"/>
                  </a:cubicBezTo>
                  <a:cubicBezTo>
                    <a:pt x="918" y="270"/>
                    <a:pt x="878" y="335"/>
                    <a:pt x="902" y="409"/>
                  </a:cubicBezTo>
                  <a:cubicBezTo>
                    <a:pt x="907" y="440"/>
                    <a:pt x="889" y="455"/>
                    <a:pt x="863" y="455"/>
                  </a:cubicBezTo>
                  <a:cubicBezTo>
                    <a:pt x="807" y="455"/>
                    <a:pt x="716" y="389"/>
                    <a:pt x="738" y="278"/>
                  </a:cubicBezTo>
                  <a:cubicBezTo>
                    <a:pt x="750" y="150"/>
                    <a:pt x="860" y="72"/>
                    <a:pt x="976" y="72"/>
                  </a:cubicBezTo>
                  <a:cubicBezTo>
                    <a:pt x="1024" y="72"/>
                    <a:pt x="1072" y="85"/>
                    <a:pt x="1115" y="114"/>
                  </a:cubicBezTo>
                  <a:cubicBezTo>
                    <a:pt x="1394" y="261"/>
                    <a:pt x="1312" y="851"/>
                    <a:pt x="738" y="901"/>
                  </a:cubicBezTo>
                  <a:cubicBezTo>
                    <a:pt x="724" y="902"/>
                    <a:pt x="709" y="902"/>
                    <a:pt x="695" y="902"/>
                  </a:cubicBezTo>
                  <a:cubicBezTo>
                    <a:pt x="321" y="902"/>
                    <a:pt x="17" y="507"/>
                    <a:pt x="17" y="507"/>
                  </a:cubicBezTo>
                  <a:lnTo>
                    <a:pt x="17" y="507"/>
                  </a:lnTo>
                  <a:cubicBezTo>
                    <a:pt x="1" y="704"/>
                    <a:pt x="83" y="884"/>
                    <a:pt x="230" y="1015"/>
                  </a:cubicBezTo>
                  <a:cubicBezTo>
                    <a:pt x="338" y="1094"/>
                    <a:pt x="469" y="1131"/>
                    <a:pt x="602" y="1131"/>
                  </a:cubicBezTo>
                  <a:cubicBezTo>
                    <a:pt x="692" y="1131"/>
                    <a:pt x="784" y="1114"/>
                    <a:pt x="869" y="1081"/>
                  </a:cubicBezTo>
                  <a:cubicBezTo>
                    <a:pt x="1083" y="1032"/>
                    <a:pt x="1263" y="868"/>
                    <a:pt x="1345" y="671"/>
                  </a:cubicBezTo>
                  <a:cubicBezTo>
                    <a:pt x="1460" y="425"/>
                    <a:pt x="1345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"/>
            <p:cNvSpPr/>
            <p:nvPr/>
          </p:nvSpPr>
          <p:spPr>
            <a:xfrm>
              <a:off x="2233350" y="2917900"/>
              <a:ext cx="68450" cy="268675"/>
            </a:xfrm>
            <a:custGeom>
              <a:avLst/>
              <a:gdLst/>
              <a:ahLst/>
              <a:cxnLst/>
              <a:rect l="l" t="t" r="r" b="b"/>
              <a:pathLst>
                <a:path w="2738" h="10747" extrusionOk="0">
                  <a:moveTo>
                    <a:pt x="1450" y="1"/>
                  </a:moveTo>
                  <a:cubicBezTo>
                    <a:pt x="1116" y="1"/>
                    <a:pt x="772" y="126"/>
                    <a:pt x="509" y="420"/>
                  </a:cubicBezTo>
                  <a:cubicBezTo>
                    <a:pt x="164" y="862"/>
                    <a:pt x="0" y="1403"/>
                    <a:pt x="33" y="1960"/>
                  </a:cubicBezTo>
                  <a:cubicBezTo>
                    <a:pt x="50" y="2485"/>
                    <a:pt x="148" y="3010"/>
                    <a:pt x="345" y="3501"/>
                  </a:cubicBezTo>
                  <a:cubicBezTo>
                    <a:pt x="1181" y="5550"/>
                    <a:pt x="2082" y="7517"/>
                    <a:pt x="1508" y="8943"/>
                  </a:cubicBezTo>
                  <a:cubicBezTo>
                    <a:pt x="1263" y="9697"/>
                    <a:pt x="754" y="10320"/>
                    <a:pt x="82" y="10746"/>
                  </a:cubicBezTo>
                  <a:cubicBezTo>
                    <a:pt x="787" y="10353"/>
                    <a:pt x="1328" y="9730"/>
                    <a:pt x="1607" y="8976"/>
                  </a:cubicBezTo>
                  <a:cubicBezTo>
                    <a:pt x="2213" y="7501"/>
                    <a:pt x="1344" y="5452"/>
                    <a:pt x="509" y="3436"/>
                  </a:cubicBezTo>
                  <a:cubicBezTo>
                    <a:pt x="328" y="2960"/>
                    <a:pt x="230" y="2452"/>
                    <a:pt x="197" y="1944"/>
                  </a:cubicBezTo>
                  <a:cubicBezTo>
                    <a:pt x="164" y="1436"/>
                    <a:pt x="312" y="911"/>
                    <a:pt x="607" y="502"/>
                  </a:cubicBezTo>
                  <a:cubicBezTo>
                    <a:pt x="848" y="229"/>
                    <a:pt x="1169" y="111"/>
                    <a:pt x="1482" y="111"/>
                  </a:cubicBezTo>
                  <a:cubicBezTo>
                    <a:pt x="1998" y="111"/>
                    <a:pt x="2492" y="432"/>
                    <a:pt x="2574" y="911"/>
                  </a:cubicBezTo>
                  <a:cubicBezTo>
                    <a:pt x="2682" y="1436"/>
                    <a:pt x="2267" y="1917"/>
                    <a:pt x="1753" y="1917"/>
                  </a:cubicBezTo>
                  <a:cubicBezTo>
                    <a:pt x="1721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3" y="1911"/>
                    <a:pt x="1607" y="1895"/>
                    <a:pt x="1590" y="1895"/>
                  </a:cubicBezTo>
                  <a:cubicBezTo>
                    <a:pt x="1508" y="1862"/>
                    <a:pt x="1443" y="1813"/>
                    <a:pt x="1410" y="1747"/>
                  </a:cubicBezTo>
                  <a:cubicBezTo>
                    <a:pt x="1410" y="1747"/>
                    <a:pt x="1377" y="1698"/>
                    <a:pt x="1410" y="1649"/>
                  </a:cubicBezTo>
                  <a:cubicBezTo>
                    <a:pt x="1443" y="1616"/>
                    <a:pt x="1803" y="1633"/>
                    <a:pt x="1820" y="1321"/>
                  </a:cubicBezTo>
                  <a:cubicBezTo>
                    <a:pt x="1830" y="1070"/>
                    <a:pt x="1626" y="905"/>
                    <a:pt x="1418" y="905"/>
                  </a:cubicBezTo>
                  <a:cubicBezTo>
                    <a:pt x="1300" y="905"/>
                    <a:pt x="1181" y="957"/>
                    <a:pt x="1099" y="1075"/>
                  </a:cubicBezTo>
                  <a:cubicBezTo>
                    <a:pt x="902" y="1338"/>
                    <a:pt x="1164" y="1928"/>
                    <a:pt x="1689" y="1960"/>
                  </a:cubicBezTo>
                  <a:lnTo>
                    <a:pt x="1853" y="1960"/>
                  </a:lnTo>
                  <a:cubicBezTo>
                    <a:pt x="2377" y="1911"/>
                    <a:pt x="2738" y="1420"/>
                    <a:pt x="2656" y="895"/>
                  </a:cubicBezTo>
                  <a:cubicBezTo>
                    <a:pt x="2583" y="375"/>
                    <a:pt x="2029" y="1"/>
                    <a:pt x="14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"/>
            <p:cNvSpPr/>
            <p:nvPr/>
          </p:nvSpPr>
          <p:spPr>
            <a:xfrm>
              <a:off x="2235400" y="318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"/>
            <p:cNvSpPr/>
            <p:nvPr/>
          </p:nvSpPr>
          <p:spPr>
            <a:xfrm>
              <a:off x="2235400" y="318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"/>
            <p:cNvSpPr/>
            <p:nvPr/>
          </p:nvSpPr>
          <p:spPr>
            <a:xfrm>
              <a:off x="2253825" y="2671550"/>
              <a:ext cx="60900" cy="136800"/>
            </a:xfrm>
            <a:custGeom>
              <a:avLst/>
              <a:gdLst/>
              <a:ahLst/>
              <a:cxnLst/>
              <a:rect l="l" t="t" r="r" b="b"/>
              <a:pathLst>
                <a:path w="2436" h="5472" extrusionOk="0">
                  <a:moveTo>
                    <a:pt x="1430" y="1"/>
                  </a:moveTo>
                  <a:cubicBezTo>
                    <a:pt x="1399" y="1"/>
                    <a:pt x="1371" y="5"/>
                    <a:pt x="1345" y="13"/>
                  </a:cubicBezTo>
                  <a:cubicBezTo>
                    <a:pt x="1034" y="111"/>
                    <a:pt x="952" y="373"/>
                    <a:pt x="1116" y="734"/>
                  </a:cubicBezTo>
                  <a:cubicBezTo>
                    <a:pt x="1279" y="1111"/>
                    <a:pt x="1788" y="1144"/>
                    <a:pt x="1656" y="2816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2"/>
                    <a:pt x="1820" y="4471"/>
                    <a:pt x="2148" y="2439"/>
                  </a:cubicBezTo>
                  <a:cubicBezTo>
                    <a:pt x="2435" y="565"/>
                    <a:pt x="1789" y="1"/>
                    <a:pt x="14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"/>
            <p:cNvSpPr/>
            <p:nvPr/>
          </p:nvSpPr>
          <p:spPr>
            <a:xfrm>
              <a:off x="2209575" y="26342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8" y="0"/>
                  </a:moveTo>
                  <a:cubicBezTo>
                    <a:pt x="1298" y="0"/>
                    <a:pt x="859" y="91"/>
                    <a:pt x="476" y="389"/>
                  </a:cubicBezTo>
                  <a:cubicBezTo>
                    <a:pt x="165" y="651"/>
                    <a:pt x="1" y="1061"/>
                    <a:pt x="50" y="1471"/>
                  </a:cubicBezTo>
                  <a:cubicBezTo>
                    <a:pt x="107" y="1983"/>
                    <a:pt x="632" y="2421"/>
                    <a:pt x="1242" y="2421"/>
                  </a:cubicBezTo>
                  <a:cubicBezTo>
                    <a:pt x="1335" y="2421"/>
                    <a:pt x="1430" y="2411"/>
                    <a:pt x="1525" y="2389"/>
                  </a:cubicBezTo>
                  <a:cubicBezTo>
                    <a:pt x="1623" y="2373"/>
                    <a:pt x="1722" y="2323"/>
                    <a:pt x="1820" y="2274"/>
                  </a:cubicBezTo>
                  <a:lnTo>
                    <a:pt x="1853" y="2274"/>
                  </a:lnTo>
                  <a:cubicBezTo>
                    <a:pt x="2148" y="2110"/>
                    <a:pt x="2312" y="1782"/>
                    <a:pt x="2246" y="1455"/>
                  </a:cubicBezTo>
                  <a:cubicBezTo>
                    <a:pt x="2209" y="1117"/>
                    <a:pt x="1924" y="894"/>
                    <a:pt x="1609" y="894"/>
                  </a:cubicBezTo>
                  <a:cubicBezTo>
                    <a:pt x="1511" y="894"/>
                    <a:pt x="1409" y="916"/>
                    <a:pt x="1312" y="963"/>
                  </a:cubicBezTo>
                  <a:cubicBezTo>
                    <a:pt x="951" y="1160"/>
                    <a:pt x="1066" y="1700"/>
                    <a:pt x="1476" y="1766"/>
                  </a:cubicBezTo>
                  <a:cubicBezTo>
                    <a:pt x="1507" y="1774"/>
                    <a:pt x="1537" y="1777"/>
                    <a:pt x="1566" y="1777"/>
                  </a:cubicBezTo>
                  <a:cubicBezTo>
                    <a:pt x="1788" y="1777"/>
                    <a:pt x="1964" y="1571"/>
                    <a:pt x="1935" y="1340"/>
                  </a:cubicBezTo>
                  <a:cubicBezTo>
                    <a:pt x="1928" y="1293"/>
                    <a:pt x="1957" y="1254"/>
                    <a:pt x="1995" y="1254"/>
                  </a:cubicBezTo>
                  <a:cubicBezTo>
                    <a:pt x="2049" y="1254"/>
                    <a:pt x="2122" y="1334"/>
                    <a:pt x="2132" y="1586"/>
                  </a:cubicBezTo>
                  <a:cubicBezTo>
                    <a:pt x="2148" y="1717"/>
                    <a:pt x="2132" y="1848"/>
                    <a:pt x="2066" y="1946"/>
                  </a:cubicBezTo>
                  <a:cubicBezTo>
                    <a:pt x="1933" y="2182"/>
                    <a:pt x="1682" y="2312"/>
                    <a:pt x="1430" y="2312"/>
                  </a:cubicBezTo>
                  <a:cubicBezTo>
                    <a:pt x="1401" y="2312"/>
                    <a:pt x="1373" y="2310"/>
                    <a:pt x="1345" y="2307"/>
                  </a:cubicBezTo>
                  <a:cubicBezTo>
                    <a:pt x="1339" y="2307"/>
                    <a:pt x="1334" y="2307"/>
                    <a:pt x="1328" y="2307"/>
                  </a:cubicBezTo>
                  <a:cubicBezTo>
                    <a:pt x="616" y="2307"/>
                    <a:pt x="137" y="1253"/>
                    <a:pt x="787" y="602"/>
                  </a:cubicBezTo>
                  <a:cubicBezTo>
                    <a:pt x="1049" y="319"/>
                    <a:pt x="1429" y="197"/>
                    <a:pt x="1839" y="197"/>
                  </a:cubicBezTo>
                  <a:cubicBezTo>
                    <a:pt x="2354" y="197"/>
                    <a:pt x="2915" y="390"/>
                    <a:pt x="3345" y="701"/>
                  </a:cubicBezTo>
                  <a:cubicBezTo>
                    <a:pt x="5066" y="1979"/>
                    <a:pt x="4820" y="4257"/>
                    <a:pt x="4328" y="5405"/>
                  </a:cubicBezTo>
                  <a:cubicBezTo>
                    <a:pt x="4049" y="6093"/>
                    <a:pt x="3590" y="6683"/>
                    <a:pt x="3000" y="7110"/>
                  </a:cubicBezTo>
                  <a:cubicBezTo>
                    <a:pt x="3623" y="6700"/>
                    <a:pt x="4099" y="6126"/>
                    <a:pt x="4410" y="5438"/>
                  </a:cubicBezTo>
                  <a:cubicBezTo>
                    <a:pt x="4951" y="4290"/>
                    <a:pt x="5279" y="1930"/>
                    <a:pt x="3459" y="553"/>
                  </a:cubicBezTo>
                  <a:cubicBezTo>
                    <a:pt x="3115" y="291"/>
                    <a:pt x="2705" y="127"/>
                    <a:pt x="2263" y="61"/>
                  </a:cubicBezTo>
                  <a:cubicBezTo>
                    <a:pt x="2096" y="27"/>
                    <a:pt x="1899" y="0"/>
                    <a:pt x="16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"/>
            <p:cNvSpPr/>
            <p:nvPr/>
          </p:nvSpPr>
          <p:spPr>
            <a:xfrm>
              <a:off x="2239500" y="2496475"/>
              <a:ext cx="130325" cy="204900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0" y="2869"/>
                    <a:pt x="1295" y="4377"/>
                    <a:pt x="2541" y="5606"/>
                  </a:cubicBezTo>
                  <a:cubicBezTo>
                    <a:pt x="3803" y="6835"/>
                    <a:pt x="3754" y="8196"/>
                    <a:pt x="3754" y="8196"/>
                  </a:cubicBezTo>
                  <a:cubicBezTo>
                    <a:pt x="4672" y="7278"/>
                    <a:pt x="3606" y="5590"/>
                    <a:pt x="4475" y="4229"/>
                  </a:cubicBezTo>
                  <a:cubicBezTo>
                    <a:pt x="5213" y="3082"/>
                    <a:pt x="4262" y="2557"/>
                    <a:pt x="4262" y="2557"/>
                  </a:cubicBezTo>
                  <a:cubicBezTo>
                    <a:pt x="3852" y="3147"/>
                    <a:pt x="3377" y="3000"/>
                    <a:pt x="3016" y="3738"/>
                  </a:cubicBezTo>
                  <a:cubicBezTo>
                    <a:pt x="2639" y="4475"/>
                    <a:pt x="3262" y="5803"/>
                    <a:pt x="3262" y="5803"/>
                  </a:cubicBezTo>
                  <a:cubicBezTo>
                    <a:pt x="2066" y="4934"/>
                    <a:pt x="2311" y="4147"/>
                    <a:pt x="2656" y="3754"/>
                  </a:cubicBezTo>
                  <a:cubicBezTo>
                    <a:pt x="3000" y="3361"/>
                    <a:pt x="2525" y="3000"/>
                    <a:pt x="2541" y="2787"/>
                  </a:cubicBezTo>
                  <a:cubicBezTo>
                    <a:pt x="2541" y="2639"/>
                    <a:pt x="2590" y="2492"/>
                    <a:pt x="2639" y="2361"/>
                  </a:cubicBezTo>
                  <a:cubicBezTo>
                    <a:pt x="2639" y="2361"/>
                    <a:pt x="2567" y="2313"/>
                    <a:pt x="2431" y="2313"/>
                  </a:cubicBezTo>
                  <a:cubicBezTo>
                    <a:pt x="2316" y="2313"/>
                    <a:pt x="2154" y="2347"/>
                    <a:pt x="1951" y="2475"/>
                  </a:cubicBezTo>
                  <a:cubicBezTo>
                    <a:pt x="1230" y="2967"/>
                    <a:pt x="1525" y="4065"/>
                    <a:pt x="1525" y="4065"/>
                  </a:cubicBezTo>
                  <a:cubicBezTo>
                    <a:pt x="1000" y="3328"/>
                    <a:pt x="1180" y="2574"/>
                    <a:pt x="1771" y="2049"/>
                  </a:cubicBezTo>
                  <a:cubicBezTo>
                    <a:pt x="2361" y="1525"/>
                    <a:pt x="1803" y="1049"/>
                    <a:pt x="1410" y="836"/>
                  </a:cubicBezTo>
                  <a:cubicBezTo>
                    <a:pt x="1017" y="623"/>
                    <a:pt x="1098" y="0"/>
                    <a:pt x="10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"/>
            <p:cNvSpPr/>
            <p:nvPr/>
          </p:nvSpPr>
          <p:spPr>
            <a:xfrm>
              <a:off x="2179675" y="2471075"/>
              <a:ext cx="75425" cy="112700"/>
            </a:xfrm>
            <a:custGeom>
              <a:avLst/>
              <a:gdLst/>
              <a:ahLst/>
              <a:cxnLst/>
              <a:rect l="l" t="t" r="r" b="b"/>
              <a:pathLst>
                <a:path w="3017" h="4508" extrusionOk="0">
                  <a:moveTo>
                    <a:pt x="443" y="0"/>
                  </a:moveTo>
                  <a:cubicBezTo>
                    <a:pt x="443" y="0"/>
                    <a:pt x="0" y="2016"/>
                    <a:pt x="3016" y="4508"/>
                  </a:cubicBezTo>
                  <a:cubicBezTo>
                    <a:pt x="3016" y="4508"/>
                    <a:pt x="2459" y="3836"/>
                    <a:pt x="2721" y="3082"/>
                  </a:cubicBezTo>
                  <a:cubicBezTo>
                    <a:pt x="2983" y="2328"/>
                    <a:pt x="2672" y="2065"/>
                    <a:pt x="2426" y="1803"/>
                  </a:cubicBezTo>
                  <a:cubicBezTo>
                    <a:pt x="2295" y="1639"/>
                    <a:pt x="2279" y="1410"/>
                    <a:pt x="2410" y="1246"/>
                  </a:cubicBezTo>
                  <a:cubicBezTo>
                    <a:pt x="2410" y="1246"/>
                    <a:pt x="2371" y="1238"/>
                    <a:pt x="2316" y="1238"/>
                  </a:cubicBezTo>
                  <a:cubicBezTo>
                    <a:pt x="2154" y="1238"/>
                    <a:pt x="1845" y="1302"/>
                    <a:pt x="1918" y="1803"/>
                  </a:cubicBezTo>
                  <a:cubicBezTo>
                    <a:pt x="2016" y="2492"/>
                    <a:pt x="2065" y="2606"/>
                    <a:pt x="1852" y="2623"/>
                  </a:cubicBezTo>
                  <a:cubicBezTo>
                    <a:pt x="1842" y="2624"/>
                    <a:pt x="1833" y="2625"/>
                    <a:pt x="1824" y="2625"/>
                  </a:cubicBezTo>
                  <a:cubicBezTo>
                    <a:pt x="1628" y="2625"/>
                    <a:pt x="1691" y="2286"/>
                    <a:pt x="1754" y="2098"/>
                  </a:cubicBezTo>
                  <a:cubicBezTo>
                    <a:pt x="1803" y="1918"/>
                    <a:pt x="2049" y="1098"/>
                    <a:pt x="1393" y="820"/>
                  </a:cubicBezTo>
                  <a:cubicBezTo>
                    <a:pt x="754" y="541"/>
                    <a:pt x="492" y="279"/>
                    <a:pt x="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"/>
            <p:cNvSpPr/>
            <p:nvPr/>
          </p:nvSpPr>
          <p:spPr>
            <a:xfrm>
              <a:off x="2315725" y="2685800"/>
              <a:ext cx="89750" cy="106550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721" y="0"/>
                  </a:moveTo>
                  <a:lnTo>
                    <a:pt x="1721" y="0"/>
                  </a:lnTo>
                  <a:cubicBezTo>
                    <a:pt x="787" y="508"/>
                    <a:pt x="1065" y="1180"/>
                    <a:pt x="967" y="2475"/>
                  </a:cubicBezTo>
                  <a:cubicBezTo>
                    <a:pt x="852" y="3770"/>
                    <a:pt x="0" y="4262"/>
                    <a:pt x="0" y="4262"/>
                  </a:cubicBezTo>
                  <a:cubicBezTo>
                    <a:pt x="3590" y="2426"/>
                    <a:pt x="2295" y="770"/>
                    <a:pt x="1951" y="525"/>
                  </a:cubicBezTo>
                  <a:cubicBezTo>
                    <a:pt x="1606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"/>
            <p:cNvSpPr/>
            <p:nvPr/>
          </p:nvSpPr>
          <p:spPr>
            <a:xfrm>
              <a:off x="2317750" y="2751200"/>
              <a:ext cx="197150" cy="145025"/>
            </a:xfrm>
            <a:custGeom>
              <a:avLst/>
              <a:gdLst/>
              <a:ahLst/>
              <a:cxnLst/>
              <a:rect l="l" t="t" r="r" b="b"/>
              <a:pathLst>
                <a:path w="7886" h="5801" extrusionOk="0">
                  <a:moveTo>
                    <a:pt x="3227" y="0"/>
                  </a:moveTo>
                  <a:cubicBezTo>
                    <a:pt x="2841" y="0"/>
                    <a:pt x="2425" y="334"/>
                    <a:pt x="2017" y="957"/>
                  </a:cubicBezTo>
                  <a:cubicBezTo>
                    <a:pt x="1476" y="1810"/>
                    <a:pt x="1" y="1924"/>
                    <a:pt x="1" y="1924"/>
                  </a:cubicBezTo>
                  <a:cubicBezTo>
                    <a:pt x="2394" y="1990"/>
                    <a:pt x="3033" y="2613"/>
                    <a:pt x="3673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0"/>
                    <a:pt x="6673" y="5800"/>
                  </a:cubicBezTo>
                  <a:cubicBezTo>
                    <a:pt x="7635" y="5800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7" y="5213"/>
                    <a:pt x="7716" y="5242"/>
                    <a:pt x="7643" y="5242"/>
                  </a:cubicBezTo>
                  <a:cubicBezTo>
                    <a:pt x="7394" y="5242"/>
                    <a:pt x="7250" y="4887"/>
                    <a:pt x="7262" y="4137"/>
                  </a:cubicBezTo>
                  <a:cubicBezTo>
                    <a:pt x="7295" y="3170"/>
                    <a:pt x="6410" y="2892"/>
                    <a:pt x="5295" y="2711"/>
                  </a:cubicBezTo>
                  <a:cubicBezTo>
                    <a:pt x="4181" y="2531"/>
                    <a:pt x="3246" y="2465"/>
                    <a:pt x="3132" y="2105"/>
                  </a:cubicBezTo>
                  <a:cubicBezTo>
                    <a:pt x="3033" y="1728"/>
                    <a:pt x="3509" y="1597"/>
                    <a:pt x="4197" y="1384"/>
                  </a:cubicBezTo>
                  <a:cubicBezTo>
                    <a:pt x="4886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22" y="588"/>
                    <a:pt x="4471" y="606"/>
                    <a:pt x="4416" y="606"/>
                  </a:cubicBezTo>
                  <a:cubicBezTo>
                    <a:pt x="4229" y="606"/>
                    <a:pt x="4008" y="392"/>
                    <a:pt x="3640" y="138"/>
                  </a:cubicBezTo>
                  <a:cubicBezTo>
                    <a:pt x="3508" y="45"/>
                    <a:pt x="3370" y="0"/>
                    <a:pt x="32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"/>
            <p:cNvSpPr/>
            <p:nvPr/>
          </p:nvSpPr>
          <p:spPr>
            <a:xfrm>
              <a:off x="2222275" y="2811075"/>
              <a:ext cx="192625" cy="155450"/>
            </a:xfrm>
            <a:custGeom>
              <a:avLst/>
              <a:gdLst/>
              <a:ahLst/>
              <a:cxnLst/>
              <a:rect l="l" t="t" r="r" b="b"/>
              <a:pathLst>
                <a:path w="7705" h="6218" extrusionOk="0">
                  <a:moveTo>
                    <a:pt x="4305" y="1"/>
                  </a:moveTo>
                  <a:cubicBezTo>
                    <a:pt x="2708" y="1"/>
                    <a:pt x="1370" y="1104"/>
                    <a:pt x="689" y="2529"/>
                  </a:cubicBezTo>
                  <a:cubicBezTo>
                    <a:pt x="165" y="3627"/>
                    <a:pt x="1" y="4857"/>
                    <a:pt x="247" y="6053"/>
                  </a:cubicBezTo>
                  <a:lnTo>
                    <a:pt x="247" y="6086"/>
                  </a:lnTo>
                  <a:lnTo>
                    <a:pt x="279" y="6217"/>
                  </a:lnTo>
                  <a:cubicBezTo>
                    <a:pt x="263" y="6070"/>
                    <a:pt x="247" y="5922"/>
                    <a:pt x="247" y="5775"/>
                  </a:cubicBezTo>
                  <a:cubicBezTo>
                    <a:pt x="263" y="4906"/>
                    <a:pt x="427" y="4053"/>
                    <a:pt x="755" y="3234"/>
                  </a:cubicBezTo>
                  <a:cubicBezTo>
                    <a:pt x="1148" y="2234"/>
                    <a:pt x="1886" y="1398"/>
                    <a:pt x="2820" y="874"/>
                  </a:cubicBezTo>
                  <a:cubicBezTo>
                    <a:pt x="3366" y="552"/>
                    <a:pt x="4082" y="303"/>
                    <a:pt x="4790" y="303"/>
                  </a:cubicBezTo>
                  <a:cubicBezTo>
                    <a:pt x="5381" y="303"/>
                    <a:pt x="5966" y="476"/>
                    <a:pt x="6443" y="923"/>
                  </a:cubicBezTo>
                  <a:cubicBezTo>
                    <a:pt x="7492" y="1841"/>
                    <a:pt x="7164" y="3775"/>
                    <a:pt x="5951" y="4070"/>
                  </a:cubicBezTo>
                  <a:cubicBezTo>
                    <a:pt x="5822" y="4104"/>
                    <a:pt x="5688" y="4121"/>
                    <a:pt x="5556" y="4121"/>
                  </a:cubicBezTo>
                  <a:cubicBezTo>
                    <a:pt x="5116" y="4121"/>
                    <a:pt x="4686" y="3938"/>
                    <a:pt x="4459" y="3611"/>
                  </a:cubicBezTo>
                  <a:cubicBezTo>
                    <a:pt x="4164" y="3201"/>
                    <a:pt x="4148" y="2677"/>
                    <a:pt x="4426" y="2250"/>
                  </a:cubicBezTo>
                  <a:cubicBezTo>
                    <a:pt x="4616" y="1971"/>
                    <a:pt x="4920" y="1822"/>
                    <a:pt x="5234" y="1822"/>
                  </a:cubicBezTo>
                  <a:cubicBezTo>
                    <a:pt x="5381" y="1822"/>
                    <a:pt x="5531" y="1855"/>
                    <a:pt x="5672" y="1923"/>
                  </a:cubicBezTo>
                  <a:cubicBezTo>
                    <a:pt x="5853" y="2005"/>
                    <a:pt x="5967" y="2185"/>
                    <a:pt x="5967" y="2382"/>
                  </a:cubicBezTo>
                  <a:cubicBezTo>
                    <a:pt x="5967" y="2382"/>
                    <a:pt x="5967" y="2529"/>
                    <a:pt x="5869" y="2529"/>
                  </a:cubicBezTo>
                  <a:cubicBezTo>
                    <a:pt x="5771" y="2513"/>
                    <a:pt x="5803" y="2365"/>
                    <a:pt x="5541" y="2300"/>
                  </a:cubicBezTo>
                  <a:cubicBezTo>
                    <a:pt x="5512" y="2293"/>
                    <a:pt x="5482" y="2290"/>
                    <a:pt x="5454" y="2290"/>
                  </a:cubicBezTo>
                  <a:cubicBezTo>
                    <a:pt x="5197" y="2290"/>
                    <a:pt x="4990" y="2542"/>
                    <a:pt x="5049" y="2808"/>
                  </a:cubicBezTo>
                  <a:cubicBezTo>
                    <a:pt x="5091" y="2974"/>
                    <a:pt x="5329" y="3100"/>
                    <a:pt x="5569" y="3100"/>
                  </a:cubicBezTo>
                  <a:cubicBezTo>
                    <a:pt x="5709" y="3100"/>
                    <a:pt x="5849" y="3058"/>
                    <a:pt x="5951" y="2955"/>
                  </a:cubicBezTo>
                  <a:cubicBezTo>
                    <a:pt x="6016" y="2890"/>
                    <a:pt x="6066" y="2808"/>
                    <a:pt x="6098" y="2709"/>
                  </a:cubicBezTo>
                  <a:cubicBezTo>
                    <a:pt x="6197" y="2398"/>
                    <a:pt x="6066" y="2070"/>
                    <a:pt x="5771" y="1906"/>
                  </a:cubicBezTo>
                  <a:cubicBezTo>
                    <a:pt x="5602" y="1807"/>
                    <a:pt x="5414" y="1760"/>
                    <a:pt x="5229" y="1760"/>
                  </a:cubicBezTo>
                  <a:cubicBezTo>
                    <a:pt x="4892" y="1760"/>
                    <a:pt x="4562" y="1916"/>
                    <a:pt x="4361" y="2201"/>
                  </a:cubicBezTo>
                  <a:cubicBezTo>
                    <a:pt x="4049" y="2644"/>
                    <a:pt x="4049" y="3234"/>
                    <a:pt x="4361" y="3693"/>
                  </a:cubicBezTo>
                  <a:cubicBezTo>
                    <a:pt x="4662" y="4057"/>
                    <a:pt x="5108" y="4258"/>
                    <a:pt x="5573" y="4258"/>
                  </a:cubicBezTo>
                  <a:cubicBezTo>
                    <a:pt x="5715" y="4258"/>
                    <a:pt x="5858" y="4239"/>
                    <a:pt x="6000" y="4201"/>
                  </a:cubicBezTo>
                  <a:cubicBezTo>
                    <a:pt x="7344" y="3890"/>
                    <a:pt x="7705" y="1808"/>
                    <a:pt x="6557" y="808"/>
                  </a:cubicBezTo>
                  <a:cubicBezTo>
                    <a:pt x="6426" y="677"/>
                    <a:pt x="6262" y="546"/>
                    <a:pt x="6082" y="464"/>
                  </a:cubicBezTo>
                  <a:cubicBezTo>
                    <a:pt x="5590" y="169"/>
                    <a:pt x="5033" y="5"/>
                    <a:pt x="4476" y="5"/>
                  </a:cubicBezTo>
                  <a:cubicBezTo>
                    <a:pt x="4418" y="2"/>
                    <a:pt x="4362" y="1"/>
                    <a:pt x="43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"/>
            <p:cNvSpPr/>
            <p:nvPr/>
          </p:nvSpPr>
          <p:spPr>
            <a:xfrm>
              <a:off x="2232125" y="2858875"/>
              <a:ext cx="76000" cy="81425"/>
            </a:xfrm>
            <a:custGeom>
              <a:avLst/>
              <a:gdLst/>
              <a:ahLst/>
              <a:cxnLst/>
              <a:rect l="l" t="t" r="r" b="b"/>
              <a:pathLst>
                <a:path w="3040" h="3257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0" y="3256"/>
                    <a:pt x="0" y="3256"/>
                  </a:cubicBezTo>
                  <a:cubicBezTo>
                    <a:pt x="0" y="3256"/>
                    <a:pt x="689" y="1158"/>
                    <a:pt x="1951" y="961"/>
                  </a:cubicBezTo>
                  <a:cubicBezTo>
                    <a:pt x="3040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"/>
            <p:cNvSpPr/>
            <p:nvPr/>
          </p:nvSpPr>
          <p:spPr>
            <a:xfrm>
              <a:off x="2330050" y="2852575"/>
              <a:ext cx="130350" cy="112825"/>
            </a:xfrm>
            <a:custGeom>
              <a:avLst/>
              <a:gdLst/>
              <a:ahLst/>
              <a:cxnLst/>
              <a:rect l="l" t="t" r="r" b="b"/>
              <a:pathLst>
                <a:path w="5214" h="4513" extrusionOk="0">
                  <a:moveTo>
                    <a:pt x="3050" y="0"/>
                  </a:moveTo>
                  <a:cubicBezTo>
                    <a:pt x="3050" y="0"/>
                    <a:pt x="3361" y="705"/>
                    <a:pt x="3017" y="1771"/>
                  </a:cubicBezTo>
                  <a:cubicBezTo>
                    <a:pt x="2689" y="2852"/>
                    <a:pt x="1837" y="3065"/>
                    <a:pt x="1214" y="3131"/>
                  </a:cubicBezTo>
                  <a:cubicBezTo>
                    <a:pt x="574" y="3197"/>
                    <a:pt x="148" y="3475"/>
                    <a:pt x="1" y="4344"/>
                  </a:cubicBezTo>
                  <a:cubicBezTo>
                    <a:pt x="149" y="4245"/>
                    <a:pt x="321" y="4194"/>
                    <a:pt x="491" y="4194"/>
                  </a:cubicBezTo>
                  <a:cubicBezTo>
                    <a:pt x="604" y="4194"/>
                    <a:pt x="716" y="4216"/>
                    <a:pt x="820" y="4262"/>
                  </a:cubicBezTo>
                  <a:cubicBezTo>
                    <a:pt x="1067" y="4372"/>
                    <a:pt x="1468" y="4512"/>
                    <a:pt x="1867" y="4512"/>
                  </a:cubicBezTo>
                  <a:cubicBezTo>
                    <a:pt x="2183" y="4512"/>
                    <a:pt x="2499" y="4424"/>
                    <a:pt x="2738" y="4164"/>
                  </a:cubicBezTo>
                  <a:cubicBezTo>
                    <a:pt x="3099" y="3754"/>
                    <a:pt x="3246" y="3213"/>
                    <a:pt x="3148" y="2672"/>
                  </a:cubicBezTo>
                  <a:cubicBezTo>
                    <a:pt x="3132" y="2381"/>
                    <a:pt x="3068" y="1852"/>
                    <a:pt x="3348" y="1852"/>
                  </a:cubicBezTo>
                  <a:cubicBezTo>
                    <a:pt x="3352" y="1852"/>
                    <a:pt x="3357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4" y="1852"/>
                    <a:pt x="3588" y="1877"/>
                    <a:pt x="3574" y="2279"/>
                  </a:cubicBezTo>
                  <a:cubicBezTo>
                    <a:pt x="3574" y="2754"/>
                    <a:pt x="3541" y="3049"/>
                    <a:pt x="4164" y="3229"/>
                  </a:cubicBezTo>
                  <a:cubicBezTo>
                    <a:pt x="4508" y="3328"/>
                    <a:pt x="4820" y="3492"/>
                    <a:pt x="5082" y="3721"/>
                  </a:cubicBezTo>
                  <a:cubicBezTo>
                    <a:pt x="4984" y="3508"/>
                    <a:pt x="4951" y="3262"/>
                    <a:pt x="5016" y="3033"/>
                  </a:cubicBezTo>
                  <a:cubicBezTo>
                    <a:pt x="5131" y="2705"/>
                    <a:pt x="5213" y="2098"/>
                    <a:pt x="4656" y="1705"/>
                  </a:cubicBezTo>
                  <a:cubicBezTo>
                    <a:pt x="4099" y="1312"/>
                    <a:pt x="3541" y="1066"/>
                    <a:pt x="3410" y="672"/>
                  </a:cubicBezTo>
                  <a:cubicBezTo>
                    <a:pt x="3328" y="426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"/>
            <p:cNvSpPr/>
            <p:nvPr/>
          </p:nvSpPr>
          <p:spPr>
            <a:xfrm>
              <a:off x="2408325" y="2928375"/>
              <a:ext cx="31575" cy="50025"/>
            </a:xfrm>
            <a:custGeom>
              <a:avLst/>
              <a:gdLst/>
              <a:ahLst/>
              <a:cxnLst/>
              <a:rect l="l" t="t" r="r" b="b"/>
              <a:pathLst>
                <a:path w="1263" h="2001" extrusionOk="0">
                  <a:moveTo>
                    <a:pt x="312" y="1"/>
                  </a:moveTo>
                  <a:cubicBezTo>
                    <a:pt x="328" y="197"/>
                    <a:pt x="312" y="378"/>
                    <a:pt x="263" y="574"/>
                  </a:cubicBezTo>
                  <a:cubicBezTo>
                    <a:pt x="181" y="837"/>
                    <a:pt x="0" y="1246"/>
                    <a:pt x="443" y="1525"/>
                  </a:cubicBezTo>
                  <a:cubicBezTo>
                    <a:pt x="459" y="1541"/>
                    <a:pt x="476" y="1541"/>
                    <a:pt x="492" y="1558"/>
                  </a:cubicBezTo>
                  <a:cubicBezTo>
                    <a:pt x="1000" y="1853"/>
                    <a:pt x="1017" y="2000"/>
                    <a:pt x="1017" y="2000"/>
                  </a:cubicBezTo>
                  <a:cubicBezTo>
                    <a:pt x="1017" y="2000"/>
                    <a:pt x="1050" y="1771"/>
                    <a:pt x="1099" y="1525"/>
                  </a:cubicBezTo>
                  <a:cubicBezTo>
                    <a:pt x="1115" y="1443"/>
                    <a:pt x="1131" y="1378"/>
                    <a:pt x="1148" y="1296"/>
                  </a:cubicBezTo>
                  <a:cubicBezTo>
                    <a:pt x="1263" y="935"/>
                    <a:pt x="1099" y="525"/>
                    <a:pt x="771" y="345"/>
                  </a:cubicBezTo>
                  <a:cubicBezTo>
                    <a:pt x="329" y="99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"/>
            <p:cNvSpPr/>
            <p:nvPr/>
          </p:nvSpPr>
          <p:spPr>
            <a:xfrm>
              <a:off x="2409150" y="2712800"/>
              <a:ext cx="172950" cy="121925"/>
            </a:xfrm>
            <a:custGeom>
              <a:avLst/>
              <a:gdLst/>
              <a:ahLst/>
              <a:cxnLst/>
              <a:rect l="l" t="t" r="r" b="b"/>
              <a:pathLst>
                <a:path w="6918" h="4877" extrusionOk="0">
                  <a:moveTo>
                    <a:pt x="1976" y="1"/>
                  </a:moveTo>
                  <a:cubicBezTo>
                    <a:pt x="1077" y="1"/>
                    <a:pt x="600" y="838"/>
                    <a:pt x="705" y="1379"/>
                  </a:cubicBezTo>
                  <a:cubicBezTo>
                    <a:pt x="834" y="1981"/>
                    <a:pt x="1402" y="2019"/>
                    <a:pt x="1543" y="2019"/>
                  </a:cubicBezTo>
                  <a:cubicBezTo>
                    <a:pt x="1563" y="2019"/>
                    <a:pt x="1574" y="2018"/>
                    <a:pt x="1574" y="2018"/>
                  </a:cubicBezTo>
                  <a:cubicBezTo>
                    <a:pt x="1312" y="1920"/>
                    <a:pt x="1197" y="1608"/>
                    <a:pt x="1328" y="1346"/>
                  </a:cubicBezTo>
                  <a:cubicBezTo>
                    <a:pt x="1365" y="1282"/>
                    <a:pt x="1408" y="1258"/>
                    <a:pt x="1455" y="1258"/>
                  </a:cubicBezTo>
                  <a:cubicBezTo>
                    <a:pt x="1553" y="1258"/>
                    <a:pt x="1671" y="1362"/>
                    <a:pt x="1803" y="1428"/>
                  </a:cubicBezTo>
                  <a:cubicBezTo>
                    <a:pt x="1841" y="1447"/>
                    <a:pt x="1877" y="1455"/>
                    <a:pt x="1911" y="1455"/>
                  </a:cubicBezTo>
                  <a:cubicBezTo>
                    <a:pt x="2054" y="1455"/>
                    <a:pt x="2160" y="1302"/>
                    <a:pt x="2213" y="1116"/>
                  </a:cubicBezTo>
                  <a:cubicBezTo>
                    <a:pt x="2253" y="975"/>
                    <a:pt x="2356" y="834"/>
                    <a:pt x="2543" y="834"/>
                  </a:cubicBezTo>
                  <a:cubicBezTo>
                    <a:pt x="2660" y="834"/>
                    <a:pt x="2811" y="889"/>
                    <a:pt x="3000" y="1035"/>
                  </a:cubicBezTo>
                  <a:cubicBezTo>
                    <a:pt x="3475" y="1412"/>
                    <a:pt x="3180" y="2166"/>
                    <a:pt x="3180" y="2166"/>
                  </a:cubicBezTo>
                  <a:cubicBezTo>
                    <a:pt x="3180" y="2166"/>
                    <a:pt x="3180" y="1543"/>
                    <a:pt x="2754" y="1493"/>
                  </a:cubicBezTo>
                  <a:cubicBezTo>
                    <a:pt x="2707" y="1480"/>
                    <a:pt x="2659" y="1473"/>
                    <a:pt x="2613" y="1473"/>
                  </a:cubicBezTo>
                  <a:cubicBezTo>
                    <a:pt x="2435" y="1473"/>
                    <a:pt x="2275" y="1570"/>
                    <a:pt x="2197" y="1739"/>
                  </a:cubicBezTo>
                  <a:cubicBezTo>
                    <a:pt x="2459" y="1739"/>
                    <a:pt x="2475" y="2116"/>
                    <a:pt x="2328" y="2313"/>
                  </a:cubicBezTo>
                  <a:cubicBezTo>
                    <a:pt x="2180" y="2526"/>
                    <a:pt x="2229" y="2657"/>
                    <a:pt x="2377" y="2756"/>
                  </a:cubicBezTo>
                  <a:cubicBezTo>
                    <a:pt x="2508" y="2838"/>
                    <a:pt x="2721" y="2821"/>
                    <a:pt x="2541" y="3198"/>
                  </a:cubicBezTo>
                  <a:cubicBezTo>
                    <a:pt x="2377" y="3575"/>
                    <a:pt x="1656" y="3575"/>
                    <a:pt x="1656" y="3575"/>
                  </a:cubicBezTo>
                  <a:cubicBezTo>
                    <a:pt x="1803" y="3362"/>
                    <a:pt x="1771" y="3067"/>
                    <a:pt x="1574" y="2903"/>
                  </a:cubicBezTo>
                  <a:cubicBezTo>
                    <a:pt x="1574" y="3083"/>
                    <a:pt x="1459" y="3231"/>
                    <a:pt x="1295" y="3280"/>
                  </a:cubicBezTo>
                  <a:cubicBezTo>
                    <a:pt x="1017" y="3362"/>
                    <a:pt x="1017" y="3280"/>
                    <a:pt x="754" y="3510"/>
                  </a:cubicBezTo>
                  <a:cubicBezTo>
                    <a:pt x="618" y="3620"/>
                    <a:pt x="419" y="3647"/>
                    <a:pt x="260" y="3647"/>
                  </a:cubicBezTo>
                  <a:cubicBezTo>
                    <a:pt x="114" y="3647"/>
                    <a:pt x="0" y="3624"/>
                    <a:pt x="0" y="3624"/>
                  </a:cubicBezTo>
                  <a:lnTo>
                    <a:pt x="0" y="3624"/>
                  </a:lnTo>
                  <a:cubicBezTo>
                    <a:pt x="181" y="3723"/>
                    <a:pt x="377" y="3772"/>
                    <a:pt x="590" y="3788"/>
                  </a:cubicBezTo>
                  <a:cubicBezTo>
                    <a:pt x="1033" y="3821"/>
                    <a:pt x="1459" y="3903"/>
                    <a:pt x="1902" y="4001"/>
                  </a:cubicBezTo>
                  <a:cubicBezTo>
                    <a:pt x="3082" y="4362"/>
                    <a:pt x="3787" y="4854"/>
                    <a:pt x="4688" y="4870"/>
                  </a:cubicBezTo>
                  <a:cubicBezTo>
                    <a:pt x="4746" y="4874"/>
                    <a:pt x="4803" y="4876"/>
                    <a:pt x="4859" y="4876"/>
                  </a:cubicBezTo>
                  <a:cubicBezTo>
                    <a:pt x="5257" y="4876"/>
                    <a:pt x="5639" y="4776"/>
                    <a:pt x="5983" y="4575"/>
                  </a:cubicBezTo>
                  <a:cubicBezTo>
                    <a:pt x="6786" y="4116"/>
                    <a:pt x="6917" y="2952"/>
                    <a:pt x="6458" y="2346"/>
                  </a:cubicBezTo>
                  <a:cubicBezTo>
                    <a:pt x="6236" y="2016"/>
                    <a:pt x="5876" y="1864"/>
                    <a:pt x="5536" y="1864"/>
                  </a:cubicBezTo>
                  <a:cubicBezTo>
                    <a:pt x="5200" y="1864"/>
                    <a:pt x="4884" y="2012"/>
                    <a:pt x="4737" y="2280"/>
                  </a:cubicBezTo>
                  <a:cubicBezTo>
                    <a:pt x="4491" y="2624"/>
                    <a:pt x="4524" y="3083"/>
                    <a:pt x="4836" y="3378"/>
                  </a:cubicBezTo>
                  <a:cubicBezTo>
                    <a:pt x="4868" y="3395"/>
                    <a:pt x="4885" y="3411"/>
                    <a:pt x="4901" y="3428"/>
                  </a:cubicBezTo>
                  <a:lnTo>
                    <a:pt x="4934" y="3444"/>
                  </a:lnTo>
                  <a:cubicBezTo>
                    <a:pt x="5037" y="3504"/>
                    <a:pt x="5166" y="3535"/>
                    <a:pt x="5293" y="3535"/>
                  </a:cubicBezTo>
                  <a:cubicBezTo>
                    <a:pt x="5551" y="3535"/>
                    <a:pt x="5797" y="3407"/>
                    <a:pt x="5786" y="3133"/>
                  </a:cubicBezTo>
                  <a:cubicBezTo>
                    <a:pt x="5793" y="2936"/>
                    <a:pt x="5629" y="2851"/>
                    <a:pt x="5449" y="2851"/>
                  </a:cubicBezTo>
                  <a:cubicBezTo>
                    <a:pt x="5194" y="2851"/>
                    <a:pt x="4907" y="3021"/>
                    <a:pt x="5032" y="3280"/>
                  </a:cubicBezTo>
                  <a:cubicBezTo>
                    <a:pt x="5032" y="3303"/>
                    <a:pt x="5029" y="3326"/>
                    <a:pt x="5004" y="3326"/>
                  </a:cubicBezTo>
                  <a:cubicBezTo>
                    <a:pt x="4975" y="3326"/>
                    <a:pt x="4917" y="3295"/>
                    <a:pt x="4803" y="3198"/>
                  </a:cubicBezTo>
                  <a:cubicBezTo>
                    <a:pt x="4688" y="3100"/>
                    <a:pt x="4639" y="2952"/>
                    <a:pt x="4639" y="2788"/>
                  </a:cubicBezTo>
                  <a:cubicBezTo>
                    <a:pt x="4639" y="2624"/>
                    <a:pt x="4688" y="2444"/>
                    <a:pt x="4803" y="2313"/>
                  </a:cubicBezTo>
                  <a:cubicBezTo>
                    <a:pt x="4937" y="2076"/>
                    <a:pt x="5212" y="1950"/>
                    <a:pt x="5504" y="1950"/>
                  </a:cubicBezTo>
                  <a:cubicBezTo>
                    <a:pt x="5820" y="1950"/>
                    <a:pt x="6156" y="2097"/>
                    <a:pt x="6360" y="2411"/>
                  </a:cubicBezTo>
                  <a:cubicBezTo>
                    <a:pt x="6360" y="2411"/>
                    <a:pt x="6360" y="2428"/>
                    <a:pt x="6376" y="2428"/>
                  </a:cubicBezTo>
                  <a:cubicBezTo>
                    <a:pt x="6590" y="2854"/>
                    <a:pt x="6573" y="3346"/>
                    <a:pt x="6344" y="3755"/>
                  </a:cubicBezTo>
                  <a:cubicBezTo>
                    <a:pt x="6064" y="4247"/>
                    <a:pt x="5428" y="4594"/>
                    <a:pt x="4594" y="4594"/>
                  </a:cubicBezTo>
                  <a:cubicBezTo>
                    <a:pt x="4204" y="4594"/>
                    <a:pt x="3771" y="4518"/>
                    <a:pt x="3311" y="4346"/>
                  </a:cubicBezTo>
                  <a:cubicBezTo>
                    <a:pt x="3279" y="4329"/>
                    <a:pt x="3033" y="4264"/>
                    <a:pt x="2885" y="4182"/>
                  </a:cubicBezTo>
                  <a:cubicBezTo>
                    <a:pt x="2475" y="3969"/>
                    <a:pt x="2033" y="3821"/>
                    <a:pt x="1574" y="3739"/>
                  </a:cubicBezTo>
                  <a:cubicBezTo>
                    <a:pt x="1754" y="3723"/>
                    <a:pt x="1951" y="3690"/>
                    <a:pt x="2148" y="3657"/>
                  </a:cubicBezTo>
                  <a:cubicBezTo>
                    <a:pt x="3901" y="3313"/>
                    <a:pt x="4164" y="838"/>
                    <a:pt x="2705" y="166"/>
                  </a:cubicBezTo>
                  <a:cubicBezTo>
                    <a:pt x="2439" y="50"/>
                    <a:pt x="2195" y="1"/>
                    <a:pt x="19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"/>
            <p:cNvSpPr/>
            <p:nvPr/>
          </p:nvSpPr>
          <p:spPr>
            <a:xfrm>
              <a:off x="2493550" y="27784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20" y="0"/>
                  </a:moveTo>
                  <a:cubicBezTo>
                    <a:pt x="3902" y="804"/>
                    <a:pt x="3558" y="1574"/>
                    <a:pt x="2902" y="2049"/>
                  </a:cubicBezTo>
                  <a:cubicBezTo>
                    <a:pt x="2495" y="2367"/>
                    <a:pt x="1998" y="2468"/>
                    <a:pt x="1531" y="2468"/>
                  </a:cubicBezTo>
                  <a:cubicBezTo>
                    <a:pt x="720" y="2468"/>
                    <a:pt x="1" y="2164"/>
                    <a:pt x="1" y="2164"/>
                  </a:cubicBezTo>
                  <a:lnTo>
                    <a:pt x="1" y="2164"/>
                  </a:lnTo>
                  <a:cubicBezTo>
                    <a:pt x="1345" y="2869"/>
                    <a:pt x="1837" y="2639"/>
                    <a:pt x="2214" y="3049"/>
                  </a:cubicBezTo>
                  <a:cubicBezTo>
                    <a:pt x="2384" y="3226"/>
                    <a:pt x="2553" y="3281"/>
                    <a:pt x="2708" y="3281"/>
                  </a:cubicBezTo>
                  <a:cubicBezTo>
                    <a:pt x="2897" y="3281"/>
                    <a:pt x="3064" y="3200"/>
                    <a:pt x="3181" y="3164"/>
                  </a:cubicBezTo>
                  <a:cubicBezTo>
                    <a:pt x="3201" y="3158"/>
                    <a:pt x="3222" y="3155"/>
                    <a:pt x="3244" y="3155"/>
                  </a:cubicBezTo>
                  <a:cubicBezTo>
                    <a:pt x="3345" y="3155"/>
                    <a:pt x="3455" y="3214"/>
                    <a:pt x="3509" y="3295"/>
                  </a:cubicBezTo>
                  <a:cubicBezTo>
                    <a:pt x="3525" y="3098"/>
                    <a:pt x="3476" y="2885"/>
                    <a:pt x="3361" y="2721"/>
                  </a:cubicBezTo>
                  <a:cubicBezTo>
                    <a:pt x="3181" y="2508"/>
                    <a:pt x="2787" y="2492"/>
                    <a:pt x="2722" y="2492"/>
                  </a:cubicBezTo>
                  <a:cubicBezTo>
                    <a:pt x="3279" y="2459"/>
                    <a:pt x="3787" y="2181"/>
                    <a:pt x="4099" y="1722"/>
                  </a:cubicBezTo>
                  <a:cubicBezTo>
                    <a:pt x="4656" y="935"/>
                    <a:pt x="3820" y="1"/>
                    <a:pt x="3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"/>
            <p:cNvSpPr/>
            <p:nvPr/>
          </p:nvSpPr>
          <p:spPr>
            <a:xfrm>
              <a:off x="2344800" y="2593000"/>
              <a:ext cx="111500" cy="157150"/>
            </a:xfrm>
            <a:custGeom>
              <a:avLst/>
              <a:gdLst/>
              <a:ahLst/>
              <a:cxnLst/>
              <a:rect l="l" t="t" r="r" b="b"/>
              <a:pathLst>
                <a:path w="4460" h="6286" extrusionOk="0">
                  <a:moveTo>
                    <a:pt x="1821" y="0"/>
                  </a:moveTo>
                  <a:cubicBezTo>
                    <a:pt x="1399" y="0"/>
                    <a:pt x="993" y="149"/>
                    <a:pt x="722" y="450"/>
                  </a:cubicBezTo>
                  <a:cubicBezTo>
                    <a:pt x="1" y="1089"/>
                    <a:pt x="443" y="2139"/>
                    <a:pt x="1033" y="2352"/>
                  </a:cubicBezTo>
                  <a:cubicBezTo>
                    <a:pt x="1156" y="2417"/>
                    <a:pt x="1296" y="2450"/>
                    <a:pt x="1435" y="2450"/>
                  </a:cubicBezTo>
                  <a:cubicBezTo>
                    <a:pt x="1574" y="2450"/>
                    <a:pt x="1714" y="2417"/>
                    <a:pt x="1837" y="2352"/>
                  </a:cubicBezTo>
                  <a:lnTo>
                    <a:pt x="1869" y="2319"/>
                  </a:lnTo>
                  <a:lnTo>
                    <a:pt x="1919" y="2302"/>
                  </a:lnTo>
                  <a:lnTo>
                    <a:pt x="1951" y="2270"/>
                  </a:lnTo>
                  <a:lnTo>
                    <a:pt x="2017" y="2220"/>
                  </a:lnTo>
                  <a:cubicBezTo>
                    <a:pt x="2033" y="2204"/>
                    <a:pt x="2066" y="2171"/>
                    <a:pt x="2083" y="2155"/>
                  </a:cubicBezTo>
                  <a:cubicBezTo>
                    <a:pt x="2246" y="1975"/>
                    <a:pt x="2328" y="1745"/>
                    <a:pt x="2296" y="1499"/>
                  </a:cubicBezTo>
                  <a:cubicBezTo>
                    <a:pt x="2253" y="1167"/>
                    <a:pt x="2042" y="1024"/>
                    <a:pt x="1846" y="1024"/>
                  </a:cubicBezTo>
                  <a:cubicBezTo>
                    <a:pt x="1742" y="1024"/>
                    <a:pt x="1643" y="1065"/>
                    <a:pt x="1574" y="1139"/>
                  </a:cubicBezTo>
                  <a:cubicBezTo>
                    <a:pt x="1410" y="1303"/>
                    <a:pt x="1460" y="1581"/>
                    <a:pt x="1656" y="1696"/>
                  </a:cubicBezTo>
                  <a:cubicBezTo>
                    <a:pt x="1733" y="1730"/>
                    <a:pt x="1802" y="1740"/>
                    <a:pt x="1862" y="1740"/>
                  </a:cubicBezTo>
                  <a:cubicBezTo>
                    <a:pt x="1941" y="1740"/>
                    <a:pt x="2005" y="1723"/>
                    <a:pt x="2050" y="1723"/>
                  </a:cubicBezTo>
                  <a:cubicBezTo>
                    <a:pt x="2103" y="1723"/>
                    <a:pt x="2132" y="1746"/>
                    <a:pt x="2132" y="1843"/>
                  </a:cubicBezTo>
                  <a:cubicBezTo>
                    <a:pt x="2099" y="2040"/>
                    <a:pt x="1984" y="2204"/>
                    <a:pt x="1804" y="2302"/>
                  </a:cubicBezTo>
                  <a:cubicBezTo>
                    <a:pt x="1697" y="2348"/>
                    <a:pt x="1580" y="2373"/>
                    <a:pt x="1462" y="2373"/>
                  </a:cubicBezTo>
                  <a:cubicBezTo>
                    <a:pt x="1326" y="2373"/>
                    <a:pt x="1189" y="2340"/>
                    <a:pt x="1066" y="2270"/>
                  </a:cubicBezTo>
                  <a:cubicBezTo>
                    <a:pt x="525" y="2040"/>
                    <a:pt x="165" y="1106"/>
                    <a:pt x="804" y="565"/>
                  </a:cubicBezTo>
                  <a:cubicBezTo>
                    <a:pt x="1050" y="319"/>
                    <a:pt x="1394" y="172"/>
                    <a:pt x="1738" y="172"/>
                  </a:cubicBezTo>
                  <a:cubicBezTo>
                    <a:pt x="2492" y="204"/>
                    <a:pt x="3312" y="745"/>
                    <a:pt x="3459" y="2220"/>
                  </a:cubicBezTo>
                  <a:cubicBezTo>
                    <a:pt x="3492" y="2761"/>
                    <a:pt x="3443" y="3319"/>
                    <a:pt x="3295" y="3860"/>
                  </a:cubicBezTo>
                  <a:cubicBezTo>
                    <a:pt x="3164" y="4319"/>
                    <a:pt x="2951" y="4745"/>
                    <a:pt x="2689" y="5138"/>
                  </a:cubicBezTo>
                  <a:cubicBezTo>
                    <a:pt x="2279" y="5630"/>
                    <a:pt x="1771" y="6023"/>
                    <a:pt x="1197" y="6285"/>
                  </a:cubicBezTo>
                  <a:cubicBezTo>
                    <a:pt x="1820" y="6040"/>
                    <a:pt x="2378" y="5646"/>
                    <a:pt x="2804" y="5122"/>
                  </a:cubicBezTo>
                  <a:cubicBezTo>
                    <a:pt x="3541" y="4269"/>
                    <a:pt x="4459" y="2253"/>
                    <a:pt x="3181" y="614"/>
                  </a:cubicBezTo>
                  <a:cubicBezTo>
                    <a:pt x="2835" y="206"/>
                    <a:pt x="2317" y="0"/>
                    <a:pt x="18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"/>
            <p:cNvSpPr/>
            <p:nvPr/>
          </p:nvSpPr>
          <p:spPr>
            <a:xfrm>
              <a:off x="1695700" y="2930650"/>
              <a:ext cx="58225" cy="52825"/>
            </a:xfrm>
            <a:custGeom>
              <a:avLst/>
              <a:gdLst/>
              <a:ahLst/>
              <a:cxnLst/>
              <a:rect l="l" t="t" r="r" b="b"/>
              <a:pathLst>
                <a:path w="2329" h="2113" extrusionOk="0">
                  <a:moveTo>
                    <a:pt x="1819" y="0"/>
                  </a:moveTo>
                  <a:cubicBezTo>
                    <a:pt x="1334" y="0"/>
                    <a:pt x="1021" y="400"/>
                    <a:pt x="935" y="1090"/>
                  </a:cubicBezTo>
                  <a:cubicBezTo>
                    <a:pt x="919" y="1221"/>
                    <a:pt x="886" y="1336"/>
                    <a:pt x="821" y="1434"/>
                  </a:cubicBezTo>
                  <a:cubicBezTo>
                    <a:pt x="633" y="1760"/>
                    <a:pt x="253" y="1798"/>
                    <a:pt x="84" y="1798"/>
                  </a:cubicBezTo>
                  <a:cubicBezTo>
                    <a:pt x="33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31" y="1860"/>
                    <a:pt x="702" y="2113"/>
                    <a:pt x="1234" y="2113"/>
                  </a:cubicBezTo>
                  <a:cubicBezTo>
                    <a:pt x="1504" y="2113"/>
                    <a:pt x="1764" y="2048"/>
                    <a:pt x="1952" y="1860"/>
                  </a:cubicBezTo>
                  <a:cubicBezTo>
                    <a:pt x="2066" y="1746"/>
                    <a:pt x="2165" y="1598"/>
                    <a:pt x="2214" y="1434"/>
                  </a:cubicBezTo>
                  <a:cubicBezTo>
                    <a:pt x="2329" y="992"/>
                    <a:pt x="2083" y="565"/>
                    <a:pt x="1968" y="385"/>
                  </a:cubicBezTo>
                  <a:cubicBezTo>
                    <a:pt x="1870" y="270"/>
                    <a:pt x="1902" y="106"/>
                    <a:pt x="2033" y="24"/>
                  </a:cubicBezTo>
                  <a:cubicBezTo>
                    <a:pt x="1959" y="8"/>
                    <a:pt x="1887" y="0"/>
                    <a:pt x="1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"/>
            <p:cNvSpPr/>
            <p:nvPr/>
          </p:nvSpPr>
          <p:spPr>
            <a:xfrm>
              <a:off x="1594500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2"/>
                  </a:cubicBezTo>
                  <a:cubicBezTo>
                    <a:pt x="2197" y="415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"/>
            <p:cNvSpPr/>
            <p:nvPr/>
          </p:nvSpPr>
          <p:spPr>
            <a:xfrm>
              <a:off x="1565800" y="2895225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1" y="11"/>
                    <a:pt x="345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98" y="868"/>
                    <a:pt x="362" y="1032"/>
                    <a:pt x="575" y="1097"/>
                  </a:cubicBezTo>
                  <a:cubicBezTo>
                    <a:pt x="659" y="1127"/>
                    <a:pt x="743" y="1142"/>
                    <a:pt x="825" y="1142"/>
                  </a:cubicBezTo>
                  <a:cubicBezTo>
                    <a:pt x="968" y="1142"/>
                    <a:pt x="1106" y="1098"/>
                    <a:pt x="1230" y="1015"/>
                  </a:cubicBezTo>
                  <a:cubicBezTo>
                    <a:pt x="1378" y="884"/>
                    <a:pt x="1460" y="704"/>
                    <a:pt x="1460" y="507"/>
                  </a:cubicBezTo>
                  <a:lnTo>
                    <a:pt x="1460" y="507"/>
                  </a:lnTo>
                  <a:cubicBezTo>
                    <a:pt x="1460" y="507"/>
                    <a:pt x="1141" y="902"/>
                    <a:pt x="766" y="902"/>
                  </a:cubicBezTo>
                  <a:cubicBezTo>
                    <a:pt x="751" y="902"/>
                    <a:pt x="737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90" y="87"/>
                    <a:pt x="437" y="75"/>
                    <a:pt x="482" y="75"/>
                  </a:cubicBezTo>
                  <a:cubicBezTo>
                    <a:pt x="603" y="75"/>
                    <a:pt x="710" y="163"/>
                    <a:pt x="722" y="294"/>
                  </a:cubicBezTo>
                  <a:cubicBezTo>
                    <a:pt x="744" y="393"/>
                    <a:pt x="655" y="456"/>
                    <a:pt x="604" y="456"/>
                  </a:cubicBezTo>
                  <a:cubicBezTo>
                    <a:pt x="579" y="456"/>
                    <a:pt x="564" y="441"/>
                    <a:pt x="575" y="409"/>
                  </a:cubicBezTo>
                  <a:cubicBezTo>
                    <a:pt x="587" y="335"/>
                    <a:pt x="553" y="270"/>
                    <a:pt x="480" y="270"/>
                  </a:cubicBezTo>
                  <a:cubicBezTo>
                    <a:pt x="456" y="270"/>
                    <a:pt x="427" y="278"/>
                    <a:pt x="394" y="294"/>
                  </a:cubicBezTo>
                  <a:cubicBezTo>
                    <a:pt x="280" y="360"/>
                    <a:pt x="394" y="540"/>
                    <a:pt x="394" y="540"/>
                  </a:cubicBezTo>
                  <a:cubicBezTo>
                    <a:pt x="446" y="578"/>
                    <a:pt x="504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"/>
            <p:cNvSpPr/>
            <p:nvPr/>
          </p:nvSpPr>
          <p:spPr>
            <a:xfrm>
              <a:off x="2154675" y="2931250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5" y="1099"/>
                  </a:cubicBezTo>
                  <a:cubicBezTo>
                    <a:pt x="213" y="1197"/>
                    <a:pt x="148" y="1295"/>
                    <a:pt x="99" y="1410"/>
                  </a:cubicBezTo>
                  <a:cubicBezTo>
                    <a:pt x="0" y="1656"/>
                    <a:pt x="33" y="1951"/>
                    <a:pt x="230" y="2164"/>
                  </a:cubicBezTo>
                  <a:cubicBezTo>
                    <a:pt x="410" y="2426"/>
                    <a:pt x="525" y="2738"/>
                    <a:pt x="574" y="3049"/>
                  </a:cubicBezTo>
                  <a:cubicBezTo>
                    <a:pt x="590" y="3131"/>
                    <a:pt x="590" y="3377"/>
                    <a:pt x="607" y="3377"/>
                  </a:cubicBezTo>
                  <a:cubicBezTo>
                    <a:pt x="607" y="3377"/>
                    <a:pt x="623" y="3131"/>
                    <a:pt x="640" y="3049"/>
                  </a:cubicBezTo>
                  <a:cubicBezTo>
                    <a:pt x="672" y="2738"/>
                    <a:pt x="787" y="2426"/>
                    <a:pt x="984" y="2164"/>
                  </a:cubicBezTo>
                  <a:cubicBezTo>
                    <a:pt x="1164" y="1951"/>
                    <a:pt x="1213" y="1656"/>
                    <a:pt x="1098" y="1410"/>
                  </a:cubicBezTo>
                  <a:cubicBezTo>
                    <a:pt x="1049" y="1295"/>
                    <a:pt x="984" y="1197"/>
                    <a:pt x="918" y="1099"/>
                  </a:cubicBezTo>
                  <a:cubicBezTo>
                    <a:pt x="771" y="869"/>
                    <a:pt x="672" y="607"/>
                    <a:pt x="640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"/>
            <p:cNvSpPr/>
            <p:nvPr/>
          </p:nvSpPr>
          <p:spPr>
            <a:xfrm>
              <a:off x="2024600" y="2671550"/>
              <a:ext cx="61250" cy="136800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7" y="1"/>
                  </a:moveTo>
                  <a:cubicBezTo>
                    <a:pt x="659" y="1"/>
                    <a:pt x="0" y="565"/>
                    <a:pt x="302" y="2439"/>
                  </a:cubicBezTo>
                  <a:cubicBezTo>
                    <a:pt x="614" y="4471"/>
                    <a:pt x="2187" y="5422"/>
                    <a:pt x="2449" y="5471"/>
                  </a:cubicBezTo>
                  <a:cubicBezTo>
                    <a:pt x="2449" y="5471"/>
                    <a:pt x="925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2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"/>
            <p:cNvSpPr/>
            <p:nvPr/>
          </p:nvSpPr>
          <p:spPr>
            <a:xfrm>
              <a:off x="1998125" y="2634275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91" y="0"/>
                  </a:moveTo>
                  <a:cubicBezTo>
                    <a:pt x="3380" y="0"/>
                    <a:pt x="3183" y="27"/>
                    <a:pt x="3017" y="61"/>
                  </a:cubicBezTo>
                  <a:cubicBezTo>
                    <a:pt x="2574" y="127"/>
                    <a:pt x="2164" y="291"/>
                    <a:pt x="1820" y="553"/>
                  </a:cubicBezTo>
                  <a:cubicBezTo>
                    <a:pt x="1" y="1930"/>
                    <a:pt x="329" y="4290"/>
                    <a:pt x="869" y="5438"/>
                  </a:cubicBezTo>
                  <a:cubicBezTo>
                    <a:pt x="1165" y="6110"/>
                    <a:pt x="1640" y="6683"/>
                    <a:pt x="2263" y="7110"/>
                  </a:cubicBezTo>
                  <a:cubicBezTo>
                    <a:pt x="1673" y="6667"/>
                    <a:pt x="1214" y="6077"/>
                    <a:pt x="951" y="5405"/>
                  </a:cubicBezTo>
                  <a:cubicBezTo>
                    <a:pt x="443" y="4241"/>
                    <a:pt x="197" y="1979"/>
                    <a:pt x="1919" y="684"/>
                  </a:cubicBezTo>
                  <a:cubicBezTo>
                    <a:pt x="2345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32"/>
                    <a:pt x="4654" y="2291"/>
                    <a:pt x="3966" y="2291"/>
                  </a:cubicBezTo>
                  <a:cubicBezTo>
                    <a:pt x="3956" y="2291"/>
                    <a:pt x="3945" y="2291"/>
                    <a:pt x="3935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6"/>
                  </a:cubicBezTo>
                  <a:cubicBezTo>
                    <a:pt x="3148" y="1832"/>
                    <a:pt x="3115" y="1700"/>
                    <a:pt x="3131" y="1586"/>
                  </a:cubicBezTo>
                  <a:cubicBezTo>
                    <a:pt x="3151" y="1329"/>
                    <a:pt x="3231" y="1251"/>
                    <a:pt x="3287" y="1251"/>
                  </a:cubicBezTo>
                  <a:cubicBezTo>
                    <a:pt x="3324" y="1251"/>
                    <a:pt x="3351" y="1284"/>
                    <a:pt x="3345" y="1323"/>
                  </a:cubicBezTo>
                  <a:cubicBezTo>
                    <a:pt x="3301" y="1555"/>
                    <a:pt x="3488" y="1761"/>
                    <a:pt x="3712" y="1761"/>
                  </a:cubicBezTo>
                  <a:cubicBezTo>
                    <a:pt x="3742" y="1761"/>
                    <a:pt x="3773" y="1757"/>
                    <a:pt x="3804" y="1750"/>
                  </a:cubicBezTo>
                  <a:cubicBezTo>
                    <a:pt x="4213" y="1700"/>
                    <a:pt x="4312" y="1160"/>
                    <a:pt x="3951" y="946"/>
                  </a:cubicBezTo>
                  <a:cubicBezTo>
                    <a:pt x="3857" y="900"/>
                    <a:pt x="3759" y="878"/>
                    <a:pt x="3663" y="878"/>
                  </a:cubicBezTo>
                  <a:cubicBezTo>
                    <a:pt x="3355" y="878"/>
                    <a:pt x="3067" y="1101"/>
                    <a:pt x="3017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41" y="2323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115" y="651"/>
                    <a:pt x="4803" y="389"/>
                  </a:cubicBezTo>
                  <a:cubicBezTo>
                    <a:pt x="4420" y="91"/>
                    <a:pt x="3982" y="0"/>
                    <a:pt x="3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"/>
            <p:cNvSpPr/>
            <p:nvPr/>
          </p:nvSpPr>
          <p:spPr>
            <a:xfrm>
              <a:off x="2078450" y="2587750"/>
              <a:ext cx="182775" cy="128400"/>
            </a:xfrm>
            <a:custGeom>
              <a:avLst/>
              <a:gdLst/>
              <a:ahLst/>
              <a:cxnLst/>
              <a:rect l="l" t="t" r="r" b="b"/>
              <a:pathLst>
                <a:path w="7311" h="5136" extrusionOk="0">
                  <a:moveTo>
                    <a:pt x="1752" y="1"/>
                  </a:moveTo>
                  <a:cubicBezTo>
                    <a:pt x="1358" y="1"/>
                    <a:pt x="964" y="172"/>
                    <a:pt x="689" y="496"/>
                  </a:cubicBezTo>
                  <a:cubicBezTo>
                    <a:pt x="604" y="628"/>
                    <a:pt x="459" y="701"/>
                    <a:pt x="311" y="701"/>
                  </a:cubicBezTo>
                  <a:cubicBezTo>
                    <a:pt x="202" y="701"/>
                    <a:pt x="91" y="662"/>
                    <a:pt x="0" y="578"/>
                  </a:cubicBezTo>
                  <a:lnTo>
                    <a:pt x="0" y="578"/>
                  </a:lnTo>
                  <a:cubicBezTo>
                    <a:pt x="33" y="955"/>
                    <a:pt x="50" y="1021"/>
                    <a:pt x="1754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29" y="2283"/>
                    <a:pt x="5541" y="1742"/>
                  </a:cubicBezTo>
                  <a:cubicBezTo>
                    <a:pt x="7245" y="1021"/>
                    <a:pt x="7278" y="955"/>
                    <a:pt x="7311" y="578"/>
                  </a:cubicBezTo>
                  <a:lnTo>
                    <a:pt x="7311" y="578"/>
                  </a:lnTo>
                  <a:cubicBezTo>
                    <a:pt x="7221" y="662"/>
                    <a:pt x="7110" y="701"/>
                    <a:pt x="6999" y="701"/>
                  </a:cubicBezTo>
                  <a:cubicBezTo>
                    <a:pt x="6849" y="701"/>
                    <a:pt x="6701" y="628"/>
                    <a:pt x="6606" y="496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29" y="644"/>
                    <a:pt x="3836" y="1463"/>
                    <a:pt x="3656" y="2660"/>
                  </a:cubicBezTo>
                  <a:cubicBezTo>
                    <a:pt x="3459" y="1463"/>
                    <a:pt x="3082" y="644"/>
                    <a:pt x="2508" y="234"/>
                  </a:cubicBezTo>
                  <a:cubicBezTo>
                    <a:pt x="2279" y="77"/>
                    <a:pt x="2015" y="1"/>
                    <a:pt x="17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"/>
            <p:cNvSpPr/>
            <p:nvPr/>
          </p:nvSpPr>
          <p:spPr>
            <a:xfrm>
              <a:off x="2136650" y="2516550"/>
              <a:ext cx="66800" cy="110675"/>
            </a:xfrm>
            <a:custGeom>
              <a:avLst/>
              <a:gdLst/>
              <a:ahLst/>
              <a:cxnLst/>
              <a:rect l="l" t="t" r="r" b="b"/>
              <a:pathLst>
                <a:path w="2672" h="4427" extrusionOk="0">
                  <a:moveTo>
                    <a:pt x="1328" y="0"/>
                  </a:moveTo>
                  <a:cubicBezTo>
                    <a:pt x="1246" y="148"/>
                    <a:pt x="1131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00" y="3377"/>
                    <a:pt x="1213" y="3885"/>
                    <a:pt x="1328" y="4426"/>
                  </a:cubicBezTo>
                  <a:cubicBezTo>
                    <a:pt x="1442" y="3885"/>
                    <a:pt x="1656" y="3377"/>
                    <a:pt x="1934" y="2902"/>
                  </a:cubicBezTo>
                  <a:cubicBezTo>
                    <a:pt x="2672" y="1722"/>
                    <a:pt x="2098" y="853"/>
                    <a:pt x="1656" y="427"/>
                  </a:cubicBezTo>
                  <a:cubicBezTo>
                    <a:pt x="1524" y="296"/>
                    <a:pt x="1410" y="148"/>
                    <a:pt x="1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"/>
            <p:cNvSpPr/>
            <p:nvPr/>
          </p:nvSpPr>
          <p:spPr>
            <a:xfrm>
              <a:off x="2093200" y="24115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5" y="1"/>
                  </a:moveTo>
                  <a:cubicBezTo>
                    <a:pt x="1199" y="1"/>
                    <a:pt x="814" y="156"/>
                    <a:pt x="591" y="446"/>
                  </a:cubicBezTo>
                  <a:cubicBezTo>
                    <a:pt x="1" y="1102"/>
                    <a:pt x="476" y="2069"/>
                    <a:pt x="1132" y="2101"/>
                  </a:cubicBezTo>
                  <a:cubicBezTo>
                    <a:pt x="1151" y="2102"/>
                    <a:pt x="1169" y="2103"/>
                    <a:pt x="1188" y="2103"/>
                  </a:cubicBezTo>
                  <a:cubicBezTo>
                    <a:pt x="1800" y="2103"/>
                    <a:pt x="2013" y="1584"/>
                    <a:pt x="1886" y="1282"/>
                  </a:cubicBezTo>
                  <a:cubicBezTo>
                    <a:pt x="1829" y="1113"/>
                    <a:pt x="1677" y="993"/>
                    <a:pt x="1500" y="993"/>
                  </a:cubicBezTo>
                  <a:cubicBezTo>
                    <a:pt x="1471" y="993"/>
                    <a:pt x="1441" y="996"/>
                    <a:pt x="1410" y="1003"/>
                  </a:cubicBezTo>
                  <a:cubicBezTo>
                    <a:pt x="1263" y="1020"/>
                    <a:pt x="1148" y="1167"/>
                    <a:pt x="1164" y="1315"/>
                  </a:cubicBezTo>
                  <a:cubicBezTo>
                    <a:pt x="1164" y="1470"/>
                    <a:pt x="1289" y="1567"/>
                    <a:pt x="1414" y="1567"/>
                  </a:cubicBezTo>
                  <a:cubicBezTo>
                    <a:pt x="1486" y="1567"/>
                    <a:pt x="1559" y="1534"/>
                    <a:pt x="1607" y="1462"/>
                  </a:cubicBezTo>
                  <a:cubicBezTo>
                    <a:pt x="1647" y="1400"/>
                    <a:pt x="1690" y="1375"/>
                    <a:pt x="1729" y="1375"/>
                  </a:cubicBezTo>
                  <a:cubicBezTo>
                    <a:pt x="1802" y="1375"/>
                    <a:pt x="1858" y="1464"/>
                    <a:pt x="1836" y="1560"/>
                  </a:cubicBezTo>
                  <a:cubicBezTo>
                    <a:pt x="1748" y="1801"/>
                    <a:pt x="1523" y="1943"/>
                    <a:pt x="1289" y="1943"/>
                  </a:cubicBezTo>
                  <a:cubicBezTo>
                    <a:pt x="1220" y="1943"/>
                    <a:pt x="1150" y="1931"/>
                    <a:pt x="1082" y="1905"/>
                  </a:cubicBezTo>
                  <a:cubicBezTo>
                    <a:pt x="673" y="1790"/>
                    <a:pt x="459" y="1052"/>
                    <a:pt x="1017" y="659"/>
                  </a:cubicBezTo>
                  <a:cubicBezTo>
                    <a:pt x="1140" y="572"/>
                    <a:pt x="1320" y="526"/>
                    <a:pt x="1521" y="526"/>
                  </a:cubicBezTo>
                  <a:cubicBezTo>
                    <a:pt x="2119" y="526"/>
                    <a:pt x="2906" y="935"/>
                    <a:pt x="2967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86"/>
                    <a:pt x="1869" y="6658"/>
                    <a:pt x="1902" y="6707"/>
                  </a:cubicBezTo>
                  <a:cubicBezTo>
                    <a:pt x="1623" y="6150"/>
                    <a:pt x="1607" y="5494"/>
                    <a:pt x="1853" y="4921"/>
                  </a:cubicBezTo>
                  <a:cubicBezTo>
                    <a:pt x="2049" y="4396"/>
                    <a:pt x="2492" y="3839"/>
                    <a:pt x="2803" y="3150"/>
                  </a:cubicBezTo>
                  <a:cubicBezTo>
                    <a:pt x="2918" y="2921"/>
                    <a:pt x="3000" y="2691"/>
                    <a:pt x="3066" y="2446"/>
                  </a:cubicBezTo>
                  <a:cubicBezTo>
                    <a:pt x="3115" y="2691"/>
                    <a:pt x="3197" y="2921"/>
                    <a:pt x="3312" y="3150"/>
                  </a:cubicBezTo>
                  <a:cubicBezTo>
                    <a:pt x="3639" y="3839"/>
                    <a:pt x="4066" y="4396"/>
                    <a:pt x="4279" y="4921"/>
                  </a:cubicBezTo>
                  <a:cubicBezTo>
                    <a:pt x="4523" y="5490"/>
                    <a:pt x="4492" y="6141"/>
                    <a:pt x="4235" y="6695"/>
                  </a:cubicBezTo>
                  <a:lnTo>
                    <a:pt x="4235" y="6695"/>
                  </a:lnTo>
                  <a:cubicBezTo>
                    <a:pt x="4290" y="6590"/>
                    <a:pt x="4687" y="5932"/>
                    <a:pt x="4344" y="4888"/>
                  </a:cubicBezTo>
                  <a:cubicBezTo>
                    <a:pt x="4098" y="4118"/>
                    <a:pt x="3180" y="3085"/>
                    <a:pt x="3164" y="1905"/>
                  </a:cubicBezTo>
                  <a:cubicBezTo>
                    <a:pt x="3225" y="935"/>
                    <a:pt x="4003" y="526"/>
                    <a:pt x="4597" y="526"/>
                  </a:cubicBezTo>
                  <a:cubicBezTo>
                    <a:pt x="4796" y="526"/>
                    <a:pt x="4975" y="572"/>
                    <a:pt x="5098" y="659"/>
                  </a:cubicBezTo>
                  <a:cubicBezTo>
                    <a:pt x="5672" y="1052"/>
                    <a:pt x="5459" y="1790"/>
                    <a:pt x="5049" y="1905"/>
                  </a:cubicBezTo>
                  <a:cubicBezTo>
                    <a:pt x="4978" y="1931"/>
                    <a:pt x="4905" y="1943"/>
                    <a:pt x="4834" y="1943"/>
                  </a:cubicBezTo>
                  <a:cubicBezTo>
                    <a:pt x="4593" y="1943"/>
                    <a:pt x="4371" y="1801"/>
                    <a:pt x="4295" y="1560"/>
                  </a:cubicBezTo>
                  <a:cubicBezTo>
                    <a:pt x="4274" y="1464"/>
                    <a:pt x="4322" y="1375"/>
                    <a:pt x="4391" y="1375"/>
                  </a:cubicBezTo>
                  <a:cubicBezTo>
                    <a:pt x="4427" y="1375"/>
                    <a:pt x="4468" y="1400"/>
                    <a:pt x="4508" y="1462"/>
                  </a:cubicBezTo>
                  <a:cubicBezTo>
                    <a:pt x="4562" y="1534"/>
                    <a:pt x="4639" y="1567"/>
                    <a:pt x="4713" y="1567"/>
                  </a:cubicBezTo>
                  <a:cubicBezTo>
                    <a:pt x="4840" y="1567"/>
                    <a:pt x="4961" y="1470"/>
                    <a:pt x="4951" y="1315"/>
                  </a:cubicBezTo>
                  <a:cubicBezTo>
                    <a:pt x="4967" y="1167"/>
                    <a:pt x="4852" y="1020"/>
                    <a:pt x="4705" y="1003"/>
                  </a:cubicBezTo>
                  <a:cubicBezTo>
                    <a:pt x="4677" y="996"/>
                    <a:pt x="4648" y="993"/>
                    <a:pt x="4620" y="993"/>
                  </a:cubicBezTo>
                  <a:cubicBezTo>
                    <a:pt x="4451" y="993"/>
                    <a:pt x="4288" y="1113"/>
                    <a:pt x="4246" y="1282"/>
                  </a:cubicBezTo>
                  <a:cubicBezTo>
                    <a:pt x="4119" y="1584"/>
                    <a:pt x="4347" y="2103"/>
                    <a:pt x="4930" y="2103"/>
                  </a:cubicBezTo>
                  <a:cubicBezTo>
                    <a:pt x="4947" y="2103"/>
                    <a:pt x="4965" y="2102"/>
                    <a:pt x="4984" y="2101"/>
                  </a:cubicBezTo>
                  <a:cubicBezTo>
                    <a:pt x="5623" y="2069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8"/>
                    <a:pt x="3115" y="1069"/>
                    <a:pt x="3066" y="1282"/>
                  </a:cubicBezTo>
                  <a:cubicBezTo>
                    <a:pt x="3017" y="1069"/>
                    <a:pt x="2918" y="888"/>
                    <a:pt x="2803" y="708"/>
                  </a:cubicBezTo>
                  <a:cubicBezTo>
                    <a:pt x="2562" y="225"/>
                    <a:pt x="2071" y="1"/>
                    <a:pt x="1595" y="1"/>
                  </a:cubicBezTo>
                  <a:close/>
                  <a:moveTo>
                    <a:pt x="4235" y="6695"/>
                  </a:moveTo>
                  <a:cubicBezTo>
                    <a:pt x="4232" y="6701"/>
                    <a:pt x="4230" y="6705"/>
                    <a:pt x="4230" y="6707"/>
                  </a:cubicBezTo>
                  <a:cubicBezTo>
                    <a:pt x="4231" y="6703"/>
                    <a:pt x="4233" y="6699"/>
                    <a:pt x="4235" y="669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"/>
            <p:cNvSpPr/>
            <p:nvPr/>
          </p:nvSpPr>
          <p:spPr>
            <a:xfrm>
              <a:off x="1969850" y="24968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0"/>
                    <a:pt x="4115" y="0"/>
                    <a:pt x="4115" y="1"/>
                  </a:cubicBezTo>
                  <a:cubicBezTo>
                    <a:pt x="4115" y="1"/>
                    <a:pt x="4115" y="1"/>
                    <a:pt x="4115" y="1"/>
                  </a:cubicBezTo>
                  <a:lnTo>
                    <a:pt x="4115" y="1"/>
                  </a:lnTo>
                  <a:cubicBezTo>
                    <a:pt x="4115" y="1"/>
                    <a:pt x="4115" y="0"/>
                    <a:pt x="4115" y="0"/>
                  </a:cubicBezTo>
                  <a:close/>
                  <a:moveTo>
                    <a:pt x="4115" y="1"/>
                  </a:moveTo>
                  <a:cubicBezTo>
                    <a:pt x="4119" y="27"/>
                    <a:pt x="4167" y="615"/>
                    <a:pt x="3787" y="820"/>
                  </a:cubicBezTo>
                  <a:cubicBezTo>
                    <a:pt x="3410" y="1050"/>
                    <a:pt x="2836" y="1525"/>
                    <a:pt x="3427" y="2050"/>
                  </a:cubicBezTo>
                  <a:cubicBezTo>
                    <a:pt x="4033" y="2558"/>
                    <a:pt x="4197" y="3328"/>
                    <a:pt x="3672" y="4066"/>
                  </a:cubicBezTo>
                  <a:cubicBezTo>
                    <a:pt x="3672" y="4066"/>
                    <a:pt x="3984" y="2951"/>
                    <a:pt x="3246" y="2476"/>
                  </a:cubicBezTo>
                  <a:cubicBezTo>
                    <a:pt x="3037" y="2336"/>
                    <a:pt x="2871" y="2299"/>
                    <a:pt x="2755" y="2299"/>
                  </a:cubicBezTo>
                  <a:cubicBezTo>
                    <a:pt x="2626" y="2299"/>
                    <a:pt x="2558" y="2345"/>
                    <a:pt x="2558" y="2345"/>
                  </a:cubicBezTo>
                  <a:cubicBezTo>
                    <a:pt x="2623" y="2476"/>
                    <a:pt x="2656" y="2623"/>
                    <a:pt x="2673" y="2771"/>
                  </a:cubicBezTo>
                  <a:cubicBezTo>
                    <a:pt x="2689" y="2984"/>
                    <a:pt x="2197" y="3345"/>
                    <a:pt x="2541" y="3738"/>
                  </a:cubicBezTo>
                  <a:cubicBezTo>
                    <a:pt x="2902" y="4131"/>
                    <a:pt x="3131" y="4918"/>
                    <a:pt x="1935" y="5787"/>
                  </a:cubicBezTo>
                  <a:cubicBezTo>
                    <a:pt x="1935" y="5787"/>
                    <a:pt x="2541" y="4426"/>
                    <a:pt x="2181" y="3722"/>
                  </a:cubicBezTo>
                  <a:cubicBezTo>
                    <a:pt x="1820" y="3017"/>
                    <a:pt x="1361" y="3131"/>
                    <a:pt x="951" y="2558"/>
                  </a:cubicBezTo>
                  <a:cubicBezTo>
                    <a:pt x="951" y="2558"/>
                    <a:pt x="1" y="3066"/>
                    <a:pt x="738" y="4230"/>
                  </a:cubicBezTo>
                  <a:cubicBezTo>
                    <a:pt x="1607" y="5574"/>
                    <a:pt x="542" y="7262"/>
                    <a:pt x="1460" y="8196"/>
                  </a:cubicBezTo>
                  <a:cubicBezTo>
                    <a:pt x="1460" y="8196"/>
                    <a:pt x="1410" y="6836"/>
                    <a:pt x="2673" y="5607"/>
                  </a:cubicBezTo>
                  <a:cubicBezTo>
                    <a:pt x="3935" y="4377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"/>
            <p:cNvSpPr/>
            <p:nvPr/>
          </p:nvSpPr>
          <p:spPr>
            <a:xfrm>
              <a:off x="2084175" y="2471075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2591" y="0"/>
                  </a:moveTo>
                  <a:lnTo>
                    <a:pt x="2591" y="0"/>
                  </a:lnTo>
                  <a:cubicBezTo>
                    <a:pt x="2542" y="279"/>
                    <a:pt x="2279" y="541"/>
                    <a:pt x="1624" y="820"/>
                  </a:cubicBezTo>
                  <a:cubicBezTo>
                    <a:pt x="984" y="1115"/>
                    <a:pt x="1214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52" y="2623"/>
                    <a:pt x="1001" y="2508"/>
                    <a:pt x="1099" y="1836"/>
                  </a:cubicBezTo>
                  <a:cubicBezTo>
                    <a:pt x="1175" y="1316"/>
                    <a:pt x="839" y="1257"/>
                    <a:pt x="683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9" y="1426"/>
                    <a:pt x="739" y="1672"/>
                    <a:pt x="607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91" y="0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"/>
            <p:cNvSpPr/>
            <p:nvPr/>
          </p:nvSpPr>
          <p:spPr>
            <a:xfrm>
              <a:off x="1933800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312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"/>
            <p:cNvSpPr/>
            <p:nvPr/>
          </p:nvSpPr>
          <p:spPr>
            <a:xfrm>
              <a:off x="1824375" y="2751200"/>
              <a:ext cx="197150" cy="145025"/>
            </a:xfrm>
            <a:custGeom>
              <a:avLst/>
              <a:gdLst/>
              <a:ahLst/>
              <a:cxnLst/>
              <a:rect l="l" t="t" r="r" b="b"/>
              <a:pathLst>
                <a:path w="7886" h="5801" extrusionOk="0">
                  <a:moveTo>
                    <a:pt x="4668" y="0"/>
                  </a:moveTo>
                  <a:cubicBezTo>
                    <a:pt x="4526" y="0"/>
                    <a:pt x="4390" y="45"/>
                    <a:pt x="4263" y="138"/>
                  </a:cubicBezTo>
                  <a:cubicBezTo>
                    <a:pt x="3898" y="402"/>
                    <a:pt x="3678" y="608"/>
                    <a:pt x="3491" y="608"/>
                  </a:cubicBezTo>
                  <a:cubicBezTo>
                    <a:pt x="3435" y="608"/>
                    <a:pt x="3382" y="589"/>
                    <a:pt x="3328" y="548"/>
                  </a:cubicBezTo>
                  <a:lnTo>
                    <a:pt x="3328" y="548"/>
                  </a:lnTo>
                  <a:cubicBezTo>
                    <a:pt x="3328" y="548"/>
                    <a:pt x="3017" y="1187"/>
                    <a:pt x="3705" y="1384"/>
                  </a:cubicBezTo>
                  <a:cubicBezTo>
                    <a:pt x="4377" y="1597"/>
                    <a:pt x="4853" y="1728"/>
                    <a:pt x="4754" y="2105"/>
                  </a:cubicBezTo>
                  <a:cubicBezTo>
                    <a:pt x="4656" y="2482"/>
                    <a:pt x="3705" y="2547"/>
                    <a:pt x="2591" y="2711"/>
                  </a:cubicBezTo>
                  <a:cubicBezTo>
                    <a:pt x="1476" y="2875"/>
                    <a:pt x="591" y="3170"/>
                    <a:pt x="624" y="4137"/>
                  </a:cubicBezTo>
                  <a:cubicBezTo>
                    <a:pt x="649" y="4884"/>
                    <a:pt x="508" y="5249"/>
                    <a:pt x="255" y="5249"/>
                  </a:cubicBezTo>
                  <a:cubicBezTo>
                    <a:pt x="179" y="5249"/>
                    <a:pt x="94" y="5217"/>
                    <a:pt x="1" y="5154"/>
                  </a:cubicBezTo>
                  <a:lnTo>
                    <a:pt x="1" y="5154"/>
                  </a:lnTo>
                  <a:cubicBezTo>
                    <a:pt x="1" y="5154"/>
                    <a:pt x="262" y="5800"/>
                    <a:pt x="1218" y="5800"/>
                  </a:cubicBezTo>
                  <a:cubicBezTo>
                    <a:pt x="1411" y="5800"/>
                    <a:pt x="1633" y="5774"/>
                    <a:pt x="1886" y="5711"/>
                  </a:cubicBezTo>
                  <a:cubicBezTo>
                    <a:pt x="3394" y="5334"/>
                    <a:pt x="3574" y="4121"/>
                    <a:pt x="4213" y="3367"/>
                  </a:cubicBezTo>
                  <a:cubicBezTo>
                    <a:pt x="4853" y="2613"/>
                    <a:pt x="5492" y="1990"/>
                    <a:pt x="7885" y="1924"/>
                  </a:cubicBezTo>
                  <a:cubicBezTo>
                    <a:pt x="7885" y="1924"/>
                    <a:pt x="6426" y="1810"/>
                    <a:pt x="5869" y="957"/>
                  </a:cubicBezTo>
                  <a:cubicBezTo>
                    <a:pt x="5473" y="334"/>
                    <a:pt x="5052" y="0"/>
                    <a:pt x="46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"/>
            <p:cNvSpPr/>
            <p:nvPr/>
          </p:nvSpPr>
          <p:spPr>
            <a:xfrm>
              <a:off x="1924775" y="2811075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5"/>
                    <a:pt x="2115" y="169"/>
                    <a:pt x="1623" y="464"/>
                  </a:cubicBezTo>
                  <a:cubicBezTo>
                    <a:pt x="1443" y="546"/>
                    <a:pt x="1279" y="677"/>
                    <a:pt x="1148" y="808"/>
                  </a:cubicBezTo>
                  <a:cubicBezTo>
                    <a:pt x="1" y="1808"/>
                    <a:pt x="361" y="3873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33" y="1916"/>
                    <a:pt x="2806" y="1760"/>
                    <a:pt x="2473" y="1760"/>
                  </a:cubicBezTo>
                  <a:cubicBezTo>
                    <a:pt x="2289" y="1760"/>
                    <a:pt x="2104" y="1807"/>
                    <a:pt x="1935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40" y="2808"/>
                    <a:pt x="1689" y="2890"/>
                    <a:pt x="1755" y="2955"/>
                  </a:cubicBezTo>
                  <a:cubicBezTo>
                    <a:pt x="1857" y="3058"/>
                    <a:pt x="1997" y="3100"/>
                    <a:pt x="2136" y="3100"/>
                  </a:cubicBezTo>
                  <a:cubicBezTo>
                    <a:pt x="2376" y="3100"/>
                    <a:pt x="2615" y="2974"/>
                    <a:pt x="2656" y="2808"/>
                  </a:cubicBezTo>
                  <a:cubicBezTo>
                    <a:pt x="2715" y="2542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35" y="2513"/>
                    <a:pt x="1837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3" y="2005"/>
                    <a:pt x="2033" y="1923"/>
                  </a:cubicBezTo>
                  <a:cubicBezTo>
                    <a:pt x="2169" y="1855"/>
                    <a:pt x="2317" y="1822"/>
                    <a:pt x="2464" y="1822"/>
                  </a:cubicBezTo>
                  <a:cubicBezTo>
                    <a:pt x="2778" y="1822"/>
                    <a:pt x="3089" y="1971"/>
                    <a:pt x="3279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1" y="4119"/>
                    <a:pt x="2136" y="4119"/>
                  </a:cubicBezTo>
                  <a:cubicBezTo>
                    <a:pt x="2008" y="4119"/>
                    <a:pt x="1879" y="4103"/>
                    <a:pt x="1755" y="4070"/>
                  </a:cubicBezTo>
                  <a:cubicBezTo>
                    <a:pt x="542" y="3775"/>
                    <a:pt x="214" y="1841"/>
                    <a:pt x="1263" y="923"/>
                  </a:cubicBezTo>
                  <a:cubicBezTo>
                    <a:pt x="1740" y="476"/>
                    <a:pt x="2325" y="303"/>
                    <a:pt x="2915" y="303"/>
                  </a:cubicBezTo>
                  <a:cubicBezTo>
                    <a:pt x="3624" y="303"/>
                    <a:pt x="4340" y="552"/>
                    <a:pt x="4885" y="874"/>
                  </a:cubicBezTo>
                  <a:cubicBezTo>
                    <a:pt x="5820" y="1398"/>
                    <a:pt x="6557" y="2234"/>
                    <a:pt x="6951" y="3234"/>
                  </a:cubicBezTo>
                  <a:cubicBezTo>
                    <a:pt x="7278" y="4053"/>
                    <a:pt x="7442" y="4906"/>
                    <a:pt x="7459" y="5775"/>
                  </a:cubicBezTo>
                  <a:cubicBezTo>
                    <a:pt x="7459" y="5922"/>
                    <a:pt x="7442" y="6070"/>
                    <a:pt x="7426" y="6217"/>
                  </a:cubicBezTo>
                  <a:lnTo>
                    <a:pt x="7426" y="6283"/>
                  </a:lnTo>
                  <a:lnTo>
                    <a:pt x="7442" y="6217"/>
                  </a:lnTo>
                  <a:lnTo>
                    <a:pt x="7452" y="6134"/>
                  </a:lnTo>
                  <a:lnTo>
                    <a:pt x="7452" y="6134"/>
                  </a:lnTo>
                  <a:cubicBezTo>
                    <a:pt x="7452" y="6141"/>
                    <a:pt x="7454" y="6147"/>
                    <a:pt x="7459" y="6152"/>
                  </a:cubicBezTo>
                  <a:cubicBezTo>
                    <a:pt x="7459" y="6135"/>
                    <a:pt x="7459" y="6102"/>
                    <a:pt x="7459" y="6070"/>
                  </a:cubicBezTo>
                  <a:lnTo>
                    <a:pt x="7452" y="6134"/>
                  </a:lnTo>
                  <a:lnTo>
                    <a:pt x="7452" y="6134"/>
                  </a:lnTo>
                  <a:cubicBezTo>
                    <a:pt x="7450" y="6115"/>
                    <a:pt x="7459" y="6089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"/>
            <p:cNvSpPr/>
            <p:nvPr/>
          </p:nvSpPr>
          <p:spPr>
            <a:xfrm>
              <a:off x="2031375" y="2859050"/>
              <a:ext cx="75775" cy="81650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59" y="1167"/>
                    <a:pt x="3031" y="3265"/>
                    <a:pt x="3031" y="3265"/>
                  </a:cubicBezTo>
                  <a:cubicBezTo>
                    <a:pt x="3031" y="3265"/>
                    <a:pt x="2719" y="987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"/>
            <p:cNvSpPr/>
            <p:nvPr/>
          </p:nvSpPr>
          <p:spPr>
            <a:xfrm>
              <a:off x="1878875" y="2852575"/>
              <a:ext cx="130350" cy="112650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2165" y="0"/>
                  </a:moveTo>
                  <a:cubicBezTo>
                    <a:pt x="2017" y="197"/>
                    <a:pt x="1886" y="426"/>
                    <a:pt x="1804" y="672"/>
                  </a:cubicBezTo>
                  <a:cubicBezTo>
                    <a:pt x="1673" y="1082"/>
                    <a:pt x="1132" y="1312"/>
                    <a:pt x="558" y="1689"/>
                  </a:cubicBezTo>
                  <a:cubicBezTo>
                    <a:pt x="1" y="2082"/>
                    <a:pt x="83" y="2688"/>
                    <a:pt x="198" y="3033"/>
                  </a:cubicBezTo>
                  <a:cubicBezTo>
                    <a:pt x="263" y="3262"/>
                    <a:pt x="230" y="3508"/>
                    <a:pt x="132" y="3721"/>
                  </a:cubicBezTo>
                  <a:cubicBezTo>
                    <a:pt x="394" y="3475"/>
                    <a:pt x="706" y="3311"/>
                    <a:pt x="1050" y="3229"/>
                  </a:cubicBezTo>
                  <a:cubicBezTo>
                    <a:pt x="1656" y="3033"/>
                    <a:pt x="1640" y="2754"/>
                    <a:pt x="1640" y="2279"/>
                  </a:cubicBezTo>
                  <a:cubicBezTo>
                    <a:pt x="1626" y="1861"/>
                    <a:pt x="1801" y="1836"/>
                    <a:pt x="1844" y="1836"/>
                  </a:cubicBezTo>
                  <a:cubicBezTo>
                    <a:pt x="1850" y="1836"/>
                    <a:pt x="1853" y="1836"/>
                    <a:pt x="1853" y="1836"/>
                  </a:cubicBezTo>
                  <a:cubicBezTo>
                    <a:pt x="1857" y="1836"/>
                    <a:pt x="1862" y="1836"/>
                    <a:pt x="1866" y="1836"/>
                  </a:cubicBezTo>
                  <a:cubicBezTo>
                    <a:pt x="2146" y="1836"/>
                    <a:pt x="2082" y="2365"/>
                    <a:pt x="2050" y="2656"/>
                  </a:cubicBezTo>
                  <a:cubicBezTo>
                    <a:pt x="1951" y="3197"/>
                    <a:pt x="2115" y="3754"/>
                    <a:pt x="2476" y="4164"/>
                  </a:cubicBezTo>
                  <a:cubicBezTo>
                    <a:pt x="2724" y="4419"/>
                    <a:pt x="3047" y="4506"/>
                    <a:pt x="3366" y="4506"/>
                  </a:cubicBezTo>
                  <a:cubicBezTo>
                    <a:pt x="3764" y="4506"/>
                    <a:pt x="4157" y="4371"/>
                    <a:pt x="4394" y="4262"/>
                  </a:cubicBezTo>
                  <a:cubicBezTo>
                    <a:pt x="4506" y="4213"/>
                    <a:pt x="4626" y="4188"/>
                    <a:pt x="4747" y="4188"/>
                  </a:cubicBezTo>
                  <a:cubicBezTo>
                    <a:pt x="4910" y="4188"/>
                    <a:pt x="5072" y="4234"/>
                    <a:pt x="5213" y="4328"/>
                  </a:cubicBezTo>
                  <a:cubicBezTo>
                    <a:pt x="5066" y="3459"/>
                    <a:pt x="4640" y="3197"/>
                    <a:pt x="4000" y="3131"/>
                  </a:cubicBezTo>
                  <a:cubicBezTo>
                    <a:pt x="3377" y="3065"/>
                    <a:pt x="2525" y="2836"/>
                    <a:pt x="2197" y="1771"/>
                  </a:cubicBezTo>
                  <a:cubicBezTo>
                    <a:pt x="1853" y="689"/>
                    <a:pt x="2164" y="0"/>
                    <a:pt x="21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"/>
            <p:cNvSpPr/>
            <p:nvPr/>
          </p:nvSpPr>
          <p:spPr>
            <a:xfrm>
              <a:off x="1899375" y="2928375"/>
              <a:ext cx="31975" cy="50025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lnTo>
                    <a:pt x="951" y="2"/>
                  </a:ln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48" y="1378"/>
                    <a:pt x="164" y="1443"/>
                    <a:pt x="181" y="1525"/>
                  </a:cubicBezTo>
                  <a:cubicBezTo>
                    <a:pt x="230" y="1771"/>
                    <a:pt x="263" y="2000"/>
                    <a:pt x="263" y="2000"/>
                  </a:cubicBezTo>
                  <a:cubicBezTo>
                    <a:pt x="263" y="2000"/>
                    <a:pt x="263" y="1853"/>
                    <a:pt x="787" y="1558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46"/>
                    <a:pt x="1099" y="837"/>
                    <a:pt x="1017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"/>
            <p:cNvSpPr/>
            <p:nvPr/>
          </p:nvSpPr>
          <p:spPr>
            <a:xfrm>
              <a:off x="1757175" y="2713275"/>
              <a:ext cx="172950" cy="122150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6" y="0"/>
                  </a:moveTo>
                  <a:cubicBezTo>
                    <a:pt x="4753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71" y="3655"/>
                  </a:cubicBezTo>
                  <a:cubicBezTo>
                    <a:pt x="4967" y="3704"/>
                    <a:pt x="5180" y="3736"/>
                    <a:pt x="5344" y="3753"/>
                  </a:cubicBezTo>
                  <a:cubicBezTo>
                    <a:pt x="4885" y="3835"/>
                    <a:pt x="4459" y="3982"/>
                    <a:pt x="4033" y="4195"/>
                  </a:cubicBezTo>
                  <a:cubicBezTo>
                    <a:pt x="3885" y="4261"/>
                    <a:pt x="3656" y="4343"/>
                    <a:pt x="3607" y="4359"/>
                  </a:cubicBezTo>
                  <a:cubicBezTo>
                    <a:pt x="3154" y="4531"/>
                    <a:pt x="2726" y="4607"/>
                    <a:pt x="2340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45" y="3359"/>
                    <a:pt x="328" y="2851"/>
                    <a:pt x="558" y="2442"/>
                  </a:cubicBezTo>
                  <a:cubicBezTo>
                    <a:pt x="558" y="2442"/>
                    <a:pt x="558" y="2425"/>
                    <a:pt x="574" y="2425"/>
                  </a:cubicBezTo>
                  <a:cubicBezTo>
                    <a:pt x="780" y="2109"/>
                    <a:pt x="1119" y="1957"/>
                    <a:pt x="1434" y="1957"/>
                  </a:cubicBezTo>
                  <a:cubicBezTo>
                    <a:pt x="1722" y="1957"/>
                    <a:pt x="1990" y="2084"/>
                    <a:pt x="2115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15" y="3212"/>
                  </a:cubicBezTo>
                  <a:cubicBezTo>
                    <a:pt x="2001" y="3309"/>
                    <a:pt x="1943" y="3339"/>
                    <a:pt x="1917" y="3339"/>
                  </a:cubicBezTo>
                  <a:cubicBezTo>
                    <a:pt x="1894" y="3339"/>
                    <a:pt x="1894" y="3317"/>
                    <a:pt x="1902" y="3294"/>
                  </a:cubicBezTo>
                  <a:cubicBezTo>
                    <a:pt x="2018" y="3034"/>
                    <a:pt x="1725" y="2858"/>
                    <a:pt x="1471" y="2858"/>
                  </a:cubicBezTo>
                  <a:cubicBezTo>
                    <a:pt x="1293" y="2858"/>
                    <a:pt x="1135" y="2944"/>
                    <a:pt x="1148" y="3146"/>
                  </a:cubicBezTo>
                  <a:cubicBezTo>
                    <a:pt x="1137" y="3421"/>
                    <a:pt x="1376" y="3548"/>
                    <a:pt x="1629" y="3548"/>
                  </a:cubicBezTo>
                  <a:cubicBezTo>
                    <a:pt x="1753" y="3548"/>
                    <a:pt x="1881" y="3517"/>
                    <a:pt x="1984" y="3458"/>
                  </a:cubicBezTo>
                  <a:lnTo>
                    <a:pt x="2017" y="3425"/>
                  </a:lnTo>
                  <a:cubicBezTo>
                    <a:pt x="2050" y="3409"/>
                    <a:pt x="2066" y="3392"/>
                    <a:pt x="2082" y="3376"/>
                  </a:cubicBezTo>
                  <a:cubicBezTo>
                    <a:pt x="2394" y="3097"/>
                    <a:pt x="2427" y="2622"/>
                    <a:pt x="2164" y="2294"/>
                  </a:cubicBezTo>
                  <a:cubicBezTo>
                    <a:pt x="2035" y="2019"/>
                    <a:pt x="1726" y="1872"/>
                    <a:pt x="1393" y="1872"/>
                  </a:cubicBezTo>
                  <a:cubicBezTo>
                    <a:pt x="1051" y="1872"/>
                    <a:pt x="684" y="2027"/>
                    <a:pt x="460" y="2360"/>
                  </a:cubicBezTo>
                  <a:cubicBezTo>
                    <a:pt x="1" y="2966"/>
                    <a:pt x="132" y="4130"/>
                    <a:pt x="919" y="4589"/>
                  </a:cubicBezTo>
                  <a:cubicBezTo>
                    <a:pt x="1299" y="4787"/>
                    <a:pt x="1708" y="4886"/>
                    <a:pt x="2119" y="4886"/>
                  </a:cubicBezTo>
                  <a:cubicBezTo>
                    <a:pt x="2150" y="4886"/>
                    <a:pt x="2182" y="4885"/>
                    <a:pt x="2213" y="4884"/>
                  </a:cubicBezTo>
                  <a:cubicBezTo>
                    <a:pt x="3115" y="4867"/>
                    <a:pt x="3836" y="4359"/>
                    <a:pt x="5016" y="3999"/>
                  </a:cubicBezTo>
                  <a:cubicBezTo>
                    <a:pt x="5443" y="3900"/>
                    <a:pt x="5885" y="3835"/>
                    <a:pt x="6328" y="3802"/>
                  </a:cubicBezTo>
                  <a:cubicBezTo>
                    <a:pt x="6541" y="3786"/>
                    <a:pt x="6737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02" y="3376"/>
                    <a:pt x="5623" y="3278"/>
                  </a:cubicBezTo>
                  <a:cubicBezTo>
                    <a:pt x="5459" y="3228"/>
                    <a:pt x="5344" y="3081"/>
                    <a:pt x="5344" y="2917"/>
                  </a:cubicBezTo>
                  <a:cubicBezTo>
                    <a:pt x="5148" y="3081"/>
                    <a:pt x="5115" y="3376"/>
                    <a:pt x="5262" y="3573"/>
                  </a:cubicBezTo>
                  <a:cubicBezTo>
                    <a:pt x="5262" y="3573"/>
                    <a:pt x="4541" y="3573"/>
                    <a:pt x="4377" y="3212"/>
                  </a:cubicBezTo>
                  <a:cubicBezTo>
                    <a:pt x="4197" y="2835"/>
                    <a:pt x="4410" y="2835"/>
                    <a:pt x="4541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26" y="2114"/>
                    <a:pt x="4459" y="1753"/>
                    <a:pt x="4721" y="1737"/>
                  </a:cubicBezTo>
                  <a:cubicBezTo>
                    <a:pt x="4642" y="1578"/>
                    <a:pt x="4477" y="1472"/>
                    <a:pt x="4295" y="1472"/>
                  </a:cubicBezTo>
                  <a:cubicBezTo>
                    <a:pt x="4252" y="1472"/>
                    <a:pt x="4208" y="1478"/>
                    <a:pt x="4164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26" y="1425"/>
                    <a:pt x="3918" y="1048"/>
                  </a:cubicBezTo>
                  <a:cubicBezTo>
                    <a:pt x="4101" y="903"/>
                    <a:pt x="4250" y="848"/>
                    <a:pt x="4368" y="848"/>
                  </a:cubicBezTo>
                  <a:cubicBezTo>
                    <a:pt x="4556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44" y="1361"/>
                    <a:pt x="5352" y="1267"/>
                    <a:pt x="5449" y="1267"/>
                  </a:cubicBezTo>
                  <a:cubicBezTo>
                    <a:pt x="5499" y="1267"/>
                    <a:pt x="5545" y="1293"/>
                    <a:pt x="5590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7" y="2005"/>
                    <a:pt x="6197" y="1393"/>
                  </a:cubicBezTo>
                  <a:cubicBezTo>
                    <a:pt x="6314" y="843"/>
                    <a:pt x="5857" y="0"/>
                    <a:pt x="4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"/>
            <p:cNvSpPr/>
            <p:nvPr/>
          </p:nvSpPr>
          <p:spPr>
            <a:xfrm>
              <a:off x="1729325" y="27788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2" y="1"/>
                  </a:moveTo>
                  <a:cubicBezTo>
                    <a:pt x="852" y="1"/>
                    <a:pt x="0" y="919"/>
                    <a:pt x="557" y="1706"/>
                  </a:cubicBezTo>
                  <a:cubicBezTo>
                    <a:pt x="885" y="2165"/>
                    <a:pt x="1393" y="2460"/>
                    <a:pt x="1951" y="2492"/>
                  </a:cubicBezTo>
                  <a:cubicBezTo>
                    <a:pt x="1885" y="2492"/>
                    <a:pt x="1492" y="2492"/>
                    <a:pt x="1311" y="2705"/>
                  </a:cubicBezTo>
                  <a:cubicBezTo>
                    <a:pt x="1180" y="2886"/>
                    <a:pt x="1131" y="3082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8" y="3154"/>
                    <a:pt x="1465" y="3158"/>
                    <a:pt x="1492" y="3164"/>
                  </a:cubicBezTo>
                  <a:cubicBezTo>
                    <a:pt x="1597" y="3199"/>
                    <a:pt x="1758" y="3272"/>
                    <a:pt x="1942" y="3272"/>
                  </a:cubicBezTo>
                  <a:cubicBezTo>
                    <a:pt x="2104" y="3272"/>
                    <a:pt x="2283" y="3217"/>
                    <a:pt x="2459" y="3033"/>
                  </a:cubicBezTo>
                  <a:cubicBezTo>
                    <a:pt x="2819" y="2623"/>
                    <a:pt x="3327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2" y="2456"/>
                    <a:pt x="3116" y="2456"/>
                  </a:cubicBezTo>
                  <a:cubicBezTo>
                    <a:pt x="2654" y="2456"/>
                    <a:pt x="2162" y="2358"/>
                    <a:pt x="1754" y="2050"/>
                  </a:cubicBezTo>
                  <a:cubicBezTo>
                    <a:pt x="1115" y="1574"/>
                    <a:pt x="770" y="788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"/>
            <p:cNvSpPr/>
            <p:nvPr/>
          </p:nvSpPr>
          <p:spPr>
            <a:xfrm>
              <a:off x="1882975" y="25930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54" y="0"/>
                  </a:moveTo>
                  <a:cubicBezTo>
                    <a:pt x="2156" y="0"/>
                    <a:pt x="1634" y="206"/>
                    <a:pt x="1279" y="614"/>
                  </a:cubicBezTo>
                  <a:cubicBezTo>
                    <a:pt x="1" y="2253"/>
                    <a:pt x="919" y="4269"/>
                    <a:pt x="1656" y="5122"/>
                  </a:cubicBezTo>
                  <a:cubicBezTo>
                    <a:pt x="2099" y="5630"/>
                    <a:pt x="2640" y="6040"/>
                    <a:pt x="3263" y="6285"/>
                  </a:cubicBezTo>
                  <a:cubicBezTo>
                    <a:pt x="2689" y="6023"/>
                    <a:pt x="2181" y="5630"/>
                    <a:pt x="1787" y="5138"/>
                  </a:cubicBezTo>
                  <a:cubicBezTo>
                    <a:pt x="1509" y="4745"/>
                    <a:pt x="1296" y="4302"/>
                    <a:pt x="1181" y="3860"/>
                  </a:cubicBezTo>
                  <a:cubicBezTo>
                    <a:pt x="1017" y="3319"/>
                    <a:pt x="968" y="2761"/>
                    <a:pt x="1017" y="2220"/>
                  </a:cubicBezTo>
                  <a:cubicBezTo>
                    <a:pt x="1148" y="745"/>
                    <a:pt x="1968" y="188"/>
                    <a:pt x="2722" y="172"/>
                  </a:cubicBezTo>
                  <a:cubicBezTo>
                    <a:pt x="3066" y="172"/>
                    <a:pt x="3410" y="303"/>
                    <a:pt x="3656" y="565"/>
                  </a:cubicBezTo>
                  <a:cubicBezTo>
                    <a:pt x="4295" y="1106"/>
                    <a:pt x="3935" y="2040"/>
                    <a:pt x="3394" y="2270"/>
                  </a:cubicBezTo>
                  <a:cubicBezTo>
                    <a:pt x="3275" y="2337"/>
                    <a:pt x="3144" y="2370"/>
                    <a:pt x="3012" y="2370"/>
                  </a:cubicBezTo>
                  <a:cubicBezTo>
                    <a:pt x="2889" y="2370"/>
                    <a:pt x="2767" y="2341"/>
                    <a:pt x="2656" y="2286"/>
                  </a:cubicBezTo>
                  <a:cubicBezTo>
                    <a:pt x="2476" y="2204"/>
                    <a:pt x="2361" y="2024"/>
                    <a:pt x="2345" y="1827"/>
                  </a:cubicBezTo>
                  <a:cubicBezTo>
                    <a:pt x="2345" y="1741"/>
                    <a:pt x="2368" y="1719"/>
                    <a:pt x="2413" y="1719"/>
                  </a:cubicBezTo>
                  <a:cubicBezTo>
                    <a:pt x="2456" y="1719"/>
                    <a:pt x="2520" y="1740"/>
                    <a:pt x="2603" y="1740"/>
                  </a:cubicBezTo>
                  <a:cubicBezTo>
                    <a:pt x="2661" y="1740"/>
                    <a:pt x="2728" y="1730"/>
                    <a:pt x="2804" y="1696"/>
                  </a:cubicBezTo>
                  <a:cubicBezTo>
                    <a:pt x="3017" y="1565"/>
                    <a:pt x="3050" y="1286"/>
                    <a:pt x="2886" y="1122"/>
                  </a:cubicBezTo>
                  <a:cubicBezTo>
                    <a:pt x="2818" y="1054"/>
                    <a:pt x="2719" y="1016"/>
                    <a:pt x="2616" y="1016"/>
                  </a:cubicBezTo>
                  <a:cubicBezTo>
                    <a:pt x="2419" y="1016"/>
                    <a:pt x="2207" y="1155"/>
                    <a:pt x="2164" y="1499"/>
                  </a:cubicBezTo>
                  <a:cubicBezTo>
                    <a:pt x="2132" y="1729"/>
                    <a:pt x="2214" y="1975"/>
                    <a:pt x="2394" y="2155"/>
                  </a:cubicBezTo>
                  <a:cubicBezTo>
                    <a:pt x="2410" y="2171"/>
                    <a:pt x="2427" y="2188"/>
                    <a:pt x="2443" y="2220"/>
                  </a:cubicBezTo>
                  <a:lnTo>
                    <a:pt x="2509" y="2270"/>
                  </a:lnTo>
                  <a:lnTo>
                    <a:pt x="2558" y="2302"/>
                  </a:lnTo>
                  <a:lnTo>
                    <a:pt x="2591" y="2319"/>
                  </a:lnTo>
                  <a:lnTo>
                    <a:pt x="2640" y="2352"/>
                  </a:lnTo>
                  <a:cubicBezTo>
                    <a:pt x="2763" y="2409"/>
                    <a:pt x="2898" y="2438"/>
                    <a:pt x="3033" y="2438"/>
                  </a:cubicBezTo>
                  <a:cubicBezTo>
                    <a:pt x="3168" y="2438"/>
                    <a:pt x="3304" y="2409"/>
                    <a:pt x="3427" y="2352"/>
                  </a:cubicBezTo>
                  <a:cubicBezTo>
                    <a:pt x="4017" y="2139"/>
                    <a:pt x="4443" y="1089"/>
                    <a:pt x="3754" y="450"/>
                  </a:cubicBezTo>
                  <a:cubicBezTo>
                    <a:pt x="3483" y="149"/>
                    <a:pt x="3077" y="0"/>
                    <a:pt x="265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"/>
            <p:cNvSpPr/>
            <p:nvPr/>
          </p:nvSpPr>
          <p:spPr>
            <a:xfrm>
              <a:off x="1192100" y="2895200"/>
              <a:ext cx="212275" cy="254475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6266" y="1"/>
                  </a:moveTo>
                  <a:cubicBezTo>
                    <a:pt x="6069" y="1"/>
                    <a:pt x="5869" y="22"/>
                    <a:pt x="5671" y="66"/>
                  </a:cubicBezTo>
                  <a:cubicBezTo>
                    <a:pt x="4491" y="328"/>
                    <a:pt x="3737" y="1574"/>
                    <a:pt x="3491" y="2836"/>
                  </a:cubicBezTo>
                  <a:lnTo>
                    <a:pt x="3491" y="2852"/>
                  </a:lnTo>
                  <a:cubicBezTo>
                    <a:pt x="3262" y="4147"/>
                    <a:pt x="3508" y="5376"/>
                    <a:pt x="3459" y="6475"/>
                  </a:cubicBezTo>
                  <a:cubicBezTo>
                    <a:pt x="3508" y="7458"/>
                    <a:pt x="3147" y="8425"/>
                    <a:pt x="2442" y="9130"/>
                  </a:cubicBezTo>
                  <a:cubicBezTo>
                    <a:pt x="1770" y="9736"/>
                    <a:pt x="918" y="10113"/>
                    <a:pt x="0" y="10179"/>
                  </a:cubicBezTo>
                  <a:cubicBezTo>
                    <a:pt x="918" y="10146"/>
                    <a:pt x="1803" y="9802"/>
                    <a:pt x="2508" y="9195"/>
                  </a:cubicBezTo>
                  <a:cubicBezTo>
                    <a:pt x="3245" y="8491"/>
                    <a:pt x="3639" y="7491"/>
                    <a:pt x="3590" y="6475"/>
                  </a:cubicBezTo>
                  <a:cubicBezTo>
                    <a:pt x="3672" y="5360"/>
                    <a:pt x="3426" y="4114"/>
                    <a:pt x="3672" y="2868"/>
                  </a:cubicBezTo>
                  <a:cubicBezTo>
                    <a:pt x="3672" y="2868"/>
                    <a:pt x="3672" y="2852"/>
                    <a:pt x="3672" y="2852"/>
                  </a:cubicBezTo>
                  <a:cubicBezTo>
                    <a:pt x="3901" y="1623"/>
                    <a:pt x="4606" y="459"/>
                    <a:pt x="5704" y="213"/>
                  </a:cubicBezTo>
                  <a:cubicBezTo>
                    <a:pt x="5835" y="180"/>
                    <a:pt x="5966" y="148"/>
                    <a:pt x="6098" y="148"/>
                  </a:cubicBezTo>
                  <a:cubicBezTo>
                    <a:pt x="6142" y="144"/>
                    <a:pt x="6187" y="143"/>
                    <a:pt x="6232" y="143"/>
                  </a:cubicBezTo>
                  <a:cubicBezTo>
                    <a:pt x="6629" y="143"/>
                    <a:pt x="7019" y="272"/>
                    <a:pt x="7343" y="508"/>
                  </a:cubicBezTo>
                  <a:cubicBezTo>
                    <a:pt x="8048" y="1082"/>
                    <a:pt x="7950" y="2311"/>
                    <a:pt x="7540" y="2705"/>
                  </a:cubicBezTo>
                  <a:cubicBezTo>
                    <a:pt x="7474" y="2754"/>
                    <a:pt x="7392" y="2819"/>
                    <a:pt x="7311" y="2852"/>
                  </a:cubicBezTo>
                  <a:cubicBezTo>
                    <a:pt x="7196" y="2918"/>
                    <a:pt x="7065" y="2950"/>
                    <a:pt x="6934" y="2950"/>
                  </a:cubicBezTo>
                  <a:cubicBezTo>
                    <a:pt x="6802" y="2950"/>
                    <a:pt x="6671" y="2918"/>
                    <a:pt x="6557" y="2852"/>
                  </a:cubicBezTo>
                  <a:cubicBezTo>
                    <a:pt x="6475" y="2803"/>
                    <a:pt x="6409" y="2737"/>
                    <a:pt x="6376" y="2655"/>
                  </a:cubicBezTo>
                  <a:lnTo>
                    <a:pt x="6376" y="2655"/>
                  </a:lnTo>
                  <a:cubicBezTo>
                    <a:pt x="6376" y="2655"/>
                    <a:pt x="6400" y="2658"/>
                    <a:pt x="6437" y="2658"/>
                  </a:cubicBezTo>
                  <a:cubicBezTo>
                    <a:pt x="6563" y="2658"/>
                    <a:pt x="6845" y="2629"/>
                    <a:pt x="6934" y="2377"/>
                  </a:cubicBezTo>
                  <a:cubicBezTo>
                    <a:pt x="7065" y="2065"/>
                    <a:pt x="6868" y="1721"/>
                    <a:pt x="6540" y="1656"/>
                  </a:cubicBezTo>
                  <a:cubicBezTo>
                    <a:pt x="6484" y="1640"/>
                    <a:pt x="6429" y="1632"/>
                    <a:pt x="6376" y="1632"/>
                  </a:cubicBezTo>
                  <a:cubicBezTo>
                    <a:pt x="5990" y="1632"/>
                    <a:pt x="5691" y="2023"/>
                    <a:pt x="5835" y="2426"/>
                  </a:cubicBezTo>
                  <a:cubicBezTo>
                    <a:pt x="5884" y="2606"/>
                    <a:pt x="5999" y="2754"/>
                    <a:pt x="6163" y="2852"/>
                  </a:cubicBezTo>
                  <a:cubicBezTo>
                    <a:pt x="6410" y="3014"/>
                    <a:pt x="6693" y="3096"/>
                    <a:pt x="6975" y="3096"/>
                  </a:cubicBezTo>
                  <a:cubicBezTo>
                    <a:pt x="7234" y="3096"/>
                    <a:pt x="7492" y="3026"/>
                    <a:pt x="7720" y="2885"/>
                  </a:cubicBezTo>
                  <a:cubicBezTo>
                    <a:pt x="7737" y="2868"/>
                    <a:pt x="7753" y="2868"/>
                    <a:pt x="7769" y="2852"/>
                  </a:cubicBezTo>
                  <a:cubicBezTo>
                    <a:pt x="8294" y="2459"/>
                    <a:pt x="8491" y="1770"/>
                    <a:pt x="8245" y="1164"/>
                  </a:cubicBezTo>
                  <a:cubicBezTo>
                    <a:pt x="8016" y="449"/>
                    <a:pt x="7177" y="1"/>
                    <a:pt x="62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"/>
            <p:cNvSpPr/>
            <p:nvPr/>
          </p:nvSpPr>
          <p:spPr>
            <a:xfrm>
              <a:off x="1297800" y="2930650"/>
              <a:ext cx="58225" cy="52825"/>
            </a:xfrm>
            <a:custGeom>
              <a:avLst/>
              <a:gdLst/>
              <a:ahLst/>
              <a:cxnLst/>
              <a:rect l="l" t="t" r="r" b="b"/>
              <a:pathLst>
                <a:path w="2329" h="2113" extrusionOk="0">
                  <a:moveTo>
                    <a:pt x="522" y="0"/>
                  </a:moveTo>
                  <a:cubicBezTo>
                    <a:pt x="455" y="0"/>
                    <a:pt x="385" y="8"/>
                    <a:pt x="312" y="24"/>
                  </a:cubicBezTo>
                  <a:cubicBezTo>
                    <a:pt x="427" y="106"/>
                    <a:pt x="460" y="270"/>
                    <a:pt x="362" y="385"/>
                  </a:cubicBezTo>
                  <a:cubicBezTo>
                    <a:pt x="247" y="565"/>
                    <a:pt x="1" y="992"/>
                    <a:pt x="132" y="1434"/>
                  </a:cubicBezTo>
                  <a:cubicBezTo>
                    <a:pt x="165" y="1598"/>
                    <a:pt x="263" y="1746"/>
                    <a:pt x="378" y="1860"/>
                  </a:cubicBezTo>
                  <a:cubicBezTo>
                    <a:pt x="566" y="2048"/>
                    <a:pt x="825" y="2113"/>
                    <a:pt x="1095" y="2113"/>
                  </a:cubicBezTo>
                  <a:cubicBezTo>
                    <a:pt x="1627" y="2113"/>
                    <a:pt x="2198" y="1860"/>
                    <a:pt x="2329" y="1795"/>
                  </a:cubicBezTo>
                  <a:lnTo>
                    <a:pt x="2329" y="1795"/>
                  </a:lnTo>
                  <a:cubicBezTo>
                    <a:pt x="2329" y="1795"/>
                    <a:pt x="2298" y="1798"/>
                    <a:pt x="2247" y="1798"/>
                  </a:cubicBezTo>
                  <a:cubicBezTo>
                    <a:pt x="2083" y="1798"/>
                    <a:pt x="1710" y="1760"/>
                    <a:pt x="1509" y="1434"/>
                  </a:cubicBezTo>
                  <a:cubicBezTo>
                    <a:pt x="1443" y="1336"/>
                    <a:pt x="1411" y="1221"/>
                    <a:pt x="1394" y="1090"/>
                  </a:cubicBezTo>
                  <a:cubicBezTo>
                    <a:pt x="1308" y="400"/>
                    <a:pt x="995" y="0"/>
                    <a:pt x="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"/>
            <p:cNvSpPr/>
            <p:nvPr/>
          </p:nvSpPr>
          <p:spPr>
            <a:xfrm>
              <a:off x="1383050" y="2895900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10" y="136"/>
                    <a:pt x="771" y="415"/>
                    <a:pt x="918" y="792"/>
                  </a:cubicBezTo>
                  <a:cubicBezTo>
                    <a:pt x="1137" y="1306"/>
                    <a:pt x="1497" y="1952"/>
                    <a:pt x="2253" y="1952"/>
                  </a:cubicBezTo>
                  <a:cubicBezTo>
                    <a:pt x="2460" y="1952"/>
                    <a:pt x="2696" y="1904"/>
                    <a:pt x="2967" y="1791"/>
                  </a:cubicBezTo>
                  <a:cubicBezTo>
                    <a:pt x="2787" y="1726"/>
                    <a:pt x="2672" y="1562"/>
                    <a:pt x="2672" y="1365"/>
                  </a:cubicBezTo>
                  <a:cubicBezTo>
                    <a:pt x="2672" y="1082"/>
                    <a:pt x="2635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"/>
            <p:cNvSpPr/>
            <p:nvPr/>
          </p:nvSpPr>
          <p:spPr>
            <a:xfrm>
              <a:off x="1449850" y="2895075"/>
              <a:ext cx="36475" cy="28425"/>
            </a:xfrm>
            <a:custGeom>
              <a:avLst/>
              <a:gdLst/>
              <a:ahLst/>
              <a:cxnLst/>
              <a:rect l="l" t="t" r="r" b="b"/>
              <a:pathLst>
                <a:path w="1459" h="1137" extrusionOk="0">
                  <a:moveTo>
                    <a:pt x="968" y="0"/>
                  </a:moveTo>
                  <a:cubicBezTo>
                    <a:pt x="797" y="0"/>
                    <a:pt x="636" y="142"/>
                    <a:pt x="623" y="333"/>
                  </a:cubicBezTo>
                  <a:cubicBezTo>
                    <a:pt x="623" y="483"/>
                    <a:pt x="753" y="592"/>
                    <a:pt x="893" y="592"/>
                  </a:cubicBezTo>
                  <a:cubicBezTo>
                    <a:pt x="952" y="592"/>
                    <a:pt x="1012" y="573"/>
                    <a:pt x="1066" y="530"/>
                  </a:cubicBezTo>
                  <a:cubicBezTo>
                    <a:pt x="1066" y="530"/>
                    <a:pt x="1180" y="366"/>
                    <a:pt x="1066" y="300"/>
                  </a:cubicBezTo>
                  <a:cubicBezTo>
                    <a:pt x="1033" y="277"/>
                    <a:pt x="1004" y="267"/>
                    <a:pt x="978" y="267"/>
                  </a:cubicBezTo>
                  <a:cubicBezTo>
                    <a:pt x="914" y="267"/>
                    <a:pt x="878" y="332"/>
                    <a:pt x="902" y="415"/>
                  </a:cubicBezTo>
                  <a:cubicBezTo>
                    <a:pt x="907" y="446"/>
                    <a:pt x="890" y="461"/>
                    <a:pt x="866" y="461"/>
                  </a:cubicBezTo>
                  <a:cubicBezTo>
                    <a:pt x="814" y="461"/>
                    <a:pt x="727" y="395"/>
                    <a:pt x="738" y="284"/>
                  </a:cubicBezTo>
                  <a:cubicBezTo>
                    <a:pt x="750" y="152"/>
                    <a:pt x="866" y="64"/>
                    <a:pt x="985" y="64"/>
                  </a:cubicBezTo>
                  <a:cubicBezTo>
                    <a:pt x="1030" y="64"/>
                    <a:pt x="1075" y="77"/>
                    <a:pt x="1115" y="103"/>
                  </a:cubicBezTo>
                  <a:cubicBezTo>
                    <a:pt x="1377" y="267"/>
                    <a:pt x="1295" y="857"/>
                    <a:pt x="721" y="907"/>
                  </a:cubicBezTo>
                  <a:cubicBezTo>
                    <a:pt x="707" y="908"/>
                    <a:pt x="693" y="908"/>
                    <a:pt x="680" y="908"/>
                  </a:cubicBezTo>
                  <a:cubicBezTo>
                    <a:pt x="319" y="908"/>
                    <a:pt x="0" y="513"/>
                    <a:pt x="0" y="513"/>
                  </a:cubicBezTo>
                  <a:lnTo>
                    <a:pt x="0" y="513"/>
                  </a:lnTo>
                  <a:cubicBezTo>
                    <a:pt x="0" y="710"/>
                    <a:pt x="82" y="890"/>
                    <a:pt x="213" y="1021"/>
                  </a:cubicBezTo>
                  <a:cubicBezTo>
                    <a:pt x="331" y="1100"/>
                    <a:pt x="466" y="1137"/>
                    <a:pt x="601" y="1137"/>
                  </a:cubicBezTo>
                  <a:cubicBezTo>
                    <a:pt x="692" y="1137"/>
                    <a:pt x="783" y="1120"/>
                    <a:pt x="869" y="1087"/>
                  </a:cubicBezTo>
                  <a:cubicBezTo>
                    <a:pt x="1082" y="1038"/>
                    <a:pt x="1262" y="874"/>
                    <a:pt x="1344" y="677"/>
                  </a:cubicBezTo>
                  <a:cubicBezTo>
                    <a:pt x="1459" y="431"/>
                    <a:pt x="1344" y="153"/>
                    <a:pt x="1115" y="38"/>
                  </a:cubicBezTo>
                  <a:cubicBezTo>
                    <a:pt x="1067" y="12"/>
                    <a:pt x="1017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"/>
            <p:cNvSpPr/>
            <p:nvPr/>
          </p:nvSpPr>
          <p:spPr>
            <a:xfrm>
              <a:off x="945400" y="2917900"/>
              <a:ext cx="68875" cy="268250"/>
            </a:xfrm>
            <a:custGeom>
              <a:avLst/>
              <a:gdLst/>
              <a:ahLst/>
              <a:cxnLst/>
              <a:rect l="l" t="t" r="r" b="b"/>
              <a:pathLst>
                <a:path w="2755" h="10730" extrusionOk="0">
                  <a:moveTo>
                    <a:pt x="1461" y="1"/>
                  </a:moveTo>
                  <a:cubicBezTo>
                    <a:pt x="1125" y="1"/>
                    <a:pt x="779" y="126"/>
                    <a:pt x="509" y="420"/>
                  </a:cubicBezTo>
                  <a:cubicBezTo>
                    <a:pt x="164" y="862"/>
                    <a:pt x="0" y="1403"/>
                    <a:pt x="33" y="1960"/>
                  </a:cubicBezTo>
                  <a:cubicBezTo>
                    <a:pt x="66" y="2485"/>
                    <a:pt x="164" y="3010"/>
                    <a:pt x="361" y="3501"/>
                  </a:cubicBezTo>
                  <a:cubicBezTo>
                    <a:pt x="1197" y="5550"/>
                    <a:pt x="2082" y="7501"/>
                    <a:pt x="1525" y="8943"/>
                  </a:cubicBezTo>
                  <a:cubicBezTo>
                    <a:pt x="1265" y="9691"/>
                    <a:pt x="763" y="10310"/>
                    <a:pt x="115" y="10720"/>
                  </a:cubicBezTo>
                  <a:lnTo>
                    <a:pt x="115" y="10720"/>
                  </a:lnTo>
                  <a:cubicBezTo>
                    <a:pt x="253" y="10639"/>
                    <a:pt x="1093" y="10222"/>
                    <a:pt x="1607" y="8976"/>
                  </a:cubicBezTo>
                  <a:cubicBezTo>
                    <a:pt x="2230" y="7501"/>
                    <a:pt x="1345" y="5452"/>
                    <a:pt x="525" y="3436"/>
                  </a:cubicBezTo>
                  <a:cubicBezTo>
                    <a:pt x="345" y="2960"/>
                    <a:pt x="230" y="2452"/>
                    <a:pt x="214" y="1944"/>
                  </a:cubicBezTo>
                  <a:cubicBezTo>
                    <a:pt x="164" y="1436"/>
                    <a:pt x="312" y="911"/>
                    <a:pt x="623" y="502"/>
                  </a:cubicBezTo>
                  <a:cubicBezTo>
                    <a:pt x="865" y="229"/>
                    <a:pt x="1186" y="111"/>
                    <a:pt x="1498" y="111"/>
                  </a:cubicBezTo>
                  <a:cubicBezTo>
                    <a:pt x="2012" y="111"/>
                    <a:pt x="2502" y="432"/>
                    <a:pt x="2574" y="911"/>
                  </a:cubicBezTo>
                  <a:cubicBezTo>
                    <a:pt x="2682" y="1436"/>
                    <a:pt x="2282" y="1917"/>
                    <a:pt x="1756" y="1917"/>
                  </a:cubicBezTo>
                  <a:cubicBezTo>
                    <a:pt x="1723" y="1917"/>
                    <a:pt x="1690" y="1915"/>
                    <a:pt x="1656" y="1911"/>
                  </a:cubicBezTo>
                  <a:cubicBezTo>
                    <a:pt x="1623" y="1911"/>
                    <a:pt x="1607" y="1895"/>
                    <a:pt x="1590" y="1895"/>
                  </a:cubicBezTo>
                  <a:cubicBezTo>
                    <a:pt x="1525" y="1862"/>
                    <a:pt x="1459" y="1813"/>
                    <a:pt x="1410" y="1747"/>
                  </a:cubicBezTo>
                  <a:cubicBezTo>
                    <a:pt x="1410" y="1747"/>
                    <a:pt x="1377" y="1698"/>
                    <a:pt x="1410" y="1649"/>
                  </a:cubicBezTo>
                  <a:cubicBezTo>
                    <a:pt x="1459" y="1616"/>
                    <a:pt x="1803" y="1633"/>
                    <a:pt x="1820" y="1321"/>
                  </a:cubicBezTo>
                  <a:cubicBezTo>
                    <a:pt x="1841" y="1062"/>
                    <a:pt x="1638" y="901"/>
                    <a:pt x="1433" y="901"/>
                  </a:cubicBezTo>
                  <a:cubicBezTo>
                    <a:pt x="1313" y="901"/>
                    <a:pt x="1193" y="955"/>
                    <a:pt x="1115" y="1075"/>
                  </a:cubicBezTo>
                  <a:cubicBezTo>
                    <a:pt x="902" y="1338"/>
                    <a:pt x="1181" y="1928"/>
                    <a:pt x="1705" y="1960"/>
                  </a:cubicBezTo>
                  <a:lnTo>
                    <a:pt x="1853" y="1960"/>
                  </a:lnTo>
                  <a:cubicBezTo>
                    <a:pt x="2377" y="1911"/>
                    <a:pt x="2754" y="1420"/>
                    <a:pt x="2656" y="895"/>
                  </a:cubicBezTo>
                  <a:cubicBezTo>
                    <a:pt x="2593" y="375"/>
                    <a:pt x="2044" y="1"/>
                    <a:pt x="1461" y="1"/>
                  </a:cubicBezTo>
                  <a:close/>
                  <a:moveTo>
                    <a:pt x="115" y="10720"/>
                  </a:moveTo>
                  <a:cubicBezTo>
                    <a:pt x="107" y="10724"/>
                    <a:pt x="102" y="10727"/>
                    <a:pt x="99" y="10730"/>
                  </a:cubicBezTo>
                  <a:cubicBezTo>
                    <a:pt x="104" y="10726"/>
                    <a:pt x="109" y="10723"/>
                    <a:pt x="115" y="1072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"/>
            <p:cNvSpPr/>
            <p:nvPr/>
          </p:nvSpPr>
          <p:spPr>
            <a:xfrm>
              <a:off x="947850" y="318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"/>
            <p:cNvSpPr/>
            <p:nvPr/>
          </p:nvSpPr>
          <p:spPr>
            <a:xfrm>
              <a:off x="965875" y="2671550"/>
              <a:ext cx="61275" cy="136800"/>
            </a:xfrm>
            <a:custGeom>
              <a:avLst/>
              <a:gdLst/>
              <a:ahLst/>
              <a:cxnLst/>
              <a:rect l="l" t="t" r="r" b="b"/>
              <a:pathLst>
                <a:path w="2451" h="5472" extrusionOk="0">
                  <a:moveTo>
                    <a:pt x="1443" y="1"/>
                  </a:moveTo>
                  <a:cubicBezTo>
                    <a:pt x="1413" y="1"/>
                    <a:pt x="1386" y="5"/>
                    <a:pt x="1361" y="13"/>
                  </a:cubicBezTo>
                  <a:cubicBezTo>
                    <a:pt x="1034" y="111"/>
                    <a:pt x="968" y="373"/>
                    <a:pt x="1132" y="734"/>
                  </a:cubicBezTo>
                  <a:cubicBezTo>
                    <a:pt x="1280" y="1111"/>
                    <a:pt x="1788" y="1144"/>
                    <a:pt x="1657" y="2816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2"/>
                    <a:pt x="1837" y="4471"/>
                    <a:pt x="2148" y="2439"/>
                  </a:cubicBezTo>
                  <a:cubicBezTo>
                    <a:pt x="2450" y="565"/>
                    <a:pt x="1792" y="1"/>
                    <a:pt x="1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"/>
            <p:cNvSpPr/>
            <p:nvPr/>
          </p:nvSpPr>
          <p:spPr>
            <a:xfrm>
              <a:off x="922050" y="26342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76" y="0"/>
                  </a:moveTo>
                  <a:cubicBezTo>
                    <a:pt x="1290" y="0"/>
                    <a:pt x="859" y="91"/>
                    <a:pt x="475" y="389"/>
                  </a:cubicBezTo>
                  <a:cubicBezTo>
                    <a:pt x="164" y="651"/>
                    <a:pt x="0" y="1061"/>
                    <a:pt x="33" y="1471"/>
                  </a:cubicBezTo>
                  <a:cubicBezTo>
                    <a:pt x="104" y="1983"/>
                    <a:pt x="619" y="2421"/>
                    <a:pt x="1225" y="2421"/>
                  </a:cubicBezTo>
                  <a:cubicBezTo>
                    <a:pt x="1318" y="2421"/>
                    <a:pt x="1413" y="2411"/>
                    <a:pt x="1508" y="2389"/>
                  </a:cubicBezTo>
                  <a:cubicBezTo>
                    <a:pt x="1606" y="2373"/>
                    <a:pt x="1721" y="2323"/>
                    <a:pt x="1803" y="2274"/>
                  </a:cubicBezTo>
                  <a:lnTo>
                    <a:pt x="1852" y="2274"/>
                  </a:lnTo>
                  <a:cubicBezTo>
                    <a:pt x="2147" y="2110"/>
                    <a:pt x="2311" y="1782"/>
                    <a:pt x="2246" y="1455"/>
                  </a:cubicBezTo>
                  <a:cubicBezTo>
                    <a:pt x="2196" y="1117"/>
                    <a:pt x="1908" y="894"/>
                    <a:pt x="1600" y="894"/>
                  </a:cubicBezTo>
                  <a:cubicBezTo>
                    <a:pt x="1503" y="894"/>
                    <a:pt x="1405" y="916"/>
                    <a:pt x="1311" y="963"/>
                  </a:cubicBezTo>
                  <a:cubicBezTo>
                    <a:pt x="951" y="1160"/>
                    <a:pt x="1049" y="1700"/>
                    <a:pt x="1459" y="1766"/>
                  </a:cubicBezTo>
                  <a:cubicBezTo>
                    <a:pt x="1490" y="1774"/>
                    <a:pt x="1520" y="1777"/>
                    <a:pt x="1550" y="1777"/>
                  </a:cubicBezTo>
                  <a:cubicBezTo>
                    <a:pt x="1775" y="1777"/>
                    <a:pt x="1961" y="1571"/>
                    <a:pt x="1918" y="1340"/>
                  </a:cubicBezTo>
                  <a:cubicBezTo>
                    <a:pt x="1911" y="1293"/>
                    <a:pt x="1940" y="1254"/>
                    <a:pt x="1979" y="1254"/>
                  </a:cubicBezTo>
                  <a:cubicBezTo>
                    <a:pt x="2035" y="1254"/>
                    <a:pt x="2112" y="1334"/>
                    <a:pt x="2131" y="1586"/>
                  </a:cubicBezTo>
                  <a:cubicBezTo>
                    <a:pt x="2147" y="1717"/>
                    <a:pt x="2115" y="1848"/>
                    <a:pt x="2065" y="1946"/>
                  </a:cubicBezTo>
                  <a:cubicBezTo>
                    <a:pt x="1918" y="2182"/>
                    <a:pt x="1678" y="2312"/>
                    <a:pt x="1417" y="2312"/>
                  </a:cubicBezTo>
                  <a:cubicBezTo>
                    <a:pt x="1387" y="2312"/>
                    <a:pt x="1358" y="2310"/>
                    <a:pt x="1328" y="2307"/>
                  </a:cubicBezTo>
                  <a:cubicBezTo>
                    <a:pt x="1322" y="2307"/>
                    <a:pt x="1317" y="2307"/>
                    <a:pt x="1312" y="2307"/>
                  </a:cubicBezTo>
                  <a:cubicBezTo>
                    <a:pt x="615" y="2307"/>
                    <a:pt x="120" y="1253"/>
                    <a:pt x="771" y="602"/>
                  </a:cubicBezTo>
                  <a:cubicBezTo>
                    <a:pt x="1042" y="317"/>
                    <a:pt x="1430" y="191"/>
                    <a:pt x="1846" y="191"/>
                  </a:cubicBezTo>
                  <a:cubicBezTo>
                    <a:pt x="2361" y="191"/>
                    <a:pt x="2918" y="383"/>
                    <a:pt x="3344" y="701"/>
                  </a:cubicBezTo>
                  <a:cubicBezTo>
                    <a:pt x="5081" y="1963"/>
                    <a:pt x="4819" y="4257"/>
                    <a:pt x="4311" y="5405"/>
                  </a:cubicBezTo>
                  <a:cubicBezTo>
                    <a:pt x="4049" y="6093"/>
                    <a:pt x="3590" y="6683"/>
                    <a:pt x="3000" y="7110"/>
                  </a:cubicBezTo>
                  <a:cubicBezTo>
                    <a:pt x="3606" y="6700"/>
                    <a:pt x="4098" y="6126"/>
                    <a:pt x="4393" y="5438"/>
                  </a:cubicBezTo>
                  <a:cubicBezTo>
                    <a:pt x="4934" y="4290"/>
                    <a:pt x="5278" y="1914"/>
                    <a:pt x="3442" y="553"/>
                  </a:cubicBezTo>
                  <a:cubicBezTo>
                    <a:pt x="3098" y="307"/>
                    <a:pt x="2688" y="127"/>
                    <a:pt x="2246" y="61"/>
                  </a:cubicBezTo>
                  <a:cubicBezTo>
                    <a:pt x="2079" y="27"/>
                    <a:pt x="1884" y="0"/>
                    <a:pt x="16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"/>
            <p:cNvSpPr/>
            <p:nvPr/>
          </p:nvSpPr>
          <p:spPr>
            <a:xfrm>
              <a:off x="951950" y="2496475"/>
              <a:ext cx="130350" cy="204900"/>
            </a:xfrm>
            <a:custGeom>
              <a:avLst/>
              <a:gdLst/>
              <a:ahLst/>
              <a:cxnLst/>
              <a:rect l="l" t="t" r="r" b="b"/>
              <a:pathLst>
                <a:path w="5214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69"/>
                    <a:pt x="1279" y="4377"/>
                    <a:pt x="2541" y="5606"/>
                  </a:cubicBezTo>
                  <a:cubicBezTo>
                    <a:pt x="3803" y="6835"/>
                    <a:pt x="3738" y="8196"/>
                    <a:pt x="3738" y="8196"/>
                  </a:cubicBezTo>
                  <a:cubicBezTo>
                    <a:pt x="4656" y="7278"/>
                    <a:pt x="3590" y="5590"/>
                    <a:pt x="4459" y="4229"/>
                  </a:cubicBezTo>
                  <a:cubicBezTo>
                    <a:pt x="5213" y="3082"/>
                    <a:pt x="4246" y="2557"/>
                    <a:pt x="4246" y="2557"/>
                  </a:cubicBezTo>
                  <a:cubicBezTo>
                    <a:pt x="3836" y="3147"/>
                    <a:pt x="3377" y="3000"/>
                    <a:pt x="3000" y="3738"/>
                  </a:cubicBezTo>
                  <a:cubicBezTo>
                    <a:pt x="2640" y="4475"/>
                    <a:pt x="3263" y="5803"/>
                    <a:pt x="3263" y="5803"/>
                  </a:cubicBezTo>
                  <a:cubicBezTo>
                    <a:pt x="2066" y="4934"/>
                    <a:pt x="2295" y="4147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1" y="2639"/>
                    <a:pt x="2574" y="2492"/>
                    <a:pt x="2640" y="2361"/>
                  </a:cubicBezTo>
                  <a:cubicBezTo>
                    <a:pt x="2640" y="2361"/>
                    <a:pt x="2563" y="2313"/>
                    <a:pt x="2425" y="2313"/>
                  </a:cubicBezTo>
                  <a:cubicBezTo>
                    <a:pt x="2308" y="2313"/>
                    <a:pt x="2147" y="2347"/>
                    <a:pt x="1951" y="2475"/>
                  </a:cubicBezTo>
                  <a:cubicBezTo>
                    <a:pt x="1214" y="2967"/>
                    <a:pt x="1525" y="4065"/>
                    <a:pt x="1525" y="4065"/>
                  </a:cubicBezTo>
                  <a:cubicBezTo>
                    <a:pt x="1001" y="3328"/>
                    <a:pt x="1164" y="2574"/>
                    <a:pt x="1771" y="2049"/>
                  </a:cubicBezTo>
                  <a:cubicBezTo>
                    <a:pt x="2361" y="1525"/>
                    <a:pt x="1787" y="1049"/>
                    <a:pt x="1394" y="836"/>
                  </a:cubicBezTo>
                  <a:cubicBezTo>
                    <a:pt x="1017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"/>
            <p:cNvSpPr/>
            <p:nvPr/>
          </p:nvSpPr>
          <p:spPr>
            <a:xfrm>
              <a:off x="891725" y="24710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0"/>
                    <a:pt x="0" y="2016"/>
                    <a:pt x="3033" y="4508"/>
                  </a:cubicBezTo>
                  <a:cubicBezTo>
                    <a:pt x="3033" y="4508"/>
                    <a:pt x="2475" y="3836"/>
                    <a:pt x="2721" y="3082"/>
                  </a:cubicBezTo>
                  <a:cubicBezTo>
                    <a:pt x="2983" y="2328"/>
                    <a:pt x="2688" y="2065"/>
                    <a:pt x="2442" y="1803"/>
                  </a:cubicBezTo>
                  <a:cubicBezTo>
                    <a:pt x="2295" y="1639"/>
                    <a:pt x="2295" y="1410"/>
                    <a:pt x="2426" y="1246"/>
                  </a:cubicBezTo>
                  <a:cubicBezTo>
                    <a:pt x="2426" y="1246"/>
                    <a:pt x="2388" y="1238"/>
                    <a:pt x="2332" y="1238"/>
                  </a:cubicBezTo>
                  <a:cubicBezTo>
                    <a:pt x="2170" y="1238"/>
                    <a:pt x="1861" y="1302"/>
                    <a:pt x="1934" y="1803"/>
                  </a:cubicBezTo>
                  <a:cubicBezTo>
                    <a:pt x="2033" y="2492"/>
                    <a:pt x="2082" y="2606"/>
                    <a:pt x="1852" y="2623"/>
                  </a:cubicBezTo>
                  <a:cubicBezTo>
                    <a:pt x="1843" y="2624"/>
                    <a:pt x="1835" y="2625"/>
                    <a:pt x="1826" y="2625"/>
                  </a:cubicBezTo>
                  <a:cubicBezTo>
                    <a:pt x="1645" y="2625"/>
                    <a:pt x="1707" y="2286"/>
                    <a:pt x="1754" y="2098"/>
                  </a:cubicBezTo>
                  <a:cubicBezTo>
                    <a:pt x="1820" y="1918"/>
                    <a:pt x="2065" y="1098"/>
                    <a:pt x="1410" y="820"/>
                  </a:cubicBezTo>
                  <a:cubicBezTo>
                    <a:pt x="754" y="541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"/>
            <p:cNvSpPr/>
            <p:nvPr/>
          </p:nvSpPr>
          <p:spPr>
            <a:xfrm>
              <a:off x="1028175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722" y="0"/>
                  </a:moveTo>
                  <a:cubicBezTo>
                    <a:pt x="771" y="508"/>
                    <a:pt x="1050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26"/>
                    <a:pt x="2279" y="770"/>
                    <a:pt x="1935" y="525"/>
                  </a:cubicBezTo>
                  <a:cubicBezTo>
                    <a:pt x="1590" y="279"/>
                    <a:pt x="1722" y="0"/>
                    <a:pt x="17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"/>
            <p:cNvSpPr/>
            <p:nvPr/>
          </p:nvSpPr>
          <p:spPr>
            <a:xfrm>
              <a:off x="1030225" y="27516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1"/>
                  </a:moveTo>
                  <a:cubicBezTo>
                    <a:pt x="2834" y="1"/>
                    <a:pt x="2412" y="335"/>
                    <a:pt x="2017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4"/>
                    <a:pt x="6000" y="5711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9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0" y="5213"/>
                    <a:pt x="7699" y="5243"/>
                    <a:pt x="7627" y="5243"/>
                  </a:cubicBezTo>
                  <a:cubicBezTo>
                    <a:pt x="7378" y="5243"/>
                    <a:pt x="7236" y="4887"/>
                    <a:pt x="7262" y="4138"/>
                  </a:cubicBezTo>
                  <a:cubicBezTo>
                    <a:pt x="7278" y="3171"/>
                    <a:pt x="6393" y="2892"/>
                    <a:pt x="5278" y="2712"/>
                  </a:cubicBezTo>
                  <a:cubicBezTo>
                    <a:pt x="4164" y="2531"/>
                    <a:pt x="3230" y="2466"/>
                    <a:pt x="3131" y="2089"/>
                  </a:cubicBezTo>
                  <a:cubicBezTo>
                    <a:pt x="3016" y="1728"/>
                    <a:pt x="3508" y="1581"/>
                    <a:pt x="4180" y="1384"/>
                  </a:cubicBezTo>
                  <a:cubicBezTo>
                    <a:pt x="4869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2"/>
                    <a:pt x="3623" y="138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"/>
            <p:cNvSpPr/>
            <p:nvPr/>
          </p:nvSpPr>
          <p:spPr>
            <a:xfrm>
              <a:off x="934750" y="2811075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4290" y="1"/>
                  </a:moveTo>
                  <a:cubicBezTo>
                    <a:pt x="2708" y="1"/>
                    <a:pt x="1369" y="1104"/>
                    <a:pt x="672" y="2529"/>
                  </a:cubicBezTo>
                  <a:cubicBezTo>
                    <a:pt x="148" y="3627"/>
                    <a:pt x="0" y="4857"/>
                    <a:pt x="230" y="6053"/>
                  </a:cubicBezTo>
                  <a:lnTo>
                    <a:pt x="230" y="6086"/>
                  </a:lnTo>
                  <a:lnTo>
                    <a:pt x="263" y="6217"/>
                  </a:lnTo>
                  <a:lnTo>
                    <a:pt x="279" y="6283"/>
                  </a:lnTo>
                  <a:lnTo>
                    <a:pt x="279" y="6217"/>
                  </a:lnTo>
                  <a:cubicBezTo>
                    <a:pt x="246" y="6070"/>
                    <a:pt x="246" y="5922"/>
                    <a:pt x="230" y="5775"/>
                  </a:cubicBezTo>
                  <a:cubicBezTo>
                    <a:pt x="246" y="4906"/>
                    <a:pt x="410" y="4037"/>
                    <a:pt x="738" y="3234"/>
                  </a:cubicBezTo>
                  <a:cubicBezTo>
                    <a:pt x="1148" y="2234"/>
                    <a:pt x="1869" y="1398"/>
                    <a:pt x="2820" y="874"/>
                  </a:cubicBezTo>
                  <a:cubicBezTo>
                    <a:pt x="3368" y="559"/>
                    <a:pt x="4084" y="308"/>
                    <a:pt x="4791" y="308"/>
                  </a:cubicBezTo>
                  <a:cubicBezTo>
                    <a:pt x="5374" y="308"/>
                    <a:pt x="5952" y="478"/>
                    <a:pt x="6426" y="923"/>
                  </a:cubicBezTo>
                  <a:cubicBezTo>
                    <a:pt x="7491" y="1841"/>
                    <a:pt x="7147" y="3758"/>
                    <a:pt x="5950" y="4070"/>
                  </a:cubicBezTo>
                  <a:cubicBezTo>
                    <a:pt x="5825" y="4099"/>
                    <a:pt x="5695" y="4114"/>
                    <a:pt x="5566" y="4114"/>
                  </a:cubicBezTo>
                  <a:cubicBezTo>
                    <a:pt x="5122" y="4114"/>
                    <a:pt x="4684" y="3941"/>
                    <a:pt x="4442" y="3611"/>
                  </a:cubicBezTo>
                  <a:cubicBezTo>
                    <a:pt x="4164" y="3201"/>
                    <a:pt x="4147" y="2677"/>
                    <a:pt x="4410" y="2250"/>
                  </a:cubicBezTo>
                  <a:cubicBezTo>
                    <a:pt x="4599" y="1972"/>
                    <a:pt x="4910" y="1814"/>
                    <a:pt x="5229" y="1814"/>
                  </a:cubicBezTo>
                  <a:cubicBezTo>
                    <a:pt x="5378" y="1814"/>
                    <a:pt x="5530" y="1849"/>
                    <a:pt x="5672" y="1923"/>
                  </a:cubicBezTo>
                  <a:cubicBezTo>
                    <a:pt x="5852" y="2005"/>
                    <a:pt x="5967" y="2185"/>
                    <a:pt x="5967" y="2382"/>
                  </a:cubicBezTo>
                  <a:cubicBezTo>
                    <a:pt x="5967" y="2382"/>
                    <a:pt x="5950" y="2529"/>
                    <a:pt x="5852" y="2529"/>
                  </a:cubicBezTo>
                  <a:cubicBezTo>
                    <a:pt x="5770" y="2513"/>
                    <a:pt x="5786" y="2365"/>
                    <a:pt x="5524" y="2300"/>
                  </a:cubicBezTo>
                  <a:cubicBezTo>
                    <a:pt x="5495" y="2293"/>
                    <a:pt x="5465" y="2290"/>
                    <a:pt x="5437" y="2290"/>
                  </a:cubicBezTo>
                  <a:cubicBezTo>
                    <a:pt x="5180" y="2290"/>
                    <a:pt x="4975" y="2542"/>
                    <a:pt x="5049" y="2808"/>
                  </a:cubicBezTo>
                  <a:cubicBezTo>
                    <a:pt x="5080" y="2974"/>
                    <a:pt x="5316" y="3107"/>
                    <a:pt x="5559" y="3107"/>
                  </a:cubicBezTo>
                  <a:cubicBezTo>
                    <a:pt x="5699" y="3107"/>
                    <a:pt x="5842" y="3063"/>
                    <a:pt x="5950" y="2955"/>
                  </a:cubicBezTo>
                  <a:cubicBezTo>
                    <a:pt x="6016" y="2890"/>
                    <a:pt x="6065" y="2808"/>
                    <a:pt x="6081" y="2709"/>
                  </a:cubicBezTo>
                  <a:cubicBezTo>
                    <a:pt x="6180" y="2398"/>
                    <a:pt x="6049" y="2070"/>
                    <a:pt x="5770" y="1906"/>
                  </a:cubicBezTo>
                  <a:cubicBezTo>
                    <a:pt x="5598" y="1800"/>
                    <a:pt x="5407" y="1749"/>
                    <a:pt x="5218" y="1749"/>
                  </a:cubicBezTo>
                  <a:cubicBezTo>
                    <a:pt x="4883" y="1749"/>
                    <a:pt x="4553" y="1908"/>
                    <a:pt x="4344" y="2201"/>
                  </a:cubicBezTo>
                  <a:cubicBezTo>
                    <a:pt x="4033" y="2644"/>
                    <a:pt x="4033" y="3234"/>
                    <a:pt x="4344" y="3693"/>
                  </a:cubicBezTo>
                  <a:cubicBezTo>
                    <a:pt x="4612" y="4051"/>
                    <a:pt x="5080" y="4249"/>
                    <a:pt x="5569" y="4249"/>
                  </a:cubicBezTo>
                  <a:cubicBezTo>
                    <a:pt x="5707" y="4249"/>
                    <a:pt x="5846" y="4233"/>
                    <a:pt x="5983" y="4201"/>
                  </a:cubicBezTo>
                  <a:cubicBezTo>
                    <a:pt x="7327" y="3873"/>
                    <a:pt x="7688" y="1808"/>
                    <a:pt x="6557" y="808"/>
                  </a:cubicBezTo>
                  <a:cubicBezTo>
                    <a:pt x="6409" y="677"/>
                    <a:pt x="6245" y="546"/>
                    <a:pt x="6081" y="464"/>
                  </a:cubicBezTo>
                  <a:cubicBezTo>
                    <a:pt x="5590" y="169"/>
                    <a:pt x="5032" y="5"/>
                    <a:pt x="4459" y="5"/>
                  </a:cubicBezTo>
                  <a:cubicBezTo>
                    <a:pt x="4402" y="2"/>
                    <a:pt x="4346" y="1"/>
                    <a:pt x="42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"/>
            <p:cNvSpPr/>
            <p:nvPr/>
          </p:nvSpPr>
          <p:spPr>
            <a:xfrm>
              <a:off x="944575" y="2858875"/>
              <a:ext cx="76025" cy="81425"/>
            </a:xfrm>
            <a:custGeom>
              <a:avLst/>
              <a:gdLst/>
              <a:ahLst/>
              <a:cxnLst/>
              <a:rect l="l" t="t" r="r" b="b"/>
              <a:pathLst>
                <a:path w="3041" h="3257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994"/>
                    <a:pt x="1" y="3256"/>
                    <a:pt x="1" y="3256"/>
                  </a:cubicBezTo>
                  <a:cubicBezTo>
                    <a:pt x="1" y="3256"/>
                    <a:pt x="689" y="1158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"/>
            <p:cNvSpPr/>
            <p:nvPr/>
          </p:nvSpPr>
          <p:spPr>
            <a:xfrm>
              <a:off x="1042525" y="2852575"/>
              <a:ext cx="130325" cy="112825"/>
            </a:xfrm>
            <a:custGeom>
              <a:avLst/>
              <a:gdLst/>
              <a:ahLst/>
              <a:cxnLst/>
              <a:rect l="l" t="t" r="r" b="b"/>
              <a:pathLst>
                <a:path w="5213" h="4513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6" y="1771"/>
                  </a:cubicBezTo>
                  <a:cubicBezTo>
                    <a:pt x="2672" y="2852"/>
                    <a:pt x="1836" y="3065"/>
                    <a:pt x="1197" y="3131"/>
                  </a:cubicBezTo>
                  <a:cubicBezTo>
                    <a:pt x="574" y="3197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8" y="4372"/>
                    <a:pt x="1454" y="4512"/>
                    <a:pt x="1852" y="4512"/>
                  </a:cubicBezTo>
                  <a:cubicBezTo>
                    <a:pt x="2166" y="4512"/>
                    <a:pt x="2482" y="4424"/>
                    <a:pt x="2721" y="4164"/>
                  </a:cubicBezTo>
                  <a:cubicBezTo>
                    <a:pt x="3262" y="3574"/>
                    <a:pt x="3164" y="2967"/>
                    <a:pt x="3131" y="2672"/>
                  </a:cubicBezTo>
                  <a:cubicBezTo>
                    <a:pt x="3115" y="2381"/>
                    <a:pt x="3067" y="1852"/>
                    <a:pt x="3332" y="1852"/>
                  </a:cubicBezTo>
                  <a:cubicBezTo>
                    <a:pt x="3336" y="1852"/>
                    <a:pt x="3340" y="1852"/>
                    <a:pt x="3344" y="1853"/>
                  </a:cubicBezTo>
                  <a:cubicBezTo>
                    <a:pt x="3344" y="1853"/>
                    <a:pt x="3348" y="1852"/>
                    <a:pt x="3354" y="1852"/>
                  </a:cubicBezTo>
                  <a:cubicBezTo>
                    <a:pt x="3398" y="1852"/>
                    <a:pt x="3573" y="1877"/>
                    <a:pt x="3573" y="2279"/>
                  </a:cubicBezTo>
                  <a:cubicBezTo>
                    <a:pt x="3557" y="2754"/>
                    <a:pt x="3541" y="3049"/>
                    <a:pt x="4164" y="3229"/>
                  </a:cubicBezTo>
                  <a:cubicBezTo>
                    <a:pt x="4491" y="3328"/>
                    <a:pt x="4819" y="3492"/>
                    <a:pt x="5081" y="3721"/>
                  </a:cubicBezTo>
                  <a:cubicBezTo>
                    <a:pt x="4967" y="3508"/>
                    <a:pt x="4934" y="3262"/>
                    <a:pt x="5000" y="3033"/>
                  </a:cubicBezTo>
                  <a:cubicBezTo>
                    <a:pt x="5131" y="2705"/>
                    <a:pt x="5213" y="2098"/>
                    <a:pt x="4639" y="1705"/>
                  </a:cubicBezTo>
                  <a:cubicBezTo>
                    <a:pt x="4082" y="1312"/>
                    <a:pt x="3524" y="1066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"/>
            <p:cNvSpPr/>
            <p:nvPr/>
          </p:nvSpPr>
          <p:spPr>
            <a:xfrm>
              <a:off x="1120375" y="2928375"/>
              <a:ext cx="32000" cy="50025"/>
            </a:xfrm>
            <a:custGeom>
              <a:avLst/>
              <a:gdLst/>
              <a:ahLst/>
              <a:cxnLst/>
              <a:rect l="l" t="t" r="r" b="b"/>
              <a:pathLst>
                <a:path w="1280" h="2001" extrusionOk="0">
                  <a:moveTo>
                    <a:pt x="328" y="1"/>
                  </a:moveTo>
                  <a:cubicBezTo>
                    <a:pt x="328" y="1"/>
                    <a:pt x="328" y="1"/>
                    <a:pt x="328" y="2"/>
                  </a:cubicBezTo>
                  <a:lnTo>
                    <a:pt x="328" y="2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2"/>
                  </a:moveTo>
                  <a:cubicBezTo>
                    <a:pt x="345" y="198"/>
                    <a:pt x="328" y="378"/>
                    <a:pt x="279" y="574"/>
                  </a:cubicBezTo>
                  <a:cubicBezTo>
                    <a:pt x="181" y="837"/>
                    <a:pt x="1" y="1246"/>
                    <a:pt x="459" y="1525"/>
                  </a:cubicBezTo>
                  <a:cubicBezTo>
                    <a:pt x="476" y="1541"/>
                    <a:pt x="476" y="1558"/>
                    <a:pt x="492" y="1558"/>
                  </a:cubicBezTo>
                  <a:cubicBezTo>
                    <a:pt x="1017" y="1853"/>
                    <a:pt x="1017" y="2000"/>
                    <a:pt x="1017" y="2000"/>
                  </a:cubicBezTo>
                  <a:cubicBezTo>
                    <a:pt x="1017" y="2000"/>
                    <a:pt x="1050" y="1771"/>
                    <a:pt x="1099" y="1525"/>
                  </a:cubicBezTo>
                  <a:cubicBezTo>
                    <a:pt x="1115" y="1443"/>
                    <a:pt x="1148" y="1378"/>
                    <a:pt x="1164" y="1296"/>
                  </a:cubicBezTo>
                  <a:cubicBezTo>
                    <a:pt x="1279" y="935"/>
                    <a:pt x="1115" y="525"/>
                    <a:pt x="771" y="345"/>
                  </a:cubicBezTo>
                  <a:cubicBezTo>
                    <a:pt x="353" y="113"/>
                    <a:pt x="330" y="12"/>
                    <a:pt x="328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"/>
            <p:cNvSpPr/>
            <p:nvPr/>
          </p:nvSpPr>
          <p:spPr>
            <a:xfrm>
              <a:off x="1121200" y="2712800"/>
              <a:ext cx="172950" cy="121900"/>
            </a:xfrm>
            <a:custGeom>
              <a:avLst/>
              <a:gdLst/>
              <a:ahLst/>
              <a:cxnLst/>
              <a:rect l="l" t="t" r="r" b="b"/>
              <a:pathLst>
                <a:path w="6918" h="4876" extrusionOk="0">
                  <a:moveTo>
                    <a:pt x="1974" y="1"/>
                  </a:moveTo>
                  <a:cubicBezTo>
                    <a:pt x="1089" y="1"/>
                    <a:pt x="603" y="838"/>
                    <a:pt x="722" y="1379"/>
                  </a:cubicBezTo>
                  <a:cubicBezTo>
                    <a:pt x="851" y="1981"/>
                    <a:pt x="1419" y="2019"/>
                    <a:pt x="1559" y="2019"/>
                  </a:cubicBezTo>
                  <a:cubicBezTo>
                    <a:pt x="1579" y="2019"/>
                    <a:pt x="1590" y="2018"/>
                    <a:pt x="1590" y="2018"/>
                  </a:cubicBezTo>
                  <a:cubicBezTo>
                    <a:pt x="1312" y="1920"/>
                    <a:pt x="1197" y="1608"/>
                    <a:pt x="1328" y="1346"/>
                  </a:cubicBezTo>
                  <a:cubicBezTo>
                    <a:pt x="1371" y="1282"/>
                    <a:pt x="1415" y="1258"/>
                    <a:pt x="1462" y="1258"/>
                  </a:cubicBezTo>
                  <a:cubicBezTo>
                    <a:pt x="1560" y="1258"/>
                    <a:pt x="1671" y="1362"/>
                    <a:pt x="1803" y="1428"/>
                  </a:cubicBezTo>
                  <a:cubicBezTo>
                    <a:pt x="1844" y="1447"/>
                    <a:pt x="1883" y="1455"/>
                    <a:pt x="1918" y="1455"/>
                  </a:cubicBezTo>
                  <a:cubicBezTo>
                    <a:pt x="2069" y="1455"/>
                    <a:pt x="2173" y="1302"/>
                    <a:pt x="2213" y="1116"/>
                  </a:cubicBezTo>
                  <a:cubicBezTo>
                    <a:pt x="2253" y="975"/>
                    <a:pt x="2362" y="834"/>
                    <a:pt x="2550" y="834"/>
                  </a:cubicBezTo>
                  <a:cubicBezTo>
                    <a:pt x="2668" y="834"/>
                    <a:pt x="2817" y="889"/>
                    <a:pt x="3000" y="1035"/>
                  </a:cubicBezTo>
                  <a:cubicBezTo>
                    <a:pt x="3492" y="1412"/>
                    <a:pt x="3180" y="2166"/>
                    <a:pt x="3180" y="2166"/>
                  </a:cubicBezTo>
                  <a:cubicBezTo>
                    <a:pt x="3180" y="2166"/>
                    <a:pt x="3180" y="1543"/>
                    <a:pt x="2754" y="1493"/>
                  </a:cubicBezTo>
                  <a:cubicBezTo>
                    <a:pt x="2707" y="1480"/>
                    <a:pt x="2659" y="1473"/>
                    <a:pt x="2613" y="1473"/>
                  </a:cubicBezTo>
                  <a:cubicBezTo>
                    <a:pt x="2435" y="1473"/>
                    <a:pt x="2275" y="1570"/>
                    <a:pt x="2197" y="1739"/>
                  </a:cubicBezTo>
                  <a:cubicBezTo>
                    <a:pt x="2459" y="1739"/>
                    <a:pt x="2492" y="2116"/>
                    <a:pt x="2344" y="2313"/>
                  </a:cubicBezTo>
                  <a:cubicBezTo>
                    <a:pt x="2180" y="2526"/>
                    <a:pt x="2230" y="2657"/>
                    <a:pt x="2377" y="2756"/>
                  </a:cubicBezTo>
                  <a:cubicBezTo>
                    <a:pt x="2508" y="2838"/>
                    <a:pt x="2721" y="2821"/>
                    <a:pt x="2541" y="3198"/>
                  </a:cubicBezTo>
                  <a:cubicBezTo>
                    <a:pt x="2377" y="3575"/>
                    <a:pt x="1656" y="3575"/>
                    <a:pt x="1656" y="3575"/>
                  </a:cubicBezTo>
                  <a:cubicBezTo>
                    <a:pt x="1803" y="3362"/>
                    <a:pt x="1771" y="3067"/>
                    <a:pt x="1574" y="2903"/>
                  </a:cubicBezTo>
                  <a:cubicBezTo>
                    <a:pt x="1574" y="3083"/>
                    <a:pt x="1459" y="3231"/>
                    <a:pt x="1295" y="3280"/>
                  </a:cubicBezTo>
                  <a:cubicBezTo>
                    <a:pt x="1017" y="3362"/>
                    <a:pt x="1017" y="3280"/>
                    <a:pt x="754" y="3510"/>
                  </a:cubicBezTo>
                  <a:cubicBezTo>
                    <a:pt x="618" y="3620"/>
                    <a:pt x="420" y="3647"/>
                    <a:pt x="260" y="3647"/>
                  </a:cubicBezTo>
                  <a:cubicBezTo>
                    <a:pt x="114" y="3647"/>
                    <a:pt x="0" y="3624"/>
                    <a:pt x="0" y="3624"/>
                  </a:cubicBezTo>
                  <a:lnTo>
                    <a:pt x="0" y="3624"/>
                  </a:lnTo>
                  <a:cubicBezTo>
                    <a:pt x="181" y="3723"/>
                    <a:pt x="394" y="3772"/>
                    <a:pt x="590" y="3788"/>
                  </a:cubicBezTo>
                  <a:cubicBezTo>
                    <a:pt x="1033" y="3821"/>
                    <a:pt x="1476" y="3903"/>
                    <a:pt x="1902" y="4001"/>
                  </a:cubicBezTo>
                  <a:cubicBezTo>
                    <a:pt x="3082" y="4362"/>
                    <a:pt x="3803" y="4854"/>
                    <a:pt x="4705" y="4870"/>
                  </a:cubicBezTo>
                  <a:cubicBezTo>
                    <a:pt x="4755" y="4874"/>
                    <a:pt x="4805" y="4876"/>
                    <a:pt x="4855" y="4876"/>
                  </a:cubicBezTo>
                  <a:cubicBezTo>
                    <a:pt x="5250" y="4876"/>
                    <a:pt x="5651" y="4764"/>
                    <a:pt x="6000" y="4575"/>
                  </a:cubicBezTo>
                  <a:cubicBezTo>
                    <a:pt x="6786" y="4116"/>
                    <a:pt x="6917" y="2952"/>
                    <a:pt x="6458" y="2346"/>
                  </a:cubicBezTo>
                  <a:cubicBezTo>
                    <a:pt x="6236" y="2016"/>
                    <a:pt x="5876" y="1864"/>
                    <a:pt x="5538" y="1864"/>
                  </a:cubicBezTo>
                  <a:cubicBezTo>
                    <a:pt x="5204" y="1864"/>
                    <a:pt x="4892" y="2012"/>
                    <a:pt x="4754" y="2280"/>
                  </a:cubicBezTo>
                  <a:cubicBezTo>
                    <a:pt x="4492" y="2624"/>
                    <a:pt x="4541" y="3083"/>
                    <a:pt x="4836" y="3378"/>
                  </a:cubicBezTo>
                  <a:cubicBezTo>
                    <a:pt x="4852" y="3395"/>
                    <a:pt x="4885" y="3411"/>
                    <a:pt x="4901" y="3428"/>
                  </a:cubicBezTo>
                  <a:lnTo>
                    <a:pt x="4934" y="3444"/>
                  </a:lnTo>
                  <a:cubicBezTo>
                    <a:pt x="5037" y="3504"/>
                    <a:pt x="5165" y="3535"/>
                    <a:pt x="5289" y="3535"/>
                  </a:cubicBezTo>
                  <a:cubicBezTo>
                    <a:pt x="5542" y="3535"/>
                    <a:pt x="5781" y="3407"/>
                    <a:pt x="5770" y="3133"/>
                  </a:cubicBezTo>
                  <a:cubicBezTo>
                    <a:pt x="5784" y="2936"/>
                    <a:pt x="5623" y="2851"/>
                    <a:pt x="5445" y="2851"/>
                  </a:cubicBezTo>
                  <a:cubicBezTo>
                    <a:pt x="5194" y="2851"/>
                    <a:pt x="4908" y="3021"/>
                    <a:pt x="5032" y="3280"/>
                  </a:cubicBezTo>
                  <a:cubicBezTo>
                    <a:pt x="5032" y="3303"/>
                    <a:pt x="5029" y="3326"/>
                    <a:pt x="5004" y="3326"/>
                  </a:cubicBezTo>
                  <a:cubicBezTo>
                    <a:pt x="4975" y="3326"/>
                    <a:pt x="4917" y="3295"/>
                    <a:pt x="4803" y="3198"/>
                  </a:cubicBezTo>
                  <a:cubicBezTo>
                    <a:pt x="4688" y="3100"/>
                    <a:pt x="4623" y="2952"/>
                    <a:pt x="4623" y="2788"/>
                  </a:cubicBezTo>
                  <a:cubicBezTo>
                    <a:pt x="4623" y="2624"/>
                    <a:pt x="4688" y="2444"/>
                    <a:pt x="4803" y="2313"/>
                  </a:cubicBezTo>
                  <a:cubicBezTo>
                    <a:pt x="4937" y="2076"/>
                    <a:pt x="5208" y="1950"/>
                    <a:pt x="5497" y="1950"/>
                  </a:cubicBezTo>
                  <a:cubicBezTo>
                    <a:pt x="5808" y="1950"/>
                    <a:pt x="6140" y="2097"/>
                    <a:pt x="6344" y="2411"/>
                  </a:cubicBezTo>
                  <a:cubicBezTo>
                    <a:pt x="6344" y="2411"/>
                    <a:pt x="6360" y="2428"/>
                    <a:pt x="6377" y="2428"/>
                  </a:cubicBezTo>
                  <a:cubicBezTo>
                    <a:pt x="6590" y="2854"/>
                    <a:pt x="6573" y="3346"/>
                    <a:pt x="6327" y="3755"/>
                  </a:cubicBezTo>
                  <a:cubicBezTo>
                    <a:pt x="6048" y="4247"/>
                    <a:pt x="5411" y="4594"/>
                    <a:pt x="4583" y="4594"/>
                  </a:cubicBezTo>
                  <a:cubicBezTo>
                    <a:pt x="4195" y="4594"/>
                    <a:pt x="3766" y="4518"/>
                    <a:pt x="3311" y="4346"/>
                  </a:cubicBezTo>
                  <a:cubicBezTo>
                    <a:pt x="3262" y="4329"/>
                    <a:pt x="3033" y="4264"/>
                    <a:pt x="2885" y="4182"/>
                  </a:cubicBezTo>
                  <a:cubicBezTo>
                    <a:pt x="2475" y="3969"/>
                    <a:pt x="2033" y="3821"/>
                    <a:pt x="1574" y="3739"/>
                  </a:cubicBezTo>
                  <a:cubicBezTo>
                    <a:pt x="1738" y="3723"/>
                    <a:pt x="1934" y="3690"/>
                    <a:pt x="2148" y="3657"/>
                  </a:cubicBezTo>
                  <a:cubicBezTo>
                    <a:pt x="3885" y="3313"/>
                    <a:pt x="4147" y="838"/>
                    <a:pt x="2688" y="166"/>
                  </a:cubicBezTo>
                  <a:cubicBezTo>
                    <a:pt x="2429" y="50"/>
                    <a:pt x="2190" y="1"/>
                    <a:pt x="19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"/>
            <p:cNvSpPr/>
            <p:nvPr/>
          </p:nvSpPr>
          <p:spPr>
            <a:xfrm>
              <a:off x="1206025" y="27784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885" y="804"/>
                    <a:pt x="3541" y="1574"/>
                    <a:pt x="2902" y="2049"/>
                  </a:cubicBezTo>
                  <a:cubicBezTo>
                    <a:pt x="2488" y="2367"/>
                    <a:pt x="1989" y="2468"/>
                    <a:pt x="1523" y="2468"/>
                  </a:cubicBezTo>
                  <a:cubicBezTo>
                    <a:pt x="713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28" y="2869"/>
                    <a:pt x="1836" y="2639"/>
                    <a:pt x="2213" y="3049"/>
                  </a:cubicBezTo>
                  <a:cubicBezTo>
                    <a:pt x="2383" y="3226"/>
                    <a:pt x="2553" y="3281"/>
                    <a:pt x="2706" y="3281"/>
                  </a:cubicBezTo>
                  <a:cubicBezTo>
                    <a:pt x="2893" y="3281"/>
                    <a:pt x="3056" y="3200"/>
                    <a:pt x="3164" y="3164"/>
                  </a:cubicBezTo>
                  <a:cubicBezTo>
                    <a:pt x="3187" y="3158"/>
                    <a:pt x="3210" y="3155"/>
                    <a:pt x="3233" y="3155"/>
                  </a:cubicBezTo>
                  <a:cubicBezTo>
                    <a:pt x="3339" y="3155"/>
                    <a:pt x="3438" y="3214"/>
                    <a:pt x="3492" y="3295"/>
                  </a:cubicBezTo>
                  <a:cubicBezTo>
                    <a:pt x="3524" y="3098"/>
                    <a:pt x="3475" y="2885"/>
                    <a:pt x="3344" y="2721"/>
                  </a:cubicBezTo>
                  <a:cubicBezTo>
                    <a:pt x="3180" y="2508"/>
                    <a:pt x="2770" y="2492"/>
                    <a:pt x="2705" y="2492"/>
                  </a:cubicBezTo>
                  <a:cubicBezTo>
                    <a:pt x="3262" y="2459"/>
                    <a:pt x="3770" y="2181"/>
                    <a:pt x="4098" y="1722"/>
                  </a:cubicBezTo>
                  <a:cubicBezTo>
                    <a:pt x="4655" y="935"/>
                    <a:pt x="3803" y="1"/>
                    <a:pt x="3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"/>
            <p:cNvSpPr/>
            <p:nvPr/>
          </p:nvSpPr>
          <p:spPr>
            <a:xfrm>
              <a:off x="1057275" y="2593050"/>
              <a:ext cx="111075" cy="157100"/>
            </a:xfrm>
            <a:custGeom>
              <a:avLst/>
              <a:gdLst/>
              <a:ahLst/>
              <a:cxnLst/>
              <a:rect l="l" t="t" r="r" b="b"/>
              <a:pathLst>
                <a:path w="4443" h="6284" extrusionOk="0">
                  <a:moveTo>
                    <a:pt x="1804" y="1"/>
                  </a:moveTo>
                  <a:cubicBezTo>
                    <a:pt x="1375" y="1"/>
                    <a:pt x="962" y="154"/>
                    <a:pt x="689" y="465"/>
                  </a:cubicBezTo>
                  <a:cubicBezTo>
                    <a:pt x="0" y="1087"/>
                    <a:pt x="443" y="2137"/>
                    <a:pt x="1033" y="2350"/>
                  </a:cubicBezTo>
                  <a:cubicBezTo>
                    <a:pt x="1156" y="2415"/>
                    <a:pt x="1291" y="2448"/>
                    <a:pt x="1426" y="2448"/>
                  </a:cubicBezTo>
                  <a:cubicBezTo>
                    <a:pt x="1562" y="2448"/>
                    <a:pt x="1697" y="2415"/>
                    <a:pt x="1820" y="2350"/>
                  </a:cubicBezTo>
                  <a:lnTo>
                    <a:pt x="1869" y="2317"/>
                  </a:lnTo>
                  <a:lnTo>
                    <a:pt x="1902" y="2300"/>
                  </a:lnTo>
                  <a:lnTo>
                    <a:pt x="1951" y="2268"/>
                  </a:lnTo>
                  <a:cubicBezTo>
                    <a:pt x="1967" y="2251"/>
                    <a:pt x="1984" y="2235"/>
                    <a:pt x="2000" y="2218"/>
                  </a:cubicBezTo>
                  <a:lnTo>
                    <a:pt x="2066" y="2153"/>
                  </a:lnTo>
                  <a:cubicBezTo>
                    <a:pt x="2229" y="1973"/>
                    <a:pt x="2311" y="1743"/>
                    <a:pt x="2279" y="1497"/>
                  </a:cubicBezTo>
                  <a:cubicBezTo>
                    <a:pt x="2235" y="1160"/>
                    <a:pt x="2018" y="1018"/>
                    <a:pt x="1820" y="1018"/>
                  </a:cubicBezTo>
                  <a:cubicBezTo>
                    <a:pt x="1719" y="1018"/>
                    <a:pt x="1624" y="1054"/>
                    <a:pt x="1557" y="1120"/>
                  </a:cubicBezTo>
                  <a:cubicBezTo>
                    <a:pt x="1394" y="1301"/>
                    <a:pt x="1443" y="1579"/>
                    <a:pt x="1639" y="1694"/>
                  </a:cubicBezTo>
                  <a:cubicBezTo>
                    <a:pt x="1716" y="1728"/>
                    <a:pt x="1785" y="1738"/>
                    <a:pt x="1845" y="1738"/>
                  </a:cubicBezTo>
                  <a:cubicBezTo>
                    <a:pt x="1924" y="1738"/>
                    <a:pt x="1988" y="1721"/>
                    <a:pt x="2033" y="1721"/>
                  </a:cubicBezTo>
                  <a:cubicBezTo>
                    <a:pt x="2086" y="1721"/>
                    <a:pt x="2115" y="1744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46"/>
                    <a:pt x="1563" y="2371"/>
                    <a:pt x="1445" y="2371"/>
                  </a:cubicBezTo>
                  <a:cubicBezTo>
                    <a:pt x="1309" y="2371"/>
                    <a:pt x="1172" y="2338"/>
                    <a:pt x="1049" y="2268"/>
                  </a:cubicBezTo>
                  <a:cubicBezTo>
                    <a:pt x="508" y="2038"/>
                    <a:pt x="148" y="1104"/>
                    <a:pt x="787" y="563"/>
                  </a:cubicBezTo>
                  <a:cubicBezTo>
                    <a:pt x="1033" y="317"/>
                    <a:pt x="1377" y="170"/>
                    <a:pt x="1721" y="170"/>
                  </a:cubicBezTo>
                  <a:cubicBezTo>
                    <a:pt x="2475" y="202"/>
                    <a:pt x="3295" y="743"/>
                    <a:pt x="3426" y="2218"/>
                  </a:cubicBezTo>
                  <a:cubicBezTo>
                    <a:pt x="3475" y="2759"/>
                    <a:pt x="3426" y="3317"/>
                    <a:pt x="3262" y="3858"/>
                  </a:cubicBezTo>
                  <a:cubicBezTo>
                    <a:pt x="3147" y="4317"/>
                    <a:pt x="2934" y="4743"/>
                    <a:pt x="2672" y="5136"/>
                  </a:cubicBezTo>
                  <a:cubicBezTo>
                    <a:pt x="2262" y="5628"/>
                    <a:pt x="1754" y="6021"/>
                    <a:pt x="1180" y="6283"/>
                  </a:cubicBezTo>
                  <a:cubicBezTo>
                    <a:pt x="1803" y="6038"/>
                    <a:pt x="2361" y="5644"/>
                    <a:pt x="2787" y="5120"/>
                  </a:cubicBezTo>
                  <a:cubicBezTo>
                    <a:pt x="3541" y="4267"/>
                    <a:pt x="4442" y="2251"/>
                    <a:pt x="3164" y="612"/>
                  </a:cubicBezTo>
                  <a:cubicBezTo>
                    <a:pt x="2820" y="207"/>
                    <a:pt x="2302" y="1"/>
                    <a:pt x="18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"/>
            <p:cNvSpPr/>
            <p:nvPr/>
          </p:nvSpPr>
          <p:spPr>
            <a:xfrm>
              <a:off x="360225" y="2895200"/>
              <a:ext cx="211875" cy="254475"/>
            </a:xfrm>
            <a:custGeom>
              <a:avLst/>
              <a:gdLst/>
              <a:ahLst/>
              <a:cxnLst/>
              <a:rect l="l" t="t" r="r" b="b"/>
              <a:pathLst>
                <a:path w="8475" h="10179" extrusionOk="0">
                  <a:moveTo>
                    <a:pt x="2217" y="1"/>
                  </a:moveTo>
                  <a:cubicBezTo>
                    <a:pt x="1294" y="1"/>
                    <a:pt x="449" y="449"/>
                    <a:pt x="246" y="1164"/>
                  </a:cubicBezTo>
                  <a:cubicBezTo>
                    <a:pt x="1" y="1770"/>
                    <a:pt x="181" y="2459"/>
                    <a:pt x="705" y="2852"/>
                  </a:cubicBezTo>
                  <a:cubicBezTo>
                    <a:pt x="722" y="2868"/>
                    <a:pt x="738" y="2885"/>
                    <a:pt x="771" y="2885"/>
                  </a:cubicBezTo>
                  <a:cubicBezTo>
                    <a:pt x="999" y="3026"/>
                    <a:pt x="1257" y="3096"/>
                    <a:pt x="1517" y="3096"/>
                  </a:cubicBezTo>
                  <a:cubicBezTo>
                    <a:pt x="1798" y="3096"/>
                    <a:pt x="2081" y="3014"/>
                    <a:pt x="2328" y="2852"/>
                  </a:cubicBezTo>
                  <a:cubicBezTo>
                    <a:pt x="2476" y="2754"/>
                    <a:pt x="2607" y="2606"/>
                    <a:pt x="2656" y="2426"/>
                  </a:cubicBezTo>
                  <a:cubicBezTo>
                    <a:pt x="2798" y="2028"/>
                    <a:pt x="2497" y="1643"/>
                    <a:pt x="2116" y="1643"/>
                  </a:cubicBezTo>
                  <a:cubicBezTo>
                    <a:pt x="2057" y="1643"/>
                    <a:pt x="1996" y="1652"/>
                    <a:pt x="1935" y="1672"/>
                  </a:cubicBezTo>
                  <a:cubicBezTo>
                    <a:pt x="1607" y="1721"/>
                    <a:pt x="1427" y="2065"/>
                    <a:pt x="1541" y="2377"/>
                  </a:cubicBezTo>
                  <a:cubicBezTo>
                    <a:pt x="1624" y="2626"/>
                    <a:pt x="1879" y="2660"/>
                    <a:pt x="2014" y="2660"/>
                  </a:cubicBezTo>
                  <a:cubicBezTo>
                    <a:pt x="2065" y="2660"/>
                    <a:pt x="2099" y="2655"/>
                    <a:pt x="2099" y="2655"/>
                  </a:cubicBezTo>
                  <a:lnTo>
                    <a:pt x="2099" y="2655"/>
                  </a:lnTo>
                  <a:cubicBezTo>
                    <a:pt x="2066" y="2737"/>
                    <a:pt x="2000" y="2819"/>
                    <a:pt x="1935" y="2868"/>
                  </a:cubicBezTo>
                  <a:cubicBezTo>
                    <a:pt x="1812" y="2934"/>
                    <a:pt x="1677" y="2967"/>
                    <a:pt x="1543" y="2967"/>
                  </a:cubicBezTo>
                  <a:cubicBezTo>
                    <a:pt x="1410" y="2967"/>
                    <a:pt x="1279" y="2934"/>
                    <a:pt x="1164" y="2868"/>
                  </a:cubicBezTo>
                  <a:cubicBezTo>
                    <a:pt x="1082" y="2819"/>
                    <a:pt x="1000" y="2770"/>
                    <a:pt x="935" y="2705"/>
                  </a:cubicBezTo>
                  <a:cubicBezTo>
                    <a:pt x="509" y="2328"/>
                    <a:pt x="427" y="1082"/>
                    <a:pt x="1132" y="508"/>
                  </a:cubicBezTo>
                  <a:cubicBezTo>
                    <a:pt x="1456" y="272"/>
                    <a:pt x="1846" y="143"/>
                    <a:pt x="2243" y="143"/>
                  </a:cubicBezTo>
                  <a:cubicBezTo>
                    <a:pt x="2288" y="143"/>
                    <a:pt x="2333" y="144"/>
                    <a:pt x="2377" y="148"/>
                  </a:cubicBezTo>
                  <a:cubicBezTo>
                    <a:pt x="2508" y="164"/>
                    <a:pt x="2640" y="180"/>
                    <a:pt x="2771" y="213"/>
                  </a:cubicBezTo>
                  <a:cubicBezTo>
                    <a:pt x="3869" y="475"/>
                    <a:pt x="4574" y="1639"/>
                    <a:pt x="4820" y="2868"/>
                  </a:cubicBezTo>
                  <a:cubicBezTo>
                    <a:pt x="5066" y="4131"/>
                    <a:pt x="4820" y="5360"/>
                    <a:pt x="4885" y="6491"/>
                  </a:cubicBezTo>
                  <a:cubicBezTo>
                    <a:pt x="4852" y="7507"/>
                    <a:pt x="5246" y="8491"/>
                    <a:pt x="5983" y="9195"/>
                  </a:cubicBezTo>
                  <a:cubicBezTo>
                    <a:pt x="6672" y="9802"/>
                    <a:pt x="7557" y="10146"/>
                    <a:pt x="8475" y="10179"/>
                  </a:cubicBezTo>
                  <a:cubicBezTo>
                    <a:pt x="7573" y="10113"/>
                    <a:pt x="6705" y="9736"/>
                    <a:pt x="6033" y="9130"/>
                  </a:cubicBezTo>
                  <a:cubicBezTo>
                    <a:pt x="5328" y="8425"/>
                    <a:pt x="4967" y="7458"/>
                    <a:pt x="5033" y="6475"/>
                  </a:cubicBezTo>
                  <a:cubicBezTo>
                    <a:pt x="4984" y="5376"/>
                    <a:pt x="5229" y="4147"/>
                    <a:pt x="4984" y="2852"/>
                  </a:cubicBezTo>
                  <a:lnTo>
                    <a:pt x="4984" y="2836"/>
                  </a:lnTo>
                  <a:cubicBezTo>
                    <a:pt x="4754" y="1574"/>
                    <a:pt x="4000" y="328"/>
                    <a:pt x="2820" y="66"/>
                  </a:cubicBezTo>
                  <a:cubicBezTo>
                    <a:pt x="2619" y="22"/>
                    <a:pt x="2416" y="1"/>
                    <a:pt x="22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"/>
            <p:cNvSpPr/>
            <p:nvPr/>
          </p:nvSpPr>
          <p:spPr>
            <a:xfrm>
              <a:off x="407775" y="2930650"/>
              <a:ext cx="58200" cy="52825"/>
            </a:xfrm>
            <a:custGeom>
              <a:avLst/>
              <a:gdLst/>
              <a:ahLst/>
              <a:cxnLst/>
              <a:rect l="l" t="t" r="r" b="b"/>
              <a:pathLst>
                <a:path w="2328" h="2113" extrusionOk="0">
                  <a:moveTo>
                    <a:pt x="1818" y="0"/>
                  </a:moveTo>
                  <a:cubicBezTo>
                    <a:pt x="1333" y="0"/>
                    <a:pt x="1021" y="400"/>
                    <a:pt x="934" y="1090"/>
                  </a:cubicBezTo>
                  <a:cubicBezTo>
                    <a:pt x="918" y="1221"/>
                    <a:pt x="885" y="1336"/>
                    <a:pt x="820" y="1434"/>
                  </a:cubicBezTo>
                  <a:cubicBezTo>
                    <a:pt x="619" y="1760"/>
                    <a:pt x="246" y="1798"/>
                    <a:pt x="81" y="1798"/>
                  </a:cubicBezTo>
                  <a:cubicBezTo>
                    <a:pt x="31" y="1798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31" y="1860"/>
                    <a:pt x="701" y="2113"/>
                    <a:pt x="1233" y="2113"/>
                  </a:cubicBezTo>
                  <a:cubicBezTo>
                    <a:pt x="1503" y="2113"/>
                    <a:pt x="1763" y="2048"/>
                    <a:pt x="1951" y="1860"/>
                  </a:cubicBezTo>
                  <a:cubicBezTo>
                    <a:pt x="2065" y="1746"/>
                    <a:pt x="2164" y="1598"/>
                    <a:pt x="2213" y="1434"/>
                  </a:cubicBezTo>
                  <a:cubicBezTo>
                    <a:pt x="2328" y="992"/>
                    <a:pt x="2082" y="565"/>
                    <a:pt x="1967" y="385"/>
                  </a:cubicBezTo>
                  <a:cubicBezTo>
                    <a:pt x="1869" y="270"/>
                    <a:pt x="1901" y="106"/>
                    <a:pt x="2033" y="24"/>
                  </a:cubicBezTo>
                  <a:cubicBezTo>
                    <a:pt x="1958" y="8"/>
                    <a:pt x="1886" y="0"/>
                    <a:pt x="18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"/>
            <p:cNvSpPr/>
            <p:nvPr/>
          </p:nvSpPr>
          <p:spPr>
            <a:xfrm>
              <a:off x="306950" y="2895900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2030" y="1"/>
                  </a:moveTo>
                  <a:cubicBezTo>
                    <a:pt x="333" y="1"/>
                    <a:pt x="296" y="1082"/>
                    <a:pt x="296" y="1365"/>
                  </a:cubicBezTo>
                  <a:cubicBezTo>
                    <a:pt x="296" y="1562"/>
                    <a:pt x="181" y="1726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0" y="1952"/>
                    <a:pt x="1827" y="1306"/>
                    <a:pt x="2033" y="792"/>
                  </a:cubicBezTo>
                  <a:cubicBezTo>
                    <a:pt x="2197" y="415"/>
                    <a:pt x="2541" y="136"/>
                    <a:pt x="2951" y="87"/>
                  </a:cubicBezTo>
                  <a:cubicBezTo>
                    <a:pt x="2600" y="27"/>
                    <a:pt x="2294" y="1"/>
                    <a:pt x="20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"/>
            <p:cNvSpPr/>
            <p:nvPr/>
          </p:nvSpPr>
          <p:spPr>
            <a:xfrm>
              <a:off x="277850" y="2895075"/>
              <a:ext cx="36500" cy="28300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501" y="0"/>
                  </a:moveTo>
                  <a:cubicBezTo>
                    <a:pt x="449" y="0"/>
                    <a:pt x="396" y="12"/>
                    <a:pt x="345" y="38"/>
                  </a:cubicBezTo>
                  <a:cubicBezTo>
                    <a:pt x="116" y="136"/>
                    <a:pt x="1" y="415"/>
                    <a:pt x="99" y="661"/>
                  </a:cubicBezTo>
                  <a:cubicBezTo>
                    <a:pt x="198" y="874"/>
                    <a:pt x="362" y="1021"/>
                    <a:pt x="575" y="1087"/>
                  </a:cubicBezTo>
                  <a:cubicBezTo>
                    <a:pt x="659" y="1117"/>
                    <a:pt x="743" y="1132"/>
                    <a:pt x="826" y="1132"/>
                  </a:cubicBezTo>
                  <a:cubicBezTo>
                    <a:pt x="968" y="1132"/>
                    <a:pt x="1106" y="1088"/>
                    <a:pt x="1230" y="1005"/>
                  </a:cubicBezTo>
                  <a:cubicBezTo>
                    <a:pt x="1378" y="890"/>
                    <a:pt x="1460" y="693"/>
                    <a:pt x="1460" y="513"/>
                  </a:cubicBezTo>
                  <a:lnTo>
                    <a:pt x="1460" y="513"/>
                  </a:lnTo>
                  <a:cubicBezTo>
                    <a:pt x="1460" y="513"/>
                    <a:pt x="1152" y="894"/>
                    <a:pt x="786" y="894"/>
                  </a:cubicBezTo>
                  <a:cubicBezTo>
                    <a:pt x="765" y="894"/>
                    <a:pt x="744" y="893"/>
                    <a:pt x="722" y="890"/>
                  </a:cubicBezTo>
                  <a:cubicBezTo>
                    <a:pt x="148" y="841"/>
                    <a:pt x="67" y="267"/>
                    <a:pt x="345" y="103"/>
                  </a:cubicBezTo>
                  <a:cubicBezTo>
                    <a:pt x="390" y="77"/>
                    <a:pt x="437" y="64"/>
                    <a:pt x="482" y="64"/>
                  </a:cubicBezTo>
                  <a:cubicBezTo>
                    <a:pt x="603" y="64"/>
                    <a:pt x="710" y="152"/>
                    <a:pt x="722" y="284"/>
                  </a:cubicBezTo>
                  <a:cubicBezTo>
                    <a:pt x="744" y="395"/>
                    <a:pt x="653" y="461"/>
                    <a:pt x="603" y="461"/>
                  </a:cubicBezTo>
                  <a:cubicBezTo>
                    <a:pt x="579" y="461"/>
                    <a:pt x="564" y="446"/>
                    <a:pt x="575" y="415"/>
                  </a:cubicBezTo>
                  <a:cubicBezTo>
                    <a:pt x="587" y="331"/>
                    <a:pt x="555" y="274"/>
                    <a:pt x="493" y="274"/>
                  </a:cubicBezTo>
                  <a:cubicBezTo>
                    <a:pt x="470" y="274"/>
                    <a:pt x="442" y="282"/>
                    <a:pt x="411" y="300"/>
                  </a:cubicBezTo>
                  <a:cubicBezTo>
                    <a:pt x="280" y="366"/>
                    <a:pt x="411" y="546"/>
                    <a:pt x="411" y="546"/>
                  </a:cubicBezTo>
                  <a:cubicBezTo>
                    <a:pt x="458" y="584"/>
                    <a:pt x="514" y="601"/>
                    <a:pt x="569" y="601"/>
                  </a:cubicBezTo>
                  <a:cubicBezTo>
                    <a:pt x="704" y="601"/>
                    <a:pt x="837" y="496"/>
                    <a:pt x="837" y="333"/>
                  </a:cubicBezTo>
                  <a:cubicBezTo>
                    <a:pt x="837" y="142"/>
                    <a:pt x="679" y="0"/>
                    <a:pt x="5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"/>
            <p:cNvSpPr/>
            <p:nvPr/>
          </p:nvSpPr>
          <p:spPr>
            <a:xfrm>
              <a:off x="866725" y="2931250"/>
              <a:ext cx="30350" cy="84450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74" y="328"/>
                  </a:lnTo>
                  <a:cubicBezTo>
                    <a:pt x="541" y="607"/>
                    <a:pt x="443" y="869"/>
                    <a:pt x="295" y="1099"/>
                  </a:cubicBezTo>
                  <a:cubicBezTo>
                    <a:pt x="230" y="1197"/>
                    <a:pt x="164" y="1295"/>
                    <a:pt x="115" y="1410"/>
                  </a:cubicBezTo>
                  <a:cubicBezTo>
                    <a:pt x="0" y="1656"/>
                    <a:pt x="49" y="1951"/>
                    <a:pt x="230" y="2164"/>
                  </a:cubicBezTo>
                  <a:cubicBezTo>
                    <a:pt x="426" y="2426"/>
                    <a:pt x="541" y="2738"/>
                    <a:pt x="574" y="3049"/>
                  </a:cubicBezTo>
                  <a:cubicBezTo>
                    <a:pt x="590" y="3131"/>
                    <a:pt x="607" y="3377"/>
                    <a:pt x="607" y="3377"/>
                  </a:cubicBezTo>
                  <a:cubicBezTo>
                    <a:pt x="623" y="3377"/>
                    <a:pt x="640" y="3131"/>
                    <a:pt x="640" y="3049"/>
                  </a:cubicBezTo>
                  <a:cubicBezTo>
                    <a:pt x="689" y="2738"/>
                    <a:pt x="803" y="2426"/>
                    <a:pt x="1000" y="2164"/>
                  </a:cubicBezTo>
                  <a:cubicBezTo>
                    <a:pt x="1180" y="1951"/>
                    <a:pt x="1213" y="1656"/>
                    <a:pt x="1115" y="1410"/>
                  </a:cubicBezTo>
                  <a:cubicBezTo>
                    <a:pt x="1066" y="1295"/>
                    <a:pt x="1000" y="1197"/>
                    <a:pt x="935" y="1099"/>
                  </a:cubicBezTo>
                  <a:cubicBezTo>
                    <a:pt x="771" y="869"/>
                    <a:pt x="689" y="607"/>
                    <a:pt x="656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"/>
            <p:cNvSpPr/>
            <p:nvPr/>
          </p:nvSpPr>
          <p:spPr>
            <a:xfrm>
              <a:off x="737025" y="2671550"/>
              <a:ext cx="60875" cy="136800"/>
            </a:xfrm>
            <a:custGeom>
              <a:avLst/>
              <a:gdLst/>
              <a:ahLst/>
              <a:cxnLst/>
              <a:rect l="l" t="t" r="r" b="b"/>
              <a:pathLst>
                <a:path w="2435" h="5472" extrusionOk="0">
                  <a:moveTo>
                    <a:pt x="1006" y="1"/>
                  </a:moveTo>
                  <a:cubicBezTo>
                    <a:pt x="646" y="1"/>
                    <a:pt x="0" y="565"/>
                    <a:pt x="287" y="2439"/>
                  </a:cubicBezTo>
                  <a:cubicBezTo>
                    <a:pt x="615" y="4471"/>
                    <a:pt x="2172" y="5422"/>
                    <a:pt x="2435" y="5471"/>
                  </a:cubicBezTo>
                  <a:cubicBezTo>
                    <a:pt x="2435" y="5471"/>
                    <a:pt x="910" y="4488"/>
                    <a:pt x="779" y="2816"/>
                  </a:cubicBezTo>
                  <a:cubicBezTo>
                    <a:pt x="648" y="1144"/>
                    <a:pt x="1156" y="1095"/>
                    <a:pt x="1320" y="734"/>
                  </a:cubicBezTo>
                  <a:cubicBezTo>
                    <a:pt x="1484" y="373"/>
                    <a:pt x="1402" y="111"/>
                    <a:pt x="1090" y="13"/>
                  </a:cubicBezTo>
                  <a:cubicBezTo>
                    <a:pt x="1065" y="5"/>
                    <a:pt x="1036" y="1"/>
                    <a:pt x="10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"/>
            <p:cNvSpPr/>
            <p:nvPr/>
          </p:nvSpPr>
          <p:spPr>
            <a:xfrm>
              <a:off x="709775" y="2634275"/>
              <a:ext cx="132375" cy="177750"/>
            </a:xfrm>
            <a:custGeom>
              <a:avLst/>
              <a:gdLst/>
              <a:ahLst/>
              <a:cxnLst/>
              <a:rect l="l" t="t" r="r" b="b"/>
              <a:pathLst>
                <a:path w="5295" h="7110" extrusionOk="0">
                  <a:moveTo>
                    <a:pt x="3607" y="0"/>
                  </a:moveTo>
                  <a:cubicBezTo>
                    <a:pt x="3396" y="0"/>
                    <a:pt x="3199" y="27"/>
                    <a:pt x="3033" y="61"/>
                  </a:cubicBezTo>
                  <a:cubicBezTo>
                    <a:pt x="2590" y="127"/>
                    <a:pt x="2180" y="291"/>
                    <a:pt x="1836" y="553"/>
                  </a:cubicBezTo>
                  <a:cubicBezTo>
                    <a:pt x="0" y="1897"/>
                    <a:pt x="345" y="4290"/>
                    <a:pt x="886" y="5438"/>
                  </a:cubicBezTo>
                  <a:cubicBezTo>
                    <a:pt x="1181" y="6110"/>
                    <a:pt x="1672" y="6683"/>
                    <a:pt x="2279" y="7110"/>
                  </a:cubicBezTo>
                  <a:cubicBezTo>
                    <a:pt x="1689" y="6667"/>
                    <a:pt x="1230" y="6077"/>
                    <a:pt x="968" y="5405"/>
                  </a:cubicBezTo>
                  <a:cubicBezTo>
                    <a:pt x="459" y="4241"/>
                    <a:pt x="197" y="1946"/>
                    <a:pt x="1935" y="684"/>
                  </a:cubicBezTo>
                  <a:cubicBezTo>
                    <a:pt x="2361" y="376"/>
                    <a:pt x="2917" y="183"/>
                    <a:pt x="3432" y="183"/>
                  </a:cubicBezTo>
                  <a:cubicBezTo>
                    <a:pt x="3848" y="183"/>
                    <a:pt x="4237" y="309"/>
                    <a:pt x="4508" y="602"/>
                  </a:cubicBezTo>
                  <a:cubicBezTo>
                    <a:pt x="5154" y="1232"/>
                    <a:pt x="4670" y="2291"/>
                    <a:pt x="3982" y="2291"/>
                  </a:cubicBezTo>
                  <a:cubicBezTo>
                    <a:pt x="3972" y="2291"/>
                    <a:pt x="3961" y="2291"/>
                    <a:pt x="3951" y="2291"/>
                  </a:cubicBezTo>
                  <a:cubicBezTo>
                    <a:pt x="3921" y="2294"/>
                    <a:pt x="3891" y="2296"/>
                    <a:pt x="3861" y="2296"/>
                  </a:cubicBezTo>
                  <a:cubicBezTo>
                    <a:pt x="3600" y="2296"/>
                    <a:pt x="3360" y="2167"/>
                    <a:pt x="3213" y="1946"/>
                  </a:cubicBezTo>
                  <a:cubicBezTo>
                    <a:pt x="3164" y="1832"/>
                    <a:pt x="3131" y="1700"/>
                    <a:pt x="3148" y="1586"/>
                  </a:cubicBezTo>
                  <a:cubicBezTo>
                    <a:pt x="3177" y="1329"/>
                    <a:pt x="3255" y="1251"/>
                    <a:pt x="3308" y="1251"/>
                  </a:cubicBezTo>
                  <a:cubicBezTo>
                    <a:pt x="3343" y="1251"/>
                    <a:pt x="3367" y="1284"/>
                    <a:pt x="3361" y="1323"/>
                  </a:cubicBezTo>
                  <a:cubicBezTo>
                    <a:pt x="3317" y="1555"/>
                    <a:pt x="3504" y="1761"/>
                    <a:pt x="3728" y="1761"/>
                  </a:cubicBezTo>
                  <a:cubicBezTo>
                    <a:pt x="3758" y="1761"/>
                    <a:pt x="3789" y="1757"/>
                    <a:pt x="3820" y="1750"/>
                  </a:cubicBezTo>
                  <a:cubicBezTo>
                    <a:pt x="4229" y="1700"/>
                    <a:pt x="4328" y="1160"/>
                    <a:pt x="3967" y="946"/>
                  </a:cubicBezTo>
                  <a:cubicBezTo>
                    <a:pt x="3874" y="900"/>
                    <a:pt x="3775" y="878"/>
                    <a:pt x="3679" y="878"/>
                  </a:cubicBezTo>
                  <a:cubicBezTo>
                    <a:pt x="3371" y="878"/>
                    <a:pt x="3083" y="1101"/>
                    <a:pt x="3033" y="1438"/>
                  </a:cubicBezTo>
                  <a:cubicBezTo>
                    <a:pt x="2984" y="1766"/>
                    <a:pt x="3148" y="2110"/>
                    <a:pt x="3443" y="2258"/>
                  </a:cubicBezTo>
                  <a:lnTo>
                    <a:pt x="3459" y="2274"/>
                  </a:lnTo>
                  <a:lnTo>
                    <a:pt x="3475" y="2274"/>
                  </a:lnTo>
                  <a:cubicBezTo>
                    <a:pt x="3574" y="2323"/>
                    <a:pt x="3672" y="2356"/>
                    <a:pt x="3787" y="2389"/>
                  </a:cubicBezTo>
                  <a:cubicBezTo>
                    <a:pt x="3880" y="2411"/>
                    <a:pt x="3973" y="2421"/>
                    <a:pt x="4065" y="2421"/>
                  </a:cubicBezTo>
                  <a:cubicBezTo>
                    <a:pt x="4663" y="2421"/>
                    <a:pt x="5189" y="1983"/>
                    <a:pt x="5246" y="1471"/>
                  </a:cubicBezTo>
                  <a:cubicBezTo>
                    <a:pt x="5295" y="1061"/>
                    <a:pt x="5131" y="651"/>
                    <a:pt x="4819" y="389"/>
                  </a:cubicBezTo>
                  <a:cubicBezTo>
                    <a:pt x="4436" y="91"/>
                    <a:pt x="3998" y="0"/>
                    <a:pt x="36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"/>
            <p:cNvSpPr/>
            <p:nvPr/>
          </p:nvSpPr>
          <p:spPr>
            <a:xfrm>
              <a:off x="790900" y="2587750"/>
              <a:ext cx="182400" cy="128400"/>
            </a:xfrm>
            <a:custGeom>
              <a:avLst/>
              <a:gdLst/>
              <a:ahLst/>
              <a:cxnLst/>
              <a:rect l="l" t="t" r="r" b="b"/>
              <a:pathLst>
                <a:path w="7296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6"/>
                  </a:cubicBezTo>
                  <a:cubicBezTo>
                    <a:pt x="595" y="628"/>
                    <a:pt x="446" y="701"/>
                    <a:pt x="299" y="701"/>
                  </a:cubicBezTo>
                  <a:cubicBezTo>
                    <a:pt x="191" y="701"/>
                    <a:pt x="84" y="662"/>
                    <a:pt x="1" y="578"/>
                  </a:cubicBezTo>
                  <a:lnTo>
                    <a:pt x="1" y="578"/>
                  </a:lnTo>
                  <a:cubicBezTo>
                    <a:pt x="17" y="955"/>
                    <a:pt x="50" y="1021"/>
                    <a:pt x="1755" y="1742"/>
                  </a:cubicBezTo>
                  <a:cubicBezTo>
                    <a:pt x="3066" y="2283"/>
                    <a:pt x="3509" y="4250"/>
                    <a:pt x="3640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78"/>
                  </a:cubicBezTo>
                  <a:lnTo>
                    <a:pt x="7295" y="578"/>
                  </a:lnTo>
                  <a:cubicBezTo>
                    <a:pt x="7205" y="662"/>
                    <a:pt x="7094" y="701"/>
                    <a:pt x="6985" y="701"/>
                  </a:cubicBezTo>
                  <a:cubicBezTo>
                    <a:pt x="6836" y="701"/>
                    <a:pt x="6692" y="628"/>
                    <a:pt x="6607" y="496"/>
                  </a:cubicBezTo>
                  <a:cubicBezTo>
                    <a:pt x="6331" y="172"/>
                    <a:pt x="5938" y="1"/>
                    <a:pt x="5543" y="1"/>
                  </a:cubicBezTo>
                  <a:cubicBezTo>
                    <a:pt x="5280" y="1"/>
                    <a:pt x="5017" y="77"/>
                    <a:pt x="4787" y="234"/>
                  </a:cubicBezTo>
                  <a:cubicBezTo>
                    <a:pt x="4213" y="644"/>
                    <a:pt x="3836" y="1463"/>
                    <a:pt x="3640" y="2660"/>
                  </a:cubicBezTo>
                  <a:cubicBezTo>
                    <a:pt x="3459" y="1463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"/>
            <p:cNvSpPr/>
            <p:nvPr/>
          </p:nvSpPr>
          <p:spPr>
            <a:xfrm>
              <a:off x="848700" y="2516150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4" y="0"/>
                  </a:moveTo>
                  <a:cubicBezTo>
                    <a:pt x="1262" y="164"/>
                    <a:pt x="1147" y="312"/>
                    <a:pt x="1000" y="443"/>
                  </a:cubicBezTo>
                  <a:cubicBezTo>
                    <a:pt x="557" y="852"/>
                    <a:pt x="0" y="1721"/>
                    <a:pt x="721" y="2918"/>
                  </a:cubicBezTo>
                  <a:cubicBezTo>
                    <a:pt x="1016" y="3393"/>
                    <a:pt x="1213" y="3901"/>
                    <a:pt x="1344" y="4442"/>
                  </a:cubicBezTo>
                  <a:cubicBezTo>
                    <a:pt x="1459" y="3901"/>
                    <a:pt x="1672" y="3393"/>
                    <a:pt x="1951" y="2918"/>
                  </a:cubicBezTo>
                  <a:cubicBezTo>
                    <a:pt x="2688" y="1721"/>
                    <a:pt x="2115" y="869"/>
                    <a:pt x="1672" y="443"/>
                  </a:cubicBezTo>
                  <a:cubicBezTo>
                    <a:pt x="1541" y="312"/>
                    <a:pt x="1426" y="164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"/>
            <p:cNvSpPr/>
            <p:nvPr/>
          </p:nvSpPr>
          <p:spPr>
            <a:xfrm>
              <a:off x="805650" y="2411575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1"/>
                  </a:cubicBezTo>
                  <a:cubicBezTo>
                    <a:pt x="1150" y="2102"/>
                    <a:pt x="1168" y="2103"/>
                    <a:pt x="1186" y="2103"/>
                  </a:cubicBezTo>
                  <a:cubicBezTo>
                    <a:pt x="1769" y="2103"/>
                    <a:pt x="1997" y="1584"/>
                    <a:pt x="1870" y="1282"/>
                  </a:cubicBezTo>
                  <a:cubicBezTo>
                    <a:pt x="1827" y="1113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47" y="1020"/>
                    <a:pt x="1148" y="1167"/>
                    <a:pt x="1165" y="1315"/>
                  </a:cubicBezTo>
                  <a:cubicBezTo>
                    <a:pt x="1154" y="1470"/>
                    <a:pt x="1275" y="1567"/>
                    <a:pt x="1403" y="1567"/>
                  </a:cubicBezTo>
                  <a:cubicBezTo>
                    <a:pt x="1477" y="1567"/>
                    <a:pt x="1553" y="1534"/>
                    <a:pt x="1607" y="1462"/>
                  </a:cubicBezTo>
                  <a:cubicBezTo>
                    <a:pt x="1647" y="1400"/>
                    <a:pt x="1689" y="1375"/>
                    <a:pt x="1726" y="1375"/>
                  </a:cubicBezTo>
                  <a:cubicBezTo>
                    <a:pt x="1795" y="1375"/>
                    <a:pt x="1848" y="1464"/>
                    <a:pt x="1837" y="1560"/>
                  </a:cubicBezTo>
                  <a:cubicBezTo>
                    <a:pt x="1748" y="1801"/>
                    <a:pt x="1523" y="1943"/>
                    <a:pt x="1282" y="1943"/>
                  </a:cubicBezTo>
                  <a:cubicBezTo>
                    <a:pt x="1210" y="1943"/>
                    <a:pt x="1138" y="1931"/>
                    <a:pt x="1066" y="1905"/>
                  </a:cubicBezTo>
                  <a:cubicBezTo>
                    <a:pt x="657" y="1790"/>
                    <a:pt x="460" y="1052"/>
                    <a:pt x="1017" y="659"/>
                  </a:cubicBezTo>
                  <a:cubicBezTo>
                    <a:pt x="1141" y="572"/>
                    <a:pt x="1320" y="526"/>
                    <a:pt x="1521" y="526"/>
                  </a:cubicBezTo>
                  <a:cubicBezTo>
                    <a:pt x="2118" y="526"/>
                    <a:pt x="2902" y="935"/>
                    <a:pt x="2951" y="1905"/>
                  </a:cubicBezTo>
                  <a:cubicBezTo>
                    <a:pt x="2951" y="3085"/>
                    <a:pt x="2017" y="4118"/>
                    <a:pt x="1771" y="4888"/>
                  </a:cubicBezTo>
                  <a:cubicBezTo>
                    <a:pt x="1411" y="5986"/>
                    <a:pt x="1870" y="6658"/>
                    <a:pt x="1902" y="6707"/>
                  </a:cubicBezTo>
                  <a:cubicBezTo>
                    <a:pt x="1607" y="6150"/>
                    <a:pt x="1591" y="5494"/>
                    <a:pt x="1853" y="4921"/>
                  </a:cubicBezTo>
                  <a:cubicBezTo>
                    <a:pt x="2050" y="4396"/>
                    <a:pt x="2476" y="3839"/>
                    <a:pt x="2804" y="3150"/>
                  </a:cubicBezTo>
                  <a:cubicBezTo>
                    <a:pt x="2919" y="2921"/>
                    <a:pt x="3001" y="2691"/>
                    <a:pt x="3050" y="2446"/>
                  </a:cubicBezTo>
                  <a:cubicBezTo>
                    <a:pt x="3115" y="2691"/>
                    <a:pt x="3197" y="2921"/>
                    <a:pt x="3312" y="3150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4"/>
                    <a:pt x="4492" y="6150"/>
                    <a:pt x="4214" y="6707"/>
                  </a:cubicBezTo>
                  <a:cubicBezTo>
                    <a:pt x="4246" y="6658"/>
                    <a:pt x="4705" y="5986"/>
                    <a:pt x="4345" y="4888"/>
                  </a:cubicBezTo>
                  <a:cubicBezTo>
                    <a:pt x="4082" y="4118"/>
                    <a:pt x="3165" y="3085"/>
                    <a:pt x="3148" y="1905"/>
                  </a:cubicBezTo>
                  <a:cubicBezTo>
                    <a:pt x="3209" y="935"/>
                    <a:pt x="3996" y="526"/>
                    <a:pt x="4595" y="526"/>
                  </a:cubicBezTo>
                  <a:cubicBezTo>
                    <a:pt x="4795" y="526"/>
                    <a:pt x="4975" y="572"/>
                    <a:pt x="5099" y="659"/>
                  </a:cubicBezTo>
                  <a:cubicBezTo>
                    <a:pt x="5656" y="1052"/>
                    <a:pt x="5459" y="1790"/>
                    <a:pt x="5033" y="1905"/>
                  </a:cubicBezTo>
                  <a:cubicBezTo>
                    <a:pt x="4966" y="1931"/>
                    <a:pt x="4896" y="1943"/>
                    <a:pt x="4826" y="1943"/>
                  </a:cubicBezTo>
                  <a:cubicBezTo>
                    <a:pt x="4593" y="1943"/>
                    <a:pt x="4368" y="1801"/>
                    <a:pt x="4279" y="1560"/>
                  </a:cubicBezTo>
                  <a:cubicBezTo>
                    <a:pt x="4258" y="1464"/>
                    <a:pt x="4313" y="1375"/>
                    <a:pt x="4386" y="1375"/>
                  </a:cubicBezTo>
                  <a:cubicBezTo>
                    <a:pt x="4425" y="1375"/>
                    <a:pt x="4469" y="1400"/>
                    <a:pt x="4509" y="1462"/>
                  </a:cubicBezTo>
                  <a:cubicBezTo>
                    <a:pt x="4557" y="1534"/>
                    <a:pt x="4629" y="1567"/>
                    <a:pt x="4702" y="1567"/>
                  </a:cubicBezTo>
                  <a:cubicBezTo>
                    <a:pt x="4826" y="1567"/>
                    <a:pt x="4951" y="1470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3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2"/>
                    <a:pt x="4984" y="2101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88"/>
                    <a:pt x="3099" y="1069"/>
                    <a:pt x="3050" y="1282"/>
                  </a:cubicBezTo>
                  <a:cubicBezTo>
                    <a:pt x="3001" y="1069"/>
                    <a:pt x="2919" y="888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"/>
            <p:cNvSpPr/>
            <p:nvPr/>
          </p:nvSpPr>
          <p:spPr>
            <a:xfrm>
              <a:off x="681900" y="249647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0"/>
                    <a:pt x="4197" y="623"/>
                    <a:pt x="3804" y="836"/>
                  </a:cubicBezTo>
                  <a:cubicBezTo>
                    <a:pt x="3410" y="1066"/>
                    <a:pt x="2853" y="1541"/>
                    <a:pt x="3443" y="2066"/>
                  </a:cubicBezTo>
                  <a:cubicBezTo>
                    <a:pt x="4033" y="2574"/>
                    <a:pt x="4213" y="3344"/>
                    <a:pt x="3689" y="4082"/>
                  </a:cubicBezTo>
                  <a:cubicBezTo>
                    <a:pt x="3689" y="4082"/>
                    <a:pt x="3984" y="2967"/>
                    <a:pt x="3263" y="2492"/>
                  </a:cubicBezTo>
                  <a:cubicBezTo>
                    <a:pt x="3053" y="2352"/>
                    <a:pt x="2888" y="2315"/>
                    <a:pt x="2771" y="2315"/>
                  </a:cubicBezTo>
                  <a:cubicBezTo>
                    <a:pt x="2642" y="2315"/>
                    <a:pt x="2574" y="2361"/>
                    <a:pt x="2574" y="2361"/>
                  </a:cubicBezTo>
                  <a:cubicBezTo>
                    <a:pt x="2623" y="2492"/>
                    <a:pt x="2656" y="2639"/>
                    <a:pt x="2673" y="2787"/>
                  </a:cubicBezTo>
                  <a:cubicBezTo>
                    <a:pt x="2689" y="3000"/>
                    <a:pt x="2214" y="3361"/>
                    <a:pt x="2558" y="3754"/>
                  </a:cubicBezTo>
                  <a:cubicBezTo>
                    <a:pt x="2902" y="4147"/>
                    <a:pt x="3148" y="4934"/>
                    <a:pt x="1951" y="5803"/>
                  </a:cubicBezTo>
                  <a:cubicBezTo>
                    <a:pt x="1951" y="5803"/>
                    <a:pt x="2558" y="4442"/>
                    <a:pt x="2197" y="3738"/>
                  </a:cubicBezTo>
                  <a:cubicBezTo>
                    <a:pt x="1837" y="3033"/>
                    <a:pt x="1378" y="3147"/>
                    <a:pt x="952" y="2574"/>
                  </a:cubicBezTo>
                  <a:cubicBezTo>
                    <a:pt x="952" y="2574"/>
                    <a:pt x="1" y="3082"/>
                    <a:pt x="738" y="4246"/>
                  </a:cubicBezTo>
                  <a:cubicBezTo>
                    <a:pt x="1607" y="5590"/>
                    <a:pt x="542" y="7278"/>
                    <a:pt x="1460" y="8212"/>
                  </a:cubicBezTo>
                  <a:cubicBezTo>
                    <a:pt x="1460" y="8212"/>
                    <a:pt x="1410" y="6852"/>
                    <a:pt x="2673" y="5623"/>
                  </a:cubicBezTo>
                  <a:cubicBezTo>
                    <a:pt x="3935" y="4393"/>
                    <a:pt x="5213" y="2869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"/>
            <p:cNvSpPr/>
            <p:nvPr/>
          </p:nvSpPr>
          <p:spPr>
            <a:xfrm>
              <a:off x="796650" y="2471075"/>
              <a:ext cx="75425" cy="112700"/>
            </a:xfrm>
            <a:custGeom>
              <a:avLst/>
              <a:gdLst/>
              <a:ahLst/>
              <a:cxnLst/>
              <a:rect l="l" t="t" r="r" b="b"/>
              <a:pathLst>
                <a:path w="3017" h="4508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25" y="279"/>
                    <a:pt x="2262" y="541"/>
                    <a:pt x="1623" y="820"/>
                  </a:cubicBezTo>
                  <a:cubicBezTo>
                    <a:pt x="967" y="1115"/>
                    <a:pt x="1213" y="1934"/>
                    <a:pt x="1263" y="2131"/>
                  </a:cubicBezTo>
                  <a:cubicBezTo>
                    <a:pt x="1327" y="2307"/>
                    <a:pt x="1375" y="2656"/>
                    <a:pt x="1178" y="2656"/>
                  </a:cubicBezTo>
                  <a:cubicBezTo>
                    <a:pt x="1173" y="2656"/>
                    <a:pt x="1169" y="2656"/>
                    <a:pt x="1164" y="2655"/>
                  </a:cubicBezTo>
                  <a:cubicBezTo>
                    <a:pt x="951" y="2623"/>
                    <a:pt x="1000" y="2508"/>
                    <a:pt x="1099" y="1836"/>
                  </a:cubicBezTo>
                  <a:cubicBezTo>
                    <a:pt x="1175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2" y="1672"/>
                    <a:pt x="590" y="1836"/>
                  </a:cubicBezTo>
                  <a:cubicBezTo>
                    <a:pt x="345" y="2082"/>
                    <a:pt x="33" y="2360"/>
                    <a:pt x="295" y="3114"/>
                  </a:cubicBezTo>
                  <a:cubicBezTo>
                    <a:pt x="558" y="3868"/>
                    <a:pt x="0" y="4508"/>
                    <a:pt x="0" y="4508"/>
                  </a:cubicBezTo>
                  <a:lnTo>
                    <a:pt x="0" y="4508"/>
                  </a:lnTo>
                  <a:cubicBezTo>
                    <a:pt x="3016" y="2016"/>
                    <a:pt x="2574" y="0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"/>
            <p:cNvSpPr/>
            <p:nvPr/>
          </p:nvSpPr>
          <p:spPr>
            <a:xfrm>
              <a:off x="646250" y="2685800"/>
              <a:ext cx="89775" cy="106550"/>
            </a:xfrm>
            <a:custGeom>
              <a:avLst/>
              <a:gdLst/>
              <a:ahLst/>
              <a:cxnLst/>
              <a:rect l="l" t="t" r="r" b="b"/>
              <a:pathLst>
                <a:path w="3591" h="4262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0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25" y="1180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"/>
            <p:cNvSpPr/>
            <p:nvPr/>
          </p:nvSpPr>
          <p:spPr>
            <a:xfrm>
              <a:off x="536850" y="27516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4664" y="1"/>
                  </a:moveTo>
                  <a:cubicBezTo>
                    <a:pt x="4525" y="1"/>
                    <a:pt x="4390" y="46"/>
                    <a:pt x="4262" y="138"/>
                  </a:cubicBezTo>
                  <a:cubicBezTo>
                    <a:pt x="3881" y="392"/>
                    <a:pt x="3658" y="607"/>
                    <a:pt x="3469" y="607"/>
                  </a:cubicBezTo>
                  <a:cubicBezTo>
                    <a:pt x="3415" y="607"/>
                    <a:pt x="3363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16" y="1187"/>
                    <a:pt x="3688" y="1384"/>
                  </a:cubicBezTo>
                  <a:cubicBezTo>
                    <a:pt x="4377" y="1581"/>
                    <a:pt x="4852" y="1695"/>
                    <a:pt x="4754" y="2089"/>
                  </a:cubicBezTo>
                  <a:cubicBezTo>
                    <a:pt x="4639" y="2466"/>
                    <a:pt x="3705" y="2531"/>
                    <a:pt x="2590" y="2695"/>
                  </a:cubicBezTo>
                  <a:cubicBezTo>
                    <a:pt x="1475" y="2859"/>
                    <a:pt x="590" y="3138"/>
                    <a:pt x="623" y="4121"/>
                  </a:cubicBezTo>
                  <a:cubicBezTo>
                    <a:pt x="636" y="4875"/>
                    <a:pt x="489" y="5241"/>
                    <a:pt x="237" y="5241"/>
                  </a:cubicBezTo>
                  <a:cubicBezTo>
                    <a:pt x="166" y="5241"/>
                    <a:pt x="87" y="5212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61" y="5801"/>
                    <a:pt x="1218" y="5801"/>
                  </a:cubicBezTo>
                  <a:cubicBezTo>
                    <a:pt x="1411" y="5801"/>
                    <a:pt x="1632" y="5775"/>
                    <a:pt x="1885" y="5711"/>
                  </a:cubicBezTo>
                  <a:cubicBezTo>
                    <a:pt x="3393" y="5334"/>
                    <a:pt x="3574" y="4105"/>
                    <a:pt x="4213" y="3351"/>
                  </a:cubicBezTo>
                  <a:cubicBezTo>
                    <a:pt x="4852" y="2597"/>
                    <a:pt x="5491" y="1974"/>
                    <a:pt x="7885" y="1925"/>
                  </a:cubicBezTo>
                  <a:cubicBezTo>
                    <a:pt x="7885" y="1925"/>
                    <a:pt x="6409" y="1810"/>
                    <a:pt x="5868" y="958"/>
                  </a:cubicBezTo>
                  <a:cubicBezTo>
                    <a:pt x="5461" y="335"/>
                    <a:pt x="5045" y="1"/>
                    <a:pt x="466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"/>
            <p:cNvSpPr/>
            <p:nvPr/>
          </p:nvSpPr>
          <p:spPr>
            <a:xfrm>
              <a:off x="637250" y="2811075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3400" y="1"/>
                  </a:moveTo>
                  <a:cubicBezTo>
                    <a:pt x="3343" y="1"/>
                    <a:pt x="3286" y="2"/>
                    <a:pt x="3229" y="5"/>
                  </a:cubicBezTo>
                  <a:cubicBezTo>
                    <a:pt x="2656" y="5"/>
                    <a:pt x="2098" y="169"/>
                    <a:pt x="1607" y="464"/>
                  </a:cubicBezTo>
                  <a:cubicBezTo>
                    <a:pt x="1443" y="546"/>
                    <a:pt x="1279" y="677"/>
                    <a:pt x="1131" y="808"/>
                  </a:cubicBezTo>
                  <a:cubicBezTo>
                    <a:pt x="0" y="1808"/>
                    <a:pt x="344" y="3873"/>
                    <a:pt x="1705" y="4201"/>
                  </a:cubicBezTo>
                  <a:cubicBezTo>
                    <a:pt x="1838" y="4233"/>
                    <a:pt x="1976" y="4249"/>
                    <a:pt x="2113" y="4249"/>
                  </a:cubicBezTo>
                  <a:cubicBezTo>
                    <a:pt x="2598" y="4249"/>
                    <a:pt x="3076" y="4051"/>
                    <a:pt x="3344" y="3693"/>
                  </a:cubicBezTo>
                  <a:cubicBezTo>
                    <a:pt x="3639" y="3234"/>
                    <a:pt x="3639" y="2644"/>
                    <a:pt x="3344" y="2201"/>
                  </a:cubicBezTo>
                  <a:cubicBezTo>
                    <a:pt x="3135" y="1908"/>
                    <a:pt x="2805" y="1749"/>
                    <a:pt x="2470" y="1749"/>
                  </a:cubicBezTo>
                  <a:cubicBezTo>
                    <a:pt x="2281" y="1749"/>
                    <a:pt x="2090" y="1800"/>
                    <a:pt x="1918" y="1906"/>
                  </a:cubicBezTo>
                  <a:cubicBezTo>
                    <a:pt x="1639" y="2070"/>
                    <a:pt x="1508" y="2398"/>
                    <a:pt x="1607" y="2709"/>
                  </a:cubicBezTo>
                  <a:cubicBezTo>
                    <a:pt x="1623" y="2808"/>
                    <a:pt x="1672" y="2890"/>
                    <a:pt x="1738" y="2955"/>
                  </a:cubicBezTo>
                  <a:cubicBezTo>
                    <a:pt x="1846" y="3063"/>
                    <a:pt x="1988" y="3107"/>
                    <a:pt x="2129" y="3107"/>
                  </a:cubicBezTo>
                  <a:cubicBezTo>
                    <a:pt x="2372" y="3107"/>
                    <a:pt x="2608" y="2974"/>
                    <a:pt x="2639" y="2808"/>
                  </a:cubicBezTo>
                  <a:cubicBezTo>
                    <a:pt x="2713" y="2542"/>
                    <a:pt x="2508" y="2290"/>
                    <a:pt x="2251" y="2290"/>
                  </a:cubicBezTo>
                  <a:cubicBezTo>
                    <a:pt x="2222" y="2290"/>
                    <a:pt x="2193" y="2293"/>
                    <a:pt x="2164" y="2300"/>
                  </a:cubicBezTo>
                  <a:cubicBezTo>
                    <a:pt x="1902" y="2365"/>
                    <a:pt x="1918" y="2513"/>
                    <a:pt x="1836" y="2529"/>
                  </a:cubicBezTo>
                  <a:cubicBezTo>
                    <a:pt x="1738" y="2529"/>
                    <a:pt x="1721" y="2382"/>
                    <a:pt x="1721" y="2382"/>
                  </a:cubicBezTo>
                  <a:cubicBezTo>
                    <a:pt x="1721" y="2185"/>
                    <a:pt x="1836" y="2005"/>
                    <a:pt x="2016" y="1923"/>
                  </a:cubicBezTo>
                  <a:cubicBezTo>
                    <a:pt x="2158" y="1849"/>
                    <a:pt x="2310" y="1814"/>
                    <a:pt x="2459" y="1814"/>
                  </a:cubicBezTo>
                  <a:cubicBezTo>
                    <a:pt x="2776" y="1814"/>
                    <a:pt x="3084" y="1972"/>
                    <a:pt x="3262" y="2250"/>
                  </a:cubicBezTo>
                  <a:cubicBezTo>
                    <a:pt x="3541" y="2677"/>
                    <a:pt x="3524" y="3201"/>
                    <a:pt x="3246" y="3611"/>
                  </a:cubicBezTo>
                  <a:cubicBezTo>
                    <a:pt x="3002" y="3932"/>
                    <a:pt x="2557" y="4112"/>
                    <a:pt x="2107" y="4112"/>
                  </a:cubicBezTo>
                  <a:cubicBezTo>
                    <a:pt x="1983" y="4112"/>
                    <a:pt x="1858" y="4098"/>
                    <a:pt x="1738" y="4070"/>
                  </a:cubicBezTo>
                  <a:cubicBezTo>
                    <a:pt x="541" y="3758"/>
                    <a:pt x="197" y="1841"/>
                    <a:pt x="1262" y="923"/>
                  </a:cubicBezTo>
                  <a:cubicBezTo>
                    <a:pt x="1736" y="478"/>
                    <a:pt x="2314" y="308"/>
                    <a:pt x="2897" y="308"/>
                  </a:cubicBezTo>
                  <a:cubicBezTo>
                    <a:pt x="3604" y="308"/>
                    <a:pt x="4320" y="559"/>
                    <a:pt x="4868" y="874"/>
                  </a:cubicBezTo>
                  <a:cubicBezTo>
                    <a:pt x="5803" y="1398"/>
                    <a:pt x="6540" y="2234"/>
                    <a:pt x="6950" y="3234"/>
                  </a:cubicBezTo>
                  <a:cubicBezTo>
                    <a:pt x="7278" y="4037"/>
                    <a:pt x="7442" y="4906"/>
                    <a:pt x="7458" y="5775"/>
                  </a:cubicBezTo>
                  <a:cubicBezTo>
                    <a:pt x="7442" y="5922"/>
                    <a:pt x="7442" y="6070"/>
                    <a:pt x="7409" y="6217"/>
                  </a:cubicBezTo>
                  <a:lnTo>
                    <a:pt x="7409" y="6283"/>
                  </a:lnTo>
                  <a:lnTo>
                    <a:pt x="7425" y="6217"/>
                  </a:lnTo>
                  <a:lnTo>
                    <a:pt x="7458" y="6070"/>
                  </a:lnTo>
                  <a:lnTo>
                    <a:pt x="7458" y="6053"/>
                  </a:lnTo>
                  <a:cubicBezTo>
                    <a:pt x="7688" y="4857"/>
                    <a:pt x="7540" y="3627"/>
                    <a:pt x="7016" y="2513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"/>
            <p:cNvSpPr/>
            <p:nvPr/>
          </p:nvSpPr>
          <p:spPr>
            <a:xfrm>
              <a:off x="743750" y="2859050"/>
              <a:ext cx="75875" cy="81650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987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"/>
            <p:cNvSpPr/>
            <p:nvPr/>
          </p:nvSpPr>
          <p:spPr>
            <a:xfrm>
              <a:off x="590925" y="2852575"/>
              <a:ext cx="130350" cy="112650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58" y="1689"/>
                  </a:cubicBezTo>
                  <a:cubicBezTo>
                    <a:pt x="1" y="2082"/>
                    <a:pt x="83" y="2688"/>
                    <a:pt x="214" y="3033"/>
                  </a:cubicBezTo>
                  <a:cubicBezTo>
                    <a:pt x="263" y="3262"/>
                    <a:pt x="247" y="3508"/>
                    <a:pt x="132" y="3721"/>
                  </a:cubicBezTo>
                  <a:cubicBezTo>
                    <a:pt x="394" y="3475"/>
                    <a:pt x="706" y="3311"/>
                    <a:pt x="1050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26" y="1885"/>
                    <a:pt x="1793" y="1851"/>
                    <a:pt x="1850" y="1851"/>
                  </a:cubicBezTo>
                  <a:cubicBezTo>
                    <a:pt x="1862" y="1851"/>
                    <a:pt x="1870" y="1853"/>
                    <a:pt x="1870" y="1853"/>
                  </a:cubicBezTo>
                  <a:cubicBezTo>
                    <a:pt x="1874" y="1852"/>
                    <a:pt x="1878" y="1852"/>
                    <a:pt x="1882" y="1852"/>
                  </a:cubicBezTo>
                  <a:cubicBezTo>
                    <a:pt x="2163" y="1852"/>
                    <a:pt x="2099" y="2381"/>
                    <a:pt x="2083" y="2672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3" y="4419"/>
                    <a:pt x="3052" y="4506"/>
                    <a:pt x="3369" y="4506"/>
                  </a:cubicBezTo>
                  <a:cubicBezTo>
                    <a:pt x="3764" y="4506"/>
                    <a:pt x="4157" y="4371"/>
                    <a:pt x="4394" y="4262"/>
                  </a:cubicBezTo>
                  <a:cubicBezTo>
                    <a:pt x="4510" y="4207"/>
                    <a:pt x="4629" y="4181"/>
                    <a:pt x="4747" y="4181"/>
                  </a:cubicBezTo>
                  <a:cubicBezTo>
                    <a:pt x="4910" y="4181"/>
                    <a:pt x="5070" y="4232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8" y="3065"/>
                    <a:pt x="2525" y="2836"/>
                    <a:pt x="2197" y="1771"/>
                  </a:cubicBezTo>
                  <a:cubicBezTo>
                    <a:pt x="1853" y="689"/>
                    <a:pt x="2181" y="0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"/>
            <p:cNvSpPr/>
            <p:nvPr/>
          </p:nvSpPr>
          <p:spPr>
            <a:xfrm>
              <a:off x="611825" y="2928375"/>
              <a:ext cx="31600" cy="50025"/>
            </a:xfrm>
            <a:custGeom>
              <a:avLst/>
              <a:gdLst/>
              <a:ahLst/>
              <a:cxnLst/>
              <a:rect l="l" t="t" r="r" b="b"/>
              <a:pathLst>
                <a:path w="1264" h="2001" extrusionOk="0">
                  <a:moveTo>
                    <a:pt x="952" y="1"/>
                  </a:moveTo>
                  <a:cubicBezTo>
                    <a:pt x="952" y="1"/>
                    <a:pt x="952" y="1"/>
                    <a:pt x="952" y="2"/>
                  </a:cubicBezTo>
                  <a:lnTo>
                    <a:pt x="952" y="2"/>
                  </a:lnTo>
                  <a:cubicBezTo>
                    <a:pt x="952" y="1"/>
                    <a:pt x="952" y="1"/>
                    <a:pt x="952" y="1"/>
                  </a:cubicBezTo>
                  <a:close/>
                  <a:moveTo>
                    <a:pt x="952" y="2"/>
                  </a:moveTo>
                  <a:cubicBezTo>
                    <a:pt x="950" y="12"/>
                    <a:pt x="927" y="112"/>
                    <a:pt x="493" y="345"/>
                  </a:cubicBezTo>
                  <a:cubicBezTo>
                    <a:pt x="165" y="525"/>
                    <a:pt x="1" y="935"/>
                    <a:pt x="116" y="1296"/>
                  </a:cubicBezTo>
                  <a:cubicBezTo>
                    <a:pt x="132" y="1378"/>
                    <a:pt x="148" y="1443"/>
                    <a:pt x="165" y="1525"/>
                  </a:cubicBezTo>
                  <a:cubicBezTo>
                    <a:pt x="214" y="1771"/>
                    <a:pt x="247" y="2000"/>
                    <a:pt x="247" y="2000"/>
                  </a:cubicBezTo>
                  <a:cubicBezTo>
                    <a:pt x="247" y="2000"/>
                    <a:pt x="247" y="1853"/>
                    <a:pt x="771" y="1558"/>
                  </a:cubicBezTo>
                  <a:cubicBezTo>
                    <a:pt x="788" y="1558"/>
                    <a:pt x="804" y="1541"/>
                    <a:pt x="820" y="1525"/>
                  </a:cubicBezTo>
                  <a:cubicBezTo>
                    <a:pt x="1263" y="1246"/>
                    <a:pt x="1083" y="837"/>
                    <a:pt x="1001" y="574"/>
                  </a:cubicBezTo>
                  <a:cubicBezTo>
                    <a:pt x="952" y="378"/>
                    <a:pt x="935" y="198"/>
                    <a:pt x="952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"/>
            <p:cNvSpPr/>
            <p:nvPr/>
          </p:nvSpPr>
          <p:spPr>
            <a:xfrm>
              <a:off x="469650" y="2713225"/>
              <a:ext cx="172950" cy="121800"/>
            </a:xfrm>
            <a:custGeom>
              <a:avLst/>
              <a:gdLst/>
              <a:ahLst/>
              <a:cxnLst/>
              <a:rect l="l" t="t" r="r" b="b"/>
              <a:pathLst>
                <a:path w="6918" h="4872" extrusionOk="0">
                  <a:moveTo>
                    <a:pt x="4968" y="1"/>
                  </a:moveTo>
                  <a:cubicBezTo>
                    <a:pt x="4743" y="1"/>
                    <a:pt x="4490" y="55"/>
                    <a:pt x="4213" y="182"/>
                  </a:cubicBezTo>
                  <a:cubicBezTo>
                    <a:pt x="2754" y="837"/>
                    <a:pt x="3016" y="3312"/>
                    <a:pt x="4754" y="3657"/>
                  </a:cubicBezTo>
                  <a:cubicBezTo>
                    <a:pt x="4967" y="3706"/>
                    <a:pt x="5163" y="3738"/>
                    <a:pt x="5344" y="3755"/>
                  </a:cubicBezTo>
                  <a:cubicBezTo>
                    <a:pt x="4885" y="3837"/>
                    <a:pt x="4442" y="3984"/>
                    <a:pt x="4032" y="4197"/>
                  </a:cubicBezTo>
                  <a:cubicBezTo>
                    <a:pt x="3868" y="4263"/>
                    <a:pt x="3639" y="4345"/>
                    <a:pt x="3590" y="4361"/>
                  </a:cubicBezTo>
                  <a:cubicBezTo>
                    <a:pt x="3137" y="4533"/>
                    <a:pt x="2709" y="4609"/>
                    <a:pt x="2323" y="4609"/>
                  </a:cubicBezTo>
                  <a:cubicBezTo>
                    <a:pt x="1492" y="4609"/>
                    <a:pt x="853" y="4258"/>
                    <a:pt x="574" y="3755"/>
                  </a:cubicBezTo>
                  <a:cubicBezTo>
                    <a:pt x="344" y="3361"/>
                    <a:pt x="328" y="2853"/>
                    <a:pt x="541" y="2444"/>
                  </a:cubicBezTo>
                  <a:cubicBezTo>
                    <a:pt x="541" y="2444"/>
                    <a:pt x="541" y="2427"/>
                    <a:pt x="557" y="2427"/>
                  </a:cubicBezTo>
                  <a:cubicBezTo>
                    <a:pt x="763" y="2111"/>
                    <a:pt x="1102" y="1959"/>
                    <a:pt x="1419" y="1959"/>
                  </a:cubicBezTo>
                  <a:cubicBezTo>
                    <a:pt x="1710" y="1959"/>
                    <a:pt x="1981" y="2086"/>
                    <a:pt x="2115" y="2329"/>
                  </a:cubicBezTo>
                  <a:cubicBezTo>
                    <a:pt x="2213" y="2460"/>
                    <a:pt x="2278" y="2624"/>
                    <a:pt x="2278" y="2804"/>
                  </a:cubicBezTo>
                  <a:cubicBezTo>
                    <a:pt x="2278" y="2952"/>
                    <a:pt x="2213" y="3099"/>
                    <a:pt x="2115" y="3214"/>
                  </a:cubicBezTo>
                  <a:cubicBezTo>
                    <a:pt x="2000" y="3311"/>
                    <a:pt x="1938" y="3341"/>
                    <a:pt x="1907" y="3341"/>
                  </a:cubicBezTo>
                  <a:cubicBezTo>
                    <a:pt x="1880" y="3341"/>
                    <a:pt x="1878" y="3319"/>
                    <a:pt x="1885" y="3296"/>
                  </a:cubicBezTo>
                  <a:cubicBezTo>
                    <a:pt x="2001" y="3036"/>
                    <a:pt x="1708" y="2860"/>
                    <a:pt x="1454" y="2860"/>
                  </a:cubicBezTo>
                  <a:cubicBezTo>
                    <a:pt x="1276" y="2860"/>
                    <a:pt x="1118" y="2946"/>
                    <a:pt x="1131" y="3148"/>
                  </a:cubicBezTo>
                  <a:cubicBezTo>
                    <a:pt x="1120" y="3423"/>
                    <a:pt x="1359" y="3550"/>
                    <a:pt x="1612" y="3550"/>
                  </a:cubicBezTo>
                  <a:cubicBezTo>
                    <a:pt x="1736" y="3550"/>
                    <a:pt x="1864" y="3519"/>
                    <a:pt x="1967" y="3460"/>
                  </a:cubicBezTo>
                  <a:lnTo>
                    <a:pt x="2000" y="3427"/>
                  </a:lnTo>
                  <a:cubicBezTo>
                    <a:pt x="2033" y="3427"/>
                    <a:pt x="2049" y="3411"/>
                    <a:pt x="2065" y="3378"/>
                  </a:cubicBezTo>
                  <a:lnTo>
                    <a:pt x="2082" y="3378"/>
                  </a:lnTo>
                  <a:cubicBezTo>
                    <a:pt x="2377" y="3099"/>
                    <a:pt x="2426" y="2624"/>
                    <a:pt x="2164" y="2296"/>
                  </a:cubicBezTo>
                  <a:cubicBezTo>
                    <a:pt x="2033" y="2009"/>
                    <a:pt x="1717" y="1853"/>
                    <a:pt x="1379" y="1853"/>
                  </a:cubicBezTo>
                  <a:cubicBezTo>
                    <a:pt x="1041" y="1853"/>
                    <a:pt x="680" y="2009"/>
                    <a:pt x="459" y="2345"/>
                  </a:cubicBezTo>
                  <a:cubicBezTo>
                    <a:pt x="0" y="2935"/>
                    <a:pt x="131" y="4099"/>
                    <a:pt x="934" y="4574"/>
                  </a:cubicBezTo>
                  <a:cubicBezTo>
                    <a:pt x="1300" y="4772"/>
                    <a:pt x="1707" y="4871"/>
                    <a:pt x="2131" y="4871"/>
                  </a:cubicBezTo>
                  <a:cubicBezTo>
                    <a:pt x="2164" y="4871"/>
                    <a:pt x="2197" y="4871"/>
                    <a:pt x="2229" y="4869"/>
                  </a:cubicBezTo>
                  <a:cubicBezTo>
                    <a:pt x="3131" y="4837"/>
                    <a:pt x="3836" y="4345"/>
                    <a:pt x="5016" y="3984"/>
                  </a:cubicBezTo>
                  <a:cubicBezTo>
                    <a:pt x="5458" y="3886"/>
                    <a:pt x="5885" y="3820"/>
                    <a:pt x="6327" y="3771"/>
                  </a:cubicBezTo>
                  <a:cubicBezTo>
                    <a:pt x="6540" y="3771"/>
                    <a:pt x="6737" y="3706"/>
                    <a:pt x="6917" y="3607"/>
                  </a:cubicBezTo>
                  <a:lnTo>
                    <a:pt x="6917" y="3607"/>
                  </a:lnTo>
                  <a:cubicBezTo>
                    <a:pt x="6917" y="3607"/>
                    <a:pt x="6794" y="3636"/>
                    <a:pt x="6639" y="3636"/>
                  </a:cubicBezTo>
                  <a:cubicBezTo>
                    <a:pt x="6483" y="3636"/>
                    <a:pt x="6294" y="3607"/>
                    <a:pt x="6163" y="3493"/>
                  </a:cubicBezTo>
                  <a:cubicBezTo>
                    <a:pt x="5901" y="3247"/>
                    <a:pt x="5901" y="3345"/>
                    <a:pt x="5622" y="3263"/>
                  </a:cubicBezTo>
                  <a:cubicBezTo>
                    <a:pt x="5458" y="3214"/>
                    <a:pt x="5344" y="3066"/>
                    <a:pt x="5344" y="2886"/>
                  </a:cubicBezTo>
                  <a:cubicBezTo>
                    <a:pt x="5147" y="3066"/>
                    <a:pt x="5114" y="3345"/>
                    <a:pt x="5262" y="3558"/>
                  </a:cubicBezTo>
                  <a:cubicBezTo>
                    <a:pt x="5262" y="3558"/>
                    <a:pt x="4557" y="3558"/>
                    <a:pt x="4377" y="3181"/>
                  </a:cubicBezTo>
                  <a:cubicBezTo>
                    <a:pt x="4196" y="2821"/>
                    <a:pt x="4409" y="2821"/>
                    <a:pt x="4540" y="2739"/>
                  </a:cubicBezTo>
                  <a:cubicBezTo>
                    <a:pt x="4688" y="2657"/>
                    <a:pt x="4737" y="2509"/>
                    <a:pt x="4590" y="2312"/>
                  </a:cubicBezTo>
                  <a:cubicBezTo>
                    <a:pt x="4426" y="2099"/>
                    <a:pt x="4459" y="1739"/>
                    <a:pt x="4721" y="1722"/>
                  </a:cubicBezTo>
                  <a:cubicBezTo>
                    <a:pt x="4643" y="1553"/>
                    <a:pt x="4482" y="1456"/>
                    <a:pt x="4304" y="1456"/>
                  </a:cubicBezTo>
                  <a:cubicBezTo>
                    <a:pt x="4258" y="1456"/>
                    <a:pt x="4211" y="1463"/>
                    <a:pt x="4163" y="1476"/>
                  </a:cubicBezTo>
                  <a:cubicBezTo>
                    <a:pt x="3737" y="1542"/>
                    <a:pt x="3737" y="2149"/>
                    <a:pt x="3737" y="2149"/>
                  </a:cubicBezTo>
                  <a:cubicBezTo>
                    <a:pt x="3737" y="2149"/>
                    <a:pt x="3442" y="1411"/>
                    <a:pt x="3918" y="1034"/>
                  </a:cubicBezTo>
                  <a:cubicBezTo>
                    <a:pt x="4112" y="885"/>
                    <a:pt x="4266" y="828"/>
                    <a:pt x="4384" y="828"/>
                  </a:cubicBezTo>
                  <a:cubicBezTo>
                    <a:pt x="4565" y="828"/>
                    <a:pt x="4665" y="961"/>
                    <a:pt x="4704" y="1099"/>
                  </a:cubicBezTo>
                  <a:cubicBezTo>
                    <a:pt x="4757" y="1285"/>
                    <a:pt x="4853" y="1438"/>
                    <a:pt x="5001" y="1438"/>
                  </a:cubicBezTo>
                  <a:cubicBezTo>
                    <a:pt x="5036" y="1438"/>
                    <a:pt x="5073" y="1430"/>
                    <a:pt x="5114" y="1411"/>
                  </a:cubicBezTo>
                  <a:cubicBezTo>
                    <a:pt x="5244" y="1346"/>
                    <a:pt x="5359" y="1253"/>
                    <a:pt x="5455" y="1253"/>
                  </a:cubicBezTo>
                  <a:cubicBezTo>
                    <a:pt x="5505" y="1253"/>
                    <a:pt x="5550" y="1278"/>
                    <a:pt x="5590" y="1345"/>
                  </a:cubicBezTo>
                  <a:cubicBezTo>
                    <a:pt x="5721" y="1591"/>
                    <a:pt x="5606" y="1903"/>
                    <a:pt x="5344" y="2001"/>
                  </a:cubicBezTo>
                  <a:cubicBezTo>
                    <a:pt x="5344" y="2001"/>
                    <a:pt x="5355" y="2002"/>
                    <a:pt x="5375" y="2002"/>
                  </a:cubicBezTo>
                  <a:cubicBezTo>
                    <a:pt x="5515" y="2002"/>
                    <a:pt x="6083" y="1964"/>
                    <a:pt x="6212" y="1362"/>
                  </a:cubicBezTo>
                  <a:cubicBezTo>
                    <a:pt x="6317" y="827"/>
                    <a:pt x="5850" y="1"/>
                    <a:pt x="4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"/>
            <p:cNvSpPr/>
            <p:nvPr/>
          </p:nvSpPr>
          <p:spPr>
            <a:xfrm>
              <a:off x="441775" y="27788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36" y="1"/>
                  </a:moveTo>
                  <a:cubicBezTo>
                    <a:pt x="836" y="1"/>
                    <a:pt x="1" y="919"/>
                    <a:pt x="558" y="1706"/>
                  </a:cubicBezTo>
                  <a:cubicBezTo>
                    <a:pt x="869" y="2165"/>
                    <a:pt x="1377" y="2460"/>
                    <a:pt x="1935" y="2492"/>
                  </a:cubicBezTo>
                  <a:cubicBezTo>
                    <a:pt x="1869" y="2492"/>
                    <a:pt x="1476" y="2492"/>
                    <a:pt x="1295" y="2705"/>
                  </a:cubicBezTo>
                  <a:cubicBezTo>
                    <a:pt x="1181" y="2869"/>
                    <a:pt x="1131" y="3082"/>
                    <a:pt x="1148" y="3296"/>
                  </a:cubicBezTo>
                  <a:cubicBezTo>
                    <a:pt x="1200" y="3204"/>
                    <a:pt x="1304" y="3154"/>
                    <a:pt x="1402" y="3154"/>
                  </a:cubicBezTo>
                  <a:cubicBezTo>
                    <a:pt x="1427" y="3154"/>
                    <a:pt x="1452" y="3158"/>
                    <a:pt x="1476" y="3164"/>
                  </a:cubicBezTo>
                  <a:cubicBezTo>
                    <a:pt x="1589" y="3199"/>
                    <a:pt x="1750" y="3272"/>
                    <a:pt x="1932" y="3272"/>
                  </a:cubicBezTo>
                  <a:cubicBezTo>
                    <a:pt x="2091" y="3272"/>
                    <a:pt x="2267" y="3217"/>
                    <a:pt x="2443" y="3033"/>
                  </a:cubicBezTo>
                  <a:cubicBezTo>
                    <a:pt x="2820" y="2623"/>
                    <a:pt x="3312" y="2869"/>
                    <a:pt x="4656" y="2148"/>
                  </a:cubicBezTo>
                  <a:lnTo>
                    <a:pt x="4656" y="2148"/>
                  </a:lnTo>
                  <a:cubicBezTo>
                    <a:pt x="4656" y="2148"/>
                    <a:pt x="3926" y="2456"/>
                    <a:pt x="3109" y="2456"/>
                  </a:cubicBezTo>
                  <a:cubicBezTo>
                    <a:pt x="2647" y="2456"/>
                    <a:pt x="2157" y="2358"/>
                    <a:pt x="1754" y="2050"/>
                  </a:cubicBezTo>
                  <a:cubicBezTo>
                    <a:pt x="1099" y="1574"/>
                    <a:pt x="754" y="788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"/>
            <p:cNvSpPr/>
            <p:nvPr/>
          </p:nvSpPr>
          <p:spPr>
            <a:xfrm>
              <a:off x="595450" y="25930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5" y="0"/>
                  </a:moveTo>
                  <a:cubicBezTo>
                    <a:pt x="2147" y="0"/>
                    <a:pt x="1624" y="206"/>
                    <a:pt x="1279" y="614"/>
                  </a:cubicBezTo>
                  <a:cubicBezTo>
                    <a:pt x="0" y="2253"/>
                    <a:pt x="918" y="4269"/>
                    <a:pt x="1656" y="5122"/>
                  </a:cubicBezTo>
                  <a:cubicBezTo>
                    <a:pt x="2082" y="5646"/>
                    <a:pt x="2639" y="6040"/>
                    <a:pt x="3262" y="6285"/>
                  </a:cubicBezTo>
                  <a:cubicBezTo>
                    <a:pt x="2688" y="6023"/>
                    <a:pt x="2180" y="5630"/>
                    <a:pt x="1771" y="5138"/>
                  </a:cubicBezTo>
                  <a:cubicBezTo>
                    <a:pt x="1508" y="4745"/>
                    <a:pt x="1295" y="4302"/>
                    <a:pt x="1180" y="3860"/>
                  </a:cubicBezTo>
                  <a:cubicBezTo>
                    <a:pt x="1017" y="3319"/>
                    <a:pt x="967" y="2761"/>
                    <a:pt x="1017" y="2220"/>
                  </a:cubicBezTo>
                  <a:cubicBezTo>
                    <a:pt x="1148" y="745"/>
                    <a:pt x="1967" y="188"/>
                    <a:pt x="2721" y="172"/>
                  </a:cubicBezTo>
                  <a:cubicBezTo>
                    <a:pt x="3065" y="172"/>
                    <a:pt x="3410" y="303"/>
                    <a:pt x="3656" y="565"/>
                  </a:cubicBezTo>
                  <a:cubicBezTo>
                    <a:pt x="4295" y="1106"/>
                    <a:pt x="3934" y="2040"/>
                    <a:pt x="3393" y="2270"/>
                  </a:cubicBezTo>
                  <a:cubicBezTo>
                    <a:pt x="3275" y="2337"/>
                    <a:pt x="3143" y="2370"/>
                    <a:pt x="3012" y="2370"/>
                  </a:cubicBezTo>
                  <a:cubicBezTo>
                    <a:pt x="2889" y="2370"/>
                    <a:pt x="2767" y="2341"/>
                    <a:pt x="2656" y="2286"/>
                  </a:cubicBezTo>
                  <a:cubicBezTo>
                    <a:pt x="2475" y="2204"/>
                    <a:pt x="2361" y="2024"/>
                    <a:pt x="2344" y="1827"/>
                  </a:cubicBezTo>
                  <a:cubicBezTo>
                    <a:pt x="2344" y="1741"/>
                    <a:pt x="2367" y="1719"/>
                    <a:pt x="2412" y="1719"/>
                  </a:cubicBezTo>
                  <a:cubicBezTo>
                    <a:pt x="2456" y="1719"/>
                    <a:pt x="2520" y="1740"/>
                    <a:pt x="2602" y="1740"/>
                  </a:cubicBezTo>
                  <a:cubicBezTo>
                    <a:pt x="2660" y="1740"/>
                    <a:pt x="2727" y="1730"/>
                    <a:pt x="2803" y="1696"/>
                  </a:cubicBezTo>
                  <a:cubicBezTo>
                    <a:pt x="3000" y="1565"/>
                    <a:pt x="3049" y="1286"/>
                    <a:pt x="2885" y="1122"/>
                  </a:cubicBezTo>
                  <a:cubicBezTo>
                    <a:pt x="2812" y="1054"/>
                    <a:pt x="2711" y="1016"/>
                    <a:pt x="2608" y="1016"/>
                  </a:cubicBezTo>
                  <a:cubicBezTo>
                    <a:pt x="2412" y="1016"/>
                    <a:pt x="2207" y="1155"/>
                    <a:pt x="2164" y="1499"/>
                  </a:cubicBezTo>
                  <a:cubicBezTo>
                    <a:pt x="2131" y="1729"/>
                    <a:pt x="2213" y="1975"/>
                    <a:pt x="2377" y="2155"/>
                  </a:cubicBezTo>
                  <a:cubicBezTo>
                    <a:pt x="2393" y="2171"/>
                    <a:pt x="2410" y="2188"/>
                    <a:pt x="2443" y="2220"/>
                  </a:cubicBezTo>
                  <a:cubicBezTo>
                    <a:pt x="2459" y="2237"/>
                    <a:pt x="2475" y="2253"/>
                    <a:pt x="2492" y="2270"/>
                  </a:cubicBezTo>
                  <a:lnTo>
                    <a:pt x="2541" y="2302"/>
                  </a:lnTo>
                  <a:lnTo>
                    <a:pt x="2574" y="2319"/>
                  </a:lnTo>
                  <a:lnTo>
                    <a:pt x="2623" y="2352"/>
                  </a:lnTo>
                  <a:cubicBezTo>
                    <a:pt x="2746" y="2409"/>
                    <a:pt x="2881" y="2438"/>
                    <a:pt x="3016" y="2438"/>
                  </a:cubicBezTo>
                  <a:cubicBezTo>
                    <a:pt x="3151" y="2438"/>
                    <a:pt x="3287" y="2409"/>
                    <a:pt x="3410" y="2352"/>
                  </a:cubicBezTo>
                  <a:cubicBezTo>
                    <a:pt x="4000" y="2139"/>
                    <a:pt x="4442" y="1089"/>
                    <a:pt x="3737" y="450"/>
                  </a:cubicBezTo>
                  <a:cubicBezTo>
                    <a:pt x="3474" y="149"/>
                    <a:pt x="3069" y="0"/>
                    <a:pt x="26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"/>
            <p:cNvSpPr/>
            <p:nvPr/>
          </p:nvSpPr>
          <p:spPr>
            <a:xfrm>
              <a:off x="2587000" y="3810425"/>
              <a:ext cx="227025" cy="158075"/>
            </a:xfrm>
            <a:custGeom>
              <a:avLst/>
              <a:gdLst/>
              <a:ahLst/>
              <a:cxnLst/>
              <a:rect l="l" t="t" r="r" b="b"/>
              <a:pathLst>
                <a:path w="9081" h="6323" extrusionOk="0">
                  <a:moveTo>
                    <a:pt x="2005" y="1"/>
                  </a:moveTo>
                  <a:cubicBezTo>
                    <a:pt x="1091" y="1"/>
                    <a:pt x="77" y="653"/>
                    <a:pt x="33" y="1845"/>
                  </a:cubicBezTo>
                  <a:cubicBezTo>
                    <a:pt x="0" y="2714"/>
                    <a:pt x="475" y="3533"/>
                    <a:pt x="1229" y="3943"/>
                  </a:cubicBezTo>
                  <a:cubicBezTo>
                    <a:pt x="1733" y="4200"/>
                    <a:pt x="2289" y="4302"/>
                    <a:pt x="2856" y="4302"/>
                  </a:cubicBezTo>
                  <a:cubicBezTo>
                    <a:pt x="3192" y="4302"/>
                    <a:pt x="3533" y="4266"/>
                    <a:pt x="3868" y="4205"/>
                  </a:cubicBezTo>
                  <a:cubicBezTo>
                    <a:pt x="4754" y="3959"/>
                    <a:pt x="5573" y="3632"/>
                    <a:pt x="6393" y="3418"/>
                  </a:cubicBezTo>
                  <a:cubicBezTo>
                    <a:pt x="6590" y="3370"/>
                    <a:pt x="6792" y="3345"/>
                    <a:pt x="6991" y="3345"/>
                  </a:cubicBezTo>
                  <a:cubicBezTo>
                    <a:pt x="7599" y="3345"/>
                    <a:pt x="8178" y="3576"/>
                    <a:pt x="8524" y="4058"/>
                  </a:cubicBezTo>
                  <a:cubicBezTo>
                    <a:pt x="8966" y="4631"/>
                    <a:pt x="8999" y="5582"/>
                    <a:pt x="8458" y="5975"/>
                  </a:cubicBezTo>
                  <a:cubicBezTo>
                    <a:pt x="8244" y="6137"/>
                    <a:pt x="7987" y="6212"/>
                    <a:pt x="7738" y="6212"/>
                  </a:cubicBezTo>
                  <a:cubicBezTo>
                    <a:pt x="7356" y="6212"/>
                    <a:pt x="6994" y="6037"/>
                    <a:pt x="6835" y="5730"/>
                  </a:cubicBezTo>
                  <a:cubicBezTo>
                    <a:pt x="6524" y="5221"/>
                    <a:pt x="6770" y="4582"/>
                    <a:pt x="7245" y="4451"/>
                  </a:cubicBezTo>
                  <a:cubicBezTo>
                    <a:pt x="7336" y="4413"/>
                    <a:pt x="7432" y="4394"/>
                    <a:pt x="7529" y="4394"/>
                  </a:cubicBezTo>
                  <a:cubicBezTo>
                    <a:pt x="7763" y="4394"/>
                    <a:pt x="7996" y="4504"/>
                    <a:pt x="8147" y="4713"/>
                  </a:cubicBezTo>
                  <a:cubicBezTo>
                    <a:pt x="8229" y="4894"/>
                    <a:pt x="8245" y="5107"/>
                    <a:pt x="8179" y="5287"/>
                  </a:cubicBezTo>
                  <a:cubicBezTo>
                    <a:pt x="8166" y="5326"/>
                    <a:pt x="8113" y="5405"/>
                    <a:pt x="8067" y="5405"/>
                  </a:cubicBezTo>
                  <a:cubicBezTo>
                    <a:pt x="8054" y="5405"/>
                    <a:pt x="8042" y="5399"/>
                    <a:pt x="8032" y="5385"/>
                  </a:cubicBezTo>
                  <a:cubicBezTo>
                    <a:pt x="7983" y="5336"/>
                    <a:pt x="8032" y="4976"/>
                    <a:pt x="7671" y="4926"/>
                  </a:cubicBezTo>
                  <a:cubicBezTo>
                    <a:pt x="7657" y="4925"/>
                    <a:pt x="7642" y="4924"/>
                    <a:pt x="7628" y="4924"/>
                  </a:cubicBezTo>
                  <a:cubicBezTo>
                    <a:pt x="7285" y="4924"/>
                    <a:pt x="7177" y="5489"/>
                    <a:pt x="7524" y="5631"/>
                  </a:cubicBezTo>
                  <a:cubicBezTo>
                    <a:pt x="7593" y="5664"/>
                    <a:pt x="7666" y="5679"/>
                    <a:pt x="7738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cubicBezTo>
                    <a:pt x="8245" y="5271"/>
                    <a:pt x="8245" y="5254"/>
                    <a:pt x="8245" y="5238"/>
                  </a:cubicBezTo>
                  <a:lnTo>
                    <a:pt x="8245" y="5221"/>
                  </a:lnTo>
                  <a:cubicBezTo>
                    <a:pt x="8278" y="5107"/>
                    <a:pt x="8261" y="4976"/>
                    <a:pt x="8229" y="4844"/>
                  </a:cubicBezTo>
                  <a:cubicBezTo>
                    <a:pt x="8116" y="4533"/>
                    <a:pt x="7824" y="4344"/>
                    <a:pt x="7510" y="4344"/>
                  </a:cubicBezTo>
                  <a:cubicBezTo>
                    <a:pt x="7411" y="4344"/>
                    <a:pt x="7310" y="4363"/>
                    <a:pt x="7212" y="4402"/>
                  </a:cubicBezTo>
                  <a:cubicBezTo>
                    <a:pt x="6721" y="4533"/>
                    <a:pt x="6442" y="5221"/>
                    <a:pt x="6770" y="5779"/>
                  </a:cubicBezTo>
                  <a:cubicBezTo>
                    <a:pt x="6941" y="6122"/>
                    <a:pt x="7349" y="6322"/>
                    <a:pt x="7771" y="6322"/>
                  </a:cubicBezTo>
                  <a:cubicBezTo>
                    <a:pt x="8034" y="6322"/>
                    <a:pt x="8303" y="6244"/>
                    <a:pt x="8524" y="6074"/>
                  </a:cubicBezTo>
                  <a:cubicBezTo>
                    <a:pt x="8966" y="5746"/>
                    <a:pt x="9081" y="5140"/>
                    <a:pt x="8933" y="4582"/>
                  </a:cubicBezTo>
                  <a:cubicBezTo>
                    <a:pt x="8835" y="4058"/>
                    <a:pt x="8474" y="3173"/>
                    <a:pt x="7212" y="2894"/>
                  </a:cubicBezTo>
                  <a:cubicBezTo>
                    <a:pt x="7065" y="2861"/>
                    <a:pt x="6916" y="2847"/>
                    <a:pt x="6764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59" y="3861"/>
                    <a:pt x="1377" y="3828"/>
                  </a:cubicBezTo>
                  <a:cubicBezTo>
                    <a:pt x="1344" y="3812"/>
                    <a:pt x="1328" y="3812"/>
                    <a:pt x="1311" y="3795"/>
                  </a:cubicBezTo>
                  <a:cubicBezTo>
                    <a:pt x="590" y="3418"/>
                    <a:pt x="164" y="2664"/>
                    <a:pt x="180" y="1861"/>
                  </a:cubicBezTo>
                  <a:cubicBezTo>
                    <a:pt x="203" y="743"/>
                    <a:pt x="1166" y="111"/>
                    <a:pt x="2032" y="111"/>
                  </a:cubicBezTo>
                  <a:cubicBezTo>
                    <a:pt x="2449" y="111"/>
                    <a:pt x="2843" y="258"/>
                    <a:pt x="3098" y="566"/>
                  </a:cubicBezTo>
                  <a:cubicBezTo>
                    <a:pt x="3557" y="1025"/>
                    <a:pt x="3524" y="1779"/>
                    <a:pt x="3016" y="2173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6" y="2321"/>
                    <a:pt x="2640" y="2329"/>
                    <a:pt x="2574" y="2329"/>
                  </a:cubicBezTo>
                  <a:cubicBezTo>
                    <a:pt x="2391" y="2329"/>
                    <a:pt x="2210" y="2265"/>
                    <a:pt x="2065" y="2156"/>
                  </a:cubicBezTo>
                  <a:cubicBezTo>
                    <a:pt x="1934" y="2074"/>
                    <a:pt x="1885" y="1927"/>
                    <a:pt x="1918" y="1779"/>
                  </a:cubicBezTo>
                  <a:lnTo>
                    <a:pt x="1918" y="1779"/>
                  </a:lnTo>
                  <a:cubicBezTo>
                    <a:pt x="1993" y="1855"/>
                    <a:pt x="2097" y="1895"/>
                    <a:pt x="2201" y="1895"/>
                  </a:cubicBezTo>
                  <a:cubicBezTo>
                    <a:pt x="2255" y="1895"/>
                    <a:pt x="2310" y="1884"/>
                    <a:pt x="2360" y="1861"/>
                  </a:cubicBezTo>
                  <a:cubicBezTo>
                    <a:pt x="2606" y="1730"/>
                    <a:pt x="2524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6" y="1211"/>
                    <a:pt x="1507" y="1748"/>
                    <a:pt x="1901" y="2173"/>
                  </a:cubicBezTo>
                  <a:cubicBezTo>
                    <a:pt x="2059" y="2318"/>
                    <a:pt x="2262" y="2401"/>
                    <a:pt x="2469" y="2401"/>
                  </a:cubicBezTo>
                  <a:cubicBezTo>
                    <a:pt x="2542" y="2401"/>
                    <a:pt x="2616" y="2391"/>
                    <a:pt x="2688" y="2369"/>
                  </a:cubicBezTo>
                  <a:cubicBezTo>
                    <a:pt x="2721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901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57" y="911"/>
                    <a:pt x="3164" y="501"/>
                  </a:cubicBezTo>
                  <a:cubicBezTo>
                    <a:pt x="2891" y="163"/>
                    <a:pt x="2460" y="1"/>
                    <a:pt x="20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"/>
            <p:cNvSpPr/>
            <p:nvPr/>
          </p:nvSpPr>
          <p:spPr>
            <a:xfrm>
              <a:off x="2625500" y="3900300"/>
              <a:ext cx="161900" cy="92725"/>
            </a:xfrm>
            <a:custGeom>
              <a:avLst/>
              <a:gdLst/>
              <a:ahLst/>
              <a:cxnLst/>
              <a:rect l="l" t="t" r="r" b="b"/>
              <a:pathLst>
                <a:path w="6476" h="3709" extrusionOk="0">
                  <a:moveTo>
                    <a:pt x="5522" y="1"/>
                  </a:moveTo>
                  <a:cubicBezTo>
                    <a:pt x="5269" y="1"/>
                    <a:pt x="4969" y="45"/>
                    <a:pt x="4623" y="168"/>
                  </a:cubicBezTo>
                  <a:cubicBezTo>
                    <a:pt x="3779" y="468"/>
                    <a:pt x="2601" y="1030"/>
                    <a:pt x="1433" y="1030"/>
                  </a:cubicBezTo>
                  <a:cubicBezTo>
                    <a:pt x="946" y="1030"/>
                    <a:pt x="460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83" y="1334"/>
                    <a:pt x="1346" y="1334"/>
                  </a:cubicBezTo>
                  <a:cubicBezTo>
                    <a:pt x="1373" y="1334"/>
                    <a:pt x="1400" y="1333"/>
                    <a:pt x="1427" y="1331"/>
                  </a:cubicBezTo>
                  <a:cubicBezTo>
                    <a:pt x="1951" y="1295"/>
                    <a:pt x="2176" y="1159"/>
                    <a:pt x="2311" y="1159"/>
                  </a:cubicBezTo>
                  <a:cubicBezTo>
                    <a:pt x="2357" y="1159"/>
                    <a:pt x="2393" y="1175"/>
                    <a:pt x="2427" y="1217"/>
                  </a:cubicBezTo>
                  <a:cubicBezTo>
                    <a:pt x="2488" y="1314"/>
                    <a:pt x="2394" y="1367"/>
                    <a:pt x="2255" y="1367"/>
                  </a:cubicBezTo>
                  <a:cubicBezTo>
                    <a:pt x="2207" y="1367"/>
                    <a:pt x="2153" y="1360"/>
                    <a:pt x="2099" y="1348"/>
                  </a:cubicBezTo>
                  <a:cubicBezTo>
                    <a:pt x="2052" y="1330"/>
                    <a:pt x="2001" y="1321"/>
                    <a:pt x="1948" y="1321"/>
                  </a:cubicBezTo>
                  <a:cubicBezTo>
                    <a:pt x="1854" y="1321"/>
                    <a:pt x="1757" y="1350"/>
                    <a:pt x="1673" y="1413"/>
                  </a:cubicBezTo>
                  <a:cubicBezTo>
                    <a:pt x="1514" y="1573"/>
                    <a:pt x="1710" y="2087"/>
                    <a:pt x="1362" y="2087"/>
                  </a:cubicBezTo>
                  <a:cubicBezTo>
                    <a:pt x="1351" y="2087"/>
                    <a:pt x="1340" y="2086"/>
                    <a:pt x="1329" y="2085"/>
                  </a:cubicBezTo>
                  <a:lnTo>
                    <a:pt x="1329" y="2085"/>
                  </a:lnTo>
                  <a:cubicBezTo>
                    <a:pt x="1329" y="2085"/>
                    <a:pt x="1618" y="2459"/>
                    <a:pt x="2049" y="2459"/>
                  </a:cubicBezTo>
                  <a:cubicBezTo>
                    <a:pt x="2189" y="2459"/>
                    <a:pt x="2344" y="2419"/>
                    <a:pt x="2509" y="2315"/>
                  </a:cubicBezTo>
                  <a:cubicBezTo>
                    <a:pt x="3181" y="1872"/>
                    <a:pt x="2820" y="1381"/>
                    <a:pt x="3066" y="1249"/>
                  </a:cubicBezTo>
                  <a:cubicBezTo>
                    <a:pt x="3109" y="1226"/>
                    <a:pt x="3152" y="1216"/>
                    <a:pt x="3192" y="1216"/>
                  </a:cubicBezTo>
                  <a:cubicBezTo>
                    <a:pt x="3378" y="1216"/>
                    <a:pt x="3501" y="1446"/>
                    <a:pt x="3312" y="1676"/>
                  </a:cubicBezTo>
                  <a:cubicBezTo>
                    <a:pt x="3082" y="1938"/>
                    <a:pt x="2214" y="2889"/>
                    <a:pt x="3558" y="3708"/>
                  </a:cubicBezTo>
                  <a:cubicBezTo>
                    <a:pt x="3574" y="3708"/>
                    <a:pt x="3377" y="3249"/>
                    <a:pt x="3738" y="3085"/>
                  </a:cubicBezTo>
                  <a:cubicBezTo>
                    <a:pt x="4099" y="2921"/>
                    <a:pt x="4820" y="2708"/>
                    <a:pt x="4722" y="2200"/>
                  </a:cubicBezTo>
                  <a:cubicBezTo>
                    <a:pt x="4623" y="1708"/>
                    <a:pt x="4246" y="954"/>
                    <a:pt x="4853" y="512"/>
                  </a:cubicBezTo>
                  <a:cubicBezTo>
                    <a:pt x="5199" y="242"/>
                    <a:pt x="5501" y="142"/>
                    <a:pt x="5807" y="142"/>
                  </a:cubicBezTo>
                  <a:cubicBezTo>
                    <a:pt x="6022" y="142"/>
                    <a:pt x="6239" y="192"/>
                    <a:pt x="6475" y="266"/>
                  </a:cubicBezTo>
                  <a:cubicBezTo>
                    <a:pt x="6475" y="266"/>
                    <a:pt x="6144" y="1"/>
                    <a:pt x="55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"/>
            <p:cNvSpPr/>
            <p:nvPr/>
          </p:nvSpPr>
          <p:spPr>
            <a:xfrm>
              <a:off x="2655425" y="3808375"/>
              <a:ext cx="90175" cy="63350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6" y="1"/>
                  </a:moveTo>
                  <a:cubicBezTo>
                    <a:pt x="496" y="1"/>
                    <a:pt x="0" y="124"/>
                    <a:pt x="0" y="124"/>
                  </a:cubicBezTo>
                  <a:cubicBezTo>
                    <a:pt x="0" y="124"/>
                    <a:pt x="951" y="206"/>
                    <a:pt x="1197" y="550"/>
                  </a:cubicBezTo>
                  <a:cubicBezTo>
                    <a:pt x="1377" y="747"/>
                    <a:pt x="1426" y="1025"/>
                    <a:pt x="1345" y="1271"/>
                  </a:cubicBezTo>
                  <a:cubicBezTo>
                    <a:pt x="1312" y="1501"/>
                    <a:pt x="1181" y="2156"/>
                    <a:pt x="2213" y="2156"/>
                  </a:cubicBezTo>
                  <a:cubicBezTo>
                    <a:pt x="3262" y="2173"/>
                    <a:pt x="3098" y="2533"/>
                    <a:pt x="3098" y="2533"/>
                  </a:cubicBezTo>
                  <a:cubicBezTo>
                    <a:pt x="3098" y="2533"/>
                    <a:pt x="3607" y="1763"/>
                    <a:pt x="2738" y="616"/>
                  </a:cubicBezTo>
                  <a:cubicBezTo>
                    <a:pt x="2361" y="124"/>
                    <a:pt x="1676" y="1"/>
                    <a:pt x="10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"/>
            <p:cNvSpPr/>
            <p:nvPr/>
          </p:nvSpPr>
          <p:spPr>
            <a:xfrm>
              <a:off x="2620175" y="374180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55" y="2672"/>
                    <a:pt x="2017" y="2016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02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"/>
            <p:cNvSpPr/>
            <p:nvPr/>
          </p:nvSpPr>
          <p:spPr>
            <a:xfrm>
              <a:off x="2535350" y="3770900"/>
              <a:ext cx="79950" cy="107375"/>
            </a:xfrm>
            <a:custGeom>
              <a:avLst/>
              <a:gdLst/>
              <a:ahLst/>
              <a:cxnLst/>
              <a:rect l="l" t="t" r="r" b="b"/>
              <a:pathLst>
                <a:path w="3198" h="4295" extrusionOk="0">
                  <a:moveTo>
                    <a:pt x="2820" y="0"/>
                  </a:moveTo>
                  <a:lnTo>
                    <a:pt x="2820" y="0"/>
                  </a:lnTo>
                  <a:cubicBezTo>
                    <a:pt x="2729" y="78"/>
                    <a:pt x="2618" y="125"/>
                    <a:pt x="2502" y="125"/>
                  </a:cubicBezTo>
                  <a:cubicBezTo>
                    <a:pt x="2472" y="125"/>
                    <a:pt x="2441" y="122"/>
                    <a:pt x="2410" y="115"/>
                  </a:cubicBezTo>
                  <a:cubicBezTo>
                    <a:pt x="2353" y="104"/>
                    <a:pt x="2273" y="96"/>
                    <a:pt x="2182" y="96"/>
                  </a:cubicBezTo>
                  <a:cubicBezTo>
                    <a:pt x="1858" y="96"/>
                    <a:pt x="1387" y="202"/>
                    <a:pt x="1247" y="689"/>
                  </a:cubicBezTo>
                  <a:cubicBezTo>
                    <a:pt x="1050" y="1295"/>
                    <a:pt x="1197" y="1688"/>
                    <a:pt x="1410" y="1869"/>
                  </a:cubicBezTo>
                  <a:cubicBezTo>
                    <a:pt x="1640" y="2065"/>
                    <a:pt x="1640" y="2426"/>
                    <a:pt x="1476" y="2492"/>
                  </a:cubicBezTo>
                  <a:cubicBezTo>
                    <a:pt x="1442" y="2509"/>
                    <a:pt x="1407" y="2516"/>
                    <a:pt x="1374" y="2516"/>
                  </a:cubicBezTo>
                  <a:cubicBezTo>
                    <a:pt x="1214" y="2516"/>
                    <a:pt x="1080" y="2343"/>
                    <a:pt x="1148" y="2180"/>
                  </a:cubicBezTo>
                  <a:cubicBezTo>
                    <a:pt x="1236" y="1946"/>
                    <a:pt x="1062" y="1711"/>
                    <a:pt x="825" y="1711"/>
                  </a:cubicBezTo>
                  <a:cubicBezTo>
                    <a:pt x="797" y="1711"/>
                    <a:pt x="768" y="1714"/>
                    <a:pt x="738" y="1721"/>
                  </a:cubicBezTo>
                  <a:cubicBezTo>
                    <a:pt x="678" y="1729"/>
                    <a:pt x="624" y="1733"/>
                    <a:pt x="576" y="1733"/>
                  </a:cubicBezTo>
                  <a:cubicBezTo>
                    <a:pt x="414" y="1733"/>
                    <a:pt x="321" y="1687"/>
                    <a:pt x="296" y="1574"/>
                  </a:cubicBezTo>
                  <a:lnTo>
                    <a:pt x="296" y="1574"/>
                  </a:lnTo>
                  <a:cubicBezTo>
                    <a:pt x="296" y="1574"/>
                    <a:pt x="1" y="2475"/>
                    <a:pt x="706" y="2918"/>
                  </a:cubicBezTo>
                  <a:cubicBezTo>
                    <a:pt x="1394" y="3344"/>
                    <a:pt x="1738" y="4032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40" y="1606"/>
                    <a:pt x="3197" y="1328"/>
                    <a:pt x="2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"/>
            <p:cNvSpPr/>
            <p:nvPr/>
          </p:nvSpPr>
          <p:spPr>
            <a:xfrm>
              <a:off x="2430850" y="3612075"/>
              <a:ext cx="202425" cy="202275"/>
            </a:xfrm>
            <a:custGeom>
              <a:avLst/>
              <a:gdLst/>
              <a:ahLst/>
              <a:cxnLst/>
              <a:rect l="l" t="t" r="r" b="b"/>
              <a:pathLst>
                <a:path w="8097" h="8091" extrusionOk="0">
                  <a:moveTo>
                    <a:pt x="2405" y="0"/>
                  </a:moveTo>
                  <a:cubicBezTo>
                    <a:pt x="2298" y="0"/>
                    <a:pt x="2190" y="9"/>
                    <a:pt x="2083" y="26"/>
                  </a:cubicBezTo>
                  <a:cubicBezTo>
                    <a:pt x="755" y="157"/>
                    <a:pt x="1" y="1977"/>
                    <a:pt x="771" y="3239"/>
                  </a:cubicBezTo>
                  <a:cubicBezTo>
                    <a:pt x="1375" y="4196"/>
                    <a:pt x="2442" y="4478"/>
                    <a:pt x="3413" y="4478"/>
                  </a:cubicBezTo>
                  <a:cubicBezTo>
                    <a:pt x="3523" y="4478"/>
                    <a:pt x="3632" y="4475"/>
                    <a:pt x="3738" y="4468"/>
                  </a:cubicBezTo>
                  <a:cubicBezTo>
                    <a:pt x="3951" y="4468"/>
                    <a:pt x="4181" y="4435"/>
                    <a:pt x="4443" y="4403"/>
                  </a:cubicBezTo>
                  <a:cubicBezTo>
                    <a:pt x="4443" y="4403"/>
                    <a:pt x="4636" y="4372"/>
                    <a:pt x="4928" y="4372"/>
                  </a:cubicBezTo>
                  <a:cubicBezTo>
                    <a:pt x="5410" y="4372"/>
                    <a:pt x="6162" y="4455"/>
                    <a:pt x="6754" y="4894"/>
                  </a:cubicBezTo>
                  <a:cubicBezTo>
                    <a:pt x="7148" y="5239"/>
                    <a:pt x="7410" y="5697"/>
                    <a:pt x="7492" y="6222"/>
                  </a:cubicBezTo>
                  <a:cubicBezTo>
                    <a:pt x="7492" y="6222"/>
                    <a:pt x="7672" y="7419"/>
                    <a:pt x="7082" y="8058"/>
                  </a:cubicBezTo>
                  <a:cubicBezTo>
                    <a:pt x="7082" y="8074"/>
                    <a:pt x="7066" y="8091"/>
                    <a:pt x="7066" y="8091"/>
                  </a:cubicBezTo>
                  <a:cubicBezTo>
                    <a:pt x="7065" y="8091"/>
                    <a:pt x="7065" y="8091"/>
                    <a:pt x="7066" y="8091"/>
                  </a:cubicBezTo>
                  <a:cubicBezTo>
                    <a:pt x="7081" y="8091"/>
                    <a:pt x="8097" y="7558"/>
                    <a:pt x="7984" y="5976"/>
                  </a:cubicBezTo>
                  <a:cubicBezTo>
                    <a:pt x="7875" y="4660"/>
                    <a:pt x="6812" y="4006"/>
                    <a:pt x="5472" y="4006"/>
                  </a:cubicBezTo>
                  <a:cubicBezTo>
                    <a:pt x="5194" y="4006"/>
                    <a:pt x="4903" y="4035"/>
                    <a:pt x="4607" y="4091"/>
                  </a:cubicBezTo>
                  <a:cubicBezTo>
                    <a:pt x="4098" y="4192"/>
                    <a:pt x="3642" y="4242"/>
                    <a:pt x="3233" y="4242"/>
                  </a:cubicBezTo>
                  <a:cubicBezTo>
                    <a:pt x="2706" y="4242"/>
                    <a:pt x="2257" y="4159"/>
                    <a:pt x="1870" y="3993"/>
                  </a:cubicBezTo>
                  <a:cubicBezTo>
                    <a:pt x="1476" y="3812"/>
                    <a:pt x="1148" y="3517"/>
                    <a:pt x="919" y="3140"/>
                  </a:cubicBezTo>
                  <a:cubicBezTo>
                    <a:pt x="198" y="1993"/>
                    <a:pt x="886" y="305"/>
                    <a:pt x="2099" y="157"/>
                  </a:cubicBezTo>
                  <a:cubicBezTo>
                    <a:pt x="2197" y="143"/>
                    <a:pt x="2297" y="135"/>
                    <a:pt x="2397" y="135"/>
                  </a:cubicBezTo>
                  <a:cubicBezTo>
                    <a:pt x="2862" y="135"/>
                    <a:pt x="3321" y="295"/>
                    <a:pt x="3591" y="633"/>
                  </a:cubicBezTo>
                  <a:cubicBezTo>
                    <a:pt x="3869" y="1026"/>
                    <a:pt x="3919" y="1550"/>
                    <a:pt x="3722" y="1993"/>
                  </a:cubicBezTo>
                  <a:cubicBezTo>
                    <a:pt x="3577" y="2335"/>
                    <a:pt x="3243" y="2540"/>
                    <a:pt x="2896" y="2540"/>
                  </a:cubicBezTo>
                  <a:cubicBezTo>
                    <a:pt x="2811" y="2540"/>
                    <a:pt x="2724" y="2527"/>
                    <a:pt x="2640" y="2501"/>
                  </a:cubicBezTo>
                  <a:cubicBezTo>
                    <a:pt x="2197" y="2403"/>
                    <a:pt x="2017" y="1960"/>
                    <a:pt x="2361" y="1911"/>
                  </a:cubicBezTo>
                  <a:cubicBezTo>
                    <a:pt x="2771" y="1846"/>
                    <a:pt x="2837" y="1501"/>
                    <a:pt x="2706" y="1206"/>
                  </a:cubicBezTo>
                  <a:cubicBezTo>
                    <a:pt x="2646" y="1087"/>
                    <a:pt x="2511" y="1021"/>
                    <a:pt x="2366" y="1021"/>
                  </a:cubicBezTo>
                  <a:cubicBezTo>
                    <a:pt x="2153" y="1021"/>
                    <a:pt x="1918" y="1163"/>
                    <a:pt x="1870" y="1485"/>
                  </a:cubicBezTo>
                  <a:cubicBezTo>
                    <a:pt x="1804" y="1764"/>
                    <a:pt x="1886" y="2042"/>
                    <a:pt x="2066" y="2239"/>
                  </a:cubicBezTo>
                  <a:cubicBezTo>
                    <a:pt x="2243" y="2432"/>
                    <a:pt x="2584" y="2596"/>
                    <a:pt x="2931" y="2596"/>
                  </a:cubicBezTo>
                  <a:cubicBezTo>
                    <a:pt x="3261" y="2596"/>
                    <a:pt x="3596" y="2449"/>
                    <a:pt x="3804" y="2042"/>
                  </a:cubicBezTo>
                  <a:cubicBezTo>
                    <a:pt x="4033" y="1567"/>
                    <a:pt x="3984" y="993"/>
                    <a:pt x="3689" y="567"/>
                  </a:cubicBezTo>
                  <a:cubicBezTo>
                    <a:pt x="3392" y="189"/>
                    <a:pt x="2906" y="0"/>
                    <a:pt x="24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"/>
            <p:cNvSpPr/>
            <p:nvPr/>
          </p:nvSpPr>
          <p:spPr>
            <a:xfrm>
              <a:off x="2608300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"/>
            <p:cNvSpPr/>
            <p:nvPr/>
          </p:nvSpPr>
          <p:spPr>
            <a:xfrm>
              <a:off x="2463225" y="3728400"/>
              <a:ext cx="116425" cy="59725"/>
            </a:xfrm>
            <a:custGeom>
              <a:avLst/>
              <a:gdLst/>
              <a:ahLst/>
              <a:cxnLst/>
              <a:rect l="l" t="t" r="r" b="b"/>
              <a:pathLst>
                <a:path w="4657" h="2389" extrusionOk="0">
                  <a:moveTo>
                    <a:pt x="3571" y="0"/>
                  </a:moveTo>
                  <a:cubicBezTo>
                    <a:pt x="3275" y="0"/>
                    <a:pt x="2923" y="41"/>
                    <a:pt x="2525" y="159"/>
                  </a:cubicBezTo>
                  <a:cubicBezTo>
                    <a:pt x="1964" y="326"/>
                    <a:pt x="1488" y="386"/>
                    <a:pt x="1099" y="386"/>
                  </a:cubicBezTo>
                  <a:cubicBezTo>
                    <a:pt x="568" y="386"/>
                    <a:pt x="200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38" y="641"/>
                    <a:pt x="594" y="1392"/>
                    <a:pt x="1174" y="1392"/>
                  </a:cubicBezTo>
                  <a:cubicBezTo>
                    <a:pt x="1227" y="1392"/>
                    <a:pt x="1284" y="1386"/>
                    <a:pt x="1345" y="1372"/>
                  </a:cubicBezTo>
                  <a:cubicBezTo>
                    <a:pt x="2083" y="1225"/>
                    <a:pt x="1935" y="766"/>
                    <a:pt x="2410" y="618"/>
                  </a:cubicBezTo>
                  <a:cubicBezTo>
                    <a:pt x="2506" y="590"/>
                    <a:pt x="2586" y="578"/>
                    <a:pt x="2653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5" y="878"/>
                    <a:pt x="2428" y="876"/>
                    <a:pt x="2410" y="876"/>
                  </a:cubicBezTo>
                  <a:cubicBezTo>
                    <a:pt x="2205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099" y="2389"/>
                  </a:cubicBezTo>
                  <a:cubicBezTo>
                    <a:pt x="2099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15" y="201"/>
                  </a:cubicBezTo>
                  <a:cubicBezTo>
                    <a:pt x="4491" y="201"/>
                    <a:pt x="4572" y="209"/>
                    <a:pt x="4656" y="225"/>
                  </a:cubicBezTo>
                  <a:cubicBezTo>
                    <a:pt x="4656" y="225"/>
                    <a:pt x="4262" y="0"/>
                    <a:pt x="357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"/>
            <p:cNvSpPr/>
            <p:nvPr/>
          </p:nvSpPr>
          <p:spPr>
            <a:xfrm>
              <a:off x="2493150" y="3618850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72" y="444"/>
                    <a:pt x="1820" y="1083"/>
                    <a:pt x="1640" y="1656"/>
                  </a:cubicBezTo>
                  <a:cubicBezTo>
                    <a:pt x="1398" y="2418"/>
                    <a:pt x="880" y="2618"/>
                    <a:pt x="434" y="2618"/>
                  </a:cubicBezTo>
                  <a:cubicBezTo>
                    <a:pt x="275" y="2618"/>
                    <a:pt x="125" y="2592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9" y="3365"/>
                    <a:pt x="1008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35" y="3296"/>
                    <a:pt x="1885" y="2640"/>
                    <a:pt x="1869" y="2361"/>
                  </a:cubicBezTo>
                  <a:cubicBezTo>
                    <a:pt x="1869" y="2083"/>
                    <a:pt x="1853" y="1853"/>
                    <a:pt x="1967" y="1853"/>
                  </a:cubicBezTo>
                  <a:cubicBezTo>
                    <a:pt x="2066" y="1853"/>
                    <a:pt x="2099" y="1952"/>
                    <a:pt x="2033" y="2148"/>
                  </a:cubicBezTo>
                  <a:cubicBezTo>
                    <a:pt x="1967" y="2345"/>
                    <a:pt x="1820" y="2984"/>
                    <a:pt x="2918" y="3099"/>
                  </a:cubicBezTo>
                  <a:cubicBezTo>
                    <a:pt x="2787" y="3001"/>
                    <a:pt x="2754" y="2820"/>
                    <a:pt x="2853" y="2689"/>
                  </a:cubicBezTo>
                  <a:cubicBezTo>
                    <a:pt x="3000" y="2427"/>
                    <a:pt x="3213" y="1984"/>
                    <a:pt x="2476" y="1361"/>
                  </a:cubicBezTo>
                  <a:cubicBezTo>
                    <a:pt x="1754" y="739"/>
                    <a:pt x="1689" y="296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"/>
            <p:cNvSpPr/>
            <p:nvPr/>
          </p:nvSpPr>
          <p:spPr>
            <a:xfrm>
              <a:off x="2409975" y="3499700"/>
              <a:ext cx="47950" cy="191725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25" y="0"/>
                  </a:moveTo>
                  <a:cubicBezTo>
                    <a:pt x="556" y="0"/>
                    <a:pt x="484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52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38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"/>
            <p:cNvSpPr/>
            <p:nvPr/>
          </p:nvSpPr>
          <p:spPr>
            <a:xfrm>
              <a:off x="2290300" y="347450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49" y="0"/>
                  </a:moveTo>
                  <a:cubicBezTo>
                    <a:pt x="1350" y="0"/>
                    <a:pt x="510" y="459"/>
                    <a:pt x="296" y="1169"/>
                  </a:cubicBezTo>
                  <a:cubicBezTo>
                    <a:pt x="1" y="1972"/>
                    <a:pt x="411" y="2677"/>
                    <a:pt x="820" y="2890"/>
                  </a:cubicBezTo>
                  <a:cubicBezTo>
                    <a:pt x="1040" y="3042"/>
                    <a:pt x="1298" y="3107"/>
                    <a:pt x="1552" y="3107"/>
                  </a:cubicBezTo>
                  <a:cubicBezTo>
                    <a:pt x="2093" y="3107"/>
                    <a:pt x="2616" y="2811"/>
                    <a:pt x="2705" y="2431"/>
                  </a:cubicBezTo>
                  <a:cubicBezTo>
                    <a:pt x="2849" y="2042"/>
                    <a:pt x="2551" y="1654"/>
                    <a:pt x="2165" y="1654"/>
                  </a:cubicBezTo>
                  <a:cubicBezTo>
                    <a:pt x="2111" y="1654"/>
                    <a:pt x="2056" y="1661"/>
                    <a:pt x="2001" y="1677"/>
                  </a:cubicBezTo>
                  <a:cubicBezTo>
                    <a:pt x="1673" y="1743"/>
                    <a:pt x="1476" y="2087"/>
                    <a:pt x="1607" y="2382"/>
                  </a:cubicBezTo>
                  <a:cubicBezTo>
                    <a:pt x="1678" y="2631"/>
                    <a:pt x="1939" y="2666"/>
                    <a:pt x="2077" y="2666"/>
                  </a:cubicBezTo>
                  <a:cubicBezTo>
                    <a:pt x="2129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80" y="2967"/>
                    <a:pt x="1618" y="2967"/>
                  </a:cubicBezTo>
                  <a:cubicBezTo>
                    <a:pt x="1420" y="2967"/>
                    <a:pt x="1198" y="2893"/>
                    <a:pt x="1001" y="2710"/>
                  </a:cubicBezTo>
                  <a:cubicBezTo>
                    <a:pt x="574" y="2333"/>
                    <a:pt x="476" y="1087"/>
                    <a:pt x="1197" y="513"/>
                  </a:cubicBezTo>
                  <a:cubicBezTo>
                    <a:pt x="1522" y="278"/>
                    <a:pt x="1912" y="148"/>
                    <a:pt x="2309" y="148"/>
                  </a:cubicBezTo>
                  <a:cubicBezTo>
                    <a:pt x="2354" y="148"/>
                    <a:pt x="2398" y="149"/>
                    <a:pt x="2443" y="153"/>
                  </a:cubicBezTo>
                  <a:cubicBezTo>
                    <a:pt x="2574" y="153"/>
                    <a:pt x="2705" y="186"/>
                    <a:pt x="2836" y="218"/>
                  </a:cubicBezTo>
                  <a:cubicBezTo>
                    <a:pt x="3935" y="464"/>
                    <a:pt x="4656" y="1644"/>
                    <a:pt x="4885" y="2874"/>
                  </a:cubicBezTo>
                  <a:cubicBezTo>
                    <a:pt x="5115" y="4103"/>
                    <a:pt x="4885" y="5365"/>
                    <a:pt x="4951" y="6496"/>
                  </a:cubicBezTo>
                  <a:cubicBezTo>
                    <a:pt x="4902" y="7512"/>
                    <a:pt x="5312" y="8496"/>
                    <a:pt x="6049" y="9201"/>
                  </a:cubicBezTo>
                  <a:cubicBezTo>
                    <a:pt x="6738" y="9807"/>
                    <a:pt x="7623" y="10151"/>
                    <a:pt x="8541" y="10184"/>
                  </a:cubicBezTo>
                  <a:cubicBezTo>
                    <a:pt x="7639" y="10119"/>
                    <a:pt x="6770" y="9758"/>
                    <a:pt x="6098" y="9135"/>
                  </a:cubicBezTo>
                  <a:cubicBezTo>
                    <a:pt x="5394" y="8447"/>
                    <a:pt x="5017" y="7480"/>
                    <a:pt x="5082" y="6480"/>
                  </a:cubicBezTo>
                  <a:cubicBezTo>
                    <a:pt x="5033" y="5382"/>
                    <a:pt x="5279" y="4136"/>
                    <a:pt x="5033" y="2841"/>
                  </a:cubicBezTo>
                  <a:cubicBezTo>
                    <a:pt x="4803" y="1579"/>
                    <a:pt x="4049" y="317"/>
                    <a:pt x="2853" y="71"/>
                  </a:cubicBezTo>
                  <a:cubicBezTo>
                    <a:pt x="2653" y="23"/>
                    <a:pt x="2449" y="0"/>
                    <a:pt x="22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"/>
            <p:cNvSpPr/>
            <p:nvPr/>
          </p:nvSpPr>
          <p:spPr>
            <a:xfrm>
              <a:off x="2339475" y="3510075"/>
              <a:ext cx="62725" cy="52850"/>
            </a:xfrm>
            <a:custGeom>
              <a:avLst/>
              <a:gdLst/>
              <a:ahLst/>
              <a:cxnLst/>
              <a:rect l="l" t="t" r="r" b="b"/>
              <a:pathLst>
                <a:path w="2509" h="2114" extrusionOk="0">
                  <a:moveTo>
                    <a:pt x="1819" y="1"/>
                  </a:moveTo>
                  <a:cubicBezTo>
                    <a:pt x="1338" y="1"/>
                    <a:pt x="1036" y="400"/>
                    <a:pt x="935" y="1090"/>
                  </a:cubicBezTo>
                  <a:cubicBezTo>
                    <a:pt x="856" y="1735"/>
                    <a:pt x="301" y="1799"/>
                    <a:pt x="86" y="1799"/>
                  </a:cubicBezTo>
                  <a:cubicBezTo>
                    <a:pt x="33" y="1799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31" y="1860"/>
                    <a:pt x="709" y="2113"/>
                    <a:pt x="1241" y="2113"/>
                  </a:cubicBezTo>
                  <a:cubicBezTo>
                    <a:pt x="1511" y="2113"/>
                    <a:pt x="1769" y="2048"/>
                    <a:pt x="1951" y="1860"/>
                  </a:cubicBezTo>
                  <a:cubicBezTo>
                    <a:pt x="2509" y="1320"/>
                    <a:pt x="2132" y="615"/>
                    <a:pt x="1968" y="385"/>
                  </a:cubicBezTo>
                  <a:cubicBezTo>
                    <a:pt x="1869" y="271"/>
                    <a:pt x="1902" y="107"/>
                    <a:pt x="2033" y="25"/>
                  </a:cubicBezTo>
                  <a:cubicBezTo>
                    <a:pt x="1958" y="8"/>
                    <a:pt x="1887" y="1"/>
                    <a:pt x="1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"/>
            <p:cNvSpPr/>
            <p:nvPr/>
          </p:nvSpPr>
          <p:spPr>
            <a:xfrm>
              <a:off x="2278025" y="3513950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5" y="1"/>
                  </a:moveTo>
                  <a:lnTo>
                    <a:pt x="475" y="1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2" y="3716"/>
                    <a:pt x="2128" y="3794"/>
                    <a:pt x="2453" y="3794"/>
                  </a:cubicBezTo>
                  <a:cubicBezTo>
                    <a:pt x="2549" y="3794"/>
                    <a:pt x="2606" y="3787"/>
                    <a:pt x="2606" y="3787"/>
                  </a:cubicBezTo>
                  <a:cubicBezTo>
                    <a:pt x="2344" y="3705"/>
                    <a:pt x="2295" y="3377"/>
                    <a:pt x="2475" y="3148"/>
                  </a:cubicBezTo>
                  <a:cubicBezTo>
                    <a:pt x="2639" y="2984"/>
                    <a:pt x="2606" y="2722"/>
                    <a:pt x="2426" y="2607"/>
                  </a:cubicBezTo>
                  <a:cubicBezTo>
                    <a:pt x="2295" y="2558"/>
                    <a:pt x="2033" y="2345"/>
                    <a:pt x="2262" y="2197"/>
                  </a:cubicBezTo>
                  <a:cubicBezTo>
                    <a:pt x="2286" y="2182"/>
                    <a:pt x="2313" y="2175"/>
                    <a:pt x="2342" y="2175"/>
                  </a:cubicBezTo>
                  <a:cubicBezTo>
                    <a:pt x="2569" y="2175"/>
                    <a:pt x="2912" y="2607"/>
                    <a:pt x="2869" y="3115"/>
                  </a:cubicBezTo>
                  <a:cubicBezTo>
                    <a:pt x="2819" y="3705"/>
                    <a:pt x="3082" y="3869"/>
                    <a:pt x="3491" y="4148"/>
                  </a:cubicBezTo>
                  <a:cubicBezTo>
                    <a:pt x="3885" y="4426"/>
                    <a:pt x="3639" y="4951"/>
                    <a:pt x="3639" y="4951"/>
                  </a:cubicBezTo>
                  <a:cubicBezTo>
                    <a:pt x="4360" y="4541"/>
                    <a:pt x="4196" y="3869"/>
                    <a:pt x="4114" y="3722"/>
                  </a:cubicBezTo>
                  <a:cubicBezTo>
                    <a:pt x="4032" y="3574"/>
                    <a:pt x="3836" y="3312"/>
                    <a:pt x="4065" y="3213"/>
                  </a:cubicBezTo>
                  <a:cubicBezTo>
                    <a:pt x="4078" y="3208"/>
                    <a:pt x="4091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44" y="4935"/>
                    <a:pt x="4524" y="5279"/>
                    <a:pt x="4835" y="5475"/>
                  </a:cubicBezTo>
                  <a:cubicBezTo>
                    <a:pt x="4704" y="5148"/>
                    <a:pt x="4639" y="4803"/>
                    <a:pt x="4655" y="4459"/>
                  </a:cubicBezTo>
                  <a:cubicBezTo>
                    <a:pt x="4639" y="3935"/>
                    <a:pt x="4737" y="3017"/>
                    <a:pt x="3836" y="2410"/>
                  </a:cubicBezTo>
                  <a:cubicBezTo>
                    <a:pt x="2918" y="1787"/>
                    <a:pt x="1819" y="2050"/>
                    <a:pt x="1033" y="1492"/>
                  </a:cubicBezTo>
                  <a:cubicBezTo>
                    <a:pt x="557" y="1148"/>
                    <a:pt x="344" y="558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"/>
            <p:cNvSpPr/>
            <p:nvPr/>
          </p:nvSpPr>
          <p:spPr>
            <a:xfrm>
              <a:off x="2238675" y="3475325"/>
              <a:ext cx="73775" cy="48825"/>
            </a:xfrm>
            <a:custGeom>
              <a:avLst/>
              <a:gdLst/>
              <a:ahLst/>
              <a:cxnLst/>
              <a:rect l="l" t="t" r="r" b="b"/>
              <a:pathLst>
                <a:path w="2951" h="1953" extrusionOk="0">
                  <a:moveTo>
                    <a:pt x="2025" y="1"/>
                  </a:moveTo>
                  <a:cubicBezTo>
                    <a:pt x="320" y="1"/>
                    <a:pt x="296" y="1082"/>
                    <a:pt x="296" y="1365"/>
                  </a:cubicBezTo>
                  <a:cubicBezTo>
                    <a:pt x="296" y="1562"/>
                    <a:pt x="164" y="1726"/>
                    <a:pt x="0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59" y="1953"/>
                    <a:pt x="1827" y="1307"/>
                    <a:pt x="2033" y="792"/>
                  </a:cubicBezTo>
                  <a:cubicBezTo>
                    <a:pt x="2181" y="415"/>
                    <a:pt x="2541" y="136"/>
                    <a:pt x="2951" y="87"/>
                  </a:cubicBezTo>
                  <a:cubicBezTo>
                    <a:pt x="2597" y="27"/>
                    <a:pt x="2290" y="1"/>
                    <a:pt x="20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"/>
            <p:cNvSpPr/>
            <p:nvPr/>
          </p:nvSpPr>
          <p:spPr>
            <a:xfrm>
              <a:off x="2209575" y="3474675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92" y="0"/>
                  </a:moveTo>
                  <a:cubicBezTo>
                    <a:pt x="444" y="0"/>
                    <a:pt x="394" y="10"/>
                    <a:pt x="345" y="31"/>
                  </a:cubicBezTo>
                  <a:cubicBezTo>
                    <a:pt x="115" y="146"/>
                    <a:pt x="1" y="424"/>
                    <a:pt x="115" y="670"/>
                  </a:cubicBezTo>
                  <a:cubicBezTo>
                    <a:pt x="197" y="867"/>
                    <a:pt x="361" y="1031"/>
                    <a:pt x="591" y="1096"/>
                  </a:cubicBezTo>
                  <a:cubicBezTo>
                    <a:pt x="669" y="1127"/>
                    <a:pt x="751" y="1141"/>
                    <a:pt x="834" y="1141"/>
                  </a:cubicBezTo>
                  <a:cubicBezTo>
                    <a:pt x="975" y="1141"/>
                    <a:pt x="1116" y="1098"/>
                    <a:pt x="1230" y="1014"/>
                  </a:cubicBezTo>
                  <a:cubicBezTo>
                    <a:pt x="1378" y="883"/>
                    <a:pt x="1460" y="703"/>
                    <a:pt x="1460" y="506"/>
                  </a:cubicBezTo>
                  <a:lnTo>
                    <a:pt x="1460" y="506"/>
                  </a:lnTo>
                  <a:cubicBezTo>
                    <a:pt x="1459" y="506"/>
                    <a:pt x="1140" y="902"/>
                    <a:pt x="780" y="902"/>
                  </a:cubicBezTo>
                  <a:cubicBezTo>
                    <a:pt x="766" y="902"/>
                    <a:pt x="752" y="901"/>
                    <a:pt x="738" y="900"/>
                  </a:cubicBezTo>
                  <a:cubicBezTo>
                    <a:pt x="165" y="851"/>
                    <a:pt x="83" y="260"/>
                    <a:pt x="345" y="113"/>
                  </a:cubicBezTo>
                  <a:cubicBezTo>
                    <a:pt x="389" y="86"/>
                    <a:pt x="436" y="74"/>
                    <a:pt x="482" y="74"/>
                  </a:cubicBezTo>
                  <a:cubicBezTo>
                    <a:pt x="604" y="74"/>
                    <a:pt x="714" y="162"/>
                    <a:pt x="738" y="293"/>
                  </a:cubicBezTo>
                  <a:cubicBezTo>
                    <a:pt x="749" y="401"/>
                    <a:pt x="668" y="466"/>
                    <a:pt x="616" y="466"/>
                  </a:cubicBezTo>
                  <a:cubicBezTo>
                    <a:pt x="588" y="466"/>
                    <a:pt x="569" y="448"/>
                    <a:pt x="574" y="408"/>
                  </a:cubicBezTo>
                  <a:cubicBezTo>
                    <a:pt x="587" y="334"/>
                    <a:pt x="553" y="270"/>
                    <a:pt x="480" y="270"/>
                  </a:cubicBezTo>
                  <a:cubicBezTo>
                    <a:pt x="456" y="270"/>
                    <a:pt x="427" y="277"/>
                    <a:pt x="394" y="293"/>
                  </a:cubicBezTo>
                  <a:cubicBezTo>
                    <a:pt x="279" y="359"/>
                    <a:pt x="394" y="539"/>
                    <a:pt x="394" y="539"/>
                  </a:cubicBezTo>
                  <a:cubicBezTo>
                    <a:pt x="446" y="577"/>
                    <a:pt x="505" y="594"/>
                    <a:pt x="563" y="594"/>
                  </a:cubicBezTo>
                  <a:cubicBezTo>
                    <a:pt x="704" y="594"/>
                    <a:pt x="837" y="489"/>
                    <a:pt x="837" y="326"/>
                  </a:cubicBezTo>
                  <a:cubicBezTo>
                    <a:pt x="824" y="133"/>
                    <a:pt x="669" y="0"/>
                    <a:pt x="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"/>
            <p:cNvSpPr/>
            <p:nvPr/>
          </p:nvSpPr>
          <p:spPr>
            <a:xfrm>
              <a:off x="2713625" y="3655700"/>
              <a:ext cx="99600" cy="218900"/>
            </a:xfrm>
            <a:custGeom>
              <a:avLst/>
              <a:gdLst/>
              <a:ahLst/>
              <a:cxnLst/>
              <a:rect l="l" t="t" r="r" b="b"/>
              <a:pathLst>
                <a:path w="3984" h="8756" extrusionOk="0">
                  <a:moveTo>
                    <a:pt x="1924" y="1"/>
                  </a:moveTo>
                  <a:cubicBezTo>
                    <a:pt x="1769" y="1"/>
                    <a:pt x="1613" y="23"/>
                    <a:pt x="1459" y="68"/>
                  </a:cubicBezTo>
                  <a:cubicBezTo>
                    <a:pt x="688" y="264"/>
                    <a:pt x="131" y="920"/>
                    <a:pt x="82" y="1707"/>
                  </a:cubicBezTo>
                  <a:cubicBezTo>
                    <a:pt x="0" y="2494"/>
                    <a:pt x="410" y="3297"/>
                    <a:pt x="1016" y="3854"/>
                  </a:cubicBezTo>
                  <a:cubicBezTo>
                    <a:pt x="1606" y="4444"/>
                    <a:pt x="2360" y="4723"/>
                    <a:pt x="2901" y="5215"/>
                  </a:cubicBezTo>
                  <a:cubicBezTo>
                    <a:pt x="3442" y="5690"/>
                    <a:pt x="3770" y="6362"/>
                    <a:pt x="3819" y="7067"/>
                  </a:cubicBezTo>
                  <a:cubicBezTo>
                    <a:pt x="3852" y="7722"/>
                    <a:pt x="3508" y="8411"/>
                    <a:pt x="2918" y="8575"/>
                  </a:cubicBezTo>
                  <a:cubicBezTo>
                    <a:pt x="2785" y="8624"/>
                    <a:pt x="2650" y="8647"/>
                    <a:pt x="2519" y="8647"/>
                  </a:cubicBezTo>
                  <a:cubicBezTo>
                    <a:pt x="2081" y="8647"/>
                    <a:pt x="1683" y="8392"/>
                    <a:pt x="1557" y="8001"/>
                  </a:cubicBezTo>
                  <a:cubicBezTo>
                    <a:pt x="1344" y="7559"/>
                    <a:pt x="1541" y="7034"/>
                    <a:pt x="2000" y="6854"/>
                  </a:cubicBezTo>
                  <a:cubicBezTo>
                    <a:pt x="2082" y="6821"/>
                    <a:pt x="2180" y="6805"/>
                    <a:pt x="2262" y="6805"/>
                  </a:cubicBezTo>
                  <a:cubicBezTo>
                    <a:pt x="2262" y="6805"/>
                    <a:pt x="2292" y="6801"/>
                    <a:pt x="2339" y="6801"/>
                  </a:cubicBezTo>
                  <a:cubicBezTo>
                    <a:pt x="2479" y="6801"/>
                    <a:pt x="2774" y="6829"/>
                    <a:pt x="2885" y="7050"/>
                  </a:cubicBezTo>
                  <a:cubicBezTo>
                    <a:pt x="2885" y="7050"/>
                    <a:pt x="2902" y="7085"/>
                    <a:pt x="2880" y="7085"/>
                  </a:cubicBezTo>
                  <a:cubicBezTo>
                    <a:pt x="2872" y="7085"/>
                    <a:pt x="2858" y="7080"/>
                    <a:pt x="2836" y="7067"/>
                  </a:cubicBezTo>
                  <a:cubicBezTo>
                    <a:pt x="2767" y="7033"/>
                    <a:pt x="2693" y="7016"/>
                    <a:pt x="2620" y="7016"/>
                  </a:cubicBezTo>
                  <a:cubicBezTo>
                    <a:pt x="2516" y="7016"/>
                    <a:pt x="2414" y="7049"/>
                    <a:pt x="2328" y="7116"/>
                  </a:cubicBezTo>
                  <a:cubicBezTo>
                    <a:pt x="2082" y="7362"/>
                    <a:pt x="2131" y="7788"/>
                    <a:pt x="2442" y="7936"/>
                  </a:cubicBezTo>
                  <a:cubicBezTo>
                    <a:pt x="2529" y="7979"/>
                    <a:pt x="2619" y="8000"/>
                    <a:pt x="2706" y="8000"/>
                  </a:cubicBezTo>
                  <a:cubicBezTo>
                    <a:pt x="3014" y="8000"/>
                    <a:pt x="3279" y="7733"/>
                    <a:pt x="3164" y="7247"/>
                  </a:cubicBezTo>
                  <a:cubicBezTo>
                    <a:pt x="3062" y="6913"/>
                    <a:pt x="2755" y="6695"/>
                    <a:pt x="2424" y="6695"/>
                  </a:cubicBezTo>
                  <a:cubicBezTo>
                    <a:pt x="2381" y="6695"/>
                    <a:pt x="2338" y="6699"/>
                    <a:pt x="2295" y="6706"/>
                  </a:cubicBezTo>
                  <a:cubicBezTo>
                    <a:pt x="2180" y="6706"/>
                    <a:pt x="2065" y="6739"/>
                    <a:pt x="1967" y="6788"/>
                  </a:cubicBezTo>
                  <a:cubicBezTo>
                    <a:pt x="1492" y="7018"/>
                    <a:pt x="1295" y="7559"/>
                    <a:pt x="1475" y="8034"/>
                  </a:cubicBezTo>
                  <a:cubicBezTo>
                    <a:pt x="1618" y="8461"/>
                    <a:pt x="2077" y="8755"/>
                    <a:pt x="2570" y="8755"/>
                  </a:cubicBezTo>
                  <a:cubicBezTo>
                    <a:pt x="2702" y="8755"/>
                    <a:pt x="2836" y="8734"/>
                    <a:pt x="2967" y="8690"/>
                  </a:cubicBezTo>
                  <a:cubicBezTo>
                    <a:pt x="3622" y="8509"/>
                    <a:pt x="3983" y="7772"/>
                    <a:pt x="3983" y="7050"/>
                  </a:cubicBezTo>
                  <a:cubicBezTo>
                    <a:pt x="3934" y="6296"/>
                    <a:pt x="3590" y="5592"/>
                    <a:pt x="3016" y="5100"/>
                  </a:cubicBezTo>
                  <a:cubicBezTo>
                    <a:pt x="2442" y="4559"/>
                    <a:pt x="1688" y="4280"/>
                    <a:pt x="1131" y="3723"/>
                  </a:cubicBezTo>
                  <a:cubicBezTo>
                    <a:pt x="574" y="3166"/>
                    <a:pt x="180" y="2444"/>
                    <a:pt x="246" y="1723"/>
                  </a:cubicBezTo>
                  <a:cubicBezTo>
                    <a:pt x="262" y="1264"/>
                    <a:pt x="475" y="838"/>
                    <a:pt x="820" y="559"/>
                  </a:cubicBezTo>
                  <a:cubicBezTo>
                    <a:pt x="983" y="445"/>
                    <a:pt x="1164" y="346"/>
                    <a:pt x="1360" y="297"/>
                  </a:cubicBezTo>
                  <a:cubicBezTo>
                    <a:pt x="1500" y="256"/>
                    <a:pt x="1647" y="236"/>
                    <a:pt x="1797" y="236"/>
                  </a:cubicBezTo>
                  <a:cubicBezTo>
                    <a:pt x="1946" y="236"/>
                    <a:pt x="2098" y="256"/>
                    <a:pt x="2246" y="297"/>
                  </a:cubicBezTo>
                  <a:cubicBezTo>
                    <a:pt x="3262" y="559"/>
                    <a:pt x="3590" y="1936"/>
                    <a:pt x="2901" y="2592"/>
                  </a:cubicBezTo>
                  <a:cubicBezTo>
                    <a:pt x="2770" y="2723"/>
                    <a:pt x="2590" y="2821"/>
                    <a:pt x="2393" y="2854"/>
                  </a:cubicBezTo>
                  <a:cubicBezTo>
                    <a:pt x="2332" y="2863"/>
                    <a:pt x="2273" y="2867"/>
                    <a:pt x="2218" y="2867"/>
                  </a:cubicBezTo>
                  <a:cubicBezTo>
                    <a:pt x="1757" y="2867"/>
                    <a:pt x="1513" y="2584"/>
                    <a:pt x="1557" y="2379"/>
                  </a:cubicBezTo>
                  <a:cubicBezTo>
                    <a:pt x="1557" y="2379"/>
                    <a:pt x="1557" y="2363"/>
                    <a:pt x="1623" y="2363"/>
                  </a:cubicBezTo>
                  <a:cubicBezTo>
                    <a:pt x="1633" y="2363"/>
                    <a:pt x="1653" y="2363"/>
                    <a:pt x="1679" y="2363"/>
                  </a:cubicBezTo>
                  <a:cubicBezTo>
                    <a:pt x="1818" y="2363"/>
                    <a:pt x="2138" y="2340"/>
                    <a:pt x="2262" y="2051"/>
                  </a:cubicBezTo>
                  <a:cubicBezTo>
                    <a:pt x="2382" y="1692"/>
                    <a:pt x="2091" y="1354"/>
                    <a:pt x="1758" y="1354"/>
                  </a:cubicBezTo>
                  <a:cubicBezTo>
                    <a:pt x="1681" y="1354"/>
                    <a:pt x="1601" y="1372"/>
                    <a:pt x="1524" y="1412"/>
                  </a:cubicBezTo>
                  <a:cubicBezTo>
                    <a:pt x="902" y="1789"/>
                    <a:pt x="1049" y="2740"/>
                    <a:pt x="1754" y="2903"/>
                  </a:cubicBezTo>
                  <a:cubicBezTo>
                    <a:pt x="1928" y="2984"/>
                    <a:pt x="2112" y="3022"/>
                    <a:pt x="2293" y="3022"/>
                  </a:cubicBezTo>
                  <a:cubicBezTo>
                    <a:pt x="2743" y="3022"/>
                    <a:pt x="3176" y="2788"/>
                    <a:pt x="3409" y="2379"/>
                  </a:cubicBezTo>
                  <a:cubicBezTo>
                    <a:pt x="3672" y="1822"/>
                    <a:pt x="3622" y="1182"/>
                    <a:pt x="3278" y="691"/>
                  </a:cubicBezTo>
                  <a:cubicBezTo>
                    <a:pt x="2950" y="248"/>
                    <a:pt x="2446" y="1"/>
                    <a:pt x="192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"/>
            <p:cNvSpPr/>
            <p:nvPr/>
          </p:nvSpPr>
          <p:spPr>
            <a:xfrm>
              <a:off x="2768925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8" y="1"/>
                  </a:moveTo>
                  <a:cubicBezTo>
                    <a:pt x="214" y="148"/>
                    <a:pt x="181" y="312"/>
                    <a:pt x="116" y="460"/>
                  </a:cubicBezTo>
                  <a:cubicBezTo>
                    <a:pt x="1" y="853"/>
                    <a:pt x="329" y="1115"/>
                    <a:pt x="952" y="1394"/>
                  </a:cubicBezTo>
                  <a:cubicBezTo>
                    <a:pt x="1345" y="1591"/>
                    <a:pt x="1607" y="1968"/>
                    <a:pt x="1656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6" y="330"/>
                    <a:pt x="377" y="239"/>
                    <a:pt x="361" y="148"/>
                  </a:cubicBezTo>
                  <a:cubicBezTo>
                    <a:pt x="345" y="66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"/>
            <p:cNvSpPr/>
            <p:nvPr/>
          </p:nvSpPr>
          <p:spPr>
            <a:xfrm>
              <a:off x="2634525" y="356067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2"/>
                    <a:pt x="1230" y="312"/>
                    <a:pt x="1115" y="410"/>
                  </a:cubicBezTo>
                  <a:cubicBezTo>
                    <a:pt x="918" y="590"/>
                    <a:pt x="361" y="1213"/>
                    <a:pt x="754" y="1836"/>
                  </a:cubicBezTo>
                  <a:cubicBezTo>
                    <a:pt x="1197" y="2525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9"/>
                  </a:cubicBezTo>
                  <a:cubicBezTo>
                    <a:pt x="1838" y="3296"/>
                    <a:pt x="1807" y="3303"/>
                    <a:pt x="1779" y="3303"/>
                  </a:cubicBezTo>
                  <a:cubicBezTo>
                    <a:pt x="1642" y="3303"/>
                    <a:pt x="1541" y="3130"/>
                    <a:pt x="1541" y="2967"/>
                  </a:cubicBezTo>
                  <a:cubicBezTo>
                    <a:pt x="1476" y="2672"/>
                    <a:pt x="1230" y="2443"/>
                    <a:pt x="918" y="2394"/>
                  </a:cubicBezTo>
                  <a:cubicBezTo>
                    <a:pt x="542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58" y="2525"/>
                    <a:pt x="525" y="2656"/>
                  </a:cubicBezTo>
                  <a:cubicBezTo>
                    <a:pt x="459" y="2803"/>
                    <a:pt x="164" y="3311"/>
                    <a:pt x="722" y="3688"/>
                  </a:cubicBezTo>
                  <a:cubicBezTo>
                    <a:pt x="1295" y="4065"/>
                    <a:pt x="1574" y="3869"/>
                    <a:pt x="1689" y="4508"/>
                  </a:cubicBezTo>
                  <a:cubicBezTo>
                    <a:pt x="1787" y="5147"/>
                    <a:pt x="1836" y="5918"/>
                    <a:pt x="2181" y="6245"/>
                  </a:cubicBezTo>
                  <a:cubicBezTo>
                    <a:pt x="2066" y="6180"/>
                    <a:pt x="1984" y="6082"/>
                    <a:pt x="1918" y="5967"/>
                  </a:cubicBezTo>
                  <a:cubicBezTo>
                    <a:pt x="1766" y="5632"/>
                    <a:pt x="1445" y="5439"/>
                    <a:pt x="1085" y="5439"/>
                  </a:cubicBezTo>
                  <a:cubicBezTo>
                    <a:pt x="1057" y="5439"/>
                    <a:pt x="1029" y="5440"/>
                    <a:pt x="1000" y="5442"/>
                  </a:cubicBezTo>
                  <a:cubicBezTo>
                    <a:pt x="978" y="5443"/>
                    <a:pt x="956" y="5443"/>
                    <a:pt x="935" y="5443"/>
                  </a:cubicBezTo>
                  <a:cubicBezTo>
                    <a:pt x="423" y="5443"/>
                    <a:pt x="375" y="5257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31"/>
                    <a:pt x="935" y="6622"/>
                  </a:cubicBezTo>
                  <a:cubicBezTo>
                    <a:pt x="1869" y="7114"/>
                    <a:pt x="1804" y="6737"/>
                    <a:pt x="3082" y="7803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3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4"/>
                  </a:cubicBezTo>
                  <a:cubicBezTo>
                    <a:pt x="3623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67" y="9573"/>
                    <a:pt x="4416" y="9673"/>
                    <a:pt x="4579" y="9673"/>
                  </a:cubicBezTo>
                  <a:cubicBezTo>
                    <a:pt x="4671" y="9673"/>
                    <a:pt x="4768" y="9641"/>
                    <a:pt x="4869" y="9540"/>
                  </a:cubicBezTo>
                  <a:cubicBezTo>
                    <a:pt x="4989" y="9427"/>
                    <a:pt x="5185" y="9329"/>
                    <a:pt x="5414" y="9329"/>
                  </a:cubicBezTo>
                  <a:cubicBezTo>
                    <a:pt x="5716" y="9329"/>
                    <a:pt x="6076" y="9500"/>
                    <a:pt x="6393" y="10032"/>
                  </a:cubicBezTo>
                  <a:cubicBezTo>
                    <a:pt x="6393" y="10032"/>
                    <a:pt x="6164" y="9229"/>
                    <a:pt x="4836" y="8704"/>
                  </a:cubicBezTo>
                  <a:cubicBezTo>
                    <a:pt x="3131" y="7983"/>
                    <a:pt x="2049" y="6278"/>
                    <a:pt x="2131" y="4426"/>
                  </a:cubicBezTo>
                  <a:cubicBezTo>
                    <a:pt x="2213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"/>
            <p:cNvSpPr/>
            <p:nvPr/>
          </p:nvSpPr>
          <p:spPr>
            <a:xfrm>
              <a:off x="2680875" y="3496950"/>
              <a:ext cx="73325" cy="268650"/>
            </a:xfrm>
            <a:custGeom>
              <a:avLst/>
              <a:gdLst/>
              <a:ahLst/>
              <a:cxnLst/>
              <a:rect l="l" t="t" r="r" b="b"/>
              <a:pathLst>
                <a:path w="2933" h="10746" extrusionOk="0">
                  <a:moveTo>
                    <a:pt x="1307" y="0"/>
                  </a:moveTo>
                  <a:cubicBezTo>
                    <a:pt x="728" y="0"/>
                    <a:pt x="176" y="379"/>
                    <a:pt x="113" y="910"/>
                  </a:cubicBezTo>
                  <a:cubicBezTo>
                    <a:pt x="0" y="1443"/>
                    <a:pt x="412" y="1960"/>
                    <a:pt x="972" y="1960"/>
                  </a:cubicBezTo>
                  <a:cubicBezTo>
                    <a:pt x="981" y="1960"/>
                    <a:pt x="990" y="1960"/>
                    <a:pt x="999" y="1959"/>
                  </a:cubicBezTo>
                  <a:cubicBezTo>
                    <a:pt x="1012" y="1960"/>
                    <a:pt x="1026" y="1961"/>
                    <a:pt x="1040" y="1961"/>
                  </a:cubicBezTo>
                  <a:cubicBezTo>
                    <a:pt x="1570" y="1961"/>
                    <a:pt x="1846" y="1346"/>
                    <a:pt x="1654" y="1074"/>
                  </a:cubicBezTo>
                  <a:cubicBezTo>
                    <a:pt x="1572" y="956"/>
                    <a:pt x="1453" y="904"/>
                    <a:pt x="1335" y="904"/>
                  </a:cubicBezTo>
                  <a:cubicBezTo>
                    <a:pt x="1127" y="904"/>
                    <a:pt x="923" y="1068"/>
                    <a:pt x="933" y="1320"/>
                  </a:cubicBezTo>
                  <a:cubicBezTo>
                    <a:pt x="966" y="1648"/>
                    <a:pt x="1310" y="1615"/>
                    <a:pt x="1343" y="1664"/>
                  </a:cubicBezTo>
                  <a:cubicBezTo>
                    <a:pt x="1392" y="1697"/>
                    <a:pt x="1343" y="1763"/>
                    <a:pt x="1343" y="1763"/>
                  </a:cubicBezTo>
                  <a:cubicBezTo>
                    <a:pt x="1310" y="1828"/>
                    <a:pt x="1244" y="1877"/>
                    <a:pt x="1179" y="1894"/>
                  </a:cubicBezTo>
                  <a:lnTo>
                    <a:pt x="1113" y="1927"/>
                  </a:lnTo>
                  <a:lnTo>
                    <a:pt x="1097" y="1927"/>
                  </a:lnTo>
                  <a:cubicBezTo>
                    <a:pt x="1065" y="1930"/>
                    <a:pt x="1034" y="1932"/>
                    <a:pt x="1002" y="1932"/>
                  </a:cubicBezTo>
                  <a:cubicBezTo>
                    <a:pt x="487" y="1932"/>
                    <a:pt x="72" y="1436"/>
                    <a:pt x="195" y="910"/>
                  </a:cubicBezTo>
                  <a:cubicBezTo>
                    <a:pt x="267" y="439"/>
                    <a:pt x="761" y="122"/>
                    <a:pt x="1278" y="122"/>
                  </a:cubicBezTo>
                  <a:cubicBezTo>
                    <a:pt x="1588" y="122"/>
                    <a:pt x="1906" y="236"/>
                    <a:pt x="2146" y="500"/>
                  </a:cubicBezTo>
                  <a:cubicBezTo>
                    <a:pt x="2769" y="1222"/>
                    <a:pt x="2621" y="2435"/>
                    <a:pt x="2244" y="3451"/>
                  </a:cubicBezTo>
                  <a:cubicBezTo>
                    <a:pt x="1425" y="5467"/>
                    <a:pt x="540" y="7500"/>
                    <a:pt x="1162" y="8975"/>
                  </a:cubicBezTo>
                  <a:cubicBezTo>
                    <a:pt x="1425" y="9729"/>
                    <a:pt x="1982" y="10368"/>
                    <a:pt x="2687" y="10745"/>
                  </a:cubicBezTo>
                  <a:cubicBezTo>
                    <a:pt x="1998" y="10335"/>
                    <a:pt x="1490" y="9696"/>
                    <a:pt x="1228" y="8942"/>
                  </a:cubicBezTo>
                  <a:cubicBezTo>
                    <a:pt x="671" y="7516"/>
                    <a:pt x="1572" y="5549"/>
                    <a:pt x="2408" y="3500"/>
                  </a:cubicBezTo>
                  <a:cubicBezTo>
                    <a:pt x="2785" y="2484"/>
                    <a:pt x="2933" y="1238"/>
                    <a:pt x="2244" y="419"/>
                  </a:cubicBezTo>
                  <a:cubicBezTo>
                    <a:pt x="1981" y="125"/>
                    <a:pt x="1639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"/>
            <p:cNvSpPr/>
            <p:nvPr/>
          </p:nvSpPr>
          <p:spPr>
            <a:xfrm>
              <a:off x="2743925" y="3486900"/>
              <a:ext cx="69300" cy="204100"/>
            </a:xfrm>
            <a:custGeom>
              <a:avLst/>
              <a:gdLst/>
              <a:ahLst/>
              <a:cxnLst/>
              <a:rect l="l" t="t" r="r" b="b"/>
              <a:pathLst>
                <a:path w="2772" h="8164" extrusionOk="0">
                  <a:moveTo>
                    <a:pt x="2083" y="1"/>
                  </a:moveTo>
                  <a:lnTo>
                    <a:pt x="2083" y="1"/>
                  </a:lnTo>
                  <a:cubicBezTo>
                    <a:pt x="2427" y="1116"/>
                    <a:pt x="968" y="1296"/>
                    <a:pt x="444" y="2919"/>
                  </a:cubicBezTo>
                  <a:cubicBezTo>
                    <a:pt x="1" y="4295"/>
                    <a:pt x="263" y="5230"/>
                    <a:pt x="1575" y="6148"/>
                  </a:cubicBezTo>
                  <a:cubicBezTo>
                    <a:pt x="2706" y="6951"/>
                    <a:pt x="2771" y="8016"/>
                    <a:pt x="2771" y="8164"/>
                  </a:cubicBezTo>
                  <a:cubicBezTo>
                    <a:pt x="2771" y="7656"/>
                    <a:pt x="2624" y="7164"/>
                    <a:pt x="2329" y="6771"/>
                  </a:cubicBezTo>
                  <a:cubicBezTo>
                    <a:pt x="2017" y="6328"/>
                    <a:pt x="1624" y="6082"/>
                    <a:pt x="1050" y="5574"/>
                  </a:cubicBezTo>
                  <a:cubicBezTo>
                    <a:pt x="870" y="5410"/>
                    <a:pt x="739" y="5213"/>
                    <a:pt x="657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722" y="2460"/>
                    <a:pt x="2427" y="1968"/>
                    <a:pt x="2574" y="1083"/>
                  </a:cubicBezTo>
                  <a:cubicBezTo>
                    <a:pt x="2706" y="198"/>
                    <a:pt x="2083" y="1"/>
                    <a:pt x="20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"/>
            <p:cNvSpPr/>
            <p:nvPr/>
          </p:nvSpPr>
          <p:spPr>
            <a:xfrm>
              <a:off x="2668725" y="3251000"/>
              <a:ext cx="60900" cy="136775"/>
            </a:xfrm>
            <a:custGeom>
              <a:avLst/>
              <a:gdLst/>
              <a:ahLst/>
              <a:cxnLst/>
              <a:rect l="l" t="t" r="r" b="b"/>
              <a:pathLst>
                <a:path w="2436" h="5471" extrusionOk="0">
                  <a:moveTo>
                    <a:pt x="1006" y="0"/>
                  </a:moveTo>
                  <a:cubicBezTo>
                    <a:pt x="647" y="0"/>
                    <a:pt x="1" y="565"/>
                    <a:pt x="288" y="2438"/>
                  </a:cubicBezTo>
                  <a:cubicBezTo>
                    <a:pt x="616" y="4470"/>
                    <a:pt x="2173" y="5421"/>
                    <a:pt x="2435" y="5470"/>
                  </a:cubicBezTo>
                  <a:cubicBezTo>
                    <a:pt x="2435" y="5470"/>
                    <a:pt x="911" y="4487"/>
                    <a:pt x="780" y="2815"/>
                  </a:cubicBezTo>
                  <a:cubicBezTo>
                    <a:pt x="649" y="1143"/>
                    <a:pt x="1157" y="1094"/>
                    <a:pt x="1321" y="733"/>
                  </a:cubicBezTo>
                  <a:cubicBezTo>
                    <a:pt x="1485" y="373"/>
                    <a:pt x="1403" y="110"/>
                    <a:pt x="1091" y="12"/>
                  </a:cubicBezTo>
                  <a:cubicBezTo>
                    <a:pt x="1065" y="4"/>
                    <a:pt x="1037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"/>
            <p:cNvSpPr/>
            <p:nvPr/>
          </p:nvSpPr>
          <p:spPr>
            <a:xfrm>
              <a:off x="2641900" y="3213700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6" y="1"/>
                  </a:moveTo>
                  <a:cubicBezTo>
                    <a:pt x="3373" y="1"/>
                    <a:pt x="3173" y="27"/>
                    <a:pt x="3000" y="62"/>
                  </a:cubicBezTo>
                  <a:cubicBezTo>
                    <a:pt x="2574" y="127"/>
                    <a:pt x="2164" y="307"/>
                    <a:pt x="1820" y="553"/>
                  </a:cubicBezTo>
                  <a:cubicBezTo>
                    <a:pt x="1" y="1930"/>
                    <a:pt x="328" y="4291"/>
                    <a:pt x="869" y="5438"/>
                  </a:cubicBezTo>
                  <a:cubicBezTo>
                    <a:pt x="1164" y="6110"/>
                    <a:pt x="1640" y="6684"/>
                    <a:pt x="2263" y="7110"/>
                  </a:cubicBezTo>
                  <a:cubicBezTo>
                    <a:pt x="1672" y="6667"/>
                    <a:pt x="1213" y="6077"/>
                    <a:pt x="935" y="5405"/>
                  </a:cubicBezTo>
                  <a:cubicBezTo>
                    <a:pt x="443" y="4241"/>
                    <a:pt x="197" y="1979"/>
                    <a:pt x="1918" y="684"/>
                  </a:cubicBezTo>
                  <a:cubicBezTo>
                    <a:pt x="2344" y="376"/>
                    <a:pt x="2901" y="183"/>
                    <a:pt x="3415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54" y="2292"/>
                    <a:pt x="3966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4" y="2294"/>
                    <a:pt x="3875" y="2296"/>
                    <a:pt x="3845" y="2296"/>
                  </a:cubicBezTo>
                  <a:cubicBezTo>
                    <a:pt x="3581" y="2296"/>
                    <a:pt x="3329" y="2167"/>
                    <a:pt x="3197" y="1947"/>
                  </a:cubicBezTo>
                  <a:cubicBezTo>
                    <a:pt x="3131" y="1832"/>
                    <a:pt x="3115" y="1701"/>
                    <a:pt x="3131" y="1586"/>
                  </a:cubicBezTo>
                  <a:cubicBezTo>
                    <a:pt x="3151" y="1329"/>
                    <a:pt x="3230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8" y="1575"/>
                    <a:pt x="3496" y="1773"/>
                    <a:pt x="3727" y="1773"/>
                  </a:cubicBezTo>
                  <a:cubicBezTo>
                    <a:pt x="3752" y="1773"/>
                    <a:pt x="3778" y="1771"/>
                    <a:pt x="3803" y="1766"/>
                  </a:cubicBezTo>
                  <a:cubicBezTo>
                    <a:pt x="4213" y="1701"/>
                    <a:pt x="4311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83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7" y="2324"/>
                    <a:pt x="3656" y="2356"/>
                    <a:pt x="3771" y="2389"/>
                  </a:cubicBezTo>
                  <a:cubicBezTo>
                    <a:pt x="3864" y="2411"/>
                    <a:pt x="3957" y="2421"/>
                    <a:pt x="4048" y="2421"/>
                  </a:cubicBezTo>
                  <a:cubicBezTo>
                    <a:pt x="4647" y="2421"/>
                    <a:pt x="5172" y="1983"/>
                    <a:pt x="5229" y="1471"/>
                  </a:cubicBezTo>
                  <a:cubicBezTo>
                    <a:pt x="5262" y="1061"/>
                    <a:pt x="5115" y="652"/>
                    <a:pt x="4787" y="389"/>
                  </a:cubicBezTo>
                  <a:cubicBezTo>
                    <a:pt x="4414" y="91"/>
                    <a:pt x="3979" y="1"/>
                    <a:pt x="35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"/>
            <p:cNvSpPr/>
            <p:nvPr/>
          </p:nvSpPr>
          <p:spPr>
            <a:xfrm>
              <a:off x="2613625" y="3075900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3"/>
                    <a:pt x="3803" y="853"/>
                  </a:cubicBezTo>
                  <a:cubicBezTo>
                    <a:pt x="3410" y="1066"/>
                    <a:pt x="2836" y="1541"/>
                    <a:pt x="3426" y="2082"/>
                  </a:cubicBezTo>
                  <a:cubicBezTo>
                    <a:pt x="4033" y="2607"/>
                    <a:pt x="4197" y="3344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0" y="2364"/>
                    <a:pt x="2889" y="2329"/>
                    <a:pt x="2772" y="2329"/>
                  </a:cubicBezTo>
                  <a:cubicBezTo>
                    <a:pt x="2634" y="2329"/>
                    <a:pt x="2558" y="2377"/>
                    <a:pt x="2558" y="2377"/>
                  </a:cubicBezTo>
                  <a:cubicBezTo>
                    <a:pt x="2623" y="2508"/>
                    <a:pt x="2656" y="2656"/>
                    <a:pt x="2672" y="2803"/>
                  </a:cubicBezTo>
                  <a:cubicBezTo>
                    <a:pt x="2689" y="3017"/>
                    <a:pt x="2213" y="3377"/>
                    <a:pt x="2558" y="3771"/>
                  </a:cubicBezTo>
                  <a:cubicBezTo>
                    <a:pt x="2902" y="4164"/>
                    <a:pt x="3148" y="4951"/>
                    <a:pt x="1935" y="5819"/>
                  </a:cubicBezTo>
                  <a:cubicBezTo>
                    <a:pt x="1935" y="5819"/>
                    <a:pt x="2558" y="4459"/>
                    <a:pt x="2197" y="3754"/>
                  </a:cubicBezTo>
                  <a:cubicBezTo>
                    <a:pt x="1820" y="3017"/>
                    <a:pt x="1377" y="3164"/>
                    <a:pt x="951" y="2574"/>
                  </a:cubicBezTo>
                  <a:cubicBezTo>
                    <a:pt x="951" y="2574"/>
                    <a:pt x="1" y="3098"/>
                    <a:pt x="738" y="4246"/>
                  </a:cubicBezTo>
                  <a:cubicBezTo>
                    <a:pt x="1607" y="5606"/>
                    <a:pt x="525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"/>
            <p:cNvSpPr/>
            <p:nvPr/>
          </p:nvSpPr>
          <p:spPr>
            <a:xfrm>
              <a:off x="2727950" y="30505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91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84" y="1115"/>
                    <a:pt x="1214" y="1951"/>
                    <a:pt x="1279" y="2131"/>
                  </a:cubicBezTo>
                  <a:cubicBezTo>
                    <a:pt x="1342" y="2319"/>
                    <a:pt x="1390" y="2658"/>
                    <a:pt x="1207" y="2658"/>
                  </a:cubicBezTo>
                  <a:cubicBezTo>
                    <a:pt x="1199" y="2658"/>
                    <a:pt x="1190" y="2657"/>
                    <a:pt x="1181" y="2656"/>
                  </a:cubicBezTo>
                  <a:cubicBezTo>
                    <a:pt x="968" y="2623"/>
                    <a:pt x="1001" y="2508"/>
                    <a:pt x="1099" y="1836"/>
                  </a:cubicBezTo>
                  <a:cubicBezTo>
                    <a:pt x="1188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8" y="1426"/>
                    <a:pt x="738" y="1672"/>
                    <a:pt x="607" y="1836"/>
                  </a:cubicBezTo>
                  <a:cubicBezTo>
                    <a:pt x="345" y="2082"/>
                    <a:pt x="50" y="2361"/>
                    <a:pt x="312" y="3115"/>
                  </a:cubicBezTo>
                  <a:cubicBezTo>
                    <a:pt x="574" y="3852"/>
                    <a:pt x="1" y="4524"/>
                    <a:pt x="1" y="4524"/>
                  </a:cubicBezTo>
                  <a:cubicBezTo>
                    <a:pt x="3033" y="2017"/>
                    <a:pt x="2591" y="1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"/>
            <p:cNvSpPr/>
            <p:nvPr/>
          </p:nvSpPr>
          <p:spPr>
            <a:xfrm>
              <a:off x="2577575" y="326522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85" y="0"/>
                  </a:moveTo>
                  <a:cubicBezTo>
                    <a:pt x="1885" y="0"/>
                    <a:pt x="2000" y="279"/>
                    <a:pt x="1656" y="525"/>
                  </a:cubicBezTo>
                  <a:cubicBezTo>
                    <a:pt x="1311" y="771"/>
                    <a:pt x="0" y="2426"/>
                    <a:pt x="3606" y="4262"/>
                  </a:cubicBezTo>
                  <a:cubicBezTo>
                    <a:pt x="3606" y="4262"/>
                    <a:pt x="2754" y="3770"/>
                    <a:pt x="2639" y="2475"/>
                  </a:cubicBezTo>
                  <a:cubicBezTo>
                    <a:pt x="2541" y="1180"/>
                    <a:pt x="2819" y="508"/>
                    <a:pt x="18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"/>
            <p:cNvSpPr/>
            <p:nvPr/>
          </p:nvSpPr>
          <p:spPr>
            <a:xfrm>
              <a:off x="2468550" y="3330800"/>
              <a:ext cx="196725" cy="144875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4648" y="0"/>
                  </a:moveTo>
                  <a:cubicBezTo>
                    <a:pt x="4508" y="0"/>
                    <a:pt x="4373" y="44"/>
                    <a:pt x="4246" y="131"/>
                  </a:cubicBezTo>
                  <a:cubicBezTo>
                    <a:pt x="3884" y="394"/>
                    <a:pt x="3664" y="608"/>
                    <a:pt x="3479" y="608"/>
                  </a:cubicBezTo>
                  <a:cubicBezTo>
                    <a:pt x="3421" y="608"/>
                    <a:pt x="3367" y="588"/>
                    <a:pt x="3312" y="541"/>
                  </a:cubicBezTo>
                  <a:lnTo>
                    <a:pt x="3312" y="541"/>
                  </a:lnTo>
                  <a:cubicBezTo>
                    <a:pt x="3312" y="541"/>
                    <a:pt x="3001" y="1180"/>
                    <a:pt x="3689" y="1393"/>
                  </a:cubicBezTo>
                  <a:cubicBezTo>
                    <a:pt x="4361" y="1590"/>
                    <a:pt x="4853" y="1721"/>
                    <a:pt x="4738" y="2098"/>
                  </a:cubicBezTo>
                  <a:cubicBezTo>
                    <a:pt x="4640" y="2475"/>
                    <a:pt x="3705" y="2541"/>
                    <a:pt x="2591" y="2704"/>
                  </a:cubicBezTo>
                  <a:cubicBezTo>
                    <a:pt x="1476" y="2885"/>
                    <a:pt x="591" y="3163"/>
                    <a:pt x="607" y="4130"/>
                  </a:cubicBezTo>
                  <a:cubicBezTo>
                    <a:pt x="633" y="4885"/>
                    <a:pt x="489" y="5250"/>
                    <a:pt x="238" y="5250"/>
                  </a:cubicBezTo>
                  <a:cubicBezTo>
                    <a:pt x="167" y="5250"/>
                    <a:pt x="88" y="5221"/>
                    <a:pt x="1" y="5163"/>
                  </a:cubicBezTo>
                  <a:lnTo>
                    <a:pt x="1" y="5163"/>
                  </a:lnTo>
                  <a:cubicBezTo>
                    <a:pt x="1" y="5163"/>
                    <a:pt x="249" y="5795"/>
                    <a:pt x="1195" y="5795"/>
                  </a:cubicBezTo>
                  <a:cubicBezTo>
                    <a:pt x="1389" y="5795"/>
                    <a:pt x="1613" y="5768"/>
                    <a:pt x="1870" y="5704"/>
                  </a:cubicBezTo>
                  <a:cubicBezTo>
                    <a:pt x="3378" y="5327"/>
                    <a:pt x="3574" y="4114"/>
                    <a:pt x="4214" y="3360"/>
                  </a:cubicBezTo>
                  <a:cubicBezTo>
                    <a:pt x="4853" y="2606"/>
                    <a:pt x="5476" y="1983"/>
                    <a:pt x="7869" y="1934"/>
                  </a:cubicBezTo>
                  <a:cubicBezTo>
                    <a:pt x="7869" y="1934"/>
                    <a:pt x="6410" y="1803"/>
                    <a:pt x="5853" y="951"/>
                  </a:cubicBezTo>
                  <a:cubicBezTo>
                    <a:pt x="5456" y="326"/>
                    <a:pt x="5033" y="0"/>
                    <a:pt x="4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"/>
            <p:cNvSpPr/>
            <p:nvPr/>
          </p:nvSpPr>
          <p:spPr>
            <a:xfrm>
              <a:off x="2568550" y="339050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72" y="21"/>
                    <a:pt x="2115" y="169"/>
                    <a:pt x="1623" y="464"/>
                  </a:cubicBezTo>
                  <a:cubicBezTo>
                    <a:pt x="1443" y="562"/>
                    <a:pt x="1295" y="677"/>
                    <a:pt x="1148" y="808"/>
                  </a:cubicBezTo>
                  <a:cubicBezTo>
                    <a:pt x="0" y="1808"/>
                    <a:pt x="361" y="3890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4" y="3693"/>
                  </a:cubicBezTo>
                  <a:cubicBezTo>
                    <a:pt x="3656" y="3234"/>
                    <a:pt x="3656" y="2660"/>
                    <a:pt x="3344" y="2201"/>
                  </a:cubicBezTo>
                  <a:cubicBezTo>
                    <a:pt x="3143" y="1916"/>
                    <a:pt x="2813" y="1760"/>
                    <a:pt x="2476" y="1760"/>
                  </a:cubicBezTo>
                  <a:cubicBezTo>
                    <a:pt x="2291" y="1760"/>
                    <a:pt x="2103" y="1807"/>
                    <a:pt x="1935" y="1906"/>
                  </a:cubicBezTo>
                  <a:cubicBezTo>
                    <a:pt x="1640" y="2070"/>
                    <a:pt x="1508" y="2415"/>
                    <a:pt x="1607" y="2726"/>
                  </a:cubicBezTo>
                  <a:cubicBezTo>
                    <a:pt x="1640" y="2824"/>
                    <a:pt x="1689" y="2906"/>
                    <a:pt x="1754" y="2972"/>
                  </a:cubicBezTo>
                  <a:cubicBezTo>
                    <a:pt x="1856" y="3073"/>
                    <a:pt x="1996" y="3116"/>
                    <a:pt x="2136" y="3116"/>
                  </a:cubicBezTo>
                  <a:cubicBezTo>
                    <a:pt x="2381" y="3116"/>
                    <a:pt x="2625" y="2985"/>
                    <a:pt x="2656" y="2808"/>
                  </a:cubicBezTo>
                  <a:cubicBezTo>
                    <a:pt x="2715" y="2544"/>
                    <a:pt x="2511" y="2306"/>
                    <a:pt x="2256" y="2306"/>
                  </a:cubicBezTo>
                  <a:cubicBezTo>
                    <a:pt x="2226" y="2306"/>
                    <a:pt x="2195" y="2309"/>
                    <a:pt x="2164" y="2316"/>
                  </a:cubicBezTo>
                  <a:cubicBezTo>
                    <a:pt x="1918" y="2382"/>
                    <a:pt x="1935" y="2529"/>
                    <a:pt x="1836" y="2529"/>
                  </a:cubicBezTo>
                  <a:cubicBezTo>
                    <a:pt x="1832" y="2530"/>
                    <a:pt x="1828" y="2531"/>
                    <a:pt x="1824" y="2531"/>
                  </a:cubicBezTo>
                  <a:cubicBezTo>
                    <a:pt x="1753" y="2531"/>
                    <a:pt x="1738" y="2398"/>
                    <a:pt x="1738" y="2398"/>
                  </a:cubicBezTo>
                  <a:cubicBezTo>
                    <a:pt x="1738" y="2201"/>
                    <a:pt x="1853" y="2021"/>
                    <a:pt x="2033" y="1939"/>
                  </a:cubicBezTo>
                  <a:cubicBezTo>
                    <a:pt x="2175" y="1866"/>
                    <a:pt x="2325" y="1831"/>
                    <a:pt x="2472" y="1831"/>
                  </a:cubicBezTo>
                  <a:cubicBezTo>
                    <a:pt x="2786" y="1831"/>
                    <a:pt x="3089" y="1988"/>
                    <a:pt x="3279" y="2267"/>
                  </a:cubicBezTo>
                  <a:cubicBezTo>
                    <a:pt x="3557" y="2677"/>
                    <a:pt x="3541" y="3218"/>
                    <a:pt x="3262" y="3627"/>
                  </a:cubicBezTo>
                  <a:cubicBezTo>
                    <a:pt x="3024" y="3942"/>
                    <a:pt x="2592" y="4121"/>
                    <a:pt x="2152" y="4121"/>
                  </a:cubicBezTo>
                  <a:cubicBezTo>
                    <a:pt x="2019" y="4121"/>
                    <a:pt x="1884" y="4104"/>
                    <a:pt x="1754" y="4070"/>
                  </a:cubicBezTo>
                  <a:cubicBezTo>
                    <a:pt x="541" y="3775"/>
                    <a:pt x="214" y="1857"/>
                    <a:pt x="1263" y="939"/>
                  </a:cubicBezTo>
                  <a:cubicBezTo>
                    <a:pt x="1742" y="490"/>
                    <a:pt x="2330" y="318"/>
                    <a:pt x="2923" y="318"/>
                  </a:cubicBezTo>
                  <a:cubicBezTo>
                    <a:pt x="3629" y="318"/>
                    <a:pt x="4342" y="562"/>
                    <a:pt x="4885" y="874"/>
                  </a:cubicBezTo>
                  <a:cubicBezTo>
                    <a:pt x="5819" y="1415"/>
                    <a:pt x="6557" y="2251"/>
                    <a:pt x="6950" y="3250"/>
                  </a:cubicBezTo>
                  <a:cubicBezTo>
                    <a:pt x="7278" y="4054"/>
                    <a:pt x="7459" y="4922"/>
                    <a:pt x="7475" y="5791"/>
                  </a:cubicBezTo>
                  <a:cubicBezTo>
                    <a:pt x="7461" y="5929"/>
                    <a:pt x="7447" y="6067"/>
                    <a:pt x="7433" y="6205"/>
                  </a:cubicBezTo>
                  <a:lnTo>
                    <a:pt x="7433" y="6205"/>
                  </a:lnTo>
                  <a:cubicBezTo>
                    <a:pt x="7440" y="6166"/>
                    <a:pt x="7449" y="6124"/>
                    <a:pt x="7459" y="6086"/>
                  </a:cubicBezTo>
                  <a:cubicBezTo>
                    <a:pt x="7459" y="6076"/>
                    <a:pt x="7459" y="6065"/>
                    <a:pt x="7459" y="6053"/>
                  </a:cubicBezTo>
                  <a:cubicBezTo>
                    <a:pt x="7688" y="4857"/>
                    <a:pt x="7540" y="3627"/>
                    <a:pt x="7016" y="2529"/>
                  </a:cubicBezTo>
                  <a:cubicBezTo>
                    <a:pt x="6335" y="1105"/>
                    <a:pt x="4997" y="1"/>
                    <a:pt x="3400" y="1"/>
                  </a:cubicBezTo>
                  <a:close/>
                  <a:moveTo>
                    <a:pt x="7433" y="6205"/>
                  </a:moveTo>
                  <a:lnTo>
                    <a:pt x="7433" y="6205"/>
                  </a:lnTo>
                  <a:cubicBezTo>
                    <a:pt x="7429" y="6235"/>
                    <a:pt x="7426" y="6262"/>
                    <a:pt x="7426" y="6283"/>
                  </a:cubicBezTo>
                  <a:cubicBezTo>
                    <a:pt x="7428" y="6257"/>
                    <a:pt x="7431" y="6231"/>
                    <a:pt x="7433" y="620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"/>
            <p:cNvSpPr/>
            <p:nvPr/>
          </p:nvSpPr>
          <p:spPr>
            <a:xfrm>
              <a:off x="2675000" y="3438300"/>
              <a:ext cx="76350" cy="81825"/>
            </a:xfrm>
            <a:custGeom>
              <a:avLst/>
              <a:gdLst/>
              <a:ahLst/>
              <a:cxnLst/>
              <a:rect l="l" t="t" r="r" b="b"/>
              <a:pathLst>
                <a:path w="3054" h="3273" extrusionOk="0">
                  <a:moveTo>
                    <a:pt x="730" y="1"/>
                  </a:moveTo>
                  <a:cubicBezTo>
                    <a:pt x="63" y="1"/>
                    <a:pt x="1" y="784"/>
                    <a:pt x="1102" y="961"/>
                  </a:cubicBezTo>
                  <a:cubicBezTo>
                    <a:pt x="2365" y="1158"/>
                    <a:pt x="3053" y="3273"/>
                    <a:pt x="3053" y="3273"/>
                  </a:cubicBezTo>
                  <a:cubicBezTo>
                    <a:pt x="3053" y="3273"/>
                    <a:pt x="2725" y="994"/>
                    <a:pt x="1463" y="240"/>
                  </a:cubicBezTo>
                  <a:cubicBezTo>
                    <a:pt x="1176" y="69"/>
                    <a:pt x="927" y="1"/>
                    <a:pt x="7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"/>
            <p:cNvSpPr/>
            <p:nvPr/>
          </p:nvSpPr>
          <p:spPr>
            <a:xfrm>
              <a:off x="2522650" y="34320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886" y="427"/>
                    <a:pt x="1820" y="673"/>
                  </a:cubicBezTo>
                  <a:cubicBezTo>
                    <a:pt x="1689" y="1082"/>
                    <a:pt x="1132" y="1312"/>
                    <a:pt x="558" y="1705"/>
                  </a:cubicBezTo>
                  <a:cubicBezTo>
                    <a:pt x="1" y="2082"/>
                    <a:pt x="83" y="2705"/>
                    <a:pt x="197" y="3033"/>
                  </a:cubicBezTo>
                  <a:cubicBezTo>
                    <a:pt x="263" y="3262"/>
                    <a:pt x="247" y="3508"/>
                    <a:pt x="132" y="3721"/>
                  </a:cubicBezTo>
                  <a:cubicBezTo>
                    <a:pt x="394" y="3492"/>
                    <a:pt x="705" y="3328"/>
                    <a:pt x="1050" y="3230"/>
                  </a:cubicBezTo>
                  <a:cubicBezTo>
                    <a:pt x="1673" y="3049"/>
                    <a:pt x="1656" y="2754"/>
                    <a:pt x="1640" y="2279"/>
                  </a:cubicBezTo>
                  <a:cubicBezTo>
                    <a:pt x="1625" y="1877"/>
                    <a:pt x="1799" y="1852"/>
                    <a:pt x="1843" y="1852"/>
                  </a:cubicBezTo>
                  <a:cubicBezTo>
                    <a:pt x="1849" y="1852"/>
                    <a:pt x="1853" y="1853"/>
                    <a:pt x="1853" y="1853"/>
                  </a:cubicBezTo>
                  <a:cubicBezTo>
                    <a:pt x="1857" y="1853"/>
                    <a:pt x="1862" y="1852"/>
                    <a:pt x="1866" y="1852"/>
                  </a:cubicBezTo>
                  <a:cubicBezTo>
                    <a:pt x="2146" y="1852"/>
                    <a:pt x="2082" y="2382"/>
                    <a:pt x="2066" y="2672"/>
                  </a:cubicBezTo>
                  <a:cubicBezTo>
                    <a:pt x="2033" y="2967"/>
                    <a:pt x="1935" y="3574"/>
                    <a:pt x="2492" y="4164"/>
                  </a:cubicBezTo>
                  <a:cubicBezTo>
                    <a:pt x="2734" y="4428"/>
                    <a:pt x="3054" y="4518"/>
                    <a:pt x="3373" y="4518"/>
                  </a:cubicBezTo>
                  <a:cubicBezTo>
                    <a:pt x="3767" y="4518"/>
                    <a:pt x="4158" y="4380"/>
                    <a:pt x="4394" y="4262"/>
                  </a:cubicBezTo>
                  <a:cubicBezTo>
                    <a:pt x="4504" y="4217"/>
                    <a:pt x="4618" y="4194"/>
                    <a:pt x="4730" y="4194"/>
                  </a:cubicBezTo>
                  <a:cubicBezTo>
                    <a:pt x="4899" y="4194"/>
                    <a:pt x="5065" y="4245"/>
                    <a:pt x="5213" y="4344"/>
                  </a:cubicBezTo>
                  <a:cubicBezTo>
                    <a:pt x="5082" y="3475"/>
                    <a:pt x="4639" y="3197"/>
                    <a:pt x="4017" y="3131"/>
                  </a:cubicBezTo>
                  <a:cubicBezTo>
                    <a:pt x="3377" y="3066"/>
                    <a:pt x="2525" y="2853"/>
                    <a:pt x="2197" y="1771"/>
                  </a:cubicBezTo>
                  <a:cubicBezTo>
                    <a:pt x="1853" y="705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"/>
            <p:cNvSpPr/>
            <p:nvPr/>
          </p:nvSpPr>
          <p:spPr>
            <a:xfrm>
              <a:off x="2543150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67" y="1"/>
                  </a:moveTo>
                  <a:lnTo>
                    <a:pt x="967" y="1"/>
                  </a:lnTo>
                  <a:cubicBezTo>
                    <a:pt x="967" y="2"/>
                    <a:pt x="950" y="100"/>
                    <a:pt x="508" y="362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81" y="1525"/>
                    <a:pt x="230" y="1755"/>
                    <a:pt x="262" y="2001"/>
                  </a:cubicBezTo>
                  <a:cubicBezTo>
                    <a:pt x="262" y="2001"/>
                    <a:pt x="279" y="1853"/>
                    <a:pt x="787" y="1558"/>
                  </a:cubicBezTo>
                  <a:cubicBezTo>
                    <a:pt x="1295" y="1263"/>
                    <a:pt x="1098" y="837"/>
                    <a:pt x="1016" y="575"/>
                  </a:cubicBezTo>
                  <a:cubicBezTo>
                    <a:pt x="967" y="394"/>
                    <a:pt x="935" y="198"/>
                    <a:pt x="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"/>
            <p:cNvSpPr/>
            <p:nvPr/>
          </p:nvSpPr>
          <p:spPr>
            <a:xfrm>
              <a:off x="2401350" y="3292825"/>
              <a:ext cx="172950" cy="122125"/>
            </a:xfrm>
            <a:custGeom>
              <a:avLst/>
              <a:gdLst/>
              <a:ahLst/>
              <a:cxnLst/>
              <a:rect l="l" t="t" r="r" b="b"/>
              <a:pathLst>
                <a:path w="6918" h="4885" extrusionOk="0">
                  <a:moveTo>
                    <a:pt x="4962" y="0"/>
                  </a:moveTo>
                  <a:cubicBezTo>
                    <a:pt x="4738" y="0"/>
                    <a:pt x="4488" y="52"/>
                    <a:pt x="4213" y="175"/>
                  </a:cubicBezTo>
                  <a:cubicBezTo>
                    <a:pt x="2755" y="830"/>
                    <a:pt x="3017" y="3306"/>
                    <a:pt x="4754" y="3650"/>
                  </a:cubicBezTo>
                  <a:cubicBezTo>
                    <a:pt x="4967" y="3699"/>
                    <a:pt x="5164" y="3732"/>
                    <a:pt x="5344" y="3748"/>
                  </a:cubicBezTo>
                  <a:cubicBezTo>
                    <a:pt x="4885" y="3830"/>
                    <a:pt x="4443" y="3978"/>
                    <a:pt x="4033" y="4191"/>
                  </a:cubicBezTo>
                  <a:cubicBezTo>
                    <a:pt x="3869" y="4256"/>
                    <a:pt x="3640" y="4338"/>
                    <a:pt x="3591" y="4355"/>
                  </a:cubicBezTo>
                  <a:cubicBezTo>
                    <a:pt x="3138" y="4526"/>
                    <a:pt x="2710" y="4602"/>
                    <a:pt x="2323" y="4602"/>
                  </a:cubicBezTo>
                  <a:cubicBezTo>
                    <a:pt x="1493" y="4602"/>
                    <a:pt x="854" y="4252"/>
                    <a:pt x="575" y="3748"/>
                  </a:cubicBezTo>
                  <a:cubicBezTo>
                    <a:pt x="345" y="3355"/>
                    <a:pt x="329" y="2847"/>
                    <a:pt x="542" y="2437"/>
                  </a:cubicBezTo>
                  <a:cubicBezTo>
                    <a:pt x="542" y="2437"/>
                    <a:pt x="558" y="2420"/>
                    <a:pt x="558" y="2420"/>
                  </a:cubicBezTo>
                  <a:cubicBezTo>
                    <a:pt x="771" y="2106"/>
                    <a:pt x="1107" y="1959"/>
                    <a:pt x="1420" y="1959"/>
                  </a:cubicBezTo>
                  <a:cubicBezTo>
                    <a:pt x="1710" y="1959"/>
                    <a:pt x="1981" y="2085"/>
                    <a:pt x="2115" y="2322"/>
                  </a:cubicBezTo>
                  <a:cubicBezTo>
                    <a:pt x="2214" y="2453"/>
                    <a:pt x="2279" y="2617"/>
                    <a:pt x="2279" y="2797"/>
                  </a:cubicBezTo>
                  <a:cubicBezTo>
                    <a:pt x="2279" y="2945"/>
                    <a:pt x="2214" y="3092"/>
                    <a:pt x="2115" y="3207"/>
                  </a:cubicBezTo>
                  <a:cubicBezTo>
                    <a:pt x="2001" y="3304"/>
                    <a:pt x="1938" y="3335"/>
                    <a:pt x="1908" y="3335"/>
                  </a:cubicBezTo>
                  <a:cubicBezTo>
                    <a:pt x="1881" y="3335"/>
                    <a:pt x="1878" y="3312"/>
                    <a:pt x="1886" y="3289"/>
                  </a:cubicBezTo>
                  <a:cubicBezTo>
                    <a:pt x="2002" y="3029"/>
                    <a:pt x="1709" y="2853"/>
                    <a:pt x="1455" y="2853"/>
                  </a:cubicBezTo>
                  <a:cubicBezTo>
                    <a:pt x="1277" y="2853"/>
                    <a:pt x="1118" y="2939"/>
                    <a:pt x="1132" y="3142"/>
                  </a:cubicBezTo>
                  <a:cubicBezTo>
                    <a:pt x="1121" y="3416"/>
                    <a:pt x="1367" y="3544"/>
                    <a:pt x="1620" y="3544"/>
                  </a:cubicBezTo>
                  <a:cubicBezTo>
                    <a:pt x="1744" y="3544"/>
                    <a:pt x="1870" y="3513"/>
                    <a:pt x="1968" y="3453"/>
                  </a:cubicBezTo>
                  <a:lnTo>
                    <a:pt x="2001" y="3437"/>
                  </a:lnTo>
                  <a:cubicBezTo>
                    <a:pt x="2033" y="3420"/>
                    <a:pt x="2050" y="3404"/>
                    <a:pt x="2066" y="3388"/>
                  </a:cubicBezTo>
                  <a:lnTo>
                    <a:pt x="2083" y="3388"/>
                  </a:lnTo>
                  <a:cubicBezTo>
                    <a:pt x="2378" y="3092"/>
                    <a:pt x="2427" y="2617"/>
                    <a:pt x="2164" y="2289"/>
                  </a:cubicBezTo>
                  <a:cubicBezTo>
                    <a:pt x="2034" y="2021"/>
                    <a:pt x="1722" y="1873"/>
                    <a:pt x="1387" y="1873"/>
                  </a:cubicBezTo>
                  <a:cubicBezTo>
                    <a:pt x="1047" y="1873"/>
                    <a:pt x="683" y="2025"/>
                    <a:pt x="460" y="2355"/>
                  </a:cubicBezTo>
                  <a:cubicBezTo>
                    <a:pt x="1" y="2961"/>
                    <a:pt x="132" y="4125"/>
                    <a:pt x="919" y="4584"/>
                  </a:cubicBezTo>
                  <a:cubicBezTo>
                    <a:pt x="1268" y="4773"/>
                    <a:pt x="1668" y="4885"/>
                    <a:pt x="2063" y="4885"/>
                  </a:cubicBezTo>
                  <a:cubicBezTo>
                    <a:pt x="2113" y="4885"/>
                    <a:pt x="2164" y="4883"/>
                    <a:pt x="2214" y="4879"/>
                  </a:cubicBezTo>
                  <a:cubicBezTo>
                    <a:pt x="3115" y="4863"/>
                    <a:pt x="3836" y="4355"/>
                    <a:pt x="5017" y="3994"/>
                  </a:cubicBezTo>
                  <a:cubicBezTo>
                    <a:pt x="5443" y="3896"/>
                    <a:pt x="5885" y="3830"/>
                    <a:pt x="6328" y="3797"/>
                  </a:cubicBezTo>
                  <a:cubicBezTo>
                    <a:pt x="6525" y="3781"/>
                    <a:pt x="6738" y="3715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87" y="3652"/>
                    <a:pt x="6624" y="3652"/>
                  </a:cubicBezTo>
                  <a:cubicBezTo>
                    <a:pt x="6471" y="3652"/>
                    <a:pt x="6291" y="3621"/>
                    <a:pt x="6164" y="3502"/>
                  </a:cubicBezTo>
                  <a:cubicBezTo>
                    <a:pt x="5902" y="3273"/>
                    <a:pt x="5902" y="3371"/>
                    <a:pt x="5623" y="3273"/>
                  </a:cubicBezTo>
                  <a:cubicBezTo>
                    <a:pt x="5459" y="3240"/>
                    <a:pt x="5344" y="3076"/>
                    <a:pt x="5344" y="2912"/>
                  </a:cubicBezTo>
                  <a:cubicBezTo>
                    <a:pt x="5148" y="3076"/>
                    <a:pt x="5115" y="3371"/>
                    <a:pt x="5262" y="3568"/>
                  </a:cubicBezTo>
                  <a:cubicBezTo>
                    <a:pt x="5262" y="3568"/>
                    <a:pt x="4541" y="3568"/>
                    <a:pt x="4377" y="3207"/>
                  </a:cubicBezTo>
                  <a:cubicBezTo>
                    <a:pt x="4197" y="2830"/>
                    <a:pt x="4410" y="2830"/>
                    <a:pt x="4541" y="2748"/>
                  </a:cubicBezTo>
                  <a:cubicBezTo>
                    <a:pt x="4689" y="2666"/>
                    <a:pt x="4738" y="2535"/>
                    <a:pt x="4590" y="2322"/>
                  </a:cubicBezTo>
                  <a:cubicBezTo>
                    <a:pt x="4426" y="2109"/>
                    <a:pt x="4459" y="1748"/>
                    <a:pt x="4722" y="1748"/>
                  </a:cubicBezTo>
                  <a:cubicBezTo>
                    <a:pt x="4642" y="1576"/>
                    <a:pt x="4476" y="1468"/>
                    <a:pt x="4294" y="1468"/>
                  </a:cubicBezTo>
                  <a:cubicBezTo>
                    <a:pt x="4251" y="1468"/>
                    <a:pt x="4208" y="1474"/>
                    <a:pt x="4164" y="1486"/>
                  </a:cubicBezTo>
                  <a:cubicBezTo>
                    <a:pt x="3738" y="1568"/>
                    <a:pt x="3738" y="2175"/>
                    <a:pt x="3738" y="2175"/>
                  </a:cubicBezTo>
                  <a:cubicBezTo>
                    <a:pt x="3738" y="2175"/>
                    <a:pt x="3427" y="1421"/>
                    <a:pt x="3918" y="1044"/>
                  </a:cubicBezTo>
                  <a:cubicBezTo>
                    <a:pt x="4101" y="898"/>
                    <a:pt x="4250" y="843"/>
                    <a:pt x="4368" y="843"/>
                  </a:cubicBezTo>
                  <a:cubicBezTo>
                    <a:pt x="4556" y="843"/>
                    <a:pt x="4665" y="984"/>
                    <a:pt x="4705" y="1126"/>
                  </a:cubicBezTo>
                  <a:cubicBezTo>
                    <a:pt x="4758" y="1311"/>
                    <a:pt x="4854" y="1464"/>
                    <a:pt x="5001" y="1464"/>
                  </a:cubicBezTo>
                  <a:cubicBezTo>
                    <a:pt x="5036" y="1464"/>
                    <a:pt x="5074" y="1456"/>
                    <a:pt x="5115" y="1437"/>
                  </a:cubicBezTo>
                  <a:cubicBezTo>
                    <a:pt x="5248" y="1371"/>
                    <a:pt x="5358" y="1267"/>
                    <a:pt x="5456" y="1267"/>
                  </a:cubicBezTo>
                  <a:cubicBezTo>
                    <a:pt x="5503" y="1267"/>
                    <a:pt x="5548" y="1291"/>
                    <a:pt x="5590" y="1355"/>
                  </a:cubicBezTo>
                  <a:cubicBezTo>
                    <a:pt x="5705" y="1601"/>
                    <a:pt x="5590" y="1896"/>
                    <a:pt x="5344" y="1994"/>
                  </a:cubicBezTo>
                  <a:cubicBezTo>
                    <a:pt x="5344" y="1994"/>
                    <a:pt x="5356" y="1995"/>
                    <a:pt x="5376" y="1995"/>
                  </a:cubicBezTo>
                  <a:cubicBezTo>
                    <a:pt x="5516" y="1995"/>
                    <a:pt x="6084" y="1957"/>
                    <a:pt x="6213" y="1355"/>
                  </a:cubicBezTo>
                  <a:cubicBezTo>
                    <a:pt x="6318" y="819"/>
                    <a:pt x="5848" y="0"/>
                    <a:pt x="49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"/>
            <p:cNvSpPr/>
            <p:nvPr/>
          </p:nvSpPr>
          <p:spPr>
            <a:xfrm>
              <a:off x="2373500" y="33582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15" y="3098"/>
                    <a:pt x="1148" y="3295"/>
                  </a:cubicBezTo>
                  <a:cubicBezTo>
                    <a:pt x="1200" y="3203"/>
                    <a:pt x="1293" y="3154"/>
                    <a:pt x="1396" y="3154"/>
                  </a:cubicBezTo>
                  <a:cubicBezTo>
                    <a:pt x="1422" y="3154"/>
                    <a:pt x="1449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7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098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"/>
            <p:cNvSpPr/>
            <p:nvPr/>
          </p:nvSpPr>
          <p:spPr>
            <a:xfrm>
              <a:off x="2526750" y="3172425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8" y="0"/>
                  </a:moveTo>
                  <a:cubicBezTo>
                    <a:pt x="2148" y="0"/>
                    <a:pt x="1625" y="207"/>
                    <a:pt x="1279" y="614"/>
                  </a:cubicBezTo>
                  <a:cubicBezTo>
                    <a:pt x="1" y="2253"/>
                    <a:pt x="902" y="4270"/>
                    <a:pt x="1656" y="5122"/>
                  </a:cubicBezTo>
                  <a:cubicBezTo>
                    <a:pt x="2082" y="5630"/>
                    <a:pt x="2640" y="6040"/>
                    <a:pt x="3262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2" y="4745"/>
                    <a:pt x="1295" y="4319"/>
                    <a:pt x="1164" y="3843"/>
                  </a:cubicBezTo>
                  <a:cubicBezTo>
                    <a:pt x="1017" y="3319"/>
                    <a:pt x="968" y="2778"/>
                    <a:pt x="1000" y="2221"/>
                  </a:cubicBezTo>
                  <a:cubicBezTo>
                    <a:pt x="1132" y="745"/>
                    <a:pt x="1968" y="205"/>
                    <a:pt x="2722" y="172"/>
                  </a:cubicBezTo>
                  <a:cubicBezTo>
                    <a:pt x="3066" y="172"/>
                    <a:pt x="3394" y="319"/>
                    <a:pt x="3639" y="565"/>
                  </a:cubicBezTo>
                  <a:cubicBezTo>
                    <a:pt x="4279" y="1106"/>
                    <a:pt x="3934" y="2057"/>
                    <a:pt x="3394" y="2286"/>
                  </a:cubicBezTo>
                  <a:cubicBezTo>
                    <a:pt x="3271" y="2348"/>
                    <a:pt x="3134" y="2381"/>
                    <a:pt x="2995" y="2381"/>
                  </a:cubicBezTo>
                  <a:cubicBezTo>
                    <a:pt x="2875" y="2381"/>
                    <a:pt x="2754" y="2356"/>
                    <a:pt x="2640" y="2303"/>
                  </a:cubicBezTo>
                  <a:cubicBezTo>
                    <a:pt x="2476" y="2204"/>
                    <a:pt x="2361" y="2040"/>
                    <a:pt x="2328" y="1844"/>
                  </a:cubicBezTo>
                  <a:cubicBezTo>
                    <a:pt x="2328" y="1746"/>
                    <a:pt x="2357" y="1723"/>
                    <a:pt x="2410" y="1723"/>
                  </a:cubicBezTo>
                  <a:cubicBezTo>
                    <a:pt x="2455" y="1723"/>
                    <a:pt x="2519" y="1740"/>
                    <a:pt x="2597" y="1740"/>
                  </a:cubicBezTo>
                  <a:cubicBezTo>
                    <a:pt x="2658" y="1740"/>
                    <a:pt x="2727" y="1730"/>
                    <a:pt x="2803" y="1696"/>
                  </a:cubicBezTo>
                  <a:cubicBezTo>
                    <a:pt x="3017" y="1581"/>
                    <a:pt x="3049" y="1303"/>
                    <a:pt x="2885" y="1139"/>
                  </a:cubicBezTo>
                  <a:cubicBezTo>
                    <a:pt x="2817" y="1065"/>
                    <a:pt x="2717" y="1025"/>
                    <a:pt x="2614" y="1025"/>
                  </a:cubicBezTo>
                  <a:cubicBezTo>
                    <a:pt x="2420" y="1025"/>
                    <a:pt x="2213" y="1168"/>
                    <a:pt x="2181" y="1499"/>
                  </a:cubicBezTo>
                  <a:cubicBezTo>
                    <a:pt x="2148" y="1745"/>
                    <a:pt x="2213" y="1975"/>
                    <a:pt x="2377" y="2155"/>
                  </a:cubicBezTo>
                  <a:lnTo>
                    <a:pt x="2443" y="2221"/>
                  </a:lnTo>
                  <a:cubicBezTo>
                    <a:pt x="2459" y="2237"/>
                    <a:pt x="2476" y="2253"/>
                    <a:pt x="2508" y="2270"/>
                  </a:cubicBezTo>
                  <a:lnTo>
                    <a:pt x="2558" y="2303"/>
                  </a:lnTo>
                  <a:lnTo>
                    <a:pt x="2590" y="2319"/>
                  </a:lnTo>
                  <a:lnTo>
                    <a:pt x="2623" y="2352"/>
                  </a:lnTo>
                  <a:cubicBezTo>
                    <a:pt x="2746" y="2417"/>
                    <a:pt x="2881" y="2450"/>
                    <a:pt x="3019" y="2450"/>
                  </a:cubicBezTo>
                  <a:cubicBezTo>
                    <a:pt x="3156" y="2450"/>
                    <a:pt x="3295" y="2417"/>
                    <a:pt x="3426" y="2352"/>
                  </a:cubicBezTo>
                  <a:cubicBezTo>
                    <a:pt x="4016" y="2139"/>
                    <a:pt x="4443" y="1090"/>
                    <a:pt x="3754" y="450"/>
                  </a:cubicBezTo>
                  <a:cubicBezTo>
                    <a:pt x="3483" y="149"/>
                    <a:pt x="3074" y="0"/>
                    <a:pt x="2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"/>
            <p:cNvSpPr/>
            <p:nvPr/>
          </p:nvSpPr>
          <p:spPr>
            <a:xfrm>
              <a:off x="1525250" y="3810725"/>
              <a:ext cx="227025" cy="157775"/>
            </a:xfrm>
            <a:custGeom>
              <a:avLst/>
              <a:gdLst/>
              <a:ahLst/>
              <a:cxnLst/>
              <a:rect l="l" t="t" r="r" b="b"/>
              <a:pathLst>
                <a:path w="9081" h="6311" extrusionOk="0">
                  <a:moveTo>
                    <a:pt x="7066" y="0"/>
                  </a:moveTo>
                  <a:cubicBezTo>
                    <a:pt x="6614" y="0"/>
                    <a:pt x="6188" y="159"/>
                    <a:pt x="5917" y="489"/>
                  </a:cubicBezTo>
                  <a:cubicBezTo>
                    <a:pt x="5524" y="899"/>
                    <a:pt x="5475" y="1538"/>
                    <a:pt x="5803" y="1997"/>
                  </a:cubicBezTo>
                  <a:cubicBezTo>
                    <a:pt x="5901" y="2128"/>
                    <a:pt x="6032" y="2243"/>
                    <a:pt x="6180" y="2308"/>
                  </a:cubicBezTo>
                  <a:lnTo>
                    <a:pt x="6212" y="2325"/>
                  </a:lnTo>
                  <a:lnTo>
                    <a:pt x="6294" y="2341"/>
                  </a:lnTo>
                  <a:cubicBezTo>
                    <a:pt x="6311" y="2357"/>
                    <a:pt x="6344" y="2357"/>
                    <a:pt x="6376" y="2374"/>
                  </a:cubicBezTo>
                  <a:cubicBezTo>
                    <a:pt x="6440" y="2389"/>
                    <a:pt x="6505" y="2396"/>
                    <a:pt x="6571" y="2396"/>
                  </a:cubicBezTo>
                  <a:cubicBezTo>
                    <a:pt x="6792" y="2396"/>
                    <a:pt x="7015" y="2313"/>
                    <a:pt x="7180" y="2161"/>
                  </a:cubicBezTo>
                  <a:cubicBezTo>
                    <a:pt x="7575" y="1750"/>
                    <a:pt x="7294" y="1199"/>
                    <a:pt x="6950" y="1199"/>
                  </a:cubicBezTo>
                  <a:cubicBezTo>
                    <a:pt x="6923" y="1199"/>
                    <a:pt x="6896" y="1203"/>
                    <a:pt x="6868" y="1210"/>
                  </a:cubicBezTo>
                  <a:cubicBezTo>
                    <a:pt x="6540" y="1308"/>
                    <a:pt x="6475" y="1718"/>
                    <a:pt x="6704" y="1849"/>
                  </a:cubicBezTo>
                  <a:cubicBezTo>
                    <a:pt x="6755" y="1872"/>
                    <a:pt x="6809" y="1883"/>
                    <a:pt x="6864" y="1883"/>
                  </a:cubicBezTo>
                  <a:cubicBezTo>
                    <a:pt x="6968" y="1883"/>
                    <a:pt x="7071" y="1843"/>
                    <a:pt x="7147" y="1767"/>
                  </a:cubicBezTo>
                  <a:lnTo>
                    <a:pt x="7147" y="1767"/>
                  </a:lnTo>
                  <a:cubicBezTo>
                    <a:pt x="7196" y="1915"/>
                    <a:pt x="7130" y="2062"/>
                    <a:pt x="7016" y="2144"/>
                  </a:cubicBezTo>
                  <a:cubicBezTo>
                    <a:pt x="6871" y="2253"/>
                    <a:pt x="6690" y="2317"/>
                    <a:pt x="6507" y="2317"/>
                  </a:cubicBezTo>
                  <a:cubicBezTo>
                    <a:pt x="6441" y="2317"/>
                    <a:pt x="6375" y="2309"/>
                    <a:pt x="6311" y="2292"/>
                  </a:cubicBezTo>
                  <a:cubicBezTo>
                    <a:pt x="6212" y="2259"/>
                    <a:pt x="6131" y="2226"/>
                    <a:pt x="6049" y="2177"/>
                  </a:cubicBezTo>
                  <a:cubicBezTo>
                    <a:pt x="5557" y="1767"/>
                    <a:pt x="5508" y="1013"/>
                    <a:pt x="5967" y="554"/>
                  </a:cubicBezTo>
                  <a:cubicBezTo>
                    <a:pt x="6222" y="251"/>
                    <a:pt x="6617" y="107"/>
                    <a:pt x="7036" y="107"/>
                  </a:cubicBezTo>
                  <a:cubicBezTo>
                    <a:pt x="7907" y="107"/>
                    <a:pt x="8879" y="731"/>
                    <a:pt x="8901" y="1849"/>
                  </a:cubicBezTo>
                  <a:cubicBezTo>
                    <a:pt x="8917" y="2652"/>
                    <a:pt x="8474" y="3406"/>
                    <a:pt x="7770" y="3783"/>
                  </a:cubicBezTo>
                  <a:lnTo>
                    <a:pt x="7704" y="3816"/>
                  </a:lnTo>
                  <a:cubicBezTo>
                    <a:pt x="7622" y="3849"/>
                    <a:pt x="7524" y="3865"/>
                    <a:pt x="7425" y="3898"/>
                  </a:cubicBezTo>
                  <a:cubicBezTo>
                    <a:pt x="7203" y="3950"/>
                    <a:pt x="6980" y="3972"/>
                    <a:pt x="6758" y="3972"/>
                  </a:cubicBezTo>
                  <a:cubicBezTo>
                    <a:pt x="5183" y="3972"/>
                    <a:pt x="3644" y="2835"/>
                    <a:pt x="2313" y="2835"/>
                  </a:cubicBezTo>
                  <a:cubicBezTo>
                    <a:pt x="2162" y="2835"/>
                    <a:pt x="2014" y="2849"/>
                    <a:pt x="1869" y="2882"/>
                  </a:cubicBezTo>
                  <a:cubicBezTo>
                    <a:pt x="607" y="3161"/>
                    <a:pt x="246" y="4046"/>
                    <a:pt x="148" y="4587"/>
                  </a:cubicBezTo>
                  <a:cubicBezTo>
                    <a:pt x="0" y="5128"/>
                    <a:pt x="115" y="5734"/>
                    <a:pt x="557" y="6062"/>
                  </a:cubicBezTo>
                  <a:cubicBezTo>
                    <a:pt x="778" y="6232"/>
                    <a:pt x="1047" y="6310"/>
                    <a:pt x="1310" y="6310"/>
                  </a:cubicBezTo>
                  <a:cubicBezTo>
                    <a:pt x="1732" y="6310"/>
                    <a:pt x="2140" y="6110"/>
                    <a:pt x="2311" y="5767"/>
                  </a:cubicBezTo>
                  <a:cubicBezTo>
                    <a:pt x="2639" y="5226"/>
                    <a:pt x="2361" y="4521"/>
                    <a:pt x="1869" y="4390"/>
                  </a:cubicBezTo>
                  <a:cubicBezTo>
                    <a:pt x="1774" y="4352"/>
                    <a:pt x="1677" y="4334"/>
                    <a:pt x="1581" y="4334"/>
                  </a:cubicBezTo>
                  <a:cubicBezTo>
                    <a:pt x="1263" y="4334"/>
                    <a:pt x="966" y="4530"/>
                    <a:pt x="853" y="4832"/>
                  </a:cubicBezTo>
                  <a:cubicBezTo>
                    <a:pt x="820" y="4964"/>
                    <a:pt x="803" y="5095"/>
                    <a:pt x="836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53" y="5275"/>
                    <a:pt x="853" y="5291"/>
                    <a:pt x="836" y="5291"/>
                  </a:cubicBezTo>
                  <a:cubicBezTo>
                    <a:pt x="910" y="5526"/>
                    <a:pt x="1132" y="5667"/>
                    <a:pt x="1364" y="5667"/>
                  </a:cubicBezTo>
                  <a:cubicBezTo>
                    <a:pt x="1440" y="5667"/>
                    <a:pt x="1517" y="5652"/>
                    <a:pt x="1590" y="5619"/>
                  </a:cubicBezTo>
                  <a:cubicBezTo>
                    <a:pt x="1921" y="5462"/>
                    <a:pt x="1813" y="4912"/>
                    <a:pt x="1485" y="4912"/>
                  </a:cubicBezTo>
                  <a:cubicBezTo>
                    <a:pt x="1471" y="4912"/>
                    <a:pt x="1457" y="4912"/>
                    <a:pt x="1443" y="4914"/>
                  </a:cubicBezTo>
                  <a:cubicBezTo>
                    <a:pt x="1066" y="4964"/>
                    <a:pt x="1115" y="5308"/>
                    <a:pt x="1066" y="5373"/>
                  </a:cubicBezTo>
                  <a:cubicBezTo>
                    <a:pt x="1056" y="5383"/>
                    <a:pt x="1046" y="5387"/>
                    <a:pt x="1035" y="5387"/>
                  </a:cubicBezTo>
                  <a:cubicBezTo>
                    <a:pt x="988" y="5387"/>
                    <a:pt x="931" y="5315"/>
                    <a:pt x="918" y="5275"/>
                  </a:cubicBezTo>
                  <a:cubicBezTo>
                    <a:pt x="836" y="5095"/>
                    <a:pt x="853" y="4882"/>
                    <a:pt x="951" y="4701"/>
                  </a:cubicBezTo>
                  <a:cubicBezTo>
                    <a:pt x="1090" y="4492"/>
                    <a:pt x="1320" y="4382"/>
                    <a:pt x="1559" y="4382"/>
                  </a:cubicBezTo>
                  <a:cubicBezTo>
                    <a:pt x="1657" y="4382"/>
                    <a:pt x="1757" y="4401"/>
                    <a:pt x="1852" y="4439"/>
                  </a:cubicBezTo>
                  <a:cubicBezTo>
                    <a:pt x="2311" y="4570"/>
                    <a:pt x="2557" y="5209"/>
                    <a:pt x="2246" y="5718"/>
                  </a:cubicBezTo>
                  <a:cubicBezTo>
                    <a:pt x="2097" y="6025"/>
                    <a:pt x="1727" y="6200"/>
                    <a:pt x="1344" y="6200"/>
                  </a:cubicBezTo>
                  <a:cubicBezTo>
                    <a:pt x="1095" y="6200"/>
                    <a:pt x="840" y="6125"/>
                    <a:pt x="639" y="5963"/>
                  </a:cubicBezTo>
                  <a:cubicBezTo>
                    <a:pt x="99" y="5554"/>
                    <a:pt x="131" y="4636"/>
                    <a:pt x="574" y="4046"/>
                  </a:cubicBezTo>
                  <a:cubicBezTo>
                    <a:pt x="905" y="3579"/>
                    <a:pt x="1476" y="3343"/>
                    <a:pt x="2085" y="3343"/>
                  </a:cubicBezTo>
                  <a:cubicBezTo>
                    <a:pt x="2290" y="3343"/>
                    <a:pt x="2499" y="3369"/>
                    <a:pt x="2705" y="3423"/>
                  </a:cubicBezTo>
                  <a:cubicBezTo>
                    <a:pt x="3524" y="3620"/>
                    <a:pt x="4344" y="3947"/>
                    <a:pt x="5213" y="4193"/>
                  </a:cubicBezTo>
                  <a:cubicBezTo>
                    <a:pt x="5539" y="4253"/>
                    <a:pt x="5872" y="4286"/>
                    <a:pt x="6201" y="4286"/>
                  </a:cubicBezTo>
                  <a:cubicBezTo>
                    <a:pt x="6781" y="4286"/>
                    <a:pt x="7350" y="4182"/>
                    <a:pt x="7852" y="3931"/>
                  </a:cubicBezTo>
                  <a:cubicBezTo>
                    <a:pt x="8606" y="3521"/>
                    <a:pt x="9081" y="2718"/>
                    <a:pt x="9048" y="1849"/>
                  </a:cubicBezTo>
                  <a:cubicBezTo>
                    <a:pt x="9004" y="653"/>
                    <a:pt x="7982" y="0"/>
                    <a:pt x="7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"/>
            <p:cNvSpPr/>
            <p:nvPr/>
          </p:nvSpPr>
          <p:spPr>
            <a:xfrm>
              <a:off x="1449025" y="3946675"/>
              <a:ext cx="153700" cy="154525"/>
            </a:xfrm>
            <a:custGeom>
              <a:avLst/>
              <a:gdLst/>
              <a:ahLst/>
              <a:cxnLst/>
              <a:rect l="l" t="t" r="r" b="b"/>
              <a:pathLst>
                <a:path w="6148" h="6181" extrusionOk="0">
                  <a:moveTo>
                    <a:pt x="3082" y="1"/>
                  </a:moveTo>
                  <a:cubicBezTo>
                    <a:pt x="3033" y="116"/>
                    <a:pt x="3016" y="230"/>
                    <a:pt x="3000" y="362"/>
                  </a:cubicBezTo>
                  <a:cubicBezTo>
                    <a:pt x="3000" y="362"/>
                    <a:pt x="2918" y="1263"/>
                    <a:pt x="2049" y="1378"/>
                  </a:cubicBezTo>
                  <a:cubicBezTo>
                    <a:pt x="1164" y="1509"/>
                    <a:pt x="590" y="1624"/>
                    <a:pt x="558" y="2296"/>
                  </a:cubicBezTo>
                  <a:cubicBezTo>
                    <a:pt x="528" y="2896"/>
                    <a:pt x="333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0" y="3361"/>
                    <a:pt x="2115" y="2820"/>
                    <a:pt x="2131" y="2656"/>
                  </a:cubicBezTo>
                  <a:cubicBezTo>
                    <a:pt x="2147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61" y="2951"/>
                  </a:cubicBezTo>
                  <a:cubicBezTo>
                    <a:pt x="2033" y="3312"/>
                    <a:pt x="1984" y="3853"/>
                    <a:pt x="2262" y="4263"/>
                  </a:cubicBezTo>
                  <a:cubicBezTo>
                    <a:pt x="2623" y="4820"/>
                    <a:pt x="3082" y="6180"/>
                    <a:pt x="3082" y="6180"/>
                  </a:cubicBezTo>
                  <a:cubicBezTo>
                    <a:pt x="3082" y="6180"/>
                    <a:pt x="3525" y="4804"/>
                    <a:pt x="3885" y="4263"/>
                  </a:cubicBezTo>
                  <a:cubicBezTo>
                    <a:pt x="4164" y="3853"/>
                    <a:pt x="4115" y="3312"/>
                    <a:pt x="3787" y="2951"/>
                  </a:cubicBezTo>
                  <a:cubicBezTo>
                    <a:pt x="3541" y="2656"/>
                    <a:pt x="3606" y="2345"/>
                    <a:pt x="3770" y="2312"/>
                  </a:cubicBezTo>
                  <a:cubicBezTo>
                    <a:pt x="3782" y="2310"/>
                    <a:pt x="3793" y="2309"/>
                    <a:pt x="3803" y="2309"/>
                  </a:cubicBezTo>
                  <a:cubicBezTo>
                    <a:pt x="3945" y="2309"/>
                    <a:pt x="4016" y="2504"/>
                    <a:pt x="4016" y="2656"/>
                  </a:cubicBezTo>
                  <a:cubicBezTo>
                    <a:pt x="4033" y="2820"/>
                    <a:pt x="3967" y="3378"/>
                    <a:pt x="4787" y="3689"/>
                  </a:cubicBezTo>
                  <a:cubicBezTo>
                    <a:pt x="4921" y="3736"/>
                    <a:pt x="5047" y="3756"/>
                    <a:pt x="5165" y="3756"/>
                  </a:cubicBezTo>
                  <a:cubicBezTo>
                    <a:pt x="5778" y="3756"/>
                    <a:pt x="6147" y="3214"/>
                    <a:pt x="6147" y="3214"/>
                  </a:cubicBezTo>
                  <a:lnTo>
                    <a:pt x="6147" y="3214"/>
                  </a:lnTo>
                  <a:cubicBezTo>
                    <a:pt x="6122" y="3219"/>
                    <a:pt x="6098" y="3222"/>
                    <a:pt x="6074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7" y="1624"/>
                    <a:pt x="4983" y="1493"/>
                    <a:pt x="4115" y="1378"/>
                  </a:cubicBezTo>
                  <a:cubicBezTo>
                    <a:pt x="3229" y="1263"/>
                    <a:pt x="3148" y="362"/>
                    <a:pt x="3148" y="362"/>
                  </a:cubicBezTo>
                  <a:cubicBezTo>
                    <a:pt x="3131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"/>
            <p:cNvSpPr/>
            <p:nvPr/>
          </p:nvSpPr>
          <p:spPr>
            <a:xfrm>
              <a:off x="1551875" y="3900300"/>
              <a:ext cx="161900" cy="92300"/>
            </a:xfrm>
            <a:custGeom>
              <a:avLst/>
              <a:gdLst/>
              <a:ahLst/>
              <a:cxnLst/>
              <a:rect l="l" t="t" r="r" b="b"/>
              <a:pathLst>
                <a:path w="6476" h="3692" extrusionOk="0">
                  <a:moveTo>
                    <a:pt x="961" y="1"/>
                  </a:moveTo>
                  <a:cubicBezTo>
                    <a:pt x="340" y="1"/>
                    <a:pt x="1" y="266"/>
                    <a:pt x="1" y="266"/>
                  </a:cubicBezTo>
                  <a:cubicBezTo>
                    <a:pt x="237" y="192"/>
                    <a:pt x="454" y="142"/>
                    <a:pt x="669" y="142"/>
                  </a:cubicBezTo>
                  <a:cubicBezTo>
                    <a:pt x="975" y="142"/>
                    <a:pt x="1277" y="242"/>
                    <a:pt x="1623" y="512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77" y="2921"/>
                    <a:pt x="2738" y="3085"/>
                  </a:cubicBezTo>
                  <a:cubicBezTo>
                    <a:pt x="3099" y="3249"/>
                    <a:pt x="2902" y="3692"/>
                    <a:pt x="2902" y="3692"/>
                  </a:cubicBezTo>
                  <a:cubicBezTo>
                    <a:pt x="4246" y="2872"/>
                    <a:pt x="3394" y="1938"/>
                    <a:pt x="3164" y="1659"/>
                  </a:cubicBezTo>
                  <a:cubicBezTo>
                    <a:pt x="2975" y="1443"/>
                    <a:pt x="3098" y="1216"/>
                    <a:pt x="3284" y="1216"/>
                  </a:cubicBezTo>
                  <a:cubicBezTo>
                    <a:pt x="3324" y="1216"/>
                    <a:pt x="3367" y="1226"/>
                    <a:pt x="3410" y="1249"/>
                  </a:cubicBezTo>
                  <a:cubicBezTo>
                    <a:pt x="3656" y="1381"/>
                    <a:pt x="3295" y="1872"/>
                    <a:pt x="3967" y="2315"/>
                  </a:cubicBezTo>
                  <a:cubicBezTo>
                    <a:pt x="4132" y="2419"/>
                    <a:pt x="4287" y="2459"/>
                    <a:pt x="4427" y="2459"/>
                  </a:cubicBezTo>
                  <a:cubicBezTo>
                    <a:pt x="4858" y="2459"/>
                    <a:pt x="5147" y="2085"/>
                    <a:pt x="5147" y="2085"/>
                  </a:cubicBezTo>
                  <a:lnTo>
                    <a:pt x="5147" y="2085"/>
                  </a:lnTo>
                  <a:cubicBezTo>
                    <a:pt x="5136" y="2086"/>
                    <a:pt x="5125" y="2087"/>
                    <a:pt x="5114" y="2087"/>
                  </a:cubicBezTo>
                  <a:cubicBezTo>
                    <a:pt x="4766" y="2087"/>
                    <a:pt x="4962" y="1573"/>
                    <a:pt x="4803" y="1413"/>
                  </a:cubicBezTo>
                  <a:cubicBezTo>
                    <a:pt x="4719" y="1350"/>
                    <a:pt x="4622" y="1321"/>
                    <a:pt x="4528" y="1321"/>
                  </a:cubicBezTo>
                  <a:cubicBezTo>
                    <a:pt x="4475" y="1321"/>
                    <a:pt x="4424" y="1330"/>
                    <a:pt x="4377" y="1348"/>
                  </a:cubicBezTo>
                  <a:cubicBezTo>
                    <a:pt x="4323" y="1360"/>
                    <a:pt x="4269" y="1367"/>
                    <a:pt x="4221" y="1367"/>
                  </a:cubicBezTo>
                  <a:cubicBezTo>
                    <a:pt x="4082" y="1367"/>
                    <a:pt x="3988" y="1314"/>
                    <a:pt x="4049" y="1217"/>
                  </a:cubicBezTo>
                  <a:cubicBezTo>
                    <a:pt x="4083" y="1175"/>
                    <a:pt x="4119" y="1159"/>
                    <a:pt x="4165" y="1159"/>
                  </a:cubicBezTo>
                  <a:cubicBezTo>
                    <a:pt x="4300" y="1159"/>
                    <a:pt x="4525" y="1295"/>
                    <a:pt x="5049" y="1331"/>
                  </a:cubicBezTo>
                  <a:cubicBezTo>
                    <a:pt x="5077" y="1333"/>
                    <a:pt x="5104" y="1334"/>
                    <a:pt x="5131" y="1334"/>
                  </a:cubicBezTo>
                  <a:cubicBezTo>
                    <a:pt x="5909" y="1334"/>
                    <a:pt x="6475" y="676"/>
                    <a:pt x="6475" y="676"/>
                  </a:cubicBezTo>
                  <a:lnTo>
                    <a:pt x="6475" y="676"/>
                  </a:lnTo>
                  <a:cubicBezTo>
                    <a:pt x="6016" y="932"/>
                    <a:pt x="5529" y="1030"/>
                    <a:pt x="5040" y="1030"/>
                  </a:cubicBezTo>
                  <a:cubicBezTo>
                    <a:pt x="3868" y="1030"/>
                    <a:pt x="2685" y="468"/>
                    <a:pt x="1853" y="168"/>
                  </a:cubicBezTo>
                  <a:cubicBezTo>
                    <a:pt x="1512" y="45"/>
                    <a:pt x="1213" y="1"/>
                    <a:pt x="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"/>
            <p:cNvSpPr/>
            <p:nvPr/>
          </p:nvSpPr>
          <p:spPr>
            <a:xfrm>
              <a:off x="1593675" y="3808375"/>
              <a:ext cx="90175" cy="63350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2521" y="1"/>
                  </a:moveTo>
                  <a:cubicBezTo>
                    <a:pt x="1931" y="1"/>
                    <a:pt x="1246" y="124"/>
                    <a:pt x="869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312" y="1501"/>
                    <a:pt x="2263" y="1271"/>
                  </a:cubicBezTo>
                  <a:cubicBezTo>
                    <a:pt x="2181" y="1025"/>
                    <a:pt x="2246" y="747"/>
                    <a:pt x="2426" y="550"/>
                  </a:cubicBezTo>
                  <a:cubicBezTo>
                    <a:pt x="2656" y="206"/>
                    <a:pt x="3607" y="124"/>
                    <a:pt x="3607" y="124"/>
                  </a:cubicBezTo>
                  <a:cubicBezTo>
                    <a:pt x="3607" y="124"/>
                    <a:pt x="3111" y="1"/>
                    <a:pt x="25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"/>
            <p:cNvSpPr/>
            <p:nvPr/>
          </p:nvSpPr>
          <p:spPr>
            <a:xfrm>
              <a:off x="1662925" y="3741375"/>
              <a:ext cx="56575" cy="67125"/>
            </a:xfrm>
            <a:custGeom>
              <a:avLst/>
              <a:gdLst/>
              <a:ahLst/>
              <a:cxnLst/>
              <a:rect l="l" t="t" r="r" b="b"/>
              <a:pathLst>
                <a:path w="2263" h="2685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39"/>
                  </a:cubicBezTo>
                  <a:cubicBezTo>
                    <a:pt x="624" y="919"/>
                    <a:pt x="1" y="1345"/>
                    <a:pt x="247" y="2017"/>
                  </a:cubicBezTo>
                  <a:cubicBezTo>
                    <a:pt x="491" y="2684"/>
                    <a:pt x="1655" y="2431"/>
                    <a:pt x="2249" y="2603"/>
                  </a:cubicBezTo>
                  <a:lnTo>
                    <a:pt x="2249" y="2603"/>
                  </a:lnTo>
                  <a:cubicBezTo>
                    <a:pt x="2141" y="2555"/>
                    <a:pt x="1399" y="2112"/>
                    <a:pt x="1459" y="1443"/>
                  </a:cubicBezTo>
                  <a:cubicBezTo>
                    <a:pt x="1525" y="706"/>
                    <a:pt x="1427" y="181"/>
                    <a:pt x="1132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4" y="2605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"/>
            <p:cNvSpPr/>
            <p:nvPr/>
          </p:nvSpPr>
          <p:spPr>
            <a:xfrm>
              <a:off x="1723975" y="3770900"/>
              <a:ext cx="79525" cy="107775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56" y="3344"/>
                    <a:pt x="1050" y="4311"/>
                    <a:pt x="1050" y="4311"/>
                  </a:cubicBezTo>
                  <a:cubicBezTo>
                    <a:pt x="1443" y="4032"/>
                    <a:pt x="1788" y="3360"/>
                    <a:pt x="2492" y="2918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87" y="1747"/>
                  </a:cubicBezTo>
                  <a:cubicBezTo>
                    <a:pt x="2544" y="1747"/>
                    <a:pt x="2496" y="1744"/>
                    <a:pt x="2443" y="1738"/>
                  </a:cubicBezTo>
                  <a:cubicBezTo>
                    <a:pt x="2414" y="1730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0"/>
                  </a:cubicBezTo>
                  <a:cubicBezTo>
                    <a:pt x="2114" y="2354"/>
                    <a:pt x="1975" y="2518"/>
                    <a:pt x="1814" y="2518"/>
                  </a:cubicBezTo>
                  <a:cubicBezTo>
                    <a:pt x="1778" y="2518"/>
                    <a:pt x="1742" y="2510"/>
                    <a:pt x="1706" y="2492"/>
                  </a:cubicBezTo>
                  <a:cubicBezTo>
                    <a:pt x="1558" y="2426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2" y="689"/>
                  </a:cubicBezTo>
                  <a:cubicBezTo>
                    <a:pt x="1811" y="202"/>
                    <a:pt x="1330" y="96"/>
                    <a:pt x="1009" y="96"/>
                  </a:cubicBezTo>
                  <a:cubicBezTo>
                    <a:pt x="919" y="96"/>
                    <a:pt x="842" y="104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"/>
            <p:cNvSpPr/>
            <p:nvPr/>
          </p:nvSpPr>
          <p:spPr>
            <a:xfrm>
              <a:off x="1705950" y="361220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5726" y="1"/>
                  </a:moveTo>
                  <a:cubicBezTo>
                    <a:pt x="5208" y="1"/>
                    <a:pt x="4714" y="178"/>
                    <a:pt x="4426" y="562"/>
                  </a:cubicBezTo>
                  <a:cubicBezTo>
                    <a:pt x="4115" y="1005"/>
                    <a:pt x="4066" y="1562"/>
                    <a:pt x="4312" y="2037"/>
                  </a:cubicBezTo>
                  <a:cubicBezTo>
                    <a:pt x="4519" y="2444"/>
                    <a:pt x="4855" y="2591"/>
                    <a:pt x="5182" y="2591"/>
                  </a:cubicBezTo>
                  <a:cubicBezTo>
                    <a:pt x="5528" y="2591"/>
                    <a:pt x="5864" y="2427"/>
                    <a:pt x="6033" y="2234"/>
                  </a:cubicBezTo>
                  <a:cubicBezTo>
                    <a:pt x="6213" y="2037"/>
                    <a:pt x="6295" y="1759"/>
                    <a:pt x="6246" y="1496"/>
                  </a:cubicBezTo>
                  <a:cubicBezTo>
                    <a:pt x="6188" y="1168"/>
                    <a:pt x="5960" y="1028"/>
                    <a:pt x="5752" y="1028"/>
                  </a:cubicBezTo>
                  <a:cubicBezTo>
                    <a:pt x="5606" y="1028"/>
                    <a:pt x="5471" y="1096"/>
                    <a:pt x="5410" y="1218"/>
                  </a:cubicBezTo>
                  <a:cubicBezTo>
                    <a:pt x="5262" y="1496"/>
                    <a:pt x="5344" y="1841"/>
                    <a:pt x="5754" y="1906"/>
                  </a:cubicBezTo>
                  <a:cubicBezTo>
                    <a:pt x="6098" y="1972"/>
                    <a:pt x="5902" y="2398"/>
                    <a:pt x="5475" y="2513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5" y="2543"/>
                    <a:pt x="4538" y="2340"/>
                    <a:pt x="4377" y="2004"/>
                  </a:cubicBezTo>
                  <a:cubicBezTo>
                    <a:pt x="4181" y="1562"/>
                    <a:pt x="4230" y="1037"/>
                    <a:pt x="4508" y="644"/>
                  </a:cubicBezTo>
                  <a:cubicBezTo>
                    <a:pt x="4782" y="302"/>
                    <a:pt x="5248" y="132"/>
                    <a:pt x="5728" y="132"/>
                  </a:cubicBezTo>
                  <a:cubicBezTo>
                    <a:pt x="5824" y="132"/>
                    <a:pt x="5921" y="139"/>
                    <a:pt x="6016" y="152"/>
                  </a:cubicBezTo>
                  <a:cubicBezTo>
                    <a:pt x="7229" y="300"/>
                    <a:pt x="7918" y="2004"/>
                    <a:pt x="7197" y="3152"/>
                  </a:cubicBezTo>
                  <a:cubicBezTo>
                    <a:pt x="6951" y="3512"/>
                    <a:pt x="6623" y="3807"/>
                    <a:pt x="6229" y="4004"/>
                  </a:cubicBezTo>
                  <a:cubicBezTo>
                    <a:pt x="5846" y="4168"/>
                    <a:pt x="5402" y="4246"/>
                    <a:pt x="4885" y="4246"/>
                  </a:cubicBezTo>
                  <a:cubicBezTo>
                    <a:pt x="4474" y="4246"/>
                    <a:pt x="4017" y="4197"/>
                    <a:pt x="3508" y="4103"/>
                  </a:cubicBezTo>
                  <a:cubicBezTo>
                    <a:pt x="3202" y="4041"/>
                    <a:pt x="2902" y="4011"/>
                    <a:pt x="2615" y="4011"/>
                  </a:cubicBezTo>
                  <a:cubicBezTo>
                    <a:pt x="1289" y="4011"/>
                    <a:pt x="240" y="4664"/>
                    <a:pt x="132" y="5971"/>
                  </a:cubicBezTo>
                  <a:cubicBezTo>
                    <a:pt x="1" y="7577"/>
                    <a:pt x="1050" y="8102"/>
                    <a:pt x="1050" y="8102"/>
                  </a:cubicBezTo>
                  <a:cubicBezTo>
                    <a:pt x="1050" y="8102"/>
                    <a:pt x="1033" y="8086"/>
                    <a:pt x="1017" y="8069"/>
                  </a:cubicBezTo>
                  <a:cubicBezTo>
                    <a:pt x="443" y="7414"/>
                    <a:pt x="607" y="6217"/>
                    <a:pt x="607" y="6217"/>
                  </a:cubicBezTo>
                  <a:cubicBezTo>
                    <a:pt x="689" y="5709"/>
                    <a:pt x="951" y="5234"/>
                    <a:pt x="1345" y="4906"/>
                  </a:cubicBezTo>
                  <a:cubicBezTo>
                    <a:pt x="1926" y="4465"/>
                    <a:pt x="2666" y="4379"/>
                    <a:pt x="3154" y="4379"/>
                  </a:cubicBezTo>
                  <a:cubicBezTo>
                    <a:pt x="3464" y="4379"/>
                    <a:pt x="3672" y="4414"/>
                    <a:pt x="3672" y="4414"/>
                  </a:cubicBezTo>
                  <a:cubicBezTo>
                    <a:pt x="3918" y="4447"/>
                    <a:pt x="4148" y="4463"/>
                    <a:pt x="4361" y="4463"/>
                  </a:cubicBezTo>
                  <a:cubicBezTo>
                    <a:pt x="4451" y="4467"/>
                    <a:pt x="4542" y="4470"/>
                    <a:pt x="4634" y="4470"/>
                  </a:cubicBezTo>
                  <a:cubicBezTo>
                    <a:pt x="5619" y="4470"/>
                    <a:pt x="6713" y="4208"/>
                    <a:pt x="7328" y="3234"/>
                  </a:cubicBezTo>
                  <a:cubicBezTo>
                    <a:pt x="8114" y="1988"/>
                    <a:pt x="7360" y="185"/>
                    <a:pt x="6033" y="21"/>
                  </a:cubicBezTo>
                  <a:cubicBezTo>
                    <a:pt x="5931" y="8"/>
                    <a:pt x="5828" y="1"/>
                    <a:pt x="572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"/>
            <p:cNvSpPr/>
            <p:nvPr/>
          </p:nvSpPr>
          <p:spPr>
            <a:xfrm>
              <a:off x="1731350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"/>
            <p:cNvSpPr/>
            <p:nvPr/>
          </p:nvSpPr>
          <p:spPr>
            <a:xfrm>
              <a:off x="1759650" y="372840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3" y="210"/>
                    <a:pt x="164" y="202"/>
                    <a:pt x="240" y="202"/>
                  </a:cubicBezTo>
                  <a:cubicBezTo>
                    <a:pt x="731" y="202"/>
                    <a:pt x="1050" y="513"/>
                    <a:pt x="951" y="995"/>
                  </a:cubicBezTo>
                  <a:cubicBezTo>
                    <a:pt x="820" y="1405"/>
                    <a:pt x="967" y="1864"/>
                    <a:pt x="1328" y="2126"/>
                  </a:cubicBezTo>
                  <a:cubicBezTo>
                    <a:pt x="1639" y="2389"/>
                    <a:pt x="2557" y="2389"/>
                    <a:pt x="2557" y="2389"/>
                  </a:cubicBezTo>
                  <a:cubicBezTo>
                    <a:pt x="2295" y="2241"/>
                    <a:pt x="2541" y="1880"/>
                    <a:pt x="2705" y="1438"/>
                  </a:cubicBezTo>
                  <a:cubicBezTo>
                    <a:pt x="2860" y="1033"/>
                    <a:pt x="2438" y="879"/>
                    <a:pt x="2241" y="879"/>
                  </a:cubicBezTo>
                  <a:cubicBezTo>
                    <a:pt x="2231" y="879"/>
                    <a:pt x="2222" y="880"/>
                    <a:pt x="2213" y="881"/>
                  </a:cubicBezTo>
                  <a:cubicBezTo>
                    <a:pt x="2109" y="890"/>
                    <a:pt x="2033" y="910"/>
                    <a:pt x="1962" y="910"/>
                  </a:cubicBezTo>
                  <a:cubicBezTo>
                    <a:pt x="1909" y="910"/>
                    <a:pt x="1859" y="899"/>
                    <a:pt x="1803" y="864"/>
                  </a:cubicBezTo>
                  <a:cubicBezTo>
                    <a:pt x="1697" y="785"/>
                    <a:pt x="1741" y="578"/>
                    <a:pt x="2011" y="578"/>
                  </a:cubicBezTo>
                  <a:cubicBezTo>
                    <a:pt x="2076" y="578"/>
                    <a:pt x="2153" y="590"/>
                    <a:pt x="2246" y="618"/>
                  </a:cubicBezTo>
                  <a:cubicBezTo>
                    <a:pt x="2721" y="766"/>
                    <a:pt x="2590" y="1225"/>
                    <a:pt x="3311" y="1372"/>
                  </a:cubicBezTo>
                  <a:cubicBezTo>
                    <a:pt x="3368" y="1384"/>
                    <a:pt x="3422" y="1389"/>
                    <a:pt x="3473" y="1389"/>
                  </a:cubicBezTo>
                  <a:cubicBezTo>
                    <a:pt x="4074" y="1389"/>
                    <a:pt x="4219" y="642"/>
                    <a:pt x="4295" y="536"/>
                  </a:cubicBezTo>
                  <a:cubicBezTo>
                    <a:pt x="4409" y="389"/>
                    <a:pt x="4540" y="274"/>
                    <a:pt x="4672" y="159"/>
                  </a:cubicBezTo>
                  <a:lnTo>
                    <a:pt x="4672" y="159"/>
                  </a:lnTo>
                  <a:cubicBezTo>
                    <a:pt x="4462" y="274"/>
                    <a:pt x="4087" y="393"/>
                    <a:pt x="3548" y="393"/>
                  </a:cubicBezTo>
                  <a:cubicBezTo>
                    <a:pt x="3160" y="393"/>
                    <a:pt x="2687" y="331"/>
                    <a:pt x="2131" y="159"/>
                  </a:cubicBezTo>
                  <a:cubicBezTo>
                    <a:pt x="1733" y="41"/>
                    <a:pt x="1381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"/>
            <p:cNvSpPr/>
            <p:nvPr/>
          </p:nvSpPr>
          <p:spPr>
            <a:xfrm>
              <a:off x="1766600" y="3619275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lnTo>
                    <a:pt x="1951" y="0"/>
                  </a:lnTo>
                  <a:cubicBezTo>
                    <a:pt x="1509" y="279"/>
                    <a:pt x="1443" y="722"/>
                    <a:pt x="722" y="1344"/>
                  </a:cubicBezTo>
                  <a:cubicBezTo>
                    <a:pt x="1" y="1967"/>
                    <a:pt x="197" y="2426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4"/>
                    <a:pt x="1246" y="2344"/>
                    <a:pt x="1181" y="2148"/>
                  </a:cubicBezTo>
                  <a:cubicBezTo>
                    <a:pt x="1115" y="1951"/>
                    <a:pt x="1132" y="1836"/>
                    <a:pt x="1246" y="1836"/>
                  </a:cubicBezTo>
                  <a:cubicBezTo>
                    <a:pt x="1361" y="1836"/>
                    <a:pt x="1345" y="2066"/>
                    <a:pt x="1345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"/>
            <p:cNvSpPr/>
            <p:nvPr/>
          </p:nvSpPr>
          <p:spPr>
            <a:xfrm>
              <a:off x="1881750" y="3499825"/>
              <a:ext cx="48375" cy="191600"/>
            </a:xfrm>
            <a:custGeom>
              <a:avLst/>
              <a:gdLst/>
              <a:ahLst/>
              <a:cxnLst/>
              <a:rect l="l" t="t" r="r" b="b"/>
              <a:pathLst>
                <a:path w="1935" h="7664" extrusionOk="0">
                  <a:moveTo>
                    <a:pt x="1294" y="1"/>
                  </a:moveTo>
                  <a:cubicBezTo>
                    <a:pt x="973" y="1"/>
                    <a:pt x="738" y="369"/>
                    <a:pt x="738" y="369"/>
                  </a:cubicBezTo>
                  <a:cubicBezTo>
                    <a:pt x="1" y="1500"/>
                    <a:pt x="820" y="3287"/>
                    <a:pt x="968" y="5172"/>
                  </a:cubicBezTo>
                  <a:cubicBezTo>
                    <a:pt x="1115" y="7040"/>
                    <a:pt x="460" y="7663"/>
                    <a:pt x="460" y="7663"/>
                  </a:cubicBezTo>
                  <a:cubicBezTo>
                    <a:pt x="1164" y="7122"/>
                    <a:pt x="1312" y="5352"/>
                    <a:pt x="1181" y="3992"/>
                  </a:cubicBezTo>
                  <a:cubicBezTo>
                    <a:pt x="1050" y="2631"/>
                    <a:pt x="1066" y="1353"/>
                    <a:pt x="1328" y="1090"/>
                  </a:cubicBezTo>
                  <a:cubicBezTo>
                    <a:pt x="1591" y="828"/>
                    <a:pt x="1935" y="271"/>
                    <a:pt x="1509" y="58"/>
                  </a:cubicBezTo>
                  <a:cubicBezTo>
                    <a:pt x="1434" y="18"/>
                    <a:pt x="1362" y="1"/>
                    <a:pt x="12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"/>
            <p:cNvSpPr/>
            <p:nvPr/>
          </p:nvSpPr>
          <p:spPr>
            <a:xfrm>
              <a:off x="1835850" y="3474650"/>
              <a:ext cx="213950" cy="254475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67" y="0"/>
                  </a:moveTo>
                  <a:cubicBezTo>
                    <a:pt x="6070" y="0"/>
                    <a:pt x="5870" y="21"/>
                    <a:pt x="5672" y="65"/>
                  </a:cubicBezTo>
                  <a:cubicBezTo>
                    <a:pt x="4492" y="327"/>
                    <a:pt x="3738" y="1573"/>
                    <a:pt x="3509" y="2835"/>
                  </a:cubicBezTo>
                  <a:cubicBezTo>
                    <a:pt x="3263" y="4146"/>
                    <a:pt x="3509" y="5376"/>
                    <a:pt x="3459" y="6474"/>
                  </a:cubicBezTo>
                  <a:cubicBezTo>
                    <a:pt x="3509" y="7457"/>
                    <a:pt x="3148" y="8424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5"/>
                    <a:pt x="1804" y="9801"/>
                    <a:pt x="2509" y="9195"/>
                  </a:cubicBezTo>
                  <a:cubicBezTo>
                    <a:pt x="3246" y="8490"/>
                    <a:pt x="3640" y="7506"/>
                    <a:pt x="3590" y="6474"/>
                  </a:cubicBezTo>
                  <a:cubicBezTo>
                    <a:pt x="3672" y="5359"/>
                    <a:pt x="3427" y="4113"/>
                    <a:pt x="3672" y="2868"/>
                  </a:cubicBezTo>
                  <a:cubicBezTo>
                    <a:pt x="3902" y="1622"/>
                    <a:pt x="4607" y="475"/>
                    <a:pt x="5721" y="212"/>
                  </a:cubicBezTo>
                  <a:cubicBezTo>
                    <a:pt x="5836" y="180"/>
                    <a:pt x="5967" y="147"/>
                    <a:pt x="6115" y="147"/>
                  </a:cubicBezTo>
                  <a:cubicBezTo>
                    <a:pt x="6159" y="143"/>
                    <a:pt x="6204" y="142"/>
                    <a:pt x="6248" y="142"/>
                  </a:cubicBezTo>
                  <a:cubicBezTo>
                    <a:pt x="6643" y="142"/>
                    <a:pt x="7020" y="272"/>
                    <a:pt x="7344" y="507"/>
                  </a:cubicBezTo>
                  <a:cubicBezTo>
                    <a:pt x="8065" y="1081"/>
                    <a:pt x="7983" y="2310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5"/>
                    <a:pt x="6951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9" y="2036"/>
                    <a:pt x="5852" y="2425"/>
                  </a:cubicBezTo>
                  <a:cubicBezTo>
                    <a:pt x="5942" y="2805"/>
                    <a:pt x="6457" y="3093"/>
                    <a:pt x="7000" y="3093"/>
                  </a:cubicBezTo>
                  <a:cubicBezTo>
                    <a:pt x="7253" y="3093"/>
                    <a:pt x="7513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19" y="449"/>
                    <a:pt x="7178" y="0"/>
                    <a:pt x="62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"/>
            <p:cNvSpPr/>
            <p:nvPr/>
          </p:nvSpPr>
          <p:spPr>
            <a:xfrm>
              <a:off x="1937475" y="3510075"/>
              <a:ext cx="62325" cy="52750"/>
            </a:xfrm>
            <a:custGeom>
              <a:avLst/>
              <a:gdLst/>
              <a:ahLst/>
              <a:cxnLst/>
              <a:rect l="l" t="t" r="r" b="b"/>
              <a:pathLst>
                <a:path w="2493" h="2110" extrusionOk="0">
                  <a:moveTo>
                    <a:pt x="690" y="1"/>
                  </a:moveTo>
                  <a:cubicBezTo>
                    <a:pt x="623" y="1"/>
                    <a:pt x="551" y="8"/>
                    <a:pt x="476" y="25"/>
                  </a:cubicBezTo>
                  <a:cubicBezTo>
                    <a:pt x="591" y="107"/>
                    <a:pt x="624" y="271"/>
                    <a:pt x="525" y="385"/>
                  </a:cubicBezTo>
                  <a:cubicBezTo>
                    <a:pt x="378" y="615"/>
                    <a:pt x="1" y="1320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60" y="1799"/>
                    <a:pt x="2407" y="1799"/>
                  </a:cubicBezTo>
                  <a:cubicBezTo>
                    <a:pt x="2192" y="1799"/>
                    <a:pt x="1637" y="1735"/>
                    <a:pt x="1558" y="1090"/>
                  </a:cubicBezTo>
                  <a:cubicBezTo>
                    <a:pt x="1472" y="400"/>
                    <a:pt x="1172" y="1"/>
                    <a:pt x="6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"/>
            <p:cNvSpPr/>
            <p:nvPr/>
          </p:nvSpPr>
          <p:spPr>
            <a:xfrm>
              <a:off x="1940350" y="3513150"/>
              <a:ext cx="120500" cy="137300"/>
            </a:xfrm>
            <a:custGeom>
              <a:avLst/>
              <a:gdLst/>
              <a:ahLst/>
              <a:cxnLst/>
              <a:rect l="l" t="t" r="r" b="b"/>
              <a:pathLst>
                <a:path w="482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92" y="574"/>
                    <a:pt x="4279" y="1164"/>
                    <a:pt x="3820" y="1508"/>
                  </a:cubicBezTo>
                  <a:cubicBezTo>
                    <a:pt x="3017" y="2082"/>
                    <a:pt x="1918" y="1787"/>
                    <a:pt x="1017" y="2426"/>
                  </a:cubicBezTo>
                  <a:cubicBezTo>
                    <a:pt x="115" y="3049"/>
                    <a:pt x="214" y="3967"/>
                    <a:pt x="197" y="4475"/>
                  </a:cubicBezTo>
                  <a:cubicBezTo>
                    <a:pt x="197" y="4819"/>
                    <a:pt x="148" y="5180"/>
                    <a:pt x="1" y="5491"/>
                  </a:cubicBezTo>
                  <a:cubicBezTo>
                    <a:pt x="312" y="5294"/>
                    <a:pt x="492" y="4934"/>
                    <a:pt x="460" y="4573"/>
                  </a:cubicBezTo>
                  <a:cubicBezTo>
                    <a:pt x="444" y="3925"/>
                    <a:pt x="516" y="3204"/>
                    <a:pt x="716" y="3204"/>
                  </a:cubicBezTo>
                  <a:cubicBezTo>
                    <a:pt x="728" y="3204"/>
                    <a:pt x="741" y="3207"/>
                    <a:pt x="755" y="3213"/>
                  </a:cubicBezTo>
                  <a:cubicBezTo>
                    <a:pt x="984" y="3327"/>
                    <a:pt x="804" y="3573"/>
                    <a:pt x="705" y="3721"/>
                  </a:cubicBezTo>
                  <a:cubicBezTo>
                    <a:pt x="623" y="3885"/>
                    <a:pt x="460" y="4540"/>
                    <a:pt x="1181" y="4950"/>
                  </a:cubicBezTo>
                  <a:cubicBezTo>
                    <a:pt x="1181" y="4950"/>
                    <a:pt x="935" y="4426"/>
                    <a:pt x="1345" y="4147"/>
                  </a:cubicBezTo>
                  <a:cubicBezTo>
                    <a:pt x="1738" y="3868"/>
                    <a:pt x="2000" y="3704"/>
                    <a:pt x="1951" y="3131"/>
                  </a:cubicBezTo>
                  <a:cubicBezTo>
                    <a:pt x="1908" y="2608"/>
                    <a:pt x="2251" y="2175"/>
                    <a:pt x="2489" y="2175"/>
                  </a:cubicBezTo>
                  <a:cubicBezTo>
                    <a:pt x="2519" y="2175"/>
                    <a:pt x="2548" y="2182"/>
                    <a:pt x="2574" y="2196"/>
                  </a:cubicBezTo>
                  <a:cubicBezTo>
                    <a:pt x="2803" y="2344"/>
                    <a:pt x="2525" y="2557"/>
                    <a:pt x="2410" y="2606"/>
                  </a:cubicBezTo>
                  <a:cubicBezTo>
                    <a:pt x="2213" y="2721"/>
                    <a:pt x="2181" y="2983"/>
                    <a:pt x="2345" y="3147"/>
                  </a:cubicBezTo>
                  <a:cubicBezTo>
                    <a:pt x="2541" y="3393"/>
                    <a:pt x="2492" y="3704"/>
                    <a:pt x="2213" y="3803"/>
                  </a:cubicBezTo>
                  <a:cubicBezTo>
                    <a:pt x="2213" y="3803"/>
                    <a:pt x="2270" y="3809"/>
                    <a:pt x="2365" y="3809"/>
                  </a:cubicBezTo>
                  <a:cubicBezTo>
                    <a:pt x="2691" y="3809"/>
                    <a:pt x="3468" y="3731"/>
                    <a:pt x="3951" y="3032"/>
                  </a:cubicBezTo>
                  <a:cubicBezTo>
                    <a:pt x="4590" y="2147"/>
                    <a:pt x="4820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"/>
            <p:cNvSpPr/>
            <p:nvPr/>
          </p:nvSpPr>
          <p:spPr>
            <a:xfrm>
              <a:off x="2027225" y="3475325"/>
              <a:ext cx="74200" cy="48825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923" y="1"/>
                  </a:moveTo>
                  <a:cubicBezTo>
                    <a:pt x="658" y="1"/>
                    <a:pt x="352" y="27"/>
                    <a:pt x="1" y="87"/>
                  </a:cubicBezTo>
                  <a:cubicBezTo>
                    <a:pt x="410" y="136"/>
                    <a:pt x="755" y="415"/>
                    <a:pt x="918" y="792"/>
                  </a:cubicBezTo>
                  <a:cubicBezTo>
                    <a:pt x="1124" y="1307"/>
                    <a:pt x="1492" y="1953"/>
                    <a:pt x="2251" y="1953"/>
                  </a:cubicBezTo>
                  <a:cubicBezTo>
                    <a:pt x="2459" y="1953"/>
                    <a:pt x="2696" y="1904"/>
                    <a:pt x="2967" y="1792"/>
                  </a:cubicBezTo>
                  <a:cubicBezTo>
                    <a:pt x="2787" y="1726"/>
                    <a:pt x="2672" y="1562"/>
                    <a:pt x="2672" y="1365"/>
                  </a:cubicBezTo>
                  <a:cubicBezTo>
                    <a:pt x="2672" y="1082"/>
                    <a:pt x="2623" y="1"/>
                    <a:pt x="92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"/>
            <p:cNvSpPr/>
            <p:nvPr/>
          </p:nvSpPr>
          <p:spPr>
            <a:xfrm>
              <a:off x="2093600" y="3474675"/>
              <a:ext cx="36500" cy="28450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9" y="0"/>
                  </a:moveTo>
                  <a:cubicBezTo>
                    <a:pt x="791" y="0"/>
                    <a:pt x="637" y="133"/>
                    <a:pt x="624" y="326"/>
                  </a:cubicBezTo>
                  <a:cubicBezTo>
                    <a:pt x="624" y="485"/>
                    <a:pt x="749" y="589"/>
                    <a:pt x="887" y="589"/>
                  </a:cubicBezTo>
                  <a:cubicBezTo>
                    <a:pt x="948" y="589"/>
                    <a:pt x="1011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4"/>
                    <a:pt x="902" y="408"/>
                  </a:cubicBezTo>
                  <a:cubicBezTo>
                    <a:pt x="908" y="440"/>
                    <a:pt x="891" y="454"/>
                    <a:pt x="867" y="454"/>
                  </a:cubicBezTo>
                  <a:cubicBezTo>
                    <a:pt x="815" y="454"/>
                    <a:pt x="727" y="388"/>
                    <a:pt x="739" y="277"/>
                  </a:cubicBezTo>
                  <a:cubicBezTo>
                    <a:pt x="750" y="158"/>
                    <a:pt x="866" y="74"/>
                    <a:pt x="984" y="74"/>
                  </a:cubicBezTo>
                  <a:cubicBezTo>
                    <a:pt x="1029" y="74"/>
                    <a:pt x="1075" y="86"/>
                    <a:pt x="1116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1" y="506"/>
                  </a:cubicBezTo>
                  <a:lnTo>
                    <a:pt x="1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40" y="1094"/>
                    <a:pt x="473" y="1137"/>
                    <a:pt x="608" y="1137"/>
                  </a:cubicBezTo>
                  <a:cubicBezTo>
                    <a:pt x="696" y="1137"/>
                    <a:pt x="786" y="1119"/>
                    <a:pt x="870" y="1080"/>
                  </a:cubicBezTo>
                  <a:cubicBezTo>
                    <a:pt x="1083" y="1031"/>
                    <a:pt x="1263" y="867"/>
                    <a:pt x="1345" y="670"/>
                  </a:cubicBezTo>
                  <a:cubicBezTo>
                    <a:pt x="1460" y="424"/>
                    <a:pt x="1345" y="146"/>
                    <a:pt x="1116" y="31"/>
                  </a:cubicBezTo>
                  <a:cubicBezTo>
                    <a:pt x="1067" y="10"/>
                    <a:pt x="1017" y="0"/>
                    <a:pt x="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"/>
            <p:cNvSpPr/>
            <p:nvPr/>
          </p:nvSpPr>
          <p:spPr>
            <a:xfrm>
              <a:off x="1526050" y="3656125"/>
              <a:ext cx="99625" cy="218525"/>
            </a:xfrm>
            <a:custGeom>
              <a:avLst/>
              <a:gdLst/>
              <a:ahLst/>
              <a:cxnLst/>
              <a:rect l="l" t="t" r="r" b="b"/>
              <a:pathLst>
                <a:path w="3985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20" y="2783"/>
                    <a:pt x="1258" y="3021"/>
                    <a:pt x="1709" y="3021"/>
                  </a:cubicBezTo>
                  <a:cubicBezTo>
                    <a:pt x="1890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2" y="1366"/>
                    <a:pt x="2306" y="1345"/>
                    <a:pt x="2223" y="1345"/>
                  </a:cubicBezTo>
                  <a:cubicBezTo>
                    <a:pt x="1886" y="1345"/>
                    <a:pt x="1604" y="1682"/>
                    <a:pt x="1722" y="2050"/>
                  </a:cubicBezTo>
                  <a:cubicBezTo>
                    <a:pt x="1859" y="2324"/>
                    <a:pt x="2177" y="2346"/>
                    <a:pt x="2318" y="2346"/>
                  </a:cubicBezTo>
                  <a:cubicBezTo>
                    <a:pt x="2346" y="2346"/>
                    <a:pt x="2367" y="2346"/>
                    <a:pt x="2378" y="2346"/>
                  </a:cubicBezTo>
                  <a:cubicBezTo>
                    <a:pt x="2427" y="2346"/>
                    <a:pt x="2443" y="2378"/>
                    <a:pt x="2443" y="2378"/>
                  </a:cubicBezTo>
                  <a:cubicBezTo>
                    <a:pt x="2486" y="2566"/>
                    <a:pt x="2251" y="2855"/>
                    <a:pt x="1792" y="2855"/>
                  </a:cubicBezTo>
                  <a:cubicBezTo>
                    <a:pt x="1729" y="2855"/>
                    <a:pt x="1662" y="2849"/>
                    <a:pt x="1591" y="2837"/>
                  </a:cubicBezTo>
                  <a:cubicBezTo>
                    <a:pt x="1411" y="2804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5"/>
                    <a:pt x="2197" y="235"/>
                  </a:cubicBezTo>
                  <a:cubicBezTo>
                    <a:pt x="2345" y="235"/>
                    <a:pt x="2492" y="256"/>
                    <a:pt x="2640" y="297"/>
                  </a:cubicBezTo>
                  <a:cubicBezTo>
                    <a:pt x="3279" y="461"/>
                    <a:pt x="3738" y="1034"/>
                    <a:pt x="3755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11" y="5591"/>
                    <a:pt x="67" y="6296"/>
                    <a:pt x="17" y="7066"/>
                  </a:cubicBezTo>
                  <a:cubicBezTo>
                    <a:pt x="1" y="7755"/>
                    <a:pt x="378" y="8492"/>
                    <a:pt x="1034" y="8673"/>
                  </a:cubicBezTo>
                  <a:cubicBezTo>
                    <a:pt x="1165" y="8719"/>
                    <a:pt x="1301" y="8740"/>
                    <a:pt x="1434" y="8740"/>
                  </a:cubicBezTo>
                  <a:cubicBezTo>
                    <a:pt x="1920" y="8740"/>
                    <a:pt x="2380" y="8457"/>
                    <a:pt x="2509" y="8033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35" y="6722"/>
                    <a:pt x="1804" y="6706"/>
                    <a:pt x="1689" y="6706"/>
                  </a:cubicBezTo>
                  <a:cubicBezTo>
                    <a:pt x="1646" y="6698"/>
                    <a:pt x="1603" y="6694"/>
                    <a:pt x="1560" y="6694"/>
                  </a:cubicBezTo>
                  <a:cubicBezTo>
                    <a:pt x="1233" y="6694"/>
                    <a:pt x="938" y="6911"/>
                    <a:pt x="837" y="7230"/>
                  </a:cubicBezTo>
                  <a:cubicBezTo>
                    <a:pt x="707" y="7724"/>
                    <a:pt x="989" y="7991"/>
                    <a:pt x="1299" y="7991"/>
                  </a:cubicBezTo>
                  <a:cubicBezTo>
                    <a:pt x="1380" y="7991"/>
                    <a:pt x="1463" y="7972"/>
                    <a:pt x="1542" y="7935"/>
                  </a:cubicBezTo>
                  <a:cubicBezTo>
                    <a:pt x="1853" y="7771"/>
                    <a:pt x="1919" y="7361"/>
                    <a:pt x="1673" y="7115"/>
                  </a:cubicBezTo>
                  <a:cubicBezTo>
                    <a:pt x="1587" y="7048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5" y="7082"/>
                  </a:cubicBezTo>
                  <a:cubicBezTo>
                    <a:pt x="1096" y="7082"/>
                    <a:pt x="1116" y="7033"/>
                    <a:pt x="1116" y="7033"/>
                  </a:cubicBezTo>
                  <a:cubicBezTo>
                    <a:pt x="1214" y="6812"/>
                    <a:pt x="1506" y="6784"/>
                    <a:pt x="1646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43" y="7033"/>
                    <a:pt x="2640" y="7558"/>
                    <a:pt x="2443" y="8000"/>
                  </a:cubicBezTo>
                  <a:cubicBezTo>
                    <a:pt x="2267" y="8403"/>
                    <a:pt x="1869" y="8642"/>
                    <a:pt x="1448" y="8642"/>
                  </a:cubicBezTo>
                  <a:cubicBezTo>
                    <a:pt x="1321" y="8642"/>
                    <a:pt x="1192" y="8620"/>
                    <a:pt x="1066" y="8574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89"/>
                    <a:pt x="1083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19"/>
                    <a:pt x="3296" y="264"/>
                    <a:pt x="2542" y="67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"/>
            <p:cNvSpPr/>
            <p:nvPr/>
          </p:nvSpPr>
          <p:spPr>
            <a:xfrm>
              <a:off x="1527700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09" y="1"/>
                  </a:moveTo>
                  <a:cubicBezTo>
                    <a:pt x="1508" y="1"/>
                    <a:pt x="1377" y="66"/>
                    <a:pt x="1361" y="148"/>
                  </a:cubicBezTo>
                  <a:cubicBezTo>
                    <a:pt x="1328" y="246"/>
                    <a:pt x="1230" y="328"/>
                    <a:pt x="1033" y="328"/>
                  </a:cubicBezTo>
                  <a:cubicBezTo>
                    <a:pt x="836" y="328"/>
                    <a:pt x="1" y="394"/>
                    <a:pt x="50" y="2410"/>
                  </a:cubicBezTo>
                  <a:cubicBezTo>
                    <a:pt x="50" y="2410"/>
                    <a:pt x="132" y="1672"/>
                    <a:pt x="771" y="1394"/>
                  </a:cubicBezTo>
                  <a:cubicBezTo>
                    <a:pt x="1394" y="1115"/>
                    <a:pt x="1722" y="853"/>
                    <a:pt x="1607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"/>
            <p:cNvSpPr/>
            <p:nvPr/>
          </p:nvSpPr>
          <p:spPr>
            <a:xfrm>
              <a:off x="1544900" y="3560675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lnTo>
                    <a:pt x="5263" y="0"/>
                  </a:lnTo>
                  <a:cubicBezTo>
                    <a:pt x="2902" y="672"/>
                    <a:pt x="4181" y="2197"/>
                    <a:pt x="4279" y="4426"/>
                  </a:cubicBezTo>
                  <a:cubicBezTo>
                    <a:pt x="4361" y="6278"/>
                    <a:pt x="3279" y="7983"/>
                    <a:pt x="1575" y="8704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0"/>
                    <a:pt x="673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87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54"/>
                    <a:pt x="4541" y="7114"/>
                    <a:pt x="5476" y="6622"/>
                  </a:cubicBezTo>
                  <a:cubicBezTo>
                    <a:pt x="6410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35" y="5257"/>
                    <a:pt x="5973" y="5443"/>
                    <a:pt x="5459" y="5443"/>
                  </a:cubicBezTo>
                  <a:cubicBezTo>
                    <a:pt x="5438" y="5443"/>
                    <a:pt x="5416" y="5443"/>
                    <a:pt x="5394" y="5442"/>
                  </a:cubicBezTo>
                  <a:cubicBezTo>
                    <a:pt x="5366" y="5440"/>
                    <a:pt x="5339" y="5439"/>
                    <a:pt x="5312" y="5439"/>
                  </a:cubicBezTo>
                  <a:cubicBezTo>
                    <a:pt x="4963" y="5439"/>
                    <a:pt x="4629" y="5632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7"/>
                    <a:pt x="4722" y="4508"/>
                  </a:cubicBezTo>
                  <a:cubicBezTo>
                    <a:pt x="4820" y="3869"/>
                    <a:pt x="5115" y="4082"/>
                    <a:pt x="5672" y="3688"/>
                  </a:cubicBezTo>
                  <a:cubicBezTo>
                    <a:pt x="6246" y="3311"/>
                    <a:pt x="5951" y="2803"/>
                    <a:pt x="5885" y="2672"/>
                  </a:cubicBezTo>
                  <a:cubicBezTo>
                    <a:pt x="5853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18" y="2672"/>
                    <a:pt x="4869" y="2984"/>
                  </a:cubicBezTo>
                  <a:cubicBezTo>
                    <a:pt x="4869" y="3130"/>
                    <a:pt x="4772" y="3309"/>
                    <a:pt x="4629" y="3309"/>
                  </a:cubicBezTo>
                  <a:cubicBezTo>
                    <a:pt x="4597" y="3309"/>
                    <a:pt x="4562" y="3300"/>
                    <a:pt x="4525" y="3279"/>
                  </a:cubicBezTo>
                  <a:cubicBezTo>
                    <a:pt x="4345" y="3180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33" y="1230"/>
                    <a:pt x="5492" y="590"/>
                    <a:pt x="5279" y="410"/>
                  </a:cubicBezTo>
                  <a:cubicBezTo>
                    <a:pt x="5164" y="312"/>
                    <a:pt x="5148" y="132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"/>
            <p:cNvSpPr/>
            <p:nvPr/>
          </p:nvSpPr>
          <p:spPr>
            <a:xfrm>
              <a:off x="1585075" y="349735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0" y="0"/>
                  </a:moveTo>
                  <a:cubicBezTo>
                    <a:pt x="1296" y="0"/>
                    <a:pt x="953" y="125"/>
                    <a:pt x="689" y="419"/>
                  </a:cubicBezTo>
                  <a:cubicBezTo>
                    <a:pt x="0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689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3" y="7500"/>
                    <a:pt x="1508" y="5451"/>
                    <a:pt x="689" y="3435"/>
                  </a:cubicBezTo>
                  <a:cubicBezTo>
                    <a:pt x="312" y="2435"/>
                    <a:pt x="197" y="1238"/>
                    <a:pt x="803" y="501"/>
                  </a:cubicBezTo>
                  <a:cubicBezTo>
                    <a:pt x="1037" y="231"/>
                    <a:pt x="1350" y="115"/>
                    <a:pt x="1658" y="115"/>
                  </a:cubicBezTo>
                  <a:cubicBezTo>
                    <a:pt x="2173" y="115"/>
                    <a:pt x="2672" y="439"/>
                    <a:pt x="2754" y="911"/>
                  </a:cubicBezTo>
                  <a:cubicBezTo>
                    <a:pt x="2862" y="1435"/>
                    <a:pt x="2462" y="1916"/>
                    <a:pt x="1936" y="1916"/>
                  </a:cubicBezTo>
                  <a:cubicBezTo>
                    <a:pt x="1903" y="1916"/>
                    <a:pt x="1870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4"/>
                    <a:pt x="1771" y="1894"/>
                  </a:cubicBezTo>
                  <a:cubicBezTo>
                    <a:pt x="1689" y="1861"/>
                    <a:pt x="1639" y="1812"/>
                    <a:pt x="1590" y="1747"/>
                  </a:cubicBezTo>
                  <a:cubicBezTo>
                    <a:pt x="1590" y="1747"/>
                    <a:pt x="1557" y="1697"/>
                    <a:pt x="1590" y="1648"/>
                  </a:cubicBezTo>
                  <a:cubicBezTo>
                    <a:pt x="1623" y="1615"/>
                    <a:pt x="1984" y="1632"/>
                    <a:pt x="2000" y="1320"/>
                  </a:cubicBezTo>
                  <a:cubicBezTo>
                    <a:pt x="2011" y="1069"/>
                    <a:pt x="1806" y="904"/>
                    <a:pt x="1598" y="904"/>
                  </a:cubicBezTo>
                  <a:cubicBezTo>
                    <a:pt x="1480" y="904"/>
                    <a:pt x="1361" y="956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4"/>
                  </a:cubicBezTo>
                  <a:cubicBezTo>
                    <a:pt x="2763" y="375"/>
                    <a:pt x="2210" y="0"/>
                    <a:pt x="1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"/>
            <p:cNvSpPr/>
            <p:nvPr/>
          </p:nvSpPr>
          <p:spPr>
            <a:xfrm>
              <a:off x="1526050" y="348690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3"/>
                  </a:cubicBezTo>
                  <a:cubicBezTo>
                    <a:pt x="362" y="1968"/>
                    <a:pt x="1066" y="2460"/>
                    <a:pt x="1476" y="2902"/>
                  </a:cubicBezTo>
                  <a:cubicBezTo>
                    <a:pt x="1804" y="3279"/>
                    <a:pt x="2476" y="4132"/>
                    <a:pt x="2132" y="4984"/>
                  </a:cubicBezTo>
                  <a:cubicBezTo>
                    <a:pt x="2050" y="5213"/>
                    <a:pt x="1919" y="5410"/>
                    <a:pt x="1738" y="5574"/>
                  </a:cubicBezTo>
                  <a:cubicBezTo>
                    <a:pt x="1148" y="6082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64"/>
                  </a:cubicBezTo>
                  <a:cubicBezTo>
                    <a:pt x="17" y="8016"/>
                    <a:pt x="67" y="6951"/>
                    <a:pt x="1214" y="6148"/>
                  </a:cubicBezTo>
                  <a:cubicBezTo>
                    <a:pt x="2509" y="5230"/>
                    <a:pt x="2787" y="4312"/>
                    <a:pt x="2345" y="2919"/>
                  </a:cubicBezTo>
                  <a:cubicBezTo>
                    <a:pt x="1820" y="1296"/>
                    <a:pt x="362" y="1116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"/>
            <p:cNvSpPr/>
            <p:nvPr/>
          </p:nvSpPr>
          <p:spPr>
            <a:xfrm>
              <a:off x="1610075" y="3251000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79" y="1094"/>
                    <a:pt x="1770" y="1143"/>
                    <a:pt x="1639" y="2815"/>
                  </a:cubicBezTo>
                  <a:cubicBezTo>
                    <a:pt x="1508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"/>
            <p:cNvSpPr/>
            <p:nvPr/>
          </p:nvSpPr>
          <p:spPr>
            <a:xfrm>
              <a:off x="1565800" y="32137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1" y="1"/>
                  </a:moveTo>
                  <a:cubicBezTo>
                    <a:pt x="1291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34" y="1488"/>
                  </a:cubicBezTo>
                  <a:cubicBezTo>
                    <a:pt x="105" y="1985"/>
                    <a:pt x="632" y="2421"/>
                    <a:pt x="1231" y="2421"/>
                  </a:cubicBezTo>
                  <a:cubicBezTo>
                    <a:pt x="1322" y="2421"/>
                    <a:pt x="1415" y="2411"/>
                    <a:pt x="1509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47" y="1455"/>
                  </a:cubicBezTo>
                  <a:cubicBezTo>
                    <a:pt x="2197" y="1118"/>
                    <a:pt x="1909" y="895"/>
                    <a:pt x="1600" y="895"/>
                  </a:cubicBezTo>
                  <a:cubicBezTo>
                    <a:pt x="1504" y="895"/>
                    <a:pt x="1406" y="916"/>
                    <a:pt x="1312" y="963"/>
                  </a:cubicBezTo>
                  <a:cubicBezTo>
                    <a:pt x="952" y="1160"/>
                    <a:pt x="1050" y="1717"/>
                    <a:pt x="1460" y="1766"/>
                  </a:cubicBezTo>
                  <a:cubicBezTo>
                    <a:pt x="1492" y="1774"/>
                    <a:pt x="1524" y="1778"/>
                    <a:pt x="1555" y="1778"/>
                  </a:cubicBezTo>
                  <a:cubicBezTo>
                    <a:pt x="1789" y="1778"/>
                    <a:pt x="1964" y="1572"/>
                    <a:pt x="1935" y="1340"/>
                  </a:cubicBezTo>
                  <a:cubicBezTo>
                    <a:pt x="1922" y="1300"/>
                    <a:pt x="1946" y="1266"/>
                    <a:pt x="1982" y="1266"/>
                  </a:cubicBezTo>
                  <a:cubicBezTo>
                    <a:pt x="2034" y="1266"/>
                    <a:pt x="2112" y="1341"/>
                    <a:pt x="2132" y="1586"/>
                  </a:cubicBezTo>
                  <a:cubicBezTo>
                    <a:pt x="2148" y="1717"/>
                    <a:pt x="2132" y="1848"/>
                    <a:pt x="2066" y="1963"/>
                  </a:cubicBezTo>
                  <a:cubicBezTo>
                    <a:pt x="1934" y="2184"/>
                    <a:pt x="1682" y="2312"/>
                    <a:pt x="1418" y="2312"/>
                  </a:cubicBezTo>
                  <a:cubicBezTo>
                    <a:pt x="1389" y="2312"/>
                    <a:pt x="1359" y="2310"/>
                    <a:pt x="1329" y="2307"/>
                  </a:cubicBezTo>
                  <a:cubicBezTo>
                    <a:pt x="1318" y="2308"/>
                    <a:pt x="1308" y="2308"/>
                    <a:pt x="1297" y="2308"/>
                  </a:cubicBezTo>
                  <a:cubicBezTo>
                    <a:pt x="609" y="2308"/>
                    <a:pt x="125" y="1249"/>
                    <a:pt x="771" y="619"/>
                  </a:cubicBezTo>
                  <a:cubicBezTo>
                    <a:pt x="1052" y="323"/>
                    <a:pt x="1446" y="194"/>
                    <a:pt x="1865" y="194"/>
                  </a:cubicBezTo>
                  <a:cubicBezTo>
                    <a:pt x="2375" y="194"/>
                    <a:pt x="2922" y="386"/>
                    <a:pt x="3345" y="701"/>
                  </a:cubicBezTo>
                  <a:cubicBezTo>
                    <a:pt x="5082" y="1963"/>
                    <a:pt x="4820" y="4258"/>
                    <a:pt x="4328" y="5405"/>
                  </a:cubicBezTo>
                  <a:cubicBezTo>
                    <a:pt x="4050" y="6094"/>
                    <a:pt x="3591" y="6684"/>
                    <a:pt x="3001" y="7110"/>
                  </a:cubicBezTo>
                  <a:cubicBezTo>
                    <a:pt x="3623" y="6700"/>
                    <a:pt x="4099" y="6126"/>
                    <a:pt x="4394" y="5438"/>
                  </a:cubicBezTo>
                  <a:cubicBezTo>
                    <a:pt x="4951" y="4307"/>
                    <a:pt x="5279" y="1914"/>
                    <a:pt x="3459" y="553"/>
                  </a:cubicBezTo>
                  <a:cubicBezTo>
                    <a:pt x="3099" y="307"/>
                    <a:pt x="2689" y="144"/>
                    <a:pt x="2263" y="62"/>
                  </a:cubicBezTo>
                  <a:cubicBezTo>
                    <a:pt x="2091" y="27"/>
                    <a:pt x="1892" y="1"/>
                    <a:pt x="16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"/>
            <p:cNvSpPr/>
            <p:nvPr/>
          </p:nvSpPr>
          <p:spPr>
            <a:xfrm>
              <a:off x="1595725" y="3075500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99" y="0"/>
                  </a:moveTo>
                  <a:cubicBezTo>
                    <a:pt x="0" y="2869"/>
                    <a:pt x="1279" y="4377"/>
                    <a:pt x="2541" y="5622"/>
                  </a:cubicBezTo>
                  <a:cubicBezTo>
                    <a:pt x="3803" y="6852"/>
                    <a:pt x="3754" y="8212"/>
                    <a:pt x="3754" y="8212"/>
                  </a:cubicBezTo>
                  <a:cubicBezTo>
                    <a:pt x="4656" y="7294"/>
                    <a:pt x="3607" y="5606"/>
                    <a:pt x="4459" y="4262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16" y="3754"/>
                  </a:cubicBezTo>
                  <a:cubicBezTo>
                    <a:pt x="2656" y="4459"/>
                    <a:pt x="3279" y="5819"/>
                    <a:pt x="3279" y="5819"/>
                  </a:cubicBezTo>
                  <a:cubicBezTo>
                    <a:pt x="2066" y="4950"/>
                    <a:pt x="2312" y="4164"/>
                    <a:pt x="2656" y="3770"/>
                  </a:cubicBezTo>
                  <a:cubicBezTo>
                    <a:pt x="3000" y="3377"/>
                    <a:pt x="2525" y="3016"/>
                    <a:pt x="2541" y="2803"/>
                  </a:cubicBezTo>
                  <a:cubicBezTo>
                    <a:pt x="2558" y="2656"/>
                    <a:pt x="2590" y="2508"/>
                    <a:pt x="2639" y="2377"/>
                  </a:cubicBezTo>
                  <a:cubicBezTo>
                    <a:pt x="2639" y="2377"/>
                    <a:pt x="2568" y="2329"/>
                    <a:pt x="2432" y="2329"/>
                  </a:cubicBezTo>
                  <a:cubicBezTo>
                    <a:pt x="2316" y="2329"/>
                    <a:pt x="2154" y="2364"/>
                    <a:pt x="1951" y="2492"/>
                  </a:cubicBezTo>
                  <a:cubicBezTo>
                    <a:pt x="1230" y="2983"/>
                    <a:pt x="1525" y="4098"/>
                    <a:pt x="1525" y="4098"/>
                  </a:cubicBezTo>
                  <a:cubicBezTo>
                    <a:pt x="1000" y="3344"/>
                    <a:pt x="1181" y="2590"/>
                    <a:pt x="1771" y="2082"/>
                  </a:cubicBezTo>
                  <a:cubicBezTo>
                    <a:pt x="2361" y="1557"/>
                    <a:pt x="1804" y="1082"/>
                    <a:pt x="1410" y="852"/>
                  </a:cubicBezTo>
                  <a:cubicBezTo>
                    <a:pt x="1017" y="623"/>
                    <a:pt x="1099" y="0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"/>
            <p:cNvSpPr/>
            <p:nvPr/>
          </p:nvSpPr>
          <p:spPr>
            <a:xfrm>
              <a:off x="1535500" y="305050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0" y="2017"/>
                    <a:pt x="3032" y="4508"/>
                  </a:cubicBezTo>
                  <a:cubicBezTo>
                    <a:pt x="3032" y="4508"/>
                    <a:pt x="2475" y="3852"/>
                    <a:pt x="2737" y="3098"/>
                  </a:cubicBezTo>
                  <a:cubicBezTo>
                    <a:pt x="3000" y="2344"/>
                    <a:pt x="2688" y="2066"/>
                    <a:pt x="2442" y="1820"/>
                  </a:cubicBezTo>
                  <a:cubicBezTo>
                    <a:pt x="2311" y="1656"/>
                    <a:pt x="2295" y="1426"/>
                    <a:pt x="2426" y="1246"/>
                  </a:cubicBezTo>
                  <a:cubicBezTo>
                    <a:pt x="2426" y="1246"/>
                    <a:pt x="2389" y="1239"/>
                    <a:pt x="2335" y="1239"/>
                  </a:cubicBezTo>
                  <a:cubicBezTo>
                    <a:pt x="2174" y="1239"/>
                    <a:pt x="1860" y="1303"/>
                    <a:pt x="1934" y="1820"/>
                  </a:cubicBezTo>
                  <a:cubicBezTo>
                    <a:pt x="2032" y="2508"/>
                    <a:pt x="2082" y="2623"/>
                    <a:pt x="1869" y="2639"/>
                  </a:cubicBezTo>
                  <a:cubicBezTo>
                    <a:pt x="1863" y="2640"/>
                    <a:pt x="1858" y="2640"/>
                    <a:pt x="1853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19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"/>
            <p:cNvSpPr/>
            <p:nvPr/>
          </p:nvSpPr>
          <p:spPr>
            <a:xfrm>
              <a:off x="1671950" y="326522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0"/>
                  </a:moveTo>
                  <a:cubicBezTo>
                    <a:pt x="787" y="508"/>
                    <a:pt x="1049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26"/>
                    <a:pt x="2295" y="771"/>
                    <a:pt x="1934" y="525"/>
                  </a:cubicBezTo>
                  <a:cubicBezTo>
                    <a:pt x="1590" y="263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"/>
            <p:cNvSpPr/>
            <p:nvPr/>
          </p:nvSpPr>
          <p:spPr>
            <a:xfrm>
              <a:off x="1674000" y="3331025"/>
              <a:ext cx="196725" cy="144900"/>
            </a:xfrm>
            <a:custGeom>
              <a:avLst/>
              <a:gdLst/>
              <a:ahLst/>
              <a:cxnLst/>
              <a:rect l="l" t="t" r="r" b="b"/>
              <a:pathLst>
                <a:path w="7869" h="5796" extrusionOk="0">
                  <a:moveTo>
                    <a:pt x="3218" y="1"/>
                  </a:moveTo>
                  <a:cubicBezTo>
                    <a:pt x="2834" y="1"/>
                    <a:pt x="2412" y="335"/>
                    <a:pt x="2016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93" y="1974"/>
                    <a:pt x="3033" y="2597"/>
                    <a:pt x="3655" y="3351"/>
                  </a:cubicBezTo>
                  <a:cubicBezTo>
                    <a:pt x="4295" y="4105"/>
                    <a:pt x="4475" y="5334"/>
                    <a:pt x="5999" y="5711"/>
                  </a:cubicBezTo>
                  <a:cubicBezTo>
                    <a:pt x="6247" y="5771"/>
                    <a:pt x="6464" y="5795"/>
                    <a:pt x="6653" y="5795"/>
                  </a:cubicBezTo>
                  <a:cubicBezTo>
                    <a:pt x="7616" y="5795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5" y="5212"/>
                    <a:pt x="7708" y="5241"/>
                    <a:pt x="7638" y="5241"/>
                  </a:cubicBezTo>
                  <a:cubicBezTo>
                    <a:pt x="7390" y="5241"/>
                    <a:pt x="7236" y="4876"/>
                    <a:pt x="7262" y="4121"/>
                  </a:cubicBezTo>
                  <a:cubicBezTo>
                    <a:pt x="7278" y="3154"/>
                    <a:pt x="6409" y="2876"/>
                    <a:pt x="5295" y="2712"/>
                  </a:cubicBezTo>
                  <a:cubicBezTo>
                    <a:pt x="4164" y="2532"/>
                    <a:pt x="3246" y="2466"/>
                    <a:pt x="3131" y="2089"/>
                  </a:cubicBezTo>
                  <a:cubicBezTo>
                    <a:pt x="3016" y="1728"/>
                    <a:pt x="3508" y="1581"/>
                    <a:pt x="4180" y="1384"/>
                  </a:cubicBezTo>
                  <a:cubicBezTo>
                    <a:pt x="4868" y="1171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9"/>
                    <a:pt x="4454" y="607"/>
                    <a:pt x="4399" y="607"/>
                  </a:cubicBezTo>
                  <a:cubicBezTo>
                    <a:pt x="4212" y="607"/>
                    <a:pt x="3991" y="392"/>
                    <a:pt x="3623" y="138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"/>
            <p:cNvSpPr/>
            <p:nvPr/>
          </p:nvSpPr>
          <p:spPr>
            <a:xfrm>
              <a:off x="1578525" y="3390125"/>
              <a:ext cx="192200" cy="157050"/>
            </a:xfrm>
            <a:custGeom>
              <a:avLst/>
              <a:gdLst/>
              <a:ahLst/>
              <a:cxnLst/>
              <a:rect l="l" t="t" r="r" b="b"/>
              <a:pathLst>
                <a:path w="7688" h="6282" extrusionOk="0">
                  <a:moveTo>
                    <a:pt x="4322" y="1"/>
                  </a:moveTo>
                  <a:cubicBezTo>
                    <a:pt x="2725" y="1"/>
                    <a:pt x="1374" y="1109"/>
                    <a:pt x="688" y="2528"/>
                  </a:cubicBezTo>
                  <a:cubicBezTo>
                    <a:pt x="164" y="3626"/>
                    <a:pt x="0" y="4872"/>
                    <a:pt x="246" y="6052"/>
                  </a:cubicBezTo>
                  <a:lnTo>
                    <a:pt x="246" y="6085"/>
                  </a:lnTo>
                  <a:cubicBezTo>
                    <a:pt x="262" y="6150"/>
                    <a:pt x="279" y="6216"/>
                    <a:pt x="295" y="6281"/>
                  </a:cubicBezTo>
                  <a:cubicBezTo>
                    <a:pt x="262" y="6118"/>
                    <a:pt x="246" y="5954"/>
                    <a:pt x="230" y="5790"/>
                  </a:cubicBezTo>
                  <a:cubicBezTo>
                    <a:pt x="246" y="4921"/>
                    <a:pt x="410" y="4052"/>
                    <a:pt x="738" y="3249"/>
                  </a:cubicBezTo>
                  <a:cubicBezTo>
                    <a:pt x="1147" y="2249"/>
                    <a:pt x="1885" y="1413"/>
                    <a:pt x="2819" y="889"/>
                  </a:cubicBezTo>
                  <a:cubicBezTo>
                    <a:pt x="3374" y="576"/>
                    <a:pt x="4089" y="326"/>
                    <a:pt x="4795" y="326"/>
                  </a:cubicBezTo>
                  <a:cubicBezTo>
                    <a:pt x="5383" y="326"/>
                    <a:pt x="5965" y="500"/>
                    <a:pt x="6442" y="954"/>
                  </a:cubicBezTo>
                  <a:cubicBezTo>
                    <a:pt x="7491" y="1856"/>
                    <a:pt x="7147" y="3774"/>
                    <a:pt x="5950" y="4085"/>
                  </a:cubicBezTo>
                  <a:cubicBezTo>
                    <a:pt x="5825" y="4115"/>
                    <a:pt x="5695" y="4129"/>
                    <a:pt x="5566" y="4129"/>
                  </a:cubicBezTo>
                  <a:cubicBezTo>
                    <a:pt x="5122" y="4129"/>
                    <a:pt x="4683" y="3956"/>
                    <a:pt x="4442" y="3626"/>
                  </a:cubicBezTo>
                  <a:cubicBezTo>
                    <a:pt x="4163" y="3233"/>
                    <a:pt x="4147" y="2692"/>
                    <a:pt x="4426" y="2266"/>
                  </a:cubicBezTo>
                  <a:cubicBezTo>
                    <a:pt x="4615" y="1987"/>
                    <a:pt x="4919" y="1837"/>
                    <a:pt x="5233" y="1837"/>
                  </a:cubicBezTo>
                  <a:cubicBezTo>
                    <a:pt x="5381" y="1837"/>
                    <a:pt x="5530" y="1870"/>
                    <a:pt x="5671" y="1938"/>
                  </a:cubicBezTo>
                  <a:cubicBezTo>
                    <a:pt x="5852" y="2020"/>
                    <a:pt x="5966" y="2200"/>
                    <a:pt x="5966" y="2397"/>
                  </a:cubicBezTo>
                  <a:cubicBezTo>
                    <a:pt x="5966" y="2397"/>
                    <a:pt x="5966" y="2544"/>
                    <a:pt x="5868" y="2544"/>
                  </a:cubicBezTo>
                  <a:cubicBezTo>
                    <a:pt x="5770" y="2528"/>
                    <a:pt x="5786" y="2380"/>
                    <a:pt x="5524" y="2315"/>
                  </a:cubicBezTo>
                  <a:cubicBezTo>
                    <a:pt x="5500" y="2311"/>
                    <a:pt x="5476" y="2309"/>
                    <a:pt x="5453" y="2309"/>
                  </a:cubicBezTo>
                  <a:cubicBezTo>
                    <a:pt x="5191" y="2309"/>
                    <a:pt x="4988" y="2552"/>
                    <a:pt x="5049" y="2823"/>
                  </a:cubicBezTo>
                  <a:cubicBezTo>
                    <a:pt x="5080" y="2989"/>
                    <a:pt x="5315" y="3123"/>
                    <a:pt x="5559" y="3123"/>
                  </a:cubicBezTo>
                  <a:cubicBezTo>
                    <a:pt x="5699" y="3123"/>
                    <a:pt x="5842" y="3078"/>
                    <a:pt x="5950" y="2970"/>
                  </a:cubicBezTo>
                  <a:cubicBezTo>
                    <a:pt x="6016" y="2905"/>
                    <a:pt x="6065" y="2823"/>
                    <a:pt x="6081" y="2725"/>
                  </a:cubicBezTo>
                  <a:cubicBezTo>
                    <a:pt x="6196" y="2413"/>
                    <a:pt x="6065" y="2085"/>
                    <a:pt x="5770" y="1905"/>
                  </a:cubicBezTo>
                  <a:cubicBezTo>
                    <a:pt x="5602" y="1807"/>
                    <a:pt x="5416" y="1760"/>
                    <a:pt x="5232" y="1760"/>
                  </a:cubicBezTo>
                  <a:cubicBezTo>
                    <a:pt x="4892" y="1760"/>
                    <a:pt x="4556" y="1919"/>
                    <a:pt x="4344" y="2216"/>
                  </a:cubicBezTo>
                  <a:cubicBezTo>
                    <a:pt x="4049" y="2659"/>
                    <a:pt x="4049" y="3249"/>
                    <a:pt x="4344" y="3692"/>
                  </a:cubicBezTo>
                  <a:cubicBezTo>
                    <a:pt x="4613" y="4063"/>
                    <a:pt x="5082" y="4264"/>
                    <a:pt x="5571" y="4264"/>
                  </a:cubicBezTo>
                  <a:cubicBezTo>
                    <a:pt x="5708" y="4264"/>
                    <a:pt x="5847" y="4248"/>
                    <a:pt x="5983" y="4216"/>
                  </a:cubicBezTo>
                  <a:cubicBezTo>
                    <a:pt x="7343" y="3888"/>
                    <a:pt x="7688" y="1807"/>
                    <a:pt x="6557" y="807"/>
                  </a:cubicBezTo>
                  <a:cubicBezTo>
                    <a:pt x="6409" y="676"/>
                    <a:pt x="6262" y="561"/>
                    <a:pt x="6081" y="463"/>
                  </a:cubicBezTo>
                  <a:cubicBezTo>
                    <a:pt x="5589" y="184"/>
                    <a:pt x="5032" y="20"/>
                    <a:pt x="4458" y="4"/>
                  </a:cubicBezTo>
                  <a:cubicBezTo>
                    <a:pt x="4413" y="2"/>
                    <a:pt x="4367" y="1"/>
                    <a:pt x="43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"/>
            <p:cNvSpPr/>
            <p:nvPr/>
          </p:nvSpPr>
          <p:spPr>
            <a:xfrm>
              <a:off x="1588350" y="3438300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"/>
            <p:cNvSpPr/>
            <p:nvPr/>
          </p:nvSpPr>
          <p:spPr>
            <a:xfrm>
              <a:off x="1686275" y="3432000"/>
              <a:ext cx="130350" cy="112950"/>
            </a:xfrm>
            <a:custGeom>
              <a:avLst/>
              <a:gdLst/>
              <a:ahLst/>
              <a:cxnLst/>
              <a:rect l="l" t="t" r="r" b="b"/>
              <a:pathLst>
                <a:path w="5214" h="4518" extrusionOk="0">
                  <a:moveTo>
                    <a:pt x="3050" y="1"/>
                  </a:moveTo>
                  <a:lnTo>
                    <a:pt x="3050" y="1"/>
                  </a:lnTo>
                  <a:cubicBezTo>
                    <a:pt x="3050" y="1"/>
                    <a:pt x="3361" y="705"/>
                    <a:pt x="3017" y="1771"/>
                  </a:cubicBezTo>
                  <a:cubicBezTo>
                    <a:pt x="2673" y="2853"/>
                    <a:pt x="1837" y="3066"/>
                    <a:pt x="1198" y="3131"/>
                  </a:cubicBezTo>
                  <a:cubicBezTo>
                    <a:pt x="575" y="3197"/>
                    <a:pt x="132" y="3475"/>
                    <a:pt x="1" y="4344"/>
                  </a:cubicBezTo>
                  <a:cubicBezTo>
                    <a:pt x="149" y="4245"/>
                    <a:pt x="315" y="4194"/>
                    <a:pt x="484" y="4194"/>
                  </a:cubicBezTo>
                  <a:cubicBezTo>
                    <a:pt x="596" y="4194"/>
                    <a:pt x="710" y="4217"/>
                    <a:pt x="821" y="4262"/>
                  </a:cubicBezTo>
                  <a:cubicBezTo>
                    <a:pt x="1056" y="4380"/>
                    <a:pt x="1447" y="4518"/>
                    <a:pt x="1841" y="4518"/>
                  </a:cubicBezTo>
                  <a:cubicBezTo>
                    <a:pt x="2160" y="4518"/>
                    <a:pt x="2480" y="4428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2"/>
                    <a:pt x="3068" y="1852"/>
                    <a:pt x="3348" y="1852"/>
                  </a:cubicBezTo>
                  <a:cubicBezTo>
                    <a:pt x="3352" y="1852"/>
                    <a:pt x="3357" y="1853"/>
                    <a:pt x="3361" y="1853"/>
                  </a:cubicBezTo>
                  <a:cubicBezTo>
                    <a:pt x="3361" y="1853"/>
                    <a:pt x="3365" y="1852"/>
                    <a:pt x="3370" y="1852"/>
                  </a:cubicBezTo>
                  <a:cubicBezTo>
                    <a:pt x="3413" y="1852"/>
                    <a:pt x="3589" y="1878"/>
                    <a:pt x="3574" y="2295"/>
                  </a:cubicBezTo>
                  <a:cubicBezTo>
                    <a:pt x="3558" y="2754"/>
                    <a:pt x="3541" y="3049"/>
                    <a:pt x="4164" y="3230"/>
                  </a:cubicBezTo>
                  <a:cubicBezTo>
                    <a:pt x="4509" y="3328"/>
                    <a:pt x="4820" y="3492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705"/>
                    <a:pt x="5213" y="2099"/>
                    <a:pt x="4656" y="1705"/>
                  </a:cubicBezTo>
                  <a:cubicBezTo>
                    <a:pt x="4082" y="1312"/>
                    <a:pt x="3525" y="1066"/>
                    <a:pt x="3394" y="673"/>
                  </a:cubicBezTo>
                  <a:cubicBezTo>
                    <a:pt x="3328" y="427"/>
                    <a:pt x="3197" y="197"/>
                    <a:pt x="30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"/>
            <p:cNvSpPr/>
            <p:nvPr/>
          </p:nvSpPr>
          <p:spPr>
            <a:xfrm>
              <a:off x="1764150" y="3507800"/>
              <a:ext cx="31975" cy="50025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328" y="1"/>
                  </a:moveTo>
                  <a:cubicBezTo>
                    <a:pt x="345" y="198"/>
                    <a:pt x="328" y="394"/>
                    <a:pt x="279" y="575"/>
                  </a:cubicBezTo>
                  <a:cubicBezTo>
                    <a:pt x="181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49" y="1755"/>
                    <a:pt x="1099" y="1525"/>
                    <a:pt x="1164" y="1296"/>
                  </a:cubicBezTo>
                  <a:cubicBezTo>
                    <a:pt x="1279" y="935"/>
                    <a:pt x="1115" y="525"/>
                    <a:pt x="771" y="362"/>
                  </a:cubicBezTo>
                  <a:cubicBezTo>
                    <a:pt x="345" y="99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"/>
            <p:cNvSpPr/>
            <p:nvPr/>
          </p:nvSpPr>
          <p:spPr>
            <a:xfrm>
              <a:off x="1765375" y="3292000"/>
              <a:ext cx="173375" cy="122450"/>
            </a:xfrm>
            <a:custGeom>
              <a:avLst/>
              <a:gdLst/>
              <a:ahLst/>
              <a:cxnLst/>
              <a:rect l="l" t="t" r="r" b="b"/>
              <a:pathLst>
                <a:path w="6935" h="4898" extrusionOk="0">
                  <a:moveTo>
                    <a:pt x="1941" y="0"/>
                  </a:moveTo>
                  <a:cubicBezTo>
                    <a:pt x="1054" y="0"/>
                    <a:pt x="584" y="822"/>
                    <a:pt x="689" y="1372"/>
                  </a:cubicBezTo>
                  <a:cubicBezTo>
                    <a:pt x="823" y="1984"/>
                    <a:pt x="1434" y="2011"/>
                    <a:pt x="1541" y="2011"/>
                  </a:cubicBezTo>
                  <a:cubicBezTo>
                    <a:pt x="1552" y="2011"/>
                    <a:pt x="1558" y="2011"/>
                    <a:pt x="1558" y="2011"/>
                  </a:cubicBezTo>
                  <a:cubicBezTo>
                    <a:pt x="1295" y="1913"/>
                    <a:pt x="1181" y="1601"/>
                    <a:pt x="1312" y="1339"/>
                  </a:cubicBezTo>
                  <a:cubicBezTo>
                    <a:pt x="1349" y="1275"/>
                    <a:pt x="1392" y="1251"/>
                    <a:pt x="1439" y="1251"/>
                  </a:cubicBezTo>
                  <a:cubicBezTo>
                    <a:pt x="1537" y="1251"/>
                    <a:pt x="1654" y="1354"/>
                    <a:pt x="1787" y="1421"/>
                  </a:cubicBezTo>
                  <a:cubicBezTo>
                    <a:pt x="1825" y="1440"/>
                    <a:pt x="1861" y="1448"/>
                    <a:pt x="1895" y="1448"/>
                  </a:cubicBezTo>
                  <a:cubicBezTo>
                    <a:pt x="2037" y="1448"/>
                    <a:pt x="2144" y="1295"/>
                    <a:pt x="2197" y="1109"/>
                  </a:cubicBezTo>
                  <a:cubicBezTo>
                    <a:pt x="2237" y="968"/>
                    <a:pt x="2340" y="827"/>
                    <a:pt x="2527" y="827"/>
                  </a:cubicBezTo>
                  <a:cubicBezTo>
                    <a:pt x="2644" y="827"/>
                    <a:pt x="2794" y="882"/>
                    <a:pt x="2984" y="1027"/>
                  </a:cubicBezTo>
                  <a:cubicBezTo>
                    <a:pt x="3459" y="1404"/>
                    <a:pt x="3164" y="2158"/>
                    <a:pt x="3164" y="2158"/>
                  </a:cubicBezTo>
                  <a:cubicBezTo>
                    <a:pt x="3164" y="2158"/>
                    <a:pt x="3164" y="1536"/>
                    <a:pt x="2738" y="1470"/>
                  </a:cubicBezTo>
                  <a:cubicBezTo>
                    <a:pt x="2699" y="1462"/>
                    <a:pt x="2660" y="1457"/>
                    <a:pt x="2622" y="1457"/>
                  </a:cubicBezTo>
                  <a:cubicBezTo>
                    <a:pt x="2434" y="1457"/>
                    <a:pt x="2262" y="1555"/>
                    <a:pt x="2181" y="1732"/>
                  </a:cubicBezTo>
                  <a:cubicBezTo>
                    <a:pt x="2443" y="1732"/>
                    <a:pt x="2459" y="2109"/>
                    <a:pt x="2312" y="2306"/>
                  </a:cubicBezTo>
                  <a:cubicBezTo>
                    <a:pt x="2164" y="2519"/>
                    <a:pt x="2213" y="2650"/>
                    <a:pt x="2361" y="2748"/>
                  </a:cubicBezTo>
                  <a:cubicBezTo>
                    <a:pt x="2492" y="2830"/>
                    <a:pt x="2705" y="2814"/>
                    <a:pt x="2525" y="3191"/>
                  </a:cubicBezTo>
                  <a:cubicBezTo>
                    <a:pt x="2361" y="3568"/>
                    <a:pt x="1640" y="3568"/>
                    <a:pt x="1640" y="3568"/>
                  </a:cubicBezTo>
                  <a:cubicBezTo>
                    <a:pt x="1787" y="3355"/>
                    <a:pt x="1754" y="3060"/>
                    <a:pt x="1558" y="2896"/>
                  </a:cubicBezTo>
                  <a:lnTo>
                    <a:pt x="1558" y="2896"/>
                  </a:lnTo>
                  <a:cubicBezTo>
                    <a:pt x="1574" y="3076"/>
                    <a:pt x="1459" y="3240"/>
                    <a:pt x="1295" y="3289"/>
                  </a:cubicBezTo>
                  <a:cubicBezTo>
                    <a:pt x="1000" y="3371"/>
                    <a:pt x="1017" y="3289"/>
                    <a:pt x="754" y="3519"/>
                  </a:cubicBezTo>
                  <a:cubicBezTo>
                    <a:pt x="623" y="3634"/>
                    <a:pt x="435" y="3662"/>
                    <a:pt x="279" y="3662"/>
                  </a:cubicBezTo>
                  <a:cubicBezTo>
                    <a:pt x="123" y="3662"/>
                    <a:pt x="1" y="3634"/>
                    <a:pt x="0" y="3634"/>
                  </a:cubicBezTo>
                  <a:lnTo>
                    <a:pt x="0" y="3634"/>
                  </a:lnTo>
                  <a:cubicBezTo>
                    <a:pt x="181" y="3732"/>
                    <a:pt x="377" y="3798"/>
                    <a:pt x="591" y="3798"/>
                  </a:cubicBezTo>
                  <a:cubicBezTo>
                    <a:pt x="1033" y="3847"/>
                    <a:pt x="1459" y="3912"/>
                    <a:pt x="1902" y="4011"/>
                  </a:cubicBezTo>
                  <a:cubicBezTo>
                    <a:pt x="3066" y="4371"/>
                    <a:pt x="3787" y="4863"/>
                    <a:pt x="4688" y="4896"/>
                  </a:cubicBezTo>
                  <a:cubicBezTo>
                    <a:pt x="4721" y="4897"/>
                    <a:pt x="4754" y="4897"/>
                    <a:pt x="4786" y="4897"/>
                  </a:cubicBezTo>
                  <a:cubicBezTo>
                    <a:pt x="5210" y="4897"/>
                    <a:pt x="5618" y="4797"/>
                    <a:pt x="5983" y="4584"/>
                  </a:cubicBezTo>
                  <a:cubicBezTo>
                    <a:pt x="6737" y="4109"/>
                    <a:pt x="6934" y="3109"/>
                    <a:pt x="6459" y="2371"/>
                  </a:cubicBezTo>
                  <a:cubicBezTo>
                    <a:pt x="6236" y="2033"/>
                    <a:pt x="5876" y="1878"/>
                    <a:pt x="5536" y="1878"/>
                  </a:cubicBezTo>
                  <a:cubicBezTo>
                    <a:pt x="5200" y="1878"/>
                    <a:pt x="4884" y="2029"/>
                    <a:pt x="4738" y="2306"/>
                  </a:cubicBezTo>
                  <a:cubicBezTo>
                    <a:pt x="4492" y="2634"/>
                    <a:pt x="4524" y="3093"/>
                    <a:pt x="4836" y="3388"/>
                  </a:cubicBezTo>
                  <a:cubicBezTo>
                    <a:pt x="4852" y="3404"/>
                    <a:pt x="4869" y="3421"/>
                    <a:pt x="4901" y="3437"/>
                  </a:cubicBezTo>
                  <a:lnTo>
                    <a:pt x="4934" y="3470"/>
                  </a:lnTo>
                  <a:cubicBezTo>
                    <a:pt x="5031" y="3529"/>
                    <a:pt x="5155" y="3560"/>
                    <a:pt x="5279" y="3560"/>
                  </a:cubicBezTo>
                  <a:cubicBezTo>
                    <a:pt x="5532" y="3560"/>
                    <a:pt x="5781" y="3429"/>
                    <a:pt x="5770" y="3142"/>
                  </a:cubicBezTo>
                  <a:cubicBezTo>
                    <a:pt x="5784" y="2948"/>
                    <a:pt x="5625" y="2866"/>
                    <a:pt x="5446" y="2866"/>
                  </a:cubicBezTo>
                  <a:cubicBezTo>
                    <a:pt x="5188" y="2866"/>
                    <a:pt x="4890" y="3037"/>
                    <a:pt x="5016" y="3289"/>
                  </a:cubicBezTo>
                  <a:cubicBezTo>
                    <a:pt x="5024" y="3313"/>
                    <a:pt x="5021" y="3337"/>
                    <a:pt x="4991" y="3337"/>
                  </a:cubicBezTo>
                  <a:cubicBezTo>
                    <a:pt x="4960" y="3337"/>
                    <a:pt x="4897" y="3309"/>
                    <a:pt x="4787" y="3224"/>
                  </a:cubicBezTo>
                  <a:cubicBezTo>
                    <a:pt x="4688" y="3109"/>
                    <a:pt x="4623" y="2962"/>
                    <a:pt x="4623" y="2814"/>
                  </a:cubicBezTo>
                  <a:cubicBezTo>
                    <a:pt x="4623" y="2634"/>
                    <a:pt x="4688" y="2470"/>
                    <a:pt x="4787" y="2322"/>
                  </a:cubicBezTo>
                  <a:cubicBezTo>
                    <a:pt x="4920" y="2088"/>
                    <a:pt x="5191" y="1965"/>
                    <a:pt x="5481" y="1965"/>
                  </a:cubicBezTo>
                  <a:cubicBezTo>
                    <a:pt x="5798" y="1965"/>
                    <a:pt x="6138" y="2112"/>
                    <a:pt x="6344" y="2421"/>
                  </a:cubicBezTo>
                  <a:cubicBezTo>
                    <a:pt x="6344" y="2437"/>
                    <a:pt x="6360" y="2437"/>
                    <a:pt x="6360" y="2453"/>
                  </a:cubicBezTo>
                  <a:cubicBezTo>
                    <a:pt x="6573" y="2863"/>
                    <a:pt x="6557" y="3355"/>
                    <a:pt x="6328" y="3765"/>
                  </a:cubicBezTo>
                  <a:cubicBezTo>
                    <a:pt x="6046" y="4260"/>
                    <a:pt x="5403" y="4615"/>
                    <a:pt x="4560" y="4615"/>
                  </a:cubicBezTo>
                  <a:cubicBezTo>
                    <a:pt x="4175" y="4615"/>
                    <a:pt x="3748" y="4541"/>
                    <a:pt x="3295" y="4371"/>
                  </a:cubicBezTo>
                  <a:cubicBezTo>
                    <a:pt x="3262" y="4355"/>
                    <a:pt x="3033" y="4273"/>
                    <a:pt x="2869" y="4191"/>
                  </a:cubicBezTo>
                  <a:cubicBezTo>
                    <a:pt x="2459" y="3994"/>
                    <a:pt x="2017" y="3847"/>
                    <a:pt x="1558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7" y="847"/>
                    <a:pt x="2689" y="175"/>
                  </a:cubicBezTo>
                  <a:cubicBezTo>
                    <a:pt x="2414" y="53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"/>
            <p:cNvSpPr/>
            <p:nvPr/>
          </p:nvSpPr>
          <p:spPr>
            <a:xfrm>
              <a:off x="1849800" y="33578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804"/>
                    <a:pt x="3541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36" y="2640"/>
                    <a:pt x="2213" y="3049"/>
                  </a:cubicBezTo>
                  <a:cubicBezTo>
                    <a:pt x="2389" y="3233"/>
                    <a:pt x="2564" y="3288"/>
                    <a:pt x="2723" y="3288"/>
                  </a:cubicBezTo>
                  <a:cubicBezTo>
                    <a:pt x="2906" y="3288"/>
                    <a:pt x="3066" y="3216"/>
                    <a:pt x="3180" y="3181"/>
                  </a:cubicBezTo>
                  <a:cubicBezTo>
                    <a:pt x="3203" y="3174"/>
                    <a:pt x="3228" y="3171"/>
                    <a:pt x="3252" y="3171"/>
                  </a:cubicBezTo>
                  <a:cubicBezTo>
                    <a:pt x="3346" y="3171"/>
                    <a:pt x="3439" y="3220"/>
                    <a:pt x="3491" y="3312"/>
                  </a:cubicBezTo>
                  <a:cubicBezTo>
                    <a:pt x="3524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"/>
            <p:cNvSpPr/>
            <p:nvPr/>
          </p:nvSpPr>
          <p:spPr>
            <a:xfrm>
              <a:off x="1701050" y="3172475"/>
              <a:ext cx="111475" cy="157100"/>
            </a:xfrm>
            <a:custGeom>
              <a:avLst/>
              <a:gdLst/>
              <a:ahLst/>
              <a:cxnLst/>
              <a:rect l="l" t="t" r="r" b="b"/>
              <a:pathLst>
                <a:path w="4459" h="6284" extrusionOk="0">
                  <a:moveTo>
                    <a:pt x="1820" y="1"/>
                  </a:moveTo>
                  <a:cubicBezTo>
                    <a:pt x="1391" y="1"/>
                    <a:pt x="978" y="154"/>
                    <a:pt x="705" y="465"/>
                  </a:cubicBezTo>
                  <a:cubicBezTo>
                    <a:pt x="0" y="1088"/>
                    <a:pt x="443" y="2137"/>
                    <a:pt x="1033" y="2350"/>
                  </a:cubicBezTo>
                  <a:cubicBezTo>
                    <a:pt x="1156" y="2415"/>
                    <a:pt x="1291" y="2448"/>
                    <a:pt x="1428" y="2448"/>
                  </a:cubicBezTo>
                  <a:cubicBezTo>
                    <a:pt x="1565" y="2448"/>
                    <a:pt x="1705" y="2415"/>
                    <a:pt x="1836" y="2350"/>
                  </a:cubicBezTo>
                  <a:lnTo>
                    <a:pt x="1869" y="2333"/>
                  </a:lnTo>
                  <a:lnTo>
                    <a:pt x="1901" y="2301"/>
                  </a:lnTo>
                  <a:lnTo>
                    <a:pt x="1951" y="2268"/>
                  </a:lnTo>
                  <a:lnTo>
                    <a:pt x="2016" y="2219"/>
                  </a:lnTo>
                  <a:cubicBezTo>
                    <a:pt x="2033" y="2202"/>
                    <a:pt x="2049" y="2186"/>
                    <a:pt x="2082" y="2153"/>
                  </a:cubicBezTo>
                  <a:cubicBezTo>
                    <a:pt x="2246" y="1989"/>
                    <a:pt x="2328" y="1743"/>
                    <a:pt x="2295" y="1497"/>
                  </a:cubicBezTo>
                  <a:cubicBezTo>
                    <a:pt x="2252" y="1166"/>
                    <a:pt x="2041" y="1023"/>
                    <a:pt x="1846" y="1023"/>
                  </a:cubicBezTo>
                  <a:cubicBezTo>
                    <a:pt x="1742" y="1023"/>
                    <a:pt x="1642" y="1063"/>
                    <a:pt x="1574" y="1137"/>
                  </a:cubicBezTo>
                  <a:cubicBezTo>
                    <a:pt x="1410" y="1301"/>
                    <a:pt x="1459" y="1579"/>
                    <a:pt x="1656" y="1694"/>
                  </a:cubicBezTo>
                  <a:cubicBezTo>
                    <a:pt x="1732" y="1728"/>
                    <a:pt x="1801" y="1738"/>
                    <a:pt x="1861" y="1738"/>
                  </a:cubicBezTo>
                  <a:cubicBezTo>
                    <a:pt x="1940" y="1738"/>
                    <a:pt x="2002" y="1721"/>
                    <a:pt x="2046" y="1721"/>
                  </a:cubicBezTo>
                  <a:cubicBezTo>
                    <a:pt x="2096" y="1721"/>
                    <a:pt x="2121" y="1744"/>
                    <a:pt x="2115" y="1842"/>
                  </a:cubicBezTo>
                  <a:cubicBezTo>
                    <a:pt x="2098" y="2038"/>
                    <a:pt x="1983" y="2202"/>
                    <a:pt x="1803" y="2301"/>
                  </a:cubicBezTo>
                  <a:cubicBezTo>
                    <a:pt x="1700" y="2352"/>
                    <a:pt x="1587" y="2377"/>
                    <a:pt x="1472" y="2377"/>
                  </a:cubicBezTo>
                  <a:cubicBezTo>
                    <a:pt x="1333" y="2377"/>
                    <a:pt x="1192" y="2340"/>
                    <a:pt x="1065" y="2268"/>
                  </a:cubicBezTo>
                  <a:cubicBezTo>
                    <a:pt x="525" y="2055"/>
                    <a:pt x="164" y="1104"/>
                    <a:pt x="803" y="563"/>
                  </a:cubicBezTo>
                  <a:cubicBezTo>
                    <a:pt x="1049" y="317"/>
                    <a:pt x="1393" y="170"/>
                    <a:pt x="1738" y="170"/>
                  </a:cubicBezTo>
                  <a:cubicBezTo>
                    <a:pt x="2492" y="203"/>
                    <a:pt x="3311" y="760"/>
                    <a:pt x="3442" y="2219"/>
                  </a:cubicBezTo>
                  <a:cubicBezTo>
                    <a:pt x="3491" y="2760"/>
                    <a:pt x="3442" y="3317"/>
                    <a:pt x="3295" y="3841"/>
                  </a:cubicBezTo>
                  <a:cubicBezTo>
                    <a:pt x="3164" y="4300"/>
                    <a:pt x="2950" y="4743"/>
                    <a:pt x="2688" y="5136"/>
                  </a:cubicBezTo>
                  <a:cubicBezTo>
                    <a:pt x="2278" y="5628"/>
                    <a:pt x="1770" y="6021"/>
                    <a:pt x="1197" y="6284"/>
                  </a:cubicBezTo>
                  <a:cubicBezTo>
                    <a:pt x="1819" y="6038"/>
                    <a:pt x="2377" y="5644"/>
                    <a:pt x="2803" y="5120"/>
                  </a:cubicBezTo>
                  <a:cubicBezTo>
                    <a:pt x="3557" y="4268"/>
                    <a:pt x="4458" y="2251"/>
                    <a:pt x="3180" y="612"/>
                  </a:cubicBezTo>
                  <a:cubicBezTo>
                    <a:pt x="2836" y="207"/>
                    <a:pt x="2318" y="1"/>
                    <a:pt x="1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"/>
            <p:cNvSpPr/>
            <p:nvPr/>
          </p:nvSpPr>
          <p:spPr>
            <a:xfrm>
              <a:off x="1299050" y="3810425"/>
              <a:ext cx="227025" cy="158075"/>
            </a:xfrm>
            <a:custGeom>
              <a:avLst/>
              <a:gdLst/>
              <a:ahLst/>
              <a:cxnLst/>
              <a:rect l="l" t="t" r="r" b="b"/>
              <a:pathLst>
                <a:path w="9081" h="6323" extrusionOk="0">
                  <a:moveTo>
                    <a:pt x="2005" y="1"/>
                  </a:moveTo>
                  <a:cubicBezTo>
                    <a:pt x="1091" y="1"/>
                    <a:pt x="77" y="653"/>
                    <a:pt x="33" y="1845"/>
                  </a:cubicBezTo>
                  <a:cubicBezTo>
                    <a:pt x="0" y="2714"/>
                    <a:pt x="475" y="3533"/>
                    <a:pt x="1246" y="3943"/>
                  </a:cubicBezTo>
                  <a:cubicBezTo>
                    <a:pt x="1748" y="4194"/>
                    <a:pt x="2310" y="4298"/>
                    <a:pt x="2885" y="4298"/>
                  </a:cubicBezTo>
                  <a:cubicBezTo>
                    <a:pt x="3211" y="4298"/>
                    <a:pt x="3542" y="4265"/>
                    <a:pt x="3869" y="4205"/>
                  </a:cubicBezTo>
                  <a:cubicBezTo>
                    <a:pt x="4754" y="3959"/>
                    <a:pt x="5573" y="3615"/>
                    <a:pt x="6393" y="3418"/>
                  </a:cubicBezTo>
                  <a:cubicBezTo>
                    <a:pt x="6586" y="3371"/>
                    <a:pt x="6782" y="3348"/>
                    <a:pt x="6976" y="3348"/>
                  </a:cubicBezTo>
                  <a:cubicBezTo>
                    <a:pt x="7589" y="3348"/>
                    <a:pt x="8175" y="3584"/>
                    <a:pt x="8524" y="4058"/>
                  </a:cubicBezTo>
                  <a:cubicBezTo>
                    <a:pt x="8966" y="4648"/>
                    <a:pt x="8999" y="5582"/>
                    <a:pt x="8458" y="5975"/>
                  </a:cubicBezTo>
                  <a:cubicBezTo>
                    <a:pt x="8257" y="6137"/>
                    <a:pt x="8003" y="6212"/>
                    <a:pt x="7753" y="6212"/>
                  </a:cubicBezTo>
                  <a:cubicBezTo>
                    <a:pt x="7371" y="6212"/>
                    <a:pt x="7000" y="6037"/>
                    <a:pt x="6852" y="5730"/>
                  </a:cubicBezTo>
                  <a:cubicBezTo>
                    <a:pt x="6540" y="5238"/>
                    <a:pt x="6786" y="4582"/>
                    <a:pt x="7245" y="4451"/>
                  </a:cubicBezTo>
                  <a:cubicBezTo>
                    <a:pt x="7332" y="4414"/>
                    <a:pt x="7424" y="4397"/>
                    <a:pt x="7517" y="4397"/>
                  </a:cubicBezTo>
                  <a:cubicBezTo>
                    <a:pt x="7755" y="4397"/>
                    <a:pt x="7993" y="4513"/>
                    <a:pt x="8147" y="4713"/>
                  </a:cubicBezTo>
                  <a:cubicBezTo>
                    <a:pt x="8229" y="4894"/>
                    <a:pt x="8245" y="5107"/>
                    <a:pt x="8179" y="5287"/>
                  </a:cubicBezTo>
                  <a:cubicBezTo>
                    <a:pt x="8179" y="5326"/>
                    <a:pt x="8129" y="5405"/>
                    <a:pt x="8083" y="5405"/>
                  </a:cubicBezTo>
                  <a:cubicBezTo>
                    <a:pt x="8071" y="5405"/>
                    <a:pt x="8059" y="5399"/>
                    <a:pt x="8048" y="5385"/>
                  </a:cubicBezTo>
                  <a:cubicBezTo>
                    <a:pt x="7983" y="5336"/>
                    <a:pt x="8048" y="4976"/>
                    <a:pt x="7671" y="4926"/>
                  </a:cubicBezTo>
                  <a:cubicBezTo>
                    <a:pt x="7657" y="4925"/>
                    <a:pt x="7642" y="4924"/>
                    <a:pt x="7629" y="4924"/>
                  </a:cubicBezTo>
                  <a:cubicBezTo>
                    <a:pt x="7285" y="4924"/>
                    <a:pt x="7177" y="5489"/>
                    <a:pt x="7524" y="5631"/>
                  </a:cubicBezTo>
                  <a:cubicBezTo>
                    <a:pt x="7597" y="5664"/>
                    <a:pt x="7672" y="5679"/>
                    <a:pt x="7745" y="5679"/>
                  </a:cubicBezTo>
                  <a:cubicBezTo>
                    <a:pt x="7967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cubicBezTo>
                    <a:pt x="8245" y="5271"/>
                    <a:pt x="8261" y="5254"/>
                    <a:pt x="8261" y="5238"/>
                  </a:cubicBezTo>
                  <a:lnTo>
                    <a:pt x="8261" y="5221"/>
                  </a:lnTo>
                  <a:cubicBezTo>
                    <a:pt x="8278" y="5107"/>
                    <a:pt x="8278" y="4976"/>
                    <a:pt x="8245" y="4844"/>
                  </a:cubicBezTo>
                  <a:cubicBezTo>
                    <a:pt x="8120" y="4533"/>
                    <a:pt x="7825" y="4344"/>
                    <a:pt x="7517" y="4344"/>
                  </a:cubicBezTo>
                  <a:cubicBezTo>
                    <a:pt x="7420" y="4344"/>
                    <a:pt x="7323" y="4363"/>
                    <a:pt x="7229" y="4402"/>
                  </a:cubicBezTo>
                  <a:cubicBezTo>
                    <a:pt x="6737" y="4533"/>
                    <a:pt x="6442" y="5221"/>
                    <a:pt x="6770" y="5779"/>
                  </a:cubicBezTo>
                  <a:cubicBezTo>
                    <a:pt x="6951" y="6122"/>
                    <a:pt x="7357" y="6322"/>
                    <a:pt x="7779" y="6322"/>
                  </a:cubicBezTo>
                  <a:cubicBezTo>
                    <a:pt x="8043" y="6322"/>
                    <a:pt x="8313" y="6244"/>
                    <a:pt x="8540" y="6074"/>
                  </a:cubicBezTo>
                  <a:cubicBezTo>
                    <a:pt x="8983" y="5746"/>
                    <a:pt x="9081" y="5140"/>
                    <a:pt x="8933" y="4582"/>
                  </a:cubicBezTo>
                  <a:cubicBezTo>
                    <a:pt x="8835" y="4058"/>
                    <a:pt x="8474" y="3173"/>
                    <a:pt x="7212" y="2894"/>
                  </a:cubicBezTo>
                  <a:cubicBezTo>
                    <a:pt x="7067" y="2861"/>
                    <a:pt x="6919" y="2847"/>
                    <a:pt x="6768" y="2847"/>
                  </a:cubicBezTo>
                  <a:cubicBezTo>
                    <a:pt x="5437" y="2847"/>
                    <a:pt x="3898" y="3984"/>
                    <a:pt x="2323" y="3984"/>
                  </a:cubicBezTo>
                  <a:cubicBezTo>
                    <a:pt x="2101" y="3984"/>
                    <a:pt x="1879" y="3962"/>
                    <a:pt x="1656" y="3910"/>
                  </a:cubicBezTo>
                  <a:cubicBezTo>
                    <a:pt x="1557" y="3877"/>
                    <a:pt x="1475" y="3861"/>
                    <a:pt x="1377" y="3828"/>
                  </a:cubicBezTo>
                  <a:lnTo>
                    <a:pt x="1311" y="3795"/>
                  </a:lnTo>
                  <a:cubicBezTo>
                    <a:pt x="607" y="3418"/>
                    <a:pt x="164" y="2664"/>
                    <a:pt x="197" y="1861"/>
                  </a:cubicBezTo>
                  <a:cubicBezTo>
                    <a:pt x="219" y="743"/>
                    <a:pt x="1183" y="111"/>
                    <a:pt x="2049" y="111"/>
                  </a:cubicBezTo>
                  <a:cubicBezTo>
                    <a:pt x="2465" y="111"/>
                    <a:pt x="2859" y="258"/>
                    <a:pt x="3114" y="566"/>
                  </a:cubicBezTo>
                  <a:cubicBezTo>
                    <a:pt x="3573" y="1025"/>
                    <a:pt x="3541" y="1779"/>
                    <a:pt x="3033" y="2173"/>
                  </a:cubicBezTo>
                  <a:cubicBezTo>
                    <a:pt x="2951" y="2238"/>
                    <a:pt x="2869" y="2271"/>
                    <a:pt x="2770" y="2304"/>
                  </a:cubicBezTo>
                  <a:cubicBezTo>
                    <a:pt x="2706" y="2321"/>
                    <a:pt x="2641" y="2329"/>
                    <a:pt x="2577" y="2329"/>
                  </a:cubicBezTo>
                  <a:cubicBezTo>
                    <a:pt x="2397" y="2329"/>
                    <a:pt x="2223" y="2265"/>
                    <a:pt x="2065" y="2156"/>
                  </a:cubicBezTo>
                  <a:cubicBezTo>
                    <a:pt x="1951" y="2074"/>
                    <a:pt x="1885" y="1927"/>
                    <a:pt x="1934" y="1779"/>
                  </a:cubicBezTo>
                  <a:lnTo>
                    <a:pt x="1934" y="1779"/>
                  </a:lnTo>
                  <a:cubicBezTo>
                    <a:pt x="2010" y="1855"/>
                    <a:pt x="2113" y="1895"/>
                    <a:pt x="2217" y="1895"/>
                  </a:cubicBezTo>
                  <a:cubicBezTo>
                    <a:pt x="2272" y="1895"/>
                    <a:pt x="2326" y="1884"/>
                    <a:pt x="2377" y="1861"/>
                  </a:cubicBezTo>
                  <a:cubicBezTo>
                    <a:pt x="2606" y="1730"/>
                    <a:pt x="2541" y="1320"/>
                    <a:pt x="2229" y="1222"/>
                  </a:cubicBezTo>
                  <a:cubicBezTo>
                    <a:pt x="2201" y="1215"/>
                    <a:pt x="2173" y="1211"/>
                    <a:pt x="2145" y="1211"/>
                  </a:cubicBezTo>
                  <a:cubicBezTo>
                    <a:pt x="1803" y="1211"/>
                    <a:pt x="1524" y="1748"/>
                    <a:pt x="1918" y="2173"/>
                  </a:cubicBezTo>
                  <a:cubicBezTo>
                    <a:pt x="2063" y="2318"/>
                    <a:pt x="2272" y="2401"/>
                    <a:pt x="2483" y="2401"/>
                  </a:cubicBezTo>
                  <a:cubicBezTo>
                    <a:pt x="2558" y="2401"/>
                    <a:pt x="2632" y="2391"/>
                    <a:pt x="2705" y="2369"/>
                  </a:cubicBezTo>
                  <a:cubicBezTo>
                    <a:pt x="2737" y="2369"/>
                    <a:pt x="2770" y="2369"/>
                    <a:pt x="2803" y="2353"/>
                  </a:cubicBezTo>
                  <a:lnTo>
                    <a:pt x="2869" y="2337"/>
                  </a:lnTo>
                  <a:lnTo>
                    <a:pt x="2901" y="2320"/>
                  </a:lnTo>
                  <a:cubicBezTo>
                    <a:pt x="3049" y="2255"/>
                    <a:pt x="3180" y="2140"/>
                    <a:pt x="3278" y="2009"/>
                  </a:cubicBezTo>
                  <a:cubicBezTo>
                    <a:pt x="3606" y="1550"/>
                    <a:pt x="3557" y="911"/>
                    <a:pt x="3164" y="501"/>
                  </a:cubicBezTo>
                  <a:cubicBezTo>
                    <a:pt x="2891" y="163"/>
                    <a:pt x="2460" y="1"/>
                    <a:pt x="20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"/>
            <p:cNvSpPr/>
            <p:nvPr/>
          </p:nvSpPr>
          <p:spPr>
            <a:xfrm>
              <a:off x="1337975" y="3900300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1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2" y="1030"/>
                    <a:pt x="1426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76" y="1159"/>
                    <a:pt x="2310" y="1159"/>
                  </a:cubicBezTo>
                  <a:cubicBezTo>
                    <a:pt x="2357" y="1159"/>
                    <a:pt x="2393" y="1175"/>
                    <a:pt x="2426" y="1217"/>
                  </a:cubicBezTo>
                  <a:cubicBezTo>
                    <a:pt x="2487" y="1314"/>
                    <a:pt x="2394" y="1367"/>
                    <a:pt x="2254" y="1367"/>
                  </a:cubicBezTo>
                  <a:cubicBezTo>
                    <a:pt x="2206" y="1367"/>
                    <a:pt x="2153" y="1360"/>
                    <a:pt x="2098" y="1348"/>
                  </a:cubicBezTo>
                  <a:cubicBezTo>
                    <a:pt x="2045" y="1330"/>
                    <a:pt x="1990" y="1321"/>
                    <a:pt x="1936" y="1321"/>
                  </a:cubicBezTo>
                  <a:cubicBezTo>
                    <a:pt x="1840" y="1321"/>
                    <a:pt x="1746" y="1350"/>
                    <a:pt x="1672" y="1413"/>
                  </a:cubicBezTo>
                  <a:cubicBezTo>
                    <a:pt x="1497" y="1573"/>
                    <a:pt x="1708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48" y="2459"/>
                  </a:cubicBezTo>
                  <a:cubicBezTo>
                    <a:pt x="2188" y="2459"/>
                    <a:pt x="2343" y="2419"/>
                    <a:pt x="2508" y="2315"/>
                  </a:cubicBezTo>
                  <a:cubicBezTo>
                    <a:pt x="3180" y="1872"/>
                    <a:pt x="2803" y="1381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57" y="3708"/>
                  </a:cubicBez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2"/>
                    <a:pt x="6459" y="266"/>
                  </a:cubicBezTo>
                  <a:cubicBezTo>
                    <a:pt x="6459" y="266"/>
                    <a:pt x="6127" y="1"/>
                    <a:pt x="55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"/>
            <p:cNvSpPr/>
            <p:nvPr/>
          </p:nvSpPr>
          <p:spPr>
            <a:xfrm>
              <a:off x="1367875" y="3808375"/>
              <a:ext cx="90175" cy="63350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7" y="550"/>
                  </a:cubicBezTo>
                  <a:cubicBezTo>
                    <a:pt x="1361" y="747"/>
                    <a:pt x="1427" y="1025"/>
                    <a:pt x="1345" y="1271"/>
                  </a:cubicBezTo>
                  <a:cubicBezTo>
                    <a:pt x="1296" y="1501"/>
                    <a:pt x="1181" y="2156"/>
                    <a:pt x="2214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"/>
            <p:cNvSpPr/>
            <p:nvPr/>
          </p:nvSpPr>
          <p:spPr>
            <a:xfrm>
              <a:off x="1332225" y="374180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837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61"/>
                    <a:pt x="1640" y="935"/>
                    <a:pt x="1279" y="738"/>
                  </a:cubicBezTo>
                  <a:cubicBezTo>
                    <a:pt x="919" y="541"/>
                    <a:pt x="1132" y="0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"/>
            <p:cNvSpPr/>
            <p:nvPr/>
          </p:nvSpPr>
          <p:spPr>
            <a:xfrm>
              <a:off x="1247825" y="3770900"/>
              <a:ext cx="79525" cy="107375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2" y="96"/>
                  </a:cubicBezTo>
                  <a:cubicBezTo>
                    <a:pt x="1851" y="96"/>
                    <a:pt x="1370" y="202"/>
                    <a:pt x="1230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38" y="2509"/>
                    <a:pt x="1401" y="2516"/>
                    <a:pt x="1366" y="2516"/>
                  </a:cubicBezTo>
                  <a:cubicBezTo>
                    <a:pt x="1198" y="2516"/>
                    <a:pt x="1066" y="2343"/>
                    <a:pt x="1148" y="2180"/>
                  </a:cubicBezTo>
                  <a:cubicBezTo>
                    <a:pt x="1221" y="1946"/>
                    <a:pt x="1045" y="1711"/>
                    <a:pt x="819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7" y="1729"/>
                    <a:pt x="623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9" y="2918"/>
                  </a:cubicBezTo>
                  <a:cubicBezTo>
                    <a:pt x="1377" y="3344"/>
                    <a:pt x="1738" y="4032"/>
                    <a:pt x="2131" y="4295"/>
                  </a:cubicBezTo>
                  <a:cubicBezTo>
                    <a:pt x="2131" y="4295"/>
                    <a:pt x="1525" y="3344"/>
                    <a:pt x="2082" y="2475"/>
                  </a:cubicBezTo>
                  <a:cubicBezTo>
                    <a:pt x="2639" y="1606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"/>
            <p:cNvSpPr/>
            <p:nvPr/>
          </p:nvSpPr>
          <p:spPr>
            <a:xfrm>
              <a:off x="1142925" y="3612200"/>
              <a:ext cx="202850" cy="202150"/>
            </a:xfrm>
            <a:custGeom>
              <a:avLst/>
              <a:gdLst/>
              <a:ahLst/>
              <a:cxnLst/>
              <a:rect l="l" t="t" r="r" b="b"/>
              <a:pathLst>
                <a:path w="8114" h="8086" extrusionOk="0">
                  <a:moveTo>
                    <a:pt x="2382" y="1"/>
                  </a:moveTo>
                  <a:cubicBezTo>
                    <a:pt x="2282" y="1"/>
                    <a:pt x="2181" y="8"/>
                    <a:pt x="2082" y="21"/>
                  </a:cubicBezTo>
                  <a:cubicBezTo>
                    <a:pt x="754" y="169"/>
                    <a:pt x="0" y="1972"/>
                    <a:pt x="787" y="3234"/>
                  </a:cubicBezTo>
                  <a:cubicBezTo>
                    <a:pt x="1376" y="4191"/>
                    <a:pt x="2454" y="4473"/>
                    <a:pt x="3428" y="4473"/>
                  </a:cubicBezTo>
                  <a:cubicBezTo>
                    <a:pt x="3538" y="4473"/>
                    <a:pt x="3647" y="4470"/>
                    <a:pt x="3754" y="4463"/>
                  </a:cubicBezTo>
                  <a:cubicBezTo>
                    <a:pt x="3950" y="4463"/>
                    <a:pt x="4196" y="4430"/>
                    <a:pt x="4442" y="4398"/>
                  </a:cubicBezTo>
                  <a:cubicBezTo>
                    <a:pt x="4442" y="4398"/>
                    <a:pt x="4638" y="4367"/>
                    <a:pt x="4932" y="4367"/>
                  </a:cubicBezTo>
                  <a:cubicBezTo>
                    <a:pt x="5419" y="4367"/>
                    <a:pt x="6177" y="4450"/>
                    <a:pt x="6770" y="4889"/>
                  </a:cubicBezTo>
                  <a:cubicBezTo>
                    <a:pt x="7163" y="5234"/>
                    <a:pt x="7425" y="5692"/>
                    <a:pt x="7507" y="6217"/>
                  </a:cubicBezTo>
                  <a:cubicBezTo>
                    <a:pt x="7507" y="6217"/>
                    <a:pt x="7671" y="7414"/>
                    <a:pt x="7097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4" y="4655"/>
                    <a:pt x="6811" y="4001"/>
                    <a:pt x="5471" y="4001"/>
                  </a:cubicBezTo>
                  <a:cubicBezTo>
                    <a:pt x="5193" y="4001"/>
                    <a:pt x="4902" y="4030"/>
                    <a:pt x="4606" y="4086"/>
                  </a:cubicBezTo>
                  <a:cubicBezTo>
                    <a:pt x="4104" y="4187"/>
                    <a:pt x="3652" y="4237"/>
                    <a:pt x="3245" y="4237"/>
                  </a:cubicBezTo>
                  <a:cubicBezTo>
                    <a:pt x="2722" y="4237"/>
                    <a:pt x="2272" y="4154"/>
                    <a:pt x="1885" y="3988"/>
                  </a:cubicBezTo>
                  <a:cubicBezTo>
                    <a:pt x="1492" y="3807"/>
                    <a:pt x="1147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199" y="138"/>
                    <a:pt x="2302" y="130"/>
                    <a:pt x="2403" y="130"/>
                  </a:cubicBezTo>
                  <a:cubicBezTo>
                    <a:pt x="2877" y="130"/>
                    <a:pt x="3333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6" y="2330"/>
                    <a:pt x="3252" y="2535"/>
                    <a:pt x="2901" y="2535"/>
                  </a:cubicBezTo>
                  <a:cubicBezTo>
                    <a:pt x="2815" y="2535"/>
                    <a:pt x="2727" y="2522"/>
                    <a:pt x="2639" y="2496"/>
                  </a:cubicBezTo>
                  <a:cubicBezTo>
                    <a:pt x="2196" y="2398"/>
                    <a:pt x="2016" y="1955"/>
                    <a:pt x="2360" y="1906"/>
                  </a:cubicBezTo>
                  <a:cubicBezTo>
                    <a:pt x="2770" y="1841"/>
                    <a:pt x="2852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7" y="1158"/>
                    <a:pt x="1869" y="1480"/>
                  </a:cubicBezTo>
                  <a:cubicBezTo>
                    <a:pt x="1819" y="1759"/>
                    <a:pt x="1885" y="2037"/>
                    <a:pt x="2082" y="2234"/>
                  </a:cubicBezTo>
                  <a:cubicBezTo>
                    <a:pt x="2250" y="2427"/>
                    <a:pt x="2587" y="2591"/>
                    <a:pt x="2932" y="2591"/>
                  </a:cubicBezTo>
                  <a:cubicBezTo>
                    <a:pt x="3260" y="2591"/>
                    <a:pt x="3595" y="2444"/>
                    <a:pt x="3803" y="2037"/>
                  </a:cubicBezTo>
                  <a:cubicBezTo>
                    <a:pt x="4032" y="1562"/>
                    <a:pt x="4000" y="988"/>
                    <a:pt x="3688" y="562"/>
                  </a:cubicBezTo>
                  <a:cubicBezTo>
                    <a:pt x="3400" y="178"/>
                    <a:pt x="2895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"/>
            <p:cNvSpPr/>
            <p:nvPr/>
          </p:nvSpPr>
          <p:spPr>
            <a:xfrm>
              <a:off x="1175275" y="3728400"/>
              <a:ext cx="116825" cy="59725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3580" y="0"/>
                  </a:moveTo>
                  <a:cubicBezTo>
                    <a:pt x="3284" y="0"/>
                    <a:pt x="2935" y="41"/>
                    <a:pt x="2542" y="159"/>
                  </a:cubicBezTo>
                  <a:cubicBezTo>
                    <a:pt x="1980" y="326"/>
                    <a:pt x="1504" y="386"/>
                    <a:pt x="1114" y="386"/>
                  </a:cubicBezTo>
                  <a:cubicBezTo>
                    <a:pt x="581" y="386"/>
                    <a:pt x="209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53" y="641"/>
                    <a:pt x="597" y="1392"/>
                    <a:pt x="1187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3" y="1225"/>
                    <a:pt x="1952" y="766"/>
                    <a:pt x="2427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5" y="878"/>
                    <a:pt x="2428" y="876"/>
                    <a:pt x="2410" y="876"/>
                  </a:cubicBezTo>
                  <a:cubicBezTo>
                    <a:pt x="2206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115" y="2389"/>
                  </a:cubicBezTo>
                  <a:cubicBezTo>
                    <a:pt x="2115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25" y="201"/>
                  </a:cubicBezTo>
                  <a:cubicBezTo>
                    <a:pt x="4504" y="201"/>
                    <a:pt x="4586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"/>
            <p:cNvSpPr/>
            <p:nvPr/>
          </p:nvSpPr>
          <p:spPr>
            <a:xfrm>
              <a:off x="1204800" y="3618850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62" y="1"/>
                  </a:moveTo>
                  <a:lnTo>
                    <a:pt x="1262" y="1"/>
                  </a:lnTo>
                  <a:cubicBezTo>
                    <a:pt x="1688" y="444"/>
                    <a:pt x="1836" y="1083"/>
                    <a:pt x="1639" y="1656"/>
                  </a:cubicBezTo>
                  <a:cubicBezTo>
                    <a:pt x="1410" y="2418"/>
                    <a:pt x="886" y="2618"/>
                    <a:pt x="436" y="2618"/>
                  </a:cubicBezTo>
                  <a:cubicBezTo>
                    <a:pt x="276" y="2618"/>
                    <a:pt x="125" y="2592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44" y="3365"/>
                    <a:pt x="1009" y="3365"/>
                  </a:cubicBezTo>
                  <a:cubicBezTo>
                    <a:pt x="1038" y="3365"/>
                    <a:pt x="1068" y="3364"/>
                    <a:pt x="1098" y="3361"/>
                  </a:cubicBezTo>
                  <a:cubicBezTo>
                    <a:pt x="1951" y="3296"/>
                    <a:pt x="1902" y="2640"/>
                    <a:pt x="1885" y="2361"/>
                  </a:cubicBezTo>
                  <a:cubicBezTo>
                    <a:pt x="1885" y="2083"/>
                    <a:pt x="1869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3" y="2345"/>
                    <a:pt x="1836" y="2984"/>
                    <a:pt x="2934" y="3099"/>
                  </a:cubicBezTo>
                  <a:cubicBezTo>
                    <a:pt x="2787" y="3001"/>
                    <a:pt x="2770" y="2820"/>
                    <a:pt x="2869" y="2689"/>
                  </a:cubicBezTo>
                  <a:cubicBezTo>
                    <a:pt x="3016" y="2427"/>
                    <a:pt x="3229" y="1984"/>
                    <a:pt x="2508" y="1361"/>
                  </a:cubicBezTo>
                  <a:cubicBezTo>
                    <a:pt x="1770" y="739"/>
                    <a:pt x="1705" y="296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"/>
            <p:cNvSpPr/>
            <p:nvPr/>
          </p:nvSpPr>
          <p:spPr>
            <a:xfrm>
              <a:off x="1122025" y="3499700"/>
              <a:ext cx="47950" cy="191725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31" y="0"/>
                  </a:moveTo>
                  <a:cubicBezTo>
                    <a:pt x="561" y="0"/>
                    <a:pt x="487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"/>
            <p:cNvSpPr/>
            <p:nvPr/>
          </p:nvSpPr>
          <p:spPr>
            <a:xfrm>
              <a:off x="1002350" y="3474650"/>
              <a:ext cx="213525" cy="254475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3" y="0"/>
                  </a:moveTo>
                  <a:cubicBezTo>
                    <a:pt x="1359" y="0"/>
                    <a:pt x="512" y="449"/>
                    <a:pt x="296" y="1163"/>
                  </a:cubicBezTo>
                  <a:cubicBezTo>
                    <a:pt x="1" y="1966"/>
                    <a:pt x="411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1" y="3101"/>
                    <a:pt x="2616" y="2805"/>
                    <a:pt x="2705" y="2425"/>
                  </a:cubicBezTo>
                  <a:cubicBezTo>
                    <a:pt x="2849" y="2036"/>
                    <a:pt x="2551" y="1648"/>
                    <a:pt x="2165" y="1648"/>
                  </a:cubicBezTo>
                  <a:cubicBezTo>
                    <a:pt x="2112" y="1648"/>
                    <a:pt x="2056" y="1655"/>
                    <a:pt x="2001" y="1671"/>
                  </a:cubicBezTo>
                  <a:cubicBezTo>
                    <a:pt x="1673" y="1737"/>
                    <a:pt x="1476" y="2081"/>
                    <a:pt x="1607" y="2376"/>
                  </a:cubicBezTo>
                  <a:cubicBezTo>
                    <a:pt x="1690" y="2625"/>
                    <a:pt x="1945" y="2660"/>
                    <a:pt x="2080" y="2660"/>
                  </a:cubicBezTo>
                  <a:cubicBezTo>
                    <a:pt x="2131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1" y="2704"/>
                  </a:cubicBezTo>
                  <a:cubicBezTo>
                    <a:pt x="575" y="2327"/>
                    <a:pt x="476" y="1081"/>
                    <a:pt x="1197" y="507"/>
                  </a:cubicBezTo>
                  <a:cubicBezTo>
                    <a:pt x="1522" y="272"/>
                    <a:pt x="1912" y="142"/>
                    <a:pt x="2309" y="142"/>
                  </a:cubicBezTo>
                  <a:cubicBezTo>
                    <a:pt x="2354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7" y="212"/>
                  </a:cubicBezTo>
                  <a:cubicBezTo>
                    <a:pt x="3935" y="458"/>
                    <a:pt x="4640" y="1638"/>
                    <a:pt x="4885" y="2868"/>
                  </a:cubicBezTo>
                  <a:cubicBezTo>
                    <a:pt x="5115" y="4097"/>
                    <a:pt x="4885" y="5359"/>
                    <a:pt x="4951" y="6474"/>
                  </a:cubicBezTo>
                  <a:cubicBezTo>
                    <a:pt x="4902" y="7506"/>
                    <a:pt x="5295" y="8490"/>
                    <a:pt x="6033" y="9195"/>
                  </a:cubicBezTo>
                  <a:cubicBezTo>
                    <a:pt x="6738" y="9801"/>
                    <a:pt x="7623" y="10145"/>
                    <a:pt x="8541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4" y="8441"/>
                    <a:pt x="5017" y="7474"/>
                    <a:pt x="5082" y="6474"/>
                  </a:cubicBezTo>
                  <a:cubicBezTo>
                    <a:pt x="5033" y="5376"/>
                    <a:pt x="5279" y="4146"/>
                    <a:pt x="5033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"/>
            <p:cNvSpPr/>
            <p:nvPr/>
          </p:nvSpPr>
          <p:spPr>
            <a:xfrm>
              <a:off x="1051950" y="3510075"/>
              <a:ext cx="62725" cy="52850"/>
            </a:xfrm>
            <a:custGeom>
              <a:avLst/>
              <a:gdLst/>
              <a:ahLst/>
              <a:cxnLst/>
              <a:rect l="l" t="t" r="r" b="b"/>
              <a:pathLst>
                <a:path w="2509" h="2114" extrusionOk="0">
                  <a:moveTo>
                    <a:pt x="1807" y="1"/>
                  </a:moveTo>
                  <a:cubicBezTo>
                    <a:pt x="1334" y="1"/>
                    <a:pt x="1021" y="400"/>
                    <a:pt x="934" y="1090"/>
                  </a:cubicBezTo>
                  <a:cubicBezTo>
                    <a:pt x="855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1" y="2113"/>
                    <a:pt x="1763" y="2048"/>
                    <a:pt x="1951" y="1860"/>
                  </a:cubicBezTo>
                  <a:cubicBezTo>
                    <a:pt x="2508" y="1320"/>
                    <a:pt x="2115" y="615"/>
                    <a:pt x="1967" y="385"/>
                  </a:cubicBezTo>
                  <a:cubicBezTo>
                    <a:pt x="1869" y="271"/>
                    <a:pt x="1902" y="107"/>
                    <a:pt x="2016" y="25"/>
                  </a:cubicBezTo>
                  <a:cubicBezTo>
                    <a:pt x="1943" y="8"/>
                    <a:pt x="1874" y="1"/>
                    <a:pt x="18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"/>
            <p:cNvSpPr/>
            <p:nvPr/>
          </p:nvSpPr>
          <p:spPr>
            <a:xfrm>
              <a:off x="990475" y="3513950"/>
              <a:ext cx="120900" cy="136900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6" y="1"/>
                  </a:moveTo>
                  <a:lnTo>
                    <a:pt x="476" y="1"/>
                  </a:lnTo>
                  <a:cubicBezTo>
                    <a:pt x="0" y="820"/>
                    <a:pt x="230" y="2148"/>
                    <a:pt x="869" y="3033"/>
                  </a:cubicBezTo>
                  <a:cubicBezTo>
                    <a:pt x="1350" y="3716"/>
                    <a:pt x="2123" y="3794"/>
                    <a:pt x="2451" y="3794"/>
                  </a:cubicBezTo>
                  <a:cubicBezTo>
                    <a:pt x="2548" y="3794"/>
                    <a:pt x="2607" y="3787"/>
                    <a:pt x="2607" y="3787"/>
                  </a:cubicBezTo>
                  <a:cubicBezTo>
                    <a:pt x="2328" y="3705"/>
                    <a:pt x="2279" y="3377"/>
                    <a:pt x="2476" y="3148"/>
                  </a:cubicBezTo>
                  <a:cubicBezTo>
                    <a:pt x="2623" y="2984"/>
                    <a:pt x="2607" y="2722"/>
                    <a:pt x="2410" y="2607"/>
                  </a:cubicBezTo>
                  <a:cubicBezTo>
                    <a:pt x="2295" y="2558"/>
                    <a:pt x="2017" y="2345"/>
                    <a:pt x="2246" y="2197"/>
                  </a:cubicBezTo>
                  <a:cubicBezTo>
                    <a:pt x="2272" y="2182"/>
                    <a:pt x="2301" y="2175"/>
                    <a:pt x="2331" y="2175"/>
                  </a:cubicBezTo>
                  <a:cubicBezTo>
                    <a:pt x="2570" y="2175"/>
                    <a:pt x="2913" y="2607"/>
                    <a:pt x="2869" y="3115"/>
                  </a:cubicBezTo>
                  <a:cubicBezTo>
                    <a:pt x="2820" y="3705"/>
                    <a:pt x="3082" y="3869"/>
                    <a:pt x="3475" y="4148"/>
                  </a:cubicBezTo>
                  <a:cubicBezTo>
                    <a:pt x="3869" y="4426"/>
                    <a:pt x="3639" y="4951"/>
                    <a:pt x="3639" y="4951"/>
                  </a:cubicBezTo>
                  <a:cubicBezTo>
                    <a:pt x="4361" y="4541"/>
                    <a:pt x="4197" y="3869"/>
                    <a:pt x="4115" y="3722"/>
                  </a:cubicBezTo>
                  <a:cubicBezTo>
                    <a:pt x="4016" y="3574"/>
                    <a:pt x="3836" y="3312"/>
                    <a:pt x="4066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4" y="3205"/>
                    <a:pt x="4376" y="3926"/>
                    <a:pt x="4361" y="4574"/>
                  </a:cubicBezTo>
                  <a:cubicBezTo>
                    <a:pt x="4344" y="4935"/>
                    <a:pt x="4524" y="5279"/>
                    <a:pt x="4836" y="5475"/>
                  </a:cubicBezTo>
                  <a:cubicBezTo>
                    <a:pt x="4688" y="5148"/>
                    <a:pt x="4623" y="4803"/>
                    <a:pt x="4639" y="4459"/>
                  </a:cubicBezTo>
                  <a:cubicBezTo>
                    <a:pt x="4639" y="3935"/>
                    <a:pt x="4738" y="3017"/>
                    <a:pt x="3820" y="2410"/>
                  </a:cubicBezTo>
                  <a:cubicBezTo>
                    <a:pt x="2918" y="1787"/>
                    <a:pt x="1820" y="2050"/>
                    <a:pt x="1017" y="1492"/>
                  </a:cubicBezTo>
                  <a:cubicBezTo>
                    <a:pt x="558" y="1148"/>
                    <a:pt x="345" y="558"/>
                    <a:pt x="4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"/>
            <p:cNvSpPr/>
            <p:nvPr/>
          </p:nvSpPr>
          <p:spPr>
            <a:xfrm>
              <a:off x="950325" y="3475325"/>
              <a:ext cx="74600" cy="48825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2055" y="1"/>
                  </a:moveTo>
                  <a:cubicBezTo>
                    <a:pt x="344" y="1"/>
                    <a:pt x="295" y="1082"/>
                    <a:pt x="295" y="1365"/>
                  </a:cubicBezTo>
                  <a:cubicBezTo>
                    <a:pt x="295" y="1562"/>
                    <a:pt x="180" y="1726"/>
                    <a:pt x="0" y="1792"/>
                  </a:cubicBezTo>
                  <a:cubicBezTo>
                    <a:pt x="271" y="1904"/>
                    <a:pt x="508" y="1953"/>
                    <a:pt x="716" y="1953"/>
                  </a:cubicBezTo>
                  <a:cubicBezTo>
                    <a:pt x="1476" y="1953"/>
                    <a:pt x="1843" y="1307"/>
                    <a:pt x="2049" y="792"/>
                  </a:cubicBezTo>
                  <a:cubicBezTo>
                    <a:pt x="2213" y="415"/>
                    <a:pt x="2557" y="136"/>
                    <a:pt x="2983" y="87"/>
                  </a:cubicBezTo>
                  <a:cubicBezTo>
                    <a:pt x="2630" y="27"/>
                    <a:pt x="2322" y="1"/>
                    <a:pt x="20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"/>
            <p:cNvSpPr/>
            <p:nvPr/>
          </p:nvSpPr>
          <p:spPr>
            <a:xfrm>
              <a:off x="922050" y="3474675"/>
              <a:ext cx="36475" cy="28550"/>
            </a:xfrm>
            <a:custGeom>
              <a:avLst/>
              <a:gdLst/>
              <a:ahLst/>
              <a:cxnLst/>
              <a:rect l="l" t="t" r="r" b="b"/>
              <a:pathLst>
                <a:path w="1459" h="1142" extrusionOk="0">
                  <a:moveTo>
                    <a:pt x="483" y="0"/>
                  </a:moveTo>
                  <a:cubicBezTo>
                    <a:pt x="437" y="0"/>
                    <a:pt x="390" y="10"/>
                    <a:pt x="344" y="31"/>
                  </a:cubicBezTo>
                  <a:cubicBezTo>
                    <a:pt x="98" y="146"/>
                    <a:pt x="0" y="424"/>
                    <a:pt x="98" y="670"/>
                  </a:cubicBezTo>
                  <a:cubicBezTo>
                    <a:pt x="180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7" y="1141"/>
                  </a:cubicBezTo>
                  <a:cubicBezTo>
                    <a:pt x="961" y="1141"/>
                    <a:pt x="1105" y="1098"/>
                    <a:pt x="1229" y="1014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4" y="86"/>
                    <a:pt x="429" y="74"/>
                    <a:pt x="474" y="74"/>
                  </a:cubicBezTo>
                  <a:cubicBezTo>
                    <a:pt x="593" y="74"/>
                    <a:pt x="709" y="162"/>
                    <a:pt x="721" y="293"/>
                  </a:cubicBezTo>
                  <a:cubicBezTo>
                    <a:pt x="732" y="401"/>
                    <a:pt x="651" y="466"/>
                    <a:pt x="599" y="466"/>
                  </a:cubicBezTo>
                  <a:cubicBezTo>
                    <a:pt x="572" y="466"/>
                    <a:pt x="552" y="448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39"/>
                    <a:pt x="394" y="539"/>
                  </a:cubicBezTo>
                  <a:cubicBezTo>
                    <a:pt x="441" y="577"/>
                    <a:pt x="496" y="594"/>
                    <a:pt x="552" y="594"/>
                  </a:cubicBezTo>
                  <a:cubicBezTo>
                    <a:pt x="687" y="594"/>
                    <a:pt x="820" y="489"/>
                    <a:pt x="820" y="326"/>
                  </a:cubicBezTo>
                  <a:cubicBezTo>
                    <a:pt x="807" y="133"/>
                    <a:pt x="652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"/>
            <p:cNvSpPr/>
            <p:nvPr/>
          </p:nvSpPr>
          <p:spPr>
            <a:xfrm>
              <a:off x="1426075" y="3655925"/>
              <a:ext cx="100000" cy="218675"/>
            </a:xfrm>
            <a:custGeom>
              <a:avLst/>
              <a:gdLst/>
              <a:ahLst/>
              <a:cxnLst/>
              <a:rect l="l" t="t" r="r" b="b"/>
              <a:pathLst>
                <a:path w="4000" h="8747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82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2" y="5206"/>
                  </a:cubicBezTo>
                  <a:cubicBezTo>
                    <a:pt x="3443" y="5681"/>
                    <a:pt x="3770" y="6353"/>
                    <a:pt x="3820" y="7058"/>
                  </a:cubicBezTo>
                  <a:cubicBezTo>
                    <a:pt x="3852" y="7713"/>
                    <a:pt x="3508" y="8402"/>
                    <a:pt x="2918" y="8566"/>
                  </a:cubicBezTo>
                  <a:cubicBezTo>
                    <a:pt x="2791" y="8617"/>
                    <a:pt x="2659" y="8642"/>
                    <a:pt x="2528" y="8642"/>
                  </a:cubicBezTo>
                  <a:cubicBezTo>
                    <a:pt x="2121" y="8642"/>
                    <a:pt x="1731" y="8402"/>
                    <a:pt x="1558" y="7992"/>
                  </a:cubicBezTo>
                  <a:cubicBezTo>
                    <a:pt x="1345" y="7550"/>
                    <a:pt x="1541" y="7025"/>
                    <a:pt x="2000" y="6845"/>
                  </a:cubicBezTo>
                  <a:cubicBezTo>
                    <a:pt x="2082" y="6812"/>
                    <a:pt x="2181" y="6796"/>
                    <a:pt x="2262" y="6796"/>
                  </a:cubicBezTo>
                  <a:cubicBezTo>
                    <a:pt x="2262" y="6796"/>
                    <a:pt x="2292" y="6792"/>
                    <a:pt x="2339" y="6792"/>
                  </a:cubicBezTo>
                  <a:cubicBezTo>
                    <a:pt x="2480" y="6792"/>
                    <a:pt x="2775" y="6820"/>
                    <a:pt x="2885" y="7041"/>
                  </a:cubicBezTo>
                  <a:cubicBezTo>
                    <a:pt x="2885" y="7041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20" y="7058"/>
                  </a:cubicBezTo>
                  <a:cubicBezTo>
                    <a:pt x="2758" y="7024"/>
                    <a:pt x="2685" y="7007"/>
                    <a:pt x="2612" y="7007"/>
                  </a:cubicBezTo>
                  <a:cubicBezTo>
                    <a:pt x="2509" y="7007"/>
                    <a:pt x="2405" y="7040"/>
                    <a:pt x="2328" y="7107"/>
                  </a:cubicBezTo>
                  <a:cubicBezTo>
                    <a:pt x="2082" y="7353"/>
                    <a:pt x="2131" y="7779"/>
                    <a:pt x="2443" y="7927"/>
                  </a:cubicBezTo>
                  <a:cubicBezTo>
                    <a:pt x="2529" y="7970"/>
                    <a:pt x="2619" y="7991"/>
                    <a:pt x="2706" y="7991"/>
                  </a:cubicBezTo>
                  <a:cubicBezTo>
                    <a:pt x="3015" y="7991"/>
                    <a:pt x="3279" y="7724"/>
                    <a:pt x="3164" y="7238"/>
                  </a:cubicBezTo>
                  <a:cubicBezTo>
                    <a:pt x="3062" y="6904"/>
                    <a:pt x="2755" y="6686"/>
                    <a:pt x="2424" y="6686"/>
                  </a:cubicBezTo>
                  <a:cubicBezTo>
                    <a:pt x="2381" y="6686"/>
                    <a:pt x="2338" y="6690"/>
                    <a:pt x="2295" y="6697"/>
                  </a:cubicBezTo>
                  <a:cubicBezTo>
                    <a:pt x="2181" y="6697"/>
                    <a:pt x="2066" y="6730"/>
                    <a:pt x="1967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18" y="8452"/>
                    <a:pt x="2077" y="8746"/>
                    <a:pt x="2571" y="8746"/>
                  </a:cubicBezTo>
                  <a:cubicBezTo>
                    <a:pt x="2702" y="8746"/>
                    <a:pt x="2836" y="8725"/>
                    <a:pt x="2967" y="8681"/>
                  </a:cubicBezTo>
                  <a:cubicBezTo>
                    <a:pt x="3623" y="8500"/>
                    <a:pt x="4000" y="7763"/>
                    <a:pt x="3984" y="7041"/>
                  </a:cubicBezTo>
                  <a:cubicBezTo>
                    <a:pt x="3918" y="6287"/>
                    <a:pt x="3574" y="5583"/>
                    <a:pt x="3016" y="5091"/>
                  </a:cubicBezTo>
                  <a:cubicBezTo>
                    <a:pt x="2443" y="4550"/>
                    <a:pt x="1672" y="4271"/>
                    <a:pt x="1131" y="3714"/>
                  </a:cubicBezTo>
                  <a:cubicBezTo>
                    <a:pt x="574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0" y="550"/>
                  </a:cubicBezTo>
                  <a:cubicBezTo>
                    <a:pt x="984" y="436"/>
                    <a:pt x="1164" y="337"/>
                    <a:pt x="1345" y="288"/>
                  </a:cubicBezTo>
                  <a:cubicBezTo>
                    <a:pt x="1492" y="247"/>
                    <a:pt x="1644" y="227"/>
                    <a:pt x="1795" y="227"/>
                  </a:cubicBezTo>
                  <a:cubicBezTo>
                    <a:pt x="1947" y="227"/>
                    <a:pt x="2099" y="247"/>
                    <a:pt x="2246" y="288"/>
                  </a:cubicBezTo>
                  <a:cubicBezTo>
                    <a:pt x="3262" y="550"/>
                    <a:pt x="3590" y="1927"/>
                    <a:pt x="2902" y="2583"/>
                  </a:cubicBezTo>
                  <a:cubicBezTo>
                    <a:pt x="2771" y="2714"/>
                    <a:pt x="2590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7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4" y="2354"/>
                    <a:pt x="1653" y="2354"/>
                    <a:pt x="1680" y="2354"/>
                  </a:cubicBezTo>
                  <a:cubicBezTo>
                    <a:pt x="1818" y="2354"/>
                    <a:pt x="2139" y="2331"/>
                    <a:pt x="2262" y="2042"/>
                  </a:cubicBezTo>
                  <a:cubicBezTo>
                    <a:pt x="2382" y="1683"/>
                    <a:pt x="2091" y="1345"/>
                    <a:pt x="1758" y="1345"/>
                  </a:cubicBezTo>
                  <a:cubicBezTo>
                    <a:pt x="1681" y="1345"/>
                    <a:pt x="1602" y="1363"/>
                    <a:pt x="1525" y="1403"/>
                  </a:cubicBezTo>
                  <a:cubicBezTo>
                    <a:pt x="902" y="1780"/>
                    <a:pt x="1050" y="2731"/>
                    <a:pt x="1754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3" y="3013"/>
                    <a:pt x="3176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5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"/>
            <p:cNvSpPr/>
            <p:nvPr/>
          </p:nvSpPr>
          <p:spPr>
            <a:xfrm>
              <a:off x="1480975" y="3738925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"/>
                    <a:pt x="247" y="83"/>
                    <a:pt x="116" y="460"/>
                  </a:cubicBezTo>
                  <a:cubicBezTo>
                    <a:pt x="1" y="853"/>
                    <a:pt x="329" y="1115"/>
                    <a:pt x="968" y="1394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8" y="330"/>
                    <a:pt x="392" y="239"/>
                    <a:pt x="362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"/>
            <p:cNvSpPr/>
            <p:nvPr/>
          </p:nvSpPr>
          <p:spPr>
            <a:xfrm>
              <a:off x="1346975" y="356067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7" y="132"/>
                    <a:pt x="1230" y="312"/>
                    <a:pt x="1116" y="410"/>
                  </a:cubicBezTo>
                  <a:cubicBezTo>
                    <a:pt x="902" y="590"/>
                    <a:pt x="362" y="1213"/>
                    <a:pt x="755" y="1836"/>
                  </a:cubicBezTo>
                  <a:cubicBezTo>
                    <a:pt x="1197" y="2525"/>
                    <a:pt x="1788" y="2295"/>
                    <a:pt x="1984" y="2885"/>
                  </a:cubicBezTo>
                  <a:cubicBezTo>
                    <a:pt x="1984" y="2885"/>
                    <a:pt x="2066" y="3180"/>
                    <a:pt x="1870" y="3279"/>
                  </a:cubicBezTo>
                  <a:cubicBezTo>
                    <a:pt x="1838" y="3296"/>
                    <a:pt x="1808" y="3303"/>
                    <a:pt x="1779" y="3303"/>
                  </a:cubicBezTo>
                  <a:cubicBezTo>
                    <a:pt x="1642" y="3303"/>
                    <a:pt x="1542" y="3130"/>
                    <a:pt x="1542" y="2967"/>
                  </a:cubicBezTo>
                  <a:cubicBezTo>
                    <a:pt x="1476" y="2672"/>
                    <a:pt x="1230" y="2443"/>
                    <a:pt x="919" y="2394"/>
                  </a:cubicBezTo>
                  <a:cubicBezTo>
                    <a:pt x="542" y="2344"/>
                    <a:pt x="493" y="2230"/>
                    <a:pt x="493" y="2230"/>
                  </a:cubicBezTo>
                  <a:lnTo>
                    <a:pt x="493" y="2230"/>
                  </a:lnTo>
                  <a:cubicBezTo>
                    <a:pt x="542" y="2377"/>
                    <a:pt x="542" y="2525"/>
                    <a:pt x="525" y="2656"/>
                  </a:cubicBezTo>
                  <a:cubicBezTo>
                    <a:pt x="460" y="2803"/>
                    <a:pt x="148" y="3311"/>
                    <a:pt x="722" y="3688"/>
                  </a:cubicBezTo>
                  <a:cubicBezTo>
                    <a:pt x="1296" y="4065"/>
                    <a:pt x="1574" y="3869"/>
                    <a:pt x="1673" y="4508"/>
                  </a:cubicBezTo>
                  <a:cubicBezTo>
                    <a:pt x="1788" y="5147"/>
                    <a:pt x="1837" y="5918"/>
                    <a:pt x="2181" y="6245"/>
                  </a:cubicBezTo>
                  <a:cubicBezTo>
                    <a:pt x="2066" y="6180"/>
                    <a:pt x="1968" y="6082"/>
                    <a:pt x="1919" y="5967"/>
                  </a:cubicBezTo>
                  <a:cubicBezTo>
                    <a:pt x="1767" y="5632"/>
                    <a:pt x="1445" y="5439"/>
                    <a:pt x="1085" y="5439"/>
                  </a:cubicBezTo>
                  <a:cubicBezTo>
                    <a:pt x="1057" y="5439"/>
                    <a:pt x="1029" y="5440"/>
                    <a:pt x="1001" y="5442"/>
                  </a:cubicBezTo>
                  <a:cubicBezTo>
                    <a:pt x="978" y="5443"/>
                    <a:pt x="956" y="5443"/>
                    <a:pt x="935" y="5443"/>
                  </a:cubicBezTo>
                  <a:cubicBezTo>
                    <a:pt x="422" y="5443"/>
                    <a:pt x="360" y="5257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31"/>
                    <a:pt x="935" y="6622"/>
                  </a:cubicBezTo>
                  <a:cubicBezTo>
                    <a:pt x="1870" y="7114"/>
                    <a:pt x="1788" y="6737"/>
                    <a:pt x="3083" y="7803"/>
                  </a:cubicBezTo>
                  <a:cubicBezTo>
                    <a:pt x="4132" y="8655"/>
                    <a:pt x="4328" y="8704"/>
                    <a:pt x="4328" y="8704"/>
                  </a:cubicBezTo>
                  <a:cubicBezTo>
                    <a:pt x="4300" y="8699"/>
                    <a:pt x="4271" y="8697"/>
                    <a:pt x="4243" y="8697"/>
                  </a:cubicBezTo>
                  <a:cubicBezTo>
                    <a:pt x="4076" y="8697"/>
                    <a:pt x="3918" y="8779"/>
                    <a:pt x="3820" y="8934"/>
                  </a:cubicBezTo>
                  <a:cubicBezTo>
                    <a:pt x="3623" y="9229"/>
                    <a:pt x="3722" y="9655"/>
                    <a:pt x="4050" y="9802"/>
                  </a:cubicBezTo>
                  <a:cubicBezTo>
                    <a:pt x="4050" y="9802"/>
                    <a:pt x="3935" y="9589"/>
                    <a:pt x="4132" y="9573"/>
                  </a:cubicBezTo>
                  <a:cubicBezTo>
                    <a:pt x="4257" y="9573"/>
                    <a:pt x="4409" y="9673"/>
                    <a:pt x="4576" y="9673"/>
                  </a:cubicBezTo>
                  <a:cubicBezTo>
                    <a:pt x="4670" y="9673"/>
                    <a:pt x="4768" y="9641"/>
                    <a:pt x="4869" y="9540"/>
                  </a:cubicBezTo>
                  <a:cubicBezTo>
                    <a:pt x="4989" y="9427"/>
                    <a:pt x="5185" y="9329"/>
                    <a:pt x="5414" y="9329"/>
                  </a:cubicBezTo>
                  <a:cubicBezTo>
                    <a:pt x="5717" y="9329"/>
                    <a:pt x="6076" y="9500"/>
                    <a:pt x="6394" y="10032"/>
                  </a:cubicBezTo>
                  <a:cubicBezTo>
                    <a:pt x="6394" y="10032"/>
                    <a:pt x="6164" y="9229"/>
                    <a:pt x="4836" y="8704"/>
                  </a:cubicBezTo>
                  <a:cubicBezTo>
                    <a:pt x="3115" y="7983"/>
                    <a:pt x="2033" y="6278"/>
                    <a:pt x="2132" y="4426"/>
                  </a:cubicBezTo>
                  <a:cubicBezTo>
                    <a:pt x="2214" y="2197"/>
                    <a:pt x="3509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"/>
            <p:cNvSpPr/>
            <p:nvPr/>
          </p:nvSpPr>
          <p:spPr>
            <a:xfrm>
              <a:off x="1393325" y="3496950"/>
              <a:ext cx="73350" cy="268650"/>
            </a:xfrm>
            <a:custGeom>
              <a:avLst/>
              <a:gdLst/>
              <a:ahLst/>
              <a:cxnLst/>
              <a:rect l="l" t="t" r="r" b="b"/>
              <a:pathLst>
                <a:path w="2934" h="10746" extrusionOk="0">
                  <a:moveTo>
                    <a:pt x="1299" y="0"/>
                  </a:moveTo>
                  <a:cubicBezTo>
                    <a:pt x="719" y="0"/>
                    <a:pt x="170" y="379"/>
                    <a:pt x="98" y="910"/>
                  </a:cubicBezTo>
                  <a:cubicBezTo>
                    <a:pt x="1" y="1443"/>
                    <a:pt x="412" y="1960"/>
                    <a:pt x="957" y="1960"/>
                  </a:cubicBezTo>
                  <a:cubicBezTo>
                    <a:pt x="966" y="1960"/>
                    <a:pt x="974" y="1960"/>
                    <a:pt x="983" y="1959"/>
                  </a:cubicBezTo>
                  <a:cubicBezTo>
                    <a:pt x="997" y="1960"/>
                    <a:pt x="1011" y="1961"/>
                    <a:pt x="1025" y="1961"/>
                  </a:cubicBezTo>
                  <a:cubicBezTo>
                    <a:pt x="1571" y="1961"/>
                    <a:pt x="1846" y="1346"/>
                    <a:pt x="1638" y="1074"/>
                  </a:cubicBezTo>
                  <a:cubicBezTo>
                    <a:pt x="1562" y="956"/>
                    <a:pt x="1444" y="904"/>
                    <a:pt x="1327" y="904"/>
                  </a:cubicBezTo>
                  <a:cubicBezTo>
                    <a:pt x="1120" y="904"/>
                    <a:pt x="912" y="1068"/>
                    <a:pt x="933" y="1320"/>
                  </a:cubicBezTo>
                  <a:cubicBezTo>
                    <a:pt x="950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9" y="1877"/>
                    <a:pt x="1163" y="1894"/>
                  </a:cubicBezTo>
                  <a:cubicBezTo>
                    <a:pt x="1147" y="1910"/>
                    <a:pt x="1130" y="1910"/>
                    <a:pt x="1097" y="1927"/>
                  </a:cubicBezTo>
                  <a:cubicBezTo>
                    <a:pt x="1065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51" y="439"/>
                    <a:pt x="745" y="122"/>
                    <a:pt x="1262" y="122"/>
                  </a:cubicBezTo>
                  <a:cubicBezTo>
                    <a:pt x="1572" y="122"/>
                    <a:pt x="1890" y="236"/>
                    <a:pt x="2130" y="500"/>
                  </a:cubicBezTo>
                  <a:cubicBezTo>
                    <a:pt x="2753" y="1254"/>
                    <a:pt x="2622" y="2435"/>
                    <a:pt x="2245" y="3451"/>
                  </a:cubicBezTo>
                  <a:cubicBezTo>
                    <a:pt x="1425" y="5467"/>
                    <a:pt x="540" y="7500"/>
                    <a:pt x="1147" y="8975"/>
                  </a:cubicBezTo>
                  <a:cubicBezTo>
                    <a:pt x="1425" y="9729"/>
                    <a:pt x="1966" y="10352"/>
                    <a:pt x="2671" y="10745"/>
                  </a:cubicBezTo>
                  <a:cubicBezTo>
                    <a:pt x="1999" y="10335"/>
                    <a:pt x="1491" y="9696"/>
                    <a:pt x="1229" y="8942"/>
                  </a:cubicBezTo>
                  <a:cubicBezTo>
                    <a:pt x="671" y="7500"/>
                    <a:pt x="1556" y="5549"/>
                    <a:pt x="2392" y="3500"/>
                  </a:cubicBezTo>
                  <a:cubicBezTo>
                    <a:pt x="2786" y="2484"/>
                    <a:pt x="2933" y="1238"/>
                    <a:pt x="2245" y="419"/>
                  </a:cubicBezTo>
                  <a:cubicBezTo>
                    <a:pt x="1976" y="125"/>
                    <a:pt x="1632" y="0"/>
                    <a:pt x="12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"/>
            <p:cNvSpPr/>
            <p:nvPr/>
          </p:nvSpPr>
          <p:spPr>
            <a:xfrm>
              <a:off x="1478525" y="3575425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0"/>
                  </a:move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3" y="266"/>
                    <a:pt x="3066" y="263"/>
                  </a:cubicBezTo>
                  <a:cubicBezTo>
                    <a:pt x="2958" y="240"/>
                    <a:pt x="2813" y="180"/>
                    <a:pt x="2679" y="180"/>
                  </a:cubicBezTo>
                  <a:cubicBezTo>
                    <a:pt x="2528" y="180"/>
                    <a:pt x="2389" y="255"/>
                    <a:pt x="2328" y="541"/>
                  </a:cubicBezTo>
                  <a:cubicBezTo>
                    <a:pt x="2202" y="1062"/>
                    <a:pt x="2152" y="1642"/>
                    <a:pt x="1944" y="1642"/>
                  </a:cubicBezTo>
                  <a:cubicBezTo>
                    <a:pt x="1936" y="1642"/>
                    <a:pt x="1927" y="1641"/>
                    <a:pt x="1918" y="1640"/>
                  </a:cubicBezTo>
                  <a:lnTo>
                    <a:pt x="1869" y="1640"/>
                  </a:lnTo>
                  <a:cubicBezTo>
                    <a:pt x="1860" y="1641"/>
                    <a:pt x="1852" y="1642"/>
                    <a:pt x="1844" y="1642"/>
                  </a:cubicBezTo>
                  <a:cubicBezTo>
                    <a:pt x="1636" y="1642"/>
                    <a:pt x="1585" y="1062"/>
                    <a:pt x="1459" y="541"/>
                  </a:cubicBezTo>
                  <a:cubicBezTo>
                    <a:pt x="1389" y="252"/>
                    <a:pt x="1248" y="174"/>
                    <a:pt x="1098" y="174"/>
                  </a:cubicBezTo>
                  <a:cubicBezTo>
                    <a:pt x="967" y="174"/>
                    <a:pt x="828" y="232"/>
                    <a:pt x="722" y="263"/>
                  </a:cubicBezTo>
                  <a:cubicBezTo>
                    <a:pt x="705" y="266"/>
                    <a:pt x="690" y="268"/>
                    <a:pt x="675" y="268"/>
                  </a:cubicBezTo>
                  <a:cubicBezTo>
                    <a:pt x="495" y="268"/>
                    <a:pt x="509" y="1"/>
                    <a:pt x="509" y="0"/>
                  </a:cubicBezTo>
                  <a:lnTo>
                    <a:pt x="509" y="0"/>
                  </a:lnTo>
                  <a:cubicBezTo>
                    <a:pt x="509" y="0"/>
                    <a:pt x="279" y="82"/>
                    <a:pt x="132" y="673"/>
                  </a:cubicBezTo>
                  <a:cubicBezTo>
                    <a:pt x="1" y="1263"/>
                    <a:pt x="263" y="1492"/>
                    <a:pt x="1050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8" y="1853"/>
                  </a:cubicBezTo>
                  <a:cubicBezTo>
                    <a:pt x="3525" y="1492"/>
                    <a:pt x="3787" y="1263"/>
                    <a:pt x="3639" y="673"/>
                  </a:cubicBezTo>
                  <a:cubicBezTo>
                    <a:pt x="3508" y="66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"/>
            <p:cNvSpPr/>
            <p:nvPr/>
          </p:nvSpPr>
          <p:spPr>
            <a:xfrm>
              <a:off x="1508850" y="3510675"/>
              <a:ext cx="34025" cy="84450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9" y="1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9"/>
                  </a:cubicBezTo>
                  <a:cubicBezTo>
                    <a:pt x="132" y="1443"/>
                    <a:pt x="1" y="1755"/>
                    <a:pt x="296" y="2164"/>
                  </a:cubicBezTo>
                  <a:cubicBezTo>
                    <a:pt x="492" y="2427"/>
                    <a:pt x="607" y="2738"/>
                    <a:pt x="640" y="3049"/>
                  </a:cubicBezTo>
                  <a:cubicBezTo>
                    <a:pt x="656" y="3131"/>
                    <a:pt x="673" y="3377"/>
                    <a:pt x="673" y="3377"/>
                  </a:cubicBezTo>
                  <a:cubicBezTo>
                    <a:pt x="689" y="3377"/>
                    <a:pt x="705" y="3131"/>
                    <a:pt x="705" y="3049"/>
                  </a:cubicBezTo>
                  <a:cubicBezTo>
                    <a:pt x="755" y="2738"/>
                    <a:pt x="869" y="2427"/>
                    <a:pt x="1066" y="2164"/>
                  </a:cubicBezTo>
                  <a:cubicBezTo>
                    <a:pt x="1361" y="1755"/>
                    <a:pt x="1230" y="1443"/>
                    <a:pt x="1000" y="1099"/>
                  </a:cubicBezTo>
                  <a:cubicBezTo>
                    <a:pt x="853" y="869"/>
                    <a:pt x="755" y="607"/>
                    <a:pt x="722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"/>
            <p:cNvSpPr/>
            <p:nvPr/>
          </p:nvSpPr>
          <p:spPr>
            <a:xfrm>
              <a:off x="1456000" y="348690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116"/>
                    <a:pt x="967" y="1296"/>
                    <a:pt x="443" y="2919"/>
                  </a:cubicBezTo>
                  <a:cubicBezTo>
                    <a:pt x="0" y="4295"/>
                    <a:pt x="279" y="5230"/>
                    <a:pt x="1574" y="6148"/>
                  </a:cubicBezTo>
                  <a:cubicBezTo>
                    <a:pt x="2721" y="6951"/>
                    <a:pt x="2770" y="8016"/>
                    <a:pt x="2770" y="8164"/>
                  </a:cubicBezTo>
                  <a:cubicBezTo>
                    <a:pt x="2787" y="7656"/>
                    <a:pt x="2639" y="7164"/>
                    <a:pt x="2344" y="6771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85" y="5410"/>
                    <a:pt x="738" y="5213"/>
                    <a:pt x="656" y="4984"/>
                  </a:cubicBezTo>
                  <a:cubicBezTo>
                    <a:pt x="328" y="4148"/>
                    <a:pt x="984" y="3279"/>
                    <a:pt x="1311" y="2902"/>
                  </a:cubicBezTo>
                  <a:cubicBezTo>
                    <a:pt x="1721" y="2460"/>
                    <a:pt x="2442" y="1968"/>
                    <a:pt x="2573" y="1083"/>
                  </a:cubicBezTo>
                  <a:cubicBezTo>
                    <a:pt x="2721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"/>
            <p:cNvSpPr/>
            <p:nvPr/>
          </p:nvSpPr>
          <p:spPr>
            <a:xfrm>
              <a:off x="1380825" y="3251000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8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0"/>
                    <a:pt x="2171" y="5421"/>
                    <a:pt x="2450" y="5470"/>
                  </a:cubicBezTo>
                  <a:cubicBezTo>
                    <a:pt x="2450" y="5470"/>
                    <a:pt x="925" y="4470"/>
                    <a:pt x="794" y="2815"/>
                  </a:cubicBezTo>
                  <a:cubicBezTo>
                    <a:pt x="663" y="1143"/>
                    <a:pt x="1171" y="1094"/>
                    <a:pt x="1319" y="733"/>
                  </a:cubicBezTo>
                  <a:cubicBezTo>
                    <a:pt x="1483" y="373"/>
                    <a:pt x="1417" y="110"/>
                    <a:pt x="1089" y="12"/>
                  </a:cubicBezTo>
                  <a:cubicBezTo>
                    <a:pt x="1065" y="4"/>
                    <a:pt x="1037" y="0"/>
                    <a:pt x="10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"/>
            <p:cNvSpPr/>
            <p:nvPr/>
          </p:nvSpPr>
          <p:spPr>
            <a:xfrm>
              <a:off x="1353950" y="32137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1" y="1"/>
                  </a:moveTo>
                  <a:cubicBezTo>
                    <a:pt x="3380" y="1"/>
                    <a:pt x="3183" y="27"/>
                    <a:pt x="3017" y="62"/>
                  </a:cubicBezTo>
                  <a:cubicBezTo>
                    <a:pt x="2590" y="127"/>
                    <a:pt x="2181" y="291"/>
                    <a:pt x="1820" y="553"/>
                  </a:cubicBezTo>
                  <a:cubicBezTo>
                    <a:pt x="1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3" y="7110"/>
                  </a:cubicBezTo>
                  <a:cubicBezTo>
                    <a:pt x="1673" y="6667"/>
                    <a:pt x="1214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70" y="2292"/>
                    <a:pt x="3967" y="2292"/>
                  </a:cubicBezTo>
                  <a:cubicBezTo>
                    <a:pt x="3956" y="2292"/>
                    <a:pt x="3945" y="2291"/>
                    <a:pt x="3935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00" y="1562"/>
                    <a:pt x="3498" y="1773"/>
                    <a:pt x="3732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12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8" y="2324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8" y="2421"/>
                  </a:cubicBezTo>
                  <a:cubicBezTo>
                    <a:pt x="4647" y="2421"/>
                    <a:pt x="5173" y="1983"/>
                    <a:pt x="5229" y="1471"/>
                  </a:cubicBezTo>
                  <a:cubicBezTo>
                    <a:pt x="5279" y="1061"/>
                    <a:pt x="5115" y="652"/>
                    <a:pt x="4803" y="389"/>
                  </a:cubicBezTo>
                  <a:cubicBezTo>
                    <a:pt x="4420" y="91"/>
                    <a:pt x="3981" y="1"/>
                    <a:pt x="3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"/>
            <p:cNvSpPr/>
            <p:nvPr/>
          </p:nvSpPr>
          <p:spPr>
            <a:xfrm>
              <a:off x="1434675" y="3167175"/>
              <a:ext cx="182375" cy="128400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2" y="669"/>
                    <a:pt x="1" y="595"/>
                  </a:cubicBezTo>
                  <a:lnTo>
                    <a:pt x="1" y="595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95"/>
                  </a:cubicBezTo>
                  <a:lnTo>
                    <a:pt x="7295" y="595"/>
                  </a:lnTo>
                  <a:cubicBezTo>
                    <a:pt x="7214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13" y="644"/>
                    <a:pt x="3836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"/>
            <p:cNvSpPr/>
            <p:nvPr/>
          </p:nvSpPr>
          <p:spPr>
            <a:xfrm>
              <a:off x="1492450" y="3095975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5" y="853"/>
                    <a:pt x="1" y="1722"/>
                    <a:pt x="738" y="2902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60" y="3902"/>
                    <a:pt x="1656" y="3377"/>
                    <a:pt x="1951" y="2902"/>
                  </a:cubicBezTo>
                  <a:cubicBezTo>
                    <a:pt x="2673" y="1722"/>
                    <a:pt x="2115" y="853"/>
                    <a:pt x="1673" y="427"/>
                  </a:cubicBezTo>
                  <a:cubicBezTo>
                    <a:pt x="1542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"/>
            <p:cNvSpPr/>
            <p:nvPr/>
          </p:nvSpPr>
          <p:spPr>
            <a:xfrm>
              <a:off x="1449425" y="2991075"/>
              <a:ext cx="152875" cy="168025"/>
            </a:xfrm>
            <a:custGeom>
              <a:avLst/>
              <a:gdLst/>
              <a:ahLst/>
              <a:cxnLst/>
              <a:rect l="l" t="t" r="r" b="b"/>
              <a:pathLst>
                <a:path w="6115" h="6721" extrusionOk="0">
                  <a:moveTo>
                    <a:pt x="1601" y="0"/>
                  </a:moveTo>
                  <a:cubicBezTo>
                    <a:pt x="1200" y="0"/>
                    <a:pt x="807" y="160"/>
                    <a:pt x="574" y="460"/>
                  </a:cubicBezTo>
                  <a:cubicBezTo>
                    <a:pt x="1" y="1115"/>
                    <a:pt x="476" y="2066"/>
                    <a:pt x="1132" y="2115"/>
                  </a:cubicBezTo>
                  <a:cubicBezTo>
                    <a:pt x="1150" y="2116"/>
                    <a:pt x="1169" y="2116"/>
                    <a:pt x="1187" y="2116"/>
                  </a:cubicBezTo>
                  <a:cubicBezTo>
                    <a:pt x="1785" y="2116"/>
                    <a:pt x="2013" y="1598"/>
                    <a:pt x="1886" y="1295"/>
                  </a:cubicBezTo>
                  <a:cubicBezTo>
                    <a:pt x="1830" y="1115"/>
                    <a:pt x="1681" y="1006"/>
                    <a:pt x="1508" y="1006"/>
                  </a:cubicBezTo>
                  <a:cubicBezTo>
                    <a:pt x="1476" y="1006"/>
                    <a:pt x="1443" y="1009"/>
                    <a:pt x="1410" y="1017"/>
                  </a:cubicBezTo>
                  <a:cubicBezTo>
                    <a:pt x="1263" y="1033"/>
                    <a:pt x="1148" y="1164"/>
                    <a:pt x="1165" y="1328"/>
                  </a:cubicBezTo>
                  <a:cubicBezTo>
                    <a:pt x="1154" y="1473"/>
                    <a:pt x="1281" y="1572"/>
                    <a:pt x="1409" y="1572"/>
                  </a:cubicBezTo>
                  <a:cubicBezTo>
                    <a:pt x="1483" y="1572"/>
                    <a:pt x="1559" y="1538"/>
                    <a:pt x="1607" y="1459"/>
                  </a:cubicBezTo>
                  <a:cubicBezTo>
                    <a:pt x="1647" y="1402"/>
                    <a:pt x="1691" y="1379"/>
                    <a:pt x="1730" y="1379"/>
                  </a:cubicBezTo>
                  <a:cubicBezTo>
                    <a:pt x="1803" y="1379"/>
                    <a:pt x="1858" y="1461"/>
                    <a:pt x="1837" y="1558"/>
                  </a:cubicBezTo>
                  <a:cubicBezTo>
                    <a:pt x="1747" y="1802"/>
                    <a:pt x="1516" y="1955"/>
                    <a:pt x="1271" y="1955"/>
                  </a:cubicBezTo>
                  <a:cubicBezTo>
                    <a:pt x="1203" y="1955"/>
                    <a:pt x="1134" y="1943"/>
                    <a:pt x="1066" y="1918"/>
                  </a:cubicBezTo>
                  <a:cubicBezTo>
                    <a:pt x="656" y="1787"/>
                    <a:pt x="460" y="1050"/>
                    <a:pt x="1017" y="656"/>
                  </a:cubicBezTo>
                  <a:cubicBezTo>
                    <a:pt x="1140" y="570"/>
                    <a:pt x="1319" y="524"/>
                    <a:pt x="1519" y="524"/>
                  </a:cubicBezTo>
                  <a:cubicBezTo>
                    <a:pt x="2117" y="524"/>
                    <a:pt x="2902" y="936"/>
                    <a:pt x="2951" y="1918"/>
                  </a:cubicBezTo>
                  <a:cubicBezTo>
                    <a:pt x="2951" y="3082"/>
                    <a:pt x="2033" y="4115"/>
                    <a:pt x="1771" y="4902"/>
                  </a:cubicBezTo>
                  <a:cubicBezTo>
                    <a:pt x="1413" y="5975"/>
                    <a:pt x="1862" y="6645"/>
                    <a:pt x="1901" y="6719"/>
                  </a:cubicBezTo>
                  <a:lnTo>
                    <a:pt x="1901" y="6719"/>
                  </a:lnTo>
                  <a:cubicBezTo>
                    <a:pt x="1607" y="6146"/>
                    <a:pt x="1591" y="5491"/>
                    <a:pt x="1853" y="4934"/>
                  </a:cubicBezTo>
                  <a:cubicBezTo>
                    <a:pt x="2050" y="4410"/>
                    <a:pt x="2492" y="3852"/>
                    <a:pt x="2804" y="3148"/>
                  </a:cubicBezTo>
                  <a:cubicBezTo>
                    <a:pt x="2918" y="2918"/>
                    <a:pt x="3000" y="2689"/>
                    <a:pt x="3066" y="2443"/>
                  </a:cubicBezTo>
                  <a:cubicBezTo>
                    <a:pt x="3115" y="2689"/>
                    <a:pt x="3197" y="2918"/>
                    <a:pt x="3312" y="3148"/>
                  </a:cubicBezTo>
                  <a:cubicBezTo>
                    <a:pt x="3623" y="3852"/>
                    <a:pt x="4066" y="4410"/>
                    <a:pt x="4263" y="4934"/>
                  </a:cubicBezTo>
                  <a:cubicBezTo>
                    <a:pt x="4525" y="5491"/>
                    <a:pt x="4508" y="6146"/>
                    <a:pt x="4214" y="6719"/>
                  </a:cubicBezTo>
                  <a:lnTo>
                    <a:pt x="4214" y="6719"/>
                  </a:lnTo>
                  <a:cubicBezTo>
                    <a:pt x="4253" y="6645"/>
                    <a:pt x="4702" y="5975"/>
                    <a:pt x="4344" y="4902"/>
                  </a:cubicBezTo>
                  <a:cubicBezTo>
                    <a:pt x="4099" y="4115"/>
                    <a:pt x="3164" y="3082"/>
                    <a:pt x="3164" y="1918"/>
                  </a:cubicBezTo>
                  <a:cubicBezTo>
                    <a:pt x="3213" y="936"/>
                    <a:pt x="3999" y="524"/>
                    <a:pt x="4596" y="524"/>
                  </a:cubicBezTo>
                  <a:cubicBezTo>
                    <a:pt x="4796" y="524"/>
                    <a:pt x="4975" y="570"/>
                    <a:pt x="5098" y="656"/>
                  </a:cubicBezTo>
                  <a:cubicBezTo>
                    <a:pt x="5672" y="1050"/>
                    <a:pt x="5459" y="1787"/>
                    <a:pt x="5049" y="1918"/>
                  </a:cubicBezTo>
                  <a:cubicBezTo>
                    <a:pt x="4982" y="1943"/>
                    <a:pt x="4913" y="1955"/>
                    <a:pt x="4845" y="1955"/>
                  </a:cubicBezTo>
                  <a:cubicBezTo>
                    <a:pt x="4599" y="1955"/>
                    <a:pt x="4369" y="1802"/>
                    <a:pt x="4279" y="1558"/>
                  </a:cubicBezTo>
                  <a:cubicBezTo>
                    <a:pt x="4268" y="1461"/>
                    <a:pt x="4320" y="1379"/>
                    <a:pt x="4390" y="1379"/>
                  </a:cubicBezTo>
                  <a:cubicBezTo>
                    <a:pt x="4427" y="1379"/>
                    <a:pt x="4469" y="1402"/>
                    <a:pt x="4508" y="1459"/>
                  </a:cubicBezTo>
                  <a:cubicBezTo>
                    <a:pt x="4557" y="1538"/>
                    <a:pt x="4632" y="1572"/>
                    <a:pt x="4707" y="1572"/>
                  </a:cubicBezTo>
                  <a:cubicBezTo>
                    <a:pt x="4835" y="1572"/>
                    <a:pt x="4961" y="1473"/>
                    <a:pt x="4951" y="1328"/>
                  </a:cubicBezTo>
                  <a:cubicBezTo>
                    <a:pt x="4967" y="1164"/>
                    <a:pt x="4853" y="1033"/>
                    <a:pt x="4705" y="1017"/>
                  </a:cubicBezTo>
                  <a:cubicBezTo>
                    <a:pt x="4672" y="1009"/>
                    <a:pt x="4639" y="1006"/>
                    <a:pt x="4608" y="1006"/>
                  </a:cubicBezTo>
                  <a:cubicBezTo>
                    <a:pt x="4435" y="1006"/>
                    <a:pt x="4288" y="1115"/>
                    <a:pt x="4246" y="1295"/>
                  </a:cubicBezTo>
                  <a:cubicBezTo>
                    <a:pt x="4117" y="1602"/>
                    <a:pt x="4353" y="2115"/>
                    <a:pt x="4955" y="2115"/>
                  </a:cubicBezTo>
                  <a:cubicBezTo>
                    <a:pt x="4965" y="2115"/>
                    <a:pt x="4974" y="2115"/>
                    <a:pt x="4984" y="2115"/>
                  </a:cubicBezTo>
                  <a:cubicBezTo>
                    <a:pt x="5607" y="2082"/>
                    <a:pt x="6115" y="1115"/>
                    <a:pt x="5541" y="460"/>
                  </a:cubicBezTo>
                  <a:cubicBezTo>
                    <a:pt x="5309" y="160"/>
                    <a:pt x="4915" y="0"/>
                    <a:pt x="4514" y="0"/>
                  </a:cubicBezTo>
                  <a:cubicBezTo>
                    <a:pt x="4039" y="0"/>
                    <a:pt x="3552" y="225"/>
                    <a:pt x="3312" y="705"/>
                  </a:cubicBezTo>
                  <a:cubicBezTo>
                    <a:pt x="3197" y="886"/>
                    <a:pt x="3115" y="1082"/>
                    <a:pt x="3066" y="1279"/>
                  </a:cubicBezTo>
                  <a:cubicBezTo>
                    <a:pt x="3000" y="1082"/>
                    <a:pt x="2918" y="886"/>
                    <a:pt x="2804" y="705"/>
                  </a:cubicBezTo>
                  <a:cubicBezTo>
                    <a:pt x="2563" y="225"/>
                    <a:pt x="2077" y="0"/>
                    <a:pt x="1601" y="0"/>
                  </a:cubicBezTo>
                  <a:close/>
                  <a:moveTo>
                    <a:pt x="1901" y="6719"/>
                  </a:moveTo>
                  <a:cubicBezTo>
                    <a:pt x="1902" y="6720"/>
                    <a:pt x="1902" y="6720"/>
                    <a:pt x="1902" y="6721"/>
                  </a:cubicBezTo>
                  <a:cubicBezTo>
                    <a:pt x="1902" y="6720"/>
                    <a:pt x="1902" y="6720"/>
                    <a:pt x="1901" y="6719"/>
                  </a:cubicBezTo>
                  <a:close/>
                  <a:moveTo>
                    <a:pt x="4214" y="6719"/>
                  </a:moveTo>
                  <a:cubicBezTo>
                    <a:pt x="4214" y="6720"/>
                    <a:pt x="4214" y="6720"/>
                    <a:pt x="4213" y="6721"/>
                  </a:cubicBezTo>
                  <a:cubicBezTo>
                    <a:pt x="4214" y="6720"/>
                    <a:pt x="4214" y="6720"/>
                    <a:pt x="4214" y="6719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"/>
            <p:cNvSpPr/>
            <p:nvPr/>
          </p:nvSpPr>
          <p:spPr>
            <a:xfrm>
              <a:off x="1326075" y="3075900"/>
              <a:ext cx="129950" cy="205325"/>
            </a:xfrm>
            <a:custGeom>
              <a:avLst/>
              <a:gdLst/>
              <a:ahLst/>
              <a:cxnLst/>
              <a:rect l="l" t="t" r="r" b="b"/>
              <a:pathLst>
                <a:path w="5198" h="8213" extrusionOk="0">
                  <a:moveTo>
                    <a:pt x="4115" y="1"/>
                  </a:moveTo>
                  <a:cubicBezTo>
                    <a:pt x="4115" y="1"/>
                    <a:pt x="4181" y="623"/>
                    <a:pt x="3787" y="853"/>
                  </a:cubicBezTo>
                  <a:cubicBezTo>
                    <a:pt x="3394" y="1066"/>
                    <a:pt x="2837" y="1541"/>
                    <a:pt x="3427" y="2082"/>
                  </a:cubicBezTo>
                  <a:cubicBezTo>
                    <a:pt x="4017" y="2607"/>
                    <a:pt x="4197" y="3344"/>
                    <a:pt x="3673" y="4082"/>
                  </a:cubicBezTo>
                  <a:cubicBezTo>
                    <a:pt x="3673" y="4082"/>
                    <a:pt x="3968" y="2984"/>
                    <a:pt x="3246" y="2492"/>
                  </a:cubicBezTo>
                  <a:cubicBezTo>
                    <a:pt x="3043" y="2364"/>
                    <a:pt x="2881" y="2329"/>
                    <a:pt x="2766" y="2329"/>
                  </a:cubicBezTo>
                  <a:cubicBezTo>
                    <a:pt x="2630" y="2329"/>
                    <a:pt x="2558" y="2377"/>
                    <a:pt x="2558" y="2377"/>
                  </a:cubicBezTo>
                  <a:cubicBezTo>
                    <a:pt x="2607" y="2508"/>
                    <a:pt x="2656" y="2656"/>
                    <a:pt x="2656" y="2803"/>
                  </a:cubicBezTo>
                  <a:cubicBezTo>
                    <a:pt x="2673" y="3017"/>
                    <a:pt x="2197" y="3377"/>
                    <a:pt x="2542" y="3771"/>
                  </a:cubicBezTo>
                  <a:cubicBezTo>
                    <a:pt x="2886" y="4164"/>
                    <a:pt x="3132" y="4951"/>
                    <a:pt x="1935" y="5819"/>
                  </a:cubicBezTo>
                  <a:cubicBezTo>
                    <a:pt x="1935" y="5819"/>
                    <a:pt x="2542" y="4459"/>
                    <a:pt x="2181" y="3754"/>
                  </a:cubicBezTo>
                  <a:cubicBezTo>
                    <a:pt x="1820" y="3017"/>
                    <a:pt x="1361" y="3164"/>
                    <a:pt x="952" y="2574"/>
                  </a:cubicBezTo>
                  <a:cubicBezTo>
                    <a:pt x="952" y="2574"/>
                    <a:pt x="1" y="3098"/>
                    <a:pt x="739" y="4246"/>
                  </a:cubicBezTo>
                  <a:cubicBezTo>
                    <a:pt x="1607" y="5606"/>
                    <a:pt x="525" y="7295"/>
                    <a:pt x="1460" y="8213"/>
                  </a:cubicBezTo>
                  <a:cubicBezTo>
                    <a:pt x="1460" y="8213"/>
                    <a:pt x="1411" y="6868"/>
                    <a:pt x="2673" y="5623"/>
                  </a:cubicBezTo>
                  <a:cubicBezTo>
                    <a:pt x="3935" y="4393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"/>
            <p:cNvSpPr/>
            <p:nvPr/>
          </p:nvSpPr>
          <p:spPr>
            <a:xfrm>
              <a:off x="1440425" y="3050500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79"/>
                    <a:pt x="2279" y="541"/>
                    <a:pt x="1623" y="820"/>
                  </a:cubicBezTo>
                  <a:cubicBezTo>
                    <a:pt x="967" y="1115"/>
                    <a:pt x="1213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3" y="2658"/>
                    <a:pt x="1174" y="2657"/>
                    <a:pt x="1164" y="2656"/>
                  </a:cubicBezTo>
                  <a:cubicBezTo>
                    <a:pt x="951" y="2623"/>
                    <a:pt x="1000" y="2508"/>
                    <a:pt x="1098" y="1836"/>
                  </a:cubicBezTo>
                  <a:cubicBezTo>
                    <a:pt x="1174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43"/>
                    <a:pt x="721" y="1672"/>
                    <a:pt x="590" y="1836"/>
                  </a:cubicBezTo>
                  <a:cubicBezTo>
                    <a:pt x="344" y="2082"/>
                    <a:pt x="49" y="2361"/>
                    <a:pt x="295" y="3115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0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"/>
            <p:cNvSpPr/>
            <p:nvPr/>
          </p:nvSpPr>
          <p:spPr>
            <a:xfrm>
              <a:off x="1290025" y="326522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41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"/>
            <p:cNvSpPr/>
            <p:nvPr/>
          </p:nvSpPr>
          <p:spPr>
            <a:xfrm>
              <a:off x="1180625" y="3330800"/>
              <a:ext cx="197125" cy="144875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1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899" y="394"/>
                    <a:pt x="3670" y="608"/>
                    <a:pt x="3480" y="608"/>
                  </a:cubicBezTo>
                  <a:cubicBezTo>
                    <a:pt x="3421" y="608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4" y="2541"/>
                    <a:pt x="2590" y="2704"/>
                  </a:cubicBezTo>
                  <a:cubicBezTo>
                    <a:pt x="1475" y="2885"/>
                    <a:pt x="590" y="3163"/>
                    <a:pt x="623" y="4130"/>
                  </a:cubicBezTo>
                  <a:cubicBezTo>
                    <a:pt x="648" y="4885"/>
                    <a:pt x="505" y="5250"/>
                    <a:pt x="246" y="5250"/>
                  </a:cubicBezTo>
                  <a:cubicBezTo>
                    <a:pt x="173" y="5250"/>
                    <a:pt x="90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48" y="5795"/>
                    <a:pt x="1194" y="5795"/>
                  </a:cubicBezTo>
                  <a:cubicBezTo>
                    <a:pt x="1388" y="5795"/>
                    <a:pt x="1612" y="5768"/>
                    <a:pt x="1869" y="5704"/>
                  </a:cubicBezTo>
                  <a:cubicBezTo>
                    <a:pt x="3377" y="5327"/>
                    <a:pt x="3573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25" y="1803"/>
                    <a:pt x="5868" y="951"/>
                  </a:cubicBezTo>
                  <a:cubicBezTo>
                    <a:pt x="5460" y="326"/>
                    <a:pt x="5042" y="0"/>
                    <a:pt x="46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"/>
            <p:cNvSpPr/>
            <p:nvPr/>
          </p:nvSpPr>
          <p:spPr>
            <a:xfrm>
              <a:off x="1281000" y="339050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1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73" y="21"/>
                    <a:pt x="2115" y="169"/>
                    <a:pt x="1624" y="464"/>
                  </a:cubicBezTo>
                  <a:cubicBezTo>
                    <a:pt x="1443" y="562"/>
                    <a:pt x="1296" y="677"/>
                    <a:pt x="1148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7" y="4235"/>
                    <a:pt x="1993" y="4251"/>
                    <a:pt x="2136" y="4251"/>
                  </a:cubicBezTo>
                  <a:cubicBezTo>
                    <a:pt x="2623" y="4251"/>
                    <a:pt x="3092" y="4060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44" y="1916"/>
                    <a:pt x="2814" y="1760"/>
                    <a:pt x="2477" y="1760"/>
                  </a:cubicBezTo>
                  <a:cubicBezTo>
                    <a:pt x="2291" y="1760"/>
                    <a:pt x="2104" y="1807"/>
                    <a:pt x="1935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40" y="2824"/>
                    <a:pt x="1689" y="2906"/>
                    <a:pt x="1755" y="2972"/>
                  </a:cubicBezTo>
                  <a:cubicBezTo>
                    <a:pt x="1856" y="3073"/>
                    <a:pt x="1997" y="3116"/>
                    <a:pt x="2137" y="3116"/>
                  </a:cubicBezTo>
                  <a:cubicBezTo>
                    <a:pt x="2381" y="3116"/>
                    <a:pt x="2625" y="2985"/>
                    <a:pt x="2656" y="2808"/>
                  </a:cubicBezTo>
                  <a:cubicBezTo>
                    <a:pt x="2715" y="2544"/>
                    <a:pt x="2511" y="2306"/>
                    <a:pt x="2268" y="2306"/>
                  </a:cubicBezTo>
                  <a:cubicBezTo>
                    <a:pt x="2239" y="2306"/>
                    <a:pt x="2210" y="2309"/>
                    <a:pt x="2181" y="2316"/>
                  </a:cubicBezTo>
                  <a:cubicBezTo>
                    <a:pt x="1919" y="2382"/>
                    <a:pt x="1935" y="2529"/>
                    <a:pt x="1837" y="2529"/>
                  </a:cubicBezTo>
                  <a:cubicBezTo>
                    <a:pt x="1832" y="2530"/>
                    <a:pt x="1828" y="2531"/>
                    <a:pt x="1824" y="2531"/>
                  </a:cubicBezTo>
                  <a:cubicBezTo>
                    <a:pt x="1753" y="2531"/>
                    <a:pt x="1738" y="2398"/>
                    <a:pt x="1738" y="2398"/>
                  </a:cubicBezTo>
                  <a:cubicBezTo>
                    <a:pt x="1738" y="2201"/>
                    <a:pt x="1853" y="2021"/>
                    <a:pt x="2033" y="1939"/>
                  </a:cubicBezTo>
                  <a:cubicBezTo>
                    <a:pt x="2175" y="1866"/>
                    <a:pt x="2325" y="1831"/>
                    <a:pt x="2473" y="1831"/>
                  </a:cubicBezTo>
                  <a:cubicBezTo>
                    <a:pt x="2786" y="1831"/>
                    <a:pt x="3090" y="1988"/>
                    <a:pt x="3279" y="2267"/>
                  </a:cubicBezTo>
                  <a:cubicBezTo>
                    <a:pt x="3558" y="2677"/>
                    <a:pt x="3541" y="3218"/>
                    <a:pt x="3263" y="3627"/>
                  </a:cubicBezTo>
                  <a:cubicBezTo>
                    <a:pt x="3024" y="3942"/>
                    <a:pt x="2592" y="4121"/>
                    <a:pt x="2153" y="4121"/>
                  </a:cubicBezTo>
                  <a:cubicBezTo>
                    <a:pt x="2019" y="4121"/>
                    <a:pt x="1885" y="4104"/>
                    <a:pt x="1755" y="4070"/>
                  </a:cubicBezTo>
                  <a:cubicBezTo>
                    <a:pt x="542" y="3775"/>
                    <a:pt x="214" y="1857"/>
                    <a:pt x="1263" y="939"/>
                  </a:cubicBezTo>
                  <a:cubicBezTo>
                    <a:pt x="1739" y="493"/>
                    <a:pt x="2320" y="324"/>
                    <a:pt x="2907" y="324"/>
                  </a:cubicBezTo>
                  <a:cubicBezTo>
                    <a:pt x="3614" y="324"/>
                    <a:pt x="4330" y="569"/>
                    <a:pt x="4886" y="874"/>
                  </a:cubicBezTo>
                  <a:cubicBezTo>
                    <a:pt x="5820" y="1415"/>
                    <a:pt x="6557" y="2251"/>
                    <a:pt x="6967" y="3250"/>
                  </a:cubicBezTo>
                  <a:cubicBezTo>
                    <a:pt x="7279" y="4054"/>
                    <a:pt x="7459" y="4906"/>
                    <a:pt x="7459" y="5775"/>
                  </a:cubicBezTo>
                  <a:cubicBezTo>
                    <a:pt x="7459" y="5939"/>
                    <a:pt x="7443" y="6119"/>
                    <a:pt x="7410" y="6283"/>
                  </a:cubicBezTo>
                  <a:cubicBezTo>
                    <a:pt x="7424" y="6227"/>
                    <a:pt x="7438" y="6171"/>
                    <a:pt x="7452" y="6105"/>
                  </a:cubicBezTo>
                  <a:lnTo>
                    <a:pt x="7452" y="6105"/>
                  </a:lnTo>
                  <a:cubicBezTo>
                    <a:pt x="7452" y="6132"/>
                    <a:pt x="7459" y="6152"/>
                    <a:pt x="7459" y="6152"/>
                  </a:cubicBezTo>
                  <a:lnTo>
                    <a:pt x="7459" y="6070"/>
                  </a:lnTo>
                  <a:cubicBezTo>
                    <a:pt x="7457" y="6082"/>
                    <a:pt x="7454" y="6094"/>
                    <a:pt x="7452" y="6105"/>
                  </a:cubicBezTo>
                  <a:lnTo>
                    <a:pt x="7452" y="6105"/>
                  </a:lnTo>
                  <a:cubicBezTo>
                    <a:pt x="7451" y="6089"/>
                    <a:pt x="7453" y="6071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6" y="1105"/>
                    <a:pt x="4998" y="1"/>
                    <a:pt x="34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"/>
            <p:cNvSpPr/>
            <p:nvPr/>
          </p:nvSpPr>
          <p:spPr>
            <a:xfrm>
              <a:off x="1387375" y="3438300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1"/>
                  </a:cubicBezTo>
                  <a:cubicBezTo>
                    <a:pt x="2352" y="1158"/>
                    <a:pt x="3040" y="3273"/>
                    <a:pt x="3040" y="3273"/>
                  </a:cubicBezTo>
                  <a:cubicBezTo>
                    <a:pt x="3040" y="3273"/>
                    <a:pt x="2729" y="994"/>
                    <a:pt x="1467" y="240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"/>
            <p:cNvSpPr/>
            <p:nvPr/>
          </p:nvSpPr>
          <p:spPr>
            <a:xfrm>
              <a:off x="1234700" y="3432000"/>
              <a:ext cx="130750" cy="112950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56" y="2279"/>
                  </a:cubicBezTo>
                  <a:cubicBezTo>
                    <a:pt x="1642" y="1877"/>
                    <a:pt x="1816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50" y="2967"/>
                    <a:pt x="1951" y="3574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0"/>
                    <a:pt x="4410" y="4262"/>
                  </a:cubicBezTo>
                  <a:cubicBezTo>
                    <a:pt x="4514" y="4217"/>
                    <a:pt x="4626" y="4194"/>
                    <a:pt x="4739" y="4194"/>
                  </a:cubicBezTo>
                  <a:cubicBezTo>
                    <a:pt x="4910" y="4194"/>
                    <a:pt x="5081" y="4245"/>
                    <a:pt x="5230" y="4344"/>
                  </a:cubicBezTo>
                  <a:cubicBezTo>
                    <a:pt x="5082" y="3475"/>
                    <a:pt x="4656" y="3197"/>
                    <a:pt x="4017" y="3131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705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"/>
            <p:cNvSpPr/>
            <p:nvPr/>
          </p:nvSpPr>
          <p:spPr>
            <a:xfrm>
              <a:off x="1255600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lnTo>
                    <a:pt x="951" y="1"/>
                  </a:lnTo>
                  <a:cubicBezTo>
                    <a:pt x="951" y="1"/>
                    <a:pt x="935" y="99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71" y="1558"/>
                  </a:cubicBezTo>
                  <a:cubicBezTo>
                    <a:pt x="1296" y="1263"/>
                    <a:pt x="1099" y="837"/>
                    <a:pt x="1001" y="575"/>
                  </a:cubicBezTo>
                  <a:cubicBezTo>
                    <a:pt x="951" y="394"/>
                    <a:pt x="935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"/>
            <p:cNvSpPr/>
            <p:nvPr/>
          </p:nvSpPr>
          <p:spPr>
            <a:xfrm>
              <a:off x="1113000" y="3292825"/>
              <a:ext cx="173375" cy="122025"/>
            </a:xfrm>
            <a:custGeom>
              <a:avLst/>
              <a:gdLst/>
              <a:ahLst/>
              <a:cxnLst/>
              <a:rect l="l" t="t" r="r" b="b"/>
              <a:pathLst>
                <a:path w="6935" h="4881" extrusionOk="0">
                  <a:moveTo>
                    <a:pt x="4995" y="0"/>
                  </a:moveTo>
                  <a:cubicBezTo>
                    <a:pt x="4771" y="0"/>
                    <a:pt x="4520" y="52"/>
                    <a:pt x="4246" y="175"/>
                  </a:cubicBezTo>
                  <a:cubicBezTo>
                    <a:pt x="2787" y="830"/>
                    <a:pt x="3049" y="3306"/>
                    <a:pt x="4787" y="3650"/>
                  </a:cubicBezTo>
                  <a:cubicBezTo>
                    <a:pt x="5000" y="3699"/>
                    <a:pt x="5197" y="3732"/>
                    <a:pt x="5360" y="3748"/>
                  </a:cubicBezTo>
                  <a:cubicBezTo>
                    <a:pt x="4901" y="3830"/>
                    <a:pt x="4475" y="3978"/>
                    <a:pt x="4049" y="4191"/>
                  </a:cubicBezTo>
                  <a:cubicBezTo>
                    <a:pt x="3902" y="4256"/>
                    <a:pt x="3672" y="4338"/>
                    <a:pt x="3623" y="4355"/>
                  </a:cubicBezTo>
                  <a:cubicBezTo>
                    <a:pt x="3170" y="4526"/>
                    <a:pt x="2742" y="4602"/>
                    <a:pt x="2356" y="4602"/>
                  </a:cubicBezTo>
                  <a:cubicBezTo>
                    <a:pt x="1525" y="4602"/>
                    <a:pt x="887" y="4252"/>
                    <a:pt x="607" y="3748"/>
                  </a:cubicBezTo>
                  <a:cubicBezTo>
                    <a:pt x="361" y="3355"/>
                    <a:pt x="345" y="2847"/>
                    <a:pt x="574" y="2437"/>
                  </a:cubicBezTo>
                  <a:cubicBezTo>
                    <a:pt x="574" y="2437"/>
                    <a:pt x="574" y="2420"/>
                    <a:pt x="591" y="2420"/>
                  </a:cubicBezTo>
                  <a:cubicBezTo>
                    <a:pt x="795" y="2106"/>
                    <a:pt x="1131" y="1959"/>
                    <a:pt x="1444" y="1959"/>
                  </a:cubicBezTo>
                  <a:cubicBezTo>
                    <a:pt x="1735" y="1959"/>
                    <a:pt x="2005" y="2085"/>
                    <a:pt x="2131" y="2322"/>
                  </a:cubicBezTo>
                  <a:cubicBezTo>
                    <a:pt x="2246" y="2453"/>
                    <a:pt x="2312" y="2617"/>
                    <a:pt x="2312" y="2797"/>
                  </a:cubicBezTo>
                  <a:cubicBezTo>
                    <a:pt x="2312" y="2945"/>
                    <a:pt x="2246" y="3092"/>
                    <a:pt x="2131" y="3207"/>
                  </a:cubicBezTo>
                  <a:cubicBezTo>
                    <a:pt x="2026" y="3304"/>
                    <a:pt x="1967" y="3335"/>
                    <a:pt x="1939" y="3335"/>
                  </a:cubicBezTo>
                  <a:cubicBezTo>
                    <a:pt x="1914" y="3335"/>
                    <a:pt x="1911" y="3312"/>
                    <a:pt x="1918" y="3289"/>
                  </a:cubicBezTo>
                  <a:cubicBezTo>
                    <a:pt x="2034" y="3029"/>
                    <a:pt x="1741" y="2853"/>
                    <a:pt x="1487" y="2853"/>
                  </a:cubicBezTo>
                  <a:cubicBezTo>
                    <a:pt x="1309" y="2853"/>
                    <a:pt x="1151" y="2939"/>
                    <a:pt x="1164" y="3142"/>
                  </a:cubicBezTo>
                  <a:cubicBezTo>
                    <a:pt x="1153" y="3416"/>
                    <a:pt x="1392" y="3544"/>
                    <a:pt x="1645" y="3544"/>
                  </a:cubicBezTo>
                  <a:cubicBezTo>
                    <a:pt x="1770" y="3544"/>
                    <a:pt x="1897" y="3513"/>
                    <a:pt x="2000" y="3453"/>
                  </a:cubicBezTo>
                  <a:lnTo>
                    <a:pt x="2033" y="3437"/>
                  </a:lnTo>
                  <a:cubicBezTo>
                    <a:pt x="2066" y="3420"/>
                    <a:pt x="2082" y="3404"/>
                    <a:pt x="2099" y="3388"/>
                  </a:cubicBezTo>
                  <a:lnTo>
                    <a:pt x="2115" y="3388"/>
                  </a:lnTo>
                  <a:cubicBezTo>
                    <a:pt x="2410" y="3092"/>
                    <a:pt x="2459" y="2617"/>
                    <a:pt x="2197" y="2289"/>
                  </a:cubicBezTo>
                  <a:cubicBezTo>
                    <a:pt x="2059" y="2021"/>
                    <a:pt x="1746" y="1873"/>
                    <a:pt x="1411" y="1873"/>
                  </a:cubicBezTo>
                  <a:cubicBezTo>
                    <a:pt x="1071" y="1873"/>
                    <a:pt x="707" y="2025"/>
                    <a:pt x="476" y="2355"/>
                  </a:cubicBezTo>
                  <a:cubicBezTo>
                    <a:pt x="0" y="3092"/>
                    <a:pt x="214" y="4092"/>
                    <a:pt x="951" y="4584"/>
                  </a:cubicBezTo>
                  <a:cubicBezTo>
                    <a:pt x="1316" y="4782"/>
                    <a:pt x="1738" y="4881"/>
                    <a:pt x="2151" y="4881"/>
                  </a:cubicBezTo>
                  <a:cubicBezTo>
                    <a:pt x="2183" y="4881"/>
                    <a:pt x="2214" y="4880"/>
                    <a:pt x="2246" y="4879"/>
                  </a:cubicBezTo>
                  <a:cubicBezTo>
                    <a:pt x="3148" y="4863"/>
                    <a:pt x="3869" y="4355"/>
                    <a:pt x="5049" y="3994"/>
                  </a:cubicBezTo>
                  <a:cubicBezTo>
                    <a:pt x="5475" y="3896"/>
                    <a:pt x="5918" y="3830"/>
                    <a:pt x="6360" y="3797"/>
                  </a:cubicBezTo>
                  <a:cubicBezTo>
                    <a:pt x="6557" y="3781"/>
                    <a:pt x="6754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3" y="3652"/>
                    <a:pt x="6640" y="3652"/>
                  </a:cubicBezTo>
                  <a:cubicBezTo>
                    <a:pt x="6488" y="3652"/>
                    <a:pt x="6307" y="3621"/>
                    <a:pt x="6180" y="3502"/>
                  </a:cubicBezTo>
                  <a:cubicBezTo>
                    <a:pt x="5918" y="3273"/>
                    <a:pt x="5934" y="3371"/>
                    <a:pt x="5639" y="3273"/>
                  </a:cubicBezTo>
                  <a:cubicBezTo>
                    <a:pt x="5475" y="3224"/>
                    <a:pt x="5377" y="3076"/>
                    <a:pt x="5377" y="2912"/>
                  </a:cubicBezTo>
                  <a:cubicBezTo>
                    <a:pt x="5180" y="3076"/>
                    <a:pt x="5147" y="3371"/>
                    <a:pt x="5295" y="3568"/>
                  </a:cubicBezTo>
                  <a:cubicBezTo>
                    <a:pt x="5295" y="3568"/>
                    <a:pt x="4574" y="3568"/>
                    <a:pt x="4393" y="3207"/>
                  </a:cubicBezTo>
                  <a:cubicBezTo>
                    <a:pt x="4229" y="2830"/>
                    <a:pt x="4426" y="2830"/>
                    <a:pt x="4574" y="2748"/>
                  </a:cubicBezTo>
                  <a:cubicBezTo>
                    <a:pt x="4721" y="2666"/>
                    <a:pt x="4770" y="2535"/>
                    <a:pt x="4606" y="2322"/>
                  </a:cubicBezTo>
                  <a:cubicBezTo>
                    <a:pt x="4459" y="2109"/>
                    <a:pt x="4475" y="1748"/>
                    <a:pt x="4754" y="1748"/>
                  </a:cubicBezTo>
                  <a:cubicBezTo>
                    <a:pt x="4674" y="1576"/>
                    <a:pt x="4498" y="1468"/>
                    <a:pt x="4320" y="1468"/>
                  </a:cubicBezTo>
                  <a:cubicBezTo>
                    <a:pt x="4279" y="1468"/>
                    <a:pt x="4237" y="1474"/>
                    <a:pt x="4197" y="1486"/>
                  </a:cubicBezTo>
                  <a:cubicBezTo>
                    <a:pt x="3770" y="1568"/>
                    <a:pt x="3754" y="2175"/>
                    <a:pt x="3754" y="2175"/>
                  </a:cubicBezTo>
                  <a:cubicBezTo>
                    <a:pt x="3754" y="2175"/>
                    <a:pt x="3459" y="1421"/>
                    <a:pt x="3951" y="1044"/>
                  </a:cubicBezTo>
                  <a:cubicBezTo>
                    <a:pt x="4134" y="898"/>
                    <a:pt x="4280" y="843"/>
                    <a:pt x="4395" y="843"/>
                  </a:cubicBezTo>
                  <a:cubicBezTo>
                    <a:pt x="4579" y="843"/>
                    <a:pt x="4681" y="984"/>
                    <a:pt x="4721" y="1126"/>
                  </a:cubicBezTo>
                  <a:cubicBezTo>
                    <a:pt x="4774" y="1311"/>
                    <a:pt x="4881" y="1464"/>
                    <a:pt x="5024" y="1464"/>
                  </a:cubicBezTo>
                  <a:cubicBezTo>
                    <a:pt x="5057" y="1464"/>
                    <a:pt x="5093" y="1456"/>
                    <a:pt x="5131" y="1437"/>
                  </a:cubicBezTo>
                  <a:cubicBezTo>
                    <a:pt x="5275" y="1371"/>
                    <a:pt x="5389" y="1267"/>
                    <a:pt x="5488" y="1267"/>
                  </a:cubicBezTo>
                  <a:cubicBezTo>
                    <a:pt x="5536" y="1267"/>
                    <a:pt x="5580" y="1291"/>
                    <a:pt x="5623" y="1355"/>
                  </a:cubicBezTo>
                  <a:cubicBezTo>
                    <a:pt x="5721" y="1601"/>
                    <a:pt x="5623" y="1896"/>
                    <a:pt x="5377" y="1994"/>
                  </a:cubicBezTo>
                  <a:cubicBezTo>
                    <a:pt x="5377" y="1994"/>
                    <a:pt x="5388" y="1995"/>
                    <a:pt x="5408" y="1995"/>
                  </a:cubicBezTo>
                  <a:cubicBezTo>
                    <a:pt x="5548" y="1995"/>
                    <a:pt x="6114" y="1957"/>
                    <a:pt x="6229" y="1355"/>
                  </a:cubicBezTo>
                  <a:cubicBezTo>
                    <a:pt x="6347" y="819"/>
                    <a:pt x="5880" y="0"/>
                    <a:pt x="49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"/>
            <p:cNvSpPr/>
            <p:nvPr/>
          </p:nvSpPr>
          <p:spPr>
            <a:xfrm>
              <a:off x="1085550" y="3358250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3" y="0"/>
                  </a:moveTo>
                  <a:cubicBezTo>
                    <a:pt x="853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6" y="3203"/>
                    <a:pt x="1310" y="3154"/>
                    <a:pt x="1404" y="3154"/>
                  </a:cubicBezTo>
                  <a:cubicBezTo>
                    <a:pt x="1428" y="3154"/>
                    <a:pt x="1452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7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098" y="1574"/>
                    <a:pt x="754" y="787"/>
                    <a:pt x="85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"/>
            <p:cNvSpPr/>
            <p:nvPr/>
          </p:nvSpPr>
          <p:spPr>
            <a:xfrm>
              <a:off x="1239225" y="3172425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8" y="0"/>
                  </a:moveTo>
                  <a:cubicBezTo>
                    <a:pt x="2147" y="0"/>
                    <a:pt x="1624" y="207"/>
                    <a:pt x="1279" y="614"/>
                  </a:cubicBezTo>
                  <a:cubicBezTo>
                    <a:pt x="0" y="2253"/>
                    <a:pt x="902" y="4270"/>
                    <a:pt x="1656" y="5122"/>
                  </a:cubicBezTo>
                  <a:cubicBezTo>
                    <a:pt x="2082" y="5646"/>
                    <a:pt x="2639" y="6040"/>
                    <a:pt x="3262" y="6286"/>
                  </a:cubicBezTo>
                  <a:cubicBezTo>
                    <a:pt x="2688" y="6023"/>
                    <a:pt x="2180" y="5630"/>
                    <a:pt x="1770" y="5138"/>
                  </a:cubicBezTo>
                  <a:cubicBezTo>
                    <a:pt x="1492" y="4745"/>
                    <a:pt x="1295" y="4302"/>
                    <a:pt x="1164" y="3843"/>
                  </a:cubicBezTo>
                  <a:cubicBezTo>
                    <a:pt x="1016" y="3319"/>
                    <a:pt x="967" y="2778"/>
                    <a:pt x="1000" y="2221"/>
                  </a:cubicBezTo>
                  <a:cubicBezTo>
                    <a:pt x="1131" y="745"/>
                    <a:pt x="1967" y="205"/>
                    <a:pt x="2721" y="172"/>
                  </a:cubicBezTo>
                  <a:cubicBezTo>
                    <a:pt x="3065" y="172"/>
                    <a:pt x="3393" y="319"/>
                    <a:pt x="3639" y="565"/>
                  </a:cubicBezTo>
                  <a:cubicBezTo>
                    <a:pt x="4295" y="1106"/>
                    <a:pt x="3934" y="2057"/>
                    <a:pt x="3393" y="2286"/>
                  </a:cubicBezTo>
                  <a:cubicBezTo>
                    <a:pt x="3270" y="2348"/>
                    <a:pt x="3133" y="2381"/>
                    <a:pt x="2997" y="2381"/>
                  </a:cubicBezTo>
                  <a:cubicBezTo>
                    <a:pt x="2879" y="2381"/>
                    <a:pt x="2762" y="2356"/>
                    <a:pt x="2655" y="2303"/>
                  </a:cubicBezTo>
                  <a:cubicBezTo>
                    <a:pt x="2475" y="2204"/>
                    <a:pt x="2360" y="2040"/>
                    <a:pt x="2328" y="1844"/>
                  </a:cubicBezTo>
                  <a:cubicBezTo>
                    <a:pt x="2328" y="1746"/>
                    <a:pt x="2356" y="1723"/>
                    <a:pt x="2409" y="1723"/>
                  </a:cubicBezTo>
                  <a:cubicBezTo>
                    <a:pt x="2454" y="1723"/>
                    <a:pt x="2518" y="1740"/>
                    <a:pt x="2597" y="1740"/>
                  </a:cubicBezTo>
                  <a:cubicBezTo>
                    <a:pt x="2657" y="1740"/>
                    <a:pt x="2726" y="1730"/>
                    <a:pt x="2803" y="1696"/>
                  </a:cubicBezTo>
                  <a:cubicBezTo>
                    <a:pt x="3000" y="1581"/>
                    <a:pt x="3049" y="1303"/>
                    <a:pt x="2885" y="1139"/>
                  </a:cubicBezTo>
                  <a:cubicBezTo>
                    <a:pt x="2811" y="1065"/>
                    <a:pt x="2709" y="1025"/>
                    <a:pt x="2606" y="1025"/>
                  </a:cubicBezTo>
                  <a:cubicBezTo>
                    <a:pt x="2410" y="1025"/>
                    <a:pt x="2206" y="1168"/>
                    <a:pt x="2164" y="1499"/>
                  </a:cubicBezTo>
                  <a:cubicBezTo>
                    <a:pt x="2131" y="1745"/>
                    <a:pt x="2213" y="1975"/>
                    <a:pt x="2377" y="2155"/>
                  </a:cubicBezTo>
                  <a:cubicBezTo>
                    <a:pt x="2393" y="2172"/>
                    <a:pt x="2426" y="2204"/>
                    <a:pt x="2442" y="2221"/>
                  </a:cubicBezTo>
                  <a:lnTo>
                    <a:pt x="2508" y="2270"/>
                  </a:lnTo>
                  <a:lnTo>
                    <a:pt x="2557" y="2303"/>
                  </a:lnTo>
                  <a:lnTo>
                    <a:pt x="2590" y="2319"/>
                  </a:lnTo>
                  <a:lnTo>
                    <a:pt x="2623" y="2352"/>
                  </a:lnTo>
                  <a:cubicBezTo>
                    <a:pt x="2754" y="2417"/>
                    <a:pt x="2893" y="2450"/>
                    <a:pt x="3030" y="2450"/>
                  </a:cubicBezTo>
                  <a:cubicBezTo>
                    <a:pt x="3168" y="2450"/>
                    <a:pt x="3303" y="2417"/>
                    <a:pt x="3426" y="2352"/>
                  </a:cubicBezTo>
                  <a:cubicBezTo>
                    <a:pt x="4016" y="2139"/>
                    <a:pt x="4442" y="1090"/>
                    <a:pt x="3754" y="450"/>
                  </a:cubicBezTo>
                  <a:cubicBezTo>
                    <a:pt x="3483" y="149"/>
                    <a:pt x="3073" y="0"/>
                    <a:pt x="26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"/>
            <p:cNvSpPr/>
            <p:nvPr/>
          </p:nvSpPr>
          <p:spPr>
            <a:xfrm>
              <a:off x="237700" y="3810725"/>
              <a:ext cx="226650" cy="157775"/>
            </a:xfrm>
            <a:custGeom>
              <a:avLst/>
              <a:gdLst/>
              <a:ahLst/>
              <a:cxnLst/>
              <a:rect l="l" t="t" r="r" b="b"/>
              <a:pathLst>
                <a:path w="9066" h="6311" extrusionOk="0">
                  <a:moveTo>
                    <a:pt x="7050" y="0"/>
                  </a:moveTo>
                  <a:cubicBezTo>
                    <a:pt x="6598" y="0"/>
                    <a:pt x="6172" y="159"/>
                    <a:pt x="5901" y="489"/>
                  </a:cubicBezTo>
                  <a:cubicBezTo>
                    <a:pt x="5508" y="899"/>
                    <a:pt x="5475" y="1538"/>
                    <a:pt x="5803" y="1997"/>
                  </a:cubicBezTo>
                  <a:cubicBezTo>
                    <a:pt x="5885" y="2128"/>
                    <a:pt x="6016" y="2243"/>
                    <a:pt x="6164" y="2308"/>
                  </a:cubicBezTo>
                  <a:lnTo>
                    <a:pt x="6197" y="2325"/>
                  </a:lnTo>
                  <a:lnTo>
                    <a:pt x="6278" y="2341"/>
                  </a:lnTo>
                  <a:cubicBezTo>
                    <a:pt x="6311" y="2357"/>
                    <a:pt x="6344" y="2357"/>
                    <a:pt x="6377" y="2374"/>
                  </a:cubicBezTo>
                  <a:cubicBezTo>
                    <a:pt x="6440" y="2389"/>
                    <a:pt x="6505" y="2396"/>
                    <a:pt x="6569" y="2396"/>
                  </a:cubicBezTo>
                  <a:cubicBezTo>
                    <a:pt x="6786" y="2396"/>
                    <a:pt x="6999" y="2313"/>
                    <a:pt x="7164" y="2161"/>
                  </a:cubicBezTo>
                  <a:cubicBezTo>
                    <a:pt x="7559" y="1750"/>
                    <a:pt x="7278" y="1199"/>
                    <a:pt x="6934" y="1199"/>
                  </a:cubicBezTo>
                  <a:cubicBezTo>
                    <a:pt x="6907" y="1199"/>
                    <a:pt x="6880" y="1203"/>
                    <a:pt x="6852" y="1210"/>
                  </a:cubicBezTo>
                  <a:cubicBezTo>
                    <a:pt x="6541" y="1308"/>
                    <a:pt x="6459" y="1718"/>
                    <a:pt x="6705" y="1849"/>
                  </a:cubicBezTo>
                  <a:cubicBezTo>
                    <a:pt x="6755" y="1872"/>
                    <a:pt x="6810" y="1883"/>
                    <a:pt x="6864" y="1883"/>
                  </a:cubicBezTo>
                  <a:cubicBezTo>
                    <a:pt x="6968" y="1883"/>
                    <a:pt x="7072" y="1843"/>
                    <a:pt x="7147" y="1767"/>
                  </a:cubicBezTo>
                  <a:lnTo>
                    <a:pt x="7147" y="1767"/>
                  </a:lnTo>
                  <a:cubicBezTo>
                    <a:pt x="7180" y="1915"/>
                    <a:pt x="7131" y="2062"/>
                    <a:pt x="7000" y="2144"/>
                  </a:cubicBezTo>
                  <a:cubicBezTo>
                    <a:pt x="6855" y="2253"/>
                    <a:pt x="6674" y="2317"/>
                    <a:pt x="6491" y="2317"/>
                  </a:cubicBezTo>
                  <a:cubicBezTo>
                    <a:pt x="6425" y="2317"/>
                    <a:pt x="6360" y="2309"/>
                    <a:pt x="6295" y="2292"/>
                  </a:cubicBezTo>
                  <a:cubicBezTo>
                    <a:pt x="6213" y="2259"/>
                    <a:pt x="6115" y="2226"/>
                    <a:pt x="6049" y="2177"/>
                  </a:cubicBezTo>
                  <a:cubicBezTo>
                    <a:pt x="5541" y="1767"/>
                    <a:pt x="5492" y="1013"/>
                    <a:pt x="5951" y="554"/>
                  </a:cubicBezTo>
                  <a:cubicBezTo>
                    <a:pt x="6206" y="251"/>
                    <a:pt x="6602" y="107"/>
                    <a:pt x="7020" y="107"/>
                  </a:cubicBezTo>
                  <a:cubicBezTo>
                    <a:pt x="7891" y="107"/>
                    <a:pt x="8863" y="731"/>
                    <a:pt x="8885" y="1849"/>
                  </a:cubicBezTo>
                  <a:cubicBezTo>
                    <a:pt x="8901" y="2652"/>
                    <a:pt x="8475" y="3406"/>
                    <a:pt x="7754" y="3783"/>
                  </a:cubicBezTo>
                  <a:cubicBezTo>
                    <a:pt x="7737" y="3800"/>
                    <a:pt x="7721" y="3800"/>
                    <a:pt x="7688" y="3816"/>
                  </a:cubicBezTo>
                  <a:cubicBezTo>
                    <a:pt x="7606" y="3849"/>
                    <a:pt x="7508" y="3865"/>
                    <a:pt x="7426" y="3898"/>
                  </a:cubicBezTo>
                  <a:cubicBezTo>
                    <a:pt x="7201" y="3950"/>
                    <a:pt x="6977" y="3972"/>
                    <a:pt x="6754" y="3972"/>
                  </a:cubicBezTo>
                  <a:cubicBezTo>
                    <a:pt x="5172" y="3972"/>
                    <a:pt x="3640" y="2835"/>
                    <a:pt x="2301" y="2835"/>
                  </a:cubicBezTo>
                  <a:cubicBezTo>
                    <a:pt x="2149" y="2835"/>
                    <a:pt x="2000" y="2849"/>
                    <a:pt x="1853" y="2882"/>
                  </a:cubicBezTo>
                  <a:cubicBezTo>
                    <a:pt x="607" y="3161"/>
                    <a:pt x="246" y="4046"/>
                    <a:pt x="148" y="4587"/>
                  </a:cubicBezTo>
                  <a:cubicBezTo>
                    <a:pt x="1" y="5128"/>
                    <a:pt x="99" y="5734"/>
                    <a:pt x="542" y="6062"/>
                  </a:cubicBezTo>
                  <a:cubicBezTo>
                    <a:pt x="768" y="6232"/>
                    <a:pt x="1041" y="6310"/>
                    <a:pt x="1307" y="6310"/>
                  </a:cubicBezTo>
                  <a:cubicBezTo>
                    <a:pt x="1733" y="6310"/>
                    <a:pt x="2140" y="6110"/>
                    <a:pt x="2312" y="5767"/>
                  </a:cubicBezTo>
                  <a:cubicBezTo>
                    <a:pt x="2640" y="5226"/>
                    <a:pt x="2345" y="4521"/>
                    <a:pt x="1853" y="4390"/>
                  </a:cubicBezTo>
                  <a:cubicBezTo>
                    <a:pt x="1755" y="4351"/>
                    <a:pt x="1654" y="4332"/>
                    <a:pt x="1556" y="4332"/>
                  </a:cubicBezTo>
                  <a:cubicBezTo>
                    <a:pt x="1241" y="4332"/>
                    <a:pt x="949" y="4521"/>
                    <a:pt x="837" y="4832"/>
                  </a:cubicBezTo>
                  <a:cubicBezTo>
                    <a:pt x="787" y="4964"/>
                    <a:pt x="787" y="5095"/>
                    <a:pt x="804" y="5209"/>
                  </a:cubicBezTo>
                  <a:lnTo>
                    <a:pt x="804" y="5226"/>
                  </a:lnTo>
                  <a:cubicBezTo>
                    <a:pt x="820" y="5242"/>
                    <a:pt x="820" y="5259"/>
                    <a:pt x="820" y="5275"/>
                  </a:cubicBezTo>
                  <a:cubicBezTo>
                    <a:pt x="820" y="5275"/>
                    <a:pt x="820" y="5291"/>
                    <a:pt x="820" y="5291"/>
                  </a:cubicBezTo>
                  <a:cubicBezTo>
                    <a:pt x="894" y="5524"/>
                    <a:pt x="1113" y="5674"/>
                    <a:pt x="1335" y="5674"/>
                  </a:cubicBezTo>
                  <a:cubicBezTo>
                    <a:pt x="1411" y="5674"/>
                    <a:pt x="1487" y="5657"/>
                    <a:pt x="1558" y="5619"/>
                  </a:cubicBezTo>
                  <a:cubicBezTo>
                    <a:pt x="1904" y="5462"/>
                    <a:pt x="1797" y="4912"/>
                    <a:pt x="1469" y="4912"/>
                  </a:cubicBezTo>
                  <a:cubicBezTo>
                    <a:pt x="1455" y="4912"/>
                    <a:pt x="1441" y="4912"/>
                    <a:pt x="1427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6" y="5387"/>
                    <a:pt x="1021" y="5393"/>
                    <a:pt x="1006" y="5393"/>
                  </a:cubicBezTo>
                  <a:cubicBezTo>
                    <a:pt x="952" y="5393"/>
                    <a:pt x="899" y="5314"/>
                    <a:pt x="886" y="5275"/>
                  </a:cubicBezTo>
                  <a:cubicBezTo>
                    <a:pt x="820" y="5095"/>
                    <a:pt x="837" y="4882"/>
                    <a:pt x="919" y="4701"/>
                  </a:cubicBezTo>
                  <a:cubicBezTo>
                    <a:pt x="1072" y="4501"/>
                    <a:pt x="1311" y="4385"/>
                    <a:pt x="1554" y="4385"/>
                  </a:cubicBezTo>
                  <a:cubicBezTo>
                    <a:pt x="1649" y="4385"/>
                    <a:pt x="1745" y="4402"/>
                    <a:pt x="1836" y="4439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71" y="6026"/>
                    <a:pt x="1694" y="6207"/>
                    <a:pt x="1310" y="6207"/>
                  </a:cubicBezTo>
                  <a:cubicBezTo>
                    <a:pt x="1060" y="6207"/>
                    <a:pt x="807" y="6131"/>
                    <a:pt x="607" y="5963"/>
                  </a:cubicBezTo>
                  <a:cubicBezTo>
                    <a:pt x="99" y="5554"/>
                    <a:pt x="99" y="4619"/>
                    <a:pt x="542" y="4046"/>
                  </a:cubicBezTo>
                  <a:cubicBezTo>
                    <a:pt x="887" y="3577"/>
                    <a:pt x="1464" y="3350"/>
                    <a:pt x="2078" y="3350"/>
                  </a:cubicBezTo>
                  <a:cubicBezTo>
                    <a:pt x="2280" y="3350"/>
                    <a:pt x="2486" y="3374"/>
                    <a:pt x="2689" y="3423"/>
                  </a:cubicBezTo>
                  <a:cubicBezTo>
                    <a:pt x="3492" y="3603"/>
                    <a:pt x="4328" y="3947"/>
                    <a:pt x="5197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4" y="4182"/>
                    <a:pt x="7836" y="3931"/>
                  </a:cubicBezTo>
                  <a:cubicBezTo>
                    <a:pt x="8606" y="3521"/>
                    <a:pt x="9065" y="2718"/>
                    <a:pt x="9032" y="1849"/>
                  </a:cubicBezTo>
                  <a:cubicBezTo>
                    <a:pt x="8988" y="653"/>
                    <a:pt x="7966" y="0"/>
                    <a:pt x="7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"/>
            <p:cNvSpPr/>
            <p:nvPr/>
          </p:nvSpPr>
          <p:spPr>
            <a:xfrm>
              <a:off x="238125" y="3946675"/>
              <a:ext cx="77050" cy="154525"/>
            </a:xfrm>
            <a:custGeom>
              <a:avLst/>
              <a:gdLst/>
              <a:ahLst/>
              <a:cxnLst/>
              <a:rect l="l" t="t" r="r" b="b"/>
              <a:pathLst>
                <a:path w="3082" h="6181" extrusionOk="0">
                  <a:moveTo>
                    <a:pt x="0" y="1"/>
                  </a:moveTo>
                  <a:lnTo>
                    <a:pt x="0" y="6180"/>
                  </a:lnTo>
                  <a:cubicBezTo>
                    <a:pt x="0" y="6180"/>
                    <a:pt x="443" y="4804"/>
                    <a:pt x="803" y="4246"/>
                  </a:cubicBezTo>
                  <a:cubicBezTo>
                    <a:pt x="1082" y="3837"/>
                    <a:pt x="1049" y="3296"/>
                    <a:pt x="705" y="2951"/>
                  </a:cubicBezTo>
                  <a:cubicBezTo>
                    <a:pt x="475" y="2656"/>
                    <a:pt x="541" y="2329"/>
                    <a:pt x="705" y="2296"/>
                  </a:cubicBezTo>
                  <a:cubicBezTo>
                    <a:pt x="711" y="2295"/>
                    <a:pt x="717" y="2295"/>
                    <a:pt x="722" y="2295"/>
                  </a:cubicBezTo>
                  <a:cubicBezTo>
                    <a:pt x="873" y="2295"/>
                    <a:pt x="935" y="2498"/>
                    <a:pt x="951" y="2656"/>
                  </a:cubicBezTo>
                  <a:cubicBezTo>
                    <a:pt x="967" y="2804"/>
                    <a:pt x="885" y="3361"/>
                    <a:pt x="1721" y="3673"/>
                  </a:cubicBezTo>
                  <a:cubicBezTo>
                    <a:pt x="1859" y="3725"/>
                    <a:pt x="1989" y="3747"/>
                    <a:pt x="2110" y="3747"/>
                  </a:cubicBezTo>
                  <a:cubicBezTo>
                    <a:pt x="2707" y="3747"/>
                    <a:pt x="3082" y="3214"/>
                    <a:pt x="3082" y="3214"/>
                  </a:cubicBezTo>
                  <a:lnTo>
                    <a:pt x="3082" y="3214"/>
                  </a:lnTo>
                  <a:cubicBezTo>
                    <a:pt x="3055" y="3219"/>
                    <a:pt x="3030" y="3222"/>
                    <a:pt x="3005" y="3222"/>
                  </a:cubicBezTo>
                  <a:cubicBezTo>
                    <a:pt x="2736" y="3222"/>
                    <a:pt x="2554" y="2896"/>
                    <a:pt x="2524" y="2296"/>
                  </a:cubicBezTo>
                  <a:cubicBezTo>
                    <a:pt x="2491" y="1624"/>
                    <a:pt x="1901" y="1493"/>
                    <a:pt x="1033" y="1378"/>
                  </a:cubicBezTo>
                  <a:cubicBezTo>
                    <a:pt x="164" y="1263"/>
                    <a:pt x="82" y="362"/>
                    <a:pt x="82" y="362"/>
                  </a:cubicBezTo>
                  <a:cubicBezTo>
                    <a:pt x="66" y="230"/>
                    <a:pt x="33" y="116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"/>
            <p:cNvSpPr/>
            <p:nvPr/>
          </p:nvSpPr>
          <p:spPr>
            <a:xfrm>
              <a:off x="264350" y="3900300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30" y="185"/>
                    <a:pt x="444" y="134"/>
                    <a:pt x="658" y="134"/>
                  </a:cubicBezTo>
                  <a:cubicBezTo>
                    <a:pt x="962" y="134"/>
                    <a:pt x="1267" y="236"/>
                    <a:pt x="1623" y="495"/>
                  </a:cubicBezTo>
                  <a:cubicBezTo>
                    <a:pt x="2213" y="938"/>
                    <a:pt x="1852" y="1692"/>
                    <a:pt x="1754" y="2200"/>
                  </a:cubicBezTo>
                  <a:cubicBezTo>
                    <a:pt x="1656" y="2692"/>
                    <a:pt x="2377" y="2921"/>
                    <a:pt x="2737" y="3085"/>
                  </a:cubicBezTo>
                  <a:cubicBezTo>
                    <a:pt x="3098" y="3249"/>
                    <a:pt x="2901" y="3692"/>
                    <a:pt x="2901" y="3692"/>
                  </a:cubicBezTo>
                  <a:cubicBezTo>
                    <a:pt x="4245" y="2872"/>
                    <a:pt x="3393" y="1938"/>
                    <a:pt x="3164" y="1659"/>
                  </a:cubicBezTo>
                  <a:cubicBezTo>
                    <a:pt x="2973" y="1441"/>
                    <a:pt x="3088" y="1201"/>
                    <a:pt x="3273" y="1201"/>
                  </a:cubicBezTo>
                  <a:cubicBezTo>
                    <a:pt x="3311" y="1201"/>
                    <a:pt x="3351" y="1211"/>
                    <a:pt x="3393" y="1233"/>
                  </a:cubicBezTo>
                  <a:cubicBezTo>
                    <a:pt x="3655" y="1364"/>
                    <a:pt x="3278" y="1872"/>
                    <a:pt x="3950" y="2299"/>
                  </a:cubicBezTo>
                  <a:cubicBezTo>
                    <a:pt x="4120" y="2410"/>
                    <a:pt x="4279" y="2452"/>
                    <a:pt x="4422" y="2452"/>
                  </a:cubicBezTo>
                  <a:cubicBezTo>
                    <a:pt x="4846" y="2452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6"/>
                    <a:pt x="5119" y="2086"/>
                    <a:pt x="5114" y="2086"/>
                  </a:cubicBezTo>
                  <a:cubicBezTo>
                    <a:pt x="4760" y="2086"/>
                    <a:pt x="4964" y="1575"/>
                    <a:pt x="4786" y="1413"/>
                  </a:cubicBezTo>
                  <a:cubicBezTo>
                    <a:pt x="4713" y="1350"/>
                    <a:pt x="4619" y="1321"/>
                    <a:pt x="4522" y="1321"/>
                  </a:cubicBezTo>
                  <a:cubicBezTo>
                    <a:pt x="4468" y="1321"/>
                    <a:pt x="4413" y="1330"/>
                    <a:pt x="4360" y="1348"/>
                  </a:cubicBezTo>
                  <a:cubicBezTo>
                    <a:pt x="4311" y="1359"/>
                    <a:pt x="4263" y="1364"/>
                    <a:pt x="4219" y="1364"/>
                  </a:cubicBezTo>
                  <a:cubicBezTo>
                    <a:pt x="4071" y="1364"/>
                    <a:pt x="3969" y="1305"/>
                    <a:pt x="4032" y="1217"/>
                  </a:cubicBezTo>
                  <a:cubicBezTo>
                    <a:pt x="4067" y="1170"/>
                    <a:pt x="4104" y="1152"/>
                    <a:pt x="4153" y="1152"/>
                  </a:cubicBezTo>
                  <a:cubicBezTo>
                    <a:pt x="4292" y="1152"/>
                    <a:pt x="4524" y="1295"/>
                    <a:pt x="5032" y="1331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4" y="924"/>
                    <a:pt x="5523" y="1020"/>
                    <a:pt x="5041" y="1020"/>
                  </a:cubicBezTo>
                  <a:cubicBezTo>
                    <a:pt x="3868" y="1020"/>
                    <a:pt x="2683" y="45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"/>
            <p:cNvSpPr/>
            <p:nvPr/>
          </p:nvSpPr>
          <p:spPr>
            <a:xfrm>
              <a:off x="306125" y="3808375"/>
              <a:ext cx="90200" cy="63350"/>
            </a:xfrm>
            <a:custGeom>
              <a:avLst/>
              <a:gdLst/>
              <a:ahLst/>
              <a:cxnLst/>
              <a:rect l="l" t="t" r="r" b="b"/>
              <a:pathLst>
                <a:path w="3608" h="2534" extrusionOk="0">
                  <a:moveTo>
                    <a:pt x="2521" y="1"/>
                  </a:moveTo>
                  <a:cubicBezTo>
                    <a:pt x="1931" y="1"/>
                    <a:pt x="1247" y="124"/>
                    <a:pt x="870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2" y="2173"/>
                    <a:pt x="1394" y="2156"/>
                  </a:cubicBezTo>
                  <a:cubicBezTo>
                    <a:pt x="2427" y="2156"/>
                    <a:pt x="2296" y="1501"/>
                    <a:pt x="2263" y="1271"/>
                  </a:cubicBezTo>
                  <a:cubicBezTo>
                    <a:pt x="2181" y="1025"/>
                    <a:pt x="2230" y="747"/>
                    <a:pt x="2410" y="550"/>
                  </a:cubicBezTo>
                  <a:cubicBezTo>
                    <a:pt x="2656" y="206"/>
                    <a:pt x="3607" y="124"/>
                    <a:pt x="3607" y="124"/>
                  </a:cubicBezTo>
                  <a:cubicBezTo>
                    <a:pt x="3607" y="124"/>
                    <a:pt x="3111" y="1"/>
                    <a:pt x="25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"/>
            <p:cNvSpPr/>
            <p:nvPr/>
          </p:nvSpPr>
          <p:spPr>
            <a:xfrm>
              <a:off x="374975" y="3741375"/>
              <a:ext cx="56575" cy="67125"/>
            </a:xfrm>
            <a:custGeom>
              <a:avLst/>
              <a:gdLst/>
              <a:ahLst/>
              <a:cxnLst/>
              <a:rect l="l" t="t" r="r" b="b"/>
              <a:pathLst>
                <a:path w="2263" h="2685" extrusionOk="0">
                  <a:moveTo>
                    <a:pt x="1148" y="1"/>
                  </a:moveTo>
                  <a:cubicBezTo>
                    <a:pt x="1148" y="1"/>
                    <a:pt x="1345" y="542"/>
                    <a:pt x="1001" y="739"/>
                  </a:cubicBezTo>
                  <a:cubicBezTo>
                    <a:pt x="640" y="919"/>
                    <a:pt x="1" y="1345"/>
                    <a:pt x="263" y="2017"/>
                  </a:cubicBezTo>
                  <a:cubicBezTo>
                    <a:pt x="507" y="2684"/>
                    <a:pt x="1655" y="2431"/>
                    <a:pt x="2250" y="2603"/>
                  </a:cubicBezTo>
                  <a:lnTo>
                    <a:pt x="2250" y="2603"/>
                  </a:lnTo>
                  <a:cubicBezTo>
                    <a:pt x="2141" y="2555"/>
                    <a:pt x="1399" y="2112"/>
                    <a:pt x="1460" y="1443"/>
                  </a:cubicBezTo>
                  <a:cubicBezTo>
                    <a:pt x="1525" y="706"/>
                    <a:pt x="1443" y="181"/>
                    <a:pt x="1148" y="1"/>
                  </a:cubicBezTo>
                  <a:close/>
                  <a:moveTo>
                    <a:pt x="2250" y="2603"/>
                  </a:moveTo>
                  <a:lnTo>
                    <a:pt x="2250" y="2603"/>
                  </a:ln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4" y="2604"/>
                    <a:pt x="2250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"/>
            <p:cNvSpPr/>
            <p:nvPr/>
          </p:nvSpPr>
          <p:spPr>
            <a:xfrm>
              <a:off x="436450" y="3770900"/>
              <a:ext cx="79525" cy="107375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377" y="0"/>
                  </a:moveTo>
                  <a:cubicBezTo>
                    <a:pt x="0" y="1328"/>
                    <a:pt x="541" y="1606"/>
                    <a:pt x="1099" y="2475"/>
                  </a:cubicBezTo>
                  <a:cubicBezTo>
                    <a:pt x="1640" y="3344"/>
                    <a:pt x="1049" y="4295"/>
                    <a:pt x="1049" y="4295"/>
                  </a:cubicBezTo>
                  <a:cubicBezTo>
                    <a:pt x="1443" y="4032"/>
                    <a:pt x="1787" y="3360"/>
                    <a:pt x="2475" y="2918"/>
                  </a:cubicBezTo>
                  <a:cubicBezTo>
                    <a:pt x="3180" y="2492"/>
                    <a:pt x="2885" y="1590"/>
                    <a:pt x="2885" y="1590"/>
                  </a:cubicBezTo>
                  <a:lnTo>
                    <a:pt x="2885" y="1590"/>
                  </a:lnTo>
                  <a:cubicBezTo>
                    <a:pt x="2846" y="1695"/>
                    <a:pt x="2744" y="1747"/>
                    <a:pt x="2578" y="1747"/>
                  </a:cubicBezTo>
                  <a:cubicBezTo>
                    <a:pt x="2537" y="1747"/>
                    <a:pt x="2492" y="1744"/>
                    <a:pt x="2443" y="1738"/>
                  </a:cubicBezTo>
                  <a:cubicBezTo>
                    <a:pt x="2412" y="1730"/>
                    <a:pt x="2381" y="1727"/>
                    <a:pt x="2352" y="1727"/>
                  </a:cubicBezTo>
                  <a:cubicBezTo>
                    <a:pt x="2117" y="1727"/>
                    <a:pt x="1946" y="1947"/>
                    <a:pt x="2033" y="2180"/>
                  </a:cubicBezTo>
                  <a:cubicBezTo>
                    <a:pt x="2088" y="2345"/>
                    <a:pt x="1958" y="2511"/>
                    <a:pt x="1798" y="2511"/>
                  </a:cubicBezTo>
                  <a:cubicBezTo>
                    <a:pt x="1768" y="2511"/>
                    <a:pt x="1737" y="2505"/>
                    <a:pt x="1705" y="2492"/>
                  </a:cubicBezTo>
                  <a:cubicBezTo>
                    <a:pt x="1558" y="2426"/>
                    <a:pt x="1558" y="2049"/>
                    <a:pt x="1771" y="1885"/>
                  </a:cubicBezTo>
                  <a:cubicBezTo>
                    <a:pt x="2000" y="1705"/>
                    <a:pt x="2131" y="1295"/>
                    <a:pt x="1951" y="689"/>
                  </a:cubicBezTo>
                  <a:cubicBezTo>
                    <a:pt x="1810" y="202"/>
                    <a:pt x="1330" y="96"/>
                    <a:pt x="1009" y="96"/>
                  </a:cubicBezTo>
                  <a:cubicBezTo>
                    <a:pt x="919" y="96"/>
                    <a:pt x="841" y="104"/>
                    <a:pt x="787" y="115"/>
                  </a:cubicBezTo>
                  <a:cubicBezTo>
                    <a:pt x="756" y="122"/>
                    <a:pt x="725" y="125"/>
                    <a:pt x="693" y="125"/>
                  </a:cubicBezTo>
                  <a:cubicBezTo>
                    <a:pt x="574" y="125"/>
                    <a:pt x="455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"/>
            <p:cNvSpPr/>
            <p:nvPr/>
          </p:nvSpPr>
          <p:spPr>
            <a:xfrm>
              <a:off x="418425" y="3612200"/>
              <a:ext cx="202450" cy="202550"/>
            </a:xfrm>
            <a:custGeom>
              <a:avLst/>
              <a:gdLst/>
              <a:ahLst/>
              <a:cxnLst/>
              <a:rect l="l" t="t" r="r" b="b"/>
              <a:pathLst>
                <a:path w="8098" h="8102" extrusionOk="0">
                  <a:moveTo>
                    <a:pt x="5716" y="1"/>
                  </a:moveTo>
                  <a:cubicBezTo>
                    <a:pt x="5207" y="1"/>
                    <a:pt x="4711" y="178"/>
                    <a:pt x="4409" y="562"/>
                  </a:cubicBezTo>
                  <a:cubicBezTo>
                    <a:pt x="4114" y="1005"/>
                    <a:pt x="4065" y="1562"/>
                    <a:pt x="4295" y="2037"/>
                  </a:cubicBezTo>
                  <a:cubicBezTo>
                    <a:pt x="4502" y="2444"/>
                    <a:pt x="4838" y="2591"/>
                    <a:pt x="5167" y="2591"/>
                  </a:cubicBezTo>
                  <a:cubicBezTo>
                    <a:pt x="5515" y="2591"/>
                    <a:pt x="5855" y="2427"/>
                    <a:pt x="6032" y="2234"/>
                  </a:cubicBezTo>
                  <a:cubicBezTo>
                    <a:pt x="6212" y="2037"/>
                    <a:pt x="6294" y="1759"/>
                    <a:pt x="6229" y="1496"/>
                  </a:cubicBezTo>
                  <a:cubicBezTo>
                    <a:pt x="6181" y="1168"/>
                    <a:pt x="5951" y="1028"/>
                    <a:pt x="5743" y="1028"/>
                  </a:cubicBezTo>
                  <a:cubicBezTo>
                    <a:pt x="5598" y="1028"/>
                    <a:pt x="5463" y="1096"/>
                    <a:pt x="5409" y="1218"/>
                  </a:cubicBezTo>
                  <a:cubicBezTo>
                    <a:pt x="5262" y="1496"/>
                    <a:pt x="5327" y="1841"/>
                    <a:pt x="5737" y="1906"/>
                  </a:cubicBezTo>
                  <a:cubicBezTo>
                    <a:pt x="6098" y="1972"/>
                    <a:pt x="5901" y="2398"/>
                    <a:pt x="5475" y="2513"/>
                  </a:cubicBezTo>
                  <a:cubicBezTo>
                    <a:pt x="5395" y="2533"/>
                    <a:pt x="5313" y="2543"/>
                    <a:pt x="5233" y="2543"/>
                  </a:cubicBezTo>
                  <a:cubicBezTo>
                    <a:pt x="4869" y="2543"/>
                    <a:pt x="4524" y="2340"/>
                    <a:pt x="4377" y="2004"/>
                  </a:cubicBezTo>
                  <a:cubicBezTo>
                    <a:pt x="4180" y="1562"/>
                    <a:pt x="4229" y="1037"/>
                    <a:pt x="4508" y="644"/>
                  </a:cubicBezTo>
                  <a:cubicBezTo>
                    <a:pt x="4781" y="302"/>
                    <a:pt x="5248" y="132"/>
                    <a:pt x="5718" y="132"/>
                  </a:cubicBezTo>
                  <a:cubicBezTo>
                    <a:pt x="5812" y="132"/>
                    <a:pt x="5907" y="139"/>
                    <a:pt x="5999" y="152"/>
                  </a:cubicBezTo>
                  <a:cubicBezTo>
                    <a:pt x="7212" y="300"/>
                    <a:pt x="7901" y="1988"/>
                    <a:pt x="7180" y="3152"/>
                  </a:cubicBezTo>
                  <a:cubicBezTo>
                    <a:pt x="6950" y="3512"/>
                    <a:pt x="6622" y="3807"/>
                    <a:pt x="6229" y="4004"/>
                  </a:cubicBezTo>
                  <a:cubicBezTo>
                    <a:pt x="5836" y="4168"/>
                    <a:pt x="5393" y="4246"/>
                    <a:pt x="4877" y="4246"/>
                  </a:cubicBezTo>
                  <a:cubicBezTo>
                    <a:pt x="4465" y="4246"/>
                    <a:pt x="4007" y="4197"/>
                    <a:pt x="3492" y="4103"/>
                  </a:cubicBezTo>
                  <a:cubicBezTo>
                    <a:pt x="3185" y="4041"/>
                    <a:pt x="2886" y="4011"/>
                    <a:pt x="2599" y="4011"/>
                  </a:cubicBezTo>
                  <a:cubicBezTo>
                    <a:pt x="1277" y="4011"/>
                    <a:pt x="239" y="4664"/>
                    <a:pt x="131" y="5971"/>
                  </a:cubicBezTo>
                  <a:cubicBezTo>
                    <a:pt x="0" y="7577"/>
                    <a:pt x="1033" y="8102"/>
                    <a:pt x="1033" y="8102"/>
                  </a:cubicBezTo>
                  <a:lnTo>
                    <a:pt x="1000" y="8069"/>
                  </a:lnTo>
                  <a:cubicBezTo>
                    <a:pt x="443" y="7414"/>
                    <a:pt x="590" y="6217"/>
                    <a:pt x="590" y="6217"/>
                  </a:cubicBezTo>
                  <a:cubicBezTo>
                    <a:pt x="689" y="5709"/>
                    <a:pt x="951" y="5234"/>
                    <a:pt x="1344" y="4906"/>
                  </a:cubicBezTo>
                  <a:cubicBezTo>
                    <a:pt x="1925" y="4465"/>
                    <a:pt x="2659" y="4379"/>
                    <a:pt x="3142" y="4379"/>
                  </a:cubicBezTo>
                  <a:cubicBezTo>
                    <a:pt x="3450" y="4379"/>
                    <a:pt x="3655" y="4414"/>
                    <a:pt x="3655" y="4414"/>
                  </a:cubicBezTo>
                  <a:cubicBezTo>
                    <a:pt x="3901" y="4447"/>
                    <a:pt x="4147" y="4463"/>
                    <a:pt x="4360" y="4463"/>
                  </a:cubicBezTo>
                  <a:cubicBezTo>
                    <a:pt x="4465" y="4470"/>
                    <a:pt x="4573" y="4473"/>
                    <a:pt x="4681" y="4473"/>
                  </a:cubicBezTo>
                  <a:cubicBezTo>
                    <a:pt x="5643" y="4473"/>
                    <a:pt x="6723" y="4191"/>
                    <a:pt x="7327" y="3234"/>
                  </a:cubicBezTo>
                  <a:cubicBezTo>
                    <a:pt x="8098" y="1988"/>
                    <a:pt x="7343" y="169"/>
                    <a:pt x="6016" y="21"/>
                  </a:cubicBezTo>
                  <a:cubicBezTo>
                    <a:pt x="5916" y="8"/>
                    <a:pt x="5816" y="1"/>
                    <a:pt x="57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"/>
            <p:cNvSpPr/>
            <p:nvPr/>
          </p:nvSpPr>
          <p:spPr>
            <a:xfrm>
              <a:off x="443425" y="381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"/>
            <p:cNvSpPr/>
            <p:nvPr/>
          </p:nvSpPr>
          <p:spPr>
            <a:xfrm>
              <a:off x="471700" y="372840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92" y="0"/>
                  </a:moveTo>
                  <a:cubicBezTo>
                    <a:pt x="402" y="0"/>
                    <a:pt x="0" y="225"/>
                    <a:pt x="0" y="225"/>
                  </a:cubicBezTo>
                  <a:cubicBezTo>
                    <a:pt x="83" y="210"/>
                    <a:pt x="164" y="202"/>
                    <a:pt x="240" y="202"/>
                  </a:cubicBezTo>
                  <a:cubicBezTo>
                    <a:pt x="731" y="202"/>
                    <a:pt x="1050" y="513"/>
                    <a:pt x="951" y="995"/>
                  </a:cubicBezTo>
                  <a:cubicBezTo>
                    <a:pt x="820" y="1405"/>
                    <a:pt x="967" y="1864"/>
                    <a:pt x="1328" y="2126"/>
                  </a:cubicBezTo>
                  <a:cubicBezTo>
                    <a:pt x="1656" y="2389"/>
                    <a:pt x="2557" y="2389"/>
                    <a:pt x="2557" y="2389"/>
                  </a:cubicBezTo>
                  <a:cubicBezTo>
                    <a:pt x="2295" y="2241"/>
                    <a:pt x="2541" y="1880"/>
                    <a:pt x="2705" y="1438"/>
                  </a:cubicBezTo>
                  <a:cubicBezTo>
                    <a:pt x="2860" y="1033"/>
                    <a:pt x="2438" y="879"/>
                    <a:pt x="2242" y="879"/>
                  </a:cubicBezTo>
                  <a:cubicBezTo>
                    <a:pt x="2231" y="879"/>
                    <a:pt x="2222" y="880"/>
                    <a:pt x="2213" y="881"/>
                  </a:cubicBezTo>
                  <a:cubicBezTo>
                    <a:pt x="2109" y="890"/>
                    <a:pt x="2033" y="910"/>
                    <a:pt x="1962" y="910"/>
                  </a:cubicBezTo>
                  <a:cubicBezTo>
                    <a:pt x="1909" y="910"/>
                    <a:pt x="1859" y="899"/>
                    <a:pt x="1803" y="864"/>
                  </a:cubicBezTo>
                  <a:cubicBezTo>
                    <a:pt x="1697" y="785"/>
                    <a:pt x="1741" y="578"/>
                    <a:pt x="2011" y="578"/>
                  </a:cubicBezTo>
                  <a:cubicBezTo>
                    <a:pt x="2076" y="578"/>
                    <a:pt x="2154" y="590"/>
                    <a:pt x="2246" y="618"/>
                  </a:cubicBezTo>
                  <a:cubicBezTo>
                    <a:pt x="2721" y="766"/>
                    <a:pt x="2590" y="1225"/>
                    <a:pt x="3311" y="1372"/>
                  </a:cubicBezTo>
                  <a:cubicBezTo>
                    <a:pt x="3369" y="1384"/>
                    <a:pt x="3422" y="1389"/>
                    <a:pt x="3473" y="1389"/>
                  </a:cubicBezTo>
                  <a:cubicBezTo>
                    <a:pt x="4074" y="1389"/>
                    <a:pt x="4219" y="642"/>
                    <a:pt x="4295" y="536"/>
                  </a:cubicBezTo>
                  <a:cubicBezTo>
                    <a:pt x="4409" y="389"/>
                    <a:pt x="4540" y="274"/>
                    <a:pt x="4672" y="159"/>
                  </a:cubicBezTo>
                  <a:lnTo>
                    <a:pt x="4672" y="159"/>
                  </a:lnTo>
                  <a:cubicBezTo>
                    <a:pt x="4462" y="274"/>
                    <a:pt x="4087" y="393"/>
                    <a:pt x="3548" y="393"/>
                  </a:cubicBezTo>
                  <a:cubicBezTo>
                    <a:pt x="3160" y="393"/>
                    <a:pt x="2687" y="331"/>
                    <a:pt x="2131" y="159"/>
                  </a:cubicBezTo>
                  <a:cubicBezTo>
                    <a:pt x="1738" y="41"/>
                    <a:pt x="1388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"/>
            <p:cNvSpPr/>
            <p:nvPr/>
          </p:nvSpPr>
          <p:spPr>
            <a:xfrm>
              <a:off x="479075" y="3619275"/>
              <a:ext cx="79925" cy="83700"/>
            </a:xfrm>
            <a:custGeom>
              <a:avLst/>
              <a:gdLst/>
              <a:ahLst/>
              <a:cxnLst/>
              <a:rect l="l" t="t" r="r" b="b"/>
              <a:pathLst>
                <a:path w="3197" h="3348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22"/>
                    <a:pt x="705" y="1344"/>
                  </a:cubicBezTo>
                  <a:cubicBezTo>
                    <a:pt x="0" y="1967"/>
                    <a:pt x="197" y="2410"/>
                    <a:pt x="344" y="2672"/>
                  </a:cubicBezTo>
                  <a:cubicBezTo>
                    <a:pt x="443" y="2803"/>
                    <a:pt x="410" y="3000"/>
                    <a:pt x="279" y="3082"/>
                  </a:cubicBezTo>
                  <a:cubicBezTo>
                    <a:pt x="1377" y="2984"/>
                    <a:pt x="1229" y="2344"/>
                    <a:pt x="1164" y="2148"/>
                  </a:cubicBezTo>
                  <a:cubicBezTo>
                    <a:pt x="1098" y="1951"/>
                    <a:pt x="1131" y="1836"/>
                    <a:pt x="1229" y="1836"/>
                  </a:cubicBezTo>
                  <a:cubicBezTo>
                    <a:pt x="1344" y="1836"/>
                    <a:pt x="1328" y="2066"/>
                    <a:pt x="1328" y="2344"/>
                  </a:cubicBezTo>
                  <a:cubicBezTo>
                    <a:pt x="1311" y="2639"/>
                    <a:pt x="1262" y="3279"/>
                    <a:pt x="2098" y="3344"/>
                  </a:cubicBezTo>
                  <a:cubicBezTo>
                    <a:pt x="2130" y="3347"/>
                    <a:pt x="2160" y="3348"/>
                    <a:pt x="2190" y="3348"/>
                  </a:cubicBezTo>
                  <a:cubicBezTo>
                    <a:pt x="2968" y="3348"/>
                    <a:pt x="3196" y="2557"/>
                    <a:pt x="3196" y="2557"/>
                  </a:cubicBezTo>
                  <a:lnTo>
                    <a:pt x="3196" y="2557"/>
                  </a:lnTo>
                  <a:cubicBezTo>
                    <a:pt x="3075" y="2591"/>
                    <a:pt x="2929" y="2615"/>
                    <a:pt x="2773" y="2615"/>
                  </a:cubicBezTo>
                  <a:cubicBezTo>
                    <a:pt x="2321" y="2615"/>
                    <a:pt x="1789" y="2412"/>
                    <a:pt x="1557" y="1656"/>
                  </a:cubicBezTo>
                  <a:cubicBezTo>
                    <a:pt x="1361" y="1066"/>
                    <a:pt x="1508" y="427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"/>
            <p:cNvSpPr/>
            <p:nvPr/>
          </p:nvSpPr>
          <p:spPr>
            <a:xfrm>
              <a:off x="593800" y="3499825"/>
              <a:ext cx="48375" cy="191600"/>
            </a:xfrm>
            <a:custGeom>
              <a:avLst/>
              <a:gdLst/>
              <a:ahLst/>
              <a:cxnLst/>
              <a:rect l="l" t="t" r="r" b="b"/>
              <a:pathLst>
                <a:path w="1935" h="7664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00"/>
                    <a:pt x="837" y="3287"/>
                    <a:pt x="984" y="5172"/>
                  </a:cubicBezTo>
                  <a:cubicBezTo>
                    <a:pt x="1115" y="7040"/>
                    <a:pt x="476" y="7663"/>
                    <a:pt x="476" y="7663"/>
                  </a:cubicBezTo>
                  <a:cubicBezTo>
                    <a:pt x="1164" y="7122"/>
                    <a:pt x="1328" y="5352"/>
                    <a:pt x="1197" y="3992"/>
                  </a:cubicBezTo>
                  <a:cubicBezTo>
                    <a:pt x="1066" y="2631"/>
                    <a:pt x="1083" y="1353"/>
                    <a:pt x="1345" y="1090"/>
                  </a:cubicBezTo>
                  <a:cubicBezTo>
                    <a:pt x="1607" y="828"/>
                    <a:pt x="1935" y="271"/>
                    <a:pt x="1509" y="58"/>
                  </a:cubicBezTo>
                  <a:cubicBezTo>
                    <a:pt x="1437" y="18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"/>
            <p:cNvSpPr/>
            <p:nvPr/>
          </p:nvSpPr>
          <p:spPr>
            <a:xfrm>
              <a:off x="548325" y="347450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0"/>
                  </a:moveTo>
                  <a:cubicBezTo>
                    <a:pt x="6080" y="0"/>
                    <a:pt x="5875" y="23"/>
                    <a:pt x="5672" y="71"/>
                  </a:cubicBezTo>
                  <a:cubicBezTo>
                    <a:pt x="4491" y="317"/>
                    <a:pt x="3721" y="1579"/>
                    <a:pt x="3508" y="2841"/>
                  </a:cubicBezTo>
                  <a:cubicBezTo>
                    <a:pt x="3246" y="4136"/>
                    <a:pt x="3508" y="5382"/>
                    <a:pt x="3459" y="6480"/>
                  </a:cubicBezTo>
                  <a:cubicBezTo>
                    <a:pt x="3508" y="7463"/>
                    <a:pt x="3147" y="8430"/>
                    <a:pt x="2443" y="9135"/>
                  </a:cubicBezTo>
                  <a:cubicBezTo>
                    <a:pt x="1770" y="9758"/>
                    <a:pt x="918" y="10119"/>
                    <a:pt x="0" y="10184"/>
                  </a:cubicBezTo>
                  <a:cubicBezTo>
                    <a:pt x="918" y="10151"/>
                    <a:pt x="1803" y="9807"/>
                    <a:pt x="2492" y="9201"/>
                  </a:cubicBezTo>
                  <a:cubicBezTo>
                    <a:pt x="3229" y="8496"/>
                    <a:pt x="3639" y="7512"/>
                    <a:pt x="3590" y="6480"/>
                  </a:cubicBezTo>
                  <a:cubicBezTo>
                    <a:pt x="3656" y="5365"/>
                    <a:pt x="3410" y="4119"/>
                    <a:pt x="3656" y="2874"/>
                  </a:cubicBezTo>
                  <a:cubicBezTo>
                    <a:pt x="3901" y="1628"/>
                    <a:pt x="4606" y="464"/>
                    <a:pt x="5704" y="218"/>
                  </a:cubicBezTo>
                  <a:cubicBezTo>
                    <a:pt x="5836" y="186"/>
                    <a:pt x="5967" y="153"/>
                    <a:pt x="6098" y="136"/>
                  </a:cubicBezTo>
                  <a:cubicBezTo>
                    <a:pt x="6122" y="135"/>
                    <a:pt x="6147" y="135"/>
                    <a:pt x="6172" y="135"/>
                  </a:cubicBezTo>
                  <a:cubicBezTo>
                    <a:pt x="6589" y="135"/>
                    <a:pt x="7003" y="266"/>
                    <a:pt x="7344" y="513"/>
                  </a:cubicBezTo>
                  <a:cubicBezTo>
                    <a:pt x="8048" y="1087"/>
                    <a:pt x="7966" y="2316"/>
                    <a:pt x="7540" y="2710"/>
                  </a:cubicBezTo>
                  <a:cubicBezTo>
                    <a:pt x="7341" y="2888"/>
                    <a:pt x="7117" y="2961"/>
                    <a:pt x="6918" y="2961"/>
                  </a:cubicBezTo>
                  <a:cubicBezTo>
                    <a:pt x="6658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1" y="2666"/>
                    <a:pt x="6464" y="2666"/>
                  </a:cubicBezTo>
                  <a:cubicBezTo>
                    <a:pt x="6602" y="2666"/>
                    <a:pt x="6863" y="2631"/>
                    <a:pt x="6934" y="2382"/>
                  </a:cubicBezTo>
                  <a:cubicBezTo>
                    <a:pt x="7065" y="2071"/>
                    <a:pt x="6868" y="1726"/>
                    <a:pt x="6540" y="1661"/>
                  </a:cubicBezTo>
                  <a:cubicBezTo>
                    <a:pt x="6485" y="1645"/>
                    <a:pt x="6429" y="1637"/>
                    <a:pt x="6376" y="1637"/>
                  </a:cubicBezTo>
                  <a:cubicBezTo>
                    <a:pt x="5987" y="1637"/>
                    <a:pt x="5677" y="2028"/>
                    <a:pt x="5836" y="2431"/>
                  </a:cubicBezTo>
                  <a:cubicBezTo>
                    <a:pt x="5925" y="2811"/>
                    <a:pt x="6440" y="3107"/>
                    <a:pt x="6982" y="3107"/>
                  </a:cubicBezTo>
                  <a:cubicBezTo>
                    <a:pt x="7236" y="3107"/>
                    <a:pt x="7496" y="3042"/>
                    <a:pt x="7721" y="2890"/>
                  </a:cubicBezTo>
                  <a:cubicBezTo>
                    <a:pt x="8130" y="2677"/>
                    <a:pt x="8540" y="1972"/>
                    <a:pt x="8245" y="1169"/>
                  </a:cubicBezTo>
                  <a:cubicBezTo>
                    <a:pt x="8017" y="459"/>
                    <a:pt x="7186" y="0"/>
                    <a:pt x="62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"/>
            <p:cNvSpPr/>
            <p:nvPr/>
          </p:nvSpPr>
          <p:spPr>
            <a:xfrm>
              <a:off x="649525" y="3510075"/>
              <a:ext cx="62725" cy="52750"/>
            </a:xfrm>
            <a:custGeom>
              <a:avLst/>
              <a:gdLst/>
              <a:ahLst/>
              <a:cxnLst/>
              <a:rect l="l" t="t" r="r" b="b"/>
              <a:pathLst>
                <a:path w="2509" h="2110" extrusionOk="0">
                  <a:moveTo>
                    <a:pt x="690" y="1"/>
                  </a:moveTo>
                  <a:cubicBezTo>
                    <a:pt x="623" y="1"/>
                    <a:pt x="551" y="8"/>
                    <a:pt x="476" y="25"/>
                  </a:cubicBezTo>
                  <a:cubicBezTo>
                    <a:pt x="607" y="107"/>
                    <a:pt x="624" y="271"/>
                    <a:pt x="542" y="385"/>
                  </a:cubicBezTo>
                  <a:cubicBezTo>
                    <a:pt x="394" y="615"/>
                    <a:pt x="1" y="1320"/>
                    <a:pt x="558" y="1860"/>
                  </a:cubicBezTo>
                  <a:cubicBezTo>
                    <a:pt x="738" y="2045"/>
                    <a:pt x="991" y="2109"/>
                    <a:pt x="1257" y="2109"/>
                  </a:cubicBezTo>
                  <a:cubicBezTo>
                    <a:pt x="1792" y="2109"/>
                    <a:pt x="2377" y="1850"/>
                    <a:pt x="2509" y="1795"/>
                  </a:cubicBezTo>
                  <a:lnTo>
                    <a:pt x="2509" y="1795"/>
                  </a:lnTo>
                  <a:cubicBezTo>
                    <a:pt x="2509" y="1795"/>
                    <a:pt x="2476" y="1799"/>
                    <a:pt x="2424" y="1799"/>
                  </a:cubicBezTo>
                  <a:cubicBezTo>
                    <a:pt x="2208" y="1799"/>
                    <a:pt x="1653" y="1735"/>
                    <a:pt x="1574" y="1090"/>
                  </a:cubicBezTo>
                  <a:cubicBezTo>
                    <a:pt x="1474" y="400"/>
                    <a:pt x="1172" y="1"/>
                    <a:pt x="6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"/>
            <p:cNvSpPr/>
            <p:nvPr/>
          </p:nvSpPr>
          <p:spPr>
            <a:xfrm>
              <a:off x="652400" y="3513550"/>
              <a:ext cx="120925" cy="136900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49"/>
                    <a:pt x="1902" y="1771"/>
                    <a:pt x="1001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74"/>
                  </a:cubicBezTo>
                  <a:cubicBezTo>
                    <a:pt x="460" y="3931"/>
                    <a:pt x="531" y="3202"/>
                    <a:pt x="727" y="3202"/>
                  </a:cubicBezTo>
                  <a:cubicBezTo>
                    <a:pt x="741" y="3202"/>
                    <a:pt x="756" y="3206"/>
                    <a:pt x="771" y="3213"/>
                  </a:cubicBezTo>
                  <a:cubicBezTo>
                    <a:pt x="1001" y="3311"/>
                    <a:pt x="804" y="3574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5" y="3869"/>
                    <a:pt x="2017" y="3705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44"/>
                    <a:pt x="2541" y="2557"/>
                    <a:pt x="2427" y="2607"/>
                  </a:cubicBezTo>
                  <a:cubicBezTo>
                    <a:pt x="2230" y="2721"/>
                    <a:pt x="2197" y="2984"/>
                    <a:pt x="2361" y="3148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48"/>
                    <a:pt x="4836" y="820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"/>
            <p:cNvSpPr/>
            <p:nvPr/>
          </p:nvSpPr>
          <p:spPr>
            <a:xfrm>
              <a:off x="739675" y="3475325"/>
              <a:ext cx="73800" cy="48825"/>
            </a:xfrm>
            <a:custGeom>
              <a:avLst/>
              <a:gdLst/>
              <a:ahLst/>
              <a:cxnLst/>
              <a:rect l="l" t="t" r="r" b="b"/>
              <a:pathLst>
                <a:path w="2952" h="1953" extrusionOk="0">
                  <a:moveTo>
                    <a:pt x="922" y="1"/>
                  </a:moveTo>
                  <a:cubicBezTo>
                    <a:pt x="658" y="1"/>
                    <a:pt x="353" y="27"/>
                    <a:pt x="1" y="87"/>
                  </a:cubicBezTo>
                  <a:cubicBezTo>
                    <a:pt x="411" y="136"/>
                    <a:pt x="755" y="415"/>
                    <a:pt x="903" y="792"/>
                  </a:cubicBezTo>
                  <a:cubicBezTo>
                    <a:pt x="1108" y="1307"/>
                    <a:pt x="1476" y="1953"/>
                    <a:pt x="2235" y="1953"/>
                  </a:cubicBezTo>
                  <a:cubicBezTo>
                    <a:pt x="2443" y="1953"/>
                    <a:pt x="2680" y="1904"/>
                    <a:pt x="2951" y="1792"/>
                  </a:cubicBezTo>
                  <a:cubicBezTo>
                    <a:pt x="2788" y="1726"/>
                    <a:pt x="2656" y="1562"/>
                    <a:pt x="2656" y="1365"/>
                  </a:cubicBezTo>
                  <a:cubicBezTo>
                    <a:pt x="2656" y="1082"/>
                    <a:pt x="2620" y="1"/>
                    <a:pt x="9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"/>
            <p:cNvSpPr/>
            <p:nvPr/>
          </p:nvSpPr>
          <p:spPr>
            <a:xfrm>
              <a:off x="806075" y="3474675"/>
              <a:ext cx="36075" cy="28450"/>
            </a:xfrm>
            <a:custGeom>
              <a:avLst/>
              <a:gdLst/>
              <a:ahLst/>
              <a:cxnLst/>
              <a:rect l="l" t="t" r="r" b="b"/>
              <a:pathLst>
                <a:path w="1443" h="1138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5"/>
                    <a:pt x="749" y="589"/>
                    <a:pt x="881" y="589"/>
                  </a:cubicBezTo>
                  <a:cubicBezTo>
                    <a:pt x="939" y="589"/>
                    <a:pt x="999" y="568"/>
                    <a:pt x="1049" y="523"/>
                  </a:cubicBezTo>
                  <a:cubicBezTo>
                    <a:pt x="1049" y="523"/>
                    <a:pt x="1164" y="359"/>
                    <a:pt x="1049" y="293"/>
                  </a:cubicBezTo>
                  <a:cubicBezTo>
                    <a:pt x="1021" y="277"/>
                    <a:pt x="995" y="270"/>
                    <a:pt x="973" y="270"/>
                  </a:cubicBezTo>
                  <a:cubicBezTo>
                    <a:pt x="907" y="270"/>
                    <a:pt x="873" y="334"/>
                    <a:pt x="886" y="408"/>
                  </a:cubicBezTo>
                  <a:cubicBezTo>
                    <a:pt x="896" y="440"/>
                    <a:pt x="881" y="454"/>
                    <a:pt x="857" y="454"/>
                  </a:cubicBezTo>
                  <a:cubicBezTo>
                    <a:pt x="805" y="454"/>
                    <a:pt x="710" y="388"/>
                    <a:pt x="722" y="277"/>
                  </a:cubicBezTo>
                  <a:cubicBezTo>
                    <a:pt x="745" y="158"/>
                    <a:pt x="855" y="74"/>
                    <a:pt x="976" y="74"/>
                  </a:cubicBezTo>
                  <a:cubicBezTo>
                    <a:pt x="1022" y="74"/>
                    <a:pt x="1070" y="86"/>
                    <a:pt x="1115" y="113"/>
                  </a:cubicBezTo>
                  <a:cubicBezTo>
                    <a:pt x="1377" y="260"/>
                    <a:pt x="1312" y="834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0" y="506"/>
                    <a:pt x="0" y="506"/>
                  </a:cubicBezTo>
                  <a:lnTo>
                    <a:pt x="0" y="506"/>
                  </a:lnTo>
                  <a:cubicBezTo>
                    <a:pt x="0" y="703"/>
                    <a:pt x="66" y="883"/>
                    <a:pt x="213" y="1014"/>
                  </a:cubicBezTo>
                  <a:cubicBezTo>
                    <a:pt x="333" y="1094"/>
                    <a:pt x="470" y="1137"/>
                    <a:pt x="607" y="1137"/>
                  </a:cubicBezTo>
                  <a:cubicBezTo>
                    <a:pt x="696" y="1137"/>
                    <a:pt x="785" y="1119"/>
                    <a:pt x="869" y="1080"/>
                  </a:cubicBezTo>
                  <a:cubicBezTo>
                    <a:pt x="1082" y="1031"/>
                    <a:pt x="1263" y="867"/>
                    <a:pt x="1344" y="670"/>
                  </a:cubicBezTo>
                  <a:cubicBezTo>
                    <a:pt x="1443" y="424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"/>
            <p:cNvSpPr/>
            <p:nvPr/>
          </p:nvSpPr>
          <p:spPr>
            <a:xfrm>
              <a:off x="238125" y="3656125"/>
              <a:ext cx="100400" cy="218525"/>
            </a:xfrm>
            <a:custGeom>
              <a:avLst/>
              <a:gdLst/>
              <a:ahLst/>
              <a:cxnLst/>
              <a:rect l="l" t="t" r="r" b="b"/>
              <a:pathLst>
                <a:path w="4016" h="8741" extrusionOk="0">
                  <a:moveTo>
                    <a:pt x="2088" y="0"/>
                  </a:moveTo>
                  <a:cubicBezTo>
                    <a:pt x="1563" y="0"/>
                    <a:pt x="1053" y="245"/>
                    <a:pt x="738" y="674"/>
                  </a:cubicBezTo>
                  <a:cubicBezTo>
                    <a:pt x="377" y="1182"/>
                    <a:pt x="328" y="1821"/>
                    <a:pt x="590" y="2362"/>
                  </a:cubicBezTo>
                  <a:cubicBezTo>
                    <a:pt x="835" y="2771"/>
                    <a:pt x="1272" y="3005"/>
                    <a:pt x="1722" y="3005"/>
                  </a:cubicBezTo>
                  <a:cubicBezTo>
                    <a:pt x="1904" y="3005"/>
                    <a:pt x="2088" y="2967"/>
                    <a:pt x="2262" y="2886"/>
                  </a:cubicBezTo>
                  <a:cubicBezTo>
                    <a:pt x="2950" y="2706"/>
                    <a:pt x="3098" y="1772"/>
                    <a:pt x="2491" y="1395"/>
                  </a:cubicBezTo>
                  <a:cubicBezTo>
                    <a:pt x="2407" y="1349"/>
                    <a:pt x="2321" y="1329"/>
                    <a:pt x="2238" y="1329"/>
                  </a:cubicBezTo>
                  <a:cubicBezTo>
                    <a:pt x="1901" y="1329"/>
                    <a:pt x="1619" y="1663"/>
                    <a:pt x="1737" y="2018"/>
                  </a:cubicBezTo>
                  <a:cubicBezTo>
                    <a:pt x="1875" y="2307"/>
                    <a:pt x="2198" y="2330"/>
                    <a:pt x="2327" y="2330"/>
                  </a:cubicBezTo>
                  <a:cubicBezTo>
                    <a:pt x="2351" y="2330"/>
                    <a:pt x="2369" y="2329"/>
                    <a:pt x="2377" y="2329"/>
                  </a:cubicBezTo>
                  <a:cubicBezTo>
                    <a:pt x="2442" y="2329"/>
                    <a:pt x="2442" y="2362"/>
                    <a:pt x="2442" y="2362"/>
                  </a:cubicBezTo>
                  <a:cubicBezTo>
                    <a:pt x="2500" y="2549"/>
                    <a:pt x="2253" y="2838"/>
                    <a:pt x="1803" y="2838"/>
                  </a:cubicBezTo>
                  <a:cubicBezTo>
                    <a:pt x="1741" y="2838"/>
                    <a:pt x="1675" y="2833"/>
                    <a:pt x="1606" y="2821"/>
                  </a:cubicBezTo>
                  <a:cubicBezTo>
                    <a:pt x="1410" y="2788"/>
                    <a:pt x="1229" y="2706"/>
                    <a:pt x="1098" y="2559"/>
                  </a:cubicBezTo>
                  <a:cubicBezTo>
                    <a:pt x="410" y="1903"/>
                    <a:pt x="738" y="526"/>
                    <a:pt x="1754" y="264"/>
                  </a:cubicBezTo>
                  <a:cubicBezTo>
                    <a:pt x="1901" y="223"/>
                    <a:pt x="2049" y="202"/>
                    <a:pt x="2196" y="202"/>
                  </a:cubicBezTo>
                  <a:cubicBezTo>
                    <a:pt x="2344" y="202"/>
                    <a:pt x="2491" y="223"/>
                    <a:pt x="2639" y="264"/>
                  </a:cubicBezTo>
                  <a:cubicBezTo>
                    <a:pt x="2836" y="329"/>
                    <a:pt x="3016" y="411"/>
                    <a:pt x="3164" y="526"/>
                  </a:cubicBezTo>
                  <a:cubicBezTo>
                    <a:pt x="3524" y="821"/>
                    <a:pt x="3737" y="1231"/>
                    <a:pt x="3754" y="1690"/>
                  </a:cubicBezTo>
                  <a:cubicBezTo>
                    <a:pt x="3819" y="2427"/>
                    <a:pt x="3442" y="3165"/>
                    <a:pt x="2868" y="3690"/>
                  </a:cubicBezTo>
                  <a:cubicBezTo>
                    <a:pt x="2295" y="4230"/>
                    <a:pt x="1541" y="4526"/>
                    <a:pt x="983" y="5066"/>
                  </a:cubicBezTo>
                  <a:cubicBezTo>
                    <a:pt x="410" y="5575"/>
                    <a:pt x="66" y="6279"/>
                    <a:pt x="16" y="7033"/>
                  </a:cubicBezTo>
                  <a:cubicBezTo>
                    <a:pt x="0" y="7755"/>
                    <a:pt x="393" y="8492"/>
                    <a:pt x="1033" y="8673"/>
                  </a:cubicBezTo>
                  <a:cubicBezTo>
                    <a:pt x="1167" y="8719"/>
                    <a:pt x="1306" y="8740"/>
                    <a:pt x="1442" y="8740"/>
                  </a:cubicBezTo>
                  <a:cubicBezTo>
                    <a:pt x="1935" y="8740"/>
                    <a:pt x="2396" y="8457"/>
                    <a:pt x="2524" y="8033"/>
                  </a:cubicBezTo>
                  <a:cubicBezTo>
                    <a:pt x="2721" y="7558"/>
                    <a:pt x="2508" y="7001"/>
                    <a:pt x="2049" y="6788"/>
                  </a:cubicBezTo>
                  <a:cubicBezTo>
                    <a:pt x="1951" y="6722"/>
                    <a:pt x="1836" y="6706"/>
                    <a:pt x="1705" y="6706"/>
                  </a:cubicBezTo>
                  <a:cubicBezTo>
                    <a:pt x="1661" y="6698"/>
                    <a:pt x="1618" y="6694"/>
                    <a:pt x="1576" y="6694"/>
                  </a:cubicBezTo>
                  <a:cubicBezTo>
                    <a:pt x="1248" y="6694"/>
                    <a:pt x="954" y="6911"/>
                    <a:pt x="852" y="7230"/>
                  </a:cubicBezTo>
                  <a:cubicBezTo>
                    <a:pt x="722" y="7724"/>
                    <a:pt x="1004" y="7991"/>
                    <a:pt x="1314" y="7991"/>
                  </a:cubicBezTo>
                  <a:cubicBezTo>
                    <a:pt x="1396" y="7991"/>
                    <a:pt x="1479" y="7972"/>
                    <a:pt x="1557" y="7935"/>
                  </a:cubicBezTo>
                  <a:cubicBezTo>
                    <a:pt x="1869" y="7771"/>
                    <a:pt x="1934" y="7361"/>
                    <a:pt x="1688" y="7115"/>
                  </a:cubicBezTo>
                  <a:cubicBezTo>
                    <a:pt x="1602" y="7048"/>
                    <a:pt x="1499" y="7015"/>
                    <a:pt x="1396" y="7015"/>
                  </a:cubicBezTo>
                  <a:cubicBezTo>
                    <a:pt x="1322" y="7015"/>
                    <a:pt x="1248" y="7032"/>
                    <a:pt x="1180" y="7066"/>
                  </a:cubicBezTo>
                  <a:cubicBezTo>
                    <a:pt x="1161" y="7078"/>
                    <a:pt x="1148" y="7082"/>
                    <a:pt x="1140" y="7082"/>
                  </a:cubicBezTo>
                  <a:cubicBezTo>
                    <a:pt x="1112" y="7082"/>
                    <a:pt x="1131" y="7033"/>
                    <a:pt x="1131" y="7033"/>
                  </a:cubicBezTo>
                  <a:cubicBezTo>
                    <a:pt x="1229" y="6812"/>
                    <a:pt x="1521" y="6784"/>
                    <a:pt x="1661" y="6784"/>
                  </a:cubicBezTo>
                  <a:cubicBezTo>
                    <a:pt x="1708" y="6784"/>
                    <a:pt x="1737" y="6788"/>
                    <a:pt x="1737" y="6788"/>
                  </a:cubicBezTo>
                  <a:cubicBezTo>
                    <a:pt x="1836" y="6788"/>
                    <a:pt x="1934" y="6804"/>
                    <a:pt x="2016" y="6837"/>
                  </a:cubicBezTo>
                  <a:cubicBezTo>
                    <a:pt x="2459" y="7033"/>
                    <a:pt x="2672" y="7558"/>
                    <a:pt x="2459" y="8000"/>
                  </a:cubicBezTo>
                  <a:cubicBezTo>
                    <a:pt x="2331" y="8384"/>
                    <a:pt x="1924" y="8638"/>
                    <a:pt x="1471" y="8638"/>
                  </a:cubicBezTo>
                  <a:cubicBezTo>
                    <a:pt x="1343" y="8638"/>
                    <a:pt x="1212" y="8618"/>
                    <a:pt x="1082" y="8574"/>
                  </a:cubicBezTo>
                  <a:cubicBezTo>
                    <a:pt x="508" y="8394"/>
                    <a:pt x="164" y="7722"/>
                    <a:pt x="180" y="7050"/>
                  </a:cubicBezTo>
                  <a:cubicBezTo>
                    <a:pt x="246" y="6345"/>
                    <a:pt x="574" y="5689"/>
                    <a:pt x="1115" y="5214"/>
                  </a:cubicBezTo>
                  <a:cubicBezTo>
                    <a:pt x="1639" y="4706"/>
                    <a:pt x="2410" y="4427"/>
                    <a:pt x="3000" y="3837"/>
                  </a:cubicBezTo>
                  <a:cubicBezTo>
                    <a:pt x="3590" y="3280"/>
                    <a:pt x="4016" y="2493"/>
                    <a:pt x="3934" y="1690"/>
                  </a:cubicBezTo>
                  <a:cubicBezTo>
                    <a:pt x="3868" y="919"/>
                    <a:pt x="3327" y="264"/>
                    <a:pt x="2557" y="67"/>
                  </a:cubicBezTo>
                  <a:cubicBezTo>
                    <a:pt x="2402" y="22"/>
                    <a:pt x="2244" y="0"/>
                    <a:pt x="20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"/>
            <p:cNvSpPr/>
            <p:nvPr/>
          </p:nvSpPr>
          <p:spPr>
            <a:xfrm>
              <a:off x="240150" y="3738925"/>
              <a:ext cx="43075" cy="60275"/>
            </a:xfrm>
            <a:custGeom>
              <a:avLst/>
              <a:gdLst/>
              <a:ahLst/>
              <a:cxnLst/>
              <a:rect l="l" t="t" r="r" b="b"/>
              <a:pathLst>
                <a:path w="1723" h="2411" extrusionOk="0">
                  <a:moveTo>
                    <a:pt x="1509" y="1"/>
                  </a:moveTo>
                  <a:cubicBezTo>
                    <a:pt x="1509" y="1"/>
                    <a:pt x="1378" y="66"/>
                    <a:pt x="1361" y="148"/>
                  </a:cubicBezTo>
                  <a:cubicBezTo>
                    <a:pt x="1329" y="246"/>
                    <a:pt x="1230" y="328"/>
                    <a:pt x="1034" y="328"/>
                  </a:cubicBezTo>
                  <a:cubicBezTo>
                    <a:pt x="837" y="328"/>
                    <a:pt x="1" y="394"/>
                    <a:pt x="50" y="2410"/>
                  </a:cubicBezTo>
                  <a:cubicBezTo>
                    <a:pt x="50" y="2410"/>
                    <a:pt x="132" y="1672"/>
                    <a:pt x="755" y="1394"/>
                  </a:cubicBezTo>
                  <a:cubicBezTo>
                    <a:pt x="1394" y="1115"/>
                    <a:pt x="1722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"/>
            <p:cNvSpPr/>
            <p:nvPr/>
          </p:nvSpPr>
          <p:spPr>
            <a:xfrm>
              <a:off x="257375" y="356067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2"/>
                    <a:pt x="4180" y="2197"/>
                    <a:pt x="4262" y="4426"/>
                  </a:cubicBezTo>
                  <a:cubicBezTo>
                    <a:pt x="4344" y="6278"/>
                    <a:pt x="3262" y="7983"/>
                    <a:pt x="1558" y="8704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0"/>
                    <a:pt x="677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6" y="9641"/>
                    <a:pt x="1724" y="9673"/>
                    <a:pt x="1818" y="9673"/>
                  </a:cubicBezTo>
                  <a:cubicBezTo>
                    <a:pt x="1985" y="9673"/>
                    <a:pt x="2137" y="9573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54"/>
                    <a:pt x="4524" y="7114"/>
                    <a:pt x="5459" y="6622"/>
                  </a:cubicBezTo>
                  <a:cubicBezTo>
                    <a:pt x="6393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19" y="5257"/>
                    <a:pt x="5956" y="5443"/>
                    <a:pt x="5457" y="5443"/>
                  </a:cubicBezTo>
                  <a:cubicBezTo>
                    <a:pt x="5436" y="5443"/>
                    <a:pt x="5415" y="5443"/>
                    <a:pt x="5393" y="5442"/>
                  </a:cubicBezTo>
                  <a:cubicBezTo>
                    <a:pt x="5365" y="5440"/>
                    <a:pt x="5337" y="5439"/>
                    <a:pt x="5309" y="5439"/>
                  </a:cubicBezTo>
                  <a:cubicBezTo>
                    <a:pt x="4949" y="5439"/>
                    <a:pt x="4627" y="5632"/>
                    <a:pt x="4475" y="5967"/>
                  </a:cubicBezTo>
                  <a:cubicBezTo>
                    <a:pt x="4410" y="6082"/>
                    <a:pt x="4328" y="6180"/>
                    <a:pt x="4213" y="6262"/>
                  </a:cubicBezTo>
                  <a:cubicBezTo>
                    <a:pt x="4557" y="5918"/>
                    <a:pt x="4606" y="5147"/>
                    <a:pt x="4705" y="4508"/>
                  </a:cubicBezTo>
                  <a:cubicBezTo>
                    <a:pt x="4819" y="3869"/>
                    <a:pt x="5098" y="4082"/>
                    <a:pt x="5672" y="3688"/>
                  </a:cubicBezTo>
                  <a:cubicBezTo>
                    <a:pt x="6229" y="3311"/>
                    <a:pt x="5934" y="2803"/>
                    <a:pt x="5868" y="2672"/>
                  </a:cubicBezTo>
                  <a:cubicBezTo>
                    <a:pt x="5836" y="2525"/>
                    <a:pt x="5852" y="2377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44"/>
                    <a:pt x="5475" y="2394"/>
                  </a:cubicBezTo>
                  <a:cubicBezTo>
                    <a:pt x="5164" y="2426"/>
                    <a:pt x="4901" y="2672"/>
                    <a:pt x="4852" y="2984"/>
                  </a:cubicBezTo>
                  <a:cubicBezTo>
                    <a:pt x="4852" y="3130"/>
                    <a:pt x="4755" y="3309"/>
                    <a:pt x="4621" y="3309"/>
                  </a:cubicBezTo>
                  <a:cubicBezTo>
                    <a:pt x="4591" y="3309"/>
                    <a:pt x="4558" y="3300"/>
                    <a:pt x="4524" y="3279"/>
                  </a:cubicBezTo>
                  <a:cubicBezTo>
                    <a:pt x="4328" y="3180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32" y="1230"/>
                    <a:pt x="5475" y="590"/>
                    <a:pt x="5278" y="410"/>
                  </a:cubicBezTo>
                  <a:cubicBezTo>
                    <a:pt x="5164" y="312"/>
                    <a:pt x="5147" y="132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"/>
            <p:cNvSpPr/>
            <p:nvPr/>
          </p:nvSpPr>
          <p:spPr>
            <a:xfrm>
              <a:off x="297525" y="3497350"/>
              <a:ext cx="72975" cy="268650"/>
            </a:xfrm>
            <a:custGeom>
              <a:avLst/>
              <a:gdLst/>
              <a:ahLst/>
              <a:cxnLst/>
              <a:rect l="l" t="t" r="r" b="b"/>
              <a:pathLst>
                <a:path w="2919" h="10746" extrusionOk="0">
                  <a:moveTo>
                    <a:pt x="1626" y="0"/>
                  </a:moveTo>
                  <a:cubicBezTo>
                    <a:pt x="1290" y="0"/>
                    <a:pt x="943" y="125"/>
                    <a:pt x="673" y="419"/>
                  </a:cubicBezTo>
                  <a:cubicBezTo>
                    <a:pt x="1" y="1238"/>
                    <a:pt x="132" y="2468"/>
                    <a:pt x="509" y="3500"/>
                  </a:cubicBezTo>
                  <a:cubicBezTo>
                    <a:pt x="1361" y="5549"/>
                    <a:pt x="2246" y="7516"/>
                    <a:pt x="1689" y="8959"/>
                  </a:cubicBezTo>
                  <a:cubicBezTo>
                    <a:pt x="1443" y="9696"/>
                    <a:pt x="919" y="10336"/>
                    <a:pt x="247" y="10745"/>
                  </a:cubicBezTo>
                  <a:cubicBezTo>
                    <a:pt x="329" y="10696"/>
                    <a:pt x="1230" y="10286"/>
                    <a:pt x="1771" y="8975"/>
                  </a:cubicBezTo>
                  <a:cubicBezTo>
                    <a:pt x="2394" y="7500"/>
                    <a:pt x="1509" y="5451"/>
                    <a:pt x="689" y="3435"/>
                  </a:cubicBezTo>
                  <a:cubicBezTo>
                    <a:pt x="312" y="2435"/>
                    <a:pt x="181" y="1238"/>
                    <a:pt x="788" y="501"/>
                  </a:cubicBezTo>
                  <a:cubicBezTo>
                    <a:pt x="1014" y="225"/>
                    <a:pt x="1328" y="108"/>
                    <a:pt x="1638" y="108"/>
                  </a:cubicBezTo>
                  <a:cubicBezTo>
                    <a:pt x="2157" y="108"/>
                    <a:pt x="2666" y="438"/>
                    <a:pt x="2738" y="911"/>
                  </a:cubicBezTo>
                  <a:cubicBezTo>
                    <a:pt x="2846" y="1435"/>
                    <a:pt x="2446" y="1916"/>
                    <a:pt x="1934" y="1916"/>
                  </a:cubicBezTo>
                  <a:cubicBezTo>
                    <a:pt x="1902" y="1916"/>
                    <a:pt x="1869" y="1914"/>
                    <a:pt x="1837" y="1911"/>
                  </a:cubicBezTo>
                  <a:lnTo>
                    <a:pt x="1820" y="1911"/>
                  </a:lnTo>
                  <a:cubicBezTo>
                    <a:pt x="1804" y="1911"/>
                    <a:pt x="1771" y="1894"/>
                    <a:pt x="1755" y="1894"/>
                  </a:cubicBezTo>
                  <a:cubicBezTo>
                    <a:pt x="1689" y="1861"/>
                    <a:pt x="1623" y="1812"/>
                    <a:pt x="1591" y="1747"/>
                  </a:cubicBezTo>
                  <a:cubicBezTo>
                    <a:pt x="1591" y="1747"/>
                    <a:pt x="1542" y="1697"/>
                    <a:pt x="1591" y="1648"/>
                  </a:cubicBezTo>
                  <a:cubicBezTo>
                    <a:pt x="1623" y="1615"/>
                    <a:pt x="1984" y="1632"/>
                    <a:pt x="2000" y="1320"/>
                  </a:cubicBezTo>
                  <a:cubicBezTo>
                    <a:pt x="2011" y="1069"/>
                    <a:pt x="1807" y="904"/>
                    <a:pt x="1598" y="904"/>
                  </a:cubicBezTo>
                  <a:cubicBezTo>
                    <a:pt x="1481" y="904"/>
                    <a:pt x="1362" y="956"/>
                    <a:pt x="1279" y="1075"/>
                  </a:cubicBezTo>
                  <a:cubicBezTo>
                    <a:pt x="1069" y="1334"/>
                    <a:pt x="1354" y="1960"/>
                    <a:pt x="1913" y="1960"/>
                  </a:cubicBezTo>
                  <a:cubicBezTo>
                    <a:pt x="1920" y="1960"/>
                    <a:pt x="1928" y="1960"/>
                    <a:pt x="1935" y="1960"/>
                  </a:cubicBezTo>
                  <a:cubicBezTo>
                    <a:pt x="2492" y="1960"/>
                    <a:pt x="2918" y="1452"/>
                    <a:pt x="2820" y="894"/>
                  </a:cubicBezTo>
                  <a:cubicBezTo>
                    <a:pt x="2758" y="375"/>
                    <a:pt x="2208" y="0"/>
                    <a:pt x="16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"/>
            <p:cNvSpPr/>
            <p:nvPr/>
          </p:nvSpPr>
          <p:spPr>
            <a:xfrm>
              <a:off x="303675" y="376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"/>
            <p:cNvSpPr/>
            <p:nvPr/>
          </p:nvSpPr>
          <p:spPr>
            <a:xfrm>
              <a:off x="238525" y="3486900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689" y="1"/>
                  </a:moveTo>
                  <a:cubicBezTo>
                    <a:pt x="689" y="1"/>
                    <a:pt x="66" y="181"/>
                    <a:pt x="197" y="1083"/>
                  </a:cubicBezTo>
                  <a:cubicBezTo>
                    <a:pt x="345" y="1968"/>
                    <a:pt x="1049" y="2460"/>
                    <a:pt x="1459" y="2902"/>
                  </a:cubicBezTo>
                  <a:cubicBezTo>
                    <a:pt x="1803" y="3279"/>
                    <a:pt x="2459" y="4132"/>
                    <a:pt x="2131" y="4984"/>
                  </a:cubicBezTo>
                  <a:cubicBezTo>
                    <a:pt x="2033" y="5213"/>
                    <a:pt x="1902" y="5410"/>
                    <a:pt x="1721" y="5574"/>
                  </a:cubicBezTo>
                  <a:cubicBezTo>
                    <a:pt x="1148" y="6082"/>
                    <a:pt x="754" y="6328"/>
                    <a:pt x="443" y="6771"/>
                  </a:cubicBezTo>
                  <a:cubicBezTo>
                    <a:pt x="148" y="7164"/>
                    <a:pt x="0" y="7656"/>
                    <a:pt x="0" y="8164"/>
                  </a:cubicBezTo>
                  <a:cubicBezTo>
                    <a:pt x="0" y="8016"/>
                    <a:pt x="66" y="6951"/>
                    <a:pt x="1197" y="6148"/>
                  </a:cubicBezTo>
                  <a:cubicBezTo>
                    <a:pt x="2508" y="5230"/>
                    <a:pt x="2771" y="4312"/>
                    <a:pt x="2328" y="2919"/>
                  </a:cubicBezTo>
                  <a:cubicBezTo>
                    <a:pt x="1803" y="1296"/>
                    <a:pt x="345" y="1116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"/>
            <p:cNvSpPr/>
            <p:nvPr/>
          </p:nvSpPr>
          <p:spPr>
            <a:xfrm>
              <a:off x="322125" y="3251000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442" y="0"/>
                  </a:moveTo>
                  <a:cubicBezTo>
                    <a:pt x="1413" y="0"/>
                    <a:pt x="1385" y="4"/>
                    <a:pt x="1361" y="12"/>
                  </a:cubicBezTo>
                  <a:cubicBezTo>
                    <a:pt x="1033" y="110"/>
                    <a:pt x="967" y="373"/>
                    <a:pt x="1115" y="733"/>
                  </a:cubicBezTo>
                  <a:cubicBezTo>
                    <a:pt x="1279" y="1110"/>
                    <a:pt x="1787" y="1143"/>
                    <a:pt x="1656" y="2815"/>
                  </a:cubicBezTo>
                  <a:cubicBezTo>
                    <a:pt x="1525" y="4470"/>
                    <a:pt x="0" y="5470"/>
                    <a:pt x="0" y="5470"/>
                  </a:cubicBezTo>
                  <a:cubicBezTo>
                    <a:pt x="262" y="5421"/>
                    <a:pt x="1836" y="4470"/>
                    <a:pt x="2147" y="2438"/>
                  </a:cubicBezTo>
                  <a:cubicBezTo>
                    <a:pt x="2450" y="565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"/>
            <p:cNvSpPr/>
            <p:nvPr/>
          </p:nvSpPr>
          <p:spPr>
            <a:xfrm>
              <a:off x="277850" y="32137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98" y="1"/>
                  </a:moveTo>
                  <a:cubicBezTo>
                    <a:pt x="1308" y="1"/>
                    <a:pt x="876" y="91"/>
                    <a:pt x="493" y="389"/>
                  </a:cubicBezTo>
                  <a:cubicBezTo>
                    <a:pt x="165" y="652"/>
                    <a:pt x="1" y="1061"/>
                    <a:pt x="50" y="1471"/>
                  </a:cubicBezTo>
                  <a:cubicBezTo>
                    <a:pt x="107" y="1983"/>
                    <a:pt x="633" y="2421"/>
                    <a:pt x="1242" y="2421"/>
                  </a:cubicBezTo>
                  <a:cubicBezTo>
                    <a:pt x="1335" y="2421"/>
                    <a:pt x="1430" y="2411"/>
                    <a:pt x="1525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65" y="2110"/>
                    <a:pt x="2329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1" y="895"/>
                    <a:pt x="1422" y="916"/>
                    <a:pt x="1329" y="963"/>
                  </a:cubicBezTo>
                  <a:cubicBezTo>
                    <a:pt x="968" y="1160"/>
                    <a:pt x="1066" y="1717"/>
                    <a:pt x="1493" y="1766"/>
                  </a:cubicBezTo>
                  <a:cubicBezTo>
                    <a:pt x="1523" y="1774"/>
                    <a:pt x="1554" y="1778"/>
                    <a:pt x="1583" y="1778"/>
                  </a:cubicBezTo>
                  <a:cubicBezTo>
                    <a:pt x="1805" y="1778"/>
                    <a:pt x="1980" y="1572"/>
                    <a:pt x="1952" y="1340"/>
                  </a:cubicBezTo>
                  <a:cubicBezTo>
                    <a:pt x="1938" y="1300"/>
                    <a:pt x="1962" y="1266"/>
                    <a:pt x="1998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65" y="1717"/>
                    <a:pt x="2148" y="1848"/>
                    <a:pt x="2083" y="1963"/>
                  </a:cubicBezTo>
                  <a:cubicBezTo>
                    <a:pt x="1950" y="2184"/>
                    <a:pt x="1698" y="2312"/>
                    <a:pt x="1447" y="2312"/>
                  </a:cubicBezTo>
                  <a:cubicBezTo>
                    <a:pt x="1418" y="2312"/>
                    <a:pt x="1390" y="2310"/>
                    <a:pt x="1361" y="2307"/>
                  </a:cubicBezTo>
                  <a:cubicBezTo>
                    <a:pt x="1351" y="2308"/>
                    <a:pt x="1340" y="2308"/>
                    <a:pt x="1329" y="2308"/>
                  </a:cubicBezTo>
                  <a:cubicBezTo>
                    <a:pt x="626" y="2308"/>
                    <a:pt x="158" y="1249"/>
                    <a:pt x="804" y="619"/>
                  </a:cubicBezTo>
                  <a:cubicBezTo>
                    <a:pt x="1068" y="326"/>
                    <a:pt x="1453" y="200"/>
                    <a:pt x="1867" y="200"/>
                  </a:cubicBezTo>
                  <a:cubicBezTo>
                    <a:pt x="2379" y="200"/>
                    <a:pt x="2935" y="393"/>
                    <a:pt x="3361" y="701"/>
                  </a:cubicBezTo>
                  <a:cubicBezTo>
                    <a:pt x="5082" y="1996"/>
                    <a:pt x="4836" y="4258"/>
                    <a:pt x="4345" y="5405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40" y="6700"/>
                    <a:pt x="4115" y="6126"/>
                    <a:pt x="4427" y="5438"/>
                  </a:cubicBezTo>
                  <a:cubicBezTo>
                    <a:pt x="4968" y="4291"/>
                    <a:pt x="5279" y="1930"/>
                    <a:pt x="3476" y="553"/>
                  </a:cubicBezTo>
                  <a:cubicBezTo>
                    <a:pt x="3115" y="307"/>
                    <a:pt x="2706" y="127"/>
                    <a:pt x="2279" y="62"/>
                  </a:cubicBezTo>
                  <a:cubicBezTo>
                    <a:pt x="2107" y="27"/>
                    <a:pt x="1908" y="1"/>
                    <a:pt x="16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"/>
            <p:cNvSpPr/>
            <p:nvPr/>
          </p:nvSpPr>
          <p:spPr>
            <a:xfrm>
              <a:off x="308175" y="3075500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66" y="0"/>
                  </a:moveTo>
                  <a:lnTo>
                    <a:pt x="1066" y="0"/>
                  </a:lnTo>
                  <a:cubicBezTo>
                    <a:pt x="1" y="2869"/>
                    <a:pt x="1279" y="4393"/>
                    <a:pt x="2525" y="5622"/>
                  </a:cubicBezTo>
                  <a:cubicBezTo>
                    <a:pt x="3787" y="6852"/>
                    <a:pt x="3738" y="8212"/>
                    <a:pt x="3738" y="8212"/>
                  </a:cubicBezTo>
                  <a:cubicBezTo>
                    <a:pt x="4656" y="7294"/>
                    <a:pt x="3591" y="5606"/>
                    <a:pt x="4459" y="4245"/>
                  </a:cubicBezTo>
                  <a:cubicBezTo>
                    <a:pt x="5197" y="3098"/>
                    <a:pt x="4230" y="2574"/>
                    <a:pt x="4230" y="2574"/>
                  </a:cubicBezTo>
                  <a:cubicBezTo>
                    <a:pt x="3820" y="3164"/>
                    <a:pt x="3361" y="3016"/>
                    <a:pt x="3001" y="3754"/>
                  </a:cubicBezTo>
                  <a:cubicBezTo>
                    <a:pt x="2640" y="4459"/>
                    <a:pt x="3246" y="5819"/>
                    <a:pt x="3246" y="5819"/>
                  </a:cubicBezTo>
                  <a:cubicBezTo>
                    <a:pt x="2050" y="4950"/>
                    <a:pt x="2296" y="4164"/>
                    <a:pt x="2640" y="3770"/>
                  </a:cubicBezTo>
                  <a:cubicBezTo>
                    <a:pt x="2984" y="3377"/>
                    <a:pt x="2509" y="3016"/>
                    <a:pt x="2509" y="2803"/>
                  </a:cubicBezTo>
                  <a:cubicBezTo>
                    <a:pt x="2525" y="2656"/>
                    <a:pt x="2574" y="2508"/>
                    <a:pt x="2624" y="2377"/>
                  </a:cubicBezTo>
                  <a:cubicBezTo>
                    <a:pt x="2624" y="2377"/>
                    <a:pt x="2552" y="2329"/>
                    <a:pt x="2416" y="2329"/>
                  </a:cubicBezTo>
                  <a:cubicBezTo>
                    <a:pt x="2300" y="2329"/>
                    <a:pt x="2138" y="2364"/>
                    <a:pt x="1935" y="2492"/>
                  </a:cubicBezTo>
                  <a:cubicBezTo>
                    <a:pt x="1197" y="2983"/>
                    <a:pt x="1509" y="4082"/>
                    <a:pt x="1509" y="4082"/>
                  </a:cubicBezTo>
                  <a:cubicBezTo>
                    <a:pt x="984" y="3344"/>
                    <a:pt x="1165" y="2590"/>
                    <a:pt x="1755" y="2082"/>
                  </a:cubicBezTo>
                  <a:cubicBezTo>
                    <a:pt x="2345" y="1557"/>
                    <a:pt x="1788" y="1066"/>
                    <a:pt x="1394" y="852"/>
                  </a:cubicBezTo>
                  <a:cubicBezTo>
                    <a:pt x="1001" y="623"/>
                    <a:pt x="1066" y="0"/>
                    <a:pt x="1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"/>
            <p:cNvSpPr/>
            <p:nvPr/>
          </p:nvSpPr>
          <p:spPr>
            <a:xfrm>
              <a:off x="247950" y="3050500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43" y="0"/>
                  </a:moveTo>
                  <a:cubicBezTo>
                    <a:pt x="443" y="0"/>
                    <a:pt x="0" y="2016"/>
                    <a:pt x="3033" y="4508"/>
                  </a:cubicBezTo>
                  <a:cubicBezTo>
                    <a:pt x="3033" y="4508"/>
                    <a:pt x="2459" y="3836"/>
                    <a:pt x="2721" y="3082"/>
                  </a:cubicBezTo>
                  <a:cubicBezTo>
                    <a:pt x="2984" y="2328"/>
                    <a:pt x="2672" y="2066"/>
                    <a:pt x="2426" y="1803"/>
                  </a:cubicBezTo>
                  <a:cubicBezTo>
                    <a:pt x="2295" y="1656"/>
                    <a:pt x="2295" y="1410"/>
                    <a:pt x="2410" y="1246"/>
                  </a:cubicBezTo>
                  <a:cubicBezTo>
                    <a:pt x="2410" y="1246"/>
                    <a:pt x="2372" y="1239"/>
                    <a:pt x="2316" y="1239"/>
                  </a:cubicBezTo>
                  <a:cubicBezTo>
                    <a:pt x="2154" y="1239"/>
                    <a:pt x="1845" y="1302"/>
                    <a:pt x="1918" y="1803"/>
                  </a:cubicBezTo>
                  <a:cubicBezTo>
                    <a:pt x="2033" y="2492"/>
                    <a:pt x="2066" y="2606"/>
                    <a:pt x="1853" y="2623"/>
                  </a:cubicBezTo>
                  <a:cubicBezTo>
                    <a:pt x="1843" y="2624"/>
                    <a:pt x="1835" y="2625"/>
                    <a:pt x="1827" y="2625"/>
                  </a:cubicBezTo>
                  <a:cubicBezTo>
                    <a:pt x="1644" y="2625"/>
                    <a:pt x="1692" y="2287"/>
                    <a:pt x="1754" y="2115"/>
                  </a:cubicBezTo>
                  <a:cubicBezTo>
                    <a:pt x="1803" y="1918"/>
                    <a:pt x="2066" y="1098"/>
                    <a:pt x="1410" y="820"/>
                  </a:cubicBezTo>
                  <a:cubicBezTo>
                    <a:pt x="754" y="541"/>
                    <a:pt x="492" y="279"/>
                    <a:pt x="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"/>
            <p:cNvSpPr/>
            <p:nvPr/>
          </p:nvSpPr>
          <p:spPr>
            <a:xfrm>
              <a:off x="384000" y="326522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0"/>
                  </a:moveTo>
                  <a:lnTo>
                    <a:pt x="1738" y="0"/>
                  </a:lnTo>
                  <a:cubicBezTo>
                    <a:pt x="787" y="508"/>
                    <a:pt x="1066" y="1180"/>
                    <a:pt x="967" y="2475"/>
                  </a:cubicBezTo>
                  <a:cubicBezTo>
                    <a:pt x="869" y="3770"/>
                    <a:pt x="0" y="4262"/>
                    <a:pt x="0" y="4262"/>
                  </a:cubicBezTo>
                  <a:cubicBezTo>
                    <a:pt x="3606" y="2426"/>
                    <a:pt x="2295" y="771"/>
                    <a:pt x="1951" y="525"/>
                  </a:cubicBezTo>
                  <a:cubicBezTo>
                    <a:pt x="1607" y="263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"/>
            <p:cNvSpPr/>
            <p:nvPr/>
          </p:nvSpPr>
          <p:spPr>
            <a:xfrm>
              <a:off x="386050" y="33310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3227" y="1"/>
                  </a:moveTo>
                  <a:cubicBezTo>
                    <a:pt x="2840" y="1"/>
                    <a:pt x="2424" y="335"/>
                    <a:pt x="2016" y="958"/>
                  </a:cubicBezTo>
                  <a:cubicBezTo>
                    <a:pt x="1475" y="1794"/>
                    <a:pt x="0" y="1925"/>
                    <a:pt x="0" y="1925"/>
                  </a:cubicBezTo>
                  <a:cubicBezTo>
                    <a:pt x="2393" y="1974"/>
                    <a:pt x="3033" y="2597"/>
                    <a:pt x="3672" y="3351"/>
                  </a:cubicBezTo>
                  <a:cubicBezTo>
                    <a:pt x="4311" y="4105"/>
                    <a:pt x="4491" y="5334"/>
                    <a:pt x="6016" y="5711"/>
                  </a:cubicBezTo>
                  <a:cubicBezTo>
                    <a:pt x="6263" y="5771"/>
                    <a:pt x="6480" y="5795"/>
                    <a:pt x="6669" y="5795"/>
                  </a:cubicBezTo>
                  <a:cubicBezTo>
                    <a:pt x="7633" y="5795"/>
                    <a:pt x="7884" y="5154"/>
                    <a:pt x="7884" y="5154"/>
                  </a:cubicBezTo>
                  <a:lnTo>
                    <a:pt x="7884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6"/>
                    <a:pt x="7262" y="4121"/>
                  </a:cubicBezTo>
                  <a:cubicBezTo>
                    <a:pt x="7294" y="3154"/>
                    <a:pt x="6409" y="2876"/>
                    <a:pt x="5295" y="2712"/>
                  </a:cubicBezTo>
                  <a:cubicBezTo>
                    <a:pt x="4180" y="2532"/>
                    <a:pt x="3246" y="2466"/>
                    <a:pt x="3131" y="2089"/>
                  </a:cubicBezTo>
                  <a:cubicBezTo>
                    <a:pt x="3033" y="1728"/>
                    <a:pt x="3508" y="1581"/>
                    <a:pt x="4196" y="1384"/>
                  </a:cubicBezTo>
                  <a:cubicBezTo>
                    <a:pt x="4885" y="1171"/>
                    <a:pt x="4573" y="548"/>
                    <a:pt x="4573" y="548"/>
                  </a:cubicBezTo>
                  <a:lnTo>
                    <a:pt x="4573" y="548"/>
                  </a:lnTo>
                  <a:cubicBezTo>
                    <a:pt x="4522" y="589"/>
                    <a:pt x="4470" y="607"/>
                    <a:pt x="4416" y="607"/>
                  </a:cubicBezTo>
                  <a:cubicBezTo>
                    <a:pt x="4228" y="607"/>
                    <a:pt x="4007" y="392"/>
                    <a:pt x="3639" y="138"/>
                  </a:cubicBezTo>
                  <a:cubicBezTo>
                    <a:pt x="3507" y="46"/>
                    <a:pt x="3369" y="1"/>
                    <a:pt x="322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"/>
            <p:cNvSpPr/>
            <p:nvPr/>
          </p:nvSpPr>
          <p:spPr>
            <a:xfrm>
              <a:off x="290975" y="339050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4290" y="1"/>
                  </a:moveTo>
                  <a:cubicBezTo>
                    <a:pt x="2708" y="1"/>
                    <a:pt x="1370" y="1104"/>
                    <a:pt x="689" y="2513"/>
                  </a:cubicBezTo>
                  <a:cubicBezTo>
                    <a:pt x="164" y="3627"/>
                    <a:pt x="0" y="4857"/>
                    <a:pt x="246" y="6053"/>
                  </a:cubicBezTo>
                  <a:lnTo>
                    <a:pt x="246" y="6070"/>
                  </a:lnTo>
                  <a:cubicBezTo>
                    <a:pt x="263" y="6152"/>
                    <a:pt x="263" y="6217"/>
                    <a:pt x="279" y="6283"/>
                  </a:cubicBezTo>
                  <a:cubicBezTo>
                    <a:pt x="263" y="6119"/>
                    <a:pt x="246" y="5955"/>
                    <a:pt x="230" y="5791"/>
                  </a:cubicBezTo>
                  <a:cubicBezTo>
                    <a:pt x="246" y="4922"/>
                    <a:pt x="427" y="4054"/>
                    <a:pt x="738" y="3250"/>
                  </a:cubicBezTo>
                  <a:cubicBezTo>
                    <a:pt x="1148" y="2251"/>
                    <a:pt x="1869" y="1398"/>
                    <a:pt x="2803" y="874"/>
                  </a:cubicBezTo>
                  <a:cubicBezTo>
                    <a:pt x="3346" y="554"/>
                    <a:pt x="4057" y="306"/>
                    <a:pt x="4762" y="306"/>
                  </a:cubicBezTo>
                  <a:cubicBezTo>
                    <a:pt x="5356" y="306"/>
                    <a:pt x="5946" y="482"/>
                    <a:pt x="6426" y="939"/>
                  </a:cubicBezTo>
                  <a:cubicBezTo>
                    <a:pt x="7475" y="1841"/>
                    <a:pt x="7147" y="3775"/>
                    <a:pt x="5934" y="4070"/>
                  </a:cubicBezTo>
                  <a:cubicBezTo>
                    <a:pt x="5805" y="4104"/>
                    <a:pt x="5671" y="4121"/>
                    <a:pt x="5539" y="4121"/>
                  </a:cubicBezTo>
                  <a:cubicBezTo>
                    <a:pt x="5098" y="4121"/>
                    <a:pt x="4665" y="3939"/>
                    <a:pt x="4426" y="3611"/>
                  </a:cubicBezTo>
                  <a:cubicBezTo>
                    <a:pt x="4147" y="3218"/>
                    <a:pt x="4131" y="2677"/>
                    <a:pt x="4410" y="2251"/>
                  </a:cubicBezTo>
                  <a:cubicBezTo>
                    <a:pt x="4596" y="1976"/>
                    <a:pt x="4900" y="1827"/>
                    <a:pt x="5214" y="1827"/>
                  </a:cubicBezTo>
                  <a:cubicBezTo>
                    <a:pt x="5369" y="1827"/>
                    <a:pt x="5526" y="1863"/>
                    <a:pt x="5672" y="1939"/>
                  </a:cubicBezTo>
                  <a:cubicBezTo>
                    <a:pt x="5852" y="2021"/>
                    <a:pt x="5967" y="2201"/>
                    <a:pt x="5967" y="2398"/>
                  </a:cubicBezTo>
                  <a:cubicBezTo>
                    <a:pt x="5967" y="2398"/>
                    <a:pt x="5967" y="2531"/>
                    <a:pt x="5869" y="2531"/>
                  </a:cubicBezTo>
                  <a:cubicBezTo>
                    <a:pt x="5864" y="2531"/>
                    <a:pt x="5858" y="2530"/>
                    <a:pt x="5852" y="2529"/>
                  </a:cubicBezTo>
                  <a:cubicBezTo>
                    <a:pt x="5754" y="2513"/>
                    <a:pt x="5787" y="2382"/>
                    <a:pt x="5524" y="2316"/>
                  </a:cubicBezTo>
                  <a:cubicBezTo>
                    <a:pt x="5493" y="2309"/>
                    <a:pt x="5463" y="2306"/>
                    <a:pt x="5433" y="2306"/>
                  </a:cubicBezTo>
                  <a:cubicBezTo>
                    <a:pt x="5178" y="2306"/>
                    <a:pt x="4976" y="2544"/>
                    <a:pt x="5049" y="2808"/>
                  </a:cubicBezTo>
                  <a:cubicBezTo>
                    <a:pt x="5080" y="2985"/>
                    <a:pt x="5317" y="3116"/>
                    <a:pt x="5561" y="3116"/>
                  </a:cubicBezTo>
                  <a:cubicBezTo>
                    <a:pt x="5701" y="3116"/>
                    <a:pt x="5843" y="3073"/>
                    <a:pt x="5951" y="2972"/>
                  </a:cubicBezTo>
                  <a:cubicBezTo>
                    <a:pt x="6016" y="2906"/>
                    <a:pt x="6065" y="2824"/>
                    <a:pt x="6082" y="2726"/>
                  </a:cubicBezTo>
                  <a:cubicBezTo>
                    <a:pt x="6196" y="2415"/>
                    <a:pt x="6049" y="2070"/>
                    <a:pt x="5770" y="1906"/>
                  </a:cubicBezTo>
                  <a:cubicBezTo>
                    <a:pt x="5601" y="1807"/>
                    <a:pt x="5414" y="1760"/>
                    <a:pt x="5228" y="1760"/>
                  </a:cubicBezTo>
                  <a:cubicBezTo>
                    <a:pt x="4890" y="1760"/>
                    <a:pt x="4556" y="1916"/>
                    <a:pt x="4344" y="2201"/>
                  </a:cubicBezTo>
                  <a:cubicBezTo>
                    <a:pt x="4049" y="2644"/>
                    <a:pt x="4049" y="3234"/>
                    <a:pt x="4344" y="3677"/>
                  </a:cubicBezTo>
                  <a:cubicBezTo>
                    <a:pt x="4659" y="4054"/>
                    <a:pt x="5109" y="4258"/>
                    <a:pt x="5568" y="4258"/>
                  </a:cubicBezTo>
                  <a:cubicBezTo>
                    <a:pt x="5707" y="4258"/>
                    <a:pt x="5846" y="4239"/>
                    <a:pt x="5983" y="4201"/>
                  </a:cubicBezTo>
                  <a:cubicBezTo>
                    <a:pt x="7344" y="3873"/>
                    <a:pt x="7688" y="1792"/>
                    <a:pt x="6557" y="808"/>
                  </a:cubicBezTo>
                  <a:cubicBezTo>
                    <a:pt x="6409" y="677"/>
                    <a:pt x="6246" y="562"/>
                    <a:pt x="6082" y="464"/>
                  </a:cubicBezTo>
                  <a:cubicBezTo>
                    <a:pt x="5590" y="169"/>
                    <a:pt x="5033" y="5"/>
                    <a:pt x="4459" y="5"/>
                  </a:cubicBezTo>
                  <a:cubicBezTo>
                    <a:pt x="4402" y="2"/>
                    <a:pt x="4346" y="1"/>
                    <a:pt x="429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"/>
            <p:cNvSpPr/>
            <p:nvPr/>
          </p:nvSpPr>
          <p:spPr>
            <a:xfrm>
              <a:off x="300800" y="3438300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1"/>
                  </a:moveTo>
                  <a:cubicBezTo>
                    <a:pt x="2111" y="1"/>
                    <a:pt x="1862" y="69"/>
                    <a:pt x="1574" y="240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73" y="1175"/>
                    <a:pt x="1935" y="961"/>
                  </a:cubicBezTo>
                  <a:cubicBezTo>
                    <a:pt x="3037" y="784"/>
                    <a:pt x="2974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"/>
            <p:cNvSpPr/>
            <p:nvPr/>
          </p:nvSpPr>
          <p:spPr>
            <a:xfrm>
              <a:off x="398350" y="3432000"/>
              <a:ext cx="130725" cy="112950"/>
            </a:xfrm>
            <a:custGeom>
              <a:avLst/>
              <a:gdLst/>
              <a:ahLst/>
              <a:cxnLst/>
              <a:rect l="l" t="t" r="r" b="b"/>
              <a:pathLst>
                <a:path w="5229" h="4518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0" y="705"/>
                    <a:pt x="3032" y="1771"/>
                  </a:cubicBezTo>
                  <a:cubicBezTo>
                    <a:pt x="2688" y="2853"/>
                    <a:pt x="1836" y="3066"/>
                    <a:pt x="1213" y="3131"/>
                  </a:cubicBezTo>
                  <a:cubicBezTo>
                    <a:pt x="574" y="3197"/>
                    <a:pt x="148" y="3475"/>
                    <a:pt x="0" y="4344"/>
                  </a:cubicBezTo>
                  <a:cubicBezTo>
                    <a:pt x="148" y="4245"/>
                    <a:pt x="320" y="4194"/>
                    <a:pt x="491" y="4194"/>
                  </a:cubicBezTo>
                  <a:cubicBezTo>
                    <a:pt x="603" y="4194"/>
                    <a:pt x="715" y="4217"/>
                    <a:pt x="820" y="4262"/>
                  </a:cubicBezTo>
                  <a:cubicBezTo>
                    <a:pt x="1064" y="4380"/>
                    <a:pt x="1459" y="4518"/>
                    <a:pt x="1855" y="4518"/>
                  </a:cubicBezTo>
                  <a:cubicBezTo>
                    <a:pt x="2175" y="4518"/>
                    <a:pt x="2496" y="4428"/>
                    <a:pt x="2737" y="4164"/>
                  </a:cubicBezTo>
                  <a:cubicBezTo>
                    <a:pt x="3278" y="3574"/>
                    <a:pt x="3180" y="2967"/>
                    <a:pt x="3147" y="2672"/>
                  </a:cubicBezTo>
                  <a:cubicBezTo>
                    <a:pt x="3115" y="2382"/>
                    <a:pt x="3067" y="1852"/>
                    <a:pt x="3347" y="1852"/>
                  </a:cubicBezTo>
                  <a:cubicBezTo>
                    <a:pt x="3352" y="1852"/>
                    <a:pt x="3356" y="1853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2" y="1852"/>
                    <a:pt x="3590" y="1878"/>
                    <a:pt x="3590" y="2295"/>
                  </a:cubicBezTo>
                  <a:cubicBezTo>
                    <a:pt x="3573" y="2754"/>
                    <a:pt x="3557" y="3049"/>
                    <a:pt x="4163" y="3230"/>
                  </a:cubicBezTo>
                  <a:cubicBezTo>
                    <a:pt x="4508" y="3328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705"/>
                    <a:pt x="5229" y="2099"/>
                    <a:pt x="4655" y="1705"/>
                  </a:cubicBezTo>
                  <a:cubicBezTo>
                    <a:pt x="4098" y="1312"/>
                    <a:pt x="3541" y="1066"/>
                    <a:pt x="3409" y="673"/>
                  </a:cubicBezTo>
                  <a:cubicBezTo>
                    <a:pt x="3327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"/>
            <p:cNvSpPr/>
            <p:nvPr/>
          </p:nvSpPr>
          <p:spPr>
            <a:xfrm>
              <a:off x="476200" y="3507800"/>
              <a:ext cx="32400" cy="50025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45" y="1"/>
                  </a:moveTo>
                  <a:lnTo>
                    <a:pt x="345" y="1"/>
                  </a:lnTo>
                  <a:cubicBezTo>
                    <a:pt x="361" y="198"/>
                    <a:pt x="345" y="394"/>
                    <a:pt x="295" y="575"/>
                  </a:cubicBezTo>
                  <a:cubicBezTo>
                    <a:pt x="197" y="837"/>
                    <a:pt x="0" y="1263"/>
                    <a:pt x="525" y="1558"/>
                  </a:cubicBezTo>
                  <a:cubicBezTo>
                    <a:pt x="1033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1" y="1296"/>
                  </a:cubicBezTo>
                  <a:cubicBezTo>
                    <a:pt x="1295" y="935"/>
                    <a:pt x="1131" y="525"/>
                    <a:pt x="787" y="362"/>
                  </a:cubicBezTo>
                  <a:cubicBezTo>
                    <a:pt x="361" y="99"/>
                    <a:pt x="345" y="1"/>
                    <a:pt x="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"/>
            <p:cNvSpPr/>
            <p:nvPr/>
          </p:nvSpPr>
          <p:spPr>
            <a:xfrm>
              <a:off x="477425" y="3292600"/>
              <a:ext cx="173375" cy="121550"/>
            </a:xfrm>
            <a:custGeom>
              <a:avLst/>
              <a:gdLst/>
              <a:ahLst/>
              <a:cxnLst/>
              <a:rect l="l" t="t" r="r" b="b"/>
              <a:pathLst>
                <a:path w="6935" h="4862" extrusionOk="0">
                  <a:moveTo>
                    <a:pt x="1970" y="1"/>
                  </a:moveTo>
                  <a:cubicBezTo>
                    <a:pt x="1076" y="1"/>
                    <a:pt x="603" y="825"/>
                    <a:pt x="722" y="1364"/>
                  </a:cubicBezTo>
                  <a:cubicBezTo>
                    <a:pt x="836" y="1966"/>
                    <a:pt x="1403" y="2004"/>
                    <a:pt x="1543" y="2004"/>
                  </a:cubicBezTo>
                  <a:cubicBezTo>
                    <a:pt x="1563" y="2004"/>
                    <a:pt x="1574" y="2003"/>
                    <a:pt x="1574" y="2003"/>
                  </a:cubicBezTo>
                  <a:cubicBezTo>
                    <a:pt x="1312" y="1905"/>
                    <a:pt x="1197" y="1593"/>
                    <a:pt x="1328" y="1348"/>
                  </a:cubicBezTo>
                  <a:cubicBezTo>
                    <a:pt x="1367" y="1275"/>
                    <a:pt x="1412" y="1248"/>
                    <a:pt x="1462" y="1248"/>
                  </a:cubicBezTo>
                  <a:cubicBezTo>
                    <a:pt x="1559" y="1248"/>
                    <a:pt x="1674" y="1348"/>
                    <a:pt x="1804" y="1413"/>
                  </a:cubicBezTo>
                  <a:cubicBezTo>
                    <a:pt x="1841" y="1432"/>
                    <a:pt x="1877" y="1441"/>
                    <a:pt x="1911" y="1441"/>
                  </a:cubicBezTo>
                  <a:cubicBezTo>
                    <a:pt x="2054" y="1441"/>
                    <a:pt x="2160" y="1287"/>
                    <a:pt x="2213" y="1102"/>
                  </a:cubicBezTo>
                  <a:cubicBezTo>
                    <a:pt x="2253" y="963"/>
                    <a:pt x="2359" y="830"/>
                    <a:pt x="2541" y="830"/>
                  </a:cubicBezTo>
                  <a:cubicBezTo>
                    <a:pt x="2660" y="830"/>
                    <a:pt x="2812" y="887"/>
                    <a:pt x="3000" y="1036"/>
                  </a:cubicBezTo>
                  <a:cubicBezTo>
                    <a:pt x="3492" y="1413"/>
                    <a:pt x="3180" y="2151"/>
                    <a:pt x="3180" y="2151"/>
                  </a:cubicBezTo>
                  <a:cubicBezTo>
                    <a:pt x="3180" y="2151"/>
                    <a:pt x="3180" y="1544"/>
                    <a:pt x="2754" y="1479"/>
                  </a:cubicBezTo>
                  <a:cubicBezTo>
                    <a:pt x="2707" y="1465"/>
                    <a:pt x="2660" y="1459"/>
                    <a:pt x="2613" y="1459"/>
                  </a:cubicBezTo>
                  <a:cubicBezTo>
                    <a:pt x="2436" y="1459"/>
                    <a:pt x="2275" y="1555"/>
                    <a:pt x="2197" y="1725"/>
                  </a:cubicBezTo>
                  <a:cubicBezTo>
                    <a:pt x="2459" y="1725"/>
                    <a:pt x="2476" y="2102"/>
                    <a:pt x="2328" y="2298"/>
                  </a:cubicBezTo>
                  <a:cubicBezTo>
                    <a:pt x="2181" y="2511"/>
                    <a:pt x="2230" y="2659"/>
                    <a:pt x="2377" y="2741"/>
                  </a:cubicBezTo>
                  <a:cubicBezTo>
                    <a:pt x="2508" y="2823"/>
                    <a:pt x="2721" y="2806"/>
                    <a:pt x="2541" y="3183"/>
                  </a:cubicBezTo>
                  <a:cubicBezTo>
                    <a:pt x="2377" y="3560"/>
                    <a:pt x="1656" y="3560"/>
                    <a:pt x="1656" y="3560"/>
                  </a:cubicBezTo>
                  <a:cubicBezTo>
                    <a:pt x="1804" y="3347"/>
                    <a:pt x="1771" y="3052"/>
                    <a:pt x="1574" y="2888"/>
                  </a:cubicBezTo>
                  <a:cubicBezTo>
                    <a:pt x="1574" y="3069"/>
                    <a:pt x="1459" y="3216"/>
                    <a:pt x="1295" y="3265"/>
                  </a:cubicBezTo>
                  <a:cubicBezTo>
                    <a:pt x="1017" y="3347"/>
                    <a:pt x="1017" y="3265"/>
                    <a:pt x="755" y="3495"/>
                  </a:cubicBezTo>
                  <a:cubicBezTo>
                    <a:pt x="623" y="3610"/>
                    <a:pt x="435" y="3638"/>
                    <a:pt x="279" y="3638"/>
                  </a:cubicBezTo>
                  <a:cubicBezTo>
                    <a:pt x="123" y="3638"/>
                    <a:pt x="1" y="3610"/>
                    <a:pt x="1" y="3610"/>
                  </a:cubicBezTo>
                  <a:lnTo>
                    <a:pt x="1" y="3610"/>
                  </a:lnTo>
                  <a:cubicBezTo>
                    <a:pt x="181" y="3708"/>
                    <a:pt x="378" y="3757"/>
                    <a:pt x="591" y="3774"/>
                  </a:cubicBezTo>
                  <a:cubicBezTo>
                    <a:pt x="1033" y="3806"/>
                    <a:pt x="1459" y="3888"/>
                    <a:pt x="1902" y="3987"/>
                  </a:cubicBezTo>
                  <a:cubicBezTo>
                    <a:pt x="3082" y="4347"/>
                    <a:pt x="3787" y="4839"/>
                    <a:pt x="4688" y="4855"/>
                  </a:cubicBezTo>
                  <a:cubicBezTo>
                    <a:pt x="4746" y="4859"/>
                    <a:pt x="4804" y="4862"/>
                    <a:pt x="4862" y="4862"/>
                  </a:cubicBezTo>
                  <a:cubicBezTo>
                    <a:pt x="5262" y="4862"/>
                    <a:pt x="5656" y="4763"/>
                    <a:pt x="6000" y="4577"/>
                  </a:cubicBezTo>
                  <a:cubicBezTo>
                    <a:pt x="6803" y="4118"/>
                    <a:pt x="6934" y="2954"/>
                    <a:pt x="6475" y="2347"/>
                  </a:cubicBezTo>
                  <a:cubicBezTo>
                    <a:pt x="6244" y="2009"/>
                    <a:pt x="5880" y="1854"/>
                    <a:pt x="5540" y="1854"/>
                  </a:cubicBezTo>
                  <a:cubicBezTo>
                    <a:pt x="5205" y="1854"/>
                    <a:pt x="4892" y="2005"/>
                    <a:pt x="4754" y="2282"/>
                  </a:cubicBezTo>
                  <a:cubicBezTo>
                    <a:pt x="4492" y="2610"/>
                    <a:pt x="4541" y="3085"/>
                    <a:pt x="4836" y="3364"/>
                  </a:cubicBezTo>
                  <a:lnTo>
                    <a:pt x="4852" y="3364"/>
                  </a:lnTo>
                  <a:cubicBezTo>
                    <a:pt x="4869" y="3380"/>
                    <a:pt x="4885" y="3397"/>
                    <a:pt x="4918" y="3413"/>
                  </a:cubicBezTo>
                  <a:lnTo>
                    <a:pt x="4951" y="3446"/>
                  </a:lnTo>
                  <a:cubicBezTo>
                    <a:pt x="5054" y="3505"/>
                    <a:pt x="5181" y="3536"/>
                    <a:pt x="5306" y="3536"/>
                  </a:cubicBezTo>
                  <a:cubicBezTo>
                    <a:pt x="5559" y="3536"/>
                    <a:pt x="5798" y="3409"/>
                    <a:pt x="5787" y="3134"/>
                  </a:cubicBezTo>
                  <a:cubicBezTo>
                    <a:pt x="5800" y="2930"/>
                    <a:pt x="5639" y="2845"/>
                    <a:pt x="5460" y="2845"/>
                  </a:cubicBezTo>
                  <a:cubicBezTo>
                    <a:pt x="5207" y="2845"/>
                    <a:pt x="4917" y="3016"/>
                    <a:pt x="5033" y="3265"/>
                  </a:cubicBezTo>
                  <a:cubicBezTo>
                    <a:pt x="5033" y="3290"/>
                    <a:pt x="5033" y="3319"/>
                    <a:pt x="5006" y="3319"/>
                  </a:cubicBezTo>
                  <a:cubicBezTo>
                    <a:pt x="4979" y="3319"/>
                    <a:pt x="4926" y="3290"/>
                    <a:pt x="4820" y="3200"/>
                  </a:cubicBezTo>
                  <a:cubicBezTo>
                    <a:pt x="4705" y="3085"/>
                    <a:pt x="4639" y="2938"/>
                    <a:pt x="4639" y="2790"/>
                  </a:cubicBezTo>
                  <a:cubicBezTo>
                    <a:pt x="4639" y="2610"/>
                    <a:pt x="4705" y="2446"/>
                    <a:pt x="4820" y="2315"/>
                  </a:cubicBezTo>
                  <a:cubicBezTo>
                    <a:pt x="4945" y="2072"/>
                    <a:pt x="5213" y="1945"/>
                    <a:pt x="5501" y="1945"/>
                  </a:cubicBezTo>
                  <a:cubicBezTo>
                    <a:pt x="5816" y="1945"/>
                    <a:pt x="6155" y="2096"/>
                    <a:pt x="6360" y="2413"/>
                  </a:cubicBezTo>
                  <a:cubicBezTo>
                    <a:pt x="6377" y="2413"/>
                    <a:pt x="6377" y="2413"/>
                    <a:pt x="6377" y="2429"/>
                  </a:cubicBezTo>
                  <a:cubicBezTo>
                    <a:pt x="6606" y="2839"/>
                    <a:pt x="6590" y="3347"/>
                    <a:pt x="6344" y="3741"/>
                  </a:cubicBezTo>
                  <a:cubicBezTo>
                    <a:pt x="6064" y="4244"/>
                    <a:pt x="5426" y="4595"/>
                    <a:pt x="4595" y="4595"/>
                  </a:cubicBezTo>
                  <a:cubicBezTo>
                    <a:pt x="4209" y="4595"/>
                    <a:pt x="3781" y="4519"/>
                    <a:pt x="3328" y="4347"/>
                  </a:cubicBezTo>
                  <a:cubicBezTo>
                    <a:pt x="3279" y="4331"/>
                    <a:pt x="3049" y="4249"/>
                    <a:pt x="2902" y="4183"/>
                  </a:cubicBezTo>
                  <a:cubicBezTo>
                    <a:pt x="2476" y="3970"/>
                    <a:pt x="2049" y="3823"/>
                    <a:pt x="1590" y="3741"/>
                  </a:cubicBezTo>
                  <a:cubicBezTo>
                    <a:pt x="1754" y="3708"/>
                    <a:pt x="1951" y="3692"/>
                    <a:pt x="2164" y="3642"/>
                  </a:cubicBezTo>
                  <a:cubicBezTo>
                    <a:pt x="3902" y="3298"/>
                    <a:pt x="4164" y="823"/>
                    <a:pt x="2705" y="167"/>
                  </a:cubicBezTo>
                  <a:cubicBezTo>
                    <a:pt x="2436" y="51"/>
                    <a:pt x="2190" y="1"/>
                    <a:pt x="19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"/>
            <p:cNvSpPr/>
            <p:nvPr/>
          </p:nvSpPr>
          <p:spPr>
            <a:xfrm>
              <a:off x="561850" y="3357825"/>
              <a:ext cx="116800" cy="82800"/>
            </a:xfrm>
            <a:custGeom>
              <a:avLst/>
              <a:gdLst/>
              <a:ahLst/>
              <a:cxnLst/>
              <a:rect l="l" t="t" r="r" b="b"/>
              <a:pathLst>
                <a:path w="4672" h="3312" extrusionOk="0">
                  <a:moveTo>
                    <a:pt x="3819" y="1"/>
                  </a:moveTo>
                  <a:cubicBezTo>
                    <a:pt x="3901" y="804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49"/>
                  </a:cubicBezTo>
                  <a:cubicBezTo>
                    <a:pt x="2389" y="3233"/>
                    <a:pt x="2564" y="3288"/>
                    <a:pt x="2724" y="3288"/>
                  </a:cubicBezTo>
                  <a:cubicBezTo>
                    <a:pt x="2906" y="3288"/>
                    <a:pt x="3066" y="3216"/>
                    <a:pt x="3180" y="3181"/>
                  </a:cubicBezTo>
                  <a:cubicBezTo>
                    <a:pt x="3207" y="3174"/>
                    <a:pt x="3234" y="3171"/>
                    <a:pt x="3260" y="3171"/>
                  </a:cubicBezTo>
                  <a:cubicBezTo>
                    <a:pt x="3362" y="3171"/>
                    <a:pt x="3456" y="3220"/>
                    <a:pt x="3508" y="3312"/>
                  </a:cubicBezTo>
                  <a:cubicBezTo>
                    <a:pt x="3541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7" y="2181"/>
                    <a:pt x="4098" y="1722"/>
                  </a:cubicBezTo>
                  <a:cubicBezTo>
                    <a:pt x="4672" y="935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"/>
            <p:cNvSpPr/>
            <p:nvPr/>
          </p:nvSpPr>
          <p:spPr>
            <a:xfrm>
              <a:off x="413500" y="3172425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6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7" y="2139"/>
                    <a:pt x="1033" y="2352"/>
                  </a:cubicBezTo>
                  <a:cubicBezTo>
                    <a:pt x="1156" y="2417"/>
                    <a:pt x="1291" y="2450"/>
                    <a:pt x="1427" y="2450"/>
                  </a:cubicBezTo>
                  <a:cubicBezTo>
                    <a:pt x="1562" y="2450"/>
                    <a:pt x="1697" y="2417"/>
                    <a:pt x="1820" y="2352"/>
                  </a:cubicBezTo>
                  <a:lnTo>
                    <a:pt x="1853" y="2335"/>
                  </a:lnTo>
                  <a:lnTo>
                    <a:pt x="1902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204"/>
                    <a:pt x="2049" y="2188"/>
                    <a:pt x="2066" y="2155"/>
                  </a:cubicBezTo>
                  <a:cubicBezTo>
                    <a:pt x="2230" y="1975"/>
                    <a:pt x="2312" y="1745"/>
                    <a:pt x="2279" y="1499"/>
                  </a:cubicBezTo>
                  <a:cubicBezTo>
                    <a:pt x="2236" y="1168"/>
                    <a:pt x="2025" y="1025"/>
                    <a:pt x="1830" y="1025"/>
                  </a:cubicBezTo>
                  <a:cubicBezTo>
                    <a:pt x="1726" y="1025"/>
                    <a:pt x="1626" y="1065"/>
                    <a:pt x="1558" y="1139"/>
                  </a:cubicBezTo>
                  <a:cubicBezTo>
                    <a:pt x="1394" y="1303"/>
                    <a:pt x="1427" y="1581"/>
                    <a:pt x="1640" y="1696"/>
                  </a:cubicBezTo>
                  <a:cubicBezTo>
                    <a:pt x="1716" y="1730"/>
                    <a:pt x="1786" y="1740"/>
                    <a:pt x="1845" y="1740"/>
                  </a:cubicBezTo>
                  <a:cubicBezTo>
                    <a:pt x="1924" y="1740"/>
                    <a:pt x="1987" y="1723"/>
                    <a:pt x="2030" y="1723"/>
                  </a:cubicBezTo>
                  <a:cubicBezTo>
                    <a:pt x="2081" y="1723"/>
                    <a:pt x="2105" y="1746"/>
                    <a:pt x="2099" y="1844"/>
                  </a:cubicBezTo>
                  <a:cubicBezTo>
                    <a:pt x="2082" y="2040"/>
                    <a:pt x="1967" y="2204"/>
                    <a:pt x="1804" y="2303"/>
                  </a:cubicBezTo>
                  <a:cubicBezTo>
                    <a:pt x="1689" y="2348"/>
                    <a:pt x="1568" y="2373"/>
                    <a:pt x="1448" y="2373"/>
                  </a:cubicBezTo>
                  <a:cubicBezTo>
                    <a:pt x="1310" y="2373"/>
                    <a:pt x="1173" y="2340"/>
                    <a:pt x="1050" y="2270"/>
                  </a:cubicBezTo>
                  <a:cubicBezTo>
                    <a:pt x="509" y="2057"/>
                    <a:pt x="148" y="1106"/>
                    <a:pt x="787" y="565"/>
                  </a:cubicBezTo>
                  <a:cubicBezTo>
                    <a:pt x="1033" y="319"/>
                    <a:pt x="1377" y="172"/>
                    <a:pt x="1722" y="172"/>
                  </a:cubicBezTo>
                  <a:cubicBezTo>
                    <a:pt x="2476" y="205"/>
                    <a:pt x="3312" y="762"/>
                    <a:pt x="3443" y="2221"/>
                  </a:cubicBezTo>
                  <a:cubicBezTo>
                    <a:pt x="3475" y="2762"/>
                    <a:pt x="3426" y="3319"/>
                    <a:pt x="3279" y="3843"/>
                  </a:cubicBezTo>
                  <a:cubicBezTo>
                    <a:pt x="3148" y="4302"/>
                    <a:pt x="2935" y="4745"/>
                    <a:pt x="2656" y="5122"/>
                  </a:cubicBezTo>
                  <a:cubicBezTo>
                    <a:pt x="2262" y="5614"/>
                    <a:pt x="1754" y="6023"/>
                    <a:pt x="1181" y="6286"/>
                  </a:cubicBezTo>
                  <a:cubicBezTo>
                    <a:pt x="1804" y="6040"/>
                    <a:pt x="2361" y="5630"/>
                    <a:pt x="2787" y="5122"/>
                  </a:cubicBezTo>
                  <a:cubicBezTo>
                    <a:pt x="3541" y="4270"/>
                    <a:pt x="4459" y="2253"/>
                    <a:pt x="3180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"/>
            <p:cNvSpPr/>
            <p:nvPr/>
          </p:nvSpPr>
          <p:spPr>
            <a:xfrm>
              <a:off x="238125" y="3575425"/>
              <a:ext cx="47150" cy="93450"/>
            </a:xfrm>
            <a:custGeom>
              <a:avLst/>
              <a:gdLst/>
              <a:ahLst/>
              <a:cxnLst/>
              <a:rect l="l" t="t" r="r" b="b"/>
              <a:pathLst>
                <a:path w="1886" h="3738" extrusionOk="0">
                  <a:moveTo>
                    <a:pt x="1377" y="0"/>
                  </a:moveTo>
                  <a:cubicBezTo>
                    <a:pt x="1377" y="0"/>
                    <a:pt x="1377" y="271"/>
                    <a:pt x="1217" y="271"/>
                  </a:cubicBezTo>
                  <a:cubicBezTo>
                    <a:pt x="1201" y="271"/>
                    <a:pt x="1183" y="269"/>
                    <a:pt x="1164" y="263"/>
                  </a:cubicBezTo>
                  <a:cubicBezTo>
                    <a:pt x="1065" y="240"/>
                    <a:pt x="927" y="182"/>
                    <a:pt x="795" y="182"/>
                  </a:cubicBezTo>
                  <a:cubicBezTo>
                    <a:pt x="642" y="182"/>
                    <a:pt x="496" y="259"/>
                    <a:pt x="426" y="558"/>
                  </a:cubicBezTo>
                  <a:cubicBezTo>
                    <a:pt x="299" y="1084"/>
                    <a:pt x="249" y="1657"/>
                    <a:pt x="34" y="1657"/>
                  </a:cubicBezTo>
                  <a:cubicBezTo>
                    <a:pt x="29" y="1657"/>
                    <a:pt x="23" y="1657"/>
                    <a:pt x="16" y="1656"/>
                  </a:cubicBezTo>
                  <a:cubicBezTo>
                    <a:pt x="8" y="1648"/>
                    <a:pt x="4" y="1644"/>
                    <a:pt x="2" y="1644"/>
                  </a:cubicBezTo>
                  <a:cubicBezTo>
                    <a:pt x="0" y="1644"/>
                    <a:pt x="0" y="1648"/>
                    <a:pt x="0" y="1656"/>
                  </a:cubicBezTo>
                  <a:lnTo>
                    <a:pt x="0" y="3738"/>
                  </a:lnTo>
                  <a:lnTo>
                    <a:pt x="16" y="3508"/>
                  </a:lnTo>
                  <a:cubicBezTo>
                    <a:pt x="16" y="3508"/>
                    <a:pt x="49" y="2213"/>
                    <a:pt x="836" y="1853"/>
                  </a:cubicBezTo>
                  <a:cubicBezTo>
                    <a:pt x="1623" y="1508"/>
                    <a:pt x="1885" y="1263"/>
                    <a:pt x="1754" y="689"/>
                  </a:cubicBezTo>
                  <a:cubicBezTo>
                    <a:pt x="1606" y="99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"/>
            <p:cNvSpPr/>
            <p:nvPr/>
          </p:nvSpPr>
          <p:spPr>
            <a:xfrm>
              <a:off x="238125" y="3510675"/>
              <a:ext cx="17225" cy="84450"/>
            </a:xfrm>
            <a:custGeom>
              <a:avLst/>
              <a:gdLst/>
              <a:ahLst/>
              <a:cxnLst/>
              <a:rect l="l" t="t" r="r" b="b"/>
              <a:pathLst>
                <a:path w="689" h="3378" extrusionOk="0">
                  <a:moveTo>
                    <a:pt x="0" y="1"/>
                  </a:moveTo>
                  <a:lnTo>
                    <a:pt x="0" y="3377"/>
                  </a:lnTo>
                  <a:cubicBezTo>
                    <a:pt x="16" y="3377"/>
                    <a:pt x="16" y="3115"/>
                    <a:pt x="33" y="3049"/>
                  </a:cubicBezTo>
                  <a:cubicBezTo>
                    <a:pt x="66" y="2722"/>
                    <a:pt x="197" y="2427"/>
                    <a:pt x="377" y="2164"/>
                  </a:cubicBezTo>
                  <a:cubicBezTo>
                    <a:pt x="688" y="1755"/>
                    <a:pt x="557" y="1443"/>
                    <a:pt x="311" y="1099"/>
                  </a:cubicBezTo>
                  <a:cubicBezTo>
                    <a:pt x="164" y="869"/>
                    <a:pt x="66" y="607"/>
                    <a:pt x="49" y="3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"/>
            <p:cNvSpPr/>
            <p:nvPr/>
          </p:nvSpPr>
          <p:spPr>
            <a:xfrm>
              <a:off x="238125" y="3167175"/>
              <a:ext cx="91400" cy="128400"/>
            </a:xfrm>
            <a:custGeom>
              <a:avLst/>
              <a:gdLst/>
              <a:ahLst/>
              <a:cxnLst/>
              <a:rect l="l" t="t" r="r" b="b"/>
              <a:pathLst>
                <a:path w="3656" h="5136" extrusionOk="0">
                  <a:moveTo>
                    <a:pt x="1902" y="1"/>
                  </a:moveTo>
                  <a:cubicBezTo>
                    <a:pt x="1640" y="1"/>
                    <a:pt x="1377" y="77"/>
                    <a:pt x="1147" y="234"/>
                  </a:cubicBezTo>
                  <a:cubicBezTo>
                    <a:pt x="574" y="644"/>
                    <a:pt x="197" y="1464"/>
                    <a:pt x="0" y="2660"/>
                  </a:cubicBezTo>
                  <a:lnTo>
                    <a:pt x="0" y="5135"/>
                  </a:lnTo>
                  <a:cubicBezTo>
                    <a:pt x="131" y="4250"/>
                    <a:pt x="590" y="2283"/>
                    <a:pt x="1885" y="1742"/>
                  </a:cubicBezTo>
                  <a:cubicBezTo>
                    <a:pt x="3606" y="1021"/>
                    <a:pt x="3622" y="955"/>
                    <a:pt x="3655" y="595"/>
                  </a:cubicBezTo>
                  <a:lnTo>
                    <a:pt x="3655" y="595"/>
                  </a:lnTo>
                  <a:cubicBezTo>
                    <a:pt x="3568" y="669"/>
                    <a:pt x="3461" y="704"/>
                    <a:pt x="3354" y="704"/>
                  </a:cubicBezTo>
                  <a:cubicBezTo>
                    <a:pt x="3200" y="704"/>
                    <a:pt x="3047" y="632"/>
                    <a:pt x="2950" y="497"/>
                  </a:cubicBezTo>
                  <a:cubicBezTo>
                    <a:pt x="2685" y="172"/>
                    <a:pt x="2295" y="1"/>
                    <a:pt x="19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"/>
            <p:cNvSpPr/>
            <p:nvPr/>
          </p:nvSpPr>
          <p:spPr>
            <a:xfrm>
              <a:off x="238125" y="3095975"/>
              <a:ext cx="33625" cy="110675"/>
            </a:xfrm>
            <a:custGeom>
              <a:avLst/>
              <a:gdLst/>
              <a:ahLst/>
              <a:cxnLst/>
              <a:rect l="l" t="t" r="r" b="b"/>
              <a:pathLst>
                <a:path w="1345" h="4427" extrusionOk="0">
                  <a:moveTo>
                    <a:pt x="0" y="1"/>
                  </a:moveTo>
                  <a:lnTo>
                    <a:pt x="0" y="4426"/>
                  </a:lnTo>
                  <a:cubicBezTo>
                    <a:pt x="115" y="3885"/>
                    <a:pt x="328" y="3377"/>
                    <a:pt x="623" y="2902"/>
                  </a:cubicBezTo>
                  <a:cubicBezTo>
                    <a:pt x="1344" y="1722"/>
                    <a:pt x="770" y="853"/>
                    <a:pt x="328" y="427"/>
                  </a:cubicBezTo>
                  <a:cubicBezTo>
                    <a:pt x="197" y="296"/>
                    <a:pt x="82" y="148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"/>
            <p:cNvSpPr/>
            <p:nvPr/>
          </p:nvSpPr>
          <p:spPr>
            <a:xfrm>
              <a:off x="238125" y="2991075"/>
              <a:ext cx="76225" cy="168025"/>
            </a:xfrm>
            <a:custGeom>
              <a:avLst/>
              <a:gdLst/>
              <a:ahLst/>
              <a:cxnLst/>
              <a:rect l="l" t="t" r="r" b="b"/>
              <a:pathLst>
                <a:path w="3049" h="6721" extrusionOk="0">
                  <a:moveTo>
                    <a:pt x="1449" y="0"/>
                  </a:moveTo>
                  <a:cubicBezTo>
                    <a:pt x="973" y="0"/>
                    <a:pt x="486" y="225"/>
                    <a:pt x="246" y="705"/>
                  </a:cubicBezTo>
                  <a:cubicBezTo>
                    <a:pt x="131" y="886"/>
                    <a:pt x="49" y="1082"/>
                    <a:pt x="0" y="1279"/>
                  </a:cubicBezTo>
                  <a:lnTo>
                    <a:pt x="0" y="2443"/>
                  </a:lnTo>
                  <a:cubicBezTo>
                    <a:pt x="49" y="2689"/>
                    <a:pt x="148" y="2935"/>
                    <a:pt x="262" y="3164"/>
                  </a:cubicBezTo>
                  <a:cubicBezTo>
                    <a:pt x="574" y="3852"/>
                    <a:pt x="1000" y="4410"/>
                    <a:pt x="1213" y="4934"/>
                  </a:cubicBezTo>
                  <a:cubicBezTo>
                    <a:pt x="1459" y="5508"/>
                    <a:pt x="1442" y="6147"/>
                    <a:pt x="1164" y="6721"/>
                  </a:cubicBezTo>
                  <a:cubicBezTo>
                    <a:pt x="1197" y="6655"/>
                    <a:pt x="1639" y="5983"/>
                    <a:pt x="1295" y="4902"/>
                  </a:cubicBezTo>
                  <a:cubicBezTo>
                    <a:pt x="1033" y="4115"/>
                    <a:pt x="115" y="3082"/>
                    <a:pt x="98" y="1918"/>
                  </a:cubicBezTo>
                  <a:cubicBezTo>
                    <a:pt x="160" y="936"/>
                    <a:pt x="948" y="524"/>
                    <a:pt x="1547" y="524"/>
                  </a:cubicBezTo>
                  <a:cubicBezTo>
                    <a:pt x="1747" y="524"/>
                    <a:pt x="1926" y="570"/>
                    <a:pt x="2049" y="656"/>
                  </a:cubicBezTo>
                  <a:cubicBezTo>
                    <a:pt x="2606" y="1050"/>
                    <a:pt x="2393" y="1787"/>
                    <a:pt x="1983" y="1918"/>
                  </a:cubicBezTo>
                  <a:cubicBezTo>
                    <a:pt x="1919" y="1939"/>
                    <a:pt x="1854" y="1949"/>
                    <a:pt x="1790" y="1949"/>
                  </a:cubicBezTo>
                  <a:cubicBezTo>
                    <a:pt x="1545" y="1949"/>
                    <a:pt x="1320" y="1805"/>
                    <a:pt x="1229" y="1558"/>
                  </a:cubicBezTo>
                  <a:cubicBezTo>
                    <a:pt x="1208" y="1461"/>
                    <a:pt x="1263" y="1379"/>
                    <a:pt x="1336" y="1379"/>
                  </a:cubicBezTo>
                  <a:cubicBezTo>
                    <a:pt x="1375" y="1379"/>
                    <a:pt x="1419" y="1402"/>
                    <a:pt x="1459" y="1459"/>
                  </a:cubicBezTo>
                  <a:cubicBezTo>
                    <a:pt x="1507" y="1532"/>
                    <a:pt x="1579" y="1564"/>
                    <a:pt x="1651" y="1564"/>
                  </a:cubicBezTo>
                  <a:cubicBezTo>
                    <a:pt x="1774" y="1564"/>
                    <a:pt x="1895" y="1467"/>
                    <a:pt x="1885" y="1312"/>
                  </a:cubicBezTo>
                  <a:cubicBezTo>
                    <a:pt x="1901" y="1164"/>
                    <a:pt x="1787" y="1017"/>
                    <a:pt x="1639" y="1017"/>
                  </a:cubicBezTo>
                  <a:cubicBezTo>
                    <a:pt x="1609" y="1009"/>
                    <a:pt x="1578" y="1006"/>
                    <a:pt x="1547" y="1006"/>
                  </a:cubicBezTo>
                  <a:cubicBezTo>
                    <a:pt x="1380" y="1006"/>
                    <a:pt x="1222" y="1115"/>
                    <a:pt x="1180" y="1295"/>
                  </a:cubicBezTo>
                  <a:cubicBezTo>
                    <a:pt x="1051" y="1602"/>
                    <a:pt x="1287" y="2115"/>
                    <a:pt x="1889" y="2115"/>
                  </a:cubicBezTo>
                  <a:cubicBezTo>
                    <a:pt x="1899" y="2115"/>
                    <a:pt x="1908" y="2115"/>
                    <a:pt x="1918" y="2115"/>
                  </a:cubicBezTo>
                  <a:cubicBezTo>
                    <a:pt x="2557" y="2082"/>
                    <a:pt x="3049" y="1115"/>
                    <a:pt x="2475" y="460"/>
                  </a:cubicBezTo>
                  <a:cubicBezTo>
                    <a:pt x="2243" y="160"/>
                    <a:pt x="1849" y="0"/>
                    <a:pt x="14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"/>
            <p:cNvSpPr/>
            <p:nvPr/>
          </p:nvSpPr>
          <p:spPr>
            <a:xfrm>
              <a:off x="2169000" y="3231000"/>
              <a:ext cx="227050" cy="158225"/>
            </a:xfrm>
            <a:custGeom>
              <a:avLst/>
              <a:gdLst/>
              <a:ahLst/>
              <a:cxnLst/>
              <a:rect l="l" t="t" r="r" b="b"/>
              <a:pathLst>
                <a:path w="9082" h="6329" extrusionOk="0">
                  <a:moveTo>
                    <a:pt x="7074" y="1"/>
                  </a:moveTo>
                  <a:cubicBezTo>
                    <a:pt x="6620" y="1"/>
                    <a:pt x="6190" y="163"/>
                    <a:pt x="5918" y="501"/>
                  </a:cubicBezTo>
                  <a:cubicBezTo>
                    <a:pt x="5525" y="910"/>
                    <a:pt x="5492" y="1550"/>
                    <a:pt x="5820" y="2009"/>
                  </a:cubicBezTo>
                  <a:cubicBezTo>
                    <a:pt x="5902" y="2140"/>
                    <a:pt x="6033" y="2254"/>
                    <a:pt x="6180" y="2320"/>
                  </a:cubicBezTo>
                  <a:lnTo>
                    <a:pt x="6213" y="2336"/>
                  </a:lnTo>
                  <a:lnTo>
                    <a:pt x="6295" y="2353"/>
                  </a:lnTo>
                  <a:cubicBezTo>
                    <a:pt x="6328" y="2369"/>
                    <a:pt x="6361" y="2369"/>
                    <a:pt x="6394" y="2369"/>
                  </a:cubicBezTo>
                  <a:cubicBezTo>
                    <a:pt x="6466" y="2390"/>
                    <a:pt x="6540" y="2401"/>
                    <a:pt x="6613" y="2401"/>
                  </a:cubicBezTo>
                  <a:cubicBezTo>
                    <a:pt x="6820" y="2401"/>
                    <a:pt x="7023" y="2318"/>
                    <a:pt x="7180" y="2172"/>
                  </a:cubicBezTo>
                  <a:cubicBezTo>
                    <a:pt x="7575" y="1748"/>
                    <a:pt x="7295" y="1211"/>
                    <a:pt x="6953" y="1211"/>
                  </a:cubicBezTo>
                  <a:cubicBezTo>
                    <a:pt x="6925" y="1211"/>
                    <a:pt x="6897" y="1214"/>
                    <a:pt x="6869" y="1222"/>
                  </a:cubicBezTo>
                  <a:cubicBezTo>
                    <a:pt x="6557" y="1320"/>
                    <a:pt x="6476" y="1730"/>
                    <a:pt x="6721" y="1861"/>
                  </a:cubicBezTo>
                  <a:cubicBezTo>
                    <a:pt x="6772" y="1884"/>
                    <a:pt x="6826" y="1894"/>
                    <a:pt x="6880" y="1894"/>
                  </a:cubicBezTo>
                  <a:cubicBezTo>
                    <a:pt x="6983" y="1894"/>
                    <a:pt x="7083" y="1854"/>
                    <a:pt x="7148" y="1779"/>
                  </a:cubicBezTo>
                  <a:lnTo>
                    <a:pt x="7148" y="1779"/>
                  </a:lnTo>
                  <a:cubicBezTo>
                    <a:pt x="7197" y="1927"/>
                    <a:pt x="7148" y="2074"/>
                    <a:pt x="7016" y="2156"/>
                  </a:cubicBezTo>
                  <a:cubicBezTo>
                    <a:pt x="6871" y="2265"/>
                    <a:pt x="6691" y="2329"/>
                    <a:pt x="6507" y="2329"/>
                  </a:cubicBezTo>
                  <a:cubicBezTo>
                    <a:pt x="6442" y="2329"/>
                    <a:pt x="6376" y="2321"/>
                    <a:pt x="6312" y="2304"/>
                  </a:cubicBezTo>
                  <a:cubicBezTo>
                    <a:pt x="6230" y="2271"/>
                    <a:pt x="6131" y="2238"/>
                    <a:pt x="6066" y="2189"/>
                  </a:cubicBezTo>
                  <a:cubicBezTo>
                    <a:pt x="5558" y="1779"/>
                    <a:pt x="5508" y="1025"/>
                    <a:pt x="5984" y="566"/>
                  </a:cubicBezTo>
                  <a:cubicBezTo>
                    <a:pt x="6239" y="257"/>
                    <a:pt x="6633" y="111"/>
                    <a:pt x="7050" y="111"/>
                  </a:cubicBezTo>
                  <a:cubicBezTo>
                    <a:pt x="7916" y="111"/>
                    <a:pt x="8879" y="743"/>
                    <a:pt x="8901" y="1861"/>
                  </a:cubicBezTo>
                  <a:cubicBezTo>
                    <a:pt x="8918" y="2664"/>
                    <a:pt x="8492" y="3418"/>
                    <a:pt x="7770" y="3812"/>
                  </a:cubicBezTo>
                  <a:lnTo>
                    <a:pt x="7721" y="3828"/>
                  </a:lnTo>
                  <a:cubicBezTo>
                    <a:pt x="7623" y="3861"/>
                    <a:pt x="7541" y="3894"/>
                    <a:pt x="7443" y="3910"/>
                  </a:cubicBezTo>
                  <a:cubicBezTo>
                    <a:pt x="7216" y="3962"/>
                    <a:pt x="6990" y="3985"/>
                    <a:pt x="6766" y="3985"/>
                  </a:cubicBezTo>
                  <a:cubicBezTo>
                    <a:pt x="5179" y="3985"/>
                    <a:pt x="3644" y="2850"/>
                    <a:pt x="2302" y="2850"/>
                  </a:cubicBezTo>
                  <a:cubicBezTo>
                    <a:pt x="2156" y="2850"/>
                    <a:pt x="2011" y="2864"/>
                    <a:pt x="1870" y="2894"/>
                  </a:cubicBezTo>
                  <a:cubicBezTo>
                    <a:pt x="624" y="3172"/>
                    <a:pt x="263" y="4057"/>
                    <a:pt x="148" y="4598"/>
                  </a:cubicBezTo>
                  <a:cubicBezTo>
                    <a:pt x="1" y="5139"/>
                    <a:pt x="116" y="5746"/>
                    <a:pt x="558" y="6074"/>
                  </a:cubicBezTo>
                  <a:cubicBezTo>
                    <a:pt x="784" y="6249"/>
                    <a:pt x="1056" y="6329"/>
                    <a:pt x="1321" y="6329"/>
                  </a:cubicBezTo>
                  <a:cubicBezTo>
                    <a:pt x="1748" y="6329"/>
                    <a:pt x="2157" y="6122"/>
                    <a:pt x="2329" y="5779"/>
                  </a:cubicBezTo>
                  <a:cubicBezTo>
                    <a:pt x="2656" y="5238"/>
                    <a:pt x="2361" y="4533"/>
                    <a:pt x="1870" y="4418"/>
                  </a:cubicBezTo>
                  <a:cubicBezTo>
                    <a:pt x="1776" y="4379"/>
                    <a:pt x="1678" y="4360"/>
                    <a:pt x="1581" y="4360"/>
                  </a:cubicBezTo>
                  <a:cubicBezTo>
                    <a:pt x="1274" y="4360"/>
                    <a:pt x="978" y="4549"/>
                    <a:pt x="853" y="4861"/>
                  </a:cubicBezTo>
                  <a:cubicBezTo>
                    <a:pt x="821" y="4975"/>
                    <a:pt x="821" y="5107"/>
                    <a:pt x="837" y="5238"/>
                  </a:cubicBezTo>
                  <a:cubicBezTo>
                    <a:pt x="853" y="5254"/>
                    <a:pt x="853" y="5270"/>
                    <a:pt x="853" y="5287"/>
                  </a:cubicBezTo>
                  <a:cubicBezTo>
                    <a:pt x="853" y="5287"/>
                    <a:pt x="853" y="5303"/>
                    <a:pt x="853" y="5303"/>
                  </a:cubicBezTo>
                  <a:cubicBezTo>
                    <a:pt x="927" y="5537"/>
                    <a:pt x="1140" y="5679"/>
                    <a:pt x="1360" y="5679"/>
                  </a:cubicBezTo>
                  <a:cubicBezTo>
                    <a:pt x="1432" y="5679"/>
                    <a:pt x="1505" y="5664"/>
                    <a:pt x="1575" y="5631"/>
                  </a:cubicBezTo>
                  <a:cubicBezTo>
                    <a:pt x="1921" y="5489"/>
                    <a:pt x="1813" y="4923"/>
                    <a:pt x="1470" y="4923"/>
                  </a:cubicBezTo>
                  <a:cubicBezTo>
                    <a:pt x="1456" y="4923"/>
                    <a:pt x="1442" y="4924"/>
                    <a:pt x="1427" y="4926"/>
                  </a:cubicBezTo>
                  <a:cubicBezTo>
                    <a:pt x="1066" y="4975"/>
                    <a:pt x="1116" y="5320"/>
                    <a:pt x="1066" y="5385"/>
                  </a:cubicBezTo>
                  <a:cubicBezTo>
                    <a:pt x="1057" y="5395"/>
                    <a:pt x="1046" y="5399"/>
                    <a:pt x="1034" y="5399"/>
                  </a:cubicBezTo>
                  <a:cubicBezTo>
                    <a:pt x="983" y="5399"/>
                    <a:pt x="916" y="5327"/>
                    <a:pt x="902" y="5287"/>
                  </a:cubicBezTo>
                  <a:cubicBezTo>
                    <a:pt x="837" y="5107"/>
                    <a:pt x="853" y="4893"/>
                    <a:pt x="952" y="4713"/>
                  </a:cubicBezTo>
                  <a:cubicBezTo>
                    <a:pt x="1093" y="4512"/>
                    <a:pt x="1329" y="4397"/>
                    <a:pt x="1572" y="4397"/>
                  </a:cubicBezTo>
                  <a:cubicBezTo>
                    <a:pt x="1666" y="4397"/>
                    <a:pt x="1761" y="4414"/>
                    <a:pt x="1853" y="4451"/>
                  </a:cubicBezTo>
                  <a:cubicBezTo>
                    <a:pt x="2312" y="4582"/>
                    <a:pt x="2558" y="5221"/>
                    <a:pt x="2247" y="5729"/>
                  </a:cubicBezTo>
                  <a:cubicBezTo>
                    <a:pt x="2087" y="6038"/>
                    <a:pt x="1717" y="6219"/>
                    <a:pt x="1333" y="6219"/>
                  </a:cubicBezTo>
                  <a:cubicBezTo>
                    <a:pt x="1085" y="6219"/>
                    <a:pt x="830" y="6143"/>
                    <a:pt x="624" y="5975"/>
                  </a:cubicBezTo>
                  <a:cubicBezTo>
                    <a:pt x="116" y="5565"/>
                    <a:pt x="116" y="4631"/>
                    <a:pt x="558" y="4057"/>
                  </a:cubicBezTo>
                  <a:cubicBezTo>
                    <a:pt x="907" y="3584"/>
                    <a:pt x="1502" y="3347"/>
                    <a:pt x="2120" y="3347"/>
                  </a:cubicBezTo>
                  <a:cubicBezTo>
                    <a:pt x="2315" y="3347"/>
                    <a:pt x="2513" y="3371"/>
                    <a:pt x="2706" y="3418"/>
                  </a:cubicBezTo>
                  <a:cubicBezTo>
                    <a:pt x="3525" y="3631"/>
                    <a:pt x="4328" y="3959"/>
                    <a:pt x="5213" y="4205"/>
                  </a:cubicBezTo>
                  <a:cubicBezTo>
                    <a:pt x="5540" y="4264"/>
                    <a:pt x="5873" y="4298"/>
                    <a:pt x="6202" y="4298"/>
                  </a:cubicBezTo>
                  <a:cubicBezTo>
                    <a:pt x="6782" y="4298"/>
                    <a:pt x="7350" y="4194"/>
                    <a:pt x="7852" y="3943"/>
                  </a:cubicBezTo>
                  <a:cubicBezTo>
                    <a:pt x="8623" y="3533"/>
                    <a:pt x="9082" y="2713"/>
                    <a:pt x="9049" y="1861"/>
                  </a:cubicBezTo>
                  <a:cubicBezTo>
                    <a:pt x="9005" y="657"/>
                    <a:pt x="7989" y="1"/>
                    <a:pt x="70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"/>
            <p:cNvSpPr/>
            <p:nvPr/>
          </p:nvSpPr>
          <p:spPr>
            <a:xfrm>
              <a:off x="2092800" y="3367250"/>
              <a:ext cx="153675" cy="154525"/>
            </a:xfrm>
            <a:custGeom>
              <a:avLst/>
              <a:gdLst/>
              <a:ahLst/>
              <a:cxnLst/>
              <a:rect l="l" t="t" r="r" b="b"/>
              <a:pathLst>
                <a:path w="6147" h="6181" extrusionOk="0">
                  <a:moveTo>
                    <a:pt x="3082" y="1"/>
                  </a:moveTo>
                  <a:cubicBezTo>
                    <a:pt x="3049" y="115"/>
                    <a:pt x="3016" y="230"/>
                    <a:pt x="3000" y="345"/>
                  </a:cubicBezTo>
                  <a:cubicBezTo>
                    <a:pt x="3000" y="345"/>
                    <a:pt x="2934" y="1263"/>
                    <a:pt x="2049" y="1378"/>
                  </a:cubicBezTo>
                  <a:cubicBezTo>
                    <a:pt x="1164" y="1492"/>
                    <a:pt x="607" y="1640"/>
                    <a:pt x="557" y="2295"/>
                  </a:cubicBezTo>
                  <a:cubicBezTo>
                    <a:pt x="512" y="2896"/>
                    <a:pt x="344" y="3222"/>
                    <a:pt x="76" y="3222"/>
                  </a:cubicBezTo>
                  <a:cubicBezTo>
                    <a:pt x="52" y="3222"/>
                    <a:pt x="26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77" y="3762"/>
                    <a:pt x="978" y="3762"/>
                  </a:cubicBezTo>
                  <a:cubicBezTo>
                    <a:pt x="1097" y="3762"/>
                    <a:pt x="1225" y="3740"/>
                    <a:pt x="1361" y="3689"/>
                  </a:cubicBezTo>
                  <a:cubicBezTo>
                    <a:pt x="2180" y="3361"/>
                    <a:pt x="2115" y="2804"/>
                    <a:pt x="2131" y="2656"/>
                  </a:cubicBezTo>
                  <a:cubicBezTo>
                    <a:pt x="2146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6" y="2656"/>
                    <a:pt x="2377" y="2951"/>
                  </a:cubicBezTo>
                  <a:cubicBezTo>
                    <a:pt x="2033" y="3312"/>
                    <a:pt x="1983" y="3853"/>
                    <a:pt x="2279" y="4246"/>
                  </a:cubicBezTo>
                  <a:cubicBezTo>
                    <a:pt x="2639" y="4803"/>
                    <a:pt x="3082" y="6180"/>
                    <a:pt x="3082" y="6180"/>
                  </a:cubicBezTo>
                  <a:cubicBezTo>
                    <a:pt x="3082" y="6180"/>
                    <a:pt x="3524" y="4803"/>
                    <a:pt x="3885" y="4246"/>
                  </a:cubicBezTo>
                  <a:cubicBezTo>
                    <a:pt x="4164" y="3853"/>
                    <a:pt x="4131" y="3312"/>
                    <a:pt x="3787" y="2951"/>
                  </a:cubicBezTo>
                  <a:cubicBezTo>
                    <a:pt x="3541" y="2656"/>
                    <a:pt x="3606" y="2328"/>
                    <a:pt x="3770" y="2312"/>
                  </a:cubicBezTo>
                  <a:cubicBezTo>
                    <a:pt x="3782" y="2310"/>
                    <a:pt x="3793" y="2309"/>
                    <a:pt x="3803" y="2309"/>
                  </a:cubicBezTo>
                  <a:cubicBezTo>
                    <a:pt x="3945" y="2309"/>
                    <a:pt x="4017" y="2504"/>
                    <a:pt x="4032" y="2656"/>
                  </a:cubicBezTo>
                  <a:cubicBezTo>
                    <a:pt x="4032" y="2820"/>
                    <a:pt x="3967" y="3377"/>
                    <a:pt x="4803" y="3689"/>
                  </a:cubicBezTo>
                  <a:cubicBezTo>
                    <a:pt x="4935" y="3736"/>
                    <a:pt x="5059" y="3756"/>
                    <a:pt x="5174" y="3756"/>
                  </a:cubicBezTo>
                  <a:cubicBezTo>
                    <a:pt x="5777" y="375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2" y="3219"/>
                    <a:pt x="6098" y="3222"/>
                    <a:pt x="6074" y="3222"/>
                  </a:cubicBezTo>
                  <a:cubicBezTo>
                    <a:pt x="5817" y="3222"/>
                    <a:pt x="5636" y="2896"/>
                    <a:pt x="5606" y="2295"/>
                  </a:cubicBezTo>
                  <a:cubicBezTo>
                    <a:pt x="5573" y="1623"/>
                    <a:pt x="4983" y="1492"/>
                    <a:pt x="4114" y="1378"/>
                  </a:cubicBezTo>
                  <a:cubicBezTo>
                    <a:pt x="3229" y="1263"/>
                    <a:pt x="3147" y="345"/>
                    <a:pt x="3147" y="345"/>
                  </a:cubicBezTo>
                  <a:cubicBezTo>
                    <a:pt x="3131" y="230"/>
                    <a:pt x="3115" y="115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"/>
            <p:cNvSpPr/>
            <p:nvPr/>
          </p:nvSpPr>
          <p:spPr>
            <a:xfrm>
              <a:off x="2196050" y="3320650"/>
              <a:ext cx="161475" cy="92525"/>
            </a:xfrm>
            <a:custGeom>
              <a:avLst/>
              <a:gdLst/>
              <a:ahLst/>
              <a:cxnLst/>
              <a:rect l="l" t="t" r="r" b="b"/>
              <a:pathLst>
                <a:path w="6459" h="3701" extrusionOk="0">
                  <a:moveTo>
                    <a:pt x="952" y="0"/>
                  </a:moveTo>
                  <a:cubicBezTo>
                    <a:pt x="334" y="0"/>
                    <a:pt x="1" y="258"/>
                    <a:pt x="1" y="258"/>
                  </a:cubicBezTo>
                  <a:cubicBezTo>
                    <a:pt x="226" y="186"/>
                    <a:pt x="434" y="140"/>
                    <a:pt x="642" y="140"/>
                  </a:cubicBezTo>
                  <a:cubicBezTo>
                    <a:pt x="950" y="140"/>
                    <a:pt x="1255" y="240"/>
                    <a:pt x="1607" y="504"/>
                  </a:cubicBezTo>
                  <a:cubicBezTo>
                    <a:pt x="2214" y="947"/>
                    <a:pt x="1837" y="1701"/>
                    <a:pt x="1738" y="2193"/>
                  </a:cubicBezTo>
                  <a:cubicBezTo>
                    <a:pt x="1640" y="2701"/>
                    <a:pt x="2361" y="2914"/>
                    <a:pt x="2722" y="3078"/>
                  </a:cubicBezTo>
                  <a:cubicBezTo>
                    <a:pt x="3082" y="3242"/>
                    <a:pt x="2902" y="3701"/>
                    <a:pt x="2902" y="3701"/>
                  </a:cubicBezTo>
                  <a:cubicBezTo>
                    <a:pt x="4230" y="2881"/>
                    <a:pt x="3377" y="1930"/>
                    <a:pt x="3148" y="1668"/>
                  </a:cubicBezTo>
                  <a:cubicBezTo>
                    <a:pt x="2956" y="1435"/>
                    <a:pt x="3085" y="1214"/>
                    <a:pt x="3275" y="1214"/>
                  </a:cubicBezTo>
                  <a:cubicBezTo>
                    <a:pt x="3313" y="1214"/>
                    <a:pt x="3353" y="1223"/>
                    <a:pt x="3394" y="1242"/>
                  </a:cubicBezTo>
                  <a:cubicBezTo>
                    <a:pt x="3640" y="1373"/>
                    <a:pt x="3279" y="1881"/>
                    <a:pt x="3951" y="2307"/>
                  </a:cubicBezTo>
                  <a:cubicBezTo>
                    <a:pt x="4121" y="2419"/>
                    <a:pt x="4280" y="2461"/>
                    <a:pt x="4423" y="2461"/>
                  </a:cubicBezTo>
                  <a:cubicBezTo>
                    <a:pt x="4847" y="2461"/>
                    <a:pt x="5131" y="2094"/>
                    <a:pt x="5131" y="2094"/>
                  </a:cubicBezTo>
                  <a:lnTo>
                    <a:pt x="5131" y="2094"/>
                  </a:lnTo>
                  <a:cubicBezTo>
                    <a:pt x="5125" y="2094"/>
                    <a:pt x="5119" y="2095"/>
                    <a:pt x="5114" y="2095"/>
                  </a:cubicBezTo>
                  <a:cubicBezTo>
                    <a:pt x="4744" y="2095"/>
                    <a:pt x="4948" y="1584"/>
                    <a:pt x="4787" y="1422"/>
                  </a:cubicBezTo>
                  <a:cubicBezTo>
                    <a:pt x="4713" y="1359"/>
                    <a:pt x="4618" y="1322"/>
                    <a:pt x="4521" y="1322"/>
                  </a:cubicBezTo>
                  <a:cubicBezTo>
                    <a:pt x="4467" y="1322"/>
                    <a:pt x="4413" y="1333"/>
                    <a:pt x="4361" y="1357"/>
                  </a:cubicBezTo>
                  <a:cubicBezTo>
                    <a:pt x="4317" y="1363"/>
                    <a:pt x="4275" y="1367"/>
                    <a:pt x="4235" y="1367"/>
                  </a:cubicBezTo>
                  <a:cubicBezTo>
                    <a:pt x="4079" y="1367"/>
                    <a:pt x="3968" y="1317"/>
                    <a:pt x="4033" y="1225"/>
                  </a:cubicBezTo>
                  <a:cubicBezTo>
                    <a:pt x="4068" y="1178"/>
                    <a:pt x="4104" y="1160"/>
                    <a:pt x="4153" y="1160"/>
                  </a:cubicBezTo>
                  <a:cubicBezTo>
                    <a:pt x="4288" y="1160"/>
                    <a:pt x="4514" y="1300"/>
                    <a:pt x="5033" y="1324"/>
                  </a:cubicBezTo>
                  <a:cubicBezTo>
                    <a:pt x="5069" y="1327"/>
                    <a:pt x="5105" y="1328"/>
                    <a:pt x="5141" y="1328"/>
                  </a:cubicBezTo>
                  <a:cubicBezTo>
                    <a:pt x="5905" y="1328"/>
                    <a:pt x="6459" y="685"/>
                    <a:pt x="6459" y="685"/>
                  </a:cubicBezTo>
                  <a:lnTo>
                    <a:pt x="6459" y="685"/>
                  </a:lnTo>
                  <a:cubicBezTo>
                    <a:pt x="6006" y="933"/>
                    <a:pt x="5525" y="1028"/>
                    <a:pt x="5042" y="1028"/>
                  </a:cubicBezTo>
                  <a:cubicBezTo>
                    <a:pt x="3864" y="1028"/>
                    <a:pt x="2673" y="462"/>
                    <a:pt x="1837" y="160"/>
                  </a:cubicBezTo>
                  <a:cubicBezTo>
                    <a:pt x="1497" y="42"/>
                    <a:pt x="1202" y="0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"/>
            <p:cNvSpPr/>
            <p:nvPr/>
          </p:nvSpPr>
          <p:spPr>
            <a:xfrm>
              <a:off x="2237850" y="3228800"/>
              <a:ext cx="90175" cy="63500"/>
            </a:xfrm>
            <a:custGeom>
              <a:avLst/>
              <a:gdLst/>
              <a:ahLst/>
              <a:cxnLst/>
              <a:rect l="l" t="t" r="r" b="b"/>
              <a:pathLst>
                <a:path w="3607" h="2540" extrusionOk="0">
                  <a:moveTo>
                    <a:pt x="2506" y="1"/>
                  </a:moveTo>
                  <a:cubicBezTo>
                    <a:pt x="1920" y="1"/>
                    <a:pt x="1243" y="125"/>
                    <a:pt x="869" y="621"/>
                  </a:cubicBezTo>
                  <a:cubicBezTo>
                    <a:pt x="1" y="1769"/>
                    <a:pt x="525" y="2539"/>
                    <a:pt x="525" y="2539"/>
                  </a:cubicBezTo>
                  <a:cubicBezTo>
                    <a:pt x="525" y="2539"/>
                    <a:pt x="361" y="2179"/>
                    <a:pt x="1394" y="2162"/>
                  </a:cubicBezTo>
                  <a:cubicBezTo>
                    <a:pt x="2427" y="2146"/>
                    <a:pt x="2295" y="1506"/>
                    <a:pt x="2263" y="1277"/>
                  </a:cubicBezTo>
                  <a:cubicBezTo>
                    <a:pt x="2181" y="1015"/>
                    <a:pt x="2230" y="752"/>
                    <a:pt x="2410" y="556"/>
                  </a:cubicBezTo>
                  <a:cubicBezTo>
                    <a:pt x="2640" y="212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"/>
            <p:cNvSpPr/>
            <p:nvPr/>
          </p:nvSpPr>
          <p:spPr>
            <a:xfrm>
              <a:off x="2307100" y="3162375"/>
              <a:ext cx="56575" cy="67200"/>
            </a:xfrm>
            <a:custGeom>
              <a:avLst/>
              <a:gdLst/>
              <a:ahLst/>
              <a:cxnLst/>
              <a:rect l="l" t="t" r="r" b="b"/>
              <a:pathLst>
                <a:path w="2263" h="2688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18"/>
                    <a:pt x="1" y="1344"/>
                    <a:pt x="247" y="2016"/>
                  </a:cubicBezTo>
                  <a:cubicBezTo>
                    <a:pt x="492" y="2687"/>
                    <a:pt x="1669" y="2427"/>
                    <a:pt x="2260" y="2605"/>
                  </a:cubicBezTo>
                  <a:lnTo>
                    <a:pt x="2260" y="2605"/>
                  </a:lnTo>
                  <a:cubicBezTo>
                    <a:pt x="2204" y="2584"/>
                    <a:pt x="1380" y="2130"/>
                    <a:pt x="1460" y="1426"/>
                  </a:cubicBezTo>
                  <a:cubicBezTo>
                    <a:pt x="1525" y="705"/>
                    <a:pt x="1427" y="164"/>
                    <a:pt x="1132" y="0"/>
                  </a:cubicBezTo>
                  <a:close/>
                  <a:moveTo>
                    <a:pt x="2260" y="2605"/>
                  </a:moveTo>
                  <a:lnTo>
                    <a:pt x="2260" y="2605"/>
                  </a:lnTo>
                  <a:cubicBezTo>
                    <a:pt x="2261" y="2606"/>
                    <a:pt x="2262" y="2606"/>
                    <a:pt x="2263" y="2606"/>
                  </a:cubicBezTo>
                  <a:cubicBezTo>
                    <a:pt x="2262" y="2606"/>
                    <a:pt x="2261" y="2606"/>
                    <a:pt x="2260" y="260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"/>
            <p:cNvSpPr/>
            <p:nvPr/>
          </p:nvSpPr>
          <p:spPr>
            <a:xfrm>
              <a:off x="2367750" y="31914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45"/>
                    <a:pt x="542" y="1624"/>
                    <a:pt x="1099" y="2492"/>
                  </a:cubicBezTo>
                  <a:cubicBezTo>
                    <a:pt x="1656" y="3361"/>
                    <a:pt x="1050" y="4312"/>
                    <a:pt x="1050" y="4312"/>
                  </a:cubicBezTo>
                  <a:cubicBezTo>
                    <a:pt x="1443" y="4033"/>
                    <a:pt x="1804" y="3361"/>
                    <a:pt x="2492" y="2935"/>
                  </a:cubicBezTo>
                  <a:cubicBezTo>
                    <a:pt x="3197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4" y="1704"/>
                    <a:pt x="2768" y="1750"/>
                    <a:pt x="2606" y="1750"/>
                  </a:cubicBezTo>
                  <a:cubicBezTo>
                    <a:pt x="2558" y="1750"/>
                    <a:pt x="2503" y="1746"/>
                    <a:pt x="2443" y="1738"/>
                  </a:cubicBezTo>
                  <a:cubicBezTo>
                    <a:pt x="2415" y="1731"/>
                    <a:pt x="2388" y="1728"/>
                    <a:pt x="2361" y="1728"/>
                  </a:cubicBezTo>
                  <a:cubicBezTo>
                    <a:pt x="2136" y="1728"/>
                    <a:pt x="1960" y="1963"/>
                    <a:pt x="2033" y="2197"/>
                  </a:cubicBezTo>
                  <a:cubicBezTo>
                    <a:pt x="2099" y="2421"/>
                    <a:pt x="1954" y="2528"/>
                    <a:pt x="1809" y="2528"/>
                  </a:cubicBezTo>
                  <a:cubicBezTo>
                    <a:pt x="1774" y="2528"/>
                    <a:pt x="1738" y="2522"/>
                    <a:pt x="1705" y="2509"/>
                  </a:cubicBezTo>
                  <a:cubicBezTo>
                    <a:pt x="1558" y="2443"/>
                    <a:pt x="1558" y="2066"/>
                    <a:pt x="1771" y="1886"/>
                  </a:cubicBezTo>
                  <a:cubicBezTo>
                    <a:pt x="2000" y="1706"/>
                    <a:pt x="2132" y="1312"/>
                    <a:pt x="1951" y="689"/>
                  </a:cubicBezTo>
                  <a:cubicBezTo>
                    <a:pt x="1814" y="213"/>
                    <a:pt x="1350" y="111"/>
                    <a:pt x="1030" y="111"/>
                  </a:cubicBezTo>
                  <a:cubicBezTo>
                    <a:pt x="931" y="111"/>
                    <a:pt x="845" y="120"/>
                    <a:pt x="788" y="132"/>
                  </a:cubicBezTo>
                  <a:cubicBezTo>
                    <a:pt x="757" y="139"/>
                    <a:pt x="727" y="142"/>
                    <a:pt x="697" y="142"/>
                  </a:cubicBezTo>
                  <a:cubicBezTo>
                    <a:pt x="581" y="142"/>
                    <a:pt x="469" y="92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"/>
            <p:cNvSpPr/>
            <p:nvPr/>
          </p:nvSpPr>
          <p:spPr>
            <a:xfrm>
              <a:off x="2350125" y="3032400"/>
              <a:ext cx="202875" cy="202925"/>
            </a:xfrm>
            <a:custGeom>
              <a:avLst/>
              <a:gdLst/>
              <a:ahLst/>
              <a:cxnLst/>
              <a:rect l="l" t="t" r="r" b="b"/>
              <a:pathLst>
                <a:path w="8115" h="8117" extrusionOk="0">
                  <a:moveTo>
                    <a:pt x="5742" y="0"/>
                  </a:moveTo>
                  <a:cubicBezTo>
                    <a:pt x="5218" y="0"/>
                    <a:pt x="4715" y="189"/>
                    <a:pt x="4410" y="577"/>
                  </a:cubicBezTo>
                  <a:cubicBezTo>
                    <a:pt x="4115" y="1003"/>
                    <a:pt x="4066" y="1560"/>
                    <a:pt x="4295" y="2036"/>
                  </a:cubicBezTo>
                  <a:cubicBezTo>
                    <a:pt x="4512" y="2453"/>
                    <a:pt x="4851" y="2603"/>
                    <a:pt x="5181" y="2603"/>
                  </a:cubicBezTo>
                  <a:cubicBezTo>
                    <a:pt x="5524" y="2603"/>
                    <a:pt x="5857" y="2441"/>
                    <a:pt x="6033" y="2249"/>
                  </a:cubicBezTo>
                  <a:cubicBezTo>
                    <a:pt x="6213" y="2052"/>
                    <a:pt x="6295" y="1773"/>
                    <a:pt x="6230" y="1495"/>
                  </a:cubicBezTo>
                  <a:cubicBezTo>
                    <a:pt x="6181" y="1173"/>
                    <a:pt x="5946" y="1031"/>
                    <a:pt x="5737" y="1031"/>
                  </a:cubicBezTo>
                  <a:cubicBezTo>
                    <a:pt x="5594" y="1031"/>
                    <a:pt x="5463" y="1097"/>
                    <a:pt x="5410" y="1216"/>
                  </a:cubicBezTo>
                  <a:cubicBezTo>
                    <a:pt x="5263" y="1511"/>
                    <a:pt x="5328" y="1855"/>
                    <a:pt x="5738" y="1921"/>
                  </a:cubicBezTo>
                  <a:cubicBezTo>
                    <a:pt x="6098" y="1970"/>
                    <a:pt x="5902" y="2413"/>
                    <a:pt x="5476" y="2511"/>
                  </a:cubicBezTo>
                  <a:cubicBezTo>
                    <a:pt x="5391" y="2536"/>
                    <a:pt x="5306" y="2548"/>
                    <a:pt x="5222" y="2548"/>
                  </a:cubicBezTo>
                  <a:cubicBezTo>
                    <a:pt x="4867" y="2548"/>
                    <a:pt x="4537" y="2334"/>
                    <a:pt x="4377" y="2003"/>
                  </a:cubicBezTo>
                  <a:cubicBezTo>
                    <a:pt x="4181" y="1560"/>
                    <a:pt x="4230" y="1036"/>
                    <a:pt x="4509" y="642"/>
                  </a:cubicBezTo>
                  <a:cubicBezTo>
                    <a:pt x="4779" y="305"/>
                    <a:pt x="5238" y="145"/>
                    <a:pt x="5702" y="145"/>
                  </a:cubicBezTo>
                  <a:cubicBezTo>
                    <a:pt x="5802" y="145"/>
                    <a:pt x="5902" y="153"/>
                    <a:pt x="6000" y="167"/>
                  </a:cubicBezTo>
                  <a:cubicBezTo>
                    <a:pt x="7213" y="298"/>
                    <a:pt x="7902" y="2003"/>
                    <a:pt x="7180" y="3150"/>
                  </a:cubicBezTo>
                  <a:cubicBezTo>
                    <a:pt x="6951" y="3511"/>
                    <a:pt x="6623" y="3806"/>
                    <a:pt x="6230" y="4003"/>
                  </a:cubicBezTo>
                  <a:cubicBezTo>
                    <a:pt x="5833" y="4168"/>
                    <a:pt x="5385" y="4251"/>
                    <a:pt x="4861" y="4251"/>
                  </a:cubicBezTo>
                  <a:cubicBezTo>
                    <a:pt x="4454" y="4251"/>
                    <a:pt x="4001" y="4201"/>
                    <a:pt x="3492" y="4101"/>
                  </a:cubicBezTo>
                  <a:cubicBezTo>
                    <a:pt x="3192" y="4044"/>
                    <a:pt x="2899" y="4015"/>
                    <a:pt x="2618" y="4015"/>
                  </a:cubicBezTo>
                  <a:cubicBezTo>
                    <a:pt x="1287" y="4015"/>
                    <a:pt x="240" y="4660"/>
                    <a:pt x="132" y="5986"/>
                  </a:cubicBezTo>
                  <a:cubicBezTo>
                    <a:pt x="1" y="7576"/>
                    <a:pt x="1034" y="8117"/>
                    <a:pt x="1034" y="8117"/>
                  </a:cubicBezTo>
                  <a:cubicBezTo>
                    <a:pt x="1034" y="8117"/>
                    <a:pt x="1017" y="8084"/>
                    <a:pt x="1001" y="8084"/>
                  </a:cubicBezTo>
                  <a:cubicBezTo>
                    <a:pt x="443" y="7428"/>
                    <a:pt x="591" y="6232"/>
                    <a:pt x="591" y="6232"/>
                  </a:cubicBezTo>
                  <a:cubicBezTo>
                    <a:pt x="689" y="5724"/>
                    <a:pt x="952" y="5248"/>
                    <a:pt x="1345" y="4920"/>
                  </a:cubicBezTo>
                  <a:cubicBezTo>
                    <a:pt x="1943" y="4467"/>
                    <a:pt x="2702" y="4383"/>
                    <a:pt x="3184" y="4383"/>
                  </a:cubicBezTo>
                  <a:cubicBezTo>
                    <a:pt x="3468" y="4383"/>
                    <a:pt x="3656" y="4412"/>
                    <a:pt x="3656" y="4412"/>
                  </a:cubicBezTo>
                  <a:cubicBezTo>
                    <a:pt x="3918" y="4445"/>
                    <a:pt x="4148" y="4461"/>
                    <a:pt x="4361" y="4478"/>
                  </a:cubicBezTo>
                  <a:cubicBezTo>
                    <a:pt x="4468" y="4485"/>
                    <a:pt x="4576" y="4488"/>
                    <a:pt x="4686" y="4488"/>
                  </a:cubicBezTo>
                  <a:cubicBezTo>
                    <a:pt x="5657" y="4488"/>
                    <a:pt x="6724" y="4206"/>
                    <a:pt x="7328" y="3249"/>
                  </a:cubicBezTo>
                  <a:cubicBezTo>
                    <a:pt x="8115" y="1986"/>
                    <a:pt x="7344" y="167"/>
                    <a:pt x="6033" y="19"/>
                  </a:cubicBezTo>
                  <a:cubicBezTo>
                    <a:pt x="5936" y="7"/>
                    <a:pt x="5839" y="0"/>
                    <a:pt x="57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"/>
            <p:cNvSpPr/>
            <p:nvPr/>
          </p:nvSpPr>
          <p:spPr>
            <a:xfrm>
              <a:off x="2403825" y="314895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82" y="210"/>
                    <a:pt x="160" y="203"/>
                    <a:pt x="235" y="203"/>
                  </a:cubicBezTo>
                  <a:cubicBezTo>
                    <a:pt x="715" y="203"/>
                    <a:pt x="1034" y="511"/>
                    <a:pt x="934" y="980"/>
                  </a:cubicBezTo>
                  <a:cubicBezTo>
                    <a:pt x="803" y="1406"/>
                    <a:pt x="951" y="1865"/>
                    <a:pt x="1311" y="2111"/>
                  </a:cubicBezTo>
                  <a:cubicBezTo>
                    <a:pt x="1623" y="2373"/>
                    <a:pt x="2557" y="2373"/>
                    <a:pt x="2557" y="2373"/>
                  </a:cubicBezTo>
                  <a:cubicBezTo>
                    <a:pt x="2295" y="2242"/>
                    <a:pt x="2524" y="1881"/>
                    <a:pt x="2688" y="1439"/>
                  </a:cubicBezTo>
                  <a:cubicBezTo>
                    <a:pt x="2844" y="1033"/>
                    <a:pt x="2422" y="880"/>
                    <a:pt x="2225" y="880"/>
                  </a:cubicBezTo>
                  <a:cubicBezTo>
                    <a:pt x="2215" y="880"/>
                    <a:pt x="2205" y="881"/>
                    <a:pt x="2197" y="881"/>
                  </a:cubicBezTo>
                  <a:cubicBezTo>
                    <a:pt x="2102" y="891"/>
                    <a:pt x="2025" y="911"/>
                    <a:pt x="1950" y="911"/>
                  </a:cubicBezTo>
                  <a:cubicBezTo>
                    <a:pt x="1896" y="911"/>
                    <a:pt x="1843" y="900"/>
                    <a:pt x="1787" y="865"/>
                  </a:cubicBezTo>
                  <a:cubicBezTo>
                    <a:pt x="1694" y="786"/>
                    <a:pt x="1730" y="578"/>
                    <a:pt x="1996" y="578"/>
                  </a:cubicBezTo>
                  <a:cubicBezTo>
                    <a:pt x="2060" y="578"/>
                    <a:pt x="2137" y="590"/>
                    <a:pt x="2229" y="619"/>
                  </a:cubicBezTo>
                  <a:cubicBezTo>
                    <a:pt x="2721" y="767"/>
                    <a:pt x="2574" y="1226"/>
                    <a:pt x="3295" y="1373"/>
                  </a:cubicBezTo>
                  <a:cubicBezTo>
                    <a:pt x="3352" y="1385"/>
                    <a:pt x="3406" y="1390"/>
                    <a:pt x="3457" y="1390"/>
                  </a:cubicBezTo>
                  <a:cubicBezTo>
                    <a:pt x="4057" y="1390"/>
                    <a:pt x="4203" y="643"/>
                    <a:pt x="4278" y="537"/>
                  </a:cubicBezTo>
                  <a:cubicBezTo>
                    <a:pt x="4393" y="390"/>
                    <a:pt x="4524" y="258"/>
                    <a:pt x="4655" y="144"/>
                  </a:cubicBezTo>
                  <a:lnTo>
                    <a:pt x="4655" y="144"/>
                  </a:lnTo>
                  <a:cubicBezTo>
                    <a:pt x="4446" y="268"/>
                    <a:pt x="4075" y="386"/>
                    <a:pt x="3541" y="386"/>
                  </a:cubicBezTo>
                  <a:cubicBezTo>
                    <a:pt x="3156" y="386"/>
                    <a:pt x="2687" y="325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"/>
            <p:cNvSpPr/>
            <p:nvPr/>
          </p:nvSpPr>
          <p:spPr>
            <a:xfrm>
              <a:off x="2409975" y="30398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0"/>
                  </a:moveTo>
                  <a:lnTo>
                    <a:pt x="1967" y="0"/>
                  </a:lnTo>
                  <a:cubicBezTo>
                    <a:pt x="1524" y="279"/>
                    <a:pt x="1459" y="721"/>
                    <a:pt x="721" y="1344"/>
                  </a:cubicBezTo>
                  <a:cubicBezTo>
                    <a:pt x="0" y="1951"/>
                    <a:pt x="213" y="2410"/>
                    <a:pt x="377" y="2672"/>
                  </a:cubicBezTo>
                  <a:cubicBezTo>
                    <a:pt x="475" y="2803"/>
                    <a:pt x="443" y="3000"/>
                    <a:pt x="311" y="3082"/>
                  </a:cubicBezTo>
                  <a:cubicBezTo>
                    <a:pt x="1410" y="2983"/>
                    <a:pt x="1246" y="2328"/>
                    <a:pt x="1180" y="2147"/>
                  </a:cubicBezTo>
                  <a:cubicBezTo>
                    <a:pt x="1131" y="1951"/>
                    <a:pt x="1147" y="1836"/>
                    <a:pt x="1262" y="1836"/>
                  </a:cubicBezTo>
                  <a:cubicBezTo>
                    <a:pt x="1377" y="1836"/>
                    <a:pt x="1361" y="2065"/>
                    <a:pt x="1344" y="2344"/>
                  </a:cubicBezTo>
                  <a:cubicBezTo>
                    <a:pt x="1344" y="2623"/>
                    <a:pt x="1279" y="3278"/>
                    <a:pt x="2131" y="3344"/>
                  </a:cubicBezTo>
                  <a:cubicBezTo>
                    <a:pt x="2162" y="3346"/>
                    <a:pt x="2193" y="3348"/>
                    <a:pt x="2223" y="3348"/>
                  </a:cubicBezTo>
                  <a:cubicBezTo>
                    <a:pt x="3001" y="3348"/>
                    <a:pt x="3229" y="2557"/>
                    <a:pt x="3229" y="2557"/>
                  </a:cubicBezTo>
                  <a:lnTo>
                    <a:pt x="3229" y="2557"/>
                  </a:lnTo>
                  <a:cubicBezTo>
                    <a:pt x="3108" y="2591"/>
                    <a:pt x="2961" y="2615"/>
                    <a:pt x="2806" y="2615"/>
                  </a:cubicBezTo>
                  <a:cubicBezTo>
                    <a:pt x="2353" y="2615"/>
                    <a:pt x="1822" y="2412"/>
                    <a:pt x="1590" y="1656"/>
                  </a:cubicBezTo>
                  <a:cubicBezTo>
                    <a:pt x="1393" y="1066"/>
                    <a:pt x="1541" y="426"/>
                    <a:pt x="19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"/>
            <p:cNvSpPr/>
            <p:nvPr/>
          </p:nvSpPr>
          <p:spPr>
            <a:xfrm>
              <a:off x="2584525" y="2933700"/>
              <a:ext cx="115600" cy="137300"/>
            </a:xfrm>
            <a:custGeom>
              <a:avLst/>
              <a:gdLst/>
              <a:ahLst/>
              <a:cxnLst/>
              <a:rect l="l" t="t" r="r" b="b"/>
              <a:pathLst>
                <a:path w="4624" h="5492" extrusionOk="0">
                  <a:moveTo>
                    <a:pt x="4328" y="1"/>
                  </a:moveTo>
                  <a:lnTo>
                    <a:pt x="4328" y="1"/>
                  </a:lnTo>
                  <a:cubicBezTo>
                    <a:pt x="4443" y="460"/>
                    <a:pt x="4312" y="951"/>
                    <a:pt x="4000" y="1296"/>
                  </a:cubicBezTo>
                  <a:cubicBezTo>
                    <a:pt x="3951" y="1378"/>
                    <a:pt x="3869" y="1443"/>
                    <a:pt x="3804" y="1509"/>
                  </a:cubicBezTo>
                  <a:cubicBezTo>
                    <a:pt x="3017" y="2082"/>
                    <a:pt x="1902" y="1787"/>
                    <a:pt x="1001" y="2427"/>
                  </a:cubicBezTo>
                  <a:cubicBezTo>
                    <a:pt x="99" y="3050"/>
                    <a:pt x="197" y="3967"/>
                    <a:pt x="181" y="4476"/>
                  </a:cubicBezTo>
                  <a:cubicBezTo>
                    <a:pt x="197" y="4820"/>
                    <a:pt x="132" y="5164"/>
                    <a:pt x="1" y="5492"/>
                  </a:cubicBezTo>
                  <a:cubicBezTo>
                    <a:pt x="296" y="5295"/>
                    <a:pt x="476" y="4935"/>
                    <a:pt x="443" y="4574"/>
                  </a:cubicBezTo>
                  <a:cubicBezTo>
                    <a:pt x="428" y="3931"/>
                    <a:pt x="498" y="3202"/>
                    <a:pt x="695" y="3202"/>
                  </a:cubicBezTo>
                  <a:cubicBezTo>
                    <a:pt x="709" y="3202"/>
                    <a:pt x="723" y="3206"/>
                    <a:pt x="738" y="3213"/>
                  </a:cubicBezTo>
                  <a:cubicBezTo>
                    <a:pt x="968" y="3328"/>
                    <a:pt x="788" y="3574"/>
                    <a:pt x="706" y="3722"/>
                  </a:cubicBezTo>
                  <a:cubicBezTo>
                    <a:pt x="607" y="3886"/>
                    <a:pt x="443" y="4541"/>
                    <a:pt x="1165" y="4951"/>
                  </a:cubicBezTo>
                  <a:cubicBezTo>
                    <a:pt x="1165" y="4951"/>
                    <a:pt x="935" y="4426"/>
                    <a:pt x="1328" y="4148"/>
                  </a:cubicBezTo>
                  <a:cubicBezTo>
                    <a:pt x="1738" y="3869"/>
                    <a:pt x="2000" y="3705"/>
                    <a:pt x="1951" y="3132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5"/>
                    <a:pt x="2525" y="2558"/>
                    <a:pt x="2394" y="2607"/>
                  </a:cubicBezTo>
                  <a:cubicBezTo>
                    <a:pt x="2214" y="2722"/>
                    <a:pt x="2181" y="2984"/>
                    <a:pt x="2328" y="3148"/>
                  </a:cubicBezTo>
                  <a:cubicBezTo>
                    <a:pt x="2541" y="3394"/>
                    <a:pt x="2476" y="3705"/>
                    <a:pt x="2197" y="3804"/>
                  </a:cubicBezTo>
                  <a:cubicBezTo>
                    <a:pt x="2197" y="3804"/>
                    <a:pt x="2254" y="3810"/>
                    <a:pt x="2349" y="3810"/>
                  </a:cubicBezTo>
                  <a:cubicBezTo>
                    <a:pt x="2675" y="3810"/>
                    <a:pt x="3452" y="3732"/>
                    <a:pt x="3935" y="3033"/>
                  </a:cubicBezTo>
                  <a:cubicBezTo>
                    <a:pt x="4295" y="2525"/>
                    <a:pt x="4508" y="1919"/>
                    <a:pt x="4574" y="1296"/>
                  </a:cubicBezTo>
                  <a:cubicBezTo>
                    <a:pt x="4623" y="853"/>
                    <a:pt x="4541" y="394"/>
                    <a:pt x="4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"/>
            <p:cNvSpPr/>
            <p:nvPr/>
          </p:nvSpPr>
          <p:spPr>
            <a:xfrm>
              <a:off x="2169825" y="307667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65" y="1"/>
                  </a:moveTo>
                  <a:cubicBezTo>
                    <a:pt x="1537" y="1"/>
                    <a:pt x="1034" y="245"/>
                    <a:pt x="706" y="674"/>
                  </a:cubicBezTo>
                  <a:cubicBezTo>
                    <a:pt x="361" y="1182"/>
                    <a:pt x="312" y="1822"/>
                    <a:pt x="574" y="2363"/>
                  </a:cubicBezTo>
                  <a:cubicBezTo>
                    <a:pt x="808" y="2784"/>
                    <a:pt x="1243" y="3021"/>
                    <a:pt x="1699" y="3021"/>
                  </a:cubicBezTo>
                  <a:cubicBezTo>
                    <a:pt x="1882" y="3021"/>
                    <a:pt x="2068" y="2983"/>
                    <a:pt x="2246" y="2904"/>
                  </a:cubicBezTo>
                  <a:cubicBezTo>
                    <a:pt x="2951" y="2723"/>
                    <a:pt x="3082" y="1789"/>
                    <a:pt x="2476" y="1412"/>
                  </a:cubicBezTo>
                  <a:cubicBezTo>
                    <a:pt x="2391" y="1367"/>
                    <a:pt x="2305" y="1346"/>
                    <a:pt x="2222" y="1346"/>
                  </a:cubicBezTo>
                  <a:cubicBezTo>
                    <a:pt x="1886" y="1346"/>
                    <a:pt x="1604" y="1680"/>
                    <a:pt x="1722" y="2035"/>
                  </a:cubicBezTo>
                  <a:cubicBezTo>
                    <a:pt x="1859" y="2324"/>
                    <a:pt x="2182" y="2347"/>
                    <a:pt x="2311" y="2347"/>
                  </a:cubicBezTo>
                  <a:cubicBezTo>
                    <a:pt x="2336" y="2347"/>
                    <a:pt x="2353" y="2346"/>
                    <a:pt x="2361" y="2346"/>
                  </a:cubicBezTo>
                  <a:cubicBezTo>
                    <a:pt x="2427" y="2346"/>
                    <a:pt x="2427" y="2379"/>
                    <a:pt x="2427" y="2379"/>
                  </a:cubicBezTo>
                  <a:cubicBezTo>
                    <a:pt x="2485" y="2569"/>
                    <a:pt x="2230" y="2851"/>
                    <a:pt x="1767" y="2851"/>
                  </a:cubicBezTo>
                  <a:cubicBezTo>
                    <a:pt x="1711" y="2851"/>
                    <a:pt x="1652" y="2847"/>
                    <a:pt x="1591" y="2838"/>
                  </a:cubicBezTo>
                  <a:cubicBezTo>
                    <a:pt x="1394" y="2805"/>
                    <a:pt x="1214" y="2723"/>
                    <a:pt x="1083" y="2576"/>
                  </a:cubicBezTo>
                  <a:cubicBezTo>
                    <a:pt x="411" y="1920"/>
                    <a:pt x="738" y="543"/>
                    <a:pt x="1755" y="281"/>
                  </a:cubicBezTo>
                  <a:cubicBezTo>
                    <a:pt x="1886" y="250"/>
                    <a:pt x="2025" y="234"/>
                    <a:pt x="2166" y="234"/>
                  </a:cubicBezTo>
                  <a:cubicBezTo>
                    <a:pt x="2324" y="234"/>
                    <a:pt x="2484" y="254"/>
                    <a:pt x="2640" y="297"/>
                  </a:cubicBezTo>
                  <a:cubicBezTo>
                    <a:pt x="2820" y="347"/>
                    <a:pt x="3000" y="445"/>
                    <a:pt x="3164" y="560"/>
                  </a:cubicBezTo>
                  <a:cubicBezTo>
                    <a:pt x="3508" y="838"/>
                    <a:pt x="3722" y="1264"/>
                    <a:pt x="3754" y="1707"/>
                  </a:cubicBezTo>
                  <a:cubicBezTo>
                    <a:pt x="3820" y="2445"/>
                    <a:pt x="3443" y="3182"/>
                    <a:pt x="2869" y="3723"/>
                  </a:cubicBezTo>
                  <a:cubicBezTo>
                    <a:pt x="2296" y="4248"/>
                    <a:pt x="1542" y="4559"/>
                    <a:pt x="968" y="5100"/>
                  </a:cubicBezTo>
                  <a:cubicBezTo>
                    <a:pt x="411" y="5608"/>
                    <a:pt x="66" y="6313"/>
                    <a:pt x="17" y="7067"/>
                  </a:cubicBezTo>
                  <a:cubicBezTo>
                    <a:pt x="1" y="7755"/>
                    <a:pt x="394" y="8493"/>
                    <a:pt x="1033" y="8673"/>
                  </a:cubicBezTo>
                  <a:cubicBezTo>
                    <a:pt x="1168" y="8719"/>
                    <a:pt x="1305" y="8741"/>
                    <a:pt x="1439" y="8741"/>
                  </a:cubicBezTo>
                  <a:cubicBezTo>
                    <a:pt x="1929" y="8741"/>
                    <a:pt x="2384" y="8455"/>
                    <a:pt x="2525" y="8018"/>
                  </a:cubicBezTo>
                  <a:cubicBezTo>
                    <a:pt x="2705" y="7542"/>
                    <a:pt x="2492" y="7001"/>
                    <a:pt x="2033" y="6788"/>
                  </a:cubicBezTo>
                  <a:cubicBezTo>
                    <a:pt x="1935" y="6723"/>
                    <a:pt x="1820" y="6690"/>
                    <a:pt x="1705" y="6690"/>
                  </a:cubicBezTo>
                  <a:cubicBezTo>
                    <a:pt x="1670" y="6686"/>
                    <a:pt x="1635" y="6683"/>
                    <a:pt x="1600" y="6683"/>
                  </a:cubicBezTo>
                  <a:cubicBezTo>
                    <a:pt x="1249" y="6683"/>
                    <a:pt x="941" y="6903"/>
                    <a:pt x="837" y="7231"/>
                  </a:cubicBezTo>
                  <a:cubicBezTo>
                    <a:pt x="720" y="7724"/>
                    <a:pt x="994" y="7991"/>
                    <a:pt x="1308" y="7991"/>
                  </a:cubicBezTo>
                  <a:cubicBezTo>
                    <a:pt x="1391" y="7991"/>
                    <a:pt x="1476" y="7973"/>
                    <a:pt x="1558" y="7936"/>
                  </a:cubicBezTo>
                  <a:cubicBezTo>
                    <a:pt x="1869" y="7772"/>
                    <a:pt x="1919" y="7362"/>
                    <a:pt x="1673" y="7116"/>
                  </a:cubicBezTo>
                  <a:cubicBezTo>
                    <a:pt x="1585" y="7048"/>
                    <a:pt x="1480" y="7009"/>
                    <a:pt x="1375" y="7009"/>
                  </a:cubicBezTo>
                  <a:cubicBezTo>
                    <a:pt x="1303" y="7009"/>
                    <a:pt x="1231" y="7027"/>
                    <a:pt x="1165" y="7067"/>
                  </a:cubicBezTo>
                  <a:cubicBezTo>
                    <a:pt x="1146" y="7078"/>
                    <a:pt x="1133" y="7083"/>
                    <a:pt x="1124" y="7083"/>
                  </a:cubicBezTo>
                  <a:cubicBezTo>
                    <a:pt x="1096" y="7083"/>
                    <a:pt x="1115" y="7034"/>
                    <a:pt x="1115" y="7034"/>
                  </a:cubicBezTo>
                  <a:cubicBezTo>
                    <a:pt x="1226" y="6813"/>
                    <a:pt x="1512" y="6785"/>
                    <a:pt x="1648" y="6785"/>
                  </a:cubicBezTo>
                  <a:cubicBezTo>
                    <a:pt x="1693" y="6785"/>
                    <a:pt x="1722" y="6788"/>
                    <a:pt x="1722" y="6788"/>
                  </a:cubicBezTo>
                  <a:cubicBezTo>
                    <a:pt x="1820" y="6788"/>
                    <a:pt x="1902" y="6805"/>
                    <a:pt x="1984" y="6837"/>
                  </a:cubicBezTo>
                  <a:cubicBezTo>
                    <a:pt x="2443" y="7034"/>
                    <a:pt x="2640" y="7559"/>
                    <a:pt x="2443" y="8001"/>
                  </a:cubicBezTo>
                  <a:cubicBezTo>
                    <a:pt x="2317" y="8379"/>
                    <a:pt x="1911" y="8631"/>
                    <a:pt x="1469" y="8631"/>
                  </a:cubicBezTo>
                  <a:cubicBezTo>
                    <a:pt x="1336" y="8631"/>
                    <a:pt x="1199" y="8608"/>
                    <a:pt x="1066" y="8559"/>
                  </a:cubicBezTo>
                  <a:cubicBezTo>
                    <a:pt x="492" y="8395"/>
                    <a:pt x="148" y="7723"/>
                    <a:pt x="165" y="7051"/>
                  </a:cubicBezTo>
                  <a:cubicBezTo>
                    <a:pt x="214" y="6346"/>
                    <a:pt x="542" y="5674"/>
                    <a:pt x="1083" y="5215"/>
                  </a:cubicBezTo>
                  <a:cubicBezTo>
                    <a:pt x="1623" y="4707"/>
                    <a:pt x="2394" y="4428"/>
                    <a:pt x="2984" y="3838"/>
                  </a:cubicBezTo>
                  <a:cubicBezTo>
                    <a:pt x="3574" y="3281"/>
                    <a:pt x="3984" y="2494"/>
                    <a:pt x="3918" y="1691"/>
                  </a:cubicBezTo>
                  <a:cubicBezTo>
                    <a:pt x="3853" y="904"/>
                    <a:pt x="3295" y="248"/>
                    <a:pt x="2541" y="68"/>
                  </a:cubicBezTo>
                  <a:cubicBezTo>
                    <a:pt x="2383" y="23"/>
                    <a:pt x="2223" y="1"/>
                    <a:pt x="20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"/>
            <p:cNvSpPr/>
            <p:nvPr/>
          </p:nvSpPr>
          <p:spPr>
            <a:xfrm>
              <a:off x="2171475" y="31595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08" y="0"/>
                  </a:moveTo>
                  <a:cubicBezTo>
                    <a:pt x="1508" y="0"/>
                    <a:pt x="1377" y="66"/>
                    <a:pt x="1361" y="148"/>
                  </a:cubicBezTo>
                  <a:cubicBezTo>
                    <a:pt x="1344" y="246"/>
                    <a:pt x="1230" y="328"/>
                    <a:pt x="1033" y="328"/>
                  </a:cubicBezTo>
                  <a:cubicBezTo>
                    <a:pt x="836" y="328"/>
                    <a:pt x="0" y="394"/>
                    <a:pt x="66" y="2410"/>
                  </a:cubicBezTo>
                  <a:cubicBezTo>
                    <a:pt x="66" y="2410"/>
                    <a:pt x="131" y="1672"/>
                    <a:pt x="771" y="1394"/>
                  </a:cubicBezTo>
                  <a:cubicBezTo>
                    <a:pt x="1394" y="1115"/>
                    <a:pt x="1721" y="853"/>
                    <a:pt x="1607" y="459"/>
                  </a:cubicBezTo>
                  <a:cubicBezTo>
                    <a:pt x="1492" y="82"/>
                    <a:pt x="1508" y="0"/>
                    <a:pt x="1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"/>
            <p:cNvSpPr/>
            <p:nvPr/>
          </p:nvSpPr>
          <p:spPr>
            <a:xfrm>
              <a:off x="2189100" y="29812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64" y="2197"/>
                    <a:pt x="4262" y="4426"/>
                  </a:cubicBezTo>
                  <a:cubicBezTo>
                    <a:pt x="4344" y="6278"/>
                    <a:pt x="3262" y="7983"/>
                    <a:pt x="1557" y="8688"/>
                  </a:cubicBezTo>
                  <a:cubicBezTo>
                    <a:pt x="230" y="9228"/>
                    <a:pt x="0" y="10032"/>
                    <a:pt x="0" y="10032"/>
                  </a:cubicBezTo>
                  <a:cubicBezTo>
                    <a:pt x="308" y="9500"/>
                    <a:pt x="664" y="9329"/>
                    <a:pt x="964" y="9329"/>
                  </a:cubicBezTo>
                  <a:cubicBezTo>
                    <a:pt x="1192" y="9329"/>
                    <a:pt x="1388" y="9427"/>
                    <a:pt x="1508" y="9540"/>
                  </a:cubicBezTo>
                  <a:cubicBezTo>
                    <a:pt x="1615" y="9641"/>
                    <a:pt x="1717" y="9673"/>
                    <a:pt x="1814" y="9673"/>
                  </a:cubicBezTo>
                  <a:cubicBezTo>
                    <a:pt x="1984" y="9673"/>
                    <a:pt x="2137" y="9573"/>
                    <a:pt x="2262" y="9573"/>
                  </a:cubicBezTo>
                  <a:cubicBezTo>
                    <a:pt x="2442" y="9589"/>
                    <a:pt x="2328" y="9802"/>
                    <a:pt x="2328" y="9802"/>
                  </a:cubicBezTo>
                  <a:cubicBezTo>
                    <a:pt x="2656" y="9638"/>
                    <a:pt x="2770" y="9228"/>
                    <a:pt x="2557" y="8933"/>
                  </a:cubicBezTo>
                  <a:cubicBezTo>
                    <a:pt x="2473" y="8779"/>
                    <a:pt x="2305" y="8697"/>
                    <a:pt x="2135" y="8697"/>
                  </a:cubicBezTo>
                  <a:cubicBezTo>
                    <a:pt x="2106" y="8697"/>
                    <a:pt x="2077" y="8699"/>
                    <a:pt x="2049" y="8704"/>
                  </a:cubicBezTo>
                  <a:cubicBezTo>
                    <a:pt x="2049" y="8704"/>
                    <a:pt x="2262" y="8655"/>
                    <a:pt x="3295" y="7802"/>
                  </a:cubicBezTo>
                  <a:cubicBezTo>
                    <a:pt x="4590" y="6737"/>
                    <a:pt x="4524" y="7114"/>
                    <a:pt x="5458" y="6622"/>
                  </a:cubicBezTo>
                  <a:cubicBezTo>
                    <a:pt x="6393" y="6131"/>
                    <a:pt x="6065" y="5131"/>
                    <a:pt x="6065" y="5131"/>
                  </a:cubicBezTo>
                  <a:lnTo>
                    <a:pt x="6065" y="5131"/>
                  </a:lnTo>
                  <a:cubicBezTo>
                    <a:pt x="6018" y="5257"/>
                    <a:pt x="5955" y="5443"/>
                    <a:pt x="5442" y="5443"/>
                  </a:cubicBezTo>
                  <a:cubicBezTo>
                    <a:pt x="5421" y="5443"/>
                    <a:pt x="5399" y="5443"/>
                    <a:pt x="5376" y="5442"/>
                  </a:cubicBezTo>
                  <a:cubicBezTo>
                    <a:pt x="5340" y="5437"/>
                    <a:pt x="5304" y="5435"/>
                    <a:pt x="5269" y="5435"/>
                  </a:cubicBezTo>
                  <a:cubicBezTo>
                    <a:pt x="4932" y="5435"/>
                    <a:pt x="4623" y="5640"/>
                    <a:pt x="4475" y="5967"/>
                  </a:cubicBezTo>
                  <a:cubicBezTo>
                    <a:pt x="4409" y="6081"/>
                    <a:pt x="4311" y="6180"/>
                    <a:pt x="4213" y="6245"/>
                  </a:cubicBezTo>
                  <a:cubicBezTo>
                    <a:pt x="4541" y="5917"/>
                    <a:pt x="4606" y="5147"/>
                    <a:pt x="4704" y="4508"/>
                  </a:cubicBezTo>
                  <a:cubicBezTo>
                    <a:pt x="4803" y="3868"/>
                    <a:pt x="5098" y="4065"/>
                    <a:pt x="5672" y="3688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35" y="2524"/>
                    <a:pt x="5852" y="2361"/>
                    <a:pt x="5885" y="2229"/>
                  </a:cubicBezTo>
                  <a:lnTo>
                    <a:pt x="5885" y="2229"/>
                  </a:lnTo>
                  <a:cubicBezTo>
                    <a:pt x="5885" y="2230"/>
                    <a:pt x="5851" y="2344"/>
                    <a:pt x="5458" y="2393"/>
                  </a:cubicBezTo>
                  <a:cubicBezTo>
                    <a:pt x="5147" y="2426"/>
                    <a:pt x="4901" y="2672"/>
                    <a:pt x="4852" y="2967"/>
                  </a:cubicBezTo>
                  <a:cubicBezTo>
                    <a:pt x="4852" y="3129"/>
                    <a:pt x="4751" y="3303"/>
                    <a:pt x="4605" y="3303"/>
                  </a:cubicBezTo>
                  <a:cubicBezTo>
                    <a:pt x="4575" y="3303"/>
                    <a:pt x="4542" y="3296"/>
                    <a:pt x="4508" y="3278"/>
                  </a:cubicBezTo>
                  <a:cubicBezTo>
                    <a:pt x="4327" y="3180"/>
                    <a:pt x="4393" y="2885"/>
                    <a:pt x="4393" y="2885"/>
                  </a:cubicBezTo>
                  <a:cubicBezTo>
                    <a:pt x="4606" y="2295"/>
                    <a:pt x="5180" y="2524"/>
                    <a:pt x="5622" y="1836"/>
                  </a:cubicBezTo>
                  <a:cubicBezTo>
                    <a:pt x="6032" y="1230"/>
                    <a:pt x="5475" y="590"/>
                    <a:pt x="5278" y="410"/>
                  </a:cubicBezTo>
                  <a:cubicBezTo>
                    <a:pt x="5163" y="312"/>
                    <a:pt x="5147" y="131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"/>
            <p:cNvSpPr/>
            <p:nvPr/>
          </p:nvSpPr>
          <p:spPr>
            <a:xfrm>
              <a:off x="2169825" y="2907475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689" y="1"/>
                  </a:moveTo>
                  <a:cubicBezTo>
                    <a:pt x="689" y="1"/>
                    <a:pt x="66" y="181"/>
                    <a:pt x="197" y="1083"/>
                  </a:cubicBezTo>
                  <a:cubicBezTo>
                    <a:pt x="296" y="1574"/>
                    <a:pt x="558" y="2017"/>
                    <a:pt x="919" y="2361"/>
                  </a:cubicBezTo>
                  <a:cubicBezTo>
                    <a:pt x="1115" y="2574"/>
                    <a:pt x="1312" y="2738"/>
                    <a:pt x="1460" y="2902"/>
                  </a:cubicBezTo>
                  <a:cubicBezTo>
                    <a:pt x="1804" y="3279"/>
                    <a:pt x="2459" y="4131"/>
                    <a:pt x="2132" y="4984"/>
                  </a:cubicBezTo>
                  <a:cubicBezTo>
                    <a:pt x="2033" y="5197"/>
                    <a:pt x="1902" y="5410"/>
                    <a:pt x="1722" y="5574"/>
                  </a:cubicBezTo>
                  <a:cubicBezTo>
                    <a:pt x="1148" y="6082"/>
                    <a:pt x="755" y="6328"/>
                    <a:pt x="443" y="6754"/>
                  </a:cubicBezTo>
                  <a:cubicBezTo>
                    <a:pt x="148" y="7164"/>
                    <a:pt x="1" y="7655"/>
                    <a:pt x="17" y="8164"/>
                  </a:cubicBezTo>
                  <a:cubicBezTo>
                    <a:pt x="17" y="8000"/>
                    <a:pt x="83" y="6934"/>
                    <a:pt x="1214" y="6147"/>
                  </a:cubicBezTo>
                  <a:cubicBezTo>
                    <a:pt x="2509" y="5230"/>
                    <a:pt x="2787" y="4295"/>
                    <a:pt x="2345" y="2918"/>
                  </a:cubicBezTo>
                  <a:cubicBezTo>
                    <a:pt x="2279" y="2722"/>
                    <a:pt x="2197" y="2541"/>
                    <a:pt x="2099" y="2361"/>
                  </a:cubicBezTo>
                  <a:cubicBezTo>
                    <a:pt x="1476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"/>
            <p:cNvSpPr/>
            <p:nvPr/>
          </p:nvSpPr>
          <p:spPr>
            <a:xfrm>
              <a:off x="1943225" y="3231400"/>
              <a:ext cx="227050" cy="157625"/>
            </a:xfrm>
            <a:custGeom>
              <a:avLst/>
              <a:gdLst/>
              <a:ahLst/>
              <a:cxnLst/>
              <a:rect l="l" t="t" r="r" b="b"/>
              <a:pathLst>
                <a:path w="9082" h="6305" extrusionOk="0">
                  <a:moveTo>
                    <a:pt x="2006" y="1"/>
                  </a:moveTo>
                  <a:cubicBezTo>
                    <a:pt x="1093" y="1"/>
                    <a:pt x="82" y="653"/>
                    <a:pt x="49" y="1845"/>
                  </a:cubicBezTo>
                  <a:cubicBezTo>
                    <a:pt x="0" y="2714"/>
                    <a:pt x="476" y="3517"/>
                    <a:pt x="1246" y="3927"/>
                  </a:cubicBezTo>
                  <a:cubicBezTo>
                    <a:pt x="1740" y="4184"/>
                    <a:pt x="2291" y="4286"/>
                    <a:pt x="2857" y="4286"/>
                  </a:cubicBezTo>
                  <a:cubicBezTo>
                    <a:pt x="3192" y="4286"/>
                    <a:pt x="3533" y="4250"/>
                    <a:pt x="3869" y="4189"/>
                  </a:cubicBezTo>
                  <a:cubicBezTo>
                    <a:pt x="4754" y="3960"/>
                    <a:pt x="5573" y="3615"/>
                    <a:pt x="6393" y="3419"/>
                  </a:cubicBezTo>
                  <a:cubicBezTo>
                    <a:pt x="6594" y="3365"/>
                    <a:pt x="6800" y="3339"/>
                    <a:pt x="7002" y="3339"/>
                  </a:cubicBezTo>
                  <a:cubicBezTo>
                    <a:pt x="7611" y="3339"/>
                    <a:pt x="8192" y="3578"/>
                    <a:pt x="8524" y="4058"/>
                  </a:cubicBezTo>
                  <a:cubicBezTo>
                    <a:pt x="8966" y="4632"/>
                    <a:pt x="8999" y="5566"/>
                    <a:pt x="8458" y="5976"/>
                  </a:cubicBezTo>
                  <a:cubicBezTo>
                    <a:pt x="8248" y="6129"/>
                    <a:pt x="7995" y="6200"/>
                    <a:pt x="7751" y="6200"/>
                  </a:cubicBezTo>
                  <a:cubicBezTo>
                    <a:pt x="7367" y="6200"/>
                    <a:pt x="7002" y="6024"/>
                    <a:pt x="6852" y="5713"/>
                  </a:cubicBezTo>
                  <a:cubicBezTo>
                    <a:pt x="6540" y="5222"/>
                    <a:pt x="6786" y="4566"/>
                    <a:pt x="7245" y="4451"/>
                  </a:cubicBezTo>
                  <a:cubicBezTo>
                    <a:pt x="7341" y="4413"/>
                    <a:pt x="7439" y="4394"/>
                    <a:pt x="7536" y="4394"/>
                  </a:cubicBezTo>
                  <a:cubicBezTo>
                    <a:pt x="7771" y="4394"/>
                    <a:pt x="7996" y="4505"/>
                    <a:pt x="8147" y="4714"/>
                  </a:cubicBezTo>
                  <a:cubicBezTo>
                    <a:pt x="8245" y="4877"/>
                    <a:pt x="8245" y="5091"/>
                    <a:pt x="8180" y="5287"/>
                  </a:cubicBezTo>
                  <a:cubicBezTo>
                    <a:pt x="8167" y="5313"/>
                    <a:pt x="8114" y="5389"/>
                    <a:pt x="8067" y="5389"/>
                  </a:cubicBezTo>
                  <a:cubicBezTo>
                    <a:pt x="8055" y="5389"/>
                    <a:pt x="8043" y="5383"/>
                    <a:pt x="8032" y="5369"/>
                  </a:cubicBezTo>
                  <a:cubicBezTo>
                    <a:pt x="7966" y="5304"/>
                    <a:pt x="8032" y="4959"/>
                    <a:pt x="7655" y="4910"/>
                  </a:cubicBezTo>
                  <a:cubicBezTo>
                    <a:pt x="7641" y="4908"/>
                    <a:pt x="7627" y="4907"/>
                    <a:pt x="7614" y="4907"/>
                  </a:cubicBezTo>
                  <a:cubicBezTo>
                    <a:pt x="7285" y="4907"/>
                    <a:pt x="7177" y="5473"/>
                    <a:pt x="7508" y="5615"/>
                  </a:cubicBezTo>
                  <a:cubicBezTo>
                    <a:pt x="7578" y="5646"/>
                    <a:pt x="7651" y="5661"/>
                    <a:pt x="7722" y="5661"/>
                  </a:cubicBezTo>
                  <a:cubicBezTo>
                    <a:pt x="7952" y="5661"/>
                    <a:pt x="8166" y="5512"/>
                    <a:pt x="8229" y="5287"/>
                  </a:cubicBezTo>
                  <a:lnTo>
                    <a:pt x="8229" y="5271"/>
                  </a:lnTo>
                  <a:cubicBezTo>
                    <a:pt x="8245" y="5254"/>
                    <a:pt x="8245" y="5238"/>
                    <a:pt x="8245" y="5222"/>
                  </a:cubicBezTo>
                  <a:lnTo>
                    <a:pt x="8245" y="5205"/>
                  </a:lnTo>
                  <a:cubicBezTo>
                    <a:pt x="8278" y="5091"/>
                    <a:pt x="8262" y="4959"/>
                    <a:pt x="8229" y="4828"/>
                  </a:cubicBezTo>
                  <a:cubicBezTo>
                    <a:pt x="8116" y="4516"/>
                    <a:pt x="7824" y="4328"/>
                    <a:pt x="7510" y="4328"/>
                  </a:cubicBezTo>
                  <a:cubicBezTo>
                    <a:pt x="7411" y="4328"/>
                    <a:pt x="7310" y="4347"/>
                    <a:pt x="7212" y="4386"/>
                  </a:cubicBezTo>
                  <a:cubicBezTo>
                    <a:pt x="6721" y="4500"/>
                    <a:pt x="6426" y="5205"/>
                    <a:pt x="6770" y="5746"/>
                  </a:cubicBezTo>
                  <a:cubicBezTo>
                    <a:pt x="6942" y="6101"/>
                    <a:pt x="7352" y="6305"/>
                    <a:pt x="7775" y="6305"/>
                  </a:cubicBezTo>
                  <a:cubicBezTo>
                    <a:pt x="8037" y="6305"/>
                    <a:pt x="8305" y="6227"/>
                    <a:pt x="8524" y="6058"/>
                  </a:cubicBezTo>
                  <a:cubicBezTo>
                    <a:pt x="8966" y="5730"/>
                    <a:pt x="9081" y="5123"/>
                    <a:pt x="8934" y="4566"/>
                  </a:cubicBezTo>
                  <a:cubicBezTo>
                    <a:pt x="8835" y="4025"/>
                    <a:pt x="8475" y="3156"/>
                    <a:pt x="7212" y="2878"/>
                  </a:cubicBezTo>
                  <a:cubicBezTo>
                    <a:pt x="7067" y="2845"/>
                    <a:pt x="6919" y="2830"/>
                    <a:pt x="6768" y="2830"/>
                  </a:cubicBezTo>
                  <a:cubicBezTo>
                    <a:pt x="5438" y="2830"/>
                    <a:pt x="3898" y="3968"/>
                    <a:pt x="2323" y="3968"/>
                  </a:cubicBezTo>
                  <a:cubicBezTo>
                    <a:pt x="2101" y="3968"/>
                    <a:pt x="1879" y="3946"/>
                    <a:pt x="1656" y="3894"/>
                  </a:cubicBezTo>
                  <a:cubicBezTo>
                    <a:pt x="1557" y="3861"/>
                    <a:pt x="1459" y="3845"/>
                    <a:pt x="1377" y="3812"/>
                  </a:cubicBezTo>
                  <a:cubicBezTo>
                    <a:pt x="1361" y="3796"/>
                    <a:pt x="1344" y="3779"/>
                    <a:pt x="1312" y="3779"/>
                  </a:cubicBezTo>
                  <a:cubicBezTo>
                    <a:pt x="607" y="3402"/>
                    <a:pt x="164" y="2648"/>
                    <a:pt x="181" y="1845"/>
                  </a:cubicBezTo>
                  <a:cubicBezTo>
                    <a:pt x="203" y="727"/>
                    <a:pt x="1174" y="95"/>
                    <a:pt x="2045" y="95"/>
                  </a:cubicBezTo>
                  <a:cubicBezTo>
                    <a:pt x="2464" y="95"/>
                    <a:pt x="2859" y="241"/>
                    <a:pt x="3115" y="550"/>
                  </a:cubicBezTo>
                  <a:cubicBezTo>
                    <a:pt x="3574" y="993"/>
                    <a:pt x="3541" y="1763"/>
                    <a:pt x="3033" y="2156"/>
                  </a:cubicBezTo>
                  <a:cubicBezTo>
                    <a:pt x="2951" y="2222"/>
                    <a:pt x="2869" y="2255"/>
                    <a:pt x="2770" y="2288"/>
                  </a:cubicBezTo>
                  <a:cubicBezTo>
                    <a:pt x="2699" y="2307"/>
                    <a:pt x="2627" y="2316"/>
                    <a:pt x="2556" y="2316"/>
                  </a:cubicBezTo>
                  <a:cubicBezTo>
                    <a:pt x="2385" y="2316"/>
                    <a:pt x="2221" y="2261"/>
                    <a:pt x="2082" y="2156"/>
                  </a:cubicBezTo>
                  <a:cubicBezTo>
                    <a:pt x="1951" y="2058"/>
                    <a:pt x="1902" y="1911"/>
                    <a:pt x="1934" y="1763"/>
                  </a:cubicBezTo>
                  <a:lnTo>
                    <a:pt x="1934" y="1763"/>
                  </a:lnTo>
                  <a:cubicBezTo>
                    <a:pt x="2007" y="1846"/>
                    <a:pt x="2106" y="1890"/>
                    <a:pt x="2206" y="1890"/>
                  </a:cubicBezTo>
                  <a:cubicBezTo>
                    <a:pt x="2264" y="1890"/>
                    <a:pt x="2323" y="1875"/>
                    <a:pt x="2377" y="1845"/>
                  </a:cubicBezTo>
                  <a:cubicBezTo>
                    <a:pt x="2607" y="1714"/>
                    <a:pt x="2541" y="1304"/>
                    <a:pt x="2230" y="1222"/>
                  </a:cubicBezTo>
                  <a:cubicBezTo>
                    <a:pt x="2198" y="1213"/>
                    <a:pt x="2166" y="1208"/>
                    <a:pt x="2135" y="1208"/>
                  </a:cubicBezTo>
                  <a:cubicBezTo>
                    <a:pt x="1798" y="1208"/>
                    <a:pt x="1528" y="1751"/>
                    <a:pt x="1918" y="2156"/>
                  </a:cubicBezTo>
                  <a:cubicBezTo>
                    <a:pt x="2064" y="2315"/>
                    <a:pt x="2274" y="2401"/>
                    <a:pt x="2486" y="2401"/>
                  </a:cubicBezTo>
                  <a:cubicBezTo>
                    <a:pt x="2560" y="2401"/>
                    <a:pt x="2633" y="2391"/>
                    <a:pt x="2705" y="2370"/>
                  </a:cubicBezTo>
                  <a:cubicBezTo>
                    <a:pt x="2738" y="2370"/>
                    <a:pt x="2770" y="2353"/>
                    <a:pt x="2803" y="2337"/>
                  </a:cubicBezTo>
                  <a:lnTo>
                    <a:pt x="2869" y="2320"/>
                  </a:lnTo>
                  <a:lnTo>
                    <a:pt x="2902" y="2304"/>
                  </a:lnTo>
                  <a:cubicBezTo>
                    <a:pt x="3049" y="2238"/>
                    <a:pt x="3180" y="2140"/>
                    <a:pt x="3279" y="2009"/>
                  </a:cubicBezTo>
                  <a:cubicBezTo>
                    <a:pt x="3606" y="1534"/>
                    <a:pt x="3557" y="911"/>
                    <a:pt x="3164" y="501"/>
                  </a:cubicBezTo>
                  <a:cubicBezTo>
                    <a:pt x="2891" y="163"/>
                    <a:pt x="2461" y="1"/>
                    <a:pt x="20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"/>
            <p:cNvSpPr/>
            <p:nvPr/>
          </p:nvSpPr>
          <p:spPr>
            <a:xfrm>
              <a:off x="1981750" y="33208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7" y="1"/>
                    <a:pt x="4968" y="44"/>
                    <a:pt x="4622" y="167"/>
                  </a:cubicBezTo>
                  <a:cubicBezTo>
                    <a:pt x="3778" y="468"/>
                    <a:pt x="2590" y="1022"/>
                    <a:pt x="1422" y="1022"/>
                  </a:cubicBezTo>
                  <a:cubicBezTo>
                    <a:pt x="936" y="1022"/>
                    <a:pt x="453" y="926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6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0" y="1295"/>
                    <a:pt x="2175" y="1158"/>
                    <a:pt x="2310" y="1158"/>
                  </a:cubicBezTo>
                  <a:cubicBezTo>
                    <a:pt x="2357" y="1158"/>
                    <a:pt x="2392" y="1174"/>
                    <a:pt x="2426" y="1216"/>
                  </a:cubicBezTo>
                  <a:cubicBezTo>
                    <a:pt x="2489" y="1305"/>
                    <a:pt x="2387" y="1364"/>
                    <a:pt x="2239" y="1364"/>
                  </a:cubicBezTo>
                  <a:cubicBezTo>
                    <a:pt x="2195" y="1364"/>
                    <a:pt x="2147" y="1359"/>
                    <a:pt x="2098" y="1348"/>
                  </a:cubicBezTo>
                  <a:cubicBezTo>
                    <a:pt x="2045" y="1330"/>
                    <a:pt x="1990" y="1321"/>
                    <a:pt x="1936" y="1321"/>
                  </a:cubicBezTo>
                  <a:cubicBezTo>
                    <a:pt x="1839" y="1321"/>
                    <a:pt x="1746" y="1350"/>
                    <a:pt x="1672" y="1413"/>
                  </a:cubicBezTo>
                  <a:cubicBezTo>
                    <a:pt x="1494" y="1575"/>
                    <a:pt x="1714" y="2086"/>
                    <a:pt x="1345" y="2086"/>
                  </a:cubicBezTo>
                  <a:cubicBezTo>
                    <a:pt x="1340" y="2086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2"/>
                    <a:pt x="2036" y="2452"/>
                  </a:cubicBezTo>
                  <a:cubicBezTo>
                    <a:pt x="2179" y="2452"/>
                    <a:pt x="2338" y="2410"/>
                    <a:pt x="2508" y="2298"/>
                  </a:cubicBezTo>
                  <a:cubicBezTo>
                    <a:pt x="3180" y="1872"/>
                    <a:pt x="2819" y="1364"/>
                    <a:pt x="3065" y="1233"/>
                  </a:cubicBezTo>
                  <a:cubicBezTo>
                    <a:pt x="3107" y="1211"/>
                    <a:pt x="3148" y="1201"/>
                    <a:pt x="3185" y="1201"/>
                  </a:cubicBezTo>
                  <a:cubicBezTo>
                    <a:pt x="3371" y="1201"/>
                    <a:pt x="3488" y="1441"/>
                    <a:pt x="3311" y="1659"/>
                  </a:cubicBezTo>
                  <a:cubicBezTo>
                    <a:pt x="3082" y="1938"/>
                    <a:pt x="2213" y="2888"/>
                    <a:pt x="3557" y="3692"/>
                  </a:cubicBezTo>
                  <a:cubicBezTo>
                    <a:pt x="3557" y="3692"/>
                    <a:pt x="3377" y="3233"/>
                    <a:pt x="3737" y="3085"/>
                  </a:cubicBezTo>
                  <a:cubicBezTo>
                    <a:pt x="4098" y="2921"/>
                    <a:pt x="4819" y="2692"/>
                    <a:pt x="4721" y="2200"/>
                  </a:cubicBezTo>
                  <a:cubicBezTo>
                    <a:pt x="4622" y="1692"/>
                    <a:pt x="4245" y="954"/>
                    <a:pt x="4852" y="495"/>
                  </a:cubicBezTo>
                  <a:cubicBezTo>
                    <a:pt x="5198" y="236"/>
                    <a:pt x="5499" y="134"/>
                    <a:pt x="5801" y="134"/>
                  </a:cubicBezTo>
                  <a:cubicBezTo>
                    <a:pt x="6014" y="134"/>
                    <a:pt x="6228" y="184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"/>
            <p:cNvSpPr/>
            <p:nvPr/>
          </p:nvSpPr>
          <p:spPr>
            <a:xfrm>
              <a:off x="2011650" y="3228800"/>
              <a:ext cx="90175" cy="63075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1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1"/>
                  </a:cubicBezTo>
                  <a:cubicBezTo>
                    <a:pt x="2364" y="125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"/>
            <p:cNvSpPr/>
            <p:nvPr/>
          </p:nvSpPr>
          <p:spPr>
            <a:xfrm>
              <a:off x="1976000" y="3162375"/>
              <a:ext cx="57000" cy="66800"/>
            </a:xfrm>
            <a:custGeom>
              <a:avLst/>
              <a:gdLst/>
              <a:ahLst/>
              <a:cxnLst/>
              <a:rect l="l" t="t" r="r" b="b"/>
              <a:pathLst>
                <a:path w="2280" h="2672" extrusionOk="0">
                  <a:moveTo>
                    <a:pt x="1132" y="0"/>
                  </a:moveTo>
                  <a:cubicBezTo>
                    <a:pt x="837" y="164"/>
                    <a:pt x="755" y="689"/>
                    <a:pt x="820" y="1410"/>
                  </a:cubicBezTo>
                  <a:cubicBezTo>
                    <a:pt x="886" y="2147"/>
                    <a:pt x="1" y="2606"/>
                    <a:pt x="1" y="2606"/>
                  </a:cubicBezTo>
                  <a:cubicBezTo>
                    <a:pt x="591" y="2410"/>
                    <a:pt x="1771" y="2672"/>
                    <a:pt x="2017" y="2000"/>
                  </a:cubicBezTo>
                  <a:cubicBezTo>
                    <a:pt x="2279" y="1344"/>
                    <a:pt x="1640" y="918"/>
                    <a:pt x="1279" y="721"/>
                  </a:cubicBezTo>
                  <a:cubicBezTo>
                    <a:pt x="919" y="525"/>
                    <a:pt x="1132" y="0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"/>
            <p:cNvSpPr/>
            <p:nvPr/>
          </p:nvSpPr>
          <p:spPr>
            <a:xfrm>
              <a:off x="1891600" y="3191450"/>
              <a:ext cx="79925" cy="107400"/>
            </a:xfrm>
            <a:custGeom>
              <a:avLst/>
              <a:gdLst/>
              <a:ahLst/>
              <a:cxnLst/>
              <a:rect l="l" t="t" r="r" b="b"/>
              <a:pathLst>
                <a:path w="3197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25" y="79"/>
                    <a:pt x="2606" y="126"/>
                    <a:pt x="2487" y="126"/>
                  </a:cubicBezTo>
                  <a:cubicBezTo>
                    <a:pt x="2455" y="126"/>
                    <a:pt x="2424" y="122"/>
                    <a:pt x="2393" y="116"/>
                  </a:cubicBezTo>
                  <a:cubicBezTo>
                    <a:pt x="2339" y="105"/>
                    <a:pt x="2261" y="96"/>
                    <a:pt x="2170" y="96"/>
                  </a:cubicBezTo>
                  <a:cubicBezTo>
                    <a:pt x="1853" y="96"/>
                    <a:pt x="1382" y="201"/>
                    <a:pt x="1229" y="673"/>
                  </a:cubicBezTo>
                  <a:cubicBezTo>
                    <a:pt x="1049" y="1296"/>
                    <a:pt x="1197" y="1689"/>
                    <a:pt x="1410" y="1869"/>
                  </a:cubicBezTo>
                  <a:cubicBezTo>
                    <a:pt x="1623" y="2066"/>
                    <a:pt x="1623" y="2427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1"/>
                  </a:cubicBezTo>
                  <a:cubicBezTo>
                    <a:pt x="1235" y="1946"/>
                    <a:pt x="1048" y="1712"/>
                    <a:pt x="820" y="1712"/>
                  </a:cubicBezTo>
                  <a:cubicBezTo>
                    <a:pt x="793" y="1712"/>
                    <a:pt x="765" y="1715"/>
                    <a:pt x="738" y="1722"/>
                  </a:cubicBezTo>
                  <a:cubicBezTo>
                    <a:pt x="677" y="1729"/>
                    <a:pt x="623" y="1734"/>
                    <a:pt x="575" y="1734"/>
                  </a:cubicBezTo>
                  <a:cubicBezTo>
                    <a:pt x="413" y="1734"/>
                    <a:pt x="317" y="1688"/>
                    <a:pt x="279" y="1574"/>
                  </a:cubicBezTo>
                  <a:lnTo>
                    <a:pt x="279" y="1574"/>
                  </a:lnTo>
                  <a:cubicBezTo>
                    <a:pt x="279" y="1575"/>
                    <a:pt x="0" y="2476"/>
                    <a:pt x="688" y="2919"/>
                  </a:cubicBezTo>
                  <a:cubicBezTo>
                    <a:pt x="1377" y="3345"/>
                    <a:pt x="1754" y="4033"/>
                    <a:pt x="2131" y="4295"/>
                  </a:cubicBezTo>
                  <a:cubicBezTo>
                    <a:pt x="2131" y="4295"/>
                    <a:pt x="1541" y="3345"/>
                    <a:pt x="2098" y="2476"/>
                  </a:cubicBezTo>
                  <a:cubicBezTo>
                    <a:pt x="2655" y="1607"/>
                    <a:pt x="3196" y="1329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"/>
            <p:cNvSpPr/>
            <p:nvPr/>
          </p:nvSpPr>
          <p:spPr>
            <a:xfrm>
              <a:off x="1786675" y="3032400"/>
              <a:ext cx="202875" cy="202925"/>
            </a:xfrm>
            <a:custGeom>
              <a:avLst/>
              <a:gdLst/>
              <a:ahLst/>
              <a:cxnLst/>
              <a:rect l="l" t="t" r="r" b="b"/>
              <a:pathLst>
                <a:path w="8115" h="8117" extrusionOk="0">
                  <a:moveTo>
                    <a:pt x="2373" y="0"/>
                  </a:moveTo>
                  <a:cubicBezTo>
                    <a:pt x="2277" y="0"/>
                    <a:pt x="2179" y="7"/>
                    <a:pt x="2083" y="19"/>
                  </a:cubicBezTo>
                  <a:cubicBezTo>
                    <a:pt x="771" y="167"/>
                    <a:pt x="1" y="1986"/>
                    <a:pt x="788" y="3249"/>
                  </a:cubicBezTo>
                  <a:cubicBezTo>
                    <a:pt x="1391" y="4206"/>
                    <a:pt x="2458" y="4488"/>
                    <a:pt x="3429" y="4488"/>
                  </a:cubicBezTo>
                  <a:cubicBezTo>
                    <a:pt x="3539" y="4488"/>
                    <a:pt x="3648" y="4485"/>
                    <a:pt x="3754" y="4478"/>
                  </a:cubicBezTo>
                  <a:cubicBezTo>
                    <a:pt x="3968" y="4478"/>
                    <a:pt x="4197" y="4445"/>
                    <a:pt x="4459" y="4412"/>
                  </a:cubicBezTo>
                  <a:cubicBezTo>
                    <a:pt x="4459" y="4412"/>
                    <a:pt x="4665" y="4378"/>
                    <a:pt x="4972" y="4378"/>
                  </a:cubicBezTo>
                  <a:cubicBezTo>
                    <a:pt x="5455" y="4378"/>
                    <a:pt x="6189" y="4463"/>
                    <a:pt x="6770" y="4904"/>
                  </a:cubicBezTo>
                  <a:cubicBezTo>
                    <a:pt x="7164" y="5248"/>
                    <a:pt x="7426" y="5724"/>
                    <a:pt x="7524" y="6232"/>
                  </a:cubicBezTo>
                  <a:cubicBezTo>
                    <a:pt x="7524" y="6232"/>
                    <a:pt x="7688" y="7428"/>
                    <a:pt x="7115" y="8084"/>
                  </a:cubicBezTo>
                  <a:cubicBezTo>
                    <a:pt x="7098" y="8084"/>
                    <a:pt x="7082" y="8100"/>
                    <a:pt x="7082" y="8117"/>
                  </a:cubicBezTo>
                  <a:cubicBezTo>
                    <a:pt x="7082" y="8117"/>
                    <a:pt x="8115" y="7576"/>
                    <a:pt x="7983" y="5986"/>
                  </a:cubicBezTo>
                  <a:cubicBezTo>
                    <a:pt x="7888" y="4670"/>
                    <a:pt x="6827" y="4016"/>
                    <a:pt x="5488" y="4016"/>
                  </a:cubicBezTo>
                  <a:cubicBezTo>
                    <a:pt x="5210" y="4016"/>
                    <a:pt x="4919" y="4044"/>
                    <a:pt x="4623" y="4101"/>
                  </a:cubicBezTo>
                  <a:cubicBezTo>
                    <a:pt x="4114" y="4201"/>
                    <a:pt x="3661" y="4251"/>
                    <a:pt x="3254" y="4251"/>
                  </a:cubicBezTo>
                  <a:cubicBezTo>
                    <a:pt x="2731" y="4251"/>
                    <a:pt x="2282" y="4168"/>
                    <a:pt x="1886" y="4003"/>
                  </a:cubicBezTo>
                  <a:cubicBezTo>
                    <a:pt x="1492" y="3822"/>
                    <a:pt x="1165" y="3527"/>
                    <a:pt x="935" y="3150"/>
                  </a:cubicBezTo>
                  <a:cubicBezTo>
                    <a:pt x="214" y="2003"/>
                    <a:pt x="902" y="315"/>
                    <a:pt x="2115" y="167"/>
                  </a:cubicBezTo>
                  <a:cubicBezTo>
                    <a:pt x="2214" y="153"/>
                    <a:pt x="2313" y="145"/>
                    <a:pt x="2413" y="145"/>
                  </a:cubicBezTo>
                  <a:cubicBezTo>
                    <a:pt x="2878" y="145"/>
                    <a:pt x="3337" y="305"/>
                    <a:pt x="3607" y="642"/>
                  </a:cubicBezTo>
                  <a:cubicBezTo>
                    <a:pt x="3886" y="1036"/>
                    <a:pt x="3935" y="1560"/>
                    <a:pt x="3738" y="2003"/>
                  </a:cubicBezTo>
                  <a:cubicBezTo>
                    <a:pt x="3580" y="2345"/>
                    <a:pt x="3254" y="2549"/>
                    <a:pt x="2902" y="2549"/>
                  </a:cubicBezTo>
                  <a:cubicBezTo>
                    <a:pt x="2816" y="2549"/>
                    <a:pt x="2727" y="2537"/>
                    <a:pt x="2640" y="2511"/>
                  </a:cubicBezTo>
                  <a:cubicBezTo>
                    <a:pt x="2214" y="2413"/>
                    <a:pt x="2033" y="1970"/>
                    <a:pt x="2378" y="1921"/>
                  </a:cubicBezTo>
                  <a:cubicBezTo>
                    <a:pt x="2787" y="1855"/>
                    <a:pt x="2853" y="1511"/>
                    <a:pt x="2705" y="1216"/>
                  </a:cubicBezTo>
                  <a:cubicBezTo>
                    <a:pt x="2652" y="1097"/>
                    <a:pt x="2521" y="1031"/>
                    <a:pt x="2379" y="1031"/>
                  </a:cubicBezTo>
                  <a:cubicBezTo>
                    <a:pt x="2169" y="1031"/>
                    <a:pt x="1935" y="1173"/>
                    <a:pt x="1886" y="1495"/>
                  </a:cubicBezTo>
                  <a:cubicBezTo>
                    <a:pt x="1820" y="1773"/>
                    <a:pt x="1902" y="2052"/>
                    <a:pt x="2083" y="2249"/>
                  </a:cubicBezTo>
                  <a:cubicBezTo>
                    <a:pt x="2258" y="2441"/>
                    <a:pt x="2591" y="2603"/>
                    <a:pt x="2934" y="2603"/>
                  </a:cubicBezTo>
                  <a:cubicBezTo>
                    <a:pt x="3264" y="2603"/>
                    <a:pt x="3603" y="2453"/>
                    <a:pt x="3820" y="2036"/>
                  </a:cubicBezTo>
                  <a:cubicBezTo>
                    <a:pt x="4049" y="1577"/>
                    <a:pt x="4000" y="1003"/>
                    <a:pt x="3705" y="577"/>
                  </a:cubicBezTo>
                  <a:cubicBezTo>
                    <a:pt x="3401" y="189"/>
                    <a:pt x="2897" y="0"/>
                    <a:pt x="23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"/>
            <p:cNvSpPr/>
            <p:nvPr/>
          </p:nvSpPr>
          <p:spPr>
            <a:xfrm>
              <a:off x="1819050" y="3148950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7" y="1"/>
                  </a:moveTo>
                  <a:cubicBezTo>
                    <a:pt x="3291" y="1"/>
                    <a:pt x="2940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48" y="258"/>
                    <a:pt x="263" y="390"/>
                    <a:pt x="394" y="537"/>
                  </a:cubicBezTo>
                  <a:cubicBezTo>
                    <a:pt x="454" y="642"/>
                    <a:pt x="610" y="1393"/>
                    <a:pt x="1190" y="1393"/>
                  </a:cubicBezTo>
                  <a:cubicBezTo>
                    <a:pt x="1243" y="1393"/>
                    <a:pt x="1300" y="1387"/>
                    <a:pt x="1361" y="1373"/>
                  </a:cubicBezTo>
                  <a:cubicBezTo>
                    <a:pt x="2099" y="1226"/>
                    <a:pt x="1951" y="767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9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61" y="2111"/>
                  </a:cubicBezTo>
                  <a:cubicBezTo>
                    <a:pt x="3705" y="1865"/>
                    <a:pt x="3869" y="1406"/>
                    <a:pt x="3738" y="980"/>
                  </a:cubicBezTo>
                  <a:cubicBezTo>
                    <a:pt x="3625" y="500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9" y="1"/>
                    <a:pt x="35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"/>
            <p:cNvSpPr/>
            <p:nvPr/>
          </p:nvSpPr>
          <p:spPr>
            <a:xfrm>
              <a:off x="1848975" y="303985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0"/>
                  </a:moveTo>
                  <a:lnTo>
                    <a:pt x="1262" y="0"/>
                  </a:lnTo>
                  <a:cubicBezTo>
                    <a:pt x="1689" y="426"/>
                    <a:pt x="1836" y="1066"/>
                    <a:pt x="1639" y="1639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5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7"/>
                    <a:pt x="1008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51" y="3278"/>
                    <a:pt x="1902" y="2623"/>
                    <a:pt x="1885" y="2344"/>
                  </a:cubicBezTo>
                  <a:cubicBezTo>
                    <a:pt x="1869" y="2065"/>
                    <a:pt x="1869" y="1836"/>
                    <a:pt x="1967" y="1836"/>
                  </a:cubicBezTo>
                  <a:cubicBezTo>
                    <a:pt x="2082" y="1836"/>
                    <a:pt x="2115" y="1934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3"/>
                    <a:pt x="2754" y="2803"/>
                    <a:pt x="2869" y="2672"/>
                  </a:cubicBezTo>
                  <a:cubicBezTo>
                    <a:pt x="3000" y="2410"/>
                    <a:pt x="3229" y="1967"/>
                    <a:pt x="2492" y="1344"/>
                  </a:cubicBezTo>
                  <a:cubicBezTo>
                    <a:pt x="1771" y="721"/>
                    <a:pt x="1705" y="279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"/>
            <p:cNvSpPr/>
            <p:nvPr/>
          </p:nvSpPr>
          <p:spPr>
            <a:xfrm>
              <a:off x="1765775" y="2920025"/>
              <a:ext cx="38150" cy="191950"/>
            </a:xfrm>
            <a:custGeom>
              <a:avLst/>
              <a:gdLst/>
              <a:ahLst/>
              <a:cxnLst/>
              <a:rect l="l" t="t" r="r" b="b"/>
              <a:pathLst>
                <a:path w="1526" h="7678" extrusionOk="0">
                  <a:moveTo>
                    <a:pt x="620" y="1"/>
                  </a:moveTo>
                  <a:cubicBezTo>
                    <a:pt x="554" y="1"/>
                    <a:pt x="483" y="17"/>
                    <a:pt x="411" y="56"/>
                  </a:cubicBezTo>
                  <a:cubicBezTo>
                    <a:pt x="1" y="302"/>
                    <a:pt x="329" y="843"/>
                    <a:pt x="591" y="1105"/>
                  </a:cubicBezTo>
                  <a:cubicBezTo>
                    <a:pt x="706" y="1203"/>
                    <a:pt x="755" y="1482"/>
                    <a:pt x="804" y="1859"/>
                  </a:cubicBezTo>
                  <a:cubicBezTo>
                    <a:pt x="837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60" y="7678"/>
                  </a:cubicBezTo>
                  <a:cubicBezTo>
                    <a:pt x="1460" y="7678"/>
                    <a:pt x="804" y="7055"/>
                    <a:pt x="952" y="5187"/>
                  </a:cubicBezTo>
                  <a:cubicBezTo>
                    <a:pt x="1050" y="3990"/>
                    <a:pt x="1411" y="2843"/>
                    <a:pt x="1476" y="1859"/>
                  </a:cubicBezTo>
                  <a:cubicBezTo>
                    <a:pt x="1525" y="1302"/>
                    <a:pt x="1460" y="794"/>
                    <a:pt x="1181" y="384"/>
                  </a:cubicBezTo>
                  <a:cubicBezTo>
                    <a:pt x="1181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"/>
            <p:cNvSpPr/>
            <p:nvPr/>
          </p:nvSpPr>
          <p:spPr>
            <a:xfrm>
              <a:off x="1647350" y="2895075"/>
              <a:ext cx="212300" cy="254600"/>
            </a:xfrm>
            <a:custGeom>
              <a:avLst/>
              <a:gdLst/>
              <a:ahLst/>
              <a:cxnLst/>
              <a:rect l="l" t="t" r="r" b="b"/>
              <a:pathLst>
                <a:path w="8492" h="10184" extrusionOk="0">
                  <a:moveTo>
                    <a:pt x="2219" y="0"/>
                  </a:moveTo>
                  <a:cubicBezTo>
                    <a:pt x="1305" y="0"/>
                    <a:pt x="475" y="458"/>
                    <a:pt x="247" y="1169"/>
                  </a:cubicBezTo>
                  <a:cubicBezTo>
                    <a:pt x="1" y="1775"/>
                    <a:pt x="197" y="2464"/>
                    <a:pt x="722" y="2857"/>
                  </a:cubicBezTo>
                  <a:cubicBezTo>
                    <a:pt x="738" y="2873"/>
                    <a:pt x="755" y="2890"/>
                    <a:pt x="788" y="2890"/>
                  </a:cubicBezTo>
                  <a:cubicBezTo>
                    <a:pt x="1016" y="3031"/>
                    <a:pt x="1274" y="3101"/>
                    <a:pt x="1533" y="3101"/>
                  </a:cubicBezTo>
                  <a:cubicBezTo>
                    <a:pt x="1815" y="3101"/>
                    <a:pt x="2097" y="3019"/>
                    <a:pt x="2345" y="2857"/>
                  </a:cubicBezTo>
                  <a:cubicBezTo>
                    <a:pt x="2492" y="2759"/>
                    <a:pt x="2623" y="2611"/>
                    <a:pt x="2673" y="2431"/>
                  </a:cubicBezTo>
                  <a:cubicBezTo>
                    <a:pt x="2817" y="2041"/>
                    <a:pt x="2503" y="1638"/>
                    <a:pt x="2112" y="1638"/>
                  </a:cubicBezTo>
                  <a:cubicBezTo>
                    <a:pt x="2059" y="1638"/>
                    <a:pt x="2006" y="1645"/>
                    <a:pt x="1951" y="1661"/>
                  </a:cubicBezTo>
                  <a:cubicBezTo>
                    <a:pt x="1640" y="1726"/>
                    <a:pt x="1443" y="2070"/>
                    <a:pt x="1574" y="2382"/>
                  </a:cubicBezTo>
                  <a:cubicBezTo>
                    <a:pt x="1646" y="2631"/>
                    <a:pt x="1906" y="2665"/>
                    <a:pt x="2044" y="2665"/>
                  </a:cubicBezTo>
                  <a:cubicBezTo>
                    <a:pt x="2097" y="2665"/>
                    <a:pt x="2132" y="2660"/>
                    <a:pt x="2132" y="2660"/>
                  </a:cubicBezTo>
                  <a:lnTo>
                    <a:pt x="2132" y="2660"/>
                  </a:lnTo>
                  <a:cubicBezTo>
                    <a:pt x="2099" y="2742"/>
                    <a:pt x="2033" y="2824"/>
                    <a:pt x="1951" y="2873"/>
                  </a:cubicBezTo>
                  <a:cubicBezTo>
                    <a:pt x="1828" y="2939"/>
                    <a:pt x="1697" y="2972"/>
                    <a:pt x="1566" y="2972"/>
                  </a:cubicBezTo>
                  <a:cubicBezTo>
                    <a:pt x="1435" y="2972"/>
                    <a:pt x="1304" y="2939"/>
                    <a:pt x="1181" y="2873"/>
                  </a:cubicBezTo>
                  <a:cubicBezTo>
                    <a:pt x="1099" y="2824"/>
                    <a:pt x="1033" y="2775"/>
                    <a:pt x="951" y="2710"/>
                  </a:cubicBezTo>
                  <a:cubicBezTo>
                    <a:pt x="525" y="2333"/>
                    <a:pt x="443" y="1087"/>
                    <a:pt x="1165" y="513"/>
                  </a:cubicBezTo>
                  <a:cubicBezTo>
                    <a:pt x="1489" y="277"/>
                    <a:pt x="1879" y="148"/>
                    <a:pt x="2276" y="148"/>
                  </a:cubicBezTo>
                  <a:cubicBezTo>
                    <a:pt x="2321" y="148"/>
                    <a:pt x="2366" y="149"/>
                    <a:pt x="2410" y="153"/>
                  </a:cubicBezTo>
                  <a:cubicBezTo>
                    <a:pt x="2541" y="169"/>
                    <a:pt x="2673" y="185"/>
                    <a:pt x="2804" y="218"/>
                  </a:cubicBezTo>
                  <a:cubicBezTo>
                    <a:pt x="3902" y="464"/>
                    <a:pt x="4607" y="1644"/>
                    <a:pt x="4836" y="2873"/>
                  </a:cubicBezTo>
                  <a:cubicBezTo>
                    <a:pt x="5082" y="4136"/>
                    <a:pt x="4836" y="5365"/>
                    <a:pt x="4902" y="6496"/>
                  </a:cubicBezTo>
                  <a:cubicBezTo>
                    <a:pt x="4853" y="7512"/>
                    <a:pt x="5262" y="8496"/>
                    <a:pt x="6000" y="9200"/>
                  </a:cubicBezTo>
                  <a:cubicBezTo>
                    <a:pt x="6688" y="9807"/>
                    <a:pt x="7574" y="10151"/>
                    <a:pt x="8491" y="10184"/>
                  </a:cubicBezTo>
                  <a:cubicBezTo>
                    <a:pt x="7590" y="10118"/>
                    <a:pt x="6721" y="9758"/>
                    <a:pt x="6049" y="9135"/>
                  </a:cubicBezTo>
                  <a:cubicBezTo>
                    <a:pt x="5361" y="8446"/>
                    <a:pt x="4984" y="7479"/>
                    <a:pt x="5049" y="6496"/>
                  </a:cubicBezTo>
                  <a:cubicBezTo>
                    <a:pt x="5000" y="5381"/>
                    <a:pt x="5246" y="4168"/>
                    <a:pt x="5000" y="2873"/>
                  </a:cubicBezTo>
                  <a:lnTo>
                    <a:pt x="5000" y="2841"/>
                  </a:lnTo>
                  <a:cubicBezTo>
                    <a:pt x="4787" y="1579"/>
                    <a:pt x="4017" y="316"/>
                    <a:pt x="2836" y="71"/>
                  </a:cubicBezTo>
                  <a:cubicBezTo>
                    <a:pt x="2630" y="23"/>
                    <a:pt x="2423" y="0"/>
                    <a:pt x="22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"/>
            <p:cNvSpPr/>
            <p:nvPr/>
          </p:nvSpPr>
          <p:spPr>
            <a:xfrm>
              <a:off x="1638750" y="2934525"/>
              <a:ext cx="116400" cy="136900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6" y="1"/>
                  </a:moveTo>
                  <a:lnTo>
                    <a:pt x="296" y="1"/>
                  </a:lnTo>
                  <a:cubicBezTo>
                    <a:pt x="83" y="394"/>
                    <a:pt x="1" y="853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82" y="3716"/>
                    <a:pt x="1948" y="3794"/>
                    <a:pt x="2273" y="3794"/>
                  </a:cubicBezTo>
                  <a:cubicBezTo>
                    <a:pt x="2369" y="3794"/>
                    <a:pt x="2426" y="3787"/>
                    <a:pt x="2426" y="3787"/>
                  </a:cubicBezTo>
                  <a:cubicBezTo>
                    <a:pt x="2164" y="3705"/>
                    <a:pt x="2099" y="3377"/>
                    <a:pt x="2295" y="3131"/>
                  </a:cubicBezTo>
                  <a:cubicBezTo>
                    <a:pt x="2459" y="2984"/>
                    <a:pt x="2426" y="2722"/>
                    <a:pt x="2230" y="2607"/>
                  </a:cubicBezTo>
                  <a:cubicBezTo>
                    <a:pt x="2115" y="2558"/>
                    <a:pt x="1836" y="2328"/>
                    <a:pt x="2066" y="2197"/>
                  </a:cubicBezTo>
                  <a:cubicBezTo>
                    <a:pt x="2094" y="2179"/>
                    <a:pt x="2125" y="2171"/>
                    <a:pt x="2158" y="2171"/>
                  </a:cubicBezTo>
                  <a:cubicBezTo>
                    <a:pt x="2396" y="2171"/>
                    <a:pt x="2732" y="2611"/>
                    <a:pt x="2689" y="3115"/>
                  </a:cubicBezTo>
                  <a:cubicBezTo>
                    <a:pt x="2640" y="3705"/>
                    <a:pt x="2918" y="3853"/>
                    <a:pt x="3312" y="4131"/>
                  </a:cubicBezTo>
                  <a:cubicBezTo>
                    <a:pt x="3721" y="4410"/>
                    <a:pt x="3476" y="4934"/>
                    <a:pt x="3476" y="4934"/>
                  </a:cubicBezTo>
                  <a:cubicBezTo>
                    <a:pt x="4197" y="4525"/>
                    <a:pt x="4033" y="3853"/>
                    <a:pt x="3951" y="3705"/>
                  </a:cubicBezTo>
                  <a:cubicBezTo>
                    <a:pt x="3853" y="3557"/>
                    <a:pt x="3672" y="3295"/>
                    <a:pt x="3902" y="3197"/>
                  </a:cubicBezTo>
                  <a:cubicBezTo>
                    <a:pt x="3917" y="3189"/>
                    <a:pt x="3931" y="3186"/>
                    <a:pt x="3945" y="3186"/>
                  </a:cubicBezTo>
                  <a:cubicBezTo>
                    <a:pt x="4142" y="3186"/>
                    <a:pt x="4213" y="3914"/>
                    <a:pt x="4213" y="4557"/>
                  </a:cubicBezTo>
                  <a:cubicBezTo>
                    <a:pt x="4164" y="4918"/>
                    <a:pt x="4344" y="5279"/>
                    <a:pt x="4656" y="5475"/>
                  </a:cubicBezTo>
                  <a:cubicBezTo>
                    <a:pt x="4508" y="5147"/>
                    <a:pt x="4459" y="4803"/>
                    <a:pt x="4459" y="4443"/>
                  </a:cubicBezTo>
                  <a:cubicBezTo>
                    <a:pt x="4459" y="3934"/>
                    <a:pt x="4557" y="3033"/>
                    <a:pt x="3639" y="2394"/>
                  </a:cubicBezTo>
                  <a:cubicBezTo>
                    <a:pt x="2738" y="1771"/>
                    <a:pt x="1640" y="2049"/>
                    <a:pt x="837" y="1492"/>
                  </a:cubicBezTo>
                  <a:cubicBezTo>
                    <a:pt x="771" y="1427"/>
                    <a:pt x="689" y="1361"/>
                    <a:pt x="623" y="1295"/>
                  </a:cubicBezTo>
                  <a:cubicBezTo>
                    <a:pt x="312" y="935"/>
                    <a:pt x="197" y="460"/>
                    <a:pt x="2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"/>
            <p:cNvSpPr/>
            <p:nvPr/>
          </p:nvSpPr>
          <p:spPr>
            <a:xfrm>
              <a:off x="2069850" y="3076275"/>
              <a:ext cx="99600" cy="218925"/>
            </a:xfrm>
            <a:custGeom>
              <a:avLst/>
              <a:gdLst/>
              <a:ahLst/>
              <a:cxnLst/>
              <a:rect l="l" t="t" r="r" b="b"/>
              <a:pathLst>
                <a:path w="3984" h="8757" extrusionOk="0">
                  <a:moveTo>
                    <a:pt x="1929" y="0"/>
                  </a:moveTo>
                  <a:cubicBezTo>
                    <a:pt x="1772" y="0"/>
                    <a:pt x="1614" y="22"/>
                    <a:pt x="1459" y="67"/>
                  </a:cubicBezTo>
                  <a:cubicBezTo>
                    <a:pt x="689" y="248"/>
                    <a:pt x="148" y="903"/>
                    <a:pt x="82" y="1690"/>
                  </a:cubicBezTo>
                  <a:cubicBezTo>
                    <a:pt x="0" y="2493"/>
                    <a:pt x="410" y="3280"/>
                    <a:pt x="1016" y="3837"/>
                  </a:cubicBezTo>
                  <a:cubicBezTo>
                    <a:pt x="1607" y="4428"/>
                    <a:pt x="2377" y="4706"/>
                    <a:pt x="2901" y="5214"/>
                  </a:cubicBezTo>
                  <a:cubicBezTo>
                    <a:pt x="3442" y="5673"/>
                    <a:pt x="3770" y="6345"/>
                    <a:pt x="3836" y="7050"/>
                  </a:cubicBezTo>
                  <a:cubicBezTo>
                    <a:pt x="3852" y="7722"/>
                    <a:pt x="3508" y="8394"/>
                    <a:pt x="2934" y="8558"/>
                  </a:cubicBezTo>
                  <a:cubicBezTo>
                    <a:pt x="2797" y="8608"/>
                    <a:pt x="2659" y="8631"/>
                    <a:pt x="2525" y="8631"/>
                  </a:cubicBezTo>
                  <a:cubicBezTo>
                    <a:pt x="2080" y="8631"/>
                    <a:pt x="1683" y="8379"/>
                    <a:pt x="1557" y="8001"/>
                  </a:cubicBezTo>
                  <a:cubicBezTo>
                    <a:pt x="1344" y="7558"/>
                    <a:pt x="1541" y="7017"/>
                    <a:pt x="2000" y="6837"/>
                  </a:cubicBezTo>
                  <a:cubicBezTo>
                    <a:pt x="2082" y="6804"/>
                    <a:pt x="2180" y="6788"/>
                    <a:pt x="2279" y="6788"/>
                  </a:cubicBezTo>
                  <a:cubicBezTo>
                    <a:pt x="2279" y="6788"/>
                    <a:pt x="2307" y="6785"/>
                    <a:pt x="2353" y="6785"/>
                  </a:cubicBezTo>
                  <a:cubicBezTo>
                    <a:pt x="2489" y="6785"/>
                    <a:pt x="2774" y="6812"/>
                    <a:pt x="2885" y="7034"/>
                  </a:cubicBezTo>
                  <a:cubicBezTo>
                    <a:pt x="2885" y="7034"/>
                    <a:pt x="2906" y="7076"/>
                    <a:pt x="2873" y="7076"/>
                  </a:cubicBezTo>
                  <a:cubicBezTo>
                    <a:pt x="2864" y="7076"/>
                    <a:pt x="2852" y="7073"/>
                    <a:pt x="2836" y="7067"/>
                  </a:cubicBezTo>
                  <a:cubicBezTo>
                    <a:pt x="2766" y="7024"/>
                    <a:pt x="2689" y="7003"/>
                    <a:pt x="2614" y="7003"/>
                  </a:cubicBezTo>
                  <a:cubicBezTo>
                    <a:pt x="2512" y="7003"/>
                    <a:pt x="2412" y="7041"/>
                    <a:pt x="2328" y="7116"/>
                  </a:cubicBezTo>
                  <a:cubicBezTo>
                    <a:pt x="2082" y="7345"/>
                    <a:pt x="2147" y="7771"/>
                    <a:pt x="2443" y="7935"/>
                  </a:cubicBezTo>
                  <a:cubicBezTo>
                    <a:pt x="2524" y="7973"/>
                    <a:pt x="2610" y="7991"/>
                    <a:pt x="2694" y="7991"/>
                  </a:cubicBezTo>
                  <a:cubicBezTo>
                    <a:pt x="3012" y="7991"/>
                    <a:pt x="3294" y="7724"/>
                    <a:pt x="3164" y="7230"/>
                  </a:cubicBezTo>
                  <a:cubicBezTo>
                    <a:pt x="3051" y="6919"/>
                    <a:pt x="2767" y="6706"/>
                    <a:pt x="2449" y="6706"/>
                  </a:cubicBezTo>
                  <a:cubicBezTo>
                    <a:pt x="2398" y="6706"/>
                    <a:pt x="2347" y="6711"/>
                    <a:pt x="2295" y="6722"/>
                  </a:cubicBezTo>
                  <a:cubicBezTo>
                    <a:pt x="2180" y="6722"/>
                    <a:pt x="2066" y="6739"/>
                    <a:pt x="1967" y="6804"/>
                  </a:cubicBezTo>
                  <a:cubicBezTo>
                    <a:pt x="1492" y="7017"/>
                    <a:pt x="1279" y="7558"/>
                    <a:pt x="1475" y="8034"/>
                  </a:cubicBezTo>
                  <a:cubicBezTo>
                    <a:pt x="1604" y="8471"/>
                    <a:pt x="2066" y="8757"/>
                    <a:pt x="2559" y="8757"/>
                  </a:cubicBezTo>
                  <a:cubicBezTo>
                    <a:pt x="2695" y="8757"/>
                    <a:pt x="2833" y="8735"/>
                    <a:pt x="2967" y="8689"/>
                  </a:cubicBezTo>
                  <a:cubicBezTo>
                    <a:pt x="3606" y="8509"/>
                    <a:pt x="3983" y="7771"/>
                    <a:pt x="3967" y="7067"/>
                  </a:cubicBezTo>
                  <a:cubicBezTo>
                    <a:pt x="3934" y="6313"/>
                    <a:pt x="3590" y="5608"/>
                    <a:pt x="3016" y="5100"/>
                  </a:cubicBezTo>
                  <a:cubicBezTo>
                    <a:pt x="2443" y="4559"/>
                    <a:pt x="1689" y="4280"/>
                    <a:pt x="1131" y="3723"/>
                  </a:cubicBezTo>
                  <a:cubicBezTo>
                    <a:pt x="558" y="3182"/>
                    <a:pt x="181" y="2444"/>
                    <a:pt x="246" y="1707"/>
                  </a:cubicBezTo>
                  <a:cubicBezTo>
                    <a:pt x="262" y="1264"/>
                    <a:pt x="476" y="838"/>
                    <a:pt x="836" y="559"/>
                  </a:cubicBezTo>
                  <a:cubicBezTo>
                    <a:pt x="984" y="444"/>
                    <a:pt x="1164" y="346"/>
                    <a:pt x="1361" y="297"/>
                  </a:cubicBezTo>
                  <a:cubicBezTo>
                    <a:pt x="1508" y="254"/>
                    <a:pt x="1664" y="233"/>
                    <a:pt x="1822" y="233"/>
                  </a:cubicBezTo>
                  <a:cubicBezTo>
                    <a:pt x="1964" y="233"/>
                    <a:pt x="2107" y="250"/>
                    <a:pt x="2246" y="281"/>
                  </a:cubicBezTo>
                  <a:cubicBezTo>
                    <a:pt x="3262" y="543"/>
                    <a:pt x="3590" y="1920"/>
                    <a:pt x="2901" y="2575"/>
                  </a:cubicBezTo>
                  <a:cubicBezTo>
                    <a:pt x="2770" y="2706"/>
                    <a:pt x="2590" y="2805"/>
                    <a:pt x="2410" y="2838"/>
                  </a:cubicBezTo>
                  <a:cubicBezTo>
                    <a:pt x="2346" y="2846"/>
                    <a:pt x="2286" y="2850"/>
                    <a:pt x="2229" y="2850"/>
                  </a:cubicBezTo>
                  <a:cubicBezTo>
                    <a:pt x="1757" y="2850"/>
                    <a:pt x="1514" y="2569"/>
                    <a:pt x="1557" y="2379"/>
                  </a:cubicBezTo>
                  <a:cubicBezTo>
                    <a:pt x="1557" y="2379"/>
                    <a:pt x="1557" y="2346"/>
                    <a:pt x="1623" y="2346"/>
                  </a:cubicBezTo>
                  <a:cubicBezTo>
                    <a:pt x="1633" y="2346"/>
                    <a:pt x="1653" y="2347"/>
                    <a:pt x="1680" y="2347"/>
                  </a:cubicBezTo>
                  <a:cubicBezTo>
                    <a:pt x="1818" y="2347"/>
                    <a:pt x="2138" y="2324"/>
                    <a:pt x="2262" y="2034"/>
                  </a:cubicBezTo>
                  <a:cubicBezTo>
                    <a:pt x="2381" y="1680"/>
                    <a:pt x="2109" y="1346"/>
                    <a:pt x="1777" y="1346"/>
                  </a:cubicBezTo>
                  <a:cubicBezTo>
                    <a:pt x="1695" y="1346"/>
                    <a:pt x="1609" y="1366"/>
                    <a:pt x="1525" y="1412"/>
                  </a:cubicBezTo>
                  <a:cubicBezTo>
                    <a:pt x="918" y="1789"/>
                    <a:pt x="1066" y="2706"/>
                    <a:pt x="1754" y="2903"/>
                  </a:cubicBezTo>
                  <a:cubicBezTo>
                    <a:pt x="1928" y="2983"/>
                    <a:pt x="2110" y="3021"/>
                    <a:pt x="2291" y="3021"/>
                  </a:cubicBezTo>
                  <a:cubicBezTo>
                    <a:pt x="2742" y="3021"/>
                    <a:pt x="3180" y="2784"/>
                    <a:pt x="3426" y="2362"/>
                  </a:cubicBezTo>
                  <a:cubicBezTo>
                    <a:pt x="3688" y="1821"/>
                    <a:pt x="3623" y="1166"/>
                    <a:pt x="3279" y="674"/>
                  </a:cubicBezTo>
                  <a:cubicBezTo>
                    <a:pt x="2963" y="245"/>
                    <a:pt x="2453" y="0"/>
                    <a:pt x="192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"/>
            <p:cNvSpPr/>
            <p:nvPr/>
          </p:nvSpPr>
          <p:spPr>
            <a:xfrm>
              <a:off x="2125175" y="3159075"/>
              <a:ext cx="42575" cy="60275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98" y="476"/>
                  </a:cubicBezTo>
                  <a:cubicBezTo>
                    <a:pt x="0" y="870"/>
                    <a:pt x="311" y="1132"/>
                    <a:pt x="951" y="1411"/>
                  </a:cubicBezTo>
                  <a:cubicBezTo>
                    <a:pt x="1574" y="1689"/>
                    <a:pt x="1656" y="2410"/>
                    <a:pt x="1656" y="2410"/>
                  </a:cubicBezTo>
                  <a:cubicBezTo>
                    <a:pt x="1702" y="521"/>
                    <a:pt x="958" y="344"/>
                    <a:pt x="710" y="344"/>
                  </a:cubicBezTo>
                  <a:cubicBezTo>
                    <a:pt x="696" y="344"/>
                    <a:pt x="683" y="344"/>
                    <a:pt x="672" y="345"/>
                  </a:cubicBezTo>
                  <a:cubicBezTo>
                    <a:pt x="475" y="345"/>
                    <a:pt x="377" y="263"/>
                    <a:pt x="344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"/>
            <p:cNvSpPr/>
            <p:nvPr/>
          </p:nvSpPr>
          <p:spPr>
            <a:xfrm>
              <a:off x="1990750" y="29812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55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8" y="3296"/>
                    <a:pt x="1808" y="3303"/>
                    <a:pt x="1779" y="3303"/>
                  </a:cubicBezTo>
                  <a:cubicBezTo>
                    <a:pt x="1642" y="3303"/>
                    <a:pt x="1541" y="3129"/>
                    <a:pt x="1541" y="2967"/>
                  </a:cubicBezTo>
                  <a:cubicBezTo>
                    <a:pt x="1476" y="2672"/>
                    <a:pt x="1230" y="2426"/>
                    <a:pt x="935" y="2393"/>
                  </a:cubicBezTo>
                  <a:cubicBezTo>
                    <a:pt x="542" y="2344"/>
                    <a:pt x="493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24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7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70" y="5640"/>
                    <a:pt x="1461" y="5435"/>
                    <a:pt x="1125" y="5435"/>
                  </a:cubicBezTo>
                  <a:cubicBezTo>
                    <a:pt x="1089" y="5435"/>
                    <a:pt x="1053" y="5437"/>
                    <a:pt x="1017" y="5442"/>
                  </a:cubicBezTo>
                  <a:cubicBezTo>
                    <a:pt x="994" y="5443"/>
                    <a:pt x="972" y="5443"/>
                    <a:pt x="951" y="5443"/>
                  </a:cubicBezTo>
                  <a:cubicBezTo>
                    <a:pt x="438" y="5443"/>
                    <a:pt x="376" y="5257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114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9" y="9427"/>
                    <a:pt x="5185" y="9329"/>
                    <a:pt x="5414" y="9329"/>
                  </a:cubicBezTo>
                  <a:cubicBezTo>
                    <a:pt x="5716" y="9329"/>
                    <a:pt x="6076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14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"/>
            <p:cNvSpPr/>
            <p:nvPr/>
          </p:nvSpPr>
          <p:spPr>
            <a:xfrm>
              <a:off x="2103850" y="318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"/>
            <p:cNvSpPr/>
            <p:nvPr/>
          </p:nvSpPr>
          <p:spPr>
            <a:xfrm>
              <a:off x="2037050" y="2917525"/>
              <a:ext cx="68875" cy="268625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308" y="0"/>
                  </a:moveTo>
                  <a:cubicBezTo>
                    <a:pt x="728" y="0"/>
                    <a:pt x="17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66" y="1959"/>
                  </a:lnTo>
                  <a:cubicBezTo>
                    <a:pt x="1591" y="1926"/>
                    <a:pt x="1853" y="1336"/>
                    <a:pt x="1656" y="1074"/>
                  </a:cubicBezTo>
                  <a:cubicBezTo>
                    <a:pt x="1574" y="956"/>
                    <a:pt x="1455" y="904"/>
                    <a:pt x="1337" y="904"/>
                  </a:cubicBezTo>
                  <a:cubicBezTo>
                    <a:pt x="1129" y="904"/>
                    <a:pt x="925" y="1068"/>
                    <a:pt x="935" y="1320"/>
                  </a:cubicBezTo>
                  <a:cubicBezTo>
                    <a:pt x="968" y="1648"/>
                    <a:pt x="1312" y="1615"/>
                    <a:pt x="1345" y="1664"/>
                  </a:cubicBezTo>
                  <a:cubicBezTo>
                    <a:pt x="1394" y="1697"/>
                    <a:pt x="1345" y="1762"/>
                    <a:pt x="1345" y="1762"/>
                  </a:cubicBezTo>
                  <a:cubicBezTo>
                    <a:pt x="1312" y="1828"/>
                    <a:pt x="1247" y="1877"/>
                    <a:pt x="1181" y="1894"/>
                  </a:cubicBezTo>
                  <a:cubicBezTo>
                    <a:pt x="1148" y="1894"/>
                    <a:pt x="1132" y="1910"/>
                    <a:pt x="1116" y="1910"/>
                  </a:cubicBezTo>
                  <a:lnTo>
                    <a:pt x="1099" y="1910"/>
                  </a:lnTo>
                  <a:cubicBezTo>
                    <a:pt x="1066" y="1914"/>
                    <a:pt x="1034" y="1916"/>
                    <a:pt x="1002" y="1916"/>
                  </a:cubicBezTo>
                  <a:cubicBezTo>
                    <a:pt x="488" y="1916"/>
                    <a:pt x="74" y="1435"/>
                    <a:pt x="198" y="910"/>
                  </a:cubicBezTo>
                  <a:cubicBezTo>
                    <a:pt x="269" y="438"/>
                    <a:pt x="765" y="114"/>
                    <a:pt x="1282" y="114"/>
                  </a:cubicBezTo>
                  <a:cubicBezTo>
                    <a:pt x="1591" y="114"/>
                    <a:pt x="1909" y="230"/>
                    <a:pt x="2148" y="500"/>
                  </a:cubicBezTo>
                  <a:cubicBezTo>
                    <a:pt x="2443" y="926"/>
                    <a:pt x="2591" y="1435"/>
                    <a:pt x="2558" y="1943"/>
                  </a:cubicBezTo>
                  <a:cubicBezTo>
                    <a:pt x="2525" y="2467"/>
                    <a:pt x="2427" y="2959"/>
                    <a:pt x="2247" y="3434"/>
                  </a:cubicBezTo>
                  <a:cubicBezTo>
                    <a:pt x="1427" y="5450"/>
                    <a:pt x="525" y="7499"/>
                    <a:pt x="1148" y="8975"/>
                  </a:cubicBezTo>
                  <a:cubicBezTo>
                    <a:pt x="1689" y="10286"/>
                    <a:pt x="2591" y="10696"/>
                    <a:pt x="2673" y="10745"/>
                  </a:cubicBezTo>
                  <a:cubicBezTo>
                    <a:pt x="2001" y="10335"/>
                    <a:pt x="1493" y="9696"/>
                    <a:pt x="1230" y="8942"/>
                  </a:cubicBezTo>
                  <a:cubicBezTo>
                    <a:pt x="673" y="7516"/>
                    <a:pt x="1574" y="5549"/>
                    <a:pt x="2410" y="3500"/>
                  </a:cubicBezTo>
                  <a:cubicBezTo>
                    <a:pt x="2591" y="3008"/>
                    <a:pt x="2705" y="2484"/>
                    <a:pt x="2722" y="1959"/>
                  </a:cubicBezTo>
                  <a:cubicBezTo>
                    <a:pt x="2755" y="1402"/>
                    <a:pt x="2591" y="861"/>
                    <a:pt x="2247" y="418"/>
                  </a:cubicBezTo>
                  <a:cubicBezTo>
                    <a:pt x="1983" y="125"/>
                    <a:pt x="1642" y="0"/>
                    <a:pt x="13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"/>
            <p:cNvSpPr/>
            <p:nvPr/>
          </p:nvSpPr>
          <p:spPr>
            <a:xfrm>
              <a:off x="2122300" y="2996000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508" y="0"/>
                  </a:moveTo>
                  <a:cubicBezTo>
                    <a:pt x="508" y="0"/>
                    <a:pt x="279" y="66"/>
                    <a:pt x="131" y="672"/>
                  </a:cubicBezTo>
                  <a:cubicBezTo>
                    <a:pt x="0" y="1262"/>
                    <a:pt x="263" y="1492"/>
                    <a:pt x="1049" y="1852"/>
                  </a:cubicBezTo>
                  <a:cubicBezTo>
                    <a:pt x="1836" y="2229"/>
                    <a:pt x="1869" y="3508"/>
                    <a:pt x="1869" y="3508"/>
                  </a:cubicBezTo>
                  <a:lnTo>
                    <a:pt x="1902" y="3737"/>
                  </a:lnTo>
                  <a:lnTo>
                    <a:pt x="1918" y="3508"/>
                  </a:lnTo>
                  <a:cubicBezTo>
                    <a:pt x="1918" y="3508"/>
                    <a:pt x="1951" y="2213"/>
                    <a:pt x="2738" y="1852"/>
                  </a:cubicBezTo>
                  <a:cubicBezTo>
                    <a:pt x="3524" y="1492"/>
                    <a:pt x="3787" y="1262"/>
                    <a:pt x="3656" y="672"/>
                  </a:cubicBezTo>
                  <a:cubicBezTo>
                    <a:pt x="3508" y="66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3" y="268"/>
                    <a:pt x="3112" y="268"/>
                  </a:cubicBezTo>
                  <a:cubicBezTo>
                    <a:pt x="3098" y="268"/>
                    <a:pt x="3082" y="266"/>
                    <a:pt x="3066" y="263"/>
                  </a:cubicBezTo>
                  <a:cubicBezTo>
                    <a:pt x="2959" y="232"/>
                    <a:pt x="2817" y="173"/>
                    <a:pt x="2684" y="173"/>
                  </a:cubicBezTo>
                  <a:cubicBezTo>
                    <a:pt x="2531" y="173"/>
                    <a:pt x="2389" y="251"/>
                    <a:pt x="2328" y="541"/>
                  </a:cubicBezTo>
                  <a:cubicBezTo>
                    <a:pt x="2200" y="1068"/>
                    <a:pt x="2150" y="1641"/>
                    <a:pt x="1936" y="1641"/>
                  </a:cubicBezTo>
                  <a:cubicBezTo>
                    <a:pt x="1930" y="1641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59" y="541"/>
                  </a:cubicBezTo>
                  <a:cubicBezTo>
                    <a:pt x="1398" y="251"/>
                    <a:pt x="1256" y="173"/>
                    <a:pt x="1103" y="173"/>
                  </a:cubicBezTo>
                  <a:cubicBezTo>
                    <a:pt x="970" y="173"/>
                    <a:pt x="828" y="232"/>
                    <a:pt x="722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0"/>
                    <a:pt x="5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"/>
            <p:cNvSpPr/>
            <p:nvPr/>
          </p:nvSpPr>
          <p:spPr>
            <a:xfrm>
              <a:off x="2099750" y="2907475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1"/>
                  </a:moveTo>
                  <a:cubicBezTo>
                    <a:pt x="2394" y="968"/>
                    <a:pt x="1312" y="1230"/>
                    <a:pt x="689" y="2361"/>
                  </a:cubicBezTo>
                  <a:cubicBezTo>
                    <a:pt x="591" y="2541"/>
                    <a:pt x="509" y="2722"/>
                    <a:pt x="460" y="2918"/>
                  </a:cubicBezTo>
                  <a:cubicBezTo>
                    <a:pt x="1" y="4295"/>
                    <a:pt x="279" y="5230"/>
                    <a:pt x="1591" y="6147"/>
                  </a:cubicBezTo>
                  <a:cubicBezTo>
                    <a:pt x="2722" y="6934"/>
                    <a:pt x="2771" y="8000"/>
                    <a:pt x="2771" y="8164"/>
                  </a:cubicBezTo>
                  <a:cubicBezTo>
                    <a:pt x="2787" y="7655"/>
                    <a:pt x="2640" y="7164"/>
                    <a:pt x="2345" y="6754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197"/>
                    <a:pt x="656" y="4984"/>
                  </a:cubicBezTo>
                  <a:cubicBezTo>
                    <a:pt x="329" y="4148"/>
                    <a:pt x="984" y="3279"/>
                    <a:pt x="1328" y="2902"/>
                  </a:cubicBezTo>
                  <a:cubicBezTo>
                    <a:pt x="1476" y="2738"/>
                    <a:pt x="1673" y="2558"/>
                    <a:pt x="1869" y="2361"/>
                  </a:cubicBezTo>
                  <a:cubicBezTo>
                    <a:pt x="2230" y="2017"/>
                    <a:pt x="2492" y="1574"/>
                    <a:pt x="2591" y="1083"/>
                  </a:cubicBezTo>
                  <a:cubicBezTo>
                    <a:pt x="2722" y="181"/>
                    <a:pt x="2099" y="1"/>
                    <a:pt x="2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"/>
            <p:cNvSpPr/>
            <p:nvPr/>
          </p:nvSpPr>
          <p:spPr>
            <a:xfrm>
              <a:off x="881475" y="3231000"/>
              <a:ext cx="226625" cy="158050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7058" y="1"/>
                  </a:moveTo>
                  <a:cubicBezTo>
                    <a:pt x="6603" y="1"/>
                    <a:pt x="6173" y="163"/>
                    <a:pt x="5901" y="501"/>
                  </a:cubicBezTo>
                  <a:cubicBezTo>
                    <a:pt x="5508" y="910"/>
                    <a:pt x="5475" y="1550"/>
                    <a:pt x="5803" y="2009"/>
                  </a:cubicBezTo>
                  <a:cubicBezTo>
                    <a:pt x="5885" y="2140"/>
                    <a:pt x="6016" y="2254"/>
                    <a:pt x="6164" y="2320"/>
                  </a:cubicBezTo>
                  <a:lnTo>
                    <a:pt x="6196" y="2336"/>
                  </a:lnTo>
                  <a:lnTo>
                    <a:pt x="6278" y="2353"/>
                  </a:lnTo>
                  <a:cubicBezTo>
                    <a:pt x="6311" y="2369"/>
                    <a:pt x="6344" y="2369"/>
                    <a:pt x="6360" y="2369"/>
                  </a:cubicBezTo>
                  <a:cubicBezTo>
                    <a:pt x="6437" y="2390"/>
                    <a:pt x="6514" y="2401"/>
                    <a:pt x="6589" y="2401"/>
                  </a:cubicBezTo>
                  <a:cubicBezTo>
                    <a:pt x="6803" y="2401"/>
                    <a:pt x="7006" y="2318"/>
                    <a:pt x="7163" y="2172"/>
                  </a:cubicBezTo>
                  <a:cubicBezTo>
                    <a:pt x="7558" y="1762"/>
                    <a:pt x="7277" y="1211"/>
                    <a:pt x="6934" y="1211"/>
                  </a:cubicBezTo>
                  <a:cubicBezTo>
                    <a:pt x="6907" y="1211"/>
                    <a:pt x="6880" y="1215"/>
                    <a:pt x="6852" y="1222"/>
                  </a:cubicBezTo>
                  <a:cubicBezTo>
                    <a:pt x="6524" y="1320"/>
                    <a:pt x="6459" y="1730"/>
                    <a:pt x="6688" y="1861"/>
                  </a:cubicBezTo>
                  <a:cubicBezTo>
                    <a:pt x="6744" y="1884"/>
                    <a:pt x="6802" y="1894"/>
                    <a:pt x="6859" y="1894"/>
                  </a:cubicBezTo>
                  <a:cubicBezTo>
                    <a:pt x="6966" y="1894"/>
                    <a:pt x="7066" y="1854"/>
                    <a:pt x="7131" y="1779"/>
                  </a:cubicBezTo>
                  <a:lnTo>
                    <a:pt x="7131" y="1779"/>
                  </a:lnTo>
                  <a:cubicBezTo>
                    <a:pt x="7180" y="1927"/>
                    <a:pt x="7131" y="2074"/>
                    <a:pt x="6999" y="2156"/>
                  </a:cubicBezTo>
                  <a:cubicBezTo>
                    <a:pt x="6855" y="2265"/>
                    <a:pt x="6674" y="2329"/>
                    <a:pt x="6491" y="2329"/>
                  </a:cubicBezTo>
                  <a:cubicBezTo>
                    <a:pt x="6425" y="2329"/>
                    <a:pt x="6359" y="2321"/>
                    <a:pt x="6295" y="2304"/>
                  </a:cubicBezTo>
                  <a:cubicBezTo>
                    <a:pt x="6213" y="2271"/>
                    <a:pt x="6114" y="2238"/>
                    <a:pt x="6049" y="2189"/>
                  </a:cubicBezTo>
                  <a:cubicBezTo>
                    <a:pt x="5541" y="1779"/>
                    <a:pt x="5491" y="1025"/>
                    <a:pt x="5950" y="566"/>
                  </a:cubicBezTo>
                  <a:cubicBezTo>
                    <a:pt x="6206" y="257"/>
                    <a:pt x="6602" y="111"/>
                    <a:pt x="7020" y="111"/>
                  </a:cubicBezTo>
                  <a:cubicBezTo>
                    <a:pt x="7891" y="111"/>
                    <a:pt x="8862" y="743"/>
                    <a:pt x="8884" y="1861"/>
                  </a:cubicBezTo>
                  <a:cubicBezTo>
                    <a:pt x="8901" y="2664"/>
                    <a:pt x="8475" y="3418"/>
                    <a:pt x="7770" y="3812"/>
                  </a:cubicBezTo>
                  <a:lnTo>
                    <a:pt x="7704" y="3828"/>
                  </a:lnTo>
                  <a:cubicBezTo>
                    <a:pt x="7622" y="3861"/>
                    <a:pt x="7524" y="3894"/>
                    <a:pt x="7442" y="3910"/>
                  </a:cubicBezTo>
                  <a:cubicBezTo>
                    <a:pt x="7216" y="3962"/>
                    <a:pt x="6990" y="3985"/>
                    <a:pt x="6765" y="3985"/>
                  </a:cubicBezTo>
                  <a:cubicBezTo>
                    <a:pt x="5175" y="3985"/>
                    <a:pt x="3631" y="2850"/>
                    <a:pt x="2298" y="2850"/>
                  </a:cubicBezTo>
                  <a:cubicBezTo>
                    <a:pt x="2152" y="2850"/>
                    <a:pt x="2009" y="2864"/>
                    <a:pt x="1869" y="2894"/>
                  </a:cubicBezTo>
                  <a:cubicBezTo>
                    <a:pt x="607" y="3172"/>
                    <a:pt x="246" y="4057"/>
                    <a:pt x="148" y="4598"/>
                  </a:cubicBezTo>
                  <a:cubicBezTo>
                    <a:pt x="0" y="5139"/>
                    <a:pt x="115" y="5746"/>
                    <a:pt x="541" y="6074"/>
                  </a:cubicBezTo>
                  <a:cubicBezTo>
                    <a:pt x="768" y="6244"/>
                    <a:pt x="1041" y="6322"/>
                    <a:pt x="1307" y="6322"/>
                  </a:cubicBezTo>
                  <a:cubicBezTo>
                    <a:pt x="1732" y="6322"/>
                    <a:pt x="2140" y="6122"/>
                    <a:pt x="2312" y="5779"/>
                  </a:cubicBezTo>
                  <a:cubicBezTo>
                    <a:pt x="2639" y="5221"/>
                    <a:pt x="2361" y="4516"/>
                    <a:pt x="1853" y="4402"/>
                  </a:cubicBezTo>
                  <a:cubicBezTo>
                    <a:pt x="1759" y="4363"/>
                    <a:pt x="1661" y="4344"/>
                    <a:pt x="1565" y="4344"/>
                  </a:cubicBezTo>
                  <a:cubicBezTo>
                    <a:pt x="1258" y="4344"/>
                    <a:pt x="965" y="4532"/>
                    <a:pt x="853" y="4844"/>
                  </a:cubicBezTo>
                  <a:cubicBezTo>
                    <a:pt x="804" y="4975"/>
                    <a:pt x="804" y="5107"/>
                    <a:pt x="820" y="5221"/>
                  </a:cubicBezTo>
                  <a:lnTo>
                    <a:pt x="820" y="5238"/>
                  </a:lnTo>
                  <a:cubicBezTo>
                    <a:pt x="836" y="5254"/>
                    <a:pt x="836" y="5270"/>
                    <a:pt x="836" y="5287"/>
                  </a:cubicBezTo>
                  <a:cubicBezTo>
                    <a:pt x="836" y="5287"/>
                    <a:pt x="836" y="5303"/>
                    <a:pt x="836" y="5303"/>
                  </a:cubicBezTo>
                  <a:cubicBezTo>
                    <a:pt x="911" y="5528"/>
                    <a:pt x="1129" y="5677"/>
                    <a:pt x="1352" y="5677"/>
                  </a:cubicBezTo>
                  <a:cubicBezTo>
                    <a:pt x="1421" y="5677"/>
                    <a:pt x="1491" y="5662"/>
                    <a:pt x="1558" y="5631"/>
                  </a:cubicBezTo>
                  <a:cubicBezTo>
                    <a:pt x="1904" y="5489"/>
                    <a:pt x="1796" y="4923"/>
                    <a:pt x="1453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33" y="4975"/>
                    <a:pt x="1099" y="5320"/>
                    <a:pt x="1049" y="5385"/>
                  </a:cubicBezTo>
                  <a:cubicBezTo>
                    <a:pt x="1037" y="5395"/>
                    <a:pt x="1024" y="5399"/>
                    <a:pt x="1011" y="5399"/>
                  </a:cubicBezTo>
                  <a:cubicBezTo>
                    <a:pt x="955" y="5399"/>
                    <a:pt x="899" y="5327"/>
                    <a:pt x="886" y="5287"/>
                  </a:cubicBezTo>
                  <a:cubicBezTo>
                    <a:pt x="820" y="5107"/>
                    <a:pt x="836" y="4893"/>
                    <a:pt x="935" y="4713"/>
                  </a:cubicBezTo>
                  <a:cubicBezTo>
                    <a:pt x="1076" y="4512"/>
                    <a:pt x="1312" y="4397"/>
                    <a:pt x="1555" y="4397"/>
                  </a:cubicBezTo>
                  <a:cubicBezTo>
                    <a:pt x="1649" y="4397"/>
                    <a:pt x="1745" y="4414"/>
                    <a:pt x="1836" y="4451"/>
                  </a:cubicBezTo>
                  <a:cubicBezTo>
                    <a:pt x="2295" y="4582"/>
                    <a:pt x="2541" y="5221"/>
                    <a:pt x="2230" y="5729"/>
                  </a:cubicBezTo>
                  <a:cubicBezTo>
                    <a:pt x="2071" y="6038"/>
                    <a:pt x="1694" y="6219"/>
                    <a:pt x="1309" y="6219"/>
                  </a:cubicBezTo>
                  <a:cubicBezTo>
                    <a:pt x="1060" y="6219"/>
                    <a:pt x="807" y="6143"/>
                    <a:pt x="607" y="5975"/>
                  </a:cubicBezTo>
                  <a:cubicBezTo>
                    <a:pt x="66" y="5565"/>
                    <a:pt x="115" y="4648"/>
                    <a:pt x="541" y="4057"/>
                  </a:cubicBezTo>
                  <a:cubicBezTo>
                    <a:pt x="893" y="3593"/>
                    <a:pt x="1495" y="3350"/>
                    <a:pt x="2118" y="3350"/>
                  </a:cubicBezTo>
                  <a:cubicBezTo>
                    <a:pt x="2308" y="3350"/>
                    <a:pt x="2501" y="3372"/>
                    <a:pt x="2689" y="3418"/>
                  </a:cubicBezTo>
                  <a:cubicBezTo>
                    <a:pt x="3492" y="3631"/>
                    <a:pt x="4311" y="3959"/>
                    <a:pt x="5196" y="4205"/>
                  </a:cubicBezTo>
                  <a:cubicBezTo>
                    <a:pt x="5523" y="4264"/>
                    <a:pt x="5856" y="4298"/>
                    <a:pt x="6185" y="4298"/>
                  </a:cubicBezTo>
                  <a:cubicBezTo>
                    <a:pt x="6765" y="4298"/>
                    <a:pt x="7334" y="4194"/>
                    <a:pt x="7835" y="3943"/>
                  </a:cubicBezTo>
                  <a:cubicBezTo>
                    <a:pt x="8606" y="3533"/>
                    <a:pt x="9065" y="2713"/>
                    <a:pt x="9032" y="1861"/>
                  </a:cubicBezTo>
                  <a:cubicBezTo>
                    <a:pt x="8988" y="657"/>
                    <a:pt x="7972" y="1"/>
                    <a:pt x="70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"/>
            <p:cNvSpPr/>
            <p:nvPr/>
          </p:nvSpPr>
          <p:spPr>
            <a:xfrm>
              <a:off x="805250" y="3367250"/>
              <a:ext cx="153700" cy="154525"/>
            </a:xfrm>
            <a:custGeom>
              <a:avLst/>
              <a:gdLst/>
              <a:ahLst/>
              <a:cxnLst/>
              <a:rect l="l" t="t" r="r" b="b"/>
              <a:pathLst>
                <a:path w="6148" h="6181" extrusionOk="0">
                  <a:moveTo>
                    <a:pt x="3066" y="1"/>
                  </a:moveTo>
                  <a:cubicBezTo>
                    <a:pt x="3033" y="115"/>
                    <a:pt x="3017" y="230"/>
                    <a:pt x="3000" y="345"/>
                  </a:cubicBezTo>
                  <a:cubicBezTo>
                    <a:pt x="3000" y="345"/>
                    <a:pt x="2935" y="1263"/>
                    <a:pt x="2033" y="1378"/>
                  </a:cubicBezTo>
                  <a:cubicBezTo>
                    <a:pt x="1164" y="1492"/>
                    <a:pt x="574" y="1623"/>
                    <a:pt x="542" y="2295"/>
                  </a:cubicBezTo>
                  <a:cubicBezTo>
                    <a:pt x="511" y="2896"/>
                    <a:pt x="330" y="3222"/>
                    <a:pt x="73" y="3222"/>
                  </a:cubicBezTo>
                  <a:cubicBezTo>
                    <a:pt x="50" y="3222"/>
                    <a:pt x="25" y="3219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1" y="3361"/>
                    <a:pt x="2115" y="2804"/>
                    <a:pt x="2131" y="2656"/>
                  </a:cubicBezTo>
                  <a:cubicBezTo>
                    <a:pt x="2131" y="2518"/>
                    <a:pt x="2203" y="2309"/>
                    <a:pt x="2346" y="2309"/>
                  </a:cubicBezTo>
                  <a:cubicBezTo>
                    <a:pt x="2356" y="2309"/>
                    <a:pt x="2367" y="2310"/>
                    <a:pt x="2377" y="2312"/>
                  </a:cubicBezTo>
                  <a:cubicBezTo>
                    <a:pt x="2541" y="2345"/>
                    <a:pt x="2607" y="2656"/>
                    <a:pt x="2361" y="2951"/>
                  </a:cubicBezTo>
                  <a:cubicBezTo>
                    <a:pt x="2017" y="3312"/>
                    <a:pt x="1984" y="3853"/>
                    <a:pt x="2263" y="4246"/>
                  </a:cubicBezTo>
                  <a:cubicBezTo>
                    <a:pt x="2623" y="4803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46"/>
                  </a:cubicBezTo>
                  <a:cubicBezTo>
                    <a:pt x="4164" y="3853"/>
                    <a:pt x="4115" y="3312"/>
                    <a:pt x="3771" y="2951"/>
                  </a:cubicBezTo>
                  <a:cubicBezTo>
                    <a:pt x="3541" y="2656"/>
                    <a:pt x="3607" y="2328"/>
                    <a:pt x="3771" y="2312"/>
                  </a:cubicBezTo>
                  <a:cubicBezTo>
                    <a:pt x="3782" y="2310"/>
                    <a:pt x="3793" y="2309"/>
                    <a:pt x="3803" y="2309"/>
                  </a:cubicBezTo>
                  <a:cubicBezTo>
                    <a:pt x="3943" y="2309"/>
                    <a:pt x="4001" y="2504"/>
                    <a:pt x="4016" y="2656"/>
                  </a:cubicBezTo>
                  <a:cubicBezTo>
                    <a:pt x="4033" y="2820"/>
                    <a:pt x="3967" y="3377"/>
                    <a:pt x="4787" y="3689"/>
                  </a:cubicBezTo>
                  <a:cubicBezTo>
                    <a:pt x="4919" y="3736"/>
                    <a:pt x="5043" y="3756"/>
                    <a:pt x="5159" y="3756"/>
                  </a:cubicBezTo>
                  <a:cubicBezTo>
                    <a:pt x="5766" y="375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2"/>
                    <a:pt x="6071" y="3222"/>
                  </a:cubicBezTo>
                  <a:cubicBezTo>
                    <a:pt x="5801" y="3222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8"/>
                  </a:cubicBezTo>
                  <a:cubicBezTo>
                    <a:pt x="3230" y="1263"/>
                    <a:pt x="3148" y="345"/>
                    <a:pt x="3148" y="345"/>
                  </a:cubicBezTo>
                  <a:cubicBezTo>
                    <a:pt x="3131" y="230"/>
                    <a:pt x="3099" y="115"/>
                    <a:pt x="30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"/>
            <p:cNvSpPr/>
            <p:nvPr/>
          </p:nvSpPr>
          <p:spPr>
            <a:xfrm>
              <a:off x="908525" y="3320650"/>
              <a:ext cx="161475" cy="92525"/>
            </a:xfrm>
            <a:custGeom>
              <a:avLst/>
              <a:gdLst/>
              <a:ahLst/>
              <a:cxnLst/>
              <a:rect l="l" t="t" r="r" b="b"/>
              <a:pathLst>
                <a:path w="6459" h="3701" extrusionOk="0">
                  <a:moveTo>
                    <a:pt x="952" y="0"/>
                  </a:moveTo>
                  <a:cubicBezTo>
                    <a:pt x="333" y="0"/>
                    <a:pt x="0" y="258"/>
                    <a:pt x="0" y="258"/>
                  </a:cubicBezTo>
                  <a:cubicBezTo>
                    <a:pt x="225" y="186"/>
                    <a:pt x="434" y="140"/>
                    <a:pt x="643" y="140"/>
                  </a:cubicBezTo>
                  <a:cubicBezTo>
                    <a:pt x="952" y="140"/>
                    <a:pt x="1261" y="240"/>
                    <a:pt x="1623" y="504"/>
                  </a:cubicBezTo>
                  <a:cubicBezTo>
                    <a:pt x="2213" y="947"/>
                    <a:pt x="1852" y="1701"/>
                    <a:pt x="1738" y="2193"/>
                  </a:cubicBezTo>
                  <a:cubicBezTo>
                    <a:pt x="1639" y="2701"/>
                    <a:pt x="2361" y="2914"/>
                    <a:pt x="2721" y="3078"/>
                  </a:cubicBezTo>
                  <a:cubicBezTo>
                    <a:pt x="3082" y="3242"/>
                    <a:pt x="2901" y="3701"/>
                    <a:pt x="2901" y="3701"/>
                  </a:cubicBezTo>
                  <a:cubicBezTo>
                    <a:pt x="4229" y="2881"/>
                    <a:pt x="3377" y="1930"/>
                    <a:pt x="3147" y="1668"/>
                  </a:cubicBezTo>
                  <a:cubicBezTo>
                    <a:pt x="2956" y="1435"/>
                    <a:pt x="3073" y="1214"/>
                    <a:pt x="3269" y="1214"/>
                  </a:cubicBezTo>
                  <a:cubicBezTo>
                    <a:pt x="3308" y="1214"/>
                    <a:pt x="3350" y="1223"/>
                    <a:pt x="3393" y="1242"/>
                  </a:cubicBezTo>
                  <a:cubicBezTo>
                    <a:pt x="3639" y="1373"/>
                    <a:pt x="3262" y="1881"/>
                    <a:pt x="3934" y="2307"/>
                  </a:cubicBezTo>
                  <a:cubicBezTo>
                    <a:pt x="4104" y="2419"/>
                    <a:pt x="4264" y="2461"/>
                    <a:pt x="4409" y="2461"/>
                  </a:cubicBezTo>
                  <a:cubicBezTo>
                    <a:pt x="4837" y="2461"/>
                    <a:pt x="5131" y="2094"/>
                    <a:pt x="5131" y="2094"/>
                  </a:cubicBezTo>
                  <a:lnTo>
                    <a:pt x="5131" y="2094"/>
                  </a:lnTo>
                  <a:cubicBezTo>
                    <a:pt x="5125" y="2094"/>
                    <a:pt x="5119" y="2095"/>
                    <a:pt x="5113" y="2095"/>
                  </a:cubicBezTo>
                  <a:cubicBezTo>
                    <a:pt x="4744" y="2095"/>
                    <a:pt x="4948" y="1584"/>
                    <a:pt x="4770" y="1422"/>
                  </a:cubicBezTo>
                  <a:cubicBezTo>
                    <a:pt x="4696" y="1359"/>
                    <a:pt x="4601" y="1322"/>
                    <a:pt x="4508" y="1322"/>
                  </a:cubicBezTo>
                  <a:cubicBezTo>
                    <a:pt x="4457" y="1322"/>
                    <a:pt x="4407" y="1333"/>
                    <a:pt x="4360" y="1357"/>
                  </a:cubicBezTo>
                  <a:cubicBezTo>
                    <a:pt x="4313" y="1363"/>
                    <a:pt x="4269" y="1367"/>
                    <a:pt x="4228" y="1367"/>
                  </a:cubicBezTo>
                  <a:cubicBezTo>
                    <a:pt x="4068" y="1367"/>
                    <a:pt x="3967" y="1317"/>
                    <a:pt x="4032" y="1225"/>
                  </a:cubicBezTo>
                  <a:cubicBezTo>
                    <a:pt x="4063" y="1178"/>
                    <a:pt x="4098" y="1160"/>
                    <a:pt x="4145" y="1160"/>
                  </a:cubicBezTo>
                  <a:cubicBezTo>
                    <a:pt x="4279" y="1160"/>
                    <a:pt x="4513" y="1300"/>
                    <a:pt x="5032" y="1324"/>
                  </a:cubicBezTo>
                  <a:cubicBezTo>
                    <a:pt x="5069" y="1327"/>
                    <a:pt x="5105" y="1328"/>
                    <a:pt x="5140" y="1328"/>
                  </a:cubicBezTo>
                  <a:cubicBezTo>
                    <a:pt x="5905" y="1328"/>
                    <a:pt x="6458" y="685"/>
                    <a:pt x="6458" y="685"/>
                  </a:cubicBezTo>
                  <a:lnTo>
                    <a:pt x="6458" y="685"/>
                  </a:lnTo>
                  <a:cubicBezTo>
                    <a:pt x="6005" y="933"/>
                    <a:pt x="5524" y="1028"/>
                    <a:pt x="5041" y="1028"/>
                  </a:cubicBezTo>
                  <a:cubicBezTo>
                    <a:pt x="3864" y="1028"/>
                    <a:pt x="2673" y="462"/>
                    <a:pt x="1836" y="160"/>
                  </a:cubicBezTo>
                  <a:cubicBezTo>
                    <a:pt x="1497" y="42"/>
                    <a:pt x="1201" y="0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"/>
            <p:cNvSpPr/>
            <p:nvPr/>
          </p:nvSpPr>
          <p:spPr>
            <a:xfrm>
              <a:off x="949900" y="3228800"/>
              <a:ext cx="90175" cy="63500"/>
            </a:xfrm>
            <a:custGeom>
              <a:avLst/>
              <a:gdLst/>
              <a:ahLst/>
              <a:cxnLst/>
              <a:rect l="l" t="t" r="r" b="b"/>
              <a:pathLst>
                <a:path w="3607" h="2540" extrusionOk="0">
                  <a:moveTo>
                    <a:pt x="2506" y="1"/>
                  </a:moveTo>
                  <a:cubicBezTo>
                    <a:pt x="1920" y="1"/>
                    <a:pt x="1243" y="125"/>
                    <a:pt x="869" y="621"/>
                  </a:cubicBezTo>
                  <a:cubicBezTo>
                    <a:pt x="1" y="1769"/>
                    <a:pt x="525" y="2539"/>
                    <a:pt x="525" y="2539"/>
                  </a:cubicBezTo>
                  <a:cubicBezTo>
                    <a:pt x="525" y="2539"/>
                    <a:pt x="361" y="2179"/>
                    <a:pt x="1394" y="2162"/>
                  </a:cubicBezTo>
                  <a:cubicBezTo>
                    <a:pt x="2427" y="2146"/>
                    <a:pt x="2312" y="1506"/>
                    <a:pt x="2263" y="1277"/>
                  </a:cubicBezTo>
                  <a:cubicBezTo>
                    <a:pt x="2181" y="1015"/>
                    <a:pt x="2246" y="752"/>
                    <a:pt x="2410" y="556"/>
                  </a:cubicBezTo>
                  <a:cubicBezTo>
                    <a:pt x="2656" y="212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"/>
            <p:cNvSpPr/>
            <p:nvPr/>
          </p:nvSpPr>
          <p:spPr>
            <a:xfrm>
              <a:off x="1019150" y="3162375"/>
              <a:ext cx="56175" cy="67225"/>
            </a:xfrm>
            <a:custGeom>
              <a:avLst/>
              <a:gdLst/>
              <a:ahLst/>
              <a:cxnLst/>
              <a:rect l="l" t="t" r="r" b="b"/>
              <a:pathLst>
                <a:path w="2247" h="2689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18"/>
                    <a:pt x="1" y="1344"/>
                    <a:pt x="247" y="2016"/>
                  </a:cubicBezTo>
                  <a:cubicBezTo>
                    <a:pt x="493" y="2688"/>
                    <a:pt x="1673" y="2426"/>
                    <a:pt x="2246" y="2606"/>
                  </a:cubicBezTo>
                  <a:cubicBezTo>
                    <a:pt x="2246" y="2606"/>
                    <a:pt x="1378" y="2147"/>
                    <a:pt x="1443" y="1426"/>
                  </a:cubicBezTo>
                  <a:cubicBezTo>
                    <a:pt x="1509" y="705"/>
                    <a:pt x="1427" y="164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"/>
            <p:cNvSpPr/>
            <p:nvPr/>
          </p:nvSpPr>
          <p:spPr>
            <a:xfrm>
              <a:off x="1079800" y="3191450"/>
              <a:ext cx="79950" cy="107800"/>
            </a:xfrm>
            <a:custGeom>
              <a:avLst/>
              <a:gdLst/>
              <a:ahLst/>
              <a:cxnLst/>
              <a:rect l="l" t="t" r="r" b="b"/>
              <a:pathLst>
                <a:path w="3198" h="4312" extrusionOk="0">
                  <a:moveTo>
                    <a:pt x="394" y="1"/>
                  </a:moveTo>
                  <a:lnTo>
                    <a:pt x="394" y="1"/>
                  </a:lnTo>
                  <a:cubicBezTo>
                    <a:pt x="1" y="1345"/>
                    <a:pt x="542" y="1624"/>
                    <a:pt x="1099" y="2492"/>
                  </a:cubicBezTo>
                  <a:cubicBezTo>
                    <a:pt x="1656" y="3361"/>
                    <a:pt x="1066" y="4312"/>
                    <a:pt x="1066" y="4312"/>
                  </a:cubicBezTo>
                  <a:cubicBezTo>
                    <a:pt x="1460" y="4033"/>
                    <a:pt x="1804" y="3361"/>
                    <a:pt x="2509" y="2935"/>
                  </a:cubicBezTo>
                  <a:cubicBezTo>
                    <a:pt x="3197" y="2492"/>
                    <a:pt x="2918" y="1591"/>
                    <a:pt x="2918" y="1591"/>
                  </a:cubicBezTo>
                  <a:lnTo>
                    <a:pt x="2918" y="1591"/>
                  </a:lnTo>
                  <a:cubicBezTo>
                    <a:pt x="2868" y="1704"/>
                    <a:pt x="2779" y="1750"/>
                    <a:pt x="2621" y="1750"/>
                  </a:cubicBezTo>
                  <a:cubicBezTo>
                    <a:pt x="2573" y="1750"/>
                    <a:pt x="2520" y="1746"/>
                    <a:pt x="2459" y="1738"/>
                  </a:cubicBezTo>
                  <a:cubicBezTo>
                    <a:pt x="2432" y="1731"/>
                    <a:pt x="2404" y="1728"/>
                    <a:pt x="2377" y="1728"/>
                  </a:cubicBezTo>
                  <a:cubicBezTo>
                    <a:pt x="2149" y="1728"/>
                    <a:pt x="1962" y="1963"/>
                    <a:pt x="2050" y="2197"/>
                  </a:cubicBezTo>
                  <a:cubicBezTo>
                    <a:pt x="2102" y="2421"/>
                    <a:pt x="1955" y="2528"/>
                    <a:pt x="1818" y="2528"/>
                  </a:cubicBezTo>
                  <a:cubicBezTo>
                    <a:pt x="1784" y="2528"/>
                    <a:pt x="1751" y="2522"/>
                    <a:pt x="1722" y="2509"/>
                  </a:cubicBezTo>
                  <a:cubicBezTo>
                    <a:pt x="1574" y="2443"/>
                    <a:pt x="1574" y="2066"/>
                    <a:pt x="1787" y="1886"/>
                  </a:cubicBezTo>
                  <a:cubicBezTo>
                    <a:pt x="2001" y="1706"/>
                    <a:pt x="2148" y="1312"/>
                    <a:pt x="1951" y="689"/>
                  </a:cubicBezTo>
                  <a:cubicBezTo>
                    <a:pt x="1814" y="213"/>
                    <a:pt x="1360" y="111"/>
                    <a:pt x="1044" y="111"/>
                  </a:cubicBezTo>
                  <a:cubicBezTo>
                    <a:pt x="946" y="111"/>
                    <a:pt x="862" y="120"/>
                    <a:pt x="804" y="132"/>
                  </a:cubicBezTo>
                  <a:cubicBezTo>
                    <a:pt x="770" y="139"/>
                    <a:pt x="738" y="142"/>
                    <a:pt x="706" y="142"/>
                  </a:cubicBezTo>
                  <a:cubicBezTo>
                    <a:pt x="582" y="142"/>
                    <a:pt x="472" y="92"/>
                    <a:pt x="3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"/>
            <p:cNvSpPr/>
            <p:nvPr/>
          </p:nvSpPr>
          <p:spPr>
            <a:xfrm>
              <a:off x="1062175" y="3032775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5733" y="1"/>
                  </a:moveTo>
                  <a:cubicBezTo>
                    <a:pt x="5224" y="1"/>
                    <a:pt x="4728" y="178"/>
                    <a:pt x="4427" y="562"/>
                  </a:cubicBezTo>
                  <a:cubicBezTo>
                    <a:pt x="4132" y="1004"/>
                    <a:pt x="4082" y="1562"/>
                    <a:pt x="4312" y="2037"/>
                  </a:cubicBezTo>
                  <a:cubicBezTo>
                    <a:pt x="4519" y="2444"/>
                    <a:pt x="4855" y="2591"/>
                    <a:pt x="5184" y="2591"/>
                  </a:cubicBezTo>
                  <a:cubicBezTo>
                    <a:pt x="5532" y="2591"/>
                    <a:pt x="5873" y="2427"/>
                    <a:pt x="6049" y="2234"/>
                  </a:cubicBezTo>
                  <a:cubicBezTo>
                    <a:pt x="6230" y="2037"/>
                    <a:pt x="6312" y="1758"/>
                    <a:pt x="6246" y="1496"/>
                  </a:cubicBezTo>
                  <a:cubicBezTo>
                    <a:pt x="6198" y="1168"/>
                    <a:pt x="5968" y="1027"/>
                    <a:pt x="5757" y="1027"/>
                  </a:cubicBezTo>
                  <a:cubicBezTo>
                    <a:pt x="5609" y="1027"/>
                    <a:pt x="5471" y="1096"/>
                    <a:pt x="5410" y="1217"/>
                  </a:cubicBezTo>
                  <a:cubicBezTo>
                    <a:pt x="5279" y="1496"/>
                    <a:pt x="5345" y="1840"/>
                    <a:pt x="5754" y="1906"/>
                  </a:cubicBezTo>
                  <a:cubicBezTo>
                    <a:pt x="6099" y="1971"/>
                    <a:pt x="5918" y="2398"/>
                    <a:pt x="5476" y="2512"/>
                  </a:cubicBezTo>
                  <a:cubicBezTo>
                    <a:pt x="5398" y="2533"/>
                    <a:pt x="5319" y="2543"/>
                    <a:pt x="5241" y="2543"/>
                  </a:cubicBezTo>
                  <a:cubicBezTo>
                    <a:pt x="4887" y="2543"/>
                    <a:pt x="4541" y="2340"/>
                    <a:pt x="4394" y="2004"/>
                  </a:cubicBezTo>
                  <a:cubicBezTo>
                    <a:pt x="4197" y="1545"/>
                    <a:pt x="4246" y="1037"/>
                    <a:pt x="4525" y="644"/>
                  </a:cubicBezTo>
                  <a:cubicBezTo>
                    <a:pt x="4798" y="302"/>
                    <a:pt x="5265" y="131"/>
                    <a:pt x="5735" y="131"/>
                  </a:cubicBezTo>
                  <a:cubicBezTo>
                    <a:pt x="5829" y="131"/>
                    <a:pt x="5924" y="138"/>
                    <a:pt x="6017" y="152"/>
                  </a:cubicBezTo>
                  <a:cubicBezTo>
                    <a:pt x="7230" y="300"/>
                    <a:pt x="7934" y="2004"/>
                    <a:pt x="7197" y="3152"/>
                  </a:cubicBezTo>
                  <a:cubicBezTo>
                    <a:pt x="6967" y="3512"/>
                    <a:pt x="6623" y="3807"/>
                    <a:pt x="6246" y="4004"/>
                  </a:cubicBezTo>
                  <a:cubicBezTo>
                    <a:pt x="5854" y="4168"/>
                    <a:pt x="5405" y="4246"/>
                    <a:pt x="4887" y="4246"/>
                  </a:cubicBezTo>
                  <a:cubicBezTo>
                    <a:pt x="4474" y="4246"/>
                    <a:pt x="4017" y="4197"/>
                    <a:pt x="3509" y="4102"/>
                  </a:cubicBezTo>
                  <a:cubicBezTo>
                    <a:pt x="3202" y="4041"/>
                    <a:pt x="2902" y="4010"/>
                    <a:pt x="2615" y="4010"/>
                  </a:cubicBezTo>
                  <a:cubicBezTo>
                    <a:pt x="1289" y="4010"/>
                    <a:pt x="240" y="4664"/>
                    <a:pt x="132" y="5971"/>
                  </a:cubicBezTo>
                  <a:cubicBezTo>
                    <a:pt x="1" y="7577"/>
                    <a:pt x="1050" y="8102"/>
                    <a:pt x="1050" y="8102"/>
                  </a:cubicBezTo>
                  <a:cubicBezTo>
                    <a:pt x="1050" y="8102"/>
                    <a:pt x="1034" y="8069"/>
                    <a:pt x="1017" y="8069"/>
                  </a:cubicBezTo>
                  <a:cubicBezTo>
                    <a:pt x="460" y="7413"/>
                    <a:pt x="607" y="6217"/>
                    <a:pt x="607" y="6217"/>
                  </a:cubicBezTo>
                  <a:cubicBezTo>
                    <a:pt x="706" y="5709"/>
                    <a:pt x="968" y="5233"/>
                    <a:pt x="1361" y="4905"/>
                  </a:cubicBezTo>
                  <a:cubicBezTo>
                    <a:pt x="1942" y="4465"/>
                    <a:pt x="2676" y="4379"/>
                    <a:pt x="3159" y="4379"/>
                  </a:cubicBezTo>
                  <a:cubicBezTo>
                    <a:pt x="3467" y="4379"/>
                    <a:pt x="3673" y="4414"/>
                    <a:pt x="3673" y="4414"/>
                  </a:cubicBezTo>
                  <a:cubicBezTo>
                    <a:pt x="3935" y="4446"/>
                    <a:pt x="4164" y="4446"/>
                    <a:pt x="4377" y="4463"/>
                  </a:cubicBezTo>
                  <a:cubicBezTo>
                    <a:pt x="4467" y="4467"/>
                    <a:pt x="4558" y="4469"/>
                    <a:pt x="4650" y="4469"/>
                  </a:cubicBezTo>
                  <a:cubicBezTo>
                    <a:pt x="5635" y="4469"/>
                    <a:pt x="6730" y="4208"/>
                    <a:pt x="7344" y="3234"/>
                  </a:cubicBezTo>
                  <a:cubicBezTo>
                    <a:pt x="8115" y="1988"/>
                    <a:pt x="7361" y="185"/>
                    <a:pt x="6033" y="21"/>
                  </a:cubicBezTo>
                  <a:cubicBezTo>
                    <a:pt x="5934" y="7"/>
                    <a:pt x="5833" y="1"/>
                    <a:pt x="5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"/>
            <p:cNvSpPr/>
            <p:nvPr/>
          </p:nvSpPr>
          <p:spPr>
            <a:xfrm>
              <a:off x="1115875" y="3148950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84" y="210"/>
                    <a:pt x="164" y="203"/>
                    <a:pt x="240" y="203"/>
                  </a:cubicBezTo>
                  <a:cubicBezTo>
                    <a:pt x="732" y="203"/>
                    <a:pt x="1048" y="511"/>
                    <a:pt x="935" y="980"/>
                  </a:cubicBezTo>
                  <a:cubicBezTo>
                    <a:pt x="803" y="1406"/>
                    <a:pt x="967" y="1865"/>
                    <a:pt x="1328" y="2111"/>
                  </a:cubicBezTo>
                  <a:cubicBezTo>
                    <a:pt x="1639" y="2373"/>
                    <a:pt x="2557" y="2373"/>
                    <a:pt x="2557" y="2373"/>
                  </a:cubicBezTo>
                  <a:cubicBezTo>
                    <a:pt x="2295" y="2242"/>
                    <a:pt x="2524" y="1881"/>
                    <a:pt x="2688" y="1439"/>
                  </a:cubicBezTo>
                  <a:cubicBezTo>
                    <a:pt x="2844" y="1033"/>
                    <a:pt x="2422" y="880"/>
                    <a:pt x="2225" y="880"/>
                  </a:cubicBezTo>
                  <a:cubicBezTo>
                    <a:pt x="2215" y="880"/>
                    <a:pt x="2206" y="881"/>
                    <a:pt x="2197" y="881"/>
                  </a:cubicBezTo>
                  <a:cubicBezTo>
                    <a:pt x="2103" y="891"/>
                    <a:pt x="2025" y="911"/>
                    <a:pt x="1951" y="911"/>
                  </a:cubicBezTo>
                  <a:cubicBezTo>
                    <a:pt x="1896" y="911"/>
                    <a:pt x="1843" y="900"/>
                    <a:pt x="1787" y="865"/>
                  </a:cubicBezTo>
                  <a:cubicBezTo>
                    <a:pt x="1694" y="786"/>
                    <a:pt x="1740" y="578"/>
                    <a:pt x="2011" y="578"/>
                  </a:cubicBezTo>
                  <a:cubicBezTo>
                    <a:pt x="2076" y="578"/>
                    <a:pt x="2154" y="590"/>
                    <a:pt x="2246" y="619"/>
                  </a:cubicBezTo>
                  <a:cubicBezTo>
                    <a:pt x="2721" y="767"/>
                    <a:pt x="2590" y="1226"/>
                    <a:pt x="3311" y="1373"/>
                  </a:cubicBezTo>
                  <a:cubicBezTo>
                    <a:pt x="3367" y="1385"/>
                    <a:pt x="3420" y="1390"/>
                    <a:pt x="3470" y="1390"/>
                  </a:cubicBezTo>
                  <a:cubicBezTo>
                    <a:pt x="4060" y="1390"/>
                    <a:pt x="4219" y="643"/>
                    <a:pt x="4295" y="537"/>
                  </a:cubicBezTo>
                  <a:cubicBezTo>
                    <a:pt x="4409" y="390"/>
                    <a:pt x="4524" y="258"/>
                    <a:pt x="4672" y="144"/>
                  </a:cubicBezTo>
                  <a:lnTo>
                    <a:pt x="4672" y="144"/>
                  </a:lnTo>
                  <a:cubicBezTo>
                    <a:pt x="4462" y="268"/>
                    <a:pt x="4086" y="386"/>
                    <a:pt x="3547" y="386"/>
                  </a:cubicBezTo>
                  <a:cubicBezTo>
                    <a:pt x="3159" y="386"/>
                    <a:pt x="2687" y="325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"/>
            <p:cNvSpPr/>
            <p:nvPr/>
          </p:nvSpPr>
          <p:spPr>
            <a:xfrm>
              <a:off x="1122825" y="303985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cubicBezTo>
                    <a:pt x="1492" y="279"/>
                    <a:pt x="1427" y="721"/>
                    <a:pt x="722" y="1344"/>
                  </a:cubicBezTo>
                  <a:cubicBezTo>
                    <a:pt x="1" y="1951"/>
                    <a:pt x="198" y="2410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3"/>
                    <a:pt x="1230" y="2328"/>
                    <a:pt x="1165" y="2147"/>
                  </a:cubicBezTo>
                  <a:cubicBezTo>
                    <a:pt x="1115" y="1951"/>
                    <a:pt x="1132" y="1836"/>
                    <a:pt x="1247" y="1836"/>
                  </a:cubicBezTo>
                  <a:cubicBezTo>
                    <a:pt x="1345" y="1836"/>
                    <a:pt x="1345" y="2065"/>
                    <a:pt x="1329" y="2344"/>
                  </a:cubicBezTo>
                  <a:cubicBezTo>
                    <a:pt x="1329" y="2623"/>
                    <a:pt x="1263" y="3278"/>
                    <a:pt x="2115" y="3344"/>
                  </a:cubicBezTo>
                  <a:cubicBezTo>
                    <a:pt x="2147" y="3346"/>
                    <a:pt x="2178" y="3348"/>
                    <a:pt x="2208" y="3348"/>
                  </a:cubicBezTo>
                  <a:cubicBezTo>
                    <a:pt x="2986" y="3348"/>
                    <a:pt x="3214" y="2557"/>
                    <a:pt x="3214" y="2557"/>
                  </a:cubicBezTo>
                  <a:lnTo>
                    <a:pt x="3214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66"/>
                    <a:pt x="1525" y="426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"/>
            <p:cNvSpPr/>
            <p:nvPr/>
          </p:nvSpPr>
          <p:spPr>
            <a:xfrm>
              <a:off x="1248225" y="2920175"/>
              <a:ext cx="37725" cy="191800"/>
            </a:xfrm>
            <a:custGeom>
              <a:avLst/>
              <a:gdLst/>
              <a:ahLst/>
              <a:cxnLst/>
              <a:rect l="l" t="t" r="r" b="b"/>
              <a:pathLst>
                <a:path w="1509" h="7672" extrusionOk="0">
                  <a:moveTo>
                    <a:pt x="896" y="0"/>
                  </a:moveTo>
                  <a:cubicBezTo>
                    <a:pt x="569" y="0"/>
                    <a:pt x="328" y="378"/>
                    <a:pt x="328" y="378"/>
                  </a:cubicBezTo>
                  <a:cubicBezTo>
                    <a:pt x="50" y="788"/>
                    <a:pt x="1" y="1296"/>
                    <a:pt x="33" y="1853"/>
                  </a:cubicBezTo>
                  <a:cubicBezTo>
                    <a:pt x="99" y="2837"/>
                    <a:pt x="460" y="3984"/>
                    <a:pt x="558" y="5181"/>
                  </a:cubicBezTo>
                  <a:cubicBezTo>
                    <a:pt x="705" y="7065"/>
                    <a:pt x="50" y="7672"/>
                    <a:pt x="50" y="7672"/>
                  </a:cubicBezTo>
                  <a:cubicBezTo>
                    <a:pt x="738" y="7131"/>
                    <a:pt x="902" y="5361"/>
                    <a:pt x="771" y="4000"/>
                  </a:cubicBezTo>
                  <a:cubicBezTo>
                    <a:pt x="689" y="3296"/>
                    <a:pt x="673" y="2574"/>
                    <a:pt x="722" y="1853"/>
                  </a:cubicBezTo>
                  <a:cubicBezTo>
                    <a:pt x="755" y="1492"/>
                    <a:pt x="820" y="1214"/>
                    <a:pt x="919" y="1099"/>
                  </a:cubicBezTo>
                  <a:cubicBezTo>
                    <a:pt x="1181" y="837"/>
                    <a:pt x="1509" y="280"/>
                    <a:pt x="1099" y="50"/>
                  </a:cubicBezTo>
                  <a:cubicBezTo>
                    <a:pt x="1029" y="15"/>
                    <a:pt x="961" y="0"/>
                    <a:pt x="8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"/>
            <p:cNvSpPr/>
            <p:nvPr/>
          </p:nvSpPr>
          <p:spPr>
            <a:xfrm>
              <a:off x="1296575" y="2933700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5" y="1"/>
                  </a:moveTo>
                  <a:lnTo>
                    <a:pt x="4345" y="1"/>
                  </a:lnTo>
                  <a:cubicBezTo>
                    <a:pt x="4443" y="460"/>
                    <a:pt x="4328" y="951"/>
                    <a:pt x="4017" y="1296"/>
                  </a:cubicBezTo>
                  <a:cubicBezTo>
                    <a:pt x="3951" y="1378"/>
                    <a:pt x="3886" y="1443"/>
                    <a:pt x="3804" y="1509"/>
                  </a:cubicBezTo>
                  <a:cubicBezTo>
                    <a:pt x="3017" y="2082"/>
                    <a:pt x="1902" y="1787"/>
                    <a:pt x="1001" y="2427"/>
                  </a:cubicBezTo>
                  <a:cubicBezTo>
                    <a:pt x="99" y="3050"/>
                    <a:pt x="197" y="3967"/>
                    <a:pt x="181" y="4476"/>
                  </a:cubicBezTo>
                  <a:cubicBezTo>
                    <a:pt x="197" y="4820"/>
                    <a:pt x="132" y="5164"/>
                    <a:pt x="1" y="5492"/>
                  </a:cubicBezTo>
                  <a:cubicBezTo>
                    <a:pt x="312" y="5295"/>
                    <a:pt x="476" y="4935"/>
                    <a:pt x="443" y="4574"/>
                  </a:cubicBezTo>
                  <a:cubicBezTo>
                    <a:pt x="443" y="3931"/>
                    <a:pt x="515" y="3202"/>
                    <a:pt x="711" y="3202"/>
                  </a:cubicBezTo>
                  <a:cubicBezTo>
                    <a:pt x="725" y="3202"/>
                    <a:pt x="740" y="3206"/>
                    <a:pt x="755" y="3213"/>
                  </a:cubicBezTo>
                  <a:cubicBezTo>
                    <a:pt x="984" y="3328"/>
                    <a:pt x="804" y="3574"/>
                    <a:pt x="706" y="3722"/>
                  </a:cubicBezTo>
                  <a:cubicBezTo>
                    <a:pt x="624" y="3886"/>
                    <a:pt x="460" y="4541"/>
                    <a:pt x="1181" y="4951"/>
                  </a:cubicBezTo>
                  <a:cubicBezTo>
                    <a:pt x="1181" y="4951"/>
                    <a:pt x="935" y="4426"/>
                    <a:pt x="1345" y="4148"/>
                  </a:cubicBezTo>
                  <a:cubicBezTo>
                    <a:pt x="1738" y="3869"/>
                    <a:pt x="2001" y="3705"/>
                    <a:pt x="1951" y="3132"/>
                  </a:cubicBezTo>
                  <a:cubicBezTo>
                    <a:pt x="1908" y="2608"/>
                    <a:pt x="2251" y="2175"/>
                    <a:pt x="2489" y="2175"/>
                  </a:cubicBezTo>
                  <a:cubicBezTo>
                    <a:pt x="2519" y="2175"/>
                    <a:pt x="2548" y="2182"/>
                    <a:pt x="2574" y="2197"/>
                  </a:cubicBezTo>
                  <a:cubicBezTo>
                    <a:pt x="2787" y="2345"/>
                    <a:pt x="2525" y="2558"/>
                    <a:pt x="2410" y="2607"/>
                  </a:cubicBezTo>
                  <a:cubicBezTo>
                    <a:pt x="2214" y="2722"/>
                    <a:pt x="2181" y="2984"/>
                    <a:pt x="2345" y="3148"/>
                  </a:cubicBezTo>
                  <a:cubicBezTo>
                    <a:pt x="2541" y="3394"/>
                    <a:pt x="2476" y="3705"/>
                    <a:pt x="2214" y="3804"/>
                  </a:cubicBezTo>
                  <a:cubicBezTo>
                    <a:pt x="2214" y="3804"/>
                    <a:pt x="2269" y="3810"/>
                    <a:pt x="2363" y="3810"/>
                  </a:cubicBezTo>
                  <a:cubicBezTo>
                    <a:pt x="2685" y="3810"/>
                    <a:pt x="3456" y="3732"/>
                    <a:pt x="3951" y="3033"/>
                  </a:cubicBezTo>
                  <a:cubicBezTo>
                    <a:pt x="4312" y="2525"/>
                    <a:pt x="4525" y="1919"/>
                    <a:pt x="4574" y="1296"/>
                  </a:cubicBezTo>
                  <a:cubicBezTo>
                    <a:pt x="4640" y="853"/>
                    <a:pt x="4558" y="394"/>
                    <a:pt x="4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"/>
            <p:cNvSpPr/>
            <p:nvPr/>
          </p:nvSpPr>
          <p:spPr>
            <a:xfrm>
              <a:off x="881875" y="3076675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81" y="1"/>
                  </a:moveTo>
                  <a:cubicBezTo>
                    <a:pt x="1553" y="1"/>
                    <a:pt x="1050" y="245"/>
                    <a:pt x="722" y="674"/>
                  </a:cubicBezTo>
                  <a:cubicBezTo>
                    <a:pt x="378" y="1182"/>
                    <a:pt x="329" y="1822"/>
                    <a:pt x="591" y="2363"/>
                  </a:cubicBezTo>
                  <a:cubicBezTo>
                    <a:pt x="825" y="2784"/>
                    <a:pt x="1259" y="3021"/>
                    <a:pt x="1716" y="3021"/>
                  </a:cubicBezTo>
                  <a:cubicBezTo>
                    <a:pt x="1898" y="3021"/>
                    <a:pt x="2085" y="2983"/>
                    <a:pt x="2263" y="2904"/>
                  </a:cubicBezTo>
                  <a:cubicBezTo>
                    <a:pt x="2968" y="2723"/>
                    <a:pt x="3099" y="1789"/>
                    <a:pt x="2492" y="1412"/>
                  </a:cubicBezTo>
                  <a:cubicBezTo>
                    <a:pt x="2410" y="1371"/>
                    <a:pt x="2327" y="1352"/>
                    <a:pt x="2246" y="1352"/>
                  </a:cubicBezTo>
                  <a:cubicBezTo>
                    <a:pt x="1906" y="1352"/>
                    <a:pt x="1619" y="1680"/>
                    <a:pt x="1738" y="2051"/>
                  </a:cubicBezTo>
                  <a:cubicBezTo>
                    <a:pt x="1875" y="2324"/>
                    <a:pt x="2194" y="2347"/>
                    <a:pt x="2324" y="2347"/>
                  </a:cubicBezTo>
                  <a:cubicBezTo>
                    <a:pt x="2351" y="2347"/>
                    <a:pt x="2369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6" y="2566"/>
                    <a:pt x="2251" y="2855"/>
                    <a:pt x="1803" y="2855"/>
                  </a:cubicBezTo>
                  <a:cubicBezTo>
                    <a:pt x="1742" y="2855"/>
                    <a:pt x="1676" y="2850"/>
                    <a:pt x="1607" y="2838"/>
                  </a:cubicBezTo>
                  <a:cubicBezTo>
                    <a:pt x="1410" y="2805"/>
                    <a:pt x="1247" y="2723"/>
                    <a:pt x="1099" y="2576"/>
                  </a:cubicBezTo>
                  <a:cubicBezTo>
                    <a:pt x="411" y="1920"/>
                    <a:pt x="755" y="560"/>
                    <a:pt x="1755" y="281"/>
                  </a:cubicBezTo>
                  <a:cubicBezTo>
                    <a:pt x="1894" y="250"/>
                    <a:pt x="2037" y="234"/>
                    <a:pt x="2180" y="234"/>
                  </a:cubicBezTo>
                  <a:cubicBezTo>
                    <a:pt x="2340" y="234"/>
                    <a:pt x="2500" y="254"/>
                    <a:pt x="2656" y="297"/>
                  </a:cubicBezTo>
                  <a:cubicBezTo>
                    <a:pt x="2836" y="363"/>
                    <a:pt x="3017" y="445"/>
                    <a:pt x="3181" y="560"/>
                  </a:cubicBezTo>
                  <a:cubicBezTo>
                    <a:pt x="3525" y="855"/>
                    <a:pt x="3738" y="1264"/>
                    <a:pt x="3771" y="1707"/>
                  </a:cubicBezTo>
                  <a:cubicBezTo>
                    <a:pt x="3836" y="2445"/>
                    <a:pt x="3443" y="3199"/>
                    <a:pt x="2886" y="3723"/>
                  </a:cubicBezTo>
                  <a:cubicBezTo>
                    <a:pt x="2312" y="4248"/>
                    <a:pt x="1558" y="4559"/>
                    <a:pt x="984" y="5100"/>
                  </a:cubicBezTo>
                  <a:cubicBezTo>
                    <a:pt x="427" y="5608"/>
                    <a:pt x="83" y="6313"/>
                    <a:pt x="34" y="7067"/>
                  </a:cubicBezTo>
                  <a:cubicBezTo>
                    <a:pt x="1" y="7755"/>
                    <a:pt x="394" y="8493"/>
                    <a:pt x="1050" y="8673"/>
                  </a:cubicBezTo>
                  <a:cubicBezTo>
                    <a:pt x="1180" y="8719"/>
                    <a:pt x="1316" y="8741"/>
                    <a:pt x="1449" y="8741"/>
                  </a:cubicBezTo>
                  <a:cubicBezTo>
                    <a:pt x="1935" y="8741"/>
                    <a:pt x="2396" y="8455"/>
                    <a:pt x="2525" y="8018"/>
                  </a:cubicBezTo>
                  <a:cubicBezTo>
                    <a:pt x="2722" y="7542"/>
                    <a:pt x="2509" y="7001"/>
                    <a:pt x="2033" y="6788"/>
                  </a:cubicBezTo>
                  <a:cubicBezTo>
                    <a:pt x="1935" y="6723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2"/>
                    <a:pt x="853" y="7231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6"/>
                  </a:cubicBezTo>
                  <a:cubicBezTo>
                    <a:pt x="1869" y="7772"/>
                    <a:pt x="1935" y="7362"/>
                    <a:pt x="1673" y="7116"/>
                  </a:cubicBezTo>
                  <a:cubicBezTo>
                    <a:pt x="1596" y="7049"/>
                    <a:pt x="1497" y="7016"/>
                    <a:pt x="1396" y="7016"/>
                  </a:cubicBezTo>
                  <a:cubicBezTo>
                    <a:pt x="1323" y="7016"/>
                    <a:pt x="1249" y="7033"/>
                    <a:pt x="1181" y="7067"/>
                  </a:cubicBezTo>
                  <a:cubicBezTo>
                    <a:pt x="1162" y="7078"/>
                    <a:pt x="1149" y="7083"/>
                    <a:pt x="1141" y="7083"/>
                  </a:cubicBezTo>
                  <a:cubicBezTo>
                    <a:pt x="1112" y="7083"/>
                    <a:pt x="1132" y="7034"/>
                    <a:pt x="1132" y="7034"/>
                  </a:cubicBezTo>
                  <a:cubicBezTo>
                    <a:pt x="1230" y="6813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05"/>
                    <a:pt x="2001" y="6837"/>
                  </a:cubicBezTo>
                  <a:cubicBezTo>
                    <a:pt x="2459" y="7034"/>
                    <a:pt x="2656" y="7559"/>
                    <a:pt x="2459" y="8001"/>
                  </a:cubicBezTo>
                  <a:cubicBezTo>
                    <a:pt x="2319" y="8385"/>
                    <a:pt x="1909" y="8639"/>
                    <a:pt x="1464" y="8639"/>
                  </a:cubicBezTo>
                  <a:cubicBezTo>
                    <a:pt x="1338" y="8639"/>
                    <a:pt x="1209" y="8618"/>
                    <a:pt x="1083" y="8575"/>
                  </a:cubicBezTo>
                  <a:cubicBezTo>
                    <a:pt x="509" y="8395"/>
                    <a:pt x="148" y="7723"/>
                    <a:pt x="181" y="7051"/>
                  </a:cubicBezTo>
                  <a:cubicBezTo>
                    <a:pt x="230" y="6346"/>
                    <a:pt x="574" y="5690"/>
                    <a:pt x="1099" y="5215"/>
                  </a:cubicBezTo>
                  <a:cubicBezTo>
                    <a:pt x="1640" y="4707"/>
                    <a:pt x="2410" y="4428"/>
                    <a:pt x="3000" y="3838"/>
                  </a:cubicBezTo>
                  <a:cubicBezTo>
                    <a:pt x="3590" y="3281"/>
                    <a:pt x="4000" y="2494"/>
                    <a:pt x="3935" y="1691"/>
                  </a:cubicBezTo>
                  <a:cubicBezTo>
                    <a:pt x="3869" y="920"/>
                    <a:pt x="3312" y="265"/>
                    <a:pt x="2558" y="68"/>
                  </a:cubicBezTo>
                  <a:cubicBezTo>
                    <a:pt x="2399" y="23"/>
                    <a:pt x="2239" y="1"/>
                    <a:pt x="20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"/>
            <p:cNvSpPr/>
            <p:nvPr/>
          </p:nvSpPr>
          <p:spPr>
            <a:xfrm>
              <a:off x="883925" y="3159500"/>
              <a:ext cx="42650" cy="60250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48"/>
                  </a:cubicBezTo>
                  <a:cubicBezTo>
                    <a:pt x="1328" y="246"/>
                    <a:pt x="1214" y="328"/>
                    <a:pt x="1017" y="328"/>
                  </a:cubicBezTo>
                  <a:cubicBezTo>
                    <a:pt x="837" y="328"/>
                    <a:pt x="1" y="394"/>
                    <a:pt x="50" y="2410"/>
                  </a:cubicBezTo>
                  <a:cubicBezTo>
                    <a:pt x="50" y="2410"/>
                    <a:pt x="132" y="1672"/>
                    <a:pt x="755" y="1394"/>
                  </a:cubicBezTo>
                  <a:cubicBezTo>
                    <a:pt x="1394" y="1115"/>
                    <a:pt x="1705" y="853"/>
                    <a:pt x="1591" y="459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"/>
            <p:cNvSpPr/>
            <p:nvPr/>
          </p:nvSpPr>
          <p:spPr>
            <a:xfrm>
              <a:off x="901150" y="29812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72"/>
                    <a:pt x="4180" y="2197"/>
                    <a:pt x="4262" y="4426"/>
                  </a:cubicBezTo>
                  <a:cubicBezTo>
                    <a:pt x="4344" y="6278"/>
                    <a:pt x="3262" y="7983"/>
                    <a:pt x="1557" y="8688"/>
                  </a:cubicBezTo>
                  <a:cubicBezTo>
                    <a:pt x="230" y="9228"/>
                    <a:pt x="0" y="10032"/>
                    <a:pt x="0" y="10032"/>
                  </a:cubicBezTo>
                  <a:cubicBezTo>
                    <a:pt x="317" y="9500"/>
                    <a:pt x="677" y="9329"/>
                    <a:pt x="980" y="9329"/>
                  </a:cubicBezTo>
                  <a:cubicBezTo>
                    <a:pt x="1208" y="9329"/>
                    <a:pt x="1405" y="9427"/>
                    <a:pt x="1525" y="9540"/>
                  </a:cubicBezTo>
                  <a:cubicBezTo>
                    <a:pt x="1625" y="9641"/>
                    <a:pt x="1724" y="9673"/>
                    <a:pt x="1818" y="9673"/>
                  </a:cubicBezTo>
                  <a:cubicBezTo>
                    <a:pt x="1984" y="9673"/>
                    <a:pt x="2137" y="9573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8"/>
                    <a:pt x="2574" y="8933"/>
                  </a:cubicBezTo>
                  <a:cubicBezTo>
                    <a:pt x="2475" y="8779"/>
                    <a:pt x="2317" y="8697"/>
                    <a:pt x="2150" y="8697"/>
                  </a:cubicBezTo>
                  <a:cubicBezTo>
                    <a:pt x="2122" y="8697"/>
                    <a:pt x="2094" y="8699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114"/>
                    <a:pt x="5458" y="6622"/>
                  </a:cubicBezTo>
                  <a:cubicBezTo>
                    <a:pt x="6393" y="6131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4" y="5257"/>
                    <a:pt x="5972" y="5443"/>
                    <a:pt x="5459" y="5443"/>
                  </a:cubicBezTo>
                  <a:cubicBezTo>
                    <a:pt x="5437" y="5443"/>
                    <a:pt x="5416" y="5443"/>
                    <a:pt x="5393" y="5442"/>
                  </a:cubicBezTo>
                  <a:cubicBezTo>
                    <a:pt x="5355" y="5437"/>
                    <a:pt x="5318" y="5435"/>
                    <a:pt x="5281" y="5435"/>
                  </a:cubicBezTo>
                  <a:cubicBezTo>
                    <a:pt x="4932" y="5435"/>
                    <a:pt x="4625" y="5640"/>
                    <a:pt x="4491" y="5967"/>
                  </a:cubicBezTo>
                  <a:cubicBezTo>
                    <a:pt x="4426" y="6081"/>
                    <a:pt x="4327" y="6180"/>
                    <a:pt x="4213" y="6245"/>
                  </a:cubicBezTo>
                  <a:cubicBezTo>
                    <a:pt x="4557" y="5917"/>
                    <a:pt x="4606" y="5147"/>
                    <a:pt x="4721" y="4508"/>
                  </a:cubicBezTo>
                  <a:cubicBezTo>
                    <a:pt x="4819" y="3868"/>
                    <a:pt x="5098" y="4065"/>
                    <a:pt x="5672" y="3688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52" y="2524"/>
                    <a:pt x="5852" y="2361"/>
                    <a:pt x="5901" y="2229"/>
                  </a:cubicBezTo>
                  <a:lnTo>
                    <a:pt x="5901" y="2229"/>
                  </a:lnTo>
                  <a:cubicBezTo>
                    <a:pt x="5901" y="2229"/>
                    <a:pt x="5852" y="2344"/>
                    <a:pt x="5475" y="2393"/>
                  </a:cubicBezTo>
                  <a:cubicBezTo>
                    <a:pt x="5163" y="2426"/>
                    <a:pt x="4918" y="2672"/>
                    <a:pt x="4852" y="2967"/>
                  </a:cubicBezTo>
                  <a:cubicBezTo>
                    <a:pt x="4852" y="3129"/>
                    <a:pt x="4751" y="3303"/>
                    <a:pt x="4615" y="3303"/>
                  </a:cubicBezTo>
                  <a:cubicBezTo>
                    <a:pt x="4586" y="3303"/>
                    <a:pt x="4556" y="3296"/>
                    <a:pt x="4524" y="3278"/>
                  </a:cubicBezTo>
                  <a:cubicBezTo>
                    <a:pt x="4327" y="3180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32" y="1230"/>
                    <a:pt x="5475" y="590"/>
                    <a:pt x="5278" y="410"/>
                  </a:cubicBezTo>
                  <a:cubicBezTo>
                    <a:pt x="5163" y="312"/>
                    <a:pt x="5147" y="131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"/>
            <p:cNvSpPr/>
            <p:nvPr/>
          </p:nvSpPr>
          <p:spPr>
            <a:xfrm>
              <a:off x="882300" y="2907475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213" y="1083"/>
                  </a:cubicBezTo>
                  <a:cubicBezTo>
                    <a:pt x="295" y="1574"/>
                    <a:pt x="557" y="2017"/>
                    <a:pt x="934" y="2361"/>
                  </a:cubicBezTo>
                  <a:cubicBezTo>
                    <a:pt x="1115" y="2574"/>
                    <a:pt x="1311" y="2738"/>
                    <a:pt x="1459" y="2902"/>
                  </a:cubicBezTo>
                  <a:cubicBezTo>
                    <a:pt x="1803" y="3279"/>
                    <a:pt x="2459" y="4131"/>
                    <a:pt x="2131" y="4984"/>
                  </a:cubicBezTo>
                  <a:cubicBezTo>
                    <a:pt x="2049" y="5197"/>
                    <a:pt x="1902" y="5410"/>
                    <a:pt x="1721" y="5574"/>
                  </a:cubicBezTo>
                  <a:cubicBezTo>
                    <a:pt x="1148" y="6082"/>
                    <a:pt x="754" y="6328"/>
                    <a:pt x="443" y="6754"/>
                  </a:cubicBezTo>
                  <a:cubicBezTo>
                    <a:pt x="148" y="7164"/>
                    <a:pt x="0" y="7655"/>
                    <a:pt x="17" y="8164"/>
                  </a:cubicBezTo>
                  <a:cubicBezTo>
                    <a:pt x="17" y="8000"/>
                    <a:pt x="66" y="6934"/>
                    <a:pt x="1197" y="6147"/>
                  </a:cubicBezTo>
                  <a:cubicBezTo>
                    <a:pt x="2508" y="5230"/>
                    <a:pt x="2787" y="4295"/>
                    <a:pt x="2344" y="2918"/>
                  </a:cubicBezTo>
                  <a:cubicBezTo>
                    <a:pt x="2279" y="2722"/>
                    <a:pt x="2197" y="2541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"/>
            <p:cNvSpPr/>
            <p:nvPr/>
          </p:nvSpPr>
          <p:spPr>
            <a:xfrm>
              <a:off x="655675" y="3231275"/>
              <a:ext cx="226650" cy="157750"/>
            </a:xfrm>
            <a:custGeom>
              <a:avLst/>
              <a:gdLst/>
              <a:ahLst/>
              <a:cxnLst/>
              <a:rect l="l" t="t" r="r" b="b"/>
              <a:pathLst>
                <a:path w="9066" h="6310" extrusionOk="0">
                  <a:moveTo>
                    <a:pt x="2000" y="1"/>
                  </a:moveTo>
                  <a:cubicBezTo>
                    <a:pt x="1085" y="1"/>
                    <a:pt x="66" y="653"/>
                    <a:pt x="34" y="1850"/>
                  </a:cubicBezTo>
                  <a:cubicBezTo>
                    <a:pt x="1" y="2719"/>
                    <a:pt x="460" y="3522"/>
                    <a:pt x="1230" y="3932"/>
                  </a:cubicBezTo>
                  <a:cubicBezTo>
                    <a:pt x="1742" y="4183"/>
                    <a:pt x="2308" y="4287"/>
                    <a:pt x="2885" y="4287"/>
                  </a:cubicBezTo>
                  <a:cubicBezTo>
                    <a:pt x="3212" y="4287"/>
                    <a:pt x="3543" y="4253"/>
                    <a:pt x="3869" y="4194"/>
                  </a:cubicBezTo>
                  <a:cubicBezTo>
                    <a:pt x="4754" y="3948"/>
                    <a:pt x="5574" y="3620"/>
                    <a:pt x="6377" y="3407"/>
                  </a:cubicBezTo>
                  <a:cubicBezTo>
                    <a:pt x="6574" y="3360"/>
                    <a:pt x="6773" y="3336"/>
                    <a:pt x="6969" y="3336"/>
                  </a:cubicBezTo>
                  <a:cubicBezTo>
                    <a:pt x="7590" y="3336"/>
                    <a:pt x="8175" y="3573"/>
                    <a:pt x="8524" y="4046"/>
                  </a:cubicBezTo>
                  <a:cubicBezTo>
                    <a:pt x="8950" y="4637"/>
                    <a:pt x="9000" y="5571"/>
                    <a:pt x="8459" y="5964"/>
                  </a:cubicBezTo>
                  <a:cubicBezTo>
                    <a:pt x="8258" y="6126"/>
                    <a:pt x="8003" y="6201"/>
                    <a:pt x="7753" y="6201"/>
                  </a:cubicBezTo>
                  <a:cubicBezTo>
                    <a:pt x="7369" y="6201"/>
                    <a:pt x="6995" y="6026"/>
                    <a:pt x="6836" y="5718"/>
                  </a:cubicBezTo>
                  <a:cubicBezTo>
                    <a:pt x="6525" y="5210"/>
                    <a:pt x="6770" y="4571"/>
                    <a:pt x="7229" y="4440"/>
                  </a:cubicBezTo>
                  <a:cubicBezTo>
                    <a:pt x="7321" y="4403"/>
                    <a:pt x="7417" y="4386"/>
                    <a:pt x="7511" y="4386"/>
                  </a:cubicBezTo>
                  <a:cubicBezTo>
                    <a:pt x="7754" y="4386"/>
                    <a:pt x="7989" y="4501"/>
                    <a:pt x="8131" y="4702"/>
                  </a:cubicBezTo>
                  <a:cubicBezTo>
                    <a:pt x="8229" y="4882"/>
                    <a:pt x="8246" y="5096"/>
                    <a:pt x="8180" y="5276"/>
                  </a:cubicBezTo>
                  <a:cubicBezTo>
                    <a:pt x="8167" y="5316"/>
                    <a:pt x="8111" y="5388"/>
                    <a:pt x="8055" y="5388"/>
                  </a:cubicBezTo>
                  <a:cubicBezTo>
                    <a:pt x="8042" y="5388"/>
                    <a:pt x="8029" y="5384"/>
                    <a:pt x="8016" y="5374"/>
                  </a:cubicBezTo>
                  <a:cubicBezTo>
                    <a:pt x="7967" y="5309"/>
                    <a:pt x="8016" y="4964"/>
                    <a:pt x="7656" y="4915"/>
                  </a:cubicBezTo>
                  <a:cubicBezTo>
                    <a:pt x="7641" y="4913"/>
                    <a:pt x="7626" y="4912"/>
                    <a:pt x="7612" y="4912"/>
                  </a:cubicBezTo>
                  <a:cubicBezTo>
                    <a:pt x="7269" y="4912"/>
                    <a:pt x="7162" y="5463"/>
                    <a:pt x="7508" y="5620"/>
                  </a:cubicBezTo>
                  <a:cubicBezTo>
                    <a:pt x="7574" y="5651"/>
                    <a:pt x="7644" y="5666"/>
                    <a:pt x="7714" y="5666"/>
                  </a:cubicBezTo>
                  <a:cubicBezTo>
                    <a:pt x="7937" y="5666"/>
                    <a:pt x="8154" y="5517"/>
                    <a:pt x="8229" y="5292"/>
                  </a:cubicBezTo>
                  <a:cubicBezTo>
                    <a:pt x="8229" y="5292"/>
                    <a:pt x="8229" y="5276"/>
                    <a:pt x="8229" y="5276"/>
                  </a:cubicBezTo>
                  <a:cubicBezTo>
                    <a:pt x="8229" y="5259"/>
                    <a:pt x="8229" y="5243"/>
                    <a:pt x="8246" y="5227"/>
                  </a:cubicBezTo>
                  <a:lnTo>
                    <a:pt x="8246" y="5210"/>
                  </a:lnTo>
                  <a:cubicBezTo>
                    <a:pt x="8262" y="5096"/>
                    <a:pt x="8262" y="4964"/>
                    <a:pt x="8229" y="4833"/>
                  </a:cubicBezTo>
                  <a:cubicBezTo>
                    <a:pt x="8104" y="4521"/>
                    <a:pt x="7809" y="4333"/>
                    <a:pt x="7501" y="4333"/>
                  </a:cubicBezTo>
                  <a:cubicBezTo>
                    <a:pt x="7405" y="4333"/>
                    <a:pt x="7307" y="4352"/>
                    <a:pt x="7213" y="4391"/>
                  </a:cubicBezTo>
                  <a:cubicBezTo>
                    <a:pt x="6721" y="4505"/>
                    <a:pt x="6426" y="5210"/>
                    <a:pt x="6754" y="5751"/>
                  </a:cubicBezTo>
                  <a:cubicBezTo>
                    <a:pt x="6926" y="6106"/>
                    <a:pt x="7336" y="6310"/>
                    <a:pt x="7763" y="6310"/>
                  </a:cubicBezTo>
                  <a:cubicBezTo>
                    <a:pt x="8028" y="6310"/>
                    <a:pt x="8299" y="6232"/>
                    <a:pt x="8524" y="6063"/>
                  </a:cubicBezTo>
                  <a:cubicBezTo>
                    <a:pt x="8950" y="5718"/>
                    <a:pt x="9065" y="5128"/>
                    <a:pt x="8934" y="4571"/>
                  </a:cubicBezTo>
                  <a:cubicBezTo>
                    <a:pt x="8819" y="4030"/>
                    <a:pt x="8459" y="3161"/>
                    <a:pt x="7213" y="2883"/>
                  </a:cubicBezTo>
                  <a:cubicBezTo>
                    <a:pt x="7066" y="2850"/>
                    <a:pt x="6917" y="2835"/>
                    <a:pt x="6765" y="2835"/>
                  </a:cubicBezTo>
                  <a:cubicBezTo>
                    <a:pt x="5432" y="2835"/>
                    <a:pt x="3908" y="3962"/>
                    <a:pt x="2333" y="3962"/>
                  </a:cubicBezTo>
                  <a:cubicBezTo>
                    <a:pt x="2103" y="3962"/>
                    <a:pt x="1872" y="3938"/>
                    <a:pt x="1640" y="3883"/>
                  </a:cubicBezTo>
                  <a:cubicBezTo>
                    <a:pt x="1558" y="3866"/>
                    <a:pt x="1460" y="3850"/>
                    <a:pt x="1361" y="3817"/>
                  </a:cubicBezTo>
                  <a:lnTo>
                    <a:pt x="1312" y="3801"/>
                  </a:lnTo>
                  <a:cubicBezTo>
                    <a:pt x="591" y="3407"/>
                    <a:pt x="148" y="2670"/>
                    <a:pt x="181" y="1850"/>
                  </a:cubicBezTo>
                  <a:cubicBezTo>
                    <a:pt x="203" y="732"/>
                    <a:pt x="1167" y="107"/>
                    <a:pt x="2033" y="107"/>
                  </a:cubicBezTo>
                  <a:cubicBezTo>
                    <a:pt x="2450" y="107"/>
                    <a:pt x="2843" y="252"/>
                    <a:pt x="3099" y="555"/>
                  </a:cubicBezTo>
                  <a:cubicBezTo>
                    <a:pt x="3558" y="1014"/>
                    <a:pt x="3525" y="1768"/>
                    <a:pt x="3017" y="2178"/>
                  </a:cubicBezTo>
                  <a:cubicBezTo>
                    <a:pt x="2935" y="2227"/>
                    <a:pt x="2853" y="2276"/>
                    <a:pt x="2755" y="2293"/>
                  </a:cubicBezTo>
                  <a:cubicBezTo>
                    <a:pt x="2689" y="2311"/>
                    <a:pt x="2621" y="2321"/>
                    <a:pt x="2552" y="2321"/>
                  </a:cubicBezTo>
                  <a:cubicBezTo>
                    <a:pt x="2381" y="2321"/>
                    <a:pt x="2207" y="2262"/>
                    <a:pt x="2066" y="2145"/>
                  </a:cubicBezTo>
                  <a:cubicBezTo>
                    <a:pt x="1935" y="2063"/>
                    <a:pt x="1886" y="1916"/>
                    <a:pt x="1919" y="1768"/>
                  </a:cubicBezTo>
                  <a:lnTo>
                    <a:pt x="1919" y="1768"/>
                  </a:lnTo>
                  <a:cubicBezTo>
                    <a:pt x="1991" y="1851"/>
                    <a:pt x="2090" y="1895"/>
                    <a:pt x="2190" y="1895"/>
                  </a:cubicBezTo>
                  <a:cubicBezTo>
                    <a:pt x="2248" y="1895"/>
                    <a:pt x="2307" y="1880"/>
                    <a:pt x="2361" y="1850"/>
                  </a:cubicBezTo>
                  <a:cubicBezTo>
                    <a:pt x="2591" y="1719"/>
                    <a:pt x="2525" y="1309"/>
                    <a:pt x="2214" y="1227"/>
                  </a:cubicBezTo>
                  <a:cubicBezTo>
                    <a:pt x="2182" y="1218"/>
                    <a:pt x="2150" y="1213"/>
                    <a:pt x="2120" y="1213"/>
                  </a:cubicBezTo>
                  <a:cubicBezTo>
                    <a:pt x="1782" y="1213"/>
                    <a:pt x="1512" y="1756"/>
                    <a:pt x="1902" y="2161"/>
                  </a:cubicBezTo>
                  <a:cubicBezTo>
                    <a:pt x="2063" y="2322"/>
                    <a:pt x="2270" y="2399"/>
                    <a:pt x="2482" y="2399"/>
                  </a:cubicBezTo>
                  <a:cubicBezTo>
                    <a:pt x="2551" y="2399"/>
                    <a:pt x="2620" y="2391"/>
                    <a:pt x="2689" y="2375"/>
                  </a:cubicBezTo>
                  <a:cubicBezTo>
                    <a:pt x="2722" y="2358"/>
                    <a:pt x="2755" y="2358"/>
                    <a:pt x="2787" y="2342"/>
                  </a:cubicBezTo>
                  <a:lnTo>
                    <a:pt x="2853" y="2325"/>
                  </a:lnTo>
                  <a:lnTo>
                    <a:pt x="2886" y="2309"/>
                  </a:lnTo>
                  <a:cubicBezTo>
                    <a:pt x="3050" y="2243"/>
                    <a:pt x="3164" y="2145"/>
                    <a:pt x="3263" y="1998"/>
                  </a:cubicBezTo>
                  <a:cubicBezTo>
                    <a:pt x="3590" y="1539"/>
                    <a:pt x="3541" y="916"/>
                    <a:pt x="3148" y="490"/>
                  </a:cubicBezTo>
                  <a:cubicBezTo>
                    <a:pt x="2877" y="159"/>
                    <a:pt x="2451" y="1"/>
                    <a:pt x="20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"/>
            <p:cNvSpPr/>
            <p:nvPr/>
          </p:nvSpPr>
          <p:spPr>
            <a:xfrm>
              <a:off x="694200" y="33208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05" y="1"/>
                  </a:moveTo>
                  <a:cubicBezTo>
                    <a:pt x="5253" y="1"/>
                    <a:pt x="4952" y="44"/>
                    <a:pt x="4607" y="167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1"/>
                  </a:cubicBezTo>
                  <a:cubicBezTo>
                    <a:pt x="1934" y="1295"/>
                    <a:pt x="2169" y="1158"/>
                    <a:pt x="2301" y="1158"/>
                  </a:cubicBezTo>
                  <a:cubicBezTo>
                    <a:pt x="2347" y="1158"/>
                    <a:pt x="2381" y="1174"/>
                    <a:pt x="2410" y="1216"/>
                  </a:cubicBezTo>
                  <a:cubicBezTo>
                    <a:pt x="2486" y="1305"/>
                    <a:pt x="2386" y="1364"/>
                    <a:pt x="2239" y="1364"/>
                  </a:cubicBezTo>
                  <a:cubicBezTo>
                    <a:pt x="2196" y="1364"/>
                    <a:pt x="2148" y="1359"/>
                    <a:pt x="2099" y="1348"/>
                  </a:cubicBezTo>
                  <a:cubicBezTo>
                    <a:pt x="2046" y="1330"/>
                    <a:pt x="1991" y="1321"/>
                    <a:pt x="1936" y="1321"/>
                  </a:cubicBezTo>
                  <a:cubicBezTo>
                    <a:pt x="1840" y="1321"/>
                    <a:pt x="1746" y="1350"/>
                    <a:pt x="1672" y="1413"/>
                  </a:cubicBezTo>
                  <a:cubicBezTo>
                    <a:pt x="1513" y="1572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8" y="2459"/>
                    <a:pt x="2049" y="2459"/>
                  </a:cubicBezTo>
                  <a:cubicBezTo>
                    <a:pt x="2189" y="2459"/>
                    <a:pt x="2344" y="2419"/>
                    <a:pt x="2508" y="2315"/>
                  </a:cubicBezTo>
                  <a:cubicBezTo>
                    <a:pt x="3180" y="1872"/>
                    <a:pt x="2820" y="1380"/>
                    <a:pt x="3066" y="1249"/>
                  </a:cubicBezTo>
                  <a:cubicBezTo>
                    <a:pt x="3111" y="1222"/>
                    <a:pt x="3156" y="1210"/>
                    <a:pt x="3198" y="1210"/>
                  </a:cubicBezTo>
                  <a:cubicBezTo>
                    <a:pt x="3381" y="1210"/>
                    <a:pt x="3499" y="1445"/>
                    <a:pt x="3312" y="1659"/>
                  </a:cubicBezTo>
                  <a:cubicBezTo>
                    <a:pt x="3082" y="1938"/>
                    <a:pt x="2213" y="2888"/>
                    <a:pt x="3557" y="3692"/>
                  </a:cubicBezTo>
                  <a:cubicBezTo>
                    <a:pt x="3557" y="3692"/>
                    <a:pt x="3377" y="3233"/>
                    <a:pt x="3738" y="3085"/>
                  </a:cubicBezTo>
                  <a:cubicBezTo>
                    <a:pt x="4082" y="2921"/>
                    <a:pt x="4803" y="2708"/>
                    <a:pt x="4705" y="2200"/>
                  </a:cubicBezTo>
                  <a:cubicBezTo>
                    <a:pt x="4607" y="1708"/>
                    <a:pt x="4246" y="954"/>
                    <a:pt x="4836" y="512"/>
                  </a:cubicBezTo>
                  <a:cubicBezTo>
                    <a:pt x="5192" y="242"/>
                    <a:pt x="5498" y="142"/>
                    <a:pt x="5802" y="142"/>
                  </a:cubicBezTo>
                  <a:cubicBezTo>
                    <a:pt x="6016" y="142"/>
                    <a:pt x="6229" y="191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"/>
            <p:cNvSpPr/>
            <p:nvPr/>
          </p:nvSpPr>
          <p:spPr>
            <a:xfrm>
              <a:off x="723700" y="3228800"/>
              <a:ext cx="90600" cy="63075"/>
            </a:xfrm>
            <a:custGeom>
              <a:avLst/>
              <a:gdLst/>
              <a:ahLst/>
              <a:cxnLst/>
              <a:rect l="l" t="t" r="r" b="b"/>
              <a:pathLst>
                <a:path w="3624" h="2523" extrusionOk="0">
                  <a:moveTo>
                    <a:pt x="1107" y="1"/>
                  </a:moveTo>
                  <a:cubicBezTo>
                    <a:pt x="509" y="1"/>
                    <a:pt x="1" y="130"/>
                    <a:pt x="1" y="130"/>
                  </a:cubicBezTo>
                  <a:cubicBezTo>
                    <a:pt x="1" y="130"/>
                    <a:pt x="968" y="195"/>
                    <a:pt x="1197" y="556"/>
                  </a:cubicBezTo>
                  <a:cubicBezTo>
                    <a:pt x="1378" y="736"/>
                    <a:pt x="1427" y="1015"/>
                    <a:pt x="1361" y="1261"/>
                  </a:cubicBezTo>
                  <a:cubicBezTo>
                    <a:pt x="1312" y="1490"/>
                    <a:pt x="1197" y="2146"/>
                    <a:pt x="2230" y="2162"/>
                  </a:cubicBezTo>
                  <a:cubicBezTo>
                    <a:pt x="3263" y="2162"/>
                    <a:pt x="3099" y="2523"/>
                    <a:pt x="3099" y="2523"/>
                  </a:cubicBezTo>
                  <a:cubicBezTo>
                    <a:pt x="3099" y="2523"/>
                    <a:pt x="3623" y="1769"/>
                    <a:pt x="2738" y="621"/>
                  </a:cubicBezTo>
                  <a:cubicBezTo>
                    <a:pt x="2372" y="125"/>
                    <a:pt x="1696" y="1"/>
                    <a:pt x="11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"/>
            <p:cNvSpPr/>
            <p:nvPr/>
          </p:nvSpPr>
          <p:spPr>
            <a:xfrm>
              <a:off x="688475" y="3162375"/>
              <a:ext cx="56575" cy="66800"/>
            </a:xfrm>
            <a:custGeom>
              <a:avLst/>
              <a:gdLst/>
              <a:ahLst/>
              <a:cxnLst/>
              <a:rect l="l" t="t" r="r" b="b"/>
              <a:pathLst>
                <a:path w="2263" h="2672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36" y="164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90" y="2410"/>
                    <a:pt x="1770" y="2672"/>
                    <a:pt x="2016" y="2000"/>
                  </a:cubicBezTo>
                  <a:cubicBezTo>
                    <a:pt x="2262" y="1344"/>
                    <a:pt x="1639" y="918"/>
                    <a:pt x="1279" y="721"/>
                  </a:cubicBezTo>
                  <a:cubicBezTo>
                    <a:pt x="918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"/>
            <p:cNvSpPr/>
            <p:nvPr/>
          </p:nvSpPr>
          <p:spPr>
            <a:xfrm>
              <a:off x="604450" y="3191050"/>
              <a:ext cx="79125" cy="107800"/>
            </a:xfrm>
            <a:custGeom>
              <a:avLst/>
              <a:gdLst/>
              <a:ahLst/>
              <a:cxnLst/>
              <a:rect l="l" t="t" r="r" b="b"/>
              <a:pathLst>
                <a:path w="3165" h="4312" extrusionOk="0">
                  <a:moveTo>
                    <a:pt x="2787" y="0"/>
                  </a:moveTo>
                  <a:lnTo>
                    <a:pt x="2787" y="0"/>
                  </a:lnTo>
                  <a:cubicBezTo>
                    <a:pt x="2696" y="92"/>
                    <a:pt x="2584" y="142"/>
                    <a:pt x="2468" y="142"/>
                  </a:cubicBezTo>
                  <a:cubicBezTo>
                    <a:pt x="2438" y="142"/>
                    <a:pt x="2408" y="138"/>
                    <a:pt x="2378" y="132"/>
                  </a:cubicBezTo>
                  <a:cubicBezTo>
                    <a:pt x="2319" y="121"/>
                    <a:pt x="2239" y="112"/>
                    <a:pt x="2146" y="112"/>
                  </a:cubicBezTo>
                  <a:cubicBezTo>
                    <a:pt x="1822" y="112"/>
                    <a:pt x="1354" y="217"/>
                    <a:pt x="1214" y="689"/>
                  </a:cubicBezTo>
                  <a:cubicBezTo>
                    <a:pt x="1017" y="1312"/>
                    <a:pt x="1165" y="1705"/>
                    <a:pt x="1378" y="1885"/>
                  </a:cubicBezTo>
                  <a:cubicBezTo>
                    <a:pt x="1607" y="2082"/>
                    <a:pt x="1607" y="2443"/>
                    <a:pt x="1443" y="2508"/>
                  </a:cubicBezTo>
                  <a:cubicBezTo>
                    <a:pt x="1414" y="2518"/>
                    <a:pt x="1381" y="2523"/>
                    <a:pt x="1347" y="2523"/>
                  </a:cubicBezTo>
                  <a:cubicBezTo>
                    <a:pt x="1206" y="2523"/>
                    <a:pt x="1050" y="2434"/>
                    <a:pt x="1115" y="2197"/>
                  </a:cubicBezTo>
                  <a:cubicBezTo>
                    <a:pt x="1190" y="1972"/>
                    <a:pt x="1019" y="1748"/>
                    <a:pt x="802" y="1748"/>
                  </a:cubicBezTo>
                  <a:cubicBezTo>
                    <a:pt x="781" y="1748"/>
                    <a:pt x="760" y="1750"/>
                    <a:pt x="738" y="1754"/>
                  </a:cubicBezTo>
                  <a:cubicBezTo>
                    <a:pt x="680" y="1762"/>
                    <a:pt x="626" y="1766"/>
                    <a:pt x="579" y="1766"/>
                  </a:cubicBezTo>
                  <a:cubicBezTo>
                    <a:pt x="415" y="1766"/>
                    <a:pt x="318" y="1718"/>
                    <a:pt x="279" y="1590"/>
                  </a:cubicBezTo>
                  <a:lnTo>
                    <a:pt x="279" y="1590"/>
                  </a:lnTo>
                  <a:cubicBezTo>
                    <a:pt x="279" y="1591"/>
                    <a:pt x="1" y="2492"/>
                    <a:pt x="689" y="2935"/>
                  </a:cubicBezTo>
                  <a:cubicBezTo>
                    <a:pt x="1378" y="3361"/>
                    <a:pt x="1722" y="4049"/>
                    <a:pt x="2115" y="4311"/>
                  </a:cubicBezTo>
                  <a:cubicBezTo>
                    <a:pt x="2115" y="4311"/>
                    <a:pt x="1509" y="3361"/>
                    <a:pt x="2066" y="2492"/>
                  </a:cubicBezTo>
                  <a:cubicBezTo>
                    <a:pt x="2623" y="1623"/>
                    <a:pt x="3164" y="1345"/>
                    <a:pt x="27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"/>
            <p:cNvSpPr/>
            <p:nvPr/>
          </p:nvSpPr>
          <p:spPr>
            <a:xfrm>
              <a:off x="498725" y="3032925"/>
              <a:ext cx="202825" cy="202400"/>
            </a:xfrm>
            <a:custGeom>
              <a:avLst/>
              <a:gdLst/>
              <a:ahLst/>
              <a:cxnLst/>
              <a:rect l="l" t="t" r="r" b="b"/>
              <a:pathLst>
                <a:path w="8113" h="8096" extrusionOk="0">
                  <a:moveTo>
                    <a:pt x="2361" y="0"/>
                  </a:moveTo>
                  <a:cubicBezTo>
                    <a:pt x="2268" y="0"/>
                    <a:pt x="2175" y="5"/>
                    <a:pt x="2083" y="15"/>
                  </a:cubicBezTo>
                  <a:cubicBezTo>
                    <a:pt x="771" y="162"/>
                    <a:pt x="1" y="1965"/>
                    <a:pt x="788" y="3228"/>
                  </a:cubicBezTo>
                  <a:cubicBezTo>
                    <a:pt x="1402" y="4202"/>
                    <a:pt x="2497" y="4463"/>
                    <a:pt x="3482" y="4463"/>
                  </a:cubicBezTo>
                  <a:cubicBezTo>
                    <a:pt x="3574" y="4463"/>
                    <a:pt x="3665" y="4461"/>
                    <a:pt x="3754" y="4457"/>
                  </a:cubicBezTo>
                  <a:cubicBezTo>
                    <a:pt x="3968" y="4457"/>
                    <a:pt x="4197" y="4440"/>
                    <a:pt x="4459" y="4408"/>
                  </a:cubicBezTo>
                  <a:cubicBezTo>
                    <a:pt x="4459" y="4408"/>
                    <a:pt x="4665" y="4373"/>
                    <a:pt x="4972" y="4373"/>
                  </a:cubicBezTo>
                  <a:cubicBezTo>
                    <a:pt x="5456" y="4373"/>
                    <a:pt x="6190" y="4459"/>
                    <a:pt x="6771" y="4899"/>
                  </a:cubicBezTo>
                  <a:cubicBezTo>
                    <a:pt x="7164" y="5227"/>
                    <a:pt x="7426" y="5703"/>
                    <a:pt x="7508" y="6211"/>
                  </a:cubicBezTo>
                  <a:cubicBezTo>
                    <a:pt x="7508" y="6211"/>
                    <a:pt x="7688" y="7407"/>
                    <a:pt x="7098" y="8063"/>
                  </a:cubicBezTo>
                  <a:cubicBezTo>
                    <a:pt x="7098" y="8079"/>
                    <a:pt x="7082" y="8079"/>
                    <a:pt x="7082" y="8095"/>
                  </a:cubicBezTo>
                  <a:lnTo>
                    <a:pt x="7082" y="8095"/>
                  </a:lnTo>
                  <a:cubicBezTo>
                    <a:pt x="7098" y="8079"/>
                    <a:pt x="8113" y="7546"/>
                    <a:pt x="7983" y="5965"/>
                  </a:cubicBezTo>
                  <a:cubicBezTo>
                    <a:pt x="7875" y="4649"/>
                    <a:pt x="6812" y="3995"/>
                    <a:pt x="5481" y="3995"/>
                  </a:cubicBezTo>
                  <a:cubicBezTo>
                    <a:pt x="5205" y="3995"/>
                    <a:pt x="4917" y="4023"/>
                    <a:pt x="4623" y="4080"/>
                  </a:cubicBezTo>
                  <a:cubicBezTo>
                    <a:pt x="4114" y="4180"/>
                    <a:pt x="3658" y="4230"/>
                    <a:pt x="3249" y="4230"/>
                  </a:cubicBezTo>
                  <a:cubicBezTo>
                    <a:pt x="2723" y="4230"/>
                    <a:pt x="2273" y="4147"/>
                    <a:pt x="1886" y="3982"/>
                  </a:cubicBezTo>
                  <a:cubicBezTo>
                    <a:pt x="1492" y="3801"/>
                    <a:pt x="1165" y="3506"/>
                    <a:pt x="919" y="3129"/>
                  </a:cubicBezTo>
                  <a:cubicBezTo>
                    <a:pt x="198" y="1982"/>
                    <a:pt x="902" y="294"/>
                    <a:pt x="2099" y="146"/>
                  </a:cubicBezTo>
                  <a:cubicBezTo>
                    <a:pt x="2200" y="132"/>
                    <a:pt x="2302" y="124"/>
                    <a:pt x="2404" y="124"/>
                  </a:cubicBezTo>
                  <a:cubicBezTo>
                    <a:pt x="2878" y="124"/>
                    <a:pt x="3337" y="284"/>
                    <a:pt x="3607" y="621"/>
                  </a:cubicBezTo>
                  <a:cubicBezTo>
                    <a:pt x="3886" y="1031"/>
                    <a:pt x="3935" y="1539"/>
                    <a:pt x="3738" y="1982"/>
                  </a:cubicBezTo>
                  <a:cubicBezTo>
                    <a:pt x="3580" y="2324"/>
                    <a:pt x="3254" y="2528"/>
                    <a:pt x="2902" y="2528"/>
                  </a:cubicBezTo>
                  <a:cubicBezTo>
                    <a:pt x="2816" y="2528"/>
                    <a:pt x="2727" y="2516"/>
                    <a:pt x="2640" y="2490"/>
                  </a:cubicBezTo>
                  <a:cubicBezTo>
                    <a:pt x="2214" y="2392"/>
                    <a:pt x="2033" y="1949"/>
                    <a:pt x="2361" y="1900"/>
                  </a:cubicBezTo>
                  <a:cubicBezTo>
                    <a:pt x="2771" y="1834"/>
                    <a:pt x="2853" y="1490"/>
                    <a:pt x="2705" y="1195"/>
                  </a:cubicBezTo>
                  <a:cubicBezTo>
                    <a:pt x="2652" y="1076"/>
                    <a:pt x="2521" y="1010"/>
                    <a:pt x="2378" y="1010"/>
                  </a:cubicBezTo>
                  <a:cubicBezTo>
                    <a:pt x="2166" y="1010"/>
                    <a:pt x="1928" y="1152"/>
                    <a:pt x="1869" y="1474"/>
                  </a:cubicBezTo>
                  <a:cubicBezTo>
                    <a:pt x="1820" y="1752"/>
                    <a:pt x="1902" y="2031"/>
                    <a:pt x="2083" y="2228"/>
                  </a:cubicBezTo>
                  <a:cubicBezTo>
                    <a:pt x="2251" y="2421"/>
                    <a:pt x="2588" y="2585"/>
                    <a:pt x="2935" y="2585"/>
                  </a:cubicBezTo>
                  <a:cubicBezTo>
                    <a:pt x="3265" y="2585"/>
                    <a:pt x="3605" y="2438"/>
                    <a:pt x="3820" y="2031"/>
                  </a:cubicBezTo>
                  <a:cubicBezTo>
                    <a:pt x="4050" y="1556"/>
                    <a:pt x="4000" y="982"/>
                    <a:pt x="3689" y="556"/>
                  </a:cubicBezTo>
                  <a:cubicBezTo>
                    <a:pt x="3396" y="165"/>
                    <a:pt x="2889" y="0"/>
                    <a:pt x="2361" y="0"/>
                  </a:cubicBezTo>
                  <a:close/>
                  <a:moveTo>
                    <a:pt x="7082" y="8095"/>
                  </a:moveTo>
                  <a:cubicBezTo>
                    <a:pt x="7082" y="8096"/>
                    <a:pt x="7082" y="8096"/>
                    <a:pt x="7082" y="8096"/>
                  </a:cubicBezTo>
                  <a:cubicBezTo>
                    <a:pt x="7082" y="8096"/>
                    <a:pt x="7082" y="8095"/>
                    <a:pt x="7082" y="809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"/>
            <p:cNvSpPr/>
            <p:nvPr/>
          </p:nvSpPr>
          <p:spPr>
            <a:xfrm>
              <a:off x="531525" y="3148950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69" y="325"/>
                    <a:pt x="1499" y="386"/>
                    <a:pt x="1115" y="386"/>
                  </a:cubicBezTo>
                  <a:cubicBezTo>
                    <a:pt x="580" y="386"/>
                    <a:pt x="210" y="268"/>
                    <a:pt x="0" y="144"/>
                  </a:cubicBezTo>
                  <a:lnTo>
                    <a:pt x="0" y="144"/>
                  </a:lnTo>
                  <a:cubicBezTo>
                    <a:pt x="131" y="258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9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4" y="783"/>
                    <a:pt x="2869" y="849"/>
                  </a:cubicBezTo>
                  <a:cubicBezTo>
                    <a:pt x="2808" y="894"/>
                    <a:pt x="2750" y="908"/>
                    <a:pt x="2689" y="908"/>
                  </a:cubicBezTo>
                  <a:cubicBezTo>
                    <a:pt x="2620" y="908"/>
                    <a:pt x="2546" y="890"/>
                    <a:pt x="2459" y="881"/>
                  </a:cubicBezTo>
                  <a:cubicBezTo>
                    <a:pt x="2444" y="879"/>
                    <a:pt x="2427" y="877"/>
                    <a:pt x="2409" y="877"/>
                  </a:cubicBezTo>
                  <a:cubicBezTo>
                    <a:pt x="2205" y="877"/>
                    <a:pt x="1817" y="1047"/>
                    <a:pt x="1967" y="1439"/>
                  </a:cubicBezTo>
                  <a:cubicBezTo>
                    <a:pt x="2131" y="1881"/>
                    <a:pt x="2377" y="2225"/>
                    <a:pt x="2115" y="2373"/>
                  </a:cubicBezTo>
                  <a:cubicBezTo>
                    <a:pt x="2115" y="2373"/>
                    <a:pt x="3033" y="2373"/>
                    <a:pt x="3344" y="2111"/>
                  </a:cubicBezTo>
                  <a:cubicBezTo>
                    <a:pt x="3688" y="1865"/>
                    <a:pt x="3852" y="1406"/>
                    <a:pt x="3721" y="980"/>
                  </a:cubicBezTo>
                  <a:cubicBezTo>
                    <a:pt x="3608" y="500"/>
                    <a:pt x="3933" y="202"/>
                    <a:pt x="4413" y="202"/>
                  </a:cubicBezTo>
                  <a:cubicBezTo>
                    <a:pt x="4490" y="202"/>
                    <a:pt x="4571" y="210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"/>
            <p:cNvSpPr/>
            <p:nvPr/>
          </p:nvSpPr>
          <p:spPr>
            <a:xfrm>
              <a:off x="561425" y="303985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89" y="426"/>
                    <a:pt x="1820" y="1066"/>
                    <a:pt x="1640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5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7"/>
                    <a:pt x="1008" y="3347"/>
                  </a:cubicBezTo>
                  <a:cubicBezTo>
                    <a:pt x="1038" y="3347"/>
                    <a:pt x="1068" y="3346"/>
                    <a:pt x="1099" y="3344"/>
                  </a:cubicBezTo>
                  <a:cubicBezTo>
                    <a:pt x="1935" y="3278"/>
                    <a:pt x="1886" y="2623"/>
                    <a:pt x="1869" y="2344"/>
                  </a:cubicBezTo>
                  <a:cubicBezTo>
                    <a:pt x="1869" y="2065"/>
                    <a:pt x="1853" y="1836"/>
                    <a:pt x="1968" y="1836"/>
                  </a:cubicBezTo>
                  <a:cubicBezTo>
                    <a:pt x="2066" y="1836"/>
                    <a:pt x="2099" y="1934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3"/>
                    <a:pt x="2755" y="2803"/>
                    <a:pt x="2853" y="2672"/>
                  </a:cubicBezTo>
                  <a:cubicBezTo>
                    <a:pt x="3000" y="2410"/>
                    <a:pt x="3213" y="1967"/>
                    <a:pt x="2476" y="1344"/>
                  </a:cubicBezTo>
                  <a:cubicBezTo>
                    <a:pt x="1755" y="721"/>
                    <a:pt x="1689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"/>
            <p:cNvSpPr/>
            <p:nvPr/>
          </p:nvSpPr>
          <p:spPr>
            <a:xfrm>
              <a:off x="478250" y="2920025"/>
              <a:ext cx="37725" cy="191950"/>
            </a:xfrm>
            <a:custGeom>
              <a:avLst/>
              <a:gdLst/>
              <a:ahLst/>
              <a:cxnLst/>
              <a:rect l="l" t="t" r="r" b="b"/>
              <a:pathLst>
                <a:path w="1509" h="7678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302"/>
                    <a:pt x="328" y="843"/>
                    <a:pt x="590" y="1105"/>
                  </a:cubicBezTo>
                  <a:cubicBezTo>
                    <a:pt x="689" y="1203"/>
                    <a:pt x="754" y="1482"/>
                    <a:pt x="787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590" y="5367"/>
                    <a:pt x="754" y="7137"/>
                    <a:pt x="1459" y="7678"/>
                  </a:cubicBezTo>
                  <a:cubicBezTo>
                    <a:pt x="1459" y="7678"/>
                    <a:pt x="803" y="7055"/>
                    <a:pt x="951" y="5187"/>
                  </a:cubicBezTo>
                  <a:cubicBezTo>
                    <a:pt x="1049" y="3990"/>
                    <a:pt x="1410" y="2843"/>
                    <a:pt x="1476" y="1859"/>
                  </a:cubicBezTo>
                  <a:cubicBezTo>
                    <a:pt x="1508" y="1302"/>
                    <a:pt x="1459" y="794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"/>
            <p:cNvSpPr/>
            <p:nvPr/>
          </p:nvSpPr>
          <p:spPr>
            <a:xfrm>
              <a:off x="351225" y="2934525"/>
              <a:ext cx="115975" cy="136900"/>
            </a:xfrm>
            <a:custGeom>
              <a:avLst/>
              <a:gdLst/>
              <a:ahLst/>
              <a:cxnLst/>
              <a:rect l="l" t="t" r="r" b="b"/>
              <a:pathLst>
                <a:path w="4639" h="5476" extrusionOk="0">
                  <a:moveTo>
                    <a:pt x="295" y="1"/>
                  </a:moveTo>
                  <a:lnTo>
                    <a:pt x="295" y="1"/>
                  </a:lnTo>
                  <a:cubicBezTo>
                    <a:pt x="82" y="394"/>
                    <a:pt x="0" y="853"/>
                    <a:pt x="49" y="1295"/>
                  </a:cubicBezTo>
                  <a:cubicBezTo>
                    <a:pt x="98" y="1918"/>
                    <a:pt x="328" y="2508"/>
                    <a:pt x="688" y="3033"/>
                  </a:cubicBezTo>
                  <a:cubicBezTo>
                    <a:pt x="1169" y="3716"/>
                    <a:pt x="1942" y="3794"/>
                    <a:pt x="2270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42" y="2984"/>
                    <a:pt x="2410" y="2722"/>
                    <a:pt x="2229" y="2607"/>
                  </a:cubicBezTo>
                  <a:cubicBezTo>
                    <a:pt x="2098" y="2558"/>
                    <a:pt x="1836" y="2328"/>
                    <a:pt x="2065" y="2197"/>
                  </a:cubicBezTo>
                  <a:cubicBezTo>
                    <a:pt x="2093" y="2179"/>
                    <a:pt x="2124" y="2171"/>
                    <a:pt x="2157" y="2171"/>
                  </a:cubicBezTo>
                  <a:cubicBezTo>
                    <a:pt x="2392" y="2171"/>
                    <a:pt x="2715" y="2611"/>
                    <a:pt x="2672" y="3115"/>
                  </a:cubicBezTo>
                  <a:cubicBezTo>
                    <a:pt x="2623" y="3705"/>
                    <a:pt x="2901" y="3853"/>
                    <a:pt x="3311" y="4131"/>
                  </a:cubicBezTo>
                  <a:cubicBezTo>
                    <a:pt x="3721" y="4410"/>
                    <a:pt x="3475" y="4934"/>
                    <a:pt x="3475" y="4934"/>
                  </a:cubicBezTo>
                  <a:cubicBezTo>
                    <a:pt x="4180" y="4525"/>
                    <a:pt x="4016" y="3853"/>
                    <a:pt x="3934" y="3705"/>
                  </a:cubicBezTo>
                  <a:cubicBezTo>
                    <a:pt x="3852" y="3557"/>
                    <a:pt x="3672" y="3295"/>
                    <a:pt x="3885" y="3197"/>
                  </a:cubicBezTo>
                  <a:cubicBezTo>
                    <a:pt x="3900" y="3189"/>
                    <a:pt x="3914" y="3186"/>
                    <a:pt x="3929" y="3186"/>
                  </a:cubicBezTo>
                  <a:cubicBezTo>
                    <a:pt x="4127" y="3186"/>
                    <a:pt x="4211" y="3914"/>
                    <a:pt x="4196" y="4557"/>
                  </a:cubicBezTo>
                  <a:cubicBezTo>
                    <a:pt x="4163" y="4918"/>
                    <a:pt x="4327" y="5279"/>
                    <a:pt x="4639" y="5475"/>
                  </a:cubicBezTo>
                  <a:cubicBezTo>
                    <a:pt x="4508" y="5147"/>
                    <a:pt x="4442" y="4803"/>
                    <a:pt x="4458" y="4443"/>
                  </a:cubicBezTo>
                  <a:cubicBezTo>
                    <a:pt x="4458" y="3934"/>
                    <a:pt x="4540" y="3033"/>
                    <a:pt x="3639" y="2394"/>
                  </a:cubicBezTo>
                  <a:cubicBezTo>
                    <a:pt x="2737" y="1771"/>
                    <a:pt x="1623" y="2049"/>
                    <a:pt x="836" y="1492"/>
                  </a:cubicBezTo>
                  <a:cubicBezTo>
                    <a:pt x="754" y="1427"/>
                    <a:pt x="688" y="1361"/>
                    <a:pt x="623" y="1295"/>
                  </a:cubicBezTo>
                  <a:cubicBezTo>
                    <a:pt x="311" y="935"/>
                    <a:pt x="180" y="460"/>
                    <a:pt x="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"/>
            <p:cNvSpPr/>
            <p:nvPr/>
          </p:nvSpPr>
          <p:spPr>
            <a:xfrm>
              <a:off x="782300" y="3076275"/>
              <a:ext cx="99600" cy="218925"/>
            </a:xfrm>
            <a:custGeom>
              <a:avLst/>
              <a:gdLst/>
              <a:ahLst/>
              <a:cxnLst/>
              <a:rect l="l" t="t" r="r" b="b"/>
              <a:pathLst>
                <a:path w="3984" h="8757" extrusionOk="0">
                  <a:moveTo>
                    <a:pt x="1919" y="0"/>
                  </a:moveTo>
                  <a:cubicBezTo>
                    <a:pt x="1762" y="0"/>
                    <a:pt x="1602" y="22"/>
                    <a:pt x="1443" y="67"/>
                  </a:cubicBezTo>
                  <a:cubicBezTo>
                    <a:pt x="689" y="248"/>
                    <a:pt x="132" y="903"/>
                    <a:pt x="66" y="1690"/>
                  </a:cubicBezTo>
                  <a:cubicBezTo>
                    <a:pt x="1" y="2493"/>
                    <a:pt x="410" y="3280"/>
                    <a:pt x="1001" y="3837"/>
                  </a:cubicBezTo>
                  <a:cubicBezTo>
                    <a:pt x="1591" y="4428"/>
                    <a:pt x="2361" y="4706"/>
                    <a:pt x="2902" y="5214"/>
                  </a:cubicBezTo>
                  <a:cubicBezTo>
                    <a:pt x="3426" y="5673"/>
                    <a:pt x="3771" y="6345"/>
                    <a:pt x="3820" y="7050"/>
                  </a:cubicBezTo>
                  <a:cubicBezTo>
                    <a:pt x="3853" y="7706"/>
                    <a:pt x="3492" y="8394"/>
                    <a:pt x="2918" y="8558"/>
                  </a:cubicBezTo>
                  <a:cubicBezTo>
                    <a:pt x="2786" y="8610"/>
                    <a:pt x="2651" y="8635"/>
                    <a:pt x="2517" y="8635"/>
                  </a:cubicBezTo>
                  <a:cubicBezTo>
                    <a:pt x="2104" y="8635"/>
                    <a:pt x="1715" y="8397"/>
                    <a:pt x="1541" y="8001"/>
                  </a:cubicBezTo>
                  <a:cubicBezTo>
                    <a:pt x="1345" y="7558"/>
                    <a:pt x="1541" y="7034"/>
                    <a:pt x="1984" y="6837"/>
                  </a:cubicBezTo>
                  <a:cubicBezTo>
                    <a:pt x="2082" y="6804"/>
                    <a:pt x="2164" y="6788"/>
                    <a:pt x="2263" y="6788"/>
                  </a:cubicBezTo>
                  <a:cubicBezTo>
                    <a:pt x="2263" y="6788"/>
                    <a:pt x="2291" y="6785"/>
                    <a:pt x="2337" y="6785"/>
                  </a:cubicBezTo>
                  <a:cubicBezTo>
                    <a:pt x="2473" y="6785"/>
                    <a:pt x="2759" y="6812"/>
                    <a:pt x="2869" y="7034"/>
                  </a:cubicBezTo>
                  <a:cubicBezTo>
                    <a:pt x="2869" y="7034"/>
                    <a:pt x="2887" y="7068"/>
                    <a:pt x="2864" y="7068"/>
                  </a:cubicBezTo>
                  <a:cubicBezTo>
                    <a:pt x="2856" y="7068"/>
                    <a:pt x="2842" y="7064"/>
                    <a:pt x="2820" y="7050"/>
                  </a:cubicBezTo>
                  <a:cubicBezTo>
                    <a:pt x="2754" y="7017"/>
                    <a:pt x="2683" y="7000"/>
                    <a:pt x="2612" y="7000"/>
                  </a:cubicBezTo>
                  <a:cubicBezTo>
                    <a:pt x="2508" y="7000"/>
                    <a:pt x="2407" y="7037"/>
                    <a:pt x="2328" y="7116"/>
                  </a:cubicBezTo>
                  <a:cubicBezTo>
                    <a:pt x="2066" y="7345"/>
                    <a:pt x="2132" y="7771"/>
                    <a:pt x="2443" y="7935"/>
                  </a:cubicBezTo>
                  <a:cubicBezTo>
                    <a:pt x="2521" y="7973"/>
                    <a:pt x="2605" y="7991"/>
                    <a:pt x="2686" y="7991"/>
                  </a:cubicBezTo>
                  <a:cubicBezTo>
                    <a:pt x="2996" y="7991"/>
                    <a:pt x="3278" y="7724"/>
                    <a:pt x="3148" y="7230"/>
                  </a:cubicBezTo>
                  <a:cubicBezTo>
                    <a:pt x="3049" y="6919"/>
                    <a:pt x="2754" y="6706"/>
                    <a:pt x="2444" y="6706"/>
                  </a:cubicBezTo>
                  <a:cubicBezTo>
                    <a:pt x="2395" y="6706"/>
                    <a:pt x="2345" y="6711"/>
                    <a:pt x="2295" y="6722"/>
                  </a:cubicBezTo>
                  <a:cubicBezTo>
                    <a:pt x="2164" y="6722"/>
                    <a:pt x="2050" y="6739"/>
                    <a:pt x="1951" y="6804"/>
                  </a:cubicBezTo>
                  <a:cubicBezTo>
                    <a:pt x="1492" y="7017"/>
                    <a:pt x="1279" y="7558"/>
                    <a:pt x="1476" y="8034"/>
                  </a:cubicBezTo>
                  <a:cubicBezTo>
                    <a:pt x="1605" y="8471"/>
                    <a:pt x="2056" y="8757"/>
                    <a:pt x="2545" y="8757"/>
                  </a:cubicBezTo>
                  <a:cubicBezTo>
                    <a:pt x="2680" y="8757"/>
                    <a:pt x="2817" y="8735"/>
                    <a:pt x="2951" y="8689"/>
                  </a:cubicBezTo>
                  <a:cubicBezTo>
                    <a:pt x="3607" y="8509"/>
                    <a:pt x="3984" y="7771"/>
                    <a:pt x="3967" y="7067"/>
                  </a:cubicBezTo>
                  <a:cubicBezTo>
                    <a:pt x="3918" y="6313"/>
                    <a:pt x="3574" y="5608"/>
                    <a:pt x="3017" y="5100"/>
                  </a:cubicBezTo>
                  <a:cubicBezTo>
                    <a:pt x="2427" y="4559"/>
                    <a:pt x="1673" y="4280"/>
                    <a:pt x="1115" y="3723"/>
                  </a:cubicBezTo>
                  <a:cubicBezTo>
                    <a:pt x="542" y="3182"/>
                    <a:pt x="165" y="2444"/>
                    <a:pt x="230" y="1707"/>
                  </a:cubicBezTo>
                  <a:cubicBezTo>
                    <a:pt x="263" y="1264"/>
                    <a:pt x="476" y="838"/>
                    <a:pt x="820" y="559"/>
                  </a:cubicBezTo>
                  <a:cubicBezTo>
                    <a:pt x="984" y="444"/>
                    <a:pt x="1164" y="346"/>
                    <a:pt x="1345" y="297"/>
                  </a:cubicBezTo>
                  <a:cubicBezTo>
                    <a:pt x="1501" y="254"/>
                    <a:pt x="1661" y="233"/>
                    <a:pt x="1818" y="233"/>
                  </a:cubicBezTo>
                  <a:cubicBezTo>
                    <a:pt x="1959" y="233"/>
                    <a:pt x="2098" y="250"/>
                    <a:pt x="2230" y="281"/>
                  </a:cubicBezTo>
                  <a:cubicBezTo>
                    <a:pt x="3263" y="543"/>
                    <a:pt x="3574" y="1920"/>
                    <a:pt x="2902" y="2575"/>
                  </a:cubicBezTo>
                  <a:cubicBezTo>
                    <a:pt x="2771" y="2706"/>
                    <a:pt x="2591" y="2805"/>
                    <a:pt x="2394" y="2838"/>
                  </a:cubicBezTo>
                  <a:cubicBezTo>
                    <a:pt x="2332" y="2846"/>
                    <a:pt x="2274" y="2850"/>
                    <a:pt x="2218" y="2850"/>
                  </a:cubicBezTo>
                  <a:cubicBezTo>
                    <a:pt x="1754" y="2850"/>
                    <a:pt x="1499" y="2567"/>
                    <a:pt x="1558" y="2362"/>
                  </a:cubicBezTo>
                  <a:cubicBezTo>
                    <a:pt x="1558" y="2362"/>
                    <a:pt x="1558" y="2346"/>
                    <a:pt x="1623" y="2346"/>
                  </a:cubicBezTo>
                  <a:cubicBezTo>
                    <a:pt x="1631" y="2346"/>
                    <a:pt x="1649" y="2347"/>
                    <a:pt x="1673" y="2347"/>
                  </a:cubicBezTo>
                  <a:cubicBezTo>
                    <a:pt x="1802" y="2347"/>
                    <a:pt x="2125" y="2324"/>
                    <a:pt x="2263" y="2034"/>
                  </a:cubicBezTo>
                  <a:cubicBezTo>
                    <a:pt x="2383" y="1675"/>
                    <a:pt x="2091" y="1337"/>
                    <a:pt x="1749" y="1337"/>
                  </a:cubicBezTo>
                  <a:cubicBezTo>
                    <a:pt x="1670" y="1337"/>
                    <a:pt x="1589" y="1355"/>
                    <a:pt x="1509" y="1395"/>
                  </a:cubicBezTo>
                  <a:cubicBezTo>
                    <a:pt x="919" y="1789"/>
                    <a:pt x="1050" y="2706"/>
                    <a:pt x="1738" y="2903"/>
                  </a:cubicBezTo>
                  <a:cubicBezTo>
                    <a:pt x="1916" y="2983"/>
                    <a:pt x="2103" y="3021"/>
                    <a:pt x="2285" y="3021"/>
                  </a:cubicBezTo>
                  <a:cubicBezTo>
                    <a:pt x="2741" y="3021"/>
                    <a:pt x="3176" y="2784"/>
                    <a:pt x="3410" y="2362"/>
                  </a:cubicBezTo>
                  <a:cubicBezTo>
                    <a:pt x="3672" y="1821"/>
                    <a:pt x="3623" y="1166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"/>
            <p:cNvSpPr/>
            <p:nvPr/>
          </p:nvSpPr>
          <p:spPr>
            <a:xfrm>
              <a:off x="837625" y="3159075"/>
              <a:ext cx="42550" cy="60275"/>
            </a:xfrm>
            <a:custGeom>
              <a:avLst/>
              <a:gdLst/>
              <a:ahLst/>
              <a:cxnLst/>
              <a:rect l="l" t="t" r="r" b="b"/>
              <a:pathLst>
                <a:path w="1702" h="2411" extrusionOk="0">
                  <a:moveTo>
                    <a:pt x="197" y="1"/>
                  </a:moveTo>
                  <a:cubicBezTo>
                    <a:pt x="197" y="165"/>
                    <a:pt x="164" y="329"/>
                    <a:pt x="99" y="476"/>
                  </a:cubicBezTo>
                  <a:cubicBezTo>
                    <a:pt x="1" y="870"/>
                    <a:pt x="312" y="1132"/>
                    <a:pt x="935" y="1411"/>
                  </a:cubicBezTo>
                  <a:cubicBezTo>
                    <a:pt x="1574" y="1689"/>
                    <a:pt x="1640" y="2410"/>
                    <a:pt x="1640" y="2410"/>
                  </a:cubicBezTo>
                  <a:cubicBezTo>
                    <a:pt x="1702" y="521"/>
                    <a:pt x="959" y="344"/>
                    <a:pt x="711" y="344"/>
                  </a:cubicBezTo>
                  <a:cubicBezTo>
                    <a:pt x="696" y="344"/>
                    <a:pt x="683" y="344"/>
                    <a:pt x="673" y="345"/>
                  </a:cubicBezTo>
                  <a:cubicBezTo>
                    <a:pt x="476" y="345"/>
                    <a:pt x="378" y="263"/>
                    <a:pt x="345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"/>
            <p:cNvSpPr/>
            <p:nvPr/>
          </p:nvSpPr>
          <p:spPr>
            <a:xfrm>
              <a:off x="702800" y="29812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29"/>
                  </a:moveTo>
                  <a:cubicBezTo>
                    <a:pt x="509" y="2229"/>
                    <a:pt x="509" y="2230"/>
                    <a:pt x="510" y="2231"/>
                  </a:cubicBezTo>
                  <a:lnTo>
                    <a:pt x="510" y="2231"/>
                  </a:lnTo>
                  <a:cubicBezTo>
                    <a:pt x="509" y="2231"/>
                    <a:pt x="509" y="2230"/>
                    <a:pt x="509" y="2229"/>
                  </a:cubicBezTo>
                  <a:close/>
                  <a:moveTo>
                    <a:pt x="1148" y="0"/>
                  </a:moveTo>
                  <a:lnTo>
                    <a:pt x="1148" y="0"/>
                  </a:lnTo>
                  <a:cubicBezTo>
                    <a:pt x="1247" y="131"/>
                    <a:pt x="1247" y="312"/>
                    <a:pt x="1115" y="410"/>
                  </a:cubicBezTo>
                  <a:cubicBezTo>
                    <a:pt x="919" y="590"/>
                    <a:pt x="361" y="1213"/>
                    <a:pt x="771" y="1836"/>
                  </a:cubicBezTo>
                  <a:cubicBezTo>
                    <a:pt x="1214" y="2524"/>
                    <a:pt x="1787" y="2295"/>
                    <a:pt x="2001" y="2885"/>
                  </a:cubicBezTo>
                  <a:cubicBezTo>
                    <a:pt x="2001" y="2885"/>
                    <a:pt x="2066" y="3180"/>
                    <a:pt x="1886" y="3278"/>
                  </a:cubicBezTo>
                  <a:cubicBezTo>
                    <a:pt x="1852" y="3296"/>
                    <a:pt x="1819" y="3303"/>
                    <a:pt x="1788" y="3303"/>
                  </a:cubicBezTo>
                  <a:cubicBezTo>
                    <a:pt x="1642" y="3303"/>
                    <a:pt x="1542" y="3129"/>
                    <a:pt x="1542" y="2967"/>
                  </a:cubicBezTo>
                  <a:cubicBezTo>
                    <a:pt x="1492" y="2672"/>
                    <a:pt x="1247" y="2426"/>
                    <a:pt x="935" y="2393"/>
                  </a:cubicBezTo>
                  <a:cubicBezTo>
                    <a:pt x="572" y="2348"/>
                    <a:pt x="516" y="2246"/>
                    <a:pt x="510" y="2231"/>
                  </a:cubicBezTo>
                  <a:lnTo>
                    <a:pt x="510" y="2231"/>
                  </a:lnTo>
                  <a:cubicBezTo>
                    <a:pt x="558" y="2362"/>
                    <a:pt x="558" y="2525"/>
                    <a:pt x="525" y="2656"/>
                  </a:cubicBezTo>
                  <a:cubicBezTo>
                    <a:pt x="460" y="2803"/>
                    <a:pt x="165" y="3311"/>
                    <a:pt x="738" y="3688"/>
                  </a:cubicBezTo>
                  <a:cubicBezTo>
                    <a:pt x="1296" y="4065"/>
                    <a:pt x="1591" y="3868"/>
                    <a:pt x="1689" y="4508"/>
                  </a:cubicBezTo>
                  <a:cubicBezTo>
                    <a:pt x="1787" y="5147"/>
                    <a:pt x="1853" y="5917"/>
                    <a:pt x="2197" y="6245"/>
                  </a:cubicBezTo>
                  <a:cubicBezTo>
                    <a:pt x="2082" y="6180"/>
                    <a:pt x="1984" y="6081"/>
                    <a:pt x="1919" y="5967"/>
                  </a:cubicBezTo>
                  <a:cubicBezTo>
                    <a:pt x="1770" y="5640"/>
                    <a:pt x="1461" y="5435"/>
                    <a:pt x="1125" y="5435"/>
                  </a:cubicBezTo>
                  <a:cubicBezTo>
                    <a:pt x="1089" y="5435"/>
                    <a:pt x="1053" y="5437"/>
                    <a:pt x="1017" y="5442"/>
                  </a:cubicBezTo>
                  <a:cubicBezTo>
                    <a:pt x="994" y="5443"/>
                    <a:pt x="973" y="5443"/>
                    <a:pt x="951" y="5443"/>
                  </a:cubicBezTo>
                  <a:cubicBezTo>
                    <a:pt x="438" y="5443"/>
                    <a:pt x="376" y="5257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31"/>
                    <a:pt x="935" y="6622"/>
                  </a:cubicBezTo>
                  <a:cubicBezTo>
                    <a:pt x="1869" y="7114"/>
                    <a:pt x="1804" y="6737"/>
                    <a:pt x="3099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6" y="8699"/>
                    <a:pt x="4287" y="8697"/>
                    <a:pt x="4259" y="8697"/>
                  </a:cubicBezTo>
                  <a:cubicBezTo>
                    <a:pt x="4089" y="8697"/>
                    <a:pt x="3920" y="8779"/>
                    <a:pt x="3836" y="8933"/>
                  </a:cubicBezTo>
                  <a:cubicBezTo>
                    <a:pt x="3623" y="9228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2"/>
                    <a:pt x="4885" y="9540"/>
                  </a:cubicBezTo>
                  <a:cubicBezTo>
                    <a:pt x="5005" y="9427"/>
                    <a:pt x="5202" y="9329"/>
                    <a:pt x="5429" y="9329"/>
                  </a:cubicBezTo>
                  <a:cubicBezTo>
                    <a:pt x="5730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2" y="7983"/>
                    <a:pt x="2050" y="6278"/>
                    <a:pt x="2132" y="4426"/>
                  </a:cubicBezTo>
                  <a:cubicBezTo>
                    <a:pt x="2230" y="2197"/>
                    <a:pt x="3525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"/>
            <p:cNvSpPr/>
            <p:nvPr/>
          </p:nvSpPr>
          <p:spPr>
            <a:xfrm>
              <a:off x="749525" y="2917525"/>
              <a:ext cx="68875" cy="268625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296" y="0"/>
                  </a:moveTo>
                  <a:cubicBezTo>
                    <a:pt x="713" y="0"/>
                    <a:pt x="161" y="379"/>
                    <a:pt x="99" y="910"/>
                  </a:cubicBezTo>
                  <a:cubicBezTo>
                    <a:pt x="0" y="1418"/>
                    <a:pt x="377" y="1910"/>
                    <a:pt x="902" y="1959"/>
                  </a:cubicBezTo>
                  <a:lnTo>
                    <a:pt x="1049" y="1959"/>
                  </a:lnTo>
                  <a:cubicBezTo>
                    <a:pt x="1574" y="1926"/>
                    <a:pt x="1836" y="1336"/>
                    <a:pt x="1640" y="1074"/>
                  </a:cubicBezTo>
                  <a:cubicBezTo>
                    <a:pt x="1563" y="956"/>
                    <a:pt x="1446" y="904"/>
                    <a:pt x="1329" y="904"/>
                  </a:cubicBezTo>
                  <a:cubicBezTo>
                    <a:pt x="1121" y="904"/>
                    <a:pt x="914" y="1068"/>
                    <a:pt x="935" y="1320"/>
                  </a:cubicBezTo>
                  <a:cubicBezTo>
                    <a:pt x="951" y="1648"/>
                    <a:pt x="1295" y="1615"/>
                    <a:pt x="1344" y="1664"/>
                  </a:cubicBezTo>
                  <a:cubicBezTo>
                    <a:pt x="1377" y="1697"/>
                    <a:pt x="1344" y="1762"/>
                    <a:pt x="1344" y="1762"/>
                  </a:cubicBezTo>
                  <a:cubicBezTo>
                    <a:pt x="1295" y="1828"/>
                    <a:pt x="1230" y="1877"/>
                    <a:pt x="1164" y="1894"/>
                  </a:cubicBezTo>
                  <a:cubicBezTo>
                    <a:pt x="1148" y="1910"/>
                    <a:pt x="1131" y="1910"/>
                    <a:pt x="1099" y="1910"/>
                  </a:cubicBezTo>
                  <a:cubicBezTo>
                    <a:pt x="1065" y="1914"/>
                    <a:pt x="1032" y="1916"/>
                    <a:pt x="999" y="1916"/>
                  </a:cubicBezTo>
                  <a:cubicBezTo>
                    <a:pt x="473" y="1916"/>
                    <a:pt x="73" y="1435"/>
                    <a:pt x="181" y="910"/>
                  </a:cubicBezTo>
                  <a:cubicBezTo>
                    <a:pt x="252" y="438"/>
                    <a:pt x="748" y="114"/>
                    <a:pt x="1265" y="114"/>
                  </a:cubicBezTo>
                  <a:cubicBezTo>
                    <a:pt x="1574" y="114"/>
                    <a:pt x="1892" y="230"/>
                    <a:pt x="2131" y="500"/>
                  </a:cubicBezTo>
                  <a:cubicBezTo>
                    <a:pt x="2443" y="926"/>
                    <a:pt x="2590" y="1435"/>
                    <a:pt x="2541" y="1943"/>
                  </a:cubicBezTo>
                  <a:cubicBezTo>
                    <a:pt x="2525" y="2467"/>
                    <a:pt x="2410" y="2959"/>
                    <a:pt x="2230" y="3434"/>
                  </a:cubicBezTo>
                  <a:cubicBezTo>
                    <a:pt x="1410" y="5450"/>
                    <a:pt x="525" y="7499"/>
                    <a:pt x="1148" y="8975"/>
                  </a:cubicBezTo>
                  <a:cubicBezTo>
                    <a:pt x="1426" y="9729"/>
                    <a:pt x="1967" y="10351"/>
                    <a:pt x="2672" y="10745"/>
                  </a:cubicBezTo>
                  <a:cubicBezTo>
                    <a:pt x="2000" y="10335"/>
                    <a:pt x="1476" y="9696"/>
                    <a:pt x="1230" y="8942"/>
                  </a:cubicBezTo>
                  <a:cubicBezTo>
                    <a:pt x="672" y="7499"/>
                    <a:pt x="1558" y="5549"/>
                    <a:pt x="2394" y="3500"/>
                  </a:cubicBezTo>
                  <a:cubicBezTo>
                    <a:pt x="2590" y="3008"/>
                    <a:pt x="2689" y="2484"/>
                    <a:pt x="2721" y="1959"/>
                  </a:cubicBezTo>
                  <a:cubicBezTo>
                    <a:pt x="2754" y="1402"/>
                    <a:pt x="2574" y="861"/>
                    <a:pt x="2246" y="418"/>
                  </a:cubicBezTo>
                  <a:cubicBezTo>
                    <a:pt x="1977" y="125"/>
                    <a:pt x="1631" y="0"/>
                    <a:pt x="1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"/>
            <p:cNvSpPr/>
            <p:nvPr/>
          </p:nvSpPr>
          <p:spPr>
            <a:xfrm>
              <a:off x="834750" y="2996000"/>
              <a:ext cx="94700" cy="93450"/>
            </a:xfrm>
            <a:custGeom>
              <a:avLst/>
              <a:gdLst/>
              <a:ahLst/>
              <a:cxnLst/>
              <a:rect l="l" t="t" r="r" b="b"/>
              <a:pathLst>
                <a:path w="3788" h="3738" extrusionOk="0">
                  <a:moveTo>
                    <a:pt x="509" y="0"/>
                  </a:moveTo>
                  <a:lnTo>
                    <a:pt x="509" y="0"/>
                  </a:lnTo>
                  <a:cubicBezTo>
                    <a:pt x="509" y="0"/>
                    <a:pt x="279" y="66"/>
                    <a:pt x="148" y="672"/>
                  </a:cubicBezTo>
                  <a:cubicBezTo>
                    <a:pt x="1" y="1262"/>
                    <a:pt x="279" y="1492"/>
                    <a:pt x="1050" y="1852"/>
                  </a:cubicBezTo>
                  <a:cubicBezTo>
                    <a:pt x="1837" y="2229"/>
                    <a:pt x="1869" y="3508"/>
                    <a:pt x="1869" y="3508"/>
                  </a:cubicBezTo>
                  <a:lnTo>
                    <a:pt x="1902" y="3737"/>
                  </a:lnTo>
                  <a:lnTo>
                    <a:pt x="1919" y="3508"/>
                  </a:lnTo>
                  <a:cubicBezTo>
                    <a:pt x="1919" y="3508"/>
                    <a:pt x="1951" y="2213"/>
                    <a:pt x="2738" y="1852"/>
                  </a:cubicBezTo>
                  <a:cubicBezTo>
                    <a:pt x="3525" y="1492"/>
                    <a:pt x="3787" y="1262"/>
                    <a:pt x="3656" y="672"/>
                  </a:cubicBezTo>
                  <a:cubicBezTo>
                    <a:pt x="3509" y="66"/>
                    <a:pt x="3279" y="0"/>
                    <a:pt x="3279" y="0"/>
                  </a:cubicBezTo>
                  <a:lnTo>
                    <a:pt x="3279" y="0"/>
                  </a:lnTo>
                  <a:cubicBezTo>
                    <a:pt x="3279" y="0"/>
                    <a:pt x="3293" y="268"/>
                    <a:pt x="3112" y="268"/>
                  </a:cubicBezTo>
                  <a:cubicBezTo>
                    <a:pt x="3098" y="268"/>
                    <a:pt x="3083" y="266"/>
                    <a:pt x="3066" y="263"/>
                  </a:cubicBezTo>
                  <a:cubicBezTo>
                    <a:pt x="2959" y="232"/>
                    <a:pt x="2817" y="173"/>
                    <a:pt x="2685" y="173"/>
                  </a:cubicBezTo>
                  <a:cubicBezTo>
                    <a:pt x="2531" y="173"/>
                    <a:pt x="2390" y="251"/>
                    <a:pt x="2328" y="541"/>
                  </a:cubicBezTo>
                  <a:cubicBezTo>
                    <a:pt x="2201" y="1068"/>
                    <a:pt x="2151" y="1641"/>
                    <a:pt x="1937" y="1641"/>
                  </a:cubicBezTo>
                  <a:cubicBezTo>
                    <a:pt x="1931" y="1641"/>
                    <a:pt x="1925" y="1640"/>
                    <a:pt x="1919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60" y="541"/>
                  </a:cubicBezTo>
                  <a:cubicBezTo>
                    <a:pt x="1389" y="251"/>
                    <a:pt x="1249" y="173"/>
                    <a:pt x="1098" y="173"/>
                  </a:cubicBezTo>
                  <a:cubicBezTo>
                    <a:pt x="967" y="173"/>
                    <a:pt x="829" y="232"/>
                    <a:pt x="722" y="263"/>
                  </a:cubicBezTo>
                  <a:cubicBezTo>
                    <a:pt x="705" y="266"/>
                    <a:pt x="690" y="268"/>
                    <a:pt x="675" y="268"/>
                  </a:cubicBezTo>
                  <a:cubicBezTo>
                    <a:pt x="495" y="268"/>
                    <a:pt x="509" y="0"/>
                    <a:pt x="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"/>
            <p:cNvSpPr/>
            <p:nvPr/>
          </p:nvSpPr>
          <p:spPr>
            <a:xfrm>
              <a:off x="812225" y="2907475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377" y="968"/>
                    <a:pt x="1312" y="1230"/>
                    <a:pt x="689" y="2361"/>
                  </a:cubicBezTo>
                  <a:cubicBezTo>
                    <a:pt x="590" y="2541"/>
                    <a:pt x="508" y="2722"/>
                    <a:pt x="443" y="2918"/>
                  </a:cubicBezTo>
                  <a:cubicBezTo>
                    <a:pt x="0" y="4295"/>
                    <a:pt x="263" y="5230"/>
                    <a:pt x="1574" y="6147"/>
                  </a:cubicBezTo>
                  <a:cubicBezTo>
                    <a:pt x="2705" y="6934"/>
                    <a:pt x="2770" y="8000"/>
                    <a:pt x="2770" y="8164"/>
                  </a:cubicBezTo>
                  <a:cubicBezTo>
                    <a:pt x="2787" y="7655"/>
                    <a:pt x="2623" y="7164"/>
                    <a:pt x="2328" y="6754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197"/>
                    <a:pt x="656" y="4984"/>
                  </a:cubicBezTo>
                  <a:cubicBezTo>
                    <a:pt x="312" y="4148"/>
                    <a:pt x="984" y="3279"/>
                    <a:pt x="1312" y="2902"/>
                  </a:cubicBezTo>
                  <a:cubicBezTo>
                    <a:pt x="1459" y="2738"/>
                    <a:pt x="1656" y="2558"/>
                    <a:pt x="1852" y="2361"/>
                  </a:cubicBezTo>
                  <a:cubicBezTo>
                    <a:pt x="2229" y="2017"/>
                    <a:pt x="2475" y="1574"/>
                    <a:pt x="2574" y="1083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"/>
            <p:cNvSpPr/>
            <p:nvPr/>
          </p:nvSpPr>
          <p:spPr>
            <a:xfrm>
              <a:off x="2535775" y="4079275"/>
              <a:ext cx="38125" cy="191575"/>
            </a:xfrm>
            <a:custGeom>
              <a:avLst/>
              <a:gdLst/>
              <a:ahLst/>
              <a:cxnLst/>
              <a:rect l="l" t="t" r="r" b="b"/>
              <a:pathLst>
                <a:path w="1525" h="7663" extrusionOk="0">
                  <a:moveTo>
                    <a:pt x="884" y="0"/>
                  </a:moveTo>
                  <a:cubicBezTo>
                    <a:pt x="562" y="0"/>
                    <a:pt x="328" y="368"/>
                    <a:pt x="328" y="368"/>
                  </a:cubicBezTo>
                  <a:cubicBezTo>
                    <a:pt x="66" y="778"/>
                    <a:pt x="0" y="1286"/>
                    <a:pt x="33" y="1860"/>
                  </a:cubicBezTo>
                  <a:cubicBezTo>
                    <a:pt x="115" y="2827"/>
                    <a:pt x="476" y="3974"/>
                    <a:pt x="557" y="5171"/>
                  </a:cubicBezTo>
                  <a:cubicBezTo>
                    <a:pt x="705" y="7056"/>
                    <a:pt x="49" y="7662"/>
                    <a:pt x="49" y="7662"/>
                  </a:cubicBezTo>
                  <a:cubicBezTo>
                    <a:pt x="754" y="7122"/>
                    <a:pt x="918" y="5351"/>
                    <a:pt x="787" y="3991"/>
                  </a:cubicBezTo>
                  <a:cubicBezTo>
                    <a:pt x="705" y="3286"/>
                    <a:pt x="689" y="2565"/>
                    <a:pt x="721" y="1844"/>
                  </a:cubicBezTo>
                  <a:cubicBezTo>
                    <a:pt x="754" y="1483"/>
                    <a:pt x="820" y="1204"/>
                    <a:pt x="934" y="1090"/>
                  </a:cubicBezTo>
                  <a:cubicBezTo>
                    <a:pt x="1180" y="827"/>
                    <a:pt x="1525" y="270"/>
                    <a:pt x="1098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"/>
            <p:cNvSpPr/>
            <p:nvPr/>
          </p:nvSpPr>
          <p:spPr>
            <a:xfrm>
              <a:off x="2480025" y="4053925"/>
              <a:ext cx="212300" cy="254625"/>
            </a:xfrm>
            <a:custGeom>
              <a:avLst/>
              <a:gdLst/>
              <a:ahLst/>
              <a:cxnLst/>
              <a:rect l="l" t="t" r="r" b="b"/>
              <a:pathLst>
                <a:path w="8492" h="10185" extrusionOk="0">
                  <a:moveTo>
                    <a:pt x="6266" y="1"/>
                  </a:moveTo>
                  <a:cubicBezTo>
                    <a:pt x="6064" y="1"/>
                    <a:pt x="5859" y="23"/>
                    <a:pt x="5656" y="71"/>
                  </a:cubicBezTo>
                  <a:cubicBezTo>
                    <a:pt x="4476" y="317"/>
                    <a:pt x="3705" y="1579"/>
                    <a:pt x="3492" y="2841"/>
                  </a:cubicBezTo>
                  <a:cubicBezTo>
                    <a:pt x="3492" y="2858"/>
                    <a:pt x="3492" y="2858"/>
                    <a:pt x="3492" y="2874"/>
                  </a:cubicBezTo>
                  <a:cubicBezTo>
                    <a:pt x="3246" y="4152"/>
                    <a:pt x="3492" y="5382"/>
                    <a:pt x="3443" y="6480"/>
                  </a:cubicBezTo>
                  <a:cubicBezTo>
                    <a:pt x="3509" y="7480"/>
                    <a:pt x="3132" y="8447"/>
                    <a:pt x="2443" y="9135"/>
                  </a:cubicBezTo>
                  <a:cubicBezTo>
                    <a:pt x="1771" y="9758"/>
                    <a:pt x="902" y="10119"/>
                    <a:pt x="1" y="10184"/>
                  </a:cubicBezTo>
                  <a:cubicBezTo>
                    <a:pt x="919" y="10152"/>
                    <a:pt x="1804" y="9807"/>
                    <a:pt x="2492" y="9201"/>
                  </a:cubicBezTo>
                  <a:cubicBezTo>
                    <a:pt x="3230" y="8496"/>
                    <a:pt x="3640" y="7513"/>
                    <a:pt x="3591" y="6496"/>
                  </a:cubicBezTo>
                  <a:cubicBezTo>
                    <a:pt x="3656" y="5365"/>
                    <a:pt x="3410" y="4120"/>
                    <a:pt x="3656" y="2874"/>
                  </a:cubicBezTo>
                  <a:cubicBezTo>
                    <a:pt x="3886" y="1645"/>
                    <a:pt x="4591" y="464"/>
                    <a:pt x="5705" y="219"/>
                  </a:cubicBezTo>
                  <a:cubicBezTo>
                    <a:pt x="5836" y="186"/>
                    <a:pt x="5967" y="169"/>
                    <a:pt x="6099" y="153"/>
                  </a:cubicBezTo>
                  <a:cubicBezTo>
                    <a:pt x="6123" y="152"/>
                    <a:pt x="6148" y="152"/>
                    <a:pt x="6173" y="152"/>
                  </a:cubicBezTo>
                  <a:cubicBezTo>
                    <a:pt x="6590" y="152"/>
                    <a:pt x="7004" y="282"/>
                    <a:pt x="7344" y="530"/>
                  </a:cubicBezTo>
                  <a:cubicBezTo>
                    <a:pt x="8049" y="1104"/>
                    <a:pt x="7967" y="2333"/>
                    <a:pt x="7541" y="2726"/>
                  </a:cubicBezTo>
                  <a:cubicBezTo>
                    <a:pt x="7475" y="2776"/>
                    <a:pt x="7393" y="2841"/>
                    <a:pt x="7311" y="2874"/>
                  </a:cubicBezTo>
                  <a:cubicBezTo>
                    <a:pt x="7197" y="2939"/>
                    <a:pt x="7066" y="2972"/>
                    <a:pt x="6934" y="2972"/>
                  </a:cubicBezTo>
                  <a:cubicBezTo>
                    <a:pt x="6803" y="2972"/>
                    <a:pt x="6672" y="2939"/>
                    <a:pt x="6557" y="2874"/>
                  </a:cubicBezTo>
                  <a:cubicBezTo>
                    <a:pt x="6476" y="2825"/>
                    <a:pt x="6410" y="2759"/>
                    <a:pt x="6377" y="2677"/>
                  </a:cubicBezTo>
                  <a:lnTo>
                    <a:pt x="6377" y="2677"/>
                  </a:lnTo>
                  <a:cubicBezTo>
                    <a:pt x="6377" y="2677"/>
                    <a:pt x="6402" y="2680"/>
                    <a:pt x="6440" y="2680"/>
                  </a:cubicBezTo>
                  <a:cubicBezTo>
                    <a:pt x="6570" y="2680"/>
                    <a:pt x="6859" y="2651"/>
                    <a:pt x="6934" y="2399"/>
                  </a:cubicBezTo>
                  <a:cubicBezTo>
                    <a:pt x="7066" y="2087"/>
                    <a:pt x="6869" y="1743"/>
                    <a:pt x="6541" y="1677"/>
                  </a:cubicBezTo>
                  <a:cubicBezTo>
                    <a:pt x="6492" y="1663"/>
                    <a:pt x="6440" y="1656"/>
                    <a:pt x="6387" y="1656"/>
                  </a:cubicBezTo>
                  <a:cubicBezTo>
                    <a:pt x="6066" y="1656"/>
                    <a:pt x="5710" y="1913"/>
                    <a:pt x="5836" y="2448"/>
                  </a:cubicBezTo>
                  <a:cubicBezTo>
                    <a:pt x="5885" y="2612"/>
                    <a:pt x="6000" y="2776"/>
                    <a:pt x="6164" y="2874"/>
                  </a:cubicBezTo>
                  <a:cubicBezTo>
                    <a:pt x="6408" y="3034"/>
                    <a:pt x="6687" y="3112"/>
                    <a:pt x="6965" y="3112"/>
                  </a:cubicBezTo>
                  <a:cubicBezTo>
                    <a:pt x="7228" y="3112"/>
                    <a:pt x="7490" y="3042"/>
                    <a:pt x="7721" y="2907"/>
                  </a:cubicBezTo>
                  <a:cubicBezTo>
                    <a:pt x="7738" y="2890"/>
                    <a:pt x="7754" y="2890"/>
                    <a:pt x="7787" y="2874"/>
                  </a:cubicBezTo>
                  <a:cubicBezTo>
                    <a:pt x="8295" y="2481"/>
                    <a:pt x="8492" y="1792"/>
                    <a:pt x="8246" y="1186"/>
                  </a:cubicBezTo>
                  <a:cubicBezTo>
                    <a:pt x="8018" y="461"/>
                    <a:pt x="7175" y="1"/>
                    <a:pt x="62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"/>
            <p:cNvSpPr/>
            <p:nvPr/>
          </p:nvSpPr>
          <p:spPr>
            <a:xfrm>
              <a:off x="2585750" y="4089775"/>
              <a:ext cx="57825" cy="52575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529" y="1"/>
                  </a:moveTo>
                  <a:cubicBezTo>
                    <a:pt x="456" y="1"/>
                    <a:pt x="378" y="10"/>
                    <a:pt x="296" y="30"/>
                  </a:cubicBezTo>
                  <a:cubicBezTo>
                    <a:pt x="427" y="96"/>
                    <a:pt x="443" y="260"/>
                    <a:pt x="362" y="374"/>
                  </a:cubicBezTo>
                  <a:cubicBezTo>
                    <a:pt x="247" y="555"/>
                    <a:pt x="1" y="997"/>
                    <a:pt x="116" y="1440"/>
                  </a:cubicBezTo>
                  <a:cubicBezTo>
                    <a:pt x="165" y="1587"/>
                    <a:pt x="247" y="1735"/>
                    <a:pt x="378" y="1850"/>
                  </a:cubicBezTo>
                  <a:cubicBezTo>
                    <a:pt x="560" y="2037"/>
                    <a:pt x="818" y="2102"/>
                    <a:pt x="1087" y="2102"/>
                  </a:cubicBezTo>
                  <a:cubicBezTo>
                    <a:pt x="1618" y="2102"/>
                    <a:pt x="2192" y="1849"/>
                    <a:pt x="2312" y="1784"/>
                  </a:cubicBezTo>
                  <a:lnTo>
                    <a:pt x="2312" y="1784"/>
                  </a:lnTo>
                  <a:cubicBezTo>
                    <a:pt x="2312" y="1784"/>
                    <a:pt x="2279" y="1788"/>
                    <a:pt x="2226" y="1788"/>
                  </a:cubicBezTo>
                  <a:cubicBezTo>
                    <a:pt x="2059" y="1788"/>
                    <a:pt x="1691" y="1750"/>
                    <a:pt x="1493" y="1440"/>
                  </a:cubicBezTo>
                  <a:cubicBezTo>
                    <a:pt x="1443" y="1325"/>
                    <a:pt x="1394" y="1210"/>
                    <a:pt x="1378" y="1096"/>
                  </a:cubicBezTo>
                  <a:cubicBezTo>
                    <a:pt x="1293" y="401"/>
                    <a:pt x="999" y="1"/>
                    <a:pt x="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"/>
            <p:cNvSpPr/>
            <p:nvPr/>
          </p:nvSpPr>
          <p:spPr>
            <a:xfrm>
              <a:off x="2671000" y="4055175"/>
              <a:ext cx="74200" cy="48425"/>
            </a:xfrm>
            <a:custGeom>
              <a:avLst/>
              <a:gdLst/>
              <a:ahLst/>
              <a:cxnLst/>
              <a:rect l="l" t="t" r="r" b="b"/>
              <a:pathLst>
                <a:path w="2968" h="1937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10" y="136"/>
                    <a:pt x="771" y="398"/>
                    <a:pt x="918" y="791"/>
                  </a:cubicBezTo>
                  <a:cubicBezTo>
                    <a:pt x="1124" y="1293"/>
                    <a:pt x="1491" y="1936"/>
                    <a:pt x="2250" y="1936"/>
                  </a:cubicBezTo>
                  <a:cubicBezTo>
                    <a:pt x="2458" y="1936"/>
                    <a:pt x="2696" y="1888"/>
                    <a:pt x="2967" y="1775"/>
                  </a:cubicBezTo>
                  <a:cubicBezTo>
                    <a:pt x="2787" y="1709"/>
                    <a:pt x="2672" y="1545"/>
                    <a:pt x="2672" y="1365"/>
                  </a:cubicBezTo>
                  <a:cubicBezTo>
                    <a:pt x="2672" y="1082"/>
                    <a:pt x="2635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"/>
            <p:cNvSpPr/>
            <p:nvPr/>
          </p:nvSpPr>
          <p:spPr>
            <a:xfrm>
              <a:off x="2737375" y="4054100"/>
              <a:ext cx="36500" cy="28550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975" y="0"/>
                  </a:moveTo>
                  <a:cubicBezTo>
                    <a:pt x="802" y="0"/>
                    <a:pt x="640" y="133"/>
                    <a:pt x="640" y="326"/>
                  </a:cubicBezTo>
                  <a:cubicBezTo>
                    <a:pt x="640" y="489"/>
                    <a:pt x="764" y="595"/>
                    <a:pt x="901" y="595"/>
                  </a:cubicBezTo>
                  <a:cubicBezTo>
                    <a:pt x="956" y="595"/>
                    <a:pt x="1014" y="577"/>
                    <a:pt x="1066" y="539"/>
                  </a:cubicBezTo>
                  <a:cubicBezTo>
                    <a:pt x="1066" y="539"/>
                    <a:pt x="1181" y="359"/>
                    <a:pt x="1066" y="294"/>
                  </a:cubicBezTo>
                  <a:cubicBezTo>
                    <a:pt x="1037" y="277"/>
                    <a:pt x="1012" y="270"/>
                    <a:pt x="990" y="270"/>
                  </a:cubicBezTo>
                  <a:cubicBezTo>
                    <a:pt x="924" y="270"/>
                    <a:pt x="890" y="334"/>
                    <a:pt x="902" y="408"/>
                  </a:cubicBezTo>
                  <a:cubicBezTo>
                    <a:pt x="908" y="440"/>
                    <a:pt x="890" y="455"/>
                    <a:pt x="865" y="455"/>
                  </a:cubicBezTo>
                  <a:cubicBezTo>
                    <a:pt x="813" y="455"/>
                    <a:pt x="727" y="393"/>
                    <a:pt x="738" y="294"/>
                  </a:cubicBezTo>
                  <a:cubicBezTo>
                    <a:pt x="762" y="162"/>
                    <a:pt x="873" y="74"/>
                    <a:pt x="989" y="74"/>
                  </a:cubicBezTo>
                  <a:cubicBezTo>
                    <a:pt x="1032" y="74"/>
                    <a:pt x="1075" y="86"/>
                    <a:pt x="1115" y="113"/>
                  </a:cubicBezTo>
                  <a:cubicBezTo>
                    <a:pt x="1394" y="277"/>
                    <a:pt x="1312" y="851"/>
                    <a:pt x="738" y="900"/>
                  </a:cubicBezTo>
                  <a:cubicBezTo>
                    <a:pt x="724" y="901"/>
                    <a:pt x="709" y="902"/>
                    <a:pt x="695" y="902"/>
                  </a:cubicBezTo>
                  <a:cubicBezTo>
                    <a:pt x="321" y="902"/>
                    <a:pt x="17" y="507"/>
                    <a:pt x="17" y="507"/>
                  </a:cubicBezTo>
                  <a:lnTo>
                    <a:pt x="17" y="507"/>
                  </a:lnTo>
                  <a:cubicBezTo>
                    <a:pt x="1" y="703"/>
                    <a:pt x="83" y="884"/>
                    <a:pt x="230" y="1015"/>
                  </a:cubicBezTo>
                  <a:cubicBezTo>
                    <a:pt x="355" y="1098"/>
                    <a:pt x="492" y="1141"/>
                    <a:pt x="635" y="1141"/>
                  </a:cubicBezTo>
                  <a:cubicBezTo>
                    <a:pt x="718" y="1141"/>
                    <a:pt x="802" y="1127"/>
                    <a:pt x="886" y="1097"/>
                  </a:cubicBezTo>
                  <a:cubicBezTo>
                    <a:pt x="1099" y="1031"/>
                    <a:pt x="1263" y="867"/>
                    <a:pt x="1361" y="671"/>
                  </a:cubicBezTo>
                  <a:cubicBezTo>
                    <a:pt x="1460" y="425"/>
                    <a:pt x="1345" y="146"/>
                    <a:pt x="1115" y="31"/>
                  </a:cubicBezTo>
                  <a:cubicBezTo>
                    <a:pt x="1070" y="10"/>
                    <a:pt x="1022" y="0"/>
                    <a:pt x="9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"/>
            <p:cNvSpPr/>
            <p:nvPr/>
          </p:nvSpPr>
          <p:spPr>
            <a:xfrm>
              <a:off x="2233350" y="4076475"/>
              <a:ext cx="69275" cy="268950"/>
            </a:xfrm>
            <a:custGeom>
              <a:avLst/>
              <a:gdLst/>
              <a:ahLst/>
              <a:cxnLst/>
              <a:rect l="l" t="t" r="r" b="b"/>
              <a:pathLst>
                <a:path w="2771" h="10758" extrusionOk="0">
                  <a:moveTo>
                    <a:pt x="1450" y="1"/>
                  </a:moveTo>
                  <a:cubicBezTo>
                    <a:pt x="1118" y="1"/>
                    <a:pt x="776" y="124"/>
                    <a:pt x="509" y="415"/>
                  </a:cubicBezTo>
                  <a:cubicBezTo>
                    <a:pt x="164" y="857"/>
                    <a:pt x="0" y="1415"/>
                    <a:pt x="33" y="1972"/>
                  </a:cubicBezTo>
                  <a:cubicBezTo>
                    <a:pt x="66" y="2496"/>
                    <a:pt x="164" y="3021"/>
                    <a:pt x="361" y="3513"/>
                  </a:cubicBezTo>
                  <a:cubicBezTo>
                    <a:pt x="1197" y="5562"/>
                    <a:pt x="2082" y="7512"/>
                    <a:pt x="1525" y="8955"/>
                  </a:cubicBezTo>
                  <a:cubicBezTo>
                    <a:pt x="1263" y="9709"/>
                    <a:pt x="754" y="10348"/>
                    <a:pt x="82" y="10758"/>
                  </a:cubicBezTo>
                  <a:cubicBezTo>
                    <a:pt x="787" y="10364"/>
                    <a:pt x="1328" y="9741"/>
                    <a:pt x="1607" y="8987"/>
                  </a:cubicBezTo>
                  <a:cubicBezTo>
                    <a:pt x="2213" y="7512"/>
                    <a:pt x="1344" y="5463"/>
                    <a:pt x="509" y="3447"/>
                  </a:cubicBezTo>
                  <a:cubicBezTo>
                    <a:pt x="328" y="2972"/>
                    <a:pt x="230" y="2464"/>
                    <a:pt x="197" y="1956"/>
                  </a:cubicBezTo>
                  <a:cubicBezTo>
                    <a:pt x="164" y="1447"/>
                    <a:pt x="312" y="939"/>
                    <a:pt x="607" y="513"/>
                  </a:cubicBezTo>
                  <a:cubicBezTo>
                    <a:pt x="846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3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3" y="1923"/>
                    <a:pt x="1607" y="1923"/>
                    <a:pt x="1590" y="1906"/>
                  </a:cubicBezTo>
                  <a:cubicBezTo>
                    <a:pt x="1508" y="1890"/>
                    <a:pt x="1443" y="1841"/>
                    <a:pt x="1410" y="1775"/>
                  </a:cubicBezTo>
                  <a:cubicBezTo>
                    <a:pt x="1410" y="1775"/>
                    <a:pt x="1377" y="1710"/>
                    <a:pt x="1410" y="1660"/>
                  </a:cubicBezTo>
                  <a:cubicBezTo>
                    <a:pt x="1443" y="1628"/>
                    <a:pt x="1803" y="1660"/>
                    <a:pt x="1820" y="1333"/>
                  </a:cubicBezTo>
                  <a:cubicBezTo>
                    <a:pt x="1830" y="1081"/>
                    <a:pt x="1626" y="917"/>
                    <a:pt x="1418" y="917"/>
                  </a:cubicBezTo>
                  <a:cubicBezTo>
                    <a:pt x="1300" y="917"/>
                    <a:pt x="1181" y="969"/>
                    <a:pt x="1099" y="1087"/>
                  </a:cubicBezTo>
                  <a:cubicBezTo>
                    <a:pt x="902" y="1349"/>
                    <a:pt x="1164" y="1939"/>
                    <a:pt x="1689" y="1972"/>
                  </a:cubicBezTo>
                  <a:lnTo>
                    <a:pt x="1853" y="1972"/>
                  </a:lnTo>
                  <a:cubicBezTo>
                    <a:pt x="2377" y="1939"/>
                    <a:pt x="2771" y="1431"/>
                    <a:pt x="2656" y="906"/>
                  </a:cubicBezTo>
                  <a:cubicBezTo>
                    <a:pt x="2593" y="384"/>
                    <a:pt x="2037" y="1"/>
                    <a:pt x="14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"/>
            <p:cNvSpPr/>
            <p:nvPr/>
          </p:nvSpPr>
          <p:spPr>
            <a:xfrm>
              <a:off x="2253825" y="3830425"/>
              <a:ext cx="60900" cy="136775"/>
            </a:xfrm>
            <a:custGeom>
              <a:avLst/>
              <a:gdLst/>
              <a:ahLst/>
              <a:cxnLst/>
              <a:rect l="l" t="t" r="r" b="b"/>
              <a:pathLst>
                <a:path w="2436" h="5471" extrusionOk="0">
                  <a:moveTo>
                    <a:pt x="1430" y="0"/>
                  </a:moveTo>
                  <a:cubicBezTo>
                    <a:pt x="1399" y="0"/>
                    <a:pt x="1371" y="5"/>
                    <a:pt x="1345" y="12"/>
                  </a:cubicBezTo>
                  <a:cubicBezTo>
                    <a:pt x="1034" y="127"/>
                    <a:pt x="952" y="389"/>
                    <a:pt x="1116" y="750"/>
                  </a:cubicBezTo>
                  <a:cubicBezTo>
                    <a:pt x="1279" y="1110"/>
                    <a:pt x="1788" y="1160"/>
                    <a:pt x="1656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20" y="4471"/>
                    <a:pt x="2148" y="2438"/>
                  </a:cubicBezTo>
                  <a:cubicBezTo>
                    <a:pt x="2435" y="565"/>
                    <a:pt x="1789" y="0"/>
                    <a:pt x="14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"/>
            <p:cNvSpPr/>
            <p:nvPr/>
          </p:nvSpPr>
          <p:spPr>
            <a:xfrm>
              <a:off x="2209575" y="3793525"/>
              <a:ext cx="131575" cy="177375"/>
            </a:xfrm>
            <a:custGeom>
              <a:avLst/>
              <a:gdLst/>
              <a:ahLst/>
              <a:cxnLst/>
              <a:rect l="l" t="t" r="r" b="b"/>
              <a:pathLst>
                <a:path w="5263" h="7095" extrusionOk="0">
                  <a:moveTo>
                    <a:pt x="1672" y="1"/>
                  </a:moveTo>
                  <a:cubicBezTo>
                    <a:pt x="1284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33" y="1472"/>
                  </a:cubicBezTo>
                  <a:cubicBezTo>
                    <a:pt x="105" y="1988"/>
                    <a:pt x="641" y="2417"/>
                    <a:pt x="1258" y="2417"/>
                  </a:cubicBezTo>
                  <a:cubicBezTo>
                    <a:pt x="1346" y="2417"/>
                    <a:pt x="1435" y="2408"/>
                    <a:pt x="1525" y="2390"/>
                  </a:cubicBezTo>
                  <a:cubicBezTo>
                    <a:pt x="1623" y="2357"/>
                    <a:pt x="1722" y="2324"/>
                    <a:pt x="1820" y="2275"/>
                  </a:cubicBezTo>
                  <a:lnTo>
                    <a:pt x="1837" y="2275"/>
                  </a:lnTo>
                  <a:lnTo>
                    <a:pt x="1853" y="2259"/>
                  </a:lnTo>
                  <a:cubicBezTo>
                    <a:pt x="2148" y="2095"/>
                    <a:pt x="2312" y="1767"/>
                    <a:pt x="2263" y="1439"/>
                  </a:cubicBezTo>
                  <a:cubicBezTo>
                    <a:pt x="2213" y="1102"/>
                    <a:pt x="1925" y="879"/>
                    <a:pt x="1616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51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6" y="1762"/>
                  </a:cubicBezTo>
                  <a:cubicBezTo>
                    <a:pt x="1788" y="1762"/>
                    <a:pt x="1964" y="1556"/>
                    <a:pt x="1935" y="1324"/>
                  </a:cubicBezTo>
                  <a:cubicBezTo>
                    <a:pt x="1928" y="1285"/>
                    <a:pt x="1955" y="1251"/>
                    <a:pt x="1991" y="1251"/>
                  </a:cubicBezTo>
                  <a:cubicBezTo>
                    <a:pt x="2046" y="1251"/>
                    <a:pt x="2122" y="1330"/>
                    <a:pt x="2132" y="1587"/>
                  </a:cubicBezTo>
                  <a:cubicBezTo>
                    <a:pt x="2148" y="1701"/>
                    <a:pt x="2132" y="1832"/>
                    <a:pt x="2066" y="1947"/>
                  </a:cubicBezTo>
                  <a:cubicBezTo>
                    <a:pt x="1933" y="2168"/>
                    <a:pt x="1682" y="2296"/>
                    <a:pt x="1430" y="2296"/>
                  </a:cubicBezTo>
                  <a:cubicBezTo>
                    <a:pt x="1402" y="2296"/>
                    <a:pt x="1373" y="2295"/>
                    <a:pt x="1345" y="2291"/>
                  </a:cubicBezTo>
                  <a:cubicBezTo>
                    <a:pt x="1334" y="2292"/>
                    <a:pt x="1323" y="2292"/>
                    <a:pt x="1313" y="2292"/>
                  </a:cubicBezTo>
                  <a:cubicBezTo>
                    <a:pt x="609" y="2292"/>
                    <a:pt x="142" y="1233"/>
                    <a:pt x="787" y="603"/>
                  </a:cubicBezTo>
                  <a:cubicBezTo>
                    <a:pt x="1051" y="310"/>
                    <a:pt x="1436" y="184"/>
                    <a:pt x="1852" y="184"/>
                  </a:cubicBezTo>
                  <a:cubicBezTo>
                    <a:pt x="2365" y="184"/>
                    <a:pt x="2926" y="377"/>
                    <a:pt x="3361" y="685"/>
                  </a:cubicBezTo>
                  <a:cubicBezTo>
                    <a:pt x="5066" y="1980"/>
                    <a:pt x="4820" y="4242"/>
                    <a:pt x="4328" y="5389"/>
                  </a:cubicBezTo>
                  <a:cubicBezTo>
                    <a:pt x="4051" y="6074"/>
                    <a:pt x="3595" y="6662"/>
                    <a:pt x="3009" y="7088"/>
                  </a:cubicBezTo>
                  <a:lnTo>
                    <a:pt x="3009" y="7088"/>
                  </a:lnTo>
                  <a:cubicBezTo>
                    <a:pt x="3099" y="7032"/>
                    <a:pt x="3846" y="6596"/>
                    <a:pt x="4410" y="5439"/>
                  </a:cubicBezTo>
                  <a:cubicBezTo>
                    <a:pt x="4951" y="4291"/>
                    <a:pt x="5262" y="1914"/>
                    <a:pt x="3459" y="538"/>
                  </a:cubicBezTo>
                  <a:cubicBezTo>
                    <a:pt x="3099" y="292"/>
                    <a:pt x="2689" y="128"/>
                    <a:pt x="2263" y="62"/>
                  </a:cubicBezTo>
                  <a:cubicBezTo>
                    <a:pt x="2088" y="27"/>
                    <a:pt x="1886" y="1"/>
                    <a:pt x="1672" y="1"/>
                  </a:cubicBezTo>
                  <a:close/>
                  <a:moveTo>
                    <a:pt x="3009" y="7088"/>
                  </a:moveTo>
                  <a:lnTo>
                    <a:pt x="3009" y="7088"/>
                  </a:lnTo>
                  <a:cubicBezTo>
                    <a:pt x="3002" y="7092"/>
                    <a:pt x="2999" y="7094"/>
                    <a:pt x="3000" y="7094"/>
                  </a:cubicBezTo>
                  <a:cubicBezTo>
                    <a:pt x="3003" y="7092"/>
                    <a:pt x="3006" y="7090"/>
                    <a:pt x="3009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"/>
            <p:cNvSpPr/>
            <p:nvPr/>
          </p:nvSpPr>
          <p:spPr>
            <a:xfrm>
              <a:off x="2239500" y="3655325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98" y="1"/>
                  </a:moveTo>
                  <a:cubicBezTo>
                    <a:pt x="0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72" y="7278"/>
                    <a:pt x="3606" y="5590"/>
                    <a:pt x="4475" y="4246"/>
                  </a:cubicBezTo>
                  <a:cubicBezTo>
                    <a:pt x="5213" y="3099"/>
                    <a:pt x="4262" y="2574"/>
                    <a:pt x="4262" y="2574"/>
                  </a:cubicBezTo>
                  <a:cubicBezTo>
                    <a:pt x="3852" y="3164"/>
                    <a:pt x="3377" y="3000"/>
                    <a:pt x="3016" y="3738"/>
                  </a:cubicBezTo>
                  <a:cubicBezTo>
                    <a:pt x="2639" y="4476"/>
                    <a:pt x="3262" y="5803"/>
                    <a:pt x="3262" y="5803"/>
                  </a:cubicBezTo>
                  <a:cubicBezTo>
                    <a:pt x="2066" y="4935"/>
                    <a:pt x="2311" y="4164"/>
                    <a:pt x="2656" y="3754"/>
                  </a:cubicBezTo>
                  <a:cubicBezTo>
                    <a:pt x="3000" y="3361"/>
                    <a:pt x="2525" y="3017"/>
                    <a:pt x="2541" y="2787"/>
                  </a:cubicBezTo>
                  <a:cubicBezTo>
                    <a:pt x="2541" y="2640"/>
                    <a:pt x="2590" y="2509"/>
                    <a:pt x="2639" y="2378"/>
                  </a:cubicBezTo>
                  <a:cubicBezTo>
                    <a:pt x="2639" y="2378"/>
                    <a:pt x="2565" y="2323"/>
                    <a:pt x="2424" y="2323"/>
                  </a:cubicBezTo>
                  <a:cubicBezTo>
                    <a:pt x="2309" y="2323"/>
                    <a:pt x="2150" y="2359"/>
                    <a:pt x="1951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0" y="3345"/>
                    <a:pt x="1180" y="2591"/>
                    <a:pt x="1771" y="2066"/>
                  </a:cubicBezTo>
                  <a:cubicBezTo>
                    <a:pt x="2361" y="1542"/>
                    <a:pt x="1803" y="1066"/>
                    <a:pt x="1410" y="853"/>
                  </a:cubicBezTo>
                  <a:cubicBezTo>
                    <a:pt x="1017" y="624"/>
                    <a:pt x="1098" y="1"/>
                    <a:pt x="10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"/>
            <p:cNvSpPr/>
            <p:nvPr/>
          </p:nvSpPr>
          <p:spPr>
            <a:xfrm>
              <a:off x="2179675" y="3629925"/>
              <a:ext cx="75425" cy="113125"/>
            </a:xfrm>
            <a:custGeom>
              <a:avLst/>
              <a:gdLst/>
              <a:ahLst/>
              <a:cxnLst/>
              <a:rect l="l" t="t" r="r" b="b"/>
              <a:pathLst>
                <a:path w="3017" h="4525" extrusionOk="0">
                  <a:moveTo>
                    <a:pt x="443" y="1"/>
                  </a:moveTo>
                  <a:cubicBezTo>
                    <a:pt x="443" y="17"/>
                    <a:pt x="0" y="2017"/>
                    <a:pt x="3016" y="4525"/>
                  </a:cubicBezTo>
                  <a:cubicBezTo>
                    <a:pt x="3016" y="4525"/>
                    <a:pt x="2459" y="3852"/>
                    <a:pt x="2721" y="3098"/>
                  </a:cubicBezTo>
                  <a:cubicBezTo>
                    <a:pt x="2983" y="2344"/>
                    <a:pt x="2672" y="2066"/>
                    <a:pt x="2426" y="1820"/>
                  </a:cubicBezTo>
                  <a:cubicBezTo>
                    <a:pt x="2295" y="1656"/>
                    <a:pt x="2279" y="1427"/>
                    <a:pt x="2410" y="1263"/>
                  </a:cubicBezTo>
                  <a:cubicBezTo>
                    <a:pt x="2410" y="1263"/>
                    <a:pt x="2365" y="1253"/>
                    <a:pt x="2302" y="1253"/>
                  </a:cubicBezTo>
                  <a:cubicBezTo>
                    <a:pt x="2136" y="1253"/>
                    <a:pt x="1847" y="1321"/>
                    <a:pt x="1918" y="1820"/>
                  </a:cubicBezTo>
                  <a:cubicBezTo>
                    <a:pt x="2033" y="2508"/>
                    <a:pt x="2065" y="2623"/>
                    <a:pt x="1852" y="2640"/>
                  </a:cubicBezTo>
                  <a:cubicBezTo>
                    <a:pt x="1847" y="2640"/>
                    <a:pt x="1842" y="2640"/>
                    <a:pt x="1837" y="2640"/>
                  </a:cubicBezTo>
                  <a:cubicBezTo>
                    <a:pt x="1626" y="2640"/>
                    <a:pt x="1690" y="2307"/>
                    <a:pt x="1754" y="2115"/>
                  </a:cubicBezTo>
                  <a:cubicBezTo>
                    <a:pt x="1803" y="1935"/>
                    <a:pt x="2049" y="1099"/>
                    <a:pt x="1393" y="820"/>
                  </a:cubicBezTo>
                  <a:cubicBezTo>
                    <a:pt x="754" y="541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"/>
            <p:cNvSpPr/>
            <p:nvPr/>
          </p:nvSpPr>
          <p:spPr>
            <a:xfrm>
              <a:off x="2315725" y="384465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492"/>
                    <a:pt x="1065" y="1181"/>
                    <a:pt x="967" y="2476"/>
                  </a:cubicBezTo>
                  <a:cubicBezTo>
                    <a:pt x="852" y="3754"/>
                    <a:pt x="0" y="4262"/>
                    <a:pt x="0" y="4262"/>
                  </a:cubicBezTo>
                  <a:cubicBezTo>
                    <a:pt x="3590" y="2426"/>
                    <a:pt x="2295" y="755"/>
                    <a:pt x="1951" y="509"/>
                  </a:cubicBezTo>
                  <a:cubicBezTo>
                    <a:pt x="1606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"/>
            <p:cNvSpPr/>
            <p:nvPr/>
          </p:nvSpPr>
          <p:spPr>
            <a:xfrm>
              <a:off x="2317750" y="3910450"/>
              <a:ext cx="197150" cy="145050"/>
            </a:xfrm>
            <a:custGeom>
              <a:avLst/>
              <a:gdLst/>
              <a:ahLst/>
              <a:cxnLst/>
              <a:rect l="l" t="t" r="r" b="b"/>
              <a:pathLst>
                <a:path w="7886" h="5802" extrusionOk="0">
                  <a:moveTo>
                    <a:pt x="3221" y="1"/>
                  </a:moveTo>
                  <a:cubicBezTo>
                    <a:pt x="2841" y="1"/>
                    <a:pt x="2425" y="335"/>
                    <a:pt x="2017" y="958"/>
                  </a:cubicBezTo>
                  <a:cubicBezTo>
                    <a:pt x="1476" y="1794"/>
                    <a:pt x="1" y="1925"/>
                    <a:pt x="1" y="1925"/>
                  </a:cubicBezTo>
                  <a:cubicBezTo>
                    <a:pt x="2394" y="1974"/>
                    <a:pt x="3033" y="2597"/>
                    <a:pt x="3673" y="3351"/>
                  </a:cubicBezTo>
                  <a:cubicBezTo>
                    <a:pt x="4312" y="4105"/>
                    <a:pt x="4492" y="5335"/>
                    <a:pt x="6000" y="5712"/>
                  </a:cubicBezTo>
                  <a:cubicBezTo>
                    <a:pt x="6256" y="5775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9" y="5212"/>
                    <a:pt x="7719" y="5241"/>
                    <a:pt x="7648" y="5241"/>
                  </a:cubicBezTo>
                  <a:cubicBezTo>
                    <a:pt x="7396" y="5241"/>
                    <a:pt x="7250" y="4876"/>
                    <a:pt x="7262" y="4122"/>
                  </a:cubicBezTo>
                  <a:cubicBezTo>
                    <a:pt x="7295" y="3155"/>
                    <a:pt x="6410" y="2876"/>
                    <a:pt x="5295" y="2712"/>
                  </a:cubicBezTo>
                  <a:cubicBezTo>
                    <a:pt x="4181" y="2532"/>
                    <a:pt x="3246" y="2466"/>
                    <a:pt x="3132" y="2089"/>
                  </a:cubicBezTo>
                  <a:cubicBezTo>
                    <a:pt x="3017" y="1729"/>
                    <a:pt x="3509" y="1581"/>
                    <a:pt x="4197" y="1384"/>
                  </a:cubicBezTo>
                  <a:cubicBezTo>
                    <a:pt x="4869" y="1171"/>
                    <a:pt x="4574" y="549"/>
                    <a:pt x="4574" y="548"/>
                  </a:cubicBezTo>
                  <a:lnTo>
                    <a:pt x="4574" y="548"/>
                  </a:lnTo>
                  <a:cubicBezTo>
                    <a:pt x="4522" y="589"/>
                    <a:pt x="4470" y="607"/>
                    <a:pt x="4414" y="607"/>
                  </a:cubicBezTo>
                  <a:cubicBezTo>
                    <a:pt x="4222" y="607"/>
                    <a:pt x="3992" y="393"/>
                    <a:pt x="3623" y="139"/>
                  </a:cubicBezTo>
                  <a:cubicBezTo>
                    <a:pt x="3496" y="46"/>
                    <a:pt x="3361" y="1"/>
                    <a:pt x="32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"/>
            <p:cNvSpPr/>
            <p:nvPr/>
          </p:nvSpPr>
          <p:spPr>
            <a:xfrm>
              <a:off x="2222275" y="3970350"/>
              <a:ext cx="192625" cy="157075"/>
            </a:xfrm>
            <a:custGeom>
              <a:avLst/>
              <a:gdLst/>
              <a:ahLst/>
              <a:cxnLst/>
              <a:rect l="l" t="t" r="r" b="b"/>
              <a:pathLst>
                <a:path w="7705" h="6283" extrusionOk="0">
                  <a:moveTo>
                    <a:pt x="4289" y="0"/>
                  </a:moveTo>
                  <a:cubicBezTo>
                    <a:pt x="2692" y="0"/>
                    <a:pt x="1354" y="1104"/>
                    <a:pt x="673" y="2513"/>
                  </a:cubicBezTo>
                  <a:cubicBezTo>
                    <a:pt x="148" y="3611"/>
                    <a:pt x="1" y="4856"/>
                    <a:pt x="230" y="6053"/>
                  </a:cubicBezTo>
                  <a:lnTo>
                    <a:pt x="230" y="6069"/>
                  </a:lnTo>
                  <a:lnTo>
                    <a:pt x="263" y="6217"/>
                  </a:lnTo>
                  <a:lnTo>
                    <a:pt x="279" y="6282"/>
                  </a:lnTo>
                  <a:lnTo>
                    <a:pt x="279" y="6217"/>
                  </a:lnTo>
                  <a:cubicBezTo>
                    <a:pt x="263" y="6069"/>
                    <a:pt x="247" y="5922"/>
                    <a:pt x="230" y="5774"/>
                  </a:cubicBezTo>
                  <a:cubicBezTo>
                    <a:pt x="247" y="4906"/>
                    <a:pt x="427" y="4037"/>
                    <a:pt x="755" y="3234"/>
                  </a:cubicBezTo>
                  <a:cubicBezTo>
                    <a:pt x="1148" y="2234"/>
                    <a:pt x="1886" y="1398"/>
                    <a:pt x="2820" y="873"/>
                  </a:cubicBezTo>
                  <a:cubicBezTo>
                    <a:pt x="3366" y="552"/>
                    <a:pt x="4082" y="303"/>
                    <a:pt x="4790" y="303"/>
                  </a:cubicBezTo>
                  <a:cubicBezTo>
                    <a:pt x="5381" y="303"/>
                    <a:pt x="5966" y="476"/>
                    <a:pt x="6443" y="923"/>
                  </a:cubicBezTo>
                  <a:cubicBezTo>
                    <a:pt x="7492" y="1840"/>
                    <a:pt x="7164" y="3775"/>
                    <a:pt x="5951" y="4053"/>
                  </a:cubicBezTo>
                  <a:cubicBezTo>
                    <a:pt x="5813" y="4094"/>
                    <a:pt x="5671" y="4113"/>
                    <a:pt x="5530" y="4113"/>
                  </a:cubicBezTo>
                  <a:cubicBezTo>
                    <a:pt x="5099" y="4113"/>
                    <a:pt x="4681" y="3932"/>
                    <a:pt x="4459" y="3611"/>
                  </a:cubicBezTo>
                  <a:cubicBezTo>
                    <a:pt x="4164" y="3201"/>
                    <a:pt x="4148" y="2660"/>
                    <a:pt x="4426" y="2250"/>
                  </a:cubicBezTo>
                  <a:cubicBezTo>
                    <a:pt x="4616" y="1972"/>
                    <a:pt x="4919" y="1814"/>
                    <a:pt x="5233" y="1814"/>
                  </a:cubicBezTo>
                  <a:cubicBezTo>
                    <a:pt x="5381" y="1814"/>
                    <a:pt x="5531" y="1849"/>
                    <a:pt x="5672" y="1922"/>
                  </a:cubicBezTo>
                  <a:cubicBezTo>
                    <a:pt x="5853" y="2004"/>
                    <a:pt x="5967" y="2185"/>
                    <a:pt x="5967" y="2381"/>
                  </a:cubicBezTo>
                  <a:cubicBezTo>
                    <a:pt x="5967" y="2381"/>
                    <a:pt x="5967" y="2514"/>
                    <a:pt x="5884" y="2514"/>
                  </a:cubicBezTo>
                  <a:cubicBezTo>
                    <a:pt x="5879" y="2514"/>
                    <a:pt x="5874" y="2513"/>
                    <a:pt x="5869" y="2513"/>
                  </a:cubicBezTo>
                  <a:cubicBezTo>
                    <a:pt x="5771" y="2513"/>
                    <a:pt x="5803" y="2349"/>
                    <a:pt x="5541" y="2283"/>
                  </a:cubicBezTo>
                  <a:cubicBezTo>
                    <a:pt x="5512" y="2276"/>
                    <a:pt x="5482" y="2273"/>
                    <a:pt x="5454" y="2273"/>
                  </a:cubicBezTo>
                  <a:cubicBezTo>
                    <a:pt x="5197" y="2273"/>
                    <a:pt x="4990" y="2526"/>
                    <a:pt x="5049" y="2791"/>
                  </a:cubicBezTo>
                  <a:cubicBezTo>
                    <a:pt x="5091" y="2957"/>
                    <a:pt x="5329" y="3084"/>
                    <a:pt x="5569" y="3084"/>
                  </a:cubicBezTo>
                  <a:cubicBezTo>
                    <a:pt x="5709" y="3084"/>
                    <a:pt x="5849" y="3041"/>
                    <a:pt x="5951" y="2939"/>
                  </a:cubicBezTo>
                  <a:cubicBezTo>
                    <a:pt x="6016" y="2873"/>
                    <a:pt x="6066" y="2791"/>
                    <a:pt x="6098" y="2693"/>
                  </a:cubicBezTo>
                  <a:cubicBezTo>
                    <a:pt x="6197" y="2381"/>
                    <a:pt x="6066" y="2037"/>
                    <a:pt x="5771" y="1873"/>
                  </a:cubicBezTo>
                  <a:cubicBezTo>
                    <a:pt x="5603" y="1775"/>
                    <a:pt x="5419" y="1728"/>
                    <a:pt x="5237" y="1728"/>
                  </a:cubicBezTo>
                  <a:cubicBezTo>
                    <a:pt x="4902" y="1728"/>
                    <a:pt x="4573" y="1887"/>
                    <a:pt x="4361" y="2185"/>
                  </a:cubicBezTo>
                  <a:cubicBezTo>
                    <a:pt x="4049" y="2627"/>
                    <a:pt x="4049" y="3217"/>
                    <a:pt x="4361" y="3660"/>
                  </a:cubicBezTo>
                  <a:cubicBezTo>
                    <a:pt x="4666" y="4028"/>
                    <a:pt x="5118" y="4239"/>
                    <a:pt x="5589" y="4239"/>
                  </a:cubicBezTo>
                  <a:cubicBezTo>
                    <a:pt x="5725" y="4239"/>
                    <a:pt x="5864" y="4221"/>
                    <a:pt x="6000" y="4184"/>
                  </a:cubicBezTo>
                  <a:cubicBezTo>
                    <a:pt x="7344" y="3857"/>
                    <a:pt x="7705" y="1775"/>
                    <a:pt x="6557" y="775"/>
                  </a:cubicBezTo>
                  <a:cubicBezTo>
                    <a:pt x="6410" y="644"/>
                    <a:pt x="6246" y="546"/>
                    <a:pt x="6082" y="464"/>
                  </a:cubicBezTo>
                  <a:cubicBezTo>
                    <a:pt x="5590" y="169"/>
                    <a:pt x="5033" y="5"/>
                    <a:pt x="4459" y="5"/>
                  </a:cubicBezTo>
                  <a:cubicBezTo>
                    <a:pt x="4402" y="2"/>
                    <a:pt x="4345" y="0"/>
                    <a:pt x="42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"/>
            <p:cNvSpPr/>
            <p:nvPr/>
          </p:nvSpPr>
          <p:spPr>
            <a:xfrm>
              <a:off x="2232125" y="4017725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14" y="1"/>
                  </a:moveTo>
                  <a:cubicBezTo>
                    <a:pt x="2120" y="1"/>
                    <a:pt x="1874" y="69"/>
                    <a:pt x="1590" y="241"/>
                  </a:cubicBezTo>
                  <a:cubicBezTo>
                    <a:pt x="328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2"/>
                  </a:cubicBezTo>
                  <a:cubicBezTo>
                    <a:pt x="3040" y="784"/>
                    <a:pt x="2974" y="1"/>
                    <a:pt x="23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"/>
            <p:cNvSpPr/>
            <p:nvPr/>
          </p:nvSpPr>
          <p:spPr>
            <a:xfrm>
              <a:off x="2330050" y="4011425"/>
              <a:ext cx="130350" cy="112975"/>
            </a:xfrm>
            <a:custGeom>
              <a:avLst/>
              <a:gdLst/>
              <a:ahLst/>
              <a:cxnLst/>
              <a:rect l="l" t="t" r="r" b="b"/>
              <a:pathLst>
                <a:path w="5214" h="4519" extrusionOk="0">
                  <a:moveTo>
                    <a:pt x="3050" y="1"/>
                  </a:moveTo>
                  <a:lnTo>
                    <a:pt x="3050" y="1"/>
                  </a:lnTo>
                  <a:cubicBezTo>
                    <a:pt x="3050" y="1"/>
                    <a:pt x="3361" y="706"/>
                    <a:pt x="3017" y="1771"/>
                  </a:cubicBezTo>
                  <a:cubicBezTo>
                    <a:pt x="2689" y="2853"/>
                    <a:pt x="1837" y="3066"/>
                    <a:pt x="1214" y="3131"/>
                  </a:cubicBezTo>
                  <a:cubicBezTo>
                    <a:pt x="574" y="3197"/>
                    <a:pt x="148" y="3476"/>
                    <a:pt x="1" y="4344"/>
                  </a:cubicBezTo>
                  <a:cubicBezTo>
                    <a:pt x="149" y="4246"/>
                    <a:pt x="321" y="4195"/>
                    <a:pt x="491" y="4195"/>
                  </a:cubicBezTo>
                  <a:cubicBezTo>
                    <a:pt x="604" y="4195"/>
                    <a:pt x="716" y="4217"/>
                    <a:pt x="820" y="4262"/>
                  </a:cubicBezTo>
                  <a:cubicBezTo>
                    <a:pt x="1065" y="4380"/>
                    <a:pt x="1460" y="4518"/>
                    <a:pt x="1856" y="4518"/>
                  </a:cubicBezTo>
                  <a:cubicBezTo>
                    <a:pt x="2176" y="4518"/>
                    <a:pt x="2496" y="4428"/>
                    <a:pt x="2738" y="4164"/>
                  </a:cubicBezTo>
                  <a:cubicBezTo>
                    <a:pt x="3099" y="3771"/>
                    <a:pt x="3246" y="3213"/>
                    <a:pt x="3148" y="2673"/>
                  </a:cubicBezTo>
                  <a:cubicBezTo>
                    <a:pt x="3132" y="2382"/>
                    <a:pt x="3068" y="1853"/>
                    <a:pt x="3348" y="1853"/>
                  </a:cubicBezTo>
                  <a:cubicBezTo>
                    <a:pt x="3352" y="1853"/>
                    <a:pt x="3357" y="1853"/>
                    <a:pt x="3361" y="1853"/>
                  </a:cubicBezTo>
                  <a:cubicBezTo>
                    <a:pt x="3361" y="1853"/>
                    <a:pt x="3364" y="1852"/>
                    <a:pt x="3370" y="1852"/>
                  </a:cubicBezTo>
                  <a:cubicBezTo>
                    <a:pt x="3413" y="1852"/>
                    <a:pt x="3588" y="1878"/>
                    <a:pt x="3574" y="2296"/>
                  </a:cubicBezTo>
                  <a:cubicBezTo>
                    <a:pt x="3574" y="2754"/>
                    <a:pt x="3541" y="3050"/>
                    <a:pt x="4164" y="3230"/>
                  </a:cubicBezTo>
                  <a:cubicBezTo>
                    <a:pt x="4508" y="3328"/>
                    <a:pt x="4820" y="3492"/>
                    <a:pt x="5082" y="3722"/>
                  </a:cubicBezTo>
                  <a:cubicBezTo>
                    <a:pt x="4984" y="3508"/>
                    <a:pt x="4951" y="3263"/>
                    <a:pt x="5016" y="3033"/>
                  </a:cubicBezTo>
                  <a:cubicBezTo>
                    <a:pt x="5131" y="2705"/>
                    <a:pt x="5213" y="2099"/>
                    <a:pt x="4656" y="1705"/>
                  </a:cubicBezTo>
                  <a:cubicBezTo>
                    <a:pt x="4099" y="1312"/>
                    <a:pt x="3541" y="1066"/>
                    <a:pt x="3410" y="673"/>
                  </a:cubicBezTo>
                  <a:cubicBezTo>
                    <a:pt x="3328" y="443"/>
                    <a:pt x="3197" y="214"/>
                    <a:pt x="30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"/>
            <p:cNvSpPr/>
            <p:nvPr/>
          </p:nvSpPr>
          <p:spPr>
            <a:xfrm>
              <a:off x="2408325" y="4087250"/>
              <a:ext cx="31575" cy="50000"/>
            </a:xfrm>
            <a:custGeom>
              <a:avLst/>
              <a:gdLst/>
              <a:ahLst/>
              <a:cxnLst/>
              <a:rect l="l" t="t" r="r" b="b"/>
              <a:pathLst>
                <a:path w="1263" h="2000" extrusionOk="0">
                  <a:moveTo>
                    <a:pt x="312" y="0"/>
                  </a:moveTo>
                  <a:cubicBezTo>
                    <a:pt x="328" y="197"/>
                    <a:pt x="312" y="394"/>
                    <a:pt x="263" y="574"/>
                  </a:cubicBezTo>
                  <a:cubicBezTo>
                    <a:pt x="181" y="836"/>
                    <a:pt x="0" y="1246"/>
                    <a:pt x="443" y="1541"/>
                  </a:cubicBezTo>
                  <a:cubicBezTo>
                    <a:pt x="459" y="1541"/>
                    <a:pt x="476" y="1557"/>
                    <a:pt x="492" y="1557"/>
                  </a:cubicBezTo>
                  <a:cubicBezTo>
                    <a:pt x="1000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31" y="1377"/>
                    <a:pt x="1148" y="1295"/>
                  </a:cubicBezTo>
                  <a:cubicBezTo>
                    <a:pt x="1263" y="934"/>
                    <a:pt x="1099" y="541"/>
                    <a:pt x="771" y="361"/>
                  </a:cubicBezTo>
                  <a:cubicBezTo>
                    <a:pt x="329" y="99"/>
                    <a:pt x="312" y="0"/>
                    <a:pt x="3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"/>
            <p:cNvSpPr/>
            <p:nvPr/>
          </p:nvSpPr>
          <p:spPr>
            <a:xfrm>
              <a:off x="2409150" y="3871850"/>
              <a:ext cx="172950" cy="122025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57" y="0"/>
                  </a:moveTo>
                  <a:cubicBezTo>
                    <a:pt x="1070" y="0"/>
                    <a:pt x="600" y="822"/>
                    <a:pt x="705" y="1371"/>
                  </a:cubicBezTo>
                  <a:cubicBezTo>
                    <a:pt x="839" y="1984"/>
                    <a:pt x="1450" y="2011"/>
                    <a:pt x="1558" y="2011"/>
                  </a:cubicBezTo>
                  <a:cubicBezTo>
                    <a:pt x="1568" y="2011"/>
                    <a:pt x="1574" y="2010"/>
                    <a:pt x="1574" y="2010"/>
                  </a:cubicBezTo>
                  <a:cubicBezTo>
                    <a:pt x="1312" y="1896"/>
                    <a:pt x="1197" y="1584"/>
                    <a:pt x="1328" y="1338"/>
                  </a:cubicBezTo>
                  <a:cubicBezTo>
                    <a:pt x="1367" y="1266"/>
                    <a:pt x="1412" y="1239"/>
                    <a:pt x="1462" y="1239"/>
                  </a:cubicBezTo>
                  <a:cubicBezTo>
                    <a:pt x="1558" y="1239"/>
                    <a:pt x="1674" y="1339"/>
                    <a:pt x="1803" y="1404"/>
                  </a:cubicBezTo>
                  <a:cubicBezTo>
                    <a:pt x="1843" y="1427"/>
                    <a:pt x="1881" y="1438"/>
                    <a:pt x="1917" y="1438"/>
                  </a:cubicBezTo>
                  <a:cubicBezTo>
                    <a:pt x="2057" y="1438"/>
                    <a:pt x="2161" y="1279"/>
                    <a:pt x="2213" y="1109"/>
                  </a:cubicBezTo>
                  <a:cubicBezTo>
                    <a:pt x="2253" y="968"/>
                    <a:pt x="2356" y="827"/>
                    <a:pt x="2543" y="827"/>
                  </a:cubicBezTo>
                  <a:cubicBezTo>
                    <a:pt x="2660" y="827"/>
                    <a:pt x="2811" y="882"/>
                    <a:pt x="3000" y="1027"/>
                  </a:cubicBezTo>
                  <a:cubicBezTo>
                    <a:pt x="3475" y="1404"/>
                    <a:pt x="3180" y="2142"/>
                    <a:pt x="3180" y="2142"/>
                  </a:cubicBezTo>
                  <a:cubicBezTo>
                    <a:pt x="3180" y="2142"/>
                    <a:pt x="3180" y="1535"/>
                    <a:pt x="2754" y="1470"/>
                  </a:cubicBezTo>
                  <a:cubicBezTo>
                    <a:pt x="2710" y="1457"/>
                    <a:pt x="2666" y="1451"/>
                    <a:pt x="2623" y="1451"/>
                  </a:cubicBezTo>
                  <a:cubicBezTo>
                    <a:pt x="2441" y="1451"/>
                    <a:pt x="2276" y="1556"/>
                    <a:pt x="2197" y="1715"/>
                  </a:cubicBezTo>
                  <a:cubicBezTo>
                    <a:pt x="2459" y="1715"/>
                    <a:pt x="2475" y="2092"/>
                    <a:pt x="2328" y="2306"/>
                  </a:cubicBezTo>
                  <a:cubicBezTo>
                    <a:pt x="2180" y="2502"/>
                    <a:pt x="2229" y="2650"/>
                    <a:pt x="2377" y="2732"/>
                  </a:cubicBezTo>
                  <a:cubicBezTo>
                    <a:pt x="2508" y="2814"/>
                    <a:pt x="2721" y="2814"/>
                    <a:pt x="2541" y="3191"/>
                  </a:cubicBezTo>
                  <a:cubicBezTo>
                    <a:pt x="2377" y="3568"/>
                    <a:pt x="1656" y="3584"/>
                    <a:pt x="1656" y="3584"/>
                  </a:cubicBezTo>
                  <a:cubicBezTo>
                    <a:pt x="1803" y="3371"/>
                    <a:pt x="1771" y="3076"/>
                    <a:pt x="1574" y="2912"/>
                  </a:cubicBezTo>
                  <a:cubicBezTo>
                    <a:pt x="1574" y="3076"/>
                    <a:pt x="1459" y="3223"/>
                    <a:pt x="1295" y="3273"/>
                  </a:cubicBezTo>
                  <a:cubicBezTo>
                    <a:pt x="1017" y="3371"/>
                    <a:pt x="1017" y="3273"/>
                    <a:pt x="754" y="3502"/>
                  </a:cubicBezTo>
                  <a:cubicBezTo>
                    <a:pt x="623" y="3617"/>
                    <a:pt x="435" y="3646"/>
                    <a:pt x="279" y="3646"/>
                  </a:cubicBezTo>
                  <a:cubicBezTo>
                    <a:pt x="123" y="3646"/>
                    <a:pt x="0" y="3617"/>
                    <a:pt x="0" y="3617"/>
                  </a:cubicBezTo>
                  <a:lnTo>
                    <a:pt x="0" y="3617"/>
                  </a:lnTo>
                  <a:cubicBezTo>
                    <a:pt x="181" y="3715"/>
                    <a:pt x="377" y="3781"/>
                    <a:pt x="590" y="3797"/>
                  </a:cubicBezTo>
                  <a:cubicBezTo>
                    <a:pt x="1033" y="3830"/>
                    <a:pt x="1459" y="3895"/>
                    <a:pt x="1902" y="3994"/>
                  </a:cubicBezTo>
                  <a:cubicBezTo>
                    <a:pt x="3082" y="4354"/>
                    <a:pt x="3787" y="4846"/>
                    <a:pt x="4688" y="4879"/>
                  </a:cubicBezTo>
                  <a:cubicBezTo>
                    <a:pt x="4721" y="4880"/>
                    <a:pt x="4754" y="4881"/>
                    <a:pt x="4786" y="4881"/>
                  </a:cubicBezTo>
                  <a:cubicBezTo>
                    <a:pt x="5210" y="4881"/>
                    <a:pt x="5619" y="4782"/>
                    <a:pt x="5999" y="4584"/>
                  </a:cubicBezTo>
                  <a:cubicBezTo>
                    <a:pt x="6786" y="4125"/>
                    <a:pt x="6917" y="2945"/>
                    <a:pt x="6458" y="2355"/>
                  </a:cubicBezTo>
                  <a:cubicBezTo>
                    <a:pt x="6236" y="2016"/>
                    <a:pt x="5876" y="1861"/>
                    <a:pt x="5536" y="1861"/>
                  </a:cubicBezTo>
                  <a:cubicBezTo>
                    <a:pt x="5200" y="1861"/>
                    <a:pt x="4884" y="2012"/>
                    <a:pt x="4737" y="2289"/>
                  </a:cubicBezTo>
                  <a:cubicBezTo>
                    <a:pt x="4491" y="2617"/>
                    <a:pt x="4524" y="3092"/>
                    <a:pt x="4836" y="3371"/>
                  </a:cubicBezTo>
                  <a:lnTo>
                    <a:pt x="4836" y="3387"/>
                  </a:lnTo>
                  <a:cubicBezTo>
                    <a:pt x="4868" y="3404"/>
                    <a:pt x="4885" y="3420"/>
                    <a:pt x="4901" y="3437"/>
                  </a:cubicBezTo>
                  <a:cubicBezTo>
                    <a:pt x="4918" y="3437"/>
                    <a:pt x="4934" y="3453"/>
                    <a:pt x="4950" y="3453"/>
                  </a:cubicBezTo>
                  <a:cubicBezTo>
                    <a:pt x="5048" y="3512"/>
                    <a:pt x="5174" y="3543"/>
                    <a:pt x="5298" y="3543"/>
                  </a:cubicBezTo>
                  <a:cubicBezTo>
                    <a:pt x="5551" y="3543"/>
                    <a:pt x="5797" y="3416"/>
                    <a:pt x="5786" y="3141"/>
                  </a:cubicBezTo>
                  <a:cubicBezTo>
                    <a:pt x="5800" y="2945"/>
                    <a:pt x="5637" y="2860"/>
                    <a:pt x="5456" y="2860"/>
                  </a:cubicBezTo>
                  <a:cubicBezTo>
                    <a:pt x="5199" y="2860"/>
                    <a:pt x="4907" y="3030"/>
                    <a:pt x="5032" y="3289"/>
                  </a:cubicBezTo>
                  <a:cubicBezTo>
                    <a:pt x="5040" y="3312"/>
                    <a:pt x="5037" y="3335"/>
                    <a:pt x="5011" y="3335"/>
                  </a:cubicBezTo>
                  <a:cubicBezTo>
                    <a:pt x="4980" y="3335"/>
                    <a:pt x="4917" y="3304"/>
                    <a:pt x="4803" y="3207"/>
                  </a:cubicBezTo>
                  <a:cubicBezTo>
                    <a:pt x="4705" y="3109"/>
                    <a:pt x="4639" y="2961"/>
                    <a:pt x="4639" y="2797"/>
                  </a:cubicBezTo>
                  <a:cubicBezTo>
                    <a:pt x="4639" y="2617"/>
                    <a:pt x="4705" y="2453"/>
                    <a:pt x="4803" y="2322"/>
                  </a:cubicBezTo>
                  <a:cubicBezTo>
                    <a:pt x="4937" y="2085"/>
                    <a:pt x="5212" y="1959"/>
                    <a:pt x="5504" y="1959"/>
                  </a:cubicBezTo>
                  <a:cubicBezTo>
                    <a:pt x="5820" y="1959"/>
                    <a:pt x="6156" y="2106"/>
                    <a:pt x="6360" y="2420"/>
                  </a:cubicBezTo>
                  <a:cubicBezTo>
                    <a:pt x="6360" y="2420"/>
                    <a:pt x="6376" y="2437"/>
                    <a:pt x="6376" y="2437"/>
                  </a:cubicBezTo>
                  <a:cubicBezTo>
                    <a:pt x="6590" y="2863"/>
                    <a:pt x="6573" y="3355"/>
                    <a:pt x="6344" y="3764"/>
                  </a:cubicBezTo>
                  <a:cubicBezTo>
                    <a:pt x="6064" y="4256"/>
                    <a:pt x="5428" y="4603"/>
                    <a:pt x="4594" y="4603"/>
                  </a:cubicBezTo>
                  <a:cubicBezTo>
                    <a:pt x="4204" y="4603"/>
                    <a:pt x="3771" y="4527"/>
                    <a:pt x="3311" y="4354"/>
                  </a:cubicBezTo>
                  <a:cubicBezTo>
                    <a:pt x="3279" y="4338"/>
                    <a:pt x="3049" y="4256"/>
                    <a:pt x="2885" y="4191"/>
                  </a:cubicBezTo>
                  <a:cubicBezTo>
                    <a:pt x="2475" y="3977"/>
                    <a:pt x="2033" y="3830"/>
                    <a:pt x="1574" y="3748"/>
                  </a:cubicBezTo>
                  <a:cubicBezTo>
                    <a:pt x="1754" y="3732"/>
                    <a:pt x="1951" y="3699"/>
                    <a:pt x="2164" y="3666"/>
                  </a:cubicBezTo>
                  <a:cubicBezTo>
                    <a:pt x="3901" y="3322"/>
                    <a:pt x="4164" y="830"/>
                    <a:pt x="2705" y="175"/>
                  </a:cubicBezTo>
                  <a:cubicBezTo>
                    <a:pt x="2431" y="52"/>
                    <a:pt x="2180" y="0"/>
                    <a:pt x="19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"/>
            <p:cNvSpPr/>
            <p:nvPr/>
          </p:nvSpPr>
          <p:spPr>
            <a:xfrm>
              <a:off x="2493550" y="39372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20" y="1"/>
                  </a:moveTo>
                  <a:cubicBezTo>
                    <a:pt x="3902" y="804"/>
                    <a:pt x="3558" y="1591"/>
                    <a:pt x="2902" y="2050"/>
                  </a:cubicBezTo>
                  <a:cubicBezTo>
                    <a:pt x="2495" y="2367"/>
                    <a:pt x="1998" y="2468"/>
                    <a:pt x="1531" y="2468"/>
                  </a:cubicBezTo>
                  <a:cubicBezTo>
                    <a:pt x="720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45" y="2869"/>
                    <a:pt x="1837" y="2640"/>
                    <a:pt x="2214" y="3050"/>
                  </a:cubicBezTo>
                  <a:cubicBezTo>
                    <a:pt x="2389" y="3233"/>
                    <a:pt x="2565" y="3288"/>
                    <a:pt x="2724" y="3288"/>
                  </a:cubicBezTo>
                  <a:cubicBezTo>
                    <a:pt x="2907" y="3288"/>
                    <a:pt x="3067" y="3216"/>
                    <a:pt x="3181" y="3181"/>
                  </a:cubicBezTo>
                  <a:cubicBezTo>
                    <a:pt x="3204" y="3174"/>
                    <a:pt x="3229" y="3171"/>
                    <a:pt x="3254" y="3171"/>
                  </a:cubicBezTo>
                  <a:cubicBezTo>
                    <a:pt x="3352" y="3171"/>
                    <a:pt x="3456" y="3221"/>
                    <a:pt x="3509" y="3312"/>
                  </a:cubicBezTo>
                  <a:cubicBezTo>
                    <a:pt x="3525" y="3099"/>
                    <a:pt x="3476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60"/>
                    <a:pt x="3787" y="2181"/>
                    <a:pt x="4099" y="1722"/>
                  </a:cubicBezTo>
                  <a:cubicBezTo>
                    <a:pt x="4656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"/>
            <p:cNvSpPr/>
            <p:nvPr/>
          </p:nvSpPr>
          <p:spPr>
            <a:xfrm>
              <a:off x="2345225" y="3751925"/>
              <a:ext cx="111475" cy="157500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15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1" y="2447"/>
                    <a:pt x="1697" y="2415"/>
                    <a:pt x="1820" y="2349"/>
                  </a:cubicBezTo>
                  <a:lnTo>
                    <a:pt x="1852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00" y="2218"/>
                  </a:lnTo>
                  <a:lnTo>
                    <a:pt x="2066" y="2152"/>
                  </a:lnTo>
                  <a:cubicBezTo>
                    <a:pt x="2229" y="1988"/>
                    <a:pt x="2311" y="1743"/>
                    <a:pt x="2279" y="1513"/>
                  </a:cubicBezTo>
                  <a:cubicBezTo>
                    <a:pt x="2246" y="1169"/>
                    <a:pt x="2038" y="1022"/>
                    <a:pt x="1843" y="1022"/>
                  </a:cubicBezTo>
                  <a:cubicBezTo>
                    <a:pt x="1740" y="1022"/>
                    <a:pt x="1641" y="1063"/>
                    <a:pt x="1574" y="1136"/>
                  </a:cubicBezTo>
                  <a:cubicBezTo>
                    <a:pt x="1410" y="1300"/>
                    <a:pt x="1443" y="1579"/>
                    <a:pt x="1639" y="1693"/>
                  </a:cubicBezTo>
                  <a:cubicBezTo>
                    <a:pt x="1720" y="1728"/>
                    <a:pt x="1793" y="1737"/>
                    <a:pt x="1855" y="1737"/>
                  </a:cubicBezTo>
                  <a:cubicBezTo>
                    <a:pt x="1936" y="1737"/>
                    <a:pt x="2001" y="1721"/>
                    <a:pt x="2045" y="1721"/>
                  </a:cubicBezTo>
                  <a:cubicBezTo>
                    <a:pt x="2097" y="1721"/>
                    <a:pt x="2121" y="1743"/>
                    <a:pt x="2115" y="1841"/>
                  </a:cubicBezTo>
                  <a:cubicBezTo>
                    <a:pt x="2098" y="2038"/>
                    <a:pt x="1967" y="2202"/>
                    <a:pt x="1803" y="2300"/>
                  </a:cubicBezTo>
                  <a:cubicBezTo>
                    <a:pt x="1689" y="2353"/>
                    <a:pt x="1571" y="2378"/>
                    <a:pt x="1455" y="2378"/>
                  </a:cubicBezTo>
                  <a:cubicBezTo>
                    <a:pt x="1321" y="2378"/>
                    <a:pt x="1189" y="2345"/>
                    <a:pt x="1066" y="2283"/>
                  </a:cubicBezTo>
                  <a:cubicBezTo>
                    <a:pt x="525" y="2054"/>
                    <a:pt x="164" y="1120"/>
                    <a:pt x="803" y="562"/>
                  </a:cubicBezTo>
                  <a:cubicBezTo>
                    <a:pt x="1049" y="317"/>
                    <a:pt x="1377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75" y="2775"/>
                    <a:pt x="3426" y="3333"/>
                    <a:pt x="3278" y="3873"/>
                  </a:cubicBezTo>
                  <a:cubicBezTo>
                    <a:pt x="3147" y="4316"/>
                    <a:pt x="2951" y="4759"/>
                    <a:pt x="2672" y="5152"/>
                  </a:cubicBezTo>
                  <a:cubicBezTo>
                    <a:pt x="2262" y="5644"/>
                    <a:pt x="1754" y="6037"/>
                    <a:pt x="1180" y="6299"/>
                  </a:cubicBezTo>
                  <a:cubicBezTo>
                    <a:pt x="1803" y="6053"/>
                    <a:pt x="2361" y="5644"/>
                    <a:pt x="2803" y="5119"/>
                  </a:cubicBezTo>
                  <a:cubicBezTo>
                    <a:pt x="3541" y="4267"/>
                    <a:pt x="4459" y="2251"/>
                    <a:pt x="3180" y="612"/>
                  </a:cubicBezTo>
                  <a:cubicBezTo>
                    <a:pt x="2828" y="206"/>
                    <a:pt x="2310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"/>
            <p:cNvSpPr/>
            <p:nvPr/>
          </p:nvSpPr>
          <p:spPr>
            <a:xfrm>
              <a:off x="1647350" y="4053925"/>
              <a:ext cx="212300" cy="254625"/>
            </a:xfrm>
            <a:custGeom>
              <a:avLst/>
              <a:gdLst/>
              <a:ahLst/>
              <a:cxnLst/>
              <a:rect l="l" t="t" r="r" b="b"/>
              <a:pathLst>
                <a:path w="8492" h="10185" extrusionOk="0">
                  <a:moveTo>
                    <a:pt x="2211" y="1"/>
                  </a:moveTo>
                  <a:cubicBezTo>
                    <a:pt x="1306" y="1"/>
                    <a:pt x="475" y="461"/>
                    <a:pt x="247" y="1186"/>
                  </a:cubicBezTo>
                  <a:cubicBezTo>
                    <a:pt x="1" y="1776"/>
                    <a:pt x="197" y="2481"/>
                    <a:pt x="722" y="2874"/>
                  </a:cubicBezTo>
                  <a:cubicBezTo>
                    <a:pt x="738" y="2874"/>
                    <a:pt x="755" y="2890"/>
                    <a:pt x="788" y="2907"/>
                  </a:cubicBezTo>
                  <a:cubicBezTo>
                    <a:pt x="1015" y="3040"/>
                    <a:pt x="1273" y="3106"/>
                    <a:pt x="1531" y="3106"/>
                  </a:cubicBezTo>
                  <a:cubicBezTo>
                    <a:pt x="1813" y="3106"/>
                    <a:pt x="2097" y="3028"/>
                    <a:pt x="2345" y="2874"/>
                  </a:cubicBezTo>
                  <a:cubicBezTo>
                    <a:pt x="2492" y="2776"/>
                    <a:pt x="2623" y="2612"/>
                    <a:pt x="2673" y="2431"/>
                  </a:cubicBezTo>
                  <a:cubicBezTo>
                    <a:pt x="2817" y="2043"/>
                    <a:pt x="2505" y="1654"/>
                    <a:pt x="2116" y="1654"/>
                  </a:cubicBezTo>
                  <a:cubicBezTo>
                    <a:pt x="2063" y="1654"/>
                    <a:pt x="2007" y="1661"/>
                    <a:pt x="1951" y="1677"/>
                  </a:cubicBezTo>
                  <a:cubicBezTo>
                    <a:pt x="1640" y="1743"/>
                    <a:pt x="1443" y="2087"/>
                    <a:pt x="1574" y="2399"/>
                  </a:cubicBezTo>
                  <a:cubicBezTo>
                    <a:pt x="1645" y="2633"/>
                    <a:pt x="1899" y="2666"/>
                    <a:pt x="2038" y="2666"/>
                  </a:cubicBezTo>
                  <a:cubicBezTo>
                    <a:pt x="2094" y="2666"/>
                    <a:pt x="2132" y="2661"/>
                    <a:pt x="2132" y="2661"/>
                  </a:cubicBezTo>
                  <a:lnTo>
                    <a:pt x="2132" y="2661"/>
                  </a:lnTo>
                  <a:cubicBezTo>
                    <a:pt x="2099" y="2759"/>
                    <a:pt x="2033" y="2825"/>
                    <a:pt x="1951" y="2874"/>
                  </a:cubicBezTo>
                  <a:cubicBezTo>
                    <a:pt x="1828" y="2939"/>
                    <a:pt x="1697" y="2972"/>
                    <a:pt x="1566" y="2972"/>
                  </a:cubicBezTo>
                  <a:cubicBezTo>
                    <a:pt x="1435" y="2972"/>
                    <a:pt x="1304" y="2939"/>
                    <a:pt x="1181" y="2874"/>
                  </a:cubicBezTo>
                  <a:cubicBezTo>
                    <a:pt x="1099" y="2825"/>
                    <a:pt x="1033" y="2776"/>
                    <a:pt x="951" y="2710"/>
                  </a:cubicBezTo>
                  <a:cubicBezTo>
                    <a:pt x="525" y="2333"/>
                    <a:pt x="443" y="1087"/>
                    <a:pt x="1165" y="514"/>
                  </a:cubicBezTo>
                  <a:cubicBezTo>
                    <a:pt x="1489" y="278"/>
                    <a:pt x="1879" y="148"/>
                    <a:pt x="2276" y="148"/>
                  </a:cubicBezTo>
                  <a:cubicBezTo>
                    <a:pt x="2321" y="148"/>
                    <a:pt x="2366" y="150"/>
                    <a:pt x="2410" y="153"/>
                  </a:cubicBezTo>
                  <a:cubicBezTo>
                    <a:pt x="2541" y="169"/>
                    <a:pt x="2673" y="186"/>
                    <a:pt x="2804" y="219"/>
                  </a:cubicBezTo>
                  <a:cubicBezTo>
                    <a:pt x="3902" y="464"/>
                    <a:pt x="4607" y="1661"/>
                    <a:pt x="4836" y="2874"/>
                  </a:cubicBezTo>
                  <a:cubicBezTo>
                    <a:pt x="5082" y="4120"/>
                    <a:pt x="4836" y="5365"/>
                    <a:pt x="4902" y="6480"/>
                  </a:cubicBezTo>
                  <a:cubicBezTo>
                    <a:pt x="4853" y="7513"/>
                    <a:pt x="5246" y="8496"/>
                    <a:pt x="5984" y="9201"/>
                  </a:cubicBezTo>
                  <a:cubicBezTo>
                    <a:pt x="6688" y="9807"/>
                    <a:pt x="7574" y="10152"/>
                    <a:pt x="8491" y="10184"/>
                  </a:cubicBezTo>
                  <a:cubicBezTo>
                    <a:pt x="7590" y="10119"/>
                    <a:pt x="6721" y="9758"/>
                    <a:pt x="6049" y="9135"/>
                  </a:cubicBezTo>
                  <a:cubicBezTo>
                    <a:pt x="5344" y="8447"/>
                    <a:pt x="4984" y="7480"/>
                    <a:pt x="5049" y="6480"/>
                  </a:cubicBezTo>
                  <a:cubicBezTo>
                    <a:pt x="4984" y="5382"/>
                    <a:pt x="5246" y="4152"/>
                    <a:pt x="5000" y="2874"/>
                  </a:cubicBezTo>
                  <a:lnTo>
                    <a:pt x="5000" y="2841"/>
                  </a:lnTo>
                  <a:cubicBezTo>
                    <a:pt x="4787" y="1579"/>
                    <a:pt x="4017" y="333"/>
                    <a:pt x="2820" y="71"/>
                  </a:cubicBezTo>
                  <a:cubicBezTo>
                    <a:pt x="2617" y="23"/>
                    <a:pt x="2413" y="1"/>
                    <a:pt x="22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"/>
            <p:cNvSpPr/>
            <p:nvPr/>
          </p:nvSpPr>
          <p:spPr>
            <a:xfrm>
              <a:off x="1695700" y="4089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1800" y="1"/>
                  </a:moveTo>
                  <a:cubicBezTo>
                    <a:pt x="1326" y="1"/>
                    <a:pt x="1020" y="401"/>
                    <a:pt x="935" y="1096"/>
                  </a:cubicBezTo>
                  <a:cubicBezTo>
                    <a:pt x="919" y="1210"/>
                    <a:pt x="886" y="1325"/>
                    <a:pt x="821" y="1440"/>
                  </a:cubicBezTo>
                  <a:cubicBezTo>
                    <a:pt x="634" y="1750"/>
                    <a:pt x="260" y="1788"/>
                    <a:pt x="89" y="1788"/>
                  </a:cubicBezTo>
                  <a:cubicBezTo>
                    <a:pt x="35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31" y="1849"/>
                    <a:pt x="702" y="2102"/>
                    <a:pt x="1234" y="2102"/>
                  </a:cubicBezTo>
                  <a:cubicBezTo>
                    <a:pt x="1504" y="2102"/>
                    <a:pt x="1764" y="2037"/>
                    <a:pt x="1952" y="1850"/>
                  </a:cubicBezTo>
                  <a:cubicBezTo>
                    <a:pt x="2066" y="1735"/>
                    <a:pt x="2165" y="1587"/>
                    <a:pt x="2214" y="1440"/>
                  </a:cubicBezTo>
                  <a:cubicBezTo>
                    <a:pt x="2329" y="997"/>
                    <a:pt x="2083" y="555"/>
                    <a:pt x="1968" y="374"/>
                  </a:cubicBezTo>
                  <a:cubicBezTo>
                    <a:pt x="1870" y="260"/>
                    <a:pt x="1902" y="96"/>
                    <a:pt x="2033" y="30"/>
                  </a:cubicBezTo>
                  <a:cubicBezTo>
                    <a:pt x="1952" y="10"/>
                    <a:pt x="1874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"/>
            <p:cNvSpPr/>
            <p:nvPr/>
          </p:nvSpPr>
          <p:spPr>
            <a:xfrm>
              <a:off x="1594500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7" y="135"/>
                    <a:pt x="2967" y="86"/>
                  </a:cubicBezTo>
                  <a:cubicBezTo>
                    <a:pt x="2613" y="26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"/>
            <p:cNvSpPr/>
            <p:nvPr/>
          </p:nvSpPr>
          <p:spPr>
            <a:xfrm>
              <a:off x="1565800" y="4054150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4" y="0"/>
                    <a:pt x="388" y="9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98" y="865"/>
                    <a:pt x="362" y="1029"/>
                    <a:pt x="575" y="1095"/>
                  </a:cubicBezTo>
                  <a:cubicBezTo>
                    <a:pt x="659" y="1125"/>
                    <a:pt x="743" y="1139"/>
                    <a:pt x="825" y="1139"/>
                  </a:cubicBezTo>
                  <a:cubicBezTo>
                    <a:pt x="968" y="1139"/>
                    <a:pt x="1106" y="1096"/>
                    <a:pt x="1230" y="1013"/>
                  </a:cubicBezTo>
                  <a:cubicBezTo>
                    <a:pt x="1378" y="882"/>
                    <a:pt x="1460" y="701"/>
                    <a:pt x="1460" y="521"/>
                  </a:cubicBezTo>
                  <a:lnTo>
                    <a:pt x="1460" y="521"/>
                  </a:lnTo>
                  <a:cubicBezTo>
                    <a:pt x="1460" y="521"/>
                    <a:pt x="1152" y="902"/>
                    <a:pt x="786" y="902"/>
                  </a:cubicBezTo>
                  <a:cubicBezTo>
                    <a:pt x="765" y="902"/>
                    <a:pt x="744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90" y="84"/>
                    <a:pt x="437" y="72"/>
                    <a:pt x="482" y="72"/>
                  </a:cubicBezTo>
                  <a:cubicBezTo>
                    <a:pt x="603" y="72"/>
                    <a:pt x="710" y="160"/>
                    <a:pt x="722" y="292"/>
                  </a:cubicBezTo>
                  <a:cubicBezTo>
                    <a:pt x="744" y="399"/>
                    <a:pt x="660" y="464"/>
                    <a:pt x="608" y="464"/>
                  </a:cubicBezTo>
                  <a:cubicBezTo>
                    <a:pt x="581" y="464"/>
                    <a:pt x="563" y="446"/>
                    <a:pt x="575" y="406"/>
                  </a:cubicBezTo>
                  <a:cubicBezTo>
                    <a:pt x="587" y="332"/>
                    <a:pt x="553" y="268"/>
                    <a:pt x="480" y="268"/>
                  </a:cubicBezTo>
                  <a:cubicBezTo>
                    <a:pt x="456" y="268"/>
                    <a:pt x="427" y="275"/>
                    <a:pt x="394" y="292"/>
                  </a:cubicBezTo>
                  <a:cubicBezTo>
                    <a:pt x="280" y="357"/>
                    <a:pt x="394" y="537"/>
                    <a:pt x="394" y="537"/>
                  </a:cubicBezTo>
                  <a:cubicBezTo>
                    <a:pt x="446" y="575"/>
                    <a:pt x="504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4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"/>
            <p:cNvSpPr/>
            <p:nvPr/>
          </p:nvSpPr>
          <p:spPr>
            <a:xfrm>
              <a:off x="2154675" y="4090100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7"/>
                    <a:pt x="148" y="1312"/>
                    <a:pt x="99" y="1427"/>
                  </a:cubicBezTo>
                  <a:cubicBezTo>
                    <a:pt x="0" y="1673"/>
                    <a:pt x="33" y="1968"/>
                    <a:pt x="230" y="2165"/>
                  </a:cubicBezTo>
                  <a:cubicBezTo>
                    <a:pt x="410" y="2427"/>
                    <a:pt x="525" y="2738"/>
                    <a:pt x="574" y="3050"/>
                  </a:cubicBezTo>
                  <a:cubicBezTo>
                    <a:pt x="590" y="3132"/>
                    <a:pt x="590" y="3394"/>
                    <a:pt x="607" y="3394"/>
                  </a:cubicBezTo>
                  <a:cubicBezTo>
                    <a:pt x="607" y="3394"/>
                    <a:pt x="623" y="3132"/>
                    <a:pt x="640" y="3050"/>
                  </a:cubicBezTo>
                  <a:cubicBezTo>
                    <a:pt x="672" y="2738"/>
                    <a:pt x="787" y="2427"/>
                    <a:pt x="984" y="2165"/>
                  </a:cubicBezTo>
                  <a:cubicBezTo>
                    <a:pt x="1164" y="1968"/>
                    <a:pt x="1213" y="1673"/>
                    <a:pt x="1098" y="1427"/>
                  </a:cubicBezTo>
                  <a:cubicBezTo>
                    <a:pt x="1049" y="1312"/>
                    <a:pt x="984" y="1197"/>
                    <a:pt x="918" y="1099"/>
                  </a:cubicBezTo>
                  <a:cubicBezTo>
                    <a:pt x="771" y="870"/>
                    <a:pt x="672" y="607"/>
                    <a:pt x="640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"/>
            <p:cNvSpPr/>
            <p:nvPr/>
          </p:nvSpPr>
          <p:spPr>
            <a:xfrm>
              <a:off x="2024600" y="3830425"/>
              <a:ext cx="61250" cy="136775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7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1"/>
                    <a:pt x="2187" y="5421"/>
                    <a:pt x="2449" y="5471"/>
                  </a:cubicBezTo>
                  <a:cubicBezTo>
                    <a:pt x="2449" y="5471"/>
                    <a:pt x="925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2" y="389"/>
                    <a:pt x="1417" y="111"/>
                    <a:pt x="1089" y="12"/>
                  </a:cubicBezTo>
                  <a:cubicBezTo>
                    <a:pt x="1065" y="5"/>
                    <a:pt x="1037" y="0"/>
                    <a:pt x="10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"/>
            <p:cNvSpPr/>
            <p:nvPr/>
          </p:nvSpPr>
          <p:spPr>
            <a:xfrm>
              <a:off x="1998125" y="3793125"/>
              <a:ext cx="131575" cy="17777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3582" y="1"/>
                  </a:moveTo>
                  <a:cubicBezTo>
                    <a:pt x="3371" y="1"/>
                    <a:pt x="3173" y="27"/>
                    <a:pt x="3000" y="62"/>
                  </a:cubicBezTo>
                  <a:cubicBezTo>
                    <a:pt x="2574" y="127"/>
                    <a:pt x="2164" y="308"/>
                    <a:pt x="1804" y="554"/>
                  </a:cubicBezTo>
                  <a:cubicBezTo>
                    <a:pt x="1" y="1930"/>
                    <a:pt x="312" y="4291"/>
                    <a:pt x="853" y="5438"/>
                  </a:cubicBezTo>
                  <a:cubicBezTo>
                    <a:pt x="1417" y="6596"/>
                    <a:pt x="2165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8" y="184"/>
                    <a:pt x="3411" y="184"/>
                  </a:cubicBezTo>
                  <a:cubicBezTo>
                    <a:pt x="3827" y="184"/>
                    <a:pt x="4212" y="310"/>
                    <a:pt x="4476" y="603"/>
                  </a:cubicBezTo>
                  <a:cubicBezTo>
                    <a:pt x="5121" y="1248"/>
                    <a:pt x="4654" y="2292"/>
                    <a:pt x="3951" y="2292"/>
                  </a:cubicBezTo>
                  <a:cubicBezTo>
                    <a:pt x="3940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10" y="2300"/>
                  </a:cubicBezTo>
                  <a:cubicBezTo>
                    <a:pt x="3566" y="2300"/>
                    <a:pt x="3326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75"/>
                    <a:pt x="3483" y="1774"/>
                    <a:pt x="3712" y="1774"/>
                  </a:cubicBezTo>
                  <a:cubicBezTo>
                    <a:pt x="3736" y="1774"/>
                    <a:pt x="3762" y="1771"/>
                    <a:pt x="3787" y="1766"/>
                  </a:cubicBezTo>
                  <a:cubicBezTo>
                    <a:pt x="4197" y="1701"/>
                    <a:pt x="4312" y="1160"/>
                    <a:pt x="3951" y="963"/>
                  </a:cubicBezTo>
                  <a:cubicBezTo>
                    <a:pt x="3851" y="911"/>
                    <a:pt x="3749" y="888"/>
                    <a:pt x="3649" y="888"/>
                  </a:cubicBezTo>
                  <a:cubicBezTo>
                    <a:pt x="3341" y="888"/>
                    <a:pt x="3066" y="1116"/>
                    <a:pt x="3017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7" y="2275"/>
                  </a:lnTo>
                  <a:lnTo>
                    <a:pt x="3443" y="2275"/>
                  </a:lnTo>
                  <a:cubicBezTo>
                    <a:pt x="3541" y="2324"/>
                    <a:pt x="3640" y="2373"/>
                    <a:pt x="3738" y="2389"/>
                  </a:cubicBezTo>
                  <a:cubicBezTo>
                    <a:pt x="3838" y="2412"/>
                    <a:pt x="3937" y="2422"/>
                    <a:pt x="4033" y="2422"/>
                  </a:cubicBezTo>
                  <a:cubicBezTo>
                    <a:pt x="4647" y="2422"/>
                    <a:pt x="5159" y="1996"/>
                    <a:pt x="5230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4" y="92"/>
                    <a:pt x="3972" y="1"/>
                    <a:pt x="3582" y="1"/>
                  </a:cubicBezTo>
                  <a:close/>
                  <a:moveTo>
                    <a:pt x="2254" y="7104"/>
                  </a:moveTo>
                  <a:cubicBezTo>
                    <a:pt x="2257" y="7106"/>
                    <a:pt x="2260" y="7108"/>
                    <a:pt x="2263" y="7110"/>
                  </a:cubicBezTo>
                  <a:cubicBezTo>
                    <a:pt x="2264" y="7110"/>
                    <a:pt x="2261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"/>
            <p:cNvSpPr/>
            <p:nvPr/>
          </p:nvSpPr>
          <p:spPr>
            <a:xfrm>
              <a:off x="2078450" y="3746625"/>
              <a:ext cx="182375" cy="128375"/>
            </a:xfrm>
            <a:custGeom>
              <a:avLst/>
              <a:gdLst/>
              <a:ahLst/>
              <a:cxnLst/>
              <a:rect l="l" t="t" r="r" b="b"/>
              <a:pathLst>
                <a:path w="7295" h="5135" extrusionOk="0">
                  <a:moveTo>
                    <a:pt x="1752" y="0"/>
                  </a:moveTo>
                  <a:cubicBezTo>
                    <a:pt x="1358" y="0"/>
                    <a:pt x="964" y="171"/>
                    <a:pt x="689" y="496"/>
                  </a:cubicBezTo>
                  <a:cubicBezTo>
                    <a:pt x="604" y="638"/>
                    <a:pt x="459" y="709"/>
                    <a:pt x="310" y="709"/>
                  </a:cubicBezTo>
                  <a:cubicBezTo>
                    <a:pt x="201" y="709"/>
                    <a:pt x="91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50" y="1020"/>
                    <a:pt x="1754" y="1741"/>
                  </a:cubicBezTo>
                  <a:cubicBezTo>
                    <a:pt x="3066" y="2299"/>
                    <a:pt x="3508" y="4249"/>
                    <a:pt x="3656" y="5134"/>
                  </a:cubicBezTo>
                  <a:cubicBezTo>
                    <a:pt x="3787" y="4249"/>
                    <a:pt x="4229" y="2299"/>
                    <a:pt x="5541" y="1741"/>
                  </a:cubicBezTo>
                  <a:cubicBezTo>
                    <a:pt x="7245" y="1020"/>
                    <a:pt x="7278" y="955"/>
                    <a:pt x="7295" y="594"/>
                  </a:cubicBezTo>
                  <a:lnTo>
                    <a:pt x="7295" y="594"/>
                  </a:lnTo>
                  <a:cubicBezTo>
                    <a:pt x="7211" y="670"/>
                    <a:pt x="7105" y="709"/>
                    <a:pt x="6997" y="709"/>
                  </a:cubicBezTo>
                  <a:cubicBezTo>
                    <a:pt x="6850" y="709"/>
                    <a:pt x="6701" y="638"/>
                    <a:pt x="6606" y="496"/>
                  </a:cubicBezTo>
                  <a:cubicBezTo>
                    <a:pt x="6341" y="171"/>
                    <a:pt x="5951" y="0"/>
                    <a:pt x="5555" y="0"/>
                  </a:cubicBezTo>
                  <a:cubicBezTo>
                    <a:pt x="5290" y="0"/>
                    <a:pt x="5023" y="76"/>
                    <a:pt x="4787" y="233"/>
                  </a:cubicBezTo>
                  <a:cubicBezTo>
                    <a:pt x="4213" y="643"/>
                    <a:pt x="3836" y="1463"/>
                    <a:pt x="3656" y="2659"/>
                  </a:cubicBezTo>
                  <a:cubicBezTo>
                    <a:pt x="3459" y="1463"/>
                    <a:pt x="3082" y="643"/>
                    <a:pt x="2508" y="233"/>
                  </a:cubicBezTo>
                  <a:cubicBezTo>
                    <a:pt x="2279" y="76"/>
                    <a:pt x="2015" y="0"/>
                    <a:pt x="17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"/>
            <p:cNvSpPr/>
            <p:nvPr/>
          </p:nvSpPr>
          <p:spPr>
            <a:xfrm>
              <a:off x="2136225" y="3675400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61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38" y="2902"/>
                  </a:cubicBezTo>
                  <a:cubicBezTo>
                    <a:pt x="1017" y="3378"/>
                    <a:pt x="1230" y="3886"/>
                    <a:pt x="1345" y="4443"/>
                  </a:cubicBezTo>
                  <a:cubicBezTo>
                    <a:pt x="1459" y="3886"/>
                    <a:pt x="1673" y="3378"/>
                    <a:pt x="1968" y="2902"/>
                  </a:cubicBezTo>
                  <a:cubicBezTo>
                    <a:pt x="2689" y="1722"/>
                    <a:pt x="2132" y="853"/>
                    <a:pt x="1673" y="427"/>
                  </a:cubicBezTo>
                  <a:cubicBezTo>
                    <a:pt x="1541" y="296"/>
                    <a:pt x="1443" y="148"/>
                    <a:pt x="1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"/>
            <p:cNvSpPr/>
            <p:nvPr/>
          </p:nvSpPr>
          <p:spPr>
            <a:xfrm>
              <a:off x="2093200" y="3570500"/>
              <a:ext cx="152875" cy="168050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4514" y="1"/>
                  </a:moveTo>
                  <a:cubicBezTo>
                    <a:pt x="4038" y="1"/>
                    <a:pt x="3552" y="225"/>
                    <a:pt x="3312" y="706"/>
                  </a:cubicBezTo>
                  <a:cubicBezTo>
                    <a:pt x="3197" y="886"/>
                    <a:pt x="3115" y="1083"/>
                    <a:pt x="3066" y="1296"/>
                  </a:cubicBezTo>
                  <a:cubicBezTo>
                    <a:pt x="3017" y="1083"/>
                    <a:pt x="2918" y="902"/>
                    <a:pt x="2803" y="722"/>
                  </a:cubicBezTo>
                  <a:cubicBezTo>
                    <a:pt x="2562" y="239"/>
                    <a:pt x="2071" y="14"/>
                    <a:pt x="1595" y="14"/>
                  </a:cubicBezTo>
                  <a:cubicBezTo>
                    <a:pt x="1199" y="14"/>
                    <a:pt x="814" y="170"/>
                    <a:pt x="591" y="460"/>
                  </a:cubicBezTo>
                  <a:cubicBezTo>
                    <a:pt x="1" y="1115"/>
                    <a:pt x="492" y="2082"/>
                    <a:pt x="1132" y="2115"/>
                  </a:cubicBezTo>
                  <a:cubicBezTo>
                    <a:pt x="1151" y="2116"/>
                    <a:pt x="1169" y="2117"/>
                    <a:pt x="1188" y="2117"/>
                  </a:cubicBezTo>
                  <a:cubicBezTo>
                    <a:pt x="1800" y="2117"/>
                    <a:pt x="2013" y="1598"/>
                    <a:pt x="1886" y="1296"/>
                  </a:cubicBezTo>
                  <a:cubicBezTo>
                    <a:pt x="1829" y="1127"/>
                    <a:pt x="1677" y="1007"/>
                    <a:pt x="1500" y="1007"/>
                  </a:cubicBezTo>
                  <a:cubicBezTo>
                    <a:pt x="1471" y="1007"/>
                    <a:pt x="1441" y="1010"/>
                    <a:pt x="1410" y="1017"/>
                  </a:cubicBezTo>
                  <a:cubicBezTo>
                    <a:pt x="1263" y="1033"/>
                    <a:pt x="1148" y="1181"/>
                    <a:pt x="1164" y="1328"/>
                  </a:cubicBezTo>
                  <a:cubicBezTo>
                    <a:pt x="1164" y="1484"/>
                    <a:pt x="1289" y="1581"/>
                    <a:pt x="1414" y="1581"/>
                  </a:cubicBezTo>
                  <a:cubicBezTo>
                    <a:pt x="1486" y="1581"/>
                    <a:pt x="1559" y="1548"/>
                    <a:pt x="1607" y="1476"/>
                  </a:cubicBezTo>
                  <a:cubicBezTo>
                    <a:pt x="1647" y="1414"/>
                    <a:pt x="1690" y="1388"/>
                    <a:pt x="1729" y="1388"/>
                  </a:cubicBezTo>
                  <a:cubicBezTo>
                    <a:pt x="1802" y="1388"/>
                    <a:pt x="1858" y="1478"/>
                    <a:pt x="1836" y="1574"/>
                  </a:cubicBezTo>
                  <a:cubicBezTo>
                    <a:pt x="1747" y="1805"/>
                    <a:pt x="1517" y="1955"/>
                    <a:pt x="1280" y="1955"/>
                  </a:cubicBezTo>
                  <a:cubicBezTo>
                    <a:pt x="1214" y="1955"/>
                    <a:pt x="1147" y="1944"/>
                    <a:pt x="1082" y="1919"/>
                  </a:cubicBezTo>
                  <a:cubicBezTo>
                    <a:pt x="673" y="1804"/>
                    <a:pt x="459" y="1066"/>
                    <a:pt x="1017" y="673"/>
                  </a:cubicBezTo>
                  <a:cubicBezTo>
                    <a:pt x="1143" y="580"/>
                    <a:pt x="1328" y="531"/>
                    <a:pt x="1534" y="531"/>
                  </a:cubicBezTo>
                  <a:cubicBezTo>
                    <a:pt x="2130" y="531"/>
                    <a:pt x="2906" y="944"/>
                    <a:pt x="2967" y="1919"/>
                  </a:cubicBezTo>
                  <a:cubicBezTo>
                    <a:pt x="2951" y="3099"/>
                    <a:pt x="2033" y="4131"/>
                    <a:pt x="1771" y="4902"/>
                  </a:cubicBezTo>
                  <a:cubicBezTo>
                    <a:pt x="1410" y="5984"/>
                    <a:pt x="1869" y="6672"/>
                    <a:pt x="1902" y="6721"/>
                  </a:cubicBezTo>
                  <a:cubicBezTo>
                    <a:pt x="1623" y="6164"/>
                    <a:pt x="1607" y="5508"/>
                    <a:pt x="1853" y="4935"/>
                  </a:cubicBezTo>
                  <a:cubicBezTo>
                    <a:pt x="2066" y="4410"/>
                    <a:pt x="2492" y="3853"/>
                    <a:pt x="2803" y="3164"/>
                  </a:cubicBezTo>
                  <a:cubicBezTo>
                    <a:pt x="2918" y="2935"/>
                    <a:pt x="3000" y="2689"/>
                    <a:pt x="3066" y="2459"/>
                  </a:cubicBezTo>
                  <a:cubicBezTo>
                    <a:pt x="3115" y="2689"/>
                    <a:pt x="3197" y="2935"/>
                    <a:pt x="3312" y="3164"/>
                  </a:cubicBezTo>
                  <a:cubicBezTo>
                    <a:pt x="3639" y="3853"/>
                    <a:pt x="4066" y="4410"/>
                    <a:pt x="4279" y="4935"/>
                  </a:cubicBezTo>
                  <a:cubicBezTo>
                    <a:pt x="4518" y="5493"/>
                    <a:pt x="4493" y="6129"/>
                    <a:pt x="4250" y="6677"/>
                  </a:cubicBezTo>
                  <a:lnTo>
                    <a:pt x="4250" y="6677"/>
                  </a:lnTo>
                  <a:cubicBezTo>
                    <a:pt x="4339" y="6500"/>
                    <a:pt x="4664" y="5862"/>
                    <a:pt x="4344" y="4902"/>
                  </a:cubicBezTo>
                  <a:cubicBezTo>
                    <a:pt x="4098" y="4131"/>
                    <a:pt x="3180" y="3082"/>
                    <a:pt x="3164" y="1919"/>
                  </a:cubicBezTo>
                  <a:cubicBezTo>
                    <a:pt x="3225" y="936"/>
                    <a:pt x="4005" y="524"/>
                    <a:pt x="4598" y="524"/>
                  </a:cubicBezTo>
                  <a:cubicBezTo>
                    <a:pt x="4797" y="524"/>
                    <a:pt x="4975" y="570"/>
                    <a:pt x="5098" y="656"/>
                  </a:cubicBezTo>
                  <a:cubicBezTo>
                    <a:pt x="5672" y="1066"/>
                    <a:pt x="5459" y="1787"/>
                    <a:pt x="5049" y="1919"/>
                  </a:cubicBezTo>
                  <a:cubicBezTo>
                    <a:pt x="4982" y="1943"/>
                    <a:pt x="4912" y="1955"/>
                    <a:pt x="4845" y="1955"/>
                  </a:cubicBezTo>
                  <a:cubicBezTo>
                    <a:pt x="4600" y="1955"/>
                    <a:pt x="4372" y="1802"/>
                    <a:pt x="4295" y="1558"/>
                  </a:cubicBezTo>
                  <a:cubicBezTo>
                    <a:pt x="4274" y="1462"/>
                    <a:pt x="4322" y="1379"/>
                    <a:pt x="4390" y="1379"/>
                  </a:cubicBezTo>
                  <a:cubicBezTo>
                    <a:pt x="4426" y="1379"/>
                    <a:pt x="4468" y="1403"/>
                    <a:pt x="4508" y="1460"/>
                  </a:cubicBezTo>
                  <a:cubicBezTo>
                    <a:pt x="4563" y="1538"/>
                    <a:pt x="4639" y="1572"/>
                    <a:pt x="4714" y="1572"/>
                  </a:cubicBezTo>
                  <a:cubicBezTo>
                    <a:pt x="4841" y="1572"/>
                    <a:pt x="4961" y="1473"/>
                    <a:pt x="4951" y="1328"/>
                  </a:cubicBezTo>
                  <a:cubicBezTo>
                    <a:pt x="4967" y="1165"/>
                    <a:pt x="4852" y="1033"/>
                    <a:pt x="4705" y="1017"/>
                  </a:cubicBezTo>
                  <a:cubicBezTo>
                    <a:pt x="4674" y="1009"/>
                    <a:pt x="4644" y="1006"/>
                    <a:pt x="4613" y="1006"/>
                  </a:cubicBezTo>
                  <a:cubicBezTo>
                    <a:pt x="4446" y="1006"/>
                    <a:pt x="4287" y="1116"/>
                    <a:pt x="4246" y="1296"/>
                  </a:cubicBezTo>
                  <a:cubicBezTo>
                    <a:pt x="4117" y="1586"/>
                    <a:pt x="4353" y="2116"/>
                    <a:pt x="4956" y="2116"/>
                  </a:cubicBezTo>
                  <a:cubicBezTo>
                    <a:pt x="4965" y="2116"/>
                    <a:pt x="4974" y="2115"/>
                    <a:pt x="4984" y="2115"/>
                  </a:cubicBezTo>
                  <a:cubicBezTo>
                    <a:pt x="5623" y="2082"/>
                    <a:pt x="6115" y="1115"/>
                    <a:pt x="5541" y="460"/>
                  </a:cubicBezTo>
                  <a:cubicBezTo>
                    <a:pt x="5308" y="160"/>
                    <a:pt x="4915" y="1"/>
                    <a:pt x="4514" y="1"/>
                  </a:cubicBezTo>
                  <a:close/>
                  <a:moveTo>
                    <a:pt x="4250" y="6677"/>
                  </a:moveTo>
                  <a:lnTo>
                    <a:pt x="4250" y="6677"/>
                  </a:lnTo>
                  <a:cubicBezTo>
                    <a:pt x="4239" y="6699"/>
                    <a:pt x="4231" y="6714"/>
                    <a:pt x="4230" y="6721"/>
                  </a:cubicBezTo>
                  <a:cubicBezTo>
                    <a:pt x="4236" y="6706"/>
                    <a:pt x="4243" y="6691"/>
                    <a:pt x="4250" y="667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"/>
            <p:cNvSpPr/>
            <p:nvPr/>
          </p:nvSpPr>
          <p:spPr>
            <a:xfrm>
              <a:off x="1969850" y="365532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cubicBezTo>
                    <a:pt x="4115" y="1"/>
                    <a:pt x="4180" y="624"/>
                    <a:pt x="3787" y="853"/>
                  </a:cubicBezTo>
                  <a:cubicBezTo>
                    <a:pt x="3394" y="1066"/>
                    <a:pt x="2836" y="1542"/>
                    <a:pt x="3427" y="2066"/>
                  </a:cubicBezTo>
                  <a:cubicBezTo>
                    <a:pt x="4033" y="2591"/>
                    <a:pt x="4197" y="3345"/>
                    <a:pt x="3672" y="4082"/>
                  </a:cubicBezTo>
                  <a:cubicBezTo>
                    <a:pt x="3672" y="4082"/>
                    <a:pt x="3984" y="2984"/>
                    <a:pt x="3246" y="2492"/>
                  </a:cubicBezTo>
                  <a:cubicBezTo>
                    <a:pt x="3047" y="2359"/>
                    <a:pt x="2888" y="2323"/>
                    <a:pt x="2773" y="2323"/>
                  </a:cubicBezTo>
                  <a:cubicBezTo>
                    <a:pt x="2632" y="2323"/>
                    <a:pt x="2558" y="2378"/>
                    <a:pt x="2558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197" y="3377"/>
                    <a:pt x="2541" y="3754"/>
                  </a:cubicBezTo>
                  <a:cubicBezTo>
                    <a:pt x="2902" y="4148"/>
                    <a:pt x="3131" y="4935"/>
                    <a:pt x="1935" y="5803"/>
                  </a:cubicBezTo>
                  <a:cubicBezTo>
                    <a:pt x="1935" y="5803"/>
                    <a:pt x="2541" y="4459"/>
                    <a:pt x="2181" y="3738"/>
                  </a:cubicBezTo>
                  <a:cubicBezTo>
                    <a:pt x="1820" y="3033"/>
                    <a:pt x="1361" y="3164"/>
                    <a:pt x="951" y="2574"/>
                  </a:cubicBezTo>
                  <a:cubicBezTo>
                    <a:pt x="951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197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"/>
            <p:cNvSpPr/>
            <p:nvPr/>
          </p:nvSpPr>
          <p:spPr>
            <a:xfrm>
              <a:off x="2084175" y="3630325"/>
              <a:ext cx="75850" cy="112725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2591" y="1"/>
                  </a:moveTo>
                  <a:cubicBezTo>
                    <a:pt x="2542" y="263"/>
                    <a:pt x="2279" y="525"/>
                    <a:pt x="1624" y="820"/>
                  </a:cubicBezTo>
                  <a:cubicBezTo>
                    <a:pt x="984" y="1099"/>
                    <a:pt x="1214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75" y="1300"/>
                    <a:pt x="839" y="1242"/>
                    <a:pt x="683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9" y="1427"/>
                    <a:pt x="739" y="1656"/>
                    <a:pt x="607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"/>
            <p:cNvSpPr/>
            <p:nvPr/>
          </p:nvSpPr>
          <p:spPr>
            <a:xfrm>
              <a:off x="1933800" y="3844250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312" y="771"/>
                    <a:pt x="0" y="2459"/>
                    <a:pt x="3590" y="4278"/>
                  </a:cubicBezTo>
                  <a:cubicBezTo>
                    <a:pt x="3590" y="4278"/>
                    <a:pt x="2738" y="3770"/>
                    <a:pt x="2639" y="2492"/>
                  </a:cubicBezTo>
                  <a:cubicBezTo>
                    <a:pt x="2541" y="1197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"/>
            <p:cNvSpPr/>
            <p:nvPr/>
          </p:nvSpPr>
          <p:spPr>
            <a:xfrm>
              <a:off x="1824375" y="3910225"/>
              <a:ext cx="197150" cy="144900"/>
            </a:xfrm>
            <a:custGeom>
              <a:avLst/>
              <a:gdLst/>
              <a:ahLst/>
              <a:cxnLst/>
              <a:rect l="l" t="t" r="r" b="b"/>
              <a:pathLst>
                <a:path w="7886" h="5796" extrusionOk="0">
                  <a:moveTo>
                    <a:pt x="1" y="5163"/>
                  </a:moveTo>
                  <a:lnTo>
                    <a:pt x="1" y="5163"/>
                  </a:lnTo>
                  <a:cubicBezTo>
                    <a:pt x="1" y="5164"/>
                    <a:pt x="1" y="5164"/>
                    <a:pt x="2" y="5164"/>
                  </a:cubicBezTo>
                  <a:lnTo>
                    <a:pt x="2" y="5164"/>
                  </a:lnTo>
                  <a:cubicBezTo>
                    <a:pt x="1" y="5164"/>
                    <a:pt x="1" y="5163"/>
                    <a:pt x="1" y="5163"/>
                  </a:cubicBezTo>
                  <a:close/>
                  <a:moveTo>
                    <a:pt x="4665" y="1"/>
                  </a:moveTo>
                  <a:cubicBezTo>
                    <a:pt x="4524" y="1"/>
                    <a:pt x="4389" y="44"/>
                    <a:pt x="4263" y="131"/>
                  </a:cubicBezTo>
                  <a:cubicBezTo>
                    <a:pt x="3900" y="394"/>
                    <a:pt x="3681" y="609"/>
                    <a:pt x="3488" y="609"/>
                  </a:cubicBezTo>
                  <a:cubicBezTo>
                    <a:pt x="3428" y="609"/>
                    <a:pt x="3370" y="588"/>
                    <a:pt x="3312" y="541"/>
                  </a:cubicBezTo>
                  <a:lnTo>
                    <a:pt x="3312" y="541"/>
                  </a:lnTo>
                  <a:cubicBezTo>
                    <a:pt x="3312" y="541"/>
                    <a:pt x="3017" y="1180"/>
                    <a:pt x="3689" y="1393"/>
                  </a:cubicBezTo>
                  <a:cubicBezTo>
                    <a:pt x="4377" y="1590"/>
                    <a:pt x="4853" y="1721"/>
                    <a:pt x="4754" y="2098"/>
                  </a:cubicBezTo>
                  <a:cubicBezTo>
                    <a:pt x="4656" y="2475"/>
                    <a:pt x="3705" y="2541"/>
                    <a:pt x="2591" y="2721"/>
                  </a:cubicBezTo>
                  <a:cubicBezTo>
                    <a:pt x="1476" y="2885"/>
                    <a:pt x="591" y="3164"/>
                    <a:pt x="624" y="4131"/>
                  </a:cubicBezTo>
                  <a:cubicBezTo>
                    <a:pt x="649" y="4885"/>
                    <a:pt x="505" y="5250"/>
                    <a:pt x="246" y="5250"/>
                  </a:cubicBezTo>
                  <a:cubicBezTo>
                    <a:pt x="174" y="5250"/>
                    <a:pt x="92" y="5221"/>
                    <a:pt x="2" y="5164"/>
                  </a:cubicBezTo>
                  <a:lnTo>
                    <a:pt x="2" y="5164"/>
                  </a:lnTo>
                  <a:cubicBezTo>
                    <a:pt x="24" y="5186"/>
                    <a:pt x="282" y="5795"/>
                    <a:pt x="1211" y="5795"/>
                  </a:cubicBezTo>
                  <a:cubicBezTo>
                    <a:pt x="1405" y="5795"/>
                    <a:pt x="1629" y="5769"/>
                    <a:pt x="1886" y="5704"/>
                  </a:cubicBezTo>
                  <a:cubicBezTo>
                    <a:pt x="3394" y="5327"/>
                    <a:pt x="3574" y="4114"/>
                    <a:pt x="4213" y="3360"/>
                  </a:cubicBezTo>
                  <a:cubicBezTo>
                    <a:pt x="4853" y="2606"/>
                    <a:pt x="5492" y="1983"/>
                    <a:pt x="7885" y="1934"/>
                  </a:cubicBezTo>
                  <a:cubicBezTo>
                    <a:pt x="7885" y="1934"/>
                    <a:pt x="6426" y="1803"/>
                    <a:pt x="5869" y="951"/>
                  </a:cubicBezTo>
                  <a:cubicBezTo>
                    <a:pt x="5472" y="326"/>
                    <a:pt x="5049" y="1"/>
                    <a:pt x="46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"/>
            <p:cNvSpPr/>
            <p:nvPr/>
          </p:nvSpPr>
          <p:spPr>
            <a:xfrm>
              <a:off x="1924775" y="3969950"/>
              <a:ext cx="192225" cy="157075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0"/>
                  </a:moveTo>
                  <a:cubicBezTo>
                    <a:pt x="3344" y="0"/>
                    <a:pt x="3287" y="1"/>
                    <a:pt x="3230" y="4"/>
                  </a:cubicBezTo>
                  <a:cubicBezTo>
                    <a:pt x="2656" y="4"/>
                    <a:pt x="2099" y="168"/>
                    <a:pt x="1623" y="463"/>
                  </a:cubicBezTo>
                  <a:cubicBezTo>
                    <a:pt x="1443" y="545"/>
                    <a:pt x="1279" y="676"/>
                    <a:pt x="1148" y="807"/>
                  </a:cubicBezTo>
                  <a:cubicBezTo>
                    <a:pt x="1" y="1807"/>
                    <a:pt x="361" y="3873"/>
                    <a:pt x="1705" y="4200"/>
                  </a:cubicBezTo>
                  <a:cubicBezTo>
                    <a:pt x="1847" y="4239"/>
                    <a:pt x="1990" y="4257"/>
                    <a:pt x="2132" y="4257"/>
                  </a:cubicBezTo>
                  <a:cubicBezTo>
                    <a:pt x="2597" y="4257"/>
                    <a:pt x="3043" y="4057"/>
                    <a:pt x="3345" y="3692"/>
                  </a:cubicBezTo>
                  <a:cubicBezTo>
                    <a:pt x="3656" y="3233"/>
                    <a:pt x="3656" y="2643"/>
                    <a:pt x="3345" y="2201"/>
                  </a:cubicBezTo>
                  <a:cubicBezTo>
                    <a:pt x="3136" y="1908"/>
                    <a:pt x="2813" y="1755"/>
                    <a:pt x="2484" y="1755"/>
                  </a:cubicBezTo>
                  <a:cubicBezTo>
                    <a:pt x="2297" y="1755"/>
                    <a:pt x="2107" y="1805"/>
                    <a:pt x="1935" y="1906"/>
                  </a:cubicBezTo>
                  <a:cubicBezTo>
                    <a:pt x="1640" y="2070"/>
                    <a:pt x="1509" y="2414"/>
                    <a:pt x="1607" y="2725"/>
                  </a:cubicBezTo>
                  <a:cubicBezTo>
                    <a:pt x="1640" y="2824"/>
                    <a:pt x="1689" y="2906"/>
                    <a:pt x="1755" y="2971"/>
                  </a:cubicBezTo>
                  <a:cubicBezTo>
                    <a:pt x="1856" y="3072"/>
                    <a:pt x="1994" y="3115"/>
                    <a:pt x="2132" y="3115"/>
                  </a:cubicBezTo>
                  <a:cubicBezTo>
                    <a:pt x="2374" y="3115"/>
                    <a:pt x="2614" y="2984"/>
                    <a:pt x="2656" y="2807"/>
                  </a:cubicBezTo>
                  <a:cubicBezTo>
                    <a:pt x="2715" y="2543"/>
                    <a:pt x="2511" y="2305"/>
                    <a:pt x="2256" y="2305"/>
                  </a:cubicBezTo>
                  <a:cubicBezTo>
                    <a:pt x="2226" y="2305"/>
                    <a:pt x="2195" y="2309"/>
                    <a:pt x="2164" y="2315"/>
                  </a:cubicBezTo>
                  <a:cubicBezTo>
                    <a:pt x="1902" y="2381"/>
                    <a:pt x="1935" y="2512"/>
                    <a:pt x="1837" y="2529"/>
                  </a:cubicBezTo>
                  <a:cubicBezTo>
                    <a:pt x="1831" y="2529"/>
                    <a:pt x="1826" y="2530"/>
                    <a:pt x="1822" y="2530"/>
                  </a:cubicBezTo>
                  <a:cubicBezTo>
                    <a:pt x="1738" y="2530"/>
                    <a:pt x="1738" y="2397"/>
                    <a:pt x="1738" y="2397"/>
                  </a:cubicBezTo>
                  <a:cubicBezTo>
                    <a:pt x="1738" y="2201"/>
                    <a:pt x="1853" y="2020"/>
                    <a:pt x="2033" y="1938"/>
                  </a:cubicBezTo>
                  <a:cubicBezTo>
                    <a:pt x="2170" y="1865"/>
                    <a:pt x="2318" y="1830"/>
                    <a:pt x="2465" y="1830"/>
                  </a:cubicBezTo>
                  <a:cubicBezTo>
                    <a:pt x="2779" y="1830"/>
                    <a:pt x="3089" y="1988"/>
                    <a:pt x="3279" y="2266"/>
                  </a:cubicBezTo>
                  <a:cubicBezTo>
                    <a:pt x="3541" y="2676"/>
                    <a:pt x="3541" y="3217"/>
                    <a:pt x="3246" y="3627"/>
                  </a:cubicBezTo>
                  <a:cubicBezTo>
                    <a:pt x="3020" y="3941"/>
                    <a:pt x="2591" y="4120"/>
                    <a:pt x="2152" y="4120"/>
                  </a:cubicBezTo>
                  <a:cubicBezTo>
                    <a:pt x="2019" y="4120"/>
                    <a:pt x="1885" y="4104"/>
                    <a:pt x="1755" y="4069"/>
                  </a:cubicBezTo>
                  <a:cubicBezTo>
                    <a:pt x="542" y="3774"/>
                    <a:pt x="214" y="1856"/>
                    <a:pt x="1263" y="939"/>
                  </a:cubicBezTo>
                  <a:cubicBezTo>
                    <a:pt x="1742" y="490"/>
                    <a:pt x="2330" y="317"/>
                    <a:pt x="2923" y="317"/>
                  </a:cubicBezTo>
                  <a:cubicBezTo>
                    <a:pt x="3629" y="317"/>
                    <a:pt x="4342" y="561"/>
                    <a:pt x="4885" y="873"/>
                  </a:cubicBezTo>
                  <a:cubicBezTo>
                    <a:pt x="5820" y="1414"/>
                    <a:pt x="6557" y="2250"/>
                    <a:pt x="6951" y="3250"/>
                  </a:cubicBezTo>
                  <a:cubicBezTo>
                    <a:pt x="7278" y="4053"/>
                    <a:pt x="7442" y="4922"/>
                    <a:pt x="7459" y="5790"/>
                  </a:cubicBezTo>
                  <a:cubicBezTo>
                    <a:pt x="7459" y="5938"/>
                    <a:pt x="7442" y="6085"/>
                    <a:pt x="7426" y="6233"/>
                  </a:cubicBezTo>
                  <a:lnTo>
                    <a:pt x="7426" y="6282"/>
                  </a:lnTo>
                  <a:lnTo>
                    <a:pt x="7442" y="6233"/>
                  </a:lnTo>
                  <a:lnTo>
                    <a:pt x="7452" y="6150"/>
                  </a:lnTo>
                  <a:lnTo>
                    <a:pt x="7452" y="6150"/>
                  </a:lnTo>
                  <a:cubicBezTo>
                    <a:pt x="7452" y="6157"/>
                    <a:pt x="7454" y="6163"/>
                    <a:pt x="7459" y="6167"/>
                  </a:cubicBezTo>
                  <a:cubicBezTo>
                    <a:pt x="7459" y="6135"/>
                    <a:pt x="7459" y="6118"/>
                    <a:pt x="7459" y="6085"/>
                  </a:cubicBezTo>
                  <a:lnTo>
                    <a:pt x="7452" y="6150"/>
                  </a:lnTo>
                  <a:lnTo>
                    <a:pt x="7452" y="6150"/>
                  </a:lnTo>
                  <a:cubicBezTo>
                    <a:pt x="7450" y="6130"/>
                    <a:pt x="7459" y="6100"/>
                    <a:pt x="7459" y="6053"/>
                  </a:cubicBezTo>
                  <a:cubicBezTo>
                    <a:pt x="7688" y="4856"/>
                    <a:pt x="7541" y="3627"/>
                    <a:pt x="7016" y="2529"/>
                  </a:cubicBezTo>
                  <a:cubicBezTo>
                    <a:pt x="6335" y="1104"/>
                    <a:pt x="4997" y="0"/>
                    <a:pt x="34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"/>
            <p:cNvSpPr/>
            <p:nvPr/>
          </p:nvSpPr>
          <p:spPr>
            <a:xfrm>
              <a:off x="2031250" y="4017725"/>
              <a:ext cx="75900" cy="81825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729" y="1"/>
                  </a:moveTo>
                  <a:cubicBezTo>
                    <a:pt x="62" y="1"/>
                    <a:pt x="0" y="784"/>
                    <a:pt x="1102" y="962"/>
                  </a:cubicBezTo>
                  <a:cubicBezTo>
                    <a:pt x="2364" y="1175"/>
                    <a:pt x="3036" y="3273"/>
                    <a:pt x="3036" y="3273"/>
                  </a:cubicBezTo>
                  <a:cubicBezTo>
                    <a:pt x="3036" y="3273"/>
                    <a:pt x="2724" y="1011"/>
                    <a:pt x="1462" y="241"/>
                  </a:cubicBezTo>
                  <a:cubicBezTo>
                    <a:pt x="1175" y="69"/>
                    <a:pt x="926" y="1"/>
                    <a:pt x="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"/>
            <p:cNvSpPr/>
            <p:nvPr/>
          </p:nvSpPr>
          <p:spPr>
            <a:xfrm>
              <a:off x="1878875" y="4011425"/>
              <a:ext cx="130350" cy="112825"/>
            </a:xfrm>
            <a:custGeom>
              <a:avLst/>
              <a:gdLst/>
              <a:ahLst/>
              <a:cxnLst/>
              <a:rect l="l" t="t" r="r" b="b"/>
              <a:pathLst>
                <a:path w="5214" h="4513" extrusionOk="0">
                  <a:moveTo>
                    <a:pt x="2165" y="1"/>
                  </a:moveTo>
                  <a:cubicBezTo>
                    <a:pt x="2017" y="197"/>
                    <a:pt x="1886" y="427"/>
                    <a:pt x="1804" y="673"/>
                  </a:cubicBezTo>
                  <a:cubicBezTo>
                    <a:pt x="1673" y="1083"/>
                    <a:pt x="1132" y="1312"/>
                    <a:pt x="558" y="1689"/>
                  </a:cubicBezTo>
                  <a:cubicBezTo>
                    <a:pt x="1" y="2082"/>
                    <a:pt x="83" y="2689"/>
                    <a:pt x="198" y="3033"/>
                  </a:cubicBezTo>
                  <a:cubicBezTo>
                    <a:pt x="280" y="3263"/>
                    <a:pt x="247" y="3508"/>
                    <a:pt x="148" y="3738"/>
                  </a:cubicBezTo>
                  <a:cubicBezTo>
                    <a:pt x="411" y="3492"/>
                    <a:pt x="722" y="3328"/>
                    <a:pt x="1066" y="3246"/>
                  </a:cubicBezTo>
                  <a:cubicBezTo>
                    <a:pt x="1673" y="3050"/>
                    <a:pt x="1656" y="2771"/>
                    <a:pt x="1656" y="2296"/>
                  </a:cubicBezTo>
                  <a:cubicBezTo>
                    <a:pt x="1642" y="1878"/>
                    <a:pt x="1817" y="1852"/>
                    <a:pt x="1860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3"/>
                    <a:pt x="1882" y="1853"/>
                  </a:cubicBezTo>
                  <a:cubicBezTo>
                    <a:pt x="2163" y="1853"/>
                    <a:pt x="2098" y="2382"/>
                    <a:pt x="2066" y="2673"/>
                  </a:cubicBezTo>
                  <a:cubicBezTo>
                    <a:pt x="1968" y="3213"/>
                    <a:pt x="2115" y="3754"/>
                    <a:pt x="2476" y="4164"/>
                  </a:cubicBezTo>
                  <a:cubicBezTo>
                    <a:pt x="2722" y="4425"/>
                    <a:pt x="3042" y="4513"/>
                    <a:pt x="3359" y="4513"/>
                  </a:cubicBezTo>
                  <a:cubicBezTo>
                    <a:pt x="3760" y="4513"/>
                    <a:pt x="4156" y="4372"/>
                    <a:pt x="4394" y="4262"/>
                  </a:cubicBezTo>
                  <a:cubicBezTo>
                    <a:pt x="4506" y="4214"/>
                    <a:pt x="4626" y="4189"/>
                    <a:pt x="4747" y="4189"/>
                  </a:cubicBezTo>
                  <a:cubicBezTo>
                    <a:pt x="4910" y="4189"/>
                    <a:pt x="5072" y="4234"/>
                    <a:pt x="5213" y="4328"/>
                  </a:cubicBezTo>
                  <a:cubicBezTo>
                    <a:pt x="5066" y="3459"/>
                    <a:pt x="4640" y="3197"/>
                    <a:pt x="4000" y="3131"/>
                  </a:cubicBezTo>
                  <a:cubicBezTo>
                    <a:pt x="3377" y="3066"/>
                    <a:pt x="2525" y="2853"/>
                    <a:pt x="2197" y="1771"/>
                  </a:cubicBezTo>
                  <a:cubicBezTo>
                    <a:pt x="1853" y="689"/>
                    <a:pt x="2164" y="1"/>
                    <a:pt x="21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"/>
            <p:cNvSpPr/>
            <p:nvPr/>
          </p:nvSpPr>
          <p:spPr>
            <a:xfrm>
              <a:off x="1899375" y="4087250"/>
              <a:ext cx="31975" cy="50000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lnTo>
                    <a:pt x="951" y="0"/>
                  </a:ln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48" y="1377"/>
                    <a:pt x="164" y="1459"/>
                    <a:pt x="181" y="1541"/>
                  </a:cubicBezTo>
                  <a:cubicBezTo>
                    <a:pt x="230" y="1770"/>
                    <a:pt x="263" y="2000"/>
                    <a:pt x="263" y="2000"/>
                  </a:cubicBezTo>
                  <a:cubicBezTo>
                    <a:pt x="263" y="2000"/>
                    <a:pt x="263" y="1852"/>
                    <a:pt x="787" y="1557"/>
                  </a:cubicBezTo>
                  <a:cubicBezTo>
                    <a:pt x="804" y="1557"/>
                    <a:pt x="804" y="1541"/>
                    <a:pt x="820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"/>
            <p:cNvSpPr/>
            <p:nvPr/>
          </p:nvSpPr>
          <p:spPr>
            <a:xfrm>
              <a:off x="1757175" y="387225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6"/>
                  </a:cubicBezTo>
                  <a:cubicBezTo>
                    <a:pt x="4984" y="3699"/>
                    <a:pt x="5180" y="3732"/>
                    <a:pt x="5344" y="3748"/>
                  </a:cubicBezTo>
                  <a:cubicBezTo>
                    <a:pt x="4885" y="3830"/>
                    <a:pt x="4459" y="3978"/>
                    <a:pt x="4033" y="4191"/>
                  </a:cubicBezTo>
                  <a:cubicBezTo>
                    <a:pt x="3885" y="4256"/>
                    <a:pt x="3656" y="4338"/>
                    <a:pt x="3607" y="4355"/>
                  </a:cubicBezTo>
                  <a:cubicBezTo>
                    <a:pt x="3152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45" y="3355"/>
                    <a:pt x="328" y="2863"/>
                    <a:pt x="558" y="2437"/>
                  </a:cubicBezTo>
                  <a:cubicBezTo>
                    <a:pt x="558" y="2437"/>
                    <a:pt x="558" y="2421"/>
                    <a:pt x="574" y="2421"/>
                  </a:cubicBezTo>
                  <a:cubicBezTo>
                    <a:pt x="778" y="2106"/>
                    <a:pt x="1115" y="1959"/>
                    <a:pt x="1428" y="1959"/>
                  </a:cubicBezTo>
                  <a:cubicBezTo>
                    <a:pt x="1718" y="1959"/>
                    <a:pt x="1989" y="2086"/>
                    <a:pt x="2115" y="2322"/>
                  </a:cubicBezTo>
                  <a:cubicBezTo>
                    <a:pt x="2230" y="2453"/>
                    <a:pt x="2295" y="2617"/>
                    <a:pt x="2295" y="2798"/>
                  </a:cubicBezTo>
                  <a:cubicBezTo>
                    <a:pt x="2295" y="2945"/>
                    <a:pt x="2230" y="3093"/>
                    <a:pt x="2115" y="3207"/>
                  </a:cubicBezTo>
                  <a:cubicBezTo>
                    <a:pt x="2001" y="3304"/>
                    <a:pt x="1943" y="3335"/>
                    <a:pt x="1917" y="3335"/>
                  </a:cubicBezTo>
                  <a:cubicBezTo>
                    <a:pt x="1894" y="3335"/>
                    <a:pt x="1894" y="3312"/>
                    <a:pt x="1902" y="3289"/>
                  </a:cubicBezTo>
                  <a:cubicBezTo>
                    <a:pt x="2017" y="3030"/>
                    <a:pt x="1727" y="2861"/>
                    <a:pt x="1474" y="2861"/>
                  </a:cubicBezTo>
                  <a:cubicBezTo>
                    <a:pt x="1295" y="2861"/>
                    <a:pt x="1134" y="2945"/>
                    <a:pt x="1148" y="3142"/>
                  </a:cubicBezTo>
                  <a:cubicBezTo>
                    <a:pt x="1137" y="3416"/>
                    <a:pt x="1376" y="3544"/>
                    <a:pt x="1629" y="3544"/>
                  </a:cubicBezTo>
                  <a:cubicBezTo>
                    <a:pt x="1753" y="3544"/>
                    <a:pt x="1881" y="3513"/>
                    <a:pt x="1984" y="3453"/>
                  </a:cubicBezTo>
                  <a:cubicBezTo>
                    <a:pt x="2000" y="3453"/>
                    <a:pt x="2000" y="3437"/>
                    <a:pt x="2017" y="3437"/>
                  </a:cubicBezTo>
                  <a:cubicBezTo>
                    <a:pt x="2050" y="3421"/>
                    <a:pt x="2066" y="3404"/>
                    <a:pt x="2082" y="3388"/>
                  </a:cubicBezTo>
                  <a:lnTo>
                    <a:pt x="2082" y="3371"/>
                  </a:lnTo>
                  <a:cubicBezTo>
                    <a:pt x="2394" y="3076"/>
                    <a:pt x="2427" y="2617"/>
                    <a:pt x="2181" y="2290"/>
                  </a:cubicBezTo>
                  <a:cubicBezTo>
                    <a:pt x="2042" y="2013"/>
                    <a:pt x="1726" y="1861"/>
                    <a:pt x="1388" y="1861"/>
                  </a:cubicBezTo>
                  <a:cubicBezTo>
                    <a:pt x="1046" y="1861"/>
                    <a:pt x="682" y="2017"/>
                    <a:pt x="460" y="2355"/>
                  </a:cubicBezTo>
                  <a:cubicBezTo>
                    <a:pt x="1" y="2945"/>
                    <a:pt x="132" y="4125"/>
                    <a:pt x="919" y="4584"/>
                  </a:cubicBezTo>
                  <a:cubicBezTo>
                    <a:pt x="1299" y="4782"/>
                    <a:pt x="1708" y="4881"/>
                    <a:pt x="2132" y="4881"/>
                  </a:cubicBezTo>
                  <a:cubicBezTo>
                    <a:pt x="2164" y="4881"/>
                    <a:pt x="2197" y="4881"/>
                    <a:pt x="2230" y="4879"/>
                  </a:cubicBezTo>
                  <a:cubicBezTo>
                    <a:pt x="3131" y="4847"/>
                    <a:pt x="3836" y="4355"/>
                    <a:pt x="5016" y="3994"/>
                  </a:cubicBezTo>
                  <a:cubicBezTo>
                    <a:pt x="5443" y="3896"/>
                    <a:pt x="5885" y="3830"/>
                    <a:pt x="6328" y="3798"/>
                  </a:cubicBezTo>
                  <a:cubicBezTo>
                    <a:pt x="6541" y="3781"/>
                    <a:pt x="6737" y="3716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95" y="3646"/>
                    <a:pt x="6639" y="3646"/>
                  </a:cubicBezTo>
                  <a:cubicBezTo>
                    <a:pt x="6483" y="3646"/>
                    <a:pt x="6295" y="3617"/>
                    <a:pt x="6164" y="3502"/>
                  </a:cubicBezTo>
                  <a:cubicBezTo>
                    <a:pt x="5902" y="3257"/>
                    <a:pt x="5902" y="3371"/>
                    <a:pt x="5623" y="3273"/>
                  </a:cubicBezTo>
                  <a:cubicBezTo>
                    <a:pt x="5459" y="3224"/>
                    <a:pt x="5344" y="3076"/>
                    <a:pt x="5344" y="2912"/>
                  </a:cubicBezTo>
                  <a:cubicBezTo>
                    <a:pt x="5148" y="3076"/>
                    <a:pt x="5115" y="3355"/>
                    <a:pt x="5262" y="3568"/>
                  </a:cubicBezTo>
                  <a:cubicBezTo>
                    <a:pt x="5262" y="3568"/>
                    <a:pt x="4541" y="3568"/>
                    <a:pt x="4377" y="3191"/>
                  </a:cubicBezTo>
                  <a:cubicBezTo>
                    <a:pt x="4197" y="2830"/>
                    <a:pt x="4410" y="2830"/>
                    <a:pt x="4541" y="2748"/>
                  </a:cubicBezTo>
                  <a:cubicBezTo>
                    <a:pt x="4689" y="2667"/>
                    <a:pt x="4738" y="2519"/>
                    <a:pt x="4590" y="2322"/>
                  </a:cubicBezTo>
                  <a:cubicBezTo>
                    <a:pt x="4426" y="2109"/>
                    <a:pt x="4459" y="1749"/>
                    <a:pt x="4721" y="1732"/>
                  </a:cubicBezTo>
                  <a:cubicBezTo>
                    <a:pt x="4638" y="1566"/>
                    <a:pt x="4474" y="1459"/>
                    <a:pt x="4296" y="1459"/>
                  </a:cubicBezTo>
                  <a:cubicBezTo>
                    <a:pt x="4263" y="1459"/>
                    <a:pt x="4230" y="1462"/>
                    <a:pt x="4197" y="1470"/>
                  </a:cubicBezTo>
                  <a:cubicBezTo>
                    <a:pt x="3754" y="1536"/>
                    <a:pt x="3754" y="2142"/>
                    <a:pt x="3754" y="2142"/>
                  </a:cubicBezTo>
                  <a:cubicBezTo>
                    <a:pt x="3754" y="2142"/>
                    <a:pt x="3459" y="1404"/>
                    <a:pt x="3935" y="1027"/>
                  </a:cubicBezTo>
                  <a:cubicBezTo>
                    <a:pt x="4125" y="881"/>
                    <a:pt x="4277" y="826"/>
                    <a:pt x="4394" y="826"/>
                  </a:cubicBezTo>
                  <a:cubicBezTo>
                    <a:pt x="4580" y="826"/>
                    <a:pt x="4681" y="963"/>
                    <a:pt x="4721" y="1093"/>
                  </a:cubicBezTo>
                  <a:cubicBezTo>
                    <a:pt x="4774" y="1278"/>
                    <a:pt x="4881" y="1432"/>
                    <a:pt x="5024" y="1432"/>
                  </a:cubicBezTo>
                  <a:cubicBezTo>
                    <a:pt x="5058" y="1432"/>
                    <a:pt x="5093" y="1423"/>
                    <a:pt x="5131" y="1404"/>
                  </a:cubicBezTo>
                  <a:cubicBezTo>
                    <a:pt x="5261" y="1340"/>
                    <a:pt x="5376" y="1247"/>
                    <a:pt x="5472" y="1247"/>
                  </a:cubicBezTo>
                  <a:cubicBezTo>
                    <a:pt x="5522" y="1247"/>
                    <a:pt x="5567" y="1272"/>
                    <a:pt x="5606" y="1339"/>
                  </a:cubicBezTo>
                  <a:cubicBezTo>
                    <a:pt x="5738" y="1585"/>
                    <a:pt x="5623" y="1896"/>
                    <a:pt x="5361" y="2011"/>
                  </a:cubicBezTo>
                  <a:cubicBezTo>
                    <a:pt x="5361" y="2011"/>
                    <a:pt x="5366" y="2011"/>
                    <a:pt x="5377" y="2011"/>
                  </a:cubicBezTo>
                  <a:cubicBezTo>
                    <a:pt x="5484" y="2011"/>
                    <a:pt x="6093" y="1984"/>
                    <a:pt x="6213" y="1372"/>
                  </a:cubicBezTo>
                  <a:cubicBezTo>
                    <a:pt x="6331" y="822"/>
                    <a:pt x="5863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"/>
            <p:cNvSpPr/>
            <p:nvPr/>
          </p:nvSpPr>
          <p:spPr>
            <a:xfrm>
              <a:off x="1729325" y="3937675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2" y="0"/>
                  </a:moveTo>
                  <a:lnTo>
                    <a:pt x="852" y="0"/>
                  </a:lnTo>
                  <a:cubicBezTo>
                    <a:pt x="852" y="0"/>
                    <a:pt x="0" y="918"/>
                    <a:pt x="557" y="1721"/>
                  </a:cubicBezTo>
                  <a:cubicBezTo>
                    <a:pt x="885" y="2180"/>
                    <a:pt x="1393" y="2459"/>
                    <a:pt x="1951" y="2492"/>
                  </a:cubicBezTo>
                  <a:cubicBezTo>
                    <a:pt x="1885" y="2492"/>
                    <a:pt x="1492" y="2492"/>
                    <a:pt x="1311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8" y="3214"/>
                    <a:pt x="1316" y="3155"/>
                    <a:pt x="1422" y="3155"/>
                  </a:cubicBezTo>
                  <a:cubicBezTo>
                    <a:pt x="1445" y="3155"/>
                    <a:pt x="1468" y="3158"/>
                    <a:pt x="1492" y="3164"/>
                  </a:cubicBezTo>
                  <a:cubicBezTo>
                    <a:pt x="1600" y="3200"/>
                    <a:pt x="1767" y="3280"/>
                    <a:pt x="1959" y="3280"/>
                  </a:cubicBezTo>
                  <a:cubicBezTo>
                    <a:pt x="2116" y="3280"/>
                    <a:pt x="2289" y="3226"/>
                    <a:pt x="2459" y="3049"/>
                  </a:cubicBezTo>
                  <a:cubicBezTo>
                    <a:pt x="2819" y="2639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1" y="2456"/>
                  </a:cubicBezTo>
                  <a:cubicBezTo>
                    <a:pt x="2658" y="2456"/>
                    <a:pt x="2164" y="2358"/>
                    <a:pt x="1754" y="2049"/>
                  </a:cubicBezTo>
                  <a:cubicBezTo>
                    <a:pt x="1115" y="1574"/>
                    <a:pt x="770" y="787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"/>
            <p:cNvSpPr/>
            <p:nvPr/>
          </p:nvSpPr>
          <p:spPr>
            <a:xfrm>
              <a:off x="1882975" y="375185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9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19" y="4270"/>
                    <a:pt x="1656" y="5122"/>
                  </a:cubicBezTo>
                  <a:cubicBezTo>
                    <a:pt x="2082" y="5630"/>
                    <a:pt x="2640" y="6040"/>
                    <a:pt x="3263" y="6286"/>
                  </a:cubicBezTo>
                  <a:cubicBezTo>
                    <a:pt x="2689" y="6024"/>
                    <a:pt x="2181" y="5630"/>
                    <a:pt x="1787" y="5139"/>
                  </a:cubicBezTo>
                  <a:cubicBezTo>
                    <a:pt x="1509" y="4745"/>
                    <a:pt x="1296" y="4319"/>
                    <a:pt x="1181" y="3860"/>
                  </a:cubicBezTo>
                  <a:cubicBezTo>
                    <a:pt x="1017" y="3319"/>
                    <a:pt x="968" y="2762"/>
                    <a:pt x="1017" y="2221"/>
                  </a:cubicBezTo>
                  <a:cubicBezTo>
                    <a:pt x="1148" y="746"/>
                    <a:pt x="1968" y="205"/>
                    <a:pt x="2722" y="172"/>
                  </a:cubicBezTo>
                  <a:cubicBezTo>
                    <a:pt x="3066" y="172"/>
                    <a:pt x="3410" y="320"/>
                    <a:pt x="3656" y="565"/>
                  </a:cubicBezTo>
                  <a:cubicBezTo>
                    <a:pt x="4295" y="1106"/>
                    <a:pt x="3935" y="2057"/>
                    <a:pt x="3394" y="2270"/>
                  </a:cubicBezTo>
                  <a:cubicBezTo>
                    <a:pt x="3271" y="2340"/>
                    <a:pt x="3134" y="2373"/>
                    <a:pt x="2998" y="2373"/>
                  </a:cubicBezTo>
                  <a:cubicBezTo>
                    <a:pt x="2880" y="2373"/>
                    <a:pt x="2763" y="2349"/>
                    <a:pt x="2656" y="2303"/>
                  </a:cubicBezTo>
                  <a:cubicBezTo>
                    <a:pt x="2476" y="2205"/>
                    <a:pt x="2361" y="2041"/>
                    <a:pt x="2345" y="1844"/>
                  </a:cubicBezTo>
                  <a:cubicBezTo>
                    <a:pt x="2345" y="1746"/>
                    <a:pt x="2371" y="1724"/>
                    <a:pt x="2420" y="1724"/>
                  </a:cubicBezTo>
                  <a:cubicBezTo>
                    <a:pt x="2463" y="1724"/>
                    <a:pt x="2524" y="1740"/>
                    <a:pt x="2600" y="1740"/>
                  </a:cubicBezTo>
                  <a:cubicBezTo>
                    <a:pt x="2659" y="1740"/>
                    <a:pt x="2727" y="1731"/>
                    <a:pt x="2804" y="1696"/>
                  </a:cubicBezTo>
                  <a:cubicBezTo>
                    <a:pt x="3017" y="1582"/>
                    <a:pt x="3050" y="1303"/>
                    <a:pt x="2886" y="1139"/>
                  </a:cubicBezTo>
                  <a:cubicBezTo>
                    <a:pt x="2817" y="1065"/>
                    <a:pt x="2718" y="1025"/>
                    <a:pt x="2614" y="1025"/>
                  </a:cubicBezTo>
                  <a:cubicBezTo>
                    <a:pt x="2418" y="1025"/>
                    <a:pt x="2207" y="1168"/>
                    <a:pt x="2164" y="1500"/>
                  </a:cubicBezTo>
                  <a:cubicBezTo>
                    <a:pt x="2132" y="1746"/>
                    <a:pt x="2214" y="1975"/>
                    <a:pt x="2394" y="2155"/>
                  </a:cubicBezTo>
                  <a:lnTo>
                    <a:pt x="2443" y="2221"/>
                  </a:lnTo>
                  <a:lnTo>
                    <a:pt x="2509" y="2270"/>
                  </a:lnTo>
                  <a:lnTo>
                    <a:pt x="2558" y="2303"/>
                  </a:lnTo>
                  <a:lnTo>
                    <a:pt x="2591" y="2319"/>
                  </a:lnTo>
                  <a:lnTo>
                    <a:pt x="2640" y="2352"/>
                  </a:lnTo>
                  <a:cubicBezTo>
                    <a:pt x="2763" y="2418"/>
                    <a:pt x="2898" y="2450"/>
                    <a:pt x="3033" y="2450"/>
                  </a:cubicBezTo>
                  <a:cubicBezTo>
                    <a:pt x="3168" y="2450"/>
                    <a:pt x="3304" y="2418"/>
                    <a:pt x="3427" y="2352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4" y="1"/>
                    <a:pt x="2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"/>
            <p:cNvSpPr/>
            <p:nvPr/>
          </p:nvSpPr>
          <p:spPr>
            <a:xfrm>
              <a:off x="1248225" y="4079275"/>
              <a:ext cx="37725" cy="191575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8"/>
                    <a:pt x="328" y="368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4"/>
                    <a:pt x="558" y="5171"/>
                  </a:cubicBezTo>
                  <a:cubicBezTo>
                    <a:pt x="705" y="7056"/>
                    <a:pt x="50" y="7662"/>
                    <a:pt x="50" y="7662"/>
                  </a:cubicBezTo>
                  <a:cubicBezTo>
                    <a:pt x="738" y="7122"/>
                    <a:pt x="902" y="5351"/>
                    <a:pt x="771" y="3991"/>
                  </a:cubicBezTo>
                  <a:cubicBezTo>
                    <a:pt x="689" y="3286"/>
                    <a:pt x="673" y="2565"/>
                    <a:pt x="722" y="1844"/>
                  </a:cubicBezTo>
                  <a:cubicBezTo>
                    <a:pt x="755" y="1483"/>
                    <a:pt x="820" y="1204"/>
                    <a:pt x="919" y="1090"/>
                  </a:cubicBezTo>
                  <a:cubicBezTo>
                    <a:pt x="1181" y="827"/>
                    <a:pt x="1509" y="270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"/>
            <p:cNvSpPr/>
            <p:nvPr/>
          </p:nvSpPr>
          <p:spPr>
            <a:xfrm>
              <a:off x="1192100" y="4054075"/>
              <a:ext cx="212275" cy="254475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6265" y="1"/>
                  </a:moveTo>
                  <a:cubicBezTo>
                    <a:pt x="6069" y="1"/>
                    <a:pt x="5869" y="21"/>
                    <a:pt x="5671" y="65"/>
                  </a:cubicBezTo>
                  <a:cubicBezTo>
                    <a:pt x="4491" y="327"/>
                    <a:pt x="3737" y="1573"/>
                    <a:pt x="3491" y="2835"/>
                  </a:cubicBezTo>
                  <a:lnTo>
                    <a:pt x="3491" y="2868"/>
                  </a:lnTo>
                  <a:cubicBezTo>
                    <a:pt x="3262" y="4163"/>
                    <a:pt x="3508" y="5376"/>
                    <a:pt x="3459" y="6474"/>
                  </a:cubicBezTo>
                  <a:cubicBezTo>
                    <a:pt x="3508" y="7474"/>
                    <a:pt x="3147" y="8441"/>
                    <a:pt x="2442" y="9129"/>
                  </a:cubicBezTo>
                  <a:cubicBezTo>
                    <a:pt x="1770" y="9752"/>
                    <a:pt x="918" y="10113"/>
                    <a:pt x="0" y="10178"/>
                  </a:cubicBezTo>
                  <a:cubicBezTo>
                    <a:pt x="918" y="10146"/>
                    <a:pt x="1803" y="9801"/>
                    <a:pt x="2508" y="9195"/>
                  </a:cubicBezTo>
                  <a:cubicBezTo>
                    <a:pt x="3245" y="8490"/>
                    <a:pt x="3639" y="7507"/>
                    <a:pt x="3590" y="6490"/>
                  </a:cubicBezTo>
                  <a:cubicBezTo>
                    <a:pt x="3672" y="5359"/>
                    <a:pt x="3426" y="4130"/>
                    <a:pt x="3672" y="2868"/>
                  </a:cubicBezTo>
                  <a:cubicBezTo>
                    <a:pt x="3901" y="1639"/>
                    <a:pt x="4606" y="475"/>
                    <a:pt x="5704" y="213"/>
                  </a:cubicBezTo>
                  <a:cubicBezTo>
                    <a:pt x="5835" y="180"/>
                    <a:pt x="5966" y="163"/>
                    <a:pt x="6098" y="147"/>
                  </a:cubicBezTo>
                  <a:cubicBezTo>
                    <a:pt x="6122" y="146"/>
                    <a:pt x="6147" y="146"/>
                    <a:pt x="6172" y="146"/>
                  </a:cubicBezTo>
                  <a:cubicBezTo>
                    <a:pt x="6589" y="146"/>
                    <a:pt x="7003" y="276"/>
                    <a:pt x="7343" y="524"/>
                  </a:cubicBezTo>
                  <a:cubicBezTo>
                    <a:pt x="8048" y="1098"/>
                    <a:pt x="7950" y="2327"/>
                    <a:pt x="7540" y="2720"/>
                  </a:cubicBezTo>
                  <a:cubicBezTo>
                    <a:pt x="7474" y="2770"/>
                    <a:pt x="7392" y="2835"/>
                    <a:pt x="7311" y="2868"/>
                  </a:cubicBezTo>
                  <a:cubicBezTo>
                    <a:pt x="7196" y="2933"/>
                    <a:pt x="7065" y="2966"/>
                    <a:pt x="6934" y="2966"/>
                  </a:cubicBezTo>
                  <a:cubicBezTo>
                    <a:pt x="6802" y="2966"/>
                    <a:pt x="6671" y="2933"/>
                    <a:pt x="6557" y="2868"/>
                  </a:cubicBezTo>
                  <a:cubicBezTo>
                    <a:pt x="6475" y="2819"/>
                    <a:pt x="6409" y="2753"/>
                    <a:pt x="6376" y="2671"/>
                  </a:cubicBezTo>
                  <a:lnTo>
                    <a:pt x="6376" y="2671"/>
                  </a:lnTo>
                  <a:cubicBezTo>
                    <a:pt x="6376" y="2671"/>
                    <a:pt x="6400" y="2674"/>
                    <a:pt x="6437" y="2674"/>
                  </a:cubicBezTo>
                  <a:cubicBezTo>
                    <a:pt x="6563" y="2674"/>
                    <a:pt x="6845" y="2645"/>
                    <a:pt x="6934" y="2393"/>
                  </a:cubicBezTo>
                  <a:cubicBezTo>
                    <a:pt x="7065" y="2081"/>
                    <a:pt x="6868" y="1737"/>
                    <a:pt x="6540" y="1671"/>
                  </a:cubicBezTo>
                  <a:cubicBezTo>
                    <a:pt x="6484" y="1655"/>
                    <a:pt x="6429" y="1648"/>
                    <a:pt x="6376" y="1648"/>
                  </a:cubicBezTo>
                  <a:cubicBezTo>
                    <a:pt x="5990" y="1648"/>
                    <a:pt x="5691" y="2039"/>
                    <a:pt x="5835" y="2442"/>
                  </a:cubicBezTo>
                  <a:cubicBezTo>
                    <a:pt x="5884" y="2606"/>
                    <a:pt x="5999" y="2770"/>
                    <a:pt x="6163" y="2868"/>
                  </a:cubicBezTo>
                  <a:cubicBezTo>
                    <a:pt x="6407" y="3028"/>
                    <a:pt x="6686" y="3106"/>
                    <a:pt x="6964" y="3106"/>
                  </a:cubicBezTo>
                  <a:cubicBezTo>
                    <a:pt x="7227" y="3106"/>
                    <a:pt x="7489" y="3036"/>
                    <a:pt x="7720" y="2901"/>
                  </a:cubicBezTo>
                  <a:cubicBezTo>
                    <a:pt x="7737" y="2884"/>
                    <a:pt x="7753" y="2884"/>
                    <a:pt x="7769" y="2868"/>
                  </a:cubicBezTo>
                  <a:cubicBezTo>
                    <a:pt x="8294" y="2475"/>
                    <a:pt x="8491" y="1786"/>
                    <a:pt x="8245" y="1180"/>
                  </a:cubicBezTo>
                  <a:cubicBezTo>
                    <a:pt x="8016" y="451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"/>
            <p:cNvSpPr/>
            <p:nvPr/>
          </p:nvSpPr>
          <p:spPr>
            <a:xfrm>
              <a:off x="1297800" y="4089775"/>
              <a:ext cx="58225" cy="52575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60" y="260"/>
                    <a:pt x="362" y="374"/>
                  </a:cubicBezTo>
                  <a:cubicBezTo>
                    <a:pt x="247" y="555"/>
                    <a:pt x="1" y="997"/>
                    <a:pt x="132" y="1440"/>
                  </a:cubicBezTo>
                  <a:cubicBezTo>
                    <a:pt x="165" y="1587"/>
                    <a:pt x="263" y="1735"/>
                    <a:pt x="378" y="1850"/>
                  </a:cubicBezTo>
                  <a:cubicBezTo>
                    <a:pt x="566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9" y="1784"/>
                  </a:cubicBezTo>
                  <a:lnTo>
                    <a:pt x="2329" y="1784"/>
                  </a:lnTo>
                  <a:cubicBezTo>
                    <a:pt x="2329" y="1784"/>
                    <a:pt x="2296" y="1788"/>
                    <a:pt x="2242" y="1788"/>
                  </a:cubicBezTo>
                  <a:cubicBezTo>
                    <a:pt x="2076" y="1788"/>
                    <a:pt x="1708" y="1750"/>
                    <a:pt x="1509" y="1440"/>
                  </a:cubicBezTo>
                  <a:cubicBezTo>
                    <a:pt x="1443" y="1325"/>
                    <a:pt x="1411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"/>
            <p:cNvSpPr/>
            <p:nvPr/>
          </p:nvSpPr>
          <p:spPr>
            <a:xfrm>
              <a:off x="1383050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8" y="0"/>
                  </a:moveTo>
                  <a:cubicBezTo>
                    <a:pt x="661" y="0"/>
                    <a:pt x="354" y="26"/>
                    <a:pt x="0" y="86"/>
                  </a:cubicBezTo>
                  <a:cubicBezTo>
                    <a:pt x="410" y="135"/>
                    <a:pt x="771" y="414"/>
                    <a:pt x="918" y="791"/>
                  </a:cubicBezTo>
                  <a:cubicBezTo>
                    <a:pt x="1137" y="1306"/>
                    <a:pt x="1497" y="1952"/>
                    <a:pt x="2253" y="1952"/>
                  </a:cubicBezTo>
                  <a:cubicBezTo>
                    <a:pt x="2460" y="1952"/>
                    <a:pt x="2696" y="1904"/>
                    <a:pt x="2967" y="1791"/>
                  </a:cubicBezTo>
                  <a:cubicBezTo>
                    <a:pt x="2787" y="1725"/>
                    <a:pt x="2672" y="1561"/>
                    <a:pt x="2672" y="1365"/>
                  </a:cubicBezTo>
                  <a:cubicBezTo>
                    <a:pt x="2672" y="1081"/>
                    <a:pt x="2635" y="0"/>
                    <a:pt x="9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"/>
            <p:cNvSpPr/>
            <p:nvPr/>
          </p:nvSpPr>
          <p:spPr>
            <a:xfrm>
              <a:off x="1449850" y="4054100"/>
              <a:ext cx="36075" cy="28550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9"/>
                    <a:pt x="756" y="595"/>
                    <a:pt x="897" y="595"/>
                  </a:cubicBezTo>
                  <a:cubicBezTo>
                    <a:pt x="955" y="595"/>
                    <a:pt x="1013" y="577"/>
                    <a:pt x="1066" y="539"/>
                  </a:cubicBezTo>
                  <a:cubicBezTo>
                    <a:pt x="1066" y="539"/>
                    <a:pt x="1180" y="359"/>
                    <a:pt x="1066" y="294"/>
                  </a:cubicBezTo>
                  <a:cubicBezTo>
                    <a:pt x="1037" y="277"/>
                    <a:pt x="1010" y="270"/>
                    <a:pt x="987" y="270"/>
                  </a:cubicBezTo>
                  <a:cubicBezTo>
                    <a:pt x="916" y="270"/>
                    <a:pt x="873" y="334"/>
                    <a:pt x="885" y="408"/>
                  </a:cubicBezTo>
                  <a:cubicBezTo>
                    <a:pt x="896" y="440"/>
                    <a:pt x="880" y="455"/>
                    <a:pt x="856" y="455"/>
                  </a:cubicBezTo>
                  <a:cubicBezTo>
                    <a:pt x="805" y="455"/>
                    <a:pt x="716" y="393"/>
                    <a:pt x="738" y="294"/>
                  </a:cubicBezTo>
                  <a:cubicBezTo>
                    <a:pt x="750" y="162"/>
                    <a:pt x="857" y="74"/>
                    <a:pt x="978" y="74"/>
                  </a:cubicBezTo>
                  <a:cubicBezTo>
                    <a:pt x="1023" y="74"/>
                    <a:pt x="1070" y="86"/>
                    <a:pt x="1115" y="113"/>
                  </a:cubicBezTo>
                  <a:cubicBezTo>
                    <a:pt x="1377" y="277"/>
                    <a:pt x="1295" y="851"/>
                    <a:pt x="721" y="900"/>
                  </a:cubicBezTo>
                  <a:cubicBezTo>
                    <a:pt x="707" y="901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3"/>
                    <a:pt x="82" y="884"/>
                    <a:pt x="213" y="1015"/>
                  </a:cubicBezTo>
                  <a:cubicBezTo>
                    <a:pt x="338" y="1098"/>
                    <a:pt x="482" y="1141"/>
                    <a:pt x="625" y="1141"/>
                  </a:cubicBezTo>
                  <a:cubicBezTo>
                    <a:pt x="708" y="1141"/>
                    <a:pt x="791" y="1127"/>
                    <a:pt x="869" y="1097"/>
                  </a:cubicBezTo>
                  <a:cubicBezTo>
                    <a:pt x="1082" y="1031"/>
                    <a:pt x="1262" y="867"/>
                    <a:pt x="1344" y="671"/>
                  </a:cubicBezTo>
                  <a:cubicBezTo>
                    <a:pt x="1443" y="425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"/>
            <p:cNvSpPr/>
            <p:nvPr/>
          </p:nvSpPr>
          <p:spPr>
            <a:xfrm>
              <a:off x="945800" y="4076475"/>
              <a:ext cx="68875" cy="268950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6"/>
                    <a:pt x="148" y="3021"/>
                    <a:pt x="345" y="3513"/>
                  </a:cubicBezTo>
                  <a:cubicBezTo>
                    <a:pt x="1181" y="5562"/>
                    <a:pt x="2066" y="7512"/>
                    <a:pt x="1525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4" y="1928"/>
                  </a:cubicBezTo>
                  <a:cubicBezTo>
                    <a:pt x="1722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0" y="1775"/>
                  </a:cubicBezTo>
                  <a:cubicBezTo>
                    <a:pt x="1410" y="1775"/>
                    <a:pt x="1378" y="1710"/>
                    <a:pt x="1410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55" y="1431"/>
                    <a:pt x="2656" y="906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  <a:moveTo>
                    <a:pt x="117" y="10735"/>
                  </a:moveTo>
                  <a:cubicBezTo>
                    <a:pt x="101" y="10745"/>
                    <a:pt x="89" y="10752"/>
                    <a:pt x="83" y="10758"/>
                  </a:cubicBezTo>
                  <a:cubicBezTo>
                    <a:pt x="94" y="10750"/>
                    <a:pt x="106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"/>
            <p:cNvSpPr/>
            <p:nvPr/>
          </p:nvSpPr>
          <p:spPr>
            <a:xfrm>
              <a:off x="965875" y="3830425"/>
              <a:ext cx="61275" cy="136775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43" y="0"/>
                  </a:moveTo>
                  <a:cubicBezTo>
                    <a:pt x="1413" y="0"/>
                    <a:pt x="1386" y="5"/>
                    <a:pt x="1361" y="12"/>
                  </a:cubicBezTo>
                  <a:cubicBezTo>
                    <a:pt x="1034" y="127"/>
                    <a:pt x="968" y="389"/>
                    <a:pt x="1132" y="750"/>
                  </a:cubicBezTo>
                  <a:cubicBezTo>
                    <a:pt x="1280" y="1110"/>
                    <a:pt x="1788" y="1160"/>
                    <a:pt x="1657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37" y="4471"/>
                    <a:pt x="2148" y="2438"/>
                  </a:cubicBezTo>
                  <a:cubicBezTo>
                    <a:pt x="2450" y="565"/>
                    <a:pt x="1792" y="0"/>
                    <a:pt x="1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"/>
            <p:cNvSpPr/>
            <p:nvPr/>
          </p:nvSpPr>
          <p:spPr>
            <a:xfrm>
              <a:off x="921625" y="3793525"/>
              <a:ext cx="132400" cy="177375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07" y="1988"/>
                    <a:pt x="642" y="2417"/>
                    <a:pt x="1258" y="2417"/>
                  </a:cubicBezTo>
                  <a:cubicBezTo>
                    <a:pt x="1346" y="2417"/>
                    <a:pt x="1435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7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8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4"/>
                  </a:cubicBezTo>
                  <a:cubicBezTo>
                    <a:pt x="1928" y="1285"/>
                    <a:pt x="1955" y="1251"/>
                    <a:pt x="1993" y="1251"/>
                  </a:cubicBezTo>
                  <a:cubicBezTo>
                    <a:pt x="2049" y="1251"/>
                    <a:pt x="2128" y="1330"/>
                    <a:pt x="2148" y="1587"/>
                  </a:cubicBezTo>
                  <a:cubicBezTo>
                    <a:pt x="2164" y="1701"/>
                    <a:pt x="2132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5" y="2296"/>
                    <a:pt x="1375" y="2295"/>
                    <a:pt x="1345" y="2291"/>
                  </a:cubicBezTo>
                  <a:cubicBezTo>
                    <a:pt x="1334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4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2" y="6596"/>
                    <a:pt x="4410" y="5439"/>
                  </a:cubicBezTo>
                  <a:cubicBezTo>
                    <a:pt x="4951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  <a:moveTo>
                    <a:pt x="3025" y="7088"/>
                  </a:moveTo>
                  <a:cubicBezTo>
                    <a:pt x="3019" y="7092"/>
                    <a:pt x="3016" y="7094"/>
                    <a:pt x="3017" y="7094"/>
                  </a:cubicBezTo>
                  <a:cubicBezTo>
                    <a:pt x="3020" y="7092"/>
                    <a:pt x="3023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"/>
            <p:cNvSpPr/>
            <p:nvPr/>
          </p:nvSpPr>
          <p:spPr>
            <a:xfrm>
              <a:off x="951950" y="365532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83" y="1"/>
                  </a:moveTo>
                  <a:lnTo>
                    <a:pt x="1083" y="1"/>
                  </a:lnTo>
                  <a:cubicBezTo>
                    <a:pt x="1" y="2853"/>
                    <a:pt x="1279" y="4377"/>
                    <a:pt x="2525" y="5623"/>
                  </a:cubicBezTo>
                  <a:cubicBezTo>
                    <a:pt x="3787" y="6852"/>
                    <a:pt x="3738" y="8213"/>
                    <a:pt x="3738" y="8213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00" y="3738"/>
                  </a:cubicBezTo>
                  <a:cubicBezTo>
                    <a:pt x="2640" y="4476"/>
                    <a:pt x="3263" y="5803"/>
                    <a:pt x="3263" y="5803"/>
                  </a:cubicBezTo>
                  <a:cubicBezTo>
                    <a:pt x="2066" y="4935"/>
                    <a:pt x="2295" y="4164"/>
                    <a:pt x="2640" y="3754"/>
                  </a:cubicBezTo>
                  <a:cubicBezTo>
                    <a:pt x="2984" y="3361"/>
                    <a:pt x="2509" y="3017"/>
                    <a:pt x="2525" y="2787"/>
                  </a:cubicBezTo>
                  <a:cubicBezTo>
                    <a:pt x="2541" y="2640"/>
                    <a:pt x="2574" y="2509"/>
                    <a:pt x="2640" y="2378"/>
                  </a:cubicBezTo>
                  <a:cubicBezTo>
                    <a:pt x="2640" y="2378"/>
                    <a:pt x="2560" y="2323"/>
                    <a:pt x="2418" y="2323"/>
                  </a:cubicBezTo>
                  <a:cubicBezTo>
                    <a:pt x="2302" y="2323"/>
                    <a:pt x="2143" y="2359"/>
                    <a:pt x="1951" y="2492"/>
                  </a:cubicBezTo>
                  <a:cubicBezTo>
                    <a:pt x="1214" y="2984"/>
                    <a:pt x="1525" y="4082"/>
                    <a:pt x="1525" y="4082"/>
                  </a:cubicBezTo>
                  <a:cubicBezTo>
                    <a:pt x="1001" y="3345"/>
                    <a:pt x="1164" y="2591"/>
                    <a:pt x="1771" y="2066"/>
                  </a:cubicBezTo>
                  <a:cubicBezTo>
                    <a:pt x="2361" y="1542"/>
                    <a:pt x="1787" y="1066"/>
                    <a:pt x="1394" y="853"/>
                  </a:cubicBezTo>
                  <a:cubicBezTo>
                    <a:pt x="1017" y="624"/>
                    <a:pt x="1083" y="1"/>
                    <a:pt x="10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"/>
            <p:cNvSpPr/>
            <p:nvPr/>
          </p:nvSpPr>
          <p:spPr>
            <a:xfrm>
              <a:off x="891725" y="362992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17"/>
                    <a:pt x="3033" y="4525"/>
                  </a:cubicBezTo>
                  <a:cubicBezTo>
                    <a:pt x="3033" y="4525"/>
                    <a:pt x="2459" y="3852"/>
                    <a:pt x="2721" y="3098"/>
                  </a:cubicBezTo>
                  <a:cubicBezTo>
                    <a:pt x="2983" y="2344"/>
                    <a:pt x="2688" y="2066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1"/>
                    <a:pt x="1934" y="1820"/>
                  </a:cubicBezTo>
                  <a:cubicBezTo>
                    <a:pt x="2033" y="2508"/>
                    <a:pt x="2082" y="2623"/>
                    <a:pt x="1852" y="2640"/>
                  </a:cubicBezTo>
                  <a:cubicBezTo>
                    <a:pt x="1847" y="2640"/>
                    <a:pt x="1843" y="2640"/>
                    <a:pt x="1838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20" y="1935"/>
                    <a:pt x="2065" y="1099"/>
                    <a:pt x="1410" y="820"/>
                  </a:cubicBezTo>
                  <a:cubicBezTo>
                    <a:pt x="754" y="541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"/>
            <p:cNvSpPr/>
            <p:nvPr/>
          </p:nvSpPr>
          <p:spPr>
            <a:xfrm>
              <a:off x="1028175" y="384465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1" y="2476"/>
                  </a:cubicBezTo>
                  <a:cubicBezTo>
                    <a:pt x="853" y="3754"/>
                    <a:pt x="0" y="4262"/>
                    <a:pt x="0" y="4262"/>
                  </a:cubicBezTo>
                  <a:cubicBezTo>
                    <a:pt x="3590" y="2426"/>
                    <a:pt x="2279" y="755"/>
                    <a:pt x="1935" y="509"/>
                  </a:cubicBezTo>
                  <a:cubicBezTo>
                    <a:pt x="1590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"/>
            <p:cNvSpPr/>
            <p:nvPr/>
          </p:nvSpPr>
          <p:spPr>
            <a:xfrm>
              <a:off x="1030225" y="3910450"/>
              <a:ext cx="196725" cy="145050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4" y="1"/>
                    <a:pt x="2412" y="335"/>
                    <a:pt x="2017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9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2" y="5212"/>
                    <a:pt x="7702" y="5241"/>
                    <a:pt x="7631" y="5241"/>
                  </a:cubicBezTo>
                  <a:cubicBezTo>
                    <a:pt x="7380" y="5241"/>
                    <a:pt x="7236" y="4876"/>
                    <a:pt x="7262" y="4122"/>
                  </a:cubicBezTo>
                  <a:cubicBezTo>
                    <a:pt x="7278" y="3155"/>
                    <a:pt x="6393" y="2876"/>
                    <a:pt x="5278" y="2712"/>
                  </a:cubicBezTo>
                  <a:cubicBezTo>
                    <a:pt x="4164" y="2532"/>
                    <a:pt x="3230" y="2466"/>
                    <a:pt x="3131" y="2089"/>
                  </a:cubicBezTo>
                  <a:cubicBezTo>
                    <a:pt x="3016" y="1729"/>
                    <a:pt x="3508" y="1581"/>
                    <a:pt x="4180" y="1384"/>
                  </a:cubicBezTo>
                  <a:cubicBezTo>
                    <a:pt x="4869" y="1171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3"/>
                    <a:pt x="3623" y="139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"/>
            <p:cNvSpPr/>
            <p:nvPr/>
          </p:nvSpPr>
          <p:spPr>
            <a:xfrm>
              <a:off x="934750" y="3969575"/>
              <a:ext cx="192200" cy="157025"/>
            </a:xfrm>
            <a:custGeom>
              <a:avLst/>
              <a:gdLst/>
              <a:ahLst/>
              <a:cxnLst/>
              <a:rect l="l" t="t" r="r" b="b"/>
              <a:pathLst>
                <a:path w="7688" h="6281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51"/>
                  </a:cubicBezTo>
                  <a:lnTo>
                    <a:pt x="246" y="6084"/>
                  </a:lnTo>
                  <a:lnTo>
                    <a:pt x="263" y="6232"/>
                  </a:lnTo>
                  <a:lnTo>
                    <a:pt x="279" y="6281"/>
                  </a:lnTo>
                  <a:lnTo>
                    <a:pt x="279" y="6232"/>
                  </a:lnTo>
                  <a:cubicBezTo>
                    <a:pt x="263" y="6084"/>
                    <a:pt x="246" y="5936"/>
                    <a:pt x="246" y="5773"/>
                  </a:cubicBezTo>
                  <a:cubicBezTo>
                    <a:pt x="246" y="4904"/>
                    <a:pt x="426" y="4052"/>
                    <a:pt x="754" y="3248"/>
                  </a:cubicBezTo>
                  <a:cubicBezTo>
                    <a:pt x="1148" y="2248"/>
                    <a:pt x="1885" y="1429"/>
                    <a:pt x="2820" y="904"/>
                  </a:cubicBezTo>
                  <a:cubicBezTo>
                    <a:pt x="3368" y="590"/>
                    <a:pt x="4084" y="339"/>
                    <a:pt x="4791" y="339"/>
                  </a:cubicBezTo>
                  <a:cubicBezTo>
                    <a:pt x="5374" y="339"/>
                    <a:pt x="5952" y="509"/>
                    <a:pt x="6426" y="954"/>
                  </a:cubicBezTo>
                  <a:cubicBezTo>
                    <a:pt x="7491" y="1871"/>
                    <a:pt x="7147" y="3789"/>
                    <a:pt x="5950" y="4084"/>
                  </a:cubicBezTo>
                  <a:cubicBezTo>
                    <a:pt x="5816" y="4120"/>
                    <a:pt x="5676" y="4137"/>
                    <a:pt x="5538" y="4137"/>
                  </a:cubicBezTo>
                  <a:cubicBezTo>
                    <a:pt x="5103" y="4137"/>
                    <a:pt x="4679" y="3965"/>
                    <a:pt x="4442" y="3642"/>
                  </a:cubicBezTo>
                  <a:cubicBezTo>
                    <a:pt x="4164" y="3232"/>
                    <a:pt x="4147" y="2691"/>
                    <a:pt x="4410" y="2281"/>
                  </a:cubicBezTo>
                  <a:cubicBezTo>
                    <a:pt x="4599" y="2003"/>
                    <a:pt x="4910" y="1845"/>
                    <a:pt x="5229" y="1845"/>
                  </a:cubicBezTo>
                  <a:cubicBezTo>
                    <a:pt x="5378" y="1845"/>
                    <a:pt x="5530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2" y="2545"/>
                    <a:pt x="5857" y="2544"/>
                    <a:pt x="5852" y="2544"/>
                  </a:cubicBezTo>
                  <a:cubicBezTo>
                    <a:pt x="5770" y="2544"/>
                    <a:pt x="5786" y="2380"/>
                    <a:pt x="5524" y="2314"/>
                  </a:cubicBezTo>
                  <a:cubicBezTo>
                    <a:pt x="5495" y="2307"/>
                    <a:pt x="5465" y="2304"/>
                    <a:pt x="5437" y="2304"/>
                  </a:cubicBezTo>
                  <a:cubicBezTo>
                    <a:pt x="5180" y="2304"/>
                    <a:pt x="4975" y="2557"/>
                    <a:pt x="5049" y="2822"/>
                  </a:cubicBezTo>
                  <a:cubicBezTo>
                    <a:pt x="5080" y="2989"/>
                    <a:pt x="5316" y="3122"/>
                    <a:pt x="5559" y="3122"/>
                  </a:cubicBezTo>
                  <a:cubicBezTo>
                    <a:pt x="5699" y="3122"/>
                    <a:pt x="5842" y="3078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2" y="1806"/>
                    <a:pt x="5417" y="1759"/>
                    <a:pt x="5232" y="1759"/>
                  </a:cubicBezTo>
                  <a:cubicBezTo>
                    <a:pt x="4892" y="1759"/>
                    <a:pt x="4556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82" y="4263"/>
                    <a:pt x="5571" y="4263"/>
                  </a:cubicBezTo>
                  <a:cubicBezTo>
                    <a:pt x="5708" y="4263"/>
                    <a:pt x="5847" y="4248"/>
                    <a:pt x="5983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90" y="167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"/>
            <p:cNvSpPr/>
            <p:nvPr/>
          </p:nvSpPr>
          <p:spPr>
            <a:xfrm>
              <a:off x="944575" y="401772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"/>
            <p:cNvSpPr/>
            <p:nvPr/>
          </p:nvSpPr>
          <p:spPr>
            <a:xfrm>
              <a:off x="1042525" y="4011425"/>
              <a:ext cx="130325" cy="112975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3033" y="1"/>
                  </a:moveTo>
                  <a:lnTo>
                    <a:pt x="3033" y="1"/>
                  </a:lnTo>
                  <a:cubicBezTo>
                    <a:pt x="3033" y="1"/>
                    <a:pt x="3344" y="706"/>
                    <a:pt x="3016" y="1771"/>
                  </a:cubicBezTo>
                  <a:cubicBezTo>
                    <a:pt x="2672" y="2853"/>
                    <a:pt x="1836" y="3066"/>
                    <a:pt x="1197" y="3131"/>
                  </a:cubicBezTo>
                  <a:cubicBezTo>
                    <a:pt x="574" y="3197"/>
                    <a:pt x="131" y="3476"/>
                    <a:pt x="0" y="4344"/>
                  </a:cubicBezTo>
                  <a:cubicBezTo>
                    <a:pt x="138" y="4246"/>
                    <a:pt x="306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32" y="1853"/>
                  </a:cubicBezTo>
                  <a:cubicBezTo>
                    <a:pt x="3336" y="1853"/>
                    <a:pt x="3340" y="1853"/>
                    <a:pt x="3344" y="1853"/>
                  </a:cubicBezTo>
                  <a:cubicBezTo>
                    <a:pt x="3344" y="1853"/>
                    <a:pt x="3347" y="1852"/>
                    <a:pt x="3353" y="1852"/>
                  </a:cubicBezTo>
                  <a:cubicBezTo>
                    <a:pt x="3396" y="1852"/>
                    <a:pt x="3573" y="1878"/>
                    <a:pt x="3573" y="2296"/>
                  </a:cubicBezTo>
                  <a:cubicBezTo>
                    <a:pt x="3557" y="2754"/>
                    <a:pt x="3541" y="3050"/>
                    <a:pt x="4164" y="3230"/>
                  </a:cubicBezTo>
                  <a:cubicBezTo>
                    <a:pt x="4491" y="3328"/>
                    <a:pt x="4819" y="3492"/>
                    <a:pt x="5081" y="3722"/>
                  </a:cubicBezTo>
                  <a:cubicBezTo>
                    <a:pt x="4967" y="3508"/>
                    <a:pt x="4934" y="3263"/>
                    <a:pt x="5000" y="3033"/>
                  </a:cubicBezTo>
                  <a:cubicBezTo>
                    <a:pt x="5131" y="2705"/>
                    <a:pt x="5213" y="2099"/>
                    <a:pt x="4639" y="1705"/>
                  </a:cubicBezTo>
                  <a:cubicBezTo>
                    <a:pt x="4082" y="1312"/>
                    <a:pt x="3524" y="1066"/>
                    <a:pt x="3393" y="673"/>
                  </a:cubicBezTo>
                  <a:cubicBezTo>
                    <a:pt x="3311" y="443"/>
                    <a:pt x="3196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"/>
            <p:cNvSpPr/>
            <p:nvPr/>
          </p:nvSpPr>
          <p:spPr>
            <a:xfrm>
              <a:off x="1120375" y="4087250"/>
              <a:ext cx="32000" cy="50000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cubicBezTo>
                    <a:pt x="345" y="197"/>
                    <a:pt x="328" y="394"/>
                    <a:pt x="279" y="574"/>
                  </a:cubicBezTo>
                  <a:cubicBezTo>
                    <a:pt x="181" y="836"/>
                    <a:pt x="1" y="1246"/>
                    <a:pt x="459" y="1541"/>
                  </a:cubicBezTo>
                  <a:cubicBezTo>
                    <a:pt x="476" y="1541"/>
                    <a:pt x="476" y="1557"/>
                    <a:pt x="492" y="1557"/>
                  </a:cubicBezTo>
                  <a:cubicBezTo>
                    <a:pt x="1017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48" y="1377"/>
                    <a:pt x="1164" y="1295"/>
                  </a:cubicBezTo>
                  <a:cubicBezTo>
                    <a:pt x="1279" y="934"/>
                    <a:pt x="1115" y="541"/>
                    <a:pt x="771" y="361"/>
                  </a:cubicBezTo>
                  <a:cubicBezTo>
                    <a:pt x="353" y="113"/>
                    <a:pt x="330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"/>
            <p:cNvSpPr/>
            <p:nvPr/>
          </p:nvSpPr>
          <p:spPr>
            <a:xfrm>
              <a:off x="1121600" y="3871850"/>
              <a:ext cx="172950" cy="122025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25" y="0"/>
                  </a:moveTo>
                  <a:cubicBezTo>
                    <a:pt x="1039" y="0"/>
                    <a:pt x="571" y="822"/>
                    <a:pt x="689" y="1371"/>
                  </a:cubicBezTo>
                  <a:cubicBezTo>
                    <a:pt x="824" y="1984"/>
                    <a:pt x="1434" y="2011"/>
                    <a:pt x="1542" y="2011"/>
                  </a:cubicBezTo>
                  <a:cubicBezTo>
                    <a:pt x="1552" y="2011"/>
                    <a:pt x="1558" y="2010"/>
                    <a:pt x="1558" y="2010"/>
                  </a:cubicBezTo>
                  <a:cubicBezTo>
                    <a:pt x="1296" y="1896"/>
                    <a:pt x="1164" y="1584"/>
                    <a:pt x="1296" y="1338"/>
                  </a:cubicBezTo>
                  <a:cubicBezTo>
                    <a:pt x="1340" y="1266"/>
                    <a:pt x="1387" y="1239"/>
                    <a:pt x="1437" y="1239"/>
                  </a:cubicBezTo>
                  <a:cubicBezTo>
                    <a:pt x="1533" y="1239"/>
                    <a:pt x="1641" y="1339"/>
                    <a:pt x="1771" y="1404"/>
                  </a:cubicBezTo>
                  <a:cubicBezTo>
                    <a:pt x="1814" y="1427"/>
                    <a:pt x="1855" y="1438"/>
                    <a:pt x="1893" y="1438"/>
                  </a:cubicBezTo>
                  <a:cubicBezTo>
                    <a:pt x="2040" y="1438"/>
                    <a:pt x="2142" y="1279"/>
                    <a:pt x="2181" y="1109"/>
                  </a:cubicBezTo>
                  <a:cubicBezTo>
                    <a:pt x="2221" y="968"/>
                    <a:pt x="2330" y="827"/>
                    <a:pt x="2518" y="827"/>
                  </a:cubicBezTo>
                  <a:cubicBezTo>
                    <a:pt x="2636" y="827"/>
                    <a:pt x="2785" y="882"/>
                    <a:pt x="2968" y="1027"/>
                  </a:cubicBezTo>
                  <a:cubicBezTo>
                    <a:pt x="3459" y="1404"/>
                    <a:pt x="3148" y="2142"/>
                    <a:pt x="3148" y="2142"/>
                  </a:cubicBezTo>
                  <a:cubicBezTo>
                    <a:pt x="3148" y="2142"/>
                    <a:pt x="3148" y="1535"/>
                    <a:pt x="2722" y="1470"/>
                  </a:cubicBezTo>
                  <a:cubicBezTo>
                    <a:pt x="2681" y="1457"/>
                    <a:pt x="2639" y="1451"/>
                    <a:pt x="2597" y="1451"/>
                  </a:cubicBezTo>
                  <a:cubicBezTo>
                    <a:pt x="2420" y="1451"/>
                    <a:pt x="2244" y="1556"/>
                    <a:pt x="2164" y="1715"/>
                  </a:cubicBezTo>
                  <a:cubicBezTo>
                    <a:pt x="2427" y="1715"/>
                    <a:pt x="2459" y="2092"/>
                    <a:pt x="2312" y="2306"/>
                  </a:cubicBezTo>
                  <a:cubicBezTo>
                    <a:pt x="2148" y="2502"/>
                    <a:pt x="2197" y="2650"/>
                    <a:pt x="2345" y="2732"/>
                  </a:cubicBezTo>
                  <a:cubicBezTo>
                    <a:pt x="2476" y="2814"/>
                    <a:pt x="2689" y="2814"/>
                    <a:pt x="2525" y="3191"/>
                  </a:cubicBezTo>
                  <a:cubicBezTo>
                    <a:pt x="2345" y="3551"/>
                    <a:pt x="1640" y="3584"/>
                    <a:pt x="1640" y="3584"/>
                  </a:cubicBezTo>
                  <a:cubicBezTo>
                    <a:pt x="1787" y="3371"/>
                    <a:pt x="1755" y="3076"/>
                    <a:pt x="1558" y="2912"/>
                  </a:cubicBezTo>
                  <a:cubicBezTo>
                    <a:pt x="1558" y="3076"/>
                    <a:pt x="1443" y="3223"/>
                    <a:pt x="1296" y="3273"/>
                  </a:cubicBezTo>
                  <a:cubicBezTo>
                    <a:pt x="1001" y="3371"/>
                    <a:pt x="1017" y="3273"/>
                    <a:pt x="755" y="3502"/>
                  </a:cubicBezTo>
                  <a:cubicBezTo>
                    <a:pt x="624" y="3617"/>
                    <a:pt x="435" y="3646"/>
                    <a:pt x="279" y="3646"/>
                  </a:cubicBezTo>
                  <a:cubicBezTo>
                    <a:pt x="124" y="3646"/>
                    <a:pt x="1" y="3617"/>
                    <a:pt x="1" y="3617"/>
                  </a:cubicBezTo>
                  <a:lnTo>
                    <a:pt x="1" y="3617"/>
                  </a:lnTo>
                  <a:cubicBezTo>
                    <a:pt x="181" y="3715"/>
                    <a:pt x="378" y="3781"/>
                    <a:pt x="574" y="3797"/>
                  </a:cubicBezTo>
                  <a:cubicBezTo>
                    <a:pt x="1017" y="3830"/>
                    <a:pt x="1460" y="3895"/>
                    <a:pt x="1886" y="3994"/>
                  </a:cubicBezTo>
                  <a:cubicBezTo>
                    <a:pt x="3066" y="4354"/>
                    <a:pt x="3787" y="4846"/>
                    <a:pt x="4689" y="4879"/>
                  </a:cubicBezTo>
                  <a:cubicBezTo>
                    <a:pt x="4720" y="4880"/>
                    <a:pt x="4752" y="4881"/>
                    <a:pt x="4784" y="4881"/>
                  </a:cubicBezTo>
                  <a:cubicBezTo>
                    <a:pt x="5196" y="4881"/>
                    <a:pt x="5618" y="4782"/>
                    <a:pt x="5984" y="4584"/>
                  </a:cubicBezTo>
                  <a:cubicBezTo>
                    <a:pt x="6770" y="4109"/>
                    <a:pt x="6918" y="2945"/>
                    <a:pt x="6459" y="2355"/>
                  </a:cubicBezTo>
                  <a:cubicBezTo>
                    <a:pt x="6228" y="2016"/>
                    <a:pt x="5864" y="1861"/>
                    <a:pt x="5524" y="1861"/>
                  </a:cubicBezTo>
                  <a:cubicBezTo>
                    <a:pt x="5188" y="1861"/>
                    <a:pt x="4876" y="2012"/>
                    <a:pt x="4738" y="2289"/>
                  </a:cubicBezTo>
                  <a:cubicBezTo>
                    <a:pt x="4492" y="2617"/>
                    <a:pt x="4525" y="3076"/>
                    <a:pt x="4820" y="3371"/>
                  </a:cubicBezTo>
                  <a:lnTo>
                    <a:pt x="4820" y="3387"/>
                  </a:lnTo>
                  <a:cubicBezTo>
                    <a:pt x="4836" y="3404"/>
                    <a:pt x="4869" y="3420"/>
                    <a:pt x="4885" y="3437"/>
                  </a:cubicBezTo>
                  <a:cubicBezTo>
                    <a:pt x="4902" y="3437"/>
                    <a:pt x="4902" y="3453"/>
                    <a:pt x="4918" y="3453"/>
                  </a:cubicBezTo>
                  <a:cubicBezTo>
                    <a:pt x="5021" y="3512"/>
                    <a:pt x="5149" y="3543"/>
                    <a:pt x="5273" y="3543"/>
                  </a:cubicBezTo>
                  <a:cubicBezTo>
                    <a:pt x="5526" y="3543"/>
                    <a:pt x="5765" y="3416"/>
                    <a:pt x="5754" y="3141"/>
                  </a:cubicBezTo>
                  <a:cubicBezTo>
                    <a:pt x="5768" y="2945"/>
                    <a:pt x="5607" y="2860"/>
                    <a:pt x="5429" y="2860"/>
                  </a:cubicBezTo>
                  <a:cubicBezTo>
                    <a:pt x="5178" y="2860"/>
                    <a:pt x="4892" y="3030"/>
                    <a:pt x="5016" y="3289"/>
                  </a:cubicBezTo>
                  <a:cubicBezTo>
                    <a:pt x="5016" y="3312"/>
                    <a:pt x="5013" y="3335"/>
                    <a:pt x="4988" y="3335"/>
                  </a:cubicBezTo>
                  <a:cubicBezTo>
                    <a:pt x="4959" y="3335"/>
                    <a:pt x="4901" y="3304"/>
                    <a:pt x="4787" y="3207"/>
                  </a:cubicBezTo>
                  <a:cubicBezTo>
                    <a:pt x="4672" y="3092"/>
                    <a:pt x="4607" y="2945"/>
                    <a:pt x="4607" y="2797"/>
                  </a:cubicBezTo>
                  <a:cubicBezTo>
                    <a:pt x="4607" y="2617"/>
                    <a:pt x="4672" y="2453"/>
                    <a:pt x="4787" y="2322"/>
                  </a:cubicBezTo>
                  <a:cubicBezTo>
                    <a:pt x="4921" y="2085"/>
                    <a:pt x="5192" y="1959"/>
                    <a:pt x="5481" y="1959"/>
                  </a:cubicBezTo>
                  <a:cubicBezTo>
                    <a:pt x="5792" y="1959"/>
                    <a:pt x="6124" y="2106"/>
                    <a:pt x="6328" y="2420"/>
                  </a:cubicBezTo>
                  <a:cubicBezTo>
                    <a:pt x="6328" y="2420"/>
                    <a:pt x="6344" y="2437"/>
                    <a:pt x="6361" y="2437"/>
                  </a:cubicBezTo>
                  <a:cubicBezTo>
                    <a:pt x="6574" y="2863"/>
                    <a:pt x="6557" y="3355"/>
                    <a:pt x="6311" y="3764"/>
                  </a:cubicBezTo>
                  <a:cubicBezTo>
                    <a:pt x="6032" y="4256"/>
                    <a:pt x="5395" y="4603"/>
                    <a:pt x="4567" y="4603"/>
                  </a:cubicBezTo>
                  <a:cubicBezTo>
                    <a:pt x="4179" y="4603"/>
                    <a:pt x="3750" y="4527"/>
                    <a:pt x="3295" y="4354"/>
                  </a:cubicBezTo>
                  <a:cubicBezTo>
                    <a:pt x="3246" y="4338"/>
                    <a:pt x="3017" y="4256"/>
                    <a:pt x="2869" y="4191"/>
                  </a:cubicBezTo>
                  <a:cubicBezTo>
                    <a:pt x="2459" y="3977"/>
                    <a:pt x="2017" y="3830"/>
                    <a:pt x="1558" y="3748"/>
                  </a:cubicBezTo>
                  <a:cubicBezTo>
                    <a:pt x="1722" y="3732"/>
                    <a:pt x="1918" y="3699"/>
                    <a:pt x="2132" y="3666"/>
                  </a:cubicBezTo>
                  <a:cubicBezTo>
                    <a:pt x="3869" y="3322"/>
                    <a:pt x="4131" y="830"/>
                    <a:pt x="2672" y="175"/>
                  </a:cubicBezTo>
                  <a:cubicBezTo>
                    <a:pt x="2398" y="52"/>
                    <a:pt x="2148" y="0"/>
                    <a:pt x="19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"/>
            <p:cNvSpPr/>
            <p:nvPr/>
          </p:nvSpPr>
          <p:spPr>
            <a:xfrm>
              <a:off x="1206025" y="393725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885" y="804"/>
                    <a:pt x="3541" y="1591"/>
                    <a:pt x="2902" y="2050"/>
                  </a:cubicBezTo>
                  <a:cubicBezTo>
                    <a:pt x="2488" y="2367"/>
                    <a:pt x="1989" y="2468"/>
                    <a:pt x="1523" y="2468"/>
                  </a:cubicBezTo>
                  <a:cubicBezTo>
                    <a:pt x="713" y="2468"/>
                    <a:pt x="0" y="2165"/>
                    <a:pt x="0" y="2165"/>
                  </a:cubicBezTo>
                  <a:lnTo>
                    <a:pt x="0" y="2165"/>
                  </a:lnTo>
                  <a:cubicBezTo>
                    <a:pt x="1328" y="2869"/>
                    <a:pt x="1836" y="2640"/>
                    <a:pt x="2213" y="3050"/>
                  </a:cubicBezTo>
                  <a:cubicBezTo>
                    <a:pt x="2389" y="3233"/>
                    <a:pt x="2565" y="3288"/>
                    <a:pt x="2722" y="3288"/>
                  </a:cubicBezTo>
                  <a:cubicBezTo>
                    <a:pt x="2902" y="3288"/>
                    <a:pt x="3059" y="3216"/>
                    <a:pt x="3164" y="3181"/>
                  </a:cubicBezTo>
                  <a:cubicBezTo>
                    <a:pt x="3191" y="3174"/>
                    <a:pt x="3217" y="3171"/>
                    <a:pt x="3244" y="3171"/>
                  </a:cubicBezTo>
                  <a:cubicBezTo>
                    <a:pt x="3346" y="3171"/>
                    <a:pt x="3439" y="3221"/>
                    <a:pt x="3492" y="3312"/>
                  </a:cubicBezTo>
                  <a:cubicBezTo>
                    <a:pt x="3524" y="3099"/>
                    <a:pt x="3475" y="2886"/>
                    <a:pt x="3344" y="2722"/>
                  </a:cubicBezTo>
                  <a:cubicBezTo>
                    <a:pt x="3180" y="2509"/>
                    <a:pt x="2770" y="2492"/>
                    <a:pt x="2705" y="2492"/>
                  </a:cubicBezTo>
                  <a:cubicBezTo>
                    <a:pt x="3262" y="2460"/>
                    <a:pt x="3770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"/>
            <p:cNvSpPr/>
            <p:nvPr/>
          </p:nvSpPr>
          <p:spPr>
            <a:xfrm>
              <a:off x="1057275" y="3751925"/>
              <a:ext cx="111475" cy="157500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20" y="0"/>
                  </a:moveTo>
                  <a:cubicBezTo>
                    <a:pt x="1392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cubicBezTo>
                    <a:pt x="1967" y="2251"/>
                    <a:pt x="1984" y="2234"/>
                    <a:pt x="2016" y="2218"/>
                  </a:cubicBezTo>
                  <a:lnTo>
                    <a:pt x="2066" y="2152"/>
                  </a:lnTo>
                  <a:cubicBezTo>
                    <a:pt x="2229" y="1988"/>
                    <a:pt x="2311" y="1743"/>
                    <a:pt x="2279" y="1513"/>
                  </a:cubicBezTo>
                  <a:cubicBezTo>
                    <a:pt x="2236" y="1169"/>
                    <a:pt x="2023" y="1022"/>
                    <a:pt x="1827" y="1022"/>
                  </a:cubicBezTo>
                  <a:cubicBezTo>
                    <a:pt x="1724" y="1022"/>
                    <a:pt x="1625" y="1063"/>
                    <a:pt x="1557" y="1136"/>
                  </a:cubicBezTo>
                  <a:cubicBezTo>
                    <a:pt x="1394" y="1300"/>
                    <a:pt x="1443" y="1579"/>
                    <a:pt x="1639" y="1693"/>
                  </a:cubicBezTo>
                  <a:cubicBezTo>
                    <a:pt x="1716" y="1728"/>
                    <a:pt x="1785" y="1737"/>
                    <a:pt x="1845" y="1737"/>
                  </a:cubicBezTo>
                  <a:cubicBezTo>
                    <a:pt x="1924" y="1737"/>
                    <a:pt x="1988" y="1721"/>
                    <a:pt x="2033" y="1721"/>
                  </a:cubicBezTo>
                  <a:cubicBezTo>
                    <a:pt x="2086" y="1721"/>
                    <a:pt x="2115" y="1743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53"/>
                    <a:pt x="1563" y="2378"/>
                    <a:pt x="1445" y="2378"/>
                  </a:cubicBezTo>
                  <a:cubicBezTo>
                    <a:pt x="1309" y="2378"/>
                    <a:pt x="1172" y="2345"/>
                    <a:pt x="1049" y="2283"/>
                  </a:cubicBezTo>
                  <a:cubicBezTo>
                    <a:pt x="508" y="2054"/>
                    <a:pt x="148" y="1120"/>
                    <a:pt x="787" y="562"/>
                  </a:cubicBezTo>
                  <a:cubicBezTo>
                    <a:pt x="1036" y="329"/>
                    <a:pt x="1344" y="184"/>
                    <a:pt x="1683" y="184"/>
                  </a:cubicBezTo>
                  <a:cubicBezTo>
                    <a:pt x="1701" y="184"/>
                    <a:pt x="1720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92" y="2775"/>
                    <a:pt x="3442" y="3333"/>
                    <a:pt x="3279" y="3873"/>
                  </a:cubicBezTo>
                  <a:cubicBezTo>
                    <a:pt x="3164" y="4316"/>
                    <a:pt x="2951" y="4759"/>
                    <a:pt x="2688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41" y="4283"/>
                    <a:pt x="4459" y="2251"/>
                    <a:pt x="3180" y="612"/>
                  </a:cubicBezTo>
                  <a:cubicBezTo>
                    <a:pt x="2837" y="206"/>
                    <a:pt x="2318" y="0"/>
                    <a:pt x="18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"/>
            <p:cNvSpPr/>
            <p:nvPr/>
          </p:nvSpPr>
          <p:spPr>
            <a:xfrm>
              <a:off x="360225" y="4054075"/>
              <a:ext cx="211875" cy="254475"/>
            </a:xfrm>
            <a:custGeom>
              <a:avLst/>
              <a:gdLst/>
              <a:ahLst/>
              <a:cxnLst/>
              <a:rect l="l" t="t" r="r" b="b"/>
              <a:pathLst>
                <a:path w="8475" h="10179" extrusionOk="0">
                  <a:moveTo>
                    <a:pt x="2218" y="1"/>
                  </a:moveTo>
                  <a:cubicBezTo>
                    <a:pt x="1295" y="1"/>
                    <a:pt x="449" y="451"/>
                    <a:pt x="246" y="1180"/>
                  </a:cubicBezTo>
                  <a:cubicBezTo>
                    <a:pt x="1" y="1770"/>
                    <a:pt x="181" y="2475"/>
                    <a:pt x="705" y="2868"/>
                  </a:cubicBezTo>
                  <a:cubicBezTo>
                    <a:pt x="722" y="2868"/>
                    <a:pt x="738" y="2884"/>
                    <a:pt x="771" y="2901"/>
                  </a:cubicBezTo>
                  <a:cubicBezTo>
                    <a:pt x="999" y="3034"/>
                    <a:pt x="1256" y="3100"/>
                    <a:pt x="1515" y="3100"/>
                  </a:cubicBezTo>
                  <a:cubicBezTo>
                    <a:pt x="1797" y="3100"/>
                    <a:pt x="2080" y="3022"/>
                    <a:pt x="2328" y="2868"/>
                  </a:cubicBezTo>
                  <a:cubicBezTo>
                    <a:pt x="2476" y="2770"/>
                    <a:pt x="2607" y="2606"/>
                    <a:pt x="2656" y="2425"/>
                  </a:cubicBezTo>
                  <a:cubicBezTo>
                    <a:pt x="2800" y="2037"/>
                    <a:pt x="2501" y="1648"/>
                    <a:pt x="2116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27" y="2081"/>
                    <a:pt x="1558" y="2393"/>
                  </a:cubicBezTo>
                  <a:cubicBezTo>
                    <a:pt x="1628" y="2627"/>
                    <a:pt x="1882" y="2660"/>
                    <a:pt x="2022" y="2660"/>
                  </a:cubicBezTo>
                  <a:cubicBezTo>
                    <a:pt x="2078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7" y="2819"/>
                    <a:pt x="1935" y="2868"/>
                  </a:cubicBezTo>
                  <a:cubicBezTo>
                    <a:pt x="1820" y="2933"/>
                    <a:pt x="1689" y="2966"/>
                    <a:pt x="1558" y="2966"/>
                  </a:cubicBezTo>
                  <a:cubicBezTo>
                    <a:pt x="1427" y="2966"/>
                    <a:pt x="1296" y="2933"/>
                    <a:pt x="1181" y="2868"/>
                  </a:cubicBezTo>
                  <a:cubicBezTo>
                    <a:pt x="1099" y="2819"/>
                    <a:pt x="1017" y="2770"/>
                    <a:pt x="951" y="2704"/>
                  </a:cubicBezTo>
                  <a:cubicBezTo>
                    <a:pt x="509" y="2327"/>
                    <a:pt x="427" y="1081"/>
                    <a:pt x="1148" y="508"/>
                  </a:cubicBezTo>
                  <a:cubicBezTo>
                    <a:pt x="1472" y="272"/>
                    <a:pt x="1863" y="142"/>
                    <a:pt x="2260" y="142"/>
                  </a:cubicBezTo>
                  <a:cubicBezTo>
                    <a:pt x="2304" y="142"/>
                    <a:pt x="2349" y="144"/>
                    <a:pt x="2394" y="147"/>
                  </a:cubicBezTo>
                  <a:cubicBezTo>
                    <a:pt x="2525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36" y="2868"/>
                  </a:cubicBezTo>
                  <a:cubicBezTo>
                    <a:pt x="5066" y="4114"/>
                    <a:pt x="4836" y="5359"/>
                    <a:pt x="4902" y="6474"/>
                  </a:cubicBezTo>
                  <a:cubicBezTo>
                    <a:pt x="4852" y="7490"/>
                    <a:pt x="5246" y="8490"/>
                    <a:pt x="5983" y="9195"/>
                  </a:cubicBezTo>
                  <a:cubicBezTo>
                    <a:pt x="6672" y="9801"/>
                    <a:pt x="7557" y="10146"/>
                    <a:pt x="8475" y="10178"/>
                  </a:cubicBezTo>
                  <a:cubicBezTo>
                    <a:pt x="7573" y="10113"/>
                    <a:pt x="6705" y="9752"/>
                    <a:pt x="6033" y="9129"/>
                  </a:cubicBezTo>
                  <a:cubicBezTo>
                    <a:pt x="5328" y="8441"/>
                    <a:pt x="4967" y="7474"/>
                    <a:pt x="5033" y="6474"/>
                  </a:cubicBezTo>
                  <a:cubicBezTo>
                    <a:pt x="4984" y="5376"/>
                    <a:pt x="5229" y="4163"/>
                    <a:pt x="4984" y="2868"/>
                  </a:cubicBezTo>
                  <a:lnTo>
                    <a:pt x="4984" y="2835"/>
                  </a:lnTo>
                  <a:cubicBezTo>
                    <a:pt x="4754" y="1573"/>
                    <a:pt x="4000" y="327"/>
                    <a:pt x="2820" y="65"/>
                  </a:cubicBezTo>
                  <a:cubicBezTo>
                    <a:pt x="2619" y="21"/>
                    <a:pt x="2417" y="1"/>
                    <a:pt x="2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"/>
            <p:cNvSpPr/>
            <p:nvPr/>
          </p:nvSpPr>
          <p:spPr>
            <a:xfrm>
              <a:off x="407775" y="4089775"/>
              <a:ext cx="58200" cy="52575"/>
            </a:xfrm>
            <a:custGeom>
              <a:avLst/>
              <a:gdLst/>
              <a:ahLst/>
              <a:cxnLst/>
              <a:rect l="l" t="t" r="r" b="b"/>
              <a:pathLst>
                <a:path w="2328" h="2103" extrusionOk="0">
                  <a:moveTo>
                    <a:pt x="1799" y="1"/>
                  </a:moveTo>
                  <a:cubicBezTo>
                    <a:pt x="1325" y="1"/>
                    <a:pt x="1019" y="401"/>
                    <a:pt x="934" y="1096"/>
                  </a:cubicBezTo>
                  <a:cubicBezTo>
                    <a:pt x="918" y="1210"/>
                    <a:pt x="885" y="1325"/>
                    <a:pt x="820" y="1440"/>
                  </a:cubicBezTo>
                  <a:cubicBezTo>
                    <a:pt x="621" y="1750"/>
                    <a:pt x="253" y="1788"/>
                    <a:pt x="86" y="1788"/>
                  </a:cubicBezTo>
                  <a:cubicBezTo>
                    <a:pt x="33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31" y="1849"/>
                    <a:pt x="701" y="2102"/>
                    <a:pt x="1233" y="2102"/>
                  </a:cubicBezTo>
                  <a:cubicBezTo>
                    <a:pt x="1503" y="2102"/>
                    <a:pt x="1763" y="2037"/>
                    <a:pt x="1951" y="1850"/>
                  </a:cubicBezTo>
                  <a:cubicBezTo>
                    <a:pt x="2065" y="1735"/>
                    <a:pt x="2164" y="1587"/>
                    <a:pt x="2213" y="1440"/>
                  </a:cubicBezTo>
                  <a:cubicBezTo>
                    <a:pt x="2328" y="997"/>
                    <a:pt x="2082" y="555"/>
                    <a:pt x="1967" y="374"/>
                  </a:cubicBezTo>
                  <a:cubicBezTo>
                    <a:pt x="1869" y="260"/>
                    <a:pt x="1901" y="96"/>
                    <a:pt x="2033" y="30"/>
                  </a:cubicBezTo>
                  <a:cubicBezTo>
                    <a:pt x="1951" y="10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"/>
            <p:cNvSpPr/>
            <p:nvPr/>
          </p:nvSpPr>
          <p:spPr>
            <a:xfrm>
              <a:off x="306550" y="405477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6" y="0"/>
                  </a:moveTo>
                  <a:cubicBezTo>
                    <a:pt x="349" y="0"/>
                    <a:pt x="312" y="1081"/>
                    <a:pt x="312" y="1365"/>
                  </a:cubicBezTo>
                  <a:cubicBezTo>
                    <a:pt x="312" y="1561"/>
                    <a:pt x="181" y="1725"/>
                    <a:pt x="0" y="1791"/>
                  </a:cubicBezTo>
                  <a:cubicBezTo>
                    <a:pt x="272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1"/>
                  </a:cubicBezTo>
                  <a:cubicBezTo>
                    <a:pt x="2213" y="414"/>
                    <a:pt x="2557" y="135"/>
                    <a:pt x="2967" y="86"/>
                  </a:cubicBezTo>
                  <a:cubicBezTo>
                    <a:pt x="2616" y="26"/>
                    <a:pt x="2310" y="0"/>
                    <a:pt x="20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"/>
            <p:cNvSpPr/>
            <p:nvPr/>
          </p:nvSpPr>
          <p:spPr>
            <a:xfrm>
              <a:off x="278275" y="4054150"/>
              <a:ext cx="36075" cy="28500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9"/>
                    <a:pt x="328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81" y="865"/>
                    <a:pt x="361" y="1029"/>
                    <a:pt x="574" y="1095"/>
                  </a:cubicBezTo>
                  <a:cubicBezTo>
                    <a:pt x="652" y="1125"/>
                    <a:pt x="735" y="1139"/>
                    <a:pt x="818" y="1139"/>
                  </a:cubicBezTo>
                  <a:cubicBezTo>
                    <a:pt x="961" y="1139"/>
                    <a:pt x="1105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8" y="72"/>
                    <a:pt x="471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2" y="399"/>
                    <a:pt x="652" y="464"/>
                    <a:pt x="599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2" y="332"/>
                    <a:pt x="542" y="268"/>
                    <a:pt x="472" y="268"/>
                  </a:cubicBezTo>
                  <a:cubicBezTo>
                    <a:pt x="449" y="268"/>
                    <a:pt x="422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1" y="575"/>
                    <a:pt x="497" y="593"/>
                    <a:pt x="552" y="593"/>
                  </a:cubicBezTo>
                  <a:cubicBezTo>
                    <a:pt x="687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"/>
            <p:cNvSpPr/>
            <p:nvPr/>
          </p:nvSpPr>
          <p:spPr>
            <a:xfrm>
              <a:off x="866725" y="4090100"/>
              <a:ext cx="30350" cy="84850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7"/>
                    <a:pt x="164" y="1312"/>
                    <a:pt x="115" y="1427"/>
                  </a:cubicBezTo>
                  <a:cubicBezTo>
                    <a:pt x="0" y="1673"/>
                    <a:pt x="49" y="1968"/>
                    <a:pt x="230" y="2165"/>
                  </a:cubicBezTo>
                  <a:cubicBezTo>
                    <a:pt x="426" y="2427"/>
                    <a:pt x="541" y="2738"/>
                    <a:pt x="574" y="3050"/>
                  </a:cubicBezTo>
                  <a:cubicBezTo>
                    <a:pt x="590" y="3132"/>
                    <a:pt x="607" y="3394"/>
                    <a:pt x="607" y="3394"/>
                  </a:cubicBezTo>
                  <a:cubicBezTo>
                    <a:pt x="623" y="3394"/>
                    <a:pt x="623" y="3132"/>
                    <a:pt x="640" y="3050"/>
                  </a:cubicBezTo>
                  <a:cubicBezTo>
                    <a:pt x="689" y="2738"/>
                    <a:pt x="803" y="2427"/>
                    <a:pt x="984" y="2165"/>
                  </a:cubicBezTo>
                  <a:cubicBezTo>
                    <a:pt x="1180" y="1968"/>
                    <a:pt x="1213" y="1673"/>
                    <a:pt x="1115" y="1427"/>
                  </a:cubicBezTo>
                  <a:cubicBezTo>
                    <a:pt x="1066" y="1312"/>
                    <a:pt x="1000" y="1197"/>
                    <a:pt x="935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"/>
            <p:cNvSpPr/>
            <p:nvPr/>
          </p:nvSpPr>
          <p:spPr>
            <a:xfrm>
              <a:off x="737025" y="3830425"/>
              <a:ext cx="60875" cy="136775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1"/>
                    <a:pt x="2172" y="5421"/>
                    <a:pt x="2435" y="5471"/>
                  </a:cubicBezTo>
                  <a:cubicBezTo>
                    <a:pt x="2435" y="5471"/>
                    <a:pt x="910" y="4487"/>
                    <a:pt x="779" y="2815"/>
                  </a:cubicBezTo>
                  <a:cubicBezTo>
                    <a:pt x="648" y="1143"/>
                    <a:pt x="1156" y="1110"/>
                    <a:pt x="1320" y="750"/>
                  </a:cubicBezTo>
                  <a:cubicBezTo>
                    <a:pt x="1484" y="389"/>
                    <a:pt x="1402" y="111"/>
                    <a:pt x="1090" y="12"/>
                  </a:cubicBezTo>
                  <a:cubicBezTo>
                    <a:pt x="1065" y="5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"/>
            <p:cNvSpPr/>
            <p:nvPr/>
          </p:nvSpPr>
          <p:spPr>
            <a:xfrm>
              <a:off x="709775" y="3793125"/>
              <a:ext cx="132375" cy="177775"/>
            </a:xfrm>
            <a:custGeom>
              <a:avLst/>
              <a:gdLst/>
              <a:ahLst/>
              <a:cxnLst/>
              <a:rect l="l" t="t" r="r" b="b"/>
              <a:pathLst>
                <a:path w="5295" h="7111" extrusionOk="0">
                  <a:moveTo>
                    <a:pt x="3607" y="1"/>
                  </a:moveTo>
                  <a:cubicBezTo>
                    <a:pt x="3396" y="1"/>
                    <a:pt x="3199" y="27"/>
                    <a:pt x="3033" y="62"/>
                  </a:cubicBezTo>
                  <a:cubicBezTo>
                    <a:pt x="2590" y="127"/>
                    <a:pt x="2180" y="291"/>
                    <a:pt x="1836" y="554"/>
                  </a:cubicBezTo>
                  <a:cubicBezTo>
                    <a:pt x="0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8" y="5405"/>
                  </a:cubicBezTo>
                  <a:cubicBezTo>
                    <a:pt x="459" y="4242"/>
                    <a:pt x="197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8" y="603"/>
                  </a:cubicBezTo>
                  <a:cubicBezTo>
                    <a:pt x="5154" y="1248"/>
                    <a:pt x="4671" y="2292"/>
                    <a:pt x="3982" y="2292"/>
                  </a:cubicBezTo>
                  <a:cubicBezTo>
                    <a:pt x="3972" y="2292"/>
                    <a:pt x="3961" y="2292"/>
                    <a:pt x="3951" y="2291"/>
                  </a:cubicBezTo>
                  <a:cubicBezTo>
                    <a:pt x="3913" y="2297"/>
                    <a:pt x="3875" y="2300"/>
                    <a:pt x="3837" y="2300"/>
                  </a:cubicBezTo>
                  <a:cubicBezTo>
                    <a:pt x="3586" y="2300"/>
                    <a:pt x="3356" y="2161"/>
                    <a:pt x="3213" y="1947"/>
                  </a:cubicBezTo>
                  <a:cubicBezTo>
                    <a:pt x="3164" y="1832"/>
                    <a:pt x="3131" y="1717"/>
                    <a:pt x="3148" y="1586"/>
                  </a:cubicBezTo>
                  <a:cubicBezTo>
                    <a:pt x="3177" y="1329"/>
                    <a:pt x="3255" y="1251"/>
                    <a:pt x="3308" y="1251"/>
                  </a:cubicBezTo>
                  <a:cubicBezTo>
                    <a:pt x="3343" y="1251"/>
                    <a:pt x="3367" y="1285"/>
                    <a:pt x="3361" y="1324"/>
                  </a:cubicBezTo>
                  <a:cubicBezTo>
                    <a:pt x="3316" y="1575"/>
                    <a:pt x="3512" y="1774"/>
                    <a:pt x="3744" y="1774"/>
                  </a:cubicBezTo>
                  <a:cubicBezTo>
                    <a:pt x="3769" y="1774"/>
                    <a:pt x="3794" y="1771"/>
                    <a:pt x="3820" y="1766"/>
                  </a:cubicBezTo>
                  <a:cubicBezTo>
                    <a:pt x="4229" y="1701"/>
                    <a:pt x="4328" y="1160"/>
                    <a:pt x="3967" y="963"/>
                  </a:cubicBezTo>
                  <a:cubicBezTo>
                    <a:pt x="3871" y="911"/>
                    <a:pt x="3771" y="888"/>
                    <a:pt x="3672" y="888"/>
                  </a:cubicBezTo>
                  <a:cubicBezTo>
                    <a:pt x="3366" y="888"/>
                    <a:pt x="3082" y="1116"/>
                    <a:pt x="3033" y="1439"/>
                  </a:cubicBezTo>
                  <a:cubicBezTo>
                    <a:pt x="2984" y="1783"/>
                    <a:pt x="3148" y="2111"/>
                    <a:pt x="3443" y="2258"/>
                  </a:cubicBezTo>
                  <a:lnTo>
                    <a:pt x="3459" y="2275"/>
                  </a:lnTo>
                  <a:lnTo>
                    <a:pt x="3475" y="2275"/>
                  </a:lnTo>
                  <a:cubicBezTo>
                    <a:pt x="3574" y="2324"/>
                    <a:pt x="3672" y="2373"/>
                    <a:pt x="3787" y="2389"/>
                  </a:cubicBezTo>
                  <a:cubicBezTo>
                    <a:pt x="3882" y="2412"/>
                    <a:pt x="3978" y="2422"/>
                    <a:pt x="4071" y="2422"/>
                  </a:cubicBezTo>
                  <a:cubicBezTo>
                    <a:pt x="4667" y="2422"/>
                    <a:pt x="5189" y="1996"/>
                    <a:pt x="5246" y="1471"/>
                  </a:cubicBezTo>
                  <a:cubicBezTo>
                    <a:pt x="5295" y="1062"/>
                    <a:pt x="5131" y="652"/>
                    <a:pt x="4819" y="390"/>
                  </a:cubicBezTo>
                  <a:cubicBezTo>
                    <a:pt x="4436" y="92"/>
                    <a:pt x="3998" y="1"/>
                    <a:pt x="3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"/>
            <p:cNvSpPr/>
            <p:nvPr/>
          </p:nvSpPr>
          <p:spPr>
            <a:xfrm>
              <a:off x="790900" y="3746625"/>
              <a:ext cx="182400" cy="128375"/>
            </a:xfrm>
            <a:custGeom>
              <a:avLst/>
              <a:gdLst/>
              <a:ahLst/>
              <a:cxnLst/>
              <a:rect l="l" t="t" r="r" b="b"/>
              <a:pathLst>
                <a:path w="7296" h="5135" extrusionOk="0">
                  <a:moveTo>
                    <a:pt x="1741" y="0"/>
                  </a:moveTo>
                  <a:cubicBezTo>
                    <a:pt x="1344" y="0"/>
                    <a:pt x="955" y="171"/>
                    <a:pt x="689" y="496"/>
                  </a:cubicBezTo>
                  <a:cubicBezTo>
                    <a:pt x="595" y="638"/>
                    <a:pt x="446" y="709"/>
                    <a:pt x="299" y="709"/>
                  </a:cubicBezTo>
                  <a:cubicBezTo>
                    <a:pt x="191" y="709"/>
                    <a:pt x="84" y="670"/>
                    <a:pt x="1" y="594"/>
                  </a:cubicBezTo>
                  <a:lnTo>
                    <a:pt x="1" y="594"/>
                  </a:lnTo>
                  <a:cubicBezTo>
                    <a:pt x="17" y="955"/>
                    <a:pt x="50" y="1020"/>
                    <a:pt x="1755" y="1741"/>
                  </a:cubicBezTo>
                  <a:cubicBezTo>
                    <a:pt x="3066" y="2299"/>
                    <a:pt x="3509" y="4249"/>
                    <a:pt x="3640" y="5134"/>
                  </a:cubicBezTo>
                  <a:cubicBezTo>
                    <a:pt x="3787" y="4249"/>
                    <a:pt x="4230" y="2299"/>
                    <a:pt x="5541" y="1741"/>
                  </a:cubicBezTo>
                  <a:cubicBezTo>
                    <a:pt x="7246" y="1020"/>
                    <a:pt x="7262" y="955"/>
                    <a:pt x="7295" y="594"/>
                  </a:cubicBezTo>
                  <a:lnTo>
                    <a:pt x="7295" y="594"/>
                  </a:lnTo>
                  <a:cubicBezTo>
                    <a:pt x="7205" y="670"/>
                    <a:pt x="7094" y="709"/>
                    <a:pt x="6985" y="709"/>
                  </a:cubicBezTo>
                  <a:cubicBezTo>
                    <a:pt x="6837" y="709"/>
                    <a:pt x="6692" y="638"/>
                    <a:pt x="6607" y="496"/>
                  </a:cubicBezTo>
                  <a:cubicBezTo>
                    <a:pt x="6331" y="171"/>
                    <a:pt x="5938" y="0"/>
                    <a:pt x="5543" y="0"/>
                  </a:cubicBezTo>
                  <a:cubicBezTo>
                    <a:pt x="5280" y="0"/>
                    <a:pt x="5017" y="76"/>
                    <a:pt x="4787" y="233"/>
                  </a:cubicBezTo>
                  <a:cubicBezTo>
                    <a:pt x="4213" y="643"/>
                    <a:pt x="3836" y="1463"/>
                    <a:pt x="3640" y="2659"/>
                  </a:cubicBezTo>
                  <a:cubicBezTo>
                    <a:pt x="3459" y="1463"/>
                    <a:pt x="3082" y="643"/>
                    <a:pt x="2509" y="233"/>
                  </a:cubicBezTo>
                  <a:cubicBezTo>
                    <a:pt x="2273" y="76"/>
                    <a:pt x="2005" y="0"/>
                    <a:pt x="17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"/>
            <p:cNvSpPr/>
            <p:nvPr/>
          </p:nvSpPr>
          <p:spPr>
            <a:xfrm>
              <a:off x="848700" y="3675400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4" y="1"/>
                  </a:moveTo>
                  <a:cubicBezTo>
                    <a:pt x="1262" y="148"/>
                    <a:pt x="1147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16" y="3378"/>
                    <a:pt x="1213" y="3886"/>
                    <a:pt x="1344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88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"/>
            <p:cNvSpPr/>
            <p:nvPr/>
          </p:nvSpPr>
          <p:spPr>
            <a:xfrm>
              <a:off x="805650" y="3570500"/>
              <a:ext cx="152875" cy="168050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4515" y="1"/>
                  </a:moveTo>
                  <a:cubicBezTo>
                    <a:pt x="4039" y="1"/>
                    <a:pt x="3552" y="225"/>
                    <a:pt x="3312" y="706"/>
                  </a:cubicBezTo>
                  <a:cubicBezTo>
                    <a:pt x="3197" y="886"/>
                    <a:pt x="3099" y="1083"/>
                    <a:pt x="3050" y="1296"/>
                  </a:cubicBezTo>
                  <a:cubicBezTo>
                    <a:pt x="3001" y="1083"/>
                    <a:pt x="2919" y="902"/>
                    <a:pt x="2804" y="722"/>
                  </a:cubicBezTo>
                  <a:cubicBezTo>
                    <a:pt x="2562" y="239"/>
                    <a:pt x="2071" y="14"/>
                    <a:pt x="1593" y="14"/>
                  </a:cubicBezTo>
                  <a:cubicBezTo>
                    <a:pt x="1195" y="14"/>
                    <a:pt x="805" y="170"/>
                    <a:pt x="575" y="460"/>
                  </a:cubicBezTo>
                  <a:cubicBezTo>
                    <a:pt x="1" y="1115"/>
                    <a:pt x="476" y="2082"/>
                    <a:pt x="1132" y="2115"/>
                  </a:cubicBezTo>
                  <a:cubicBezTo>
                    <a:pt x="1151" y="2116"/>
                    <a:pt x="1169" y="2117"/>
                    <a:pt x="1187" y="2117"/>
                  </a:cubicBezTo>
                  <a:cubicBezTo>
                    <a:pt x="1784" y="2117"/>
                    <a:pt x="1997" y="1598"/>
                    <a:pt x="1870" y="1296"/>
                  </a:cubicBezTo>
                  <a:cubicBezTo>
                    <a:pt x="1827" y="1127"/>
                    <a:pt x="1665" y="1007"/>
                    <a:pt x="1495" y="1007"/>
                  </a:cubicBezTo>
                  <a:cubicBezTo>
                    <a:pt x="1467" y="1007"/>
                    <a:pt x="1439" y="1010"/>
                    <a:pt x="1411" y="1017"/>
                  </a:cubicBezTo>
                  <a:cubicBezTo>
                    <a:pt x="1263" y="1033"/>
                    <a:pt x="1148" y="1181"/>
                    <a:pt x="1165" y="1328"/>
                  </a:cubicBezTo>
                  <a:cubicBezTo>
                    <a:pt x="1154" y="1484"/>
                    <a:pt x="1275" y="1581"/>
                    <a:pt x="1403" y="1581"/>
                  </a:cubicBezTo>
                  <a:cubicBezTo>
                    <a:pt x="1477" y="1581"/>
                    <a:pt x="1553" y="1548"/>
                    <a:pt x="1607" y="1476"/>
                  </a:cubicBezTo>
                  <a:cubicBezTo>
                    <a:pt x="1647" y="1414"/>
                    <a:pt x="1689" y="1388"/>
                    <a:pt x="1726" y="1388"/>
                  </a:cubicBezTo>
                  <a:cubicBezTo>
                    <a:pt x="1795" y="1388"/>
                    <a:pt x="1848" y="1478"/>
                    <a:pt x="1837" y="1574"/>
                  </a:cubicBezTo>
                  <a:cubicBezTo>
                    <a:pt x="1747" y="1805"/>
                    <a:pt x="1517" y="1955"/>
                    <a:pt x="1273" y="1955"/>
                  </a:cubicBezTo>
                  <a:cubicBezTo>
                    <a:pt x="1204" y="1955"/>
                    <a:pt x="1134" y="1944"/>
                    <a:pt x="1066" y="1919"/>
                  </a:cubicBezTo>
                  <a:cubicBezTo>
                    <a:pt x="657" y="1804"/>
                    <a:pt x="460" y="1066"/>
                    <a:pt x="1017" y="673"/>
                  </a:cubicBezTo>
                  <a:cubicBezTo>
                    <a:pt x="1144" y="580"/>
                    <a:pt x="1328" y="531"/>
                    <a:pt x="1534" y="531"/>
                  </a:cubicBezTo>
                  <a:cubicBezTo>
                    <a:pt x="2130" y="531"/>
                    <a:pt x="2903" y="944"/>
                    <a:pt x="2951" y="1919"/>
                  </a:cubicBezTo>
                  <a:cubicBezTo>
                    <a:pt x="2951" y="3099"/>
                    <a:pt x="2017" y="4131"/>
                    <a:pt x="1771" y="4902"/>
                  </a:cubicBezTo>
                  <a:cubicBezTo>
                    <a:pt x="1411" y="5984"/>
                    <a:pt x="1870" y="6672"/>
                    <a:pt x="1902" y="6721"/>
                  </a:cubicBezTo>
                  <a:cubicBezTo>
                    <a:pt x="1607" y="6164"/>
                    <a:pt x="1591" y="5508"/>
                    <a:pt x="1853" y="4935"/>
                  </a:cubicBezTo>
                  <a:cubicBezTo>
                    <a:pt x="2050" y="4410"/>
                    <a:pt x="2476" y="3853"/>
                    <a:pt x="2804" y="3164"/>
                  </a:cubicBezTo>
                  <a:cubicBezTo>
                    <a:pt x="2919" y="2935"/>
                    <a:pt x="3001" y="2689"/>
                    <a:pt x="3050" y="2459"/>
                  </a:cubicBezTo>
                  <a:cubicBezTo>
                    <a:pt x="3115" y="2689"/>
                    <a:pt x="3197" y="2935"/>
                    <a:pt x="3312" y="3164"/>
                  </a:cubicBezTo>
                  <a:cubicBezTo>
                    <a:pt x="3623" y="3853"/>
                    <a:pt x="4066" y="4410"/>
                    <a:pt x="4263" y="4935"/>
                  </a:cubicBezTo>
                  <a:cubicBezTo>
                    <a:pt x="4509" y="5508"/>
                    <a:pt x="4492" y="6164"/>
                    <a:pt x="4214" y="6721"/>
                  </a:cubicBezTo>
                  <a:cubicBezTo>
                    <a:pt x="4246" y="6656"/>
                    <a:pt x="4705" y="5984"/>
                    <a:pt x="4345" y="4902"/>
                  </a:cubicBezTo>
                  <a:cubicBezTo>
                    <a:pt x="4082" y="4131"/>
                    <a:pt x="3165" y="3082"/>
                    <a:pt x="3165" y="1919"/>
                  </a:cubicBezTo>
                  <a:cubicBezTo>
                    <a:pt x="3214" y="936"/>
                    <a:pt x="3999" y="524"/>
                    <a:pt x="4597" y="524"/>
                  </a:cubicBezTo>
                  <a:cubicBezTo>
                    <a:pt x="4797" y="524"/>
                    <a:pt x="4975" y="570"/>
                    <a:pt x="5099" y="656"/>
                  </a:cubicBezTo>
                  <a:cubicBezTo>
                    <a:pt x="5656" y="1066"/>
                    <a:pt x="5459" y="1787"/>
                    <a:pt x="5050" y="1919"/>
                  </a:cubicBezTo>
                  <a:cubicBezTo>
                    <a:pt x="4982" y="1943"/>
                    <a:pt x="4913" y="1955"/>
                    <a:pt x="4845" y="1955"/>
                  </a:cubicBezTo>
                  <a:cubicBezTo>
                    <a:pt x="4600" y="1955"/>
                    <a:pt x="4369" y="1802"/>
                    <a:pt x="4279" y="1558"/>
                  </a:cubicBezTo>
                  <a:cubicBezTo>
                    <a:pt x="4258" y="1462"/>
                    <a:pt x="4313" y="1379"/>
                    <a:pt x="4386" y="1379"/>
                  </a:cubicBezTo>
                  <a:cubicBezTo>
                    <a:pt x="4425" y="1379"/>
                    <a:pt x="4469" y="1403"/>
                    <a:pt x="4509" y="1460"/>
                  </a:cubicBezTo>
                  <a:cubicBezTo>
                    <a:pt x="4557" y="1538"/>
                    <a:pt x="4630" y="1572"/>
                    <a:pt x="4703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8" y="1165"/>
                    <a:pt x="4853" y="1033"/>
                    <a:pt x="4705" y="1017"/>
                  </a:cubicBezTo>
                  <a:cubicBezTo>
                    <a:pt x="4672" y="1009"/>
                    <a:pt x="4640" y="1006"/>
                    <a:pt x="4608" y="1006"/>
                  </a:cubicBezTo>
                  <a:cubicBezTo>
                    <a:pt x="4434" y="1006"/>
                    <a:pt x="4285" y="1116"/>
                    <a:pt x="4230" y="1296"/>
                  </a:cubicBezTo>
                  <a:cubicBezTo>
                    <a:pt x="4101" y="1586"/>
                    <a:pt x="4353" y="2116"/>
                    <a:pt x="4956" y="2116"/>
                  </a:cubicBezTo>
                  <a:cubicBezTo>
                    <a:pt x="4966" y="2116"/>
                    <a:pt x="4975" y="2115"/>
                    <a:pt x="4984" y="2115"/>
                  </a:cubicBezTo>
                  <a:cubicBezTo>
                    <a:pt x="5607" y="2082"/>
                    <a:pt x="6115" y="1115"/>
                    <a:pt x="5541" y="460"/>
                  </a:cubicBezTo>
                  <a:cubicBezTo>
                    <a:pt x="5309" y="160"/>
                    <a:pt x="4916" y="1"/>
                    <a:pt x="45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"/>
            <p:cNvSpPr/>
            <p:nvPr/>
          </p:nvSpPr>
          <p:spPr>
            <a:xfrm>
              <a:off x="681900" y="3655325"/>
              <a:ext cx="130350" cy="205325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53"/>
                  </a:cubicBezTo>
                  <a:cubicBezTo>
                    <a:pt x="3410" y="1066"/>
                    <a:pt x="2853" y="1542"/>
                    <a:pt x="3443" y="2066"/>
                  </a:cubicBezTo>
                  <a:cubicBezTo>
                    <a:pt x="4033" y="2591"/>
                    <a:pt x="4213" y="3345"/>
                    <a:pt x="3689" y="4082"/>
                  </a:cubicBezTo>
                  <a:cubicBezTo>
                    <a:pt x="3689" y="4082"/>
                    <a:pt x="3984" y="2984"/>
                    <a:pt x="3263" y="2492"/>
                  </a:cubicBezTo>
                  <a:cubicBezTo>
                    <a:pt x="3064" y="2359"/>
                    <a:pt x="2904" y="2323"/>
                    <a:pt x="2789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214" y="3377"/>
                    <a:pt x="2558" y="3754"/>
                  </a:cubicBezTo>
                  <a:cubicBezTo>
                    <a:pt x="2902" y="4148"/>
                    <a:pt x="3148" y="4935"/>
                    <a:pt x="1951" y="5803"/>
                  </a:cubicBezTo>
                  <a:cubicBezTo>
                    <a:pt x="1951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52" y="2574"/>
                  </a:cubicBezTo>
                  <a:cubicBezTo>
                    <a:pt x="952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"/>
            <p:cNvSpPr/>
            <p:nvPr/>
          </p:nvSpPr>
          <p:spPr>
            <a:xfrm>
              <a:off x="796650" y="3630325"/>
              <a:ext cx="75425" cy="112725"/>
            </a:xfrm>
            <a:custGeom>
              <a:avLst/>
              <a:gdLst/>
              <a:ahLst/>
              <a:cxnLst/>
              <a:rect l="l" t="t" r="r" b="b"/>
              <a:pathLst>
                <a:path w="3017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25" y="263"/>
                    <a:pt x="2262" y="525"/>
                    <a:pt x="1623" y="820"/>
                  </a:cubicBezTo>
                  <a:cubicBezTo>
                    <a:pt x="967" y="1099"/>
                    <a:pt x="1213" y="1935"/>
                    <a:pt x="1263" y="2115"/>
                  </a:cubicBezTo>
                  <a:cubicBezTo>
                    <a:pt x="1325" y="2304"/>
                    <a:pt x="1373" y="2642"/>
                    <a:pt x="1190" y="2642"/>
                  </a:cubicBezTo>
                  <a:cubicBezTo>
                    <a:pt x="1182" y="2642"/>
                    <a:pt x="1173" y="2641"/>
                    <a:pt x="1164" y="2640"/>
                  </a:cubicBezTo>
                  <a:cubicBezTo>
                    <a:pt x="951" y="2607"/>
                    <a:pt x="1000" y="2492"/>
                    <a:pt x="1099" y="1820"/>
                  </a:cubicBezTo>
                  <a:cubicBezTo>
                    <a:pt x="1175" y="1300"/>
                    <a:pt x="839" y="1242"/>
                    <a:pt x="683" y="1242"/>
                  </a:cubicBezTo>
                  <a:cubicBezTo>
                    <a:pt x="637" y="1242"/>
                    <a:pt x="607" y="1247"/>
                    <a:pt x="607" y="1247"/>
                  </a:cubicBezTo>
                  <a:cubicBezTo>
                    <a:pt x="738" y="1427"/>
                    <a:pt x="722" y="1656"/>
                    <a:pt x="590" y="1820"/>
                  </a:cubicBezTo>
                  <a:cubicBezTo>
                    <a:pt x="345" y="2066"/>
                    <a:pt x="33" y="2345"/>
                    <a:pt x="295" y="3099"/>
                  </a:cubicBezTo>
                  <a:cubicBezTo>
                    <a:pt x="558" y="3853"/>
                    <a:pt x="0" y="4509"/>
                    <a:pt x="0" y="4509"/>
                  </a:cubicBezTo>
                  <a:cubicBezTo>
                    <a:pt x="3016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"/>
            <p:cNvSpPr/>
            <p:nvPr/>
          </p:nvSpPr>
          <p:spPr>
            <a:xfrm>
              <a:off x="646250" y="3844250"/>
              <a:ext cx="89775" cy="106975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1"/>
                    <a:pt x="1" y="2459"/>
                    <a:pt x="3590" y="4278"/>
                  </a:cubicBezTo>
                  <a:cubicBezTo>
                    <a:pt x="3590" y="4278"/>
                    <a:pt x="2738" y="3770"/>
                    <a:pt x="2640" y="2492"/>
                  </a:cubicBezTo>
                  <a:cubicBezTo>
                    <a:pt x="2525" y="1197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"/>
            <p:cNvSpPr/>
            <p:nvPr/>
          </p:nvSpPr>
          <p:spPr>
            <a:xfrm>
              <a:off x="536850" y="3910225"/>
              <a:ext cx="197125" cy="144900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4661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887" y="394"/>
                    <a:pt x="3665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5" y="2885"/>
                    <a:pt x="590" y="3164"/>
                    <a:pt x="623" y="4131"/>
                  </a:cubicBezTo>
                  <a:cubicBezTo>
                    <a:pt x="649" y="4885"/>
                    <a:pt x="495" y="5250"/>
                    <a:pt x="239" y="5250"/>
                  </a:cubicBezTo>
                  <a:cubicBezTo>
                    <a:pt x="167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60" y="5795"/>
                    <a:pt x="1209" y="5795"/>
                  </a:cubicBezTo>
                  <a:cubicBezTo>
                    <a:pt x="1404" y="5795"/>
                    <a:pt x="1628" y="5769"/>
                    <a:pt x="1885" y="5704"/>
                  </a:cubicBezTo>
                  <a:cubicBezTo>
                    <a:pt x="3393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5" y="1934"/>
                  </a:cubicBezTo>
                  <a:cubicBezTo>
                    <a:pt x="7885" y="1934"/>
                    <a:pt x="6409" y="1820"/>
                    <a:pt x="5868" y="951"/>
                  </a:cubicBezTo>
                  <a:cubicBezTo>
                    <a:pt x="5460" y="326"/>
                    <a:pt x="5042" y="1"/>
                    <a:pt x="46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"/>
            <p:cNvSpPr/>
            <p:nvPr/>
          </p:nvSpPr>
          <p:spPr>
            <a:xfrm>
              <a:off x="637250" y="3969950"/>
              <a:ext cx="192200" cy="157075"/>
            </a:xfrm>
            <a:custGeom>
              <a:avLst/>
              <a:gdLst/>
              <a:ahLst/>
              <a:cxnLst/>
              <a:rect l="l" t="t" r="r" b="b"/>
              <a:pathLst>
                <a:path w="7688" h="6283" extrusionOk="0">
                  <a:moveTo>
                    <a:pt x="7458" y="6085"/>
                  </a:moveTo>
                  <a:lnTo>
                    <a:pt x="7458" y="6085"/>
                  </a:lnTo>
                  <a:cubicBezTo>
                    <a:pt x="7448" y="6106"/>
                    <a:pt x="7444" y="6121"/>
                    <a:pt x="7447" y="6137"/>
                  </a:cubicBezTo>
                  <a:lnTo>
                    <a:pt x="7447" y="6137"/>
                  </a:lnTo>
                  <a:lnTo>
                    <a:pt x="7458" y="6085"/>
                  </a:lnTo>
                  <a:close/>
                  <a:moveTo>
                    <a:pt x="3398" y="0"/>
                  </a:moveTo>
                  <a:cubicBezTo>
                    <a:pt x="3342" y="0"/>
                    <a:pt x="3286" y="1"/>
                    <a:pt x="3229" y="4"/>
                  </a:cubicBezTo>
                  <a:cubicBezTo>
                    <a:pt x="2656" y="4"/>
                    <a:pt x="2098" y="168"/>
                    <a:pt x="1607" y="463"/>
                  </a:cubicBezTo>
                  <a:cubicBezTo>
                    <a:pt x="1443" y="545"/>
                    <a:pt x="1279" y="676"/>
                    <a:pt x="1131" y="807"/>
                  </a:cubicBezTo>
                  <a:cubicBezTo>
                    <a:pt x="0" y="1807"/>
                    <a:pt x="344" y="3873"/>
                    <a:pt x="1705" y="4200"/>
                  </a:cubicBezTo>
                  <a:cubicBezTo>
                    <a:pt x="1838" y="4233"/>
                    <a:pt x="1976" y="4249"/>
                    <a:pt x="2113" y="4249"/>
                  </a:cubicBezTo>
                  <a:cubicBezTo>
                    <a:pt x="2598" y="4249"/>
                    <a:pt x="3076" y="4050"/>
                    <a:pt x="3344" y="3692"/>
                  </a:cubicBezTo>
                  <a:cubicBezTo>
                    <a:pt x="3639" y="3233"/>
                    <a:pt x="3639" y="2643"/>
                    <a:pt x="3344" y="2201"/>
                  </a:cubicBezTo>
                  <a:cubicBezTo>
                    <a:pt x="3135" y="1908"/>
                    <a:pt x="2805" y="1748"/>
                    <a:pt x="2470" y="1748"/>
                  </a:cubicBezTo>
                  <a:cubicBezTo>
                    <a:pt x="2281" y="1748"/>
                    <a:pt x="2090" y="1799"/>
                    <a:pt x="1918" y="1906"/>
                  </a:cubicBezTo>
                  <a:cubicBezTo>
                    <a:pt x="1623" y="2070"/>
                    <a:pt x="1492" y="2414"/>
                    <a:pt x="1590" y="2725"/>
                  </a:cubicBezTo>
                  <a:cubicBezTo>
                    <a:pt x="1623" y="2824"/>
                    <a:pt x="1672" y="2906"/>
                    <a:pt x="1738" y="2971"/>
                  </a:cubicBezTo>
                  <a:cubicBezTo>
                    <a:pt x="1839" y="3072"/>
                    <a:pt x="1977" y="3115"/>
                    <a:pt x="2115" y="3115"/>
                  </a:cubicBezTo>
                  <a:cubicBezTo>
                    <a:pt x="2357" y="3115"/>
                    <a:pt x="2597" y="2984"/>
                    <a:pt x="2639" y="2807"/>
                  </a:cubicBezTo>
                  <a:cubicBezTo>
                    <a:pt x="2698" y="2543"/>
                    <a:pt x="2494" y="2305"/>
                    <a:pt x="2239" y="2305"/>
                  </a:cubicBezTo>
                  <a:cubicBezTo>
                    <a:pt x="2209" y="2305"/>
                    <a:pt x="2178" y="2309"/>
                    <a:pt x="2147" y="2315"/>
                  </a:cubicBezTo>
                  <a:cubicBezTo>
                    <a:pt x="1885" y="2381"/>
                    <a:pt x="1918" y="2529"/>
                    <a:pt x="1820" y="2529"/>
                  </a:cubicBezTo>
                  <a:cubicBezTo>
                    <a:pt x="1815" y="2529"/>
                    <a:pt x="1811" y="2530"/>
                    <a:pt x="1807" y="2530"/>
                  </a:cubicBezTo>
                  <a:cubicBezTo>
                    <a:pt x="1736" y="2530"/>
                    <a:pt x="1721" y="2397"/>
                    <a:pt x="1721" y="2397"/>
                  </a:cubicBezTo>
                  <a:cubicBezTo>
                    <a:pt x="1721" y="2201"/>
                    <a:pt x="1836" y="2020"/>
                    <a:pt x="2016" y="1938"/>
                  </a:cubicBezTo>
                  <a:cubicBezTo>
                    <a:pt x="2158" y="1865"/>
                    <a:pt x="2308" y="1830"/>
                    <a:pt x="2455" y="1830"/>
                  </a:cubicBezTo>
                  <a:cubicBezTo>
                    <a:pt x="2769" y="1830"/>
                    <a:pt x="3073" y="1988"/>
                    <a:pt x="3262" y="2266"/>
                  </a:cubicBezTo>
                  <a:cubicBezTo>
                    <a:pt x="3541" y="2676"/>
                    <a:pt x="3524" y="3217"/>
                    <a:pt x="3246" y="3627"/>
                  </a:cubicBezTo>
                  <a:cubicBezTo>
                    <a:pt x="3007" y="3941"/>
                    <a:pt x="2575" y="4120"/>
                    <a:pt x="2136" y="4120"/>
                  </a:cubicBezTo>
                  <a:cubicBezTo>
                    <a:pt x="2002" y="4120"/>
                    <a:pt x="1868" y="4104"/>
                    <a:pt x="1738" y="4069"/>
                  </a:cubicBezTo>
                  <a:cubicBezTo>
                    <a:pt x="525" y="3774"/>
                    <a:pt x="197" y="1856"/>
                    <a:pt x="1246" y="939"/>
                  </a:cubicBezTo>
                  <a:cubicBezTo>
                    <a:pt x="1722" y="492"/>
                    <a:pt x="2302" y="323"/>
                    <a:pt x="2890" y="323"/>
                  </a:cubicBezTo>
                  <a:cubicBezTo>
                    <a:pt x="3597" y="323"/>
                    <a:pt x="4313" y="569"/>
                    <a:pt x="4868" y="873"/>
                  </a:cubicBezTo>
                  <a:cubicBezTo>
                    <a:pt x="5803" y="1414"/>
                    <a:pt x="6540" y="2250"/>
                    <a:pt x="6934" y="3250"/>
                  </a:cubicBezTo>
                  <a:cubicBezTo>
                    <a:pt x="7262" y="4053"/>
                    <a:pt x="7442" y="4922"/>
                    <a:pt x="7442" y="5790"/>
                  </a:cubicBezTo>
                  <a:cubicBezTo>
                    <a:pt x="7442" y="5938"/>
                    <a:pt x="7425" y="6085"/>
                    <a:pt x="7409" y="6233"/>
                  </a:cubicBezTo>
                  <a:lnTo>
                    <a:pt x="7409" y="6282"/>
                  </a:lnTo>
                  <a:lnTo>
                    <a:pt x="7425" y="6233"/>
                  </a:lnTo>
                  <a:lnTo>
                    <a:pt x="7446" y="6141"/>
                  </a:lnTo>
                  <a:lnTo>
                    <a:pt x="7446" y="6141"/>
                  </a:lnTo>
                  <a:cubicBezTo>
                    <a:pt x="7448" y="6153"/>
                    <a:pt x="7452" y="6161"/>
                    <a:pt x="7458" y="6167"/>
                  </a:cubicBezTo>
                  <a:cubicBezTo>
                    <a:pt x="7452" y="6155"/>
                    <a:pt x="7448" y="6146"/>
                    <a:pt x="7447" y="6137"/>
                  </a:cubicBezTo>
                  <a:lnTo>
                    <a:pt x="7447" y="6137"/>
                  </a:lnTo>
                  <a:lnTo>
                    <a:pt x="7446" y="6141"/>
                  </a:lnTo>
                  <a:lnTo>
                    <a:pt x="7446" y="6141"/>
                  </a:lnTo>
                  <a:cubicBezTo>
                    <a:pt x="7442" y="6122"/>
                    <a:pt x="7442" y="6094"/>
                    <a:pt x="7442" y="6053"/>
                  </a:cubicBezTo>
                  <a:cubicBezTo>
                    <a:pt x="7688" y="4856"/>
                    <a:pt x="7524" y="3627"/>
                    <a:pt x="7016" y="2529"/>
                  </a:cubicBezTo>
                  <a:cubicBezTo>
                    <a:pt x="6319" y="1104"/>
                    <a:pt x="4980" y="0"/>
                    <a:pt x="33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"/>
            <p:cNvSpPr/>
            <p:nvPr/>
          </p:nvSpPr>
          <p:spPr>
            <a:xfrm>
              <a:off x="743600" y="401772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2"/>
                  </a:cubicBezTo>
                  <a:cubicBezTo>
                    <a:pt x="2352" y="1175"/>
                    <a:pt x="3040" y="3273"/>
                    <a:pt x="3040" y="3273"/>
                  </a:cubicBezTo>
                  <a:cubicBezTo>
                    <a:pt x="3040" y="3273"/>
                    <a:pt x="2729" y="1011"/>
                    <a:pt x="1467" y="241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"/>
            <p:cNvSpPr/>
            <p:nvPr/>
          </p:nvSpPr>
          <p:spPr>
            <a:xfrm>
              <a:off x="590925" y="4011425"/>
              <a:ext cx="130350" cy="112825"/>
            </a:xfrm>
            <a:custGeom>
              <a:avLst/>
              <a:gdLst/>
              <a:ahLst/>
              <a:cxnLst/>
              <a:rect l="l" t="t" r="r" b="b"/>
              <a:pathLst>
                <a:path w="5214" h="451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58" y="1689"/>
                  </a:cubicBezTo>
                  <a:cubicBezTo>
                    <a:pt x="1" y="2082"/>
                    <a:pt x="83" y="2689"/>
                    <a:pt x="214" y="3033"/>
                  </a:cubicBezTo>
                  <a:cubicBezTo>
                    <a:pt x="263" y="3263"/>
                    <a:pt x="247" y="3508"/>
                    <a:pt x="132" y="3722"/>
                  </a:cubicBezTo>
                  <a:cubicBezTo>
                    <a:pt x="394" y="3492"/>
                    <a:pt x="706" y="3312"/>
                    <a:pt x="1050" y="3230"/>
                  </a:cubicBezTo>
                  <a:cubicBezTo>
                    <a:pt x="1673" y="3050"/>
                    <a:pt x="1656" y="2754"/>
                    <a:pt x="1640" y="2279"/>
                  </a:cubicBezTo>
                  <a:cubicBezTo>
                    <a:pt x="1626" y="1878"/>
                    <a:pt x="1812" y="1852"/>
                    <a:pt x="1859" y="1852"/>
                  </a:cubicBezTo>
                  <a:cubicBezTo>
                    <a:pt x="1866" y="1852"/>
                    <a:pt x="1870" y="1853"/>
                    <a:pt x="1870" y="1853"/>
                  </a:cubicBezTo>
                  <a:cubicBezTo>
                    <a:pt x="1874" y="1853"/>
                    <a:pt x="1878" y="1853"/>
                    <a:pt x="1882" y="1853"/>
                  </a:cubicBezTo>
                  <a:cubicBezTo>
                    <a:pt x="2163" y="1853"/>
                    <a:pt x="2099" y="2382"/>
                    <a:pt x="2083" y="2673"/>
                  </a:cubicBezTo>
                  <a:cubicBezTo>
                    <a:pt x="1968" y="3213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2" y="4513"/>
                  </a:cubicBezTo>
                  <a:cubicBezTo>
                    <a:pt x="3760" y="4513"/>
                    <a:pt x="4156" y="4372"/>
                    <a:pt x="4394" y="4262"/>
                  </a:cubicBezTo>
                  <a:cubicBezTo>
                    <a:pt x="4513" y="4214"/>
                    <a:pt x="4634" y="4189"/>
                    <a:pt x="4754" y="4189"/>
                  </a:cubicBezTo>
                  <a:cubicBezTo>
                    <a:pt x="4915" y="4189"/>
                    <a:pt x="5072" y="4234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8" y="3066"/>
                    <a:pt x="2525" y="2853"/>
                    <a:pt x="2197" y="1771"/>
                  </a:cubicBezTo>
                  <a:cubicBezTo>
                    <a:pt x="1853" y="689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"/>
            <p:cNvSpPr/>
            <p:nvPr/>
          </p:nvSpPr>
          <p:spPr>
            <a:xfrm>
              <a:off x="611425" y="4087250"/>
              <a:ext cx="32000" cy="50425"/>
            </a:xfrm>
            <a:custGeom>
              <a:avLst/>
              <a:gdLst/>
              <a:ahLst/>
              <a:cxnLst/>
              <a:rect l="l" t="t" r="r" b="b"/>
              <a:pathLst>
                <a:path w="1280" h="2017" extrusionOk="0">
                  <a:moveTo>
                    <a:pt x="968" y="0"/>
                  </a:moveTo>
                  <a:cubicBezTo>
                    <a:pt x="968" y="0"/>
                    <a:pt x="968" y="1"/>
                    <a:pt x="968" y="1"/>
                  </a:cubicBezTo>
                  <a:lnTo>
                    <a:pt x="968" y="1"/>
                  </a:lnTo>
                  <a:cubicBezTo>
                    <a:pt x="968" y="0"/>
                    <a:pt x="968" y="0"/>
                    <a:pt x="968" y="0"/>
                  </a:cubicBezTo>
                  <a:close/>
                  <a:moveTo>
                    <a:pt x="968" y="1"/>
                  </a:moveTo>
                  <a:cubicBezTo>
                    <a:pt x="966" y="11"/>
                    <a:pt x="943" y="113"/>
                    <a:pt x="509" y="361"/>
                  </a:cubicBezTo>
                  <a:cubicBezTo>
                    <a:pt x="164" y="541"/>
                    <a:pt x="0" y="934"/>
                    <a:pt x="132" y="1311"/>
                  </a:cubicBezTo>
                  <a:cubicBezTo>
                    <a:pt x="148" y="1393"/>
                    <a:pt x="164" y="1459"/>
                    <a:pt x="181" y="1541"/>
                  </a:cubicBezTo>
                  <a:cubicBezTo>
                    <a:pt x="230" y="1787"/>
                    <a:pt x="263" y="2016"/>
                    <a:pt x="263" y="2016"/>
                  </a:cubicBezTo>
                  <a:cubicBezTo>
                    <a:pt x="263" y="2016"/>
                    <a:pt x="263" y="1869"/>
                    <a:pt x="787" y="1574"/>
                  </a:cubicBezTo>
                  <a:cubicBezTo>
                    <a:pt x="804" y="1574"/>
                    <a:pt x="820" y="1557"/>
                    <a:pt x="836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68" y="394"/>
                    <a:pt x="951" y="197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"/>
            <p:cNvSpPr/>
            <p:nvPr/>
          </p:nvSpPr>
          <p:spPr>
            <a:xfrm>
              <a:off x="469650" y="3872250"/>
              <a:ext cx="172950" cy="121625"/>
            </a:xfrm>
            <a:custGeom>
              <a:avLst/>
              <a:gdLst/>
              <a:ahLst/>
              <a:cxnLst/>
              <a:rect l="l" t="t" r="r" b="b"/>
              <a:pathLst>
                <a:path w="6918" h="4865" extrusionOk="0">
                  <a:moveTo>
                    <a:pt x="4961" y="1"/>
                  </a:moveTo>
                  <a:cubicBezTo>
                    <a:pt x="4737" y="1"/>
                    <a:pt x="4487" y="53"/>
                    <a:pt x="4213" y="175"/>
                  </a:cubicBezTo>
                  <a:cubicBezTo>
                    <a:pt x="2754" y="831"/>
                    <a:pt x="3016" y="3322"/>
                    <a:pt x="4754" y="3666"/>
                  </a:cubicBezTo>
                  <a:cubicBezTo>
                    <a:pt x="4967" y="3699"/>
                    <a:pt x="5163" y="3732"/>
                    <a:pt x="5344" y="3748"/>
                  </a:cubicBezTo>
                  <a:cubicBezTo>
                    <a:pt x="4885" y="3847"/>
                    <a:pt x="4442" y="3994"/>
                    <a:pt x="4032" y="4191"/>
                  </a:cubicBezTo>
                  <a:cubicBezTo>
                    <a:pt x="3868" y="4273"/>
                    <a:pt x="3639" y="4338"/>
                    <a:pt x="3590" y="4355"/>
                  </a:cubicBezTo>
                  <a:cubicBezTo>
                    <a:pt x="3135" y="4527"/>
                    <a:pt x="2706" y="4603"/>
                    <a:pt x="2319" y="4603"/>
                  </a:cubicBezTo>
                  <a:cubicBezTo>
                    <a:pt x="1490" y="4603"/>
                    <a:pt x="853" y="4256"/>
                    <a:pt x="574" y="3765"/>
                  </a:cubicBezTo>
                  <a:cubicBezTo>
                    <a:pt x="344" y="3355"/>
                    <a:pt x="328" y="2863"/>
                    <a:pt x="541" y="2453"/>
                  </a:cubicBezTo>
                  <a:cubicBezTo>
                    <a:pt x="541" y="2453"/>
                    <a:pt x="541" y="2437"/>
                    <a:pt x="557" y="2421"/>
                  </a:cubicBezTo>
                  <a:cubicBezTo>
                    <a:pt x="761" y="2106"/>
                    <a:pt x="1098" y="1959"/>
                    <a:pt x="1413" y="1959"/>
                  </a:cubicBezTo>
                  <a:cubicBezTo>
                    <a:pt x="1706" y="1959"/>
                    <a:pt x="1980" y="2086"/>
                    <a:pt x="2115" y="2322"/>
                  </a:cubicBezTo>
                  <a:cubicBezTo>
                    <a:pt x="2213" y="2453"/>
                    <a:pt x="2278" y="2634"/>
                    <a:pt x="2278" y="2798"/>
                  </a:cubicBezTo>
                  <a:cubicBezTo>
                    <a:pt x="2278" y="2962"/>
                    <a:pt x="2213" y="3109"/>
                    <a:pt x="2115" y="3207"/>
                  </a:cubicBezTo>
                  <a:cubicBezTo>
                    <a:pt x="2000" y="3304"/>
                    <a:pt x="1938" y="3335"/>
                    <a:pt x="1907" y="3335"/>
                  </a:cubicBezTo>
                  <a:cubicBezTo>
                    <a:pt x="1880" y="3335"/>
                    <a:pt x="1878" y="3312"/>
                    <a:pt x="1885" y="3289"/>
                  </a:cubicBezTo>
                  <a:cubicBezTo>
                    <a:pt x="2001" y="3037"/>
                    <a:pt x="1705" y="2866"/>
                    <a:pt x="1450" y="2866"/>
                  </a:cubicBezTo>
                  <a:cubicBezTo>
                    <a:pt x="1274" y="2866"/>
                    <a:pt x="1118" y="2948"/>
                    <a:pt x="1131" y="3142"/>
                  </a:cubicBezTo>
                  <a:cubicBezTo>
                    <a:pt x="1120" y="3416"/>
                    <a:pt x="1359" y="3551"/>
                    <a:pt x="1612" y="3551"/>
                  </a:cubicBezTo>
                  <a:cubicBezTo>
                    <a:pt x="1736" y="3551"/>
                    <a:pt x="1864" y="3518"/>
                    <a:pt x="1967" y="3453"/>
                  </a:cubicBezTo>
                  <a:cubicBezTo>
                    <a:pt x="1983" y="3453"/>
                    <a:pt x="2000" y="3453"/>
                    <a:pt x="2000" y="3437"/>
                  </a:cubicBezTo>
                  <a:cubicBezTo>
                    <a:pt x="2033" y="3421"/>
                    <a:pt x="2049" y="3404"/>
                    <a:pt x="2065" y="3388"/>
                  </a:cubicBezTo>
                  <a:lnTo>
                    <a:pt x="2082" y="3371"/>
                  </a:lnTo>
                  <a:cubicBezTo>
                    <a:pt x="2377" y="3093"/>
                    <a:pt x="2426" y="2617"/>
                    <a:pt x="2164" y="2290"/>
                  </a:cubicBezTo>
                  <a:cubicBezTo>
                    <a:pt x="2033" y="2005"/>
                    <a:pt x="1721" y="1853"/>
                    <a:pt x="1386" y="1853"/>
                  </a:cubicBezTo>
                  <a:cubicBezTo>
                    <a:pt x="1046" y="1853"/>
                    <a:pt x="682" y="2009"/>
                    <a:pt x="459" y="2339"/>
                  </a:cubicBezTo>
                  <a:cubicBezTo>
                    <a:pt x="0" y="2929"/>
                    <a:pt x="131" y="4093"/>
                    <a:pt x="934" y="4552"/>
                  </a:cubicBezTo>
                  <a:cubicBezTo>
                    <a:pt x="1300" y="4765"/>
                    <a:pt x="1708" y="4865"/>
                    <a:pt x="2132" y="4865"/>
                  </a:cubicBezTo>
                  <a:cubicBezTo>
                    <a:pt x="2164" y="4865"/>
                    <a:pt x="2197" y="4864"/>
                    <a:pt x="2229" y="4863"/>
                  </a:cubicBezTo>
                  <a:cubicBezTo>
                    <a:pt x="3131" y="4830"/>
                    <a:pt x="3836" y="4338"/>
                    <a:pt x="5016" y="3978"/>
                  </a:cubicBezTo>
                  <a:cubicBezTo>
                    <a:pt x="5458" y="3879"/>
                    <a:pt x="5885" y="3814"/>
                    <a:pt x="6327" y="3765"/>
                  </a:cubicBezTo>
                  <a:cubicBezTo>
                    <a:pt x="6540" y="3748"/>
                    <a:pt x="6737" y="3699"/>
                    <a:pt x="6917" y="3601"/>
                  </a:cubicBezTo>
                  <a:lnTo>
                    <a:pt x="6917" y="3601"/>
                  </a:lnTo>
                  <a:cubicBezTo>
                    <a:pt x="6917" y="3601"/>
                    <a:pt x="6794" y="3630"/>
                    <a:pt x="6639" y="3630"/>
                  </a:cubicBezTo>
                  <a:cubicBezTo>
                    <a:pt x="6483" y="3630"/>
                    <a:pt x="6294" y="3601"/>
                    <a:pt x="6163" y="3486"/>
                  </a:cubicBezTo>
                  <a:cubicBezTo>
                    <a:pt x="5901" y="3240"/>
                    <a:pt x="5901" y="3355"/>
                    <a:pt x="5622" y="3257"/>
                  </a:cubicBezTo>
                  <a:cubicBezTo>
                    <a:pt x="5458" y="3207"/>
                    <a:pt x="5344" y="3060"/>
                    <a:pt x="5344" y="2896"/>
                  </a:cubicBezTo>
                  <a:cubicBezTo>
                    <a:pt x="5147" y="3060"/>
                    <a:pt x="5114" y="3355"/>
                    <a:pt x="5262" y="3568"/>
                  </a:cubicBezTo>
                  <a:cubicBezTo>
                    <a:pt x="5262" y="3568"/>
                    <a:pt x="4557" y="3568"/>
                    <a:pt x="4377" y="3191"/>
                  </a:cubicBezTo>
                  <a:cubicBezTo>
                    <a:pt x="4196" y="2814"/>
                    <a:pt x="4409" y="2830"/>
                    <a:pt x="4540" y="2732"/>
                  </a:cubicBezTo>
                  <a:cubicBezTo>
                    <a:pt x="4688" y="2650"/>
                    <a:pt x="4737" y="2519"/>
                    <a:pt x="4590" y="2306"/>
                  </a:cubicBezTo>
                  <a:cubicBezTo>
                    <a:pt x="4426" y="2093"/>
                    <a:pt x="4459" y="1732"/>
                    <a:pt x="4721" y="1732"/>
                  </a:cubicBezTo>
                  <a:cubicBezTo>
                    <a:pt x="4639" y="1555"/>
                    <a:pt x="4467" y="1458"/>
                    <a:pt x="4280" y="1458"/>
                  </a:cubicBezTo>
                  <a:cubicBezTo>
                    <a:pt x="4241" y="1458"/>
                    <a:pt x="4202" y="1462"/>
                    <a:pt x="4163" y="1470"/>
                  </a:cubicBezTo>
                  <a:cubicBezTo>
                    <a:pt x="3737" y="1552"/>
                    <a:pt x="3737" y="2158"/>
                    <a:pt x="3737" y="2158"/>
                  </a:cubicBezTo>
                  <a:cubicBezTo>
                    <a:pt x="3737" y="2158"/>
                    <a:pt x="3442" y="1404"/>
                    <a:pt x="3918" y="1027"/>
                  </a:cubicBezTo>
                  <a:cubicBezTo>
                    <a:pt x="4107" y="882"/>
                    <a:pt x="4257" y="827"/>
                    <a:pt x="4374" y="827"/>
                  </a:cubicBezTo>
                  <a:cubicBezTo>
                    <a:pt x="4562" y="827"/>
                    <a:pt x="4664" y="968"/>
                    <a:pt x="4704" y="1109"/>
                  </a:cubicBezTo>
                  <a:cubicBezTo>
                    <a:pt x="4757" y="1295"/>
                    <a:pt x="4853" y="1448"/>
                    <a:pt x="5001" y="1448"/>
                  </a:cubicBezTo>
                  <a:cubicBezTo>
                    <a:pt x="5036" y="1448"/>
                    <a:pt x="5073" y="1440"/>
                    <a:pt x="5114" y="1421"/>
                  </a:cubicBezTo>
                  <a:cubicBezTo>
                    <a:pt x="5247" y="1354"/>
                    <a:pt x="5365" y="1251"/>
                    <a:pt x="5463" y="1251"/>
                  </a:cubicBezTo>
                  <a:cubicBezTo>
                    <a:pt x="5510" y="1251"/>
                    <a:pt x="5552" y="1275"/>
                    <a:pt x="5590" y="1339"/>
                  </a:cubicBezTo>
                  <a:cubicBezTo>
                    <a:pt x="5721" y="1601"/>
                    <a:pt x="5606" y="1896"/>
                    <a:pt x="5344" y="2011"/>
                  </a:cubicBezTo>
                  <a:cubicBezTo>
                    <a:pt x="5344" y="2011"/>
                    <a:pt x="5349" y="2011"/>
                    <a:pt x="5360" y="2011"/>
                  </a:cubicBezTo>
                  <a:cubicBezTo>
                    <a:pt x="5467" y="2011"/>
                    <a:pt x="6078" y="1984"/>
                    <a:pt x="6212" y="1372"/>
                  </a:cubicBezTo>
                  <a:cubicBezTo>
                    <a:pt x="6317" y="822"/>
                    <a:pt x="5847" y="1"/>
                    <a:pt x="4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"/>
            <p:cNvSpPr/>
            <p:nvPr/>
          </p:nvSpPr>
          <p:spPr>
            <a:xfrm>
              <a:off x="441775" y="3937675"/>
              <a:ext cx="116400" cy="82375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1" y="918"/>
                    <a:pt x="558" y="1705"/>
                  </a:cubicBezTo>
                  <a:cubicBezTo>
                    <a:pt x="869" y="2164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05"/>
                  </a:cubicBezTo>
                  <a:cubicBezTo>
                    <a:pt x="1181" y="2885"/>
                    <a:pt x="1131" y="3082"/>
                    <a:pt x="1148" y="3295"/>
                  </a:cubicBezTo>
                  <a:cubicBezTo>
                    <a:pt x="1200" y="3204"/>
                    <a:pt x="1304" y="3154"/>
                    <a:pt x="1402" y="3154"/>
                  </a:cubicBezTo>
                  <a:cubicBezTo>
                    <a:pt x="1427" y="3154"/>
                    <a:pt x="1452" y="3157"/>
                    <a:pt x="1476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70" y="3221"/>
                    <a:pt x="2443" y="3033"/>
                  </a:cubicBezTo>
                  <a:cubicBezTo>
                    <a:pt x="2820" y="2639"/>
                    <a:pt x="3312" y="2869"/>
                    <a:pt x="4656" y="2148"/>
                  </a:cubicBezTo>
                  <a:lnTo>
                    <a:pt x="4656" y="2148"/>
                  </a:lnTo>
                  <a:cubicBezTo>
                    <a:pt x="4656" y="2148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099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"/>
            <p:cNvSpPr/>
            <p:nvPr/>
          </p:nvSpPr>
          <p:spPr>
            <a:xfrm>
              <a:off x="595450" y="3752025"/>
              <a:ext cx="111075" cy="156975"/>
            </a:xfrm>
            <a:custGeom>
              <a:avLst/>
              <a:gdLst/>
              <a:ahLst/>
              <a:cxnLst/>
              <a:rect l="l" t="t" r="r" b="b"/>
              <a:pathLst>
                <a:path w="4443" h="6279" extrusionOk="0">
                  <a:moveTo>
                    <a:pt x="2639" y="0"/>
                  </a:moveTo>
                  <a:cubicBezTo>
                    <a:pt x="2143" y="0"/>
                    <a:pt x="1623" y="202"/>
                    <a:pt x="1279" y="608"/>
                  </a:cubicBezTo>
                  <a:cubicBezTo>
                    <a:pt x="0" y="2247"/>
                    <a:pt x="918" y="4279"/>
                    <a:pt x="1656" y="5115"/>
                  </a:cubicBezTo>
                  <a:cubicBezTo>
                    <a:pt x="2082" y="5640"/>
                    <a:pt x="2639" y="6033"/>
                    <a:pt x="3262" y="6279"/>
                  </a:cubicBezTo>
                  <a:cubicBezTo>
                    <a:pt x="2688" y="6017"/>
                    <a:pt x="2180" y="5623"/>
                    <a:pt x="1771" y="5132"/>
                  </a:cubicBezTo>
                  <a:cubicBezTo>
                    <a:pt x="1508" y="4738"/>
                    <a:pt x="1295" y="4312"/>
                    <a:pt x="1180" y="3853"/>
                  </a:cubicBezTo>
                  <a:cubicBezTo>
                    <a:pt x="1017" y="3312"/>
                    <a:pt x="967" y="2755"/>
                    <a:pt x="1017" y="2214"/>
                  </a:cubicBezTo>
                  <a:cubicBezTo>
                    <a:pt x="1148" y="739"/>
                    <a:pt x="1967" y="181"/>
                    <a:pt x="2721" y="165"/>
                  </a:cubicBezTo>
                  <a:cubicBezTo>
                    <a:pt x="3065" y="165"/>
                    <a:pt x="3410" y="296"/>
                    <a:pt x="3656" y="558"/>
                  </a:cubicBezTo>
                  <a:cubicBezTo>
                    <a:pt x="4295" y="1099"/>
                    <a:pt x="3934" y="2034"/>
                    <a:pt x="3393" y="2263"/>
                  </a:cubicBezTo>
                  <a:cubicBezTo>
                    <a:pt x="3275" y="2331"/>
                    <a:pt x="3143" y="2364"/>
                    <a:pt x="3012" y="2364"/>
                  </a:cubicBezTo>
                  <a:cubicBezTo>
                    <a:pt x="2889" y="2364"/>
                    <a:pt x="2767" y="2335"/>
                    <a:pt x="2656" y="2279"/>
                  </a:cubicBezTo>
                  <a:cubicBezTo>
                    <a:pt x="2475" y="2198"/>
                    <a:pt x="2361" y="2017"/>
                    <a:pt x="2344" y="1821"/>
                  </a:cubicBezTo>
                  <a:cubicBezTo>
                    <a:pt x="2344" y="1734"/>
                    <a:pt x="2367" y="1713"/>
                    <a:pt x="2412" y="1713"/>
                  </a:cubicBezTo>
                  <a:cubicBezTo>
                    <a:pt x="2456" y="1713"/>
                    <a:pt x="2520" y="1733"/>
                    <a:pt x="2602" y="1733"/>
                  </a:cubicBezTo>
                  <a:cubicBezTo>
                    <a:pt x="2660" y="1733"/>
                    <a:pt x="2727" y="1723"/>
                    <a:pt x="2803" y="1689"/>
                  </a:cubicBezTo>
                  <a:cubicBezTo>
                    <a:pt x="3000" y="1558"/>
                    <a:pt x="3049" y="1296"/>
                    <a:pt x="2885" y="1116"/>
                  </a:cubicBezTo>
                  <a:cubicBezTo>
                    <a:pt x="2812" y="1048"/>
                    <a:pt x="2711" y="1009"/>
                    <a:pt x="2608" y="1009"/>
                  </a:cubicBezTo>
                  <a:cubicBezTo>
                    <a:pt x="2412" y="1009"/>
                    <a:pt x="2207" y="1149"/>
                    <a:pt x="2164" y="1493"/>
                  </a:cubicBezTo>
                  <a:cubicBezTo>
                    <a:pt x="2131" y="1722"/>
                    <a:pt x="2213" y="1968"/>
                    <a:pt x="2377" y="2148"/>
                  </a:cubicBezTo>
                  <a:lnTo>
                    <a:pt x="2443" y="2214"/>
                  </a:lnTo>
                  <a:cubicBezTo>
                    <a:pt x="2459" y="2230"/>
                    <a:pt x="2475" y="2247"/>
                    <a:pt x="2492" y="2263"/>
                  </a:cubicBezTo>
                  <a:lnTo>
                    <a:pt x="2541" y="2296"/>
                  </a:lnTo>
                  <a:lnTo>
                    <a:pt x="2574" y="2312"/>
                  </a:lnTo>
                  <a:lnTo>
                    <a:pt x="2623" y="2345"/>
                  </a:lnTo>
                  <a:cubicBezTo>
                    <a:pt x="2746" y="2402"/>
                    <a:pt x="2881" y="2431"/>
                    <a:pt x="3016" y="2431"/>
                  </a:cubicBezTo>
                  <a:cubicBezTo>
                    <a:pt x="3151" y="2431"/>
                    <a:pt x="3287" y="2402"/>
                    <a:pt x="3410" y="2345"/>
                  </a:cubicBezTo>
                  <a:cubicBezTo>
                    <a:pt x="4000" y="2132"/>
                    <a:pt x="4442" y="1083"/>
                    <a:pt x="3737" y="444"/>
                  </a:cubicBezTo>
                  <a:cubicBezTo>
                    <a:pt x="3473" y="148"/>
                    <a:pt x="3064" y="0"/>
                    <a:pt x="263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"/>
            <p:cNvSpPr/>
            <p:nvPr/>
          </p:nvSpPr>
          <p:spPr>
            <a:xfrm>
              <a:off x="2587000" y="4969575"/>
              <a:ext cx="226625" cy="1577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2015" y="1"/>
                  </a:moveTo>
                  <a:cubicBezTo>
                    <a:pt x="1099" y="1"/>
                    <a:pt x="77" y="653"/>
                    <a:pt x="33" y="1850"/>
                  </a:cubicBezTo>
                  <a:cubicBezTo>
                    <a:pt x="0" y="2718"/>
                    <a:pt x="475" y="3522"/>
                    <a:pt x="1246" y="3931"/>
                  </a:cubicBezTo>
                  <a:cubicBezTo>
                    <a:pt x="1740" y="4189"/>
                    <a:pt x="2291" y="4291"/>
                    <a:pt x="2857" y="4291"/>
                  </a:cubicBezTo>
                  <a:cubicBezTo>
                    <a:pt x="3192" y="4291"/>
                    <a:pt x="3533" y="4255"/>
                    <a:pt x="3868" y="4194"/>
                  </a:cubicBezTo>
                  <a:cubicBezTo>
                    <a:pt x="4754" y="3948"/>
                    <a:pt x="5573" y="3620"/>
                    <a:pt x="6393" y="3423"/>
                  </a:cubicBezTo>
                  <a:cubicBezTo>
                    <a:pt x="6594" y="3370"/>
                    <a:pt x="6801" y="3343"/>
                    <a:pt x="7005" y="3343"/>
                  </a:cubicBezTo>
                  <a:cubicBezTo>
                    <a:pt x="7613" y="3343"/>
                    <a:pt x="8192" y="3580"/>
                    <a:pt x="8524" y="4046"/>
                  </a:cubicBezTo>
                  <a:cubicBezTo>
                    <a:pt x="8966" y="4620"/>
                    <a:pt x="8999" y="5571"/>
                    <a:pt x="8458" y="5964"/>
                  </a:cubicBezTo>
                  <a:cubicBezTo>
                    <a:pt x="8244" y="6126"/>
                    <a:pt x="7987" y="6201"/>
                    <a:pt x="7739" y="6201"/>
                  </a:cubicBezTo>
                  <a:cubicBezTo>
                    <a:pt x="7359" y="6201"/>
                    <a:pt x="7000" y="6025"/>
                    <a:pt x="6852" y="5718"/>
                  </a:cubicBezTo>
                  <a:cubicBezTo>
                    <a:pt x="6540" y="5226"/>
                    <a:pt x="6786" y="4571"/>
                    <a:pt x="7245" y="4440"/>
                  </a:cubicBezTo>
                  <a:cubicBezTo>
                    <a:pt x="7332" y="4403"/>
                    <a:pt x="7424" y="4385"/>
                    <a:pt x="7517" y="4385"/>
                  </a:cubicBezTo>
                  <a:cubicBezTo>
                    <a:pt x="7755" y="4385"/>
                    <a:pt x="7993" y="4501"/>
                    <a:pt x="8147" y="4702"/>
                  </a:cubicBezTo>
                  <a:cubicBezTo>
                    <a:pt x="8229" y="4882"/>
                    <a:pt x="8245" y="5095"/>
                    <a:pt x="8179" y="5275"/>
                  </a:cubicBezTo>
                  <a:cubicBezTo>
                    <a:pt x="8166" y="5314"/>
                    <a:pt x="8113" y="5394"/>
                    <a:pt x="8067" y="5394"/>
                  </a:cubicBezTo>
                  <a:cubicBezTo>
                    <a:pt x="8054" y="5394"/>
                    <a:pt x="8042" y="5388"/>
                    <a:pt x="8032" y="5374"/>
                  </a:cubicBezTo>
                  <a:cubicBezTo>
                    <a:pt x="7966" y="5325"/>
                    <a:pt x="8032" y="4964"/>
                    <a:pt x="7655" y="4915"/>
                  </a:cubicBezTo>
                  <a:cubicBezTo>
                    <a:pt x="7641" y="4913"/>
                    <a:pt x="7627" y="4912"/>
                    <a:pt x="7614" y="4912"/>
                  </a:cubicBezTo>
                  <a:cubicBezTo>
                    <a:pt x="7285" y="4912"/>
                    <a:pt x="7176" y="5478"/>
                    <a:pt x="7507" y="5620"/>
                  </a:cubicBezTo>
                  <a:cubicBezTo>
                    <a:pt x="7580" y="5652"/>
                    <a:pt x="7656" y="5668"/>
                    <a:pt x="7729" y="5668"/>
                  </a:cubicBezTo>
                  <a:cubicBezTo>
                    <a:pt x="7951" y="5668"/>
                    <a:pt x="8155" y="5526"/>
                    <a:pt x="8229" y="5292"/>
                  </a:cubicBezTo>
                  <a:cubicBezTo>
                    <a:pt x="8229" y="5292"/>
                    <a:pt x="8229" y="5275"/>
                    <a:pt x="8229" y="5275"/>
                  </a:cubicBezTo>
                  <a:cubicBezTo>
                    <a:pt x="8245" y="5259"/>
                    <a:pt x="8245" y="5243"/>
                    <a:pt x="8245" y="5226"/>
                  </a:cubicBezTo>
                  <a:lnTo>
                    <a:pt x="8245" y="5210"/>
                  </a:lnTo>
                  <a:cubicBezTo>
                    <a:pt x="8278" y="5095"/>
                    <a:pt x="8261" y="4964"/>
                    <a:pt x="8229" y="4833"/>
                  </a:cubicBezTo>
                  <a:cubicBezTo>
                    <a:pt x="8115" y="4531"/>
                    <a:pt x="7818" y="4335"/>
                    <a:pt x="7500" y="4335"/>
                  </a:cubicBezTo>
                  <a:cubicBezTo>
                    <a:pt x="7405" y="4335"/>
                    <a:pt x="7307" y="4352"/>
                    <a:pt x="7212" y="4390"/>
                  </a:cubicBezTo>
                  <a:cubicBezTo>
                    <a:pt x="6721" y="4521"/>
                    <a:pt x="6425" y="5210"/>
                    <a:pt x="6770" y="5767"/>
                  </a:cubicBezTo>
                  <a:cubicBezTo>
                    <a:pt x="6941" y="6110"/>
                    <a:pt x="7349" y="6310"/>
                    <a:pt x="7771" y="6310"/>
                  </a:cubicBezTo>
                  <a:cubicBezTo>
                    <a:pt x="8034" y="6310"/>
                    <a:pt x="8303" y="6232"/>
                    <a:pt x="8524" y="6062"/>
                  </a:cubicBezTo>
                  <a:cubicBezTo>
                    <a:pt x="8966" y="5734"/>
                    <a:pt x="9064" y="5128"/>
                    <a:pt x="8917" y="4571"/>
                  </a:cubicBezTo>
                  <a:cubicBezTo>
                    <a:pt x="8835" y="4046"/>
                    <a:pt x="8474" y="3161"/>
                    <a:pt x="7212" y="2882"/>
                  </a:cubicBezTo>
                  <a:cubicBezTo>
                    <a:pt x="7067" y="2850"/>
                    <a:pt x="6919" y="2835"/>
                    <a:pt x="6768" y="2835"/>
                  </a:cubicBezTo>
                  <a:cubicBezTo>
                    <a:pt x="5437" y="2835"/>
                    <a:pt x="3898" y="3973"/>
                    <a:pt x="2323" y="3973"/>
                  </a:cubicBezTo>
                  <a:cubicBezTo>
                    <a:pt x="2101" y="3973"/>
                    <a:pt x="1878" y="3950"/>
                    <a:pt x="1656" y="3899"/>
                  </a:cubicBezTo>
                  <a:cubicBezTo>
                    <a:pt x="1557" y="3866"/>
                    <a:pt x="1475" y="3849"/>
                    <a:pt x="1377" y="3817"/>
                  </a:cubicBezTo>
                  <a:lnTo>
                    <a:pt x="1311" y="3784"/>
                  </a:lnTo>
                  <a:cubicBezTo>
                    <a:pt x="607" y="3407"/>
                    <a:pt x="164" y="2669"/>
                    <a:pt x="180" y="1850"/>
                  </a:cubicBezTo>
                  <a:cubicBezTo>
                    <a:pt x="214" y="732"/>
                    <a:pt x="1181" y="107"/>
                    <a:pt x="2048" y="107"/>
                  </a:cubicBezTo>
                  <a:cubicBezTo>
                    <a:pt x="2465" y="107"/>
                    <a:pt x="2859" y="251"/>
                    <a:pt x="3114" y="555"/>
                  </a:cubicBezTo>
                  <a:cubicBezTo>
                    <a:pt x="3573" y="1014"/>
                    <a:pt x="3541" y="1768"/>
                    <a:pt x="3032" y="2178"/>
                  </a:cubicBezTo>
                  <a:cubicBezTo>
                    <a:pt x="2951" y="2227"/>
                    <a:pt x="2869" y="2276"/>
                    <a:pt x="2770" y="2292"/>
                  </a:cubicBezTo>
                  <a:cubicBezTo>
                    <a:pt x="2700" y="2311"/>
                    <a:pt x="2630" y="2320"/>
                    <a:pt x="2560" y="2320"/>
                  </a:cubicBezTo>
                  <a:cubicBezTo>
                    <a:pt x="2387" y="2320"/>
                    <a:pt x="2218" y="2262"/>
                    <a:pt x="2065" y="2145"/>
                  </a:cubicBezTo>
                  <a:cubicBezTo>
                    <a:pt x="1951" y="2063"/>
                    <a:pt x="1885" y="1915"/>
                    <a:pt x="1934" y="1768"/>
                  </a:cubicBezTo>
                  <a:lnTo>
                    <a:pt x="1934" y="1768"/>
                  </a:lnTo>
                  <a:cubicBezTo>
                    <a:pt x="2007" y="1851"/>
                    <a:pt x="2106" y="1894"/>
                    <a:pt x="2206" y="1894"/>
                  </a:cubicBezTo>
                  <a:cubicBezTo>
                    <a:pt x="2264" y="1894"/>
                    <a:pt x="2323" y="1880"/>
                    <a:pt x="2377" y="1850"/>
                  </a:cubicBezTo>
                  <a:cubicBezTo>
                    <a:pt x="2606" y="1719"/>
                    <a:pt x="2541" y="1309"/>
                    <a:pt x="2213" y="1227"/>
                  </a:cubicBezTo>
                  <a:cubicBezTo>
                    <a:pt x="2183" y="1217"/>
                    <a:pt x="2152" y="1213"/>
                    <a:pt x="2123" y="1213"/>
                  </a:cubicBezTo>
                  <a:cubicBezTo>
                    <a:pt x="1797" y="1213"/>
                    <a:pt x="1527" y="1756"/>
                    <a:pt x="1918" y="2161"/>
                  </a:cubicBezTo>
                  <a:cubicBezTo>
                    <a:pt x="2066" y="2322"/>
                    <a:pt x="2280" y="2399"/>
                    <a:pt x="2495" y="2399"/>
                  </a:cubicBezTo>
                  <a:cubicBezTo>
                    <a:pt x="2565" y="2399"/>
                    <a:pt x="2636" y="2390"/>
                    <a:pt x="2705" y="2374"/>
                  </a:cubicBezTo>
                  <a:cubicBezTo>
                    <a:pt x="2737" y="2358"/>
                    <a:pt x="2770" y="2358"/>
                    <a:pt x="2787" y="2341"/>
                  </a:cubicBezTo>
                  <a:lnTo>
                    <a:pt x="2869" y="2325"/>
                  </a:lnTo>
                  <a:lnTo>
                    <a:pt x="2901" y="2309"/>
                  </a:lnTo>
                  <a:cubicBezTo>
                    <a:pt x="3049" y="2243"/>
                    <a:pt x="3180" y="2145"/>
                    <a:pt x="3278" y="1997"/>
                  </a:cubicBezTo>
                  <a:cubicBezTo>
                    <a:pt x="3606" y="1538"/>
                    <a:pt x="3557" y="915"/>
                    <a:pt x="3164" y="489"/>
                  </a:cubicBezTo>
                  <a:cubicBezTo>
                    <a:pt x="2893" y="159"/>
                    <a:pt x="2467" y="1"/>
                    <a:pt x="20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"/>
            <p:cNvSpPr/>
            <p:nvPr/>
          </p:nvSpPr>
          <p:spPr>
            <a:xfrm>
              <a:off x="2625500" y="5059175"/>
              <a:ext cx="161900" cy="92700"/>
            </a:xfrm>
            <a:custGeom>
              <a:avLst/>
              <a:gdLst/>
              <a:ahLst/>
              <a:cxnLst/>
              <a:rect l="l" t="t" r="r" b="b"/>
              <a:pathLst>
                <a:path w="6476" h="3708" extrusionOk="0">
                  <a:moveTo>
                    <a:pt x="5522" y="0"/>
                  </a:moveTo>
                  <a:cubicBezTo>
                    <a:pt x="5269" y="0"/>
                    <a:pt x="4969" y="44"/>
                    <a:pt x="4623" y="167"/>
                  </a:cubicBezTo>
                  <a:cubicBezTo>
                    <a:pt x="3779" y="468"/>
                    <a:pt x="2601" y="1029"/>
                    <a:pt x="1433" y="1029"/>
                  </a:cubicBezTo>
                  <a:cubicBezTo>
                    <a:pt x="946" y="1029"/>
                    <a:pt x="460" y="931"/>
                    <a:pt x="1" y="675"/>
                  </a:cubicBezTo>
                  <a:lnTo>
                    <a:pt x="1" y="675"/>
                  </a:lnTo>
                  <a:cubicBezTo>
                    <a:pt x="1" y="675"/>
                    <a:pt x="571" y="1335"/>
                    <a:pt x="1323" y="1335"/>
                  </a:cubicBezTo>
                  <a:cubicBezTo>
                    <a:pt x="1357" y="1335"/>
                    <a:pt x="1392" y="1334"/>
                    <a:pt x="1427" y="1331"/>
                  </a:cubicBezTo>
                  <a:cubicBezTo>
                    <a:pt x="1939" y="1295"/>
                    <a:pt x="2165" y="1164"/>
                    <a:pt x="2301" y="1164"/>
                  </a:cubicBezTo>
                  <a:cubicBezTo>
                    <a:pt x="2352" y="1164"/>
                    <a:pt x="2391" y="1183"/>
                    <a:pt x="2427" y="1233"/>
                  </a:cubicBezTo>
                  <a:cubicBezTo>
                    <a:pt x="2487" y="1317"/>
                    <a:pt x="2405" y="1366"/>
                    <a:pt x="2265" y="1366"/>
                  </a:cubicBezTo>
                  <a:cubicBezTo>
                    <a:pt x="2216" y="1366"/>
                    <a:pt x="2159" y="1360"/>
                    <a:pt x="2099" y="1347"/>
                  </a:cubicBezTo>
                  <a:cubicBezTo>
                    <a:pt x="2058" y="1332"/>
                    <a:pt x="2015" y="1325"/>
                    <a:pt x="1970" y="1325"/>
                  </a:cubicBezTo>
                  <a:cubicBezTo>
                    <a:pt x="1869" y="1325"/>
                    <a:pt x="1763" y="1361"/>
                    <a:pt x="1673" y="1429"/>
                  </a:cubicBezTo>
                  <a:cubicBezTo>
                    <a:pt x="1511" y="1575"/>
                    <a:pt x="1716" y="2102"/>
                    <a:pt x="1346" y="2102"/>
                  </a:cubicBezTo>
                  <a:cubicBezTo>
                    <a:pt x="1340" y="2102"/>
                    <a:pt x="1334" y="2102"/>
                    <a:pt x="1329" y="2101"/>
                  </a:cubicBezTo>
                  <a:lnTo>
                    <a:pt x="1329" y="2101"/>
                  </a:lnTo>
                  <a:cubicBezTo>
                    <a:pt x="1329" y="2101"/>
                    <a:pt x="1614" y="2461"/>
                    <a:pt x="2041" y="2461"/>
                  </a:cubicBezTo>
                  <a:cubicBezTo>
                    <a:pt x="2183" y="2461"/>
                    <a:pt x="2341" y="2421"/>
                    <a:pt x="2509" y="2314"/>
                  </a:cubicBezTo>
                  <a:cubicBezTo>
                    <a:pt x="3181" y="1872"/>
                    <a:pt x="2820" y="1380"/>
                    <a:pt x="3066" y="1249"/>
                  </a:cubicBezTo>
                  <a:cubicBezTo>
                    <a:pt x="3109" y="1226"/>
                    <a:pt x="3152" y="1216"/>
                    <a:pt x="3192" y="1216"/>
                  </a:cubicBezTo>
                  <a:cubicBezTo>
                    <a:pt x="3378" y="1216"/>
                    <a:pt x="3501" y="1445"/>
                    <a:pt x="3312" y="1675"/>
                  </a:cubicBezTo>
                  <a:cubicBezTo>
                    <a:pt x="3082" y="1937"/>
                    <a:pt x="2214" y="2888"/>
                    <a:pt x="3558" y="3708"/>
                  </a:cubicBezTo>
                  <a:cubicBezTo>
                    <a:pt x="3558" y="3708"/>
                    <a:pt x="3377" y="3249"/>
                    <a:pt x="3738" y="3085"/>
                  </a:cubicBezTo>
                  <a:cubicBezTo>
                    <a:pt x="4099" y="2937"/>
                    <a:pt x="4804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20" y="147"/>
                  </a:cubicBezTo>
                  <a:cubicBezTo>
                    <a:pt x="6031" y="147"/>
                    <a:pt x="6244" y="193"/>
                    <a:pt x="6475" y="265"/>
                  </a:cubicBezTo>
                  <a:cubicBezTo>
                    <a:pt x="6475" y="265"/>
                    <a:pt x="6144" y="0"/>
                    <a:pt x="55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"/>
            <p:cNvSpPr/>
            <p:nvPr/>
          </p:nvSpPr>
          <p:spPr>
            <a:xfrm>
              <a:off x="2655425" y="4967250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6" y="0"/>
                  </a:moveTo>
                  <a:cubicBezTo>
                    <a:pt x="496" y="0"/>
                    <a:pt x="0" y="123"/>
                    <a:pt x="0" y="123"/>
                  </a:cubicBezTo>
                  <a:cubicBezTo>
                    <a:pt x="0" y="123"/>
                    <a:pt x="951" y="205"/>
                    <a:pt x="1197" y="549"/>
                  </a:cubicBezTo>
                  <a:cubicBezTo>
                    <a:pt x="1377" y="746"/>
                    <a:pt x="1426" y="1025"/>
                    <a:pt x="1345" y="1271"/>
                  </a:cubicBezTo>
                  <a:cubicBezTo>
                    <a:pt x="1312" y="1500"/>
                    <a:pt x="1181" y="2156"/>
                    <a:pt x="2213" y="2156"/>
                  </a:cubicBezTo>
                  <a:cubicBezTo>
                    <a:pt x="3262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6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"/>
            <p:cNvSpPr/>
            <p:nvPr/>
          </p:nvSpPr>
          <p:spPr>
            <a:xfrm>
              <a:off x="2620175" y="490065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5"/>
                    <a:pt x="738" y="689"/>
                    <a:pt x="804" y="1427"/>
                  </a:cubicBezTo>
                  <a:cubicBezTo>
                    <a:pt x="870" y="2164"/>
                    <a:pt x="1" y="2623"/>
                    <a:pt x="1" y="2623"/>
                  </a:cubicBezTo>
                  <a:cubicBezTo>
                    <a:pt x="591" y="2410"/>
                    <a:pt x="1755" y="2673"/>
                    <a:pt x="2017" y="2017"/>
                  </a:cubicBezTo>
                  <a:cubicBezTo>
                    <a:pt x="2263" y="1345"/>
                    <a:pt x="1624" y="919"/>
                    <a:pt x="1263" y="722"/>
                  </a:cubicBezTo>
                  <a:cubicBezTo>
                    <a:pt x="902" y="542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"/>
            <p:cNvSpPr/>
            <p:nvPr/>
          </p:nvSpPr>
          <p:spPr>
            <a:xfrm>
              <a:off x="2535350" y="4929750"/>
              <a:ext cx="79950" cy="107400"/>
            </a:xfrm>
            <a:custGeom>
              <a:avLst/>
              <a:gdLst/>
              <a:ahLst/>
              <a:cxnLst/>
              <a:rect l="l" t="t" r="r" b="b"/>
              <a:pathLst>
                <a:path w="3198" h="4296" extrusionOk="0">
                  <a:moveTo>
                    <a:pt x="2820" y="1"/>
                  </a:moveTo>
                  <a:cubicBezTo>
                    <a:pt x="2729" y="78"/>
                    <a:pt x="2618" y="125"/>
                    <a:pt x="2502" y="125"/>
                  </a:cubicBezTo>
                  <a:cubicBezTo>
                    <a:pt x="2472" y="125"/>
                    <a:pt x="2441" y="122"/>
                    <a:pt x="2410" y="115"/>
                  </a:cubicBezTo>
                  <a:cubicBezTo>
                    <a:pt x="2357" y="109"/>
                    <a:pt x="2284" y="103"/>
                    <a:pt x="2200" y="103"/>
                  </a:cubicBezTo>
                  <a:cubicBezTo>
                    <a:pt x="1876" y="103"/>
                    <a:pt x="1390" y="194"/>
                    <a:pt x="1247" y="689"/>
                  </a:cubicBezTo>
                  <a:cubicBezTo>
                    <a:pt x="1050" y="1295"/>
                    <a:pt x="1197" y="1689"/>
                    <a:pt x="1410" y="1886"/>
                  </a:cubicBezTo>
                  <a:cubicBezTo>
                    <a:pt x="1640" y="2066"/>
                    <a:pt x="1640" y="2443"/>
                    <a:pt x="1476" y="2492"/>
                  </a:cubicBezTo>
                  <a:cubicBezTo>
                    <a:pt x="1440" y="2510"/>
                    <a:pt x="1404" y="2518"/>
                    <a:pt x="1369" y="2518"/>
                  </a:cubicBezTo>
                  <a:cubicBezTo>
                    <a:pt x="1211" y="2518"/>
                    <a:pt x="1081" y="2355"/>
                    <a:pt x="1148" y="2181"/>
                  </a:cubicBezTo>
                  <a:cubicBezTo>
                    <a:pt x="1236" y="1947"/>
                    <a:pt x="1064" y="1727"/>
                    <a:pt x="829" y="1727"/>
                  </a:cubicBezTo>
                  <a:cubicBezTo>
                    <a:pt x="800" y="1727"/>
                    <a:pt x="769" y="1731"/>
                    <a:pt x="738" y="1738"/>
                  </a:cubicBezTo>
                  <a:cubicBezTo>
                    <a:pt x="678" y="1746"/>
                    <a:pt x="624" y="1750"/>
                    <a:pt x="576" y="1750"/>
                  </a:cubicBezTo>
                  <a:cubicBezTo>
                    <a:pt x="414" y="1750"/>
                    <a:pt x="321" y="1704"/>
                    <a:pt x="296" y="1591"/>
                  </a:cubicBezTo>
                  <a:lnTo>
                    <a:pt x="296" y="1591"/>
                  </a:lnTo>
                  <a:cubicBezTo>
                    <a:pt x="296" y="1591"/>
                    <a:pt x="1" y="2492"/>
                    <a:pt x="706" y="2918"/>
                  </a:cubicBezTo>
                  <a:cubicBezTo>
                    <a:pt x="1394" y="3361"/>
                    <a:pt x="1738" y="4033"/>
                    <a:pt x="2115" y="4295"/>
                  </a:cubicBezTo>
                  <a:cubicBezTo>
                    <a:pt x="2115" y="4295"/>
                    <a:pt x="1525" y="3344"/>
                    <a:pt x="2082" y="2476"/>
                  </a:cubicBezTo>
                  <a:cubicBezTo>
                    <a:pt x="2640" y="1607"/>
                    <a:pt x="3197" y="1345"/>
                    <a:pt x="2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"/>
            <p:cNvSpPr/>
            <p:nvPr/>
          </p:nvSpPr>
          <p:spPr>
            <a:xfrm>
              <a:off x="2430850" y="4771075"/>
              <a:ext cx="202425" cy="202550"/>
            </a:xfrm>
            <a:custGeom>
              <a:avLst/>
              <a:gdLst/>
              <a:ahLst/>
              <a:cxnLst/>
              <a:rect l="l" t="t" r="r" b="b"/>
              <a:pathLst>
                <a:path w="8097" h="8102" extrusionOk="0">
                  <a:moveTo>
                    <a:pt x="2382" y="0"/>
                  </a:moveTo>
                  <a:cubicBezTo>
                    <a:pt x="2282" y="0"/>
                    <a:pt x="2182" y="7"/>
                    <a:pt x="2083" y="21"/>
                  </a:cubicBezTo>
                  <a:cubicBezTo>
                    <a:pt x="755" y="168"/>
                    <a:pt x="1" y="1987"/>
                    <a:pt x="771" y="3233"/>
                  </a:cubicBezTo>
                  <a:cubicBezTo>
                    <a:pt x="1366" y="4176"/>
                    <a:pt x="2410" y="4477"/>
                    <a:pt x="3369" y="4477"/>
                  </a:cubicBezTo>
                  <a:cubicBezTo>
                    <a:pt x="3494" y="4477"/>
                    <a:pt x="3618" y="4472"/>
                    <a:pt x="3738" y="4463"/>
                  </a:cubicBezTo>
                  <a:cubicBezTo>
                    <a:pt x="3951" y="4463"/>
                    <a:pt x="4181" y="4446"/>
                    <a:pt x="4443" y="4413"/>
                  </a:cubicBezTo>
                  <a:cubicBezTo>
                    <a:pt x="4443" y="4413"/>
                    <a:pt x="4649" y="4379"/>
                    <a:pt x="4956" y="4379"/>
                  </a:cubicBezTo>
                  <a:cubicBezTo>
                    <a:pt x="5439" y="4379"/>
                    <a:pt x="6173" y="4464"/>
                    <a:pt x="6754" y="4905"/>
                  </a:cubicBezTo>
                  <a:cubicBezTo>
                    <a:pt x="7148" y="5233"/>
                    <a:pt x="7410" y="5708"/>
                    <a:pt x="7492" y="6216"/>
                  </a:cubicBezTo>
                  <a:cubicBezTo>
                    <a:pt x="7492" y="6216"/>
                    <a:pt x="7672" y="7413"/>
                    <a:pt x="7082" y="8069"/>
                  </a:cubicBezTo>
                  <a:cubicBezTo>
                    <a:pt x="7082" y="8069"/>
                    <a:pt x="7066" y="8085"/>
                    <a:pt x="7066" y="8101"/>
                  </a:cubicBezTo>
                  <a:lnTo>
                    <a:pt x="7066" y="8101"/>
                  </a:lnTo>
                  <a:cubicBezTo>
                    <a:pt x="7082" y="8085"/>
                    <a:pt x="8097" y="7552"/>
                    <a:pt x="7984" y="5971"/>
                  </a:cubicBezTo>
                  <a:cubicBezTo>
                    <a:pt x="7876" y="4664"/>
                    <a:pt x="6826" y="4010"/>
                    <a:pt x="5500" y="4010"/>
                  </a:cubicBezTo>
                  <a:cubicBezTo>
                    <a:pt x="5213" y="4010"/>
                    <a:pt x="4913" y="4041"/>
                    <a:pt x="4607" y="4102"/>
                  </a:cubicBezTo>
                  <a:cubicBezTo>
                    <a:pt x="4091" y="4196"/>
                    <a:pt x="3630" y="4246"/>
                    <a:pt x="3217" y="4246"/>
                  </a:cubicBezTo>
                  <a:cubicBezTo>
                    <a:pt x="2697" y="4246"/>
                    <a:pt x="2253" y="4168"/>
                    <a:pt x="1870" y="4004"/>
                  </a:cubicBezTo>
                  <a:cubicBezTo>
                    <a:pt x="1476" y="3807"/>
                    <a:pt x="1148" y="3512"/>
                    <a:pt x="919" y="3151"/>
                  </a:cubicBezTo>
                  <a:cubicBezTo>
                    <a:pt x="198" y="1987"/>
                    <a:pt x="886" y="299"/>
                    <a:pt x="2099" y="152"/>
                  </a:cubicBezTo>
                  <a:cubicBezTo>
                    <a:pt x="2197" y="137"/>
                    <a:pt x="2296" y="130"/>
                    <a:pt x="2395" y="130"/>
                  </a:cubicBezTo>
                  <a:cubicBezTo>
                    <a:pt x="2860" y="130"/>
                    <a:pt x="3320" y="292"/>
                    <a:pt x="3591" y="643"/>
                  </a:cubicBezTo>
                  <a:cubicBezTo>
                    <a:pt x="3869" y="1037"/>
                    <a:pt x="3919" y="1545"/>
                    <a:pt x="3722" y="1987"/>
                  </a:cubicBezTo>
                  <a:cubicBezTo>
                    <a:pt x="3574" y="2337"/>
                    <a:pt x="3228" y="2543"/>
                    <a:pt x="2874" y="2543"/>
                  </a:cubicBezTo>
                  <a:cubicBezTo>
                    <a:pt x="2796" y="2543"/>
                    <a:pt x="2717" y="2533"/>
                    <a:pt x="2640" y="2512"/>
                  </a:cubicBezTo>
                  <a:cubicBezTo>
                    <a:pt x="2197" y="2397"/>
                    <a:pt x="2017" y="1971"/>
                    <a:pt x="2361" y="1906"/>
                  </a:cubicBezTo>
                  <a:cubicBezTo>
                    <a:pt x="2771" y="1840"/>
                    <a:pt x="2837" y="1496"/>
                    <a:pt x="2706" y="1217"/>
                  </a:cubicBezTo>
                  <a:cubicBezTo>
                    <a:pt x="2645" y="1096"/>
                    <a:pt x="2507" y="1027"/>
                    <a:pt x="2359" y="1027"/>
                  </a:cubicBezTo>
                  <a:cubicBezTo>
                    <a:pt x="2148" y="1027"/>
                    <a:pt x="1918" y="1168"/>
                    <a:pt x="1870" y="1496"/>
                  </a:cubicBezTo>
                  <a:cubicBezTo>
                    <a:pt x="1804" y="1758"/>
                    <a:pt x="1886" y="2037"/>
                    <a:pt x="2066" y="2233"/>
                  </a:cubicBezTo>
                  <a:cubicBezTo>
                    <a:pt x="2243" y="2427"/>
                    <a:pt x="2584" y="2590"/>
                    <a:pt x="2931" y="2590"/>
                  </a:cubicBezTo>
                  <a:cubicBezTo>
                    <a:pt x="3261" y="2590"/>
                    <a:pt x="3596" y="2443"/>
                    <a:pt x="3804" y="2037"/>
                  </a:cubicBezTo>
                  <a:cubicBezTo>
                    <a:pt x="4033" y="1561"/>
                    <a:pt x="3984" y="1004"/>
                    <a:pt x="3689" y="561"/>
                  </a:cubicBezTo>
                  <a:cubicBezTo>
                    <a:pt x="3388" y="178"/>
                    <a:pt x="2891" y="0"/>
                    <a:pt x="2382" y="0"/>
                  </a:cubicBezTo>
                  <a:close/>
                  <a:moveTo>
                    <a:pt x="7066" y="8101"/>
                  </a:moveTo>
                  <a:lnTo>
                    <a:pt x="7066" y="8101"/>
                  </a:lnTo>
                  <a:cubicBezTo>
                    <a:pt x="7065" y="8101"/>
                    <a:pt x="7065" y="8101"/>
                    <a:pt x="7066" y="8101"/>
                  </a:cubicBezTo>
                  <a:cubicBezTo>
                    <a:pt x="7066" y="8101"/>
                    <a:pt x="7066" y="8101"/>
                    <a:pt x="7066" y="810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"/>
            <p:cNvSpPr/>
            <p:nvPr/>
          </p:nvSpPr>
          <p:spPr>
            <a:xfrm>
              <a:off x="2608300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"/>
            <p:cNvSpPr/>
            <p:nvPr/>
          </p:nvSpPr>
          <p:spPr>
            <a:xfrm>
              <a:off x="2463225" y="4887425"/>
              <a:ext cx="116425" cy="59550"/>
            </a:xfrm>
            <a:custGeom>
              <a:avLst/>
              <a:gdLst/>
              <a:ahLst/>
              <a:cxnLst/>
              <a:rect l="l" t="t" r="r" b="b"/>
              <a:pathLst>
                <a:path w="4657" h="2382" extrusionOk="0">
                  <a:moveTo>
                    <a:pt x="3567" y="1"/>
                  </a:moveTo>
                  <a:cubicBezTo>
                    <a:pt x="3272" y="1"/>
                    <a:pt x="2922" y="40"/>
                    <a:pt x="2525" y="153"/>
                  </a:cubicBezTo>
                  <a:cubicBezTo>
                    <a:pt x="1964" y="319"/>
                    <a:pt x="1488" y="380"/>
                    <a:pt x="1099" y="380"/>
                  </a:cubicBezTo>
                  <a:cubicBezTo>
                    <a:pt x="568" y="380"/>
                    <a:pt x="200" y="266"/>
                    <a:pt x="1" y="153"/>
                  </a:cubicBezTo>
                  <a:lnTo>
                    <a:pt x="1" y="153"/>
                  </a:lnTo>
                  <a:cubicBezTo>
                    <a:pt x="132" y="268"/>
                    <a:pt x="263" y="399"/>
                    <a:pt x="378" y="530"/>
                  </a:cubicBezTo>
                  <a:cubicBezTo>
                    <a:pt x="438" y="636"/>
                    <a:pt x="597" y="1399"/>
                    <a:pt x="1189" y="1399"/>
                  </a:cubicBezTo>
                  <a:cubicBezTo>
                    <a:pt x="1238" y="1399"/>
                    <a:pt x="1290" y="1393"/>
                    <a:pt x="1345" y="1382"/>
                  </a:cubicBezTo>
                  <a:cubicBezTo>
                    <a:pt x="2083" y="1218"/>
                    <a:pt x="1935" y="759"/>
                    <a:pt x="2410" y="612"/>
                  </a:cubicBezTo>
                  <a:cubicBezTo>
                    <a:pt x="2502" y="584"/>
                    <a:pt x="2581" y="573"/>
                    <a:pt x="2646" y="573"/>
                  </a:cubicBezTo>
                  <a:cubicBezTo>
                    <a:pt x="2931" y="573"/>
                    <a:pt x="2976" y="791"/>
                    <a:pt x="2869" y="858"/>
                  </a:cubicBezTo>
                  <a:cubicBezTo>
                    <a:pt x="2808" y="896"/>
                    <a:pt x="2751" y="909"/>
                    <a:pt x="2690" y="909"/>
                  </a:cubicBezTo>
                  <a:cubicBezTo>
                    <a:pt x="2621" y="909"/>
                    <a:pt x="2547" y="892"/>
                    <a:pt x="2460" y="874"/>
                  </a:cubicBezTo>
                  <a:cubicBezTo>
                    <a:pt x="2451" y="873"/>
                    <a:pt x="2441" y="873"/>
                    <a:pt x="2431" y="873"/>
                  </a:cubicBezTo>
                  <a:cubicBezTo>
                    <a:pt x="2234" y="873"/>
                    <a:pt x="1812" y="1027"/>
                    <a:pt x="1968" y="1448"/>
                  </a:cubicBezTo>
                  <a:cubicBezTo>
                    <a:pt x="2132" y="1874"/>
                    <a:pt x="2361" y="2234"/>
                    <a:pt x="2099" y="2382"/>
                  </a:cubicBezTo>
                  <a:cubicBezTo>
                    <a:pt x="2099" y="2382"/>
                    <a:pt x="3017" y="2382"/>
                    <a:pt x="3345" y="2120"/>
                  </a:cubicBezTo>
                  <a:cubicBezTo>
                    <a:pt x="3689" y="1857"/>
                    <a:pt x="3853" y="1399"/>
                    <a:pt x="3722" y="989"/>
                  </a:cubicBezTo>
                  <a:cubicBezTo>
                    <a:pt x="3623" y="494"/>
                    <a:pt x="3938" y="195"/>
                    <a:pt x="4415" y="195"/>
                  </a:cubicBezTo>
                  <a:cubicBezTo>
                    <a:pt x="4491" y="195"/>
                    <a:pt x="4572" y="202"/>
                    <a:pt x="4656" y="218"/>
                  </a:cubicBezTo>
                  <a:cubicBezTo>
                    <a:pt x="4656" y="218"/>
                    <a:pt x="4261" y="1"/>
                    <a:pt x="35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"/>
            <p:cNvSpPr/>
            <p:nvPr/>
          </p:nvSpPr>
          <p:spPr>
            <a:xfrm>
              <a:off x="2493150" y="4777725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72" y="443"/>
                    <a:pt x="1820" y="1082"/>
                    <a:pt x="1640" y="1656"/>
                  </a:cubicBezTo>
                  <a:cubicBezTo>
                    <a:pt x="1398" y="2417"/>
                    <a:pt x="880" y="2617"/>
                    <a:pt x="434" y="2617"/>
                  </a:cubicBezTo>
                  <a:cubicBezTo>
                    <a:pt x="275" y="2617"/>
                    <a:pt x="125" y="2592"/>
                    <a:pt x="0" y="2557"/>
                  </a:cubicBezTo>
                  <a:lnTo>
                    <a:pt x="0" y="2557"/>
                  </a:lnTo>
                  <a:cubicBezTo>
                    <a:pt x="0" y="2558"/>
                    <a:pt x="229" y="3364"/>
                    <a:pt x="1008" y="3364"/>
                  </a:cubicBezTo>
                  <a:cubicBezTo>
                    <a:pt x="1038" y="3364"/>
                    <a:pt x="1068" y="3363"/>
                    <a:pt x="1099" y="3361"/>
                  </a:cubicBezTo>
                  <a:cubicBezTo>
                    <a:pt x="1935" y="3295"/>
                    <a:pt x="1885" y="2639"/>
                    <a:pt x="1869" y="2361"/>
                  </a:cubicBezTo>
                  <a:cubicBezTo>
                    <a:pt x="1869" y="2066"/>
                    <a:pt x="1853" y="1836"/>
                    <a:pt x="1967" y="1836"/>
                  </a:cubicBezTo>
                  <a:cubicBezTo>
                    <a:pt x="2066" y="1836"/>
                    <a:pt x="2099" y="1951"/>
                    <a:pt x="2033" y="2148"/>
                  </a:cubicBezTo>
                  <a:cubicBezTo>
                    <a:pt x="1967" y="2344"/>
                    <a:pt x="1820" y="2984"/>
                    <a:pt x="2918" y="3098"/>
                  </a:cubicBezTo>
                  <a:cubicBezTo>
                    <a:pt x="2787" y="3000"/>
                    <a:pt x="2754" y="2820"/>
                    <a:pt x="2853" y="2689"/>
                  </a:cubicBezTo>
                  <a:cubicBezTo>
                    <a:pt x="3000" y="2443"/>
                    <a:pt x="3213" y="1984"/>
                    <a:pt x="2476" y="1361"/>
                  </a:cubicBezTo>
                  <a:cubicBezTo>
                    <a:pt x="1754" y="738"/>
                    <a:pt x="1689" y="295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"/>
            <p:cNvSpPr/>
            <p:nvPr/>
          </p:nvSpPr>
          <p:spPr>
            <a:xfrm>
              <a:off x="2409550" y="4658725"/>
              <a:ext cx="48375" cy="191550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1" y="286"/>
                    <a:pt x="328" y="843"/>
                    <a:pt x="591" y="1105"/>
                  </a:cubicBezTo>
                  <a:cubicBezTo>
                    <a:pt x="853" y="1367"/>
                    <a:pt x="869" y="2630"/>
                    <a:pt x="738" y="4006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9" y="3302"/>
                    <a:pt x="1935" y="1499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"/>
            <p:cNvSpPr/>
            <p:nvPr/>
          </p:nvSpPr>
          <p:spPr>
            <a:xfrm>
              <a:off x="2290300" y="463335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0" y="1"/>
                  </a:moveTo>
                  <a:cubicBezTo>
                    <a:pt x="1350" y="1"/>
                    <a:pt x="510" y="462"/>
                    <a:pt x="296" y="1186"/>
                  </a:cubicBezTo>
                  <a:cubicBezTo>
                    <a:pt x="1" y="1973"/>
                    <a:pt x="411" y="2677"/>
                    <a:pt x="820" y="2907"/>
                  </a:cubicBezTo>
                  <a:cubicBezTo>
                    <a:pt x="1036" y="3051"/>
                    <a:pt x="1288" y="3112"/>
                    <a:pt x="1537" y="3112"/>
                  </a:cubicBezTo>
                  <a:cubicBezTo>
                    <a:pt x="2084" y="3112"/>
                    <a:pt x="2615" y="2815"/>
                    <a:pt x="2705" y="2432"/>
                  </a:cubicBezTo>
                  <a:cubicBezTo>
                    <a:pt x="2849" y="2043"/>
                    <a:pt x="2551" y="1654"/>
                    <a:pt x="2165" y="1654"/>
                  </a:cubicBezTo>
                  <a:cubicBezTo>
                    <a:pt x="2111" y="1654"/>
                    <a:pt x="2056" y="1662"/>
                    <a:pt x="2001" y="1678"/>
                  </a:cubicBezTo>
                  <a:cubicBezTo>
                    <a:pt x="1673" y="1743"/>
                    <a:pt x="1476" y="2087"/>
                    <a:pt x="1607" y="2399"/>
                  </a:cubicBezTo>
                  <a:cubicBezTo>
                    <a:pt x="1677" y="2633"/>
                    <a:pt x="1932" y="2666"/>
                    <a:pt x="2071" y="2666"/>
                  </a:cubicBezTo>
                  <a:cubicBezTo>
                    <a:pt x="2127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80" y="2968"/>
                    <a:pt x="1618" y="2968"/>
                  </a:cubicBezTo>
                  <a:cubicBezTo>
                    <a:pt x="1420" y="2968"/>
                    <a:pt x="1198" y="2894"/>
                    <a:pt x="1001" y="2710"/>
                  </a:cubicBezTo>
                  <a:cubicBezTo>
                    <a:pt x="574" y="2333"/>
                    <a:pt x="476" y="1088"/>
                    <a:pt x="1197" y="514"/>
                  </a:cubicBezTo>
                  <a:cubicBezTo>
                    <a:pt x="1522" y="278"/>
                    <a:pt x="1912" y="148"/>
                    <a:pt x="2309" y="148"/>
                  </a:cubicBezTo>
                  <a:cubicBezTo>
                    <a:pt x="2354" y="148"/>
                    <a:pt x="2398" y="150"/>
                    <a:pt x="2443" y="153"/>
                  </a:cubicBezTo>
                  <a:cubicBezTo>
                    <a:pt x="2574" y="170"/>
                    <a:pt x="2705" y="186"/>
                    <a:pt x="2836" y="219"/>
                  </a:cubicBezTo>
                  <a:cubicBezTo>
                    <a:pt x="3935" y="465"/>
                    <a:pt x="4656" y="1645"/>
                    <a:pt x="4885" y="2874"/>
                  </a:cubicBezTo>
                  <a:cubicBezTo>
                    <a:pt x="5115" y="4104"/>
                    <a:pt x="4885" y="5382"/>
                    <a:pt x="4951" y="6497"/>
                  </a:cubicBezTo>
                  <a:cubicBezTo>
                    <a:pt x="4902" y="7513"/>
                    <a:pt x="5295" y="8496"/>
                    <a:pt x="6033" y="9201"/>
                  </a:cubicBezTo>
                  <a:cubicBezTo>
                    <a:pt x="6721" y="9808"/>
                    <a:pt x="7606" y="10152"/>
                    <a:pt x="8541" y="10185"/>
                  </a:cubicBezTo>
                  <a:cubicBezTo>
                    <a:pt x="7623" y="10119"/>
                    <a:pt x="6754" y="9758"/>
                    <a:pt x="6082" y="9136"/>
                  </a:cubicBezTo>
                  <a:cubicBezTo>
                    <a:pt x="5377" y="8447"/>
                    <a:pt x="5017" y="7480"/>
                    <a:pt x="5082" y="6480"/>
                  </a:cubicBezTo>
                  <a:cubicBezTo>
                    <a:pt x="5033" y="5382"/>
                    <a:pt x="5279" y="4153"/>
                    <a:pt x="5033" y="2841"/>
                  </a:cubicBezTo>
                  <a:cubicBezTo>
                    <a:pt x="4803" y="1579"/>
                    <a:pt x="4049" y="334"/>
                    <a:pt x="2853" y="71"/>
                  </a:cubicBezTo>
                  <a:cubicBezTo>
                    <a:pt x="2653" y="24"/>
                    <a:pt x="2450" y="1"/>
                    <a:pt x="22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"/>
            <p:cNvSpPr/>
            <p:nvPr/>
          </p:nvSpPr>
          <p:spPr>
            <a:xfrm>
              <a:off x="2339475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800" y="1"/>
                  </a:moveTo>
                  <a:cubicBezTo>
                    <a:pt x="1330" y="1"/>
                    <a:pt x="1034" y="401"/>
                    <a:pt x="935" y="1096"/>
                  </a:cubicBezTo>
                  <a:cubicBezTo>
                    <a:pt x="854" y="1747"/>
                    <a:pt x="267" y="1803"/>
                    <a:pt x="67" y="1803"/>
                  </a:cubicBezTo>
                  <a:cubicBezTo>
                    <a:pt x="26" y="1803"/>
                    <a:pt x="1" y="1801"/>
                    <a:pt x="1" y="1801"/>
                  </a:cubicBezTo>
                  <a:lnTo>
                    <a:pt x="1" y="1801"/>
                  </a:lnTo>
                  <a:cubicBezTo>
                    <a:pt x="132" y="1856"/>
                    <a:pt x="717" y="2108"/>
                    <a:pt x="1253" y="2108"/>
                  </a:cubicBezTo>
                  <a:cubicBezTo>
                    <a:pt x="1518" y="2108"/>
                    <a:pt x="1772" y="2046"/>
                    <a:pt x="1951" y="1866"/>
                  </a:cubicBezTo>
                  <a:cubicBezTo>
                    <a:pt x="2509" y="1309"/>
                    <a:pt x="2132" y="604"/>
                    <a:pt x="1968" y="375"/>
                  </a:cubicBezTo>
                  <a:cubicBezTo>
                    <a:pt x="1869" y="260"/>
                    <a:pt x="1902" y="96"/>
                    <a:pt x="2033" y="31"/>
                  </a:cubicBezTo>
                  <a:cubicBezTo>
                    <a:pt x="1951" y="11"/>
                    <a:pt x="1874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"/>
            <p:cNvSpPr/>
            <p:nvPr/>
          </p:nvSpPr>
          <p:spPr>
            <a:xfrm>
              <a:off x="2278025" y="4672825"/>
              <a:ext cx="120900" cy="136875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5" y="0"/>
                  </a:moveTo>
                  <a:lnTo>
                    <a:pt x="475" y="0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50" y="3712"/>
                    <a:pt x="2102" y="3796"/>
                    <a:pt x="2443" y="3796"/>
                  </a:cubicBezTo>
                  <a:cubicBezTo>
                    <a:pt x="2555" y="3796"/>
                    <a:pt x="2623" y="3787"/>
                    <a:pt x="2623" y="3787"/>
                  </a:cubicBezTo>
                  <a:cubicBezTo>
                    <a:pt x="2344" y="3705"/>
                    <a:pt x="2295" y="3377"/>
                    <a:pt x="2492" y="3131"/>
                  </a:cubicBezTo>
                  <a:cubicBezTo>
                    <a:pt x="2639" y="2983"/>
                    <a:pt x="2606" y="2721"/>
                    <a:pt x="2426" y="2606"/>
                  </a:cubicBezTo>
                  <a:cubicBezTo>
                    <a:pt x="2295" y="2541"/>
                    <a:pt x="2033" y="2328"/>
                    <a:pt x="2262" y="2197"/>
                  </a:cubicBezTo>
                  <a:cubicBezTo>
                    <a:pt x="2290" y="2179"/>
                    <a:pt x="2321" y="2170"/>
                    <a:pt x="2353" y="2170"/>
                  </a:cubicBezTo>
                  <a:cubicBezTo>
                    <a:pt x="2588" y="2170"/>
                    <a:pt x="2912" y="2611"/>
                    <a:pt x="2869" y="3115"/>
                  </a:cubicBezTo>
                  <a:cubicBezTo>
                    <a:pt x="2819" y="3688"/>
                    <a:pt x="3082" y="3852"/>
                    <a:pt x="3491" y="4131"/>
                  </a:cubicBezTo>
                  <a:cubicBezTo>
                    <a:pt x="3885" y="4426"/>
                    <a:pt x="3655" y="4950"/>
                    <a:pt x="3655" y="4950"/>
                  </a:cubicBezTo>
                  <a:cubicBezTo>
                    <a:pt x="4360" y="4541"/>
                    <a:pt x="4196" y="3869"/>
                    <a:pt x="4114" y="3721"/>
                  </a:cubicBezTo>
                  <a:cubicBezTo>
                    <a:pt x="4032" y="3557"/>
                    <a:pt x="3852" y="3311"/>
                    <a:pt x="4065" y="3197"/>
                  </a:cubicBezTo>
                  <a:cubicBezTo>
                    <a:pt x="4078" y="3191"/>
                    <a:pt x="4091" y="3188"/>
                    <a:pt x="4103" y="3188"/>
                  </a:cubicBezTo>
                  <a:cubicBezTo>
                    <a:pt x="4305" y="3188"/>
                    <a:pt x="4392" y="3924"/>
                    <a:pt x="4377" y="4557"/>
                  </a:cubicBezTo>
                  <a:cubicBezTo>
                    <a:pt x="4344" y="4934"/>
                    <a:pt x="4524" y="5278"/>
                    <a:pt x="4835" y="5475"/>
                  </a:cubicBezTo>
                  <a:cubicBezTo>
                    <a:pt x="4704" y="5163"/>
                    <a:pt x="4639" y="4803"/>
                    <a:pt x="4655" y="4459"/>
                  </a:cubicBezTo>
                  <a:cubicBezTo>
                    <a:pt x="4639" y="3951"/>
                    <a:pt x="4737" y="3016"/>
                    <a:pt x="3836" y="2410"/>
                  </a:cubicBezTo>
                  <a:cubicBezTo>
                    <a:pt x="2918" y="1787"/>
                    <a:pt x="1819" y="2066"/>
                    <a:pt x="1033" y="1492"/>
                  </a:cubicBezTo>
                  <a:cubicBezTo>
                    <a:pt x="557" y="1148"/>
                    <a:pt x="344" y="558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"/>
            <p:cNvSpPr/>
            <p:nvPr/>
          </p:nvSpPr>
          <p:spPr>
            <a:xfrm>
              <a:off x="2238675" y="4634225"/>
              <a:ext cx="73775" cy="48800"/>
            </a:xfrm>
            <a:custGeom>
              <a:avLst/>
              <a:gdLst/>
              <a:ahLst/>
              <a:cxnLst/>
              <a:rect l="l" t="t" r="r" b="b"/>
              <a:pathLst>
                <a:path w="2951" h="1952" extrusionOk="0">
                  <a:moveTo>
                    <a:pt x="2032" y="0"/>
                  </a:moveTo>
                  <a:cubicBezTo>
                    <a:pt x="320" y="0"/>
                    <a:pt x="296" y="1096"/>
                    <a:pt x="296" y="1380"/>
                  </a:cubicBezTo>
                  <a:cubicBezTo>
                    <a:pt x="296" y="1561"/>
                    <a:pt x="164" y="1725"/>
                    <a:pt x="0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59" y="1951"/>
                    <a:pt x="1827" y="1305"/>
                    <a:pt x="2033" y="790"/>
                  </a:cubicBezTo>
                  <a:cubicBezTo>
                    <a:pt x="2181" y="413"/>
                    <a:pt x="2541" y="135"/>
                    <a:pt x="2951" y="85"/>
                  </a:cubicBezTo>
                  <a:cubicBezTo>
                    <a:pt x="2600" y="26"/>
                    <a:pt x="2296" y="0"/>
                    <a:pt x="20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"/>
            <p:cNvSpPr/>
            <p:nvPr/>
          </p:nvSpPr>
          <p:spPr>
            <a:xfrm>
              <a:off x="2209575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85" y="0"/>
                  </a:moveTo>
                  <a:cubicBezTo>
                    <a:pt x="439" y="0"/>
                    <a:pt x="391" y="10"/>
                    <a:pt x="345" y="29"/>
                  </a:cubicBezTo>
                  <a:cubicBezTo>
                    <a:pt x="115" y="144"/>
                    <a:pt x="1" y="423"/>
                    <a:pt x="115" y="669"/>
                  </a:cubicBezTo>
                  <a:cubicBezTo>
                    <a:pt x="197" y="882"/>
                    <a:pt x="361" y="1029"/>
                    <a:pt x="591" y="1095"/>
                  </a:cubicBezTo>
                  <a:cubicBezTo>
                    <a:pt x="669" y="1125"/>
                    <a:pt x="751" y="1140"/>
                    <a:pt x="834" y="1140"/>
                  </a:cubicBezTo>
                  <a:cubicBezTo>
                    <a:pt x="975" y="1140"/>
                    <a:pt x="1116" y="1096"/>
                    <a:pt x="1230" y="1013"/>
                  </a:cubicBezTo>
                  <a:cubicBezTo>
                    <a:pt x="1378" y="882"/>
                    <a:pt x="1460" y="702"/>
                    <a:pt x="1460" y="521"/>
                  </a:cubicBezTo>
                  <a:lnTo>
                    <a:pt x="1460" y="521"/>
                  </a:lnTo>
                  <a:cubicBezTo>
                    <a:pt x="1459" y="521"/>
                    <a:pt x="1152" y="902"/>
                    <a:pt x="800" y="902"/>
                  </a:cubicBezTo>
                  <a:cubicBezTo>
                    <a:pt x="779" y="902"/>
                    <a:pt x="759" y="901"/>
                    <a:pt x="738" y="898"/>
                  </a:cubicBezTo>
                  <a:cubicBezTo>
                    <a:pt x="165" y="849"/>
                    <a:pt x="83" y="275"/>
                    <a:pt x="345" y="111"/>
                  </a:cubicBezTo>
                  <a:cubicBezTo>
                    <a:pt x="389" y="85"/>
                    <a:pt x="436" y="73"/>
                    <a:pt x="482" y="73"/>
                  </a:cubicBezTo>
                  <a:cubicBezTo>
                    <a:pt x="604" y="73"/>
                    <a:pt x="714" y="160"/>
                    <a:pt x="738" y="292"/>
                  </a:cubicBezTo>
                  <a:cubicBezTo>
                    <a:pt x="749" y="403"/>
                    <a:pt x="662" y="469"/>
                    <a:pt x="610" y="469"/>
                  </a:cubicBezTo>
                  <a:cubicBezTo>
                    <a:pt x="586" y="469"/>
                    <a:pt x="569" y="454"/>
                    <a:pt x="574" y="423"/>
                  </a:cubicBezTo>
                  <a:cubicBezTo>
                    <a:pt x="587" y="336"/>
                    <a:pt x="552" y="268"/>
                    <a:pt x="479" y="268"/>
                  </a:cubicBezTo>
                  <a:cubicBezTo>
                    <a:pt x="455" y="268"/>
                    <a:pt x="426" y="276"/>
                    <a:pt x="394" y="292"/>
                  </a:cubicBezTo>
                  <a:cubicBezTo>
                    <a:pt x="279" y="357"/>
                    <a:pt x="394" y="538"/>
                    <a:pt x="394" y="538"/>
                  </a:cubicBezTo>
                  <a:cubicBezTo>
                    <a:pt x="447" y="581"/>
                    <a:pt x="507" y="600"/>
                    <a:pt x="565" y="600"/>
                  </a:cubicBezTo>
                  <a:cubicBezTo>
                    <a:pt x="705" y="600"/>
                    <a:pt x="837" y="487"/>
                    <a:pt x="837" y="325"/>
                  </a:cubicBezTo>
                  <a:cubicBezTo>
                    <a:pt x="824" y="142"/>
                    <a:pt x="665" y="0"/>
                    <a:pt x="4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"/>
            <p:cNvSpPr/>
            <p:nvPr/>
          </p:nvSpPr>
          <p:spPr>
            <a:xfrm>
              <a:off x="2714025" y="4814975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1912" y="0"/>
                  </a:moveTo>
                  <a:cubicBezTo>
                    <a:pt x="1756" y="0"/>
                    <a:pt x="1597" y="22"/>
                    <a:pt x="1443" y="68"/>
                  </a:cubicBezTo>
                  <a:cubicBezTo>
                    <a:pt x="689" y="248"/>
                    <a:pt x="132" y="904"/>
                    <a:pt x="66" y="1690"/>
                  </a:cubicBezTo>
                  <a:cubicBezTo>
                    <a:pt x="0" y="2493"/>
                    <a:pt x="410" y="3280"/>
                    <a:pt x="1000" y="3838"/>
                  </a:cubicBezTo>
                  <a:cubicBezTo>
                    <a:pt x="1590" y="4428"/>
                    <a:pt x="2361" y="4706"/>
                    <a:pt x="2902" y="5214"/>
                  </a:cubicBezTo>
                  <a:cubicBezTo>
                    <a:pt x="3426" y="5673"/>
                    <a:pt x="3754" y="6345"/>
                    <a:pt x="3820" y="7050"/>
                  </a:cubicBezTo>
                  <a:cubicBezTo>
                    <a:pt x="3836" y="7722"/>
                    <a:pt x="3492" y="8394"/>
                    <a:pt x="2918" y="8558"/>
                  </a:cubicBezTo>
                  <a:cubicBezTo>
                    <a:pt x="2785" y="8608"/>
                    <a:pt x="2648" y="8631"/>
                    <a:pt x="2515" y="8631"/>
                  </a:cubicBezTo>
                  <a:cubicBezTo>
                    <a:pt x="2073" y="8631"/>
                    <a:pt x="1667" y="8379"/>
                    <a:pt x="1541" y="8001"/>
                  </a:cubicBezTo>
                  <a:cubicBezTo>
                    <a:pt x="1328" y="7558"/>
                    <a:pt x="1541" y="7017"/>
                    <a:pt x="1984" y="6837"/>
                  </a:cubicBezTo>
                  <a:cubicBezTo>
                    <a:pt x="2082" y="6804"/>
                    <a:pt x="2164" y="6788"/>
                    <a:pt x="2262" y="6788"/>
                  </a:cubicBezTo>
                  <a:cubicBezTo>
                    <a:pt x="2262" y="6788"/>
                    <a:pt x="2291" y="6785"/>
                    <a:pt x="2336" y="6785"/>
                  </a:cubicBezTo>
                  <a:cubicBezTo>
                    <a:pt x="2472" y="6785"/>
                    <a:pt x="2758" y="6813"/>
                    <a:pt x="2869" y="7034"/>
                  </a:cubicBezTo>
                  <a:cubicBezTo>
                    <a:pt x="2869" y="7034"/>
                    <a:pt x="2890" y="7076"/>
                    <a:pt x="2856" y="7076"/>
                  </a:cubicBezTo>
                  <a:cubicBezTo>
                    <a:pt x="2848" y="7076"/>
                    <a:pt x="2836" y="7073"/>
                    <a:pt x="2820" y="7067"/>
                  </a:cubicBezTo>
                  <a:cubicBezTo>
                    <a:pt x="2749" y="7024"/>
                    <a:pt x="2673" y="7003"/>
                    <a:pt x="2597" y="7003"/>
                  </a:cubicBezTo>
                  <a:cubicBezTo>
                    <a:pt x="2496" y="7003"/>
                    <a:pt x="2396" y="7041"/>
                    <a:pt x="2312" y="7116"/>
                  </a:cubicBezTo>
                  <a:cubicBezTo>
                    <a:pt x="2066" y="7345"/>
                    <a:pt x="2131" y="7771"/>
                    <a:pt x="2443" y="7935"/>
                  </a:cubicBezTo>
                  <a:cubicBezTo>
                    <a:pt x="2521" y="7973"/>
                    <a:pt x="2604" y="7991"/>
                    <a:pt x="2686" y="7991"/>
                  </a:cubicBezTo>
                  <a:cubicBezTo>
                    <a:pt x="2996" y="7991"/>
                    <a:pt x="3277" y="7724"/>
                    <a:pt x="3148" y="7231"/>
                  </a:cubicBezTo>
                  <a:cubicBezTo>
                    <a:pt x="3044" y="6890"/>
                    <a:pt x="2739" y="6683"/>
                    <a:pt x="2403" y="6683"/>
                  </a:cubicBezTo>
                  <a:cubicBezTo>
                    <a:pt x="2367" y="6683"/>
                    <a:pt x="2331" y="6685"/>
                    <a:pt x="2295" y="6690"/>
                  </a:cubicBezTo>
                  <a:cubicBezTo>
                    <a:pt x="2180" y="6690"/>
                    <a:pt x="2049" y="6722"/>
                    <a:pt x="1951" y="6788"/>
                  </a:cubicBezTo>
                  <a:cubicBezTo>
                    <a:pt x="1492" y="7001"/>
                    <a:pt x="1279" y="7542"/>
                    <a:pt x="1476" y="8017"/>
                  </a:cubicBezTo>
                  <a:cubicBezTo>
                    <a:pt x="1604" y="8455"/>
                    <a:pt x="2066" y="8740"/>
                    <a:pt x="2552" y="8740"/>
                  </a:cubicBezTo>
                  <a:cubicBezTo>
                    <a:pt x="2685" y="8740"/>
                    <a:pt x="2820" y="8719"/>
                    <a:pt x="2951" y="8673"/>
                  </a:cubicBezTo>
                  <a:cubicBezTo>
                    <a:pt x="3606" y="8493"/>
                    <a:pt x="3983" y="7755"/>
                    <a:pt x="3967" y="7050"/>
                  </a:cubicBezTo>
                  <a:cubicBezTo>
                    <a:pt x="3918" y="6296"/>
                    <a:pt x="3574" y="5575"/>
                    <a:pt x="3016" y="5083"/>
                  </a:cubicBezTo>
                  <a:cubicBezTo>
                    <a:pt x="2426" y="4542"/>
                    <a:pt x="1672" y="4264"/>
                    <a:pt x="1115" y="3706"/>
                  </a:cubicBezTo>
                  <a:cubicBezTo>
                    <a:pt x="541" y="3182"/>
                    <a:pt x="164" y="2428"/>
                    <a:pt x="230" y="1707"/>
                  </a:cubicBezTo>
                  <a:cubicBezTo>
                    <a:pt x="246" y="1248"/>
                    <a:pt x="459" y="838"/>
                    <a:pt x="820" y="543"/>
                  </a:cubicBezTo>
                  <a:cubicBezTo>
                    <a:pt x="967" y="428"/>
                    <a:pt x="1148" y="346"/>
                    <a:pt x="1344" y="281"/>
                  </a:cubicBezTo>
                  <a:cubicBezTo>
                    <a:pt x="1492" y="240"/>
                    <a:pt x="1640" y="219"/>
                    <a:pt x="1787" y="219"/>
                  </a:cubicBezTo>
                  <a:cubicBezTo>
                    <a:pt x="1935" y="219"/>
                    <a:pt x="2082" y="240"/>
                    <a:pt x="2230" y="281"/>
                  </a:cubicBezTo>
                  <a:cubicBezTo>
                    <a:pt x="3246" y="543"/>
                    <a:pt x="3574" y="1920"/>
                    <a:pt x="2902" y="2575"/>
                  </a:cubicBezTo>
                  <a:cubicBezTo>
                    <a:pt x="2754" y="2707"/>
                    <a:pt x="2590" y="2805"/>
                    <a:pt x="2394" y="2838"/>
                  </a:cubicBezTo>
                  <a:cubicBezTo>
                    <a:pt x="2332" y="2846"/>
                    <a:pt x="2273" y="2851"/>
                    <a:pt x="2217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07" y="2346"/>
                  </a:cubicBezTo>
                  <a:cubicBezTo>
                    <a:pt x="1617" y="2346"/>
                    <a:pt x="1637" y="2347"/>
                    <a:pt x="1663" y="2347"/>
                  </a:cubicBezTo>
                  <a:cubicBezTo>
                    <a:pt x="1802" y="2347"/>
                    <a:pt x="2125" y="2324"/>
                    <a:pt x="2262" y="2035"/>
                  </a:cubicBezTo>
                  <a:cubicBezTo>
                    <a:pt x="2381" y="1680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8" y="1412"/>
                  </a:cubicBezTo>
                  <a:cubicBezTo>
                    <a:pt x="886" y="1789"/>
                    <a:pt x="1033" y="2723"/>
                    <a:pt x="1738" y="2903"/>
                  </a:cubicBezTo>
                  <a:cubicBezTo>
                    <a:pt x="1908" y="2981"/>
                    <a:pt x="2087" y="3018"/>
                    <a:pt x="2264" y="3018"/>
                  </a:cubicBezTo>
                  <a:cubicBezTo>
                    <a:pt x="2719" y="3018"/>
                    <a:pt x="3162" y="2775"/>
                    <a:pt x="3410" y="2362"/>
                  </a:cubicBezTo>
                  <a:cubicBezTo>
                    <a:pt x="3672" y="1821"/>
                    <a:pt x="3623" y="1166"/>
                    <a:pt x="3279" y="674"/>
                  </a:cubicBezTo>
                  <a:cubicBezTo>
                    <a:pt x="2951" y="245"/>
                    <a:pt x="2438" y="0"/>
                    <a:pt x="191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"/>
            <p:cNvSpPr/>
            <p:nvPr/>
          </p:nvSpPr>
          <p:spPr>
            <a:xfrm>
              <a:off x="2768925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98" y="0"/>
                  </a:moveTo>
                  <a:lnTo>
                    <a:pt x="198" y="0"/>
                  </a:lnTo>
                  <a:cubicBezTo>
                    <a:pt x="214" y="164"/>
                    <a:pt x="181" y="328"/>
                    <a:pt x="116" y="475"/>
                  </a:cubicBezTo>
                  <a:cubicBezTo>
                    <a:pt x="1" y="852"/>
                    <a:pt x="329" y="1115"/>
                    <a:pt x="952" y="1393"/>
                  </a:cubicBezTo>
                  <a:cubicBezTo>
                    <a:pt x="1345" y="1590"/>
                    <a:pt x="1607" y="1967"/>
                    <a:pt x="1656" y="2410"/>
                  </a:cubicBezTo>
                  <a:cubicBezTo>
                    <a:pt x="1722" y="393"/>
                    <a:pt x="886" y="328"/>
                    <a:pt x="689" y="328"/>
                  </a:cubicBezTo>
                  <a:cubicBezTo>
                    <a:pt x="675" y="329"/>
                    <a:pt x="660" y="330"/>
                    <a:pt x="647" y="330"/>
                  </a:cubicBezTo>
                  <a:cubicBezTo>
                    <a:pt x="476" y="330"/>
                    <a:pt x="377" y="240"/>
                    <a:pt x="361" y="164"/>
                  </a:cubicBezTo>
                  <a:cubicBezTo>
                    <a:pt x="345" y="66"/>
                    <a:pt x="198" y="0"/>
                    <a:pt x="1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"/>
            <p:cNvSpPr/>
            <p:nvPr/>
          </p:nvSpPr>
          <p:spPr>
            <a:xfrm>
              <a:off x="2634525" y="4719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197" y="2508"/>
                    <a:pt x="1787" y="2295"/>
                    <a:pt x="1984" y="2869"/>
                  </a:cubicBezTo>
                  <a:cubicBezTo>
                    <a:pt x="1984" y="2869"/>
                    <a:pt x="2066" y="3164"/>
                    <a:pt x="1869" y="3262"/>
                  </a:cubicBezTo>
                  <a:cubicBezTo>
                    <a:pt x="1835" y="3284"/>
                    <a:pt x="1803" y="3293"/>
                    <a:pt x="1772" y="3293"/>
                  </a:cubicBezTo>
                  <a:cubicBezTo>
                    <a:pt x="1639" y="3293"/>
                    <a:pt x="1541" y="3114"/>
                    <a:pt x="1541" y="2967"/>
                  </a:cubicBezTo>
                  <a:cubicBezTo>
                    <a:pt x="1476" y="2656"/>
                    <a:pt x="1230" y="2426"/>
                    <a:pt x="918" y="2377"/>
                  </a:cubicBezTo>
                  <a:cubicBezTo>
                    <a:pt x="542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58" y="2508"/>
                    <a:pt x="525" y="2656"/>
                  </a:cubicBezTo>
                  <a:cubicBezTo>
                    <a:pt x="459" y="2803"/>
                    <a:pt x="164" y="3295"/>
                    <a:pt x="722" y="3672"/>
                  </a:cubicBezTo>
                  <a:cubicBezTo>
                    <a:pt x="1295" y="4049"/>
                    <a:pt x="1574" y="3852"/>
                    <a:pt x="1689" y="4491"/>
                  </a:cubicBezTo>
                  <a:cubicBezTo>
                    <a:pt x="1787" y="5131"/>
                    <a:pt x="1836" y="5917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5" y="5629"/>
                    <a:pt x="1442" y="5422"/>
                    <a:pt x="1080" y="5422"/>
                  </a:cubicBezTo>
                  <a:cubicBezTo>
                    <a:pt x="1053" y="5422"/>
                    <a:pt x="1027" y="5424"/>
                    <a:pt x="1000" y="5426"/>
                  </a:cubicBezTo>
                  <a:cubicBezTo>
                    <a:pt x="957" y="5428"/>
                    <a:pt x="917" y="5429"/>
                    <a:pt x="880" y="5429"/>
                  </a:cubicBezTo>
                  <a:cubicBezTo>
                    <a:pt x="419" y="5429"/>
                    <a:pt x="373" y="5252"/>
                    <a:pt x="312" y="5131"/>
                  </a:cubicBezTo>
                  <a:lnTo>
                    <a:pt x="312" y="5131"/>
                  </a:lnTo>
                  <a:cubicBezTo>
                    <a:pt x="312" y="5131"/>
                    <a:pt x="1" y="6114"/>
                    <a:pt x="935" y="6606"/>
                  </a:cubicBezTo>
                  <a:cubicBezTo>
                    <a:pt x="1869" y="7098"/>
                    <a:pt x="1804" y="6737"/>
                    <a:pt x="3082" y="7786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7" y="8695"/>
                    <a:pt x="4270" y="8691"/>
                    <a:pt x="4234" y="8691"/>
                  </a:cubicBezTo>
                  <a:cubicBezTo>
                    <a:pt x="4065" y="8691"/>
                    <a:pt x="3914" y="8782"/>
                    <a:pt x="3820" y="8917"/>
                  </a:cubicBezTo>
                  <a:cubicBezTo>
                    <a:pt x="3623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5" y="9572"/>
                    <a:pt x="4429" y="9662"/>
                    <a:pt x="4587" y="9662"/>
                  </a:cubicBezTo>
                  <a:cubicBezTo>
                    <a:pt x="4677" y="9662"/>
                    <a:pt x="4771" y="9632"/>
                    <a:pt x="4869" y="9540"/>
                  </a:cubicBezTo>
                  <a:cubicBezTo>
                    <a:pt x="4988" y="9421"/>
                    <a:pt x="5183" y="9322"/>
                    <a:pt x="5410" y="9322"/>
                  </a:cubicBezTo>
                  <a:cubicBezTo>
                    <a:pt x="5713" y="9322"/>
                    <a:pt x="607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"/>
            <p:cNvSpPr/>
            <p:nvPr/>
          </p:nvSpPr>
          <p:spPr>
            <a:xfrm>
              <a:off x="2680825" y="4656025"/>
              <a:ext cx="73375" cy="268825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307" y="0"/>
                  </a:moveTo>
                  <a:cubicBezTo>
                    <a:pt x="729" y="0"/>
                    <a:pt x="178" y="382"/>
                    <a:pt x="115" y="902"/>
                  </a:cubicBezTo>
                  <a:cubicBezTo>
                    <a:pt x="1" y="1459"/>
                    <a:pt x="427" y="1967"/>
                    <a:pt x="1001" y="1967"/>
                  </a:cubicBezTo>
                  <a:cubicBezTo>
                    <a:pt x="1008" y="1967"/>
                    <a:pt x="1015" y="1967"/>
                    <a:pt x="1022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56"/>
                    <a:pt x="1451" y="900"/>
                    <a:pt x="1332" y="900"/>
                  </a:cubicBezTo>
                  <a:cubicBezTo>
                    <a:pt x="1125" y="900"/>
                    <a:pt x="925" y="1068"/>
                    <a:pt x="935" y="1328"/>
                  </a:cubicBezTo>
                  <a:cubicBezTo>
                    <a:pt x="968" y="1639"/>
                    <a:pt x="1312" y="1607"/>
                    <a:pt x="1345" y="1656"/>
                  </a:cubicBezTo>
                  <a:cubicBezTo>
                    <a:pt x="1394" y="1689"/>
                    <a:pt x="1345" y="1754"/>
                    <a:pt x="1345" y="1754"/>
                  </a:cubicBezTo>
                  <a:cubicBezTo>
                    <a:pt x="1312" y="1820"/>
                    <a:pt x="1246" y="1869"/>
                    <a:pt x="1181" y="1902"/>
                  </a:cubicBezTo>
                  <a:lnTo>
                    <a:pt x="1115" y="1918"/>
                  </a:lnTo>
                  <a:lnTo>
                    <a:pt x="1099" y="1918"/>
                  </a:lnTo>
                  <a:cubicBezTo>
                    <a:pt x="1066" y="1922"/>
                    <a:pt x="1034" y="1924"/>
                    <a:pt x="1002" y="1924"/>
                  </a:cubicBezTo>
                  <a:cubicBezTo>
                    <a:pt x="488" y="1924"/>
                    <a:pt x="74" y="1443"/>
                    <a:pt x="197" y="918"/>
                  </a:cubicBezTo>
                  <a:cubicBezTo>
                    <a:pt x="269" y="446"/>
                    <a:pt x="764" y="122"/>
                    <a:pt x="1282" y="122"/>
                  </a:cubicBezTo>
                  <a:cubicBezTo>
                    <a:pt x="1591" y="122"/>
                    <a:pt x="1909" y="238"/>
                    <a:pt x="2148" y="508"/>
                  </a:cubicBezTo>
                  <a:cubicBezTo>
                    <a:pt x="2771" y="1230"/>
                    <a:pt x="2623" y="2426"/>
                    <a:pt x="2246" y="3442"/>
                  </a:cubicBezTo>
                  <a:cubicBezTo>
                    <a:pt x="1427" y="5458"/>
                    <a:pt x="542" y="7507"/>
                    <a:pt x="1164" y="8966"/>
                  </a:cubicBezTo>
                  <a:cubicBezTo>
                    <a:pt x="1427" y="9737"/>
                    <a:pt x="1984" y="10359"/>
                    <a:pt x="2689" y="10753"/>
                  </a:cubicBezTo>
                  <a:cubicBezTo>
                    <a:pt x="2000" y="10343"/>
                    <a:pt x="1492" y="9704"/>
                    <a:pt x="1230" y="8950"/>
                  </a:cubicBezTo>
                  <a:cubicBezTo>
                    <a:pt x="673" y="7507"/>
                    <a:pt x="1574" y="5557"/>
                    <a:pt x="2410" y="3508"/>
                  </a:cubicBezTo>
                  <a:cubicBezTo>
                    <a:pt x="2787" y="2475"/>
                    <a:pt x="2935" y="1230"/>
                    <a:pt x="2246" y="426"/>
                  </a:cubicBezTo>
                  <a:cubicBezTo>
                    <a:pt x="1983" y="127"/>
                    <a:pt x="1640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"/>
            <p:cNvSpPr/>
            <p:nvPr/>
          </p:nvSpPr>
          <p:spPr>
            <a:xfrm>
              <a:off x="2743925" y="4646175"/>
              <a:ext cx="69300" cy="203700"/>
            </a:xfrm>
            <a:custGeom>
              <a:avLst/>
              <a:gdLst/>
              <a:ahLst/>
              <a:cxnLst/>
              <a:rect l="l" t="t" r="r" b="b"/>
              <a:pathLst>
                <a:path w="2772" h="8148" extrusionOk="0">
                  <a:moveTo>
                    <a:pt x="2083" y="1"/>
                  </a:moveTo>
                  <a:cubicBezTo>
                    <a:pt x="2427" y="1099"/>
                    <a:pt x="968" y="1279"/>
                    <a:pt x="444" y="2902"/>
                  </a:cubicBezTo>
                  <a:cubicBezTo>
                    <a:pt x="1" y="4279"/>
                    <a:pt x="263" y="5230"/>
                    <a:pt x="1575" y="6131"/>
                  </a:cubicBezTo>
                  <a:cubicBezTo>
                    <a:pt x="2706" y="6934"/>
                    <a:pt x="2771" y="8000"/>
                    <a:pt x="2771" y="8147"/>
                  </a:cubicBezTo>
                  <a:cubicBezTo>
                    <a:pt x="2771" y="7639"/>
                    <a:pt x="2624" y="7164"/>
                    <a:pt x="2329" y="6754"/>
                  </a:cubicBezTo>
                  <a:cubicBezTo>
                    <a:pt x="2017" y="6328"/>
                    <a:pt x="1624" y="6066"/>
                    <a:pt x="1050" y="5557"/>
                  </a:cubicBezTo>
                  <a:cubicBezTo>
                    <a:pt x="870" y="5394"/>
                    <a:pt x="739" y="5197"/>
                    <a:pt x="657" y="4967"/>
                  </a:cubicBezTo>
                  <a:cubicBezTo>
                    <a:pt x="312" y="4131"/>
                    <a:pt x="968" y="3263"/>
                    <a:pt x="1312" y="2902"/>
                  </a:cubicBezTo>
                  <a:cubicBezTo>
                    <a:pt x="1722" y="2443"/>
                    <a:pt x="2427" y="1968"/>
                    <a:pt x="2574" y="1066"/>
                  </a:cubicBezTo>
                  <a:cubicBezTo>
                    <a:pt x="2706" y="181"/>
                    <a:pt x="2083" y="1"/>
                    <a:pt x="20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"/>
            <p:cNvSpPr/>
            <p:nvPr/>
          </p:nvSpPr>
          <p:spPr>
            <a:xfrm>
              <a:off x="2668825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0" y="0"/>
                  </a:moveTo>
                  <a:cubicBezTo>
                    <a:pt x="629" y="0"/>
                    <a:pt x="0" y="573"/>
                    <a:pt x="284" y="2425"/>
                  </a:cubicBezTo>
                  <a:cubicBezTo>
                    <a:pt x="612" y="4458"/>
                    <a:pt x="2169" y="5409"/>
                    <a:pt x="2431" y="5458"/>
                  </a:cubicBezTo>
                  <a:cubicBezTo>
                    <a:pt x="2431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399" y="114"/>
                    <a:pt x="1087" y="16"/>
                  </a:cubicBezTo>
                  <a:cubicBezTo>
                    <a:pt x="1058" y="6"/>
                    <a:pt x="1026" y="0"/>
                    <a:pt x="9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"/>
            <p:cNvSpPr/>
            <p:nvPr/>
          </p:nvSpPr>
          <p:spPr>
            <a:xfrm>
              <a:off x="2641900" y="4372750"/>
              <a:ext cx="131575" cy="177575"/>
            </a:xfrm>
            <a:custGeom>
              <a:avLst/>
              <a:gdLst/>
              <a:ahLst/>
              <a:cxnLst/>
              <a:rect l="l" t="t" r="r" b="b"/>
              <a:pathLst>
                <a:path w="5263" h="7103" extrusionOk="0">
                  <a:moveTo>
                    <a:pt x="3588" y="0"/>
                  </a:moveTo>
                  <a:cubicBezTo>
                    <a:pt x="3375" y="0"/>
                    <a:pt x="3173" y="25"/>
                    <a:pt x="3000" y="54"/>
                  </a:cubicBezTo>
                  <a:cubicBezTo>
                    <a:pt x="2574" y="120"/>
                    <a:pt x="2164" y="300"/>
                    <a:pt x="1820" y="546"/>
                  </a:cubicBezTo>
                  <a:cubicBezTo>
                    <a:pt x="1" y="1923"/>
                    <a:pt x="328" y="4283"/>
                    <a:pt x="869" y="5430"/>
                  </a:cubicBezTo>
                  <a:cubicBezTo>
                    <a:pt x="1164" y="6102"/>
                    <a:pt x="1640" y="6692"/>
                    <a:pt x="2263" y="7102"/>
                  </a:cubicBezTo>
                  <a:cubicBezTo>
                    <a:pt x="1672" y="6660"/>
                    <a:pt x="1213" y="6070"/>
                    <a:pt x="935" y="5398"/>
                  </a:cubicBezTo>
                  <a:cubicBezTo>
                    <a:pt x="443" y="4250"/>
                    <a:pt x="197" y="1972"/>
                    <a:pt x="1918" y="693"/>
                  </a:cubicBezTo>
                  <a:cubicBezTo>
                    <a:pt x="2347" y="383"/>
                    <a:pt x="2909" y="189"/>
                    <a:pt x="3427" y="189"/>
                  </a:cubicBezTo>
                  <a:cubicBezTo>
                    <a:pt x="3839" y="189"/>
                    <a:pt x="4223" y="312"/>
                    <a:pt x="4492" y="595"/>
                  </a:cubicBezTo>
                  <a:cubicBezTo>
                    <a:pt x="5138" y="1241"/>
                    <a:pt x="4654" y="2300"/>
                    <a:pt x="3966" y="2300"/>
                  </a:cubicBezTo>
                  <a:cubicBezTo>
                    <a:pt x="3955" y="2300"/>
                    <a:pt x="3945" y="2300"/>
                    <a:pt x="3934" y="2300"/>
                  </a:cubicBezTo>
                  <a:cubicBezTo>
                    <a:pt x="3905" y="2303"/>
                    <a:pt x="3875" y="2305"/>
                    <a:pt x="3845" y="2305"/>
                  </a:cubicBezTo>
                  <a:cubicBezTo>
                    <a:pt x="3581" y="2305"/>
                    <a:pt x="3329" y="2175"/>
                    <a:pt x="3197" y="1939"/>
                  </a:cubicBezTo>
                  <a:cubicBezTo>
                    <a:pt x="3131" y="1841"/>
                    <a:pt x="3115" y="1710"/>
                    <a:pt x="3131" y="1578"/>
                  </a:cubicBezTo>
                  <a:cubicBezTo>
                    <a:pt x="3151" y="1327"/>
                    <a:pt x="3227" y="1247"/>
                    <a:pt x="3280" y="1247"/>
                  </a:cubicBezTo>
                  <a:cubicBezTo>
                    <a:pt x="3316" y="1247"/>
                    <a:pt x="3341" y="1285"/>
                    <a:pt x="3328" y="1333"/>
                  </a:cubicBezTo>
                  <a:cubicBezTo>
                    <a:pt x="3299" y="1564"/>
                    <a:pt x="3487" y="1770"/>
                    <a:pt x="3712" y="1770"/>
                  </a:cubicBezTo>
                  <a:cubicBezTo>
                    <a:pt x="3742" y="1770"/>
                    <a:pt x="3773" y="1766"/>
                    <a:pt x="3803" y="1759"/>
                  </a:cubicBezTo>
                  <a:cubicBezTo>
                    <a:pt x="4213" y="1693"/>
                    <a:pt x="4311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6" y="1110"/>
                    <a:pt x="3017" y="1447"/>
                  </a:cubicBezTo>
                  <a:cubicBezTo>
                    <a:pt x="2951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7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62" y="1054"/>
                    <a:pt x="5115" y="644"/>
                    <a:pt x="4787" y="382"/>
                  </a:cubicBezTo>
                  <a:cubicBezTo>
                    <a:pt x="4415" y="84"/>
                    <a:pt x="3981" y="0"/>
                    <a:pt x="35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"/>
            <p:cNvSpPr/>
            <p:nvPr/>
          </p:nvSpPr>
          <p:spPr>
            <a:xfrm>
              <a:off x="2613625" y="4235175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0"/>
                  </a:moveTo>
                  <a:cubicBezTo>
                    <a:pt x="4115" y="1"/>
                    <a:pt x="4180" y="607"/>
                    <a:pt x="3803" y="836"/>
                  </a:cubicBezTo>
                  <a:cubicBezTo>
                    <a:pt x="3410" y="1066"/>
                    <a:pt x="2836" y="1525"/>
                    <a:pt x="3426" y="2049"/>
                  </a:cubicBezTo>
                  <a:cubicBezTo>
                    <a:pt x="4033" y="2574"/>
                    <a:pt x="4197" y="3328"/>
                    <a:pt x="3689" y="4065"/>
                  </a:cubicBezTo>
                  <a:cubicBezTo>
                    <a:pt x="3689" y="4065"/>
                    <a:pt x="3984" y="2967"/>
                    <a:pt x="3246" y="2475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39"/>
                    <a:pt x="2672" y="2787"/>
                  </a:cubicBezTo>
                  <a:cubicBezTo>
                    <a:pt x="2689" y="3000"/>
                    <a:pt x="2213" y="3361"/>
                    <a:pt x="2558" y="3754"/>
                  </a:cubicBezTo>
                  <a:cubicBezTo>
                    <a:pt x="2902" y="4131"/>
                    <a:pt x="3148" y="4918"/>
                    <a:pt x="1935" y="5803"/>
                  </a:cubicBezTo>
                  <a:cubicBezTo>
                    <a:pt x="1935" y="5803"/>
                    <a:pt x="2558" y="4442"/>
                    <a:pt x="2197" y="3738"/>
                  </a:cubicBezTo>
                  <a:cubicBezTo>
                    <a:pt x="1820" y="3000"/>
                    <a:pt x="1377" y="3148"/>
                    <a:pt x="951" y="2557"/>
                  </a:cubicBezTo>
                  <a:cubicBezTo>
                    <a:pt x="951" y="2557"/>
                    <a:pt x="1" y="3082"/>
                    <a:pt x="738" y="4229"/>
                  </a:cubicBezTo>
                  <a:cubicBezTo>
                    <a:pt x="1607" y="5573"/>
                    <a:pt x="525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197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"/>
            <p:cNvSpPr/>
            <p:nvPr/>
          </p:nvSpPr>
          <p:spPr>
            <a:xfrm>
              <a:off x="2727950" y="42097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1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4" y="1934"/>
                    <a:pt x="1279" y="2115"/>
                  </a:cubicBezTo>
                  <a:cubicBezTo>
                    <a:pt x="1342" y="2287"/>
                    <a:pt x="1390" y="2641"/>
                    <a:pt x="1206" y="2641"/>
                  </a:cubicBezTo>
                  <a:cubicBezTo>
                    <a:pt x="1198" y="2641"/>
                    <a:pt x="1190" y="2640"/>
                    <a:pt x="1181" y="2639"/>
                  </a:cubicBezTo>
                  <a:cubicBezTo>
                    <a:pt x="968" y="2606"/>
                    <a:pt x="1001" y="2492"/>
                    <a:pt x="1099" y="1820"/>
                  </a:cubicBezTo>
                  <a:cubicBezTo>
                    <a:pt x="1188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5" y="2065"/>
                    <a:pt x="50" y="2344"/>
                    <a:pt x="312" y="3098"/>
                  </a:cubicBezTo>
                  <a:cubicBezTo>
                    <a:pt x="574" y="3852"/>
                    <a:pt x="1" y="4508"/>
                    <a:pt x="1" y="4508"/>
                  </a:cubicBezTo>
                  <a:cubicBezTo>
                    <a:pt x="3033" y="2016"/>
                    <a:pt x="2591" y="0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"/>
            <p:cNvSpPr/>
            <p:nvPr/>
          </p:nvSpPr>
          <p:spPr>
            <a:xfrm>
              <a:off x="2577575" y="4424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85" y="1"/>
                  </a:moveTo>
                  <a:cubicBezTo>
                    <a:pt x="1885" y="1"/>
                    <a:pt x="2000" y="279"/>
                    <a:pt x="1656" y="525"/>
                  </a:cubicBezTo>
                  <a:cubicBezTo>
                    <a:pt x="1311" y="771"/>
                    <a:pt x="0" y="2443"/>
                    <a:pt x="3606" y="4262"/>
                  </a:cubicBezTo>
                  <a:cubicBezTo>
                    <a:pt x="3606" y="4262"/>
                    <a:pt x="2754" y="3771"/>
                    <a:pt x="2639" y="2476"/>
                  </a:cubicBezTo>
                  <a:cubicBezTo>
                    <a:pt x="2541" y="1197"/>
                    <a:pt x="2819" y="509"/>
                    <a:pt x="18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"/>
            <p:cNvSpPr/>
            <p:nvPr/>
          </p:nvSpPr>
          <p:spPr>
            <a:xfrm>
              <a:off x="2468550" y="4489825"/>
              <a:ext cx="196725" cy="144725"/>
            </a:xfrm>
            <a:custGeom>
              <a:avLst/>
              <a:gdLst/>
              <a:ahLst/>
              <a:cxnLst/>
              <a:rect l="l" t="t" r="r" b="b"/>
              <a:pathLst>
                <a:path w="7869" h="5789" extrusionOk="0">
                  <a:moveTo>
                    <a:pt x="4658" y="1"/>
                  </a:moveTo>
                  <a:cubicBezTo>
                    <a:pt x="4514" y="1"/>
                    <a:pt x="4376" y="47"/>
                    <a:pt x="4246" y="141"/>
                  </a:cubicBezTo>
                  <a:cubicBezTo>
                    <a:pt x="3878" y="395"/>
                    <a:pt x="3657" y="609"/>
                    <a:pt x="3470" y="609"/>
                  </a:cubicBezTo>
                  <a:cubicBezTo>
                    <a:pt x="3415" y="609"/>
                    <a:pt x="3364" y="591"/>
                    <a:pt x="3312" y="551"/>
                  </a:cubicBezTo>
                  <a:lnTo>
                    <a:pt x="3312" y="551"/>
                  </a:lnTo>
                  <a:cubicBezTo>
                    <a:pt x="3312" y="551"/>
                    <a:pt x="3001" y="1174"/>
                    <a:pt x="3689" y="1387"/>
                  </a:cubicBezTo>
                  <a:cubicBezTo>
                    <a:pt x="4361" y="1583"/>
                    <a:pt x="4853" y="1714"/>
                    <a:pt x="4738" y="2091"/>
                  </a:cubicBezTo>
                  <a:cubicBezTo>
                    <a:pt x="4640" y="2468"/>
                    <a:pt x="3705" y="2550"/>
                    <a:pt x="2591" y="2714"/>
                  </a:cubicBezTo>
                  <a:cubicBezTo>
                    <a:pt x="1476" y="2878"/>
                    <a:pt x="591" y="3157"/>
                    <a:pt x="607" y="4124"/>
                  </a:cubicBezTo>
                  <a:cubicBezTo>
                    <a:pt x="633" y="4887"/>
                    <a:pt x="491" y="5245"/>
                    <a:pt x="242" y="5245"/>
                  </a:cubicBezTo>
                  <a:cubicBezTo>
                    <a:pt x="170" y="5245"/>
                    <a:pt x="89" y="5215"/>
                    <a:pt x="1" y="5157"/>
                  </a:cubicBezTo>
                  <a:lnTo>
                    <a:pt x="1" y="5157"/>
                  </a:lnTo>
                  <a:cubicBezTo>
                    <a:pt x="1" y="5157"/>
                    <a:pt x="249" y="5788"/>
                    <a:pt x="1195" y="5788"/>
                  </a:cubicBezTo>
                  <a:cubicBezTo>
                    <a:pt x="1389" y="5788"/>
                    <a:pt x="1613" y="5762"/>
                    <a:pt x="1870" y="5698"/>
                  </a:cubicBezTo>
                  <a:cubicBezTo>
                    <a:pt x="3378" y="5321"/>
                    <a:pt x="3558" y="4108"/>
                    <a:pt x="4197" y="3354"/>
                  </a:cubicBezTo>
                  <a:cubicBezTo>
                    <a:pt x="4836" y="2600"/>
                    <a:pt x="5476" y="1977"/>
                    <a:pt x="7869" y="1928"/>
                  </a:cubicBezTo>
                  <a:cubicBezTo>
                    <a:pt x="7869" y="1928"/>
                    <a:pt x="6410" y="1813"/>
                    <a:pt x="5853" y="960"/>
                  </a:cubicBezTo>
                  <a:cubicBezTo>
                    <a:pt x="5459" y="329"/>
                    <a:pt x="5040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"/>
            <p:cNvSpPr/>
            <p:nvPr/>
          </p:nvSpPr>
          <p:spPr>
            <a:xfrm>
              <a:off x="2568550" y="4549400"/>
              <a:ext cx="192225" cy="156625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72" y="20"/>
                    <a:pt x="2115" y="167"/>
                    <a:pt x="1623" y="462"/>
                  </a:cubicBezTo>
                  <a:cubicBezTo>
                    <a:pt x="1443" y="561"/>
                    <a:pt x="1295" y="676"/>
                    <a:pt x="1148" y="807"/>
                  </a:cubicBezTo>
                  <a:cubicBezTo>
                    <a:pt x="0" y="1807"/>
                    <a:pt x="361" y="3888"/>
                    <a:pt x="1705" y="4216"/>
                  </a:cubicBezTo>
                  <a:cubicBezTo>
                    <a:pt x="1842" y="4253"/>
                    <a:pt x="1980" y="4271"/>
                    <a:pt x="2117" y="4271"/>
                  </a:cubicBezTo>
                  <a:cubicBezTo>
                    <a:pt x="2587" y="4271"/>
                    <a:pt x="3039" y="4060"/>
                    <a:pt x="3344" y="3692"/>
                  </a:cubicBezTo>
                  <a:cubicBezTo>
                    <a:pt x="3656" y="3249"/>
                    <a:pt x="3656" y="2659"/>
                    <a:pt x="3344" y="2216"/>
                  </a:cubicBezTo>
                  <a:cubicBezTo>
                    <a:pt x="3143" y="1919"/>
                    <a:pt x="2810" y="1759"/>
                    <a:pt x="2472" y="1759"/>
                  </a:cubicBezTo>
                  <a:cubicBezTo>
                    <a:pt x="2288" y="1759"/>
                    <a:pt x="2102" y="1807"/>
                    <a:pt x="1935" y="1905"/>
                  </a:cubicBezTo>
                  <a:cubicBezTo>
                    <a:pt x="1640" y="2069"/>
                    <a:pt x="1508" y="2413"/>
                    <a:pt x="1607" y="2724"/>
                  </a:cubicBezTo>
                  <a:cubicBezTo>
                    <a:pt x="1640" y="2823"/>
                    <a:pt x="1689" y="2905"/>
                    <a:pt x="1754" y="2970"/>
                  </a:cubicBezTo>
                  <a:cubicBezTo>
                    <a:pt x="1857" y="3073"/>
                    <a:pt x="1999" y="3115"/>
                    <a:pt x="2140" y="3115"/>
                  </a:cubicBezTo>
                  <a:cubicBezTo>
                    <a:pt x="2384" y="3115"/>
                    <a:pt x="2625" y="2989"/>
                    <a:pt x="2656" y="2823"/>
                  </a:cubicBezTo>
                  <a:cubicBezTo>
                    <a:pt x="2715" y="2557"/>
                    <a:pt x="2508" y="2305"/>
                    <a:pt x="2251" y="2305"/>
                  </a:cubicBezTo>
                  <a:cubicBezTo>
                    <a:pt x="2223" y="2305"/>
                    <a:pt x="2194" y="2308"/>
                    <a:pt x="2164" y="2315"/>
                  </a:cubicBezTo>
                  <a:cubicBezTo>
                    <a:pt x="1918" y="2380"/>
                    <a:pt x="1935" y="2528"/>
                    <a:pt x="1836" y="2544"/>
                  </a:cubicBezTo>
                  <a:cubicBezTo>
                    <a:pt x="1754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33" y="1938"/>
                  </a:cubicBezTo>
                  <a:cubicBezTo>
                    <a:pt x="2174" y="1870"/>
                    <a:pt x="2324" y="1837"/>
                    <a:pt x="2471" y="1837"/>
                  </a:cubicBezTo>
                  <a:cubicBezTo>
                    <a:pt x="2785" y="1837"/>
                    <a:pt x="3089" y="1987"/>
                    <a:pt x="3279" y="2265"/>
                  </a:cubicBezTo>
                  <a:cubicBezTo>
                    <a:pt x="3557" y="2692"/>
                    <a:pt x="3541" y="3216"/>
                    <a:pt x="3262" y="3626"/>
                  </a:cubicBezTo>
                  <a:cubicBezTo>
                    <a:pt x="3021" y="3944"/>
                    <a:pt x="2581" y="4134"/>
                    <a:pt x="2136" y="4134"/>
                  </a:cubicBezTo>
                  <a:cubicBezTo>
                    <a:pt x="2008" y="4134"/>
                    <a:pt x="1879" y="4118"/>
                    <a:pt x="1754" y="4085"/>
                  </a:cubicBezTo>
                  <a:cubicBezTo>
                    <a:pt x="541" y="3790"/>
                    <a:pt x="214" y="1856"/>
                    <a:pt x="1263" y="938"/>
                  </a:cubicBezTo>
                  <a:cubicBezTo>
                    <a:pt x="1739" y="491"/>
                    <a:pt x="2325" y="318"/>
                    <a:pt x="2915" y="318"/>
                  </a:cubicBezTo>
                  <a:cubicBezTo>
                    <a:pt x="3624" y="318"/>
                    <a:pt x="4340" y="567"/>
                    <a:pt x="4885" y="889"/>
                  </a:cubicBezTo>
                  <a:cubicBezTo>
                    <a:pt x="5819" y="1413"/>
                    <a:pt x="6557" y="2249"/>
                    <a:pt x="6950" y="3249"/>
                  </a:cubicBezTo>
                  <a:cubicBezTo>
                    <a:pt x="7278" y="4052"/>
                    <a:pt x="7442" y="4904"/>
                    <a:pt x="7459" y="5773"/>
                  </a:cubicBezTo>
                  <a:cubicBezTo>
                    <a:pt x="7459" y="5937"/>
                    <a:pt x="7442" y="6101"/>
                    <a:pt x="7409" y="6265"/>
                  </a:cubicBezTo>
                  <a:cubicBezTo>
                    <a:pt x="7426" y="6216"/>
                    <a:pt x="7442" y="6134"/>
                    <a:pt x="7459" y="6068"/>
                  </a:cubicBezTo>
                  <a:cubicBezTo>
                    <a:pt x="7459" y="6063"/>
                    <a:pt x="7459" y="6058"/>
                    <a:pt x="7459" y="6052"/>
                  </a:cubicBezTo>
                  <a:cubicBezTo>
                    <a:pt x="7688" y="4872"/>
                    <a:pt x="7540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"/>
            <p:cNvSpPr/>
            <p:nvPr/>
          </p:nvSpPr>
          <p:spPr>
            <a:xfrm>
              <a:off x="2675000" y="4597175"/>
              <a:ext cx="76350" cy="81825"/>
            </a:xfrm>
            <a:custGeom>
              <a:avLst/>
              <a:gdLst/>
              <a:ahLst/>
              <a:cxnLst/>
              <a:rect l="l" t="t" r="r" b="b"/>
              <a:pathLst>
                <a:path w="3054" h="3273" extrusionOk="0">
                  <a:moveTo>
                    <a:pt x="730" y="0"/>
                  </a:moveTo>
                  <a:cubicBezTo>
                    <a:pt x="63" y="0"/>
                    <a:pt x="1" y="784"/>
                    <a:pt x="1102" y="961"/>
                  </a:cubicBezTo>
                  <a:cubicBezTo>
                    <a:pt x="2365" y="1174"/>
                    <a:pt x="3053" y="3272"/>
                    <a:pt x="3053" y="3272"/>
                  </a:cubicBezTo>
                  <a:cubicBezTo>
                    <a:pt x="3053" y="3272"/>
                    <a:pt x="2725" y="1010"/>
                    <a:pt x="1463" y="240"/>
                  </a:cubicBezTo>
                  <a:cubicBezTo>
                    <a:pt x="1176" y="68"/>
                    <a:pt x="927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"/>
            <p:cNvSpPr/>
            <p:nvPr/>
          </p:nvSpPr>
          <p:spPr>
            <a:xfrm>
              <a:off x="2522650" y="4590850"/>
              <a:ext cx="130350" cy="112975"/>
            </a:xfrm>
            <a:custGeom>
              <a:avLst/>
              <a:gdLst/>
              <a:ahLst/>
              <a:cxnLst/>
              <a:rect l="l" t="t" r="r" b="b"/>
              <a:pathLst>
                <a:path w="5214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886" y="427"/>
                    <a:pt x="1820" y="673"/>
                  </a:cubicBezTo>
                  <a:cubicBezTo>
                    <a:pt x="1689" y="1083"/>
                    <a:pt x="1132" y="1312"/>
                    <a:pt x="558" y="1706"/>
                  </a:cubicBezTo>
                  <a:cubicBezTo>
                    <a:pt x="1" y="2083"/>
                    <a:pt x="83" y="2706"/>
                    <a:pt x="197" y="3033"/>
                  </a:cubicBezTo>
                  <a:cubicBezTo>
                    <a:pt x="263" y="3263"/>
                    <a:pt x="247" y="3509"/>
                    <a:pt x="132" y="3722"/>
                  </a:cubicBezTo>
                  <a:cubicBezTo>
                    <a:pt x="394" y="3492"/>
                    <a:pt x="705" y="3328"/>
                    <a:pt x="1050" y="3230"/>
                  </a:cubicBezTo>
                  <a:cubicBezTo>
                    <a:pt x="1673" y="3050"/>
                    <a:pt x="1656" y="2755"/>
                    <a:pt x="1640" y="2279"/>
                  </a:cubicBezTo>
                  <a:cubicBezTo>
                    <a:pt x="1626" y="1901"/>
                    <a:pt x="1791" y="1868"/>
                    <a:pt x="1849" y="1868"/>
                  </a:cubicBezTo>
                  <a:cubicBezTo>
                    <a:pt x="1862" y="1868"/>
                    <a:pt x="1869" y="1870"/>
                    <a:pt x="1869" y="1870"/>
                  </a:cubicBezTo>
                  <a:cubicBezTo>
                    <a:pt x="1878" y="1869"/>
                    <a:pt x="1886" y="1868"/>
                    <a:pt x="1894" y="1868"/>
                  </a:cubicBezTo>
                  <a:cubicBezTo>
                    <a:pt x="2161" y="1868"/>
                    <a:pt x="2098" y="2387"/>
                    <a:pt x="2066" y="2689"/>
                  </a:cubicBezTo>
                  <a:cubicBezTo>
                    <a:pt x="1968" y="3214"/>
                    <a:pt x="2115" y="3755"/>
                    <a:pt x="2492" y="4164"/>
                  </a:cubicBezTo>
                  <a:cubicBezTo>
                    <a:pt x="2734" y="4428"/>
                    <a:pt x="3054" y="4518"/>
                    <a:pt x="3373" y="4518"/>
                  </a:cubicBezTo>
                  <a:cubicBezTo>
                    <a:pt x="3767" y="4518"/>
                    <a:pt x="4158" y="4381"/>
                    <a:pt x="4394" y="4263"/>
                  </a:cubicBezTo>
                  <a:cubicBezTo>
                    <a:pt x="4504" y="4217"/>
                    <a:pt x="4618" y="4195"/>
                    <a:pt x="4730" y="4195"/>
                  </a:cubicBezTo>
                  <a:cubicBezTo>
                    <a:pt x="4899" y="4195"/>
                    <a:pt x="5065" y="4246"/>
                    <a:pt x="5213" y="4345"/>
                  </a:cubicBezTo>
                  <a:cubicBezTo>
                    <a:pt x="5082" y="3460"/>
                    <a:pt x="4639" y="3197"/>
                    <a:pt x="4017" y="3132"/>
                  </a:cubicBezTo>
                  <a:cubicBezTo>
                    <a:pt x="3377" y="3066"/>
                    <a:pt x="2525" y="2853"/>
                    <a:pt x="2197" y="1771"/>
                  </a:cubicBezTo>
                  <a:cubicBezTo>
                    <a:pt x="1853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"/>
            <p:cNvSpPr/>
            <p:nvPr/>
          </p:nvSpPr>
          <p:spPr>
            <a:xfrm>
              <a:off x="2543150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67" y="1"/>
                  </a:moveTo>
                  <a:lnTo>
                    <a:pt x="967" y="1"/>
                  </a:lnTo>
                  <a:cubicBezTo>
                    <a:pt x="967" y="1"/>
                    <a:pt x="950" y="83"/>
                    <a:pt x="508" y="345"/>
                  </a:cubicBezTo>
                  <a:cubicBezTo>
                    <a:pt x="164" y="525"/>
                    <a:pt x="0" y="919"/>
                    <a:pt x="115" y="1296"/>
                  </a:cubicBezTo>
                  <a:cubicBezTo>
                    <a:pt x="181" y="1509"/>
                    <a:pt x="230" y="1755"/>
                    <a:pt x="262" y="1984"/>
                  </a:cubicBezTo>
                  <a:cubicBezTo>
                    <a:pt x="262" y="1984"/>
                    <a:pt x="279" y="1837"/>
                    <a:pt x="787" y="1542"/>
                  </a:cubicBezTo>
                  <a:cubicBezTo>
                    <a:pt x="1295" y="1263"/>
                    <a:pt x="1098" y="837"/>
                    <a:pt x="1016" y="558"/>
                  </a:cubicBezTo>
                  <a:cubicBezTo>
                    <a:pt x="967" y="378"/>
                    <a:pt x="935" y="181"/>
                    <a:pt x="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"/>
            <p:cNvSpPr/>
            <p:nvPr/>
          </p:nvSpPr>
          <p:spPr>
            <a:xfrm>
              <a:off x="2401350" y="4451675"/>
              <a:ext cx="172950" cy="122150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61" y="1"/>
                  </a:moveTo>
                  <a:cubicBezTo>
                    <a:pt x="4738" y="1"/>
                    <a:pt x="4488" y="53"/>
                    <a:pt x="4213" y="175"/>
                  </a:cubicBezTo>
                  <a:cubicBezTo>
                    <a:pt x="2755" y="831"/>
                    <a:pt x="3017" y="3306"/>
                    <a:pt x="4754" y="3667"/>
                  </a:cubicBezTo>
                  <a:cubicBezTo>
                    <a:pt x="4967" y="3699"/>
                    <a:pt x="5164" y="3732"/>
                    <a:pt x="5344" y="3749"/>
                  </a:cubicBezTo>
                  <a:cubicBezTo>
                    <a:pt x="4885" y="3831"/>
                    <a:pt x="4443" y="3978"/>
                    <a:pt x="4033" y="4191"/>
                  </a:cubicBezTo>
                  <a:cubicBezTo>
                    <a:pt x="3869" y="4273"/>
                    <a:pt x="3640" y="4339"/>
                    <a:pt x="3591" y="4355"/>
                  </a:cubicBezTo>
                  <a:cubicBezTo>
                    <a:pt x="3136" y="4527"/>
                    <a:pt x="2707" y="4603"/>
                    <a:pt x="2319" y="4603"/>
                  </a:cubicBezTo>
                  <a:cubicBezTo>
                    <a:pt x="1491" y="4603"/>
                    <a:pt x="854" y="4256"/>
                    <a:pt x="575" y="3765"/>
                  </a:cubicBezTo>
                  <a:cubicBezTo>
                    <a:pt x="345" y="3355"/>
                    <a:pt x="329" y="2863"/>
                    <a:pt x="542" y="2454"/>
                  </a:cubicBezTo>
                  <a:cubicBezTo>
                    <a:pt x="542" y="2437"/>
                    <a:pt x="558" y="2437"/>
                    <a:pt x="558" y="2421"/>
                  </a:cubicBezTo>
                  <a:cubicBezTo>
                    <a:pt x="771" y="2106"/>
                    <a:pt x="1107" y="1959"/>
                    <a:pt x="1420" y="1959"/>
                  </a:cubicBezTo>
                  <a:cubicBezTo>
                    <a:pt x="1710" y="1959"/>
                    <a:pt x="1981" y="2086"/>
                    <a:pt x="2115" y="2323"/>
                  </a:cubicBezTo>
                  <a:cubicBezTo>
                    <a:pt x="2214" y="2454"/>
                    <a:pt x="2279" y="2618"/>
                    <a:pt x="2279" y="2798"/>
                  </a:cubicBezTo>
                  <a:cubicBezTo>
                    <a:pt x="2279" y="2945"/>
                    <a:pt x="2214" y="3093"/>
                    <a:pt x="2115" y="3208"/>
                  </a:cubicBezTo>
                  <a:cubicBezTo>
                    <a:pt x="2001" y="3304"/>
                    <a:pt x="1938" y="3335"/>
                    <a:pt x="1908" y="3335"/>
                  </a:cubicBezTo>
                  <a:cubicBezTo>
                    <a:pt x="1881" y="3335"/>
                    <a:pt x="1878" y="3312"/>
                    <a:pt x="1886" y="3290"/>
                  </a:cubicBezTo>
                  <a:cubicBezTo>
                    <a:pt x="2001" y="3030"/>
                    <a:pt x="1711" y="2861"/>
                    <a:pt x="1458" y="2861"/>
                  </a:cubicBezTo>
                  <a:cubicBezTo>
                    <a:pt x="1279" y="2861"/>
                    <a:pt x="1118" y="2945"/>
                    <a:pt x="1132" y="3142"/>
                  </a:cubicBezTo>
                  <a:cubicBezTo>
                    <a:pt x="1121" y="3417"/>
                    <a:pt x="1367" y="3544"/>
                    <a:pt x="1620" y="3544"/>
                  </a:cubicBezTo>
                  <a:cubicBezTo>
                    <a:pt x="1744" y="3544"/>
                    <a:pt x="1870" y="3513"/>
                    <a:pt x="1968" y="3454"/>
                  </a:cubicBezTo>
                  <a:lnTo>
                    <a:pt x="2001" y="3437"/>
                  </a:lnTo>
                  <a:cubicBezTo>
                    <a:pt x="2033" y="3421"/>
                    <a:pt x="2050" y="3404"/>
                    <a:pt x="2066" y="3388"/>
                  </a:cubicBezTo>
                  <a:lnTo>
                    <a:pt x="2083" y="3388"/>
                  </a:lnTo>
                  <a:cubicBezTo>
                    <a:pt x="2378" y="3093"/>
                    <a:pt x="2427" y="2634"/>
                    <a:pt x="2164" y="2290"/>
                  </a:cubicBezTo>
                  <a:cubicBezTo>
                    <a:pt x="2034" y="2021"/>
                    <a:pt x="1722" y="1874"/>
                    <a:pt x="1387" y="1874"/>
                  </a:cubicBezTo>
                  <a:cubicBezTo>
                    <a:pt x="1047" y="1874"/>
                    <a:pt x="683" y="2025"/>
                    <a:pt x="460" y="2355"/>
                  </a:cubicBezTo>
                  <a:cubicBezTo>
                    <a:pt x="1" y="2962"/>
                    <a:pt x="132" y="4126"/>
                    <a:pt x="919" y="4585"/>
                  </a:cubicBezTo>
                  <a:cubicBezTo>
                    <a:pt x="1263" y="4785"/>
                    <a:pt x="1657" y="4886"/>
                    <a:pt x="2047" y="4886"/>
                  </a:cubicBezTo>
                  <a:cubicBezTo>
                    <a:pt x="2103" y="4886"/>
                    <a:pt x="2158" y="4884"/>
                    <a:pt x="2214" y="4880"/>
                  </a:cubicBezTo>
                  <a:cubicBezTo>
                    <a:pt x="3115" y="4863"/>
                    <a:pt x="3836" y="4371"/>
                    <a:pt x="5017" y="4011"/>
                  </a:cubicBezTo>
                  <a:cubicBezTo>
                    <a:pt x="5443" y="3896"/>
                    <a:pt x="5885" y="3831"/>
                    <a:pt x="6328" y="3798"/>
                  </a:cubicBezTo>
                  <a:cubicBezTo>
                    <a:pt x="6525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02" y="3372"/>
                    <a:pt x="5623" y="3290"/>
                  </a:cubicBezTo>
                  <a:cubicBezTo>
                    <a:pt x="5459" y="3240"/>
                    <a:pt x="5344" y="3093"/>
                    <a:pt x="5344" y="2913"/>
                  </a:cubicBezTo>
                  <a:cubicBezTo>
                    <a:pt x="5148" y="3077"/>
                    <a:pt x="5115" y="3372"/>
                    <a:pt x="5262" y="3585"/>
                  </a:cubicBezTo>
                  <a:cubicBezTo>
                    <a:pt x="5262" y="3585"/>
                    <a:pt x="4541" y="3585"/>
                    <a:pt x="4377" y="3208"/>
                  </a:cubicBezTo>
                  <a:cubicBezTo>
                    <a:pt x="4197" y="2831"/>
                    <a:pt x="4410" y="2847"/>
                    <a:pt x="4541" y="2765"/>
                  </a:cubicBezTo>
                  <a:cubicBezTo>
                    <a:pt x="4689" y="2667"/>
                    <a:pt x="4738" y="2536"/>
                    <a:pt x="4590" y="2323"/>
                  </a:cubicBezTo>
                  <a:cubicBezTo>
                    <a:pt x="4426" y="2126"/>
                    <a:pt x="4459" y="1749"/>
                    <a:pt x="4722" y="1749"/>
                  </a:cubicBezTo>
                  <a:cubicBezTo>
                    <a:pt x="4643" y="1580"/>
                    <a:pt x="4483" y="1483"/>
                    <a:pt x="4305" y="1483"/>
                  </a:cubicBezTo>
                  <a:cubicBezTo>
                    <a:pt x="4259" y="1483"/>
                    <a:pt x="4212" y="1489"/>
                    <a:pt x="4164" y="1503"/>
                  </a:cubicBezTo>
                  <a:cubicBezTo>
                    <a:pt x="3738" y="1569"/>
                    <a:pt x="3738" y="2175"/>
                    <a:pt x="3738" y="2175"/>
                  </a:cubicBezTo>
                  <a:cubicBezTo>
                    <a:pt x="3738" y="2175"/>
                    <a:pt x="3427" y="1421"/>
                    <a:pt x="3918" y="1044"/>
                  </a:cubicBezTo>
                  <a:cubicBezTo>
                    <a:pt x="4101" y="899"/>
                    <a:pt x="4250" y="844"/>
                    <a:pt x="4368" y="844"/>
                  </a:cubicBezTo>
                  <a:cubicBezTo>
                    <a:pt x="4556" y="844"/>
                    <a:pt x="4665" y="985"/>
                    <a:pt x="4705" y="1126"/>
                  </a:cubicBezTo>
                  <a:cubicBezTo>
                    <a:pt x="4758" y="1311"/>
                    <a:pt x="4854" y="1465"/>
                    <a:pt x="5001" y="1465"/>
                  </a:cubicBezTo>
                  <a:cubicBezTo>
                    <a:pt x="5036" y="1465"/>
                    <a:pt x="5074" y="1456"/>
                    <a:pt x="5115" y="1437"/>
                  </a:cubicBezTo>
                  <a:cubicBezTo>
                    <a:pt x="5248" y="1371"/>
                    <a:pt x="5358" y="1267"/>
                    <a:pt x="5456" y="1267"/>
                  </a:cubicBezTo>
                  <a:cubicBezTo>
                    <a:pt x="5503" y="1267"/>
                    <a:pt x="5548" y="1291"/>
                    <a:pt x="5590" y="1355"/>
                  </a:cubicBezTo>
                  <a:cubicBezTo>
                    <a:pt x="5705" y="1601"/>
                    <a:pt x="5590" y="1896"/>
                    <a:pt x="5344" y="2011"/>
                  </a:cubicBezTo>
                  <a:cubicBezTo>
                    <a:pt x="5344" y="2011"/>
                    <a:pt x="5350" y="2011"/>
                    <a:pt x="5361" y="2011"/>
                  </a:cubicBezTo>
                  <a:cubicBezTo>
                    <a:pt x="5468" y="2011"/>
                    <a:pt x="6079" y="1984"/>
                    <a:pt x="6213" y="1372"/>
                  </a:cubicBezTo>
                  <a:cubicBezTo>
                    <a:pt x="6318" y="822"/>
                    <a:pt x="5848" y="1"/>
                    <a:pt x="49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"/>
            <p:cNvSpPr/>
            <p:nvPr/>
          </p:nvSpPr>
          <p:spPr>
            <a:xfrm>
              <a:off x="2373500" y="451710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15" y="3099"/>
                    <a:pt x="1148" y="3312"/>
                  </a:cubicBezTo>
                  <a:cubicBezTo>
                    <a:pt x="1198" y="3223"/>
                    <a:pt x="1288" y="3164"/>
                    <a:pt x="1386" y="3164"/>
                  </a:cubicBezTo>
                  <a:cubicBezTo>
                    <a:pt x="1415" y="3164"/>
                    <a:pt x="1445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8" y="1574"/>
                    <a:pt x="754" y="787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"/>
            <p:cNvSpPr/>
            <p:nvPr/>
          </p:nvSpPr>
          <p:spPr>
            <a:xfrm>
              <a:off x="2526750" y="4331500"/>
              <a:ext cx="111075" cy="156950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1" y="2245"/>
                    <a:pt x="902" y="4261"/>
                    <a:pt x="1656" y="5113"/>
                  </a:cubicBezTo>
                  <a:cubicBezTo>
                    <a:pt x="2082" y="5638"/>
                    <a:pt x="2640" y="6031"/>
                    <a:pt x="3262" y="6277"/>
                  </a:cubicBezTo>
                  <a:cubicBezTo>
                    <a:pt x="2689" y="6015"/>
                    <a:pt x="2181" y="5622"/>
                    <a:pt x="1771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7" y="3310"/>
                    <a:pt x="951" y="2753"/>
                    <a:pt x="1000" y="2212"/>
                  </a:cubicBezTo>
                  <a:cubicBezTo>
                    <a:pt x="1132" y="737"/>
                    <a:pt x="1968" y="180"/>
                    <a:pt x="2722" y="163"/>
                  </a:cubicBezTo>
                  <a:cubicBezTo>
                    <a:pt x="3066" y="163"/>
                    <a:pt x="3394" y="294"/>
                    <a:pt x="3639" y="557"/>
                  </a:cubicBezTo>
                  <a:cubicBezTo>
                    <a:pt x="4279" y="1098"/>
                    <a:pt x="3934" y="2032"/>
                    <a:pt x="3394" y="2261"/>
                  </a:cubicBezTo>
                  <a:cubicBezTo>
                    <a:pt x="3275" y="2329"/>
                    <a:pt x="3143" y="2362"/>
                    <a:pt x="3010" y="2362"/>
                  </a:cubicBezTo>
                  <a:cubicBezTo>
                    <a:pt x="2885" y="2362"/>
                    <a:pt x="2758" y="2333"/>
                    <a:pt x="2640" y="2278"/>
                  </a:cubicBezTo>
                  <a:cubicBezTo>
                    <a:pt x="2476" y="2196"/>
                    <a:pt x="2361" y="2015"/>
                    <a:pt x="2328" y="1819"/>
                  </a:cubicBezTo>
                  <a:cubicBezTo>
                    <a:pt x="2328" y="1732"/>
                    <a:pt x="2354" y="1711"/>
                    <a:pt x="2401" y="1711"/>
                  </a:cubicBezTo>
                  <a:cubicBezTo>
                    <a:pt x="2448" y="1711"/>
                    <a:pt x="2515" y="1731"/>
                    <a:pt x="2600" y="1731"/>
                  </a:cubicBezTo>
                  <a:cubicBezTo>
                    <a:pt x="2660" y="1731"/>
                    <a:pt x="2728" y="1721"/>
                    <a:pt x="2803" y="1688"/>
                  </a:cubicBezTo>
                  <a:cubicBezTo>
                    <a:pt x="3017" y="1573"/>
                    <a:pt x="3049" y="1294"/>
                    <a:pt x="2885" y="1130"/>
                  </a:cubicBezTo>
                  <a:cubicBezTo>
                    <a:pt x="2817" y="1056"/>
                    <a:pt x="2717" y="1016"/>
                    <a:pt x="2614" y="1016"/>
                  </a:cubicBezTo>
                  <a:cubicBezTo>
                    <a:pt x="2420" y="1016"/>
                    <a:pt x="2213" y="1159"/>
                    <a:pt x="2181" y="1491"/>
                  </a:cubicBezTo>
                  <a:cubicBezTo>
                    <a:pt x="2148" y="1737"/>
                    <a:pt x="2213" y="1983"/>
                    <a:pt x="2377" y="2147"/>
                  </a:cubicBezTo>
                  <a:lnTo>
                    <a:pt x="2443" y="2212"/>
                  </a:lnTo>
                  <a:cubicBezTo>
                    <a:pt x="2459" y="2229"/>
                    <a:pt x="2476" y="2245"/>
                    <a:pt x="2508" y="2261"/>
                  </a:cubicBezTo>
                  <a:lnTo>
                    <a:pt x="2558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46" y="2409"/>
                    <a:pt x="2881" y="2442"/>
                    <a:pt x="3019" y="2442"/>
                  </a:cubicBezTo>
                  <a:cubicBezTo>
                    <a:pt x="3156" y="2442"/>
                    <a:pt x="3295" y="2409"/>
                    <a:pt x="3426" y="2343"/>
                  </a:cubicBezTo>
                  <a:cubicBezTo>
                    <a:pt x="4016" y="2130"/>
                    <a:pt x="4443" y="1081"/>
                    <a:pt x="3754" y="458"/>
                  </a:cubicBezTo>
                  <a:cubicBezTo>
                    <a:pt x="3480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"/>
            <p:cNvSpPr/>
            <p:nvPr/>
          </p:nvSpPr>
          <p:spPr>
            <a:xfrm>
              <a:off x="1525250" y="4969700"/>
              <a:ext cx="226625" cy="157825"/>
            </a:xfrm>
            <a:custGeom>
              <a:avLst/>
              <a:gdLst/>
              <a:ahLst/>
              <a:cxnLst/>
              <a:rect l="l" t="t" r="r" b="b"/>
              <a:pathLst>
                <a:path w="9065" h="6313" extrusionOk="0">
                  <a:moveTo>
                    <a:pt x="7076" y="0"/>
                  </a:moveTo>
                  <a:cubicBezTo>
                    <a:pt x="6621" y="0"/>
                    <a:pt x="6190" y="163"/>
                    <a:pt x="5917" y="501"/>
                  </a:cubicBezTo>
                  <a:cubicBezTo>
                    <a:pt x="5524" y="910"/>
                    <a:pt x="5475" y="1533"/>
                    <a:pt x="5803" y="1992"/>
                  </a:cubicBezTo>
                  <a:cubicBezTo>
                    <a:pt x="5901" y="2140"/>
                    <a:pt x="6032" y="2238"/>
                    <a:pt x="6180" y="2304"/>
                  </a:cubicBezTo>
                  <a:lnTo>
                    <a:pt x="6212" y="2320"/>
                  </a:lnTo>
                  <a:lnTo>
                    <a:pt x="6294" y="2336"/>
                  </a:lnTo>
                  <a:cubicBezTo>
                    <a:pt x="6311" y="2353"/>
                    <a:pt x="6344" y="2353"/>
                    <a:pt x="6376" y="2369"/>
                  </a:cubicBezTo>
                  <a:cubicBezTo>
                    <a:pt x="6445" y="2385"/>
                    <a:pt x="6516" y="2394"/>
                    <a:pt x="6586" y="2394"/>
                  </a:cubicBezTo>
                  <a:cubicBezTo>
                    <a:pt x="6801" y="2394"/>
                    <a:pt x="7015" y="2317"/>
                    <a:pt x="7163" y="2156"/>
                  </a:cubicBezTo>
                  <a:cubicBezTo>
                    <a:pt x="7554" y="1751"/>
                    <a:pt x="7284" y="1208"/>
                    <a:pt x="6958" y="1208"/>
                  </a:cubicBezTo>
                  <a:cubicBezTo>
                    <a:pt x="6929" y="1208"/>
                    <a:pt x="6898" y="1212"/>
                    <a:pt x="6868" y="1222"/>
                  </a:cubicBezTo>
                  <a:cubicBezTo>
                    <a:pt x="6540" y="1304"/>
                    <a:pt x="6475" y="1714"/>
                    <a:pt x="6704" y="1845"/>
                  </a:cubicBezTo>
                  <a:cubicBezTo>
                    <a:pt x="6758" y="1875"/>
                    <a:pt x="6817" y="1889"/>
                    <a:pt x="6875" y="1889"/>
                  </a:cubicBezTo>
                  <a:cubicBezTo>
                    <a:pt x="6975" y="1889"/>
                    <a:pt x="7074" y="1846"/>
                    <a:pt x="7147" y="1763"/>
                  </a:cubicBezTo>
                  <a:lnTo>
                    <a:pt x="7147" y="1763"/>
                  </a:lnTo>
                  <a:cubicBezTo>
                    <a:pt x="7196" y="1910"/>
                    <a:pt x="7130" y="2058"/>
                    <a:pt x="7016" y="2140"/>
                  </a:cubicBezTo>
                  <a:cubicBezTo>
                    <a:pt x="6875" y="2257"/>
                    <a:pt x="6701" y="2315"/>
                    <a:pt x="6524" y="2315"/>
                  </a:cubicBezTo>
                  <a:cubicBezTo>
                    <a:pt x="6453" y="2315"/>
                    <a:pt x="6381" y="2306"/>
                    <a:pt x="6311" y="2287"/>
                  </a:cubicBezTo>
                  <a:cubicBezTo>
                    <a:pt x="6212" y="2271"/>
                    <a:pt x="6131" y="2222"/>
                    <a:pt x="6049" y="2173"/>
                  </a:cubicBezTo>
                  <a:cubicBezTo>
                    <a:pt x="5557" y="1763"/>
                    <a:pt x="5508" y="1009"/>
                    <a:pt x="5967" y="550"/>
                  </a:cubicBezTo>
                  <a:cubicBezTo>
                    <a:pt x="6222" y="246"/>
                    <a:pt x="6617" y="102"/>
                    <a:pt x="7036" y="102"/>
                  </a:cubicBezTo>
                  <a:cubicBezTo>
                    <a:pt x="7907" y="102"/>
                    <a:pt x="8879" y="727"/>
                    <a:pt x="8901" y="1845"/>
                  </a:cubicBezTo>
                  <a:cubicBezTo>
                    <a:pt x="8917" y="2664"/>
                    <a:pt x="8474" y="3402"/>
                    <a:pt x="7770" y="3795"/>
                  </a:cubicBezTo>
                  <a:lnTo>
                    <a:pt x="7704" y="3812"/>
                  </a:lnTo>
                  <a:cubicBezTo>
                    <a:pt x="7622" y="3844"/>
                    <a:pt x="7524" y="3877"/>
                    <a:pt x="7425" y="3894"/>
                  </a:cubicBezTo>
                  <a:cubicBezTo>
                    <a:pt x="7201" y="3946"/>
                    <a:pt x="6977" y="3968"/>
                    <a:pt x="6753" y="3968"/>
                  </a:cubicBezTo>
                  <a:cubicBezTo>
                    <a:pt x="5174" y="3968"/>
                    <a:pt x="3630" y="2834"/>
                    <a:pt x="2298" y="2834"/>
                  </a:cubicBezTo>
                  <a:cubicBezTo>
                    <a:pt x="2152" y="2834"/>
                    <a:pt x="2009" y="2847"/>
                    <a:pt x="1869" y="2877"/>
                  </a:cubicBezTo>
                  <a:cubicBezTo>
                    <a:pt x="607" y="3156"/>
                    <a:pt x="246" y="4041"/>
                    <a:pt x="148" y="4582"/>
                  </a:cubicBezTo>
                  <a:cubicBezTo>
                    <a:pt x="0" y="5123"/>
                    <a:pt x="115" y="5729"/>
                    <a:pt x="557" y="6057"/>
                  </a:cubicBezTo>
                  <a:cubicBezTo>
                    <a:pt x="777" y="6233"/>
                    <a:pt x="1045" y="6313"/>
                    <a:pt x="1308" y="6313"/>
                  </a:cubicBezTo>
                  <a:cubicBezTo>
                    <a:pt x="1730" y="6313"/>
                    <a:pt x="2139" y="6106"/>
                    <a:pt x="2311" y="5762"/>
                  </a:cubicBezTo>
                  <a:cubicBezTo>
                    <a:pt x="2639" y="5221"/>
                    <a:pt x="2361" y="4516"/>
                    <a:pt x="1869" y="4402"/>
                  </a:cubicBezTo>
                  <a:cubicBezTo>
                    <a:pt x="1771" y="4363"/>
                    <a:pt x="1670" y="4344"/>
                    <a:pt x="1572" y="4344"/>
                  </a:cubicBezTo>
                  <a:cubicBezTo>
                    <a:pt x="1257" y="4344"/>
                    <a:pt x="965" y="4532"/>
                    <a:pt x="853" y="4844"/>
                  </a:cubicBezTo>
                  <a:cubicBezTo>
                    <a:pt x="820" y="4959"/>
                    <a:pt x="803" y="5090"/>
                    <a:pt x="836" y="5221"/>
                  </a:cubicBezTo>
                  <a:lnTo>
                    <a:pt x="836" y="5238"/>
                  </a:lnTo>
                  <a:cubicBezTo>
                    <a:pt x="836" y="5238"/>
                    <a:pt x="836" y="5254"/>
                    <a:pt x="836" y="5270"/>
                  </a:cubicBezTo>
                  <a:cubicBezTo>
                    <a:pt x="853" y="5287"/>
                    <a:pt x="853" y="5287"/>
                    <a:pt x="836" y="5303"/>
                  </a:cubicBezTo>
                  <a:cubicBezTo>
                    <a:pt x="910" y="5525"/>
                    <a:pt x="1122" y="5663"/>
                    <a:pt x="1341" y="5663"/>
                  </a:cubicBezTo>
                  <a:cubicBezTo>
                    <a:pt x="1414" y="5663"/>
                    <a:pt x="1488" y="5647"/>
                    <a:pt x="1557" y="5615"/>
                  </a:cubicBezTo>
                  <a:cubicBezTo>
                    <a:pt x="1904" y="5473"/>
                    <a:pt x="1796" y="4923"/>
                    <a:pt x="1468" y="4923"/>
                  </a:cubicBezTo>
                  <a:cubicBezTo>
                    <a:pt x="1455" y="4923"/>
                    <a:pt x="1441" y="4924"/>
                    <a:pt x="1426" y="4926"/>
                  </a:cubicBezTo>
                  <a:cubicBezTo>
                    <a:pt x="1049" y="4959"/>
                    <a:pt x="1098" y="5320"/>
                    <a:pt x="1049" y="5369"/>
                  </a:cubicBezTo>
                  <a:cubicBezTo>
                    <a:pt x="1039" y="5383"/>
                    <a:pt x="1026" y="5389"/>
                    <a:pt x="1014" y="5389"/>
                  </a:cubicBezTo>
                  <a:cubicBezTo>
                    <a:pt x="968" y="5389"/>
                    <a:pt x="915" y="5313"/>
                    <a:pt x="902" y="5287"/>
                  </a:cubicBezTo>
                  <a:cubicBezTo>
                    <a:pt x="820" y="5090"/>
                    <a:pt x="836" y="4877"/>
                    <a:pt x="934" y="4713"/>
                  </a:cubicBezTo>
                  <a:cubicBezTo>
                    <a:pt x="1074" y="4504"/>
                    <a:pt x="1303" y="4394"/>
                    <a:pt x="1542" y="4394"/>
                  </a:cubicBezTo>
                  <a:cubicBezTo>
                    <a:pt x="1640" y="4394"/>
                    <a:pt x="1740" y="4413"/>
                    <a:pt x="1836" y="4451"/>
                  </a:cubicBezTo>
                  <a:cubicBezTo>
                    <a:pt x="2295" y="4566"/>
                    <a:pt x="2541" y="5221"/>
                    <a:pt x="2229" y="5713"/>
                  </a:cubicBezTo>
                  <a:cubicBezTo>
                    <a:pt x="2069" y="6024"/>
                    <a:pt x="1692" y="6207"/>
                    <a:pt x="1308" y="6207"/>
                  </a:cubicBezTo>
                  <a:cubicBezTo>
                    <a:pt x="1066" y="6207"/>
                    <a:pt x="820" y="6134"/>
                    <a:pt x="623" y="5975"/>
                  </a:cubicBezTo>
                  <a:cubicBezTo>
                    <a:pt x="66" y="5566"/>
                    <a:pt x="115" y="4631"/>
                    <a:pt x="541" y="4058"/>
                  </a:cubicBezTo>
                  <a:cubicBezTo>
                    <a:pt x="902" y="3584"/>
                    <a:pt x="1491" y="3347"/>
                    <a:pt x="2105" y="3347"/>
                  </a:cubicBezTo>
                  <a:cubicBezTo>
                    <a:pt x="2299" y="3347"/>
                    <a:pt x="2496" y="3371"/>
                    <a:pt x="2688" y="3418"/>
                  </a:cubicBezTo>
                  <a:cubicBezTo>
                    <a:pt x="3492" y="3615"/>
                    <a:pt x="4327" y="3959"/>
                    <a:pt x="5213" y="4189"/>
                  </a:cubicBezTo>
                  <a:cubicBezTo>
                    <a:pt x="5533" y="4248"/>
                    <a:pt x="5862" y="4282"/>
                    <a:pt x="6189" y="4282"/>
                  </a:cubicBezTo>
                  <a:cubicBezTo>
                    <a:pt x="6765" y="4282"/>
                    <a:pt x="7333" y="4177"/>
                    <a:pt x="7835" y="3926"/>
                  </a:cubicBezTo>
                  <a:cubicBezTo>
                    <a:pt x="8606" y="3517"/>
                    <a:pt x="9065" y="2713"/>
                    <a:pt x="9032" y="1845"/>
                  </a:cubicBezTo>
                  <a:cubicBezTo>
                    <a:pt x="8999" y="653"/>
                    <a:pt x="7988" y="0"/>
                    <a:pt x="70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"/>
            <p:cNvSpPr/>
            <p:nvPr/>
          </p:nvSpPr>
          <p:spPr>
            <a:xfrm>
              <a:off x="1551875" y="50591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61" y="0"/>
                  </a:moveTo>
                  <a:cubicBezTo>
                    <a:pt x="340" y="0"/>
                    <a:pt x="1" y="265"/>
                    <a:pt x="1" y="265"/>
                  </a:cubicBezTo>
                  <a:cubicBezTo>
                    <a:pt x="232" y="193"/>
                    <a:pt x="445" y="147"/>
                    <a:pt x="655" y="147"/>
                  </a:cubicBezTo>
                  <a:cubicBezTo>
                    <a:pt x="966" y="147"/>
                    <a:pt x="1271" y="247"/>
                    <a:pt x="1623" y="511"/>
                  </a:cubicBezTo>
                  <a:cubicBezTo>
                    <a:pt x="2213" y="954"/>
                    <a:pt x="1853" y="1708"/>
                    <a:pt x="1754" y="2200"/>
                  </a:cubicBezTo>
                  <a:cubicBezTo>
                    <a:pt x="1656" y="2708"/>
                    <a:pt x="2377" y="2921"/>
                    <a:pt x="2738" y="3085"/>
                  </a:cubicBezTo>
                  <a:cubicBezTo>
                    <a:pt x="3099" y="3249"/>
                    <a:pt x="2902" y="3691"/>
                    <a:pt x="2902" y="3691"/>
                  </a:cubicBezTo>
                  <a:cubicBezTo>
                    <a:pt x="4246" y="2872"/>
                    <a:pt x="3394" y="1937"/>
                    <a:pt x="3164" y="1659"/>
                  </a:cubicBezTo>
                  <a:cubicBezTo>
                    <a:pt x="2973" y="1441"/>
                    <a:pt x="3088" y="1200"/>
                    <a:pt x="3274" y="1200"/>
                  </a:cubicBezTo>
                  <a:cubicBezTo>
                    <a:pt x="3311" y="1200"/>
                    <a:pt x="3352" y="1210"/>
                    <a:pt x="3394" y="1233"/>
                  </a:cubicBezTo>
                  <a:cubicBezTo>
                    <a:pt x="3656" y="1364"/>
                    <a:pt x="3279" y="1872"/>
                    <a:pt x="3951" y="2298"/>
                  </a:cubicBezTo>
                  <a:cubicBezTo>
                    <a:pt x="4120" y="2410"/>
                    <a:pt x="4280" y="2451"/>
                    <a:pt x="4423" y="2451"/>
                  </a:cubicBezTo>
                  <a:cubicBezTo>
                    <a:pt x="4847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5" y="2085"/>
                    <a:pt x="5120" y="2085"/>
                    <a:pt x="5114" y="2085"/>
                  </a:cubicBezTo>
                  <a:cubicBezTo>
                    <a:pt x="4761" y="2085"/>
                    <a:pt x="4964" y="1574"/>
                    <a:pt x="4787" y="1413"/>
                  </a:cubicBezTo>
                  <a:cubicBezTo>
                    <a:pt x="4713" y="1350"/>
                    <a:pt x="4620" y="1320"/>
                    <a:pt x="4523" y="1320"/>
                  </a:cubicBezTo>
                  <a:cubicBezTo>
                    <a:pt x="4469" y="1320"/>
                    <a:pt x="4414" y="1330"/>
                    <a:pt x="4361" y="1347"/>
                  </a:cubicBezTo>
                  <a:cubicBezTo>
                    <a:pt x="4312" y="1359"/>
                    <a:pt x="4264" y="1364"/>
                    <a:pt x="4220" y="1364"/>
                  </a:cubicBezTo>
                  <a:cubicBezTo>
                    <a:pt x="4072" y="1364"/>
                    <a:pt x="3970" y="1305"/>
                    <a:pt x="4033" y="1216"/>
                  </a:cubicBezTo>
                  <a:cubicBezTo>
                    <a:pt x="4066" y="1174"/>
                    <a:pt x="4103" y="1158"/>
                    <a:pt x="4151" y="1158"/>
                  </a:cubicBezTo>
                  <a:cubicBezTo>
                    <a:pt x="4290" y="1158"/>
                    <a:pt x="4521" y="1294"/>
                    <a:pt x="5033" y="1331"/>
                  </a:cubicBezTo>
                  <a:cubicBezTo>
                    <a:pt x="5060" y="1333"/>
                    <a:pt x="5088" y="1333"/>
                    <a:pt x="5115" y="1333"/>
                  </a:cubicBezTo>
                  <a:cubicBezTo>
                    <a:pt x="5892" y="1333"/>
                    <a:pt x="6459" y="675"/>
                    <a:pt x="6459" y="675"/>
                  </a:cubicBezTo>
                  <a:lnTo>
                    <a:pt x="6459" y="675"/>
                  </a:lnTo>
                  <a:cubicBezTo>
                    <a:pt x="6005" y="931"/>
                    <a:pt x="5521" y="1029"/>
                    <a:pt x="5034" y="1029"/>
                  </a:cubicBezTo>
                  <a:cubicBezTo>
                    <a:pt x="3868" y="1029"/>
                    <a:pt x="2685" y="468"/>
                    <a:pt x="1853" y="167"/>
                  </a:cubicBezTo>
                  <a:cubicBezTo>
                    <a:pt x="1512" y="44"/>
                    <a:pt x="1213" y="0"/>
                    <a:pt x="9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"/>
            <p:cNvSpPr/>
            <p:nvPr/>
          </p:nvSpPr>
          <p:spPr>
            <a:xfrm>
              <a:off x="1593675" y="4967250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6" y="2139"/>
                    <a:pt x="2312" y="1500"/>
                    <a:pt x="2263" y="1271"/>
                  </a:cubicBezTo>
                  <a:cubicBezTo>
                    <a:pt x="2181" y="1008"/>
                    <a:pt x="2246" y="746"/>
                    <a:pt x="2426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"/>
            <p:cNvSpPr/>
            <p:nvPr/>
          </p:nvSpPr>
          <p:spPr>
            <a:xfrm>
              <a:off x="1662925" y="490025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5"/>
                    <a:pt x="1" y="1344"/>
                    <a:pt x="247" y="2017"/>
                  </a:cubicBezTo>
                  <a:cubicBezTo>
                    <a:pt x="492" y="2689"/>
                    <a:pt x="1673" y="2426"/>
                    <a:pt x="2263" y="2623"/>
                  </a:cubicBezTo>
                  <a:cubicBezTo>
                    <a:pt x="2263" y="2623"/>
                    <a:pt x="1394" y="2164"/>
                    <a:pt x="1459" y="1443"/>
                  </a:cubicBezTo>
                  <a:cubicBezTo>
                    <a:pt x="1525" y="705"/>
                    <a:pt x="1427" y="181"/>
                    <a:pt x="11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"/>
            <p:cNvSpPr/>
            <p:nvPr/>
          </p:nvSpPr>
          <p:spPr>
            <a:xfrm>
              <a:off x="1723975" y="4929750"/>
              <a:ext cx="79525" cy="107800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8" y="1"/>
                  </a:moveTo>
                  <a:lnTo>
                    <a:pt x="378" y="1"/>
                  </a:lnTo>
                  <a:cubicBezTo>
                    <a:pt x="1" y="1345"/>
                    <a:pt x="542" y="1607"/>
                    <a:pt x="1099" y="2476"/>
                  </a:cubicBezTo>
                  <a:cubicBezTo>
                    <a:pt x="1656" y="3361"/>
                    <a:pt x="1050" y="4311"/>
                    <a:pt x="1050" y="4311"/>
                  </a:cubicBezTo>
                  <a:cubicBezTo>
                    <a:pt x="1443" y="4049"/>
                    <a:pt x="1788" y="3361"/>
                    <a:pt x="2492" y="2918"/>
                  </a:cubicBezTo>
                  <a:cubicBezTo>
                    <a:pt x="3181" y="2492"/>
                    <a:pt x="2902" y="1591"/>
                    <a:pt x="2902" y="1591"/>
                  </a:cubicBezTo>
                  <a:lnTo>
                    <a:pt x="2902" y="1591"/>
                  </a:lnTo>
                  <a:cubicBezTo>
                    <a:pt x="2863" y="1695"/>
                    <a:pt x="2761" y="1748"/>
                    <a:pt x="2587" y="1748"/>
                  </a:cubicBezTo>
                  <a:cubicBezTo>
                    <a:pt x="2544" y="1748"/>
                    <a:pt x="2496" y="1745"/>
                    <a:pt x="2443" y="1738"/>
                  </a:cubicBezTo>
                  <a:cubicBezTo>
                    <a:pt x="2414" y="1731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1"/>
                  </a:cubicBezTo>
                  <a:cubicBezTo>
                    <a:pt x="2098" y="2413"/>
                    <a:pt x="1949" y="2513"/>
                    <a:pt x="1811" y="2513"/>
                  </a:cubicBezTo>
                  <a:cubicBezTo>
                    <a:pt x="1773" y="2513"/>
                    <a:pt x="1737" y="2506"/>
                    <a:pt x="1706" y="2492"/>
                  </a:cubicBezTo>
                  <a:cubicBezTo>
                    <a:pt x="1558" y="2426"/>
                    <a:pt x="1558" y="2066"/>
                    <a:pt x="1771" y="1886"/>
                  </a:cubicBezTo>
                  <a:cubicBezTo>
                    <a:pt x="1984" y="1705"/>
                    <a:pt x="2132" y="1312"/>
                    <a:pt x="1952" y="689"/>
                  </a:cubicBezTo>
                  <a:cubicBezTo>
                    <a:pt x="1815" y="219"/>
                    <a:pt x="1362" y="104"/>
                    <a:pt x="1042" y="104"/>
                  </a:cubicBezTo>
                  <a:cubicBezTo>
                    <a:pt x="938" y="104"/>
                    <a:pt x="848" y="116"/>
                    <a:pt x="788" y="132"/>
                  </a:cubicBezTo>
                  <a:cubicBezTo>
                    <a:pt x="769" y="134"/>
                    <a:pt x="750" y="135"/>
                    <a:pt x="731" y="135"/>
                  </a:cubicBezTo>
                  <a:cubicBezTo>
                    <a:pt x="600" y="135"/>
                    <a:pt x="464" y="86"/>
                    <a:pt x="3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"/>
            <p:cNvSpPr/>
            <p:nvPr/>
          </p:nvSpPr>
          <p:spPr>
            <a:xfrm>
              <a:off x="1731350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"/>
            <p:cNvSpPr/>
            <p:nvPr/>
          </p:nvSpPr>
          <p:spPr>
            <a:xfrm>
              <a:off x="1705950" y="4771225"/>
              <a:ext cx="202875" cy="202400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1" y="1"/>
                  </a:moveTo>
                  <a:cubicBezTo>
                    <a:pt x="5237" y="1"/>
                    <a:pt x="4722" y="177"/>
                    <a:pt x="4426" y="572"/>
                  </a:cubicBezTo>
                  <a:cubicBezTo>
                    <a:pt x="4115" y="998"/>
                    <a:pt x="4066" y="1555"/>
                    <a:pt x="4312" y="2031"/>
                  </a:cubicBezTo>
                  <a:cubicBezTo>
                    <a:pt x="4519" y="2445"/>
                    <a:pt x="4855" y="2592"/>
                    <a:pt x="5182" y="2592"/>
                  </a:cubicBezTo>
                  <a:cubicBezTo>
                    <a:pt x="5528" y="2592"/>
                    <a:pt x="5864" y="2429"/>
                    <a:pt x="6033" y="2244"/>
                  </a:cubicBezTo>
                  <a:cubicBezTo>
                    <a:pt x="6213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62" y="1490"/>
                    <a:pt x="5344" y="1850"/>
                    <a:pt x="5754" y="1916"/>
                  </a:cubicBezTo>
                  <a:cubicBezTo>
                    <a:pt x="6098" y="1965"/>
                    <a:pt x="5902" y="2391"/>
                    <a:pt x="5475" y="2506"/>
                  </a:cubicBezTo>
                  <a:cubicBezTo>
                    <a:pt x="5391" y="2531"/>
                    <a:pt x="5306" y="2543"/>
                    <a:pt x="5222" y="2543"/>
                  </a:cubicBezTo>
                  <a:cubicBezTo>
                    <a:pt x="4867" y="2543"/>
                    <a:pt x="4536" y="2329"/>
                    <a:pt x="4377" y="1998"/>
                  </a:cubicBezTo>
                  <a:cubicBezTo>
                    <a:pt x="4181" y="1555"/>
                    <a:pt x="4230" y="1031"/>
                    <a:pt x="4508" y="637"/>
                  </a:cubicBezTo>
                  <a:cubicBezTo>
                    <a:pt x="4778" y="300"/>
                    <a:pt x="5237" y="140"/>
                    <a:pt x="5711" y="140"/>
                  </a:cubicBezTo>
                  <a:cubicBezTo>
                    <a:pt x="5813" y="140"/>
                    <a:pt x="5915" y="148"/>
                    <a:pt x="6016" y="162"/>
                  </a:cubicBezTo>
                  <a:cubicBezTo>
                    <a:pt x="7229" y="293"/>
                    <a:pt x="7918" y="1998"/>
                    <a:pt x="7197" y="3145"/>
                  </a:cubicBezTo>
                  <a:cubicBezTo>
                    <a:pt x="6951" y="3506"/>
                    <a:pt x="6623" y="3801"/>
                    <a:pt x="6246" y="3998"/>
                  </a:cubicBezTo>
                  <a:cubicBezTo>
                    <a:pt x="5853" y="4162"/>
                    <a:pt x="5410" y="4240"/>
                    <a:pt x="4894" y="4240"/>
                  </a:cubicBezTo>
                  <a:cubicBezTo>
                    <a:pt x="4482" y="4240"/>
                    <a:pt x="4024" y="4190"/>
                    <a:pt x="3508" y="4096"/>
                  </a:cubicBezTo>
                  <a:cubicBezTo>
                    <a:pt x="3202" y="4035"/>
                    <a:pt x="2902" y="4004"/>
                    <a:pt x="2615" y="4004"/>
                  </a:cubicBezTo>
                  <a:cubicBezTo>
                    <a:pt x="1289" y="4004"/>
                    <a:pt x="240" y="4658"/>
                    <a:pt x="132" y="5965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3" y="8079"/>
                    <a:pt x="1017" y="8063"/>
                  </a:cubicBezTo>
                  <a:cubicBezTo>
                    <a:pt x="443" y="7423"/>
                    <a:pt x="607" y="6227"/>
                    <a:pt x="607" y="6227"/>
                  </a:cubicBezTo>
                  <a:cubicBezTo>
                    <a:pt x="689" y="5702"/>
                    <a:pt x="951" y="5243"/>
                    <a:pt x="1345" y="4899"/>
                  </a:cubicBezTo>
                  <a:cubicBezTo>
                    <a:pt x="1926" y="4458"/>
                    <a:pt x="2666" y="4373"/>
                    <a:pt x="3154" y="4373"/>
                  </a:cubicBezTo>
                  <a:cubicBezTo>
                    <a:pt x="3464" y="4373"/>
                    <a:pt x="3672" y="4407"/>
                    <a:pt x="3672" y="4407"/>
                  </a:cubicBezTo>
                  <a:cubicBezTo>
                    <a:pt x="3918" y="4440"/>
                    <a:pt x="4148" y="4457"/>
                    <a:pt x="4361" y="4457"/>
                  </a:cubicBezTo>
                  <a:cubicBezTo>
                    <a:pt x="4467" y="4463"/>
                    <a:pt x="4576" y="4467"/>
                    <a:pt x="4686" y="4467"/>
                  </a:cubicBezTo>
                  <a:cubicBezTo>
                    <a:pt x="5657" y="4467"/>
                    <a:pt x="6724" y="4184"/>
                    <a:pt x="7328" y="3227"/>
                  </a:cubicBezTo>
                  <a:cubicBezTo>
                    <a:pt x="8114" y="1981"/>
                    <a:pt x="7360" y="178"/>
                    <a:pt x="6033" y="15"/>
                  </a:cubicBezTo>
                  <a:cubicBezTo>
                    <a:pt x="5946" y="5"/>
                    <a:pt x="5858" y="1"/>
                    <a:pt x="57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"/>
            <p:cNvSpPr/>
            <p:nvPr/>
          </p:nvSpPr>
          <p:spPr>
            <a:xfrm>
              <a:off x="1759650" y="488725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3" y="210"/>
                    <a:pt x="164" y="203"/>
                    <a:pt x="240" y="203"/>
                  </a:cubicBezTo>
                  <a:cubicBezTo>
                    <a:pt x="731" y="203"/>
                    <a:pt x="1050" y="513"/>
                    <a:pt x="951" y="996"/>
                  </a:cubicBezTo>
                  <a:cubicBezTo>
                    <a:pt x="820" y="1406"/>
                    <a:pt x="967" y="1864"/>
                    <a:pt x="1328" y="2127"/>
                  </a:cubicBezTo>
                  <a:cubicBezTo>
                    <a:pt x="1639" y="2389"/>
                    <a:pt x="2557" y="2389"/>
                    <a:pt x="2557" y="2389"/>
                  </a:cubicBezTo>
                  <a:cubicBezTo>
                    <a:pt x="2295" y="2241"/>
                    <a:pt x="2541" y="1881"/>
                    <a:pt x="2705" y="1455"/>
                  </a:cubicBezTo>
                  <a:cubicBezTo>
                    <a:pt x="2860" y="1034"/>
                    <a:pt x="2438" y="880"/>
                    <a:pt x="2241" y="880"/>
                  </a:cubicBezTo>
                  <a:cubicBezTo>
                    <a:pt x="2231" y="880"/>
                    <a:pt x="2222" y="880"/>
                    <a:pt x="2213" y="881"/>
                  </a:cubicBezTo>
                  <a:cubicBezTo>
                    <a:pt x="2109" y="890"/>
                    <a:pt x="2033" y="911"/>
                    <a:pt x="1962" y="911"/>
                  </a:cubicBezTo>
                  <a:cubicBezTo>
                    <a:pt x="1909" y="911"/>
                    <a:pt x="1859" y="900"/>
                    <a:pt x="1803" y="865"/>
                  </a:cubicBezTo>
                  <a:cubicBezTo>
                    <a:pt x="1696" y="798"/>
                    <a:pt x="1742" y="580"/>
                    <a:pt x="2018" y="580"/>
                  </a:cubicBezTo>
                  <a:cubicBezTo>
                    <a:pt x="2081" y="580"/>
                    <a:pt x="2157" y="591"/>
                    <a:pt x="2246" y="619"/>
                  </a:cubicBezTo>
                  <a:cubicBezTo>
                    <a:pt x="2721" y="783"/>
                    <a:pt x="2590" y="1242"/>
                    <a:pt x="3311" y="1389"/>
                  </a:cubicBezTo>
                  <a:cubicBezTo>
                    <a:pt x="3368" y="1400"/>
                    <a:pt x="3421" y="1406"/>
                    <a:pt x="3471" y="1406"/>
                  </a:cubicBezTo>
                  <a:cubicBezTo>
                    <a:pt x="4073" y="1406"/>
                    <a:pt x="4219" y="643"/>
                    <a:pt x="4295" y="537"/>
                  </a:cubicBezTo>
                  <a:cubicBezTo>
                    <a:pt x="4409" y="406"/>
                    <a:pt x="4540" y="275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8" y="394"/>
                  </a:cubicBezTo>
                  <a:cubicBezTo>
                    <a:pt x="3160" y="394"/>
                    <a:pt x="2687" y="332"/>
                    <a:pt x="2131" y="160"/>
                  </a:cubicBezTo>
                  <a:cubicBezTo>
                    <a:pt x="1733" y="42"/>
                    <a:pt x="1381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"/>
            <p:cNvSpPr/>
            <p:nvPr/>
          </p:nvSpPr>
          <p:spPr>
            <a:xfrm>
              <a:off x="1766600" y="4778125"/>
              <a:ext cx="80350" cy="841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509" y="279"/>
                    <a:pt x="1443" y="722"/>
                    <a:pt x="722" y="1345"/>
                  </a:cubicBezTo>
                  <a:cubicBezTo>
                    <a:pt x="1" y="1968"/>
                    <a:pt x="197" y="2427"/>
                    <a:pt x="361" y="2689"/>
                  </a:cubicBezTo>
                  <a:cubicBezTo>
                    <a:pt x="460" y="2804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32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15" y="3361"/>
                  </a:cubicBezTo>
                  <a:cubicBezTo>
                    <a:pt x="2146" y="3363"/>
                    <a:pt x="2176" y="3365"/>
                    <a:pt x="2206" y="3365"/>
                  </a:cubicBezTo>
                  <a:cubicBezTo>
                    <a:pt x="2985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8" y="2618"/>
                    <a:pt x="2777" y="2618"/>
                  </a:cubicBezTo>
                  <a:cubicBezTo>
                    <a:pt x="2327" y="2618"/>
                    <a:pt x="1804" y="2418"/>
                    <a:pt x="1574" y="1656"/>
                  </a:cubicBezTo>
                  <a:cubicBezTo>
                    <a:pt x="1378" y="1083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"/>
            <p:cNvSpPr/>
            <p:nvPr/>
          </p:nvSpPr>
          <p:spPr>
            <a:xfrm>
              <a:off x="1881750" y="4658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294" y="0"/>
                  </a:moveTo>
                  <a:cubicBezTo>
                    <a:pt x="973" y="0"/>
                    <a:pt x="738" y="369"/>
                    <a:pt x="738" y="369"/>
                  </a:cubicBezTo>
                  <a:cubicBezTo>
                    <a:pt x="1" y="1500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22"/>
                    <a:pt x="1312" y="5351"/>
                    <a:pt x="1181" y="3991"/>
                  </a:cubicBezTo>
                  <a:cubicBezTo>
                    <a:pt x="1050" y="2631"/>
                    <a:pt x="1066" y="1352"/>
                    <a:pt x="1328" y="1090"/>
                  </a:cubicBezTo>
                  <a:cubicBezTo>
                    <a:pt x="1591" y="828"/>
                    <a:pt x="1935" y="287"/>
                    <a:pt x="1509" y="57"/>
                  </a:cubicBezTo>
                  <a:cubicBezTo>
                    <a:pt x="1434" y="17"/>
                    <a:pt x="1362" y="0"/>
                    <a:pt x="12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"/>
            <p:cNvSpPr/>
            <p:nvPr/>
          </p:nvSpPr>
          <p:spPr>
            <a:xfrm>
              <a:off x="1835850" y="4633500"/>
              <a:ext cx="213525" cy="254475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6282" y="1"/>
                  </a:moveTo>
                  <a:cubicBezTo>
                    <a:pt x="6086" y="1"/>
                    <a:pt x="5886" y="22"/>
                    <a:pt x="5689" y="65"/>
                  </a:cubicBezTo>
                  <a:cubicBezTo>
                    <a:pt x="4508" y="328"/>
                    <a:pt x="3738" y="1573"/>
                    <a:pt x="3509" y="2835"/>
                  </a:cubicBezTo>
                  <a:cubicBezTo>
                    <a:pt x="3263" y="4147"/>
                    <a:pt x="3509" y="5376"/>
                    <a:pt x="3459" y="6474"/>
                  </a:cubicBezTo>
                  <a:cubicBezTo>
                    <a:pt x="3525" y="7474"/>
                    <a:pt x="3148" y="8441"/>
                    <a:pt x="2459" y="9130"/>
                  </a:cubicBezTo>
                  <a:cubicBezTo>
                    <a:pt x="1787" y="9752"/>
                    <a:pt x="919" y="10113"/>
                    <a:pt x="1" y="10179"/>
                  </a:cubicBezTo>
                  <a:cubicBezTo>
                    <a:pt x="935" y="10146"/>
                    <a:pt x="1820" y="9802"/>
                    <a:pt x="2509" y="9195"/>
                  </a:cubicBezTo>
                  <a:cubicBezTo>
                    <a:pt x="3246" y="8490"/>
                    <a:pt x="3656" y="7507"/>
                    <a:pt x="3607" y="6491"/>
                  </a:cubicBezTo>
                  <a:cubicBezTo>
                    <a:pt x="3672" y="5360"/>
                    <a:pt x="3443" y="4130"/>
                    <a:pt x="3672" y="2868"/>
                  </a:cubicBezTo>
                  <a:cubicBezTo>
                    <a:pt x="3902" y="1622"/>
                    <a:pt x="4607" y="475"/>
                    <a:pt x="5705" y="213"/>
                  </a:cubicBezTo>
                  <a:cubicBezTo>
                    <a:pt x="5836" y="180"/>
                    <a:pt x="5967" y="164"/>
                    <a:pt x="6098" y="147"/>
                  </a:cubicBezTo>
                  <a:cubicBezTo>
                    <a:pt x="6143" y="144"/>
                    <a:pt x="6188" y="142"/>
                    <a:pt x="6232" y="142"/>
                  </a:cubicBezTo>
                  <a:cubicBezTo>
                    <a:pt x="6630" y="142"/>
                    <a:pt x="7020" y="272"/>
                    <a:pt x="7344" y="508"/>
                  </a:cubicBezTo>
                  <a:cubicBezTo>
                    <a:pt x="8049" y="1082"/>
                    <a:pt x="7967" y="2327"/>
                    <a:pt x="7541" y="2704"/>
                  </a:cubicBezTo>
                  <a:cubicBezTo>
                    <a:pt x="7342" y="2882"/>
                    <a:pt x="7118" y="2955"/>
                    <a:pt x="6918" y="2955"/>
                  </a:cubicBezTo>
                  <a:cubicBezTo>
                    <a:pt x="6659" y="2955"/>
                    <a:pt x="6442" y="2831"/>
                    <a:pt x="6377" y="2655"/>
                  </a:cubicBezTo>
                  <a:lnTo>
                    <a:pt x="6377" y="2655"/>
                  </a:lnTo>
                  <a:cubicBezTo>
                    <a:pt x="6377" y="2655"/>
                    <a:pt x="6414" y="2660"/>
                    <a:pt x="6470" y="2660"/>
                  </a:cubicBezTo>
                  <a:cubicBezTo>
                    <a:pt x="6610" y="2660"/>
                    <a:pt x="6864" y="2627"/>
                    <a:pt x="6934" y="2393"/>
                  </a:cubicBezTo>
                  <a:cubicBezTo>
                    <a:pt x="7065" y="2081"/>
                    <a:pt x="6869" y="1737"/>
                    <a:pt x="6541" y="1672"/>
                  </a:cubicBezTo>
                  <a:cubicBezTo>
                    <a:pt x="6494" y="1658"/>
                    <a:pt x="6444" y="1651"/>
                    <a:pt x="6391" y="1651"/>
                  </a:cubicBezTo>
                  <a:cubicBezTo>
                    <a:pt x="6077" y="1651"/>
                    <a:pt x="5710" y="1905"/>
                    <a:pt x="5836" y="2426"/>
                  </a:cubicBezTo>
                  <a:cubicBezTo>
                    <a:pt x="5926" y="2809"/>
                    <a:pt x="6457" y="3106"/>
                    <a:pt x="7004" y="3106"/>
                  </a:cubicBezTo>
                  <a:cubicBezTo>
                    <a:pt x="7253" y="3106"/>
                    <a:pt x="7506" y="3045"/>
                    <a:pt x="7721" y="2901"/>
                  </a:cubicBezTo>
                  <a:cubicBezTo>
                    <a:pt x="8131" y="2671"/>
                    <a:pt x="8541" y="1967"/>
                    <a:pt x="8246" y="1180"/>
                  </a:cubicBezTo>
                  <a:cubicBezTo>
                    <a:pt x="8030" y="452"/>
                    <a:pt x="7193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"/>
            <p:cNvSpPr/>
            <p:nvPr/>
          </p:nvSpPr>
          <p:spPr>
            <a:xfrm>
              <a:off x="1937475" y="4669200"/>
              <a:ext cx="62325" cy="52700"/>
            </a:xfrm>
            <a:custGeom>
              <a:avLst/>
              <a:gdLst/>
              <a:ahLst/>
              <a:cxnLst/>
              <a:rect l="l" t="t" r="r" b="b"/>
              <a:pathLst>
                <a:path w="2493" h="2108" extrusionOk="0">
                  <a:moveTo>
                    <a:pt x="709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591" y="96"/>
                    <a:pt x="624" y="276"/>
                    <a:pt x="525" y="375"/>
                  </a:cubicBezTo>
                  <a:cubicBezTo>
                    <a:pt x="378" y="604"/>
                    <a:pt x="1" y="1309"/>
                    <a:pt x="542" y="1866"/>
                  </a:cubicBezTo>
                  <a:cubicBezTo>
                    <a:pt x="726" y="2045"/>
                    <a:pt x="981" y="2107"/>
                    <a:pt x="1247" y="2107"/>
                  </a:cubicBezTo>
                  <a:cubicBezTo>
                    <a:pt x="1787" y="2107"/>
                    <a:pt x="2372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9" y="1788"/>
                    <a:pt x="2405" y="1788"/>
                  </a:cubicBezTo>
                  <a:cubicBezTo>
                    <a:pt x="2187" y="1788"/>
                    <a:pt x="1637" y="1725"/>
                    <a:pt x="1558" y="1096"/>
                  </a:cubicBezTo>
                  <a:cubicBezTo>
                    <a:pt x="1473" y="401"/>
                    <a:pt x="1179" y="1"/>
                    <a:pt x="7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"/>
            <p:cNvSpPr/>
            <p:nvPr/>
          </p:nvSpPr>
          <p:spPr>
            <a:xfrm>
              <a:off x="1940350" y="4672400"/>
              <a:ext cx="120500" cy="136900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66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296" y="5279"/>
                    <a:pt x="476" y="4918"/>
                    <a:pt x="443" y="4558"/>
                  </a:cubicBezTo>
                  <a:cubicBezTo>
                    <a:pt x="428" y="3915"/>
                    <a:pt x="513" y="3186"/>
                    <a:pt x="697" y="3186"/>
                  </a:cubicBezTo>
                  <a:cubicBezTo>
                    <a:pt x="711" y="3186"/>
                    <a:pt x="724" y="3190"/>
                    <a:pt x="738" y="3197"/>
                  </a:cubicBezTo>
                  <a:cubicBezTo>
                    <a:pt x="968" y="3312"/>
                    <a:pt x="787" y="3558"/>
                    <a:pt x="705" y="3705"/>
                  </a:cubicBezTo>
                  <a:cubicBezTo>
                    <a:pt x="607" y="3853"/>
                    <a:pt x="460" y="4525"/>
                    <a:pt x="1164" y="4935"/>
                  </a:cubicBezTo>
                  <a:cubicBezTo>
                    <a:pt x="1165" y="4935"/>
                    <a:pt x="1165" y="4935"/>
                    <a:pt x="1165" y="4935"/>
                  </a:cubicBezTo>
                  <a:cubicBezTo>
                    <a:pt x="1174" y="4935"/>
                    <a:pt x="957" y="4422"/>
                    <a:pt x="1345" y="4148"/>
                  </a:cubicBezTo>
                  <a:cubicBezTo>
                    <a:pt x="1754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494" y="2175"/>
                  </a:cubicBezTo>
                  <a:cubicBezTo>
                    <a:pt x="2523" y="2175"/>
                    <a:pt x="2550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48"/>
                  </a:cubicBezTo>
                  <a:cubicBezTo>
                    <a:pt x="2558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5" y="3810"/>
                  </a:cubicBezTo>
                  <a:cubicBezTo>
                    <a:pt x="2691" y="3810"/>
                    <a:pt x="3468" y="3732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"/>
            <p:cNvSpPr/>
            <p:nvPr/>
          </p:nvSpPr>
          <p:spPr>
            <a:xfrm>
              <a:off x="2027225" y="4634225"/>
              <a:ext cx="74200" cy="48800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0" y="135"/>
                    <a:pt x="755" y="413"/>
                    <a:pt x="918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787" y="1725"/>
                    <a:pt x="2672" y="1561"/>
                    <a:pt x="2672" y="1380"/>
                  </a:cubicBezTo>
                  <a:cubicBezTo>
                    <a:pt x="2672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"/>
            <p:cNvSpPr/>
            <p:nvPr/>
          </p:nvSpPr>
          <p:spPr>
            <a:xfrm>
              <a:off x="2093600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6" y="0"/>
                  </a:moveTo>
                  <a:cubicBezTo>
                    <a:pt x="796" y="0"/>
                    <a:pt x="637" y="142"/>
                    <a:pt x="624" y="325"/>
                  </a:cubicBezTo>
                  <a:cubicBezTo>
                    <a:pt x="624" y="488"/>
                    <a:pt x="756" y="593"/>
                    <a:pt x="898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1" y="268"/>
                    <a:pt x="988" y="268"/>
                  </a:cubicBezTo>
                  <a:cubicBezTo>
                    <a:pt x="918" y="268"/>
                    <a:pt x="878" y="333"/>
                    <a:pt x="902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8" y="391"/>
                    <a:pt x="739" y="292"/>
                  </a:cubicBezTo>
                  <a:cubicBezTo>
                    <a:pt x="750" y="160"/>
                    <a:pt x="867" y="73"/>
                    <a:pt x="986" y="73"/>
                  </a:cubicBezTo>
                  <a:cubicBezTo>
                    <a:pt x="1031" y="73"/>
                    <a:pt x="1075" y="85"/>
                    <a:pt x="1116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8" y="899"/>
                    <a:pt x="693" y="900"/>
                    <a:pt x="679" y="900"/>
                  </a:cubicBezTo>
                  <a:cubicBezTo>
                    <a:pt x="319" y="900"/>
                    <a:pt x="1" y="521"/>
                    <a:pt x="1" y="521"/>
                  </a:cubicBezTo>
                  <a:lnTo>
                    <a:pt x="1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45" y="1096"/>
                    <a:pt x="485" y="1140"/>
                    <a:pt x="627" y="1140"/>
                  </a:cubicBezTo>
                  <a:cubicBezTo>
                    <a:pt x="709" y="1140"/>
                    <a:pt x="792" y="1125"/>
                    <a:pt x="870" y="1095"/>
                  </a:cubicBezTo>
                  <a:cubicBezTo>
                    <a:pt x="1083" y="1029"/>
                    <a:pt x="1263" y="865"/>
                    <a:pt x="1345" y="669"/>
                  </a:cubicBezTo>
                  <a:cubicBezTo>
                    <a:pt x="1460" y="423"/>
                    <a:pt x="1345" y="144"/>
                    <a:pt x="1116" y="29"/>
                  </a:cubicBezTo>
                  <a:cubicBezTo>
                    <a:pt x="1069" y="10"/>
                    <a:pt x="1022" y="0"/>
                    <a:pt x="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"/>
            <p:cNvSpPr/>
            <p:nvPr/>
          </p:nvSpPr>
          <p:spPr>
            <a:xfrm>
              <a:off x="1526050" y="4814975"/>
              <a:ext cx="99625" cy="218525"/>
            </a:xfrm>
            <a:custGeom>
              <a:avLst/>
              <a:gdLst/>
              <a:ahLst/>
              <a:cxnLst/>
              <a:rect l="l" t="t" r="r" b="b"/>
              <a:pathLst>
                <a:path w="3985" h="8741" extrusionOk="0">
                  <a:moveTo>
                    <a:pt x="2067" y="1"/>
                  </a:moveTo>
                  <a:cubicBezTo>
                    <a:pt x="1538" y="1"/>
                    <a:pt x="1034" y="248"/>
                    <a:pt x="706" y="690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4"/>
                    <a:pt x="1243" y="3021"/>
                    <a:pt x="1693" y="3021"/>
                  </a:cubicBezTo>
                  <a:cubicBezTo>
                    <a:pt x="1874" y="3021"/>
                    <a:pt x="2057" y="2983"/>
                    <a:pt x="2230" y="2903"/>
                  </a:cubicBezTo>
                  <a:cubicBezTo>
                    <a:pt x="2935" y="2723"/>
                    <a:pt x="3083" y="1789"/>
                    <a:pt x="2460" y="1412"/>
                  </a:cubicBezTo>
                  <a:cubicBezTo>
                    <a:pt x="2381" y="1371"/>
                    <a:pt x="2300" y="1352"/>
                    <a:pt x="2221" y="1352"/>
                  </a:cubicBezTo>
                  <a:cubicBezTo>
                    <a:pt x="1890" y="1352"/>
                    <a:pt x="1603" y="1680"/>
                    <a:pt x="1722" y="2051"/>
                  </a:cubicBezTo>
                  <a:cubicBezTo>
                    <a:pt x="1859" y="2324"/>
                    <a:pt x="2166" y="2347"/>
                    <a:pt x="2303" y="2347"/>
                  </a:cubicBezTo>
                  <a:cubicBezTo>
                    <a:pt x="2330" y="2347"/>
                    <a:pt x="2350" y="2346"/>
                    <a:pt x="2361" y="2346"/>
                  </a:cubicBezTo>
                  <a:cubicBezTo>
                    <a:pt x="2427" y="2346"/>
                    <a:pt x="2427" y="2379"/>
                    <a:pt x="2427" y="2379"/>
                  </a:cubicBezTo>
                  <a:cubicBezTo>
                    <a:pt x="2471" y="2570"/>
                    <a:pt x="2225" y="2866"/>
                    <a:pt x="1760" y="2866"/>
                  </a:cubicBezTo>
                  <a:cubicBezTo>
                    <a:pt x="1706" y="2866"/>
                    <a:pt x="1650" y="2863"/>
                    <a:pt x="1591" y="2854"/>
                  </a:cubicBezTo>
                  <a:cubicBezTo>
                    <a:pt x="1394" y="2805"/>
                    <a:pt x="1214" y="2723"/>
                    <a:pt x="1083" y="2575"/>
                  </a:cubicBezTo>
                  <a:cubicBezTo>
                    <a:pt x="394" y="1920"/>
                    <a:pt x="739" y="543"/>
                    <a:pt x="1738" y="281"/>
                  </a:cubicBezTo>
                  <a:cubicBezTo>
                    <a:pt x="1886" y="240"/>
                    <a:pt x="2038" y="219"/>
                    <a:pt x="2189" y="219"/>
                  </a:cubicBezTo>
                  <a:cubicBezTo>
                    <a:pt x="2341" y="219"/>
                    <a:pt x="2492" y="240"/>
                    <a:pt x="2640" y="281"/>
                  </a:cubicBezTo>
                  <a:cubicBezTo>
                    <a:pt x="3279" y="445"/>
                    <a:pt x="3722" y="1018"/>
                    <a:pt x="3755" y="1690"/>
                  </a:cubicBezTo>
                  <a:cubicBezTo>
                    <a:pt x="3804" y="2428"/>
                    <a:pt x="3427" y="3166"/>
                    <a:pt x="2853" y="3690"/>
                  </a:cubicBezTo>
                  <a:cubicBezTo>
                    <a:pt x="2296" y="4231"/>
                    <a:pt x="1542" y="4542"/>
                    <a:pt x="968" y="5067"/>
                  </a:cubicBezTo>
                  <a:cubicBezTo>
                    <a:pt x="411" y="5575"/>
                    <a:pt x="67" y="6280"/>
                    <a:pt x="17" y="7050"/>
                  </a:cubicBezTo>
                  <a:cubicBezTo>
                    <a:pt x="1" y="7771"/>
                    <a:pt x="378" y="8493"/>
                    <a:pt x="1034" y="8673"/>
                  </a:cubicBezTo>
                  <a:cubicBezTo>
                    <a:pt x="1164" y="8719"/>
                    <a:pt x="1299" y="8740"/>
                    <a:pt x="1433" y="8740"/>
                  </a:cubicBezTo>
                  <a:cubicBezTo>
                    <a:pt x="1919" y="8740"/>
                    <a:pt x="2380" y="8455"/>
                    <a:pt x="2509" y="8017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35" y="6722"/>
                    <a:pt x="1804" y="6690"/>
                    <a:pt x="1689" y="6690"/>
                  </a:cubicBezTo>
                  <a:cubicBezTo>
                    <a:pt x="1653" y="6685"/>
                    <a:pt x="1617" y="6683"/>
                    <a:pt x="1582" y="6683"/>
                  </a:cubicBezTo>
                  <a:cubicBezTo>
                    <a:pt x="1246" y="6683"/>
                    <a:pt x="941" y="6890"/>
                    <a:pt x="837" y="7231"/>
                  </a:cubicBezTo>
                  <a:cubicBezTo>
                    <a:pt x="706" y="7714"/>
                    <a:pt x="993" y="7990"/>
                    <a:pt x="1305" y="7990"/>
                  </a:cubicBezTo>
                  <a:cubicBezTo>
                    <a:pt x="1385" y="7990"/>
                    <a:pt x="1465" y="7972"/>
                    <a:pt x="1542" y="7935"/>
                  </a:cubicBezTo>
                  <a:cubicBezTo>
                    <a:pt x="1853" y="7771"/>
                    <a:pt x="1919" y="7345"/>
                    <a:pt x="1673" y="7116"/>
                  </a:cubicBezTo>
                  <a:cubicBezTo>
                    <a:pt x="1589" y="7041"/>
                    <a:pt x="1488" y="7003"/>
                    <a:pt x="1387" y="7003"/>
                  </a:cubicBezTo>
                  <a:cubicBezTo>
                    <a:pt x="1311" y="7003"/>
                    <a:pt x="1235" y="7024"/>
                    <a:pt x="1165" y="7067"/>
                  </a:cubicBezTo>
                  <a:cubicBezTo>
                    <a:pt x="1148" y="7073"/>
                    <a:pt x="1137" y="7076"/>
                    <a:pt x="1128" y="7076"/>
                  </a:cubicBezTo>
                  <a:cubicBezTo>
                    <a:pt x="1095" y="7076"/>
                    <a:pt x="1116" y="7034"/>
                    <a:pt x="1116" y="7034"/>
                  </a:cubicBezTo>
                  <a:cubicBezTo>
                    <a:pt x="1214" y="6813"/>
                    <a:pt x="1506" y="6785"/>
                    <a:pt x="1646" y="6785"/>
                  </a:cubicBezTo>
                  <a:cubicBezTo>
                    <a:pt x="1692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2001" y="6837"/>
                  </a:cubicBezTo>
                  <a:cubicBezTo>
                    <a:pt x="2443" y="7034"/>
                    <a:pt x="2640" y="7558"/>
                    <a:pt x="2443" y="8001"/>
                  </a:cubicBezTo>
                  <a:cubicBezTo>
                    <a:pt x="2270" y="8398"/>
                    <a:pt x="1881" y="8635"/>
                    <a:pt x="1467" y="8635"/>
                  </a:cubicBezTo>
                  <a:cubicBezTo>
                    <a:pt x="1334" y="8635"/>
                    <a:pt x="1198" y="8610"/>
                    <a:pt x="1066" y="8558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73"/>
                    <a:pt x="1083" y="5214"/>
                  </a:cubicBezTo>
                  <a:cubicBezTo>
                    <a:pt x="1640" y="4706"/>
                    <a:pt x="2394" y="4428"/>
                    <a:pt x="2984" y="3838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04"/>
                    <a:pt x="3296" y="248"/>
                    <a:pt x="2542" y="68"/>
                  </a:cubicBezTo>
                  <a:cubicBezTo>
                    <a:pt x="2384" y="23"/>
                    <a:pt x="2225" y="1"/>
                    <a:pt x="20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"/>
            <p:cNvSpPr/>
            <p:nvPr/>
          </p:nvSpPr>
          <p:spPr>
            <a:xfrm>
              <a:off x="1527700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09" y="0"/>
                  </a:moveTo>
                  <a:cubicBezTo>
                    <a:pt x="1508" y="0"/>
                    <a:pt x="1377" y="66"/>
                    <a:pt x="1361" y="164"/>
                  </a:cubicBezTo>
                  <a:cubicBezTo>
                    <a:pt x="1331" y="240"/>
                    <a:pt x="1244" y="330"/>
                    <a:pt x="1076" y="330"/>
                  </a:cubicBezTo>
                  <a:cubicBezTo>
                    <a:pt x="1062" y="330"/>
                    <a:pt x="1048" y="329"/>
                    <a:pt x="1033" y="328"/>
                  </a:cubicBezTo>
                  <a:cubicBezTo>
                    <a:pt x="836" y="328"/>
                    <a:pt x="1" y="393"/>
                    <a:pt x="50" y="2410"/>
                  </a:cubicBezTo>
                  <a:cubicBezTo>
                    <a:pt x="50" y="2410"/>
                    <a:pt x="132" y="1672"/>
                    <a:pt x="771" y="1393"/>
                  </a:cubicBezTo>
                  <a:cubicBezTo>
                    <a:pt x="1394" y="1115"/>
                    <a:pt x="1722" y="852"/>
                    <a:pt x="1607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"/>
            <p:cNvSpPr/>
            <p:nvPr/>
          </p:nvSpPr>
          <p:spPr>
            <a:xfrm>
              <a:off x="1544900" y="4719950"/>
              <a:ext cx="160250" cy="250800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lnTo>
                    <a:pt x="5263" y="0"/>
                  </a:lnTo>
                  <a:cubicBezTo>
                    <a:pt x="2902" y="656"/>
                    <a:pt x="4181" y="2180"/>
                    <a:pt x="4279" y="4409"/>
                  </a:cubicBezTo>
                  <a:cubicBezTo>
                    <a:pt x="4361" y="6262"/>
                    <a:pt x="3279" y="7966"/>
                    <a:pt x="1575" y="8688"/>
                  </a:cubicBezTo>
                  <a:cubicBezTo>
                    <a:pt x="230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87" y="9229"/>
                    <a:pt x="2574" y="8917"/>
                  </a:cubicBezTo>
                  <a:cubicBezTo>
                    <a:pt x="2493" y="8782"/>
                    <a:pt x="2334" y="8691"/>
                    <a:pt x="2170" y="8691"/>
                  </a:cubicBezTo>
                  <a:cubicBezTo>
                    <a:pt x="2136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607" y="6737"/>
                    <a:pt x="4541" y="7098"/>
                    <a:pt x="5476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8" y="5424"/>
                    <a:pt x="5343" y="5422"/>
                    <a:pt x="5317" y="5422"/>
                  </a:cubicBezTo>
                  <a:cubicBezTo>
                    <a:pt x="4967" y="5422"/>
                    <a:pt x="4630" y="5629"/>
                    <a:pt x="4492" y="5950"/>
                  </a:cubicBezTo>
                  <a:cubicBezTo>
                    <a:pt x="4427" y="6065"/>
                    <a:pt x="4328" y="6163"/>
                    <a:pt x="4214" y="6245"/>
                  </a:cubicBezTo>
                  <a:cubicBezTo>
                    <a:pt x="4558" y="5917"/>
                    <a:pt x="4623" y="5131"/>
                    <a:pt x="4722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51" y="2787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4"/>
                    <a:pt x="4772" y="3293"/>
                    <a:pt x="4629" y="3293"/>
                  </a:cubicBezTo>
                  <a:cubicBezTo>
                    <a:pt x="4597" y="3293"/>
                    <a:pt x="4562" y="3284"/>
                    <a:pt x="4525" y="3262"/>
                  </a:cubicBezTo>
                  <a:cubicBezTo>
                    <a:pt x="4345" y="3164"/>
                    <a:pt x="4410" y="2869"/>
                    <a:pt x="4410" y="2869"/>
                  </a:cubicBezTo>
                  <a:cubicBezTo>
                    <a:pt x="4623" y="2295"/>
                    <a:pt x="5197" y="2508"/>
                    <a:pt x="5640" y="1820"/>
                  </a:cubicBezTo>
                  <a:cubicBezTo>
                    <a:pt x="6033" y="1213"/>
                    <a:pt x="5492" y="574"/>
                    <a:pt x="5279" y="410"/>
                  </a:cubicBezTo>
                  <a:cubicBezTo>
                    <a:pt x="5164" y="295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"/>
            <p:cNvSpPr/>
            <p:nvPr/>
          </p:nvSpPr>
          <p:spPr>
            <a:xfrm>
              <a:off x="1585075" y="4656200"/>
              <a:ext cx="73375" cy="268650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0" y="1"/>
                  </a:moveTo>
                  <a:cubicBezTo>
                    <a:pt x="1296" y="1"/>
                    <a:pt x="953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689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3" y="7500"/>
                    <a:pt x="1508" y="5468"/>
                    <a:pt x="689" y="3435"/>
                  </a:cubicBezTo>
                  <a:cubicBezTo>
                    <a:pt x="312" y="2436"/>
                    <a:pt x="197" y="1239"/>
                    <a:pt x="803" y="501"/>
                  </a:cubicBezTo>
                  <a:cubicBezTo>
                    <a:pt x="1037" y="231"/>
                    <a:pt x="1350" y="115"/>
                    <a:pt x="1658" y="115"/>
                  </a:cubicBezTo>
                  <a:cubicBezTo>
                    <a:pt x="2173" y="115"/>
                    <a:pt x="2672" y="439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23" y="1616"/>
                    <a:pt x="1984" y="1632"/>
                    <a:pt x="2000" y="1321"/>
                  </a:cubicBezTo>
                  <a:cubicBezTo>
                    <a:pt x="2011" y="1069"/>
                    <a:pt x="1806" y="905"/>
                    <a:pt x="1598" y="905"/>
                  </a:cubicBezTo>
                  <a:cubicBezTo>
                    <a:pt x="1480" y="905"/>
                    <a:pt x="1361" y="957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0" y="1"/>
                    <a:pt x="1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"/>
            <p:cNvSpPr/>
            <p:nvPr/>
          </p:nvSpPr>
          <p:spPr>
            <a:xfrm>
              <a:off x="1526050" y="4646175"/>
              <a:ext cx="69700" cy="20370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6" y="1"/>
                    <a:pt x="67" y="181"/>
                    <a:pt x="214" y="1066"/>
                  </a:cubicBezTo>
                  <a:cubicBezTo>
                    <a:pt x="362" y="1968"/>
                    <a:pt x="1066" y="2443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48" y="6066"/>
                    <a:pt x="755" y="6328"/>
                    <a:pt x="460" y="6754"/>
                  </a:cubicBezTo>
                  <a:cubicBezTo>
                    <a:pt x="165" y="7164"/>
                    <a:pt x="1" y="7639"/>
                    <a:pt x="17" y="8147"/>
                  </a:cubicBezTo>
                  <a:cubicBezTo>
                    <a:pt x="17" y="8000"/>
                    <a:pt x="67" y="6934"/>
                    <a:pt x="1214" y="6131"/>
                  </a:cubicBezTo>
                  <a:cubicBezTo>
                    <a:pt x="2509" y="5230"/>
                    <a:pt x="2787" y="4295"/>
                    <a:pt x="2345" y="2902"/>
                  </a:cubicBezTo>
                  <a:cubicBezTo>
                    <a:pt x="1820" y="1279"/>
                    <a:pt x="362" y="1099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"/>
            <p:cNvSpPr/>
            <p:nvPr/>
          </p:nvSpPr>
          <p:spPr>
            <a:xfrm>
              <a:off x="1610075" y="4410175"/>
              <a:ext cx="60800" cy="136450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7" y="0"/>
                  </a:moveTo>
                  <a:cubicBezTo>
                    <a:pt x="1403" y="0"/>
                    <a:pt x="1372" y="6"/>
                    <a:pt x="1344" y="16"/>
                  </a:cubicBezTo>
                  <a:cubicBezTo>
                    <a:pt x="1016" y="114"/>
                    <a:pt x="951" y="376"/>
                    <a:pt x="1115" y="737"/>
                  </a:cubicBezTo>
                  <a:cubicBezTo>
                    <a:pt x="1279" y="1098"/>
                    <a:pt x="1770" y="1147"/>
                    <a:pt x="1639" y="2802"/>
                  </a:cubicBezTo>
                  <a:cubicBezTo>
                    <a:pt x="1508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789" y="0"/>
                    <a:pt x="14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"/>
            <p:cNvSpPr/>
            <p:nvPr/>
          </p:nvSpPr>
          <p:spPr>
            <a:xfrm>
              <a:off x="1565800" y="4372575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9" y="0"/>
                  </a:moveTo>
                  <a:cubicBezTo>
                    <a:pt x="1298" y="0"/>
                    <a:pt x="859" y="91"/>
                    <a:pt x="476" y="389"/>
                  </a:cubicBezTo>
                  <a:cubicBezTo>
                    <a:pt x="165" y="651"/>
                    <a:pt x="1" y="1061"/>
                    <a:pt x="50" y="1487"/>
                  </a:cubicBezTo>
                  <a:cubicBezTo>
                    <a:pt x="107" y="1999"/>
                    <a:pt x="633" y="2437"/>
                    <a:pt x="1231" y="2437"/>
                  </a:cubicBezTo>
                  <a:cubicBezTo>
                    <a:pt x="1322" y="2437"/>
                    <a:pt x="1416" y="2427"/>
                    <a:pt x="1509" y="2405"/>
                  </a:cubicBezTo>
                  <a:cubicBezTo>
                    <a:pt x="1624" y="2372"/>
                    <a:pt x="1722" y="2339"/>
                    <a:pt x="1820" y="2290"/>
                  </a:cubicBezTo>
                  <a:lnTo>
                    <a:pt x="1837" y="2290"/>
                  </a:lnTo>
                  <a:lnTo>
                    <a:pt x="1853" y="2274"/>
                  </a:lnTo>
                  <a:cubicBezTo>
                    <a:pt x="2148" y="2110"/>
                    <a:pt x="2312" y="1782"/>
                    <a:pt x="2247" y="1454"/>
                  </a:cubicBezTo>
                  <a:cubicBezTo>
                    <a:pt x="2197" y="1117"/>
                    <a:pt x="1909" y="894"/>
                    <a:pt x="1600" y="894"/>
                  </a:cubicBezTo>
                  <a:cubicBezTo>
                    <a:pt x="1504" y="894"/>
                    <a:pt x="1406" y="916"/>
                    <a:pt x="1312" y="963"/>
                  </a:cubicBezTo>
                  <a:cubicBezTo>
                    <a:pt x="952" y="1159"/>
                    <a:pt x="1050" y="1717"/>
                    <a:pt x="1460" y="1766"/>
                  </a:cubicBezTo>
                  <a:cubicBezTo>
                    <a:pt x="1492" y="1773"/>
                    <a:pt x="1524" y="1777"/>
                    <a:pt x="1555" y="1777"/>
                  </a:cubicBezTo>
                  <a:cubicBezTo>
                    <a:pt x="1789" y="1777"/>
                    <a:pt x="1964" y="1571"/>
                    <a:pt x="1935" y="1340"/>
                  </a:cubicBezTo>
                  <a:cubicBezTo>
                    <a:pt x="1922" y="1301"/>
                    <a:pt x="1945" y="1267"/>
                    <a:pt x="1980" y="1267"/>
                  </a:cubicBezTo>
                  <a:cubicBezTo>
                    <a:pt x="2033" y="1267"/>
                    <a:pt x="2112" y="1345"/>
                    <a:pt x="2132" y="1602"/>
                  </a:cubicBezTo>
                  <a:cubicBezTo>
                    <a:pt x="2148" y="1717"/>
                    <a:pt x="2132" y="1848"/>
                    <a:pt x="2066" y="1962"/>
                  </a:cubicBezTo>
                  <a:cubicBezTo>
                    <a:pt x="1934" y="2183"/>
                    <a:pt x="1682" y="2312"/>
                    <a:pt x="1418" y="2312"/>
                  </a:cubicBezTo>
                  <a:cubicBezTo>
                    <a:pt x="1389" y="2312"/>
                    <a:pt x="1359" y="2310"/>
                    <a:pt x="1329" y="2307"/>
                  </a:cubicBezTo>
                  <a:cubicBezTo>
                    <a:pt x="1318" y="2307"/>
                    <a:pt x="1308" y="2307"/>
                    <a:pt x="1297" y="2307"/>
                  </a:cubicBezTo>
                  <a:cubicBezTo>
                    <a:pt x="609" y="2307"/>
                    <a:pt x="125" y="1248"/>
                    <a:pt x="771" y="618"/>
                  </a:cubicBezTo>
                  <a:cubicBezTo>
                    <a:pt x="1052" y="323"/>
                    <a:pt x="1446" y="194"/>
                    <a:pt x="1865" y="194"/>
                  </a:cubicBezTo>
                  <a:cubicBezTo>
                    <a:pt x="2375" y="194"/>
                    <a:pt x="2922" y="385"/>
                    <a:pt x="3345" y="700"/>
                  </a:cubicBezTo>
                  <a:cubicBezTo>
                    <a:pt x="5082" y="1962"/>
                    <a:pt x="4820" y="4257"/>
                    <a:pt x="4328" y="5405"/>
                  </a:cubicBezTo>
                  <a:cubicBezTo>
                    <a:pt x="4050" y="6093"/>
                    <a:pt x="3607" y="6683"/>
                    <a:pt x="3017" y="7109"/>
                  </a:cubicBezTo>
                  <a:cubicBezTo>
                    <a:pt x="3623" y="6699"/>
                    <a:pt x="4115" y="6126"/>
                    <a:pt x="4410" y="5437"/>
                  </a:cubicBezTo>
                  <a:cubicBezTo>
                    <a:pt x="4951" y="4290"/>
                    <a:pt x="5279" y="1913"/>
                    <a:pt x="3459" y="553"/>
                  </a:cubicBezTo>
                  <a:cubicBezTo>
                    <a:pt x="3099" y="307"/>
                    <a:pt x="2689" y="127"/>
                    <a:pt x="2263" y="61"/>
                  </a:cubicBezTo>
                  <a:cubicBezTo>
                    <a:pt x="2096" y="27"/>
                    <a:pt x="1899" y="0"/>
                    <a:pt x="1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"/>
            <p:cNvSpPr/>
            <p:nvPr/>
          </p:nvSpPr>
          <p:spPr>
            <a:xfrm>
              <a:off x="1595725" y="4234775"/>
              <a:ext cx="130325" cy="204900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99" y="0"/>
                  </a:move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607" y="5589"/>
                    <a:pt x="4459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79" y="5803"/>
                    <a:pt x="3279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41" y="2787"/>
                  </a:cubicBezTo>
                  <a:cubicBezTo>
                    <a:pt x="2558" y="2639"/>
                    <a:pt x="2590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30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0" y="836"/>
                  </a:cubicBezTo>
                  <a:cubicBezTo>
                    <a:pt x="1017" y="623"/>
                    <a:pt x="1099" y="0"/>
                    <a:pt x="1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"/>
            <p:cNvSpPr/>
            <p:nvPr/>
          </p:nvSpPr>
          <p:spPr>
            <a:xfrm>
              <a:off x="1535475" y="420935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1" y="2345"/>
                    <a:pt x="2689" y="2066"/>
                    <a:pt x="2443" y="1820"/>
                  </a:cubicBezTo>
                  <a:cubicBezTo>
                    <a:pt x="2312" y="1656"/>
                    <a:pt x="2296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4" y="1253"/>
                    <a:pt x="1864" y="1322"/>
                    <a:pt x="1935" y="1820"/>
                  </a:cubicBezTo>
                  <a:cubicBezTo>
                    <a:pt x="2033" y="2509"/>
                    <a:pt x="2083" y="2623"/>
                    <a:pt x="1870" y="2640"/>
                  </a:cubicBezTo>
                  <a:cubicBezTo>
                    <a:pt x="1860" y="2641"/>
                    <a:pt x="1850" y="2642"/>
                    <a:pt x="1842" y="2642"/>
                  </a:cubicBezTo>
                  <a:cubicBezTo>
                    <a:pt x="1646" y="2642"/>
                    <a:pt x="1708" y="2303"/>
                    <a:pt x="1755" y="2115"/>
                  </a:cubicBezTo>
                  <a:cubicBezTo>
                    <a:pt x="1820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"/>
            <p:cNvSpPr/>
            <p:nvPr/>
          </p:nvSpPr>
          <p:spPr>
            <a:xfrm>
              <a:off x="1671950" y="4424075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cubicBezTo>
                    <a:pt x="787" y="509"/>
                    <a:pt x="1049" y="1197"/>
                    <a:pt x="951" y="2476"/>
                  </a:cubicBezTo>
                  <a:cubicBezTo>
                    <a:pt x="853" y="3771"/>
                    <a:pt x="0" y="4262"/>
                    <a:pt x="0" y="4262"/>
                  </a:cubicBezTo>
                  <a:cubicBezTo>
                    <a:pt x="3590" y="2443"/>
                    <a:pt x="2295" y="788"/>
                    <a:pt x="1934" y="525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"/>
            <p:cNvSpPr/>
            <p:nvPr/>
          </p:nvSpPr>
          <p:spPr>
            <a:xfrm>
              <a:off x="1674000" y="4489900"/>
              <a:ext cx="196725" cy="145025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6" y="957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55" y="3367"/>
                  </a:cubicBezTo>
                  <a:cubicBezTo>
                    <a:pt x="4295" y="4121"/>
                    <a:pt x="4475" y="5334"/>
                    <a:pt x="5999" y="5711"/>
                  </a:cubicBezTo>
                  <a:cubicBezTo>
                    <a:pt x="6253" y="5774"/>
                    <a:pt x="6473" y="5801"/>
                    <a:pt x="6666" y="5801"/>
                  </a:cubicBezTo>
                  <a:cubicBezTo>
                    <a:pt x="7618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5" y="5212"/>
                    <a:pt x="7707" y="5241"/>
                    <a:pt x="7637" y="5241"/>
                  </a:cubicBezTo>
                  <a:cubicBezTo>
                    <a:pt x="7390" y="5241"/>
                    <a:pt x="7236" y="4878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6" y="1728"/>
                    <a:pt x="3508" y="1580"/>
                    <a:pt x="4180" y="1384"/>
                  </a:cubicBezTo>
                  <a:cubicBezTo>
                    <a:pt x="4868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8"/>
                    <a:pt x="4454" y="606"/>
                    <a:pt x="4399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"/>
            <p:cNvSpPr/>
            <p:nvPr/>
          </p:nvSpPr>
          <p:spPr>
            <a:xfrm>
              <a:off x="1578525" y="4549000"/>
              <a:ext cx="192200" cy="157450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5" y="0"/>
                    <a:pt x="1374" y="1109"/>
                    <a:pt x="688" y="2527"/>
                  </a:cubicBezTo>
                  <a:cubicBezTo>
                    <a:pt x="164" y="3626"/>
                    <a:pt x="0" y="4871"/>
                    <a:pt x="246" y="6068"/>
                  </a:cubicBezTo>
                  <a:lnTo>
                    <a:pt x="246" y="6084"/>
                  </a:lnTo>
                  <a:cubicBezTo>
                    <a:pt x="262" y="6150"/>
                    <a:pt x="279" y="6232"/>
                    <a:pt x="295" y="6297"/>
                  </a:cubicBezTo>
                  <a:cubicBezTo>
                    <a:pt x="262" y="6133"/>
                    <a:pt x="246" y="5970"/>
                    <a:pt x="230" y="5789"/>
                  </a:cubicBezTo>
                  <a:cubicBezTo>
                    <a:pt x="246" y="4920"/>
                    <a:pt x="410" y="4068"/>
                    <a:pt x="738" y="3249"/>
                  </a:cubicBezTo>
                  <a:cubicBezTo>
                    <a:pt x="1147" y="2249"/>
                    <a:pt x="1885" y="1429"/>
                    <a:pt x="2819" y="888"/>
                  </a:cubicBezTo>
                  <a:cubicBezTo>
                    <a:pt x="3374" y="575"/>
                    <a:pt x="4089" y="326"/>
                    <a:pt x="4795" y="326"/>
                  </a:cubicBezTo>
                  <a:cubicBezTo>
                    <a:pt x="5383" y="326"/>
                    <a:pt x="5965" y="499"/>
                    <a:pt x="6442" y="954"/>
                  </a:cubicBezTo>
                  <a:cubicBezTo>
                    <a:pt x="7491" y="1872"/>
                    <a:pt x="7147" y="3773"/>
                    <a:pt x="5950" y="4085"/>
                  </a:cubicBezTo>
                  <a:cubicBezTo>
                    <a:pt x="5820" y="4119"/>
                    <a:pt x="5686" y="4135"/>
                    <a:pt x="5552" y="4135"/>
                  </a:cubicBezTo>
                  <a:cubicBezTo>
                    <a:pt x="5113" y="4135"/>
                    <a:pt x="4681" y="3956"/>
                    <a:pt x="4442" y="3642"/>
                  </a:cubicBezTo>
                  <a:cubicBezTo>
                    <a:pt x="4163" y="3232"/>
                    <a:pt x="4147" y="2691"/>
                    <a:pt x="4426" y="2265"/>
                  </a:cubicBezTo>
                  <a:cubicBezTo>
                    <a:pt x="4618" y="1994"/>
                    <a:pt x="4927" y="1840"/>
                    <a:pt x="5245" y="1840"/>
                  </a:cubicBezTo>
                  <a:cubicBezTo>
                    <a:pt x="5388" y="1840"/>
                    <a:pt x="5534" y="1871"/>
                    <a:pt x="5671" y="1937"/>
                  </a:cubicBezTo>
                  <a:cubicBezTo>
                    <a:pt x="5852" y="2036"/>
                    <a:pt x="5966" y="2200"/>
                    <a:pt x="5966" y="2396"/>
                  </a:cubicBezTo>
                  <a:cubicBezTo>
                    <a:pt x="5966" y="2396"/>
                    <a:pt x="5966" y="2545"/>
                    <a:pt x="5882" y="2545"/>
                  </a:cubicBezTo>
                  <a:cubicBezTo>
                    <a:pt x="5877" y="2545"/>
                    <a:pt x="5873" y="2545"/>
                    <a:pt x="5868" y="2544"/>
                  </a:cubicBezTo>
                  <a:cubicBezTo>
                    <a:pt x="5770" y="2527"/>
                    <a:pt x="5786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81" y="2320"/>
                    <a:pt x="4990" y="2558"/>
                    <a:pt x="5049" y="2822"/>
                  </a:cubicBezTo>
                  <a:cubicBezTo>
                    <a:pt x="5080" y="3000"/>
                    <a:pt x="5317" y="3130"/>
                    <a:pt x="5561" y="3130"/>
                  </a:cubicBezTo>
                  <a:cubicBezTo>
                    <a:pt x="5701" y="3130"/>
                    <a:pt x="5843" y="3088"/>
                    <a:pt x="5950" y="2986"/>
                  </a:cubicBezTo>
                  <a:cubicBezTo>
                    <a:pt x="6016" y="2904"/>
                    <a:pt x="6065" y="2822"/>
                    <a:pt x="6081" y="2740"/>
                  </a:cubicBezTo>
                  <a:cubicBezTo>
                    <a:pt x="6196" y="2429"/>
                    <a:pt x="6065" y="2085"/>
                    <a:pt x="5770" y="1921"/>
                  </a:cubicBezTo>
                  <a:cubicBezTo>
                    <a:pt x="5598" y="1814"/>
                    <a:pt x="5407" y="1763"/>
                    <a:pt x="5218" y="1763"/>
                  </a:cubicBezTo>
                  <a:cubicBezTo>
                    <a:pt x="4883" y="1763"/>
                    <a:pt x="4553" y="1923"/>
                    <a:pt x="4344" y="2216"/>
                  </a:cubicBezTo>
                  <a:cubicBezTo>
                    <a:pt x="4049" y="2658"/>
                    <a:pt x="4049" y="3249"/>
                    <a:pt x="4344" y="3691"/>
                  </a:cubicBezTo>
                  <a:cubicBezTo>
                    <a:pt x="4613" y="4062"/>
                    <a:pt x="5082" y="4264"/>
                    <a:pt x="5571" y="4264"/>
                  </a:cubicBezTo>
                  <a:cubicBezTo>
                    <a:pt x="5708" y="4264"/>
                    <a:pt x="5847" y="4248"/>
                    <a:pt x="5983" y="4216"/>
                  </a:cubicBezTo>
                  <a:cubicBezTo>
                    <a:pt x="7343" y="3888"/>
                    <a:pt x="7688" y="1806"/>
                    <a:pt x="6557" y="806"/>
                  </a:cubicBezTo>
                  <a:cubicBezTo>
                    <a:pt x="6409" y="675"/>
                    <a:pt x="6262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"/>
            <p:cNvSpPr/>
            <p:nvPr/>
          </p:nvSpPr>
          <p:spPr>
            <a:xfrm>
              <a:off x="1588350" y="4597175"/>
              <a:ext cx="76000" cy="81825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"/>
            <p:cNvSpPr/>
            <p:nvPr/>
          </p:nvSpPr>
          <p:spPr>
            <a:xfrm>
              <a:off x="1686275" y="4591275"/>
              <a:ext cx="130350" cy="112650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17" y="1771"/>
                  </a:cubicBezTo>
                  <a:cubicBezTo>
                    <a:pt x="2673" y="2852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5" y="4506"/>
                  </a:cubicBezTo>
                  <a:cubicBezTo>
                    <a:pt x="2162" y="4506"/>
                    <a:pt x="2481" y="4419"/>
                    <a:pt x="2722" y="4164"/>
                  </a:cubicBezTo>
                  <a:cubicBezTo>
                    <a:pt x="3099" y="3754"/>
                    <a:pt x="3246" y="3197"/>
                    <a:pt x="3132" y="2672"/>
                  </a:cubicBezTo>
                  <a:cubicBezTo>
                    <a:pt x="3132" y="2370"/>
                    <a:pt x="3070" y="1851"/>
                    <a:pt x="3336" y="1851"/>
                  </a:cubicBezTo>
                  <a:cubicBezTo>
                    <a:pt x="3344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9" y="3311"/>
                    <a:pt x="4820" y="3475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28" y="427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"/>
            <p:cNvSpPr/>
            <p:nvPr/>
          </p:nvSpPr>
          <p:spPr>
            <a:xfrm>
              <a:off x="1764150" y="4667075"/>
              <a:ext cx="31975" cy="49625"/>
            </a:xfrm>
            <a:custGeom>
              <a:avLst/>
              <a:gdLst/>
              <a:ahLst/>
              <a:cxnLst/>
              <a:rect l="l" t="t" r="r" b="b"/>
              <a:pathLst>
                <a:path w="1279" h="1985" extrusionOk="0">
                  <a:moveTo>
                    <a:pt x="328" y="1"/>
                  </a:moveTo>
                  <a:cubicBezTo>
                    <a:pt x="345" y="181"/>
                    <a:pt x="328" y="378"/>
                    <a:pt x="279" y="558"/>
                  </a:cubicBezTo>
                  <a:cubicBezTo>
                    <a:pt x="181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49" y="1755"/>
                    <a:pt x="1099" y="1509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"/>
            <p:cNvSpPr/>
            <p:nvPr/>
          </p:nvSpPr>
          <p:spPr>
            <a:xfrm>
              <a:off x="1765375" y="4451100"/>
              <a:ext cx="173375" cy="122200"/>
            </a:xfrm>
            <a:custGeom>
              <a:avLst/>
              <a:gdLst/>
              <a:ahLst/>
              <a:cxnLst/>
              <a:rect l="l" t="t" r="r" b="b"/>
              <a:pathLst>
                <a:path w="6935" h="4888" extrusionOk="0">
                  <a:moveTo>
                    <a:pt x="1933" y="1"/>
                  </a:moveTo>
                  <a:cubicBezTo>
                    <a:pt x="1052" y="1"/>
                    <a:pt x="585" y="827"/>
                    <a:pt x="689" y="1362"/>
                  </a:cubicBezTo>
                  <a:cubicBezTo>
                    <a:pt x="818" y="1964"/>
                    <a:pt x="1386" y="2002"/>
                    <a:pt x="1526" y="2002"/>
                  </a:cubicBezTo>
                  <a:cubicBezTo>
                    <a:pt x="1546" y="2002"/>
                    <a:pt x="1558" y="2001"/>
                    <a:pt x="1558" y="2001"/>
                  </a:cubicBezTo>
                  <a:cubicBezTo>
                    <a:pt x="1295" y="1903"/>
                    <a:pt x="1181" y="1592"/>
                    <a:pt x="1312" y="1346"/>
                  </a:cubicBezTo>
                  <a:cubicBezTo>
                    <a:pt x="1351" y="1273"/>
                    <a:pt x="1396" y="1246"/>
                    <a:pt x="1446" y="1246"/>
                  </a:cubicBezTo>
                  <a:cubicBezTo>
                    <a:pt x="1542" y="1246"/>
                    <a:pt x="1658" y="1346"/>
                    <a:pt x="1787" y="1411"/>
                  </a:cubicBezTo>
                  <a:cubicBezTo>
                    <a:pt x="1825" y="1430"/>
                    <a:pt x="1861" y="1439"/>
                    <a:pt x="1895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37" y="961"/>
                    <a:pt x="2336" y="828"/>
                    <a:pt x="2517" y="828"/>
                  </a:cubicBezTo>
                  <a:cubicBezTo>
                    <a:pt x="2636" y="828"/>
                    <a:pt x="2789" y="885"/>
                    <a:pt x="2984" y="1034"/>
                  </a:cubicBezTo>
                  <a:cubicBezTo>
                    <a:pt x="3459" y="1411"/>
                    <a:pt x="3164" y="2149"/>
                    <a:pt x="3164" y="2149"/>
                  </a:cubicBezTo>
                  <a:cubicBezTo>
                    <a:pt x="3164" y="2149"/>
                    <a:pt x="3164" y="1542"/>
                    <a:pt x="2738" y="1477"/>
                  </a:cubicBezTo>
                  <a:cubicBezTo>
                    <a:pt x="2690" y="1463"/>
                    <a:pt x="2643" y="1457"/>
                    <a:pt x="2597" y="1457"/>
                  </a:cubicBezTo>
                  <a:cubicBezTo>
                    <a:pt x="2419" y="1457"/>
                    <a:pt x="2259" y="1554"/>
                    <a:pt x="2181" y="1723"/>
                  </a:cubicBezTo>
                  <a:cubicBezTo>
                    <a:pt x="2443" y="1723"/>
                    <a:pt x="2459" y="2100"/>
                    <a:pt x="2312" y="2313"/>
                  </a:cubicBezTo>
                  <a:cubicBezTo>
                    <a:pt x="2164" y="2509"/>
                    <a:pt x="2213" y="2657"/>
                    <a:pt x="2361" y="2739"/>
                  </a:cubicBezTo>
                  <a:cubicBezTo>
                    <a:pt x="2492" y="2821"/>
                    <a:pt x="2705" y="2804"/>
                    <a:pt x="2525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787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59" y="3231"/>
                    <a:pt x="1295" y="3280"/>
                  </a:cubicBezTo>
                  <a:cubicBezTo>
                    <a:pt x="1000" y="3378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88"/>
                    <a:pt x="591" y="3804"/>
                  </a:cubicBezTo>
                  <a:cubicBezTo>
                    <a:pt x="1033" y="3837"/>
                    <a:pt x="1459" y="3903"/>
                    <a:pt x="1902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1" y="4887"/>
                    <a:pt x="4754" y="4888"/>
                    <a:pt x="4786" y="4888"/>
                  </a:cubicBezTo>
                  <a:cubicBezTo>
                    <a:pt x="5210" y="4888"/>
                    <a:pt x="5618" y="4789"/>
                    <a:pt x="5983" y="4591"/>
                  </a:cubicBezTo>
                  <a:cubicBezTo>
                    <a:pt x="6737" y="4099"/>
                    <a:pt x="6934" y="3100"/>
                    <a:pt x="6459" y="2362"/>
                  </a:cubicBezTo>
                  <a:cubicBezTo>
                    <a:pt x="6234" y="2030"/>
                    <a:pt x="5871" y="1874"/>
                    <a:pt x="5529" y="1874"/>
                  </a:cubicBezTo>
                  <a:cubicBezTo>
                    <a:pt x="5196" y="1874"/>
                    <a:pt x="4883" y="2021"/>
                    <a:pt x="4738" y="2296"/>
                  </a:cubicBezTo>
                  <a:cubicBezTo>
                    <a:pt x="4492" y="2624"/>
                    <a:pt x="4524" y="3100"/>
                    <a:pt x="4836" y="3378"/>
                  </a:cubicBezTo>
                  <a:cubicBezTo>
                    <a:pt x="4852" y="3395"/>
                    <a:pt x="4869" y="3411"/>
                    <a:pt x="4901" y="3427"/>
                  </a:cubicBezTo>
                  <a:lnTo>
                    <a:pt x="4934" y="3460"/>
                  </a:lnTo>
                  <a:cubicBezTo>
                    <a:pt x="5032" y="3520"/>
                    <a:pt x="5158" y="3551"/>
                    <a:pt x="5282" y="3551"/>
                  </a:cubicBezTo>
                  <a:cubicBezTo>
                    <a:pt x="5535" y="3551"/>
                    <a:pt x="5781" y="3423"/>
                    <a:pt x="5770" y="3149"/>
                  </a:cubicBezTo>
                  <a:cubicBezTo>
                    <a:pt x="5784" y="2946"/>
                    <a:pt x="5622" y="2861"/>
                    <a:pt x="5442" y="2861"/>
                  </a:cubicBezTo>
                  <a:cubicBezTo>
                    <a:pt x="5185" y="2861"/>
                    <a:pt x="4891" y="3036"/>
                    <a:pt x="5016" y="3296"/>
                  </a:cubicBezTo>
                  <a:cubicBezTo>
                    <a:pt x="5024" y="3319"/>
                    <a:pt x="5021" y="3342"/>
                    <a:pt x="4994" y="3342"/>
                  </a:cubicBezTo>
                  <a:cubicBezTo>
                    <a:pt x="4964" y="3342"/>
                    <a:pt x="4901" y="3311"/>
                    <a:pt x="4787" y="3214"/>
                  </a:cubicBezTo>
                  <a:cubicBezTo>
                    <a:pt x="4688" y="3100"/>
                    <a:pt x="4623" y="2952"/>
                    <a:pt x="4623" y="2804"/>
                  </a:cubicBezTo>
                  <a:cubicBezTo>
                    <a:pt x="4623" y="2624"/>
                    <a:pt x="4688" y="2460"/>
                    <a:pt x="4787" y="2313"/>
                  </a:cubicBezTo>
                  <a:cubicBezTo>
                    <a:pt x="4919" y="2080"/>
                    <a:pt x="5187" y="1957"/>
                    <a:pt x="5474" y="1957"/>
                  </a:cubicBezTo>
                  <a:cubicBezTo>
                    <a:pt x="5794" y="1957"/>
                    <a:pt x="6137" y="2108"/>
                    <a:pt x="6344" y="2427"/>
                  </a:cubicBezTo>
                  <a:lnTo>
                    <a:pt x="6360" y="2444"/>
                  </a:lnTo>
                  <a:cubicBezTo>
                    <a:pt x="6573" y="2854"/>
                    <a:pt x="6557" y="3362"/>
                    <a:pt x="6328" y="3755"/>
                  </a:cubicBezTo>
                  <a:cubicBezTo>
                    <a:pt x="6048" y="4259"/>
                    <a:pt x="5409" y="4609"/>
                    <a:pt x="4574" y="4609"/>
                  </a:cubicBezTo>
                  <a:cubicBezTo>
                    <a:pt x="4185" y="4609"/>
                    <a:pt x="3753" y="4533"/>
                    <a:pt x="3295" y="4362"/>
                  </a:cubicBezTo>
                  <a:cubicBezTo>
                    <a:pt x="3262" y="4345"/>
                    <a:pt x="3033" y="4263"/>
                    <a:pt x="2869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5" y="3313"/>
                    <a:pt x="4147" y="838"/>
                    <a:pt x="2689" y="182"/>
                  </a:cubicBezTo>
                  <a:cubicBezTo>
                    <a:pt x="2411" y="55"/>
                    <a:pt x="2159" y="1"/>
                    <a:pt x="19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"/>
            <p:cNvSpPr/>
            <p:nvPr/>
          </p:nvSpPr>
          <p:spPr>
            <a:xfrm>
              <a:off x="1849800" y="4517100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cubicBezTo>
                    <a:pt x="3901" y="787"/>
                    <a:pt x="3541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29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36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3" y="3157"/>
                    <a:pt x="3228" y="3154"/>
                    <a:pt x="3252" y="3154"/>
                  </a:cubicBezTo>
                  <a:cubicBezTo>
                    <a:pt x="3346" y="3154"/>
                    <a:pt x="3439" y="3204"/>
                    <a:pt x="3491" y="3295"/>
                  </a:cubicBezTo>
                  <a:cubicBezTo>
                    <a:pt x="3524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62" y="2459"/>
                    <a:pt x="3786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"/>
            <p:cNvSpPr/>
            <p:nvPr/>
          </p:nvSpPr>
          <p:spPr>
            <a:xfrm>
              <a:off x="1701050" y="4331700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0"/>
                  </a:cubicBezTo>
                  <a:cubicBezTo>
                    <a:pt x="0" y="1090"/>
                    <a:pt x="443" y="2139"/>
                    <a:pt x="1033" y="2335"/>
                  </a:cubicBezTo>
                  <a:cubicBezTo>
                    <a:pt x="1156" y="2401"/>
                    <a:pt x="1291" y="2434"/>
                    <a:pt x="1428" y="2434"/>
                  </a:cubicBezTo>
                  <a:cubicBezTo>
                    <a:pt x="1565" y="2434"/>
                    <a:pt x="1705" y="2401"/>
                    <a:pt x="1836" y="2335"/>
                  </a:cubicBezTo>
                  <a:lnTo>
                    <a:pt x="1869" y="2319"/>
                  </a:lnTo>
                  <a:lnTo>
                    <a:pt x="1901" y="2286"/>
                  </a:lnTo>
                  <a:lnTo>
                    <a:pt x="1951" y="2253"/>
                  </a:lnTo>
                  <a:lnTo>
                    <a:pt x="2016" y="2204"/>
                  </a:lnTo>
                  <a:cubicBezTo>
                    <a:pt x="2033" y="2188"/>
                    <a:pt x="2049" y="2171"/>
                    <a:pt x="2082" y="2155"/>
                  </a:cubicBezTo>
                  <a:cubicBezTo>
                    <a:pt x="2246" y="1975"/>
                    <a:pt x="2328" y="1729"/>
                    <a:pt x="2295" y="1499"/>
                  </a:cubicBezTo>
                  <a:cubicBezTo>
                    <a:pt x="2252" y="1155"/>
                    <a:pt x="2040" y="1009"/>
                    <a:pt x="1843" y="1009"/>
                  </a:cubicBezTo>
                  <a:cubicBezTo>
                    <a:pt x="1740" y="1009"/>
                    <a:pt x="1641" y="1049"/>
                    <a:pt x="1574" y="1122"/>
                  </a:cubicBezTo>
                  <a:cubicBezTo>
                    <a:pt x="1410" y="1286"/>
                    <a:pt x="1459" y="1565"/>
                    <a:pt x="1656" y="1680"/>
                  </a:cubicBezTo>
                  <a:cubicBezTo>
                    <a:pt x="1732" y="1714"/>
                    <a:pt x="1801" y="1723"/>
                    <a:pt x="1861" y="1723"/>
                  </a:cubicBezTo>
                  <a:cubicBezTo>
                    <a:pt x="1940" y="1723"/>
                    <a:pt x="2002" y="1707"/>
                    <a:pt x="2046" y="1707"/>
                  </a:cubicBezTo>
                  <a:cubicBezTo>
                    <a:pt x="2096" y="1707"/>
                    <a:pt x="2121" y="1729"/>
                    <a:pt x="2115" y="1827"/>
                  </a:cubicBezTo>
                  <a:cubicBezTo>
                    <a:pt x="2098" y="2024"/>
                    <a:pt x="1983" y="2188"/>
                    <a:pt x="1803" y="2286"/>
                  </a:cubicBezTo>
                  <a:cubicBezTo>
                    <a:pt x="1697" y="2339"/>
                    <a:pt x="1579" y="2364"/>
                    <a:pt x="1461" y="2364"/>
                  </a:cubicBezTo>
                  <a:cubicBezTo>
                    <a:pt x="1325" y="2364"/>
                    <a:pt x="1188" y="2331"/>
                    <a:pt x="1065" y="2270"/>
                  </a:cubicBezTo>
                  <a:cubicBezTo>
                    <a:pt x="525" y="2040"/>
                    <a:pt x="164" y="1106"/>
                    <a:pt x="803" y="549"/>
                  </a:cubicBezTo>
                  <a:cubicBezTo>
                    <a:pt x="1049" y="303"/>
                    <a:pt x="1393" y="155"/>
                    <a:pt x="1738" y="155"/>
                  </a:cubicBezTo>
                  <a:cubicBezTo>
                    <a:pt x="2492" y="204"/>
                    <a:pt x="3311" y="745"/>
                    <a:pt x="3442" y="2204"/>
                  </a:cubicBezTo>
                  <a:cubicBezTo>
                    <a:pt x="3491" y="2761"/>
                    <a:pt x="3442" y="3319"/>
                    <a:pt x="3295" y="3843"/>
                  </a:cubicBezTo>
                  <a:cubicBezTo>
                    <a:pt x="3164" y="4302"/>
                    <a:pt x="2950" y="4728"/>
                    <a:pt x="2688" y="5122"/>
                  </a:cubicBezTo>
                  <a:cubicBezTo>
                    <a:pt x="2278" y="5614"/>
                    <a:pt x="1770" y="6007"/>
                    <a:pt x="1197" y="6286"/>
                  </a:cubicBezTo>
                  <a:cubicBezTo>
                    <a:pt x="1819" y="6023"/>
                    <a:pt x="2377" y="5630"/>
                    <a:pt x="2803" y="5122"/>
                  </a:cubicBezTo>
                  <a:cubicBezTo>
                    <a:pt x="3557" y="4269"/>
                    <a:pt x="4458" y="2253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"/>
            <p:cNvSpPr/>
            <p:nvPr/>
          </p:nvSpPr>
          <p:spPr>
            <a:xfrm>
              <a:off x="1299450" y="4969575"/>
              <a:ext cx="226625" cy="1577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2012" y="1"/>
                  </a:moveTo>
                  <a:cubicBezTo>
                    <a:pt x="1092" y="1"/>
                    <a:pt x="66" y="653"/>
                    <a:pt x="33" y="1850"/>
                  </a:cubicBezTo>
                  <a:cubicBezTo>
                    <a:pt x="1" y="2718"/>
                    <a:pt x="459" y="3522"/>
                    <a:pt x="1230" y="3931"/>
                  </a:cubicBezTo>
                  <a:cubicBezTo>
                    <a:pt x="1732" y="4182"/>
                    <a:pt x="2300" y="4287"/>
                    <a:pt x="2880" y="4287"/>
                  </a:cubicBezTo>
                  <a:cubicBezTo>
                    <a:pt x="3210" y="4287"/>
                    <a:pt x="3542" y="4253"/>
                    <a:pt x="3869" y="4194"/>
                  </a:cubicBezTo>
                  <a:cubicBezTo>
                    <a:pt x="4754" y="3948"/>
                    <a:pt x="5557" y="3620"/>
                    <a:pt x="6377" y="3423"/>
                  </a:cubicBezTo>
                  <a:cubicBezTo>
                    <a:pt x="6583" y="3370"/>
                    <a:pt x="6792" y="3343"/>
                    <a:pt x="6996" y="3343"/>
                  </a:cubicBezTo>
                  <a:cubicBezTo>
                    <a:pt x="7607" y="3343"/>
                    <a:pt x="8180" y="3580"/>
                    <a:pt x="8524" y="4046"/>
                  </a:cubicBezTo>
                  <a:cubicBezTo>
                    <a:pt x="8950" y="4636"/>
                    <a:pt x="8999" y="5571"/>
                    <a:pt x="8458" y="5964"/>
                  </a:cubicBezTo>
                  <a:cubicBezTo>
                    <a:pt x="8251" y="6126"/>
                    <a:pt x="7995" y="6201"/>
                    <a:pt x="7745" y="6201"/>
                  </a:cubicBezTo>
                  <a:cubicBezTo>
                    <a:pt x="7363" y="6201"/>
                    <a:pt x="6994" y="6025"/>
                    <a:pt x="6836" y="5718"/>
                  </a:cubicBezTo>
                  <a:cubicBezTo>
                    <a:pt x="6524" y="5226"/>
                    <a:pt x="6770" y="4571"/>
                    <a:pt x="7229" y="4440"/>
                  </a:cubicBezTo>
                  <a:cubicBezTo>
                    <a:pt x="7321" y="4403"/>
                    <a:pt x="7416" y="4385"/>
                    <a:pt x="7511" y="4385"/>
                  </a:cubicBezTo>
                  <a:cubicBezTo>
                    <a:pt x="7754" y="4385"/>
                    <a:pt x="7989" y="4501"/>
                    <a:pt x="8131" y="4702"/>
                  </a:cubicBezTo>
                  <a:cubicBezTo>
                    <a:pt x="8229" y="4882"/>
                    <a:pt x="8245" y="5095"/>
                    <a:pt x="8163" y="5275"/>
                  </a:cubicBezTo>
                  <a:cubicBezTo>
                    <a:pt x="8151" y="5314"/>
                    <a:pt x="8097" y="5394"/>
                    <a:pt x="8051" y="5394"/>
                  </a:cubicBezTo>
                  <a:cubicBezTo>
                    <a:pt x="8038" y="5394"/>
                    <a:pt x="8026" y="5388"/>
                    <a:pt x="8016" y="5374"/>
                  </a:cubicBezTo>
                  <a:cubicBezTo>
                    <a:pt x="7967" y="5325"/>
                    <a:pt x="8016" y="4964"/>
                    <a:pt x="7639" y="4915"/>
                  </a:cubicBezTo>
                  <a:cubicBezTo>
                    <a:pt x="7625" y="4913"/>
                    <a:pt x="7611" y="4912"/>
                    <a:pt x="7598" y="4912"/>
                  </a:cubicBezTo>
                  <a:cubicBezTo>
                    <a:pt x="7269" y="4912"/>
                    <a:pt x="7161" y="5478"/>
                    <a:pt x="7508" y="5620"/>
                  </a:cubicBezTo>
                  <a:cubicBezTo>
                    <a:pt x="7577" y="5652"/>
                    <a:pt x="7650" y="5668"/>
                    <a:pt x="7722" y="5668"/>
                  </a:cubicBezTo>
                  <a:cubicBezTo>
                    <a:pt x="7942" y="5668"/>
                    <a:pt x="8155" y="5526"/>
                    <a:pt x="8229" y="5292"/>
                  </a:cubicBezTo>
                  <a:cubicBezTo>
                    <a:pt x="8229" y="5292"/>
                    <a:pt x="8229" y="5275"/>
                    <a:pt x="8229" y="5275"/>
                  </a:cubicBezTo>
                  <a:cubicBezTo>
                    <a:pt x="8229" y="5259"/>
                    <a:pt x="8229" y="5243"/>
                    <a:pt x="8229" y="5226"/>
                  </a:cubicBezTo>
                  <a:lnTo>
                    <a:pt x="8229" y="5210"/>
                  </a:lnTo>
                  <a:cubicBezTo>
                    <a:pt x="8262" y="5095"/>
                    <a:pt x="8262" y="4964"/>
                    <a:pt x="8213" y="4833"/>
                  </a:cubicBezTo>
                  <a:cubicBezTo>
                    <a:pt x="8099" y="4531"/>
                    <a:pt x="7802" y="4335"/>
                    <a:pt x="7484" y="4335"/>
                  </a:cubicBezTo>
                  <a:cubicBezTo>
                    <a:pt x="7389" y="4335"/>
                    <a:pt x="7291" y="4352"/>
                    <a:pt x="7196" y="4390"/>
                  </a:cubicBezTo>
                  <a:cubicBezTo>
                    <a:pt x="6705" y="4521"/>
                    <a:pt x="6426" y="5210"/>
                    <a:pt x="6754" y="5767"/>
                  </a:cubicBezTo>
                  <a:cubicBezTo>
                    <a:pt x="6925" y="6110"/>
                    <a:pt x="7333" y="6310"/>
                    <a:pt x="7755" y="6310"/>
                  </a:cubicBezTo>
                  <a:cubicBezTo>
                    <a:pt x="8018" y="6310"/>
                    <a:pt x="8287" y="6232"/>
                    <a:pt x="8508" y="6062"/>
                  </a:cubicBezTo>
                  <a:cubicBezTo>
                    <a:pt x="8950" y="5734"/>
                    <a:pt x="9065" y="5128"/>
                    <a:pt x="8917" y="4571"/>
                  </a:cubicBezTo>
                  <a:cubicBezTo>
                    <a:pt x="8835" y="4046"/>
                    <a:pt x="8475" y="3161"/>
                    <a:pt x="7213" y="2882"/>
                  </a:cubicBezTo>
                  <a:cubicBezTo>
                    <a:pt x="7066" y="2850"/>
                    <a:pt x="6916" y="2835"/>
                    <a:pt x="6765" y="2835"/>
                  </a:cubicBezTo>
                  <a:cubicBezTo>
                    <a:pt x="5425" y="2835"/>
                    <a:pt x="3894" y="3973"/>
                    <a:pt x="2311" y="3973"/>
                  </a:cubicBezTo>
                  <a:cubicBezTo>
                    <a:pt x="2088" y="3973"/>
                    <a:pt x="1864" y="3950"/>
                    <a:pt x="1640" y="3899"/>
                  </a:cubicBezTo>
                  <a:cubicBezTo>
                    <a:pt x="1558" y="3866"/>
                    <a:pt x="1459" y="3849"/>
                    <a:pt x="1377" y="3817"/>
                  </a:cubicBezTo>
                  <a:lnTo>
                    <a:pt x="1312" y="3784"/>
                  </a:lnTo>
                  <a:cubicBezTo>
                    <a:pt x="591" y="3407"/>
                    <a:pt x="164" y="2669"/>
                    <a:pt x="181" y="1850"/>
                  </a:cubicBezTo>
                  <a:cubicBezTo>
                    <a:pt x="203" y="732"/>
                    <a:pt x="1167" y="107"/>
                    <a:pt x="2033" y="107"/>
                  </a:cubicBezTo>
                  <a:cubicBezTo>
                    <a:pt x="2449" y="107"/>
                    <a:pt x="2843" y="251"/>
                    <a:pt x="3098" y="555"/>
                  </a:cubicBezTo>
                  <a:cubicBezTo>
                    <a:pt x="3557" y="1014"/>
                    <a:pt x="3525" y="1768"/>
                    <a:pt x="3017" y="2178"/>
                  </a:cubicBezTo>
                  <a:cubicBezTo>
                    <a:pt x="2951" y="2227"/>
                    <a:pt x="2853" y="2276"/>
                    <a:pt x="2771" y="2292"/>
                  </a:cubicBezTo>
                  <a:cubicBezTo>
                    <a:pt x="2700" y="2311"/>
                    <a:pt x="2629" y="2320"/>
                    <a:pt x="2558" y="2320"/>
                  </a:cubicBezTo>
                  <a:cubicBezTo>
                    <a:pt x="2380" y="2320"/>
                    <a:pt x="2206" y="2262"/>
                    <a:pt x="2066" y="2145"/>
                  </a:cubicBezTo>
                  <a:cubicBezTo>
                    <a:pt x="1935" y="2063"/>
                    <a:pt x="1886" y="1915"/>
                    <a:pt x="1918" y="1768"/>
                  </a:cubicBezTo>
                  <a:lnTo>
                    <a:pt x="1918" y="1768"/>
                  </a:lnTo>
                  <a:cubicBezTo>
                    <a:pt x="1991" y="1851"/>
                    <a:pt x="2090" y="1894"/>
                    <a:pt x="2190" y="1894"/>
                  </a:cubicBezTo>
                  <a:cubicBezTo>
                    <a:pt x="2248" y="1894"/>
                    <a:pt x="2307" y="1880"/>
                    <a:pt x="2361" y="1850"/>
                  </a:cubicBezTo>
                  <a:cubicBezTo>
                    <a:pt x="2607" y="1719"/>
                    <a:pt x="2525" y="1309"/>
                    <a:pt x="2213" y="1227"/>
                  </a:cubicBezTo>
                  <a:cubicBezTo>
                    <a:pt x="2182" y="1217"/>
                    <a:pt x="2150" y="1213"/>
                    <a:pt x="2119" y="1213"/>
                  </a:cubicBezTo>
                  <a:cubicBezTo>
                    <a:pt x="1781" y="1213"/>
                    <a:pt x="1511" y="1756"/>
                    <a:pt x="1902" y="2161"/>
                  </a:cubicBezTo>
                  <a:cubicBezTo>
                    <a:pt x="2063" y="2322"/>
                    <a:pt x="2270" y="2399"/>
                    <a:pt x="2481" y="2399"/>
                  </a:cubicBezTo>
                  <a:cubicBezTo>
                    <a:pt x="2551" y="2399"/>
                    <a:pt x="2620" y="2390"/>
                    <a:pt x="2689" y="2374"/>
                  </a:cubicBezTo>
                  <a:cubicBezTo>
                    <a:pt x="2721" y="2358"/>
                    <a:pt x="2754" y="2358"/>
                    <a:pt x="2787" y="2341"/>
                  </a:cubicBezTo>
                  <a:lnTo>
                    <a:pt x="2869" y="2325"/>
                  </a:lnTo>
                  <a:lnTo>
                    <a:pt x="2902" y="2309"/>
                  </a:lnTo>
                  <a:cubicBezTo>
                    <a:pt x="3049" y="2243"/>
                    <a:pt x="3180" y="2145"/>
                    <a:pt x="3262" y="1997"/>
                  </a:cubicBezTo>
                  <a:cubicBezTo>
                    <a:pt x="3590" y="1538"/>
                    <a:pt x="3541" y="915"/>
                    <a:pt x="3164" y="489"/>
                  </a:cubicBezTo>
                  <a:cubicBezTo>
                    <a:pt x="2893" y="159"/>
                    <a:pt x="2466" y="1"/>
                    <a:pt x="201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"/>
            <p:cNvSpPr/>
            <p:nvPr/>
          </p:nvSpPr>
          <p:spPr>
            <a:xfrm>
              <a:off x="1337975" y="5059175"/>
              <a:ext cx="161475" cy="9270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11" y="0"/>
                  </a:moveTo>
                  <a:cubicBezTo>
                    <a:pt x="5261" y="0"/>
                    <a:pt x="4964" y="44"/>
                    <a:pt x="4623" y="167"/>
                  </a:cubicBezTo>
                  <a:cubicBezTo>
                    <a:pt x="3779" y="468"/>
                    <a:pt x="2592" y="1029"/>
                    <a:pt x="1426" y="1029"/>
                  </a:cubicBezTo>
                  <a:cubicBezTo>
                    <a:pt x="938" y="1029"/>
                    <a:pt x="454" y="931"/>
                    <a:pt x="0" y="675"/>
                  </a:cubicBezTo>
                  <a:lnTo>
                    <a:pt x="0" y="675"/>
                  </a:lnTo>
                  <a:cubicBezTo>
                    <a:pt x="0" y="675"/>
                    <a:pt x="555" y="1335"/>
                    <a:pt x="1321" y="1335"/>
                  </a:cubicBezTo>
                  <a:cubicBezTo>
                    <a:pt x="1356" y="1335"/>
                    <a:pt x="1391" y="1334"/>
                    <a:pt x="1426" y="1331"/>
                  </a:cubicBezTo>
                  <a:cubicBezTo>
                    <a:pt x="1938" y="1295"/>
                    <a:pt x="2165" y="1164"/>
                    <a:pt x="2301" y="1164"/>
                  </a:cubicBezTo>
                  <a:cubicBezTo>
                    <a:pt x="2352" y="1164"/>
                    <a:pt x="2390" y="1183"/>
                    <a:pt x="2426" y="1233"/>
                  </a:cubicBezTo>
                  <a:cubicBezTo>
                    <a:pt x="2487" y="1317"/>
                    <a:pt x="2395" y="1366"/>
                    <a:pt x="2257" y="1366"/>
                  </a:cubicBezTo>
                  <a:cubicBezTo>
                    <a:pt x="2209" y="1366"/>
                    <a:pt x="2154" y="1360"/>
                    <a:pt x="2098" y="1347"/>
                  </a:cubicBezTo>
                  <a:cubicBezTo>
                    <a:pt x="2053" y="1332"/>
                    <a:pt x="2006" y="1325"/>
                    <a:pt x="1959" y="1325"/>
                  </a:cubicBezTo>
                  <a:cubicBezTo>
                    <a:pt x="1854" y="1325"/>
                    <a:pt x="1751" y="1361"/>
                    <a:pt x="1672" y="1429"/>
                  </a:cubicBezTo>
                  <a:cubicBezTo>
                    <a:pt x="1495" y="1575"/>
                    <a:pt x="1715" y="2102"/>
                    <a:pt x="1345" y="2102"/>
                  </a:cubicBezTo>
                  <a:cubicBezTo>
                    <a:pt x="1340" y="2102"/>
                    <a:pt x="1334" y="2102"/>
                    <a:pt x="1328" y="2101"/>
                  </a:cubicBezTo>
                  <a:lnTo>
                    <a:pt x="1328" y="2101"/>
                  </a:lnTo>
                  <a:cubicBezTo>
                    <a:pt x="1328" y="2101"/>
                    <a:pt x="1614" y="2461"/>
                    <a:pt x="2040" y="2461"/>
                  </a:cubicBezTo>
                  <a:cubicBezTo>
                    <a:pt x="2182" y="2461"/>
                    <a:pt x="2340" y="2421"/>
                    <a:pt x="2508" y="2314"/>
                  </a:cubicBezTo>
                  <a:cubicBezTo>
                    <a:pt x="3180" y="1872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37"/>
                    <a:pt x="2213" y="2888"/>
                    <a:pt x="3557" y="3708"/>
                  </a:cubicBezTo>
                  <a:cubicBezTo>
                    <a:pt x="3557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6" y="1708"/>
                    <a:pt x="4229" y="954"/>
                    <a:pt x="4836" y="511"/>
                  </a:cubicBezTo>
                  <a:cubicBezTo>
                    <a:pt x="5188" y="247"/>
                    <a:pt x="5499" y="147"/>
                    <a:pt x="5811" y="147"/>
                  </a:cubicBezTo>
                  <a:cubicBezTo>
                    <a:pt x="6022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"/>
            <p:cNvSpPr/>
            <p:nvPr/>
          </p:nvSpPr>
          <p:spPr>
            <a:xfrm>
              <a:off x="1367875" y="4967250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7" y="0"/>
                    <a:pt x="1" y="123"/>
                    <a:pt x="1" y="123"/>
                  </a:cubicBezTo>
                  <a:cubicBezTo>
                    <a:pt x="1" y="123"/>
                    <a:pt x="952" y="205"/>
                    <a:pt x="1197" y="549"/>
                  </a:cubicBezTo>
                  <a:cubicBezTo>
                    <a:pt x="1361" y="746"/>
                    <a:pt x="1427" y="1025"/>
                    <a:pt x="1345" y="1271"/>
                  </a:cubicBezTo>
                  <a:cubicBezTo>
                    <a:pt x="1296" y="1500"/>
                    <a:pt x="1181" y="2156"/>
                    <a:pt x="2214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"/>
            <p:cNvSpPr/>
            <p:nvPr/>
          </p:nvSpPr>
          <p:spPr>
            <a:xfrm>
              <a:off x="1332225" y="4900650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837" y="165"/>
                    <a:pt x="738" y="689"/>
                    <a:pt x="804" y="1427"/>
                  </a:cubicBezTo>
                  <a:cubicBezTo>
                    <a:pt x="870" y="2164"/>
                    <a:pt x="1" y="2623"/>
                    <a:pt x="1" y="2623"/>
                  </a:cubicBezTo>
                  <a:cubicBezTo>
                    <a:pt x="591" y="2410"/>
                    <a:pt x="1771" y="2673"/>
                    <a:pt x="2017" y="2017"/>
                  </a:cubicBezTo>
                  <a:cubicBezTo>
                    <a:pt x="2263" y="1345"/>
                    <a:pt x="1640" y="919"/>
                    <a:pt x="1279" y="722"/>
                  </a:cubicBezTo>
                  <a:cubicBezTo>
                    <a:pt x="919" y="542"/>
                    <a:pt x="1132" y="1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"/>
            <p:cNvSpPr/>
            <p:nvPr/>
          </p:nvSpPr>
          <p:spPr>
            <a:xfrm>
              <a:off x="1247825" y="4929750"/>
              <a:ext cx="79525" cy="107400"/>
            </a:xfrm>
            <a:custGeom>
              <a:avLst/>
              <a:gdLst/>
              <a:ahLst/>
              <a:cxnLst/>
              <a:rect l="l" t="t" r="r" b="b"/>
              <a:pathLst>
                <a:path w="3181" h="4296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43" y="109"/>
                    <a:pt x="2272" y="103"/>
                    <a:pt x="2190" y="103"/>
                  </a:cubicBezTo>
                  <a:cubicBezTo>
                    <a:pt x="1869" y="103"/>
                    <a:pt x="1373" y="194"/>
                    <a:pt x="1230" y="689"/>
                  </a:cubicBezTo>
                  <a:cubicBezTo>
                    <a:pt x="1049" y="1295"/>
                    <a:pt x="1197" y="1689"/>
                    <a:pt x="1410" y="1886"/>
                  </a:cubicBezTo>
                  <a:cubicBezTo>
                    <a:pt x="1623" y="2066"/>
                    <a:pt x="1623" y="2443"/>
                    <a:pt x="1475" y="2492"/>
                  </a:cubicBezTo>
                  <a:cubicBezTo>
                    <a:pt x="1437" y="2510"/>
                    <a:pt x="1398" y="2518"/>
                    <a:pt x="1361" y="2518"/>
                  </a:cubicBezTo>
                  <a:cubicBezTo>
                    <a:pt x="1195" y="2518"/>
                    <a:pt x="1067" y="2355"/>
                    <a:pt x="1148" y="2181"/>
                  </a:cubicBezTo>
                  <a:cubicBezTo>
                    <a:pt x="1220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7" y="1746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1"/>
                  </a:cubicBezTo>
                  <a:lnTo>
                    <a:pt x="279" y="1591"/>
                  </a:lnTo>
                  <a:cubicBezTo>
                    <a:pt x="279" y="1591"/>
                    <a:pt x="0" y="2492"/>
                    <a:pt x="689" y="2918"/>
                  </a:cubicBezTo>
                  <a:cubicBezTo>
                    <a:pt x="1377" y="3361"/>
                    <a:pt x="1738" y="4033"/>
                    <a:pt x="2131" y="4295"/>
                  </a:cubicBezTo>
                  <a:cubicBezTo>
                    <a:pt x="2131" y="4295"/>
                    <a:pt x="1525" y="3344"/>
                    <a:pt x="2082" y="2476"/>
                  </a:cubicBezTo>
                  <a:cubicBezTo>
                    <a:pt x="2639" y="1607"/>
                    <a:pt x="3180" y="1345"/>
                    <a:pt x="2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"/>
            <p:cNvSpPr/>
            <p:nvPr/>
          </p:nvSpPr>
          <p:spPr>
            <a:xfrm>
              <a:off x="1142925" y="4771200"/>
              <a:ext cx="202850" cy="202425"/>
            </a:xfrm>
            <a:custGeom>
              <a:avLst/>
              <a:gdLst/>
              <a:ahLst/>
              <a:cxnLst/>
              <a:rect l="l" t="t" r="r" b="b"/>
              <a:pathLst>
                <a:path w="8114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6"/>
                  </a:cubicBezTo>
                  <a:cubicBezTo>
                    <a:pt x="754" y="179"/>
                    <a:pt x="0" y="1982"/>
                    <a:pt x="787" y="3228"/>
                  </a:cubicBezTo>
                  <a:cubicBezTo>
                    <a:pt x="1376" y="4185"/>
                    <a:pt x="2454" y="4468"/>
                    <a:pt x="3428" y="4468"/>
                  </a:cubicBezTo>
                  <a:cubicBezTo>
                    <a:pt x="3538" y="4468"/>
                    <a:pt x="3647" y="4464"/>
                    <a:pt x="3754" y="4458"/>
                  </a:cubicBezTo>
                  <a:cubicBezTo>
                    <a:pt x="3950" y="4458"/>
                    <a:pt x="4196" y="4441"/>
                    <a:pt x="4442" y="4408"/>
                  </a:cubicBezTo>
                  <a:cubicBezTo>
                    <a:pt x="4442" y="4408"/>
                    <a:pt x="4650" y="4374"/>
                    <a:pt x="4961" y="4374"/>
                  </a:cubicBezTo>
                  <a:cubicBezTo>
                    <a:pt x="5449" y="4374"/>
                    <a:pt x="6189" y="4459"/>
                    <a:pt x="6770" y="4900"/>
                  </a:cubicBezTo>
                  <a:cubicBezTo>
                    <a:pt x="7163" y="5228"/>
                    <a:pt x="7425" y="5703"/>
                    <a:pt x="7507" y="6211"/>
                  </a:cubicBezTo>
                  <a:cubicBezTo>
                    <a:pt x="7507" y="6211"/>
                    <a:pt x="7671" y="7408"/>
                    <a:pt x="7097" y="8064"/>
                  </a:cubicBezTo>
                  <a:lnTo>
                    <a:pt x="7065" y="8096"/>
                  </a:lnTo>
                  <a:cubicBezTo>
                    <a:pt x="7065" y="8096"/>
                    <a:pt x="8114" y="7572"/>
                    <a:pt x="7983" y="5966"/>
                  </a:cubicBezTo>
                  <a:cubicBezTo>
                    <a:pt x="7875" y="4659"/>
                    <a:pt x="6826" y="4005"/>
                    <a:pt x="5499" y="4005"/>
                  </a:cubicBezTo>
                  <a:cubicBezTo>
                    <a:pt x="5212" y="4005"/>
                    <a:pt x="4912" y="4036"/>
                    <a:pt x="4606" y="4097"/>
                  </a:cubicBezTo>
                  <a:cubicBezTo>
                    <a:pt x="4097" y="4191"/>
                    <a:pt x="3640" y="4241"/>
                    <a:pt x="3229" y="4241"/>
                  </a:cubicBezTo>
                  <a:cubicBezTo>
                    <a:pt x="2713" y="4241"/>
                    <a:pt x="2268" y="4163"/>
                    <a:pt x="1885" y="3999"/>
                  </a:cubicBezTo>
                  <a:cubicBezTo>
                    <a:pt x="1492" y="3802"/>
                    <a:pt x="1147" y="3507"/>
                    <a:pt x="918" y="3146"/>
                  </a:cubicBezTo>
                  <a:cubicBezTo>
                    <a:pt x="197" y="1982"/>
                    <a:pt x="885" y="294"/>
                    <a:pt x="2098" y="147"/>
                  </a:cubicBezTo>
                  <a:cubicBezTo>
                    <a:pt x="2199" y="132"/>
                    <a:pt x="2300" y="125"/>
                    <a:pt x="2401" y="125"/>
                  </a:cubicBezTo>
                  <a:cubicBezTo>
                    <a:pt x="2875" y="125"/>
                    <a:pt x="3333" y="287"/>
                    <a:pt x="3590" y="638"/>
                  </a:cubicBezTo>
                  <a:cubicBezTo>
                    <a:pt x="3885" y="1032"/>
                    <a:pt x="3934" y="1540"/>
                    <a:pt x="3721" y="1982"/>
                  </a:cubicBezTo>
                  <a:cubicBezTo>
                    <a:pt x="3573" y="2332"/>
                    <a:pt x="3238" y="2538"/>
                    <a:pt x="2879" y="2538"/>
                  </a:cubicBezTo>
                  <a:cubicBezTo>
                    <a:pt x="2800" y="2538"/>
                    <a:pt x="2719" y="2528"/>
                    <a:pt x="2639" y="2507"/>
                  </a:cubicBezTo>
                  <a:cubicBezTo>
                    <a:pt x="2196" y="2392"/>
                    <a:pt x="2016" y="1966"/>
                    <a:pt x="2360" y="1901"/>
                  </a:cubicBezTo>
                  <a:cubicBezTo>
                    <a:pt x="2770" y="1835"/>
                    <a:pt x="2852" y="1491"/>
                    <a:pt x="2705" y="1212"/>
                  </a:cubicBezTo>
                  <a:cubicBezTo>
                    <a:pt x="2644" y="1091"/>
                    <a:pt x="2508" y="1022"/>
                    <a:pt x="2363" y="1022"/>
                  </a:cubicBezTo>
                  <a:cubicBezTo>
                    <a:pt x="2155" y="1022"/>
                    <a:pt x="1927" y="1163"/>
                    <a:pt x="1869" y="1491"/>
                  </a:cubicBezTo>
                  <a:cubicBezTo>
                    <a:pt x="1819" y="1753"/>
                    <a:pt x="1885" y="2032"/>
                    <a:pt x="2082" y="2228"/>
                  </a:cubicBezTo>
                  <a:cubicBezTo>
                    <a:pt x="2250" y="2422"/>
                    <a:pt x="2587" y="2585"/>
                    <a:pt x="2932" y="2585"/>
                  </a:cubicBezTo>
                  <a:cubicBezTo>
                    <a:pt x="3260" y="2585"/>
                    <a:pt x="3595" y="2438"/>
                    <a:pt x="3803" y="2032"/>
                  </a:cubicBezTo>
                  <a:cubicBezTo>
                    <a:pt x="4032" y="1556"/>
                    <a:pt x="4000" y="999"/>
                    <a:pt x="3688" y="556"/>
                  </a:cubicBezTo>
                  <a:cubicBezTo>
                    <a:pt x="3395" y="166"/>
                    <a:pt x="2876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"/>
            <p:cNvSpPr/>
            <p:nvPr/>
          </p:nvSpPr>
          <p:spPr>
            <a:xfrm>
              <a:off x="1175275" y="4887425"/>
              <a:ext cx="116825" cy="59550"/>
            </a:xfrm>
            <a:custGeom>
              <a:avLst/>
              <a:gdLst/>
              <a:ahLst/>
              <a:cxnLst/>
              <a:rect l="l" t="t" r="r" b="b"/>
              <a:pathLst>
                <a:path w="4673" h="2382" extrusionOk="0">
                  <a:moveTo>
                    <a:pt x="3576" y="1"/>
                  </a:moveTo>
                  <a:cubicBezTo>
                    <a:pt x="3281" y="1"/>
                    <a:pt x="2933" y="40"/>
                    <a:pt x="2542" y="153"/>
                  </a:cubicBezTo>
                  <a:cubicBezTo>
                    <a:pt x="1980" y="319"/>
                    <a:pt x="1504" y="380"/>
                    <a:pt x="1114" y="380"/>
                  </a:cubicBezTo>
                  <a:cubicBezTo>
                    <a:pt x="581" y="380"/>
                    <a:pt x="209" y="266"/>
                    <a:pt x="1" y="153"/>
                  </a:cubicBezTo>
                  <a:lnTo>
                    <a:pt x="1" y="153"/>
                  </a:lnTo>
                  <a:cubicBezTo>
                    <a:pt x="132" y="268"/>
                    <a:pt x="263" y="399"/>
                    <a:pt x="378" y="530"/>
                  </a:cubicBezTo>
                  <a:cubicBezTo>
                    <a:pt x="454" y="636"/>
                    <a:pt x="599" y="1399"/>
                    <a:pt x="1202" y="1399"/>
                  </a:cubicBezTo>
                  <a:cubicBezTo>
                    <a:pt x="1252" y="1399"/>
                    <a:pt x="1305" y="1393"/>
                    <a:pt x="1361" y="1382"/>
                  </a:cubicBezTo>
                  <a:cubicBezTo>
                    <a:pt x="2083" y="1218"/>
                    <a:pt x="1952" y="759"/>
                    <a:pt x="2427" y="612"/>
                  </a:cubicBezTo>
                  <a:cubicBezTo>
                    <a:pt x="2516" y="584"/>
                    <a:pt x="2591" y="573"/>
                    <a:pt x="2655" y="573"/>
                  </a:cubicBezTo>
                  <a:cubicBezTo>
                    <a:pt x="2931" y="573"/>
                    <a:pt x="2976" y="791"/>
                    <a:pt x="2869" y="858"/>
                  </a:cubicBezTo>
                  <a:cubicBezTo>
                    <a:pt x="2808" y="896"/>
                    <a:pt x="2751" y="909"/>
                    <a:pt x="2690" y="909"/>
                  </a:cubicBezTo>
                  <a:cubicBezTo>
                    <a:pt x="2621" y="909"/>
                    <a:pt x="2547" y="892"/>
                    <a:pt x="2460" y="874"/>
                  </a:cubicBezTo>
                  <a:cubicBezTo>
                    <a:pt x="2451" y="873"/>
                    <a:pt x="2441" y="873"/>
                    <a:pt x="2431" y="873"/>
                  </a:cubicBezTo>
                  <a:cubicBezTo>
                    <a:pt x="2234" y="873"/>
                    <a:pt x="1812" y="1027"/>
                    <a:pt x="1968" y="1448"/>
                  </a:cubicBezTo>
                  <a:cubicBezTo>
                    <a:pt x="2132" y="1874"/>
                    <a:pt x="2378" y="2234"/>
                    <a:pt x="2115" y="2382"/>
                  </a:cubicBezTo>
                  <a:cubicBezTo>
                    <a:pt x="2115" y="2382"/>
                    <a:pt x="3033" y="2382"/>
                    <a:pt x="3345" y="2120"/>
                  </a:cubicBezTo>
                  <a:cubicBezTo>
                    <a:pt x="3705" y="1857"/>
                    <a:pt x="3853" y="1399"/>
                    <a:pt x="3722" y="989"/>
                  </a:cubicBezTo>
                  <a:cubicBezTo>
                    <a:pt x="3623" y="494"/>
                    <a:pt x="3938" y="195"/>
                    <a:pt x="4425" y="195"/>
                  </a:cubicBezTo>
                  <a:cubicBezTo>
                    <a:pt x="4504" y="195"/>
                    <a:pt x="4586" y="202"/>
                    <a:pt x="4672" y="218"/>
                  </a:cubicBezTo>
                  <a:cubicBezTo>
                    <a:pt x="4672" y="218"/>
                    <a:pt x="4269" y="1"/>
                    <a:pt x="35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"/>
            <p:cNvSpPr/>
            <p:nvPr/>
          </p:nvSpPr>
          <p:spPr>
            <a:xfrm>
              <a:off x="1204800" y="4777725"/>
              <a:ext cx="80750" cy="841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262" y="0"/>
                  </a:moveTo>
                  <a:lnTo>
                    <a:pt x="1262" y="0"/>
                  </a:lnTo>
                  <a:cubicBezTo>
                    <a:pt x="1688" y="443"/>
                    <a:pt x="1836" y="1082"/>
                    <a:pt x="1639" y="1656"/>
                  </a:cubicBezTo>
                  <a:cubicBezTo>
                    <a:pt x="1410" y="2417"/>
                    <a:pt x="886" y="2617"/>
                    <a:pt x="436" y="2617"/>
                  </a:cubicBezTo>
                  <a:cubicBezTo>
                    <a:pt x="276" y="2617"/>
                    <a:pt x="125" y="2592"/>
                    <a:pt x="0" y="2557"/>
                  </a:cubicBezTo>
                  <a:lnTo>
                    <a:pt x="0" y="2557"/>
                  </a:lnTo>
                  <a:cubicBezTo>
                    <a:pt x="0" y="2557"/>
                    <a:pt x="244" y="3364"/>
                    <a:pt x="1009" y="3364"/>
                  </a:cubicBezTo>
                  <a:cubicBezTo>
                    <a:pt x="1038" y="3364"/>
                    <a:pt x="1068" y="3363"/>
                    <a:pt x="1098" y="3361"/>
                  </a:cubicBezTo>
                  <a:cubicBezTo>
                    <a:pt x="1951" y="3295"/>
                    <a:pt x="1902" y="2639"/>
                    <a:pt x="1885" y="2361"/>
                  </a:cubicBezTo>
                  <a:cubicBezTo>
                    <a:pt x="1885" y="2066"/>
                    <a:pt x="1869" y="1836"/>
                    <a:pt x="1967" y="1836"/>
                  </a:cubicBezTo>
                  <a:cubicBezTo>
                    <a:pt x="2082" y="1836"/>
                    <a:pt x="2115" y="1951"/>
                    <a:pt x="2049" y="2148"/>
                  </a:cubicBezTo>
                  <a:cubicBezTo>
                    <a:pt x="1983" y="2344"/>
                    <a:pt x="1836" y="2984"/>
                    <a:pt x="2934" y="3098"/>
                  </a:cubicBezTo>
                  <a:cubicBezTo>
                    <a:pt x="2787" y="3000"/>
                    <a:pt x="2770" y="2803"/>
                    <a:pt x="2869" y="2689"/>
                  </a:cubicBezTo>
                  <a:cubicBezTo>
                    <a:pt x="3016" y="2443"/>
                    <a:pt x="3229" y="1984"/>
                    <a:pt x="2508" y="1361"/>
                  </a:cubicBezTo>
                  <a:cubicBezTo>
                    <a:pt x="1770" y="738"/>
                    <a:pt x="1705" y="295"/>
                    <a:pt x="126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"/>
            <p:cNvSpPr/>
            <p:nvPr/>
          </p:nvSpPr>
          <p:spPr>
            <a:xfrm>
              <a:off x="1122025" y="4658725"/>
              <a:ext cx="47950" cy="191550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499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"/>
            <p:cNvSpPr/>
            <p:nvPr/>
          </p:nvSpPr>
          <p:spPr>
            <a:xfrm>
              <a:off x="1002350" y="4633500"/>
              <a:ext cx="213525" cy="254475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5" y="1"/>
                  </a:moveTo>
                  <a:cubicBezTo>
                    <a:pt x="1360" y="1"/>
                    <a:pt x="512" y="452"/>
                    <a:pt x="296" y="1180"/>
                  </a:cubicBezTo>
                  <a:cubicBezTo>
                    <a:pt x="1" y="1967"/>
                    <a:pt x="411" y="2671"/>
                    <a:pt x="820" y="2901"/>
                  </a:cubicBezTo>
                  <a:cubicBezTo>
                    <a:pt x="1044" y="3047"/>
                    <a:pt x="1302" y="3110"/>
                    <a:pt x="1555" y="3110"/>
                  </a:cubicBezTo>
                  <a:cubicBezTo>
                    <a:pt x="2098" y="3110"/>
                    <a:pt x="2616" y="2817"/>
                    <a:pt x="2705" y="2426"/>
                  </a:cubicBezTo>
                  <a:cubicBezTo>
                    <a:pt x="2849" y="2037"/>
                    <a:pt x="2551" y="1648"/>
                    <a:pt x="2165" y="1648"/>
                  </a:cubicBezTo>
                  <a:cubicBezTo>
                    <a:pt x="2112" y="1648"/>
                    <a:pt x="2056" y="1656"/>
                    <a:pt x="2001" y="1672"/>
                  </a:cubicBezTo>
                  <a:cubicBezTo>
                    <a:pt x="1673" y="1737"/>
                    <a:pt x="1476" y="2081"/>
                    <a:pt x="1607" y="2393"/>
                  </a:cubicBezTo>
                  <a:cubicBezTo>
                    <a:pt x="1695" y="2645"/>
                    <a:pt x="1978" y="2674"/>
                    <a:pt x="2103" y="2674"/>
                  </a:cubicBezTo>
                  <a:cubicBezTo>
                    <a:pt x="2141" y="2674"/>
                    <a:pt x="2164" y="2671"/>
                    <a:pt x="2164" y="2671"/>
                  </a:cubicBezTo>
                  <a:lnTo>
                    <a:pt x="2164" y="2671"/>
                  </a:lnTo>
                  <a:cubicBezTo>
                    <a:pt x="2100" y="2838"/>
                    <a:pt x="1888" y="2963"/>
                    <a:pt x="1630" y="2963"/>
                  </a:cubicBezTo>
                  <a:cubicBezTo>
                    <a:pt x="1432" y="2963"/>
                    <a:pt x="1207" y="2889"/>
                    <a:pt x="1001" y="2704"/>
                  </a:cubicBezTo>
                  <a:cubicBezTo>
                    <a:pt x="575" y="2327"/>
                    <a:pt x="476" y="1082"/>
                    <a:pt x="1197" y="508"/>
                  </a:cubicBezTo>
                  <a:cubicBezTo>
                    <a:pt x="1522" y="272"/>
                    <a:pt x="1912" y="142"/>
                    <a:pt x="2309" y="142"/>
                  </a:cubicBezTo>
                  <a:cubicBezTo>
                    <a:pt x="2354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7" y="213"/>
                  </a:cubicBezTo>
                  <a:cubicBezTo>
                    <a:pt x="3935" y="475"/>
                    <a:pt x="4640" y="1639"/>
                    <a:pt x="4885" y="2868"/>
                  </a:cubicBezTo>
                  <a:cubicBezTo>
                    <a:pt x="5131" y="4098"/>
                    <a:pt x="4885" y="5376"/>
                    <a:pt x="4951" y="6491"/>
                  </a:cubicBezTo>
                  <a:cubicBezTo>
                    <a:pt x="4902" y="7507"/>
                    <a:pt x="5295" y="8490"/>
                    <a:pt x="6033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23" y="10113"/>
                    <a:pt x="6770" y="9752"/>
                    <a:pt x="6098" y="9130"/>
                  </a:cubicBezTo>
                  <a:cubicBezTo>
                    <a:pt x="5394" y="8441"/>
                    <a:pt x="5017" y="7474"/>
                    <a:pt x="5082" y="6491"/>
                  </a:cubicBezTo>
                  <a:cubicBezTo>
                    <a:pt x="5033" y="5376"/>
                    <a:pt x="5279" y="4147"/>
                    <a:pt x="5033" y="2835"/>
                  </a:cubicBezTo>
                  <a:cubicBezTo>
                    <a:pt x="4803" y="1590"/>
                    <a:pt x="4049" y="344"/>
                    <a:pt x="2869" y="65"/>
                  </a:cubicBezTo>
                  <a:cubicBezTo>
                    <a:pt x="2672" y="22"/>
                    <a:pt x="2472" y="1"/>
                    <a:pt x="22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"/>
            <p:cNvSpPr/>
            <p:nvPr/>
          </p:nvSpPr>
          <p:spPr>
            <a:xfrm>
              <a:off x="1051950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788" y="1"/>
                  </a:moveTo>
                  <a:cubicBezTo>
                    <a:pt x="1325" y="1"/>
                    <a:pt x="1020" y="401"/>
                    <a:pt x="934" y="1096"/>
                  </a:cubicBezTo>
                  <a:cubicBezTo>
                    <a:pt x="853" y="1747"/>
                    <a:pt x="267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2" y="2108"/>
                    <a:pt x="1241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508" y="1309"/>
                    <a:pt x="2115" y="604"/>
                    <a:pt x="1967" y="375"/>
                  </a:cubicBezTo>
                  <a:cubicBezTo>
                    <a:pt x="1869" y="276"/>
                    <a:pt x="1902" y="96"/>
                    <a:pt x="2016" y="31"/>
                  </a:cubicBezTo>
                  <a:cubicBezTo>
                    <a:pt x="1937" y="11"/>
                    <a:pt x="1861" y="1"/>
                    <a:pt x="178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"/>
            <p:cNvSpPr/>
            <p:nvPr/>
          </p:nvSpPr>
          <p:spPr>
            <a:xfrm>
              <a:off x="990475" y="4672825"/>
              <a:ext cx="120900" cy="136875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6" y="0"/>
                  </a:moveTo>
                  <a:lnTo>
                    <a:pt x="476" y="0"/>
                  </a:lnTo>
                  <a:cubicBezTo>
                    <a:pt x="0" y="820"/>
                    <a:pt x="230" y="2148"/>
                    <a:pt x="869" y="3033"/>
                  </a:cubicBezTo>
                  <a:cubicBezTo>
                    <a:pt x="1352" y="3731"/>
                    <a:pt x="2129" y="3810"/>
                    <a:pt x="2455" y="3810"/>
                  </a:cubicBezTo>
                  <a:cubicBezTo>
                    <a:pt x="2550" y="3810"/>
                    <a:pt x="2607" y="3803"/>
                    <a:pt x="2607" y="3803"/>
                  </a:cubicBezTo>
                  <a:cubicBezTo>
                    <a:pt x="2328" y="3705"/>
                    <a:pt x="2279" y="3393"/>
                    <a:pt x="2476" y="3147"/>
                  </a:cubicBezTo>
                  <a:cubicBezTo>
                    <a:pt x="2623" y="2983"/>
                    <a:pt x="2607" y="2721"/>
                    <a:pt x="2410" y="2606"/>
                  </a:cubicBezTo>
                  <a:cubicBezTo>
                    <a:pt x="2295" y="2557"/>
                    <a:pt x="2017" y="2344"/>
                    <a:pt x="2246" y="2197"/>
                  </a:cubicBezTo>
                  <a:cubicBezTo>
                    <a:pt x="2272" y="2182"/>
                    <a:pt x="2301" y="2175"/>
                    <a:pt x="2331" y="2175"/>
                  </a:cubicBezTo>
                  <a:cubicBezTo>
                    <a:pt x="2570" y="2175"/>
                    <a:pt x="2913" y="2608"/>
                    <a:pt x="2869" y="3131"/>
                  </a:cubicBezTo>
                  <a:cubicBezTo>
                    <a:pt x="2820" y="3705"/>
                    <a:pt x="3082" y="3869"/>
                    <a:pt x="3475" y="4147"/>
                  </a:cubicBezTo>
                  <a:cubicBezTo>
                    <a:pt x="3869" y="4442"/>
                    <a:pt x="3639" y="4950"/>
                    <a:pt x="3639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16" y="3574"/>
                    <a:pt x="3836" y="3311"/>
                    <a:pt x="4066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4" y="3204"/>
                    <a:pt x="4376" y="3925"/>
                    <a:pt x="4361" y="4573"/>
                  </a:cubicBezTo>
                  <a:cubicBezTo>
                    <a:pt x="4344" y="4934"/>
                    <a:pt x="4524" y="5278"/>
                    <a:pt x="4836" y="5475"/>
                  </a:cubicBezTo>
                  <a:cubicBezTo>
                    <a:pt x="4688" y="5163"/>
                    <a:pt x="4623" y="4803"/>
                    <a:pt x="4639" y="4459"/>
                  </a:cubicBezTo>
                  <a:cubicBezTo>
                    <a:pt x="4639" y="3951"/>
                    <a:pt x="4738" y="3016"/>
                    <a:pt x="3820" y="2410"/>
                  </a:cubicBezTo>
                  <a:cubicBezTo>
                    <a:pt x="2918" y="1787"/>
                    <a:pt x="1820" y="2066"/>
                    <a:pt x="1017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"/>
            <p:cNvSpPr/>
            <p:nvPr/>
          </p:nvSpPr>
          <p:spPr>
            <a:xfrm>
              <a:off x="950325" y="4634225"/>
              <a:ext cx="74600" cy="48800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2063" y="0"/>
                  </a:moveTo>
                  <a:cubicBezTo>
                    <a:pt x="344" y="0"/>
                    <a:pt x="295" y="1096"/>
                    <a:pt x="295" y="1380"/>
                  </a:cubicBezTo>
                  <a:cubicBezTo>
                    <a:pt x="295" y="1561"/>
                    <a:pt x="180" y="1725"/>
                    <a:pt x="0" y="1790"/>
                  </a:cubicBezTo>
                  <a:cubicBezTo>
                    <a:pt x="271" y="1903"/>
                    <a:pt x="508" y="1951"/>
                    <a:pt x="716" y="1951"/>
                  </a:cubicBezTo>
                  <a:cubicBezTo>
                    <a:pt x="1476" y="1951"/>
                    <a:pt x="1843" y="1305"/>
                    <a:pt x="2049" y="790"/>
                  </a:cubicBezTo>
                  <a:cubicBezTo>
                    <a:pt x="2213" y="413"/>
                    <a:pt x="2557" y="135"/>
                    <a:pt x="2983" y="85"/>
                  </a:cubicBezTo>
                  <a:cubicBezTo>
                    <a:pt x="2633" y="26"/>
                    <a:pt x="2328" y="0"/>
                    <a:pt x="20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"/>
            <p:cNvSpPr/>
            <p:nvPr/>
          </p:nvSpPr>
          <p:spPr>
            <a:xfrm>
              <a:off x="922050" y="4633575"/>
              <a:ext cx="36475" cy="28500"/>
            </a:xfrm>
            <a:custGeom>
              <a:avLst/>
              <a:gdLst/>
              <a:ahLst/>
              <a:cxnLst/>
              <a:rect l="l" t="t" r="r" b="b"/>
              <a:pathLst>
                <a:path w="1459" h="1140" extrusionOk="0">
                  <a:moveTo>
                    <a:pt x="476" y="0"/>
                  </a:moveTo>
                  <a:cubicBezTo>
                    <a:pt x="432" y="0"/>
                    <a:pt x="388" y="10"/>
                    <a:pt x="344" y="29"/>
                  </a:cubicBezTo>
                  <a:cubicBezTo>
                    <a:pt x="98" y="144"/>
                    <a:pt x="0" y="423"/>
                    <a:pt x="98" y="669"/>
                  </a:cubicBezTo>
                  <a:cubicBezTo>
                    <a:pt x="180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7" y="1140"/>
                  </a:cubicBezTo>
                  <a:cubicBezTo>
                    <a:pt x="961" y="1140"/>
                    <a:pt x="1105" y="1096"/>
                    <a:pt x="1229" y="1013"/>
                  </a:cubicBezTo>
                  <a:cubicBezTo>
                    <a:pt x="1377" y="882"/>
                    <a:pt x="1459" y="702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2" y="902"/>
                    <a:pt x="742" y="901"/>
                    <a:pt x="721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4" y="85"/>
                    <a:pt x="429" y="73"/>
                    <a:pt x="474" y="73"/>
                  </a:cubicBezTo>
                  <a:cubicBezTo>
                    <a:pt x="593" y="73"/>
                    <a:pt x="709" y="160"/>
                    <a:pt x="721" y="292"/>
                  </a:cubicBezTo>
                  <a:cubicBezTo>
                    <a:pt x="732" y="403"/>
                    <a:pt x="645" y="469"/>
                    <a:pt x="593" y="469"/>
                  </a:cubicBezTo>
                  <a:cubicBezTo>
                    <a:pt x="569" y="469"/>
                    <a:pt x="552" y="454"/>
                    <a:pt x="557" y="423"/>
                  </a:cubicBezTo>
                  <a:cubicBezTo>
                    <a:pt x="582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2" y="357"/>
                    <a:pt x="394" y="538"/>
                    <a:pt x="394" y="538"/>
                  </a:cubicBezTo>
                  <a:cubicBezTo>
                    <a:pt x="441" y="581"/>
                    <a:pt x="498" y="600"/>
                    <a:pt x="553" y="600"/>
                  </a:cubicBezTo>
                  <a:cubicBezTo>
                    <a:pt x="688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"/>
            <p:cNvSpPr/>
            <p:nvPr/>
          </p:nvSpPr>
          <p:spPr>
            <a:xfrm>
              <a:off x="1426075" y="4814975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1919" y="0"/>
                  </a:moveTo>
                  <a:cubicBezTo>
                    <a:pt x="1761" y="0"/>
                    <a:pt x="1601" y="22"/>
                    <a:pt x="1443" y="68"/>
                  </a:cubicBezTo>
                  <a:cubicBezTo>
                    <a:pt x="689" y="248"/>
                    <a:pt x="132" y="904"/>
                    <a:pt x="82" y="1690"/>
                  </a:cubicBezTo>
                  <a:cubicBezTo>
                    <a:pt x="0" y="2493"/>
                    <a:pt x="410" y="3280"/>
                    <a:pt x="1000" y="3838"/>
                  </a:cubicBezTo>
                  <a:cubicBezTo>
                    <a:pt x="1590" y="4428"/>
                    <a:pt x="2361" y="4706"/>
                    <a:pt x="2902" y="5214"/>
                  </a:cubicBezTo>
                  <a:cubicBezTo>
                    <a:pt x="3443" y="5673"/>
                    <a:pt x="3770" y="6345"/>
                    <a:pt x="3820" y="7050"/>
                  </a:cubicBezTo>
                  <a:cubicBezTo>
                    <a:pt x="3852" y="7722"/>
                    <a:pt x="3508" y="8394"/>
                    <a:pt x="2918" y="8558"/>
                  </a:cubicBezTo>
                  <a:cubicBezTo>
                    <a:pt x="2790" y="8610"/>
                    <a:pt x="2657" y="8635"/>
                    <a:pt x="2526" y="8635"/>
                  </a:cubicBezTo>
                  <a:cubicBezTo>
                    <a:pt x="2120" y="8635"/>
                    <a:pt x="1731" y="8398"/>
                    <a:pt x="1558" y="8001"/>
                  </a:cubicBezTo>
                  <a:cubicBezTo>
                    <a:pt x="1345" y="7558"/>
                    <a:pt x="1541" y="7034"/>
                    <a:pt x="2000" y="6837"/>
                  </a:cubicBezTo>
                  <a:cubicBezTo>
                    <a:pt x="2082" y="6804"/>
                    <a:pt x="2181" y="6788"/>
                    <a:pt x="2262" y="6788"/>
                  </a:cubicBezTo>
                  <a:cubicBezTo>
                    <a:pt x="2262" y="6788"/>
                    <a:pt x="2292" y="6785"/>
                    <a:pt x="2339" y="6785"/>
                  </a:cubicBezTo>
                  <a:cubicBezTo>
                    <a:pt x="2480" y="6785"/>
                    <a:pt x="2775" y="6813"/>
                    <a:pt x="2885" y="7034"/>
                  </a:cubicBezTo>
                  <a:cubicBezTo>
                    <a:pt x="2885" y="7034"/>
                    <a:pt x="2896" y="7076"/>
                    <a:pt x="2858" y="7076"/>
                  </a:cubicBezTo>
                  <a:cubicBezTo>
                    <a:pt x="2849" y="7076"/>
                    <a:pt x="2836" y="7073"/>
                    <a:pt x="2820" y="7067"/>
                  </a:cubicBezTo>
                  <a:cubicBezTo>
                    <a:pt x="2757" y="7024"/>
                    <a:pt x="2681" y="7003"/>
                    <a:pt x="2606" y="7003"/>
                  </a:cubicBezTo>
                  <a:cubicBezTo>
                    <a:pt x="2505" y="7003"/>
                    <a:pt x="2403" y="7041"/>
                    <a:pt x="2328" y="7116"/>
                  </a:cubicBezTo>
                  <a:cubicBezTo>
                    <a:pt x="2082" y="7345"/>
                    <a:pt x="2131" y="7771"/>
                    <a:pt x="2443" y="7935"/>
                  </a:cubicBezTo>
                  <a:cubicBezTo>
                    <a:pt x="2524" y="7973"/>
                    <a:pt x="2610" y="7991"/>
                    <a:pt x="2692" y="7991"/>
                  </a:cubicBezTo>
                  <a:cubicBezTo>
                    <a:pt x="3007" y="7991"/>
                    <a:pt x="3281" y="7724"/>
                    <a:pt x="3164" y="7231"/>
                  </a:cubicBezTo>
                  <a:cubicBezTo>
                    <a:pt x="3060" y="6890"/>
                    <a:pt x="2742" y="6683"/>
                    <a:pt x="2403" y="6683"/>
                  </a:cubicBezTo>
                  <a:cubicBezTo>
                    <a:pt x="2367" y="6683"/>
                    <a:pt x="2331" y="6685"/>
                    <a:pt x="2295" y="6690"/>
                  </a:cubicBezTo>
                  <a:cubicBezTo>
                    <a:pt x="2181" y="6690"/>
                    <a:pt x="2066" y="6722"/>
                    <a:pt x="1967" y="6788"/>
                  </a:cubicBezTo>
                  <a:cubicBezTo>
                    <a:pt x="1492" y="7001"/>
                    <a:pt x="1279" y="7542"/>
                    <a:pt x="1476" y="8017"/>
                  </a:cubicBezTo>
                  <a:cubicBezTo>
                    <a:pt x="1617" y="8455"/>
                    <a:pt x="2071" y="8740"/>
                    <a:pt x="2561" y="8740"/>
                  </a:cubicBezTo>
                  <a:cubicBezTo>
                    <a:pt x="2696" y="8740"/>
                    <a:pt x="2833" y="8719"/>
                    <a:pt x="2967" y="8673"/>
                  </a:cubicBezTo>
                  <a:cubicBezTo>
                    <a:pt x="3623" y="8493"/>
                    <a:pt x="4000" y="7755"/>
                    <a:pt x="3984" y="7050"/>
                  </a:cubicBezTo>
                  <a:cubicBezTo>
                    <a:pt x="3934" y="6296"/>
                    <a:pt x="3590" y="5575"/>
                    <a:pt x="3016" y="5083"/>
                  </a:cubicBezTo>
                  <a:cubicBezTo>
                    <a:pt x="2443" y="4559"/>
                    <a:pt x="1672" y="4264"/>
                    <a:pt x="1131" y="3706"/>
                  </a:cubicBezTo>
                  <a:cubicBezTo>
                    <a:pt x="558" y="3182"/>
                    <a:pt x="181" y="2428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5" y="219"/>
                  </a:cubicBezTo>
                  <a:cubicBezTo>
                    <a:pt x="1947" y="219"/>
                    <a:pt x="2099" y="240"/>
                    <a:pt x="2246" y="281"/>
                  </a:cubicBezTo>
                  <a:cubicBezTo>
                    <a:pt x="3262" y="543"/>
                    <a:pt x="3590" y="1920"/>
                    <a:pt x="2902" y="2575"/>
                  </a:cubicBezTo>
                  <a:cubicBezTo>
                    <a:pt x="2771" y="2707"/>
                    <a:pt x="2590" y="2805"/>
                    <a:pt x="2394" y="2838"/>
                  </a:cubicBezTo>
                  <a:cubicBezTo>
                    <a:pt x="2332" y="2846"/>
                    <a:pt x="2273" y="2851"/>
                    <a:pt x="2218" y="2851"/>
                  </a:cubicBezTo>
                  <a:cubicBezTo>
                    <a:pt x="1757" y="2851"/>
                    <a:pt x="1514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4" y="2346"/>
                    <a:pt x="1653" y="2347"/>
                    <a:pt x="1680" y="2347"/>
                  </a:cubicBezTo>
                  <a:cubicBezTo>
                    <a:pt x="1818" y="2347"/>
                    <a:pt x="2139" y="2324"/>
                    <a:pt x="2262" y="2035"/>
                  </a:cubicBezTo>
                  <a:cubicBezTo>
                    <a:pt x="2381" y="1680"/>
                    <a:pt x="2099" y="1346"/>
                    <a:pt x="1771" y="1346"/>
                  </a:cubicBezTo>
                  <a:cubicBezTo>
                    <a:pt x="1690" y="1346"/>
                    <a:pt x="1606" y="1366"/>
                    <a:pt x="1525" y="1412"/>
                  </a:cubicBezTo>
                  <a:cubicBezTo>
                    <a:pt x="902" y="1789"/>
                    <a:pt x="1050" y="2723"/>
                    <a:pt x="1754" y="2903"/>
                  </a:cubicBezTo>
                  <a:cubicBezTo>
                    <a:pt x="1924" y="2981"/>
                    <a:pt x="2103" y="3018"/>
                    <a:pt x="2280" y="3018"/>
                  </a:cubicBezTo>
                  <a:cubicBezTo>
                    <a:pt x="2734" y="3018"/>
                    <a:pt x="3174" y="2775"/>
                    <a:pt x="3410" y="2362"/>
                  </a:cubicBezTo>
                  <a:cubicBezTo>
                    <a:pt x="3672" y="1821"/>
                    <a:pt x="3623" y="1166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"/>
            <p:cNvSpPr/>
            <p:nvPr/>
          </p:nvSpPr>
          <p:spPr>
            <a:xfrm>
              <a:off x="1480975" y="4897800"/>
              <a:ext cx="43050" cy="60250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214" y="0"/>
                  </a:moveTo>
                  <a:cubicBezTo>
                    <a:pt x="214" y="0"/>
                    <a:pt x="247" y="82"/>
                    <a:pt x="116" y="475"/>
                  </a:cubicBezTo>
                  <a:cubicBezTo>
                    <a:pt x="1" y="852"/>
                    <a:pt x="329" y="1115"/>
                    <a:pt x="968" y="1393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3"/>
                    <a:pt x="886" y="328"/>
                    <a:pt x="689" y="328"/>
                  </a:cubicBezTo>
                  <a:cubicBezTo>
                    <a:pt x="675" y="329"/>
                    <a:pt x="661" y="330"/>
                    <a:pt x="647" y="330"/>
                  </a:cubicBezTo>
                  <a:cubicBezTo>
                    <a:pt x="478" y="330"/>
                    <a:pt x="392" y="240"/>
                    <a:pt x="362" y="164"/>
                  </a:cubicBezTo>
                  <a:cubicBezTo>
                    <a:pt x="345" y="66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"/>
            <p:cNvSpPr/>
            <p:nvPr/>
          </p:nvSpPr>
          <p:spPr>
            <a:xfrm>
              <a:off x="1346975" y="4719950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7" y="115"/>
                    <a:pt x="1230" y="295"/>
                    <a:pt x="1116" y="410"/>
                  </a:cubicBezTo>
                  <a:cubicBezTo>
                    <a:pt x="902" y="574"/>
                    <a:pt x="362" y="1197"/>
                    <a:pt x="755" y="1820"/>
                  </a:cubicBezTo>
                  <a:cubicBezTo>
                    <a:pt x="1197" y="2508"/>
                    <a:pt x="1788" y="2295"/>
                    <a:pt x="1984" y="2869"/>
                  </a:cubicBezTo>
                  <a:cubicBezTo>
                    <a:pt x="1984" y="2869"/>
                    <a:pt x="2066" y="3164"/>
                    <a:pt x="1870" y="3262"/>
                  </a:cubicBezTo>
                  <a:cubicBezTo>
                    <a:pt x="1836" y="3284"/>
                    <a:pt x="1803" y="3293"/>
                    <a:pt x="1773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76" y="2656"/>
                    <a:pt x="1230" y="2426"/>
                    <a:pt x="919" y="2377"/>
                  </a:cubicBezTo>
                  <a:cubicBezTo>
                    <a:pt x="542" y="2328"/>
                    <a:pt x="493" y="2213"/>
                    <a:pt x="493" y="2213"/>
                  </a:cubicBezTo>
                  <a:lnTo>
                    <a:pt x="493" y="2213"/>
                  </a:lnTo>
                  <a:cubicBezTo>
                    <a:pt x="542" y="2361"/>
                    <a:pt x="542" y="2492"/>
                    <a:pt x="525" y="2639"/>
                  </a:cubicBezTo>
                  <a:cubicBezTo>
                    <a:pt x="460" y="2787"/>
                    <a:pt x="148" y="3278"/>
                    <a:pt x="722" y="3672"/>
                  </a:cubicBezTo>
                  <a:cubicBezTo>
                    <a:pt x="1296" y="4049"/>
                    <a:pt x="1574" y="3852"/>
                    <a:pt x="1673" y="4491"/>
                  </a:cubicBezTo>
                  <a:cubicBezTo>
                    <a:pt x="1771" y="5114"/>
                    <a:pt x="1837" y="5901"/>
                    <a:pt x="2181" y="6229"/>
                  </a:cubicBezTo>
                  <a:cubicBezTo>
                    <a:pt x="2066" y="6163"/>
                    <a:pt x="1968" y="6049"/>
                    <a:pt x="1919" y="5934"/>
                  </a:cubicBezTo>
                  <a:cubicBezTo>
                    <a:pt x="1766" y="5613"/>
                    <a:pt x="1442" y="5406"/>
                    <a:pt x="1080" y="5406"/>
                  </a:cubicBezTo>
                  <a:cubicBezTo>
                    <a:pt x="1054" y="5406"/>
                    <a:pt x="1027" y="5407"/>
                    <a:pt x="1001" y="5409"/>
                  </a:cubicBezTo>
                  <a:cubicBezTo>
                    <a:pt x="958" y="5412"/>
                    <a:pt x="918" y="5413"/>
                    <a:pt x="880" y="5413"/>
                  </a:cubicBezTo>
                  <a:cubicBezTo>
                    <a:pt x="417" y="5413"/>
                    <a:pt x="358" y="5236"/>
                    <a:pt x="312" y="5114"/>
                  </a:cubicBezTo>
                  <a:lnTo>
                    <a:pt x="312" y="5114"/>
                  </a:lnTo>
                  <a:cubicBezTo>
                    <a:pt x="312" y="5114"/>
                    <a:pt x="1" y="6114"/>
                    <a:pt x="935" y="6590"/>
                  </a:cubicBezTo>
                  <a:cubicBezTo>
                    <a:pt x="1870" y="7081"/>
                    <a:pt x="1788" y="6721"/>
                    <a:pt x="3083" y="7786"/>
                  </a:cubicBezTo>
                  <a:cubicBezTo>
                    <a:pt x="4132" y="8638"/>
                    <a:pt x="4328" y="8688"/>
                    <a:pt x="4328" y="8688"/>
                  </a:cubicBezTo>
                  <a:cubicBezTo>
                    <a:pt x="4294" y="8679"/>
                    <a:pt x="4260" y="8675"/>
                    <a:pt x="4226" y="8675"/>
                  </a:cubicBezTo>
                  <a:cubicBezTo>
                    <a:pt x="4066" y="8675"/>
                    <a:pt x="3915" y="8768"/>
                    <a:pt x="3820" y="8917"/>
                  </a:cubicBezTo>
                  <a:cubicBezTo>
                    <a:pt x="3623" y="9212"/>
                    <a:pt x="3722" y="9622"/>
                    <a:pt x="4050" y="9786"/>
                  </a:cubicBezTo>
                  <a:cubicBezTo>
                    <a:pt x="4050" y="9786"/>
                    <a:pt x="3935" y="9589"/>
                    <a:pt x="4132" y="9573"/>
                  </a:cubicBezTo>
                  <a:cubicBezTo>
                    <a:pt x="4138" y="9572"/>
                    <a:pt x="4145" y="9572"/>
                    <a:pt x="4151" y="9572"/>
                  </a:cubicBezTo>
                  <a:cubicBezTo>
                    <a:pt x="4275" y="9572"/>
                    <a:pt x="4423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8" y="9421"/>
                    <a:pt x="5183" y="9322"/>
                    <a:pt x="5410" y="9322"/>
                  </a:cubicBezTo>
                  <a:cubicBezTo>
                    <a:pt x="5713" y="9322"/>
                    <a:pt x="6075" y="9498"/>
                    <a:pt x="6394" y="10032"/>
                  </a:cubicBezTo>
                  <a:cubicBezTo>
                    <a:pt x="6394" y="10032"/>
                    <a:pt x="6164" y="9212"/>
                    <a:pt x="4836" y="8688"/>
                  </a:cubicBezTo>
                  <a:cubicBezTo>
                    <a:pt x="3115" y="7966"/>
                    <a:pt x="2033" y="6262"/>
                    <a:pt x="2132" y="4409"/>
                  </a:cubicBezTo>
                  <a:cubicBezTo>
                    <a:pt x="2214" y="2180"/>
                    <a:pt x="3509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"/>
            <p:cNvSpPr/>
            <p:nvPr/>
          </p:nvSpPr>
          <p:spPr>
            <a:xfrm>
              <a:off x="1393300" y="4656025"/>
              <a:ext cx="73375" cy="268425"/>
            </a:xfrm>
            <a:custGeom>
              <a:avLst/>
              <a:gdLst/>
              <a:ahLst/>
              <a:cxnLst/>
              <a:rect l="l" t="t" r="r" b="b"/>
              <a:pathLst>
                <a:path w="2935" h="10737" extrusionOk="0">
                  <a:moveTo>
                    <a:pt x="1298" y="0"/>
                  </a:moveTo>
                  <a:cubicBezTo>
                    <a:pt x="719" y="0"/>
                    <a:pt x="171" y="382"/>
                    <a:pt x="99" y="902"/>
                  </a:cubicBezTo>
                  <a:cubicBezTo>
                    <a:pt x="0" y="1443"/>
                    <a:pt x="426" y="1967"/>
                    <a:pt x="984" y="1967"/>
                  </a:cubicBezTo>
                  <a:cubicBezTo>
                    <a:pt x="991" y="1967"/>
                    <a:pt x="998" y="1967"/>
                    <a:pt x="1005" y="1967"/>
                  </a:cubicBezTo>
                  <a:cubicBezTo>
                    <a:pt x="1565" y="1967"/>
                    <a:pt x="1850" y="1341"/>
                    <a:pt x="1639" y="1066"/>
                  </a:cubicBezTo>
                  <a:cubicBezTo>
                    <a:pt x="1563" y="948"/>
                    <a:pt x="1445" y="895"/>
                    <a:pt x="1328" y="895"/>
                  </a:cubicBezTo>
                  <a:cubicBezTo>
                    <a:pt x="1121" y="895"/>
                    <a:pt x="913" y="1060"/>
                    <a:pt x="934" y="1312"/>
                  </a:cubicBezTo>
                  <a:cubicBezTo>
                    <a:pt x="951" y="1639"/>
                    <a:pt x="1295" y="1607"/>
                    <a:pt x="1344" y="1656"/>
                  </a:cubicBezTo>
                  <a:cubicBezTo>
                    <a:pt x="1377" y="1689"/>
                    <a:pt x="1344" y="1754"/>
                    <a:pt x="1344" y="1754"/>
                  </a:cubicBezTo>
                  <a:cubicBezTo>
                    <a:pt x="1295" y="1820"/>
                    <a:pt x="1230" y="1869"/>
                    <a:pt x="1164" y="1885"/>
                  </a:cubicBezTo>
                  <a:lnTo>
                    <a:pt x="1098" y="1918"/>
                  </a:lnTo>
                  <a:cubicBezTo>
                    <a:pt x="1066" y="1922"/>
                    <a:pt x="1033" y="1924"/>
                    <a:pt x="1001" y="1924"/>
                  </a:cubicBezTo>
                  <a:cubicBezTo>
                    <a:pt x="474" y="1924"/>
                    <a:pt x="72" y="1427"/>
                    <a:pt x="180" y="902"/>
                  </a:cubicBezTo>
                  <a:cubicBezTo>
                    <a:pt x="252" y="431"/>
                    <a:pt x="746" y="113"/>
                    <a:pt x="1263" y="113"/>
                  </a:cubicBezTo>
                  <a:cubicBezTo>
                    <a:pt x="1573" y="113"/>
                    <a:pt x="1891" y="228"/>
                    <a:pt x="2131" y="492"/>
                  </a:cubicBezTo>
                  <a:cubicBezTo>
                    <a:pt x="2754" y="1246"/>
                    <a:pt x="2606" y="2426"/>
                    <a:pt x="2246" y="3442"/>
                  </a:cubicBezTo>
                  <a:cubicBezTo>
                    <a:pt x="1426" y="5458"/>
                    <a:pt x="541" y="7491"/>
                    <a:pt x="1148" y="8966"/>
                  </a:cubicBezTo>
                  <a:cubicBezTo>
                    <a:pt x="1426" y="9720"/>
                    <a:pt x="1967" y="10343"/>
                    <a:pt x="2672" y="10736"/>
                  </a:cubicBezTo>
                  <a:cubicBezTo>
                    <a:pt x="2000" y="10327"/>
                    <a:pt x="1492" y="9687"/>
                    <a:pt x="1230" y="8933"/>
                  </a:cubicBezTo>
                  <a:cubicBezTo>
                    <a:pt x="672" y="7491"/>
                    <a:pt x="1557" y="5540"/>
                    <a:pt x="2393" y="3492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76" y="127"/>
                    <a:pt x="1632" y="0"/>
                    <a:pt x="12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"/>
            <p:cNvSpPr/>
            <p:nvPr/>
          </p:nvSpPr>
          <p:spPr>
            <a:xfrm>
              <a:off x="1478125" y="4734275"/>
              <a:ext cx="95075" cy="93475"/>
            </a:xfrm>
            <a:custGeom>
              <a:avLst/>
              <a:gdLst/>
              <a:ahLst/>
              <a:cxnLst/>
              <a:rect l="l" t="t" r="r" b="b"/>
              <a:pathLst>
                <a:path w="3803" h="3739" extrusionOk="0">
                  <a:moveTo>
                    <a:pt x="508" y="1"/>
                  </a:moveTo>
                  <a:cubicBezTo>
                    <a:pt x="508" y="1"/>
                    <a:pt x="295" y="83"/>
                    <a:pt x="148" y="673"/>
                  </a:cubicBezTo>
                  <a:cubicBezTo>
                    <a:pt x="0" y="1279"/>
                    <a:pt x="279" y="1493"/>
                    <a:pt x="1066" y="1870"/>
                  </a:cubicBezTo>
                  <a:cubicBezTo>
                    <a:pt x="1852" y="2230"/>
                    <a:pt x="1885" y="3509"/>
                    <a:pt x="1885" y="3509"/>
                  </a:cubicBezTo>
                  <a:lnTo>
                    <a:pt x="1902" y="3738"/>
                  </a:lnTo>
                  <a:lnTo>
                    <a:pt x="1918" y="3509"/>
                  </a:lnTo>
                  <a:cubicBezTo>
                    <a:pt x="1918" y="3509"/>
                    <a:pt x="1967" y="2214"/>
                    <a:pt x="2754" y="1870"/>
                  </a:cubicBezTo>
                  <a:cubicBezTo>
                    <a:pt x="3524" y="1509"/>
                    <a:pt x="3803" y="1279"/>
                    <a:pt x="3655" y="673"/>
                  </a:cubicBezTo>
                  <a:cubicBezTo>
                    <a:pt x="3524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25" y="268"/>
                  </a:cubicBezTo>
                  <a:cubicBezTo>
                    <a:pt x="3112" y="268"/>
                    <a:pt x="3097" y="267"/>
                    <a:pt x="3082" y="263"/>
                  </a:cubicBezTo>
                  <a:cubicBezTo>
                    <a:pt x="2974" y="240"/>
                    <a:pt x="2829" y="181"/>
                    <a:pt x="2693" y="181"/>
                  </a:cubicBezTo>
                  <a:cubicBezTo>
                    <a:pt x="2540" y="181"/>
                    <a:pt x="2397" y="256"/>
                    <a:pt x="2328" y="542"/>
                  </a:cubicBezTo>
                  <a:cubicBezTo>
                    <a:pt x="2217" y="1062"/>
                    <a:pt x="2168" y="1643"/>
                    <a:pt x="1945" y="1643"/>
                  </a:cubicBezTo>
                  <a:cubicBezTo>
                    <a:pt x="1936" y="1643"/>
                    <a:pt x="1927" y="1642"/>
                    <a:pt x="1918" y="1640"/>
                  </a:cubicBezTo>
                  <a:lnTo>
                    <a:pt x="1885" y="1640"/>
                  </a:lnTo>
                  <a:cubicBezTo>
                    <a:pt x="1876" y="1642"/>
                    <a:pt x="1868" y="1643"/>
                    <a:pt x="1860" y="1643"/>
                  </a:cubicBezTo>
                  <a:cubicBezTo>
                    <a:pt x="1652" y="1643"/>
                    <a:pt x="1601" y="1062"/>
                    <a:pt x="1475" y="542"/>
                  </a:cubicBezTo>
                  <a:cubicBezTo>
                    <a:pt x="1406" y="256"/>
                    <a:pt x="1268" y="181"/>
                    <a:pt x="1119" y="181"/>
                  </a:cubicBezTo>
                  <a:cubicBezTo>
                    <a:pt x="987" y="181"/>
                    <a:pt x="846" y="240"/>
                    <a:pt x="738" y="263"/>
                  </a:cubicBezTo>
                  <a:cubicBezTo>
                    <a:pt x="721" y="267"/>
                    <a:pt x="705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"/>
            <p:cNvSpPr/>
            <p:nvPr/>
          </p:nvSpPr>
          <p:spPr>
            <a:xfrm>
              <a:off x="1508850" y="4669550"/>
              <a:ext cx="34025" cy="84850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73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1" y="1770"/>
                    <a:pt x="296" y="2164"/>
                  </a:cubicBezTo>
                  <a:cubicBezTo>
                    <a:pt x="492" y="2426"/>
                    <a:pt x="607" y="2737"/>
                    <a:pt x="640" y="3065"/>
                  </a:cubicBezTo>
                  <a:cubicBezTo>
                    <a:pt x="656" y="3147"/>
                    <a:pt x="673" y="3393"/>
                    <a:pt x="673" y="3393"/>
                  </a:cubicBezTo>
                  <a:cubicBezTo>
                    <a:pt x="689" y="3393"/>
                    <a:pt x="705" y="3131"/>
                    <a:pt x="705" y="3065"/>
                  </a:cubicBezTo>
                  <a:cubicBezTo>
                    <a:pt x="755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5" y="607"/>
                    <a:pt x="722" y="344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"/>
            <p:cNvSpPr/>
            <p:nvPr/>
          </p:nvSpPr>
          <p:spPr>
            <a:xfrm>
              <a:off x="1456400" y="4646175"/>
              <a:ext cx="69275" cy="204100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115"/>
                    <a:pt x="968" y="1296"/>
                    <a:pt x="443" y="2918"/>
                  </a:cubicBezTo>
                  <a:cubicBezTo>
                    <a:pt x="0" y="4295"/>
                    <a:pt x="263" y="5230"/>
                    <a:pt x="1574" y="6148"/>
                  </a:cubicBezTo>
                  <a:cubicBezTo>
                    <a:pt x="2705" y="6934"/>
                    <a:pt x="2771" y="8000"/>
                    <a:pt x="2771" y="8164"/>
                  </a:cubicBezTo>
                  <a:cubicBezTo>
                    <a:pt x="2771" y="7656"/>
                    <a:pt x="2623" y="7164"/>
                    <a:pt x="2328" y="6754"/>
                  </a:cubicBezTo>
                  <a:cubicBezTo>
                    <a:pt x="2017" y="6328"/>
                    <a:pt x="1623" y="6066"/>
                    <a:pt x="1033" y="5557"/>
                  </a:cubicBezTo>
                  <a:cubicBezTo>
                    <a:pt x="869" y="5394"/>
                    <a:pt x="738" y="5197"/>
                    <a:pt x="656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722" y="2443"/>
                    <a:pt x="2426" y="1968"/>
                    <a:pt x="2574" y="1083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"/>
            <p:cNvSpPr/>
            <p:nvPr/>
          </p:nvSpPr>
          <p:spPr>
            <a:xfrm>
              <a:off x="1380900" y="4410175"/>
              <a:ext cx="60775" cy="136450"/>
            </a:xfrm>
            <a:custGeom>
              <a:avLst/>
              <a:gdLst/>
              <a:ahLst/>
              <a:cxnLst/>
              <a:rect l="l" t="t" r="r" b="b"/>
              <a:pathLst>
                <a:path w="2431" h="5458" extrusionOk="0">
                  <a:moveTo>
                    <a:pt x="993" y="0"/>
                  </a:moveTo>
                  <a:cubicBezTo>
                    <a:pt x="641" y="0"/>
                    <a:pt x="1" y="573"/>
                    <a:pt x="299" y="2425"/>
                  </a:cubicBezTo>
                  <a:cubicBezTo>
                    <a:pt x="611" y="4458"/>
                    <a:pt x="2168" y="5409"/>
                    <a:pt x="2430" y="5458"/>
                  </a:cubicBezTo>
                  <a:cubicBezTo>
                    <a:pt x="2430" y="5458"/>
                    <a:pt x="922" y="4474"/>
                    <a:pt x="791" y="2802"/>
                  </a:cubicBezTo>
                  <a:cubicBezTo>
                    <a:pt x="660" y="1130"/>
                    <a:pt x="1168" y="1098"/>
                    <a:pt x="1316" y="737"/>
                  </a:cubicBezTo>
                  <a:cubicBezTo>
                    <a:pt x="1480" y="376"/>
                    <a:pt x="1414" y="114"/>
                    <a:pt x="1086" y="16"/>
                  </a:cubicBezTo>
                  <a:cubicBezTo>
                    <a:pt x="1059" y="6"/>
                    <a:pt x="1027" y="0"/>
                    <a:pt x="9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"/>
            <p:cNvSpPr/>
            <p:nvPr/>
          </p:nvSpPr>
          <p:spPr>
            <a:xfrm>
              <a:off x="1353950" y="4372750"/>
              <a:ext cx="131975" cy="177575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2" y="0"/>
                    <a:pt x="3184" y="25"/>
                    <a:pt x="3017" y="54"/>
                  </a:cubicBezTo>
                  <a:cubicBezTo>
                    <a:pt x="2590" y="120"/>
                    <a:pt x="2181" y="300"/>
                    <a:pt x="1820" y="546"/>
                  </a:cubicBezTo>
                  <a:cubicBezTo>
                    <a:pt x="1" y="1890"/>
                    <a:pt x="328" y="4283"/>
                    <a:pt x="869" y="5430"/>
                  </a:cubicBezTo>
                  <a:cubicBezTo>
                    <a:pt x="1164" y="6119"/>
                    <a:pt x="1656" y="6692"/>
                    <a:pt x="2263" y="7102"/>
                  </a:cubicBezTo>
                  <a:cubicBezTo>
                    <a:pt x="1673" y="6676"/>
                    <a:pt x="1214" y="6086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5" y="376"/>
                    <a:pt x="2901" y="184"/>
                    <a:pt x="3416" y="184"/>
                  </a:cubicBezTo>
                  <a:cubicBezTo>
                    <a:pt x="3832" y="184"/>
                    <a:pt x="4221" y="309"/>
                    <a:pt x="4492" y="595"/>
                  </a:cubicBezTo>
                  <a:cubicBezTo>
                    <a:pt x="5138" y="1241"/>
                    <a:pt x="4670" y="2300"/>
                    <a:pt x="3966" y="2300"/>
                  </a:cubicBezTo>
                  <a:cubicBezTo>
                    <a:pt x="3956" y="2300"/>
                    <a:pt x="3945" y="2300"/>
                    <a:pt x="3935" y="2300"/>
                  </a:cubicBezTo>
                  <a:cubicBezTo>
                    <a:pt x="3905" y="2303"/>
                    <a:pt x="3875" y="2305"/>
                    <a:pt x="3846" y="2305"/>
                  </a:cubicBezTo>
                  <a:cubicBezTo>
                    <a:pt x="3584" y="2305"/>
                    <a:pt x="3344" y="2175"/>
                    <a:pt x="3197" y="1939"/>
                  </a:cubicBezTo>
                  <a:cubicBezTo>
                    <a:pt x="3148" y="1841"/>
                    <a:pt x="3131" y="1710"/>
                    <a:pt x="3131" y="1578"/>
                  </a:cubicBezTo>
                  <a:cubicBezTo>
                    <a:pt x="3160" y="1327"/>
                    <a:pt x="3241" y="1247"/>
                    <a:pt x="3295" y="1247"/>
                  </a:cubicBezTo>
                  <a:cubicBezTo>
                    <a:pt x="3333" y="1247"/>
                    <a:pt x="3358" y="1285"/>
                    <a:pt x="3344" y="1333"/>
                  </a:cubicBezTo>
                  <a:cubicBezTo>
                    <a:pt x="3300" y="1569"/>
                    <a:pt x="3496" y="1766"/>
                    <a:pt x="3727" y="1766"/>
                  </a:cubicBezTo>
                  <a:cubicBezTo>
                    <a:pt x="3752" y="1766"/>
                    <a:pt x="3778" y="1764"/>
                    <a:pt x="3803" y="1759"/>
                  </a:cubicBezTo>
                  <a:cubicBezTo>
                    <a:pt x="4213" y="1693"/>
                    <a:pt x="4312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7" y="1110"/>
                    <a:pt x="3017" y="1447"/>
                  </a:cubicBezTo>
                  <a:cubicBezTo>
                    <a:pt x="2967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8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79" y="1054"/>
                    <a:pt x="5115" y="644"/>
                    <a:pt x="4803" y="382"/>
                  </a:cubicBezTo>
                  <a:cubicBezTo>
                    <a:pt x="4421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"/>
            <p:cNvSpPr/>
            <p:nvPr/>
          </p:nvSpPr>
          <p:spPr>
            <a:xfrm>
              <a:off x="1434675" y="4326125"/>
              <a:ext cx="182375" cy="128300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42" y="1"/>
                  </a:moveTo>
                  <a:cubicBezTo>
                    <a:pt x="1353" y="1"/>
                    <a:pt x="968" y="172"/>
                    <a:pt x="706" y="493"/>
                  </a:cubicBezTo>
                  <a:cubicBezTo>
                    <a:pt x="611" y="635"/>
                    <a:pt x="462" y="706"/>
                    <a:pt x="312" y="706"/>
                  </a:cubicBezTo>
                  <a:cubicBezTo>
                    <a:pt x="202" y="706"/>
                    <a:pt x="91" y="668"/>
                    <a:pt x="1" y="591"/>
                  </a:cubicBezTo>
                  <a:lnTo>
                    <a:pt x="1" y="591"/>
                  </a:lnTo>
                  <a:cubicBezTo>
                    <a:pt x="33" y="952"/>
                    <a:pt x="50" y="1018"/>
                    <a:pt x="1771" y="1739"/>
                  </a:cubicBezTo>
                  <a:cubicBezTo>
                    <a:pt x="3066" y="2296"/>
                    <a:pt x="3525" y="4247"/>
                    <a:pt x="3656" y="5132"/>
                  </a:cubicBezTo>
                  <a:cubicBezTo>
                    <a:pt x="3787" y="4263"/>
                    <a:pt x="4230" y="2296"/>
                    <a:pt x="5541" y="1739"/>
                  </a:cubicBezTo>
                  <a:cubicBezTo>
                    <a:pt x="7246" y="1018"/>
                    <a:pt x="7262" y="952"/>
                    <a:pt x="7295" y="591"/>
                  </a:cubicBezTo>
                  <a:lnTo>
                    <a:pt x="7295" y="591"/>
                  </a:lnTo>
                  <a:cubicBezTo>
                    <a:pt x="7212" y="668"/>
                    <a:pt x="7102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4" y="172"/>
                    <a:pt x="5959" y="1"/>
                    <a:pt x="5570" y="1"/>
                  </a:cubicBezTo>
                  <a:cubicBezTo>
                    <a:pt x="5304" y="1"/>
                    <a:pt x="5036" y="81"/>
                    <a:pt x="4803" y="247"/>
                  </a:cubicBezTo>
                  <a:cubicBezTo>
                    <a:pt x="4230" y="657"/>
                    <a:pt x="3853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76" y="81"/>
                    <a:pt x="2007" y="1"/>
                    <a:pt x="17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"/>
            <p:cNvSpPr/>
            <p:nvPr/>
          </p:nvSpPr>
          <p:spPr>
            <a:xfrm>
              <a:off x="1492450" y="4254850"/>
              <a:ext cx="66825" cy="111075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6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1"/>
                    <a:pt x="1345" y="4442"/>
                  </a:cubicBezTo>
                  <a:cubicBezTo>
                    <a:pt x="1460" y="3901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6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"/>
            <p:cNvSpPr/>
            <p:nvPr/>
          </p:nvSpPr>
          <p:spPr>
            <a:xfrm>
              <a:off x="1449425" y="4150150"/>
              <a:ext cx="152875" cy="167825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1" y="0"/>
                  </a:moveTo>
                  <a:cubicBezTo>
                    <a:pt x="1200" y="0"/>
                    <a:pt x="807" y="159"/>
                    <a:pt x="574" y="451"/>
                  </a:cubicBezTo>
                  <a:cubicBezTo>
                    <a:pt x="1" y="1107"/>
                    <a:pt x="476" y="2074"/>
                    <a:pt x="1132" y="2106"/>
                  </a:cubicBezTo>
                  <a:cubicBezTo>
                    <a:pt x="1150" y="2107"/>
                    <a:pt x="1169" y="2108"/>
                    <a:pt x="1187" y="2108"/>
                  </a:cubicBezTo>
                  <a:cubicBezTo>
                    <a:pt x="1785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00" y="998"/>
                  </a:cubicBezTo>
                  <a:cubicBezTo>
                    <a:pt x="1471" y="998"/>
                    <a:pt x="1441" y="1001"/>
                    <a:pt x="1410" y="1008"/>
                  </a:cubicBezTo>
                  <a:cubicBezTo>
                    <a:pt x="1263" y="1025"/>
                    <a:pt x="1148" y="1156"/>
                    <a:pt x="1165" y="1320"/>
                  </a:cubicBezTo>
                  <a:cubicBezTo>
                    <a:pt x="1154" y="1475"/>
                    <a:pt x="1282" y="1572"/>
                    <a:pt x="1410" y="1572"/>
                  </a:cubicBezTo>
                  <a:cubicBezTo>
                    <a:pt x="1484" y="1572"/>
                    <a:pt x="1559" y="1539"/>
                    <a:pt x="1607" y="1467"/>
                  </a:cubicBezTo>
                  <a:cubicBezTo>
                    <a:pt x="1649" y="1401"/>
                    <a:pt x="1695" y="1375"/>
                    <a:pt x="1735" y="1375"/>
                  </a:cubicBezTo>
                  <a:cubicBezTo>
                    <a:pt x="1805" y="1375"/>
                    <a:pt x="1857" y="1455"/>
                    <a:pt x="1837" y="1549"/>
                  </a:cubicBezTo>
                  <a:cubicBezTo>
                    <a:pt x="1747" y="1793"/>
                    <a:pt x="1516" y="1946"/>
                    <a:pt x="1271" y="1946"/>
                  </a:cubicBezTo>
                  <a:cubicBezTo>
                    <a:pt x="1203" y="1946"/>
                    <a:pt x="1134" y="1935"/>
                    <a:pt x="1066" y="1910"/>
                  </a:cubicBezTo>
                  <a:cubicBezTo>
                    <a:pt x="656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2" y="927"/>
                    <a:pt x="2951" y="1910"/>
                  </a:cubicBezTo>
                  <a:cubicBezTo>
                    <a:pt x="2951" y="3074"/>
                    <a:pt x="2033" y="4123"/>
                    <a:pt x="1771" y="4893"/>
                  </a:cubicBezTo>
                  <a:cubicBezTo>
                    <a:pt x="1417" y="5955"/>
                    <a:pt x="1853" y="6622"/>
                    <a:pt x="1900" y="6708"/>
                  </a:cubicBezTo>
                  <a:lnTo>
                    <a:pt x="1900" y="6708"/>
                  </a:lnTo>
                  <a:cubicBezTo>
                    <a:pt x="1607" y="6152"/>
                    <a:pt x="1591" y="5498"/>
                    <a:pt x="1853" y="4926"/>
                  </a:cubicBezTo>
                  <a:cubicBezTo>
                    <a:pt x="2050" y="4401"/>
                    <a:pt x="2492" y="3844"/>
                    <a:pt x="2804" y="3139"/>
                  </a:cubicBezTo>
                  <a:cubicBezTo>
                    <a:pt x="2918" y="2926"/>
                    <a:pt x="3000" y="2680"/>
                    <a:pt x="3066" y="2434"/>
                  </a:cubicBezTo>
                  <a:cubicBezTo>
                    <a:pt x="3115" y="2680"/>
                    <a:pt x="3197" y="2926"/>
                    <a:pt x="3312" y="3139"/>
                  </a:cubicBezTo>
                  <a:cubicBezTo>
                    <a:pt x="3623" y="3844"/>
                    <a:pt x="4066" y="4401"/>
                    <a:pt x="4263" y="4926"/>
                  </a:cubicBezTo>
                  <a:cubicBezTo>
                    <a:pt x="4524" y="5498"/>
                    <a:pt x="4508" y="6152"/>
                    <a:pt x="4216" y="6708"/>
                  </a:cubicBezTo>
                  <a:lnTo>
                    <a:pt x="4216" y="6708"/>
                  </a:lnTo>
                  <a:cubicBezTo>
                    <a:pt x="4263" y="6622"/>
                    <a:pt x="4698" y="5955"/>
                    <a:pt x="4344" y="4893"/>
                  </a:cubicBezTo>
                  <a:cubicBezTo>
                    <a:pt x="4099" y="4123"/>
                    <a:pt x="3164" y="3074"/>
                    <a:pt x="3164" y="1910"/>
                  </a:cubicBezTo>
                  <a:cubicBezTo>
                    <a:pt x="3213" y="927"/>
                    <a:pt x="3999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5" y="1946"/>
                  </a:cubicBezTo>
                  <a:cubicBezTo>
                    <a:pt x="4599" y="1946"/>
                    <a:pt x="4369" y="1793"/>
                    <a:pt x="4279" y="1549"/>
                  </a:cubicBezTo>
                  <a:cubicBezTo>
                    <a:pt x="4268" y="1455"/>
                    <a:pt x="4318" y="1375"/>
                    <a:pt x="4384" y="1375"/>
                  </a:cubicBezTo>
                  <a:cubicBezTo>
                    <a:pt x="4423" y="1375"/>
                    <a:pt x="4467" y="1401"/>
                    <a:pt x="4508" y="1467"/>
                  </a:cubicBezTo>
                  <a:cubicBezTo>
                    <a:pt x="4557" y="1539"/>
                    <a:pt x="4631" y="1572"/>
                    <a:pt x="4705" y="1572"/>
                  </a:cubicBezTo>
                  <a:cubicBezTo>
                    <a:pt x="4834" y="1572"/>
                    <a:pt x="4961" y="1475"/>
                    <a:pt x="4951" y="1320"/>
                  </a:cubicBezTo>
                  <a:cubicBezTo>
                    <a:pt x="4967" y="1156"/>
                    <a:pt x="4853" y="1025"/>
                    <a:pt x="4705" y="1008"/>
                  </a:cubicBezTo>
                  <a:cubicBezTo>
                    <a:pt x="4672" y="1001"/>
                    <a:pt x="4639" y="997"/>
                    <a:pt x="4608" y="997"/>
                  </a:cubicBezTo>
                  <a:cubicBezTo>
                    <a:pt x="4435" y="997"/>
                    <a:pt x="4288" y="1107"/>
                    <a:pt x="4246" y="1287"/>
                  </a:cubicBezTo>
                  <a:cubicBezTo>
                    <a:pt x="4117" y="1594"/>
                    <a:pt x="4353" y="2107"/>
                    <a:pt x="4955" y="2107"/>
                  </a:cubicBezTo>
                  <a:cubicBezTo>
                    <a:pt x="4965" y="2107"/>
                    <a:pt x="4974" y="2107"/>
                    <a:pt x="4984" y="2106"/>
                  </a:cubicBezTo>
                  <a:cubicBezTo>
                    <a:pt x="5607" y="2074"/>
                    <a:pt x="6115" y="1107"/>
                    <a:pt x="5541" y="451"/>
                  </a:cubicBezTo>
                  <a:cubicBezTo>
                    <a:pt x="5309" y="159"/>
                    <a:pt x="4915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00" y="1074"/>
                    <a:pt x="2918" y="877"/>
                    <a:pt x="2804" y="713"/>
                  </a:cubicBezTo>
                  <a:cubicBezTo>
                    <a:pt x="2563" y="224"/>
                    <a:pt x="2077" y="0"/>
                    <a:pt x="1601" y="0"/>
                  </a:cubicBezTo>
                  <a:close/>
                  <a:moveTo>
                    <a:pt x="1900" y="6708"/>
                  </a:moveTo>
                  <a:cubicBezTo>
                    <a:pt x="1901" y="6710"/>
                    <a:pt x="1901" y="6711"/>
                    <a:pt x="1902" y="6712"/>
                  </a:cubicBezTo>
                  <a:cubicBezTo>
                    <a:pt x="1902" y="6711"/>
                    <a:pt x="1901" y="6710"/>
                    <a:pt x="1900" y="6708"/>
                  </a:cubicBezTo>
                  <a:close/>
                  <a:moveTo>
                    <a:pt x="4216" y="6708"/>
                  </a:moveTo>
                  <a:lnTo>
                    <a:pt x="4216" y="6708"/>
                  </a:lnTo>
                  <a:cubicBezTo>
                    <a:pt x="4215" y="6710"/>
                    <a:pt x="4214" y="6711"/>
                    <a:pt x="4213" y="6712"/>
                  </a:cubicBezTo>
                  <a:cubicBezTo>
                    <a:pt x="4214" y="6711"/>
                    <a:pt x="4215" y="6710"/>
                    <a:pt x="4216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"/>
            <p:cNvSpPr/>
            <p:nvPr/>
          </p:nvSpPr>
          <p:spPr>
            <a:xfrm>
              <a:off x="1326075" y="4235175"/>
              <a:ext cx="129950" cy="204925"/>
            </a:xfrm>
            <a:custGeom>
              <a:avLst/>
              <a:gdLst/>
              <a:ahLst/>
              <a:cxnLst/>
              <a:rect l="l" t="t" r="r" b="b"/>
              <a:pathLst>
                <a:path w="5198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1"/>
                    <a:pt x="4181" y="607"/>
                    <a:pt x="3787" y="836"/>
                  </a:cubicBezTo>
                  <a:cubicBezTo>
                    <a:pt x="3394" y="1066"/>
                    <a:pt x="2837" y="1525"/>
                    <a:pt x="3427" y="2049"/>
                  </a:cubicBezTo>
                  <a:cubicBezTo>
                    <a:pt x="4017" y="2574"/>
                    <a:pt x="4197" y="3328"/>
                    <a:pt x="3673" y="4065"/>
                  </a:cubicBezTo>
                  <a:cubicBezTo>
                    <a:pt x="3673" y="4065"/>
                    <a:pt x="3968" y="2967"/>
                    <a:pt x="3246" y="2475"/>
                  </a:cubicBezTo>
                  <a:cubicBezTo>
                    <a:pt x="3047" y="2343"/>
                    <a:pt x="2888" y="2306"/>
                    <a:pt x="2773" y="2306"/>
                  </a:cubicBezTo>
                  <a:cubicBezTo>
                    <a:pt x="2632" y="2306"/>
                    <a:pt x="2558" y="2361"/>
                    <a:pt x="2558" y="2361"/>
                  </a:cubicBezTo>
                  <a:cubicBezTo>
                    <a:pt x="2607" y="2492"/>
                    <a:pt x="2656" y="2639"/>
                    <a:pt x="2656" y="2787"/>
                  </a:cubicBezTo>
                  <a:cubicBezTo>
                    <a:pt x="2673" y="3000"/>
                    <a:pt x="2197" y="3361"/>
                    <a:pt x="2542" y="3754"/>
                  </a:cubicBezTo>
                  <a:cubicBezTo>
                    <a:pt x="2886" y="4131"/>
                    <a:pt x="3132" y="4918"/>
                    <a:pt x="1935" y="5803"/>
                  </a:cubicBezTo>
                  <a:cubicBezTo>
                    <a:pt x="1935" y="5803"/>
                    <a:pt x="2542" y="4442"/>
                    <a:pt x="2181" y="3738"/>
                  </a:cubicBezTo>
                  <a:cubicBezTo>
                    <a:pt x="1820" y="3000"/>
                    <a:pt x="1361" y="3148"/>
                    <a:pt x="952" y="2557"/>
                  </a:cubicBezTo>
                  <a:cubicBezTo>
                    <a:pt x="952" y="2557"/>
                    <a:pt x="1" y="3082"/>
                    <a:pt x="739" y="4229"/>
                  </a:cubicBezTo>
                  <a:cubicBezTo>
                    <a:pt x="1607" y="5573"/>
                    <a:pt x="525" y="7278"/>
                    <a:pt x="1460" y="8196"/>
                  </a:cubicBezTo>
                  <a:cubicBezTo>
                    <a:pt x="1460" y="8196"/>
                    <a:pt x="1411" y="6836"/>
                    <a:pt x="2673" y="5606"/>
                  </a:cubicBezTo>
                  <a:cubicBezTo>
                    <a:pt x="3935" y="4377"/>
                    <a:pt x="5197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"/>
            <p:cNvSpPr/>
            <p:nvPr/>
          </p:nvSpPr>
          <p:spPr>
            <a:xfrm>
              <a:off x="1440425" y="4209775"/>
              <a:ext cx="75825" cy="11270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287"/>
                    <a:pt x="1388" y="2641"/>
                    <a:pt x="1191" y="2641"/>
                  </a:cubicBezTo>
                  <a:cubicBezTo>
                    <a:pt x="1182" y="2641"/>
                    <a:pt x="1173" y="2640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5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16"/>
                    <a:pt x="2574" y="0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"/>
            <p:cNvSpPr/>
            <p:nvPr/>
          </p:nvSpPr>
          <p:spPr>
            <a:xfrm>
              <a:off x="1290025" y="4424075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295" y="771"/>
                    <a:pt x="1" y="2443"/>
                    <a:pt x="3590" y="4262"/>
                  </a:cubicBezTo>
                  <a:cubicBezTo>
                    <a:pt x="3590" y="4262"/>
                    <a:pt x="2738" y="3771"/>
                    <a:pt x="2640" y="2476"/>
                  </a:cubicBezTo>
                  <a:cubicBezTo>
                    <a:pt x="2541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"/>
            <p:cNvSpPr/>
            <p:nvPr/>
          </p:nvSpPr>
          <p:spPr>
            <a:xfrm>
              <a:off x="1180625" y="4489825"/>
              <a:ext cx="197125" cy="144725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3" y="609"/>
                    <a:pt x="3471" y="609"/>
                  </a:cubicBezTo>
                  <a:cubicBezTo>
                    <a:pt x="3415" y="609"/>
                    <a:pt x="3363" y="591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16" y="1174"/>
                    <a:pt x="3688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5" y="2468"/>
                    <a:pt x="3704" y="2550"/>
                    <a:pt x="2590" y="2714"/>
                  </a:cubicBezTo>
                  <a:cubicBezTo>
                    <a:pt x="1475" y="2878"/>
                    <a:pt x="590" y="3157"/>
                    <a:pt x="623" y="4124"/>
                  </a:cubicBezTo>
                  <a:cubicBezTo>
                    <a:pt x="648" y="4887"/>
                    <a:pt x="506" y="5245"/>
                    <a:pt x="250" y="5245"/>
                  </a:cubicBezTo>
                  <a:cubicBezTo>
                    <a:pt x="176" y="5245"/>
                    <a:pt x="92" y="5215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48" y="5788"/>
                    <a:pt x="1194" y="5788"/>
                  </a:cubicBezTo>
                  <a:cubicBezTo>
                    <a:pt x="1388" y="5788"/>
                    <a:pt x="1612" y="5762"/>
                    <a:pt x="1869" y="5698"/>
                  </a:cubicBezTo>
                  <a:cubicBezTo>
                    <a:pt x="3377" y="5321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25" y="1813"/>
                    <a:pt x="5868" y="960"/>
                  </a:cubicBezTo>
                  <a:cubicBezTo>
                    <a:pt x="5463" y="329"/>
                    <a:pt x="5049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"/>
            <p:cNvSpPr/>
            <p:nvPr/>
          </p:nvSpPr>
          <p:spPr>
            <a:xfrm>
              <a:off x="1281000" y="4549400"/>
              <a:ext cx="192225" cy="156625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73" y="20"/>
                    <a:pt x="2115" y="167"/>
                    <a:pt x="1624" y="462"/>
                  </a:cubicBezTo>
                  <a:cubicBezTo>
                    <a:pt x="1443" y="561"/>
                    <a:pt x="1296" y="676"/>
                    <a:pt x="1148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42" y="4248"/>
                    <a:pt x="1981" y="4264"/>
                    <a:pt x="2120" y="4264"/>
                  </a:cubicBezTo>
                  <a:cubicBezTo>
                    <a:pt x="2613" y="4264"/>
                    <a:pt x="3089" y="4063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43" y="1919"/>
                    <a:pt x="2811" y="1759"/>
                    <a:pt x="2473" y="1759"/>
                  </a:cubicBezTo>
                  <a:cubicBezTo>
                    <a:pt x="2288" y="1759"/>
                    <a:pt x="2103" y="1807"/>
                    <a:pt x="1935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7" y="3078"/>
                    <a:pt x="1998" y="3123"/>
                    <a:pt x="2139" y="3123"/>
                  </a:cubicBezTo>
                  <a:cubicBezTo>
                    <a:pt x="2383" y="3123"/>
                    <a:pt x="2625" y="2989"/>
                    <a:pt x="2656" y="2823"/>
                  </a:cubicBezTo>
                  <a:cubicBezTo>
                    <a:pt x="2715" y="2557"/>
                    <a:pt x="2509" y="2305"/>
                    <a:pt x="2264" y="2305"/>
                  </a:cubicBezTo>
                  <a:cubicBezTo>
                    <a:pt x="2237" y="2305"/>
                    <a:pt x="2209" y="2308"/>
                    <a:pt x="2181" y="2315"/>
                  </a:cubicBezTo>
                  <a:cubicBezTo>
                    <a:pt x="1919" y="2380"/>
                    <a:pt x="1935" y="2528"/>
                    <a:pt x="1837" y="2544"/>
                  </a:cubicBezTo>
                  <a:cubicBezTo>
                    <a:pt x="1755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33" y="1938"/>
                  </a:cubicBezTo>
                  <a:cubicBezTo>
                    <a:pt x="2175" y="1864"/>
                    <a:pt x="2325" y="1829"/>
                    <a:pt x="2473" y="1829"/>
                  </a:cubicBezTo>
                  <a:cubicBezTo>
                    <a:pt x="2786" y="1829"/>
                    <a:pt x="3090" y="1987"/>
                    <a:pt x="3279" y="2265"/>
                  </a:cubicBezTo>
                  <a:cubicBezTo>
                    <a:pt x="3558" y="2675"/>
                    <a:pt x="3541" y="3216"/>
                    <a:pt x="3263" y="3626"/>
                  </a:cubicBezTo>
                  <a:cubicBezTo>
                    <a:pt x="3019" y="3947"/>
                    <a:pt x="2574" y="4127"/>
                    <a:pt x="2124" y="4127"/>
                  </a:cubicBezTo>
                  <a:cubicBezTo>
                    <a:pt x="2000" y="4127"/>
                    <a:pt x="1876" y="4113"/>
                    <a:pt x="1755" y="4085"/>
                  </a:cubicBezTo>
                  <a:cubicBezTo>
                    <a:pt x="542" y="3773"/>
                    <a:pt x="214" y="1856"/>
                    <a:pt x="1263" y="938"/>
                  </a:cubicBezTo>
                  <a:cubicBezTo>
                    <a:pt x="1737" y="494"/>
                    <a:pt x="2314" y="324"/>
                    <a:pt x="2899" y="324"/>
                  </a:cubicBezTo>
                  <a:cubicBezTo>
                    <a:pt x="3608" y="324"/>
                    <a:pt x="4328" y="574"/>
                    <a:pt x="4886" y="889"/>
                  </a:cubicBezTo>
                  <a:cubicBezTo>
                    <a:pt x="5820" y="1413"/>
                    <a:pt x="6557" y="2249"/>
                    <a:pt x="6967" y="3249"/>
                  </a:cubicBezTo>
                  <a:cubicBezTo>
                    <a:pt x="7279" y="4052"/>
                    <a:pt x="7459" y="4904"/>
                    <a:pt x="7459" y="5773"/>
                  </a:cubicBezTo>
                  <a:cubicBezTo>
                    <a:pt x="7459" y="5937"/>
                    <a:pt x="7443" y="6101"/>
                    <a:pt x="7410" y="6265"/>
                  </a:cubicBezTo>
                  <a:cubicBezTo>
                    <a:pt x="7424" y="6223"/>
                    <a:pt x="7438" y="6157"/>
                    <a:pt x="7452" y="6097"/>
                  </a:cubicBezTo>
                  <a:lnTo>
                    <a:pt x="7452" y="6097"/>
                  </a:lnTo>
                  <a:cubicBezTo>
                    <a:pt x="7450" y="6133"/>
                    <a:pt x="7459" y="6150"/>
                    <a:pt x="7459" y="6150"/>
                  </a:cubicBezTo>
                  <a:lnTo>
                    <a:pt x="7459" y="6068"/>
                  </a:lnTo>
                  <a:cubicBezTo>
                    <a:pt x="7457" y="6078"/>
                    <a:pt x="7454" y="6087"/>
                    <a:pt x="7452" y="6097"/>
                  </a:cubicBezTo>
                  <a:lnTo>
                    <a:pt x="7452" y="6097"/>
                  </a:lnTo>
                  <a:cubicBezTo>
                    <a:pt x="7453" y="6084"/>
                    <a:pt x="7455" y="6069"/>
                    <a:pt x="7459" y="6052"/>
                  </a:cubicBezTo>
                  <a:cubicBezTo>
                    <a:pt x="7688" y="4872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"/>
            <p:cNvSpPr/>
            <p:nvPr/>
          </p:nvSpPr>
          <p:spPr>
            <a:xfrm>
              <a:off x="1387375" y="4597175"/>
              <a:ext cx="76025" cy="81825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0"/>
                  </a:moveTo>
                  <a:cubicBezTo>
                    <a:pt x="66" y="0"/>
                    <a:pt x="1" y="784"/>
                    <a:pt x="1090" y="961"/>
                  </a:cubicBezTo>
                  <a:cubicBezTo>
                    <a:pt x="2352" y="1174"/>
                    <a:pt x="3040" y="3272"/>
                    <a:pt x="3040" y="3272"/>
                  </a:cubicBezTo>
                  <a:cubicBezTo>
                    <a:pt x="3040" y="3272"/>
                    <a:pt x="2729" y="1010"/>
                    <a:pt x="1467" y="240"/>
                  </a:cubicBezTo>
                  <a:cubicBezTo>
                    <a:pt x="1179" y="68"/>
                    <a:pt x="930" y="0"/>
                    <a:pt x="7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"/>
            <p:cNvSpPr/>
            <p:nvPr/>
          </p:nvSpPr>
          <p:spPr>
            <a:xfrm>
              <a:off x="1234700" y="4590850"/>
              <a:ext cx="130750" cy="112975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4" y="1706"/>
                  </a:cubicBezTo>
                  <a:cubicBezTo>
                    <a:pt x="1" y="2083"/>
                    <a:pt x="99" y="2706"/>
                    <a:pt x="214" y="3033"/>
                  </a:cubicBezTo>
                  <a:cubicBezTo>
                    <a:pt x="279" y="3263"/>
                    <a:pt x="247" y="3509"/>
                    <a:pt x="132" y="3722"/>
                  </a:cubicBezTo>
                  <a:cubicBezTo>
                    <a:pt x="410" y="3492"/>
                    <a:pt x="722" y="3312"/>
                    <a:pt x="1066" y="3230"/>
                  </a:cubicBezTo>
                  <a:cubicBezTo>
                    <a:pt x="1673" y="3050"/>
                    <a:pt x="1656" y="2755"/>
                    <a:pt x="1656" y="2279"/>
                  </a:cubicBezTo>
                  <a:cubicBezTo>
                    <a:pt x="1643" y="1901"/>
                    <a:pt x="1796" y="1868"/>
                    <a:pt x="1850" y="1868"/>
                  </a:cubicBezTo>
                  <a:cubicBezTo>
                    <a:pt x="1862" y="1868"/>
                    <a:pt x="1869" y="1870"/>
                    <a:pt x="1869" y="1870"/>
                  </a:cubicBezTo>
                  <a:cubicBezTo>
                    <a:pt x="1878" y="1869"/>
                    <a:pt x="1886" y="1868"/>
                    <a:pt x="1894" y="1868"/>
                  </a:cubicBezTo>
                  <a:cubicBezTo>
                    <a:pt x="2161" y="1868"/>
                    <a:pt x="2098" y="2387"/>
                    <a:pt x="2082" y="2689"/>
                  </a:cubicBezTo>
                  <a:cubicBezTo>
                    <a:pt x="1984" y="3214"/>
                    <a:pt x="2132" y="3755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1"/>
                    <a:pt x="4410" y="4263"/>
                  </a:cubicBezTo>
                  <a:cubicBezTo>
                    <a:pt x="4514" y="4217"/>
                    <a:pt x="4626" y="4195"/>
                    <a:pt x="4739" y="4195"/>
                  </a:cubicBezTo>
                  <a:cubicBezTo>
                    <a:pt x="4910" y="4195"/>
                    <a:pt x="5081" y="4246"/>
                    <a:pt x="5230" y="4345"/>
                  </a:cubicBezTo>
                  <a:cubicBezTo>
                    <a:pt x="5082" y="3460"/>
                    <a:pt x="4656" y="3197"/>
                    <a:pt x="4017" y="3132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"/>
            <p:cNvSpPr/>
            <p:nvPr/>
          </p:nvSpPr>
          <p:spPr>
            <a:xfrm>
              <a:off x="1255600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71" y="1542"/>
                  </a:cubicBezTo>
                  <a:cubicBezTo>
                    <a:pt x="1296" y="1263"/>
                    <a:pt x="1099" y="837"/>
                    <a:pt x="1001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"/>
            <p:cNvSpPr/>
            <p:nvPr/>
          </p:nvSpPr>
          <p:spPr>
            <a:xfrm>
              <a:off x="1113400" y="4451675"/>
              <a:ext cx="172975" cy="122150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699"/>
                    <a:pt x="5181" y="3732"/>
                    <a:pt x="5344" y="3749"/>
                  </a:cubicBezTo>
                  <a:cubicBezTo>
                    <a:pt x="4885" y="3831"/>
                    <a:pt x="4459" y="3978"/>
                    <a:pt x="4033" y="4191"/>
                  </a:cubicBezTo>
                  <a:cubicBezTo>
                    <a:pt x="3886" y="4273"/>
                    <a:pt x="3656" y="4339"/>
                    <a:pt x="3607" y="4355"/>
                  </a:cubicBezTo>
                  <a:cubicBezTo>
                    <a:pt x="3153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45" y="3355"/>
                    <a:pt x="329" y="2863"/>
                    <a:pt x="558" y="2454"/>
                  </a:cubicBezTo>
                  <a:lnTo>
                    <a:pt x="575" y="2421"/>
                  </a:lnTo>
                  <a:cubicBezTo>
                    <a:pt x="779" y="2106"/>
                    <a:pt x="1115" y="1959"/>
                    <a:pt x="1428" y="1959"/>
                  </a:cubicBezTo>
                  <a:cubicBezTo>
                    <a:pt x="1719" y="1959"/>
                    <a:pt x="1989" y="2086"/>
                    <a:pt x="2115" y="2323"/>
                  </a:cubicBezTo>
                  <a:cubicBezTo>
                    <a:pt x="2230" y="2454"/>
                    <a:pt x="2296" y="2618"/>
                    <a:pt x="2296" y="2798"/>
                  </a:cubicBezTo>
                  <a:cubicBezTo>
                    <a:pt x="2296" y="2945"/>
                    <a:pt x="2230" y="3093"/>
                    <a:pt x="2115" y="3208"/>
                  </a:cubicBezTo>
                  <a:cubicBezTo>
                    <a:pt x="2010" y="3304"/>
                    <a:pt x="1951" y="3335"/>
                    <a:pt x="1923" y="3335"/>
                  </a:cubicBezTo>
                  <a:cubicBezTo>
                    <a:pt x="1898" y="3335"/>
                    <a:pt x="1895" y="3312"/>
                    <a:pt x="1902" y="3290"/>
                  </a:cubicBezTo>
                  <a:cubicBezTo>
                    <a:pt x="2018" y="3030"/>
                    <a:pt x="1727" y="2861"/>
                    <a:pt x="1474" y="2861"/>
                  </a:cubicBezTo>
                  <a:cubicBezTo>
                    <a:pt x="1295" y="2861"/>
                    <a:pt x="1135" y="2945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4"/>
                    <a:pt x="2083" y="3388"/>
                  </a:cubicBezTo>
                  <a:lnTo>
                    <a:pt x="2099" y="3388"/>
                  </a:lnTo>
                  <a:cubicBezTo>
                    <a:pt x="2394" y="3093"/>
                    <a:pt x="2443" y="2634"/>
                    <a:pt x="2181" y="2290"/>
                  </a:cubicBezTo>
                  <a:cubicBezTo>
                    <a:pt x="2043" y="2021"/>
                    <a:pt x="1730" y="1874"/>
                    <a:pt x="1395" y="1874"/>
                  </a:cubicBezTo>
                  <a:cubicBezTo>
                    <a:pt x="1055" y="1874"/>
                    <a:pt x="691" y="2025"/>
                    <a:pt x="460" y="2355"/>
                  </a:cubicBezTo>
                  <a:cubicBezTo>
                    <a:pt x="1" y="2962"/>
                    <a:pt x="148" y="4126"/>
                    <a:pt x="935" y="4585"/>
                  </a:cubicBezTo>
                  <a:cubicBezTo>
                    <a:pt x="1284" y="4773"/>
                    <a:pt x="1684" y="4885"/>
                    <a:pt x="2079" y="4885"/>
                  </a:cubicBezTo>
                  <a:cubicBezTo>
                    <a:pt x="2130" y="4885"/>
                    <a:pt x="2180" y="4883"/>
                    <a:pt x="2230" y="4880"/>
                  </a:cubicBezTo>
                  <a:cubicBezTo>
                    <a:pt x="3132" y="4863"/>
                    <a:pt x="3853" y="4371"/>
                    <a:pt x="5033" y="4011"/>
                  </a:cubicBezTo>
                  <a:cubicBezTo>
                    <a:pt x="5459" y="3896"/>
                    <a:pt x="5902" y="3831"/>
                    <a:pt x="6344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18" y="3372"/>
                    <a:pt x="5623" y="3290"/>
                  </a:cubicBezTo>
                  <a:cubicBezTo>
                    <a:pt x="5459" y="3240"/>
                    <a:pt x="5361" y="3077"/>
                    <a:pt x="5361" y="2913"/>
                  </a:cubicBezTo>
                  <a:cubicBezTo>
                    <a:pt x="5164" y="3077"/>
                    <a:pt x="5131" y="3372"/>
                    <a:pt x="5279" y="3585"/>
                  </a:cubicBezTo>
                  <a:cubicBezTo>
                    <a:pt x="5279" y="3585"/>
                    <a:pt x="4558" y="3585"/>
                    <a:pt x="4377" y="3208"/>
                  </a:cubicBezTo>
                  <a:cubicBezTo>
                    <a:pt x="4213" y="2831"/>
                    <a:pt x="4410" y="2847"/>
                    <a:pt x="4558" y="2765"/>
                  </a:cubicBezTo>
                  <a:cubicBezTo>
                    <a:pt x="4705" y="2667"/>
                    <a:pt x="4754" y="2536"/>
                    <a:pt x="4590" y="2323"/>
                  </a:cubicBezTo>
                  <a:cubicBezTo>
                    <a:pt x="4443" y="2126"/>
                    <a:pt x="4459" y="1749"/>
                    <a:pt x="4738" y="1749"/>
                  </a:cubicBezTo>
                  <a:cubicBezTo>
                    <a:pt x="4660" y="1580"/>
                    <a:pt x="4489" y="1483"/>
                    <a:pt x="4315" y="1483"/>
                  </a:cubicBezTo>
                  <a:cubicBezTo>
                    <a:pt x="4270" y="1483"/>
                    <a:pt x="4225" y="1489"/>
                    <a:pt x="4181" y="1503"/>
                  </a:cubicBezTo>
                  <a:cubicBezTo>
                    <a:pt x="3754" y="1569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35" y="1044"/>
                  </a:cubicBezTo>
                  <a:cubicBezTo>
                    <a:pt x="4118" y="899"/>
                    <a:pt x="4264" y="844"/>
                    <a:pt x="4379" y="844"/>
                  </a:cubicBezTo>
                  <a:cubicBezTo>
                    <a:pt x="4563" y="844"/>
                    <a:pt x="4665" y="985"/>
                    <a:pt x="4705" y="1126"/>
                  </a:cubicBezTo>
                  <a:cubicBezTo>
                    <a:pt x="4758" y="1311"/>
                    <a:pt x="4865" y="1465"/>
                    <a:pt x="5008" y="1465"/>
                  </a:cubicBezTo>
                  <a:cubicBezTo>
                    <a:pt x="5041" y="1465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72" y="1267"/>
                  </a:cubicBezTo>
                  <a:cubicBezTo>
                    <a:pt x="5520" y="1267"/>
                    <a:pt x="5564" y="1291"/>
                    <a:pt x="5607" y="1355"/>
                  </a:cubicBezTo>
                  <a:cubicBezTo>
                    <a:pt x="5705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4" y="2011"/>
                    <a:pt x="6094" y="1984"/>
                    <a:pt x="6213" y="1372"/>
                  </a:cubicBezTo>
                  <a:cubicBezTo>
                    <a:pt x="6331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"/>
            <p:cNvSpPr/>
            <p:nvPr/>
          </p:nvSpPr>
          <p:spPr>
            <a:xfrm>
              <a:off x="1085550" y="4517100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3" y="1"/>
                  </a:moveTo>
                  <a:cubicBezTo>
                    <a:pt x="853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31" y="3099"/>
                    <a:pt x="1164" y="3312"/>
                  </a:cubicBezTo>
                  <a:cubicBezTo>
                    <a:pt x="1215" y="3223"/>
                    <a:pt x="1304" y="3164"/>
                    <a:pt x="1395" y="3164"/>
                  </a:cubicBezTo>
                  <a:cubicBezTo>
                    <a:pt x="1422" y="3164"/>
                    <a:pt x="1449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8" y="1574"/>
                    <a:pt x="754" y="787"/>
                    <a:pt x="85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"/>
            <p:cNvSpPr/>
            <p:nvPr/>
          </p:nvSpPr>
          <p:spPr>
            <a:xfrm>
              <a:off x="1239225" y="4331500"/>
              <a:ext cx="111075" cy="156950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0" y="203"/>
                    <a:pt x="1279" y="606"/>
                  </a:cubicBezTo>
                  <a:cubicBezTo>
                    <a:pt x="0" y="2245"/>
                    <a:pt x="902" y="4261"/>
                    <a:pt x="1656" y="5113"/>
                  </a:cubicBezTo>
                  <a:cubicBezTo>
                    <a:pt x="2082" y="5638"/>
                    <a:pt x="2639" y="6031"/>
                    <a:pt x="3262" y="6277"/>
                  </a:cubicBezTo>
                  <a:cubicBezTo>
                    <a:pt x="2688" y="6015"/>
                    <a:pt x="2180" y="5622"/>
                    <a:pt x="1770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6" y="3310"/>
                    <a:pt x="967" y="2753"/>
                    <a:pt x="1000" y="2212"/>
                  </a:cubicBezTo>
                  <a:cubicBezTo>
                    <a:pt x="1131" y="737"/>
                    <a:pt x="1967" y="180"/>
                    <a:pt x="2721" y="163"/>
                  </a:cubicBezTo>
                  <a:cubicBezTo>
                    <a:pt x="3065" y="163"/>
                    <a:pt x="3393" y="294"/>
                    <a:pt x="3639" y="557"/>
                  </a:cubicBezTo>
                  <a:cubicBezTo>
                    <a:pt x="4295" y="1098"/>
                    <a:pt x="3934" y="2032"/>
                    <a:pt x="3393" y="2261"/>
                  </a:cubicBezTo>
                  <a:cubicBezTo>
                    <a:pt x="3274" y="2329"/>
                    <a:pt x="3143" y="2362"/>
                    <a:pt x="3011" y="2362"/>
                  </a:cubicBezTo>
                  <a:cubicBezTo>
                    <a:pt x="2889" y="2362"/>
                    <a:pt x="2766" y="2333"/>
                    <a:pt x="2655" y="2278"/>
                  </a:cubicBezTo>
                  <a:cubicBezTo>
                    <a:pt x="2475" y="2196"/>
                    <a:pt x="2360" y="2015"/>
                    <a:pt x="2328" y="1819"/>
                  </a:cubicBezTo>
                  <a:cubicBezTo>
                    <a:pt x="2328" y="1732"/>
                    <a:pt x="2353" y="1711"/>
                    <a:pt x="2401" y="1711"/>
                  </a:cubicBezTo>
                  <a:cubicBezTo>
                    <a:pt x="2447" y="1711"/>
                    <a:pt x="2515" y="1731"/>
                    <a:pt x="2600" y="1731"/>
                  </a:cubicBezTo>
                  <a:cubicBezTo>
                    <a:pt x="2659" y="1731"/>
                    <a:pt x="2727" y="1721"/>
                    <a:pt x="2803" y="1688"/>
                  </a:cubicBezTo>
                  <a:cubicBezTo>
                    <a:pt x="3000" y="1573"/>
                    <a:pt x="3049" y="1294"/>
                    <a:pt x="2885" y="1130"/>
                  </a:cubicBezTo>
                  <a:cubicBezTo>
                    <a:pt x="2811" y="1056"/>
                    <a:pt x="2709" y="1016"/>
                    <a:pt x="2606" y="1016"/>
                  </a:cubicBezTo>
                  <a:cubicBezTo>
                    <a:pt x="2410" y="1016"/>
                    <a:pt x="2206" y="1159"/>
                    <a:pt x="2164" y="1491"/>
                  </a:cubicBezTo>
                  <a:cubicBezTo>
                    <a:pt x="2131" y="1737"/>
                    <a:pt x="2213" y="1983"/>
                    <a:pt x="2377" y="2147"/>
                  </a:cubicBezTo>
                  <a:cubicBezTo>
                    <a:pt x="2393" y="2179"/>
                    <a:pt x="2426" y="2196"/>
                    <a:pt x="2442" y="2212"/>
                  </a:cubicBezTo>
                  <a:lnTo>
                    <a:pt x="2508" y="2261"/>
                  </a:lnTo>
                  <a:lnTo>
                    <a:pt x="2557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54" y="2409"/>
                    <a:pt x="2893" y="2442"/>
                    <a:pt x="3030" y="2442"/>
                  </a:cubicBezTo>
                  <a:cubicBezTo>
                    <a:pt x="3168" y="2442"/>
                    <a:pt x="3303" y="2409"/>
                    <a:pt x="3426" y="2343"/>
                  </a:cubicBezTo>
                  <a:cubicBezTo>
                    <a:pt x="4016" y="2130"/>
                    <a:pt x="4442" y="1081"/>
                    <a:pt x="3754" y="458"/>
                  </a:cubicBezTo>
                  <a:cubicBezTo>
                    <a:pt x="3479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"/>
            <p:cNvSpPr/>
            <p:nvPr/>
          </p:nvSpPr>
          <p:spPr>
            <a:xfrm>
              <a:off x="237300" y="4969700"/>
              <a:ext cx="227050" cy="157825"/>
            </a:xfrm>
            <a:custGeom>
              <a:avLst/>
              <a:gdLst/>
              <a:ahLst/>
              <a:cxnLst/>
              <a:rect l="l" t="t" r="r" b="b"/>
              <a:pathLst>
                <a:path w="9082" h="6313" extrusionOk="0">
                  <a:moveTo>
                    <a:pt x="7085" y="0"/>
                  </a:moveTo>
                  <a:cubicBezTo>
                    <a:pt x="6630" y="0"/>
                    <a:pt x="6201" y="163"/>
                    <a:pt x="5934" y="501"/>
                  </a:cubicBezTo>
                  <a:cubicBezTo>
                    <a:pt x="5540" y="910"/>
                    <a:pt x="5491" y="1533"/>
                    <a:pt x="5819" y="1992"/>
                  </a:cubicBezTo>
                  <a:cubicBezTo>
                    <a:pt x="5901" y="2140"/>
                    <a:pt x="6032" y="2238"/>
                    <a:pt x="6196" y="2304"/>
                  </a:cubicBezTo>
                  <a:lnTo>
                    <a:pt x="6229" y="2320"/>
                  </a:lnTo>
                  <a:lnTo>
                    <a:pt x="6294" y="2336"/>
                  </a:lnTo>
                  <a:cubicBezTo>
                    <a:pt x="6327" y="2353"/>
                    <a:pt x="6360" y="2353"/>
                    <a:pt x="6393" y="2369"/>
                  </a:cubicBezTo>
                  <a:cubicBezTo>
                    <a:pt x="6461" y="2385"/>
                    <a:pt x="6531" y="2394"/>
                    <a:pt x="6600" y="2394"/>
                  </a:cubicBezTo>
                  <a:cubicBezTo>
                    <a:pt x="6812" y="2394"/>
                    <a:pt x="7019" y="2317"/>
                    <a:pt x="7180" y="2156"/>
                  </a:cubicBezTo>
                  <a:cubicBezTo>
                    <a:pt x="7570" y="1751"/>
                    <a:pt x="7300" y="1208"/>
                    <a:pt x="6962" y="1208"/>
                  </a:cubicBezTo>
                  <a:cubicBezTo>
                    <a:pt x="6931" y="1208"/>
                    <a:pt x="6900" y="1212"/>
                    <a:pt x="6868" y="1222"/>
                  </a:cubicBezTo>
                  <a:cubicBezTo>
                    <a:pt x="6557" y="1304"/>
                    <a:pt x="6491" y="1714"/>
                    <a:pt x="6721" y="1845"/>
                  </a:cubicBezTo>
                  <a:cubicBezTo>
                    <a:pt x="6775" y="1875"/>
                    <a:pt x="6833" y="1889"/>
                    <a:pt x="6891" y="1889"/>
                  </a:cubicBezTo>
                  <a:cubicBezTo>
                    <a:pt x="6992" y="1889"/>
                    <a:pt x="7091" y="1846"/>
                    <a:pt x="7163" y="1763"/>
                  </a:cubicBezTo>
                  <a:lnTo>
                    <a:pt x="7163" y="1763"/>
                  </a:lnTo>
                  <a:cubicBezTo>
                    <a:pt x="7196" y="1910"/>
                    <a:pt x="7147" y="2058"/>
                    <a:pt x="7016" y="2140"/>
                  </a:cubicBezTo>
                  <a:cubicBezTo>
                    <a:pt x="6875" y="2257"/>
                    <a:pt x="6701" y="2315"/>
                    <a:pt x="6530" y="2315"/>
                  </a:cubicBezTo>
                  <a:cubicBezTo>
                    <a:pt x="6461" y="2315"/>
                    <a:pt x="6393" y="2306"/>
                    <a:pt x="6327" y="2287"/>
                  </a:cubicBezTo>
                  <a:cubicBezTo>
                    <a:pt x="6229" y="2271"/>
                    <a:pt x="6147" y="2222"/>
                    <a:pt x="6065" y="2173"/>
                  </a:cubicBezTo>
                  <a:cubicBezTo>
                    <a:pt x="5557" y="1763"/>
                    <a:pt x="5524" y="1009"/>
                    <a:pt x="5983" y="550"/>
                  </a:cubicBezTo>
                  <a:cubicBezTo>
                    <a:pt x="6239" y="246"/>
                    <a:pt x="6632" y="102"/>
                    <a:pt x="7049" y="102"/>
                  </a:cubicBezTo>
                  <a:cubicBezTo>
                    <a:pt x="7915" y="102"/>
                    <a:pt x="8879" y="727"/>
                    <a:pt x="8901" y="1845"/>
                  </a:cubicBezTo>
                  <a:cubicBezTo>
                    <a:pt x="8917" y="2664"/>
                    <a:pt x="8491" y="3402"/>
                    <a:pt x="7770" y="3795"/>
                  </a:cubicBezTo>
                  <a:lnTo>
                    <a:pt x="7704" y="3812"/>
                  </a:lnTo>
                  <a:cubicBezTo>
                    <a:pt x="7622" y="3844"/>
                    <a:pt x="7540" y="3877"/>
                    <a:pt x="7442" y="3894"/>
                  </a:cubicBezTo>
                  <a:cubicBezTo>
                    <a:pt x="7215" y="3946"/>
                    <a:pt x="6990" y="3968"/>
                    <a:pt x="6765" y="3968"/>
                  </a:cubicBezTo>
                  <a:cubicBezTo>
                    <a:pt x="5178" y="3968"/>
                    <a:pt x="3643" y="2834"/>
                    <a:pt x="2302" y="2834"/>
                  </a:cubicBezTo>
                  <a:cubicBezTo>
                    <a:pt x="2155" y="2834"/>
                    <a:pt x="2011" y="2847"/>
                    <a:pt x="1869" y="2877"/>
                  </a:cubicBezTo>
                  <a:cubicBezTo>
                    <a:pt x="623" y="3156"/>
                    <a:pt x="262" y="4041"/>
                    <a:pt x="148" y="4582"/>
                  </a:cubicBezTo>
                  <a:cubicBezTo>
                    <a:pt x="0" y="5123"/>
                    <a:pt x="115" y="5729"/>
                    <a:pt x="558" y="6057"/>
                  </a:cubicBezTo>
                  <a:cubicBezTo>
                    <a:pt x="784" y="6233"/>
                    <a:pt x="1055" y="6313"/>
                    <a:pt x="1320" y="6313"/>
                  </a:cubicBezTo>
                  <a:cubicBezTo>
                    <a:pt x="1747" y="6313"/>
                    <a:pt x="2156" y="6106"/>
                    <a:pt x="2328" y="5762"/>
                  </a:cubicBezTo>
                  <a:cubicBezTo>
                    <a:pt x="2656" y="5221"/>
                    <a:pt x="2361" y="4516"/>
                    <a:pt x="1869" y="4402"/>
                  </a:cubicBezTo>
                  <a:cubicBezTo>
                    <a:pt x="1770" y="4356"/>
                    <a:pt x="1666" y="4335"/>
                    <a:pt x="1563" y="4335"/>
                  </a:cubicBezTo>
                  <a:cubicBezTo>
                    <a:pt x="1257" y="4335"/>
                    <a:pt x="963" y="4525"/>
                    <a:pt x="853" y="4844"/>
                  </a:cubicBezTo>
                  <a:cubicBezTo>
                    <a:pt x="820" y="4959"/>
                    <a:pt x="803" y="5090"/>
                    <a:pt x="836" y="5221"/>
                  </a:cubicBezTo>
                  <a:lnTo>
                    <a:pt x="836" y="5238"/>
                  </a:lnTo>
                  <a:cubicBezTo>
                    <a:pt x="836" y="5238"/>
                    <a:pt x="836" y="5254"/>
                    <a:pt x="836" y="5270"/>
                  </a:cubicBezTo>
                  <a:cubicBezTo>
                    <a:pt x="836" y="5287"/>
                    <a:pt x="836" y="5287"/>
                    <a:pt x="836" y="5303"/>
                  </a:cubicBezTo>
                  <a:cubicBezTo>
                    <a:pt x="910" y="5525"/>
                    <a:pt x="1122" y="5663"/>
                    <a:pt x="1341" y="5663"/>
                  </a:cubicBezTo>
                  <a:cubicBezTo>
                    <a:pt x="1414" y="5663"/>
                    <a:pt x="1488" y="5647"/>
                    <a:pt x="1557" y="5615"/>
                  </a:cubicBezTo>
                  <a:cubicBezTo>
                    <a:pt x="1904" y="5473"/>
                    <a:pt x="1797" y="4923"/>
                    <a:pt x="1454" y="4923"/>
                  </a:cubicBezTo>
                  <a:cubicBezTo>
                    <a:pt x="1439" y="4923"/>
                    <a:pt x="1425" y="4924"/>
                    <a:pt x="1410" y="4926"/>
                  </a:cubicBezTo>
                  <a:cubicBezTo>
                    <a:pt x="1049" y="4959"/>
                    <a:pt x="1115" y="5320"/>
                    <a:pt x="1066" y="5369"/>
                  </a:cubicBezTo>
                  <a:cubicBezTo>
                    <a:pt x="1052" y="5383"/>
                    <a:pt x="1037" y="5389"/>
                    <a:pt x="1022" y="5389"/>
                  </a:cubicBezTo>
                  <a:cubicBezTo>
                    <a:pt x="968" y="5389"/>
                    <a:pt x="915" y="5313"/>
                    <a:pt x="902" y="5287"/>
                  </a:cubicBezTo>
                  <a:cubicBezTo>
                    <a:pt x="836" y="5090"/>
                    <a:pt x="853" y="4877"/>
                    <a:pt x="935" y="4713"/>
                  </a:cubicBezTo>
                  <a:cubicBezTo>
                    <a:pt x="1085" y="4505"/>
                    <a:pt x="1317" y="4387"/>
                    <a:pt x="1555" y="4387"/>
                  </a:cubicBezTo>
                  <a:cubicBezTo>
                    <a:pt x="1655" y="4387"/>
                    <a:pt x="1756" y="4407"/>
                    <a:pt x="1852" y="4451"/>
                  </a:cubicBezTo>
                  <a:cubicBezTo>
                    <a:pt x="2311" y="4566"/>
                    <a:pt x="2557" y="5221"/>
                    <a:pt x="2246" y="5713"/>
                  </a:cubicBezTo>
                  <a:cubicBezTo>
                    <a:pt x="2085" y="6024"/>
                    <a:pt x="1709" y="6207"/>
                    <a:pt x="1325" y="6207"/>
                  </a:cubicBezTo>
                  <a:cubicBezTo>
                    <a:pt x="1082" y="6207"/>
                    <a:pt x="836" y="6134"/>
                    <a:pt x="639" y="5975"/>
                  </a:cubicBezTo>
                  <a:cubicBezTo>
                    <a:pt x="115" y="5566"/>
                    <a:pt x="115" y="4631"/>
                    <a:pt x="558" y="4058"/>
                  </a:cubicBezTo>
                  <a:cubicBezTo>
                    <a:pt x="903" y="3576"/>
                    <a:pt x="1492" y="3345"/>
                    <a:pt x="2104" y="3345"/>
                  </a:cubicBezTo>
                  <a:cubicBezTo>
                    <a:pt x="2304" y="3345"/>
                    <a:pt x="2507" y="3370"/>
                    <a:pt x="2705" y="3418"/>
                  </a:cubicBezTo>
                  <a:cubicBezTo>
                    <a:pt x="3508" y="3615"/>
                    <a:pt x="4344" y="3959"/>
                    <a:pt x="5229" y="4189"/>
                  </a:cubicBezTo>
                  <a:cubicBezTo>
                    <a:pt x="5550" y="4248"/>
                    <a:pt x="5879" y="4282"/>
                    <a:pt x="6205" y="4282"/>
                  </a:cubicBezTo>
                  <a:cubicBezTo>
                    <a:pt x="6781" y="4282"/>
                    <a:pt x="7350" y="4177"/>
                    <a:pt x="7852" y="3926"/>
                  </a:cubicBezTo>
                  <a:cubicBezTo>
                    <a:pt x="8622" y="3517"/>
                    <a:pt x="9081" y="2713"/>
                    <a:pt x="9048" y="1845"/>
                  </a:cubicBezTo>
                  <a:cubicBezTo>
                    <a:pt x="9015" y="653"/>
                    <a:pt x="7997" y="0"/>
                    <a:pt x="7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"/>
            <p:cNvSpPr/>
            <p:nvPr/>
          </p:nvSpPr>
          <p:spPr>
            <a:xfrm>
              <a:off x="264350" y="505917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7"/>
                    <a:pt x="1623" y="511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60" y="2921"/>
                    <a:pt x="2721" y="3085"/>
                  </a:cubicBezTo>
                  <a:cubicBezTo>
                    <a:pt x="3082" y="3249"/>
                    <a:pt x="2901" y="3691"/>
                    <a:pt x="2901" y="3691"/>
                  </a:cubicBezTo>
                  <a:cubicBezTo>
                    <a:pt x="4245" y="2872"/>
                    <a:pt x="3377" y="1937"/>
                    <a:pt x="3147" y="1659"/>
                  </a:cubicBezTo>
                  <a:cubicBezTo>
                    <a:pt x="2957" y="1441"/>
                    <a:pt x="3083" y="1200"/>
                    <a:pt x="3272" y="1200"/>
                  </a:cubicBezTo>
                  <a:cubicBezTo>
                    <a:pt x="3310" y="1200"/>
                    <a:pt x="3351" y="1210"/>
                    <a:pt x="3393" y="1233"/>
                  </a:cubicBezTo>
                  <a:cubicBezTo>
                    <a:pt x="3639" y="1364"/>
                    <a:pt x="3278" y="1872"/>
                    <a:pt x="3950" y="2298"/>
                  </a:cubicBezTo>
                  <a:cubicBezTo>
                    <a:pt x="4120" y="2410"/>
                    <a:pt x="4279" y="2451"/>
                    <a:pt x="4422" y="2451"/>
                  </a:cubicBezTo>
                  <a:cubicBezTo>
                    <a:pt x="4846" y="2451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4" y="2085"/>
                    <a:pt x="5119" y="2085"/>
                    <a:pt x="5113" y="2085"/>
                  </a:cubicBezTo>
                  <a:cubicBezTo>
                    <a:pt x="4744" y="2085"/>
                    <a:pt x="4948" y="1574"/>
                    <a:pt x="4786" y="1413"/>
                  </a:cubicBezTo>
                  <a:cubicBezTo>
                    <a:pt x="4702" y="1350"/>
                    <a:pt x="4605" y="1320"/>
                    <a:pt x="4511" y="1320"/>
                  </a:cubicBezTo>
                  <a:cubicBezTo>
                    <a:pt x="4458" y="1320"/>
                    <a:pt x="4407" y="1330"/>
                    <a:pt x="4360" y="1347"/>
                  </a:cubicBezTo>
                  <a:cubicBezTo>
                    <a:pt x="4311" y="1359"/>
                    <a:pt x="4263" y="1364"/>
                    <a:pt x="4219" y="1364"/>
                  </a:cubicBezTo>
                  <a:cubicBezTo>
                    <a:pt x="4071" y="1364"/>
                    <a:pt x="3969" y="1305"/>
                    <a:pt x="4032" y="1216"/>
                  </a:cubicBezTo>
                  <a:cubicBezTo>
                    <a:pt x="4066" y="1174"/>
                    <a:pt x="4102" y="1158"/>
                    <a:pt x="4148" y="1158"/>
                  </a:cubicBezTo>
                  <a:cubicBezTo>
                    <a:pt x="4283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5999" y="931"/>
                    <a:pt x="5513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"/>
            <p:cNvSpPr/>
            <p:nvPr/>
          </p:nvSpPr>
          <p:spPr>
            <a:xfrm>
              <a:off x="306125" y="4967250"/>
              <a:ext cx="90200" cy="63325"/>
            </a:xfrm>
            <a:custGeom>
              <a:avLst/>
              <a:gdLst/>
              <a:ahLst/>
              <a:cxnLst/>
              <a:rect l="l" t="t" r="r" b="b"/>
              <a:pathLst>
                <a:path w="3608" h="2533" extrusionOk="0">
                  <a:moveTo>
                    <a:pt x="2521" y="0"/>
                  </a:moveTo>
                  <a:cubicBezTo>
                    <a:pt x="1931" y="0"/>
                    <a:pt x="1247" y="123"/>
                    <a:pt x="870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2" y="2172"/>
                    <a:pt x="1394" y="2172"/>
                  </a:cubicBezTo>
                  <a:cubicBezTo>
                    <a:pt x="2427" y="2172"/>
                    <a:pt x="2296" y="1517"/>
                    <a:pt x="2263" y="1287"/>
                  </a:cubicBezTo>
                  <a:cubicBezTo>
                    <a:pt x="2181" y="1025"/>
                    <a:pt x="2230" y="763"/>
                    <a:pt x="2410" y="566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"/>
            <p:cNvSpPr/>
            <p:nvPr/>
          </p:nvSpPr>
          <p:spPr>
            <a:xfrm>
              <a:off x="374975" y="4900250"/>
              <a:ext cx="56575" cy="67225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1001" y="738"/>
                  </a:cubicBezTo>
                  <a:cubicBezTo>
                    <a:pt x="640" y="935"/>
                    <a:pt x="1" y="1344"/>
                    <a:pt x="263" y="2017"/>
                  </a:cubicBezTo>
                  <a:cubicBezTo>
                    <a:pt x="509" y="2689"/>
                    <a:pt x="1673" y="2426"/>
                    <a:pt x="2263" y="2623"/>
                  </a:cubicBezTo>
                  <a:cubicBezTo>
                    <a:pt x="2263" y="2623"/>
                    <a:pt x="1394" y="2164"/>
                    <a:pt x="1460" y="1443"/>
                  </a:cubicBezTo>
                  <a:cubicBezTo>
                    <a:pt x="1525" y="705"/>
                    <a:pt x="1443" y="181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"/>
            <p:cNvSpPr/>
            <p:nvPr/>
          </p:nvSpPr>
          <p:spPr>
            <a:xfrm>
              <a:off x="436050" y="4929750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7" y="1"/>
                  </a:moveTo>
                  <a:lnTo>
                    <a:pt x="377" y="1"/>
                  </a:lnTo>
                  <a:cubicBezTo>
                    <a:pt x="0" y="1345"/>
                    <a:pt x="541" y="1607"/>
                    <a:pt x="1098" y="2476"/>
                  </a:cubicBezTo>
                  <a:cubicBezTo>
                    <a:pt x="1656" y="3361"/>
                    <a:pt x="1049" y="4311"/>
                    <a:pt x="1049" y="4311"/>
                  </a:cubicBezTo>
                  <a:cubicBezTo>
                    <a:pt x="1459" y="4049"/>
                    <a:pt x="1803" y="3361"/>
                    <a:pt x="2491" y="2918"/>
                  </a:cubicBezTo>
                  <a:cubicBezTo>
                    <a:pt x="3196" y="2492"/>
                    <a:pt x="2901" y="1591"/>
                    <a:pt x="2901" y="1591"/>
                  </a:cubicBezTo>
                  <a:lnTo>
                    <a:pt x="2901" y="1591"/>
                  </a:lnTo>
                  <a:cubicBezTo>
                    <a:pt x="2862" y="1695"/>
                    <a:pt x="2760" y="1748"/>
                    <a:pt x="2594" y="1748"/>
                  </a:cubicBezTo>
                  <a:cubicBezTo>
                    <a:pt x="2553" y="1748"/>
                    <a:pt x="2508" y="1745"/>
                    <a:pt x="2459" y="1738"/>
                  </a:cubicBezTo>
                  <a:cubicBezTo>
                    <a:pt x="2428" y="1731"/>
                    <a:pt x="2397" y="1727"/>
                    <a:pt x="2368" y="1727"/>
                  </a:cubicBezTo>
                  <a:cubicBezTo>
                    <a:pt x="2133" y="1727"/>
                    <a:pt x="1962" y="1947"/>
                    <a:pt x="2049" y="2181"/>
                  </a:cubicBezTo>
                  <a:cubicBezTo>
                    <a:pt x="2101" y="2413"/>
                    <a:pt x="1959" y="2513"/>
                    <a:pt x="1824" y="2513"/>
                  </a:cubicBezTo>
                  <a:cubicBezTo>
                    <a:pt x="1788" y="2513"/>
                    <a:pt x="1752" y="2506"/>
                    <a:pt x="1721" y="2492"/>
                  </a:cubicBezTo>
                  <a:cubicBezTo>
                    <a:pt x="1557" y="2426"/>
                    <a:pt x="1557" y="2066"/>
                    <a:pt x="1787" y="1886"/>
                  </a:cubicBezTo>
                  <a:cubicBezTo>
                    <a:pt x="2000" y="1705"/>
                    <a:pt x="2147" y="1312"/>
                    <a:pt x="1951" y="689"/>
                  </a:cubicBezTo>
                  <a:cubicBezTo>
                    <a:pt x="1814" y="219"/>
                    <a:pt x="1370" y="104"/>
                    <a:pt x="1047" y="104"/>
                  </a:cubicBezTo>
                  <a:cubicBezTo>
                    <a:pt x="943" y="104"/>
                    <a:pt x="851" y="116"/>
                    <a:pt x="787" y="132"/>
                  </a:cubicBezTo>
                  <a:cubicBezTo>
                    <a:pt x="763" y="134"/>
                    <a:pt x="740" y="136"/>
                    <a:pt x="717" y="136"/>
                  </a:cubicBezTo>
                  <a:cubicBezTo>
                    <a:pt x="593" y="136"/>
                    <a:pt x="474" y="97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"/>
            <p:cNvSpPr/>
            <p:nvPr/>
          </p:nvSpPr>
          <p:spPr>
            <a:xfrm>
              <a:off x="418425" y="4771100"/>
              <a:ext cx="202450" cy="202525"/>
            </a:xfrm>
            <a:custGeom>
              <a:avLst/>
              <a:gdLst/>
              <a:ahLst/>
              <a:cxnLst/>
              <a:rect l="l" t="t" r="r" b="b"/>
              <a:pathLst>
                <a:path w="8098" h="8101" extrusionOk="0">
                  <a:moveTo>
                    <a:pt x="5732" y="0"/>
                  </a:moveTo>
                  <a:cubicBezTo>
                    <a:pt x="5217" y="0"/>
                    <a:pt x="4714" y="189"/>
                    <a:pt x="4409" y="577"/>
                  </a:cubicBezTo>
                  <a:cubicBezTo>
                    <a:pt x="4114" y="1003"/>
                    <a:pt x="4082" y="1560"/>
                    <a:pt x="4311" y="2036"/>
                  </a:cubicBezTo>
                  <a:cubicBezTo>
                    <a:pt x="4518" y="2442"/>
                    <a:pt x="4854" y="2589"/>
                    <a:pt x="5182" y="2589"/>
                  </a:cubicBezTo>
                  <a:cubicBezTo>
                    <a:pt x="5527" y="2589"/>
                    <a:pt x="5864" y="2426"/>
                    <a:pt x="6032" y="2232"/>
                  </a:cubicBezTo>
                  <a:cubicBezTo>
                    <a:pt x="6212" y="2036"/>
                    <a:pt x="6294" y="1757"/>
                    <a:pt x="6245" y="1478"/>
                  </a:cubicBezTo>
                  <a:cubicBezTo>
                    <a:pt x="6187" y="1158"/>
                    <a:pt x="5956" y="1022"/>
                    <a:pt x="5747" y="1022"/>
                  </a:cubicBezTo>
                  <a:cubicBezTo>
                    <a:pt x="5603" y="1022"/>
                    <a:pt x="5469" y="1086"/>
                    <a:pt x="5409" y="1200"/>
                  </a:cubicBezTo>
                  <a:cubicBezTo>
                    <a:pt x="5262" y="1495"/>
                    <a:pt x="5344" y="1839"/>
                    <a:pt x="5754" y="1905"/>
                  </a:cubicBezTo>
                  <a:cubicBezTo>
                    <a:pt x="6098" y="1954"/>
                    <a:pt x="5917" y="2396"/>
                    <a:pt x="5475" y="2495"/>
                  </a:cubicBezTo>
                  <a:cubicBezTo>
                    <a:pt x="5390" y="2520"/>
                    <a:pt x="5305" y="2532"/>
                    <a:pt x="5222" y="2532"/>
                  </a:cubicBezTo>
                  <a:cubicBezTo>
                    <a:pt x="4867" y="2532"/>
                    <a:pt x="4536" y="2318"/>
                    <a:pt x="4377" y="1986"/>
                  </a:cubicBezTo>
                  <a:cubicBezTo>
                    <a:pt x="4180" y="1544"/>
                    <a:pt x="4229" y="1019"/>
                    <a:pt x="4524" y="626"/>
                  </a:cubicBezTo>
                  <a:cubicBezTo>
                    <a:pt x="4794" y="288"/>
                    <a:pt x="5242" y="129"/>
                    <a:pt x="5712" y="129"/>
                  </a:cubicBezTo>
                  <a:cubicBezTo>
                    <a:pt x="5813" y="129"/>
                    <a:pt x="5915" y="136"/>
                    <a:pt x="6016" y="151"/>
                  </a:cubicBezTo>
                  <a:cubicBezTo>
                    <a:pt x="7229" y="282"/>
                    <a:pt x="7917" y="1986"/>
                    <a:pt x="7196" y="3134"/>
                  </a:cubicBezTo>
                  <a:cubicBezTo>
                    <a:pt x="6950" y="3494"/>
                    <a:pt x="6622" y="3790"/>
                    <a:pt x="6229" y="3986"/>
                  </a:cubicBezTo>
                  <a:cubicBezTo>
                    <a:pt x="5842" y="4152"/>
                    <a:pt x="5392" y="4235"/>
                    <a:pt x="4869" y="4235"/>
                  </a:cubicBezTo>
                  <a:cubicBezTo>
                    <a:pt x="4462" y="4235"/>
                    <a:pt x="4010" y="4185"/>
                    <a:pt x="3508" y="4085"/>
                  </a:cubicBezTo>
                  <a:cubicBezTo>
                    <a:pt x="3212" y="4028"/>
                    <a:pt x="2921" y="4000"/>
                    <a:pt x="2643" y="4000"/>
                  </a:cubicBezTo>
                  <a:cubicBezTo>
                    <a:pt x="1303" y="4000"/>
                    <a:pt x="240" y="4653"/>
                    <a:pt x="131" y="5970"/>
                  </a:cubicBezTo>
                  <a:cubicBezTo>
                    <a:pt x="0" y="7560"/>
                    <a:pt x="1033" y="8100"/>
                    <a:pt x="1033" y="8100"/>
                  </a:cubicBezTo>
                  <a:lnTo>
                    <a:pt x="1000" y="8068"/>
                  </a:lnTo>
                  <a:cubicBezTo>
                    <a:pt x="443" y="7428"/>
                    <a:pt x="590" y="6232"/>
                    <a:pt x="590" y="6232"/>
                  </a:cubicBezTo>
                  <a:cubicBezTo>
                    <a:pt x="689" y="5707"/>
                    <a:pt x="951" y="5248"/>
                    <a:pt x="1344" y="4904"/>
                  </a:cubicBezTo>
                  <a:cubicBezTo>
                    <a:pt x="1925" y="4463"/>
                    <a:pt x="2659" y="4378"/>
                    <a:pt x="3142" y="4378"/>
                  </a:cubicBezTo>
                  <a:cubicBezTo>
                    <a:pt x="3450" y="4378"/>
                    <a:pt x="3655" y="4412"/>
                    <a:pt x="3655" y="4412"/>
                  </a:cubicBezTo>
                  <a:cubicBezTo>
                    <a:pt x="3901" y="4445"/>
                    <a:pt x="4147" y="4462"/>
                    <a:pt x="4360" y="4462"/>
                  </a:cubicBezTo>
                  <a:cubicBezTo>
                    <a:pt x="4479" y="4471"/>
                    <a:pt x="4601" y="4476"/>
                    <a:pt x="4725" y="4476"/>
                  </a:cubicBezTo>
                  <a:cubicBezTo>
                    <a:pt x="5676" y="4476"/>
                    <a:pt x="6732" y="4175"/>
                    <a:pt x="7327" y="3232"/>
                  </a:cubicBezTo>
                  <a:cubicBezTo>
                    <a:pt x="8098" y="1986"/>
                    <a:pt x="7343" y="167"/>
                    <a:pt x="6016" y="20"/>
                  </a:cubicBezTo>
                  <a:cubicBezTo>
                    <a:pt x="5921" y="7"/>
                    <a:pt x="5826" y="0"/>
                    <a:pt x="573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"/>
            <p:cNvSpPr/>
            <p:nvPr/>
          </p:nvSpPr>
          <p:spPr>
            <a:xfrm>
              <a:off x="443425" y="49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"/>
            <p:cNvSpPr/>
            <p:nvPr/>
          </p:nvSpPr>
          <p:spPr>
            <a:xfrm>
              <a:off x="472100" y="4887250"/>
              <a:ext cx="116800" cy="59725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6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3"/>
                    <a:pt x="239" y="203"/>
                  </a:cubicBezTo>
                  <a:cubicBezTo>
                    <a:pt x="728" y="203"/>
                    <a:pt x="1034" y="513"/>
                    <a:pt x="935" y="996"/>
                  </a:cubicBezTo>
                  <a:cubicBezTo>
                    <a:pt x="804" y="1406"/>
                    <a:pt x="968" y="1864"/>
                    <a:pt x="1312" y="2127"/>
                  </a:cubicBezTo>
                  <a:cubicBezTo>
                    <a:pt x="1640" y="2389"/>
                    <a:pt x="2541" y="2389"/>
                    <a:pt x="2541" y="2389"/>
                  </a:cubicBezTo>
                  <a:cubicBezTo>
                    <a:pt x="2279" y="2241"/>
                    <a:pt x="2525" y="1881"/>
                    <a:pt x="2689" y="1455"/>
                  </a:cubicBezTo>
                  <a:cubicBezTo>
                    <a:pt x="2845" y="1034"/>
                    <a:pt x="2422" y="880"/>
                    <a:pt x="2225" y="880"/>
                  </a:cubicBezTo>
                  <a:cubicBezTo>
                    <a:pt x="2215" y="880"/>
                    <a:pt x="2206" y="880"/>
                    <a:pt x="2197" y="881"/>
                  </a:cubicBezTo>
                  <a:cubicBezTo>
                    <a:pt x="2093" y="890"/>
                    <a:pt x="2017" y="911"/>
                    <a:pt x="1946" y="911"/>
                  </a:cubicBezTo>
                  <a:cubicBezTo>
                    <a:pt x="1893" y="911"/>
                    <a:pt x="1843" y="900"/>
                    <a:pt x="1787" y="865"/>
                  </a:cubicBezTo>
                  <a:cubicBezTo>
                    <a:pt x="1680" y="798"/>
                    <a:pt x="1736" y="580"/>
                    <a:pt x="2017" y="580"/>
                  </a:cubicBezTo>
                  <a:cubicBezTo>
                    <a:pt x="2081" y="580"/>
                    <a:pt x="2157" y="591"/>
                    <a:pt x="2246" y="619"/>
                  </a:cubicBezTo>
                  <a:cubicBezTo>
                    <a:pt x="2721" y="783"/>
                    <a:pt x="2574" y="1242"/>
                    <a:pt x="3311" y="1389"/>
                  </a:cubicBezTo>
                  <a:cubicBezTo>
                    <a:pt x="3367" y="1400"/>
                    <a:pt x="3419" y="1406"/>
                    <a:pt x="3468" y="1406"/>
                  </a:cubicBezTo>
                  <a:cubicBezTo>
                    <a:pt x="4060" y="1406"/>
                    <a:pt x="4218" y="643"/>
                    <a:pt x="4279" y="537"/>
                  </a:cubicBezTo>
                  <a:cubicBezTo>
                    <a:pt x="4393" y="406"/>
                    <a:pt x="4524" y="275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1" y="394"/>
                    <a:pt x="2688" y="332"/>
                    <a:pt x="2131" y="160"/>
                  </a:cubicBezTo>
                  <a:cubicBezTo>
                    <a:pt x="1733" y="42"/>
                    <a:pt x="1382" y="0"/>
                    <a:pt x="108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"/>
            <p:cNvSpPr/>
            <p:nvPr/>
          </p:nvSpPr>
          <p:spPr>
            <a:xfrm>
              <a:off x="479075" y="4778125"/>
              <a:ext cx="80325" cy="84125"/>
            </a:xfrm>
            <a:custGeom>
              <a:avLst/>
              <a:gdLst/>
              <a:ahLst/>
              <a:cxnLst/>
              <a:rect l="l" t="t" r="r" b="b"/>
              <a:pathLst>
                <a:path w="3213" h="3365" extrusionOk="0">
                  <a:moveTo>
                    <a:pt x="1934" y="1"/>
                  </a:moveTo>
                  <a:lnTo>
                    <a:pt x="1934" y="1"/>
                  </a:lnTo>
                  <a:cubicBezTo>
                    <a:pt x="1492" y="279"/>
                    <a:pt x="1426" y="722"/>
                    <a:pt x="705" y="1345"/>
                  </a:cubicBezTo>
                  <a:cubicBezTo>
                    <a:pt x="0" y="1968"/>
                    <a:pt x="197" y="2427"/>
                    <a:pt x="344" y="2689"/>
                  </a:cubicBezTo>
                  <a:cubicBezTo>
                    <a:pt x="459" y="2804"/>
                    <a:pt x="426" y="3000"/>
                    <a:pt x="295" y="3099"/>
                  </a:cubicBezTo>
                  <a:cubicBezTo>
                    <a:pt x="1393" y="2984"/>
                    <a:pt x="1229" y="2345"/>
                    <a:pt x="1164" y="2148"/>
                  </a:cubicBezTo>
                  <a:cubicBezTo>
                    <a:pt x="1098" y="1951"/>
                    <a:pt x="1131" y="1837"/>
                    <a:pt x="1246" y="1837"/>
                  </a:cubicBezTo>
                  <a:cubicBezTo>
                    <a:pt x="1344" y="1837"/>
                    <a:pt x="1344" y="2066"/>
                    <a:pt x="1328" y="2361"/>
                  </a:cubicBezTo>
                  <a:cubicBezTo>
                    <a:pt x="1328" y="2640"/>
                    <a:pt x="1262" y="3295"/>
                    <a:pt x="2115" y="3361"/>
                  </a:cubicBezTo>
                  <a:cubicBezTo>
                    <a:pt x="2146" y="3363"/>
                    <a:pt x="2176" y="3365"/>
                    <a:pt x="2205" y="3365"/>
                  </a:cubicBezTo>
                  <a:cubicBezTo>
                    <a:pt x="2984" y="3365"/>
                    <a:pt x="3213" y="2558"/>
                    <a:pt x="3213" y="2558"/>
                  </a:cubicBezTo>
                  <a:lnTo>
                    <a:pt x="3213" y="2558"/>
                  </a:lnTo>
                  <a:cubicBezTo>
                    <a:pt x="3088" y="2592"/>
                    <a:pt x="2937" y="2618"/>
                    <a:pt x="2777" y="2618"/>
                  </a:cubicBezTo>
                  <a:cubicBezTo>
                    <a:pt x="2327" y="2618"/>
                    <a:pt x="1803" y="2418"/>
                    <a:pt x="1574" y="1656"/>
                  </a:cubicBezTo>
                  <a:cubicBezTo>
                    <a:pt x="1377" y="1083"/>
                    <a:pt x="1508" y="443"/>
                    <a:pt x="19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"/>
            <p:cNvSpPr/>
            <p:nvPr/>
          </p:nvSpPr>
          <p:spPr>
            <a:xfrm>
              <a:off x="593800" y="4658700"/>
              <a:ext cx="48375" cy="191575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1" y="0"/>
                  </a:moveTo>
                  <a:cubicBezTo>
                    <a:pt x="989" y="0"/>
                    <a:pt x="755" y="369"/>
                    <a:pt x="755" y="369"/>
                  </a:cubicBezTo>
                  <a:cubicBezTo>
                    <a:pt x="1" y="1500"/>
                    <a:pt x="837" y="3286"/>
                    <a:pt x="984" y="5171"/>
                  </a:cubicBezTo>
                  <a:cubicBezTo>
                    <a:pt x="1115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3" y="1352"/>
                    <a:pt x="1345" y="1090"/>
                  </a:cubicBezTo>
                  <a:cubicBezTo>
                    <a:pt x="1607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"/>
            <p:cNvSpPr/>
            <p:nvPr/>
          </p:nvSpPr>
          <p:spPr>
            <a:xfrm>
              <a:off x="548325" y="4633350"/>
              <a:ext cx="213525" cy="254625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0" y="1"/>
                  </a:moveTo>
                  <a:cubicBezTo>
                    <a:pt x="6079" y="1"/>
                    <a:pt x="5874" y="24"/>
                    <a:pt x="5672" y="71"/>
                  </a:cubicBezTo>
                  <a:cubicBezTo>
                    <a:pt x="4475" y="334"/>
                    <a:pt x="3721" y="1596"/>
                    <a:pt x="3492" y="2841"/>
                  </a:cubicBezTo>
                  <a:cubicBezTo>
                    <a:pt x="3246" y="4153"/>
                    <a:pt x="3492" y="5382"/>
                    <a:pt x="3442" y="6497"/>
                  </a:cubicBezTo>
                  <a:cubicBezTo>
                    <a:pt x="3508" y="7480"/>
                    <a:pt x="3147" y="8447"/>
                    <a:pt x="2443" y="9136"/>
                  </a:cubicBezTo>
                  <a:cubicBezTo>
                    <a:pt x="1770" y="9758"/>
                    <a:pt x="902" y="10119"/>
                    <a:pt x="0" y="10185"/>
                  </a:cubicBezTo>
                  <a:cubicBezTo>
                    <a:pt x="918" y="10152"/>
                    <a:pt x="1803" y="9808"/>
                    <a:pt x="2492" y="9201"/>
                  </a:cubicBezTo>
                  <a:cubicBezTo>
                    <a:pt x="3229" y="8496"/>
                    <a:pt x="3639" y="7513"/>
                    <a:pt x="3590" y="6497"/>
                  </a:cubicBezTo>
                  <a:cubicBezTo>
                    <a:pt x="3656" y="5366"/>
                    <a:pt x="3410" y="4136"/>
                    <a:pt x="3656" y="2874"/>
                  </a:cubicBezTo>
                  <a:cubicBezTo>
                    <a:pt x="3901" y="1628"/>
                    <a:pt x="4606" y="465"/>
                    <a:pt x="5704" y="219"/>
                  </a:cubicBezTo>
                  <a:cubicBezTo>
                    <a:pt x="5819" y="186"/>
                    <a:pt x="5950" y="170"/>
                    <a:pt x="6098" y="153"/>
                  </a:cubicBezTo>
                  <a:cubicBezTo>
                    <a:pt x="6143" y="150"/>
                    <a:pt x="6187" y="148"/>
                    <a:pt x="6231" y="148"/>
                  </a:cubicBezTo>
                  <a:cubicBezTo>
                    <a:pt x="6626" y="148"/>
                    <a:pt x="7003" y="278"/>
                    <a:pt x="7327" y="514"/>
                  </a:cubicBezTo>
                  <a:cubicBezTo>
                    <a:pt x="8048" y="1088"/>
                    <a:pt x="7966" y="2333"/>
                    <a:pt x="7540" y="2710"/>
                  </a:cubicBezTo>
                  <a:cubicBezTo>
                    <a:pt x="7334" y="2888"/>
                    <a:pt x="7109" y="2961"/>
                    <a:pt x="6911" y="2961"/>
                  </a:cubicBezTo>
                  <a:cubicBezTo>
                    <a:pt x="6653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49" y="2087"/>
                    <a:pt x="6868" y="1743"/>
                    <a:pt x="6540" y="1678"/>
                  </a:cubicBezTo>
                  <a:cubicBezTo>
                    <a:pt x="6485" y="1662"/>
                    <a:pt x="6429" y="1654"/>
                    <a:pt x="6375" y="1654"/>
                  </a:cubicBezTo>
                  <a:cubicBezTo>
                    <a:pt x="5987" y="1654"/>
                    <a:pt x="5677" y="2043"/>
                    <a:pt x="5836" y="2432"/>
                  </a:cubicBezTo>
                  <a:cubicBezTo>
                    <a:pt x="5925" y="2823"/>
                    <a:pt x="6443" y="3116"/>
                    <a:pt x="6986" y="3116"/>
                  </a:cubicBezTo>
                  <a:cubicBezTo>
                    <a:pt x="7239" y="3116"/>
                    <a:pt x="7497" y="3053"/>
                    <a:pt x="7721" y="2907"/>
                  </a:cubicBezTo>
                  <a:cubicBezTo>
                    <a:pt x="8130" y="2677"/>
                    <a:pt x="8540" y="1973"/>
                    <a:pt x="8245" y="1186"/>
                  </a:cubicBezTo>
                  <a:cubicBezTo>
                    <a:pt x="8017" y="462"/>
                    <a:pt x="7186" y="1"/>
                    <a:pt x="62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"/>
            <p:cNvSpPr/>
            <p:nvPr/>
          </p:nvSpPr>
          <p:spPr>
            <a:xfrm>
              <a:off x="649525" y="4669200"/>
              <a:ext cx="62725" cy="527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09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24" y="276"/>
                    <a:pt x="542" y="375"/>
                  </a:cubicBezTo>
                  <a:cubicBezTo>
                    <a:pt x="394" y="604"/>
                    <a:pt x="1" y="1309"/>
                    <a:pt x="558" y="1866"/>
                  </a:cubicBezTo>
                  <a:cubicBezTo>
                    <a:pt x="737" y="2045"/>
                    <a:pt x="989" y="2107"/>
                    <a:pt x="1253" y="2107"/>
                  </a:cubicBezTo>
                  <a:cubicBezTo>
                    <a:pt x="1789" y="2107"/>
                    <a:pt x="2377" y="1850"/>
                    <a:pt x="2509" y="1784"/>
                  </a:cubicBezTo>
                  <a:lnTo>
                    <a:pt x="2509" y="1784"/>
                  </a:lnTo>
                  <a:cubicBezTo>
                    <a:pt x="2509" y="1784"/>
                    <a:pt x="2475" y="1788"/>
                    <a:pt x="2421" y="1788"/>
                  </a:cubicBezTo>
                  <a:cubicBezTo>
                    <a:pt x="2204" y="1788"/>
                    <a:pt x="1653" y="1725"/>
                    <a:pt x="1574" y="1096"/>
                  </a:cubicBezTo>
                  <a:cubicBezTo>
                    <a:pt x="1475" y="401"/>
                    <a:pt x="1180" y="1"/>
                    <a:pt x="7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"/>
            <p:cNvSpPr/>
            <p:nvPr/>
          </p:nvSpPr>
          <p:spPr>
            <a:xfrm>
              <a:off x="652400" y="4672400"/>
              <a:ext cx="120925" cy="136900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66"/>
                    <a:pt x="1902" y="1771"/>
                    <a:pt x="1001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312" y="5279"/>
                    <a:pt x="476" y="4918"/>
                    <a:pt x="443" y="4558"/>
                  </a:cubicBezTo>
                  <a:cubicBezTo>
                    <a:pt x="443" y="3915"/>
                    <a:pt x="515" y="3186"/>
                    <a:pt x="711" y="3186"/>
                  </a:cubicBezTo>
                  <a:cubicBezTo>
                    <a:pt x="725" y="3186"/>
                    <a:pt x="739" y="3190"/>
                    <a:pt x="755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4" y="3853"/>
                    <a:pt x="460" y="4525"/>
                    <a:pt x="1181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90" y="4935"/>
                    <a:pt x="958" y="4422"/>
                    <a:pt x="1361" y="4148"/>
                  </a:cubicBezTo>
                  <a:cubicBezTo>
                    <a:pt x="1771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505" y="2175"/>
                  </a:cubicBezTo>
                  <a:cubicBezTo>
                    <a:pt x="2536" y="2175"/>
                    <a:pt x="2564" y="2182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8" y="3394"/>
                    <a:pt x="2492" y="3705"/>
                    <a:pt x="2230" y="3804"/>
                  </a:cubicBezTo>
                  <a:cubicBezTo>
                    <a:pt x="2230" y="3804"/>
                    <a:pt x="2286" y="3810"/>
                    <a:pt x="2379" y="3810"/>
                  </a:cubicBezTo>
                  <a:cubicBezTo>
                    <a:pt x="2702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"/>
            <p:cNvSpPr/>
            <p:nvPr/>
          </p:nvSpPr>
          <p:spPr>
            <a:xfrm>
              <a:off x="739675" y="4634225"/>
              <a:ext cx="73800" cy="48800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35"/>
                    <a:pt x="755" y="413"/>
                    <a:pt x="919" y="790"/>
                  </a:cubicBezTo>
                  <a:cubicBezTo>
                    <a:pt x="1112" y="1305"/>
                    <a:pt x="1477" y="1951"/>
                    <a:pt x="2236" y="1951"/>
                  </a:cubicBezTo>
                  <a:cubicBezTo>
                    <a:pt x="2443" y="1951"/>
                    <a:pt x="2680" y="1903"/>
                    <a:pt x="2951" y="1790"/>
                  </a:cubicBezTo>
                  <a:cubicBezTo>
                    <a:pt x="2771" y="1725"/>
                    <a:pt x="2656" y="1561"/>
                    <a:pt x="2656" y="1380"/>
                  </a:cubicBezTo>
                  <a:cubicBezTo>
                    <a:pt x="2656" y="1096"/>
                    <a:pt x="2619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"/>
            <p:cNvSpPr/>
            <p:nvPr/>
          </p:nvSpPr>
          <p:spPr>
            <a:xfrm>
              <a:off x="805650" y="4633575"/>
              <a:ext cx="36500" cy="28500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3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3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8" y="391"/>
                    <a:pt x="739" y="292"/>
                  </a:cubicBezTo>
                  <a:cubicBezTo>
                    <a:pt x="762" y="160"/>
                    <a:pt x="873" y="73"/>
                    <a:pt x="995" y="73"/>
                  </a:cubicBezTo>
                  <a:cubicBezTo>
                    <a:pt x="1041" y="73"/>
                    <a:pt x="1087" y="85"/>
                    <a:pt x="1132" y="111"/>
                  </a:cubicBezTo>
                  <a:cubicBezTo>
                    <a:pt x="1394" y="275"/>
                    <a:pt x="1312" y="849"/>
                    <a:pt x="739" y="898"/>
                  </a:cubicBezTo>
                  <a:cubicBezTo>
                    <a:pt x="724" y="899"/>
                    <a:pt x="710" y="900"/>
                    <a:pt x="695" y="900"/>
                  </a:cubicBezTo>
                  <a:cubicBezTo>
                    <a:pt x="336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8" y="1125"/>
                    <a:pt x="886" y="1095"/>
                  </a:cubicBezTo>
                  <a:cubicBezTo>
                    <a:pt x="1099" y="1029"/>
                    <a:pt x="1280" y="865"/>
                    <a:pt x="1361" y="669"/>
                  </a:cubicBezTo>
                  <a:cubicBezTo>
                    <a:pt x="1460" y="423"/>
                    <a:pt x="1361" y="144"/>
                    <a:pt x="1116" y="29"/>
                  </a:cubicBezTo>
                  <a:cubicBezTo>
                    <a:pt x="1072" y="10"/>
                    <a:pt x="1028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"/>
            <p:cNvSpPr/>
            <p:nvPr/>
          </p:nvSpPr>
          <p:spPr>
            <a:xfrm>
              <a:off x="238125" y="4814975"/>
              <a:ext cx="100000" cy="218525"/>
            </a:xfrm>
            <a:custGeom>
              <a:avLst/>
              <a:gdLst/>
              <a:ahLst/>
              <a:cxnLst/>
              <a:rect l="l" t="t" r="r" b="b"/>
              <a:pathLst>
                <a:path w="4000" h="8741" extrusionOk="0">
                  <a:moveTo>
                    <a:pt x="2073" y="1"/>
                  </a:moveTo>
                  <a:cubicBezTo>
                    <a:pt x="1547" y="1"/>
                    <a:pt x="1033" y="248"/>
                    <a:pt x="705" y="690"/>
                  </a:cubicBezTo>
                  <a:cubicBezTo>
                    <a:pt x="361" y="1182"/>
                    <a:pt x="311" y="1821"/>
                    <a:pt x="574" y="2362"/>
                  </a:cubicBezTo>
                  <a:cubicBezTo>
                    <a:pt x="816" y="2778"/>
                    <a:pt x="1247" y="3015"/>
                    <a:pt x="1698" y="3015"/>
                  </a:cubicBezTo>
                  <a:cubicBezTo>
                    <a:pt x="1886" y="3015"/>
                    <a:pt x="2078" y="2974"/>
                    <a:pt x="2262" y="2887"/>
                  </a:cubicBezTo>
                  <a:cubicBezTo>
                    <a:pt x="2950" y="2707"/>
                    <a:pt x="3098" y="1772"/>
                    <a:pt x="2491" y="1395"/>
                  </a:cubicBezTo>
                  <a:cubicBezTo>
                    <a:pt x="2410" y="1354"/>
                    <a:pt x="2326" y="1336"/>
                    <a:pt x="2245" y="1336"/>
                  </a:cubicBezTo>
                  <a:cubicBezTo>
                    <a:pt x="1906" y="1336"/>
                    <a:pt x="1618" y="1664"/>
                    <a:pt x="1737" y="2035"/>
                  </a:cubicBezTo>
                  <a:cubicBezTo>
                    <a:pt x="1874" y="2308"/>
                    <a:pt x="2193" y="2330"/>
                    <a:pt x="2324" y="2330"/>
                  </a:cubicBezTo>
                  <a:cubicBezTo>
                    <a:pt x="2350" y="2330"/>
                    <a:pt x="2369" y="2330"/>
                    <a:pt x="2377" y="2330"/>
                  </a:cubicBezTo>
                  <a:cubicBezTo>
                    <a:pt x="2442" y="2330"/>
                    <a:pt x="2442" y="2362"/>
                    <a:pt x="2442" y="2362"/>
                  </a:cubicBezTo>
                  <a:cubicBezTo>
                    <a:pt x="2501" y="2553"/>
                    <a:pt x="2243" y="2850"/>
                    <a:pt x="1776" y="2850"/>
                  </a:cubicBezTo>
                  <a:cubicBezTo>
                    <a:pt x="1722" y="2850"/>
                    <a:pt x="1666" y="2846"/>
                    <a:pt x="1606" y="2838"/>
                  </a:cubicBezTo>
                  <a:cubicBezTo>
                    <a:pt x="1410" y="2789"/>
                    <a:pt x="1229" y="2707"/>
                    <a:pt x="1098" y="2559"/>
                  </a:cubicBezTo>
                  <a:cubicBezTo>
                    <a:pt x="410" y="1920"/>
                    <a:pt x="738" y="543"/>
                    <a:pt x="1754" y="281"/>
                  </a:cubicBezTo>
                  <a:cubicBezTo>
                    <a:pt x="1901" y="240"/>
                    <a:pt x="2049" y="219"/>
                    <a:pt x="2196" y="219"/>
                  </a:cubicBezTo>
                  <a:cubicBezTo>
                    <a:pt x="2344" y="219"/>
                    <a:pt x="2491" y="240"/>
                    <a:pt x="2639" y="281"/>
                  </a:cubicBezTo>
                  <a:cubicBezTo>
                    <a:pt x="2836" y="330"/>
                    <a:pt x="3016" y="412"/>
                    <a:pt x="3164" y="543"/>
                  </a:cubicBezTo>
                  <a:cubicBezTo>
                    <a:pt x="3524" y="822"/>
                    <a:pt x="3737" y="1248"/>
                    <a:pt x="3754" y="1707"/>
                  </a:cubicBezTo>
                  <a:cubicBezTo>
                    <a:pt x="3819" y="2444"/>
                    <a:pt x="3442" y="3182"/>
                    <a:pt x="2868" y="3706"/>
                  </a:cubicBezTo>
                  <a:cubicBezTo>
                    <a:pt x="2295" y="4247"/>
                    <a:pt x="1541" y="4559"/>
                    <a:pt x="983" y="5083"/>
                  </a:cubicBezTo>
                  <a:cubicBezTo>
                    <a:pt x="410" y="5591"/>
                    <a:pt x="66" y="6296"/>
                    <a:pt x="33" y="7050"/>
                  </a:cubicBezTo>
                  <a:cubicBezTo>
                    <a:pt x="0" y="7771"/>
                    <a:pt x="393" y="8493"/>
                    <a:pt x="1033" y="8673"/>
                  </a:cubicBezTo>
                  <a:cubicBezTo>
                    <a:pt x="1167" y="8719"/>
                    <a:pt x="1305" y="8740"/>
                    <a:pt x="1440" y="8740"/>
                  </a:cubicBezTo>
                  <a:cubicBezTo>
                    <a:pt x="1934" y="8740"/>
                    <a:pt x="2396" y="8455"/>
                    <a:pt x="2524" y="8017"/>
                  </a:cubicBezTo>
                  <a:cubicBezTo>
                    <a:pt x="2705" y="7558"/>
                    <a:pt x="2508" y="7017"/>
                    <a:pt x="2049" y="6788"/>
                  </a:cubicBezTo>
                  <a:cubicBezTo>
                    <a:pt x="1951" y="6739"/>
                    <a:pt x="1836" y="6706"/>
                    <a:pt x="1705" y="6706"/>
                  </a:cubicBezTo>
                  <a:cubicBezTo>
                    <a:pt x="1662" y="6699"/>
                    <a:pt x="1618" y="6695"/>
                    <a:pt x="1576" y="6695"/>
                  </a:cubicBezTo>
                  <a:cubicBezTo>
                    <a:pt x="1245" y="6695"/>
                    <a:pt x="938" y="6913"/>
                    <a:pt x="836" y="7247"/>
                  </a:cubicBezTo>
                  <a:cubicBezTo>
                    <a:pt x="720" y="7724"/>
                    <a:pt x="989" y="7998"/>
                    <a:pt x="1300" y="7998"/>
                  </a:cubicBezTo>
                  <a:cubicBezTo>
                    <a:pt x="1385" y="7998"/>
                    <a:pt x="1473" y="7977"/>
                    <a:pt x="1557" y="7935"/>
                  </a:cubicBezTo>
                  <a:cubicBezTo>
                    <a:pt x="1869" y="7771"/>
                    <a:pt x="1918" y="7362"/>
                    <a:pt x="1672" y="7116"/>
                  </a:cubicBezTo>
                  <a:cubicBezTo>
                    <a:pt x="1595" y="7049"/>
                    <a:pt x="1491" y="7015"/>
                    <a:pt x="1388" y="7015"/>
                  </a:cubicBezTo>
                  <a:cubicBezTo>
                    <a:pt x="1314" y="7015"/>
                    <a:pt x="1242" y="7032"/>
                    <a:pt x="1180" y="7067"/>
                  </a:cubicBezTo>
                  <a:cubicBezTo>
                    <a:pt x="1161" y="7078"/>
                    <a:pt x="1148" y="7082"/>
                    <a:pt x="1138" y="7082"/>
                  </a:cubicBezTo>
                  <a:cubicBezTo>
                    <a:pt x="1105" y="7082"/>
                    <a:pt x="1115" y="7034"/>
                    <a:pt x="1115" y="7034"/>
                  </a:cubicBezTo>
                  <a:cubicBezTo>
                    <a:pt x="1234" y="6808"/>
                    <a:pt x="1568" y="6787"/>
                    <a:pt x="1691" y="6787"/>
                  </a:cubicBezTo>
                  <a:cubicBezTo>
                    <a:pt x="1720" y="6787"/>
                    <a:pt x="1737" y="6788"/>
                    <a:pt x="1737" y="6788"/>
                  </a:cubicBezTo>
                  <a:cubicBezTo>
                    <a:pt x="1819" y="6788"/>
                    <a:pt x="1918" y="6821"/>
                    <a:pt x="2000" y="6854"/>
                  </a:cubicBezTo>
                  <a:cubicBezTo>
                    <a:pt x="2459" y="7034"/>
                    <a:pt x="2655" y="7558"/>
                    <a:pt x="2442" y="8001"/>
                  </a:cubicBezTo>
                  <a:cubicBezTo>
                    <a:pt x="2315" y="8394"/>
                    <a:pt x="1914" y="8640"/>
                    <a:pt x="1473" y="8640"/>
                  </a:cubicBezTo>
                  <a:cubicBezTo>
                    <a:pt x="1344" y="8640"/>
                    <a:pt x="1212" y="8619"/>
                    <a:pt x="1082" y="8575"/>
                  </a:cubicBezTo>
                  <a:cubicBezTo>
                    <a:pt x="508" y="8411"/>
                    <a:pt x="148" y="7722"/>
                    <a:pt x="180" y="7067"/>
                  </a:cubicBezTo>
                  <a:cubicBezTo>
                    <a:pt x="229" y="6345"/>
                    <a:pt x="557" y="5690"/>
                    <a:pt x="1098" y="5214"/>
                  </a:cubicBezTo>
                  <a:cubicBezTo>
                    <a:pt x="1639" y="4706"/>
                    <a:pt x="2410" y="4428"/>
                    <a:pt x="3000" y="3838"/>
                  </a:cubicBezTo>
                  <a:cubicBezTo>
                    <a:pt x="3590" y="3297"/>
                    <a:pt x="3999" y="2493"/>
                    <a:pt x="3934" y="1707"/>
                  </a:cubicBezTo>
                  <a:cubicBezTo>
                    <a:pt x="3868" y="920"/>
                    <a:pt x="3311" y="264"/>
                    <a:pt x="2541" y="68"/>
                  </a:cubicBezTo>
                  <a:cubicBezTo>
                    <a:pt x="2387" y="23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"/>
            <p:cNvSpPr/>
            <p:nvPr/>
          </p:nvSpPr>
          <p:spPr>
            <a:xfrm>
              <a:off x="240150" y="4897800"/>
              <a:ext cx="43075" cy="60250"/>
            </a:xfrm>
            <a:custGeom>
              <a:avLst/>
              <a:gdLst/>
              <a:ahLst/>
              <a:cxnLst/>
              <a:rect l="l" t="t" r="r" b="b"/>
              <a:pathLst>
                <a:path w="1723" h="2410" extrusionOk="0">
                  <a:moveTo>
                    <a:pt x="1509" y="0"/>
                  </a:moveTo>
                  <a:lnTo>
                    <a:pt x="1509" y="0"/>
                  </a:lnTo>
                  <a:cubicBezTo>
                    <a:pt x="1509" y="0"/>
                    <a:pt x="1378" y="66"/>
                    <a:pt x="1361" y="164"/>
                  </a:cubicBezTo>
                  <a:cubicBezTo>
                    <a:pt x="1331" y="240"/>
                    <a:pt x="1245" y="330"/>
                    <a:pt x="1076" y="330"/>
                  </a:cubicBezTo>
                  <a:cubicBezTo>
                    <a:pt x="1062" y="330"/>
                    <a:pt x="1048" y="329"/>
                    <a:pt x="1034" y="328"/>
                  </a:cubicBezTo>
                  <a:cubicBezTo>
                    <a:pt x="837" y="328"/>
                    <a:pt x="1" y="393"/>
                    <a:pt x="50" y="2410"/>
                  </a:cubicBezTo>
                  <a:cubicBezTo>
                    <a:pt x="50" y="2410"/>
                    <a:pt x="132" y="1672"/>
                    <a:pt x="755" y="1393"/>
                  </a:cubicBezTo>
                  <a:cubicBezTo>
                    <a:pt x="1394" y="1115"/>
                    <a:pt x="1722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"/>
            <p:cNvSpPr/>
            <p:nvPr/>
          </p:nvSpPr>
          <p:spPr>
            <a:xfrm>
              <a:off x="257375" y="4719950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2"/>
                    <a:pt x="3262" y="7966"/>
                    <a:pt x="1558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6" y="9493"/>
                    <a:pt x="675" y="9317"/>
                    <a:pt x="976" y="9317"/>
                  </a:cubicBezTo>
                  <a:cubicBezTo>
                    <a:pt x="1207" y="9317"/>
                    <a:pt x="1404" y="9419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59" y="8691"/>
                  </a:cubicBezTo>
                  <a:cubicBezTo>
                    <a:pt x="2123" y="8691"/>
                    <a:pt x="2087" y="8695"/>
                    <a:pt x="2049" y="8704"/>
                  </a:cubicBezTo>
                  <a:cubicBezTo>
                    <a:pt x="2049" y="8704"/>
                    <a:pt x="2262" y="8655"/>
                    <a:pt x="3311" y="7786"/>
                  </a:cubicBezTo>
                  <a:cubicBezTo>
                    <a:pt x="4590" y="6737"/>
                    <a:pt x="4524" y="7098"/>
                    <a:pt x="5459" y="6606"/>
                  </a:cubicBezTo>
                  <a:cubicBezTo>
                    <a:pt x="6393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29"/>
                    <a:pt x="5511" y="5429"/>
                  </a:cubicBezTo>
                  <a:cubicBezTo>
                    <a:pt x="5474" y="5429"/>
                    <a:pt x="5435" y="5428"/>
                    <a:pt x="5393" y="5426"/>
                  </a:cubicBezTo>
                  <a:cubicBezTo>
                    <a:pt x="5366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6" y="5131"/>
                    <a:pt x="4705" y="4491"/>
                  </a:cubicBezTo>
                  <a:cubicBezTo>
                    <a:pt x="4819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6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4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6" y="2295"/>
                    <a:pt x="5180" y="2508"/>
                    <a:pt x="5639" y="1820"/>
                  </a:cubicBezTo>
                  <a:cubicBezTo>
                    <a:pt x="6032" y="1213"/>
                    <a:pt x="5475" y="574"/>
                    <a:pt x="5278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"/>
            <p:cNvSpPr/>
            <p:nvPr/>
          </p:nvSpPr>
          <p:spPr>
            <a:xfrm>
              <a:off x="297525" y="4656025"/>
              <a:ext cx="72975" cy="268825"/>
            </a:xfrm>
            <a:custGeom>
              <a:avLst/>
              <a:gdLst/>
              <a:ahLst/>
              <a:cxnLst/>
              <a:rect l="l" t="t" r="r" b="b"/>
              <a:pathLst>
                <a:path w="2919" h="10753" extrusionOk="0">
                  <a:moveTo>
                    <a:pt x="1624" y="0"/>
                  </a:moveTo>
                  <a:cubicBezTo>
                    <a:pt x="1289" y="0"/>
                    <a:pt x="942" y="127"/>
                    <a:pt x="673" y="426"/>
                  </a:cubicBezTo>
                  <a:cubicBezTo>
                    <a:pt x="1" y="1246"/>
                    <a:pt x="148" y="2475"/>
                    <a:pt x="525" y="3508"/>
                  </a:cubicBezTo>
                  <a:cubicBezTo>
                    <a:pt x="1361" y="5557"/>
                    <a:pt x="2246" y="7507"/>
                    <a:pt x="1689" y="8950"/>
                  </a:cubicBezTo>
                  <a:cubicBezTo>
                    <a:pt x="1443" y="9704"/>
                    <a:pt x="919" y="10343"/>
                    <a:pt x="247" y="10753"/>
                  </a:cubicBezTo>
                  <a:cubicBezTo>
                    <a:pt x="951" y="10376"/>
                    <a:pt x="1492" y="9737"/>
                    <a:pt x="1771" y="8983"/>
                  </a:cubicBezTo>
                  <a:cubicBezTo>
                    <a:pt x="2394" y="7507"/>
                    <a:pt x="1509" y="5475"/>
                    <a:pt x="689" y="3442"/>
                  </a:cubicBezTo>
                  <a:cubicBezTo>
                    <a:pt x="312" y="2443"/>
                    <a:pt x="181" y="1246"/>
                    <a:pt x="788" y="508"/>
                  </a:cubicBezTo>
                  <a:cubicBezTo>
                    <a:pt x="1014" y="233"/>
                    <a:pt x="1328" y="115"/>
                    <a:pt x="1638" y="115"/>
                  </a:cubicBezTo>
                  <a:cubicBezTo>
                    <a:pt x="2157" y="115"/>
                    <a:pt x="2666" y="446"/>
                    <a:pt x="2738" y="918"/>
                  </a:cubicBezTo>
                  <a:cubicBezTo>
                    <a:pt x="2846" y="1443"/>
                    <a:pt x="2446" y="1924"/>
                    <a:pt x="1934" y="1924"/>
                  </a:cubicBezTo>
                  <a:cubicBezTo>
                    <a:pt x="1902" y="1924"/>
                    <a:pt x="1869" y="1922"/>
                    <a:pt x="1837" y="1918"/>
                  </a:cubicBezTo>
                  <a:lnTo>
                    <a:pt x="1820" y="1918"/>
                  </a:lnTo>
                  <a:lnTo>
                    <a:pt x="1755" y="1902"/>
                  </a:lnTo>
                  <a:cubicBezTo>
                    <a:pt x="1689" y="1869"/>
                    <a:pt x="1623" y="1820"/>
                    <a:pt x="1591" y="1754"/>
                  </a:cubicBezTo>
                  <a:cubicBezTo>
                    <a:pt x="1591" y="1754"/>
                    <a:pt x="1542" y="1689"/>
                    <a:pt x="1591" y="1656"/>
                  </a:cubicBezTo>
                  <a:cubicBezTo>
                    <a:pt x="1623" y="1623"/>
                    <a:pt x="1984" y="1639"/>
                    <a:pt x="2000" y="1328"/>
                  </a:cubicBezTo>
                  <a:cubicBezTo>
                    <a:pt x="2011" y="1069"/>
                    <a:pt x="1811" y="908"/>
                    <a:pt x="1605" y="908"/>
                  </a:cubicBezTo>
                  <a:cubicBezTo>
                    <a:pt x="1485" y="908"/>
                    <a:pt x="1363" y="962"/>
                    <a:pt x="1279" y="1082"/>
                  </a:cubicBezTo>
                  <a:cubicBezTo>
                    <a:pt x="1069" y="1341"/>
                    <a:pt x="1370" y="1967"/>
                    <a:pt x="1914" y="1967"/>
                  </a:cubicBezTo>
                  <a:cubicBezTo>
                    <a:pt x="1921" y="1967"/>
                    <a:pt x="1928" y="1967"/>
                    <a:pt x="1935" y="1967"/>
                  </a:cubicBezTo>
                  <a:cubicBezTo>
                    <a:pt x="2509" y="1967"/>
                    <a:pt x="2918" y="1459"/>
                    <a:pt x="2820" y="902"/>
                  </a:cubicBezTo>
                  <a:cubicBezTo>
                    <a:pt x="2758" y="382"/>
                    <a:pt x="2207" y="0"/>
                    <a:pt x="162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"/>
            <p:cNvSpPr/>
            <p:nvPr/>
          </p:nvSpPr>
          <p:spPr>
            <a:xfrm>
              <a:off x="238525" y="4646175"/>
              <a:ext cx="69275" cy="20370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39"/>
                    <a:pt x="0" y="8147"/>
                  </a:cubicBezTo>
                  <a:cubicBezTo>
                    <a:pt x="17" y="8000"/>
                    <a:pt x="66" y="6934"/>
                    <a:pt x="1197" y="6131"/>
                  </a:cubicBezTo>
                  <a:cubicBezTo>
                    <a:pt x="2508" y="5230"/>
                    <a:pt x="2771" y="4295"/>
                    <a:pt x="2328" y="2902"/>
                  </a:cubicBezTo>
                  <a:cubicBezTo>
                    <a:pt x="1803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"/>
            <p:cNvSpPr/>
            <p:nvPr/>
          </p:nvSpPr>
          <p:spPr>
            <a:xfrm>
              <a:off x="322125" y="4410175"/>
              <a:ext cx="61175" cy="136450"/>
            </a:xfrm>
            <a:custGeom>
              <a:avLst/>
              <a:gdLst/>
              <a:ahLst/>
              <a:cxnLst/>
              <a:rect l="l" t="t" r="r" b="b"/>
              <a:pathLst>
                <a:path w="2447" h="5458" extrusionOk="0">
                  <a:moveTo>
                    <a:pt x="1454" y="0"/>
                  </a:moveTo>
                  <a:cubicBezTo>
                    <a:pt x="1420" y="0"/>
                    <a:pt x="1388" y="6"/>
                    <a:pt x="1361" y="16"/>
                  </a:cubicBezTo>
                  <a:cubicBezTo>
                    <a:pt x="1033" y="114"/>
                    <a:pt x="967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2" y="5409"/>
                    <a:pt x="1836" y="4458"/>
                    <a:pt x="2147" y="2425"/>
                  </a:cubicBezTo>
                  <a:cubicBezTo>
                    <a:pt x="2446" y="573"/>
                    <a:pt x="1806" y="0"/>
                    <a:pt x="145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"/>
            <p:cNvSpPr/>
            <p:nvPr/>
          </p:nvSpPr>
          <p:spPr>
            <a:xfrm>
              <a:off x="277850" y="4372650"/>
              <a:ext cx="131975" cy="177675"/>
            </a:xfrm>
            <a:custGeom>
              <a:avLst/>
              <a:gdLst/>
              <a:ahLst/>
              <a:cxnLst/>
              <a:rect l="l" t="t" r="r" b="b"/>
              <a:pathLst>
                <a:path w="5279" h="7107" extrusionOk="0">
                  <a:moveTo>
                    <a:pt x="1721" y="1"/>
                  </a:moveTo>
                  <a:cubicBezTo>
                    <a:pt x="1325" y="1"/>
                    <a:pt x="884" y="93"/>
                    <a:pt x="493" y="386"/>
                  </a:cubicBezTo>
                  <a:cubicBezTo>
                    <a:pt x="165" y="648"/>
                    <a:pt x="1" y="1058"/>
                    <a:pt x="50" y="1484"/>
                  </a:cubicBezTo>
                  <a:cubicBezTo>
                    <a:pt x="107" y="1996"/>
                    <a:pt x="633" y="2434"/>
                    <a:pt x="1242" y="2434"/>
                  </a:cubicBezTo>
                  <a:cubicBezTo>
                    <a:pt x="1335" y="2434"/>
                    <a:pt x="1430" y="2424"/>
                    <a:pt x="1525" y="2402"/>
                  </a:cubicBezTo>
                  <a:cubicBezTo>
                    <a:pt x="1624" y="2369"/>
                    <a:pt x="1722" y="2336"/>
                    <a:pt x="1820" y="2287"/>
                  </a:cubicBezTo>
                  <a:lnTo>
                    <a:pt x="1837" y="2287"/>
                  </a:lnTo>
                  <a:lnTo>
                    <a:pt x="1853" y="2271"/>
                  </a:lnTo>
                  <a:cubicBezTo>
                    <a:pt x="2165" y="2123"/>
                    <a:pt x="2329" y="1779"/>
                    <a:pt x="2263" y="1451"/>
                  </a:cubicBezTo>
                  <a:cubicBezTo>
                    <a:pt x="2225" y="1114"/>
                    <a:pt x="1931" y="891"/>
                    <a:pt x="1619" y="891"/>
                  </a:cubicBezTo>
                  <a:cubicBezTo>
                    <a:pt x="1521" y="891"/>
                    <a:pt x="1422" y="913"/>
                    <a:pt x="1329" y="960"/>
                  </a:cubicBezTo>
                  <a:cubicBezTo>
                    <a:pt x="968" y="1173"/>
                    <a:pt x="1083" y="1697"/>
                    <a:pt x="1493" y="1763"/>
                  </a:cubicBezTo>
                  <a:cubicBezTo>
                    <a:pt x="1518" y="1768"/>
                    <a:pt x="1543" y="1770"/>
                    <a:pt x="1568" y="1770"/>
                  </a:cubicBezTo>
                  <a:cubicBezTo>
                    <a:pt x="1797" y="1770"/>
                    <a:pt x="1981" y="1573"/>
                    <a:pt x="1952" y="1337"/>
                  </a:cubicBezTo>
                  <a:cubicBezTo>
                    <a:pt x="1938" y="1289"/>
                    <a:pt x="1963" y="1251"/>
                    <a:pt x="2000" y="1251"/>
                  </a:cubicBezTo>
                  <a:cubicBezTo>
                    <a:pt x="2052" y="1251"/>
                    <a:pt x="2129" y="1331"/>
                    <a:pt x="2148" y="1582"/>
                  </a:cubicBezTo>
                  <a:cubicBezTo>
                    <a:pt x="2165" y="1714"/>
                    <a:pt x="2148" y="1828"/>
                    <a:pt x="2083" y="1943"/>
                  </a:cubicBezTo>
                  <a:cubicBezTo>
                    <a:pt x="1949" y="2166"/>
                    <a:pt x="1694" y="2308"/>
                    <a:pt x="1427" y="2308"/>
                  </a:cubicBezTo>
                  <a:cubicBezTo>
                    <a:pt x="1400" y="2308"/>
                    <a:pt x="1372" y="2307"/>
                    <a:pt x="1345" y="2304"/>
                  </a:cubicBezTo>
                  <a:cubicBezTo>
                    <a:pt x="1340" y="2304"/>
                    <a:pt x="1334" y="2304"/>
                    <a:pt x="1329" y="2304"/>
                  </a:cubicBezTo>
                  <a:cubicBezTo>
                    <a:pt x="633" y="2304"/>
                    <a:pt x="153" y="1250"/>
                    <a:pt x="788" y="599"/>
                  </a:cubicBezTo>
                  <a:cubicBezTo>
                    <a:pt x="1056" y="316"/>
                    <a:pt x="1441" y="193"/>
                    <a:pt x="1853" y="193"/>
                  </a:cubicBezTo>
                  <a:cubicBezTo>
                    <a:pt x="2371" y="193"/>
                    <a:pt x="2932" y="387"/>
                    <a:pt x="3361" y="697"/>
                  </a:cubicBezTo>
                  <a:cubicBezTo>
                    <a:pt x="5082" y="1976"/>
                    <a:pt x="4836" y="4238"/>
                    <a:pt x="4345" y="5402"/>
                  </a:cubicBezTo>
                  <a:cubicBezTo>
                    <a:pt x="4066" y="6074"/>
                    <a:pt x="3607" y="6664"/>
                    <a:pt x="3017" y="7106"/>
                  </a:cubicBezTo>
                  <a:cubicBezTo>
                    <a:pt x="3640" y="6696"/>
                    <a:pt x="4115" y="6123"/>
                    <a:pt x="4410" y="5434"/>
                  </a:cubicBezTo>
                  <a:cubicBezTo>
                    <a:pt x="4968" y="4287"/>
                    <a:pt x="5279" y="1927"/>
                    <a:pt x="3476" y="550"/>
                  </a:cubicBezTo>
                  <a:cubicBezTo>
                    <a:pt x="3115" y="304"/>
                    <a:pt x="2706" y="124"/>
                    <a:pt x="2279" y="58"/>
                  </a:cubicBezTo>
                  <a:cubicBezTo>
                    <a:pt x="2113" y="25"/>
                    <a:pt x="1923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"/>
            <p:cNvSpPr/>
            <p:nvPr/>
          </p:nvSpPr>
          <p:spPr>
            <a:xfrm>
              <a:off x="308175" y="4234775"/>
              <a:ext cx="129925" cy="205325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1083" y="0"/>
                  </a:moveTo>
                  <a:cubicBezTo>
                    <a:pt x="1" y="2868"/>
                    <a:pt x="1279" y="4393"/>
                    <a:pt x="2525" y="5622"/>
                  </a:cubicBezTo>
                  <a:cubicBezTo>
                    <a:pt x="3787" y="6852"/>
                    <a:pt x="3738" y="8212"/>
                    <a:pt x="3738" y="8212"/>
                  </a:cubicBezTo>
                  <a:cubicBezTo>
                    <a:pt x="4656" y="7278"/>
                    <a:pt x="3591" y="5589"/>
                    <a:pt x="4459" y="4245"/>
                  </a:cubicBezTo>
                  <a:cubicBezTo>
                    <a:pt x="5197" y="3082"/>
                    <a:pt x="4230" y="2573"/>
                    <a:pt x="4230" y="2573"/>
                  </a:cubicBezTo>
                  <a:cubicBezTo>
                    <a:pt x="3820" y="3147"/>
                    <a:pt x="3361" y="3000"/>
                    <a:pt x="3001" y="3737"/>
                  </a:cubicBezTo>
                  <a:cubicBezTo>
                    <a:pt x="2640" y="4442"/>
                    <a:pt x="3246" y="5803"/>
                    <a:pt x="3246" y="5803"/>
                  </a:cubicBezTo>
                  <a:cubicBezTo>
                    <a:pt x="2050" y="4934"/>
                    <a:pt x="2296" y="4147"/>
                    <a:pt x="2640" y="3754"/>
                  </a:cubicBezTo>
                  <a:cubicBezTo>
                    <a:pt x="2984" y="3360"/>
                    <a:pt x="2509" y="3016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63" y="2312"/>
                    <a:pt x="2426" y="2312"/>
                  </a:cubicBezTo>
                  <a:cubicBezTo>
                    <a:pt x="2309" y="2312"/>
                    <a:pt x="2147" y="2347"/>
                    <a:pt x="1951" y="2475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27"/>
                    <a:pt x="1165" y="2573"/>
                    <a:pt x="1771" y="2065"/>
                  </a:cubicBezTo>
                  <a:cubicBezTo>
                    <a:pt x="2361" y="1541"/>
                    <a:pt x="1788" y="1065"/>
                    <a:pt x="1394" y="836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"/>
            <p:cNvSpPr/>
            <p:nvPr/>
          </p:nvSpPr>
          <p:spPr>
            <a:xfrm>
              <a:off x="247950" y="4209350"/>
              <a:ext cx="75825" cy="112725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8"/>
                  </a:cubicBezTo>
                  <a:cubicBezTo>
                    <a:pt x="3033" y="4508"/>
                    <a:pt x="2459" y="3836"/>
                    <a:pt x="2721" y="3082"/>
                  </a:cubicBezTo>
                  <a:cubicBezTo>
                    <a:pt x="2984" y="2328"/>
                    <a:pt x="2672" y="2066"/>
                    <a:pt x="2426" y="1820"/>
                  </a:cubicBezTo>
                  <a:cubicBezTo>
                    <a:pt x="2295" y="1656"/>
                    <a:pt x="2295" y="1410"/>
                    <a:pt x="2410" y="1246"/>
                  </a:cubicBezTo>
                  <a:cubicBezTo>
                    <a:pt x="2410" y="1246"/>
                    <a:pt x="2373" y="1239"/>
                    <a:pt x="2319" y="1239"/>
                  </a:cubicBezTo>
                  <a:cubicBezTo>
                    <a:pt x="2158" y="1239"/>
                    <a:pt x="1844" y="1304"/>
                    <a:pt x="1918" y="1820"/>
                  </a:cubicBezTo>
                  <a:cubicBezTo>
                    <a:pt x="2033" y="2492"/>
                    <a:pt x="2066" y="2607"/>
                    <a:pt x="1853" y="2640"/>
                  </a:cubicBezTo>
                  <a:cubicBezTo>
                    <a:pt x="1848" y="2640"/>
                    <a:pt x="1843" y="2640"/>
                    <a:pt x="1839" y="2640"/>
                  </a:cubicBezTo>
                  <a:cubicBezTo>
                    <a:pt x="1642" y="2640"/>
                    <a:pt x="1690" y="2292"/>
                    <a:pt x="1754" y="2115"/>
                  </a:cubicBezTo>
                  <a:cubicBezTo>
                    <a:pt x="1803" y="1919"/>
                    <a:pt x="2066" y="1099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"/>
            <p:cNvSpPr/>
            <p:nvPr/>
          </p:nvSpPr>
          <p:spPr>
            <a:xfrm>
              <a:off x="384000" y="4424075"/>
              <a:ext cx="90175" cy="106575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7"/>
                    <a:pt x="967" y="2476"/>
                  </a:cubicBezTo>
                  <a:cubicBezTo>
                    <a:pt x="869" y="3771"/>
                    <a:pt x="0" y="4262"/>
                    <a:pt x="0" y="4262"/>
                  </a:cubicBezTo>
                  <a:cubicBezTo>
                    <a:pt x="3606" y="2443"/>
                    <a:pt x="2295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"/>
            <p:cNvSpPr/>
            <p:nvPr/>
          </p:nvSpPr>
          <p:spPr>
            <a:xfrm>
              <a:off x="386050" y="4489900"/>
              <a:ext cx="197125" cy="145025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7" y="0"/>
                  </a:moveTo>
                  <a:cubicBezTo>
                    <a:pt x="2840" y="0"/>
                    <a:pt x="2424" y="334"/>
                    <a:pt x="2016" y="957"/>
                  </a:cubicBezTo>
                  <a:cubicBezTo>
                    <a:pt x="1475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72" y="3367"/>
                  </a:cubicBezTo>
                  <a:cubicBezTo>
                    <a:pt x="4311" y="4121"/>
                    <a:pt x="4491" y="5334"/>
                    <a:pt x="6016" y="5711"/>
                  </a:cubicBezTo>
                  <a:cubicBezTo>
                    <a:pt x="6269" y="5774"/>
                    <a:pt x="6490" y="5801"/>
                    <a:pt x="6682" y="5801"/>
                  </a:cubicBezTo>
                  <a:cubicBezTo>
                    <a:pt x="7635" y="5801"/>
                    <a:pt x="7884" y="5154"/>
                    <a:pt x="7884" y="5154"/>
                  </a:cubicBezTo>
                  <a:lnTo>
                    <a:pt x="7884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5" y="5241"/>
                    <a:pt x="7249" y="4878"/>
                    <a:pt x="7262" y="4137"/>
                  </a:cubicBezTo>
                  <a:cubicBezTo>
                    <a:pt x="7294" y="3170"/>
                    <a:pt x="6409" y="2892"/>
                    <a:pt x="5295" y="2711"/>
                  </a:cubicBezTo>
                  <a:cubicBezTo>
                    <a:pt x="4180" y="2531"/>
                    <a:pt x="3246" y="2465"/>
                    <a:pt x="3131" y="2088"/>
                  </a:cubicBezTo>
                  <a:cubicBezTo>
                    <a:pt x="3033" y="1728"/>
                    <a:pt x="3508" y="1580"/>
                    <a:pt x="4196" y="1384"/>
                  </a:cubicBezTo>
                  <a:cubicBezTo>
                    <a:pt x="4885" y="1187"/>
                    <a:pt x="4573" y="548"/>
                    <a:pt x="4573" y="548"/>
                  </a:cubicBezTo>
                  <a:lnTo>
                    <a:pt x="4573" y="548"/>
                  </a:lnTo>
                  <a:cubicBezTo>
                    <a:pt x="4522" y="588"/>
                    <a:pt x="4470" y="606"/>
                    <a:pt x="4416" y="606"/>
                  </a:cubicBezTo>
                  <a:cubicBezTo>
                    <a:pt x="4228" y="606"/>
                    <a:pt x="4007" y="392"/>
                    <a:pt x="3639" y="138"/>
                  </a:cubicBezTo>
                  <a:cubicBezTo>
                    <a:pt x="3507" y="45"/>
                    <a:pt x="3369" y="0"/>
                    <a:pt x="322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"/>
            <p:cNvSpPr/>
            <p:nvPr/>
          </p:nvSpPr>
          <p:spPr>
            <a:xfrm>
              <a:off x="290975" y="4549000"/>
              <a:ext cx="192225" cy="157450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3" y="6232"/>
                    <a:pt x="279" y="6297"/>
                  </a:cubicBezTo>
                  <a:cubicBezTo>
                    <a:pt x="246" y="6133"/>
                    <a:pt x="230" y="5970"/>
                    <a:pt x="230" y="5789"/>
                  </a:cubicBezTo>
                  <a:cubicBezTo>
                    <a:pt x="246" y="4920"/>
                    <a:pt x="410" y="4068"/>
                    <a:pt x="738" y="3265"/>
                  </a:cubicBezTo>
                  <a:cubicBezTo>
                    <a:pt x="1131" y="2249"/>
                    <a:pt x="1869" y="1429"/>
                    <a:pt x="2803" y="888"/>
                  </a:cubicBezTo>
                  <a:cubicBezTo>
                    <a:pt x="3346" y="568"/>
                    <a:pt x="4057" y="320"/>
                    <a:pt x="4762" y="320"/>
                  </a:cubicBezTo>
                  <a:cubicBezTo>
                    <a:pt x="5356" y="320"/>
                    <a:pt x="5946" y="496"/>
                    <a:pt x="6426" y="954"/>
                  </a:cubicBezTo>
                  <a:cubicBezTo>
                    <a:pt x="7475" y="1872"/>
                    <a:pt x="7147" y="3789"/>
                    <a:pt x="5934" y="4085"/>
                  </a:cubicBezTo>
                  <a:cubicBezTo>
                    <a:pt x="5804" y="4119"/>
                    <a:pt x="5670" y="4135"/>
                    <a:pt x="5536" y="4135"/>
                  </a:cubicBezTo>
                  <a:cubicBezTo>
                    <a:pt x="5097" y="4135"/>
                    <a:pt x="4665" y="3956"/>
                    <a:pt x="4426" y="3642"/>
                  </a:cubicBezTo>
                  <a:cubicBezTo>
                    <a:pt x="4147" y="3232"/>
                    <a:pt x="4131" y="2691"/>
                    <a:pt x="4410" y="2265"/>
                  </a:cubicBezTo>
                  <a:cubicBezTo>
                    <a:pt x="4599" y="1986"/>
                    <a:pt x="4910" y="1829"/>
                    <a:pt x="5229" y="1829"/>
                  </a:cubicBezTo>
                  <a:cubicBezTo>
                    <a:pt x="5379" y="1829"/>
                    <a:pt x="5530" y="1864"/>
                    <a:pt x="5672" y="1937"/>
                  </a:cubicBezTo>
                  <a:cubicBezTo>
                    <a:pt x="5852" y="2036"/>
                    <a:pt x="5967" y="2200"/>
                    <a:pt x="5967" y="2413"/>
                  </a:cubicBezTo>
                  <a:cubicBezTo>
                    <a:pt x="5967" y="2413"/>
                    <a:pt x="5967" y="2545"/>
                    <a:pt x="5869" y="2545"/>
                  </a:cubicBezTo>
                  <a:cubicBezTo>
                    <a:pt x="5864" y="2545"/>
                    <a:pt x="5858" y="2545"/>
                    <a:pt x="5852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78" y="2320"/>
                    <a:pt x="4976" y="2558"/>
                    <a:pt x="5049" y="2822"/>
                  </a:cubicBezTo>
                  <a:cubicBezTo>
                    <a:pt x="5080" y="3000"/>
                    <a:pt x="5317" y="3130"/>
                    <a:pt x="5561" y="3130"/>
                  </a:cubicBezTo>
                  <a:cubicBezTo>
                    <a:pt x="5701" y="3130"/>
                    <a:pt x="5843" y="3088"/>
                    <a:pt x="5951" y="2986"/>
                  </a:cubicBezTo>
                  <a:cubicBezTo>
                    <a:pt x="6016" y="2904"/>
                    <a:pt x="6065" y="2822"/>
                    <a:pt x="6082" y="2740"/>
                  </a:cubicBezTo>
                  <a:cubicBezTo>
                    <a:pt x="6180" y="2429"/>
                    <a:pt x="6049" y="2085"/>
                    <a:pt x="5770" y="1921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3"/>
                    <a:pt x="4344" y="2216"/>
                  </a:cubicBezTo>
                  <a:cubicBezTo>
                    <a:pt x="4033" y="2658"/>
                    <a:pt x="4033" y="3249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3" y="4254"/>
                    <a:pt x="5983" y="4216"/>
                  </a:cubicBezTo>
                  <a:cubicBezTo>
                    <a:pt x="7327" y="3888"/>
                    <a:pt x="7688" y="1806"/>
                    <a:pt x="6557" y="823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"/>
            <p:cNvSpPr/>
            <p:nvPr/>
          </p:nvSpPr>
          <p:spPr>
            <a:xfrm>
              <a:off x="300800" y="4597175"/>
              <a:ext cx="75925" cy="81825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73" y="1174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"/>
            <p:cNvSpPr/>
            <p:nvPr/>
          </p:nvSpPr>
          <p:spPr>
            <a:xfrm>
              <a:off x="398350" y="4591275"/>
              <a:ext cx="130725" cy="112650"/>
            </a:xfrm>
            <a:custGeom>
              <a:avLst/>
              <a:gdLst/>
              <a:ahLst/>
              <a:cxnLst/>
              <a:rect l="l" t="t" r="r" b="b"/>
              <a:pathLst>
                <a:path w="5229" h="4506" extrusionOk="0">
                  <a:moveTo>
                    <a:pt x="3049" y="0"/>
                  </a:moveTo>
                  <a:lnTo>
                    <a:pt x="3049" y="0"/>
                  </a:lnTo>
                  <a:cubicBezTo>
                    <a:pt x="3049" y="0"/>
                    <a:pt x="3360" y="689"/>
                    <a:pt x="3032" y="1771"/>
                  </a:cubicBezTo>
                  <a:cubicBezTo>
                    <a:pt x="2688" y="2852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0" y="4328"/>
                  </a:cubicBezTo>
                  <a:cubicBezTo>
                    <a:pt x="141" y="4234"/>
                    <a:pt x="304" y="4188"/>
                    <a:pt x="466" y="4188"/>
                  </a:cubicBezTo>
                  <a:cubicBezTo>
                    <a:pt x="587" y="4188"/>
                    <a:pt x="708" y="4213"/>
                    <a:pt x="820" y="4262"/>
                  </a:cubicBezTo>
                  <a:cubicBezTo>
                    <a:pt x="1065" y="4371"/>
                    <a:pt x="1462" y="4506"/>
                    <a:pt x="1859" y="4506"/>
                  </a:cubicBezTo>
                  <a:cubicBezTo>
                    <a:pt x="2178" y="4506"/>
                    <a:pt x="2497" y="4419"/>
                    <a:pt x="2737" y="4164"/>
                  </a:cubicBezTo>
                  <a:cubicBezTo>
                    <a:pt x="3098" y="3754"/>
                    <a:pt x="3245" y="3197"/>
                    <a:pt x="3147" y="2672"/>
                  </a:cubicBezTo>
                  <a:cubicBezTo>
                    <a:pt x="3131" y="2370"/>
                    <a:pt x="3069" y="1851"/>
                    <a:pt x="3335" y="1851"/>
                  </a:cubicBezTo>
                  <a:cubicBezTo>
                    <a:pt x="3343" y="1851"/>
                    <a:pt x="3352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9"/>
                  </a:cubicBezTo>
                  <a:cubicBezTo>
                    <a:pt x="3573" y="2754"/>
                    <a:pt x="3557" y="3049"/>
                    <a:pt x="4163" y="3229"/>
                  </a:cubicBezTo>
                  <a:cubicBezTo>
                    <a:pt x="4508" y="3311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689"/>
                    <a:pt x="5229" y="2082"/>
                    <a:pt x="4655" y="1689"/>
                  </a:cubicBezTo>
                  <a:cubicBezTo>
                    <a:pt x="4098" y="1295"/>
                    <a:pt x="3541" y="1066"/>
                    <a:pt x="3409" y="672"/>
                  </a:cubicBezTo>
                  <a:cubicBezTo>
                    <a:pt x="3327" y="427"/>
                    <a:pt x="3213" y="197"/>
                    <a:pt x="30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"/>
            <p:cNvSpPr/>
            <p:nvPr/>
          </p:nvSpPr>
          <p:spPr>
            <a:xfrm>
              <a:off x="476200" y="4667075"/>
              <a:ext cx="32400" cy="4962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45" y="1"/>
                  </a:moveTo>
                  <a:lnTo>
                    <a:pt x="345" y="1"/>
                  </a:lnTo>
                  <a:cubicBezTo>
                    <a:pt x="361" y="181"/>
                    <a:pt x="345" y="378"/>
                    <a:pt x="295" y="558"/>
                  </a:cubicBezTo>
                  <a:cubicBezTo>
                    <a:pt x="197" y="837"/>
                    <a:pt x="0" y="1263"/>
                    <a:pt x="525" y="1542"/>
                  </a:cubicBezTo>
                  <a:cubicBezTo>
                    <a:pt x="1033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5" y="919"/>
                    <a:pt x="1131" y="525"/>
                    <a:pt x="787" y="345"/>
                  </a:cubicBezTo>
                  <a:cubicBezTo>
                    <a:pt x="361" y="83"/>
                    <a:pt x="345" y="1"/>
                    <a:pt x="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"/>
            <p:cNvSpPr/>
            <p:nvPr/>
          </p:nvSpPr>
          <p:spPr>
            <a:xfrm>
              <a:off x="477825" y="4451100"/>
              <a:ext cx="172975" cy="122200"/>
            </a:xfrm>
            <a:custGeom>
              <a:avLst/>
              <a:gdLst/>
              <a:ahLst/>
              <a:cxnLst/>
              <a:rect l="l" t="t" r="r" b="b"/>
              <a:pathLst>
                <a:path w="6919" h="4888" extrusionOk="0">
                  <a:moveTo>
                    <a:pt x="1934" y="1"/>
                  </a:moveTo>
                  <a:cubicBezTo>
                    <a:pt x="1053" y="1"/>
                    <a:pt x="588" y="827"/>
                    <a:pt x="706" y="1362"/>
                  </a:cubicBezTo>
                  <a:cubicBezTo>
                    <a:pt x="825" y="1974"/>
                    <a:pt x="1435" y="2002"/>
                    <a:pt x="1542" y="2002"/>
                  </a:cubicBezTo>
                  <a:cubicBezTo>
                    <a:pt x="1552" y="2002"/>
                    <a:pt x="1558" y="2001"/>
                    <a:pt x="1558" y="2001"/>
                  </a:cubicBezTo>
                  <a:cubicBezTo>
                    <a:pt x="1296" y="1903"/>
                    <a:pt x="1181" y="1592"/>
                    <a:pt x="1312" y="1329"/>
                  </a:cubicBezTo>
                  <a:cubicBezTo>
                    <a:pt x="1355" y="1265"/>
                    <a:pt x="1399" y="1241"/>
                    <a:pt x="1447" y="1241"/>
                  </a:cubicBezTo>
                  <a:cubicBezTo>
                    <a:pt x="1545" y="1241"/>
                    <a:pt x="1655" y="1345"/>
                    <a:pt x="1788" y="1411"/>
                  </a:cubicBezTo>
                  <a:cubicBezTo>
                    <a:pt x="1825" y="1430"/>
                    <a:pt x="1862" y="1439"/>
                    <a:pt x="1896" y="1439"/>
                  </a:cubicBezTo>
                  <a:cubicBezTo>
                    <a:pt x="2043" y="1439"/>
                    <a:pt x="2158" y="1285"/>
                    <a:pt x="2197" y="1100"/>
                  </a:cubicBezTo>
                  <a:cubicBezTo>
                    <a:pt x="2238" y="959"/>
                    <a:pt x="2346" y="817"/>
                    <a:pt x="2534" y="817"/>
                  </a:cubicBezTo>
                  <a:cubicBezTo>
                    <a:pt x="2652" y="817"/>
                    <a:pt x="2801" y="873"/>
                    <a:pt x="2984" y="1018"/>
                  </a:cubicBezTo>
                  <a:cubicBezTo>
                    <a:pt x="3476" y="1395"/>
                    <a:pt x="3164" y="2149"/>
                    <a:pt x="3164" y="2149"/>
                  </a:cubicBezTo>
                  <a:cubicBezTo>
                    <a:pt x="3164" y="2149"/>
                    <a:pt x="3164" y="1526"/>
                    <a:pt x="2738" y="1477"/>
                  </a:cubicBezTo>
                  <a:cubicBezTo>
                    <a:pt x="2691" y="1463"/>
                    <a:pt x="2644" y="1457"/>
                    <a:pt x="2597" y="1457"/>
                  </a:cubicBezTo>
                  <a:cubicBezTo>
                    <a:pt x="2420" y="1457"/>
                    <a:pt x="2259" y="1554"/>
                    <a:pt x="2181" y="1723"/>
                  </a:cubicBezTo>
                  <a:cubicBezTo>
                    <a:pt x="2443" y="1723"/>
                    <a:pt x="2476" y="2100"/>
                    <a:pt x="2312" y="2296"/>
                  </a:cubicBezTo>
                  <a:cubicBezTo>
                    <a:pt x="2165" y="2509"/>
                    <a:pt x="2214" y="2641"/>
                    <a:pt x="2361" y="2739"/>
                  </a:cubicBezTo>
                  <a:cubicBezTo>
                    <a:pt x="2509" y="2821"/>
                    <a:pt x="2705" y="2804"/>
                    <a:pt x="2525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788" y="3345"/>
                    <a:pt x="1755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60" y="3231"/>
                    <a:pt x="1279" y="3280"/>
                  </a:cubicBezTo>
                  <a:cubicBezTo>
                    <a:pt x="1001" y="3378"/>
                    <a:pt x="1001" y="3280"/>
                    <a:pt x="739" y="3509"/>
                  </a:cubicBezTo>
                  <a:cubicBezTo>
                    <a:pt x="616" y="3624"/>
                    <a:pt x="431" y="3653"/>
                    <a:pt x="278" y="3653"/>
                  </a:cubicBezTo>
                  <a:cubicBezTo>
                    <a:pt x="124" y="3653"/>
                    <a:pt x="1" y="3624"/>
                    <a:pt x="1" y="3624"/>
                  </a:cubicBezTo>
                  <a:lnTo>
                    <a:pt x="1" y="3624"/>
                  </a:lnTo>
                  <a:cubicBezTo>
                    <a:pt x="165" y="3722"/>
                    <a:pt x="378" y="3788"/>
                    <a:pt x="575" y="3804"/>
                  </a:cubicBezTo>
                  <a:cubicBezTo>
                    <a:pt x="1017" y="3837"/>
                    <a:pt x="1460" y="3903"/>
                    <a:pt x="1886" y="4001"/>
                  </a:cubicBezTo>
                  <a:cubicBezTo>
                    <a:pt x="3066" y="4362"/>
                    <a:pt x="3787" y="4853"/>
                    <a:pt x="4689" y="4886"/>
                  </a:cubicBezTo>
                  <a:cubicBezTo>
                    <a:pt x="4720" y="4887"/>
                    <a:pt x="4752" y="4888"/>
                    <a:pt x="4784" y="4888"/>
                  </a:cubicBezTo>
                  <a:cubicBezTo>
                    <a:pt x="5197" y="4888"/>
                    <a:pt x="5618" y="4789"/>
                    <a:pt x="5984" y="4591"/>
                  </a:cubicBezTo>
                  <a:cubicBezTo>
                    <a:pt x="6787" y="4132"/>
                    <a:pt x="6918" y="2952"/>
                    <a:pt x="6459" y="2362"/>
                  </a:cubicBezTo>
                  <a:cubicBezTo>
                    <a:pt x="6228" y="2024"/>
                    <a:pt x="5864" y="1868"/>
                    <a:pt x="5524" y="1868"/>
                  </a:cubicBezTo>
                  <a:cubicBezTo>
                    <a:pt x="5189" y="1868"/>
                    <a:pt x="4876" y="2020"/>
                    <a:pt x="4738" y="2296"/>
                  </a:cubicBezTo>
                  <a:cubicBezTo>
                    <a:pt x="4476" y="2624"/>
                    <a:pt x="4525" y="3100"/>
                    <a:pt x="4820" y="3378"/>
                  </a:cubicBezTo>
                  <a:lnTo>
                    <a:pt x="4836" y="3378"/>
                  </a:lnTo>
                  <a:cubicBezTo>
                    <a:pt x="4853" y="3395"/>
                    <a:pt x="4869" y="3411"/>
                    <a:pt x="4902" y="3427"/>
                  </a:cubicBezTo>
                  <a:lnTo>
                    <a:pt x="4935" y="3460"/>
                  </a:lnTo>
                  <a:cubicBezTo>
                    <a:pt x="5037" y="3519"/>
                    <a:pt x="5163" y="3550"/>
                    <a:pt x="5286" y="3550"/>
                  </a:cubicBezTo>
                  <a:cubicBezTo>
                    <a:pt x="5540" y="3550"/>
                    <a:pt x="5782" y="3419"/>
                    <a:pt x="5771" y="3132"/>
                  </a:cubicBezTo>
                  <a:cubicBezTo>
                    <a:pt x="5784" y="2938"/>
                    <a:pt x="5628" y="2856"/>
                    <a:pt x="5452" y="2856"/>
                  </a:cubicBezTo>
                  <a:cubicBezTo>
                    <a:pt x="5197" y="2856"/>
                    <a:pt x="4900" y="3028"/>
                    <a:pt x="5017" y="3280"/>
                  </a:cubicBezTo>
                  <a:cubicBezTo>
                    <a:pt x="5017" y="3304"/>
                    <a:pt x="5017" y="3333"/>
                    <a:pt x="4990" y="3333"/>
                  </a:cubicBezTo>
                  <a:cubicBezTo>
                    <a:pt x="4963" y="3333"/>
                    <a:pt x="4910" y="3304"/>
                    <a:pt x="4804" y="3214"/>
                  </a:cubicBezTo>
                  <a:cubicBezTo>
                    <a:pt x="4689" y="3100"/>
                    <a:pt x="4623" y="2952"/>
                    <a:pt x="4623" y="2804"/>
                  </a:cubicBezTo>
                  <a:cubicBezTo>
                    <a:pt x="4623" y="2624"/>
                    <a:pt x="4689" y="2460"/>
                    <a:pt x="4804" y="2313"/>
                  </a:cubicBezTo>
                  <a:cubicBezTo>
                    <a:pt x="4929" y="2078"/>
                    <a:pt x="5196" y="1955"/>
                    <a:pt x="5483" y="1955"/>
                  </a:cubicBezTo>
                  <a:cubicBezTo>
                    <a:pt x="5799" y="1955"/>
                    <a:pt x="6139" y="2103"/>
                    <a:pt x="6344" y="2411"/>
                  </a:cubicBezTo>
                  <a:lnTo>
                    <a:pt x="6361" y="2444"/>
                  </a:lnTo>
                  <a:cubicBezTo>
                    <a:pt x="6590" y="2854"/>
                    <a:pt x="6574" y="3345"/>
                    <a:pt x="6328" y="3755"/>
                  </a:cubicBezTo>
                  <a:cubicBezTo>
                    <a:pt x="6048" y="4259"/>
                    <a:pt x="5410" y="4609"/>
                    <a:pt x="4579" y="4609"/>
                  </a:cubicBezTo>
                  <a:cubicBezTo>
                    <a:pt x="4193" y="4609"/>
                    <a:pt x="3765" y="4533"/>
                    <a:pt x="3312" y="4362"/>
                  </a:cubicBezTo>
                  <a:cubicBezTo>
                    <a:pt x="3263" y="4345"/>
                    <a:pt x="3033" y="4263"/>
                    <a:pt x="2886" y="4198"/>
                  </a:cubicBezTo>
                  <a:cubicBezTo>
                    <a:pt x="2460" y="3985"/>
                    <a:pt x="2033" y="3837"/>
                    <a:pt x="1574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6" y="3313"/>
                    <a:pt x="4148" y="838"/>
                    <a:pt x="2689" y="182"/>
                  </a:cubicBezTo>
                  <a:cubicBezTo>
                    <a:pt x="2412" y="55"/>
                    <a:pt x="2159" y="1"/>
                    <a:pt x="19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"/>
            <p:cNvSpPr/>
            <p:nvPr/>
          </p:nvSpPr>
          <p:spPr>
            <a:xfrm>
              <a:off x="561850" y="4517100"/>
              <a:ext cx="116800" cy="82400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29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7" y="3157"/>
                    <a:pt x="3234" y="3154"/>
                    <a:pt x="3260" y="3154"/>
                  </a:cubicBezTo>
                  <a:cubicBezTo>
                    <a:pt x="3362" y="3154"/>
                    <a:pt x="3456" y="3204"/>
                    <a:pt x="3508" y="3295"/>
                  </a:cubicBezTo>
                  <a:cubicBezTo>
                    <a:pt x="3541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64"/>
                    <a:pt x="4098" y="1705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"/>
            <p:cNvSpPr/>
            <p:nvPr/>
          </p:nvSpPr>
          <p:spPr>
            <a:xfrm>
              <a:off x="413500" y="4331700"/>
              <a:ext cx="111075" cy="157150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795" y="0"/>
                  </a:moveTo>
                  <a:cubicBezTo>
                    <a:pt x="1369" y="0"/>
                    <a:pt x="960" y="149"/>
                    <a:pt x="689" y="450"/>
                  </a:cubicBezTo>
                  <a:cubicBezTo>
                    <a:pt x="0" y="1090"/>
                    <a:pt x="427" y="2122"/>
                    <a:pt x="1033" y="2335"/>
                  </a:cubicBezTo>
                  <a:cubicBezTo>
                    <a:pt x="1156" y="2401"/>
                    <a:pt x="1291" y="2434"/>
                    <a:pt x="1427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00" y="2204"/>
                  </a:lnTo>
                  <a:cubicBezTo>
                    <a:pt x="2033" y="2188"/>
                    <a:pt x="2049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36" y="1155"/>
                    <a:pt x="2024" y="1009"/>
                    <a:pt x="1827" y="1009"/>
                  </a:cubicBezTo>
                  <a:cubicBezTo>
                    <a:pt x="1724" y="1009"/>
                    <a:pt x="1625" y="1049"/>
                    <a:pt x="1558" y="1122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3"/>
                    <a:pt x="1845" y="1723"/>
                  </a:cubicBezTo>
                  <a:cubicBezTo>
                    <a:pt x="1924" y="1723"/>
                    <a:pt x="1987" y="1707"/>
                    <a:pt x="2030" y="1707"/>
                  </a:cubicBezTo>
                  <a:cubicBezTo>
                    <a:pt x="2081" y="1707"/>
                    <a:pt x="2105" y="1729"/>
                    <a:pt x="2099" y="1827"/>
                  </a:cubicBezTo>
                  <a:cubicBezTo>
                    <a:pt x="2082" y="2024"/>
                    <a:pt x="1967" y="2188"/>
                    <a:pt x="1804" y="2286"/>
                  </a:cubicBezTo>
                  <a:cubicBezTo>
                    <a:pt x="1689" y="2339"/>
                    <a:pt x="1568" y="2364"/>
                    <a:pt x="1448" y="2364"/>
                  </a:cubicBezTo>
                  <a:cubicBezTo>
                    <a:pt x="1309" y="2364"/>
                    <a:pt x="1172" y="2331"/>
                    <a:pt x="1050" y="2270"/>
                  </a:cubicBezTo>
                  <a:cubicBezTo>
                    <a:pt x="509" y="2040"/>
                    <a:pt x="148" y="1090"/>
                    <a:pt x="787" y="549"/>
                  </a:cubicBezTo>
                  <a:cubicBezTo>
                    <a:pt x="1033" y="303"/>
                    <a:pt x="1377" y="155"/>
                    <a:pt x="1722" y="155"/>
                  </a:cubicBezTo>
                  <a:cubicBezTo>
                    <a:pt x="2476" y="188"/>
                    <a:pt x="3312" y="745"/>
                    <a:pt x="3443" y="2204"/>
                  </a:cubicBezTo>
                  <a:cubicBezTo>
                    <a:pt x="3475" y="2761"/>
                    <a:pt x="3426" y="3319"/>
                    <a:pt x="3279" y="3843"/>
                  </a:cubicBezTo>
                  <a:cubicBezTo>
                    <a:pt x="3148" y="4302"/>
                    <a:pt x="2935" y="4728"/>
                    <a:pt x="2656" y="5122"/>
                  </a:cubicBezTo>
                  <a:cubicBezTo>
                    <a:pt x="2262" y="5614"/>
                    <a:pt x="1754" y="6007"/>
                    <a:pt x="1181" y="6286"/>
                  </a:cubicBezTo>
                  <a:cubicBezTo>
                    <a:pt x="1804" y="6040"/>
                    <a:pt x="2361" y="5630"/>
                    <a:pt x="2787" y="5122"/>
                  </a:cubicBezTo>
                  <a:cubicBezTo>
                    <a:pt x="3525" y="4269"/>
                    <a:pt x="4443" y="2253"/>
                    <a:pt x="3164" y="614"/>
                  </a:cubicBezTo>
                  <a:cubicBezTo>
                    <a:pt x="2818" y="207"/>
                    <a:pt x="2295" y="0"/>
                    <a:pt x="17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"/>
            <p:cNvSpPr/>
            <p:nvPr/>
          </p:nvSpPr>
          <p:spPr>
            <a:xfrm>
              <a:off x="238125" y="4734275"/>
              <a:ext cx="47150" cy="93475"/>
            </a:xfrm>
            <a:custGeom>
              <a:avLst/>
              <a:gdLst/>
              <a:ahLst/>
              <a:cxnLst/>
              <a:rect l="l" t="t" r="r" b="b"/>
              <a:pathLst>
                <a:path w="1886" h="3739" extrusionOk="0">
                  <a:moveTo>
                    <a:pt x="1377" y="1"/>
                  </a:moveTo>
                  <a:cubicBezTo>
                    <a:pt x="1377" y="1"/>
                    <a:pt x="1377" y="268"/>
                    <a:pt x="1207" y="268"/>
                  </a:cubicBezTo>
                  <a:cubicBezTo>
                    <a:pt x="1194" y="268"/>
                    <a:pt x="1179" y="267"/>
                    <a:pt x="1164" y="263"/>
                  </a:cubicBezTo>
                  <a:cubicBezTo>
                    <a:pt x="1063" y="240"/>
                    <a:pt x="923" y="181"/>
                    <a:pt x="789" y="181"/>
                  </a:cubicBezTo>
                  <a:cubicBezTo>
                    <a:pt x="638" y="181"/>
                    <a:pt x="496" y="256"/>
                    <a:pt x="426" y="542"/>
                  </a:cubicBezTo>
                  <a:cubicBezTo>
                    <a:pt x="300" y="1062"/>
                    <a:pt x="250" y="1643"/>
                    <a:pt x="42" y="1643"/>
                  </a:cubicBezTo>
                  <a:cubicBezTo>
                    <a:pt x="34" y="1643"/>
                    <a:pt x="25" y="1642"/>
                    <a:pt x="16" y="1640"/>
                  </a:cubicBezTo>
                  <a:lnTo>
                    <a:pt x="0" y="1640"/>
                  </a:lnTo>
                  <a:lnTo>
                    <a:pt x="0" y="3738"/>
                  </a:lnTo>
                  <a:lnTo>
                    <a:pt x="16" y="3509"/>
                  </a:lnTo>
                  <a:cubicBezTo>
                    <a:pt x="16" y="3509"/>
                    <a:pt x="49" y="2214"/>
                    <a:pt x="836" y="1870"/>
                  </a:cubicBezTo>
                  <a:cubicBezTo>
                    <a:pt x="1623" y="1509"/>
                    <a:pt x="1885" y="1279"/>
                    <a:pt x="1754" y="673"/>
                  </a:cubicBezTo>
                  <a:cubicBezTo>
                    <a:pt x="1606" y="83"/>
                    <a:pt x="1377" y="1"/>
                    <a:pt x="1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"/>
            <p:cNvSpPr/>
            <p:nvPr/>
          </p:nvSpPr>
          <p:spPr>
            <a:xfrm>
              <a:off x="238125" y="4669550"/>
              <a:ext cx="17225" cy="84850"/>
            </a:xfrm>
            <a:custGeom>
              <a:avLst/>
              <a:gdLst/>
              <a:ahLst/>
              <a:cxnLst/>
              <a:rect l="l" t="t" r="r" b="b"/>
              <a:pathLst>
                <a:path w="689" h="3394" extrusionOk="0">
                  <a:moveTo>
                    <a:pt x="0" y="0"/>
                  </a:moveTo>
                  <a:lnTo>
                    <a:pt x="0" y="3393"/>
                  </a:lnTo>
                  <a:cubicBezTo>
                    <a:pt x="16" y="3393"/>
                    <a:pt x="16" y="3131"/>
                    <a:pt x="33" y="3065"/>
                  </a:cubicBezTo>
                  <a:cubicBezTo>
                    <a:pt x="66" y="2737"/>
                    <a:pt x="197" y="2426"/>
                    <a:pt x="377" y="2164"/>
                  </a:cubicBezTo>
                  <a:cubicBezTo>
                    <a:pt x="688" y="1754"/>
                    <a:pt x="557" y="1443"/>
                    <a:pt x="311" y="1098"/>
                  </a:cubicBezTo>
                  <a:cubicBezTo>
                    <a:pt x="164" y="869"/>
                    <a:pt x="66" y="607"/>
                    <a:pt x="49" y="3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"/>
            <p:cNvSpPr/>
            <p:nvPr/>
          </p:nvSpPr>
          <p:spPr>
            <a:xfrm>
              <a:off x="238125" y="4326125"/>
              <a:ext cx="91400" cy="128300"/>
            </a:xfrm>
            <a:custGeom>
              <a:avLst/>
              <a:gdLst/>
              <a:ahLst/>
              <a:cxnLst/>
              <a:rect l="l" t="t" r="r" b="b"/>
              <a:pathLst>
                <a:path w="3656" h="5132" extrusionOk="0">
                  <a:moveTo>
                    <a:pt x="1914" y="1"/>
                  </a:moveTo>
                  <a:cubicBezTo>
                    <a:pt x="1648" y="1"/>
                    <a:pt x="1380" y="81"/>
                    <a:pt x="1147" y="247"/>
                  </a:cubicBezTo>
                  <a:cubicBezTo>
                    <a:pt x="574" y="657"/>
                    <a:pt x="197" y="1476"/>
                    <a:pt x="0" y="2657"/>
                  </a:cubicBezTo>
                  <a:lnTo>
                    <a:pt x="0" y="5132"/>
                  </a:lnTo>
                  <a:cubicBezTo>
                    <a:pt x="131" y="4263"/>
                    <a:pt x="590" y="2296"/>
                    <a:pt x="1885" y="1739"/>
                  </a:cubicBezTo>
                  <a:cubicBezTo>
                    <a:pt x="3606" y="1018"/>
                    <a:pt x="3622" y="952"/>
                    <a:pt x="3655" y="591"/>
                  </a:cubicBezTo>
                  <a:lnTo>
                    <a:pt x="3655" y="591"/>
                  </a:lnTo>
                  <a:cubicBezTo>
                    <a:pt x="3565" y="668"/>
                    <a:pt x="3454" y="706"/>
                    <a:pt x="3344" y="706"/>
                  </a:cubicBezTo>
                  <a:cubicBezTo>
                    <a:pt x="3194" y="706"/>
                    <a:pt x="3045" y="635"/>
                    <a:pt x="2950" y="493"/>
                  </a:cubicBezTo>
                  <a:cubicBezTo>
                    <a:pt x="2688" y="172"/>
                    <a:pt x="2303" y="1"/>
                    <a:pt x="19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"/>
            <p:cNvSpPr/>
            <p:nvPr/>
          </p:nvSpPr>
          <p:spPr>
            <a:xfrm>
              <a:off x="238125" y="4254850"/>
              <a:ext cx="33625" cy="111075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0"/>
                  </a:moveTo>
                  <a:lnTo>
                    <a:pt x="0" y="4442"/>
                  </a:lnTo>
                  <a:cubicBezTo>
                    <a:pt x="115" y="3901"/>
                    <a:pt x="328" y="3377"/>
                    <a:pt x="623" y="2918"/>
                  </a:cubicBezTo>
                  <a:cubicBezTo>
                    <a:pt x="1344" y="1721"/>
                    <a:pt x="770" y="853"/>
                    <a:pt x="328" y="426"/>
                  </a:cubicBezTo>
                  <a:cubicBezTo>
                    <a:pt x="197" y="295"/>
                    <a:pt x="82" y="164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"/>
            <p:cNvSpPr/>
            <p:nvPr/>
          </p:nvSpPr>
          <p:spPr>
            <a:xfrm>
              <a:off x="238125" y="4150150"/>
              <a:ext cx="76225" cy="167825"/>
            </a:xfrm>
            <a:custGeom>
              <a:avLst/>
              <a:gdLst/>
              <a:ahLst/>
              <a:cxnLst/>
              <a:rect l="l" t="t" r="r" b="b"/>
              <a:pathLst>
                <a:path w="3049" h="6713" extrusionOk="0">
                  <a:moveTo>
                    <a:pt x="1449" y="0"/>
                  </a:moveTo>
                  <a:cubicBezTo>
                    <a:pt x="973" y="0"/>
                    <a:pt x="486" y="224"/>
                    <a:pt x="246" y="713"/>
                  </a:cubicBezTo>
                  <a:cubicBezTo>
                    <a:pt x="131" y="877"/>
                    <a:pt x="49" y="1074"/>
                    <a:pt x="0" y="1271"/>
                  </a:cubicBezTo>
                  <a:lnTo>
                    <a:pt x="0" y="2434"/>
                  </a:lnTo>
                  <a:cubicBezTo>
                    <a:pt x="49" y="2680"/>
                    <a:pt x="148" y="2926"/>
                    <a:pt x="262" y="3139"/>
                  </a:cubicBezTo>
                  <a:cubicBezTo>
                    <a:pt x="574" y="3844"/>
                    <a:pt x="1000" y="4401"/>
                    <a:pt x="1213" y="4926"/>
                  </a:cubicBezTo>
                  <a:cubicBezTo>
                    <a:pt x="1459" y="5499"/>
                    <a:pt x="1442" y="6155"/>
                    <a:pt x="1164" y="6712"/>
                  </a:cubicBezTo>
                  <a:cubicBezTo>
                    <a:pt x="1197" y="6647"/>
                    <a:pt x="1639" y="5975"/>
                    <a:pt x="1295" y="4893"/>
                  </a:cubicBezTo>
                  <a:cubicBezTo>
                    <a:pt x="1033" y="4123"/>
                    <a:pt x="115" y="3074"/>
                    <a:pt x="98" y="1910"/>
                  </a:cubicBezTo>
                  <a:cubicBezTo>
                    <a:pt x="160" y="927"/>
                    <a:pt x="948" y="515"/>
                    <a:pt x="1547" y="515"/>
                  </a:cubicBezTo>
                  <a:cubicBezTo>
                    <a:pt x="1747" y="515"/>
                    <a:pt x="1926" y="561"/>
                    <a:pt x="2049" y="648"/>
                  </a:cubicBezTo>
                  <a:cubicBezTo>
                    <a:pt x="2606" y="1057"/>
                    <a:pt x="2393" y="1779"/>
                    <a:pt x="1983" y="1910"/>
                  </a:cubicBezTo>
                  <a:cubicBezTo>
                    <a:pt x="1916" y="1935"/>
                    <a:pt x="1847" y="1946"/>
                    <a:pt x="1781" y="1946"/>
                  </a:cubicBezTo>
                  <a:cubicBezTo>
                    <a:pt x="1540" y="1946"/>
                    <a:pt x="1319" y="1793"/>
                    <a:pt x="1229" y="1549"/>
                  </a:cubicBezTo>
                  <a:cubicBezTo>
                    <a:pt x="1208" y="1464"/>
                    <a:pt x="1263" y="1379"/>
                    <a:pt x="1335" y="1379"/>
                  </a:cubicBezTo>
                  <a:cubicBezTo>
                    <a:pt x="1374" y="1379"/>
                    <a:pt x="1419" y="1404"/>
                    <a:pt x="1459" y="1467"/>
                  </a:cubicBezTo>
                  <a:cubicBezTo>
                    <a:pt x="1507" y="1539"/>
                    <a:pt x="1579" y="1572"/>
                    <a:pt x="1652" y="1572"/>
                  </a:cubicBezTo>
                  <a:cubicBezTo>
                    <a:pt x="1777" y="1572"/>
                    <a:pt x="1901" y="1475"/>
                    <a:pt x="1901" y="1320"/>
                  </a:cubicBezTo>
                  <a:cubicBezTo>
                    <a:pt x="1918" y="1156"/>
                    <a:pt x="1803" y="1025"/>
                    <a:pt x="1639" y="1008"/>
                  </a:cubicBezTo>
                  <a:cubicBezTo>
                    <a:pt x="1611" y="1001"/>
                    <a:pt x="1583" y="998"/>
                    <a:pt x="1554" y="998"/>
                  </a:cubicBezTo>
                  <a:cubicBezTo>
                    <a:pt x="1385" y="998"/>
                    <a:pt x="1222" y="1118"/>
                    <a:pt x="1180" y="1287"/>
                  </a:cubicBezTo>
                  <a:cubicBezTo>
                    <a:pt x="1053" y="1589"/>
                    <a:pt x="1281" y="2108"/>
                    <a:pt x="1864" y="2108"/>
                  </a:cubicBezTo>
                  <a:cubicBezTo>
                    <a:pt x="1882" y="2108"/>
                    <a:pt x="1900" y="2107"/>
                    <a:pt x="1918" y="2106"/>
                  </a:cubicBezTo>
                  <a:cubicBezTo>
                    <a:pt x="2557" y="2074"/>
                    <a:pt x="3049" y="1107"/>
                    <a:pt x="2475" y="451"/>
                  </a:cubicBezTo>
                  <a:cubicBezTo>
                    <a:pt x="2243" y="159"/>
                    <a:pt x="1850" y="0"/>
                    <a:pt x="14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"/>
            <p:cNvSpPr/>
            <p:nvPr/>
          </p:nvSpPr>
          <p:spPr>
            <a:xfrm>
              <a:off x="2169000" y="4390150"/>
              <a:ext cx="227050" cy="157950"/>
            </a:xfrm>
            <a:custGeom>
              <a:avLst/>
              <a:gdLst/>
              <a:ahLst/>
              <a:cxnLst/>
              <a:rect l="l" t="t" r="r" b="b"/>
              <a:pathLst>
                <a:path w="9082" h="6318" extrusionOk="0">
                  <a:moveTo>
                    <a:pt x="7067" y="0"/>
                  </a:moveTo>
                  <a:cubicBezTo>
                    <a:pt x="6615" y="0"/>
                    <a:pt x="6189" y="159"/>
                    <a:pt x="5918" y="489"/>
                  </a:cubicBezTo>
                  <a:cubicBezTo>
                    <a:pt x="5525" y="915"/>
                    <a:pt x="5492" y="1538"/>
                    <a:pt x="5820" y="1997"/>
                  </a:cubicBezTo>
                  <a:cubicBezTo>
                    <a:pt x="5902" y="2145"/>
                    <a:pt x="6033" y="2243"/>
                    <a:pt x="6180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28" y="2358"/>
                    <a:pt x="6361" y="2358"/>
                    <a:pt x="6394" y="2374"/>
                  </a:cubicBezTo>
                  <a:cubicBezTo>
                    <a:pt x="6457" y="2389"/>
                    <a:pt x="6521" y="2396"/>
                    <a:pt x="6586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1" y="1755"/>
                    <a:pt x="7301" y="1212"/>
                    <a:pt x="6963" y="1212"/>
                  </a:cubicBezTo>
                  <a:cubicBezTo>
                    <a:pt x="6932" y="1212"/>
                    <a:pt x="6901" y="1217"/>
                    <a:pt x="6869" y="1227"/>
                  </a:cubicBezTo>
                  <a:cubicBezTo>
                    <a:pt x="6557" y="1309"/>
                    <a:pt x="6476" y="1718"/>
                    <a:pt x="6721" y="1849"/>
                  </a:cubicBezTo>
                  <a:cubicBezTo>
                    <a:pt x="6775" y="1880"/>
                    <a:pt x="6834" y="1894"/>
                    <a:pt x="6891" y="1894"/>
                  </a:cubicBezTo>
                  <a:cubicBezTo>
                    <a:pt x="6990" y="1894"/>
                    <a:pt x="7085" y="1851"/>
                    <a:pt x="7148" y="1768"/>
                  </a:cubicBezTo>
                  <a:lnTo>
                    <a:pt x="7148" y="1768"/>
                  </a:lnTo>
                  <a:cubicBezTo>
                    <a:pt x="7197" y="1915"/>
                    <a:pt x="7148" y="2063"/>
                    <a:pt x="7016" y="2145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2" y="2292"/>
                  </a:cubicBezTo>
                  <a:cubicBezTo>
                    <a:pt x="6230" y="2276"/>
                    <a:pt x="6131" y="2226"/>
                    <a:pt x="6066" y="2177"/>
                  </a:cubicBezTo>
                  <a:cubicBezTo>
                    <a:pt x="5558" y="1768"/>
                    <a:pt x="5508" y="1014"/>
                    <a:pt x="5984" y="555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18" y="2669"/>
                    <a:pt x="8475" y="3407"/>
                    <a:pt x="7770" y="3784"/>
                  </a:cubicBezTo>
                  <a:lnTo>
                    <a:pt x="7705" y="3816"/>
                  </a:lnTo>
                  <a:cubicBezTo>
                    <a:pt x="7623" y="3849"/>
                    <a:pt x="7525" y="3882"/>
                    <a:pt x="7443" y="3898"/>
                  </a:cubicBezTo>
                  <a:cubicBezTo>
                    <a:pt x="7218" y="3950"/>
                    <a:pt x="6994" y="3973"/>
                    <a:pt x="6770" y="3973"/>
                  </a:cubicBezTo>
                  <a:cubicBezTo>
                    <a:pt x="5185" y="3973"/>
                    <a:pt x="3645" y="2835"/>
                    <a:pt x="2314" y="2835"/>
                  </a:cubicBezTo>
                  <a:cubicBezTo>
                    <a:pt x="2163" y="2835"/>
                    <a:pt x="2015" y="2850"/>
                    <a:pt x="1870" y="2882"/>
                  </a:cubicBezTo>
                  <a:cubicBezTo>
                    <a:pt x="607" y="3161"/>
                    <a:pt x="247" y="4046"/>
                    <a:pt x="148" y="4587"/>
                  </a:cubicBezTo>
                  <a:cubicBezTo>
                    <a:pt x="1" y="5128"/>
                    <a:pt x="116" y="5734"/>
                    <a:pt x="558" y="6062"/>
                  </a:cubicBezTo>
                  <a:cubicBezTo>
                    <a:pt x="778" y="6238"/>
                    <a:pt x="1046" y="6317"/>
                    <a:pt x="1309" y="6317"/>
                  </a:cubicBezTo>
                  <a:cubicBezTo>
                    <a:pt x="1734" y="6317"/>
                    <a:pt x="2146" y="6111"/>
                    <a:pt x="2329" y="5767"/>
                  </a:cubicBezTo>
                  <a:cubicBezTo>
                    <a:pt x="2656" y="5226"/>
                    <a:pt x="2361" y="4521"/>
                    <a:pt x="1870" y="4407"/>
                  </a:cubicBezTo>
                  <a:cubicBezTo>
                    <a:pt x="1770" y="4363"/>
                    <a:pt x="1667" y="4342"/>
                    <a:pt x="1566" y="4342"/>
                  </a:cubicBezTo>
                  <a:cubicBezTo>
                    <a:pt x="1254" y="4342"/>
                    <a:pt x="965" y="4539"/>
                    <a:pt x="853" y="4849"/>
                  </a:cubicBezTo>
                  <a:cubicBezTo>
                    <a:pt x="821" y="4964"/>
                    <a:pt x="821" y="5095"/>
                    <a:pt x="837" y="5226"/>
                  </a:cubicBezTo>
                  <a:cubicBezTo>
                    <a:pt x="837" y="5242"/>
                    <a:pt x="837" y="5259"/>
                    <a:pt x="853" y="5275"/>
                  </a:cubicBezTo>
                  <a:cubicBezTo>
                    <a:pt x="853" y="5275"/>
                    <a:pt x="853" y="5292"/>
                    <a:pt x="853" y="5292"/>
                  </a:cubicBezTo>
                  <a:cubicBezTo>
                    <a:pt x="915" y="5526"/>
                    <a:pt x="1125" y="5667"/>
                    <a:pt x="1351" y="5667"/>
                  </a:cubicBezTo>
                  <a:cubicBezTo>
                    <a:pt x="1425" y="5667"/>
                    <a:pt x="1501" y="5652"/>
                    <a:pt x="1575" y="5619"/>
                  </a:cubicBezTo>
                  <a:cubicBezTo>
                    <a:pt x="1925" y="5476"/>
                    <a:pt x="1811" y="4913"/>
                    <a:pt x="1457" y="4913"/>
                  </a:cubicBezTo>
                  <a:cubicBezTo>
                    <a:pt x="1447" y="4913"/>
                    <a:pt x="1437" y="4914"/>
                    <a:pt x="1427" y="4915"/>
                  </a:cubicBezTo>
                  <a:cubicBezTo>
                    <a:pt x="1050" y="4964"/>
                    <a:pt x="1116" y="5324"/>
                    <a:pt x="1050" y="5374"/>
                  </a:cubicBezTo>
                  <a:cubicBezTo>
                    <a:pt x="1040" y="5383"/>
                    <a:pt x="1030" y="5387"/>
                    <a:pt x="1018" y="5387"/>
                  </a:cubicBezTo>
                  <a:cubicBezTo>
                    <a:pt x="972" y="5387"/>
                    <a:pt x="916" y="5318"/>
                    <a:pt x="902" y="5292"/>
                  </a:cubicBezTo>
                  <a:cubicBezTo>
                    <a:pt x="837" y="5095"/>
                    <a:pt x="853" y="4882"/>
                    <a:pt x="935" y="4718"/>
                  </a:cubicBezTo>
                  <a:cubicBezTo>
                    <a:pt x="1086" y="4510"/>
                    <a:pt x="1317" y="4392"/>
                    <a:pt x="1550" y="4392"/>
                  </a:cubicBezTo>
                  <a:cubicBezTo>
                    <a:pt x="1647" y="4392"/>
                    <a:pt x="1745" y="4412"/>
                    <a:pt x="1837" y="4456"/>
                  </a:cubicBezTo>
                  <a:cubicBezTo>
                    <a:pt x="2312" y="4570"/>
                    <a:pt x="2558" y="5226"/>
                    <a:pt x="2230" y="5718"/>
                  </a:cubicBezTo>
                  <a:cubicBezTo>
                    <a:pt x="2079" y="6029"/>
                    <a:pt x="1701" y="6211"/>
                    <a:pt x="1314" y="6211"/>
                  </a:cubicBezTo>
                  <a:cubicBezTo>
                    <a:pt x="1069" y="6211"/>
                    <a:pt x="821" y="6139"/>
                    <a:pt x="624" y="5980"/>
                  </a:cubicBezTo>
                  <a:cubicBezTo>
                    <a:pt x="116" y="5554"/>
                    <a:pt x="116" y="4636"/>
                    <a:pt x="558" y="4062"/>
                  </a:cubicBezTo>
                  <a:cubicBezTo>
                    <a:pt x="904" y="3580"/>
                    <a:pt x="1483" y="3350"/>
                    <a:pt x="2091" y="3350"/>
                  </a:cubicBezTo>
                  <a:cubicBezTo>
                    <a:pt x="2290" y="3350"/>
                    <a:pt x="2491" y="3375"/>
                    <a:pt x="2689" y="3423"/>
                  </a:cubicBezTo>
                  <a:cubicBezTo>
                    <a:pt x="3509" y="3620"/>
                    <a:pt x="4328" y="3964"/>
                    <a:pt x="5213" y="4193"/>
                  </a:cubicBezTo>
                  <a:cubicBezTo>
                    <a:pt x="5549" y="4255"/>
                    <a:pt x="5890" y="4291"/>
                    <a:pt x="6226" y="4291"/>
                  </a:cubicBezTo>
                  <a:cubicBezTo>
                    <a:pt x="6793" y="4291"/>
                    <a:pt x="7348" y="4188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05" y="653"/>
                    <a:pt x="7983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"/>
            <p:cNvSpPr/>
            <p:nvPr/>
          </p:nvSpPr>
          <p:spPr>
            <a:xfrm>
              <a:off x="2092800" y="4526125"/>
              <a:ext cx="153675" cy="154500"/>
            </a:xfrm>
            <a:custGeom>
              <a:avLst/>
              <a:gdLst/>
              <a:ahLst/>
              <a:cxnLst/>
              <a:rect l="l" t="t" r="r" b="b"/>
              <a:pathLst>
                <a:path w="6147" h="6180" extrusionOk="0">
                  <a:moveTo>
                    <a:pt x="3082" y="0"/>
                  </a:moveTo>
                  <a:cubicBezTo>
                    <a:pt x="3049" y="115"/>
                    <a:pt x="3016" y="230"/>
                    <a:pt x="3000" y="361"/>
                  </a:cubicBezTo>
                  <a:cubicBezTo>
                    <a:pt x="3000" y="361"/>
                    <a:pt x="2934" y="1262"/>
                    <a:pt x="2049" y="1377"/>
                  </a:cubicBezTo>
                  <a:cubicBezTo>
                    <a:pt x="1164" y="1508"/>
                    <a:pt x="590" y="1623"/>
                    <a:pt x="557" y="2295"/>
                  </a:cubicBezTo>
                  <a:cubicBezTo>
                    <a:pt x="527" y="2896"/>
                    <a:pt x="346" y="3221"/>
                    <a:pt x="76" y="3221"/>
                  </a:cubicBezTo>
                  <a:cubicBezTo>
                    <a:pt x="52" y="3221"/>
                    <a:pt x="26" y="3218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77" y="3761"/>
                    <a:pt x="978" y="3761"/>
                  </a:cubicBezTo>
                  <a:cubicBezTo>
                    <a:pt x="1097" y="3761"/>
                    <a:pt x="1225" y="3740"/>
                    <a:pt x="1361" y="3688"/>
                  </a:cubicBezTo>
                  <a:cubicBezTo>
                    <a:pt x="2180" y="3360"/>
                    <a:pt x="2115" y="2819"/>
                    <a:pt x="2131" y="2656"/>
                  </a:cubicBezTo>
                  <a:cubicBezTo>
                    <a:pt x="2146" y="2518"/>
                    <a:pt x="2205" y="2308"/>
                    <a:pt x="2346" y="2308"/>
                  </a:cubicBezTo>
                  <a:cubicBezTo>
                    <a:pt x="2356" y="2308"/>
                    <a:pt x="2366" y="2309"/>
                    <a:pt x="2377" y="2311"/>
                  </a:cubicBezTo>
                  <a:cubicBezTo>
                    <a:pt x="2541" y="2344"/>
                    <a:pt x="2606" y="2656"/>
                    <a:pt x="2377" y="2951"/>
                  </a:cubicBezTo>
                  <a:cubicBezTo>
                    <a:pt x="2033" y="3311"/>
                    <a:pt x="1983" y="3852"/>
                    <a:pt x="2279" y="4262"/>
                  </a:cubicBezTo>
                  <a:cubicBezTo>
                    <a:pt x="2639" y="4819"/>
                    <a:pt x="3082" y="6180"/>
                    <a:pt x="3082" y="6180"/>
                  </a:cubicBezTo>
                  <a:cubicBezTo>
                    <a:pt x="3082" y="6180"/>
                    <a:pt x="3524" y="4803"/>
                    <a:pt x="3885" y="4262"/>
                  </a:cubicBezTo>
                  <a:cubicBezTo>
                    <a:pt x="4164" y="3852"/>
                    <a:pt x="4131" y="3311"/>
                    <a:pt x="3787" y="2951"/>
                  </a:cubicBezTo>
                  <a:cubicBezTo>
                    <a:pt x="3541" y="2656"/>
                    <a:pt x="3606" y="2344"/>
                    <a:pt x="3770" y="2311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5" y="2308"/>
                    <a:pt x="4017" y="2503"/>
                    <a:pt x="4032" y="2656"/>
                  </a:cubicBezTo>
                  <a:cubicBezTo>
                    <a:pt x="4032" y="2819"/>
                    <a:pt x="3967" y="3377"/>
                    <a:pt x="4803" y="3688"/>
                  </a:cubicBezTo>
                  <a:cubicBezTo>
                    <a:pt x="4938" y="3740"/>
                    <a:pt x="5066" y="3761"/>
                    <a:pt x="5184" y="3761"/>
                  </a:cubicBezTo>
                  <a:cubicBezTo>
                    <a:pt x="5781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2" y="3218"/>
                    <a:pt x="6098" y="3221"/>
                    <a:pt x="6074" y="3221"/>
                  </a:cubicBezTo>
                  <a:cubicBezTo>
                    <a:pt x="5817" y="3221"/>
                    <a:pt x="5636" y="2896"/>
                    <a:pt x="5606" y="2295"/>
                  </a:cubicBezTo>
                  <a:cubicBezTo>
                    <a:pt x="5573" y="1623"/>
                    <a:pt x="4983" y="1492"/>
                    <a:pt x="4114" y="1377"/>
                  </a:cubicBezTo>
                  <a:cubicBezTo>
                    <a:pt x="3229" y="1262"/>
                    <a:pt x="3147" y="361"/>
                    <a:pt x="3147" y="361"/>
                  </a:cubicBezTo>
                  <a:cubicBezTo>
                    <a:pt x="3131" y="230"/>
                    <a:pt x="3115" y="115"/>
                    <a:pt x="3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"/>
            <p:cNvSpPr/>
            <p:nvPr/>
          </p:nvSpPr>
          <p:spPr>
            <a:xfrm>
              <a:off x="2196050" y="44797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1" y="266"/>
                    <a:pt x="1" y="266"/>
                  </a:cubicBezTo>
                  <a:cubicBezTo>
                    <a:pt x="226" y="193"/>
                    <a:pt x="434" y="147"/>
                    <a:pt x="642" y="147"/>
                  </a:cubicBezTo>
                  <a:cubicBezTo>
                    <a:pt x="950" y="147"/>
                    <a:pt x="1255" y="248"/>
                    <a:pt x="1607" y="512"/>
                  </a:cubicBezTo>
                  <a:cubicBezTo>
                    <a:pt x="2214" y="955"/>
                    <a:pt x="1837" y="1709"/>
                    <a:pt x="1738" y="2200"/>
                  </a:cubicBezTo>
                  <a:cubicBezTo>
                    <a:pt x="1640" y="2709"/>
                    <a:pt x="2361" y="2922"/>
                    <a:pt x="2722" y="3086"/>
                  </a:cubicBezTo>
                  <a:cubicBezTo>
                    <a:pt x="3082" y="3249"/>
                    <a:pt x="2902" y="3692"/>
                    <a:pt x="2902" y="3692"/>
                  </a:cubicBezTo>
                  <a:cubicBezTo>
                    <a:pt x="4230" y="2872"/>
                    <a:pt x="3377" y="1938"/>
                    <a:pt x="3148" y="1659"/>
                  </a:cubicBezTo>
                  <a:cubicBezTo>
                    <a:pt x="2957" y="1442"/>
                    <a:pt x="3072" y="1201"/>
                    <a:pt x="3267" y="1201"/>
                  </a:cubicBezTo>
                  <a:cubicBezTo>
                    <a:pt x="3306" y="1201"/>
                    <a:pt x="3349" y="1211"/>
                    <a:pt x="3394" y="1233"/>
                  </a:cubicBezTo>
                  <a:cubicBezTo>
                    <a:pt x="3640" y="1364"/>
                    <a:pt x="3263" y="1873"/>
                    <a:pt x="3935" y="2299"/>
                  </a:cubicBezTo>
                  <a:cubicBezTo>
                    <a:pt x="4108" y="2410"/>
                    <a:pt x="4271" y="2452"/>
                    <a:pt x="4416" y="2452"/>
                  </a:cubicBezTo>
                  <a:cubicBezTo>
                    <a:pt x="484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4" y="2086"/>
                  </a:cubicBezTo>
                  <a:cubicBezTo>
                    <a:pt x="4744" y="2086"/>
                    <a:pt x="4948" y="1575"/>
                    <a:pt x="4771" y="1414"/>
                  </a:cubicBezTo>
                  <a:cubicBezTo>
                    <a:pt x="4697" y="1351"/>
                    <a:pt x="4603" y="1321"/>
                    <a:pt x="4507" y="1321"/>
                  </a:cubicBezTo>
                  <a:cubicBezTo>
                    <a:pt x="4452" y="1321"/>
                    <a:pt x="4397" y="1330"/>
                    <a:pt x="4344" y="1348"/>
                  </a:cubicBezTo>
                  <a:cubicBezTo>
                    <a:pt x="4296" y="1359"/>
                    <a:pt x="4248" y="1365"/>
                    <a:pt x="4204" y="1365"/>
                  </a:cubicBezTo>
                  <a:cubicBezTo>
                    <a:pt x="4057" y="1365"/>
                    <a:pt x="3957" y="1305"/>
                    <a:pt x="4033" y="1217"/>
                  </a:cubicBezTo>
                  <a:cubicBezTo>
                    <a:pt x="4067" y="1175"/>
                    <a:pt x="4102" y="1159"/>
                    <a:pt x="4149" y="1159"/>
                  </a:cubicBezTo>
                  <a:cubicBezTo>
                    <a:pt x="4284" y="1159"/>
                    <a:pt x="4509" y="1295"/>
                    <a:pt x="5033" y="1332"/>
                  </a:cubicBezTo>
                  <a:cubicBezTo>
                    <a:pt x="5061" y="1333"/>
                    <a:pt x="5088" y="1334"/>
                    <a:pt x="5115" y="1334"/>
                  </a:cubicBezTo>
                  <a:cubicBezTo>
                    <a:pt x="5893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0" y="932"/>
                    <a:pt x="5513" y="1030"/>
                    <a:pt x="5023" y="1030"/>
                  </a:cubicBezTo>
                  <a:cubicBezTo>
                    <a:pt x="3852" y="1030"/>
                    <a:pt x="2669" y="468"/>
                    <a:pt x="1837" y="168"/>
                  </a:cubicBezTo>
                  <a:cubicBezTo>
                    <a:pt x="1496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"/>
            <p:cNvSpPr/>
            <p:nvPr/>
          </p:nvSpPr>
          <p:spPr>
            <a:xfrm>
              <a:off x="2237850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295" y="1500"/>
                    <a:pt x="2263" y="1270"/>
                  </a:cubicBezTo>
                  <a:cubicBezTo>
                    <a:pt x="2181" y="1025"/>
                    <a:pt x="2230" y="746"/>
                    <a:pt x="2410" y="549"/>
                  </a:cubicBezTo>
                  <a:cubicBezTo>
                    <a:pt x="2640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"/>
            <p:cNvSpPr/>
            <p:nvPr/>
          </p:nvSpPr>
          <p:spPr>
            <a:xfrm>
              <a:off x="2307100" y="4320825"/>
              <a:ext cx="56575" cy="67000"/>
            </a:xfrm>
            <a:custGeom>
              <a:avLst/>
              <a:gdLst/>
              <a:ahLst/>
              <a:cxnLst/>
              <a:rect l="l" t="t" r="r" b="b"/>
              <a:pathLst>
                <a:path w="2263" h="2680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89" y="2679"/>
                    <a:pt x="1642" y="2433"/>
                    <a:pt x="2239" y="2599"/>
                  </a:cubicBezTo>
                  <a:lnTo>
                    <a:pt x="2239" y="2599"/>
                  </a:lnTo>
                  <a:cubicBezTo>
                    <a:pt x="2098" y="2538"/>
                    <a:pt x="1385" y="2099"/>
                    <a:pt x="1460" y="1443"/>
                  </a:cubicBezTo>
                  <a:cubicBezTo>
                    <a:pt x="1525" y="705"/>
                    <a:pt x="1427" y="180"/>
                    <a:pt x="1132" y="0"/>
                  </a:cubicBezTo>
                  <a:close/>
                  <a:moveTo>
                    <a:pt x="2239" y="2599"/>
                  </a:moveTo>
                  <a:cubicBezTo>
                    <a:pt x="2250" y="2604"/>
                    <a:pt x="2258" y="2607"/>
                    <a:pt x="2261" y="2607"/>
                  </a:cubicBezTo>
                  <a:cubicBezTo>
                    <a:pt x="2262" y="2607"/>
                    <a:pt x="2263" y="2607"/>
                    <a:pt x="2263" y="2606"/>
                  </a:cubicBezTo>
                  <a:cubicBezTo>
                    <a:pt x="2255" y="2604"/>
                    <a:pt x="2247" y="2602"/>
                    <a:pt x="2239" y="2599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"/>
            <p:cNvSpPr/>
            <p:nvPr/>
          </p:nvSpPr>
          <p:spPr>
            <a:xfrm>
              <a:off x="2367750" y="4350325"/>
              <a:ext cx="79925" cy="107800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83" y="4311"/>
                    <a:pt x="1083" y="4311"/>
                  </a:cubicBezTo>
                  <a:cubicBezTo>
                    <a:pt x="1443" y="4049"/>
                    <a:pt x="1804" y="3361"/>
                    <a:pt x="2492" y="2918"/>
                  </a:cubicBezTo>
                  <a:cubicBezTo>
                    <a:pt x="3197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0" y="1748"/>
                    <a:pt x="2587" y="1748"/>
                  </a:cubicBezTo>
                  <a:cubicBezTo>
                    <a:pt x="2543" y="1748"/>
                    <a:pt x="2495" y="1744"/>
                    <a:pt x="2443" y="1738"/>
                  </a:cubicBezTo>
                  <a:cubicBezTo>
                    <a:pt x="2414" y="1731"/>
                    <a:pt x="2385" y="1727"/>
                    <a:pt x="2357" y="1727"/>
                  </a:cubicBezTo>
                  <a:cubicBezTo>
                    <a:pt x="2134" y="1727"/>
                    <a:pt x="1960" y="1947"/>
                    <a:pt x="2033" y="2180"/>
                  </a:cubicBezTo>
                  <a:cubicBezTo>
                    <a:pt x="2098" y="2413"/>
                    <a:pt x="1959" y="2513"/>
                    <a:pt x="1817" y="2513"/>
                  </a:cubicBezTo>
                  <a:cubicBezTo>
                    <a:pt x="1779" y="2513"/>
                    <a:pt x="1740" y="2506"/>
                    <a:pt x="1705" y="2492"/>
                  </a:cubicBezTo>
                  <a:cubicBezTo>
                    <a:pt x="1558" y="2426"/>
                    <a:pt x="1558" y="2066"/>
                    <a:pt x="1771" y="1885"/>
                  </a:cubicBezTo>
                  <a:cubicBezTo>
                    <a:pt x="2000" y="1705"/>
                    <a:pt x="2132" y="1312"/>
                    <a:pt x="1951" y="689"/>
                  </a:cubicBezTo>
                  <a:cubicBezTo>
                    <a:pt x="1811" y="203"/>
                    <a:pt x="1330" y="96"/>
                    <a:pt x="1009" y="96"/>
                  </a:cubicBezTo>
                  <a:cubicBezTo>
                    <a:pt x="919" y="96"/>
                    <a:pt x="841" y="104"/>
                    <a:pt x="788" y="115"/>
                  </a:cubicBezTo>
                  <a:cubicBezTo>
                    <a:pt x="757" y="122"/>
                    <a:pt x="726" y="125"/>
                    <a:pt x="695" y="125"/>
                  </a:cubicBezTo>
                  <a:cubicBezTo>
                    <a:pt x="580" y="125"/>
                    <a:pt x="469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"/>
            <p:cNvSpPr/>
            <p:nvPr/>
          </p:nvSpPr>
          <p:spPr>
            <a:xfrm>
              <a:off x="2349725" y="419165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5733" y="0"/>
                  </a:moveTo>
                  <a:cubicBezTo>
                    <a:pt x="5224" y="0"/>
                    <a:pt x="4728" y="178"/>
                    <a:pt x="4426" y="561"/>
                  </a:cubicBezTo>
                  <a:cubicBezTo>
                    <a:pt x="4131" y="1004"/>
                    <a:pt x="4082" y="1561"/>
                    <a:pt x="4311" y="2036"/>
                  </a:cubicBezTo>
                  <a:cubicBezTo>
                    <a:pt x="4520" y="2446"/>
                    <a:pt x="4859" y="2592"/>
                    <a:pt x="5190" y="2592"/>
                  </a:cubicBezTo>
                  <a:cubicBezTo>
                    <a:pt x="5536" y="2592"/>
                    <a:pt x="5873" y="2433"/>
                    <a:pt x="6049" y="2250"/>
                  </a:cubicBezTo>
                  <a:cubicBezTo>
                    <a:pt x="6229" y="2036"/>
                    <a:pt x="6295" y="1758"/>
                    <a:pt x="6246" y="1496"/>
                  </a:cubicBezTo>
                  <a:cubicBezTo>
                    <a:pt x="6188" y="1167"/>
                    <a:pt x="5959" y="1027"/>
                    <a:pt x="5751" y="1027"/>
                  </a:cubicBezTo>
                  <a:cubicBezTo>
                    <a:pt x="5606" y="1027"/>
                    <a:pt x="5470" y="1096"/>
                    <a:pt x="5410" y="1217"/>
                  </a:cubicBezTo>
                  <a:cubicBezTo>
                    <a:pt x="5279" y="1496"/>
                    <a:pt x="5344" y="1856"/>
                    <a:pt x="5754" y="1905"/>
                  </a:cubicBezTo>
                  <a:cubicBezTo>
                    <a:pt x="6098" y="1971"/>
                    <a:pt x="5918" y="2397"/>
                    <a:pt x="5475" y="2512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5" y="2543"/>
                    <a:pt x="4541" y="2339"/>
                    <a:pt x="4393" y="2004"/>
                  </a:cubicBezTo>
                  <a:cubicBezTo>
                    <a:pt x="4197" y="1561"/>
                    <a:pt x="4246" y="1037"/>
                    <a:pt x="4525" y="643"/>
                  </a:cubicBezTo>
                  <a:cubicBezTo>
                    <a:pt x="4791" y="311"/>
                    <a:pt x="5240" y="140"/>
                    <a:pt x="5698" y="140"/>
                  </a:cubicBezTo>
                  <a:cubicBezTo>
                    <a:pt x="5804" y="140"/>
                    <a:pt x="5911" y="149"/>
                    <a:pt x="6016" y="168"/>
                  </a:cubicBezTo>
                  <a:cubicBezTo>
                    <a:pt x="7229" y="299"/>
                    <a:pt x="7918" y="1987"/>
                    <a:pt x="7196" y="3151"/>
                  </a:cubicBezTo>
                  <a:cubicBezTo>
                    <a:pt x="6967" y="3512"/>
                    <a:pt x="6623" y="3807"/>
                    <a:pt x="6229" y="4003"/>
                  </a:cubicBezTo>
                  <a:cubicBezTo>
                    <a:pt x="5842" y="4169"/>
                    <a:pt x="5392" y="4252"/>
                    <a:pt x="4869" y="4252"/>
                  </a:cubicBezTo>
                  <a:cubicBezTo>
                    <a:pt x="4462" y="4252"/>
                    <a:pt x="4010" y="4202"/>
                    <a:pt x="3508" y="4102"/>
                  </a:cubicBezTo>
                  <a:cubicBezTo>
                    <a:pt x="3202" y="4041"/>
                    <a:pt x="2903" y="4010"/>
                    <a:pt x="2616" y="4010"/>
                  </a:cubicBezTo>
                  <a:cubicBezTo>
                    <a:pt x="1289" y="4010"/>
                    <a:pt x="239" y="4666"/>
                    <a:pt x="132" y="5987"/>
                  </a:cubicBezTo>
                  <a:cubicBezTo>
                    <a:pt x="1" y="7577"/>
                    <a:pt x="1050" y="8101"/>
                    <a:pt x="1050" y="8101"/>
                  </a:cubicBezTo>
                  <a:lnTo>
                    <a:pt x="1017" y="8068"/>
                  </a:lnTo>
                  <a:cubicBezTo>
                    <a:pt x="443" y="7413"/>
                    <a:pt x="607" y="6216"/>
                    <a:pt x="607" y="6216"/>
                  </a:cubicBezTo>
                  <a:cubicBezTo>
                    <a:pt x="689" y="5708"/>
                    <a:pt x="951" y="5249"/>
                    <a:pt x="1361" y="4905"/>
                  </a:cubicBezTo>
                  <a:cubicBezTo>
                    <a:pt x="1932" y="4464"/>
                    <a:pt x="2668" y="4378"/>
                    <a:pt x="3154" y="4378"/>
                  </a:cubicBezTo>
                  <a:cubicBezTo>
                    <a:pt x="3464" y="4378"/>
                    <a:pt x="3672" y="4413"/>
                    <a:pt x="3672" y="4413"/>
                  </a:cubicBezTo>
                  <a:cubicBezTo>
                    <a:pt x="3918" y="4446"/>
                    <a:pt x="4164" y="4462"/>
                    <a:pt x="4377" y="4462"/>
                  </a:cubicBezTo>
                  <a:cubicBezTo>
                    <a:pt x="4482" y="4469"/>
                    <a:pt x="4589" y="4473"/>
                    <a:pt x="4698" y="4473"/>
                  </a:cubicBezTo>
                  <a:cubicBezTo>
                    <a:pt x="5660" y="4473"/>
                    <a:pt x="6740" y="4190"/>
                    <a:pt x="7344" y="3233"/>
                  </a:cubicBezTo>
                  <a:cubicBezTo>
                    <a:pt x="8114" y="1987"/>
                    <a:pt x="7360" y="168"/>
                    <a:pt x="6033" y="20"/>
                  </a:cubicBezTo>
                  <a:cubicBezTo>
                    <a:pt x="5933" y="7"/>
                    <a:pt x="5833" y="0"/>
                    <a:pt x="5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"/>
            <p:cNvSpPr/>
            <p:nvPr/>
          </p:nvSpPr>
          <p:spPr>
            <a:xfrm>
              <a:off x="2403825" y="4307825"/>
              <a:ext cx="116400" cy="59325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1" y="210"/>
                    <a:pt x="160" y="202"/>
                    <a:pt x="234" y="202"/>
                  </a:cubicBezTo>
                  <a:cubicBezTo>
                    <a:pt x="715" y="202"/>
                    <a:pt x="1034" y="513"/>
                    <a:pt x="934" y="996"/>
                  </a:cubicBezTo>
                  <a:cubicBezTo>
                    <a:pt x="803" y="1405"/>
                    <a:pt x="951" y="1864"/>
                    <a:pt x="1311" y="2127"/>
                  </a:cubicBezTo>
                  <a:cubicBezTo>
                    <a:pt x="1588" y="2360"/>
                    <a:pt x="2357" y="2373"/>
                    <a:pt x="2525" y="2373"/>
                  </a:cubicBezTo>
                  <a:cubicBezTo>
                    <a:pt x="2546" y="2373"/>
                    <a:pt x="2557" y="2372"/>
                    <a:pt x="2557" y="2372"/>
                  </a:cubicBezTo>
                  <a:cubicBezTo>
                    <a:pt x="2295" y="2241"/>
                    <a:pt x="2524" y="1881"/>
                    <a:pt x="2688" y="1438"/>
                  </a:cubicBezTo>
                  <a:cubicBezTo>
                    <a:pt x="2844" y="1033"/>
                    <a:pt x="2422" y="880"/>
                    <a:pt x="2225" y="880"/>
                  </a:cubicBezTo>
                  <a:cubicBezTo>
                    <a:pt x="2215" y="880"/>
                    <a:pt x="2205" y="880"/>
                    <a:pt x="2197" y="881"/>
                  </a:cubicBezTo>
                  <a:cubicBezTo>
                    <a:pt x="2102" y="890"/>
                    <a:pt x="2025" y="910"/>
                    <a:pt x="1950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30" y="584"/>
                    <a:pt x="2005" y="584"/>
                  </a:cubicBezTo>
                  <a:cubicBezTo>
                    <a:pt x="2067" y="584"/>
                    <a:pt x="2142" y="594"/>
                    <a:pt x="2229" y="619"/>
                  </a:cubicBezTo>
                  <a:cubicBezTo>
                    <a:pt x="2721" y="766"/>
                    <a:pt x="2574" y="1241"/>
                    <a:pt x="3295" y="1389"/>
                  </a:cubicBezTo>
                  <a:cubicBezTo>
                    <a:pt x="3346" y="1398"/>
                    <a:pt x="3395" y="1402"/>
                    <a:pt x="3441" y="1402"/>
                  </a:cubicBezTo>
                  <a:cubicBezTo>
                    <a:pt x="4055" y="1402"/>
                    <a:pt x="4202" y="643"/>
                    <a:pt x="4278" y="537"/>
                  </a:cubicBezTo>
                  <a:cubicBezTo>
                    <a:pt x="4393" y="389"/>
                    <a:pt x="4524" y="274"/>
                    <a:pt x="4655" y="160"/>
                  </a:cubicBezTo>
                  <a:lnTo>
                    <a:pt x="4655" y="160"/>
                  </a:lnTo>
                  <a:cubicBezTo>
                    <a:pt x="4446" y="274"/>
                    <a:pt x="4076" y="394"/>
                    <a:pt x="3542" y="394"/>
                  </a:cubicBezTo>
                  <a:cubicBezTo>
                    <a:pt x="3157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"/>
            <p:cNvSpPr/>
            <p:nvPr/>
          </p:nvSpPr>
          <p:spPr>
            <a:xfrm>
              <a:off x="2409975" y="419870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967" y="1"/>
                  </a:moveTo>
                  <a:cubicBezTo>
                    <a:pt x="1524" y="279"/>
                    <a:pt x="1459" y="722"/>
                    <a:pt x="721" y="1345"/>
                  </a:cubicBezTo>
                  <a:cubicBezTo>
                    <a:pt x="0" y="1968"/>
                    <a:pt x="213" y="2426"/>
                    <a:pt x="377" y="2689"/>
                  </a:cubicBezTo>
                  <a:cubicBezTo>
                    <a:pt x="475" y="2803"/>
                    <a:pt x="443" y="3000"/>
                    <a:pt x="311" y="3099"/>
                  </a:cubicBezTo>
                  <a:cubicBezTo>
                    <a:pt x="1410" y="2984"/>
                    <a:pt x="1246" y="2345"/>
                    <a:pt x="1180" y="2148"/>
                  </a:cubicBezTo>
                  <a:cubicBezTo>
                    <a:pt x="1131" y="1951"/>
                    <a:pt x="1147" y="1836"/>
                    <a:pt x="1262" y="1836"/>
                  </a:cubicBezTo>
                  <a:cubicBezTo>
                    <a:pt x="1377" y="1836"/>
                    <a:pt x="1361" y="2066"/>
                    <a:pt x="1344" y="2345"/>
                  </a:cubicBezTo>
                  <a:cubicBezTo>
                    <a:pt x="1344" y="2640"/>
                    <a:pt x="1279" y="3279"/>
                    <a:pt x="2131" y="3344"/>
                  </a:cubicBezTo>
                  <a:cubicBezTo>
                    <a:pt x="2162" y="3347"/>
                    <a:pt x="2193" y="3348"/>
                    <a:pt x="2223" y="3348"/>
                  </a:cubicBezTo>
                  <a:cubicBezTo>
                    <a:pt x="3001" y="3348"/>
                    <a:pt x="3229" y="2558"/>
                    <a:pt x="3229" y="2558"/>
                  </a:cubicBezTo>
                  <a:lnTo>
                    <a:pt x="3229" y="2558"/>
                  </a:lnTo>
                  <a:cubicBezTo>
                    <a:pt x="3108" y="2591"/>
                    <a:pt x="2961" y="2615"/>
                    <a:pt x="2806" y="2615"/>
                  </a:cubicBezTo>
                  <a:cubicBezTo>
                    <a:pt x="2353" y="2615"/>
                    <a:pt x="1822" y="2413"/>
                    <a:pt x="1590" y="1656"/>
                  </a:cubicBezTo>
                  <a:cubicBezTo>
                    <a:pt x="1393" y="1082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"/>
            <p:cNvSpPr/>
            <p:nvPr/>
          </p:nvSpPr>
          <p:spPr>
            <a:xfrm>
              <a:off x="2584525" y="4092575"/>
              <a:ext cx="115600" cy="137300"/>
            </a:xfrm>
            <a:custGeom>
              <a:avLst/>
              <a:gdLst/>
              <a:ahLst/>
              <a:cxnLst/>
              <a:rect l="l" t="t" r="r" b="b"/>
              <a:pathLst>
                <a:path w="4624" h="5492" extrusionOk="0">
                  <a:moveTo>
                    <a:pt x="4328" y="0"/>
                  </a:moveTo>
                  <a:cubicBezTo>
                    <a:pt x="4443" y="459"/>
                    <a:pt x="4312" y="935"/>
                    <a:pt x="4000" y="1295"/>
                  </a:cubicBezTo>
                  <a:cubicBezTo>
                    <a:pt x="3951" y="1377"/>
                    <a:pt x="3869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296" y="5295"/>
                    <a:pt x="476" y="4934"/>
                    <a:pt x="443" y="4573"/>
                  </a:cubicBezTo>
                  <a:cubicBezTo>
                    <a:pt x="428" y="3930"/>
                    <a:pt x="498" y="3202"/>
                    <a:pt x="695" y="3202"/>
                  </a:cubicBezTo>
                  <a:cubicBezTo>
                    <a:pt x="709" y="3202"/>
                    <a:pt x="723" y="3205"/>
                    <a:pt x="738" y="3213"/>
                  </a:cubicBezTo>
                  <a:cubicBezTo>
                    <a:pt x="968" y="3328"/>
                    <a:pt x="788" y="3574"/>
                    <a:pt x="706" y="3721"/>
                  </a:cubicBezTo>
                  <a:cubicBezTo>
                    <a:pt x="607" y="3885"/>
                    <a:pt x="443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0" y="3705"/>
                    <a:pt x="1951" y="3131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4" y="2721"/>
                    <a:pt x="2181" y="2983"/>
                    <a:pt x="2328" y="3147"/>
                  </a:cubicBezTo>
                  <a:cubicBezTo>
                    <a:pt x="2541" y="3393"/>
                    <a:pt x="2476" y="3705"/>
                    <a:pt x="2197" y="3803"/>
                  </a:cubicBezTo>
                  <a:cubicBezTo>
                    <a:pt x="2197" y="3803"/>
                    <a:pt x="2244" y="3808"/>
                    <a:pt x="2325" y="3808"/>
                  </a:cubicBezTo>
                  <a:cubicBezTo>
                    <a:pt x="2635" y="3808"/>
                    <a:pt x="3440" y="3736"/>
                    <a:pt x="3935" y="3033"/>
                  </a:cubicBezTo>
                  <a:cubicBezTo>
                    <a:pt x="4295" y="2524"/>
                    <a:pt x="4508" y="1918"/>
                    <a:pt x="4574" y="1295"/>
                  </a:cubicBezTo>
                  <a:cubicBezTo>
                    <a:pt x="4623" y="853"/>
                    <a:pt x="4541" y="394"/>
                    <a:pt x="432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"/>
            <p:cNvSpPr/>
            <p:nvPr/>
          </p:nvSpPr>
          <p:spPr>
            <a:xfrm>
              <a:off x="2169825" y="4235550"/>
              <a:ext cx="99600" cy="218525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65" y="0"/>
                  </a:moveTo>
                  <a:cubicBezTo>
                    <a:pt x="1537" y="0"/>
                    <a:pt x="1034" y="245"/>
                    <a:pt x="706" y="674"/>
                  </a:cubicBezTo>
                  <a:cubicBezTo>
                    <a:pt x="361" y="1182"/>
                    <a:pt x="312" y="1821"/>
                    <a:pt x="574" y="2362"/>
                  </a:cubicBezTo>
                  <a:cubicBezTo>
                    <a:pt x="808" y="2783"/>
                    <a:pt x="1243" y="3021"/>
                    <a:pt x="1699" y="3021"/>
                  </a:cubicBezTo>
                  <a:cubicBezTo>
                    <a:pt x="1882" y="3021"/>
                    <a:pt x="2068" y="2983"/>
                    <a:pt x="2246" y="2903"/>
                  </a:cubicBezTo>
                  <a:cubicBezTo>
                    <a:pt x="2951" y="2723"/>
                    <a:pt x="3082" y="1788"/>
                    <a:pt x="2476" y="1411"/>
                  </a:cubicBezTo>
                  <a:cubicBezTo>
                    <a:pt x="2392" y="1366"/>
                    <a:pt x="2306" y="1346"/>
                    <a:pt x="2223" y="1346"/>
                  </a:cubicBezTo>
                  <a:cubicBezTo>
                    <a:pt x="1886" y="1346"/>
                    <a:pt x="1603" y="1682"/>
                    <a:pt x="1722" y="2051"/>
                  </a:cubicBezTo>
                  <a:cubicBezTo>
                    <a:pt x="1858" y="2324"/>
                    <a:pt x="2177" y="2347"/>
                    <a:pt x="2308" y="2347"/>
                  </a:cubicBezTo>
                  <a:cubicBezTo>
                    <a:pt x="2334" y="2347"/>
                    <a:pt x="2353" y="2346"/>
                    <a:pt x="2361" y="2346"/>
                  </a:cubicBezTo>
                  <a:cubicBezTo>
                    <a:pt x="2427" y="2346"/>
                    <a:pt x="2427" y="2379"/>
                    <a:pt x="2427" y="2379"/>
                  </a:cubicBezTo>
                  <a:cubicBezTo>
                    <a:pt x="2485" y="2570"/>
                    <a:pt x="2228" y="2866"/>
                    <a:pt x="1760" y="2866"/>
                  </a:cubicBezTo>
                  <a:cubicBezTo>
                    <a:pt x="1706" y="2866"/>
                    <a:pt x="1650" y="2862"/>
                    <a:pt x="1591" y="2854"/>
                  </a:cubicBezTo>
                  <a:cubicBezTo>
                    <a:pt x="1394" y="2805"/>
                    <a:pt x="1214" y="2723"/>
                    <a:pt x="1083" y="2575"/>
                  </a:cubicBezTo>
                  <a:cubicBezTo>
                    <a:pt x="411" y="1936"/>
                    <a:pt x="738" y="559"/>
                    <a:pt x="1755" y="297"/>
                  </a:cubicBezTo>
                  <a:cubicBezTo>
                    <a:pt x="1894" y="256"/>
                    <a:pt x="2041" y="235"/>
                    <a:pt x="2191" y="235"/>
                  </a:cubicBezTo>
                  <a:cubicBezTo>
                    <a:pt x="2341" y="235"/>
                    <a:pt x="2492" y="256"/>
                    <a:pt x="2640" y="297"/>
                  </a:cubicBezTo>
                  <a:cubicBezTo>
                    <a:pt x="2820" y="346"/>
                    <a:pt x="3000" y="428"/>
                    <a:pt x="3164" y="559"/>
                  </a:cubicBezTo>
                  <a:cubicBezTo>
                    <a:pt x="3508" y="838"/>
                    <a:pt x="3722" y="1264"/>
                    <a:pt x="3754" y="1706"/>
                  </a:cubicBezTo>
                  <a:cubicBezTo>
                    <a:pt x="3820" y="2444"/>
                    <a:pt x="3443" y="3182"/>
                    <a:pt x="2869" y="3706"/>
                  </a:cubicBezTo>
                  <a:cubicBezTo>
                    <a:pt x="2296" y="4247"/>
                    <a:pt x="1542" y="4559"/>
                    <a:pt x="968" y="5083"/>
                  </a:cubicBezTo>
                  <a:cubicBezTo>
                    <a:pt x="411" y="5591"/>
                    <a:pt x="66" y="6296"/>
                    <a:pt x="17" y="7066"/>
                  </a:cubicBezTo>
                  <a:cubicBezTo>
                    <a:pt x="1" y="7755"/>
                    <a:pt x="394" y="8492"/>
                    <a:pt x="1033" y="8673"/>
                  </a:cubicBezTo>
                  <a:cubicBezTo>
                    <a:pt x="1168" y="8719"/>
                    <a:pt x="1306" y="8740"/>
                    <a:pt x="1441" y="8740"/>
                  </a:cubicBezTo>
                  <a:cubicBezTo>
                    <a:pt x="1930" y="8740"/>
                    <a:pt x="2384" y="8457"/>
                    <a:pt x="2525" y="8033"/>
                  </a:cubicBezTo>
                  <a:cubicBezTo>
                    <a:pt x="2705" y="7558"/>
                    <a:pt x="2492" y="7001"/>
                    <a:pt x="2033" y="6788"/>
                  </a:cubicBezTo>
                  <a:cubicBezTo>
                    <a:pt x="1908" y="6729"/>
                    <a:pt x="1776" y="6702"/>
                    <a:pt x="1647" y="6702"/>
                  </a:cubicBezTo>
                  <a:cubicBezTo>
                    <a:pt x="1304" y="6702"/>
                    <a:pt x="980" y="6897"/>
                    <a:pt x="837" y="7230"/>
                  </a:cubicBezTo>
                  <a:cubicBezTo>
                    <a:pt x="720" y="7724"/>
                    <a:pt x="994" y="7991"/>
                    <a:pt x="1308" y="7991"/>
                  </a:cubicBezTo>
                  <a:cubicBezTo>
                    <a:pt x="1391" y="7991"/>
                    <a:pt x="1476" y="7973"/>
                    <a:pt x="1558" y="7935"/>
                  </a:cubicBezTo>
                  <a:cubicBezTo>
                    <a:pt x="1869" y="7771"/>
                    <a:pt x="1919" y="7361"/>
                    <a:pt x="1673" y="7116"/>
                  </a:cubicBezTo>
                  <a:cubicBezTo>
                    <a:pt x="1587" y="7049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5" y="7034"/>
                    <a:pt x="1115" y="7034"/>
                  </a:cubicBezTo>
                  <a:cubicBezTo>
                    <a:pt x="1226" y="6812"/>
                    <a:pt x="1512" y="6785"/>
                    <a:pt x="1648" y="6785"/>
                  </a:cubicBezTo>
                  <a:cubicBezTo>
                    <a:pt x="1693" y="6785"/>
                    <a:pt x="1722" y="6788"/>
                    <a:pt x="1722" y="6788"/>
                  </a:cubicBezTo>
                  <a:cubicBezTo>
                    <a:pt x="1820" y="6788"/>
                    <a:pt x="1902" y="6804"/>
                    <a:pt x="1984" y="6837"/>
                  </a:cubicBezTo>
                  <a:cubicBezTo>
                    <a:pt x="2443" y="7034"/>
                    <a:pt x="2640" y="7558"/>
                    <a:pt x="2443" y="8001"/>
                  </a:cubicBezTo>
                  <a:cubicBezTo>
                    <a:pt x="2315" y="8384"/>
                    <a:pt x="1898" y="8638"/>
                    <a:pt x="1449" y="8638"/>
                  </a:cubicBezTo>
                  <a:cubicBezTo>
                    <a:pt x="1322" y="8638"/>
                    <a:pt x="1193" y="8618"/>
                    <a:pt x="1066" y="8574"/>
                  </a:cubicBezTo>
                  <a:cubicBezTo>
                    <a:pt x="492" y="8361"/>
                    <a:pt x="148" y="7722"/>
                    <a:pt x="165" y="7050"/>
                  </a:cubicBezTo>
                  <a:cubicBezTo>
                    <a:pt x="214" y="6345"/>
                    <a:pt x="542" y="5690"/>
                    <a:pt x="1083" y="5214"/>
                  </a:cubicBezTo>
                  <a:cubicBezTo>
                    <a:pt x="1623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20"/>
                    <a:pt x="3295" y="264"/>
                    <a:pt x="2541" y="67"/>
                  </a:cubicBezTo>
                  <a:cubicBezTo>
                    <a:pt x="2383" y="22"/>
                    <a:pt x="2223" y="0"/>
                    <a:pt x="206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"/>
            <p:cNvSpPr/>
            <p:nvPr/>
          </p:nvSpPr>
          <p:spPr>
            <a:xfrm>
              <a:off x="2171475" y="4318350"/>
              <a:ext cx="43050" cy="60275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08" y="1"/>
                  </a:moveTo>
                  <a:cubicBezTo>
                    <a:pt x="1508" y="1"/>
                    <a:pt x="1377" y="66"/>
                    <a:pt x="1361" y="165"/>
                  </a:cubicBezTo>
                  <a:cubicBezTo>
                    <a:pt x="1346" y="241"/>
                    <a:pt x="1246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5"/>
                    <a:pt x="1721" y="853"/>
                    <a:pt x="1607" y="476"/>
                  </a:cubicBezTo>
                  <a:cubicBezTo>
                    <a:pt x="1492" y="83"/>
                    <a:pt x="1508" y="1"/>
                    <a:pt x="1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"/>
            <p:cNvSpPr/>
            <p:nvPr/>
          </p:nvSpPr>
          <p:spPr>
            <a:xfrm>
              <a:off x="2189100" y="4140525"/>
              <a:ext cx="159825" cy="250800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56"/>
                    <a:pt x="4164" y="2180"/>
                    <a:pt x="4262" y="4409"/>
                  </a:cubicBezTo>
                  <a:cubicBezTo>
                    <a:pt x="4344" y="6261"/>
                    <a:pt x="3262" y="7966"/>
                    <a:pt x="1557" y="8687"/>
                  </a:cubicBezTo>
                  <a:cubicBezTo>
                    <a:pt x="230" y="9212"/>
                    <a:pt x="0" y="10031"/>
                    <a:pt x="0" y="10031"/>
                  </a:cubicBezTo>
                  <a:cubicBezTo>
                    <a:pt x="310" y="9488"/>
                    <a:pt x="667" y="9314"/>
                    <a:pt x="972" y="9314"/>
                  </a:cubicBezTo>
                  <a:cubicBezTo>
                    <a:pt x="1200" y="9314"/>
                    <a:pt x="1398" y="9411"/>
                    <a:pt x="1525" y="9523"/>
                  </a:cubicBezTo>
                  <a:cubicBezTo>
                    <a:pt x="1627" y="9625"/>
                    <a:pt x="1726" y="9657"/>
                    <a:pt x="1822" y="9657"/>
                  </a:cubicBezTo>
                  <a:cubicBezTo>
                    <a:pt x="1978" y="9657"/>
                    <a:pt x="2122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28" y="9786"/>
                    <a:pt x="2328" y="9786"/>
                  </a:cubicBezTo>
                  <a:cubicBezTo>
                    <a:pt x="2656" y="9638"/>
                    <a:pt x="2770" y="9228"/>
                    <a:pt x="2557" y="8917"/>
                  </a:cubicBezTo>
                  <a:cubicBezTo>
                    <a:pt x="2472" y="8774"/>
                    <a:pt x="2299" y="8681"/>
                    <a:pt x="2126" y="8681"/>
                  </a:cubicBezTo>
                  <a:cubicBezTo>
                    <a:pt x="2100" y="8681"/>
                    <a:pt x="2074" y="8683"/>
                    <a:pt x="2049" y="8687"/>
                  </a:cubicBezTo>
                  <a:lnTo>
                    <a:pt x="2049" y="8687"/>
                  </a:lnTo>
                  <a:cubicBezTo>
                    <a:pt x="2054" y="8687"/>
                    <a:pt x="2274" y="8645"/>
                    <a:pt x="3295" y="7786"/>
                  </a:cubicBezTo>
                  <a:cubicBezTo>
                    <a:pt x="4590" y="6737"/>
                    <a:pt x="4524" y="7097"/>
                    <a:pt x="5458" y="6606"/>
                  </a:cubicBezTo>
                  <a:cubicBezTo>
                    <a:pt x="6393" y="6114"/>
                    <a:pt x="6065" y="5131"/>
                    <a:pt x="6065" y="5130"/>
                  </a:cubicBezTo>
                  <a:lnTo>
                    <a:pt x="6065" y="5130"/>
                  </a:lnTo>
                  <a:cubicBezTo>
                    <a:pt x="6019" y="5252"/>
                    <a:pt x="5960" y="5429"/>
                    <a:pt x="5497" y="5429"/>
                  </a:cubicBezTo>
                  <a:cubicBezTo>
                    <a:pt x="5460" y="5429"/>
                    <a:pt x="5420" y="5428"/>
                    <a:pt x="5376" y="5426"/>
                  </a:cubicBezTo>
                  <a:cubicBezTo>
                    <a:pt x="5351" y="5423"/>
                    <a:pt x="5325" y="5422"/>
                    <a:pt x="5300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11" y="6163"/>
                    <a:pt x="4213" y="6245"/>
                  </a:cubicBezTo>
                  <a:cubicBezTo>
                    <a:pt x="4541" y="5901"/>
                    <a:pt x="4606" y="5130"/>
                    <a:pt x="4704" y="4491"/>
                  </a:cubicBezTo>
                  <a:cubicBezTo>
                    <a:pt x="4803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5"/>
                  </a:cubicBezTo>
                  <a:cubicBezTo>
                    <a:pt x="5835" y="2508"/>
                    <a:pt x="5852" y="2360"/>
                    <a:pt x="5885" y="2213"/>
                  </a:cubicBezTo>
                  <a:lnTo>
                    <a:pt x="5885" y="2213"/>
                  </a:lnTo>
                  <a:cubicBezTo>
                    <a:pt x="5885" y="2213"/>
                    <a:pt x="5852" y="2328"/>
                    <a:pt x="5458" y="2377"/>
                  </a:cubicBezTo>
                  <a:cubicBezTo>
                    <a:pt x="5147" y="2426"/>
                    <a:pt x="4901" y="2655"/>
                    <a:pt x="4852" y="2967"/>
                  </a:cubicBezTo>
                  <a:cubicBezTo>
                    <a:pt x="4852" y="3113"/>
                    <a:pt x="4754" y="3293"/>
                    <a:pt x="4612" y="3293"/>
                  </a:cubicBezTo>
                  <a:cubicBezTo>
                    <a:pt x="4579" y="3293"/>
                    <a:pt x="4544" y="3283"/>
                    <a:pt x="4508" y="3262"/>
                  </a:cubicBezTo>
                  <a:cubicBezTo>
                    <a:pt x="4327" y="3164"/>
                    <a:pt x="4393" y="2868"/>
                    <a:pt x="4393" y="2868"/>
                  </a:cubicBezTo>
                  <a:cubicBezTo>
                    <a:pt x="4606" y="2295"/>
                    <a:pt x="5180" y="2508"/>
                    <a:pt x="5622" y="1819"/>
                  </a:cubicBezTo>
                  <a:cubicBezTo>
                    <a:pt x="6032" y="1213"/>
                    <a:pt x="5475" y="574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"/>
            <p:cNvSpPr/>
            <p:nvPr/>
          </p:nvSpPr>
          <p:spPr>
            <a:xfrm>
              <a:off x="2169825" y="40663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689" y="0"/>
                  </a:moveTo>
                  <a:cubicBezTo>
                    <a:pt x="689" y="0"/>
                    <a:pt x="66" y="197"/>
                    <a:pt x="197" y="1082"/>
                  </a:cubicBezTo>
                  <a:cubicBezTo>
                    <a:pt x="296" y="1574"/>
                    <a:pt x="558" y="2033"/>
                    <a:pt x="919" y="2377"/>
                  </a:cubicBezTo>
                  <a:cubicBezTo>
                    <a:pt x="1115" y="2574"/>
                    <a:pt x="1312" y="2738"/>
                    <a:pt x="1460" y="2901"/>
                  </a:cubicBezTo>
                  <a:cubicBezTo>
                    <a:pt x="1804" y="3278"/>
                    <a:pt x="2459" y="4131"/>
                    <a:pt x="2132" y="4983"/>
                  </a:cubicBezTo>
                  <a:cubicBezTo>
                    <a:pt x="2033" y="5213"/>
                    <a:pt x="1902" y="5409"/>
                    <a:pt x="1722" y="5573"/>
                  </a:cubicBezTo>
                  <a:cubicBezTo>
                    <a:pt x="1148" y="6081"/>
                    <a:pt x="755" y="6327"/>
                    <a:pt x="443" y="6770"/>
                  </a:cubicBezTo>
                  <a:cubicBezTo>
                    <a:pt x="148" y="7163"/>
                    <a:pt x="1" y="7655"/>
                    <a:pt x="17" y="8163"/>
                  </a:cubicBezTo>
                  <a:cubicBezTo>
                    <a:pt x="17" y="8016"/>
                    <a:pt x="83" y="6950"/>
                    <a:pt x="1214" y="6147"/>
                  </a:cubicBezTo>
                  <a:cubicBezTo>
                    <a:pt x="2509" y="5229"/>
                    <a:pt x="2787" y="4311"/>
                    <a:pt x="2345" y="2918"/>
                  </a:cubicBezTo>
                  <a:cubicBezTo>
                    <a:pt x="2279" y="2721"/>
                    <a:pt x="2197" y="2541"/>
                    <a:pt x="2099" y="2377"/>
                  </a:cubicBezTo>
                  <a:cubicBezTo>
                    <a:pt x="1476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"/>
            <p:cNvSpPr/>
            <p:nvPr/>
          </p:nvSpPr>
          <p:spPr>
            <a:xfrm>
              <a:off x="1943225" y="4390050"/>
              <a:ext cx="227050" cy="157875"/>
            </a:xfrm>
            <a:custGeom>
              <a:avLst/>
              <a:gdLst/>
              <a:ahLst/>
              <a:cxnLst/>
              <a:rect l="l" t="t" r="r" b="b"/>
              <a:pathLst>
                <a:path w="9082" h="6315" extrusionOk="0">
                  <a:moveTo>
                    <a:pt x="2004" y="1"/>
                  </a:moveTo>
                  <a:cubicBezTo>
                    <a:pt x="1086" y="1"/>
                    <a:pt x="66" y="649"/>
                    <a:pt x="33" y="1853"/>
                  </a:cubicBezTo>
                  <a:cubicBezTo>
                    <a:pt x="0" y="2722"/>
                    <a:pt x="459" y="3525"/>
                    <a:pt x="1246" y="3935"/>
                  </a:cubicBezTo>
                  <a:cubicBezTo>
                    <a:pt x="1740" y="4192"/>
                    <a:pt x="2291" y="4295"/>
                    <a:pt x="2857" y="4295"/>
                  </a:cubicBezTo>
                  <a:cubicBezTo>
                    <a:pt x="3192" y="4295"/>
                    <a:pt x="3533" y="4259"/>
                    <a:pt x="3869" y="4197"/>
                  </a:cubicBezTo>
                  <a:cubicBezTo>
                    <a:pt x="4754" y="3968"/>
                    <a:pt x="5573" y="3624"/>
                    <a:pt x="6393" y="3427"/>
                  </a:cubicBezTo>
                  <a:cubicBezTo>
                    <a:pt x="6594" y="3374"/>
                    <a:pt x="6800" y="3347"/>
                    <a:pt x="7002" y="3347"/>
                  </a:cubicBezTo>
                  <a:cubicBezTo>
                    <a:pt x="7611" y="3347"/>
                    <a:pt x="8192" y="3587"/>
                    <a:pt x="8524" y="4066"/>
                  </a:cubicBezTo>
                  <a:cubicBezTo>
                    <a:pt x="8966" y="4640"/>
                    <a:pt x="8999" y="5574"/>
                    <a:pt x="8458" y="5984"/>
                  </a:cubicBezTo>
                  <a:cubicBezTo>
                    <a:pt x="8248" y="6137"/>
                    <a:pt x="7995" y="6208"/>
                    <a:pt x="7751" y="6208"/>
                  </a:cubicBezTo>
                  <a:cubicBezTo>
                    <a:pt x="7367" y="6208"/>
                    <a:pt x="7002" y="6032"/>
                    <a:pt x="6852" y="5722"/>
                  </a:cubicBezTo>
                  <a:cubicBezTo>
                    <a:pt x="6540" y="5230"/>
                    <a:pt x="6786" y="4574"/>
                    <a:pt x="7245" y="4460"/>
                  </a:cubicBezTo>
                  <a:cubicBezTo>
                    <a:pt x="7343" y="4416"/>
                    <a:pt x="7444" y="4395"/>
                    <a:pt x="7542" y="4395"/>
                  </a:cubicBezTo>
                  <a:cubicBezTo>
                    <a:pt x="7775" y="4395"/>
                    <a:pt x="7997" y="4510"/>
                    <a:pt x="8147" y="4706"/>
                  </a:cubicBezTo>
                  <a:cubicBezTo>
                    <a:pt x="8245" y="4886"/>
                    <a:pt x="8245" y="5099"/>
                    <a:pt x="8180" y="5279"/>
                  </a:cubicBezTo>
                  <a:cubicBezTo>
                    <a:pt x="8167" y="5318"/>
                    <a:pt x="8113" y="5397"/>
                    <a:pt x="8067" y="5397"/>
                  </a:cubicBezTo>
                  <a:cubicBezTo>
                    <a:pt x="8054" y="5397"/>
                    <a:pt x="8043" y="5392"/>
                    <a:pt x="8032" y="5378"/>
                  </a:cubicBezTo>
                  <a:cubicBezTo>
                    <a:pt x="7966" y="5328"/>
                    <a:pt x="8032" y="4968"/>
                    <a:pt x="7655" y="4919"/>
                  </a:cubicBezTo>
                  <a:cubicBezTo>
                    <a:pt x="7641" y="4917"/>
                    <a:pt x="7627" y="4916"/>
                    <a:pt x="7614" y="4916"/>
                  </a:cubicBezTo>
                  <a:cubicBezTo>
                    <a:pt x="7285" y="4916"/>
                    <a:pt x="7177" y="5482"/>
                    <a:pt x="7508" y="5623"/>
                  </a:cubicBezTo>
                  <a:cubicBezTo>
                    <a:pt x="7581" y="5656"/>
                    <a:pt x="7657" y="5671"/>
                    <a:pt x="7731" y="5671"/>
                  </a:cubicBezTo>
                  <a:cubicBezTo>
                    <a:pt x="7957" y="5671"/>
                    <a:pt x="8167" y="5530"/>
                    <a:pt x="8229" y="5296"/>
                  </a:cubicBezTo>
                  <a:lnTo>
                    <a:pt x="8229" y="5279"/>
                  </a:lnTo>
                  <a:cubicBezTo>
                    <a:pt x="8245" y="5263"/>
                    <a:pt x="8245" y="5246"/>
                    <a:pt x="8245" y="5230"/>
                  </a:cubicBezTo>
                  <a:lnTo>
                    <a:pt x="8245" y="5214"/>
                  </a:lnTo>
                  <a:cubicBezTo>
                    <a:pt x="8278" y="5099"/>
                    <a:pt x="8262" y="4968"/>
                    <a:pt x="8229" y="4837"/>
                  </a:cubicBezTo>
                  <a:cubicBezTo>
                    <a:pt x="8115" y="4534"/>
                    <a:pt x="7818" y="4338"/>
                    <a:pt x="7500" y="4338"/>
                  </a:cubicBezTo>
                  <a:cubicBezTo>
                    <a:pt x="7405" y="4338"/>
                    <a:pt x="7307" y="4356"/>
                    <a:pt x="7212" y="4394"/>
                  </a:cubicBezTo>
                  <a:cubicBezTo>
                    <a:pt x="6721" y="4525"/>
                    <a:pt x="6426" y="5214"/>
                    <a:pt x="6770" y="5771"/>
                  </a:cubicBezTo>
                  <a:cubicBezTo>
                    <a:pt x="6941" y="6114"/>
                    <a:pt x="7349" y="6314"/>
                    <a:pt x="7771" y="6314"/>
                  </a:cubicBezTo>
                  <a:cubicBezTo>
                    <a:pt x="8034" y="6314"/>
                    <a:pt x="8303" y="6236"/>
                    <a:pt x="8524" y="6066"/>
                  </a:cubicBezTo>
                  <a:cubicBezTo>
                    <a:pt x="8966" y="5738"/>
                    <a:pt x="9081" y="5132"/>
                    <a:pt x="8934" y="4574"/>
                  </a:cubicBezTo>
                  <a:cubicBezTo>
                    <a:pt x="8835" y="4050"/>
                    <a:pt x="8475" y="3165"/>
                    <a:pt x="7212" y="2886"/>
                  </a:cubicBezTo>
                  <a:cubicBezTo>
                    <a:pt x="7067" y="2854"/>
                    <a:pt x="6919" y="2839"/>
                    <a:pt x="6768" y="2839"/>
                  </a:cubicBezTo>
                  <a:cubicBezTo>
                    <a:pt x="5438" y="2839"/>
                    <a:pt x="3898" y="3977"/>
                    <a:pt x="2323" y="3977"/>
                  </a:cubicBezTo>
                  <a:cubicBezTo>
                    <a:pt x="2101" y="3977"/>
                    <a:pt x="1879" y="3954"/>
                    <a:pt x="1656" y="3902"/>
                  </a:cubicBezTo>
                  <a:cubicBezTo>
                    <a:pt x="1557" y="3870"/>
                    <a:pt x="1459" y="3853"/>
                    <a:pt x="1377" y="3820"/>
                  </a:cubicBezTo>
                  <a:cubicBezTo>
                    <a:pt x="1361" y="3804"/>
                    <a:pt x="1344" y="3804"/>
                    <a:pt x="1312" y="3788"/>
                  </a:cubicBezTo>
                  <a:cubicBezTo>
                    <a:pt x="607" y="3411"/>
                    <a:pt x="164" y="2657"/>
                    <a:pt x="181" y="1853"/>
                  </a:cubicBezTo>
                  <a:cubicBezTo>
                    <a:pt x="203" y="736"/>
                    <a:pt x="1174" y="104"/>
                    <a:pt x="2045" y="104"/>
                  </a:cubicBezTo>
                  <a:cubicBezTo>
                    <a:pt x="2464" y="104"/>
                    <a:pt x="2859" y="250"/>
                    <a:pt x="3115" y="559"/>
                  </a:cubicBezTo>
                  <a:cubicBezTo>
                    <a:pt x="3574" y="1018"/>
                    <a:pt x="3541" y="1772"/>
                    <a:pt x="3033" y="2181"/>
                  </a:cubicBezTo>
                  <a:cubicBezTo>
                    <a:pt x="2951" y="2230"/>
                    <a:pt x="2869" y="2280"/>
                    <a:pt x="2770" y="2296"/>
                  </a:cubicBezTo>
                  <a:cubicBezTo>
                    <a:pt x="2706" y="2313"/>
                    <a:pt x="2640" y="2321"/>
                    <a:pt x="2575" y="2321"/>
                  </a:cubicBezTo>
                  <a:cubicBezTo>
                    <a:pt x="2391" y="2321"/>
                    <a:pt x="2211" y="2257"/>
                    <a:pt x="2066" y="2149"/>
                  </a:cubicBezTo>
                  <a:cubicBezTo>
                    <a:pt x="1951" y="2067"/>
                    <a:pt x="1885" y="1919"/>
                    <a:pt x="1934" y="1772"/>
                  </a:cubicBezTo>
                  <a:lnTo>
                    <a:pt x="1934" y="1772"/>
                  </a:lnTo>
                  <a:cubicBezTo>
                    <a:pt x="2010" y="1847"/>
                    <a:pt x="2114" y="1887"/>
                    <a:pt x="2218" y="1887"/>
                  </a:cubicBezTo>
                  <a:cubicBezTo>
                    <a:pt x="2272" y="1887"/>
                    <a:pt x="2326" y="1876"/>
                    <a:pt x="2377" y="1853"/>
                  </a:cubicBezTo>
                  <a:cubicBezTo>
                    <a:pt x="2607" y="1722"/>
                    <a:pt x="2541" y="1313"/>
                    <a:pt x="2213" y="1214"/>
                  </a:cubicBezTo>
                  <a:cubicBezTo>
                    <a:pt x="2187" y="1207"/>
                    <a:pt x="2160" y="1204"/>
                    <a:pt x="2134" y="1204"/>
                  </a:cubicBezTo>
                  <a:cubicBezTo>
                    <a:pt x="1804" y="1204"/>
                    <a:pt x="1523" y="1755"/>
                    <a:pt x="1918" y="2165"/>
                  </a:cubicBezTo>
                  <a:cubicBezTo>
                    <a:pt x="2064" y="2310"/>
                    <a:pt x="2272" y="2393"/>
                    <a:pt x="2483" y="2393"/>
                  </a:cubicBezTo>
                  <a:cubicBezTo>
                    <a:pt x="2558" y="2393"/>
                    <a:pt x="2632" y="2383"/>
                    <a:pt x="2705" y="2362"/>
                  </a:cubicBezTo>
                  <a:cubicBezTo>
                    <a:pt x="2738" y="2362"/>
                    <a:pt x="2770" y="2362"/>
                    <a:pt x="2787" y="2345"/>
                  </a:cubicBezTo>
                  <a:lnTo>
                    <a:pt x="2869" y="2329"/>
                  </a:lnTo>
                  <a:lnTo>
                    <a:pt x="2902" y="2312"/>
                  </a:lnTo>
                  <a:cubicBezTo>
                    <a:pt x="3049" y="2247"/>
                    <a:pt x="3180" y="2132"/>
                    <a:pt x="3262" y="2001"/>
                  </a:cubicBezTo>
                  <a:cubicBezTo>
                    <a:pt x="3590" y="1542"/>
                    <a:pt x="3541" y="903"/>
                    <a:pt x="3164" y="493"/>
                  </a:cubicBezTo>
                  <a:cubicBezTo>
                    <a:pt x="2892" y="161"/>
                    <a:pt x="2460" y="1"/>
                    <a:pt x="20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"/>
            <p:cNvSpPr/>
            <p:nvPr/>
          </p:nvSpPr>
          <p:spPr>
            <a:xfrm>
              <a:off x="1981750" y="44797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7" y="1"/>
                    <a:pt x="4968" y="45"/>
                    <a:pt x="4622" y="168"/>
                  </a:cubicBezTo>
                  <a:cubicBezTo>
                    <a:pt x="3778" y="468"/>
                    <a:pt x="2592" y="1030"/>
                    <a:pt x="1425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6" y="1334"/>
                    <a:pt x="1344" y="1334"/>
                  </a:cubicBezTo>
                  <a:cubicBezTo>
                    <a:pt x="1371" y="1334"/>
                    <a:pt x="1399" y="1333"/>
                    <a:pt x="1426" y="1332"/>
                  </a:cubicBezTo>
                  <a:cubicBezTo>
                    <a:pt x="1950" y="1295"/>
                    <a:pt x="2175" y="1159"/>
                    <a:pt x="2310" y="1159"/>
                  </a:cubicBezTo>
                  <a:cubicBezTo>
                    <a:pt x="2357" y="1159"/>
                    <a:pt x="2392" y="1175"/>
                    <a:pt x="2426" y="1217"/>
                  </a:cubicBezTo>
                  <a:cubicBezTo>
                    <a:pt x="2487" y="1315"/>
                    <a:pt x="2394" y="1367"/>
                    <a:pt x="2254" y="1367"/>
                  </a:cubicBezTo>
                  <a:cubicBezTo>
                    <a:pt x="2206" y="1367"/>
                    <a:pt x="2153" y="1361"/>
                    <a:pt x="2098" y="1348"/>
                  </a:cubicBezTo>
                  <a:cubicBezTo>
                    <a:pt x="2051" y="1332"/>
                    <a:pt x="2002" y="1325"/>
                    <a:pt x="1953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4" y="1575"/>
                    <a:pt x="1714" y="2102"/>
                    <a:pt x="1345" y="2102"/>
                  </a:cubicBezTo>
                  <a:cubicBezTo>
                    <a:pt x="1339" y="2102"/>
                    <a:pt x="1334" y="2102"/>
                    <a:pt x="1328" y="2102"/>
                  </a:cubicBezTo>
                  <a:lnTo>
                    <a:pt x="1328" y="2102"/>
                  </a:lnTo>
                  <a:cubicBezTo>
                    <a:pt x="1328" y="2102"/>
                    <a:pt x="1614" y="2462"/>
                    <a:pt x="2040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19" y="1381"/>
                    <a:pt x="3065" y="1250"/>
                  </a:cubicBezTo>
                  <a:cubicBezTo>
                    <a:pt x="3108" y="1227"/>
                    <a:pt x="3151" y="1216"/>
                    <a:pt x="3189" y="1216"/>
                  </a:cubicBezTo>
                  <a:cubicBezTo>
                    <a:pt x="3373" y="1216"/>
                    <a:pt x="3487" y="1446"/>
                    <a:pt x="3311" y="1676"/>
                  </a:cubicBezTo>
                  <a:cubicBezTo>
                    <a:pt x="3082" y="1938"/>
                    <a:pt x="2213" y="2889"/>
                    <a:pt x="3557" y="3708"/>
                  </a:cubicBezTo>
                  <a:cubicBezTo>
                    <a:pt x="3557" y="3708"/>
                    <a:pt x="3377" y="3249"/>
                    <a:pt x="3737" y="3086"/>
                  </a:cubicBezTo>
                  <a:cubicBezTo>
                    <a:pt x="4098" y="2922"/>
                    <a:pt x="4819" y="2709"/>
                    <a:pt x="4721" y="2200"/>
                  </a:cubicBezTo>
                  <a:cubicBezTo>
                    <a:pt x="4622" y="1709"/>
                    <a:pt x="4245" y="955"/>
                    <a:pt x="4852" y="512"/>
                  </a:cubicBezTo>
                  <a:cubicBezTo>
                    <a:pt x="5204" y="248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"/>
            <p:cNvSpPr/>
            <p:nvPr/>
          </p:nvSpPr>
          <p:spPr>
            <a:xfrm>
              <a:off x="2011650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7" y="0"/>
                    <a:pt x="1" y="123"/>
                    <a:pt x="1" y="123"/>
                  </a:cubicBezTo>
                  <a:cubicBezTo>
                    <a:pt x="1" y="123"/>
                    <a:pt x="951" y="205"/>
                    <a:pt x="1197" y="549"/>
                  </a:cubicBezTo>
                  <a:cubicBezTo>
                    <a:pt x="1361" y="746"/>
                    <a:pt x="1427" y="1025"/>
                    <a:pt x="1345" y="1270"/>
                  </a:cubicBezTo>
                  <a:cubicBezTo>
                    <a:pt x="1296" y="1500"/>
                    <a:pt x="1181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"/>
            <p:cNvSpPr/>
            <p:nvPr/>
          </p:nvSpPr>
          <p:spPr>
            <a:xfrm>
              <a:off x="1976000" y="4321225"/>
              <a:ext cx="57000" cy="66825"/>
            </a:xfrm>
            <a:custGeom>
              <a:avLst/>
              <a:gdLst/>
              <a:ahLst/>
              <a:cxnLst/>
              <a:rect l="l" t="t" r="r" b="b"/>
              <a:pathLst>
                <a:path w="2280" h="2673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837" y="164"/>
                    <a:pt x="755" y="689"/>
                    <a:pt x="820" y="1427"/>
                  </a:cubicBezTo>
                  <a:cubicBezTo>
                    <a:pt x="886" y="2164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7"/>
                  </a:cubicBezTo>
                  <a:cubicBezTo>
                    <a:pt x="2279" y="1345"/>
                    <a:pt x="1640" y="918"/>
                    <a:pt x="1279" y="722"/>
                  </a:cubicBezTo>
                  <a:cubicBezTo>
                    <a:pt x="919" y="525"/>
                    <a:pt x="1132" y="1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"/>
            <p:cNvSpPr/>
            <p:nvPr/>
          </p:nvSpPr>
          <p:spPr>
            <a:xfrm>
              <a:off x="1891600" y="4350325"/>
              <a:ext cx="79925" cy="107375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3" y="96"/>
                  </a:cubicBezTo>
                  <a:cubicBezTo>
                    <a:pt x="1856" y="96"/>
                    <a:pt x="1383" y="203"/>
                    <a:pt x="1229" y="689"/>
                  </a:cubicBezTo>
                  <a:cubicBezTo>
                    <a:pt x="1049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0"/>
                  </a:cubicBezTo>
                  <a:cubicBezTo>
                    <a:pt x="1235" y="1947"/>
                    <a:pt x="1050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196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"/>
            <p:cNvSpPr/>
            <p:nvPr/>
          </p:nvSpPr>
          <p:spPr>
            <a:xfrm>
              <a:off x="1786675" y="4191650"/>
              <a:ext cx="202875" cy="202550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9" y="0"/>
                  </a:moveTo>
                  <a:cubicBezTo>
                    <a:pt x="2287" y="0"/>
                    <a:pt x="2185" y="7"/>
                    <a:pt x="2083" y="20"/>
                  </a:cubicBezTo>
                  <a:cubicBezTo>
                    <a:pt x="755" y="168"/>
                    <a:pt x="1" y="1971"/>
                    <a:pt x="788" y="3233"/>
                  </a:cubicBezTo>
                  <a:cubicBezTo>
                    <a:pt x="1382" y="4176"/>
                    <a:pt x="2426" y="4477"/>
                    <a:pt x="3386" y="4477"/>
                  </a:cubicBezTo>
                  <a:cubicBezTo>
                    <a:pt x="3510" y="4477"/>
                    <a:pt x="3634" y="4472"/>
                    <a:pt x="3754" y="4462"/>
                  </a:cubicBezTo>
                  <a:cubicBezTo>
                    <a:pt x="3951" y="4462"/>
                    <a:pt x="4197" y="4430"/>
                    <a:pt x="4443" y="4397"/>
                  </a:cubicBezTo>
                  <a:cubicBezTo>
                    <a:pt x="4443" y="4397"/>
                    <a:pt x="4633" y="4367"/>
                    <a:pt x="4920" y="4367"/>
                  </a:cubicBezTo>
                  <a:cubicBezTo>
                    <a:pt x="5407" y="4367"/>
                    <a:pt x="6173" y="4452"/>
                    <a:pt x="6770" y="4905"/>
                  </a:cubicBezTo>
                  <a:cubicBezTo>
                    <a:pt x="7164" y="5233"/>
                    <a:pt x="7426" y="5708"/>
                    <a:pt x="7508" y="6216"/>
                  </a:cubicBezTo>
                  <a:cubicBezTo>
                    <a:pt x="7508" y="6216"/>
                    <a:pt x="7672" y="7413"/>
                    <a:pt x="7098" y="8068"/>
                  </a:cubicBezTo>
                  <a:lnTo>
                    <a:pt x="7082" y="8101"/>
                  </a:lnTo>
                  <a:cubicBezTo>
                    <a:pt x="7082" y="8101"/>
                    <a:pt x="8115" y="7577"/>
                    <a:pt x="7983" y="5970"/>
                  </a:cubicBezTo>
                  <a:cubicBezTo>
                    <a:pt x="7876" y="4663"/>
                    <a:pt x="6826" y="4010"/>
                    <a:pt x="5509" y="4010"/>
                  </a:cubicBezTo>
                  <a:cubicBezTo>
                    <a:pt x="5224" y="4010"/>
                    <a:pt x="4927" y="4040"/>
                    <a:pt x="4623" y="4102"/>
                  </a:cubicBezTo>
                  <a:cubicBezTo>
                    <a:pt x="4126" y="4193"/>
                    <a:pt x="3680" y="4239"/>
                    <a:pt x="3278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7"/>
                    <a:pt x="1165" y="3512"/>
                    <a:pt x="919" y="3135"/>
                  </a:cubicBezTo>
                  <a:cubicBezTo>
                    <a:pt x="198" y="1987"/>
                    <a:pt x="902" y="299"/>
                    <a:pt x="2099" y="151"/>
                  </a:cubicBezTo>
                  <a:cubicBezTo>
                    <a:pt x="2199" y="137"/>
                    <a:pt x="2301" y="130"/>
                    <a:pt x="2402" y="130"/>
                  </a:cubicBezTo>
                  <a:cubicBezTo>
                    <a:pt x="2877" y="130"/>
                    <a:pt x="3337" y="292"/>
                    <a:pt x="3607" y="643"/>
                  </a:cubicBezTo>
                  <a:cubicBezTo>
                    <a:pt x="3886" y="1037"/>
                    <a:pt x="3935" y="1545"/>
                    <a:pt x="3738" y="1987"/>
                  </a:cubicBezTo>
                  <a:cubicBezTo>
                    <a:pt x="3577" y="2336"/>
                    <a:pt x="3240" y="2543"/>
                    <a:pt x="2880" y="2543"/>
                  </a:cubicBezTo>
                  <a:cubicBezTo>
                    <a:pt x="2800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61" y="1905"/>
                  </a:cubicBezTo>
                  <a:cubicBezTo>
                    <a:pt x="2771" y="1840"/>
                    <a:pt x="2853" y="1496"/>
                    <a:pt x="2705" y="1200"/>
                  </a:cubicBezTo>
                  <a:cubicBezTo>
                    <a:pt x="2652" y="1088"/>
                    <a:pt x="2522" y="1023"/>
                    <a:pt x="2378" y="1023"/>
                  </a:cubicBezTo>
                  <a:cubicBezTo>
                    <a:pt x="2167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3" y="2233"/>
                  </a:cubicBezTo>
                  <a:cubicBezTo>
                    <a:pt x="2251" y="2427"/>
                    <a:pt x="2588" y="2590"/>
                    <a:pt x="2935" y="2590"/>
                  </a:cubicBezTo>
                  <a:cubicBezTo>
                    <a:pt x="3265" y="2590"/>
                    <a:pt x="3605" y="2443"/>
                    <a:pt x="3820" y="2036"/>
                  </a:cubicBezTo>
                  <a:cubicBezTo>
                    <a:pt x="4049" y="1561"/>
                    <a:pt x="4000" y="987"/>
                    <a:pt x="3689" y="561"/>
                  </a:cubicBezTo>
                  <a:cubicBezTo>
                    <a:pt x="3401" y="178"/>
                    <a:pt x="2907" y="0"/>
                    <a:pt x="23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"/>
            <p:cNvSpPr/>
            <p:nvPr/>
          </p:nvSpPr>
          <p:spPr>
            <a:xfrm>
              <a:off x="1819050" y="43078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7" y="0"/>
                  </a:moveTo>
                  <a:cubicBezTo>
                    <a:pt x="3291" y="0"/>
                    <a:pt x="2940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48" y="274"/>
                    <a:pt x="263" y="389"/>
                    <a:pt x="394" y="537"/>
                  </a:cubicBezTo>
                  <a:cubicBezTo>
                    <a:pt x="455" y="643"/>
                    <a:pt x="613" y="1405"/>
                    <a:pt x="1205" y="1405"/>
                  </a:cubicBezTo>
                  <a:cubicBezTo>
                    <a:pt x="1254" y="1405"/>
                    <a:pt x="1306" y="1400"/>
                    <a:pt x="1361" y="1389"/>
                  </a:cubicBezTo>
                  <a:cubicBezTo>
                    <a:pt x="2099" y="1225"/>
                    <a:pt x="1951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1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61" y="2127"/>
                  </a:cubicBezTo>
                  <a:cubicBezTo>
                    <a:pt x="3705" y="1864"/>
                    <a:pt x="3869" y="1405"/>
                    <a:pt x="3738" y="996"/>
                  </a:cubicBezTo>
                  <a:cubicBezTo>
                    <a:pt x="3625" y="501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9" y="0"/>
                    <a:pt x="35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"/>
            <p:cNvSpPr/>
            <p:nvPr/>
          </p:nvSpPr>
          <p:spPr>
            <a:xfrm>
              <a:off x="1848975" y="4198700"/>
              <a:ext cx="80750" cy="8370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1"/>
                  </a:moveTo>
                  <a:lnTo>
                    <a:pt x="1262" y="1"/>
                  </a:lnTo>
                  <a:cubicBezTo>
                    <a:pt x="1689" y="427"/>
                    <a:pt x="1836" y="1066"/>
                    <a:pt x="1639" y="1640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6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8"/>
                    <a:pt x="1008" y="3348"/>
                  </a:cubicBezTo>
                  <a:cubicBezTo>
                    <a:pt x="1037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5" y="2345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35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4"/>
                    <a:pt x="2754" y="2803"/>
                    <a:pt x="2869" y="2672"/>
                  </a:cubicBezTo>
                  <a:cubicBezTo>
                    <a:pt x="3000" y="2426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"/>
            <p:cNvSpPr/>
            <p:nvPr/>
          </p:nvSpPr>
          <p:spPr>
            <a:xfrm>
              <a:off x="1765775" y="4079275"/>
              <a:ext cx="38550" cy="191575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625" y="0"/>
                  </a:moveTo>
                  <a:cubicBezTo>
                    <a:pt x="557" y="0"/>
                    <a:pt x="485" y="17"/>
                    <a:pt x="411" y="57"/>
                  </a:cubicBezTo>
                  <a:cubicBezTo>
                    <a:pt x="1" y="286"/>
                    <a:pt x="329" y="827"/>
                    <a:pt x="591" y="1090"/>
                  </a:cubicBezTo>
                  <a:cubicBezTo>
                    <a:pt x="706" y="1204"/>
                    <a:pt x="755" y="1483"/>
                    <a:pt x="804" y="1860"/>
                  </a:cubicBezTo>
                  <a:cubicBezTo>
                    <a:pt x="837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60" y="7662"/>
                  </a:cubicBezTo>
                  <a:cubicBezTo>
                    <a:pt x="1460" y="7662"/>
                    <a:pt x="804" y="7040"/>
                    <a:pt x="952" y="5171"/>
                  </a:cubicBezTo>
                  <a:cubicBezTo>
                    <a:pt x="1050" y="3974"/>
                    <a:pt x="1411" y="2827"/>
                    <a:pt x="1476" y="1860"/>
                  </a:cubicBezTo>
                  <a:cubicBezTo>
                    <a:pt x="1542" y="1335"/>
                    <a:pt x="1443" y="811"/>
                    <a:pt x="1181" y="368"/>
                  </a:cubicBezTo>
                  <a:cubicBezTo>
                    <a:pt x="1181" y="368"/>
                    <a:pt x="947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"/>
            <p:cNvSpPr/>
            <p:nvPr/>
          </p:nvSpPr>
          <p:spPr>
            <a:xfrm>
              <a:off x="1639150" y="4093400"/>
              <a:ext cx="116000" cy="136875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296" y="0"/>
                  </a:moveTo>
                  <a:cubicBezTo>
                    <a:pt x="83" y="393"/>
                    <a:pt x="1" y="852"/>
                    <a:pt x="50" y="1295"/>
                  </a:cubicBezTo>
                  <a:cubicBezTo>
                    <a:pt x="99" y="1918"/>
                    <a:pt x="329" y="2508"/>
                    <a:pt x="673" y="3032"/>
                  </a:cubicBezTo>
                  <a:cubicBezTo>
                    <a:pt x="1166" y="3715"/>
                    <a:pt x="1942" y="3793"/>
                    <a:pt x="2271" y="3793"/>
                  </a:cubicBezTo>
                  <a:cubicBezTo>
                    <a:pt x="2369" y="3793"/>
                    <a:pt x="2427" y="3786"/>
                    <a:pt x="2427" y="3786"/>
                  </a:cubicBezTo>
                  <a:cubicBezTo>
                    <a:pt x="2148" y="3704"/>
                    <a:pt x="2099" y="3377"/>
                    <a:pt x="2296" y="3131"/>
                  </a:cubicBezTo>
                  <a:cubicBezTo>
                    <a:pt x="2443" y="2983"/>
                    <a:pt x="2410" y="2721"/>
                    <a:pt x="2230" y="2606"/>
                  </a:cubicBezTo>
                  <a:cubicBezTo>
                    <a:pt x="2099" y="2557"/>
                    <a:pt x="1837" y="2328"/>
                    <a:pt x="2066" y="2196"/>
                  </a:cubicBezTo>
                  <a:cubicBezTo>
                    <a:pt x="2094" y="2178"/>
                    <a:pt x="2125" y="2170"/>
                    <a:pt x="2158" y="2170"/>
                  </a:cubicBezTo>
                  <a:cubicBezTo>
                    <a:pt x="2393" y="2170"/>
                    <a:pt x="2716" y="2611"/>
                    <a:pt x="2673" y="3114"/>
                  </a:cubicBezTo>
                  <a:cubicBezTo>
                    <a:pt x="2624" y="3704"/>
                    <a:pt x="2902" y="3852"/>
                    <a:pt x="3296" y="4147"/>
                  </a:cubicBezTo>
                  <a:cubicBezTo>
                    <a:pt x="3705" y="4426"/>
                    <a:pt x="3460" y="4950"/>
                    <a:pt x="3460" y="4950"/>
                  </a:cubicBezTo>
                  <a:cubicBezTo>
                    <a:pt x="4181" y="4540"/>
                    <a:pt x="4017" y="3868"/>
                    <a:pt x="3935" y="3721"/>
                  </a:cubicBezTo>
                  <a:cubicBezTo>
                    <a:pt x="3837" y="3557"/>
                    <a:pt x="3656" y="3311"/>
                    <a:pt x="3886" y="3196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7"/>
                    <a:pt x="4328" y="5278"/>
                    <a:pt x="4640" y="5475"/>
                  </a:cubicBezTo>
                  <a:cubicBezTo>
                    <a:pt x="4509" y="5147"/>
                    <a:pt x="4443" y="4803"/>
                    <a:pt x="4459" y="4442"/>
                  </a:cubicBezTo>
                  <a:cubicBezTo>
                    <a:pt x="4443" y="3934"/>
                    <a:pt x="4541" y="3016"/>
                    <a:pt x="3640" y="2393"/>
                  </a:cubicBezTo>
                  <a:cubicBezTo>
                    <a:pt x="2722" y="1787"/>
                    <a:pt x="1624" y="2049"/>
                    <a:pt x="837" y="1492"/>
                  </a:cubicBezTo>
                  <a:cubicBezTo>
                    <a:pt x="755" y="1426"/>
                    <a:pt x="689" y="1360"/>
                    <a:pt x="624" y="1295"/>
                  </a:cubicBezTo>
                  <a:cubicBezTo>
                    <a:pt x="312" y="934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"/>
            <p:cNvSpPr/>
            <p:nvPr/>
          </p:nvSpPr>
          <p:spPr>
            <a:xfrm>
              <a:off x="2069850" y="4235300"/>
              <a:ext cx="99600" cy="218775"/>
            </a:xfrm>
            <a:custGeom>
              <a:avLst/>
              <a:gdLst/>
              <a:ahLst/>
              <a:cxnLst/>
              <a:rect l="l" t="t" r="r" b="b"/>
              <a:pathLst>
                <a:path w="3984" h="8751" extrusionOk="0">
                  <a:moveTo>
                    <a:pt x="1907" y="1"/>
                  </a:moveTo>
                  <a:cubicBezTo>
                    <a:pt x="1753" y="1"/>
                    <a:pt x="1597" y="21"/>
                    <a:pt x="1443" y="61"/>
                  </a:cubicBezTo>
                  <a:cubicBezTo>
                    <a:pt x="689" y="258"/>
                    <a:pt x="131" y="913"/>
                    <a:pt x="66" y="1700"/>
                  </a:cubicBezTo>
                  <a:cubicBezTo>
                    <a:pt x="0" y="2487"/>
                    <a:pt x="410" y="3290"/>
                    <a:pt x="1000" y="3847"/>
                  </a:cubicBezTo>
                  <a:cubicBezTo>
                    <a:pt x="1590" y="4437"/>
                    <a:pt x="2361" y="4716"/>
                    <a:pt x="2901" y="5208"/>
                  </a:cubicBezTo>
                  <a:cubicBezTo>
                    <a:pt x="3426" y="5683"/>
                    <a:pt x="3770" y="6355"/>
                    <a:pt x="3819" y="7060"/>
                  </a:cubicBezTo>
                  <a:cubicBezTo>
                    <a:pt x="3852" y="7716"/>
                    <a:pt x="3492" y="8404"/>
                    <a:pt x="2918" y="8568"/>
                  </a:cubicBezTo>
                  <a:cubicBezTo>
                    <a:pt x="2791" y="8608"/>
                    <a:pt x="2661" y="8627"/>
                    <a:pt x="2534" y="8627"/>
                  </a:cubicBezTo>
                  <a:cubicBezTo>
                    <a:pt x="2089" y="8627"/>
                    <a:pt x="1681" y="8393"/>
                    <a:pt x="1541" y="8011"/>
                  </a:cubicBezTo>
                  <a:cubicBezTo>
                    <a:pt x="1344" y="7568"/>
                    <a:pt x="1541" y="7027"/>
                    <a:pt x="2000" y="6847"/>
                  </a:cubicBezTo>
                  <a:cubicBezTo>
                    <a:pt x="2082" y="6814"/>
                    <a:pt x="2164" y="6798"/>
                    <a:pt x="2262" y="6798"/>
                  </a:cubicBezTo>
                  <a:cubicBezTo>
                    <a:pt x="2262" y="6798"/>
                    <a:pt x="2292" y="6795"/>
                    <a:pt x="2339" y="6795"/>
                  </a:cubicBezTo>
                  <a:cubicBezTo>
                    <a:pt x="2479" y="6795"/>
                    <a:pt x="2774" y="6822"/>
                    <a:pt x="2885" y="7044"/>
                  </a:cubicBezTo>
                  <a:cubicBezTo>
                    <a:pt x="2885" y="7044"/>
                    <a:pt x="2894" y="7078"/>
                    <a:pt x="2867" y="7078"/>
                  </a:cubicBezTo>
                  <a:cubicBezTo>
                    <a:pt x="2857" y="7078"/>
                    <a:pt x="2842" y="7073"/>
                    <a:pt x="2820" y="7060"/>
                  </a:cubicBezTo>
                  <a:cubicBezTo>
                    <a:pt x="2753" y="7027"/>
                    <a:pt x="2682" y="7010"/>
                    <a:pt x="2612" y="7010"/>
                  </a:cubicBezTo>
                  <a:cubicBezTo>
                    <a:pt x="2508" y="7010"/>
                    <a:pt x="2406" y="7047"/>
                    <a:pt x="2328" y="7126"/>
                  </a:cubicBezTo>
                  <a:cubicBezTo>
                    <a:pt x="2066" y="7355"/>
                    <a:pt x="2131" y="7781"/>
                    <a:pt x="2443" y="7945"/>
                  </a:cubicBezTo>
                  <a:cubicBezTo>
                    <a:pt x="2524" y="7983"/>
                    <a:pt x="2609" y="8001"/>
                    <a:pt x="2692" y="8001"/>
                  </a:cubicBezTo>
                  <a:cubicBezTo>
                    <a:pt x="3006" y="8001"/>
                    <a:pt x="3277" y="7734"/>
                    <a:pt x="3147" y="7240"/>
                  </a:cubicBezTo>
                  <a:cubicBezTo>
                    <a:pt x="3044" y="6899"/>
                    <a:pt x="2739" y="6692"/>
                    <a:pt x="2402" y="6692"/>
                  </a:cubicBezTo>
                  <a:cubicBezTo>
                    <a:pt x="2367" y="6692"/>
                    <a:pt x="2331" y="6695"/>
                    <a:pt x="2295" y="6699"/>
                  </a:cubicBezTo>
                  <a:cubicBezTo>
                    <a:pt x="2180" y="6699"/>
                    <a:pt x="2066" y="6732"/>
                    <a:pt x="1967" y="6781"/>
                  </a:cubicBezTo>
                  <a:cubicBezTo>
                    <a:pt x="1492" y="7011"/>
                    <a:pt x="1279" y="7552"/>
                    <a:pt x="1475" y="8027"/>
                  </a:cubicBezTo>
                  <a:cubicBezTo>
                    <a:pt x="1604" y="8464"/>
                    <a:pt x="2066" y="8750"/>
                    <a:pt x="2551" y="8750"/>
                  </a:cubicBezTo>
                  <a:cubicBezTo>
                    <a:pt x="2685" y="8750"/>
                    <a:pt x="2820" y="8729"/>
                    <a:pt x="2951" y="8683"/>
                  </a:cubicBezTo>
                  <a:cubicBezTo>
                    <a:pt x="3606" y="8502"/>
                    <a:pt x="3983" y="7765"/>
                    <a:pt x="3967" y="7060"/>
                  </a:cubicBezTo>
                  <a:cubicBezTo>
                    <a:pt x="3918" y="6306"/>
                    <a:pt x="3574" y="5601"/>
                    <a:pt x="3016" y="5093"/>
                  </a:cubicBezTo>
                  <a:cubicBezTo>
                    <a:pt x="2443" y="4552"/>
                    <a:pt x="1672" y="4274"/>
                    <a:pt x="1115" y="3716"/>
                  </a:cubicBezTo>
                  <a:cubicBezTo>
                    <a:pt x="574" y="3159"/>
                    <a:pt x="164" y="2438"/>
                    <a:pt x="230" y="1700"/>
                  </a:cubicBezTo>
                  <a:cubicBezTo>
                    <a:pt x="262" y="1258"/>
                    <a:pt x="476" y="848"/>
                    <a:pt x="820" y="553"/>
                  </a:cubicBezTo>
                  <a:cubicBezTo>
                    <a:pt x="984" y="438"/>
                    <a:pt x="1164" y="356"/>
                    <a:pt x="1344" y="290"/>
                  </a:cubicBezTo>
                  <a:cubicBezTo>
                    <a:pt x="1492" y="249"/>
                    <a:pt x="1643" y="229"/>
                    <a:pt x="1795" y="229"/>
                  </a:cubicBezTo>
                  <a:cubicBezTo>
                    <a:pt x="1947" y="229"/>
                    <a:pt x="2098" y="249"/>
                    <a:pt x="2246" y="290"/>
                  </a:cubicBezTo>
                  <a:cubicBezTo>
                    <a:pt x="3246" y="553"/>
                    <a:pt x="3574" y="1930"/>
                    <a:pt x="2901" y="2585"/>
                  </a:cubicBezTo>
                  <a:cubicBezTo>
                    <a:pt x="2754" y="2716"/>
                    <a:pt x="2590" y="2815"/>
                    <a:pt x="2393" y="2847"/>
                  </a:cubicBezTo>
                  <a:cubicBezTo>
                    <a:pt x="2332" y="2856"/>
                    <a:pt x="2273" y="2860"/>
                    <a:pt x="2218" y="2860"/>
                  </a:cubicBezTo>
                  <a:cubicBezTo>
                    <a:pt x="1757" y="2860"/>
                    <a:pt x="1514" y="2577"/>
                    <a:pt x="1557" y="2372"/>
                  </a:cubicBezTo>
                  <a:cubicBezTo>
                    <a:pt x="1557" y="2372"/>
                    <a:pt x="1557" y="2356"/>
                    <a:pt x="1623" y="2356"/>
                  </a:cubicBezTo>
                  <a:cubicBezTo>
                    <a:pt x="1633" y="2356"/>
                    <a:pt x="1653" y="2357"/>
                    <a:pt x="1678" y="2357"/>
                  </a:cubicBezTo>
                  <a:cubicBezTo>
                    <a:pt x="1813" y="2357"/>
                    <a:pt x="2125" y="2333"/>
                    <a:pt x="2262" y="2044"/>
                  </a:cubicBezTo>
                  <a:cubicBezTo>
                    <a:pt x="2382" y="1685"/>
                    <a:pt x="2091" y="1347"/>
                    <a:pt x="1749" y="1347"/>
                  </a:cubicBezTo>
                  <a:cubicBezTo>
                    <a:pt x="1670" y="1347"/>
                    <a:pt x="1588" y="1365"/>
                    <a:pt x="1508" y="1405"/>
                  </a:cubicBezTo>
                  <a:cubicBezTo>
                    <a:pt x="918" y="1798"/>
                    <a:pt x="1049" y="2716"/>
                    <a:pt x="1738" y="2897"/>
                  </a:cubicBezTo>
                  <a:cubicBezTo>
                    <a:pt x="1918" y="2982"/>
                    <a:pt x="2106" y="3022"/>
                    <a:pt x="2291" y="3022"/>
                  </a:cubicBezTo>
                  <a:cubicBezTo>
                    <a:pt x="2745" y="3022"/>
                    <a:pt x="3177" y="2780"/>
                    <a:pt x="3410" y="2372"/>
                  </a:cubicBezTo>
                  <a:cubicBezTo>
                    <a:pt x="3672" y="1831"/>
                    <a:pt x="3623" y="1176"/>
                    <a:pt x="3279" y="684"/>
                  </a:cubicBezTo>
                  <a:cubicBezTo>
                    <a:pt x="2948" y="239"/>
                    <a:pt x="2439" y="1"/>
                    <a:pt x="19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"/>
            <p:cNvSpPr/>
            <p:nvPr/>
          </p:nvSpPr>
          <p:spPr>
            <a:xfrm>
              <a:off x="2125175" y="4318350"/>
              <a:ext cx="42625" cy="60275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97" y="1"/>
                  </a:moveTo>
                  <a:cubicBezTo>
                    <a:pt x="197" y="165"/>
                    <a:pt x="164" y="312"/>
                    <a:pt x="98" y="460"/>
                  </a:cubicBezTo>
                  <a:cubicBezTo>
                    <a:pt x="0" y="853"/>
                    <a:pt x="311" y="1115"/>
                    <a:pt x="951" y="1394"/>
                  </a:cubicBezTo>
                  <a:cubicBezTo>
                    <a:pt x="1574" y="1673"/>
                    <a:pt x="1656" y="2410"/>
                    <a:pt x="1656" y="2410"/>
                  </a:cubicBezTo>
                  <a:cubicBezTo>
                    <a:pt x="1705" y="394"/>
                    <a:pt x="869" y="329"/>
                    <a:pt x="672" y="329"/>
                  </a:cubicBezTo>
                  <a:cubicBezTo>
                    <a:pt x="475" y="329"/>
                    <a:pt x="377" y="247"/>
                    <a:pt x="344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"/>
            <p:cNvSpPr/>
            <p:nvPr/>
          </p:nvSpPr>
          <p:spPr>
            <a:xfrm>
              <a:off x="1990750" y="4140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6" y="3283"/>
                    <a:pt x="1803" y="3293"/>
                    <a:pt x="1773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2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2" y="2360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0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8"/>
                    <a:pt x="3722" y="9638"/>
                    <a:pt x="4049" y="9786"/>
                  </a:cubicBezTo>
                  <a:cubicBezTo>
                    <a:pt x="4049" y="9786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2" y="9572"/>
                    <a:pt x="4416" y="9657"/>
                    <a:pt x="4572" y="9657"/>
                  </a:cubicBezTo>
                  <a:cubicBezTo>
                    <a:pt x="4667" y="9657"/>
                    <a:pt x="4767" y="9625"/>
                    <a:pt x="4869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3" y="9314"/>
                    <a:pt x="6075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"/>
            <p:cNvSpPr/>
            <p:nvPr/>
          </p:nvSpPr>
          <p:spPr>
            <a:xfrm>
              <a:off x="2104275" y="434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"/>
            <p:cNvSpPr/>
            <p:nvPr/>
          </p:nvSpPr>
          <p:spPr>
            <a:xfrm>
              <a:off x="2037050" y="4076475"/>
              <a:ext cx="68875" cy="268550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16" y="1"/>
                  </a:moveTo>
                  <a:cubicBezTo>
                    <a:pt x="733" y="1"/>
                    <a:pt x="17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66" y="1972"/>
                  </a:lnTo>
                  <a:cubicBezTo>
                    <a:pt x="1591" y="1939"/>
                    <a:pt x="1853" y="1333"/>
                    <a:pt x="1656" y="1070"/>
                  </a:cubicBezTo>
                  <a:cubicBezTo>
                    <a:pt x="1574" y="958"/>
                    <a:pt x="1454" y="907"/>
                    <a:pt x="1336" y="907"/>
                  </a:cubicBezTo>
                  <a:cubicBezTo>
                    <a:pt x="1128" y="907"/>
                    <a:pt x="925" y="1065"/>
                    <a:pt x="935" y="1316"/>
                  </a:cubicBezTo>
                  <a:cubicBezTo>
                    <a:pt x="968" y="1644"/>
                    <a:pt x="1312" y="1611"/>
                    <a:pt x="1345" y="1660"/>
                  </a:cubicBezTo>
                  <a:cubicBezTo>
                    <a:pt x="1394" y="1693"/>
                    <a:pt x="1345" y="1759"/>
                    <a:pt x="1345" y="1759"/>
                  </a:cubicBezTo>
                  <a:cubicBezTo>
                    <a:pt x="1312" y="1824"/>
                    <a:pt x="1247" y="1874"/>
                    <a:pt x="1181" y="1906"/>
                  </a:cubicBezTo>
                  <a:cubicBezTo>
                    <a:pt x="1148" y="1906"/>
                    <a:pt x="1132" y="1906"/>
                    <a:pt x="1116" y="1923"/>
                  </a:cubicBezTo>
                  <a:lnTo>
                    <a:pt x="1099" y="1923"/>
                  </a:lnTo>
                  <a:cubicBezTo>
                    <a:pt x="1074" y="1925"/>
                    <a:pt x="1049" y="1926"/>
                    <a:pt x="1024" y="1926"/>
                  </a:cubicBezTo>
                  <a:cubicBezTo>
                    <a:pt x="500" y="1926"/>
                    <a:pt x="72" y="1439"/>
                    <a:pt x="198" y="906"/>
                  </a:cubicBezTo>
                  <a:cubicBezTo>
                    <a:pt x="269" y="435"/>
                    <a:pt x="763" y="118"/>
                    <a:pt x="1280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1" y="1431"/>
                    <a:pt x="2558" y="1956"/>
                  </a:cubicBezTo>
                  <a:cubicBezTo>
                    <a:pt x="2525" y="2464"/>
                    <a:pt x="2427" y="2955"/>
                    <a:pt x="2247" y="3447"/>
                  </a:cubicBezTo>
                  <a:cubicBezTo>
                    <a:pt x="1427" y="5463"/>
                    <a:pt x="525" y="7496"/>
                    <a:pt x="1148" y="8971"/>
                  </a:cubicBezTo>
                  <a:cubicBezTo>
                    <a:pt x="1689" y="10299"/>
                    <a:pt x="2591" y="10692"/>
                    <a:pt x="2673" y="10741"/>
                  </a:cubicBezTo>
                  <a:cubicBezTo>
                    <a:pt x="2001" y="10331"/>
                    <a:pt x="1493" y="9692"/>
                    <a:pt x="1247" y="8938"/>
                  </a:cubicBezTo>
                  <a:cubicBezTo>
                    <a:pt x="673" y="7512"/>
                    <a:pt x="1574" y="5545"/>
                    <a:pt x="2410" y="3496"/>
                  </a:cubicBezTo>
                  <a:cubicBezTo>
                    <a:pt x="2591" y="3005"/>
                    <a:pt x="2705" y="2496"/>
                    <a:pt x="2722" y="1972"/>
                  </a:cubicBezTo>
                  <a:cubicBezTo>
                    <a:pt x="2755" y="1415"/>
                    <a:pt x="2591" y="857"/>
                    <a:pt x="2247" y="415"/>
                  </a:cubicBezTo>
                  <a:cubicBezTo>
                    <a:pt x="1985" y="124"/>
                    <a:pt x="1647" y="1"/>
                    <a:pt x="13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"/>
            <p:cNvSpPr/>
            <p:nvPr/>
          </p:nvSpPr>
          <p:spPr>
            <a:xfrm>
              <a:off x="2122300" y="4154850"/>
              <a:ext cx="94675" cy="93450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508" y="1"/>
                  </a:moveTo>
                  <a:cubicBezTo>
                    <a:pt x="508" y="1"/>
                    <a:pt x="279" y="83"/>
                    <a:pt x="131" y="673"/>
                  </a:cubicBezTo>
                  <a:cubicBezTo>
                    <a:pt x="0" y="1279"/>
                    <a:pt x="263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51" y="2214"/>
                    <a:pt x="2738" y="1853"/>
                  </a:cubicBezTo>
                  <a:cubicBezTo>
                    <a:pt x="3524" y="1509"/>
                    <a:pt x="3787" y="1279"/>
                    <a:pt x="3656" y="673"/>
                  </a:cubicBezTo>
                  <a:cubicBezTo>
                    <a:pt x="3508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57" y="240"/>
                    <a:pt x="2813" y="180"/>
                    <a:pt x="2678" y="180"/>
                  </a:cubicBezTo>
                  <a:cubicBezTo>
                    <a:pt x="2527" y="180"/>
                    <a:pt x="2389" y="255"/>
                    <a:pt x="2328" y="542"/>
                  </a:cubicBezTo>
                  <a:cubicBezTo>
                    <a:pt x="2202" y="1062"/>
                    <a:pt x="2151" y="1643"/>
                    <a:pt x="1944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5" y="1062"/>
                    <a:pt x="1459" y="542"/>
                  </a:cubicBezTo>
                  <a:cubicBezTo>
                    <a:pt x="1398" y="255"/>
                    <a:pt x="1260" y="180"/>
                    <a:pt x="1109" y="180"/>
                  </a:cubicBezTo>
                  <a:cubicBezTo>
                    <a:pt x="974" y="180"/>
                    <a:pt x="830" y="240"/>
                    <a:pt x="722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"/>
            <p:cNvSpPr/>
            <p:nvPr/>
          </p:nvSpPr>
          <p:spPr>
            <a:xfrm>
              <a:off x="2099750" y="4066350"/>
              <a:ext cx="69700" cy="204100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83" y="0"/>
                  </a:moveTo>
                  <a:lnTo>
                    <a:pt x="2083" y="0"/>
                  </a:lnTo>
                  <a:cubicBezTo>
                    <a:pt x="2378" y="984"/>
                    <a:pt x="1312" y="1230"/>
                    <a:pt x="689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63" y="5229"/>
                    <a:pt x="1574" y="6147"/>
                  </a:cubicBezTo>
                  <a:cubicBezTo>
                    <a:pt x="2705" y="6950"/>
                    <a:pt x="2771" y="8016"/>
                    <a:pt x="2771" y="8163"/>
                  </a:cubicBezTo>
                  <a:cubicBezTo>
                    <a:pt x="2787" y="7655"/>
                    <a:pt x="2623" y="7180"/>
                    <a:pt x="2345" y="6770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213"/>
                    <a:pt x="656" y="4983"/>
                  </a:cubicBezTo>
                  <a:cubicBezTo>
                    <a:pt x="329" y="4147"/>
                    <a:pt x="984" y="3278"/>
                    <a:pt x="1328" y="2918"/>
                  </a:cubicBezTo>
                  <a:cubicBezTo>
                    <a:pt x="1476" y="2738"/>
                    <a:pt x="1673" y="2574"/>
                    <a:pt x="1869" y="2377"/>
                  </a:cubicBezTo>
                  <a:cubicBezTo>
                    <a:pt x="2230" y="2033"/>
                    <a:pt x="2476" y="1574"/>
                    <a:pt x="2574" y="1082"/>
                  </a:cubicBezTo>
                  <a:cubicBezTo>
                    <a:pt x="2722" y="197"/>
                    <a:pt x="2083" y="0"/>
                    <a:pt x="2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"/>
            <p:cNvSpPr/>
            <p:nvPr/>
          </p:nvSpPr>
          <p:spPr>
            <a:xfrm>
              <a:off x="881475" y="4390150"/>
              <a:ext cx="226625" cy="1577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7059" y="0"/>
                  </a:moveTo>
                  <a:cubicBezTo>
                    <a:pt x="6607" y="0"/>
                    <a:pt x="6183" y="159"/>
                    <a:pt x="5918" y="489"/>
                  </a:cubicBezTo>
                  <a:cubicBezTo>
                    <a:pt x="5524" y="915"/>
                    <a:pt x="5475" y="1538"/>
                    <a:pt x="5803" y="1997"/>
                  </a:cubicBezTo>
                  <a:cubicBezTo>
                    <a:pt x="5901" y="2145"/>
                    <a:pt x="6032" y="2243"/>
                    <a:pt x="6180" y="2308"/>
                  </a:cubicBezTo>
                  <a:lnTo>
                    <a:pt x="6213" y="2325"/>
                  </a:lnTo>
                  <a:lnTo>
                    <a:pt x="6278" y="2341"/>
                  </a:lnTo>
                  <a:cubicBezTo>
                    <a:pt x="6311" y="2358"/>
                    <a:pt x="6344" y="2358"/>
                    <a:pt x="6377" y="2374"/>
                  </a:cubicBezTo>
                  <a:cubicBezTo>
                    <a:pt x="6445" y="2390"/>
                    <a:pt x="6516" y="2398"/>
                    <a:pt x="6586" y="2398"/>
                  </a:cubicBezTo>
                  <a:cubicBezTo>
                    <a:pt x="6802" y="2398"/>
                    <a:pt x="7015" y="2322"/>
                    <a:pt x="7163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5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4" y="1849"/>
                  </a:cubicBezTo>
                  <a:cubicBezTo>
                    <a:pt x="6759" y="1880"/>
                    <a:pt x="6817" y="1894"/>
                    <a:pt x="6875" y="1894"/>
                  </a:cubicBezTo>
                  <a:cubicBezTo>
                    <a:pt x="6975" y="1894"/>
                    <a:pt x="7074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6999" y="2145"/>
                  </a:cubicBezTo>
                  <a:cubicBezTo>
                    <a:pt x="6855" y="2253"/>
                    <a:pt x="6683" y="2317"/>
                    <a:pt x="6504" y="2317"/>
                  </a:cubicBezTo>
                  <a:cubicBezTo>
                    <a:pt x="6440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2" y="251"/>
                    <a:pt x="6616" y="107"/>
                    <a:pt x="7032" y="107"/>
                  </a:cubicBezTo>
                  <a:cubicBezTo>
                    <a:pt x="7898" y="107"/>
                    <a:pt x="8862" y="731"/>
                    <a:pt x="8884" y="1849"/>
                  </a:cubicBezTo>
                  <a:cubicBezTo>
                    <a:pt x="8917" y="2669"/>
                    <a:pt x="8475" y="3407"/>
                    <a:pt x="7753" y="3784"/>
                  </a:cubicBezTo>
                  <a:lnTo>
                    <a:pt x="7704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0" y="3973"/>
                    <a:pt x="6758" y="3973"/>
                  </a:cubicBezTo>
                  <a:cubicBezTo>
                    <a:pt x="5184" y="3973"/>
                    <a:pt x="3644" y="2835"/>
                    <a:pt x="2313" y="2835"/>
                  </a:cubicBezTo>
                  <a:cubicBezTo>
                    <a:pt x="2163" y="2835"/>
                    <a:pt x="2014" y="2850"/>
                    <a:pt x="1869" y="2882"/>
                  </a:cubicBezTo>
                  <a:cubicBezTo>
                    <a:pt x="607" y="3161"/>
                    <a:pt x="246" y="4046"/>
                    <a:pt x="148" y="4587"/>
                  </a:cubicBezTo>
                  <a:cubicBezTo>
                    <a:pt x="0" y="5128"/>
                    <a:pt x="99" y="5734"/>
                    <a:pt x="558" y="6062"/>
                  </a:cubicBezTo>
                  <a:cubicBezTo>
                    <a:pt x="778" y="6232"/>
                    <a:pt x="1047" y="6310"/>
                    <a:pt x="1311" y="6310"/>
                  </a:cubicBezTo>
                  <a:cubicBezTo>
                    <a:pt x="1732" y="6310"/>
                    <a:pt x="2140" y="6110"/>
                    <a:pt x="2312" y="5767"/>
                  </a:cubicBezTo>
                  <a:cubicBezTo>
                    <a:pt x="2639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8" y="4342"/>
                  </a:cubicBezTo>
                  <a:cubicBezTo>
                    <a:pt x="1254" y="4342"/>
                    <a:pt x="964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2"/>
                    <a:pt x="836" y="5292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8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5"/>
                  </a:cubicBezTo>
                  <a:cubicBezTo>
                    <a:pt x="1049" y="4964"/>
                    <a:pt x="1099" y="5324"/>
                    <a:pt x="1049" y="5374"/>
                  </a:cubicBezTo>
                  <a:cubicBezTo>
                    <a:pt x="1037" y="5383"/>
                    <a:pt x="1023" y="5387"/>
                    <a:pt x="1010" y="5387"/>
                  </a:cubicBezTo>
                  <a:cubicBezTo>
                    <a:pt x="955" y="5387"/>
                    <a:pt x="899" y="5318"/>
                    <a:pt x="886" y="5292"/>
                  </a:cubicBezTo>
                  <a:cubicBezTo>
                    <a:pt x="820" y="5095"/>
                    <a:pt x="836" y="4882"/>
                    <a:pt x="935" y="4718"/>
                  </a:cubicBezTo>
                  <a:cubicBezTo>
                    <a:pt x="1073" y="4510"/>
                    <a:pt x="1302" y="4392"/>
                    <a:pt x="1539" y="4392"/>
                  </a:cubicBezTo>
                  <a:cubicBezTo>
                    <a:pt x="1639" y="4392"/>
                    <a:pt x="1740" y="4412"/>
                    <a:pt x="1836" y="4456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66" y="5570"/>
                    <a:pt x="115" y="4636"/>
                    <a:pt x="541" y="4062"/>
                  </a:cubicBezTo>
                  <a:cubicBezTo>
                    <a:pt x="890" y="3589"/>
                    <a:pt x="1485" y="3352"/>
                    <a:pt x="2103" y="3352"/>
                  </a:cubicBezTo>
                  <a:cubicBezTo>
                    <a:pt x="2298" y="3352"/>
                    <a:pt x="2496" y="3376"/>
                    <a:pt x="2689" y="3423"/>
                  </a:cubicBezTo>
                  <a:cubicBezTo>
                    <a:pt x="3492" y="3620"/>
                    <a:pt x="4311" y="3964"/>
                    <a:pt x="5196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4" y="4182"/>
                    <a:pt x="7835" y="3931"/>
                  </a:cubicBezTo>
                  <a:cubicBezTo>
                    <a:pt x="8606" y="3521"/>
                    <a:pt x="9065" y="2718"/>
                    <a:pt x="9048" y="1849"/>
                  </a:cubicBezTo>
                  <a:cubicBezTo>
                    <a:pt x="9004" y="653"/>
                    <a:pt x="7975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"/>
            <p:cNvSpPr/>
            <p:nvPr/>
          </p:nvSpPr>
          <p:spPr>
            <a:xfrm>
              <a:off x="805250" y="4526125"/>
              <a:ext cx="153700" cy="1545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6" y="0"/>
                  </a:moveTo>
                  <a:cubicBezTo>
                    <a:pt x="3033" y="115"/>
                    <a:pt x="3000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48" y="1508"/>
                    <a:pt x="574" y="1623"/>
                    <a:pt x="542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50" y="3221"/>
                    <a:pt x="25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1"/>
                    <a:pt x="964" y="3761"/>
                  </a:cubicBezTo>
                  <a:cubicBezTo>
                    <a:pt x="1082" y="3761"/>
                    <a:pt x="1209" y="3740"/>
                    <a:pt x="1345" y="3688"/>
                  </a:cubicBezTo>
                  <a:cubicBezTo>
                    <a:pt x="2181" y="3360"/>
                    <a:pt x="2115" y="2819"/>
                    <a:pt x="2115" y="2656"/>
                  </a:cubicBezTo>
                  <a:cubicBezTo>
                    <a:pt x="2130" y="2518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1"/>
                  </a:cubicBezTo>
                  <a:cubicBezTo>
                    <a:pt x="3781" y="2309"/>
                    <a:pt x="3791" y="2308"/>
                    <a:pt x="3800" y="2308"/>
                  </a:cubicBezTo>
                  <a:cubicBezTo>
                    <a:pt x="3929" y="2308"/>
                    <a:pt x="4001" y="2503"/>
                    <a:pt x="4016" y="2656"/>
                  </a:cubicBezTo>
                  <a:cubicBezTo>
                    <a:pt x="4033" y="2819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"/>
            <p:cNvSpPr/>
            <p:nvPr/>
          </p:nvSpPr>
          <p:spPr>
            <a:xfrm>
              <a:off x="908525" y="44797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5"/>
                    <a:pt x="1852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1" y="3692"/>
                    <a:pt x="2901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34" y="2299"/>
                  </a:cubicBezTo>
                  <a:cubicBezTo>
                    <a:pt x="4104" y="2410"/>
                    <a:pt x="4264" y="2452"/>
                    <a:pt x="4409" y="2452"/>
                  </a:cubicBezTo>
                  <a:cubicBezTo>
                    <a:pt x="483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70" y="1414"/>
                  </a:cubicBezTo>
                  <a:cubicBezTo>
                    <a:pt x="4697" y="1351"/>
                    <a:pt x="4603" y="1321"/>
                    <a:pt x="4510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2" y="1217"/>
                  </a:cubicBezTo>
                  <a:cubicBezTo>
                    <a:pt x="4062" y="1175"/>
                    <a:pt x="4096" y="1159"/>
                    <a:pt x="4141" y="1159"/>
                  </a:cubicBezTo>
                  <a:cubicBezTo>
                    <a:pt x="4274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2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"/>
            <p:cNvSpPr/>
            <p:nvPr/>
          </p:nvSpPr>
          <p:spPr>
            <a:xfrm>
              <a:off x="949900" y="4387825"/>
              <a:ext cx="90175" cy="63325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63" y="1270"/>
                  </a:cubicBezTo>
                  <a:cubicBezTo>
                    <a:pt x="2181" y="1025"/>
                    <a:pt x="2246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"/>
            <p:cNvSpPr/>
            <p:nvPr/>
          </p:nvSpPr>
          <p:spPr>
            <a:xfrm>
              <a:off x="1019150" y="4320825"/>
              <a:ext cx="56175" cy="67075"/>
            </a:xfrm>
            <a:custGeom>
              <a:avLst/>
              <a:gdLst/>
              <a:ahLst/>
              <a:cxnLst/>
              <a:rect l="l" t="t" r="r" b="b"/>
              <a:pathLst>
                <a:path w="2247" h="2683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1" y="2683"/>
                    <a:pt x="1654" y="2430"/>
                    <a:pt x="2233" y="2602"/>
                  </a:cubicBezTo>
                  <a:lnTo>
                    <a:pt x="2233" y="2602"/>
                  </a:lnTo>
                  <a:cubicBezTo>
                    <a:pt x="2121" y="2552"/>
                    <a:pt x="1383" y="2110"/>
                    <a:pt x="1443" y="1443"/>
                  </a:cubicBezTo>
                  <a:cubicBezTo>
                    <a:pt x="1509" y="705"/>
                    <a:pt x="1427" y="180"/>
                    <a:pt x="1132" y="0"/>
                  </a:cubicBezTo>
                  <a:close/>
                  <a:moveTo>
                    <a:pt x="2233" y="2602"/>
                  </a:moveTo>
                  <a:cubicBezTo>
                    <a:pt x="2240" y="2605"/>
                    <a:pt x="2244" y="2607"/>
                    <a:pt x="2246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2" y="2605"/>
                    <a:pt x="2237" y="2604"/>
                    <a:pt x="2233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"/>
            <p:cNvSpPr/>
            <p:nvPr/>
          </p:nvSpPr>
          <p:spPr>
            <a:xfrm>
              <a:off x="1079800" y="4350325"/>
              <a:ext cx="79950" cy="107800"/>
            </a:xfrm>
            <a:custGeom>
              <a:avLst/>
              <a:gdLst/>
              <a:ahLst/>
              <a:cxnLst/>
              <a:rect l="l" t="t" r="r" b="b"/>
              <a:pathLst>
                <a:path w="3198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60" y="4049"/>
                    <a:pt x="1804" y="3361"/>
                    <a:pt x="2509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6" y="1695"/>
                    <a:pt x="2772" y="1748"/>
                    <a:pt x="2602" y="1748"/>
                  </a:cubicBezTo>
                  <a:cubicBezTo>
                    <a:pt x="2559" y="1748"/>
                    <a:pt x="2512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7" y="1727"/>
                    <a:pt x="1962" y="1947"/>
                    <a:pt x="2050" y="2180"/>
                  </a:cubicBezTo>
                  <a:cubicBezTo>
                    <a:pt x="2101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1" y="1705"/>
                    <a:pt x="2148" y="1312"/>
                    <a:pt x="1951" y="689"/>
                  </a:cubicBezTo>
                  <a:cubicBezTo>
                    <a:pt x="1811" y="203"/>
                    <a:pt x="1340" y="96"/>
                    <a:pt x="1024" y="96"/>
                  </a:cubicBezTo>
                  <a:cubicBezTo>
                    <a:pt x="935" y="96"/>
                    <a:pt x="858" y="104"/>
                    <a:pt x="804" y="115"/>
                  </a:cubicBezTo>
                  <a:cubicBezTo>
                    <a:pt x="770" y="122"/>
                    <a:pt x="736" y="125"/>
                    <a:pt x="704" y="125"/>
                  </a:cubicBezTo>
                  <a:cubicBezTo>
                    <a:pt x="581" y="125"/>
                    <a:pt x="472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"/>
            <p:cNvSpPr/>
            <p:nvPr/>
          </p:nvSpPr>
          <p:spPr>
            <a:xfrm>
              <a:off x="1062175" y="4191775"/>
              <a:ext cx="202875" cy="202425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61" y="1"/>
                  </a:moveTo>
                  <a:cubicBezTo>
                    <a:pt x="5242" y="1"/>
                    <a:pt x="4734" y="166"/>
                    <a:pt x="4427" y="556"/>
                  </a:cubicBezTo>
                  <a:cubicBezTo>
                    <a:pt x="4132" y="999"/>
                    <a:pt x="4082" y="1556"/>
                    <a:pt x="4312" y="2031"/>
                  </a:cubicBezTo>
                  <a:cubicBezTo>
                    <a:pt x="4521" y="2441"/>
                    <a:pt x="4859" y="2587"/>
                    <a:pt x="5191" y="2587"/>
                  </a:cubicBezTo>
                  <a:cubicBezTo>
                    <a:pt x="5536" y="2587"/>
                    <a:pt x="5874" y="2428"/>
                    <a:pt x="6049" y="2245"/>
                  </a:cubicBezTo>
                  <a:cubicBezTo>
                    <a:pt x="6230" y="2031"/>
                    <a:pt x="6312" y="1753"/>
                    <a:pt x="6246" y="1491"/>
                  </a:cubicBezTo>
                  <a:cubicBezTo>
                    <a:pt x="6198" y="1162"/>
                    <a:pt x="5968" y="1022"/>
                    <a:pt x="5757" y="1022"/>
                  </a:cubicBezTo>
                  <a:cubicBezTo>
                    <a:pt x="5609" y="1022"/>
                    <a:pt x="5471" y="1091"/>
                    <a:pt x="5410" y="1212"/>
                  </a:cubicBezTo>
                  <a:cubicBezTo>
                    <a:pt x="5279" y="1491"/>
                    <a:pt x="5345" y="1851"/>
                    <a:pt x="5754" y="1900"/>
                  </a:cubicBezTo>
                  <a:cubicBezTo>
                    <a:pt x="6099" y="1966"/>
                    <a:pt x="5918" y="2392"/>
                    <a:pt x="5476" y="2507"/>
                  </a:cubicBezTo>
                  <a:cubicBezTo>
                    <a:pt x="5398" y="2528"/>
                    <a:pt x="5319" y="2538"/>
                    <a:pt x="5241" y="2538"/>
                  </a:cubicBezTo>
                  <a:cubicBezTo>
                    <a:pt x="4887" y="2538"/>
                    <a:pt x="4541" y="2334"/>
                    <a:pt x="4394" y="1999"/>
                  </a:cubicBezTo>
                  <a:cubicBezTo>
                    <a:pt x="4197" y="1556"/>
                    <a:pt x="4246" y="1032"/>
                    <a:pt x="4525" y="638"/>
                  </a:cubicBezTo>
                  <a:cubicBezTo>
                    <a:pt x="4791" y="306"/>
                    <a:pt x="5240" y="135"/>
                    <a:pt x="5698" y="135"/>
                  </a:cubicBezTo>
                  <a:cubicBezTo>
                    <a:pt x="5805" y="135"/>
                    <a:pt x="5911" y="144"/>
                    <a:pt x="6017" y="163"/>
                  </a:cubicBezTo>
                  <a:cubicBezTo>
                    <a:pt x="7230" y="294"/>
                    <a:pt x="7934" y="1999"/>
                    <a:pt x="7197" y="3146"/>
                  </a:cubicBezTo>
                  <a:cubicBezTo>
                    <a:pt x="6967" y="3507"/>
                    <a:pt x="6623" y="3802"/>
                    <a:pt x="6246" y="3998"/>
                  </a:cubicBezTo>
                  <a:cubicBezTo>
                    <a:pt x="5850" y="4164"/>
                    <a:pt x="5396" y="4247"/>
                    <a:pt x="4871" y="4247"/>
                  </a:cubicBezTo>
                  <a:cubicBezTo>
                    <a:pt x="4462" y="4247"/>
                    <a:pt x="4011" y="4197"/>
                    <a:pt x="3509" y="4097"/>
                  </a:cubicBezTo>
                  <a:cubicBezTo>
                    <a:pt x="3203" y="4036"/>
                    <a:pt x="2903" y="4005"/>
                    <a:pt x="2617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50" y="8096"/>
                    <a:pt x="1050" y="8096"/>
                  </a:cubicBezTo>
                  <a:lnTo>
                    <a:pt x="1017" y="8063"/>
                  </a:lnTo>
                  <a:cubicBezTo>
                    <a:pt x="460" y="7408"/>
                    <a:pt x="607" y="6211"/>
                    <a:pt x="607" y="6211"/>
                  </a:cubicBezTo>
                  <a:cubicBezTo>
                    <a:pt x="706" y="5703"/>
                    <a:pt x="968" y="5244"/>
                    <a:pt x="1361" y="4900"/>
                  </a:cubicBezTo>
                  <a:cubicBezTo>
                    <a:pt x="1942" y="4459"/>
                    <a:pt x="2676" y="4373"/>
                    <a:pt x="3159" y="4373"/>
                  </a:cubicBezTo>
                  <a:cubicBezTo>
                    <a:pt x="3467" y="4373"/>
                    <a:pt x="3673" y="4408"/>
                    <a:pt x="3673" y="4408"/>
                  </a:cubicBezTo>
                  <a:cubicBezTo>
                    <a:pt x="3935" y="4441"/>
                    <a:pt x="4164" y="4457"/>
                    <a:pt x="4377" y="4457"/>
                  </a:cubicBezTo>
                  <a:cubicBezTo>
                    <a:pt x="4467" y="4462"/>
                    <a:pt x="4558" y="4464"/>
                    <a:pt x="4650" y="4464"/>
                  </a:cubicBezTo>
                  <a:cubicBezTo>
                    <a:pt x="5635" y="4464"/>
                    <a:pt x="6730" y="4202"/>
                    <a:pt x="7344" y="3228"/>
                  </a:cubicBezTo>
                  <a:cubicBezTo>
                    <a:pt x="8115" y="1982"/>
                    <a:pt x="7361" y="179"/>
                    <a:pt x="6033" y="15"/>
                  </a:cubicBezTo>
                  <a:cubicBezTo>
                    <a:pt x="5943" y="6"/>
                    <a:pt x="5852" y="1"/>
                    <a:pt x="57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"/>
            <p:cNvSpPr/>
            <p:nvPr/>
          </p:nvSpPr>
          <p:spPr>
            <a:xfrm>
              <a:off x="1115875" y="4307825"/>
              <a:ext cx="116800" cy="59325"/>
            </a:xfrm>
            <a:custGeom>
              <a:avLst/>
              <a:gdLst/>
              <a:ahLst/>
              <a:cxnLst/>
              <a:rect l="l" t="t" r="r" b="b"/>
              <a:pathLst>
                <a:path w="4672" h="2373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1" y="202"/>
                    <a:pt x="1048" y="513"/>
                    <a:pt x="935" y="996"/>
                  </a:cubicBezTo>
                  <a:cubicBezTo>
                    <a:pt x="803" y="1405"/>
                    <a:pt x="967" y="1864"/>
                    <a:pt x="1328" y="2127"/>
                  </a:cubicBezTo>
                  <a:cubicBezTo>
                    <a:pt x="1605" y="2360"/>
                    <a:pt x="2361" y="2373"/>
                    <a:pt x="2525" y="2373"/>
                  </a:cubicBezTo>
                  <a:cubicBezTo>
                    <a:pt x="2546" y="2373"/>
                    <a:pt x="2557" y="2372"/>
                    <a:pt x="2557" y="2372"/>
                  </a:cubicBezTo>
                  <a:cubicBezTo>
                    <a:pt x="2295" y="2241"/>
                    <a:pt x="2524" y="1881"/>
                    <a:pt x="2688" y="1438"/>
                  </a:cubicBezTo>
                  <a:cubicBezTo>
                    <a:pt x="2844" y="1033"/>
                    <a:pt x="2422" y="880"/>
                    <a:pt x="2225" y="880"/>
                  </a:cubicBezTo>
                  <a:cubicBezTo>
                    <a:pt x="2215" y="880"/>
                    <a:pt x="2206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41" y="584"/>
                    <a:pt x="2020" y="584"/>
                  </a:cubicBezTo>
                  <a:cubicBezTo>
                    <a:pt x="2083" y="584"/>
                    <a:pt x="2158" y="594"/>
                    <a:pt x="2246" y="619"/>
                  </a:cubicBezTo>
                  <a:cubicBezTo>
                    <a:pt x="2721" y="766"/>
                    <a:pt x="2590" y="1241"/>
                    <a:pt x="3311" y="1389"/>
                  </a:cubicBezTo>
                  <a:cubicBezTo>
                    <a:pt x="3362" y="1398"/>
                    <a:pt x="3409" y="1402"/>
                    <a:pt x="3455" y="1402"/>
                  </a:cubicBezTo>
                  <a:cubicBezTo>
                    <a:pt x="4057" y="1402"/>
                    <a:pt x="4219" y="643"/>
                    <a:pt x="4295" y="537"/>
                  </a:cubicBezTo>
                  <a:cubicBezTo>
                    <a:pt x="4409" y="389"/>
                    <a:pt x="4524" y="274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0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"/>
            <p:cNvSpPr/>
            <p:nvPr/>
          </p:nvSpPr>
          <p:spPr>
            <a:xfrm>
              <a:off x="1122825" y="419870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cubicBezTo>
                    <a:pt x="1492" y="279"/>
                    <a:pt x="1427" y="722"/>
                    <a:pt x="722" y="1345"/>
                  </a:cubicBezTo>
                  <a:cubicBezTo>
                    <a:pt x="1" y="1968"/>
                    <a:pt x="198" y="2426"/>
                    <a:pt x="361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30" y="2345"/>
                    <a:pt x="1165" y="2148"/>
                  </a:cubicBezTo>
                  <a:cubicBezTo>
                    <a:pt x="1115" y="1951"/>
                    <a:pt x="1132" y="1836"/>
                    <a:pt x="1247" y="1836"/>
                  </a:cubicBezTo>
                  <a:cubicBezTo>
                    <a:pt x="1345" y="1836"/>
                    <a:pt x="1345" y="2066"/>
                    <a:pt x="1329" y="2345"/>
                  </a:cubicBezTo>
                  <a:cubicBezTo>
                    <a:pt x="1329" y="2640"/>
                    <a:pt x="1263" y="3279"/>
                    <a:pt x="2115" y="3344"/>
                  </a:cubicBezTo>
                  <a:cubicBezTo>
                    <a:pt x="2147" y="3347"/>
                    <a:pt x="2178" y="3348"/>
                    <a:pt x="2208" y="3348"/>
                  </a:cubicBezTo>
                  <a:cubicBezTo>
                    <a:pt x="2986" y="3348"/>
                    <a:pt x="3214" y="2558"/>
                    <a:pt x="3214" y="2558"/>
                  </a:cubicBezTo>
                  <a:lnTo>
                    <a:pt x="3214" y="2558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3"/>
                    <a:pt x="1574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"/>
            <p:cNvSpPr/>
            <p:nvPr/>
          </p:nvSpPr>
          <p:spPr>
            <a:xfrm>
              <a:off x="1296575" y="4092575"/>
              <a:ext cx="116000" cy="137300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5" y="0"/>
                  </a:moveTo>
                  <a:lnTo>
                    <a:pt x="4345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0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28"/>
                    <a:pt x="804" y="3574"/>
                    <a:pt x="706" y="3721"/>
                  </a:cubicBezTo>
                  <a:cubicBezTo>
                    <a:pt x="624" y="3885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47"/>
                  </a:cubicBezTo>
                  <a:cubicBezTo>
                    <a:pt x="1738" y="3869"/>
                    <a:pt x="2001" y="3705"/>
                    <a:pt x="1951" y="3131"/>
                  </a:cubicBezTo>
                  <a:cubicBezTo>
                    <a:pt x="1908" y="2608"/>
                    <a:pt x="2251" y="2175"/>
                    <a:pt x="2489" y="2175"/>
                  </a:cubicBezTo>
                  <a:cubicBezTo>
                    <a:pt x="2519" y="2175"/>
                    <a:pt x="2548" y="2182"/>
                    <a:pt x="2574" y="2197"/>
                  </a:cubicBezTo>
                  <a:cubicBezTo>
                    <a:pt x="2787" y="2344"/>
                    <a:pt x="2525" y="2557"/>
                    <a:pt x="2410" y="2606"/>
                  </a:cubicBezTo>
                  <a:cubicBezTo>
                    <a:pt x="2214" y="2721"/>
                    <a:pt x="2181" y="2983"/>
                    <a:pt x="2345" y="3147"/>
                  </a:cubicBezTo>
                  <a:cubicBezTo>
                    <a:pt x="2541" y="3393"/>
                    <a:pt x="2476" y="3705"/>
                    <a:pt x="2214" y="3803"/>
                  </a:cubicBezTo>
                  <a:cubicBezTo>
                    <a:pt x="2214" y="3803"/>
                    <a:pt x="2260" y="3808"/>
                    <a:pt x="2340" y="3808"/>
                  </a:cubicBezTo>
                  <a:cubicBezTo>
                    <a:pt x="2646" y="3808"/>
                    <a:pt x="3443" y="3736"/>
                    <a:pt x="3951" y="3033"/>
                  </a:cubicBezTo>
                  <a:cubicBezTo>
                    <a:pt x="4312" y="2524"/>
                    <a:pt x="4525" y="1918"/>
                    <a:pt x="4574" y="1295"/>
                  </a:cubicBezTo>
                  <a:cubicBezTo>
                    <a:pt x="4640" y="853"/>
                    <a:pt x="4558" y="394"/>
                    <a:pt x="4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"/>
            <p:cNvSpPr/>
            <p:nvPr/>
          </p:nvSpPr>
          <p:spPr>
            <a:xfrm>
              <a:off x="881875" y="4235550"/>
              <a:ext cx="100025" cy="218525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82"/>
                    <a:pt x="329" y="1821"/>
                    <a:pt x="591" y="2362"/>
                  </a:cubicBezTo>
                  <a:cubicBezTo>
                    <a:pt x="825" y="2783"/>
                    <a:pt x="1259" y="3021"/>
                    <a:pt x="1716" y="3021"/>
                  </a:cubicBezTo>
                  <a:cubicBezTo>
                    <a:pt x="1898" y="3021"/>
                    <a:pt x="2085" y="2983"/>
                    <a:pt x="2263" y="2903"/>
                  </a:cubicBezTo>
                  <a:cubicBezTo>
                    <a:pt x="2968" y="2723"/>
                    <a:pt x="3099" y="1788"/>
                    <a:pt x="2492" y="1411"/>
                  </a:cubicBezTo>
                  <a:cubicBezTo>
                    <a:pt x="2408" y="1366"/>
                    <a:pt x="2322" y="1346"/>
                    <a:pt x="2239" y="1346"/>
                  </a:cubicBezTo>
                  <a:cubicBezTo>
                    <a:pt x="1903" y="1346"/>
                    <a:pt x="1620" y="1682"/>
                    <a:pt x="1738" y="2051"/>
                  </a:cubicBezTo>
                  <a:cubicBezTo>
                    <a:pt x="1875" y="2324"/>
                    <a:pt x="2194" y="2347"/>
                    <a:pt x="2324" y="2347"/>
                  </a:cubicBezTo>
                  <a:cubicBezTo>
                    <a:pt x="2351" y="2347"/>
                    <a:pt x="2369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70"/>
                    <a:pt x="2241" y="2866"/>
                    <a:pt x="1776" y="2866"/>
                  </a:cubicBezTo>
                  <a:cubicBezTo>
                    <a:pt x="1723" y="2866"/>
                    <a:pt x="1666" y="2862"/>
                    <a:pt x="1607" y="2854"/>
                  </a:cubicBezTo>
                  <a:cubicBezTo>
                    <a:pt x="1410" y="2805"/>
                    <a:pt x="1247" y="2723"/>
                    <a:pt x="1099" y="2575"/>
                  </a:cubicBezTo>
                  <a:cubicBezTo>
                    <a:pt x="411" y="1936"/>
                    <a:pt x="755" y="559"/>
                    <a:pt x="1755" y="297"/>
                  </a:cubicBezTo>
                  <a:cubicBezTo>
                    <a:pt x="1902" y="256"/>
                    <a:pt x="2054" y="235"/>
                    <a:pt x="2205" y="235"/>
                  </a:cubicBezTo>
                  <a:cubicBezTo>
                    <a:pt x="2357" y="235"/>
                    <a:pt x="2509" y="256"/>
                    <a:pt x="2656" y="297"/>
                  </a:cubicBezTo>
                  <a:cubicBezTo>
                    <a:pt x="2836" y="346"/>
                    <a:pt x="3017" y="428"/>
                    <a:pt x="3181" y="559"/>
                  </a:cubicBezTo>
                  <a:cubicBezTo>
                    <a:pt x="3525" y="838"/>
                    <a:pt x="3738" y="1264"/>
                    <a:pt x="3771" y="1706"/>
                  </a:cubicBezTo>
                  <a:cubicBezTo>
                    <a:pt x="3836" y="2444"/>
                    <a:pt x="3443" y="3182"/>
                    <a:pt x="2886" y="3706"/>
                  </a:cubicBezTo>
                  <a:cubicBezTo>
                    <a:pt x="2312" y="4247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66"/>
                  </a:cubicBezTo>
                  <a:cubicBezTo>
                    <a:pt x="1" y="7755"/>
                    <a:pt x="394" y="8492"/>
                    <a:pt x="1050" y="8673"/>
                  </a:cubicBezTo>
                  <a:cubicBezTo>
                    <a:pt x="1181" y="8719"/>
                    <a:pt x="1317" y="8740"/>
                    <a:pt x="1451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58"/>
                    <a:pt x="2509" y="7001"/>
                    <a:pt x="2033" y="6788"/>
                  </a:cubicBezTo>
                  <a:cubicBezTo>
                    <a:pt x="1935" y="6722"/>
                    <a:pt x="1820" y="6706"/>
                    <a:pt x="1705" y="6706"/>
                  </a:cubicBezTo>
                  <a:cubicBezTo>
                    <a:pt x="1662" y="6698"/>
                    <a:pt x="1619" y="6695"/>
                    <a:pt x="1577" y="6695"/>
                  </a:cubicBezTo>
                  <a:cubicBezTo>
                    <a:pt x="1249" y="6695"/>
                    <a:pt x="955" y="6911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61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6"/>
                  </a:cubicBezTo>
                  <a:cubicBezTo>
                    <a:pt x="1162" y="7078"/>
                    <a:pt x="1149" y="7082"/>
                    <a:pt x="1141" y="7082"/>
                  </a:cubicBezTo>
                  <a:cubicBezTo>
                    <a:pt x="1112" y="7082"/>
                    <a:pt x="1132" y="7034"/>
                    <a:pt x="1132" y="7034"/>
                  </a:cubicBezTo>
                  <a:cubicBezTo>
                    <a:pt x="1230" y="6812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19" y="8384"/>
                    <a:pt x="1909" y="8638"/>
                    <a:pt x="1464" y="8638"/>
                  </a:cubicBezTo>
                  <a:cubicBezTo>
                    <a:pt x="1338" y="8638"/>
                    <a:pt x="1209" y="8618"/>
                    <a:pt x="1083" y="8574"/>
                  </a:cubicBezTo>
                  <a:cubicBezTo>
                    <a:pt x="509" y="8361"/>
                    <a:pt x="148" y="7722"/>
                    <a:pt x="181" y="7050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06"/>
                    <a:pt x="2410" y="4427"/>
                    <a:pt x="3000" y="3837"/>
                  </a:cubicBezTo>
                  <a:cubicBezTo>
                    <a:pt x="3590" y="3280"/>
                    <a:pt x="4000" y="2493"/>
                    <a:pt x="3935" y="1690"/>
                  </a:cubicBezTo>
                  <a:cubicBezTo>
                    <a:pt x="3869" y="920"/>
                    <a:pt x="3312" y="264"/>
                    <a:pt x="2558" y="67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"/>
            <p:cNvSpPr/>
            <p:nvPr/>
          </p:nvSpPr>
          <p:spPr>
            <a:xfrm>
              <a:off x="883925" y="4318350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509" y="1"/>
                    <a:pt x="1378" y="66"/>
                    <a:pt x="1345" y="165"/>
                  </a:cubicBezTo>
                  <a:cubicBezTo>
                    <a:pt x="1330" y="241"/>
                    <a:pt x="1230" y="330"/>
                    <a:pt x="1060" y="330"/>
                  </a:cubicBezTo>
                  <a:cubicBezTo>
                    <a:pt x="1046" y="330"/>
                    <a:pt x="1032" y="330"/>
                    <a:pt x="1017" y="329"/>
                  </a:cubicBezTo>
                  <a:cubicBezTo>
                    <a:pt x="837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5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"/>
            <p:cNvSpPr/>
            <p:nvPr/>
          </p:nvSpPr>
          <p:spPr>
            <a:xfrm>
              <a:off x="901550" y="4140100"/>
              <a:ext cx="159425" cy="250825"/>
            </a:xfrm>
            <a:custGeom>
              <a:avLst/>
              <a:gdLst/>
              <a:ahLst/>
              <a:cxnLst/>
              <a:rect l="l" t="t" r="r" b="b"/>
              <a:pathLst>
                <a:path w="6377" h="10033" extrusionOk="0">
                  <a:moveTo>
                    <a:pt x="5246" y="1"/>
                  </a:moveTo>
                  <a:lnTo>
                    <a:pt x="5246" y="1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78"/>
                    <a:pt x="3262" y="7983"/>
                    <a:pt x="1558" y="8688"/>
                  </a:cubicBezTo>
                  <a:cubicBezTo>
                    <a:pt x="230" y="9229"/>
                    <a:pt x="1" y="10032"/>
                    <a:pt x="1" y="10032"/>
                  </a:cubicBezTo>
                  <a:cubicBezTo>
                    <a:pt x="318" y="9500"/>
                    <a:pt x="677" y="9330"/>
                    <a:pt x="980" y="9330"/>
                  </a:cubicBezTo>
                  <a:cubicBezTo>
                    <a:pt x="1209" y="9330"/>
                    <a:pt x="1405" y="9427"/>
                    <a:pt x="1525" y="9540"/>
                  </a:cubicBezTo>
                  <a:cubicBezTo>
                    <a:pt x="1628" y="9637"/>
                    <a:pt x="1726" y="9667"/>
                    <a:pt x="1819" y="9667"/>
                  </a:cubicBezTo>
                  <a:cubicBezTo>
                    <a:pt x="1969" y="9667"/>
                    <a:pt x="2106" y="9589"/>
                    <a:pt x="2225" y="9589"/>
                  </a:cubicBezTo>
                  <a:cubicBezTo>
                    <a:pt x="2232" y="9589"/>
                    <a:pt x="2239" y="9589"/>
                    <a:pt x="2246" y="9590"/>
                  </a:cubicBezTo>
                  <a:cubicBezTo>
                    <a:pt x="2443" y="9606"/>
                    <a:pt x="2328" y="9803"/>
                    <a:pt x="2328" y="9803"/>
                  </a:cubicBezTo>
                  <a:cubicBezTo>
                    <a:pt x="2656" y="9655"/>
                    <a:pt x="2754" y="9245"/>
                    <a:pt x="2558" y="8934"/>
                  </a:cubicBezTo>
                  <a:cubicBezTo>
                    <a:pt x="2458" y="8791"/>
                    <a:pt x="2296" y="8698"/>
                    <a:pt x="2126" y="8698"/>
                  </a:cubicBezTo>
                  <a:cubicBezTo>
                    <a:pt x="2100" y="8698"/>
                    <a:pt x="2075" y="8700"/>
                    <a:pt x="2049" y="8704"/>
                  </a:cubicBezTo>
                  <a:cubicBezTo>
                    <a:pt x="2049" y="8704"/>
                    <a:pt x="2246" y="8672"/>
                    <a:pt x="3295" y="7803"/>
                  </a:cubicBezTo>
                  <a:cubicBezTo>
                    <a:pt x="4590" y="6754"/>
                    <a:pt x="4508" y="7114"/>
                    <a:pt x="5442" y="6623"/>
                  </a:cubicBezTo>
                  <a:cubicBezTo>
                    <a:pt x="6377" y="6131"/>
                    <a:pt x="6065" y="5148"/>
                    <a:pt x="6065" y="5147"/>
                  </a:cubicBezTo>
                  <a:lnTo>
                    <a:pt x="6065" y="5147"/>
                  </a:lnTo>
                  <a:cubicBezTo>
                    <a:pt x="6020" y="5269"/>
                    <a:pt x="5960" y="5446"/>
                    <a:pt x="5498" y="5446"/>
                  </a:cubicBezTo>
                  <a:cubicBezTo>
                    <a:pt x="5460" y="5446"/>
                    <a:pt x="5420" y="5445"/>
                    <a:pt x="5377" y="5443"/>
                  </a:cubicBezTo>
                  <a:cubicBezTo>
                    <a:pt x="5350" y="5440"/>
                    <a:pt x="5324" y="5439"/>
                    <a:pt x="5297" y="5439"/>
                  </a:cubicBezTo>
                  <a:cubicBezTo>
                    <a:pt x="4936" y="5439"/>
                    <a:pt x="4613" y="5646"/>
                    <a:pt x="4475" y="5967"/>
                  </a:cubicBezTo>
                  <a:cubicBezTo>
                    <a:pt x="4410" y="6082"/>
                    <a:pt x="4311" y="6180"/>
                    <a:pt x="4197" y="6262"/>
                  </a:cubicBezTo>
                  <a:cubicBezTo>
                    <a:pt x="4541" y="5918"/>
                    <a:pt x="4590" y="5147"/>
                    <a:pt x="4705" y="4508"/>
                  </a:cubicBezTo>
                  <a:cubicBezTo>
                    <a:pt x="4803" y="3869"/>
                    <a:pt x="5082" y="4082"/>
                    <a:pt x="5656" y="3689"/>
                  </a:cubicBezTo>
                  <a:cubicBezTo>
                    <a:pt x="6213" y="3312"/>
                    <a:pt x="5918" y="2804"/>
                    <a:pt x="5852" y="2672"/>
                  </a:cubicBezTo>
                  <a:cubicBezTo>
                    <a:pt x="5836" y="2525"/>
                    <a:pt x="5836" y="2377"/>
                    <a:pt x="5885" y="2230"/>
                  </a:cubicBezTo>
                  <a:lnTo>
                    <a:pt x="5885" y="2230"/>
                  </a:lnTo>
                  <a:cubicBezTo>
                    <a:pt x="5885" y="2230"/>
                    <a:pt x="5836" y="2345"/>
                    <a:pt x="5459" y="2394"/>
                  </a:cubicBezTo>
                  <a:cubicBezTo>
                    <a:pt x="5147" y="2443"/>
                    <a:pt x="4902" y="2672"/>
                    <a:pt x="4836" y="2984"/>
                  </a:cubicBezTo>
                  <a:cubicBezTo>
                    <a:pt x="4836" y="3130"/>
                    <a:pt x="4738" y="3310"/>
                    <a:pt x="4605" y="3310"/>
                  </a:cubicBezTo>
                  <a:cubicBezTo>
                    <a:pt x="4574" y="3310"/>
                    <a:pt x="4542" y="3300"/>
                    <a:pt x="4508" y="3279"/>
                  </a:cubicBezTo>
                  <a:cubicBezTo>
                    <a:pt x="4311" y="3181"/>
                    <a:pt x="4410" y="2885"/>
                    <a:pt x="4410" y="2885"/>
                  </a:cubicBezTo>
                  <a:cubicBezTo>
                    <a:pt x="4607" y="2295"/>
                    <a:pt x="5180" y="2525"/>
                    <a:pt x="5639" y="1836"/>
                  </a:cubicBezTo>
                  <a:cubicBezTo>
                    <a:pt x="6033" y="1214"/>
                    <a:pt x="5475" y="591"/>
                    <a:pt x="5279" y="410"/>
                  </a:cubicBezTo>
                  <a:cubicBezTo>
                    <a:pt x="5164" y="312"/>
                    <a:pt x="5147" y="132"/>
                    <a:pt x="5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"/>
            <p:cNvSpPr/>
            <p:nvPr/>
          </p:nvSpPr>
          <p:spPr>
            <a:xfrm>
              <a:off x="947450" y="434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"/>
            <p:cNvSpPr/>
            <p:nvPr/>
          </p:nvSpPr>
          <p:spPr>
            <a:xfrm>
              <a:off x="882300" y="40663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0"/>
                  </a:moveTo>
                  <a:cubicBezTo>
                    <a:pt x="689" y="0"/>
                    <a:pt x="66" y="197"/>
                    <a:pt x="213" y="1082"/>
                  </a:cubicBezTo>
                  <a:cubicBezTo>
                    <a:pt x="295" y="1574"/>
                    <a:pt x="557" y="2033"/>
                    <a:pt x="934" y="2377"/>
                  </a:cubicBezTo>
                  <a:cubicBezTo>
                    <a:pt x="1115" y="2574"/>
                    <a:pt x="1311" y="2738"/>
                    <a:pt x="1459" y="2901"/>
                  </a:cubicBezTo>
                  <a:cubicBezTo>
                    <a:pt x="1803" y="3278"/>
                    <a:pt x="2459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66" y="6950"/>
                    <a:pt x="1197" y="6147"/>
                  </a:cubicBezTo>
                  <a:cubicBezTo>
                    <a:pt x="2508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098" y="2377"/>
                  </a:cubicBezTo>
                  <a:cubicBezTo>
                    <a:pt x="1475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"/>
            <p:cNvSpPr/>
            <p:nvPr/>
          </p:nvSpPr>
          <p:spPr>
            <a:xfrm>
              <a:off x="655675" y="4389875"/>
              <a:ext cx="226650" cy="158050"/>
            </a:xfrm>
            <a:custGeom>
              <a:avLst/>
              <a:gdLst/>
              <a:ahLst/>
              <a:cxnLst/>
              <a:rect l="l" t="t" r="r" b="b"/>
              <a:pathLst>
                <a:path w="9066" h="6322" extrusionOk="0">
                  <a:moveTo>
                    <a:pt x="1992" y="0"/>
                  </a:moveTo>
                  <a:cubicBezTo>
                    <a:pt x="1079" y="0"/>
                    <a:pt x="66" y="656"/>
                    <a:pt x="34" y="1860"/>
                  </a:cubicBezTo>
                  <a:cubicBezTo>
                    <a:pt x="1" y="2729"/>
                    <a:pt x="460" y="3532"/>
                    <a:pt x="1230" y="3942"/>
                  </a:cubicBezTo>
                  <a:cubicBezTo>
                    <a:pt x="1742" y="4193"/>
                    <a:pt x="2308" y="4297"/>
                    <a:pt x="2885" y="4297"/>
                  </a:cubicBezTo>
                  <a:cubicBezTo>
                    <a:pt x="3212" y="4297"/>
                    <a:pt x="3543" y="4264"/>
                    <a:pt x="3869" y="4204"/>
                  </a:cubicBezTo>
                  <a:cubicBezTo>
                    <a:pt x="4754" y="3975"/>
                    <a:pt x="5574" y="3631"/>
                    <a:pt x="6377" y="3434"/>
                  </a:cubicBezTo>
                  <a:cubicBezTo>
                    <a:pt x="6577" y="3382"/>
                    <a:pt x="6780" y="3356"/>
                    <a:pt x="6979" y="3356"/>
                  </a:cubicBezTo>
                  <a:cubicBezTo>
                    <a:pt x="7596" y="3356"/>
                    <a:pt x="8177" y="3602"/>
                    <a:pt x="8524" y="4073"/>
                  </a:cubicBezTo>
                  <a:cubicBezTo>
                    <a:pt x="8950" y="4647"/>
                    <a:pt x="9000" y="5581"/>
                    <a:pt x="8459" y="5991"/>
                  </a:cubicBezTo>
                  <a:cubicBezTo>
                    <a:pt x="8262" y="6150"/>
                    <a:pt x="8014" y="6222"/>
                    <a:pt x="7768" y="6222"/>
                  </a:cubicBezTo>
                  <a:cubicBezTo>
                    <a:pt x="7379" y="6222"/>
                    <a:pt x="6997" y="6040"/>
                    <a:pt x="6836" y="5729"/>
                  </a:cubicBezTo>
                  <a:cubicBezTo>
                    <a:pt x="6525" y="5237"/>
                    <a:pt x="6770" y="4581"/>
                    <a:pt x="7229" y="4467"/>
                  </a:cubicBezTo>
                  <a:cubicBezTo>
                    <a:pt x="7327" y="4423"/>
                    <a:pt x="7429" y="4402"/>
                    <a:pt x="7529" y="4402"/>
                  </a:cubicBezTo>
                  <a:cubicBezTo>
                    <a:pt x="7766" y="4402"/>
                    <a:pt x="7993" y="4517"/>
                    <a:pt x="8131" y="4713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5"/>
                    <a:pt x="8114" y="5404"/>
                    <a:pt x="8059" y="5404"/>
                  </a:cubicBezTo>
                  <a:cubicBezTo>
                    <a:pt x="8045" y="5404"/>
                    <a:pt x="8030" y="5399"/>
                    <a:pt x="8016" y="5385"/>
                  </a:cubicBezTo>
                  <a:cubicBezTo>
                    <a:pt x="7967" y="5335"/>
                    <a:pt x="8016" y="4975"/>
                    <a:pt x="7656" y="4926"/>
                  </a:cubicBezTo>
                  <a:cubicBezTo>
                    <a:pt x="7641" y="4924"/>
                    <a:pt x="7627" y="4923"/>
                    <a:pt x="7613" y="4923"/>
                  </a:cubicBezTo>
                  <a:cubicBezTo>
                    <a:pt x="7269" y="4923"/>
                    <a:pt x="7161" y="5489"/>
                    <a:pt x="7508" y="5630"/>
                  </a:cubicBezTo>
                  <a:cubicBezTo>
                    <a:pt x="7577" y="5663"/>
                    <a:pt x="7650" y="5678"/>
                    <a:pt x="7723" y="5678"/>
                  </a:cubicBezTo>
                  <a:cubicBezTo>
                    <a:pt x="7942" y="5678"/>
                    <a:pt x="8155" y="5537"/>
                    <a:pt x="8229" y="5303"/>
                  </a:cubicBezTo>
                  <a:cubicBezTo>
                    <a:pt x="8229" y="5303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1"/>
                  </a:lnTo>
                  <a:cubicBezTo>
                    <a:pt x="8262" y="5106"/>
                    <a:pt x="8262" y="4975"/>
                    <a:pt x="8229" y="4844"/>
                  </a:cubicBezTo>
                  <a:cubicBezTo>
                    <a:pt x="8103" y="4541"/>
                    <a:pt x="7803" y="4345"/>
                    <a:pt x="7492" y="4345"/>
                  </a:cubicBezTo>
                  <a:cubicBezTo>
                    <a:pt x="7398" y="4345"/>
                    <a:pt x="7304" y="4363"/>
                    <a:pt x="7213" y="4401"/>
                  </a:cubicBezTo>
                  <a:cubicBezTo>
                    <a:pt x="6721" y="4532"/>
                    <a:pt x="6426" y="5221"/>
                    <a:pt x="6754" y="5778"/>
                  </a:cubicBezTo>
                  <a:cubicBezTo>
                    <a:pt x="6926" y="6121"/>
                    <a:pt x="7333" y="6321"/>
                    <a:pt x="7759" y="6321"/>
                  </a:cubicBezTo>
                  <a:cubicBezTo>
                    <a:pt x="8025" y="6321"/>
                    <a:pt x="8297" y="6243"/>
                    <a:pt x="8524" y="6073"/>
                  </a:cubicBezTo>
                  <a:cubicBezTo>
                    <a:pt x="8950" y="5745"/>
                    <a:pt x="9065" y="5139"/>
                    <a:pt x="8934" y="4581"/>
                  </a:cubicBezTo>
                  <a:cubicBezTo>
                    <a:pt x="8819" y="4057"/>
                    <a:pt x="8459" y="3172"/>
                    <a:pt x="7213" y="2893"/>
                  </a:cubicBezTo>
                  <a:cubicBezTo>
                    <a:pt x="7066" y="2861"/>
                    <a:pt x="6917" y="2846"/>
                    <a:pt x="6765" y="2846"/>
                  </a:cubicBezTo>
                  <a:cubicBezTo>
                    <a:pt x="5426" y="2846"/>
                    <a:pt x="3894" y="3984"/>
                    <a:pt x="2312" y="3984"/>
                  </a:cubicBezTo>
                  <a:cubicBezTo>
                    <a:pt x="2089" y="3984"/>
                    <a:pt x="1865" y="3961"/>
                    <a:pt x="1640" y="3909"/>
                  </a:cubicBezTo>
                  <a:cubicBezTo>
                    <a:pt x="1558" y="3877"/>
                    <a:pt x="1460" y="3860"/>
                    <a:pt x="1361" y="3827"/>
                  </a:cubicBezTo>
                  <a:lnTo>
                    <a:pt x="1312" y="3795"/>
                  </a:lnTo>
                  <a:cubicBezTo>
                    <a:pt x="591" y="3418"/>
                    <a:pt x="148" y="2664"/>
                    <a:pt x="181" y="1860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7"/>
                    <a:pt x="3099" y="566"/>
                  </a:cubicBezTo>
                  <a:cubicBezTo>
                    <a:pt x="3558" y="1025"/>
                    <a:pt x="3525" y="1779"/>
                    <a:pt x="3017" y="2188"/>
                  </a:cubicBezTo>
                  <a:cubicBezTo>
                    <a:pt x="2935" y="2237"/>
                    <a:pt x="2853" y="2287"/>
                    <a:pt x="2755" y="2303"/>
                  </a:cubicBezTo>
                  <a:cubicBezTo>
                    <a:pt x="2694" y="2320"/>
                    <a:pt x="2632" y="2328"/>
                    <a:pt x="2568" y="2328"/>
                  </a:cubicBezTo>
                  <a:cubicBezTo>
                    <a:pt x="2392" y="2328"/>
                    <a:pt x="2211" y="2264"/>
                    <a:pt x="2066" y="2156"/>
                  </a:cubicBezTo>
                  <a:cubicBezTo>
                    <a:pt x="1935" y="2074"/>
                    <a:pt x="1886" y="1926"/>
                    <a:pt x="1919" y="1779"/>
                  </a:cubicBezTo>
                  <a:lnTo>
                    <a:pt x="1919" y="1779"/>
                  </a:lnTo>
                  <a:cubicBezTo>
                    <a:pt x="1994" y="1854"/>
                    <a:pt x="2098" y="1894"/>
                    <a:pt x="2202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591" y="1729"/>
                    <a:pt x="2525" y="1320"/>
                    <a:pt x="2214" y="1221"/>
                  </a:cubicBezTo>
                  <a:cubicBezTo>
                    <a:pt x="2186" y="1214"/>
                    <a:pt x="2159" y="1211"/>
                    <a:pt x="2132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60" y="2317"/>
                    <a:pt x="2262" y="2400"/>
                    <a:pt x="2470" y="2400"/>
                  </a:cubicBezTo>
                  <a:cubicBezTo>
                    <a:pt x="2543" y="2400"/>
                    <a:pt x="2616" y="2390"/>
                    <a:pt x="2689" y="2369"/>
                  </a:cubicBezTo>
                  <a:cubicBezTo>
                    <a:pt x="2722" y="2369"/>
                    <a:pt x="2755" y="2369"/>
                    <a:pt x="2787" y="2352"/>
                  </a:cubicBezTo>
                  <a:lnTo>
                    <a:pt x="2853" y="2336"/>
                  </a:lnTo>
                  <a:lnTo>
                    <a:pt x="2886" y="2319"/>
                  </a:lnTo>
                  <a:cubicBezTo>
                    <a:pt x="3050" y="2254"/>
                    <a:pt x="3164" y="2139"/>
                    <a:pt x="3263" y="2008"/>
                  </a:cubicBezTo>
                  <a:cubicBezTo>
                    <a:pt x="3590" y="1549"/>
                    <a:pt x="3541" y="910"/>
                    <a:pt x="3148" y="500"/>
                  </a:cubicBezTo>
                  <a:cubicBezTo>
                    <a:pt x="2876" y="163"/>
                    <a:pt x="2446" y="0"/>
                    <a:pt x="19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"/>
            <p:cNvSpPr/>
            <p:nvPr/>
          </p:nvSpPr>
          <p:spPr>
            <a:xfrm>
              <a:off x="694200" y="4479725"/>
              <a:ext cx="161475" cy="92725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05" y="1"/>
                  </a:moveTo>
                  <a:cubicBezTo>
                    <a:pt x="5253" y="1"/>
                    <a:pt x="4952" y="45"/>
                    <a:pt x="4607" y="168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2"/>
                  </a:cubicBezTo>
                  <a:cubicBezTo>
                    <a:pt x="1934" y="1295"/>
                    <a:pt x="2169" y="1159"/>
                    <a:pt x="2301" y="1159"/>
                  </a:cubicBezTo>
                  <a:cubicBezTo>
                    <a:pt x="2347" y="1159"/>
                    <a:pt x="2381" y="1175"/>
                    <a:pt x="2410" y="1217"/>
                  </a:cubicBezTo>
                  <a:cubicBezTo>
                    <a:pt x="2483" y="1315"/>
                    <a:pt x="2393" y="1367"/>
                    <a:pt x="2254" y="1367"/>
                  </a:cubicBezTo>
                  <a:cubicBezTo>
                    <a:pt x="2206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5" y="1575"/>
                    <a:pt x="1699" y="2102"/>
                    <a:pt x="1329" y="2102"/>
                  </a:cubicBezTo>
                  <a:cubicBezTo>
                    <a:pt x="1323" y="2102"/>
                    <a:pt x="1318" y="2102"/>
                    <a:pt x="1312" y="2102"/>
                  </a:cubicBezTo>
                  <a:lnTo>
                    <a:pt x="1312" y="2102"/>
                  </a:lnTo>
                  <a:cubicBezTo>
                    <a:pt x="1312" y="2102"/>
                    <a:pt x="1607" y="2462"/>
                    <a:pt x="2038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03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41" y="3708"/>
                  </a:cubicBezTo>
                  <a:cubicBezTo>
                    <a:pt x="3557" y="3708"/>
                    <a:pt x="3377" y="3249"/>
                    <a:pt x="3738" y="3086"/>
                  </a:cubicBezTo>
                  <a:cubicBezTo>
                    <a:pt x="4082" y="2922"/>
                    <a:pt x="4803" y="2709"/>
                    <a:pt x="4705" y="2200"/>
                  </a:cubicBezTo>
                  <a:cubicBezTo>
                    <a:pt x="4607" y="1709"/>
                    <a:pt x="4246" y="955"/>
                    <a:pt x="4836" y="512"/>
                  </a:cubicBezTo>
                  <a:cubicBezTo>
                    <a:pt x="5198" y="248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"/>
            <p:cNvSpPr/>
            <p:nvPr/>
          </p:nvSpPr>
          <p:spPr>
            <a:xfrm>
              <a:off x="723700" y="4387825"/>
              <a:ext cx="90600" cy="63325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1093" y="0"/>
                  </a:moveTo>
                  <a:cubicBezTo>
                    <a:pt x="501" y="0"/>
                    <a:pt x="1" y="123"/>
                    <a:pt x="1" y="123"/>
                  </a:cubicBezTo>
                  <a:cubicBezTo>
                    <a:pt x="1" y="123"/>
                    <a:pt x="968" y="205"/>
                    <a:pt x="1197" y="549"/>
                  </a:cubicBezTo>
                  <a:cubicBezTo>
                    <a:pt x="1378" y="746"/>
                    <a:pt x="1427" y="1025"/>
                    <a:pt x="1361" y="1270"/>
                  </a:cubicBezTo>
                  <a:cubicBezTo>
                    <a:pt x="1312" y="1500"/>
                    <a:pt x="1197" y="2156"/>
                    <a:pt x="2230" y="2156"/>
                  </a:cubicBezTo>
                  <a:cubicBezTo>
                    <a:pt x="3263" y="2172"/>
                    <a:pt x="3099" y="2533"/>
                    <a:pt x="3099" y="2533"/>
                  </a:cubicBezTo>
                  <a:cubicBezTo>
                    <a:pt x="3099" y="2533"/>
                    <a:pt x="3623" y="1762"/>
                    <a:pt x="2738" y="615"/>
                  </a:cubicBezTo>
                  <a:cubicBezTo>
                    <a:pt x="2369" y="123"/>
                    <a:pt x="1685" y="0"/>
                    <a:pt x="10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"/>
            <p:cNvSpPr/>
            <p:nvPr/>
          </p:nvSpPr>
          <p:spPr>
            <a:xfrm>
              <a:off x="688475" y="4321225"/>
              <a:ext cx="56575" cy="66825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4"/>
                    <a:pt x="738" y="689"/>
                    <a:pt x="803" y="1427"/>
                  </a:cubicBezTo>
                  <a:cubicBezTo>
                    <a:pt x="869" y="2164"/>
                    <a:pt x="0" y="2607"/>
                    <a:pt x="0" y="2607"/>
                  </a:cubicBezTo>
                  <a:cubicBezTo>
                    <a:pt x="590" y="2410"/>
                    <a:pt x="1770" y="2672"/>
                    <a:pt x="2016" y="2017"/>
                  </a:cubicBezTo>
                  <a:cubicBezTo>
                    <a:pt x="2262" y="1345"/>
                    <a:pt x="1639" y="918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"/>
            <p:cNvSpPr/>
            <p:nvPr/>
          </p:nvSpPr>
          <p:spPr>
            <a:xfrm>
              <a:off x="603650" y="4350325"/>
              <a:ext cx="80325" cy="107375"/>
            </a:xfrm>
            <a:custGeom>
              <a:avLst/>
              <a:gdLst/>
              <a:ahLst/>
              <a:cxnLst/>
              <a:rect l="l" t="t" r="r" b="b"/>
              <a:pathLst>
                <a:path w="3213" h="4295" extrusionOk="0">
                  <a:moveTo>
                    <a:pt x="2819" y="0"/>
                  </a:moveTo>
                  <a:lnTo>
                    <a:pt x="2819" y="0"/>
                  </a:ln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0" y="122"/>
                    <a:pt x="2410" y="115"/>
                  </a:cubicBezTo>
                  <a:cubicBezTo>
                    <a:pt x="2356" y="104"/>
                    <a:pt x="2278" y="96"/>
                    <a:pt x="2188" y="96"/>
                  </a:cubicBezTo>
                  <a:cubicBezTo>
                    <a:pt x="1867" y="96"/>
                    <a:pt x="1387" y="203"/>
                    <a:pt x="1246" y="689"/>
                  </a:cubicBezTo>
                  <a:cubicBezTo>
                    <a:pt x="1066" y="1295"/>
                    <a:pt x="1197" y="1689"/>
                    <a:pt x="1426" y="1885"/>
                  </a:cubicBezTo>
                  <a:cubicBezTo>
                    <a:pt x="1639" y="2066"/>
                    <a:pt x="1639" y="2426"/>
                    <a:pt x="1475" y="2492"/>
                  </a:cubicBezTo>
                  <a:cubicBezTo>
                    <a:pt x="1444" y="2506"/>
                    <a:pt x="1408" y="2513"/>
                    <a:pt x="1370" y="2513"/>
                  </a:cubicBezTo>
                  <a:cubicBezTo>
                    <a:pt x="1233" y="2513"/>
                    <a:pt x="1086" y="2413"/>
                    <a:pt x="1164" y="2180"/>
                  </a:cubicBezTo>
                  <a:cubicBezTo>
                    <a:pt x="1237" y="1947"/>
                    <a:pt x="1063" y="1727"/>
                    <a:pt x="840" y="1727"/>
                  </a:cubicBezTo>
                  <a:cubicBezTo>
                    <a:pt x="812" y="1727"/>
                    <a:pt x="783" y="1731"/>
                    <a:pt x="754" y="1738"/>
                  </a:cubicBezTo>
                  <a:cubicBezTo>
                    <a:pt x="695" y="1745"/>
                    <a:pt x="642" y="1749"/>
                    <a:pt x="594" y="1749"/>
                  </a:cubicBezTo>
                  <a:cubicBezTo>
                    <a:pt x="430" y="1749"/>
                    <a:pt x="333" y="1701"/>
                    <a:pt x="295" y="1574"/>
                  </a:cubicBezTo>
                  <a:lnTo>
                    <a:pt x="295" y="1574"/>
                  </a:lnTo>
                  <a:cubicBezTo>
                    <a:pt x="295" y="1574"/>
                    <a:pt x="0" y="2475"/>
                    <a:pt x="705" y="2918"/>
                  </a:cubicBezTo>
                  <a:cubicBezTo>
                    <a:pt x="1393" y="3344"/>
                    <a:pt x="1738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213" y="1328"/>
                    <a:pt x="28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"/>
            <p:cNvSpPr/>
            <p:nvPr/>
          </p:nvSpPr>
          <p:spPr>
            <a:xfrm>
              <a:off x="499150" y="4191775"/>
              <a:ext cx="202850" cy="202425"/>
            </a:xfrm>
            <a:custGeom>
              <a:avLst/>
              <a:gdLst/>
              <a:ahLst/>
              <a:cxnLst/>
              <a:rect l="l" t="t" r="r" b="b"/>
              <a:pathLst>
                <a:path w="8114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5"/>
                  </a:cubicBezTo>
                  <a:cubicBezTo>
                    <a:pt x="754" y="179"/>
                    <a:pt x="0" y="1966"/>
                    <a:pt x="771" y="3228"/>
                  </a:cubicBezTo>
                  <a:cubicBezTo>
                    <a:pt x="1374" y="4185"/>
                    <a:pt x="2454" y="4468"/>
                    <a:pt x="3416" y="4468"/>
                  </a:cubicBezTo>
                  <a:cubicBezTo>
                    <a:pt x="3525" y="4468"/>
                    <a:pt x="3633" y="4464"/>
                    <a:pt x="3737" y="4457"/>
                  </a:cubicBezTo>
                  <a:cubicBezTo>
                    <a:pt x="3951" y="4457"/>
                    <a:pt x="4196" y="4425"/>
                    <a:pt x="4442" y="4392"/>
                  </a:cubicBezTo>
                  <a:cubicBezTo>
                    <a:pt x="4442" y="4392"/>
                    <a:pt x="4630" y="4362"/>
                    <a:pt x="4915" y="4362"/>
                  </a:cubicBezTo>
                  <a:cubicBezTo>
                    <a:pt x="5396" y="4362"/>
                    <a:pt x="6156" y="4447"/>
                    <a:pt x="6754" y="4900"/>
                  </a:cubicBezTo>
                  <a:cubicBezTo>
                    <a:pt x="7147" y="5228"/>
                    <a:pt x="7409" y="5703"/>
                    <a:pt x="7508" y="6211"/>
                  </a:cubicBezTo>
                  <a:cubicBezTo>
                    <a:pt x="7508" y="6211"/>
                    <a:pt x="7671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114" y="7572"/>
                    <a:pt x="7983" y="5965"/>
                  </a:cubicBezTo>
                  <a:cubicBezTo>
                    <a:pt x="7875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6" y="4097"/>
                  </a:cubicBezTo>
                  <a:cubicBezTo>
                    <a:pt x="4116" y="4188"/>
                    <a:pt x="3674" y="4234"/>
                    <a:pt x="3274" y="4234"/>
                  </a:cubicBezTo>
                  <a:cubicBezTo>
                    <a:pt x="2738" y="4234"/>
                    <a:pt x="2280" y="4151"/>
                    <a:pt x="1885" y="3982"/>
                  </a:cubicBezTo>
                  <a:cubicBezTo>
                    <a:pt x="1492" y="3802"/>
                    <a:pt x="1148" y="3507"/>
                    <a:pt x="918" y="3130"/>
                  </a:cubicBezTo>
                  <a:cubicBezTo>
                    <a:pt x="197" y="1982"/>
                    <a:pt x="885" y="294"/>
                    <a:pt x="2098" y="146"/>
                  </a:cubicBezTo>
                  <a:cubicBezTo>
                    <a:pt x="2196" y="132"/>
                    <a:pt x="2295" y="125"/>
                    <a:pt x="2394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18" y="1540"/>
                    <a:pt x="3721" y="1982"/>
                  </a:cubicBezTo>
                  <a:cubicBezTo>
                    <a:pt x="3573" y="2331"/>
                    <a:pt x="3228" y="2538"/>
                    <a:pt x="2873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7" y="2392"/>
                    <a:pt x="2016" y="1966"/>
                    <a:pt x="2361" y="1900"/>
                  </a:cubicBezTo>
                  <a:cubicBezTo>
                    <a:pt x="2770" y="1835"/>
                    <a:pt x="2836" y="1491"/>
                    <a:pt x="2705" y="1195"/>
                  </a:cubicBezTo>
                  <a:cubicBezTo>
                    <a:pt x="2645" y="1083"/>
                    <a:pt x="2513" y="1018"/>
                    <a:pt x="2371" y="1018"/>
                  </a:cubicBezTo>
                  <a:cubicBezTo>
                    <a:pt x="2161" y="1018"/>
                    <a:pt x="1927" y="1158"/>
                    <a:pt x="1869" y="1491"/>
                  </a:cubicBezTo>
                  <a:cubicBezTo>
                    <a:pt x="1803" y="1753"/>
                    <a:pt x="1885" y="2031"/>
                    <a:pt x="2066" y="2228"/>
                  </a:cubicBezTo>
                  <a:cubicBezTo>
                    <a:pt x="2242" y="2422"/>
                    <a:pt x="2583" y="2585"/>
                    <a:pt x="2931" y="2585"/>
                  </a:cubicBezTo>
                  <a:cubicBezTo>
                    <a:pt x="3260" y="2585"/>
                    <a:pt x="3596" y="2438"/>
                    <a:pt x="3803" y="2031"/>
                  </a:cubicBezTo>
                  <a:cubicBezTo>
                    <a:pt x="4033" y="1556"/>
                    <a:pt x="3983" y="982"/>
                    <a:pt x="3688" y="556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"/>
            <p:cNvSpPr/>
            <p:nvPr/>
          </p:nvSpPr>
          <p:spPr>
            <a:xfrm>
              <a:off x="531100" y="4307825"/>
              <a:ext cx="116825" cy="59325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7" y="0"/>
                  </a:moveTo>
                  <a:cubicBezTo>
                    <a:pt x="3291" y="0"/>
                    <a:pt x="2940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48" y="274"/>
                    <a:pt x="279" y="389"/>
                    <a:pt x="394" y="537"/>
                  </a:cubicBezTo>
                  <a:cubicBezTo>
                    <a:pt x="455" y="643"/>
                    <a:pt x="613" y="1405"/>
                    <a:pt x="1205" y="1405"/>
                  </a:cubicBezTo>
                  <a:cubicBezTo>
                    <a:pt x="1254" y="1405"/>
                    <a:pt x="1306" y="1400"/>
                    <a:pt x="1361" y="1389"/>
                  </a:cubicBezTo>
                  <a:cubicBezTo>
                    <a:pt x="2099" y="1225"/>
                    <a:pt x="1951" y="766"/>
                    <a:pt x="2427" y="619"/>
                  </a:cubicBezTo>
                  <a:cubicBezTo>
                    <a:pt x="2522" y="590"/>
                    <a:pt x="2603" y="578"/>
                    <a:pt x="2669" y="578"/>
                  </a:cubicBezTo>
                  <a:cubicBezTo>
                    <a:pt x="2947" y="578"/>
                    <a:pt x="2988" y="785"/>
                    <a:pt x="2869" y="864"/>
                  </a:cubicBezTo>
                  <a:cubicBezTo>
                    <a:pt x="2813" y="899"/>
                    <a:pt x="2764" y="910"/>
                    <a:pt x="2711" y="910"/>
                  </a:cubicBezTo>
                  <a:cubicBezTo>
                    <a:pt x="2640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50" y="880"/>
                    <a:pt x="1828" y="1033"/>
                    <a:pt x="1984" y="1438"/>
                  </a:cubicBezTo>
                  <a:cubicBezTo>
                    <a:pt x="2148" y="1881"/>
                    <a:pt x="2394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705" y="1864"/>
                    <a:pt x="3853" y="1405"/>
                    <a:pt x="3722" y="996"/>
                  </a:cubicBezTo>
                  <a:cubicBezTo>
                    <a:pt x="3637" y="501"/>
                    <a:pt x="3954" y="202"/>
                    <a:pt x="4431" y="202"/>
                  </a:cubicBezTo>
                  <a:cubicBezTo>
                    <a:pt x="4508" y="202"/>
                    <a:pt x="4588" y="209"/>
                    <a:pt x="4672" y="225"/>
                  </a:cubicBezTo>
                  <a:cubicBezTo>
                    <a:pt x="4672" y="225"/>
                    <a:pt x="4279" y="0"/>
                    <a:pt x="35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"/>
            <p:cNvSpPr/>
            <p:nvPr/>
          </p:nvSpPr>
          <p:spPr>
            <a:xfrm>
              <a:off x="561425" y="4198700"/>
              <a:ext cx="80350" cy="8370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89" y="427"/>
                    <a:pt x="1820" y="1066"/>
                    <a:pt x="1640" y="1640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35" y="3279"/>
                    <a:pt x="1886" y="2623"/>
                    <a:pt x="1869" y="2345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35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4"/>
                    <a:pt x="2755" y="2803"/>
                    <a:pt x="2853" y="2672"/>
                  </a:cubicBezTo>
                  <a:cubicBezTo>
                    <a:pt x="3000" y="2426"/>
                    <a:pt x="3213" y="1968"/>
                    <a:pt x="2476" y="1345"/>
                  </a:cubicBezTo>
                  <a:cubicBezTo>
                    <a:pt x="1755" y="722"/>
                    <a:pt x="1689" y="279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"/>
            <p:cNvSpPr/>
            <p:nvPr/>
          </p:nvSpPr>
          <p:spPr>
            <a:xfrm>
              <a:off x="478250" y="4079275"/>
              <a:ext cx="38550" cy="191575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6"/>
                    <a:pt x="328" y="827"/>
                    <a:pt x="590" y="1090"/>
                  </a:cubicBezTo>
                  <a:cubicBezTo>
                    <a:pt x="689" y="1204"/>
                    <a:pt x="754" y="1483"/>
                    <a:pt x="787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590" y="5351"/>
                    <a:pt x="754" y="7122"/>
                    <a:pt x="1459" y="7662"/>
                  </a:cubicBezTo>
                  <a:cubicBezTo>
                    <a:pt x="1459" y="7662"/>
                    <a:pt x="803" y="7040"/>
                    <a:pt x="951" y="5171"/>
                  </a:cubicBezTo>
                  <a:cubicBezTo>
                    <a:pt x="1049" y="3974"/>
                    <a:pt x="1410" y="2827"/>
                    <a:pt x="1476" y="1860"/>
                  </a:cubicBezTo>
                  <a:cubicBezTo>
                    <a:pt x="1541" y="1335"/>
                    <a:pt x="1443" y="811"/>
                    <a:pt x="1180" y="368"/>
                  </a:cubicBezTo>
                  <a:cubicBezTo>
                    <a:pt x="1180" y="368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"/>
            <p:cNvSpPr/>
            <p:nvPr/>
          </p:nvSpPr>
          <p:spPr>
            <a:xfrm>
              <a:off x="351225" y="4092975"/>
              <a:ext cx="115975" cy="137725"/>
            </a:xfrm>
            <a:custGeom>
              <a:avLst/>
              <a:gdLst/>
              <a:ahLst/>
              <a:cxnLst/>
              <a:rect l="l" t="t" r="r" b="b"/>
              <a:pathLst>
                <a:path w="4639" h="5509" extrusionOk="0">
                  <a:moveTo>
                    <a:pt x="295" y="1"/>
                  </a:moveTo>
                  <a:lnTo>
                    <a:pt x="295" y="1"/>
                  </a:lnTo>
                  <a:cubicBezTo>
                    <a:pt x="82" y="394"/>
                    <a:pt x="0" y="853"/>
                    <a:pt x="49" y="1296"/>
                  </a:cubicBezTo>
                  <a:cubicBezTo>
                    <a:pt x="115" y="1918"/>
                    <a:pt x="328" y="2525"/>
                    <a:pt x="688" y="3033"/>
                  </a:cubicBezTo>
                  <a:cubicBezTo>
                    <a:pt x="1171" y="3731"/>
                    <a:pt x="1949" y="3810"/>
                    <a:pt x="2274" y="3810"/>
                  </a:cubicBezTo>
                  <a:cubicBezTo>
                    <a:pt x="2369" y="3810"/>
                    <a:pt x="2426" y="3803"/>
                    <a:pt x="2426" y="3803"/>
                  </a:cubicBezTo>
                  <a:cubicBezTo>
                    <a:pt x="2147" y="3705"/>
                    <a:pt x="2098" y="3394"/>
                    <a:pt x="2295" y="3148"/>
                  </a:cubicBezTo>
                  <a:cubicBezTo>
                    <a:pt x="2442" y="2984"/>
                    <a:pt x="2426" y="2722"/>
                    <a:pt x="2229" y="2607"/>
                  </a:cubicBezTo>
                  <a:cubicBezTo>
                    <a:pt x="2114" y="2558"/>
                    <a:pt x="1836" y="2345"/>
                    <a:pt x="2065" y="2197"/>
                  </a:cubicBezTo>
                  <a:cubicBezTo>
                    <a:pt x="2091" y="2182"/>
                    <a:pt x="2120" y="2175"/>
                    <a:pt x="2151" y="2175"/>
                  </a:cubicBezTo>
                  <a:cubicBezTo>
                    <a:pt x="2389" y="2175"/>
                    <a:pt x="2732" y="2608"/>
                    <a:pt x="2688" y="3131"/>
                  </a:cubicBezTo>
                  <a:cubicBezTo>
                    <a:pt x="2639" y="3705"/>
                    <a:pt x="2901" y="3869"/>
                    <a:pt x="3311" y="4164"/>
                  </a:cubicBezTo>
                  <a:cubicBezTo>
                    <a:pt x="3721" y="4443"/>
                    <a:pt x="3475" y="4967"/>
                    <a:pt x="3475" y="4967"/>
                  </a:cubicBezTo>
                  <a:cubicBezTo>
                    <a:pt x="4180" y="4557"/>
                    <a:pt x="4016" y="3885"/>
                    <a:pt x="3934" y="3738"/>
                  </a:cubicBezTo>
                  <a:cubicBezTo>
                    <a:pt x="3852" y="3574"/>
                    <a:pt x="3672" y="3328"/>
                    <a:pt x="3885" y="3213"/>
                  </a:cubicBezTo>
                  <a:cubicBezTo>
                    <a:pt x="3898" y="3208"/>
                    <a:pt x="3911" y="3205"/>
                    <a:pt x="3924" y="3205"/>
                  </a:cubicBezTo>
                  <a:cubicBezTo>
                    <a:pt x="4125" y="3205"/>
                    <a:pt x="4212" y="3926"/>
                    <a:pt x="4196" y="4574"/>
                  </a:cubicBezTo>
                  <a:cubicBezTo>
                    <a:pt x="4163" y="4951"/>
                    <a:pt x="4327" y="5295"/>
                    <a:pt x="4639" y="5508"/>
                  </a:cubicBezTo>
                  <a:cubicBezTo>
                    <a:pt x="4508" y="5180"/>
                    <a:pt x="4442" y="4836"/>
                    <a:pt x="4458" y="4475"/>
                  </a:cubicBezTo>
                  <a:cubicBezTo>
                    <a:pt x="4458" y="3967"/>
                    <a:pt x="4540" y="3049"/>
                    <a:pt x="3639" y="2427"/>
                  </a:cubicBezTo>
                  <a:cubicBezTo>
                    <a:pt x="2737" y="1820"/>
                    <a:pt x="1623" y="2066"/>
                    <a:pt x="836" y="1492"/>
                  </a:cubicBezTo>
                  <a:cubicBezTo>
                    <a:pt x="754" y="1443"/>
                    <a:pt x="688" y="1377"/>
                    <a:pt x="623" y="1296"/>
                  </a:cubicBezTo>
                  <a:cubicBezTo>
                    <a:pt x="311" y="951"/>
                    <a:pt x="180" y="460"/>
                    <a:pt x="29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"/>
            <p:cNvSpPr/>
            <p:nvPr/>
          </p:nvSpPr>
          <p:spPr>
            <a:xfrm>
              <a:off x="782300" y="4235350"/>
              <a:ext cx="99600" cy="21872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5" y="1"/>
                    <a:pt x="1593" y="20"/>
                    <a:pt x="1443" y="59"/>
                  </a:cubicBezTo>
                  <a:cubicBezTo>
                    <a:pt x="689" y="256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45"/>
                  </a:cubicBezTo>
                  <a:cubicBezTo>
                    <a:pt x="1591" y="4435"/>
                    <a:pt x="2361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4"/>
                    <a:pt x="3492" y="8402"/>
                    <a:pt x="2918" y="8566"/>
                  </a:cubicBezTo>
                  <a:cubicBezTo>
                    <a:pt x="2786" y="8618"/>
                    <a:pt x="2651" y="8643"/>
                    <a:pt x="2517" y="8643"/>
                  </a:cubicBezTo>
                  <a:cubicBezTo>
                    <a:pt x="2104" y="8643"/>
                    <a:pt x="1715" y="8405"/>
                    <a:pt x="1541" y="8009"/>
                  </a:cubicBezTo>
                  <a:cubicBezTo>
                    <a:pt x="1345" y="7566"/>
                    <a:pt x="1541" y="7042"/>
                    <a:pt x="1984" y="6845"/>
                  </a:cubicBezTo>
                  <a:cubicBezTo>
                    <a:pt x="2082" y="6812"/>
                    <a:pt x="2164" y="6796"/>
                    <a:pt x="2263" y="6796"/>
                  </a:cubicBezTo>
                  <a:cubicBezTo>
                    <a:pt x="2263" y="6796"/>
                    <a:pt x="2291" y="6793"/>
                    <a:pt x="2337" y="6793"/>
                  </a:cubicBezTo>
                  <a:cubicBezTo>
                    <a:pt x="2473" y="6793"/>
                    <a:pt x="2759" y="6820"/>
                    <a:pt x="2869" y="7042"/>
                  </a:cubicBezTo>
                  <a:cubicBezTo>
                    <a:pt x="2869" y="7042"/>
                    <a:pt x="2887" y="7076"/>
                    <a:pt x="2864" y="7076"/>
                  </a:cubicBezTo>
                  <a:cubicBezTo>
                    <a:pt x="2856" y="7076"/>
                    <a:pt x="2842" y="7071"/>
                    <a:pt x="2820" y="7058"/>
                  </a:cubicBezTo>
                  <a:cubicBezTo>
                    <a:pt x="2754" y="7025"/>
                    <a:pt x="2683" y="7008"/>
                    <a:pt x="2612" y="7008"/>
                  </a:cubicBezTo>
                  <a:cubicBezTo>
                    <a:pt x="2508" y="7008"/>
                    <a:pt x="2407" y="7045"/>
                    <a:pt x="2328" y="7124"/>
                  </a:cubicBezTo>
                  <a:cubicBezTo>
                    <a:pt x="2066" y="7353"/>
                    <a:pt x="2132" y="7779"/>
                    <a:pt x="2443" y="7943"/>
                  </a:cubicBezTo>
                  <a:cubicBezTo>
                    <a:pt x="2521" y="7981"/>
                    <a:pt x="2605" y="7999"/>
                    <a:pt x="2686" y="7999"/>
                  </a:cubicBezTo>
                  <a:cubicBezTo>
                    <a:pt x="2996" y="7999"/>
                    <a:pt x="3278" y="7732"/>
                    <a:pt x="3148" y="7238"/>
                  </a:cubicBezTo>
                  <a:cubicBezTo>
                    <a:pt x="3003" y="6901"/>
                    <a:pt x="2673" y="6696"/>
                    <a:pt x="2325" y="6696"/>
                  </a:cubicBezTo>
                  <a:cubicBezTo>
                    <a:pt x="2200" y="6696"/>
                    <a:pt x="2073" y="6723"/>
                    <a:pt x="1951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05" y="8462"/>
                    <a:pt x="2056" y="8748"/>
                    <a:pt x="2545" y="8748"/>
                  </a:cubicBezTo>
                  <a:cubicBezTo>
                    <a:pt x="2680" y="8748"/>
                    <a:pt x="2817" y="8727"/>
                    <a:pt x="2951" y="8681"/>
                  </a:cubicBezTo>
                  <a:cubicBezTo>
                    <a:pt x="3607" y="8500"/>
                    <a:pt x="3984" y="7763"/>
                    <a:pt x="3967" y="7058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27" y="4550"/>
                    <a:pt x="1673" y="4272"/>
                    <a:pt x="1115" y="3714"/>
                  </a:cubicBezTo>
                  <a:cubicBezTo>
                    <a:pt x="574" y="3157"/>
                    <a:pt x="165" y="2436"/>
                    <a:pt x="230" y="1698"/>
                  </a:cubicBezTo>
                  <a:cubicBezTo>
                    <a:pt x="263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5" y="288"/>
                  </a:cubicBezTo>
                  <a:cubicBezTo>
                    <a:pt x="1492" y="247"/>
                    <a:pt x="1644" y="227"/>
                    <a:pt x="1793" y="227"/>
                  </a:cubicBezTo>
                  <a:cubicBezTo>
                    <a:pt x="1943" y="227"/>
                    <a:pt x="2091" y="247"/>
                    <a:pt x="2230" y="288"/>
                  </a:cubicBezTo>
                  <a:cubicBezTo>
                    <a:pt x="3263" y="551"/>
                    <a:pt x="3574" y="1928"/>
                    <a:pt x="2902" y="2583"/>
                  </a:cubicBezTo>
                  <a:cubicBezTo>
                    <a:pt x="2771" y="2714"/>
                    <a:pt x="2591" y="2813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1" y="2354"/>
                    <a:pt x="1649" y="2355"/>
                    <a:pt x="1673" y="2355"/>
                  </a:cubicBezTo>
                  <a:cubicBezTo>
                    <a:pt x="1802" y="2355"/>
                    <a:pt x="2125" y="2331"/>
                    <a:pt x="2263" y="2042"/>
                  </a:cubicBezTo>
                  <a:cubicBezTo>
                    <a:pt x="2383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5"/>
                  </a:cubicBezTo>
                  <a:cubicBezTo>
                    <a:pt x="1918" y="2980"/>
                    <a:pt x="2107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9" y="682"/>
                  </a:cubicBezTo>
                  <a:cubicBezTo>
                    <a:pt x="2946" y="246"/>
                    <a:pt x="2432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"/>
            <p:cNvSpPr/>
            <p:nvPr/>
          </p:nvSpPr>
          <p:spPr>
            <a:xfrm>
              <a:off x="837625" y="4318350"/>
              <a:ext cx="42650" cy="60275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97" y="1"/>
                  </a:moveTo>
                  <a:cubicBezTo>
                    <a:pt x="197" y="165"/>
                    <a:pt x="164" y="312"/>
                    <a:pt x="99" y="460"/>
                  </a:cubicBezTo>
                  <a:cubicBezTo>
                    <a:pt x="1" y="853"/>
                    <a:pt x="312" y="1115"/>
                    <a:pt x="935" y="1394"/>
                  </a:cubicBezTo>
                  <a:cubicBezTo>
                    <a:pt x="1574" y="1673"/>
                    <a:pt x="1640" y="2410"/>
                    <a:pt x="1640" y="2410"/>
                  </a:cubicBezTo>
                  <a:cubicBezTo>
                    <a:pt x="1705" y="394"/>
                    <a:pt x="869" y="329"/>
                    <a:pt x="673" y="329"/>
                  </a:cubicBezTo>
                  <a:cubicBezTo>
                    <a:pt x="476" y="329"/>
                    <a:pt x="378" y="247"/>
                    <a:pt x="345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"/>
            <p:cNvSpPr/>
            <p:nvPr/>
          </p:nvSpPr>
          <p:spPr>
            <a:xfrm>
              <a:off x="702800" y="4140525"/>
              <a:ext cx="159850" cy="250800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lnTo>
                    <a:pt x="1148" y="0"/>
                  </a:lnTo>
                  <a:cubicBezTo>
                    <a:pt x="1247" y="115"/>
                    <a:pt x="1247" y="295"/>
                    <a:pt x="1115" y="410"/>
                  </a:cubicBezTo>
                  <a:cubicBezTo>
                    <a:pt x="919" y="574"/>
                    <a:pt x="361" y="1197"/>
                    <a:pt x="771" y="1819"/>
                  </a:cubicBezTo>
                  <a:cubicBezTo>
                    <a:pt x="1214" y="2508"/>
                    <a:pt x="1787" y="2295"/>
                    <a:pt x="2001" y="2868"/>
                  </a:cubicBezTo>
                  <a:cubicBezTo>
                    <a:pt x="2001" y="2868"/>
                    <a:pt x="2066" y="3164"/>
                    <a:pt x="1886" y="3262"/>
                  </a:cubicBezTo>
                  <a:cubicBezTo>
                    <a:pt x="1849" y="3283"/>
                    <a:pt x="1814" y="3293"/>
                    <a:pt x="1781" y="3293"/>
                  </a:cubicBezTo>
                  <a:cubicBezTo>
                    <a:pt x="1639" y="3293"/>
                    <a:pt x="1542" y="3113"/>
                    <a:pt x="1542" y="2967"/>
                  </a:cubicBezTo>
                  <a:cubicBezTo>
                    <a:pt x="1492" y="2655"/>
                    <a:pt x="1247" y="2426"/>
                    <a:pt x="935" y="2377"/>
                  </a:cubicBezTo>
                  <a:cubicBezTo>
                    <a:pt x="558" y="2330"/>
                    <a:pt x="512" y="2222"/>
                    <a:pt x="509" y="2213"/>
                  </a:cubicBezTo>
                  <a:lnTo>
                    <a:pt x="509" y="2213"/>
                  </a:lnTo>
                  <a:cubicBezTo>
                    <a:pt x="558" y="2361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0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7"/>
                  </a:cubicBezTo>
                  <a:lnTo>
                    <a:pt x="4344" y="8687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8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87" y="9572"/>
                    <a:pt x="4425" y="9657"/>
                    <a:pt x="4581" y="9657"/>
                  </a:cubicBezTo>
                  <a:cubicBezTo>
                    <a:pt x="4676" y="9657"/>
                    <a:pt x="4777" y="9625"/>
                    <a:pt x="4885" y="9523"/>
                  </a:cubicBezTo>
                  <a:cubicBezTo>
                    <a:pt x="5005" y="9411"/>
                    <a:pt x="5199" y="9314"/>
                    <a:pt x="5425" y="9314"/>
                  </a:cubicBezTo>
                  <a:cubicBezTo>
                    <a:pt x="5726" y="9314"/>
                    <a:pt x="6084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2" y="7966"/>
                    <a:pt x="2050" y="6261"/>
                    <a:pt x="2132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"/>
            <p:cNvSpPr/>
            <p:nvPr/>
          </p:nvSpPr>
          <p:spPr>
            <a:xfrm>
              <a:off x="749525" y="4076475"/>
              <a:ext cx="68875" cy="268950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304" y="1"/>
                  </a:moveTo>
                  <a:cubicBezTo>
                    <a:pt x="718" y="1"/>
                    <a:pt x="161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49" y="1972"/>
                  </a:lnTo>
                  <a:cubicBezTo>
                    <a:pt x="1574" y="1939"/>
                    <a:pt x="1836" y="1333"/>
                    <a:pt x="1640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1" y="1644"/>
                    <a:pt x="1295" y="1611"/>
                    <a:pt x="1344" y="1660"/>
                  </a:cubicBezTo>
                  <a:cubicBezTo>
                    <a:pt x="1377" y="1693"/>
                    <a:pt x="1344" y="1759"/>
                    <a:pt x="1344" y="1759"/>
                  </a:cubicBezTo>
                  <a:cubicBezTo>
                    <a:pt x="1295" y="1824"/>
                    <a:pt x="1230" y="1874"/>
                    <a:pt x="1164" y="1906"/>
                  </a:cubicBezTo>
                  <a:cubicBezTo>
                    <a:pt x="1148" y="1906"/>
                    <a:pt x="1131" y="1906"/>
                    <a:pt x="1099" y="1923"/>
                  </a:cubicBezTo>
                  <a:cubicBezTo>
                    <a:pt x="1073" y="1925"/>
                    <a:pt x="1047" y="1926"/>
                    <a:pt x="1022" y="1926"/>
                  </a:cubicBezTo>
                  <a:cubicBezTo>
                    <a:pt x="485" y="1926"/>
                    <a:pt x="71" y="1439"/>
                    <a:pt x="181" y="906"/>
                  </a:cubicBezTo>
                  <a:cubicBezTo>
                    <a:pt x="252" y="435"/>
                    <a:pt x="746" y="118"/>
                    <a:pt x="1263" y="118"/>
                  </a:cubicBezTo>
                  <a:cubicBezTo>
                    <a:pt x="1573" y="118"/>
                    <a:pt x="1891" y="232"/>
                    <a:pt x="2131" y="497"/>
                  </a:cubicBezTo>
                  <a:cubicBezTo>
                    <a:pt x="2443" y="923"/>
                    <a:pt x="2590" y="1431"/>
                    <a:pt x="2541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0" y="5463"/>
                    <a:pt x="525" y="7496"/>
                    <a:pt x="1148" y="8971"/>
                  </a:cubicBezTo>
                  <a:cubicBezTo>
                    <a:pt x="1426" y="9725"/>
                    <a:pt x="1967" y="10364"/>
                    <a:pt x="2672" y="10758"/>
                  </a:cubicBezTo>
                  <a:cubicBezTo>
                    <a:pt x="2000" y="10348"/>
                    <a:pt x="1492" y="9709"/>
                    <a:pt x="1230" y="8955"/>
                  </a:cubicBezTo>
                  <a:cubicBezTo>
                    <a:pt x="689" y="7512"/>
                    <a:pt x="1558" y="5562"/>
                    <a:pt x="2410" y="3513"/>
                  </a:cubicBezTo>
                  <a:cubicBezTo>
                    <a:pt x="2590" y="3021"/>
                    <a:pt x="2689" y="2496"/>
                    <a:pt x="2721" y="1972"/>
                  </a:cubicBezTo>
                  <a:cubicBezTo>
                    <a:pt x="2754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"/>
            <p:cNvSpPr/>
            <p:nvPr/>
          </p:nvSpPr>
          <p:spPr>
            <a:xfrm>
              <a:off x="834350" y="4154850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9" y="1"/>
                  </a:moveTo>
                  <a:cubicBezTo>
                    <a:pt x="509" y="1"/>
                    <a:pt x="295" y="83"/>
                    <a:pt x="148" y="673"/>
                  </a:cubicBezTo>
                  <a:cubicBezTo>
                    <a:pt x="0" y="1279"/>
                    <a:pt x="279" y="1492"/>
                    <a:pt x="1066" y="1853"/>
                  </a:cubicBezTo>
                  <a:cubicBezTo>
                    <a:pt x="1836" y="2230"/>
                    <a:pt x="1885" y="3508"/>
                    <a:pt x="1885" y="3508"/>
                  </a:cubicBezTo>
                  <a:lnTo>
                    <a:pt x="1902" y="3738"/>
                  </a:lnTo>
                  <a:lnTo>
                    <a:pt x="1935" y="3508"/>
                  </a:lnTo>
                  <a:cubicBezTo>
                    <a:pt x="1935" y="3508"/>
                    <a:pt x="1967" y="2214"/>
                    <a:pt x="2754" y="1853"/>
                  </a:cubicBezTo>
                  <a:cubicBezTo>
                    <a:pt x="3541" y="1509"/>
                    <a:pt x="3803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25" y="268"/>
                  </a:cubicBezTo>
                  <a:cubicBezTo>
                    <a:pt x="3112" y="268"/>
                    <a:pt x="3098" y="267"/>
                    <a:pt x="3082" y="263"/>
                  </a:cubicBezTo>
                  <a:cubicBezTo>
                    <a:pt x="2974" y="240"/>
                    <a:pt x="2829" y="180"/>
                    <a:pt x="2693" y="180"/>
                  </a:cubicBezTo>
                  <a:cubicBezTo>
                    <a:pt x="2540" y="180"/>
                    <a:pt x="2397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2" y="1643"/>
                    <a:pt x="1602" y="1062"/>
                    <a:pt x="1476" y="542"/>
                  </a:cubicBezTo>
                  <a:cubicBezTo>
                    <a:pt x="1406" y="255"/>
                    <a:pt x="1268" y="180"/>
                    <a:pt x="1119" y="180"/>
                  </a:cubicBezTo>
                  <a:cubicBezTo>
                    <a:pt x="987" y="180"/>
                    <a:pt x="846" y="240"/>
                    <a:pt x="738" y="263"/>
                  </a:cubicBezTo>
                  <a:cubicBezTo>
                    <a:pt x="721" y="267"/>
                    <a:pt x="706" y="268"/>
                    <a:pt x="691" y="268"/>
                  </a:cubicBezTo>
                  <a:cubicBezTo>
                    <a:pt x="509" y="268"/>
                    <a:pt x="509" y="1"/>
                    <a:pt x="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"/>
            <p:cNvSpPr/>
            <p:nvPr/>
          </p:nvSpPr>
          <p:spPr>
            <a:xfrm>
              <a:off x="812225" y="4066350"/>
              <a:ext cx="69675" cy="204100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95"/>
                    <a:pt x="263" y="5229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39" y="6081"/>
                    <a:pt x="1049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29" y="2033"/>
                    <a:pt x="2475" y="1574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"/>
            <p:cNvSpPr/>
            <p:nvPr/>
          </p:nvSpPr>
          <p:spPr>
            <a:xfrm>
              <a:off x="2253825" y="4989600"/>
              <a:ext cx="60825" cy="136450"/>
            </a:xfrm>
            <a:custGeom>
              <a:avLst/>
              <a:gdLst/>
              <a:ahLst/>
              <a:cxnLst/>
              <a:rect l="l" t="t" r="r" b="b"/>
              <a:pathLst>
                <a:path w="2433" h="5458" extrusionOk="0">
                  <a:moveTo>
                    <a:pt x="1442" y="1"/>
                  </a:moveTo>
                  <a:cubicBezTo>
                    <a:pt x="1407" y="1"/>
                    <a:pt x="1374" y="6"/>
                    <a:pt x="1345" y="16"/>
                  </a:cubicBezTo>
                  <a:cubicBezTo>
                    <a:pt x="1034" y="114"/>
                    <a:pt x="952" y="377"/>
                    <a:pt x="1116" y="737"/>
                  </a:cubicBezTo>
                  <a:cubicBezTo>
                    <a:pt x="1279" y="1098"/>
                    <a:pt x="1788" y="1147"/>
                    <a:pt x="1656" y="2803"/>
                  </a:cubicBezTo>
                  <a:cubicBezTo>
                    <a:pt x="1525" y="4474"/>
                    <a:pt x="1" y="5458"/>
                    <a:pt x="1" y="5458"/>
                  </a:cubicBezTo>
                  <a:cubicBezTo>
                    <a:pt x="263" y="5409"/>
                    <a:pt x="1820" y="4458"/>
                    <a:pt x="2148" y="2426"/>
                  </a:cubicBezTo>
                  <a:cubicBezTo>
                    <a:pt x="2432" y="573"/>
                    <a:pt x="1804" y="1"/>
                    <a:pt x="14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"/>
            <p:cNvSpPr/>
            <p:nvPr/>
          </p:nvSpPr>
          <p:spPr>
            <a:xfrm>
              <a:off x="2209575" y="4952000"/>
              <a:ext cx="131975" cy="178150"/>
            </a:xfrm>
            <a:custGeom>
              <a:avLst/>
              <a:gdLst/>
              <a:ahLst/>
              <a:cxnLst/>
              <a:rect l="l" t="t" r="r" b="b"/>
              <a:pathLst>
                <a:path w="5279" h="7126" extrusionOk="0">
                  <a:moveTo>
                    <a:pt x="1688" y="0"/>
                  </a:moveTo>
                  <a:cubicBezTo>
                    <a:pt x="1298" y="0"/>
                    <a:pt x="859" y="91"/>
                    <a:pt x="476" y="389"/>
                  </a:cubicBezTo>
                  <a:cubicBezTo>
                    <a:pt x="165" y="668"/>
                    <a:pt x="1" y="1061"/>
                    <a:pt x="50" y="1487"/>
                  </a:cubicBezTo>
                  <a:cubicBezTo>
                    <a:pt x="107" y="1999"/>
                    <a:pt x="632" y="2437"/>
                    <a:pt x="1242" y="2437"/>
                  </a:cubicBezTo>
                  <a:cubicBezTo>
                    <a:pt x="1335" y="2437"/>
                    <a:pt x="1430" y="2427"/>
                    <a:pt x="1525" y="2405"/>
                  </a:cubicBezTo>
                  <a:cubicBezTo>
                    <a:pt x="1623" y="2372"/>
                    <a:pt x="1722" y="2340"/>
                    <a:pt x="1820" y="2290"/>
                  </a:cubicBezTo>
                  <a:lnTo>
                    <a:pt x="1837" y="2290"/>
                  </a:lnTo>
                  <a:lnTo>
                    <a:pt x="1853" y="2274"/>
                  </a:lnTo>
                  <a:cubicBezTo>
                    <a:pt x="2148" y="2110"/>
                    <a:pt x="2312" y="1782"/>
                    <a:pt x="2246" y="1455"/>
                  </a:cubicBezTo>
                  <a:cubicBezTo>
                    <a:pt x="2209" y="1117"/>
                    <a:pt x="1924" y="894"/>
                    <a:pt x="1609" y="894"/>
                  </a:cubicBezTo>
                  <a:cubicBezTo>
                    <a:pt x="1511" y="894"/>
                    <a:pt x="1409" y="916"/>
                    <a:pt x="1312" y="963"/>
                  </a:cubicBezTo>
                  <a:cubicBezTo>
                    <a:pt x="951" y="1176"/>
                    <a:pt x="1066" y="1717"/>
                    <a:pt x="1476" y="1766"/>
                  </a:cubicBezTo>
                  <a:cubicBezTo>
                    <a:pt x="1507" y="1774"/>
                    <a:pt x="1537" y="1777"/>
                    <a:pt x="1566" y="1777"/>
                  </a:cubicBezTo>
                  <a:cubicBezTo>
                    <a:pt x="1788" y="1777"/>
                    <a:pt x="1964" y="1571"/>
                    <a:pt x="1935" y="1340"/>
                  </a:cubicBezTo>
                  <a:cubicBezTo>
                    <a:pt x="1928" y="1301"/>
                    <a:pt x="1955" y="1267"/>
                    <a:pt x="1991" y="1267"/>
                  </a:cubicBezTo>
                  <a:cubicBezTo>
                    <a:pt x="2046" y="1267"/>
                    <a:pt x="2122" y="1345"/>
                    <a:pt x="2132" y="1602"/>
                  </a:cubicBezTo>
                  <a:cubicBezTo>
                    <a:pt x="2148" y="1717"/>
                    <a:pt x="2132" y="1848"/>
                    <a:pt x="2082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4" y="2307"/>
                    <a:pt x="1323" y="2308"/>
                    <a:pt x="1312" y="2308"/>
                  </a:cubicBezTo>
                  <a:cubicBezTo>
                    <a:pt x="609" y="2308"/>
                    <a:pt x="142" y="1264"/>
                    <a:pt x="787" y="619"/>
                  </a:cubicBezTo>
                  <a:cubicBezTo>
                    <a:pt x="1059" y="325"/>
                    <a:pt x="1444" y="199"/>
                    <a:pt x="1858" y="199"/>
                  </a:cubicBezTo>
                  <a:cubicBezTo>
                    <a:pt x="2370" y="199"/>
                    <a:pt x="2926" y="392"/>
                    <a:pt x="3361" y="701"/>
                  </a:cubicBezTo>
                  <a:cubicBezTo>
                    <a:pt x="5066" y="1995"/>
                    <a:pt x="4820" y="4257"/>
                    <a:pt x="4328" y="5421"/>
                  </a:cubicBezTo>
                  <a:cubicBezTo>
                    <a:pt x="4054" y="6083"/>
                    <a:pt x="3605" y="6665"/>
                    <a:pt x="3044" y="7105"/>
                  </a:cubicBezTo>
                  <a:lnTo>
                    <a:pt x="3044" y="7105"/>
                  </a:lnTo>
                  <a:cubicBezTo>
                    <a:pt x="3190" y="7007"/>
                    <a:pt x="3881" y="6554"/>
                    <a:pt x="4410" y="5454"/>
                  </a:cubicBezTo>
                  <a:cubicBezTo>
                    <a:pt x="4951" y="4290"/>
                    <a:pt x="5279" y="1930"/>
                    <a:pt x="3459" y="553"/>
                  </a:cubicBezTo>
                  <a:cubicBezTo>
                    <a:pt x="3115" y="307"/>
                    <a:pt x="2705" y="143"/>
                    <a:pt x="2263" y="61"/>
                  </a:cubicBezTo>
                  <a:cubicBezTo>
                    <a:pt x="2096" y="27"/>
                    <a:pt x="1899" y="0"/>
                    <a:pt x="1688" y="0"/>
                  </a:cubicBezTo>
                  <a:close/>
                  <a:moveTo>
                    <a:pt x="3044" y="7105"/>
                  </a:moveTo>
                  <a:cubicBezTo>
                    <a:pt x="3022" y="7119"/>
                    <a:pt x="3012" y="7126"/>
                    <a:pt x="3017" y="7126"/>
                  </a:cubicBezTo>
                  <a:cubicBezTo>
                    <a:pt x="3026" y="7119"/>
                    <a:pt x="3035" y="7112"/>
                    <a:pt x="3044" y="710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"/>
            <p:cNvSpPr/>
            <p:nvPr/>
          </p:nvSpPr>
          <p:spPr>
            <a:xfrm>
              <a:off x="2239500" y="4814200"/>
              <a:ext cx="130325" cy="205325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0" y="2852"/>
                    <a:pt x="1279" y="4377"/>
                    <a:pt x="2541" y="5606"/>
                  </a:cubicBezTo>
                  <a:cubicBezTo>
                    <a:pt x="3803" y="6852"/>
                    <a:pt x="3754" y="8212"/>
                    <a:pt x="3754" y="8212"/>
                  </a:cubicBezTo>
                  <a:cubicBezTo>
                    <a:pt x="4655" y="7294"/>
                    <a:pt x="3590" y="5590"/>
                    <a:pt x="4459" y="4246"/>
                  </a:cubicBezTo>
                  <a:cubicBezTo>
                    <a:pt x="5213" y="3098"/>
                    <a:pt x="4262" y="2574"/>
                    <a:pt x="4262" y="2574"/>
                  </a:cubicBezTo>
                  <a:cubicBezTo>
                    <a:pt x="3852" y="3164"/>
                    <a:pt x="3377" y="3000"/>
                    <a:pt x="3016" y="3737"/>
                  </a:cubicBezTo>
                  <a:cubicBezTo>
                    <a:pt x="2639" y="4475"/>
                    <a:pt x="3262" y="5803"/>
                    <a:pt x="3262" y="5803"/>
                  </a:cubicBezTo>
                  <a:cubicBezTo>
                    <a:pt x="2066" y="4934"/>
                    <a:pt x="2311" y="4164"/>
                    <a:pt x="2656" y="3754"/>
                  </a:cubicBezTo>
                  <a:cubicBezTo>
                    <a:pt x="3000" y="3360"/>
                    <a:pt x="2525" y="3016"/>
                    <a:pt x="2541" y="2787"/>
                  </a:cubicBezTo>
                  <a:cubicBezTo>
                    <a:pt x="2541" y="2639"/>
                    <a:pt x="2590" y="2508"/>
                    <a:pt x="2639" y="2361"/>
                  </a:cubicBezTo>
                  <a:cubicBezTo>
                    <a:pt x="2639" y="2361"/>
                    <a:pt x="2571" y="2315"/>
                    <a:pt x="2442" y="2315"/>
                  </a:cubicBezTo>
                  <a:cubicBezTo>
                    <a:pt x="2326" y="2315"/>
                    <a:pt x="2160" y="2352"/>
                    <a:pt x="1951" y="2492"/>
                  </a:cubicBezTo>
                  <a:cubicBezTo>
                    <a:pt x="1230" y="2983"/>
                    <a:pt x="1525" y="4082"/>
                    <a:pt x="1525" y="4082"/>
                  </a:cubicBezTo>
                  <a:cubicBezTo>
                    <a:pt x="1000" y="3344"/>
                    <a:pt x="1180" y="2590"/>
                    <a:pt x="1771" y="2066"/>
                  </a:cubicBezTo>
                  <a:cubicBezTo>
                    <a:pt x="2361" y="1541"/>
                    <a:pt x="1803" y="1066"/>
                    <a:pt x="1410" y="836"/>
                  </a:cubicBezTo>
                  <a:cubicBezTo>
                    <a:pt x="1017" y="623"/>
                    <a:pt x="1098" y="0"/>
                    <a:pt x="109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"/>
            <p:cNvSpPr/>
            <p:nvPr/>
          </p:nvSpPr>
          <p:spPr>
            <a:xfrm>
              <a:off x="2179675" y="4788775"/>
              <a:ext cx="75425" cy="113125"/>
            </a:xfrm>
            <a:custGeom>
              <a:avLst/>
              <a:gdLst/>
              <a:ahLst/>
              <a:cxnLst/>
              <a:rect l="l" t="t" r="r" b="b"/>
              <a:pathLst>
                <a:path w="3017" h="4525" extrusionOk="0">
                  <a:moveTo>
                    <a:pt x="443" y="1"/>
                  </a:moveTo>
                  <a:cubicBezTo>
                    <a:pt x="443" y="17"/>
                    <a:pt x="0" y="2033"/>
                    <a:pt x="3016" y="4525"/>
                  </a:cubicBezTo>
                  <a:cubicBezTo>
                    <a:pt x="3016" y="4525"/>
                    <a:pt x="2459" y="3853"/>
                    <a:pt x="2721" y="3099"/>
                  </a:cubicBezTo>
                  <a:cubicBezTo>
                    <a:pt x="2983" y="2345"/>
                    <a:pt x="2672" y="2083"/>
                    <a:pt x="2426" y="1820"/>
                  </a:cubicBezTo>
                  <a:cubicBezTo>
                    <a:pt x="2295" y="1656"/>
                    <a:pt x="2279" y="1427"/>
                    <a:pt x="2410" y="1263"/>
                  </a:cubicBezTo>
                  <a:cubicBezTo>
                    <a:pt x="2410" y="1263"/>
                    <a:pt x="2371" y="1256"/>
                    <a:pt x="2316" y="1256"/>
                  </a:cubicBezTo>
                  <a:cubicBezTo>
                    <a:pt x="2154" y="1256"/>
                    <a:pt x="1845" y="1319"/>
                    <a:pt x="1918" y="1820"/>
                  </a:cubicBezTo>
                  <a:cubicBezTo>
                    <a:pt x="2033" y="2509"/>
                    <a:pt x="2065" y="2624"/>
                    <a:pt x="1852" y="2640"/>
                  </a:cubicBezTo>
                  <a:cubicBezTo>
                    <a:pt x="1842" y="2641"/>
                    <a:pt x="1833" y="2642"/>
                    <a:pt x="1824" y="2642"/>
                  </a:cubicBezTo>
                  <a:cubicBezTo>
                    <a:pt x="1628" y="2642"/>
                    <a:pt x="1691" y="2304"/>
                    <a:pt x="1754" y="2115"/>
                  </a:cubicBezTo>
                  <a:cubicBezTo>
                    <a:pt x="1803" y="1935"/>
                    <a:pt x="2049" y="1099"/>
                    <a:pt x="1393" y="821"/>
                  </a:cubicBezTo>
                  <a:cubicBezTo>
                    <a:pt x="754" y="542"/>
                    <a:pt x="492" y="280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"/>
            <p:cNvSpPr/>
            <p:nvPr/>
          </p:nvSpPr>
          <p:spPr>
            <a:xfrm>
              <a:off x="2315725" y="5003500"/>
              <a:ext cx="89750" cy="106575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65" y="1181"/>
                    <a:pt x="967" y="2476"/>
                  </a:cubicBezTo>
                  <a:cubicBezTo>
                    <a:pt x="852" y="3771"/>
                    <a:pt x="0" y="4263"/>
                    <a:pt x="0" y="4263"/>
                  </a:cubicBezTo>
                  <a:cubicBezTo>
                    <a:pt x="3590" y="2443"/>
                    <a:pt x="2295" y="771"/>
                    <a:pt x="1951" y="526"/>
                  </a:cubicBezTo>
                  <a:cubicBezTo>
                    <a:pt x="1590" y="280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"/>
            <p:cNvSpPr/>
            <p:nvPr/>
          </p:nvSpPr>
          <p:spPr>
            <a:xfrm>
              <a:off x="2409150" y="5030950"/>
              <a:ext cx="172950" cy="121500"/>
            </a:xfrm>
            <a:custGeom>
              <a:avLst/>
              <a:gdLst/>
              <a:ahLst/>
              <a:cxnLst/>
              <a:rect l="l" t="t" r="r" b="b"/>
              <a:pathLst>
                <a:path w="6918" h="4860" extrusionOk="0">
                  <a:moveTo>
                    <a:pt x="1949" y="0"/>
                  </a:moveTo>
                  <a:cubicBezTo>
                    <a:pt x="1068" y="0"/>
                    <a:pt x="601" y="827"/>
                    <a:pt x="705" y="1362"/>
                  </a:cubicBezTo>
                  <a:cubicBezTo>
                    <a:pt x="834" y="1964"/>
                    <a:pt x="1402" y="2002"/>
                    <a:pt x="1543" y="2002"/>
                  </a:cubicBezTo>
                  <a:cubicBezTo>
                    <a:pt x="1563" y="2002"/>
                    <a:pt x="1574" y="2001"/>
                    <a:pt x="1574" y="2001"/>
                  </a:cubicBezTo>
                  <a:cubicBezTo>
                    <a:pt x="1312" y="1903"/>
                    <a:pt x="1197" y="1591"/>
                    <a:pt x="1328" y="1329"/>
                  </a:cubicBezTo>
                  <a:cubicBezTo>
                    <a:pt x="1365" y="1265"/>
                    <a:pt x="1408" y="1241"/>
                    <a:pt x="1455" y="1241"/>
                  </a:cubicBezTo>
                  <a:cubicBezTo>
                    <a:pt x="1553" y="1241"/>
                    <a:pt x="1671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53" y="958"/>
                    <a:pt x="2356" y="817"/>
                    <a:pt x="2543" y="817"/>
                  </a:cubicBezTo>
                  <a:cubicBezTo>
                    <a:pt x="2660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6"/>
                    <a:pt x="2754" y="1476"/>
                  </a:cubicBezTo>
                  <a:cubicBezTo>
                    <a:pt x="2707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29" y="2657"/>
                    <a:pt x="2377" y="2739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77" y="3558"/>
                    <a:pt x="1656" y="3558"/>
                    <a:pt x="1656" y="3558"/>
                  </a:cubicBezTo>
                  <a:cubicBezTo>
                    <a:pt x="1803" y="3345"/>
                    <a:pt x="1771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45"/>
                    <a:pt x="1017" y="3263"/>
                    <a:pt x="754" y="3493"/>
                  </a:cubicBezTo>
                  <a:cubicBezTo>
                    <a:pt x="618" y="3603"/>
                    <a:pt x="419" y="3630"/>
                    <a:pt x="260" y="3630"/>
                  </a:cubicBezTo>
                  <a:cubicBezTo>
                    <a:pt x="114" y="3630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1" y="3706"/>
                    <a:pt x="377" y="3755"/>
                    <a:pt x="590" y="3771"/>
                  </a:cubicBezTo>
                  <a:cubicBezTo>
                    <a:pt x="1033" y="3804"/>
                    <a:pt x="1459" y="3886"/>
                    <a:pt x="1902" y="3984"/>
                  </a:cubicBezTo>
                  <a:cubicBezTo>
                    <a:pt x="3082" y="4345"/>
                    <a:pt x="3787" y="4837"/>
                    <a:pt x="4688" y="4853"/>
                  </a:cubicBezTo>
                  <a:cubicBezTo>
                    <a:pt x="4746" y="4857"/>
                    <a:pt x="4804" y="4859"/>
                    <a:pt x="4861" y="4859"/>
                  </a:cubicBezTo>
                  <a:cubicBezTo>
                    <a:pt x="5258" y="4859"/>
                    <a:pt x="5641" y="4761"/>
                    <a:pt x="5999" y="4574"/>
                  </a:cubicBezTo>
                  <a:cubicBezTo>
                    <a:pt x="6786" y="4115"/>
                    <a:pt x="6917" y="2952"/>
                    <a:pt x="6458" y="2345"/>
                  </a:cubicBezTo>
                  <a:cubicBezTo>
                    <a:pt x="6236" y="2015"/>
                    <a:pt x="5876" y="1864"/>
                    <a:pt x="5536" y="1864"/>
                  </a:cubicBezTo>
                  <a:cubicBezTo>
                    <a:pt x="5200" y="1864"/>
                    <a:pt x="4884" y="2011"/>
                    <a:pt x="4737" y="2280"/>
                  </a:cubicBezTo>
                  <a:cubicBezTo>
                    <a:pt x="4491" y="2607"/>
                    <a:pt x="4524" y="3083"/>
                    <a:pt x="4836" y="3361"/>
                  </a:cubicBezTo>
                  <a:lnTo>
                    <a:pt x="4836" y="3378"/>
                  </a:lnTo>
                  <a:cubicBezTo>
                    <a:pt x="4868" y="3394"/>
                    <a:pt x="4885" y="3411"/>
                    <a:pt x="4901" y="3427"/>
                  </a:cubicBezTo>
                  <a:lnTo>
                    <a:pt x="4950" y="3460"/>
                  </a:lnTo>
                  <a:cubicBezTo>
                    <a:pt x="5047" y="3519"/>
                    <a:pt x="5171" y="3550"/>
                    <a:pt x="5295" y="3550"/>
                  </a:cubicBezTo>
                  <a:cubicBezTo>
                    <a:pt x="5549" y="3550"/>
                    <a:pt x="5797" y="3419"/>
                    <a:pt x="5786" y="3132"/>
                  </a:cubicBezTo>
                  <a:cubicBezTo>
                    <a:pt x="5800" y="2938"/>
                    <a:pt x="5641" y="2856"/>
                    <a:pt x="5462" y="2856"/>
                  </a:cubicBezTo>
                  <a:cubicBezTo>
                    <a:pt x="5205" y="2856"/>
                    <a:pt x="4906" y="3027"/>
                    <a:pt x="5032" y="3279"/>
                  </a:cubicBezTo>
                  <a:cubicBezTo>
                    <a:pt x="5040" y="3302"/>
                    <a:pt x="5037" y="3325"/>
                    <a:pt x="5011" y="3325"/>
                  </a:cubicBezTo>
                  <a:cubicBezTo>
                    <a:pt x="4980" y="3325"/>
                    <a:pt x="4917" y="3294"/>
                    <a:pt x="4803" y="3197"/>
                  </a:cubicBezTo>
                  <a:cubicBezTo>
                    <a:pt x="4705" y="3099"/>
                    <a:pt x="4639" y="2952"/>
                    <a:pt x="4639" y="2788"/>
                  </a:cubicBezTo>
                  <a:cubicBezTo>
                    <a:pt x="4639" y="2624"/>
                    <a:pt x="4705" y="2460"/>
                    <a:pt x="4803" y="2312"/>
                  </a:cubicBezTo>
                  <a:cubicBezTo>
                    <a:pt x="4936" y="2078"/>
                    <a:pt x="5207" y="1955"/>
                    <a:pt x="5497" y="1955"/>
                  </a:cubicBezTo>
                  <a:cubicBezTo>
                    <a:pt x="5814" y="1955"/>
                    <a:pt x="6154" y="2102"/>
                    <a:pt x="6360" y="2411"/>
                  </a:cubicBezTo>
                  <a:cubicBezTo>
                    <a:pt x="6360" y="2411"/>
                    <a:pt x="6376" y="2427"/>
                    <a:pt x="6376" y="2443"/>
                  </a:cubicBezTo>
                  <a:cubicBezTo>
                    <a:pt x="6590" y="2853"/>
                    <a:pt x="6573" y="3361"/>
                    <a:pt x="6344" y="3755"/>
                  </a:cubicBezTo>
                  <a:cubicBezTo>
                    <a:pt x="6064" y="4258"/>
                    <a:pt x="5426" y="4609"/>
                    <a:pt x="4590" y="4609"/>
                  </a:cubicBezTo>
                  <a:cubicBezTo>
                    <a:pt x="4201" y="4609"/>
                    <a:pt x="3769" y="4533"/>
                    <a:pt x="3311" y="4361"/>
                  </a:cubicBezTo>
                  <a:cubicBezTo>
                    <a:pt x="3279" y="4345"/>
                    <a:pt x="3049" y="4263"/>
                    <a:pt x="2885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4" y="837"/>
                    <a:pt x="2705" y="182"/>
                  </a:cubicBezTo>
                  <a:cubicBezTo>
                    <a:pt x="2428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"/>
            <p:cNvSpPr/>
            <p:nvPr/>
          </p:nvSpPr>
          <p:spPr>
            <a:xfrm>
              <a:off x="2493550" y="509652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20" y="1"/>
                  </a:moveTo>
                  <a:cubicBezTo>
                    <a:pt x="3902" y="788"/>
                    <a:pt x="3558" y="1574"/>
                    <a:pt x="2902" y="2050"/>
                  </a:cubicBezTo>
                  <a:cubicBezTo>
                    <a:pt x="2500" y="2357"/>
                    <a:pt x="2009" y="2456"/>
                    <a:pt x="1548" y="2456"/>
                  </a:cubicBezTo>
                  <a:cubicBezTo>
                    <a:pt x="730" y="2456"/>
                    <a:pt x="1" y="2148"/>
                    <a:pt x="1" y="2148"/>
                  </a:cubicBezTo>
                  <a:lnTo>
                    <a:pt x="1" y="2148"/>
                  </a:lnTo>
                  <a:cubicBezTo>
                    <a:pt x="1345" y="2869"/>
                    <a:pt x="1837" y="2640"/>
                    <a:pt x="2214" y="3033"/>
                  </a:cubicBezTo>
                  <a:cubicBezTo>
                    <a:pt x="2387" y="3221"/>
                    <a:pt x="2560" y="3278"/>
                    <a:pt x="2718" y="3278"/>
                  </a:cubicBezTo>
                  <a:cubicBezTo>
                    <a:pt x="2903" y="3278"/>
                    <a:pt x="3066" y="3200"/>
                    <a:pt x="3181" y="3164"/>
                  </a:cubicBezTo>
                  <a:cubicBezTo>
                    <a:pt x="3204" y="3158"/>
                    <a:pt x="3229" y="3154"/>
                    <a:pt x="3254" y="3154"/>
                  </a:cubicBezTo>
                  <a:cubicBezTo>
                    <a:pt x="3352" y="3154"/>
                    <a:pt x="3456" y="3204"/>
                    <a:pt x="3509" y="3295"/>
                  </a:cubicBezTo>
                  <a:cubicBezTo>
                    <a:pt x="3525" y="3099"/>
                    <a:pt x="3476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59"/>
                    <a:pt x="3787" y="2164"/>
                    <a:pt x="4099" y="1705"/>
                  </a:cubicBezTo>
                  <a:cubicBezTo>
                    <a:pt x="4656" y="919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"/>
            <p:cNvSpPr/>
            <p:nvPr/>
          </p:nvSpPr>
          <p:spPr>
            <a:xfrm>
              <a:off x="2345225" y="4911125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5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43" y="2139"/>
                    <a:pt x="1033" y="2336"/>
                  </a:cubicBezTo>
                  <a:cubicBezTo>
                    <a:pt x="1156" y="2401"/>
                    <a:pt x="1291" y="2434"/>
                    <a:pt x="1426" y="2434"/>
                  </a:cubicBezTo>
                  <a:cubicBezTo>
                    <a:pt x="1561" y="2434"/>
                    <a:pt x="1697" y="2401"/>
                    <a:pt x="1820" y="2336"/>
                  </a:cubicBezTo>
                  <a:lnTo>
                    <a:pt x="1852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lnTo>
                    <a:pt x="2066" y="2155"/>
                  </a:lnTo>
                  <a:cubicBezTo>
                    <a:pt x="2229" y="1975"/>
                    <a:pt x="2311" y="1729"/>
                    <a:pt x="2279" y="1500"/>
                  </a:cubicBezTo>
                  <a:cubicBezTo>
                    <a:pt x="2246" y="1156"/>
                    <a:pt x="2038" y="1016"/>
                    <a:pt x="1843" y="1016"/>
                  </a:cubicBezTo>
                  <a:cubicBezTo>
                    <a:pt x="1740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39" y="1696"/>
                  </a:cubicBezTo>
                  <a:cubicBezTo>
                    <a:pt x="1714" y="1728"/>
                    <a:pt x="1782" y="1738"/>
                    <a:pt x="1840" y="1738"/>
                  </a:cubicBezTo>
                  <a:cubicBezTo>
                    <a:pt x="1935" y="1738"/>
                    <a:pt x="2008" y="1712"/>
                    <a:pt x="2054" y="1712"/>
                  </a:cubicBezTo>
                  <a:cubicBezTo>
                    <a:pt x="2100" y="1712"/>
                    <a:pt x="2121" y="1736"/>
                    <a:pt x="2115" y="1827"/>
                  </a:cubicBezTo>
                  <a:cubicBezTo>
                    <a:pt x="2098" y="2024"/>
                    <a:pt x="1967" y="2204"/>
                    <a:pt x="1803" y="2286"/>
                  </a:cubicBezTo>
                  <a:cubicBezTo>
                    <a:pt x="1689" y="2340"/>
                    <a:pt x="1571" y="2365"/>
                    <a:pt x="1455" y="2365"/>
                  </a:cubicBezTo>
                  <a:cubicBezTo>
                    <a:pt x="1321" y="2365"/>
                    <a:pt x="1189" y="2331"/>
                    <a:pt x="1066" y="2270"/>
                  </a:cubicBezTo>
                  <a:cubicBezTo>
                    <a:pt x="525" y="2040"/>
                    <a:pt x="164" y="1106"/>
                    <a:pt x="803" y="549"/>
                  </a:cubicBezTo>
                  <a:cubicBezTo>
                    <a:pt x="1049" y="303"/>
                    <a:pt x="1377" y="172"/>
                    <a:pt x="1738" y="155"/>
                  </a:cubicBezTo>
                  <a:cubicBezTo>
                    <a:pt x="2492" y="205"/>
                    <a:pt x="3311" y="746"/>
                    <a:pt x="3442" y="2204"/>
                  </a:cubicBezTo>
                  <a:cubicBezTo>
                    <a:pt x="3492" y="2762"/>
                    <a:pt x="3426" y="3319"/>
                    <a:pt x="3278" y="3844"/>
                  </a:cubicBezTo>
                  <a:cubicBezTo>
                    <a:pt x="3147" y="4302"/>
                    <a:pt x="2951" y="4745"/>
                    <a:pt x="2672" y="5138"/>
                  </a:cubicBezTo>
                  <a:cubicBezTo>
                    <a:pt x="2279" y="5614"/>
                    <a:pt x="1754" y="6024"/>
                    <a:pt x="1180" y="6286"/>
                  </a:cubicBezTo>
                  <a:cubicBezTo>
                    <a:pt x="1803" y="6040"/>
                    <a:pt x="2361" y="5630"/>
                    <a:pt x="2803" y="5122"/>
                  </a:cubicBezTo>
                  <a:cubicBezTo>
                    <a:pt x="3541" y="4270"/>
                    <a:pt x="4459" y="2254"/>
                    <a:pt x="3180" y="614"/>
                  </a:cubicBezTo>
                  <a:cubicBezTo>
                    <a:pt x="2826" y="207"/>
                    <a:pt x="2303" y="0"/>
                    <a:pt x="18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"/>
            <p:cNvSpPr/>
            <p:nvPr/>
          </p:nvSpPr>
          <p:spPr>
            <a:xfrm>
              <a:off x="2024650" y="4989600"/>
              <a:ext cx="61200" cy="136450"/>
            </a:xfrm>
            <a:custGeom>
              <a:avLst/>
              <a:gdLst/>
              <a:ahLst/>
              <a:cxnLst/>
              <a:rect l="l" t="t" r="r" b="b"/>
              <a:pathLst>
                <a:path w="2448" h="5458" extrusionOk="0">
                  <a:moveTo>
                    <a:pt x="996" y="1"/>
                  </a:moveTo>
                  <a:cubicBezTo>
                    <a:pt x="645" y="1"/>
                    <a:pt x="1" y="584"/>
                    <a:pt x="300" y="2426"/>
                  </a:cubicBezTo>
                  <a:cubicBezTo>
                    <a:pt x="612" y="4458"/>
                    <a:pt x="2185" y="5409"/>
                    <a:pt x="2447" y="5458"/>
                  </a:cubicBezTo>
                  <a:cubicBezTo>
                    <a:pt x="2447" y="5458"/>
                    <a:pt x="923" y="4474"/>
                    <a:pt x="792" y="2803"/>
                  </a:cubicBezTo>
                  <a:cubicBezTo>
                    <a:pt x="661" y="1147"/>
                    <a:pt x="1169" y="1098"/>
                    <a:pt x="1333" y="737"/>
                  </a:cubicBezTo>
                  <a:cubicBezTo>
                    <a:pt x="1480" y="377"/>
                    <a:pt x="1415" y="114"/>
                    <a:pt x="1087" y="16"/>
                  </a:cubicBezTo>
                  <a:cubicBezTo>
                    <a:pt x="1060" y="6"/>
                    <a:pt x="1029" y="1"/>
                    <a:pt x="9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"/>
            <p:cNvSpPr/>
            <p:nvPr/>
          </p:nvSpPr>
          <p:spPr>
            <a:xfrm>
              <a:off x="1998125" y="4952000"/>
              <a:ext cx="131575" cy="177750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91" y="0"/>
                  </a:moveTo>
                  <a:cubicBezTo>
                    <a:pt x="3380" y="0"/>
                    <a:pt x="3183" y="27"/>
                    <a:pt x="3017" y="61"/>
                  </a:cubicBezTo>
                  <a:cubicBezTo>
                    <a:pt x="2574" y="143"/>
                    <a:pt x="2164" y="307"/>
                    <a:pt x="1820" y="553"/>
                  </a:cubicBezTo>
                  <a:cubicBezTo>
                    <a:pt x="1" y="1930"/>
                    <a:pt x="329" y="4290"/>
                    <a:pt x="869" y="5438"/>
                  </a:cubicBezTo>
                  <a:cubicBezTo>
                    <a:pt x="1422" y="6619"/>
                    <a:pt x="2175" y="7053"/>
                    <a:pt x="2256" y="7104"/>
                  </a:cubicBezTo>
                  <a:lnTo>
                    <a:pt x="2256" y="7104"/>
                  </a:lnTo>
                  <a:cubicBezTo>
                    <a:pt x="1669" y="6662"/>
                    <a:pt x="1213" y="6091"/>
                    <a:pt x="951" y="5405"/>
                  </a:cubicBezTo>
                  <a:cubicBezTo>
                    <a:pt x="443" y="4257"/>
                    <a:pt x="197" y="1979"/>
                    <a:pt x="1919" y="701"/>
                  </a:cubicBezTo>
                  <a:cubicBezTo>
                    <a:pt x="2348" y="390"/>
                    <a:pt x="2909" y="197"/>
                    <a:pt x="3427" y="197"/>
                  </a:cubicBezTo>
                  <a:cubicBezTo>
                    <a:pt x="3839" y="197"/>
                    <a:pt x="4223" y="319"/>
                    <a:pt x="4492" y="602"/>
                  </a:cubicBezTo>
                  <a:cubicBezTo>
                    <a:pt x="5138" y="1248"/>
                    <a:pt x="4654" y="2308"/>
                    <a:pt x="3966" y="2308"/>
                  </a:cubicBezTo>
                  <a:cubicBezTo>
                    <a:pt x="3956" y="2308"/>
                    <a:pt x="3945" y="2307"/>
                    <a:pt x="3935" y="2307"/>
                  </a:cubicBezTo>
                  <a:cubicBezTo>
                    <a:pt x="3905" y="2310"/>
                    <a:pt x="3875" y="2312"/>
                    <a:pt x="3846" y="2312"/>
                  </a:cubicBezTo>
                  <a:cubicBezTo>
                    <a:pt x="3584" y="2312"/>
                    <a:pt x="3344" y="2182"/>
                    <a:pt x="3197" y="1946"/>
                  </a:cubicBezTo>
                  <a:cubicBezTo>
                    <a:pt x="3148" y="1848"/>
                    <a:pt x="3115" y="1717"/>
                    <a:pt x="3131" y="1586"/>
                  </a:cubicBezTo>
                  <a:cubicBezTo>
                    <a:pt x="3151" y="1334"/>
                    <a:pt x="3227" y="1254"/>
                    <a:pt x="3283" y="1254"/>
                  </a:cubicBezTo>
                  <a:cubicBezTo>
                    <a:pt x="3322" y="1254"/>
                    <a:pt x="3351" y="1293"/>
                    <a:pt x="3345" y="1340"/>
                  </a:cubicBezTo>
                  <a:cubicBezTo>
                    <a:pt x="3300" y="1576"/>
                    <a:pt x="3496" y="1773"/>
                    <a:pt x="3727" y="1773"/>
                  </a:cubicBezTo>
                  <a:cubicBezTo>
                    <a:pt x="3752" y="1773"/>
                    <a:pt x="3778" y="1771"/>
                    <a:pt x="3804" y="1766"/>
                  </a:cubicBezTo>
                  <a:cubicBezTo>
                    <a:pt x="4213" y="1700"/>
                    <a:pt x="4312" y="1159"/>
                    <a:pt x="3951" y="963"/>
                  </a:cubicBezTo>
                  <a:cubicBezTo>
                    <a:pt x="3857" y="916"/>
                    <a:pt x="3759" y="894"/>
                    <a:pt x="3663" y="894"/>
                  </a:cubicBezTo>
                  <a:cubicBezTo>
                    <a:pt x="3355" y="894"/>
                    <a:pt x="3067" y="1117"/>
                    <a:pt x="3017" y="1455"/>
                  </a:cubicBezTo>
                  <a:cubicBezTo>
                    <a:pt x="2951" y="1782"/>
                    <a:pt x="3115" y="2110"/>
                    <a:pt x="3410" y="2274"/>
                  </a:cubicBezTo>
                  <a:lnTo>
                    <a:pt x="3459" y="2274"/>
                  </a:lnTo>
                  <a:cubicBezTo>
                    <a:pt x="3541" y="2323"/>
                    <a:pt x="3656" y="2372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098" y="668"/>
                    <a:pt x="4803" y="389"/>
                  </a:cubicBezTo>
                  <a:cubicBezTo>
                    <a:pt x="4420" y="91"/>
                    <a:pt x="3982" y="0"/>
                    <a:pt x="3591" y="0"/>
                  </a:cubicBezTo>
                  <a:close/>
                  <a:moveTo>
                    <a:pt x="2256" y="7104"/>
                  </a:moveTo>
                  <a:lnTo>
                    <a:pt x="2256" y="7104"/>
                  </a:lnTo>
                  <a:cubicBezTo>
                    <a:pt x="2258" y="7106"/>
                    <a:pt x="2260" y="7108"/>
                    <a:pt x="2263" y="7109"/>
                  </a:cubicBezTo>
                  <a:cubicBezTo>
                    <a:pt x="2264" y="7109"/>
                    <a:pt x="2261" y="7108"/>
                    <a:pt x="2256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"/>
            <p:cNvSpPr/>
            <p:nvPr/>
          </p:nvSpPr>
          <p:spPr>
            <a:xfrm>
              <a:off x="2078450" y="4905600"/>
              <a:ext cx="182775" cy="128675"/>
            </a:xfrm>
            <a:custGeom>
              <a:avLst/>
              <a:gdLst/>
              <a:ahLst/>
              <a:cxnLst/>
              <a:rect l="l" t="t" r="r" b="b"/>
              <a:pathLst>
                <a:path w="7311" h="5147" extrusionOk="0">
                  <a:moveTo>
                    <a:pt x="1746" y="0"/>
                  </a:moveTo>
                  <a:cubicBezTo>
                    <a:pt x="1353" y="0"/>
                    <a:pt x="963" y="175"/>
                    <a:pt x="689" y="508"/>
                  </a:cubicBezTo>
                  <a:cubicBezTo>
                    <a:pt x="605" y="638"/>
                    <a:pt x="462" y="705"/>
                    <a:pt x="316" y="705"/>
                  </a:cubicBezTo>
                  <a:cubicBezTo>
                    <a:pt x="205" y="705"/>
                    <a:pt x="92" y="667"/>
                    <a:pt x="0" y="590"/>
                  </a:cubicBezTo>
                  <a:lnTo>
                    <a:pt x="0" y="590"/>
                  </a:lnTo>
                  <a:cubicBezTo>
                    <a:pt x="33" y="950"/>
                    <a:pt x="50" y="1016"/>
                    <a:pt x="1754" y="1737"/>
                  </a:cubicBezTo>
                  <a:cubicBezTo>
                    <a:pt x="3066" y="2294"/>
                    <a:pt x="3508" y="4261"/>
                    <a:pt x="3656" y="5146"/>
                  </a:cubicBezTo>
                  <a:cubicBezTo>
                    <a:pt x="3787" y="4261"/>
                    <a:pt x="4229" y="2294"/>
                    <a:pt x="5541" y="1737"/>
                  </a:cubicBezTo>
                  <a:cubicBezTo>
                    <a:pt x="7245" y="1016"/>
                    <a:pt x="7278" y="950"/>
                    <a:pt x="7311" y="590"/>
                  </a:cubicBezTo>
                  <a:lnTo>
                    <a:pt x="7311" y="590"/>
                  </a:lnTo>
                  <a:cubicBezTo>
                    <a:pt x="7219" y="667"/>
                    <a:pt x="7106" y="705"/>
                    <a:pt x="6994" y="705"/>
                  </a:cubicBezTo>
                  <a:cubicBezTo>
                    <a:pt x="6846" y="705"/>
                    <a:pt x="6700" y="638"/>
                    <a:pt x="6606" y="508"/>
                  </a:cubicBezTo>
                  <a:cubicBezTo>
                    <a:pt x="6342" y="175"/>
                    <a:pt x="5955" y="0"/>
                    <a:pt x="5561" y="0"/>
                  </a:cubicBezTo>
                  <a:cubicBezTo>
                    <a:pt x="5295" y="0"/>
                    <a:pt x="5025" y="80"/>
                    <a:pt x="4787" y="245"/>
                  </a:cubicBezTo>
                  <a:cubicBezTo>
                    <a:pt x="4229" y="655"/>
                    <a:pt x="3836" y="1475"/>
                    <a:pt x="3656" y="2655"/>
                  </a:cubicBezTo>
                  <a:cubicBezTo>
                    <a:pt x="3459" y="1458"/>
                    <a:pt x="3082" y="639"/>
                    <a:pt x="2508" y="245"/>
                  </a:cubicBezTo>
                  <a:cubicBezTo>
                    <a:pt x="2277" y="80"/>
                    <a:pt x="2011" y="0"/>
                    <a:pt x="17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"/>
            <p:cNvSpPr/>
            <p:nvPr/>
          </p:nvSpPr>
          <p:spPr>
            <a:xfrm>
              <a:off x="2136225" y="4834275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61" y="0"/>
                  </a:moveTo>
                  <a:cubicBezTo>
                    <a:pt x="1263" y="164"/>
                    <a:pt x="1148" y="295"/>
                    <a:pt x="1017" y="427"/>
                  </a:cubicBezTo>
                  <a:cubicBezTo>
                    <a:pt x="574" y="853"/>
                    <a:pt x="1" y="1721"/>
                    <a:pt x="738" y="2902"/>
                  </a:cubicBezTo>
                  <a:cubicBezTo>
                    <a:pt x="1017" y="3377"/>
                    <a:pt x="1230" y="3902"/>
                    <a:pt x="1345" y="4442"/>
                  </a:cubicBezTo>
                  <a:cubicBezTo>
                    <a:pt x="1459" y="3902"/>
                    <a:pt x="1673" y="3377"/>
                    <a:pt x="1968" y="2902"/>
                  </a:cubicBezTo>
                  <a:cubicBezTo>
                    <a:pt x="2689" y="1721"/>
                    <a:pt x="2132" y="853"/>
                    <a:pt x="1673" y="427"/>
                  </a:cubicBezTo>
                  <a:cubicBezTo>
                    <a:pt x="1541" y="295"/>
                    <a:pt x="1443" y="164"/>
                    <a:pt x="1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"/>
            <p:cNvSpPr/>
            <p:nvPr/>
          </p:nvSpPr>
          <p:spPr>
            <a:xfrm>
              <a:off x="2093200" y="472970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5" y="1"/>
                  </a:moveTo>
                  <a:cubicBezTo>
                    <a:pt x="1199" y="1"/>
                    <a:pt x="814" y="156"/>
                    <a:pt x="591" y="446"/>
                  </a:cubicBezTo>
                  <a:cubicBezTo>
                    <a:pt x="1" y="1102"/>
                    <a:pt x="492" y="2069"/>
                    <a:pt x="1132" y="2102"/>
                  </a:cubicBezTo>
                  <a:cubicBezTo>
                    <a:pt x="1151" y="2103"/>
                    <a:pt x="1169" y="2103"/>
                    <a:pt x="1188" y="2103"/>
                  </a:cubicBezTo>
                  <a:cubicBezTo>
                    <a:pt x="1800" y="2103"/>
                    <a:pt x="2013" y="1584"/>
                    <a:pt x="1886" y="1282"/>
                  </a:cubicBezTo>
                  <a:cubicBezTo>
                    <a:pt x="1829" y="1114"/>
                    <a:pt x="1677" y="993"/>
                    <a:pt x="1500" y="993"/>
                  </a:cubicBezTo>
                  <a:cubicBezTo>
                    <a:pt x="1471" y="993"/>
                    <a:pt x="1441" y="996"/>
                    <a:pt x="1410" y="1003"/>
                  </a:cubicBezTo>
                  <a:cubicBezTo>
                    <a:pt x="1263" y="1020"/>
                    <a:pt x="1148" y="1167"/>
                    <a:pt x="1164" y="1315"/>
                  </a:cubicBezTo>
                  <a:cubicBezTo>
                    <a:pt x="1164" y="1471"/>
                    <a:pt x="1289" y="1567"/>
                    <a:pt x="1414" y="1567"/>
                  </a:cubicBezTo>
                  <a:cubicBezTo>
                    <a:pt x="1486" y="1567"/>
                    <a:pt x="1559" y="1535"/>
                    <a:pt x="1607" y="1462"/>
                  </a:cubicBezTo>
                  <a:cubicBezTo>
                    <a:pt x="1647" y="1399"/>
                    <a:pt x="1692" y="1374"/>
                    <a:pt x="1731" y="1374"/>
                  </a:cubicBezTo>
                  <a:cubicBezTo>
                    <a:pt x="1803" y="1374"/>
                    <a:pt x="1858" y="1459"/>
                    <a:pt x="1836" y="1544"/>
                  </a:cubicBezTo>
                  <a:cubicBezTo>
                    <a:pt x="1747" y="1788"/>
                    <a:pt x="1516" y="1942"/>
                    <a:pt x="1279" y="1942"/>
                  </a:cubicBezTo>
                  <a:cubicBezTo>
                    <a:pt x="1213" y="1942"/>
                    <a:pt x="1146" y="1930"/>
                    <a:pt x="1082" y="1905"/>
                  </a:cubicBezTo>
                  <a:cubicBezTo>
                    <a:pt x="673" y="1790"/>
                    <a:pt x="459" y="1053"/>
                    <a:pt x="1017" y="659"/>
                  </a:cubicBezTo>
                  <a:cubicBezTo>
                    <a:pt x="1143" y="567"/>
                    <a:pt x="1328" y="517"/>
                    <a:pt x="1534" y="517"/>
                  </a:cubicBezTo>
                  <a:cubicBezTo>
                    <a:pt x="2130" y="517"/>
                    <a:pt x="2906" y="931"/>
                    <a:pt x="2967" y="1905"/>
                  </a:cubicBezTo>
                  <a:cubicBezTo>
                    <a:pt x="2951" y="3069"/>
                    <a:pt x="2033" y="4118"/>
                    <a:pt x="1771" y="4888"/>
                  </a:cubicBezTo>
                  <a:cubicBezTo>
                    <a:pt x="1410" y="5970"/>
                    <a:pt x="1869" y="6642"/>
                    <a:pt x="1902" y="6708"/>
                  </a:cubicBezTo>
                  <a:cubicBezTo>
                    <a:pt x="1623" y="6150"/>
                    <a:pt x="1607" y="5495"/>
                    <a:pt x="1853" y="4921"/>
                  </a:cubicBezTo>
                  <a:cubicBezTo>
                    <a:pt x="2066" y="4396"/>
                    <a:pt x="2492" y="3839"/>
                    <a:pt x="2803" y="3134"/>
                  </a:cubicBezTo>
                  <a:cubicBezTo>
                    <a:pt x="2918" y="2921"/>
                    <a:pt x="3000" y="2675"/>
                    <a:pt x="3066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39" y="3839"/>
                    <a:pt x="4066" y="4396"/>
                    <a:pt x="4279" y="4921"/>
                  </a:cubicBezTo>
                  <a:cubicBezTo>
                    <a:pt x="4518" y="5479"/>
                    <a:pt x="4493" y="6116"/>
                    <a:pt x="4250" y="6663"/>
                  </a:cubicBezTo>
                  <a:lnTo>
                    <a:pt x="4250" y="6663"/>
                  </a:lnTo>
                  <a:cubicBezTo>
                    <a:pt x="4339" y="6486"/>
                    <a:pt x="4664" y="5849"/>
                    <a:pt x="4344" y="4888"/>
                  </a:cubicBezTo>
                  <a:cubicBezTo>
                    <a:pt x="4098" y="4118"/>
                    <a:pt x="3180" y="3069"/>
                    <a:pt x="3164" y="1905"/>
                  </a:cubicBezTo>
                  <a:cubicBezTo>
                    <a:pt x="3225" y="931"/>
                    <a:pt x="3992" y="517"/>
                    <a:pt x="4584" y="517"/>
                  </a:cubicBezTo>
                  <a:cubicBezTo>
                    <a:pt x="4788" y="517"/>
                    <a:pt x="4972" y="567"/>
                    <a:pt x="5098" y="659"/>
                  </a:cubicBezTo>
                  <a:cubicBezTo>
                    <a:pt x="5672" y="1053"/>
                    <a:pt x="5459" y="1790"/>
                    <a:pt x="5049" y="1905"/>
                  </a:cubicBezTo>
                  <a:cubicBezTo>
                    <a:pt x="4982" y="1930"/>
                    <a:pt x="4912" y="1942"/>
                    <a:pt x="4845" y="1942"/>
                  </a:cubicBezTo>
                  <a:cubicBezTo>
                    <a:pt x="4600" y="1942"/>
                    <a:pt x="4372" y="1788"/>
                    <a:pt x="4295" y="1544"/>
                  </a:cubicBezTo>
                  <a:cubicBezTo>
                    <a:pt x="4274" y="1459"/>
                    <a:pt x="4322" y="1374"/>
                    <a:pt x="4389" y="1374"/>
                  </a:cubicBezTo>
                  <a:cubicBezTo>
                    <a:pt x="4426" y="1374"/>
                    <a:pt x="4468" y="1399"/>
                    <a:pt x="4508" y="1462"/>
                  </a:cubicBezTo>
                  <a:cubicBezTo>
                    <a:pt x="4562" y="1535"/>
                    <a:pt x="4639" y="1567"/>
                    <a:pt x="4713" y="1567"/>
                  </a:cubicBezTo>
                  <a:cubicBezTo>
                    <a:pt x="4840" y="1567"/>
                    <a:pt x="4961" y="1471"/>
                    <a:pt x="4951" y="1315"/>
                  </a:cubicBezTo>
                  <a:cubicBezTo>
                    <a:pt x="4967" y="1167"/>
                    <a:pt x="4852" y="1020"/>
                    <a:pt x="4705" y="1003"/>
                  </a:cubicBezTo>
                  <a:cubicBezTo>
                    <a:pt x="4677" y="996"/>
                    <a:pt x="4648" y="993"/>
                    <a:pt x="4620" y="993"/>
                  </a:cubicBezTo>
                  <a:cubicBezTo>
                    <a:pt x="4451" y="993"/>
                    <a:pt x="4288" y="1114"/>
                    <a:pt x="4246" y="1282"/>
                  </a:cubicBezTo>
                  <a:cubicBezTo>
                    <a:pt x="4119" y="1584"/>
                    <a:pt x="4347" y="2103"/>
                    <a:pt x="4930" y="2103"/>
                  </a:cubicBezTo>
                  <a:cubicBezTo>
                    <a:pt x="4947" y="2103"/>
                    <a:pt x="4965" y="2103"/>
                    <a:pt x="4984" y="2102"/>
                  </a:cubicBezTo>
                  <a:cubicBezTo>
                    <a:pt x="5623" y="2069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72"/>
                    <a:pt x="3115" y="1069"/>
                    <a:pt x="3066" y="1266"/>
                  </a:cubicBezTo>
                  <a:cubicBezTo>
                    <a:pt x="3017" y="1069"/>
                    <a:pt x="2918" y="872"/>
                    <a:pt x="2803" y="708"/>
                  </a:cubicBezTo>
                  <a:cubicBezTo>
                    <a:pt x="2562" y="225"/>
                    <a:pt x="2071" y="1"/>
                    <a:pt x="1595" y="1"/>
                  </a:cubicBezTo>
                  <a:close/>
                  <a:moveTo>
                    <a:pt x="4250" y="6663"/>
                  </a:moveTo>
                  <a:lnTo>
                    <a:pt x="4250" y="6663"/>
                  </a:lnTo>
                  <a:cubicBezTo>
                    <a:pt x="4239" y="6685"/>
                    <a:pt x="4231" y="6700"/>
                    <a:pt x="4230" y="6708"/>
                  </a:cubicBezTo>
                  <a:cubicBezTo>
                    <a:pt x="4236" y="6693"/>
                    <a:pt x="4243" y="6678"/>
                    <a:pt x="4250" y="666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"/>
            <p:cNvSpPr/>
            <p:nvPr/>
          </p:nvSpPr>
          <p:spPr>
            <a:xfrm>
              <a:off x="1969850" y="4814600"/>
              <a:ext cx="129925" cy="204925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4115" y="1"/>
                  </a:moveTo>
                  <a:cubicBezTo>
                    <a:pt x="4115" y="1"/>
                    <a:pt x="4180" y="607"/>
                    <a:pt x="3787" y="837"/>
                  </a:cubicBezTo>
                  <a:cubicBezTo>
                    <a:pt x="3394" y="1066"/>
                    <a:pt x="2836" y="1525"/>
                    <a:pt x="3427" y="2050"/>
                  </a:cubicBezTo>
                  <a:cubicBezTo>
                    <a:pt x="4033" y="2574"/>
                    <a:pt x="4197" y="3328"/>
                    <a:pt x="3672" y="4066"/>
                  </a:cubicBezTo>
                  <a:cubicBezTo>
                    <a:pt x="3672" y="4066"/>
                    <a:pt x="3984" y="2967"/>
                    <a:pt x="3246" y="2476"/>
                  </a:cubicBezTo>
                  <a:cubicBezTo>
                    <a:pt x="3047" y="2343"/>
                    <a:pt x="2888" y="2306"/>
                    <a:pt x="2773" y="2306"/>
                  </a:cubicBezTo>
                  <a:cubicBezTo>
                    <a:pt x="2632" y="2306"/>
                    <a:pt x="2558" y="2361"/>
                    <a:pt x="2558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197" y="3361"/>
                    <a:pt x="2541" y="3754"/>
                  </a:cubicBezTo>
                  <a:cubicBezTo>
                    <a:pt x="2902" y="4148"/>
                    <a:pt x="3131" y="4918"/>
                    <a:pt x="1935" y="5803"/>
                  </a:cubicBezTo>
                  <a:cubicBezTo>
                    <a:pt x="1935" y="5803"/>
                    <a:pt x="2541" y="4443"/>
                    <a:pt x="2181" y="3738"/>
                  </a:cubicBezTo>
                  <a:cubicBezTo>
                    <a:pt x="1820" y="3033"/>
                    <a:pt x="1361" y="3148"/>
                    <a:pt x="951" y="2558"/>
                  </a:cubicBezTo>
                  <a:cubicBezTo>
                    <a:pt x="951" y="2558"/>
                    <a:pt x="1" y="3082"/>
                    <a:pt x="738" y="4230"/>
                  </a:cubicBezTo>
                  <a:cubicBezTo>
                    <a:pt x="1607" y="5574"/>
                    <a:pt x="542" y="7278"/>
                    <a:pt x="1460" y="8196"/>
                  </a:cubicBezTo>
                  <a:cubicBezTo>
                    <a:pt x="1460" y="8196"/>
                    <a:pt x="1410" y="6836"/>
                    <a:pt x="2673" y="5606"/>
                  </a:cubicBezTo>
                  <a:cubicBezTo>
                    <a:pt x="3935" y="4377"/>
                    <a:pt x="5197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"/>
            <p:cNvSpPr/>
            <p:nvPr/>
          </p:nvSpPr>
          <p:spPr>
            <a:xfrm>
              <a:off x="2084175" y="4789200"/>
              <a:ext cx="75850" cy="11312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2591" y="0"/>
                  </a:moveTo>
                  <a:lnTo>
                    <a:pt x="2591" y="0"/>
                  </a:lnTo>
                  <a:cubicBezTo>
                    <a:pt x="2542" y="279"/>
                    <a:pt x="2279" y="525"/>
                    <a:pt x="1624" y="820"/>
                  </a:cubicBezTo>
                  <a:cubicBezTo>
                    <a:pt x="984" y="1099"/>
                    <a:pt x="1214" y="1935"/>
                    <a:pt x="1279" y="2115"/>
                  </a:cubicBezTo>
                  <a:cubicBezTo>
                    <a:pt x="1342" y="2303"/>
                    <a:pt x="1390" y="2641"/>
                    <a:pt x="1207" y="2641"/>
                  </a:cubicBezTo>
                  <a:cubicBezTo>
                    <a:pt x="1199" y="2641"/>
                    <a:pt x="1190" y="2641"/>
                    <a:pt x="1181" y="2639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72" y="1319"/>
                    <a:pt x="863" y="1255"/>
                    <a:pt x="701" y="1255"/>
                  </a:cubicBezTo>
                  <a:cubicBezTo>
                    <a:pt x="646" y="1255"/>
                    <a:pt x="607" y="1262"/>
                    <a:pt x="607" y="1262"/>
                  </a:cubicBezTo>
                  <a:cubicBezTo>
                    <a:pt x="739" y="1426"/>
                    <a:pt x="739" y="1656"/>
                    <a:pt x="607" y="1820"/>
                  </a:cubicBezTo>
                  <a:cubicBezTo>
                    <a:pt x="345" y="2066"/>
                    <a:pt x="50" y="2344"/>
                    <a:pt x="312" y="3098"/>
                  </a:cubicBezTo>
                  <a:cubicBezTo>
                    <a:pt x="575" y="3852"/>
                    <a:pt x="1" y="4524"/>
                    <a:pt x="1" y="4524"/>
                  </a:cubicBezTo>
                  <a:cubicBezTo>
                    <a:pt x="3033" y="2017"/>
                    <a:pt x="2591" y="1"/>
                    <a:pt x="25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"/>
            <p:cNvSpPr/>
            <p:nvPr/>
          </p:nvSpPr>
          <p:spPr>
            <a:xfrm>
              <a:off x="1933800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56" y="526"/>
                  </a:cubicBezTo>
                  <a:cubicBezTo>
                    <a:pt x="1312" y="771"/>
                    <a:pt x="0" y="2443"/>
                    <a:pt x="3590" y="4263"/>
                  </a:cubicBezTo>
                  <a:cubicBezTo>
                    <a:pt x="3590" y="4263"/>
                    <a:pt x="2738" y="3771"/>
                    <a:pt x="2639" y="2476"/>
                  </a:cubicBezTo>
                  <a:cubicBezTo>
                    <a:pt x="2541" y="1198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"/>
            <p:cNvSpPr/>
            <p:nvPr/>
          </p:nvSpPr>
          <p:spPr>
            <a:xfrm>
              <a:off x="1756775" y="503110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94" y="1"/>
                  </a:moveTo>
                  <a:cubicBezTo>
                    <a:pt x="4770" y="1"/>
                    <a:pt x="4520" y="53"/>
                    <a:pt x="4246" y="176"/>
                  </a:cubicBezTo>
                  <a:cubicBezTo>
                    <a:pt x="2787" y="831"/>
                    <a:pt x="3049" y="3306"/>
                    <a:pt x="4787" y="3667"/>
                  </a:cubicBezTo>
                  <a:cubicBezTo>
                    <a:pt x="4983" y="3700"/>
                    <a:pt x="5196" y="3732"/>
                    <a:pt x="5360" y="3749"/>
                  </a:cubicBezTo>
                  <a:cubicBezTo>
                    <a:pt x="4901" y="3831"/>
                    <a:pt x="4459" y="3995"/>
                    <a:pt x="4049" y="4191"/>
                  </a:cubicBezTo>
                  <a:cubicBezTo>
                    <a:pt x="3901" y="4273"/>
                    <a:pt x="3672" y="4339"/>
                    <a:pt x="3623" y="4355"/>
                  </a:cubicBezTo>
                  <a:cubicBezTo>
                    <a:pt x="3163" y="4528"/>
                    <a:pt x="2732" y="4603"/>
                    <a:pt x="2344" y="4603"/>
                  </a:cubicBezTo>
                  <a:cubicBezTo>
                    <a:pt x="1515" y="4603"/>
                    <a:pt x="886" y="4257"/>
                    <a:pt x="607" y="3765"/>
                  </a:cubicBezTo>
                  <a:cubicBezTo>
                    <a:pt x="361" y="3355"/>
                    <a:pt x="344" y="2864"/>
                    <a:pt x="558" y="2454"/>
                  </a:cubicBezTo>
                  <a:cubicBezTo>
                    <a:pt x="574" y="2437"/>
                    <a:pt x="574" y="2437"/>
                    <a:pt x="574" y="2421"/>
                  </a:cubicBezTo>
                  <a:cubicBezTo>
                    <a:pt x="787" y="2107"/>
                    <a:pt x="1123" y="1960"/>
                    <a:pt x="1436" y="1960"/>
                  </a:cubicBezTo>
                  <a:cubicBezTo>
                    <a:pt x="1726" y="1960"/>
                    <a:pt x="1997" y="2086"/>
                    <a:pt x="2131" y="2323"/>
                  </a:cubicBezTo>
                  <a:cubicBezTo>
                    <a:pt x="2246" y="2454"/>
                    <a:pt x="2295" y="2634"/>
                    <a:pt x="2295" y="2798"/>
                  </a:cubicBezTo>
                  <a:cubicBezTo>
                    <a:pt x="2295" y="2946"/>
                    <a:pt x="2246" y="3093"/>
                    <a:pt x="2131" y="3208"/>
                  </a:cubicBezTo>
                  <a:cubicBezTo>
                    <a:pt x="2017" y="3305"/>
                    <a:pt x="1959" y="3335"/>
                    <a:pt x="1930" y="3335"/>
                  </a:cubicBezTo>
                  <a:cubicBezTo>
                    <a:pt x="1905" y="3335"/>
                    <a:pt x="1902" y="3313"/>
                    <a:pt x="1902" y="3290"/>
                  </a:cubicBezTo>
                  <a:cubicBezTo>
                    <a:pt x="2027" y="3030"/>
                    <a:pt x="1740" y="2861"/>
                    <a:pt x="1489" y="2861"/>
                  </a:cubicBezTo>
                  <a:cubicBezTo>
                    <a:pt x="1311" y="2861"/>
                    <a:pt x="1150" y="2946"/>
                    <a:pt x="1164" y="3142"/>
                  </a:cubicBezTo>
                  <a:cubicBezTo>
                    <a:pt x="1153" y="3417"/>
                    <a:pt x="1392" y="3544"/>
                    <a:pt x="1645" y="3544"/>
                  </a:cubicBezTo>
                  <a:cubicBezTo>
                    <a:pt x="1769" y="3544"/>
                    <a:pt x="1897" y="3513"/>
                    <a:pt x="2000" y="3454"/>
                  </a:cubicBezTo>
                  <a:lnTo>
                    <a:pt x="2033" y="3437"/>
                  </a:lnTo>
                  <a:cubicBezTo>
                    <a:pt x="2049" y="3421"/>
                    <a:pt x="2082" y="3405"/>
                    <a:pt x="2098" y="3388"/>
                  </a:cubicBezTo>
                  <a:lnTo>
                    <a:pt x="2098" y="3372"/>
                  </a:lnTo>
                  <a:cubicBezTo>
                    <a:pt x="2393" y="3093"/>
                    <a:pt x="2443" y="2618"/>
                    <a:pt x="2180" y="2290"/>
                  </a:cubicBezTo>
                  <a:cubicBezTo>
                    <a:pt x="2042" y="2013"/>
                    <a:pt x="1730" y="1862"/>
                    <a:pt x="1394" y="1862"/>
                  </a:cubicBezTo>
                  <a:cubicBezTo>
                    <a:pt x="1054" y="1862"/>
                    <a:pt x="690" y="2017"/>
                    <a:pt x="459" y="2356"/>
                  </a:cubicBezTo>
                  <a:cubicBezTo>
                    <a:pt x="0" y="2946"/>
                    <a:pt x="131" y="4126"/>
                    <a:pt x="935" y="4585"/>
                  </a:cubicBezTo>
                  <a:cubicBezTo>
                    <a:pt x="1300" y="4783"/>
                    <a:pt x="1722" y="4882"/>
                    <a:pt x="2134" y="4882"/>
                  </a:cubicBezTo>
                  <a:cubicBezTo>
                    <a:pt x="2166" y="4882"/>
                    <a:pt x="2198" y="4881"/>
                    <a:pt x="2229" y="4880"/>
                  </a:cubicBezTo>
                  <a:cubicBezTo>
                    <a:pt x="3131" y="4847"/>
                    <a:pt x="3852" y="4355"/>
                    <a:pt x="5032" y="3995"/>
                  </a:cubicBezTo>
                  <a:cubicBezTo>
                    <a:pt x="5459" y="3896"/>
                    <a:pt x="5901" y="3831"/>
                    <a:pt x="6344" y="3798"/>
                  </a:cubicBezTo>
                  <a:cubicBezTo>
                    <a:pt x="6540" y="3782"/>
                    <a:pt x="6737" y="3716"/>
                    <a:pt x="6917" y="3618"/>
                  </a:cubicBezTo>
                  <a:lnTo>
                    <a:pt x="6917" y="3618"/>
                  </a:lnTo>
                  <a:cubicBezTo>
                    <a:pt x="6917" y="3618"/>
                    <a:pt x="6810" y="3644"/>
                    <a:pt x="6668" y="3644"/>
                  </a:cubicBezTo>
                  <a:cubicBezTo>
                    <a:pt x="6516" y="3644"/>
                    <a:pt x="6324" y="3614"/>
                    <a:pt x="6180" y="3487"/>
                  </a:cubicBezTo>
                  <a:cubicBezTo>
                    <a:pt x="5934" y="3257"/>
                    <a:pt x="5934" y="3355"/>
                    <a:pt x="5639" y="3257"/>
                  </a:cubicBezTo>
                  <a:cubicBezTo>
                    <a:pt x="5475" y="3224"/>
                    <a:pt x="5377" y="3060"/>
                    <a:pt x="5377" y="2896"/>
                  </a:cubicBezTo>
                  <a:cubicBezTo>
                    <a:pt x="5180" y="3060"/>
                    <a:pt x="5147" y="3355"/>
                    <a:pt x="5295" y="3552"/>
                  </a:cubicBezTo>
                  <a:cubicBezTo>
                    <a:pt x="5295" y="3552"/>
                    <a:pt x="4573" y="3552"/>
                    <a:pt x="4393" y="3191"/>
                  </a:cubicBezTo>
                  <a:cubicBezTo>
                    <a:pt x="4229" y="2814"/>
                    <a:pt x="4426" y="2814"/>
                    <a:pt x="4573" y="2733"/>
                  </a:cubicBezTo>
                  <a:cubicBezTo>
                    <a:pt x="4721" y="2651"/>
                    <a:pt x="4770" y="2519"/>
                    <a:pt x="4606" y="2306"/>
                  </a:cubicBezTo>
                  <a:cubicBezTo>
                    <a:pt x="4459" y="2093"/>
                    <a:pt x="4491" y="1733"/>
                    <a:pt x="4754" y="1733"/>
                  </a:cubicBezTo>
                  <a:cubicBezTo>
                    <a:pt x="4674" y="1560"/>
                    <a:pt x="4498" y="1452"/>
                    <a:pt x="4320" y="1452"/>
                  </a:cubicBezTo>
                  <a:cubicBezTo>
                    <a:pt x="4279" y="1452"/>
                    <a:pt x="4237" y="1458"/>
                    <a:pt x="4196" y="1470"/>
                  </a:cubicBezTo>
                  <a:cubicBezTo>
                    <a:pt x="3770" y="1552"/>
                    <a:pt x="3754" y="2159"/>
                    <a:pt x="3754" y="2159"/>
                  </a:cubicBezTo>
                  <a:cubicBezTo>
                    <a:pt x="3754" y="2159"/>
                    <a:pt x="3459" y="1405"/>
                    <a:pt x="3951" y="1028"/>
                  </a:cubicBezTo>
                  <a:cubicBezTo>
                    <a:pt x="4134" y="883"/>
                    <a:pt x="4280" y="827"/>
                    <a:pt x="4395" y="827"/>
                  </a:cubicBezTo>
                  <a:cubicBezTo>
                    <a:pt x="4578" y="827"/>
                    <a:pt x="4681" y="969"/>
                    <a:pt x="4721" y="1110"/>
                  </a:cubicBezTo>
                  <a:cubicBezTo>
                    <a:pt x="4774" y="1295"/>
                    <a:pt x="4891" y="1449"/>
                    <a:pt x="5029" y="1449"/>
                  </a:cubicBezTo>
                  <a:cubicBezTo>
                    <a:pt x="5062" y="1449"/>
                    <a:pt x="5096" y="1440"/>
                    <a:pt x="5131" y="1421"/>
                  </a:cubicBezTo>
                  <a:cubicBezTo>
                    <a:pt x="5261" y="1345"/>
                    <a:pt x="5377" y="1248"/>
                    <a:pt x="5479" y="1248"/>
                  </a:cubicBezTo>
                  <a:cubicBezTo>
                    <a:pt x="5530" y="1248"/>
                    <a:pt x="5578" y="1273"/>
                    <a:pt x="5622" y="1339"/>
                  </a:cubicBezTo>
                  <a:cubicBezTo>
                    <a:pt x="5737" y="1602"/>
                    <a:pt x="5622" y="1897"/>
                    <a:pt x="5360" y="2011"/>
                  </a:cubicBezTo>
                  <a:cubicBezTo>
                    <a:pt x="5360" y="2011"/>
                    <a:pt x="5366" y="2012"/>
                    <a:pt x="5376" y="2012"/>
                  </a:cubicBezTo>
                  <a:cubicBezTo>
                    <a:pt x="5484" y="2012"/>
                    <a:pt x="6095" y="1984"/>
                    <a:pt x="6229" y="1372"/>
                  </a:cubicBezTo>
                  <a:cubicBezTo>
                    <a:pt x="6347" y="822"/>
                    <a:pt x="5879" y="1"/>
                    <a:pt x="49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"/>
            <p:cNvSpPr/>
            <p:nvPr/>
          </p:nvSpPr>
          <p:spPr>
            <a:xfrm>
              <a:off x="1729325" y="50965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52" y="1"/>
                  </a:moveTo>
                  <a:lnTo>
                    <a:pt x="852" y="1"/>
                  </a:lnTo>
                  <a:cubicBezTo>
                    <a:pt x="852" y="1"/>
                    <a:pt x="0" y="919"/>
                    <a:pt x="557" y="1722"/>
                  </a:cubicBezTo>
                  <a:cubicBezTo>
                    <a:pt x="885" y="2181"/>
                    <a:pt x="1393" y="2459"/>
                    <a:pt x="1951" y="2492"/>
                  </a:cubicBezTo>
                  <a:cubicBezTo>
                    <a:pt x="1885" y="2492"/>
                    <a:pt x="1492" y="2492"/>
                    <a:pt x="1311" y="2722"/>
                  </a:cubicBezTo>
                  <a:cubicBezTo>
                    <a:pt x="1180" y="2886"/>
                    <a:pt x="1131" y="3099"/>
                    <a:pt x="1164" y="3312"/>
                  </a:cubicBezTo>
                  <a:cubicBezTo>
                    <a:pt x="1216" y="3221"/>
                    <a:pt x="1310" y="3171"/>
                    <a:pt x="1412" y="3171"/>
                  </a:cubicBezTo>
                  <a:cubicBezTo>
                    <a:pt x="1438" y="3171"/>
                    <a:pt x="1465" y="3174"/>
                    <a:pt x="1492" y="3181"/>
                  </a:cubicBezTo>
                  <a:cubicBezTo>
                    <a:pt x="1597" y="3216"/>
                    <a:pt x="1758" y="3288"/>
                    <a:pt x="1942" y="3288"/>
                  </a:cubicBezTo>
                  <a:cubicBezTo>
                    <a:pt x="2104" y="3288"/>
                    <a:pt x="2283" y="3233"/>
                    <a:pt x="2459" y="3050"/>
                  </a:cubicBezTo>
                  <a:cubicBezTo>
                    <a:pt x="2819" y="2640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7"/>
                    <a:pt x="3121" y="2457"/>
                  </a:cubicBezTo>
                  <a:cubicBezTo>
                    <a:pt x="2658" y="2457"/>
                    <a:pt x="2164" y="2359"/>
                    <a:pt x="1754" y="2050"/>
                  </a:cubicBezTo>
                  <a:cubicBezTo>
                    <a:pt x="1115" y="1574"/>
                    <a:pt x="770" y="804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"/>
            <p:cNvSpPr/>
            <p:nvPr/>
          </p:nvSpPr>
          <p:spPr>
            <a:xfrm>
              <a:off x="1882975" y="4910950"/>
              <a:ext cx="111075" cy="156925"/>
            </a:xfrm>
            <a:custGeom>
              <a:avLst/>
              <a:gdLst/>
              <a:ahLst/>
              <a:cxnLst/>
              <a:rect l="l" t="t" r="r" b="b"/>
              <a:pathLst>
                <a:path w="4443" h="6277" extrusionOk="0">
                  <a:moveTo>
                    <a:pt x="2633" y="0"/>
                  </a:moveTo>
                  <a:cubicBezTo>
                    <a:pt x="2137" y="0"/>
                    <a:pt x="1621" y="202"/>
                    <a:pt x="1279" y="605"/>
                  </a:cubicBezTo>
                  <a:cubicBezTo>
                    <a:pt x="1" y="2244"/>
                    <a:pt x="919" y="4260"/>
                    <a:pt x="1656" y="5113"/>
                  </a:cubicBezTo>
                  <a:cubicBezTo>
                    <a:pt x="2082" y="5637"/>
                    <a:pt x="2640" y="6031"/>
                    <a:pt x="3263" y="6276"/>
                  </a:cubicBezTo>
                  <a:cubicBezTo>
                    <a:pt x="2689" y="6014"/>
                    <a:pt x="2181" y="5621"/>
                    <a:pt x="1787" y="5129"/>
                  </a:cubicBezTo>
                  <a:cubicBezTo>
                    <a:pt x="1509" y="4736"/>
                    <a:pt x="1296" y="4309"/>
                    <a:pt x="1181" y="3851"/>
                  </a:cubicBezTo>
                  <a:cubicBezTo>
                    <a:pt x="1017" y="3326"/>
                    <a:pt x="968" y="2769"/>
                    <a:pt x="1017" y="2211"/>
                  </a:cubicBezTo>
                  <a:cubicBezTo>
                    <a:pt x="1148" y="736"/>
                    <a:pt x="1968" y="195"/>
                    <a:pt x="2722" y="162"/>
                  </a:cubicBezTo>
                  <a:cubicBezTo>
                    <a:pt x="3066" y="162"/>
                    <a:pt x="3410" y="310"/>
                    <a:pt x="3656" y="556"/>
                  </a:cubicBezTo>
                  <a:cubicBezTo>
                    <a:pt x="4295" y="1097"/>
                    <a:pt x="3935" y="2047"/>
                    <a:pt x="3394" y="2277"/>
                  </a:cubicBezTo>
                  <a:cubicBezTo>
                    <a:pt x="3271" y="2338"/>
                    <a:pt x="3134" y="2372"/>
                    <a:pt x="2998" y="2372"/>
                  </a:cubicBezTo>
                  <a:cubicBezTo>
                    <a:pt x="2880" y="2372"/>
                    <a:pt x="2763" y="2347"/>
                    <a:pt x="2656" y="2293"/>
                  </a:cubicBezTo>
                  <a:cubicBezTo>
                    <a:pt x="2476" y="2195"/>
                    <a:pt x="2361" y="2031"/>
                    <a:pt x="2345" y="1834"/>
                  </a:cubicBezTo>
                  <a:cubicBezTo>
                    <a:pt x="2345" y="1737"/>
                    <a:pt x="2371" y="1714"/>
                    <a:pt x="2420" y="1714"/>
                  </a:cubicBezTo>
                  <a:cubicBezTo>
                    <a:pt x="2463" y="1714"/>
                    <a:pt x="2524" y="1731"/>
                    <a:pt x="2600" y="1731"/>
                  </a:cubicBezTo>
                  <a:cubicBezTo>
                    <a:pt x="2659" y="1731"/>
                    <a:pt x="2727" y="1721"/>
                    <a:pt x="2804" y="1687"/>
                  </a:cubicBezTo>
                  <a:cubicBezTo>
                    <a:pt x="3017" y="1572"/>
                    <a:pt x="3050" y="1293"/>
                    <a:pt x="2886" y="1130"/>
                  </a:cubicBezTo>
                  <a:cubicBezTo>
                    <a:pt x="2817" y="1056"/>
                    <a:pt x="2718" y="1015"/>
                    <a:pt x="2614" y="1015"/>
                  </a:cubicBezTo>
                  <a:cubicBezTo>
                    <a:pt x="2418" y="1015"/>
                    <a:pt x="2207" y="1158"/>
                    <a:pt x="2164" y="1490"/>
                  </a:cubicBezTo>
                  <a:cubicBezTo>
                    <a:pt x="2132" y="1736"/>
                    <a:pt x="2214" y="1982"/>
                    <a:pt x="2394" y="2146"/>
                  </a:cubicBezTo>
                  <a:lnTo>
                    <a:pt x="2443" y="2211"/>
                  </a:lnTo>
                  <a:lnTo>
                    <a:pt x="2509" y="2261"/>
                  </a:lnTo>
                  <a:lnTo>
                    <a:pt x="2558" y="2293"/>
                  </a:lnTo>
                  <a:lnTo>
                    <a:pt x="2591" y="2326"/>
                  </a:lnTo>
                  <a:lnTo>
                    <a:pt x="2640" y="2343"/>
                  </a:lnTo>
                  <a:cubicBezTo>
                    <a:pt x="2763" y="2408"/>
                    <a:pt x="2898" y="2441"/>
                    <a:pt x="3033" y="2441"/>
                  </a:cubicBezTo>
                  <a:cubicBezTo>
                    <a:pt x="3168" y="2441"/>
                    <a:pt x="3304" y="2408"/>
                    <a:pt x="3427" y="2343"/>
                  </a:cubicBezTo>
                  <a:cubicBezTo>
                    <a:pt x="4017" y="2129"/>
                    <a:pt x="4443" y="1080"/>
                    <a:pt x="3754" y="458"/>
                  </a:cubicBezTo>
                  <a:cubicBezTo>
                    <a:pt x="3480" y="153"/>
                    <a:pt x="3064" y="0"/>
                    <a:pt x="26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"/>
            <p:cNvSpPr/>
            <p:nvPr/>
          </p:nvSpPr>
          <p:spPr>
            <a:xfrm>
              <a:off x="965875" y="4989600"/>
              <a:ext cx="61200" cy="136450"/>
            </a:xfrm>
            <a:custGeom>
              <a:avLst/>
              <a:gdLst/>
              <a:ahLst/>
              <a:cxnLst/>
              <a:rect l="l" t="t" r="r" b="b"/>
              <a:pathLst>
                <a:path w="2448" h="5458" extrusionOk="0">
                  <a:moveTo>
                    <a:pt x="1455" y="1"/>
                  </a:moveTo>
                  <a:cubicBezTo>
                    <a:pt x="1420" y="1"/>
                    <a:pt x="1389" y="6"/>
                    <a:pt x="1361" y="16"/>
                  </a:cubicBezTo>
                  <a:cubicBezTo>
                    <a:pt x="1034" y="114"/>
                    <a:pt x="968" y="377"/>
                    <a:pt x="1132" y="737"/>
                  </a:cubicBezTo>
                  <a:cubicBezTo>
                    <a:pt x="1280" y="1098"/>
                    <a:pt x="1788" y="1147"/>
                    <a:pt x="1657" y="2803"/>
                  </a:cubicBezTo>
                  <a:cubicBezTo>
                    <a:pt x="1525" y="4474"/>
                    <a:pt x="1" y="5458"/>
                    <a:pt x="1" y="5458"/>
                  </a:cubicBezTo>
                  <a:cubicBezTo>
                    <a:pt x="263" y="5409"/>
                    <a:pt x="1837" y="4458"/>
                    <a:pt x="2148" y="2426"/>
                  </a:cubicBezTo>
                  <a:cubicBezTo>
                    <a:pt x="2447" y="573"/>
                    <a:pt x="1806" y="1"/>
                    <a:pt x="14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"/>
            <p:cNvSpPr/>
            <p:nvPr/>
          </p:nvSpPr>
          <p:spPr>
            <a:xfrm>
              <a:off x="922050" y="4952000"/>
              <a:ext cx="131975" cy="177750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1681" y="0"/>
                  </a:moveTo>
                  <a:cubicBezTo>
                    <a:pt x="1290" y="0"/>
                    <a:pt x="859" y="91"/>
                    <a:pt x="475" y="389"/>
                  </a:cubicBezTo>
                  <a:cubicBezTo>
                    <a:pt x="164" y="668"/>
                    <a:pt x="0" y="1061"/>
                    <a:pt x="33" y="1487"/>
                  </a:cubicBezTo>
                  <a:cubicBezTo>
                    <a:pt x="104" y="1999"/>
                    <a:pt x="619" y="2437"/>
                    <a:pt x="1225" y="2437"/>
                  </a:cubicBezTo>
                  <a:cubicBezTo>
                    <a:pt x="1318" y="2437"/>
                    <a:pt x="1413" y="2427"/>
                    <a:pt x="1508" y="2405"/>
                  </a:cubicBezTo>
                  <a:cubicBezTo>
                    <a:pt x="1606" y="2372"/>
                    <a:pt x="1721" y="2340"/>
                    <a:pt x="1803" y="2290"/>
                  </a:cubicBezTo>
                  <a:lnTo>
                    <a:pt x="1820" y="2290"/>
                  </a:lnTo>
                  <a:lnTo>
                    <a:pt x="1852" y="2274"/>
                  </a:lnTo>
                  <a:cubicBezTo>
                    <a:pt x="2147" y="2110"/>
                    <a:pt x="2311" y="1782"/>
                    <a:pt x="2246" y="1455"/>
                  </a:cubicBezTo>
                  <a:cubicBezTo>
                    <a:pt x="2196" y="1117"/>
                    <a:pt x="1908" y="894"/>
                    <a:pt x="1600" y="894"/>
                  </a:cubicBezTo>
                  <a:cubicBezTo>
                    <a:pt x="1503" y="894"/>
                    <a:pt x="1405" y="916"/>
                    <a:pt x="1311" y="963"/>
                  </a:cubicBezTo>
                  <a:cubicBezTo>
                    <a:pt x="951" y="1176"/>
                    <a:pt x="1049" y="1717"/>
                    <a:pt x="1459" y="1766"/>
                  </a:cubicBezTo>
                  <a:cubicBezTo>
                    <a:pt x="1490" y="1774"/>
                    <a:pt x="1520" y="1777"/>
                    <a:pt x="1550" y="1777"/>
                  </a:cubicBezTo>
                  <a:cubicBezTo>
                    <a:pt x="1775" y="1777"/>
                    <a:pt x="1961" y="1571"/>
                    <a:pt x="1918" y="1340"/>
                  </a:cubicBezTo>
                  <a:cubicBezTo>
                    <a:pt x="1911" y="1301"/>
                    <a:pt x="1938" y="1267"/>
                    <a:pt x="1976" y="1267"/>
                  </a:cubicBezTo>
                  <a:cubicBezTo>
                    <a:pt x="2032" y="1267"/>
                    <a:pt x="2111" y="1345"/>
                    <a:pt x="2131" y="1602"/>
                  </a:cubicBezTo>
                  <a:cubicBezTo>
                    <a:pt x="2147" y="1717"/>
                    <a:pt x="2115" y="1848"/>
                    <a:pt x="2065" y="1963"/>
                  </a:cubicBezTo>
                  <a:cubicBezTo>
                    <a:pt x="1918" y="2184"/>
                    <a:pt x="1678" y="2312"/>
                    <a:pt x="1417" y="2312"/>
                  </a:cubicBezTo>
                  <a:cubicBezTo>
                    <a:pt x="1388" y="2312"/>
                    <a:pt x="1358" y="2310"/>
                    <a:pt x="1328" y="2307"/>
                  </a:cubicBezTo>
                  <a:cubicBezTo>
                    <a:pt x="1317" y="2307"/>
                    <a:pt x="1307" y="2308"/>
                    <a:pt x="1297" y="2308"/>
                  </a:cubicBezTo>
                  <a:cubicBezTo>
                    <a:pt x="608" y="2308"/>
                    <a:pt x="125" y="1248"/>
                    <a:pt x="771" y="619"/>
                  </a:cubicBezTo>
                  <a:cubicBezTo>
                    <a:pt x="1042" y="325"/>
                    <a:pt x="1431" y="199"/>
                    <a:pt x="1847" y="199"/>
                  </a:cubicBezTo>
                  <a:cubicBezTo>
                    <a:pt x="2362" y="199"/>
                    <a:pt x="2918" y="392"/>
                    <a:pt x="3344" y="701"/>
                  </a:cubicBezTo>
                  <a:cubicBezTo>
                    <a:pt x="5081" y="1979"/>
                    <a:pt x="4819" y="4257"/>
                    <a:pt x="4311" y="5421"/>
                  </a:cubicBezTo>
                  <a:cubicBezTo>
                    <a:pt x="4050" y="6090"/>
                    <a:pt x="3594" y="6677"/>
                    <a:pt x="3008" y="7103"/>
                  </a:cubicBezTo>
                  <a:lnTo>
                    <a:pt x="3008" y="7103"/>
                  </a:lnTo>
                  <a:cubicBezTo>
                    <a:pt x="3098" y="7047"/>
                    <a:pt x="3845" y="6611"/>
                    <a:pt x="4393" y="5454"/>
                  </a:cubicBezTo>
                  <a:cubicBezTo>
                    <a:pt x="4950" y="4290"/>
                    <a:pt x="5278" y="1913"/>
                    <a:pt x="3459" y="553"/>
                  </a:cubicBezTo>
                  <a:cubicBezTo>
                    <a:pt x="3098" y="307"/>
                    <a:pt x="2688" y="127"/>
                    <a:pt x="2262" y="61"/>
                  </a:cubicBezTo>
                  <a:cubicBezTo>
                    <a:pt x="2090" y="27"/>
                    <a:pt x="1891" y="0"/>
                    <a:pt x="1681" y="0"/>
                  </a:cubicBezTo>
                  <a:close/>
                  <a:moveTo>
                    <a:pt x="3008" y="7103"/>
                  </a:moveTo>
                  <a:cubicBezTo>
                    <a:pt x="3002" y="7107"/>
                    <a:pt x="2999" y="7109"/>
                    <a:pt x="3000" y="7109"/>
                  </a:cubicBezTo>
                  <a:cubicBezTo>
                    <a:pt x="3003" y="7107"/>
                    <a:pt x="3006" y="7105"/>
                    <a:pt x="3008" y="71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"/>
            <p:cNvSpPr/>
            <p:nvPr/>
          </p:nvSpPr>
          <p:spPr>
            <a:xfrm>
              <a:off x="951950" y="4814200"/>
              <a:ext cx="130350" cy="204900"/>
            </a:xfrm>
            <a:custGeom>
              <a:avLst/>
              <a:gdLst/>
              <a:ahLst/>
              <a:cxnLst/>
              <a:rect l="l" t="t" r="r" b="b"/>
              <a:pathLst>
                <a:path w="5214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52"/>
                    <a:pt x="1279" y="4377"/>
                    <a:pt x="2525" y="5606"/>
                  </a:cubicBezTo>
                  <a:cubicBezTo>
                    <a:pt x="3787" y="6852"/>
                    <a:pt x="3738" y="8196"/>
                    <a:pt x="3738" y="8196"/>
                  </a:cubicBezTo>
                  <a:cubicBezTo>
                    <a:pt x="4656" y="7278"/>
                    <a:pt x="3590" y="5590"/>
                    <a:pt x="4459" y="4229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00" y="3737"/>
                  </a:cubicBezTo>
                  <a:cubicBezTo>
                    <a:pt x="2640" y="4475"/>
                    <a:pt x="3263" y="5803"/>
                    <a:pt x="3263" y="5803"/>
                  </a:cubicBezTo>
                  <a:cubicBezTo>
                    <a:pt x="2066" y="4934"/>
                    <a:pt x="2295" y="4164"/>
                    <a:pt x="2640" y="3754"/>
                  </a:cubicBezTo>
                  <a:cubicBezTo>
                    <a:pt x="3000" y="3360"/>
                    <a:pt x="2509" y="3016"/>
                    <a:pt x="2525" y="2787"/>
                  </a:cubicBezTo>
                  <a:cubicBezTo>
                    <a:pt x="2541" y="2639"/>
                    <a:pt x="2574" y="2508"/>
                    <a:pt x="2640" y="2361"/>
                  </a:cubicBezTo>
                  <a:cubicBezTo>
                    <a:pt x="2640" y="2361"/>
                    <a:pt x="2572" y="2315"/>
                    <a:pt x="2443" y="2315"/>
                  </a:cubicBezTo>
                  <a:cubicBezTo>
                    <a:pt x="2326" y="2315"/>
                    <a:pt x="2161" y="2352"/>
                    <a:pt x="1951" y="2492"/>
                  </a:cubicBezTo>
                  <a:cubicBezTo>
                    <a:pt x="1214" y="2983"/>
                    <a:pt x="1525" y="4082"/>
                    <a:pt x="1525" y="4082"/>
                  </a:cubicBezTo>
                  <a:cubicBezTo>
                    <a:pt x="1001" y="3344"/>
                    <a:pt x="1164" y="2590"/>
                    <a:pt x="1771" y="2066"/>
                  </a:cubicBezTo>
                  <a:cubicBezTo>
                    <a:pt x="2361" y="1541"/>
                    <a:pt x="1787" y="1066"/>
                    <a:pt x="1394" y="836"/>
                  </a:cubicBezTo>
                  <a:cubicBezTo>
                    <a:pt x="1017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"/>
            <p:cNvSpPr/>
            <p:nvPr/>
          </p:nvSpPr>
          <p:spPr>
            <a:xfrm>
              <a:off x="891725" y="4788775"/>
              <a:ext cx="75825" cy="11312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33"/>
                    <a:pt x="3033" y="4525"/>
                  </a:cubicBezTo>
                  <a:cubicBezTo>
                    <a:pt x="3033" y="4525"/>
                    <a:pt x="2459" y="3853"/>
                    <a:pt x="2721" y="3099"/>
                  </a:cubicBezTo>
                  <a:cubicBezTo>
                    <a:pt x="2983" y="2345"/>
                    <a:pt x="2688" y="2083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8" y="1256"/>
                    <a:pt x="2332" y="1256"/>
                  </a:cubicBezTo>
                  <a:cubicBezTo>
                    <a:pt x="2170" y="1256"/>
                    <a:pt x="1861" y="1319"/>
                    <a:pt x="1934" y="1820"/>
                  </a:cubicBezTo>
                  <a:cubicBezTo>
                    <a:pt x="2033" y="2509"/>
                    <a:pt x="2082" y="2624"/>
                    <a:pt x="1852" y="2640"/>
                  </a:cubicBezTo>
                  <a:cubicBezTo>
                    <a:pt x="1843" y="2641"/>
                    <a:pt x="1835" y="2642"/>
                    <a:pt x="1826" y="2642"/>
                  </a:cubicBezTo>
                  <a:cubicBezTo>
                    <a:pt x="1645" y="2642"/>
                    <a:pt x="1707" y="2304"/>
                    <a:pt x="1754" y="2115"/>
                  </a:cubicBezTo>
                  <a:cubicBezTo>
                    <a:pt x="1820" y="1935"/>
                    <a:pt x="2065" y="1099"/>
                    <a:pt x="1410" y="821"/>
                  </a:cubicBezTo>
                  <a:cubicBezTo>
                    <a:pt x="754" y="542"/>
                    <a:pt x="492" y="280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"/>
            <p:cNvSpPr/>
            <p:nvPr/>
          </p:nvSpPr>
          <p:spPr>
            <a:xfrm>
              <a:off x="1028175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cubicBezTo>
                    <a:pt x="771" y="509"/>
                    <a:pt x="1050" y="1181"/>
                    <a:pt x="951" y="2476"/>
                  </a:cubicBezTo>
                  <a:cubicBezTo>
                    <a:pt x="853" y="3771"/>
                    <a:pt x="0" y="4263"/>
                    <a:pt x="0" y="4263"/>
                  </a:cubicBezTo>
                  <a:cubicBezTo>
                    <a:pt x="3590" y="2443"/>
                    <a:pt x="2279" y="771"/>
                    <a:pt x="1935" y="526"/>
                  </a:cubicBezTo>
                  <a:cubicBezTo>
                    <a:pt x="1590" y="280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"/>
            <p:cNvSpPr/>
            <p:nvPr/>
          </p:nvSpPr>
          <p:spPr>
            <a:xfrm>
              <a:off x="1121200" y="5030950"/>
              <a:ext cx="173350" cy="121500"/>
            </a:xfrm>
            <a:custGeom>
              <a:avLst/>
              <a:gdLst/>
              <a:ahLst/>
              <a:cxnLst/>
              <a:rect l="l" t="t" r="r" b="b"/>
              <a:pathLst>
                <a:path w="6934" h="4860" extrusionOk="0">
                  <a:moveTo>
                    <a:pt x="1948" y="0"/>
                  </a:moveTo>
                  <a:cubicBezTo>
                    <a:pt x="1063" y="0"/>
                    <a:pt x="588" y="827"/>
                    <a:pt x="705" y="1362"/>
                  </a:cubicBezTo>
                  <a:cubicBezTo>
                    <a:pt x="834" y="1964"/>
                    <a:pt x="1403" y="2002"/>
                    <a:pt x="1543" y="2002"/>
                  </a:cubicBezTo>
                  <a:cubicBezTo>
                    <a:pt x="1563" y="2002"/>
                    <a:pt x="1574" y="2001"/>
                    <a:pt x="1574" y="2001"/>
                  </a:cubicBezTo>
                  <a:cubicBezTo>
                    <a:pt x="1312" y="1903"/>
                    <a:pt x="1197" y="1591"/>
                    <a:pt x="1312" y="1329"/>
                  </a:cubicBezTo>
                  <a:cubicBezTo>
                    <a:pt x="1354" y="1265"/>
                    <a:pt x="1400" y="1241"/>
                    <a:pt x="1450" y="1241"/>
                  </a:cubicBezTo>
                  <a:cubicBezTo>
                    <a:pt x="1553" y="1241"/>
                    <a:pt x="1671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53" y="958"/>
                    <a:pt x="2356" y="817"/>
                    <a:pt x="2543" y="817"/>
                  </a:cubicBezTo>
                  <a:cubicBezTo>
                    <a:pt x="2660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6"/>
                    <a:pt x="2738" y="1476"/>
                  </a:cubicBezTo>
                  <a:cubicBezTo>
                    <a:pt x="2694" y="1463"/>
                    <a:pt x="2648" y="1456"/>
                    <a:pt x="2603" y="1456"/>
                  </a:cubicBezTo>
                  <a:cubicBezTo>
                    <a:pt x="2429" y="1456"/>
                    <a:pt x="2258" y="1553"/>
                    <a:pt x="2180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30" y="2657"/>
                    <a:pt x="2361" y="2739"/>
                  </a:cubicBezTo>
                  <a:cubicBezTo>
                    <a:pt x="2508" y="2820"/>
                    <a:pt x="2705" y="2804"/>
                    <a:pt x="2541" y="3181"/>
                  </a:cubicBezTo>
                  <a:cubicBezTo>
                    <a:pt x="2361" y="3558"/>
                    <a:pt x="1639" y="3558"/>
                    <a:pt x="1639" y="3558"/>
                  </a:cubicBezTo>
                  <a:cubicBezTo>
                    <a:pt x="1803" y="3345"/>
                    <a:pt x="1754" y="3050"/>
                    <a:pt x="1557" y="2886"/>
                  </a:cubicBezTo>
                  <a:lnTo>
                    <a:pt x="1557" y="2886"/>
                  </a:lnTo>
                  <a:cubicBezTo>
                    <a:pt x="1574" y="3066"/>
                    <a:pt x="1459" y="3214"/>
                    <a:pt x="1295" y="3263"/>
                  </a:cubicBezTo>
                  <a:cubicBezTo>
                    <a:pt x="1000" y="3345"/>
                    <a:pt x="1017" y="3263"/>
                    <a:pt x="754" y="3493"/>
                  </a:cubicBezTo>
                  <a:cubicBezTo>
                    <a:pt x="618" y="3603"/>
                    <a:pt x="420" y="3630"/>
                    <a:pt x="260" y="3630"/>
                  </a:cubicBezTo>
                  <a:cubicBezTo>
                    <a:pt x="114" y="3630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1" y="3706"/>
                    <a:pt x="377" y="3755"/>
                    <a:pt x="574" y="3771"/>
                  </a:cubicBezTo>
                  <a:cubicBezTo>
                    <a:pt x="1017" y="3804"/>
                    <a:pt x="1459" y="3886"/>
                    <a:pt x="1885" y="3984"/>
                  </a:cubicBezTo>
                  <a:cubicBezTo>
                    <a:pt x="3065" y="4345"/>
                    <a:pt x="3787" y="4837"/>
                    <a:pt x="4688" y="4853"/>
                  </a:cubicBezTo>
                  <a:cubicBezTo>
                    <a:pt x="4746" y="4857"/>
                    <a:pt x="4804" y="4859"/>
                    <a:pt x="4861" y="4859"/>
                  </a:cubicBezTo>
                  <a:cubicBezTo>
                    <a:pt x="5258" y="4859"/>
                    <a:pt x="5641" y="4761"/>
                    <a:pt x="6000" y="4574"/>
                  </a:cubicBezTo>
                  <a:cubicBezTo>
                    <a:pt x="6786" y="4115"/>
                    <a:pt x="6934" y="2952"/>
                    <a:pt x="6475" y="2345"/>
                  </a:cubicBezTo>
                  <a:cubicBezTo>
                    <a:pt x="6244" y="2015"/>
                    <a:pt x="5880" y="1864"/>
                    <a:pt x="5540" y="1864"/>
                  </a:cubicBezTo>
                  <a:cubicBezTo>
                    <a:pt x="5204" y="1864"/>
                    <a:pt x="4892" y="2011"/>
                    <a:pt x="4754" y="2280"/>
                  </a:cubicBezTo>
                  <a:cubicBezTo>
                    <a:pt x="4508" y="2607"/>
                    <a:pt x="4541" y="3083"/>
                    <a:pt x="4836" y="3361"/>
                  </a:cubicBezTo>
                  <a:lnTo>
                    <a:pt x="4836" y="3378"/>
                  </a:lnTo>
                  <a:cubicBezTo>
                    <a:pt x="4869" y="3394"/>
                    <a:pt x="4885" y="3411"/>
                    <a:pt x="4901" y="3427"/>
                  </a:cubicBezTo>
                  <a:lnTo>
                    <a:pt x="4934" y="3460"/>
                  </a:lnTo>
                  <a:cubicBezTo>
                    <a:pt x="5036" y="3519"/>
                    <a:pt x="5164" y="3550"/>
                    <a:pt x="5290" y="3550"/>
                  </a:cubicBezTo>
                  <a:cubicBezTo>
                    <a:pt x="5549" y="3550"/>
                    <a:pt x="5797" y="3419"/>
                    <a:pt x="5786" y="3132"/>
                  </a:cubicBezTo>
                  <a:cubicBezTo>
                    <a:pt x="5793" y="2938"/>
                    <a:pt x="5633" y="2856"/>
                    <a:pt x="5456" y="2856"/>
                  </a:cubicBezTo>
                  <a:cubicBezTo>
                    <a:pt x="5199" y="2856"/>
                    <a:pt x="4906" y="3027"/>
                    <a:pt x="5032" y="3279"/>
                  </a:cubicBezTo>
                  <a:cubicBezTo>
                    <a:pt x="5032" y="3302"/>
                    <a:pt x="5029" y="3325"/>
                    <a:pt x="5004" y="3325"/>
                  </a:cubicBezTo>
                  <a:cubicBezTo>
                    <a:pt x="4975" y="3325"/>
                    <a:pt x="4917" y="3294"/>
                    <a:pt x="4803" y="3197"/>
                  </a:cubicBezTo>
                  <a:cubicBezTo>
                    <a:pt x="4688" y="3099"/>
                    <a:pt x="4639" y="2952"/>
                    <a:pt x="4639" y="2788"/>
                  </a:cubicBezTo>
                  <a:cubicBezTo>
                    <a:pt x="4639" y="2624"/>
                    <a:pt x="4688" y="2460"/>
                    <a:pt x="4803" y="2312"/>
                  </a:cubicBezTo>
                  <a:cubicBezTo>
                    <a:pt x="4936" y="2078"/>
                    <a:pt x="5207" y="1955"/>
                    <a:pt x="5497" y="1955"/>
                  </a:cubicBezTo>
                  <a:cubicBezTo>
                    <a:pt x="5814" y="1955"/>
                    <a:pt x="6154" y="2102"/>
                    <a:pt x="6360" y="2411"/>
                  </a:cubicBezTo>
                  <a:cubicBezTo>
                    <a:pt x="6360" y="2411"/>
                    <a:pt x="6360" y="2427"/>
                    <a:pt x="6377" y="2443"/>
                  </a:cubicBezTo>
                  <a:cubicBezTo>
                    <a:pt x="6590" y="2853"/>
                    <a:pt x="6573" y="3361"/>
                    <a:pt x="6344" y="3755"/>
                  </a:cubicBezTo>
                  <a:cubicBezTo>
                    <a:pt x="6064" y="4258"/>
                    <a:pt x="5426" y="4609"/>
                    <a:pt x="4590" y="4609"/>
                  </a:cubicBezTo>
                  <a:cubicBezTo>
                    <a:pt x="4201" y="4609"/>
                    <a:pt x="3769" y="4533"/>
                    <a:pt x="3311" y="4361"/>
                  </a:cubicBezTo>
                  <a:cubicBezTo>
                    <a:pt x="3279" y="4345"/>
                    <a:pt x="3033" y="4263"/>
                    <a:pt x="2885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48" y="3656"/>
                  </a:cubicBezTo>
                  <a:cubicBezTo>
                    <a:pt x="3901" y="3312"/>
                    <a:pt x="4164" y="837"/>
                    <a:pt x="2705" y="182"/>
                  </a:cubicBezTo>
                  <a:cubicBezTo>
                    <a:pt x="2428" y="55"/>
                    <a:pt x="2174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"/>
            <p:cNvSpPr/>
            <p:nvPr/>
          </p:nvSpPr>
          <p:spPr>
            <a:xfrm>
              <a:off x="1206025" y="5096525"/>
              <a:ext cx="116400" cy="82400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885" y="788"/>
                    <a:pt x="3541" y="1574"/>
                    <a:pt x="2902" y="2050"/>
                  </a:cubicBezTo>
                  <a:cubicBezTo>
                    <a:pt x="2493" y="2357"/>
                    <a:pt x="2001" y="2456"/>
                    <a:pt x="1540" y="2456"/>
                  </a:cubicBezTo>
                  <a:cubicBezTo>
                    <a:pt x="723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28" y="2869"/>
                    <a:pt x="1836" y="2640"/>
                    <a:pt x="2213" y="3033"/>
                  </a:cubicBezTo>
                  <a:cubicBezTo>
                    <a:pt x="2386" y="3221"/>
                    <a:pt x="2560" y="3278"/>
                    <a:pt x="2715" y="3278"/>
                  </a:cubicBezTo>
                  <a:cubicBezTo>
                    <a:pt x="2899" y="3278"/>
                    <a:pt x="3058" y="3200"/>
                    <a:pt x="3164" y="3164"/>
                  </a:cubicBezTo>
                  <a:cubicBezTo>
                    <a:pt x="3191" y="3158"/>
                    <a:pt x="3217" y="3154"/>
                    <a:pt x="3244" y="3154"/>
                  </a:cubicBezTo>
                  <a:cubicBezTo>
                    <a:pt x="3346" y="3154"/>
                    <a:pt x="3439" y="3204"/>
                    <a:pt x="3492" y="3295"/>
                  </a:cubicBezTo>
                  <a:cubicBezTo>
                    <a:pt x="3524" y="3099"/>
                    <a:pt x="3475" y="2886"/>
                    <a:pt x="3344" y="2722"/>
                  </a:cubicBezTo>
                  <a:cubicBezTo>
                    <a:pt x="3180" y="2509"/>
                    <a:pt x="2770" y="2492"/>
                    <a:pt x="2705" y="2492"/>
                  </a:cubicBezTo>
                  <a:cubicBezTo>
                    <a:pt x="3262" y="2459"/>
                    <a:pt x="3770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"/>
            <p:cNvSpPr/>
            <p:nvPr/>
          </p:nvSpPr>
          <p:spPr>
            <a:xfrm>
              <a:off x="1057275" y="4911125"/>
              <a:ext cx="111475" cy="157150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6" y="0"/>
                    <a:pt x="976" y="149"/>
                    <a:pt x="705" y="451"/>
                  </a:cubicBezTo>
                  <a:cubicBezTo>
                    <a:pt x="0" y="1090"/>
                    <a:pt x="443" y="2139"/>
                    <a:pt x="1033" y="2336"/>
                  </a:cubicBezTo>
                  <a:cubicBezTo>
                    <a:pt x="1156" y="2401"/>
                    <a:pt x="1291" y="2434"/>
                    <a:pt x="1426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69" y="2319"/>
                  </a:lnTo>
                  <a:lnTo>
                    <a:pt x="1902" y="2303"/>
                  </a:lnTo>
                  <a:lnTo>
                    <a:pt x="1951" y="2254"/>
                  </a:lnTo>
                  <a:cubicBezTo>
                    <a:pt x="1967" y="2237"/>
                    <a:pt x="1984" y="2221"/>
                    <a:pt x="2016" y="2204"/>
                  </a:cubicBezTo>
                  <a:lnTo>
                    <a:pt x="2066" y="2155"/>
                  </a:lnTo>
                  <a:cubicBezTo>
                    <a:pt x="2229" y="1975"/>
                    <a:pt x="2311" y="1729"/>
                    <a:pt x="2279" y="1500"/>
                  </a:cubicBezTo>
                  <a:cubicBezTo>
                    <a:pt x="2236" y="1156"/>
                    <a:pt x="2024" y="1016"/>
                    <a:pt x="1827" y="1016"/>
                  </a:cubicBezTo>
                  <a:cubicBezTo>
                    <a:pt x="1724" y="1016"/>
                    <a:pt x="1625" y="1055"/>
                    <a:pt x="1557" y="1123"/>
                  </a:cubicBezTo>
                  <a:cubicBezTo>
                    <a:pt x="1394" y="1286"/>
                    <a:pt x="1443" y="1565"/>
                    <a:pt x="1639" y="1696"/>
                  </a:cubicBezTo>
                  <a:cubicBezTo>
                    <a:pt x="1710" y="1728"/>
                    <a:pt x="1775" y="1738"/>
                    <a:pt x="1832" y="1738"/>
                  </a:cubicBezTo>
                  <a:cubicBezTo>
                    <a:pt x="1923" y="1738"/>
                    <a:pt x="1995" y="1712"/>
                    <a:pt x="2043" y="1712"/>
                  </a:cubicBezTo>
                  <a:cubicBezTo>
                    <a:pt x="2090" y="1712"/>
                    <a:pt x="2115" y="1736"/>
                    <a:pt x="2115" y="1827"/>
                  </a:cubicBezTo>
                  <a:cubicBezTo>
                    <a:pt x="2082" y="2024"/>
                    <a:pt x="1967" y="2204"/>
                    <a:pt x="1787" y="2286"/>
                  </a:cubicBezTo>
                  <a:cubicBezTo>
                    <a:pt x="1680" y="2340"/>
                    <a:pt x="1563" y="2365"/>
                    <a:pt x="1445" y="2365"/>
                  </a:cubicBezTo>
                  <a:cubicBezTo>
                    <a:pt x="1309" y="2365"/>
                    <a:pt x="1172" y="2331"/>
                    <a:pt x="1049" y="2270"/>
                  </a:cubicBezTo>
                  <a:cubicBezTo>
                    <a:pt x="508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1" y="155"/>
                  </a:cubicBezTo>
                  <a:cubicBezTo>
                    <a:pt x="2475" y="205"/>
                    <a:pt x="3295" y="746"/>
                    <a:pt x="3442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7" y="4302"/>
                    <a:pt x="2934" y="4745"/>
                    <a:pt x="2672" y="5138"/>
                  </a:cubicBezTo>
                  <a:cubicBezTo>
                    <a:pt x="2262" y="5614"/>
                    <a:pt x="1754" y="6024"/>
                    <a:pt x="1180" y="6286"/>
                  </a:cubicBezTo>
                  <a:cubicBezTo>
                    <a:pt x="1803" y="6040"/>
                    <a:pt x="2361" y="5630"/>
                    <a:pt x="2803" y="5122"/>
                  </a:cubicBezTo>
                  <a:cubicBezTo>
                    <a:pt x="3541" y="4270"/>
                    <a:pt x="4459" y="2254"/>
                    <a:pt x="3180" y="614"/>
                  </a:cubicBezTo>
                  <a:cubicBezTo>
                    <a:pt x="2835" y="207"/>
                    <a:pt x="2312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"/>
            <p:cNvSpPr/>
            <p:nvPr/>
          </p:nvSpPr>
          <p:spPr>
            <a:xfrm>
              <a:off x="737075" y="4989600"/>
              <a:ext cx="60825" cy="136450"/>
            </a:xfrm>
            <a:custGeom>
              <a:avLst/>
              <a:gdLst/>
              <a:ahLst/>
              <a:cxnLst/>
              <a:rect l="l" t="t" r="r" b="b"/>
              <a:pathLst>
                <a:path w="2433" h="5458" extrusionOk="0">
                  <a:moveTo>
                    <a:pt x="997" y="1"/>
                  </a:moveTo>
                  <a:cubicBezTo>
                    <a:pt x="646" y="1"/>
                    <a:pt x="1" y="584"/>
                    <a:pt x="285" y="2426"/>
                  </a:cubicBezTo>
                  <a:cubicBezTo>
                    <a:pt x="613" y="4458"/>
                    <a:pt x="2170" y="5409"/>
                    <a:pt x="2433" y="5458"/>
                  </a:cubicBezTo>
                  <a:cubicBezTo>
                    <a:pt x="2433" y="5458"/>
                    <a:pt x="908" y="4474"/>
                    <a:pt x="777" y="2803"/>
                  </a:cubicBezTo>
                  <a:cubicBezTo>
                    <a:pt x="646" y="1147"/>
                    <a:pt x="1154" y="1098"/>
                    <a:pt x="1318" y="737"/>
                  </a:cubicBezTo>
                  <a:cubicBezTo>
                    <a:pt x="1482" y="377"/>
                    <a:pt x="1400" y="114"/>
                    <a:pt x="1088" y="16"/>
                  </a:cubicBezTo>
                  <a:cubicBezTo>
                    <a:pt x="1061" y="6"/>
                    <a:pt x="1031" y="1"/>
                    <a:pt x="9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"/>
            <p:cNvSpPr/>
            <p:nvPr/>
          </p:nvSpPr>
          <p:spPr>
            <a:xfrm>
              <a:off x="709775" y="4952000"/>
              <a:ext cx="132375" cy="177750"/>
            </a:xfrm>
            <a:custGeom>
              <a:avLst/>
              <a:gdLst/>
              <a:ahLst/>
              <a:cxnLst/>
              <a:rect l="l" t="t" r="r" b="b"/>
              <a:pathLst>
                <a:path w="5295" h="7110" extrusionOk="0">
                  <a:moveTo>
                    <a:pt x="3607" y="0"/>
                  </a:moveTo>
                  <a:cubicBezTo>
                    <a:pt x="3396" y="0"/>
                    <a:pt x="3199" y="27"/>
                    <a:pt x="3033" y="61"/>
                  </a:cubicBezTo>
                  <a:cubicBezTo>
                    <a:pt x="2590" y="127"/>
                    <a:pt x="2180" y="307"/>
                    <a:pt x="1836" y="553"/>
                  </a:cubicBezTo>
                  <a:cubicBezTo>
                    <a:pt x="0" y="1913"/>
                    <a:pt x="345" y="4290"/>
                    <a:pt x="886" y="5438"/>
                  </a:cubicBezTo>
                  <a:cubicBezTo>
                    <a:pt x="1181" y="6126"/>
                    <a:pt x="1656" y="6700"/>
                    <a:pt x="2279" y="7109"/>
                  </a:cubicBezTo>
                  <a:cubicBezTo>
                    <a:pt x="1689" y="6683"/>
                    <a:pt x="1230" y="6093"/>
                    <a:pt x="968" y="5405"/>
                  </a:cubicBezTo>
                  <a:cubicBezTo>
                    <a:pt x="459" y="4257"/>
                    <a:pt x="197" y="1963"/>
                    <a:pt x="1935" y="701"/>
                  </a:cubicBezTo>
                  <a:cubicBezTo>
                    <a:pt x="2361" y="383"/>
                    <a:pt x="2917" y="191"/>
                    <a:pt x="3432" y="191"/>
                  </a:cubicBezTo>
                  <a:cubicBezTo>
                    <a:pt x="3848" y="191"/>
                    <a:pt x="4237" y="317"/>
                    <a:pt x="4508" y="602"/>
                  </a:cubicBezTo>
                  <a:cubicBezTo>
                    <a:pt x="5154" y="1248"/>
                    <a:pt x="4670" y="2308"/>
                    <a:pt x="3982" y="2308"/>
                  </a:cubicBezTo>
                  <a:cubicBezTo>
                    <a:pt x="3972" y="2308"/>
                    <a:pt x="3961" y="2307"/>
                    <a:pt x="3951" y="2307"/>
                  </a:cubicBezTo>
                  <a:cubicBezTo>
                    <a:pt x="3921" y="2310"/>
                    <a:pt x="3891" y="2312"/>
                    <a:pt x="3862" y="2312"/>
                  </a:cubicBezTo>
                  <a:cubicBezTo>
                    <a:pt x="3601" y="2312"/>
                    <a:pt x="3360" y="2182"/>
                    <a:pt x="3213" y="1946"/>
                  </a:cubicBezTo>
                  <a:cubicBezTo>
                    <a:pt x="3164" y="1848"/>
                    <a:pt x="3131" y="1717"/>
                    <a:pt x="3148" y="1586"/>
                  </a:cubicBezTo>
                  <a:cubicBezTo>
                    <a:pt x="3177" y="1334"/>
                    <a:pt x="3251" y="1254"/>
                    <a:pt x="3304" y="1254"/>
                  </a:cubicBezTo>
                  <a:cubicBezTo>
                    <a:pt x="3341" y="1254"/>
                    <a:pt x="3367" y="1293"/>
                    <a:pt x="3361" y="1340"/>
                  </a:cubicBezTo>
                  <a:cubicBezTo>
                    <a:pt x="3317" y="1571"/>
                    <a:pt x="3504" y="1777"/>
                    <a:pt x="3728" y="1777"/>
                  </a:cubicBezTo>
                  <a:cubicBezTo>
                    <a:pt x="3758" y="1777"/>
                    <a:pt x="3789" y="1774"/>
                    <a:pt x="3820" y="1766"/>
                  </a:cubicBezTo>
                  <a:cubicBezTo>
                    <a:pt x="4229" y="1700"/>
                    <a:pt x="4328" y="1159"/>
                    <a:pt x="3967" y="963"/>
                  </a:cubicBezTo>
                  <a:cubicBezTo>
                    <a:pt x="3874" y="916"/>
                    <a:pt x="3775" y="894"/>
                    <a:pt x="3679" y="894"/>
                  </a:cubicBezTo>
                  <a:cubicBezTo>
                    <a:pt x="3371" y="894"/>
                    <a:pt x="3083" y="1117"/>
                    <a:pt x="3033" y="1455"/>
                  </a:cubicBezTo>
                  <a:cubicBezTo>
                    <a:pt x="2984" y="1782"/>
                    <a:pt x="3148" y="2110"/>
                    <a:pt x="3443" y="2274"/>
                  </a:cubicBezTo>
                  <a:lnTo>
                    <a:pt x="3475" y="2274"/>
                  </a:lnTo>
                  <a:cubicBezTo>
                    <a:pt x="3574" y="2323"/>
                    <a:pt x="3672" y="2372"/>
                    <a:pt x="3787" y="2389"/>
                  </a:cubicBezTo>
                  <a:cubicBezTo>
                    <a:pt x="3880" y="2411"/>
                    <a:pt x="3973" y="2421"/>
                    <a:pt x="4065" y="2421"/>
                  </a:cubicBezTo>
                  <a:cubicBezTo>
                    <a:pt x="4663" y="2421"/>
                    <a:pt x="5189" y="1983"/>
                    <a:pt x="5246" y="1471"/>
                  </a:cubicBezTo>
                  <a:cubicBezTo>
                    <a:pt x="5295" y="1061"/>
                    <a:pt x="5131" y="651"/>
                    <a:pt x="4819" y="389"/>
                  </a:cubicBezTo>
                  <a:cubicBezTo>
                    <a:pt x="4436" y="91"/>
                    <a:pt x="3998" y="0"/>
                    <a:pt x="36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"/>
            <p:cNvSpPr/>
            <p:nvPr/>
          </p:nvSpPr>
          <p:spPr>
            <a:xfrm>
              <a:off x="790900" y="4905600"/>
              <a:ext cx="182400" cy="128675"/>
            </a:xfrm>
            <a:custGeom>
              <a:avLst/>
              <a:gdLst/>
              <a:ahLst/>
              <a:cxnLst/>
              <a:rect l="l" t="t" r="r" b="b"/>
              <a:pathLst>
                <a:path w="7296" h="5147" extrusionOk="0">
                  <a:moveTo>
                    <a:pt x="1734" y="0"/>
                  </a:moveTo>
                  <a:cubicBezTo>
                    <a:pt x="1340" y="0"/>
                    <a:pt x="953" y="175"/>
                    <a:pt x="689" y="508"/>
                  </a:cubicBezTo>
                  <a:cubicBezTo>
                    <a:pt x="596" y="638"/>
                    <a:pt x="449" y="705"/>
                    <a:pt x="304" y="705"/>
                  </a:cubicBezTo>
                  <a:cubicBezTo>
                    <a:pt x="194" y="705"/>
                    <a:pt x="86" y="667"/>
                    <a:pt x="1" y="590"/>
                  </a:cubicBezTo>
                  <a:lnTo>
                    <a:pt x="1" y="590"/>
                  </a:lnTo>
                  <a:cubicBezTo>
                    <a:pt x="17" y="950"/>
                    <a:pt x="50" y="1016"/>
                    <a:pt x="1755" y="1737"/>
                  </a:cubicBezTo>
                  <a:cubicBezTo>
                    <a:pt x="3066" y="2294"/>
                    <a:pt x="3509" y="4261"/>
                    <a:pt x="3640" y="5146"/>
                  </a:cubicBezTo>
                  <a:cubicBezTo>
                    <a:pt x="3787" y="4261"/>
                    <a:pt x="4230" y="2294"/>
                    <a:pt x="5541" y="1737"/>
                  </a:cubicBezTo>
                  <a:cubicBezTo>
                    <a:pt x="7246" y="1016"/>
                    <a:pt x="7262" y="950"/>
                    <a:pt x="7295" y="590"/>
                  </a:cubicBezTo>
                  <a:lnTo>
                    <a:pt x="7295" y="590"/>
                  </a:lnTo>
                  <a:cubicBezTo>
                    <a:pt x="7203" y="667"/>
                    <a:pt x="7090" y="705"/>
                    <a:pt x="6980" y="705"/>
                  </a:cubicBezTo>
                  <a:cubicBezTo>
                    <a:pt x="6833" y="705"/>
                    <a:pt x="6691" y="638"/>
                    <a:pt x="6607" y="508"/>
                  </a:cubicBezTo>
                  <a:cubicBezTo>
                    <a:pt x="6333" y="175"/>
                    <a:pt x="5942" y="0"/>
                    <a:pt x="5550" y="0"/>
                  </a:cubicBezTo>
                  <a:cubicBezTo>
                    <a:pt x="5285" y="0"/>
                    <a:pt x="5019" y="80"/>
                    <a:pt x="4787" y="245"/>
                  </a:cubicBezTo>
                  <a:cubicBezTo>
                    <a:pt x="4213" y="655"/>
                    <a:pt x="3836" y="1475"/>
                    <a:pt x="3640" y="2655"/>
                  </a:cubicBezTo>
                  <a:cubicBezTo>
                    <a:pt x="3459" y="1458"/>
                    <a:pt x="3082" y="639"/>
                    <a:pt x="2509" y="245"/>
                  </a:cubicBezTo>
                  <a:cubicBezTo>
                    <a:pt x="2271" y="80"/>
                    <a:pt x="2001" y="0"/>
                    <a:pt x="17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"/>
            <p:cNvSpPr/>
            <p:nvPr/>
          </p:nvSpPr>
          <p:spPr>
            <a:xfrm>
              <a:off x="848700" y="4834275"/>
              <a:ext cx="67225" cy="111075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4" y="0"/>
                  </a:moveTo>
                  <a:cubicBezTo>
                    <a:pt x="1262" y="164"/>
                    <a:pt x="1147" y="312"/>
                    <a:pt x="1000" y="427"/>
                  </a:cubicBezTo>
                  <a:cubicBezTo>
                    <a:pt x="557" y="853"/>
                    <a:pt x="0" y="1721"/>
                    <a:pt x="721" y="2902"/>
                  </a:cubicBezTo>
                  <a:cubicBezTo>
                    <a:pt x="1016" y="3377"/>
                    <a:pt x="1213" y="3902"/>
                    <a:pt x="1344" y="4442"/>
                  </a:cubicBezTo>
                  <a:cubicBezTo>
                    <a:pt x="1459" y="3902"/>
                    <a:pt x="1672" y="3377"/>
                    <a:pt x="1951" y="2902"/>
                  </a:cubicBezTo>
                  <a:cubicBezTo>
                    <a:pt x="2688" y="1721"/>
                    <a:pt x="2115" y="853"/>
                    <a:pt x="1672" y="427"/>
                  </a:cubicBezTo>
                  <a:cubicBezTo>
                    <a:pt x="1541" y="295"/>
                    <a:pt x="1426" y="164"/>
                    <a:pt x="1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"/>
            <p:cNvSpPr/>
            <p:nvPr/>
          </p:nvSpPr>
          <p:spPr>
            <a:xfrm>
              <a:off x="805650" y="4729700"/>
              <a:ext cx="152875" cy="167700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4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75" y="1567"/>
                    <a:pt x="1403" y="1567"/>
                  </a:cubicBezTo>
                  <a:cubicBezTo>
                    <a:pt x="1477" y="1567"/>
                    <a:pt x="1553" y="1535"/>
                    <a:pt x="1607" y="1462"/>
                  </a:cubicBezTo>
                  <a:cubicBezTo>
                    <a:pt x="1648" y="1399"/>
                    <a:pt x="1690" y="1374"/>
                    <a:pt x="1727" y="1374"/>
                  </a:cubicBezTo>
                  <a:cubicBezTo>
                    <a:pt x="1796" y="1374"/>
                    <a:pt x="1847" y="1459"/>
                    <a:pt x="1837" y="1544"/>
                  </a:cubicBezTo>
                  <a:cubicBezTo>
                    <a:pt x="1747" y="1788"/>
                    <a:pt x="1516" y="1942"/>
                    <a:pt x="1271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7" y="1790"/>
                    <a:pt x="460" y="1053"/>
                    <a:pt x="1017" y="659"/>
                  </a:cubicBezTo>
                  <a:cubicBezTo>
                    <a:pt x="1144" y="567"/>
                    <a:pt x="1328" y="517"/>
                    <a:pt x="1534" y="517"/>
                  </a:cubicBezTo>
                  <a:cubicBezTo>
                    <a:pt x="2130" y="517"/>
                    <a:pt x="2903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7"/>
                    <a:pt x="1592" y="5493"/>
                    <a:pt x="1853" y="4921"/>
                  </a:cubicBezTo>
                  <a:cubicBezTo>
                    <a:pt x="2050" y="4396"/>
                    <a:pt x="2492" y="3839"/>
                    <a:pt x="2804" y="3134"/>
                  </a:cubicBezTo>
                  <a:cubicBezTo>
                    <a:pt x="2919" y="2921"/>
                    <a:pt x="3001" y="2675"/>
                    <a:pt x="3050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24" y="5493"/>
                    <a:pt x="4509" y="6147"/>
                    <a:pt x="4216" y="6703"/>
                  </a:cubicBezTo>
                  <a:lnTo>
                    <a:pt x="4216" y="6703"/>
                  </a:lnTo>
                  <a:cubicBezTo>
                    <a:pt x="4263" y="6617"/>
                    <a:pt x="4699" y="5950"/>
                    <a:pt x="4345" y="4888"/>
                  </a:cubicBezTo>
                  <a:cubicBezTo>
                    <a:pt x="4082" y="4118"/>
                    <a:pt x="3165" y="3069"/>
                    <a:pt x="3165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8" y="517"/>
                    <a:pt x="4972" y="567"/>
                    <a:pt x="5099" y="659"/>
                  </a:cubicBezTo>
                  <a:cubicBezTo>
                    <a:pt x="5656" y="1053"/>
                    <a:pt x="5459" y="1790"/>
                    <a:pt x="5050" y="1905"/>
                  </a:cubicBezTo>
                  <a:cubicBezTo>
                    <a:pt x="4982" y="1930"/>
                    <a:pt x="4913" y="1942"/>
                    <a:pt x="4845" y="1942"/>
                  </a:cubicBezTo>
                  <a:cubicBezTo>
                    <a:pt x="4600" y="1942"/>
                    <a:pt x="4369" y="1788"/>
                    <a:pt x="4279" y="1544"/>
                  </a:cubicBezTo>
                  <a:cubicBezTo>
                    <a:pt x="4258" y="1459"/>
                    <a:pt x="4312" y="1374"/>
                    <a:pt x="4385" y="1374"/>
                  </a:cubicBezTo>
                  <a:cubicBezTo>
                    <a:pt x="4424" y="1374"/>
                    <a:pt x="4468" y="1399"/>
                    <a:pt x="4509" y="1462"/>
                  </a:cubicBezTo>
                  <a:cubicBezTo>
                    <a:pt x="4557" y="1535"/>
                    <a:pt x="4629" y="1567"/>
                    <a:pt x="4702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4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41" y="446"/>
                  </a:cubicBezTo>
                  <a:cubicBezTo>
                    <a:pt x="5311" y="156"/>
                    <a:pt x="4921" y="1"/>
                    <a:pt x="4523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72"/>
                    <a:pt x="3115" y="1069"/>
                    <a:pt x="3050" y="1266"/>
                  </a:cubicBezTo>
                  <a:cubicBezTo>
                    <a:pt x="3001" y="1069"/>
                    <a:pt x="2919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  <a:moveTo>
                    <a:pt x="1900" y="6703"/>
                  </a:moveTo>
                  <a:cubicBezTo>
                    <a:pt x="1901" y="6705"/>
                    <a:pt x="1902" y="6706"/>
                    <a:pt x="1902" y="6708"/>
                  </a:cubicBezTo>
                  <a:cubicBezTo>
                    <a:pt x="1902" y="6706"/>
                    <a:pt x="1901" y="6705"/>
                    <a:pt x="1900" y="6703"/>
                  </a:cubicBezTo>
                  <a:close/>
                  <a:moveTo>
                    <a:pt x="4216" y="6703"/>
                  </a:moveTo>
                  <a:cubicBezTo>
                    <a:pt x="4215" y="6705"/>
                    <a:pt x="4214" y="6706"/>
                    <a:pt x="4214" y="6708"/>
                  </a:cubicBezTo>
                  <a:cubicBezTo>
                    <a:pt x="4214" y="6706"/>
                    <a:pt x="4215" y="6705"/>
                    <a:pt x="4216" y="67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"/>
            <p:cNvSpPr/>
            <p:nvPr/>
          </p:nvSpPr>
          <p:spPr>
            <a:xfrm>
              <a:off x="681900" y="4814600"/>
              <a:ext cx="130350" cy="204925"/>
            </a:xfrm>
            <a:custGeom>
              <a:avLst/>
              <a:gdLst/>
              <a:ahLst/>
              <a:cxnLst/>
              <a:rect l="l" t="t" r="r" b="b"/>
              <a:pathLst>
                <a:path w="5214" h="8197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97" y="607"/>
                    <a:pt x="3804" y="837"/>
                  </a:cubicBezTo>
                  <a:cubicBezTo>
                    <a:pt x="3410" y="1066"/>
                    <a:pt x="2853" y="1525"/>
                    <a:pt x="3443" y="2050"/>
                  </a:cubicBezTo>
                  <a:cubicBezTo>
                    <a:pt x="4033" y="2574"/>
                    <a:pt x="4213" y="3328"/>
                    <a:pt x="3689" y="4066"/>
                  </a:cubicBezTo>
                  <a:cubicBezTo>
                    <a:pt x="3689" y="4066"/>
                    <a:pt x="3984" y="2967"/>
                    <a:pt x="3263" y="2476"/>
                  </a:cubicBezTo>
                  <a:cubicBezTo>
                    <a:pt x="3064" y="2343"/>
                    <a:pt x="2904" y="2306"/>
                    <a:pt x="2789" y="2306"/>
                  </a:cubicBezTo>
                  <a:cubicBezTo>
                    <a:pt x="2649" y="2306"/>
                    <a:pt x="2574" y="2361"/>
                    <a:pt x="2574" y="2361"/>
                  </a:cubicBezTo>
                  <a:cubicBezTo>
                    <a:pt x="2623" y="2492"/>
                    <a:pt x="2656" y="2640"/>
                    <a:pt x="2673" y="2787"/>
                  </a:cubicBezTo>
                  <a:cubicBezTo>
                    <a:pt x="2689" y="3000"/>
                    <a:pt x="2214" y="3361"/>
                    <a:pt x="2558" y="3754"/>
                  </a:cubicBezTo>
                  <a:cubicBezTo>
                    <a:pt x="2902" y="4148"/>
                    <a:pt x="3148" y="4918"/>
                    <a:pt x="1951" y="5803"/>
                  </a:cubicBezTo>
                  <a:cubicBezTo>
                    <a:pt x="1951" y="5803"/>
                    <a:pt x="2558" y="4443"/>
                    <a:pt x="2197" y="3738"/>
                  </a:cubicBezTo>
                  <a:cubicBezTo>
                    <a:pt x="1837" y="3033"/>
                    <a:pt x="1378" y="3148"/>
                    <a:pt x="952" y="2558"/>
                  </a:cubicBezTo>
                  <a:cubicBezTo>
                    <a:pt x="952" y="2558"/>
                    <a:pt x="1" y="3082"/>
                    <a:pt x="738" y="4230"/>
                  </a:cubicBezTo>
                  <a:cubicBezTo>
                    <a:pt x="1607" y="5574"/>
                    <a:pt x="542" y="7278"/>
                    <a:pt x="1460" y="8196"/>
                  </a:cubicBezTo>
                  <a:cubicBezTo>
                    <a:pt x="1460" y="8196"/>
                    <a:pt x="1410" y="6836"/>
                    <a:pt x="2673" y="5606"/>
                  </a:cubicBezTo>
                  <a:cubicBezTo>
                    <a:pt x="3935" y="4377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"/>
            <p:cNvSpPr/>
            <p:nvPr/>
          </p:nvSpPr>
          <p:spPr>
            <a:xfrm>
              <a:off x="796650" y="4789200"/>
              <a:ext cx="75425" cy="113125"/>
            </a:xfrm>
            <a:custGeom>
              <a:avLst/>
              <a:gdLst/>
              <a:ahLst/>
              <a:cxnLst/>
              <a:rect l="l" t="t" r="r" b="b"/>
              <a:pathLst>
                <a:path w="3017" h="4525" extrusionOk="0">
                  <a:moveTo>
                    <a:pt x="2574" y="0"/>
                  </a:moveTo>
                  <a:lnTo>
                    <a:pt x="2574" y="0"/>
                  </a:lnTo>
                  <a:cubicBezTo>
                    <a:pt x="2525" y="279"/>
                    <a:pt x="2262" y="525"/>
                    <a:pt x="1623" y="820"/>
                  </a:cubicBezTo>
                  <a:cubicBezTo>
                    <a:pt x="967" y="1099"/>
                    <a:pt x="1213" y="1935"/>
                    <a:pt x="1263" y="2115"/>
                  </a:cubicBezTo>
                  <a:cubicBezTo>
                    <a:pt x="1325" y="2303"/>
                    <a:pt x="1373" y="2641"/>
                    <a:pt x="1190" y="2641"/>
                  </a:cubicBezTo>
                  <a:cubicBezTo>
                    <a:pt x="1182" y="2641"/>
                    <a:pt x="1173" y="2641"/>
                    <a:pt x="1164" y="2639"/>
                  </a:cubicBezTo>
                  <a:cubicBezTo>
                    <a:pt x="951" y="2607"/>
                    <a:pt x="1000" y="2492"/>
                    <a:pt x="1099" y="1820"/>
                  </a:cubicBezTo>
                  <a:cubicBezTo>
                    <a:pt x="1172" y="1319"/>
                    <a:pt x="863" y="1255"/>
                    <a:pt x="700" y="1255"/>
                  </a:cubicBezTo>
                  <a:cubicBezTo>
                    <a:pt x="645" y="1255"/>
                    <a:pt x="607" y="1262"/>
                    <a:pt x="607" y="1262"/>
                  </a:cubicBezTo>
                  <a:cubicBezTo>
                    <a:pt x="738" y="1426"/>
                    <a:pt x="722" y="1656"/>
                    <a:pt x="590" y="1820"/>
                  </a:cubicBezTo>
                  <a:cubicBezTo>
                    <a:pt x="345" y="2066"/>
                    <a:pt x="33" y="2344"/>
                    <a:pt x="295" y="3098"/>
                  </a:cubicBezTo>
                  <a:cubicBezTo>
                    <a:pt x="558" y="3852"/>
                    <a:pt x="0" y="4524"/>
                    <a:pt x="0" y="4524"/>
                  </a:cubicBezTo>
                  <a:cubicBezTo>
                    <a:pt x="3016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"/>
            <p:cNvSpPr/>
            <p:nvPr/>
          </p:nvSpPr>
          <p:spPr>
            <a:xfrm>
              <a:off x="646250" y="5003500"/>
              <a:ext cx="89775" cy="106575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80"/>
                    <a:pt x="1640" y="526"/>
                  </a:cubicBezTo>
                  <a:cubicBezTo>
                    <a:pt x="1296" y="771"/>
                    <a:pt x="1" y="2443"/>
                    <a:pt x="3590" y="4263"/>
                  </a:cubicBezTo>
                  <a:cubicBezTo>
                    <a:pt x="3590" y="4263"/>
                    <a:pt x="2738" y="3771"/>
                    <a:pt x="2640" y="2476"/>
                  </a:cubicBezTo>
                  <a:cubicBezTo>
                    <a:pt x="2525" y="1198"/>
                    <a:pt x="2804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"/>
            <p:cNvSpPr/>
            <p:nvPr/>
          </p:nvSpPr>
          <p:spPr>
            <a:xfrm>
              <a:off x="469225" y="5031100"/>
              <a:ext cx="172950" cy="122050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6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700"/>
                    <a:pt x="5180" y="3732"/>
                    <a:pt x="5361" y="3749"/>
                  </a:cubicBezTo>
                  <a:cubicBezTo>
                    <a:pt x="4902" y="3831"/>
                    <a:pt x="4459" y="3995"/>
                    <a:pt x="4049" y="4191"/>
                  </a:cubicBezTo>
                  <a:cubicBezTo>
                    <a:pt x="3885" y="4273"/>
                    <a:pt x="3656" y="4339"/>
                    <a:pt x="3607" y="4355"/>
                  </a:cubicBezTo>
                  <a:cubicBezTo>
                    <a:pt x="3152" y="4528"/>
                    <a:pt x="2723" y="4603"/>
                    <a:pt x="2336" y="4603"/>
                  </a:cubicBezTo>
                  <a:cubicBezTo>
                    <a:pt x="1507" y="4603"/>
                    <a:pt x="870" y="4257"/>
                    <a:pt x="591" y="3765"/>
                  </a:cubicBezTo>
                  <a:cubicBezTo>
                    <a:pt x="361" y="3355"/>
                    <a:pt x="345" y="2864"/>
                    <a:pt x="558" y="2454"/>
                  </a:cubicBezTo>
                  <a:cubicBezTo>
                    <a:pt x="558" y="2454"/>
                    <a:pt x="558" y="2421"/>
                    <a:pt x="574" y="2421"/>
                  </a:cubicBezTo>
                  <a:cubicBezTo>
                    <a:pt x="778" y="2107"/>
                    <a:pt x="1115" y="1960"/>
                    <a:pt x="1430" y="1960"/>
                  </a:cubicBezTo>
                  <a:cubicBezTo>
                    <a:pt x="1723" y="1960"/>
                    <a:pt x="1997" y="2086"/>
                    <a:pt x="2132" y="2323"/>
                  </a:cubicBezTo>
                  <a:cubicBezTo>
                    <a:pt x="2230" y="2454"/>
                    <a:pt x="2295" y="2634"/>
                    <a:pt x="2295" y="2798"/>
                  </a:cubicBezTo>
                  <a:cubicBezTo>
                    <a:pt x="2295" y="2946"/>
                    <a:pt x="2230" y="3093"/>
                    <a:pt x="2132" y="3208"/>
                  </a:cubicBezTo>
                  <a:cubicBezTo>
                    <a:pt x="2017" y="3305"/>
                    <a:pt x="1955" y="3335"/>
                    <a:pt x="1924" y="3335"/>
                  </a:cubicBezTo>
                  <a:cubicBezTo>
                    <a:pt x="1897" y="3335"/>
                    <a:pt x="1895" y="3313"/>
                    <a:pt x="1902" y="3290"/>
                  </a:cubicBezTo>
                  <a:cubicBezTo>
                    <a:pt x="2017" y="3030"/>
                    <a:pt x="1727" y="2861"/>
                    <a:pt x="1474" y="2861"/>
                  </a:cubicBezTo>
                  <a:cubicBezTo>
                    <a:pt x="1295" y="2861"/>
                    <a:pt x="1135" y="2946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3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5"/>
                    <a:pt x="2082" y="3388"/>
                  </a:cubicBezTo>
                  <a:lnTo>
                    <a:pt x="2099" y="3372"/>
                  </a:lnTo>
                  <a:cubicBezTo>
                    <a:pt x="2394" y="3093"/>
                    <a:pt x="2443" y="2618"/>
                    <a:pt x="2181" y="2290"/>
                  </a:cubicBezTo>
                  <a:cubicBezTo>
                    <a:pt x="2042" y="2013"/>
                    <a:pt x="1730" y="1862"/>
                    <a:pt x="1395" y="1862"/>
                  </a:cubicBezTo>
                  <a:cubicBezTo>
                    <a:pt x="1055" y="1862"/>
                    <a:pt x="691" y="2017"/>
                    <a:pt x="460" y="2356"/>
                  </a:cubicBezTo>
                  <a:cubicBezTo>
                    <a:pt x="1" y="2946"/>
                    <a:pt x="148" y="4109"/>
                    <a:pt x="935" y="4585"/>
                  </a:cubicBezTo>
                  <a:cubicBezTo>
                    <a:pt x="1300" y="4783"/>
                    <a:pt x="1722" y="4882"/>
                    <a:pt x="2135" y="4882"/>
                  </a:cubicBezTo>
                  <a:cubicBezTo>
                    <a:pt x="2167" y="4882"/>
                    <a:pt x="2198" y="4881"/>
                    <a:pt x="2230" y="4880"/>
                  </a:cubicBezTo>
                  <a:cubicBezTo>
                    <a:pt x="3131" y="4847"/>
                    <a:pt x="3853" y="4355"/>
                    <a:pt x="5033" y="3995"/>
                  </a:cubicBezTo>
                  <a:cubicBezTo>
                    <a:pt x="5459" y="3896"/>
                    <a:pt x="5902" y="3831"/>
                    <a:pt x="6344" y="3798"/>
                  </a:cubicBezTo>
                  <a:cubicBezTo>
                    <a:pt x="6541" y="3782"/>
                    <a:pt x="6754" y="3716"/>
                    <a:pt x="6918" y="3618"/>
                  </a:cubicBezTo>
                  <a:lnTo>
                    <a:pt x="6918" y="3618"/>
                  </a:lnTo>
                  <a:cubicBezTo>
                    <a:pt x="6918" y="3618"/>
                    <a:pt x="6807" y="3644"/>
                    <a:pt x="6663" y="3644"/>
                  </a:cubicBezTo>
                  <a:cubicBezTo>
                    <a:pt x="6509" y="3644"/>
                    <a:pt x="6316" y="3614"/>
                    <a:pt x="6180" y="3487"/>
                  </a:cubicBezTo>
                  <a:cubicBezTo>
                    <a:pt x="5918" y="3257"/>
                    <a:pt x="5918" y="3355"/>
                    <a:pt x="5639" y="3257"/>
                  </a:cubicBezTo>
                  <a:cubicBezTo>
                    <a:pt x="5475" y="3224"/>
                    <a:pt x="5361" y="3060"/>
                    <a:pt x="5361" y="2896"/>
                  </a:cubicBezTo>
                  <a:cubicBezTo>
                    <a:pt x="5164" y="3060"/>
                    <a:pt x="5131" y="3355"/>
                    <a:pt x="5279" y="3552"/>
                  </a:cubicBezTo>
                  <a:cubicBezTo>
                    <a:pt x="5279" y="3552"/>
                    <a:pt x="4574" y="3552"/>
                    <a:pt x="4394" y="3191"/>
                  </a:cubicBezTo>
                  <a:cubicBezTo>
                    <a:pt x="4213" y="2814"/>
                    <a:pt x="4426" y="2814"/>
                    <a:pt x="4557" y="2733"/>
                  </a:cubicBezTo>
                  <a:cubicBezTo>
                    <a:pt x="4705" y="2651"/>
                    <a:pt x="4754" y="2519"/>
                    <a:pt x="4607" y="2306"/>
                  </a:cubicBezTo>
                  <a:cubicBezTo>
                    <a:pt x="4443" y="2093"/>
                    <a:pt x="4476" y="1733"/>
                    <a:pt x="4738" y="1733"/>
                  </a:cubicBezTo>
                  <a:cubicBezTo>
                    <a:pt x="4658" y="1560"/>
                    <a:pt x="4492" y="1452"/>
                    <a:pt x="4310" y="1452"/>
                  </a:cubicBezTo>
                  <a:cubicBezTo>
                    <a:pt x="4268" y="1452"/>
                    <a:pt x="4224" y="1458"/>
                    <a:pt x="4180" y="1470"/>
                  </a:cubicBezTo>
                  <a:cubicBezTo>
                    <a:pt x="3754" y="1552"/>
                    <a:pt x="3754" y="2159"/>
                    <a:pt x="3754" y="2159"/>
                  </a:cubicBezTo>
                  <a:cubicBezTo>
                    <a:pt x="3754" y="2159"/>
                    <a:pt x="3459" y="1405"/>
                    <a:pt x="3935" y="1028"/>
                  </a:cubicBezTo>
                  <a:cubicBezTo>
                    <a:pt x="4124" y="883"/>
                    <a:pt x="4274" y="827"/>
                    <a:pt x="4391" y="827"/>
                  </a:cubicBezTo>
                  <a:cubicBezTo>
                    <a:pt x="4579" y="827"/>
                    <a:pt x="4681" y="969"/>
                    <a:pt x="4721" y="1110"/>
                  </a:cubicBezTo>
                  <a:cubicBezTo>
                    <a:pt x="4774" y="1295"/>
                    <a:pt x="4870" y="1449"/>
                    <a:pt x="5018" y="1449"/>
                  </a:cubicBezTo>
                  <a:cubicBezTo>
                    <a:pt x="5053" y="1449"/>
                    <a:pt x="5090" y="1440"/>
                    <a:pt x="5131" y="1421"/>
                  </a:cubicBezTo>
                  <a:cubicBezTo>
                    <a:pt x="5262" y="1345"/>
                    <a:pt x="5377" y="1248"/>
                    <a:pt x="5474" y="1248"/>
                  </a:cubicBezTo>
                  <a:cubicBezTo>
                    <a:pt x="5524" y="1248"/>
                    <a:pt x="5568" y="1273"/>
                    <a:pt x="5607" y="1339"/>
                  </a:cubicBezTo>
                  <a:cubicBezTo>
                    <a:pt x="5738" y="1602"/>
                    <a:pt x="5623" y="1897"/>
                    <a:pt x="5361" y="2011"/>
                  </a:cubicBezTo>
                  <a:cubicBezTo>
                    <a:pt x="5361" y="2011"/>
                    <a:pt x="5366" y="2012"/>
                    <a:pt x="5377" y="2012"/>
                  </a:cubicBezTo>
                  <a:cubicBezTo>
                    <a:pt x="5484" y="2012"/>
                    <a:pt x="6095" y="1984"/>
                    <a:pt x="6229" y="1372"/>
                  </a:cubicBezTo>
                  <a:cubicBezTo>
                    <a:pt x="6334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"/>
            <p:cNvSpPr/>
            <p:nvPr/>
          </p:nvSpPr>
          <p:spPr>
            <a:xfrm>
              <a:off x="441775" y="5096525"/>
              <a:ext cx="116400" cy="82800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1" y="919"/>
                    <a:pt x="558" y="1722"/>
                  </a:cubicBezTo>
                  <a:cubicBezTo>
                    <a:pt x="869" y="2181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2"/>
                  </a:cubicBezTo>
                  <a:cubicBezTo>
                    <a:pt x="1181" y="2886"/>
                    <a:pt x="1131" y="3099"/>
                    <a:pt x="1148" y="3312"/>
                  </a:cubicBezTo>
                  <a:cubicBezTo>
                    <a:pt x="1202" y="3217"/>
                    <a:pt x="1312" y="3156"/>
                    <a:pt x="1423" y="3156"/>
                  </a:cubicBezTo>
                  <a:cubicBezTo>
                    <a:pt x="1446" y="3156"/>
                    <a:pt x="1469" y="3159"/>
                    <a:pt x="1492" y="3164"/>
                  </a:cubicBezTo>
                  <a:cubicBezTo>
                    <a:pt x="1598" y="3200"/>
                    <a:pt x="1757" y="3278"/>
                    <a:pt x="1941" y="3278"/>
                  </a:cubicBezTo>
                  <a:cubicBezTo>
                    <a:pt x="2096" y="3278"/>
                    <a:pt x="2270" y="3221"/>
                    <a:pt x="2443" y="3033"/>
                  </a:cubicBezTo>
                  <a:cubicBezTo>
                    <a:pt x="2820" y="2640"/>
                    <a:pt x="3312" y="2869"/>
                    <a:pt x="4656" y="2148"/>
                  </a:cubicBezTo>
                  <a:lnTo>
                    <a:pt x="4656" y="2148"/>
                  </a:lnTo>
                  <a:cubicBezTo>
                    <a:pt x="4656" y="2148"/>
                    <a:pt x="3926" y="2456"/>
                    <a:pt x="3109" y="2456"/>
                  </a:cubicBezTo>
                  <a:cubicBezTo>
                    <a:pt x="2647" y="2456"/>
                    <a:pt x="2157" y="2357"/>
                    <a:pt x="1754" y="2050"/>
                  </a:cubicBezTo>
                  <a:cubicBezTo>
                    <a:pt x="1099" y="1574"/>
                    <a:pt x="754" y="804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"/>
            <p:cNvSpPr/>
            <p:nvPr/>
          </p:nvSpPr>
          <p:spPr>
            <a:xfrm>
              <a:off x="595025" y="4910950"/>
              <a:ext cx="111075" cy="156925"/>
            </a:xfrm>
            <a:custGeom>
              <a:avLst/>
              <a:gdLst/>
              <a:ahLst/>
              <a:cxnLst/>
              <a:rect l="l" t="t" r="r" b="b"/>
              <a:pathLst>
                <a:path w="4443" h="6277" extrusionOk="0">
                  <a:moveTo>
                    <a:pt x="2633" y="0"/>
                  </a:moveTo>
                  <a:cubicBezTo>
                    <a:pt x="2137" y="0"/>
                    <a:pt x="1621" y="202"/>
                    <a:pt x="1279" y="605"/>
                  </a:cubicBezTo>
                  <a:cubicBezTo>
                    <a:pt x="1" y="2244"/>
                    <a:pt x="902" y="4260"/>
                    <a:pt x="1656" y="5113"/>
                  </a:cubicBezTo>
                  <a:cubicBezTo>
                    <a:pt x="2083" y="5637"/>
                    <a:pt x="2640" y="6031"/>
                    <a:pt x="3263" y="6276"/>
                  </a:cubicBezTo>
                  <a:cubicBezTo>
                    <a:pt x="2689" y="6014"/>
                    <a:pt x="2181" y="5621"/>
                    <a:pt x="1788" y="5129"/>
                  </a:cubicBezTo>
                  <a:cubicBezTo>
                    <a:pt x="1509" y="4736"/>
                    <a:pt x="1312" y="4309"/>
                    <a:pt x="1181" y="3851"/>
                  </a:cubicBezTo>
                  <a:cubicBezTo>
                    <a:pt x="1034" y="3326"/>
                    <a:pt x="984" y="2769"/>
                    <a:pt x="1017" y="2211"/>
                  </a:cubicBezTo>
                  <a:cubicBezTo>
                    <a:pt x="1148" y="736"/>
                    <a:pt x="1984" y="195"/>
                    <a:pt x="2738" y="162"/>
                  </a:cubicBezTo>
                  <a:cubicBezTo>
                    <a:pt x="3082" y="162"/>
                    <a:pt x="3410" y="310"/>
                    <a:pt x="3656" y="556"/>
                  </a:cubicBezTo>
                  <a:cubicBezTo>
                    <a:pt x="4312" y="1097"/>
                    <a:pt x="3951" y="2047"/>
                    <a:pt x="3410" y="2277"/>
                  </a:cubicBezTo>
                  <a:cubicBezTo>
                    <a:pt x="3287" y="2338"/>
                    <a:pt x="3150" y="2372"/>
                    <a:pt x="3012" y="2372"/>
                  </a:cubicBezTo>
                  <a:cubicBezTo>
                    <a:pt x="2892" y="2372"/>
                    <a:pt x="2770" y="2347"/>
                    <a:pt x="2656" y="2293"/>
                  </a:cubicBezTo>
                  <a:cubicBezTo>
                    <a:pt x="2492" y="2195"/>
                    <a:pt x="2378" y="2031"/>
                    <a:pt x="2345" y="1834"/>
                  </a:cubicBezTo>
                  <a:cubicBezTo>
                    <a:pt x="2345" y="1737"/>
                    <a:pt x="2371" y="1714"/>
                    <a:pt x="2422" y="1714"/>
                  </a:cubicBezTo>
                  <a:cubicBezTo>
                    <a:pt x="2465" y="1714"/>
                    <a:pt x="2527" y="1731"/>
                    <a:pt x="2607" y="1731"/>
                  </a:cubicBezTo>
                  <a:cubicBezTo>
                    <a:pt x="2668" y="1731"/>
                    <a:pt x="2739" y="1721"/>
                    <a:pt x="2820" y="1687"/>
                  </a:cubicBezTo>
                  <a:cubicBezTo>
                    <a:pt x="3017" y="1572"/>
                    <a:pt x="3050" y="1293"/>
                    <a:pt x="2886" y="1130"/>
                  </a:cubicBezTo>
                  <a:cubicBezTo>
                    <a:pt x="2817" y="1056"/>
                    <a:pt x="2718" y="1015"/>
                    <a:pt x="2614" y="1015"/>
                  </a:cubicBezTo>
                  <a:cubicBezTo>
                    <a:pt x="2420" y="1015"/>
                    <a:pt x="2213" y="1158"/>
                    <a:pt x="2181" y="1490"/>
                  </a:cubicBezTo>
                  <a:cubicBezTo>
                    <a:pt x="2148" y="1736"/>
                    <a:pt x="2214" y="1982"/>
                    <a:pt x="2378" y="2146"/>
                  </a:cubicBezTo>
                  <a:lnTo>
                    <a:pt x="2443" y="2211"/>
                  </a:lnTo>
                  <a:cubicBezTo>
                    <a:pt x="2460" y="2228"/>
                    <a:pt x="2476" y="2244"/>
                    <a:pt x="2509" y="2261"/>
                  </a:cubicBezTo>
                  <a:lnTo>
                    <a:pt x="2558" y="2293"/>
                  </a:lnTo>
                  <a:lnTo>
                    <a:pt x="2591" y="2326"/>
                  </a:lnTo>
                  <a:lnTo>
                    <a:pt x="2623" y="2343"/>
                  </a:lnTo>
                  <a:cubicBezTo>
                    <a:pt x="2755" y="2408"/>
                    <a:pt x="2894" y="2441"/>
                    <a:pt x="3031" y="2441"/>
                  </a:cubicBezTo>
                  <a:cubicBezTo>
                    <a:pt x="3168" y="2441"/>
                    <a:pt x="3304" y="2408"/>
                    <a:pt x="3427" y="2343"/>
                  </a:cubicBezTo>
                  <a:cubicBezTo>
                    <a:pt x="4017" y="2129"/>
                    <a:pt x="4443" y="1080"/>
                    <a:pt x="3754" y="458"/>
                  </a:cubicBezTo>
                  <a:cubicBezTo>
                    <a:pt x="3480" y="153"/>
                    <a:pt x="3064" y="0"/>
                    <a:pt x="26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"/>
          <p:cNvSpPr txBox="1">
            <a:spLocks noGrp="1"/>
          </p:cNvSpPr>
          <p:nvPr>
            <p:ph type="ctrTitle"/>
          </p:nvPr>
        </p:nvSpPr>
        <p:spPr>
          <a:xfrm>
            <a:off x="939305" y="1856273"/>
            <a:ext cx="72651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49" name="Google Shape;3149;p2"/>
          <p:cNvSpPr/>
          <p:nvPr/>
        </p:nvSpPr>
        <p:spPr>
          <a:xfrm>
            <a:off x="904575" y="762000"/>
            <a:ext cx="7334400" cy="3619800"/>
          </a:xfrm>
          <a:prstGeom prst="roundRect">
            <a:avLst>
              <a:gd name="adj" fmla="val 16667"/>
            </a:avLst>
          </a:prstGeom>
          <a:solidFill>
            <a:srgbClr val="1626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"/>
          <p:cNvSpPr/>
          <p:nvPr/>
        </p:nvSpPr>
        <p:spPr>
          <a:xfrm>
            <a:off x="974183" y="834747"/>
            <a:ext cx="7206600" cy="3473700"/>
          </a:xfrm>
          <a:prstGeom prst="roundRect">
            <a:avLst>
              <a:gd name="adj" fmla="val 16667"/>
            </a:avLst>
          </a:prstGeom>
          <a:solidFill>
            <a:srgbClr val="0316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"/>
          <p:cNvSpPr/>
          <p:nvPr/>
        </p:nvSpPr>
        <p:spPr>
          <a:xfrm>
            <a:off x="1012748" y="866454"/>
            <a:ext cx="7129500" cy="3404100"/>
          </a:xfrm>
          <a:prstGeom prst="roundRect">
            <a:avLst>
              <a:gd name="adj" fmla="val 16667"/>
            </a:avLst>
          </a:prstGeom>
          <a:solidFill>
            <a:srgbClr val="1626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"/>
          <p:cNvSpPr/>
          <p:nvPr/>
        </p:nvSpPr>
        <p:spPr>
          <a:xfrm>
            <a:off x="950272" y="2362644"/>
            <a:ext cx="7243500" cy="481500"/>
          </a:xfrm>
          <a:prstGeom prst="rect">
            <a:avLst/>
          </a:prstGeom>
          <a:solidFill>
            <a:srgbClr val="1626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"/>
          <p:cNvSpPr/>
          <p:nvPr/>
        </p:nvSpPr>
        <p:spPr>
          <a:xfrm>
            <a:off x="4012231" y="806231"/>
            <a:ext cx="1076400" cy="3531300"/>
          </a:xfrm>
          <a:prstGeom prst="rect">
            <a:avLst/>
          </a:prstGeom>
          <a:solidFill>
            <a:srgbClr val="1626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"/>
          <p:cNvSpPr txBox="1">
            <a:spLocks noGrp="1"/>
          </p:cNvSpPr>
          <p:nvPr>
            <p:ph type="ctrTitle" idx="2"/>
          </p:nvPr>
        </p:nvSpPr>
        <p:spPr>
          <a:xfrm>
            <a:off x="1769027" y="2239900"/>
            <a:ext cx="5607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155" name="Google Shape;3155;p2"/>
          <p:cNvGrpSpPr/>
          <p:nvPr/>
        </p:nvGrpSpPr>
        <p:grpSpPr>
          <a:xfrm>
            <a:off x="2651398" y="3089525"/>
            <a:ext cx="3841204" cy="14425"/>
            <a:chOff x="2327075" y="3089525"/>
            <a:chExt cx="3841204" cy="14425"/>
          </a:xfrm>
        </p:grpSpPr>
        <p:sp>
          <p:nvSpPr>
            <p:cNvPr id="3156" name="Google Shape;3156;p2"/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"/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8" name="Google Shape;3158;p2"/>
          <p:cNvGrpSpPr/>
          <p:nvPr/>
        </p:nvGrpSpPr>
        <p:grpSpPr>
          <a:xfrm>
            <a:off x="4195243" y="3311350"/>
            <a:ext cx="753514" cy="487979"/>
            <a:chOff x="3231375" y="3825450"/>
            <a:chExt cx="452425" cy="292975"/>
          </a:xfrm>
        </p:grpSpPr>
        <p:sp>
          <p:nvSpPr>
            <p:cNvPr id="3159" name="Google Shape;3159;p2"/>
            <p:cNvSpPr/>
            <p:nvPr/>
          </p:nvSpPr>
          <p:spPr>
            <a:xfrm>
              <a:off x="3457150" y="3827650"/>
              <a:ext cx="226650" cy="158225"/>
            </a:xfrm>
            <a:custGeom>
              <a:avLst/>
              <a:gdLst/>
              <a:ahLst/>
              <a:cxnLst/>
              <a:rect l="l" t="t" r="r" b="b"/>
              <a:pathLst>
                <a:path w="9066" h="6329" extrusionOk="0">
                  <a:moveTo>
                    <a:pt x="7067" y="1"/>
                  </a:moveTo>
                  <a:cubicBezTo>
                    <a:pt x="6612" y="1"/>
                    <a:pt x="6185" y="163"/>
                    <a:pt x="5918" y="501"/>
                  </a:cubicBezTo>
                  <a:cubicBezTo>
                    <a:pt x="5525" y="910"/>
                    <a:pt x="5476" y="1550"/>
                    <a:pt x="5803" y="2009"/>
                  </a:cubicBezTo>
                  <a:cubicBezTo>
                    <a:pt x="5902" y="2140"/>
                    <a:pt x="6033" y="2254"/>
                    <a:pt x="6180" y="2320"/>
                  </a:cubicBezTo>
                  <a:lnTo>
                    <a:pt x="6213" y="2336"/>
                  </a:lnTo>
                  <a:lnTo>
                    <a:pt x="6279" y="2353"/>
                  </a:lnTo>
                  <a:cubicBezTo>
                    <a:pt x="6312" y="2369"/>
                    <a:pt x="6344" y="2369"/>
                    <a:pt x="6377" y="2369"/>
                  </a:cubicBezTo>
                  <a:cubicBezTo>
                    <a:pt x="6450" y="2390"/>
                    <a:pt x="6524" y="2401"/>
                    <a:pt x="6599" y="2401"/>
                  </a:cubicBezTo>
                  <a:cubicBezTo>
                    <a:pt x="6810" y="2401"/>
                    <a:pt x="7018" y="2318"/>
                    <a:pt x="7164" y="2172"/>
                  </a:cubicBezTo>
                  <a:cubicBezTo>
                    <a:pt x="7558" y="1748"/>
                    <a:pt x="7279" y="1211"/>
                    <a:pt x="6936" y="1211"/>
                  </a:cubicBezTo>
                  <a:cubicBezTo>
                    <a:pt x="6909" y="1211"/>
                    <a:pt x="6881" y="1214"/>
                    <a:pt x="6852" y="1222"/>
                  </a:cubicBezTo>
                  <a:cubicBezTo>
                    <a:pt x="6541" y="1320"/>
                    <a:pt x="6475" y="1730"/>
                    <a:pt x="6705" y="1861"/>
                  </a:cubicBezTo>
                  <a:cubicBezTo>
                    <a:pt x="6756" y="1884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9"/>
                  </a:cubicBezTo>
                  <a:lnTo>
                    <a:pt x="7147" y="1779"/>
                  </a:lnTo>
                  <a:cubicBezTo>
                    <a:pt x="7180" y="1927"/>
                    <a:pt x="7131" y="2074"/>
                    <a:pt x="7016" y="2156"/>
                  </a:cubicBezTo>
                  <a:cubicBezTo>
                    <a:pt x="6859" y="2265"/>
                    <a:pt x="6684" y="2329"/>
                    <a:pt x="6505" y="2329"/>
                  </a:cubicBezTo>
                  <a:cubicBezTo>
                    <a:pt x="6441" y="2329"/>
                    <a:pt x="6376" y="2321"/>
                    <a:pt x="6312" y="2304"/>
                  </a:cubicBezTo>
                  <a:cubicBezTo>
                    <a:pt x="6213" y="2271"/>
                    <a:pt x="6131" y="2238"/>
                    <a:pt x="6049" y="2189"/>
                  </a:cubicBezTo>
                  <a:cubicBezTo>
                    <a:pt x="5541" y="1779"/>
                    <a:pt x="5508" y="1025"/>
                    <a:pt x="5967" y="566"/>
                  </a:cubicBezTo>
                  <a:cubicBezTo>
                    <a:pt x="6223" y="257"/>
                    <a:pt x="6617" y="111"/>
                    <a:pt x="7033" y="111"/>
                  </a:cubicBezTo>
                  <a:cubicBezTo>
                    <a:pt x="7899" y="111"/>
                    <a:pt x="8863" y="743"/>
                    <a:pt x="8885" y="1861"/>
                  </a:cubicBezTo>
                  <a:cubicBezTo>
                    <a:pt x="8918" y="2664"/>
                    <a:pt x="8475" y="3418"/>
                    <a:pt x="7770" y="3812"/>
                  </a:cubicBezTo>
                  <a:lnTo>
                    <a:pt x="7705" y="3828"/>
                  </a:lnTo>
                  <a:cubicBezTo>
                    <a:pt x="7623" y="3861"/>
                    <a:pt x="7524" y="3894"/>
                    <a:pt x="7443" y="3910"/>
                  </a:cubicBezTo>
                  <a:cubicBezTo>
                    <a:pt x="7216" y="3962"/>
                    <a:pt x="6990" y="3985"/>
                    <a:pt x="6765" y="3985"/>
                  </a:cubicBezTo>
                  <a:cubicBezTo>
                    <a:pt x="5176" y="3985"/>
                    <a:pt x="3631" y="2850"/>
                    <a:pt x="2299" y="2850"/>
                  </a:cubicBezTo>
                  <a:cubicBezTo>
                    <a:pt x="2153" y="2850"/>
                    <a:pt x="2010" y="2864"/>
                    <a:pt x="1869" y="2894"/>
                  </a:cubicBezTo>
                  <a:cubicBezTo>
                    <a:pt x="607" y="3172"/>
                    <a:pt x="247" y="4057"/>
                    <a:pt x="148" y="4598"/>
                  </a:cubicBezTo>
                  <a:cubicBezTo>
                    <a:pt x="1" y="5139"/>
                    <a:pt x="116" y="5746"/>
                    <a:pt x="558" y="6074"/>
                  </a:cubicBezTo>
                  <a:cubicBezTo>
                    <a:pt x="784" y="6249"/>
                    <a:pt x="1053" y="6329"/>
                    <a:pt x="1315" y="6329"/>
                  </a:cubicBezTo>
                  <a:cubicBezTo>
                    <a:pt x="1737" y="6329"/>
                    <a:pt x="2140" y="6122"/>
                    <a:pt x="2312" y="5779"/>
                  </a:cubicBezTo>
                  <a:cubicBezTo>
                    <a:pt x="2656" y="5238"/>
                    <a:pt x="2361" y="4533"/>
                    <a:pt x="1869" y="4418"/>
                  </a:cubicBezTo>
                  <a:cubicBezTo>
                    <a:pt x="1772" y="4379"/>
                    <a:pt x="1671" y="4360"/>
                    <a:pt x="1572" y="4360"/>
                  </a:cubicBezTo>
                  <a:cubicBezTo>
                    <a:pt x="1258" y="4360"/>
                    <a:pt x="966" y="4549"/>
                    <a:pt x="853" y="4861"/>
                  </a:cubicBezTo>
                  <a:cubicBezTo>
                    <a:pt x="820" y="4975"/>
                    <a:pt x="804" y="5107"/>
                    <a:pt x="837" y="5238"/>
                  </a:cubicBezTo>
                  <a:cubicBezTo>
                    <a:pt x="837" y="5254"/>
                    <a:pt x="837" y="5270"/>
                    <a:pt x="853" y="5287"/>
                  </a:cubicBezTo>
                  <a:cubicBezTo>
                    <a:pt x="853" y="5287"/>
                    <a:pt x="853" y="5303"/>
                    <a:pt x="853" y="5303"/>
                  </a:cubicBezTo>
                  <a:cubicBezTo>
                    <a:pt x="915" y="5537"/>
                    <a:pt x="1125" y="5679"/>
                    <a:pt x="1351" y="5679"/>
                  </a:cubicBezTo>
                  <a:cubicBezTo>
                    <a:pt x="1425" y="5679"/>
                    <a:pt x="1501" y="5664"/>
                    <a:pt x="1574" y="5631"/>
                  </a:cubicBezTo>
                  <a:cubicBezTo>
                    <a:pt x="1905" y="5489"/>
                    <a:pt x="1812" y="4923"/>
                    <a:pt x="1470" y="4923"/>
                  </a:cubicBezTo>
                  <a:cubicBezTo>
                    <a:pt x="1456" y="4923"/>
                    <a:pt x="1442" y="4924"/>
                    <a:pt x="1427" y="4926"/>
                  </a:cubicBezTo>
                  <a:cubicBezTo>
                    <a:pt x="1050" y="4975"/>
                    <a:pt x="1115" y="5320"/>
                    <a:pt x="1050" y="5385"/>
                  </a:cubicBezTo>
                  <a:cubicBezTo>
                    <a:pt x="1041" y="5395"/>
                    <a:pt x="1030" y="5399"/>
                    <a:pt x="1019" y="5399"/>
                  </a:cubicBezTo>
                  <a:cubicBezTo>
                    <a:pt x="972" y="5399"/>
                    <a:pt x="916" y="5327"/>
                    <a:pt x="902" y="5287"/>
                  </a:cubicBezTo>
                  <a:cubicBezTo>
                    <a:pt x="837" y="5107"/>
                    <a:pt x="837" y="4893"/>
                    <a:pt x="935" y="4713"/>
                  </a:cubicBezTo>
                  <a:cubicBezTo>
                    <a:pt x="1089" y="4512"/>
                    <a:pt x="1319" y="4397"/>
                    <a:pt x="1558" y="4397"/>
                  </a:cubicBezTo>
                  <a:cubicBezTo>
                    <a:pt x="1651" y="4397"/>
                    <a:pt x="1745" y="4414"/>
                    <a:pt x="1837" y="4451"/>
                  </a:cubicBezTo>
                  <a:cubicBezTo>
                    <a:pt x="2296" y="4582"/>
                    <a:pt x="2542" y="5221"/>
                    <a:pt x="2230" y="5729"/>
                  </a:cubicBezTo>
                  <a:cubicBezTo>
                    <a:pt x="2081" y="6038"/>
                    <a:pt x="1709" y="6219"/>
                    <a:pt x="1325" y="6219"/>
                  </a:cubicBezTo>
                  <a:cubicBezTo>
                    <a:pt x="1077" y="6219"/>
                    <a:pt x="824" y="6143"/>
                    <a:pt x="624" y="5975"/>
                  </a:cubicBezTo>
                  <a:cubicBezTo>
                    <a:pt x="99" y="5565"/>
                    <a:pt x="116" y="4648"/>
                    <a:pt x="542" y="4057"/>
                  </a:cubicBezTo>
                  <a:cubicBezTo>
                    <a:pt x="903" y="3584"/>
                    <a:pt x="1492" y="3347"/>
                    <a:pt x="2106" y="3347"/>
                  </a:cubicBezTo>
                  <a:cubicBezTo>
                    <a:pt x="2300" y="3347"/>
                    <a:pt x="2496" y="3371"/>
                    <a:pt x="2689" y="3418"/>
                  </a:cubicBezTo>
                  <a:cubicBezTo>
                    <a:pt x="3509" y="3631"/>
                    <a:pt x="4328" y="3959"/>
                    <a:pt x="5213" y="4205"/>
                  </a:cubicBezTo>
                  <a:cubicBezTo>
                    <a:pt x="5540" y="4264"/>
                    <a:pt x="5870" y="4298"/>
                    <a:pt x="6197" y="4298"/>
                  </a:cubicBezTo>
                  <a:cubicBezTo>
                    <a:pt x="6772" y="4298"/>
                    <a:pt x="7334" y="4194"/>
                    <a:pt x="7836" y="3943"/>
                  </a:cubicBezTo>
                  <a:cubicBezTo>
                    <a:pt x="8606" y="3533"/>
                    <a:pt x="9065" y="2713"/>
                    <a:pt x="9049" y="1861"/>
                  </a:cubicBezTo>
                  <a:cubicBezTo>
                    <a:pt x="9005" y="657"/>
                    <a:pt x="7981" y="1"/>
                    <a:pt x="7067" y="1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"/>
            <p:cNvSpPr/>
            <p:nvPr/>
          </p:nvSpPr>
          <p:spPr>
            <a:xfrm>
              <a:off x="3380950" y="3963900"/>
              <a:ext cx="153675" cy="154525"/>
            </a:xfrm>
            <a:custGeom>
              <a:avLst/>
              <a:gdLst/>
              <a:ahLst/>
              <a:cxnLst/>
              <a:rect l="l" t="t" r="r" b="b"/>
              <a:pathLst>
                <a:path w="6147" h="6181" extrusionOk="0">
                  <a:moveTo>
                    <a:pt x="3065" y="1"/>
                  </a:moveTo>
                  <a:cubicBezTo>
                    <a:pt x="3032" y="115"/>
                    <a:pt x="3016" y="230"/>
                    <a:pt x="3000" y="345"/>
                  </a:cubicBezTo>
                  <a:cubicBezTo>
                    <a:pt x="3000" y="345"/>
                    <a:pt x="2918" y="1263"/>
                    <a:pt x="2033" y="1378"/>
                  </a:cubicBezTo>
                  <a:cubicBezTo>
                    <a:pt x="1164" y="1492"/>
                    <a:pt x="574" y="1623"/>
                    <a:pt x="541" y="2295"/>
                  </a:cubicBezTo>
                  <a:cubicBezTo>
                    <a:pt x="511" y="2896"/>
                    <a:pt x="330" y="3222"/>
                    <a:pt x="73" y="3222"/>
                  </a:cubicBezTo>
                  <a:cubicBezTo>
                    <a:pt x="49" y="3222"/>
                    <a:pt x="25" y="3219"/>
                    <a:pt x="0" y="3213"/>
                  </a:cubicBezTo>
                  <a:lnTo>
                    <a:pt x="0" y="3213"/>
                  </a:lnTo>
                  <a:cubicBezTo>
                    <a:pt x="0" y="3213"/>
                    <a:pt x="366" y="3762"/>
                    <a:pt x="973" y="3762"/>
                  </a:cubicBezTo>
                  <a:cubicBezTo>
                    <a:pt x="1093" y="3762"/>
                    <a:pt x="1222" y="3740"/>
                    <a:pt x="1361" y="3689"/>
                  </a:cubicBezTo>
                  <a:cubicBezTo>
                    <a:pt x="2180" y="3361"/>
                    <a:pt x="2115" y="2804"/>
                    <a:pt x="2131" y="2656"/>
                  </a:cubicBezTo>
                  <a:cubicBezTo>
                    <a:pt x="2131" y="2518"/>
                    <a:pt x="2203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6" y="2656"/>
                    <a:pt x="2360" y="2951"/>
                  </a:cubicBezTo>
                  <a:cubicBezTo>
                    <a:pt x="2016" y="3312"/>
                    <a:pt x="1983" y="3853"/>
                    <a:pt x="2262" y="4246"/>
                  </a:cubicBezTo>
                  <a:cubicBezTo>
                    <a:pt x="2623" y="4803"/>
                    <a:pt x="3065" y="6180"/>
                    <a:pt x="3065" y="6180"/>
                  </a:cubicBezTo>
                  <a:cubicBezTo>
                    <a:pt x="3065" y="6180"/>
                    <a:pt x="3508" y="4803"/>
                    <a:pt x="3868" y="4246"/>
                  </a:cubicBezTo>
                  <a:cubicBezTo>
                    <a:pt x="4163" y="3853"/>
                    <a:pt x="4114" y="3312"/>
                    <a:pt x="3770" y="2951"/>
                  </a:cubicBezTo>
                  <a:cubicBezTo>
                    <a:pt x="3541" y="2656"/>
                    <a:pt x="3606" y="2328"/>
                    <a:pt x="3770" y="2312"/>
                  </a:cubicBezTo>
                  <a:cubicBezTo>
                    <a:pt x="3782" y="2310"/>
                    <a:pt x="3792" y="2309"/>
                    <a:pt x="3803" y="2309"/>
                  </a:cubicBezTo>
                  <a:cubicBezTo>
                    <a:pt x="3943" y="2309"/>
                    <a:pt x="4001" y="2504"/>
                    <a:pt x="4016" y="2656"/>
                  </a:cubicBezTo>
                  <a:cubicBezTo>
                    <a:pt x="4032" y="2820"/>
                    <a:pt x="3967" y="3377"/>
                    <a:pt x="4786" y="3689"/>
                  </a:cubicBezTo>
                  <a:cubicBezTo>
                    <a:pt x="4918" y="3736"/>
                    <a:pt x="5043" y="3756"/>
                    <a:pt x="5159" y="3756"/>
                  </a:cubicBezTo>
                  <a:cubicBezTo>
                    <a:pt x="5766" y="3756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5" y="3222"/>
                    <a:pt x="6071" y="3222"/>
                  </a:cubicBezTo>
                  <a:cubicBezTo>
                    <a:pt x="5803" y="3222"/>
                    <a:pt x="5635" y="2896"/>
                    <a:pt x="5590" y="2295"/>
                  </a:cubicBezTo>
                  <a:cubicBezTo>
                    <a:pt x="5557" y="1623"/>
                    <a:pt x="4983" y="1492"/>
                    <a:pt x="4098" y="1378"/>
                  </a:cubicBezTo>
                  <a:cubicBezTo>
                    <a:pt x="3229" y="1263"/>
                    <a:pt x="3147" y="345"/>
                    <a:pt x="3147" y="345"/>
                  </a:cubicBezTo>
                  <a:cubicBezTo>
                    <a:pt x="3131" y="230"/>
                    <a:pt x="3098" y="115"/>
                    <a:pt x="3065" y="1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"/>
            <p:cNvSpPr/>
            <p:nvPr/>
          </p:nvSpPr>
          <p:spPr>
            <a:xfrm>
              <a:off x="3483800" y="3917300"/>
              <a:ext cx="161875" cy="92525"/>
            </a:xfrm>
            <a:custGeom>
              <a:avLst/>
              <a:gdLst/>
              <a:ahLst/>
              <a:cxnLst/>
              <a:rect l="l" t="t" r="r" b="b"/>
              <a:pathLst>
                <a:path w="6475" h="3701" extrusionOk="0">
                  <a:moveTo>
                    <a:pt x="958" y="0"/>
                  </a:moveTo>
                  <a:cubicBezTo>
                    <a:pt x="333" y="0"/>
                    <a:pt x="0" y="258"/>
                    <a:pt x="0" y="258"/>
                  </a:cubicBezTo>
                  <a:cubicBezTo>
                    <a:pt x="232" y="186"/>
                    <a:pt x="445" y="140"/>
                    <a:pt x="655" y="140"/>
                  </a:cubicBezTo>
                  <a:cubicBezTo>
                    <a:pt x="966" y="140"/>
                    <a:pt x="1271" y="240"/>
                    <a:pt x="1623" y="504"/>
                  </a:cubicBezTo>
                  <a:cubicBezTo>
                    <a:pt x="2213" y="947"/>
                    <a:pt x="1853" y="1701"/>
                    <a:pt x="1754" y="2193"/>
                  </a:cubicBezTo>
                  <a:cubicBezTo>
                    <a:pt x="1656" y="2701"/>
                    <a:pt x="2361" y="2914"/>
                    <a:pt x="2721" y="3078"/>
                  </a:cubicBezTo>
                  <a:cubicBezTo>
                    <a:pt x="3098" y="3242"/>
                    <a:pt x="2902" y="3701"/>
                    <a:pt x="2902" y="3701"/>
                  </a:cubicBezTo>
                  <a:cubicBezTo>
                    <a:pt x="4246" y="2881"/>
                    <a:pt x="3377" y="1930"/>
                    <a:pt x="3147" y="1668"/>
                  </a:cubicBezTo>
                  <a:cubicBezTo>
                    <a:pt x="2970" y="1435"/>
                    <a:pt x="3100" y="1214"/>
                    <a:pt x="3291" y="1214"/>
                  </a:cubicBezTo>
                  <a:cubicBezTo>
                    <a:pt x="3329" y="1214"/>
                    <a:pt x="3369" y="1223"/>
                    <a:pt x="3410" y="1242"/>
                  </a:cubicBezTo>
                  <a:cubicBezTo>
                    <a:pt x="3656" y="1373"/>
                    <a:pt x="3279" y="1881"/>
                    <a:pt x="3951" y="2307"/>
                  </a:cubicBezTo>
                  <a:cubicBezTo>
                    <a:pt x="4120" y="2419"/>
                    <a:pt x="4280" y="2461"/>
                    <a:pt x="4425" y="2461"/>
                  </a:cubicBezTo>
                  <a:cubicBezTo>
                    <a:pt x="4854" y="2461"/>
                    <a:pt x="5147" y="2094"/>
                    <a:pt x="5147" y="2094"/>
                  </a:cubicBezTo>
                  <a:lnTo>
                    <a:pt x="5147" y="2094"/>
                  </a:lnTo>
                  <a:cubicBezTo>
                    <a:pt x="5141" y="2094"/>
                    <a:pt x="5135" y="2095"/>
                    <a:pt x="5130" y="2095"/>
                  </a:cubicBezTo>
                  <a:cubicBezTo>
                    <a:pt x="4760" y="2095"/>
                    <a:pt x="4964" y="1584"/>
                    <a:pt x="4787" y="1422"/>
                  </a:cubicBezTo>
                  <a:cubicBezTo>
                    <a:pt x="4712" y="1359"/>
                    <a:pt x="4618" y="1322"/>
                    <a:pt x="4520" y="1322"/>
                  </a:cubicBezTo>
                  <a:cubicBezTo>
                    <a:pt x="4467" y="1322"/>
                    <a:pt x="4413" y="1333"/>
                    <a:pt x="4360" y="1357"/>
                  </a:cubicBezTo>
                  <a:cubicBezTo>
                    <a:pt x="4317" y="1363"/>
                    <a:pt x="4274" y="1367"/>
                    <a:pt x="4234" y="1367"/>
                  </a:cubicBezTo>
                  <a:cubicBezTo>
                    <a:pt x="4079" y="1367"/>
                    <a:pt x="3971" y="1317"/>
                    <a:pt x="4049" y="1225"/>
                  </a:cubicBezTo>
                  <a:cubicBezTo>
                    <a:pt x="4079" y="1178"/>
                    <a:pt x="4114" y="1160"/>
                    <a:pt x="4162" y="1160"/>
                  </a:cubicBezTo>
                  <a:cubicBezTo>
                    <a:pt x="4295" y="1160"/>
                    <a:pt x="4530" y="1300"/>
                    <a:pt x="5049" y="1324"/>
                  </a:cubicBezTo>
                  <a:cubicBezTo>
                    <a:pt x="5085" y="1327"/>
                    <a:pt x="5121" y="1328"/>
                    <a:pt x="5157" y="1328"/>
                  </a:cubicBezTo>
                  <a:cubicBezTo>
                    <a:pt x="5921" y="1328"/>
                    <a:pt x="6475" y="685"/>
                    <a:pt x="6475" y="685"/>
                  </a:cubicBezTo>
                  <a:lnTo>
                    <a:pt x="6475" y="685"/>
                  </a:lnTo>
                  <a:cubicBezTo>
                    <a:pt x="6022" y="933"/>
                    <a:pt x="5541" y="1028"/>
                    <a:pt x="5057" y="1028"/>
                  </a:cubicBezTo>
                  <a:cubicBezTo>
                    <a:pt x="3880" y="1028"/>
                    <a:pt x="2689" y="462"/>
                    <a:pt x="1853" y="160"/>
                  </a:cubicBezTo>
                  <a:cubicBezTo>
                    <a:pt x="1509" y="42"/>
                    <a:pt x="1210" y="0"/>
                    <a:pt x="958" y="0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"/>
            <p:cNvSpPr/>
            <p:nvPr/>
          </p:nvSpPr>
          <p:spPr>
            <a:xfrm>
              <a:off x="3525600" y="3825600"/>
              <a:ext cx="90175" cy="62925"/>
            </a:xfrm>
            <a:custGeom>
              <a:avLst/>
              <a:gdLst/>
              <a:ahLst/>
              <a:cxnLst/>
              <a:rect l="l" t="t" r="r" b="b"/>
              <a:pathLst>
                <a:path w="3607" h="2517" extrusionOk="0">
                  <a:moveTo>
                    <a:pt x="2520" y="1"/>
                  </a:moveTo>
                  <a:cubicBezTo>
                    <a:pt x="1930" y="1"/>
                    <a:pt x="1246" y="124"/>
                    <a:pt x="869" y="615"/>
                  </a:cubicBezTo>
                  <a:cubicBezTo>
                    <a:pt x="0" y="1763"/>
                    <a:pt x="525" y="2517"/>
                    <a:pt x="525" y="2517"/>
                  </a:cubicBezTo>
                  <a:cubicBezTo>
                    <a:pt x="525" y="2517"/>
                    <a:pt x="361" y="2156"/>
                    <a:pt x="1393" y="2156"/>
                  </a:cubicBezTo>
                  <a:cubicBezTo>
                    <a:pt x="2426" y="2140"/>
                    <a:pt x="2311" y="1484"/>
                    <a:pt x="2262" y="1255"/>
                  </a:cubicBezTo>
                  <a:cubicBezTo>
                    <a:pt x="2180" y="1009"/>
                    <a:pt x="2246" y="730"/>
                    <a:pt x="2410" y="550"/>
                  </a:cubicBezTo>
                  <a:cubicBezTo>
                    <a:pt x="2656" y="206"/>
                    <a:pt x="3606" y="124"/>
                    <a:pt x="3606" y="124"/>
                  </a:cubicBezTo>
                  <a:cubicBezTo>
                    <a:pt x="3606" y="124"/>
                    <a:pt x="3110" y="1"/>
                    <a:pt x="2520" y="1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"/>
            <p:cNvSpPr/>
            <p:nvPr/>
          </p:nvSpPr>
          <p:spPr>
            <a:xfrm>
              <a:off x="3231375" y="3827650"/>
              <a:ext cx="226625" cy="158025"/>
            </a:xfrm>
            <a:custGeom>
              <a:avLst/>
              <a:gdLst/>
              <a:ahLst/>
              <a:cxnLst/>
              <a:rect l="l" t="t" r="r" b="b"/>
              <a:pathLst>
                <a:path w="9065" h="6321" extrusionOk="0">
                  <a:moveTo>
                    <a:pt x="1989" y="0"/>
                  </a:moveTo>
                  <a:cubicBezTo>
                    <a:pt x="1077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4"/>
                    <a:pt x="3852" y="4205"/>
                  </a:cubicBezTo>
                  <a:cubicBezTo>
                    <a:pt x="4737" y="3959"/>
                    <a:pt x="5557" y="3615"/>
                    <a:pt x="6376" y="3418"/>
                  </a:cubicBezTo>
                  <a:cubicBezTo>
                    <a:pt x="6573" y="3371"/>
                    <a:pt x="6772" y="3347"/>
                    <a:pt x="6967" y="3347"/>
                  </a:cubicBezTo>
                  <a:cubicBezTo>
                    <a:pt x="7583" y="3347"/>
                    <a:pt x="8162" y="3584"/>
                    <a:pt x="8524" y="4057"/>
                  </a:cubicBezTo>
                  <a:cubicBezTo>
                    <a:pt x="8950" y="4631"/>
                    <a:pt x="8999" y="5565"/>
                    <a:pt x="8442" y="5975"/>
                  </a:cubicBezTo>
                  <a:cubicBezTo>
                    <a:pt x="8228" y="6137"/>
                    <a:pt x="7973" y="6212"/>
                    <a:pt x="7727" y="6212"/>
                  </a:cubicBezTo>
                  <a:cubicBezTo>
                    <a:pt x="7351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4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63" y="5287"/>
                  </a:cubicBezTo>
                  <a:cubicBezTo>
                    <a:pt x="8163" y="5326"/>
                    <a:pt x="8112" y="5405"/>
                    <a:pt x="8059" y="5405"/>
                  </a:cubicBezTo>
                  <a:cubicBezTo>
                    <a:pt x="8044" y="5405"/>
                    <a:pt x="8030" y="5399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6" y="4923"/>
                    <a:pt x="7612" y="4923"/>
                  </a:cubicBezTo>
                  <a:cubicBezTo>
                    <a:pt x="7269" y="4923"/>
                    <a:pt x="7161" y="5489"/>
                    <a:pt x="7507" y="5631"/>
                  </a:cubicBezTo>
                  <a:cubicBezTo>
                    <a:pt x="7574" y="5662"/>
                    <a:pt x="7644" y="5677"/>
                    <a:pt x="7713" y="5677"/>
                  </a:cubicBezTo>
                  <a:cubicBezTo>
                    <a:pt x="7936" y="5677"/>
                    <a:pt x="8154" y="5528"/>
                    <a:pt x="8229" y="5303"/>
                  </a:cubicBezTo>
                  <a:cubicBezTo>
                    <a:pt x="8229" y="5303"/>
                    <a:pt x="8229" y="5287"/>
                    <a:pt x="8229" y="5287"/>
                  </a:cubicBezTo>
                  <a:cubicBezTo>
                    <a:pt x="8229" y="5270"/>
                    <a:pt x="8229" y="5254"/>
                    <a:pt x="8245" y="5238"/>
                  </a:cubicBezTo>
                  <a:lnTo>
                    <a:pt x="8245" y="5221"/>
                  </a:lnTo>
                  <a:cubicBezTo>
                    <a:pt x="8261" y="5107"/>
                    <a:pt x="8261" y="4975"/>
                    <a:pt x="8229" y="4844"/>
                  </a:cubicBezTo>
                  <a:cubicBezTo>
                    <a:pt x="8104" y="4532"/>
                    <a:pt x="7808" y="4344"/>
                    <a:pt x="7501" y="4344"/>
                  </a:cubicBezTo>
                  <a:cubicBezTo>
                    <a:pt x="7404" y="4344"/>
                    <a:pt x="7306" y="4363"/>
                    <a:pt x="7212" y="4402"/>
                  </a:cubicBezTo>
                  <a:cubicBezTo>
                    <a:pt x="6721" y="4516"/>
                    <a:pt x="6426" y="5221"/>
                    <a:pt x="6753" y="5762"/>
                  </a:cubicBezTo>
                  <a:cubicBezTo>
                    <a:pt x="6926" y="6117"/>
                    <a:pt x="7336" y="6321"/>
                    <a:pt x="7763" y="6321"/>
                  </a:cubicBezTo>
                  <a:cubicBezTo>
                    <a:pt x="8027" y="6321"/>
                    <a:pt x="8298" y="6243"/>
                    <a:pt x="8524" y="6074"/>
                  </a:cubicBezTo>
                  <a:cubicBezTo>
                    <a:pt x="8950" y="5729"/>
                    <a:pt x="9065" y="5139"/>
                    <a:pt x="8934" y="4582"/>
                  </a:cubicBezTo>
                  <a:cubicBezTo>
                    <a:pt x="8819" y="4041"/>
                    <a:pt x="8458" y="3172"/>
                    <a:pt x="7212" y="2894"/>
                  </a:cubicBezTo>
                  <a:cubicBezTo>
                    <a:pt x="7066" y="2861"/>
                    <a:pt x="6916" y="2846"/>
                    <a:pt x="6764" y="2846"/>
                  </a:cubicBezTo>
                  <a:cubicBezTo>
                    <a:pt x="5425" y="2846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59" y="3861"/>
                    <a:pt x="1361" y="3828"/>
                  </a:cubicBezTo>
                  <a:lnTo>
                    <a:pt x="1312" y="3795"/>
                  </a:lnTo>
                  <a:cubicBezTo>
                    <a:pt x="590" y="3418"/>
                    <a:pt x="148" y="2664"/>
                    <a:pt x="181" y="1861"/>
                  </a:cubicBezTo>
                  <a:cubicBezTo>
                    <a:pt x="203" y="743"/>
                    <a:pt x="1166" y="111"/>
                    <a:pt x="2032" y="111"/>
                  </a:cubicBezTo>
                  <a:cubicBezTo>
                    <a:pt x="2449" y="111"/>
                    <a:pt x="2843" y="257"/>
                    <a:pt x="3098" y="566"/>
                  </a:cubicBezTo>
                  <a:cubicBezTo>
                    <a:pt x="3557" y="1009"/>
                    <a:pt x="3524" y="1779"/>
                    <a:pt x="3016" y="2172"/>
                  </a:cubicBezTo>
                  <a:cubicBezTo>
                    <a:pt x="2934" y="2238"/>
                    <a:pt x="2852" y="2271"/>
                    <a:pt x="2754" y="2304"/>
                  </a:cubicBezTo>
                  <a:cubicBezTo>
                    <a:pt x="2697" y="2316"/>
                    <a:pt x="2637" y="2322"/>
                    <a:pt x="2577" y="2322"/>
                  </a:cubicBezTo>
                  <a:cubicBezTo>
                    <a:pt x="2397" y="2322"/>
                    <a:pt x="2213" y="2267"/>
                    <a:pt x="2066" y="2156"/>
                  </a:cubicBezTo>
                  <a:cubicBezTo>
                    <a:pt x="1934" y="2074"/>
                    <a:pt x="1885" y="1910"/>
                    <a:pt x="1918" y="1779"/>
                  </a:cubicBezTo>
                  <a:lnTo>
                    <a:pt x="1918" y="1779"/>
                  </a:lnTo>
                  <a:cubicBezTo>
                    <a:pt x="1993" y="1854"/>
                    <a:pt x="2097" y="1894"/>
                    <a:pt x="2201" y="1894"/>
                  </a:cubicBezTo>
                  <a:cubicBezTo>
                    <a:pt x="2256" y="1894"/>
                    <a:pt x="2310" y="1884"/>
                    <a:pt x="2361" y="1861"/>
                  </a:cubicBezTo>
                  <a:cubicBezTo>
                    <a:pt x="2590" y="1714"/>
                    <a:pt x="2525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69" y="2401"/>
                  </a:cubicBezTo>
                  <a:cubicBezTo>
                    <a:pt x="2542" y="2401"/>
                    <a:pt x="2616" y="2390"/>
                    <a:pt x="2688" y="2369"/>
                  </a:cubicBezTo>
                  <a:cubicBezTo>
                    <a:pt x="2721" y="2369"/>
                    <a:pt x="2754" y="2353"/>
                    <a:pt x="2787" y="2353"/>
                  </a:cubicBezTo>
                  <a:lnTo>
                    <a:pt x="2852" y="2320"/>
                  </a:lnTo>
                  <a:lnTo>
                    <a:pt x="2885" y="2320"/>
                  </a:lnTo>
                  <a:cubicBezTo>
                    <a:pt x="3049" y="2254"/>
                    <a:pt x="3164" y="2140"/>
                    <a:pt x="3262" y="2009"/>
                  </a:cubicBezTo>
                  <a:cubicBezTo>
                    <a:pt x="3590" y="1550"/>
                    <a:pt x="3541" y="910"/>
                    <a:pt x="3147" y="501"/>
                  </a:cubicBezTo>
                  <a:cubicBezTo>
                    <a:pt x="2875" y="162"/>
                    <a:pt x="2444" y="0"/>
                    <a:pt x="1989" y="0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"/>
            <p:cNvSpPr/>
            <p:nvPr/>
          </p:nvSpPr>
          <p:spPr>
            <a:xfrm>
              <a:off x="3269475" y="3917525"/>
              <a:ext cx="161475" cy="92300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9" y="1"/>
                  </a:moveTo>
                  <a:cubicBezTo>
                    <a:pt x="5268" y="1"/>
                    <a:pt x="4969" y="44"/>
                    <a:pt x="4623" y="167"/>
                  </a:cubicBezTo>
                  <a:cubicBezTo>
                    <a:pt x="3778" y="468"/>
                    <a:pt x="2591" y="1022"/>
                    <a:pt x="1423" y="1022"/>
                  </a:cubicBezTo>
                  <a:cubicBezTo>
                    <a:pt x="937" y="1022"/>
                    <a:pt x="454" y="926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82" y="1334"/>
                    <a:pt x="1346" y="1334"/>
                  </a:cubicBezTo>
                  <a:cubicBezTo>
                    <a:pt x="1373" y="1334"/>
                    <a:pt x="1400" y="1333"/>
                    <a:pt x="1427" y="1331"/>
                  </a:cubicBezTo>
                  <a:cubicBezTo>
                    <a:pt x="1951" y="1295"/>
                    <a:pt x="2176" y="1158"/>
                    <a:pt x="2311" y="1158"/>
                  </a:cubicBezTo>
                  <a:cubicBezTo>
                    <a:pt x="2357" y="1158"/>
                    <a:pt x="2393" y="1174"/>
                    <a:pt x="2427" y="1216"/>
                  </a:cubicBezTo>
                  <a:cubicBezTo>
                    <a:pt x="2490" y="1305"/>
                    <a:pt x="2387" y="1364"/>
                    <a:pt x="2240" y="1364"/>
                  </a:cubicBezTo>
                  <a:cubicBezTo>
                    <a:pt x="2196" y="1364"/>
                    <a:pt x="2148" y="1359"/>
                    <a:pt x="2099" y="1348"/>
                  </a:cubicBezTo>
                  <a:cubicBezTo>
                    <a:pt x="2046" y="1330"/>
                    <a:pt x="1991" y="1321"/>
                    <a:pt x="1937" y="1321"/>
                  </a:cubicBezTo>
                  <a:cubicBezTo>
                    <a:pt x="1840" y="1321"/>
                    <a:pt x="1746" y="1350"/>
                    <a:pt x="1673" y="1413"/>
                  </a:cubicBezTo>
                  <a:cubicBezTo>
                    <a:pt x="1495" y="1575"/>
                    <a:pt x="1715" y="2086"/>
                    <a:pt x="1346" y="2086"/>
                  </a:cubicBezTo>
                  <a:cubicBezTo>
                    <a:pt x="1340" y="2086"/>
                    <a:pt x="1334" y="2085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2" y="2452"/>
                    <a:pt x="2037" y="2452"/>
                  </a:cubicBezTo>
                  <a:cubicBezTo>
                    <a:pt x="2180" y="2452"/>
                    <a:pt x="2339" y="2410"/>
                    <a:pt x="2509" y="2298"/>
                  </a:cubicBezTo>
                  <a:cubicBezTo>
                    <a:pt x="3181" y="1872"/>
                    <a:pt x="2820" y="1364"/>
                    <a:pt x="3066" y="1233"/>
                  </a:cubicBezTo>
                  <a:cubicBezTo>
                    <a:pt x="3107" y="1211"/>
                    <a:pt x="3148" y="1201"/>
                    <a:pt x="3186" y="1201"/>
                  </a:cubicBezTo>
                  <a:cubicBezTo>
                    <a:pt x="3372" y="1201"/>
                    <a:pt x="3489" y="1441"/>
                    <a:pt x="3312" y="1659"/>
                  </a:cubicBezTo>
                  <a:cubicBezTo>
                    <a:pt x="3082" y="1938"/>
                    <a:pt x="2213" y="2888"/>
                    <a:pt x="3558" y="3692"/>
                  </a:cubicBezTo>
                  <a:cubicBezTo>
                    <a:pt x="3574" y="3692"/>
                    <a:pt x="3394" y="3233"/>
                    <a:pt x="3738" y="3085"/>
                  </a:cubicBezTo>
                  <a:cubicBezTo>
                    <a:pt x="4098" y="2921"/>
                    <a:pt x="4820" y="2692"/>
                    <a:pt x="4721" y="2200"/>
                  </a:cubicBezTo>
                  <a:cubicBezTo>
                    <a:pt x="4623" y="1692"/>
                    <a:pt x="4246" y="954"/>
                    <a:pt x="4852" y="495"/>
                  </a:cubicBezTo>
                  <a:cubicBezTo>
                    <a:pt x="5199" y="236"/>
                    <a:pt x="5500" y="134"/>
                    <a:pt x="5802" y="134"/>
                  </a:cubicBezTo>
                  <a:cubicBezTo>
                    <a:pt x="6015" y="134"/>
                    <a:pt x="6228" y="184"/>
                    <a:pt x="6459" y="266"/>
                  </a:cubicBezTo>
                  <a:cubicBezTo>
                    <a:pt x="6459" y="266"/>
                    <a:pt x="6136" y="1"/>
                    <a:pt x="5519" y="1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"/>
            <p:cNvSpPr/>
            <p:nvPr/>
          </p:nvSpPr>
          <p:spPr>
            <a:xfrm>
              <a:off x="3299400" y="3825450"/>
              <a:ext cx="90575" cy="63075"/>
            </a:xfrm>
            <a:custGeom>
              <a:avLst/>
              <a:gdLst/>
              <a:ahLst/>
              <a:cxnLst/>
              <a:rect l="l" t="t" r="r" b="b"/>
              <a:pathLst>
                <a:path w="3623" h="2523" extrusionOk="0">
                  <a:moveTo>
                    <a:pt x="1109" y="1"/>
                  </a:moveTo>
                  <a:cubicBezTo>
                    <a:pt x="508" y="1"/>
                    <a:pt x="0" y="130"/>
                    <a:pt x="0" y="130"/>
                  </a:cubicBezTo>
                  <a:cubicBezTo>
                    <a:pt x="0" y="130"/>
                    <a:pt x="967" y="195"/>
                    <a:pt x="1197" y="556"/>
                  </a:cubicBezTo>
                  <a:cubicBezTo>
                    <a:pt x="1377" y="736"/>
                    <a:pt x="1443" y="1015"/>
                    <a:pt x="1361" y="1261"/>
                  </a:cubicBezTo>
                  <a:cubicBezTo>
                    <a:pt x="1312" y="1490"/>
                    <a:pt x="1197" y="2146"/>
                    <a:pt x="2229" y="2162"/>
                  </a:cubicBezTo>
                  <a:cubicBezTo>
                    <a:pt x="3262" y="2162"/>
                    <a:pt x="3098" y="2523"/>
                    <a:pt x="3098" y="2523"/>
                  </a:cubicBezTo>
                  <a:cubicBezTo>
                    <a:pt x="3098" y="2523"/>
                    <a:pt x="3623" y="1769"/>
                    <a:pt x="2754" y="621"/>
                  </a:cubicBezTo>
                  <a:cubicBezTo>
                    <a:pt x="2380" y="125"/>
                    <a:pt x="1700" y="1"/>
                    <a:pt x="1109" y="1"/>
                  </a:cubicBezTo>
                  <a:close/>
                </a:path>
              </a:pathLst>
            </a:custGeom>
            <a:gradFill>
              <a:gsLst>
                <a:gs pos="0">
                  <a:srgbClr val="FFE599"/>
                </a:gs>
                <a:gs pos="100000">
                  <a:srgbClr val="97834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4"/>
          <p:cNvSpPr txBox="1">
            <a:spLocks noGrp="1"/>
          </p:cNvSpPr>
          <p:nvPr>
            <p:ph type="subTitle" idx="1"/>
          </p:nvPr>
        </p:nvSpPr>
        <p:spPr>
          <a:xfrm>
            <a:off x="2443084" y="1380957"/>
            <a:ext cx="4899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68" name="Google Shape;3668;p4"/>
          <p:cNvGrpSpPr/>
          <p:nvPr/>
        </p:nvGrpSpPr>
        <p:grpSpPr>
          <a:xfrm>
            <a:off x="1469659" y="1102282"/>
            <a:ext cx="333087" cy="333087"/>
            <a:chOff x="499625" y="403525"/>
            <a:chExt cx="1191300" cy="1191300"/>
          </a:xfrm>
        </p:grpSpPr>
        <p:sp>
          <p:nvSpPr>
            <p:cNvPr id="3669" name="Google Shape;3669;p4"/>
            <p:cNvSpPr/>
            <p:nvPr/>
          </p:nvSpPr>
          <p:spPr>
            <a:xfrm>
              <a:off x="499625" y="403525"/>
              <a:ext cx="51300" cy="1191300"/>
            </a:xfrm>
            <a:prstGeom prst="rect">
              <a:avLst/>
            </a:prstGeom>
            <a:gradFill>
              <a:gsLst>
                <a:gs pos="0">
                  <a:srgbClr val="FFE599"/>
                </a:gs>
                <a:gs pos="100000">
                  <a:srgbClr val="7F6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"/>
            <p:cNvSpPr/>
            <p:nvPr/>
          </p:nvSpPr>
          <p:spPr>
            <a:xfrm rot="-5400000">
              <a:off x="1069625" y="-166475"/>
              <a:ext cx="51300" cy="1191300"/>
            </a:xfrm>
            <a:prstGeom prst="rect">
              <a:avLst/>
            </a:prstGeom>
            <a:gradFill>
              <a:gsLst>
                <a:gs pos="0">
                  <a:srgbClr val="FFE599"/>
                </a:gs>
                <a:gs pos="100000">
                  <a:srgbClr val="7F6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4"/>
          <p:cNvGrpSpPr/>
          <p:nvPr/>
        </p:nvGrpSpPr>
        <p:grpSpPr>
          <a:xfrm rot="10800000">
            <a:off x="7394984" y="3831782"/>
            <a:ext cx="333087" cy="333087"/>
            <a:chOff x="499625" y="403525"/>
            <a:chExt cx="1191300" cy="1191300"/>
          </a:xfrm>
        </p:grpSpPr>
        <p:sp>
          <p:nvSpPr>
            <p:cNvPr id="3672" name="Google Shape;3672;p4"/>
            <p:cNvSpPr/>
            <p:nvPr/>
          </p:nvSpPr>
          <p:spPr>
            <a:xfrm>
              <a:off x="499625" y="403525"/>
              <a:ext cx="51300" cy="1191300"/>
            </a:xfrm>
            <a:prstGeom prst="rect">
              <a:avLst/>
            </a:prstGeom>
            <a:gradFill>
              <a:gsLst>
                <a:gs pos="0">
                  <a:srgbClr val="FFE599"/>
                </a:gs>
                <a:gs pos="100000">
                  <a:srgbClr val="7F6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"/>
            <p:cNvSpPr/>
            <p:nvPr/>
          </p:nvSpPr>
          <p:spPr>
            <a:xfrm rot="-5400000">
              <a:off x="1069625" y="-166475"/>
              <a:ext cx="51300" cy="1191300"/>
            </a:xfrm>
            <a:prstGeom prst="rect">
              <a:avLst/>
            </a:prstGeom>
            <a:gradFill>
              <a:gsLst>
                <a:gs pos="0">
                  <a:srgbClr val="FFE599"/>
                </a:gs>
                <a:gs pos="100000">
                  <a:srgbClr val="7F6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4" name="Google Shape;3674;p4"/>
          <p:cNvSpPr txBox="1"/>
          <p:nvPr/>
        </p:nvSpPr>
        <p:spPr>
          <a:xfrm>
            <a:off x="1758035" y="1017410"/>
            <a:ext cx="735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1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5" name="Google Shape;3675;p4"/>
          <p:cNvSpPr txBox="1">
            <a:spLocks noGrp="1"/>
          </p:cNvSpPr>
          <p:nvPr>
            <p:ph type="subTitle" idx="2"/>
          </p:nvPr>
        </p:nvSpPr>
        <p:spPr>
          <a:xfrm>
            <a:off x="1818825" y="3520275"/>
            <a:ext cx="55197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i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i="1"/>
            </a:lvl9pPr>
          </a:lstStyle>
          <a:p>
            <a:endParaRPr/>
          </a:p>
        </p:txBody>
      </p:sp>
      <p:sp>
        <p:nvSpPr>
          <p:cNvPr id="3676" name="Google Shape;3676;p4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‹nº›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0" name="Google Shape;4090;p6"/>
          <p:cNvGrpSpPr/>
          <p:nvPr/>
        </p:nvGrpSpPr>
        <p:grpSpPr>
          <a:xfrm rot="10800000">
            <a:off x="-95897" y="-228863"/>
            <a:ext cx="9308541" cy="5791590"/>
            <a:chOff x="-57797" y="-228863"/>
            <a:chExt cx="9308541" cy="5791590"/>
          </a:xfrm>
        </p:grpSpPr>
        <p:sp>
          <p:nvSpPr>
            <p:cNvPr id="4091" name="Google Shape;4091;p6"/>
            <p:cNvSpPr/>
            <p:nvPr/>
          </p:nvSpPr>
          <p:spPr>
            <a:xfrm>
              <a:off x="8616761" y="2539058"/>
              <a:ext cx="33" cy="55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"/>
            <p:cNvSpPr/>
            <p:nvPr/>
          </p:nvSpPr>
          <p:spPr>
            <a:xfrm>
              <a:off x="8570220" y="2899376"/>
              <a:ext cx="75491" cy="68963"/>
            </a:xfrm>
            <a:custGeom>
              <a:avLst/>
              <a:gdLst/>
              <a:ahLst/>
              <a:cxnLst/>
              <a:rect l="l" t="t" r="r" b="b"/>
              <a:pathLst>
                <a:path w="2313" h="2113" extrusionOk="0">
                  <a:moveTo>
                    <a:pt x="1803" y="0"/>
                  </a:moveTo>
                  <a:cubicBezTo>
                    <a:pt x="1322" y="0"/>
                    <a:pt x="1021" y="400"/>
                    <a:pt x="935" y="1090"/>
                  </a:cubicBezTo>
                  <a:cubicBezTo>
                    <a:pt x="919" y="1221"/>
                    <a:pt x="870" y="1336"/>
                    <a:pt x="821" y="1434"/>
                  </a:cubicBezTo>
                  <a:cubicBezTo>
                    <a:pt x="620" y="1760"/>
                    <a:pt x="247" y="1798"/>
                    <a:pt x="82" y="1798"/>
                  </a:cubicBezTo>
                  <a:cubicBezTo>
                    <a:pt x="32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60"/>
                    <a:pt x="695" y="2113"/>
                    <a:pt x="1231" y="2113"/>
                  </a:cubicBezTo>
                  <a:cubicBezTo>
                    <a:pt x="1502" y="2113"/>
                    <a:pt x="1764" y="2048"/>
                    <a:pt x="1952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12" y="992"/>
                    <a:pt x="2066" y="565"/>
                    <a:pt x="1952" y="385"/>
                  </a:cubicBezTo>
                  <a:cubicBezTo>
                    <a:pt x="1870" y="270"/>
                    <a:pt x="1886" y="106"/>
                    <a:pt x="2017" y="24"/>
                  </a:cubicBezTo>
                  <a:cubicBezTo>
                    <a:pt x="1942" y="8"/>
                    <a:pt x="1871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"/>
            <p:cNvSpPr/>
            <p:nvPr/>
          </p:nvSpPr>
          <p:spPr>
            <a:xfrm>
              <a:off x="8438104" y="2854010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2"/>
                  </a:cubicBezTo>
                  <a:cubicBezTo>
                    <a:pt x="2213" y="415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"/>
            <p:cNvSpPr/>
            <p:nvPr/>
          </p:nvSpPr>
          <p:spPr>
            <a:xfrm>
              <a:off x="8400636" y="2853129"/>
              <a:ext cx="47651" cy="37272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1" y="11"/>
                    <a:pt x="345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98" y="868"/>
                    <a:pt x="362" y="1032"/>
                    <a:pt x="575" y="1097"/>
                  </a:cubicBezTo>
                  <a:cubicBezTo>
                    <a:pt x="659" y="1127"/>
                    <a:pt x="743" y="1142"/>
                    <a:pt x="825" y="1142"/>
                  </a:cubicBezTo>
                  <a:cubicBezTo>
                    <a:pt x="968" y="1142"/>
                    <a:pt x="1106" y="1098"/>
                    <a:pt x="1230" y="1015"/>
                  </a:cubicBezTo>
                  <a:cubicBezTo>
                    <a:pt x="1378" y="884"/>
                    <a:pt x="1460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29" y="75"/>
                    <a:pt x="472" y="75"/>
                  </a:cubicBezTo>
                  <a:cubicBezTo>
                    <a:pt x="587" y="75"/>
                    <a:pt x="698" y="163"/>
                    <a:pt x="722" y="294"/>
                  </a:cubicBezTo>
                  <a:cubicBezTo>
                    <a:pt x="733" y="393"/>
                    <a:pt x="648" y="456"/>
                    <a:pt x="595" y="456"/>
                  </a:cubicBezTo>
                  <a:cubicBezTo>
                    <a:pt x="570" y="456"/>
                    <a:pt x="553" y="441"/>
                    <a:pt x="558" y="409"/>
                  </a:cubicBezTo>
                  <a:cubicBezTo>
                    <a:pt x="583" y="335"/>
                    <a:pt x="552" y="270"/>
                    <a:pt x="480" y="270"/>
                  </a:cubicBezTo>
                  <a:cubicBezTo>
                    <a:pt x="456" y="270"/>
                    <a:pt x="427" y="278"/>
                    <a:pt x="394" y="294"/>
                  </a:cubicBezTo>
                  <a:cubicBezTo>
                    <a:pt x="280" y="360"/>
                    <a:pt x="394" y="540"/>
                    <a:pt x="394" y="540"/>
                  </a:cubicBezTo>
                  <a:cubicBezTo>
                    <a:pt x="446" y="578"/>
                    <a:pt x="504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"/>
            <p:cNvSpPr/>
            <p:nvPr/>
          </p:nvSpPr>
          <p:spPr>
            <a:xfrm>
              <a:off x="9169412" y="2900159"/>
              <a:ext cx="39622" cy="110249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5" y="1099"/>
                  </a:cubicBezTo>
                  <a:cubicBezTo>
                    <a:pt x="213" y="1197"/>
                    <a:pt x="148" y="1295"/>
                    <a:pt x="99" y="1410"/>
                  </a:cubicBezTo>
                  <a:cubicBezTo>
                    <a:pt x="0" y="1656"/>
                    <a:pt x="33" y="1951"/>
                    <a:pt x="230" y="2164"/>
                  </a:cubicBezTo>
                  <a:cubicBezTo>
                    <a:pt x="410" y="2426"/>
                    <a:pt x="525" y="2738"/>
                    <a:pt x="574" y="3049"/>
                  </a:cubicBezTo>
                  <a:cubicBezTo>
                    <a:pt x="590" y="3131"/>
                    <a:pt x="590" y="3377"/>
                    <a:pt x="607" y="3377"/>
                  </a:cubicBezTo>
                  <a:cubicBezTo>
                    <a:pt x="607" y="3377"/>
                    <a:pt x="623" y="3131"/>
                    <a:pt x="639" y="3049"/>
                  </a:cubicBezTo>
                  <a:cubicBezTo>
                    <a:pt x="672" y="2738"/>
                    <a:pt x="787" y="2426"/>
                    <a:pt x="984" y="2164"/>
                  </a:cubicBezTo>
                  <a:cubicBezTo>
                    <a:pt x="1164" y="1951"/>
                    <a:pt x="1213" y="1656"/>
                    <a:pt x="1098" y="1410"/>
                  </a:cubicBezTo>
                  <a:cubicBezTo>
                    <a:pt x="1049" y="1295"/>
                    <a:pt x="984" y="1197"/>
                    <a:pt x="918" y="1099"/>
                  </a:cubicBezTo>
                  <a:cubicBezTo>
                    <a:pt x="771" y="869"/>
                    <a:pt x="672" y="607"/>
                    <a:pt x="639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6"/>
            <p:cNvSpPr/>
            <p:nvPr/>
          </p:nvSpPr>
          <p:spPr>
            <a:xfrm>
              <a:off x="8999599" y="2561121"/>
              <a:ext cx="79962" cy="178592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7" y="1"/>
                  </a:moveTo>
                  <a:cubicBezTo>
                    <a:pt x="659" y="1"/>
                    <a:pt x="0" y="565"/>
                    <a:pt x="302" y="2439"/>
                  </a:cubicBezTo>
                  <a:cubicBezTo>
                    <a:pt x="614" y="4471"/>
                    <a:pt x="2187" y="5422"/>
                    <a:pt x="2449" y="5471"/>
                  </a:cubicBezTo>
                  <a:cubicBezTo>
                    <a:pt x="2449" y="5471"/>
                    <a:pt x="925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2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6"/>
            <p:cNvSpPr/>
            <p:nvPr/>
          </p:nvSpPr>
          <p:spPr>
            <a:xfrm>
              <a:off x="8965036" y="2512458"/>
              <a:ext cx="171771" cy="232053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2" y="0"/>
                  </a:moveTo>
                  <a:cubicBezTo>
                    <a:pt x="3371" y="0"/>
                    <a:pt x="3173" y="27"/>
                    <a:pt x="3000" y="61"/>
                  </a:cubicBezTo>
                  <a:cubicBezTo>
                    <a:pt x="2574" y="127"/>
                    <a:pt x="2164" y="291"/>
                    <a:pt x="1804" y="553"/>
                  </a:cubicBezTo>
                  <a:cubicBezTo>
                    <a:pt x="1" y="1930"/>
                    <a:pt x="312" y="4290"/>
                    <a:pt x="853" y="5438"/>
                  </a:cubicBezTo>
                  <a:cubicBezTo>
                    <a:pt x="1148" y="6110"/>
                    <a:pt x="1640" y="6683"/>
                    <a:pt x="2263" y="7110"/>
                  </a:cubicBezTo>
                  <a:cubicBezTo>
                    <a:pt x="1673" y="6667"/>
                    <a:pt x="1214" y="6077"/>
                    <a:pt x="935" y="5405"/>
                  </a:cubicBezTo>
                  <a:cubicBezTo>
                    <a:pt x="443" y="4241"/>
                    <a:pt x="197" y="1979"/>
                    <a:pt x="1902" y="684"/>
                  </a:cubicBezTo>
                  <a:cubicBezTo>
                    <a:pt x="2337" y="376"/>
                    <a:pt x="2898" y="183"/>
                    <a:pt x="3411" y="183"/>
                  </a:cubicBezTo>
                  <a:cubicBezTo>
                    <a:pt x="3827" y="183"/>
                    <a:pt x="4212" y="309"/>
                    <a:pt x="4476" y="602"/>
                  </a:cubicBezTo>
                  <a:cubicBezTo>
                    <a:pt x="5121" y="1232"/>
                    <a:pt x="4654" y="2291"/>
                    <a:pt x="3950" y="2291"/>
                  </a:cubicBezTo>
                  <a:cubicBezTo>
                    <a:pt x="3940" y="2291"/>
                    <a:pt x="3929" y="2291"/>
                    <a:pt x="3918" y="2291"/>
                  </a:cubicBezTo>
                  <a:cubicBezTo>
                    <a:pt x="3890" y="2294"/>
                    <a:pt x="3862" y="2296"/>
                    <a:pt x="3833" y="2296"/>
                  </a:cubicBezTo>
                  <a:cubicBezTo>
                    <a:pt x="3581" y="2296"/>
                    <a:pt x="3330" y="2167"/>
                    <a:pt x="3197" y="1946"/>
                  </a:cubicBezTo>
                  <a:cubicBezTo>
                    <a:pt x="3131" y="1832"/>
                    <a:pt x="3115" y="1700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4"/>
                    <a:pt x="3328" y="1323"/>
                  </a:cubicBezTo>
                  <a:cubicBezTo>
                    <a:pt x="3299" y="1555"/>
                    <a:pt x="3475" y="1761"/>
                    <a:pt x="3697" y="1761"/>
                  </a:cubicBezTo>
                  <a:cubicBezTo>
                    <a:pt x="3726" y="1761"/>
                    <a:pt x="3756" y="1757"/>
                    <a:pt x="3787" y="1750"/>
                  </a:cubicBezTo>
                  <a:cubicBezTo>
                    <a:pt x="4197" y="1700"/>
                    <a:pt x="4312" y="1160"/>
                    <a:pt x="3951" y="946"/>
                  </a:cubicBezTo>
                  <a:cubicBezTo>
                    <a:pt x="3854" y="900"/>
                    <a:pt x="3753" y="878"/>
                    <a:pt x="3656" y="878"/>
                  </a:cubicBezTo>
                  <a:cubicBezTo>
                    <a:pt x="3345" y="878"/>
                    <a:pt x="3067" y="1101"/>
                    <a:pt x="3017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27" y="2274"/>
                  </a:lnTo>
                  <a:lnTo>
                    <a:pt x="3443" y="2274"/>
                  </a:lnTo>
                  <a:cubicBezTo>
                    <a:pt x="3541" y="2323"/>
                    <a:pt x="3640" y="2356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098" y="651"/>
                    <a:pt x="4787" y="389"/>
                  </a:cubicBezTo>
                  <a:cubicBezTo>
                    <a:pt x="4404" y="91"/>
                    <a:pt x="3972" y="0"/>
                    <a:pt x="35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"/>
            <p:cNvSpPr/>
            <p:nvPr/>
          </p:nvSpPr>
          <p:spPr>
            <a:xfrm>
              <a:off x="9145326" y="2358246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43"/>
                  </a:cubicBezTo>
                  <a:cubicBezTo>
                    <a:pt x="574" y="852"/>
                    <a:pt x="1" y="1721"/>
                    <a:pt x="738" y="2918"/>
                  </a:cubicBezTo>
                  <a:cubicBezTo>
                    <a:pt x="1017" y="3393"/>
                    <a:pt x="1230" y="3901"/>
                    <a:pt x="1345" y="4442"/>
                  </a:cubicBezTo>
                  <a:cubicBezTo>
                    <a:pt x="1459" y="3901"/>
                    <a:pt x="1673" y="3393"/>
                    <a:pt x="1968" y="2918"/>
                  </a:cubicBezTo>
                  <a:cubicBezTo>
                    <a:pt x="2689" y="1721"/>
                    <a:pt x="2115" y="869"/>
                    <a:pt x="1673" y="443"/>
                  </a:cubicBezTo>
                  <a:cubicBezTo>
                    <a:pt x="1541" y="312"/>
                    <a:pt x="1443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"/>
            <p:cNvSpPr/>
            <p:nvPr/>
          </p:nvSpPr>
          <p:spPr>
            <a:xfrm>
              <a:off x="8928123" y="2332561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0"/>
                  </a:moveTo>
                  <a:cubicBezTo>
                    <a:pt x="4115" y="1"/>
                    <a:pt x="4180" y="623"/>
                    <a:pt x="3787" y="836"/>
                  </a:cubicBezTo>
                  <a:cubicBezTo>
                    <a:pt x="3394" y="1066"/>
                    <a:pt x="2836" y="1541"/>
                    <a:pt x="3427" y="2066"/>
                  </a:cubicBezTo>
                  <a:cubicBezTo>
                    <a:pt x="4033" y="2574"/>
                    <a:pt x="4197" y="3344"/>
                    <a:pt x="3672" y="4082"/>
                  </a:cubicBezTo>
                  <a:cubicBezTo>
                    <a:pt x="3672" y="4082"/>
                    <a:pt x="3984" y="2967"/>
                    <a:pt x="3246" y="2492"/>
                  </a:cubicBezTo>
                  <a:cubicBezTo>
                    <a:pt x="3037" y="2352"/>
                    <a:pt x="2871" y="2315"/>
                    <a:pt x="2755" y="2315"/>
                  </a:cubicBezTo>
                  <a:cubicBezTo>
                    <a:pt x="2626" y="2315"/>
                    <a:pt x="2558" y="2361"/>
                    <a:pt x="2558" y="2361"/>
                  </a:cubicBezTo>
                  <a:cubicBezTo>
                    <a:pt x="2623" y="2492"/>
                    <a:pt x="2656" y="2639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7"/>
                    <a:pt x="3131" y="4934"/>
                    <a:pt x="1935" y="5803"/>
                  </a:cubicBezTo>
                  <a:cubicBezTo>
                    <a:pt x="1935" y="5803"/>
                    <a:pt x="2558" y="4442"/>
                    <a:pt x="2197" y="3738"/>
                  </a:cubicBezTo>
                  <a:cubicBezTo>
                    <a:pt x="1837" y="3033"/>
                    <a:pt x="1378" y="3147"/>
                    <a:pt x="968" y="2574"/>
                  </a:cubicBezTo>
                  <a:cubicBezTo>
                    <a:pt x="968" y="2574"/>
                    <a:pt x="1" y="3082"/>
                    <a:pt x="738" y="4246"/>
                  </a:cubicBezTo>
                  <a:cubicBezTo>
                    <a:pt x="1607" y="5590"/>
                    <a:pt x="542" y="7278"/>
                    <a:pt x="1460" y="8212"/>
                  </a:cubicBezTo>
                  <a:cubicBezTo>
                    <a:pt x="1460" y="8212"/>
                    <a:pt x="1410" y="6852"/>
                    <a:pt x="2673" y="5623"/>
                  </a:cubicBezTo>
                  <a:cubicBezTo>
                    <a:pt x="3935" y="4393"/>
                    <a:pt x="5197" y="2869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"/>
            <p:cNvSpPr/>
            <p:nvPr/>
          </p:nvSpPr>
          <p:spPr>
            <a:xfrm>
              <a:off x="9077374" y="2299401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2" y="279"/>
                    <a:pt x="2279" y="541"/>
                    <a:pt x="1624" y="820"/>
                  </a:cubicBezTo>
                  <a:cubicBezTo>
                    <a:pt x="968" y="1115"/>
                    <a:pt x="1214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52" y="2623"/>
                    <a:pt x="1001" y="2508"/>
                    <a:pt x="1099" y="1836"/>
                  </a:cubicBezTo>
                  <a:cubicBezTo>
                    <a:pt x="1188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9" y="1426"/>
                    <a:pt x="739" y="1672"/>
                    <a:pt x="591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"/>
            <p:cNvSpPr/>
            <p:nvPr/>
          </p:nvSpPr>
          <p:spPr>
            <a:xfrm>
              <a:off x="8881060" y="2579724"/>
              <a:ext cx="117169" cy="139101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869" y="0"/>
                    <a:pt x="2000" y="279"/>
                    <a:pt x="1656" y="525"/>
                  </a:cubicBezTo>
                  <a:cubicBezTo>
                    <a:pt x="1312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6"/>
            <p:cNvSpPr/>
            <p:nvPr/>
          </p:nvSpPr>
          <p:spPr>
            <a:xfrm>
              <a:off x="8738760" y="2665104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4651" y="0"/>
                  </a:moveTo>
                  <a:cubicBezTo>
                    <a:pt x="4509" y="0"/>
                    <a:pt x="4373" y="45"/>
                    <a:pt x="4246" y="138"/>
                  </a:cubicBezTo>
                  <a:cubicBezTo>
                    <a:pt x="3881" y="402"/>
                    <a:pt x="3661" y="608"/>
                    <a:pt x="3474" y="608"/>
                  </a:cubicBezTo>
                  <a:cubicBezTo>
                    <a:pt x="3418" y="608"/>
                    <a:pt x="3365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7"/>
                    <a:pt x="3688" y="1384"/>
                  </a:cubicBezTo>
                  <a:cubicBezTo>
                    <a:pt x="4360" y="1597"/>
                    <a:pt x="4836" y="1728"/>
                    <a:pt x="4737" y="2105"/>
                  </a:cubicBezTo>
                  <a:cubicBezTo>
                    <a:pt x="4639" y="2482"/>
                    <a:pt x="3688" y="2547"/>
                    <a:pt x="2574" y="2711"/>
                  </a:cubicBezTo>
                  <a:cubicBezTo>
                    <a:pt x="1459" y="2875"/>
                    <a:pt x="574" y="3170"/>
                    <a:pt x="607" y="4137"/>
                  </a:cubicBezTo>
                  <a:cubicBezTo>
                    <a:pt x="632" y="4884"/>
                    <a:pt x="491" y="5249"/>
                    <a:pt x="245" y="5249"/>
                  </a:cubicBezTo>
                  <a:cubicBezTo>
                    <a:pt x="172" y="5249"/>
                    <a:pt x="90" y="5217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57" y="4121"/>
                    <a:pt x="4196" y="3367"/>
                  </a:cubicBezTo>
                  <a:cubicBezTo>
                    <a:pt x="4836" y="2613"/>
                    <a:pt x="5475" y="1990"/>
                    <a:pt x="7868" y="1924"/>
                  </a:cubicBezTo>
                  <a:cubicBezTo>
                    <a:pt x="7868" y="1924"/>
                    <a:pt x="6409" y="1810"/>
                    <a:pt x="5852" y="957"/>
                  </a:cubicBezTo>
                  <a:cubicBezTo>
                    <a:pt x="5456" y="334"/>
                    <a:pt x="5035" y="0"/>
                    <a:pt x="4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6"/>
            <p:cNvSpPr/>
            <p:nvPr/>
          </p:nvSpPr>
          <p:spPr>
            <a:xfrm>
              <a:off x="8869278" y="2743271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5"/>
                    <a:pt x="2115" y="169"/>
                    <a:pt x="1607" y="464"/>
                  </a:cubicBezTo>
                  <a:cubicBezTo>
                    <a:pt x="1443" y="546"/>
                    <a:pt x="1279" y="677"/>
                    <a:pt x="1132" y="808"/>
                  </a:cubicBezTo>
                  <a:cubicBezTo>
                    <a:pt x="1" y="1808"/>
                    <a:pt x="361" y="3873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33" y="1916"/>
                    <a:pt x="2806" y="1760"/>
                    <a:pt x="2468" y="1760"/>
                  </a:cubicBezTo>
                  <a:cubicBezTo>
                    <a:pt x="2282" y="1760"/>
                    <a:pt x="2093" y="1807"/>
                    <a:pt x="1918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40" y="2808"/>
                    <a:pt x="1689" y="2890"/>
                    <a:pt x="1755" y="2955"/>
                  </a:cubicBezTo>
                  <a:cubicBezTo>
                    <a:pt x="1857" y="3058"/>
                    <a:pt x="1997" y="3100"/>
                    <a:pt x="2136" y="3100"/>
                  </a:cubicBezTo>
                  <a:cubicBezTo>
                    <a:pt x="2376" y="3100"/>
                    <a:pt x="2615" y="2974"/>
                    <a:pt x="2656" y="2808"/>
                  </a:cubicBezTo>
                  <a:cubicBezTo>
                    <a:pt x="2715" y="2542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35" y="2513"/>
                    <a:pt x="1837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3" y="2005"/>
                    <a:pt x="2033" y="1923"/>
                  </a:cubicBezTo>
                  <a:cubicBezTo>
                    <a:pt x="2169" y="1855"/>
                    <a:pt x="2317" y="1822"/>
                    <a:pt x="2464" y="1822"/>
                  </a:cubicBezTo>
                  <a:cubicBezTo>
                    <a:pt x="2778" y="1822"/>
                    <a:pt x="3089" y="1971"/>
                    <a:pt x="3279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1" y="4119"/>
                    <a:pt x="2136" y="4119"/>
                  </a:cubicBezTo>
                  <a:cubicBezTo>
                    <a:pt x="2008" y="4119"/>
                    <a:pt x="1879" y="4103"/>
                    <a:pt x="1755" y="4070"/>
                  </a:cubicBezTo>
                  <a:cubicBezTo>
                    <a:pt x="542" y="3775"/>
                    <a:pt x="214" y="1841"/>
                    <a:pt x="1263" y="923"/>
                  </a:cubicBezTo>
                  <a:cubicBezTo>
                    <a:pt x="1740" y="476"/>
                    <a:pt x="2321" y="303"/>
                    <a:pt x="2910" y="303"/>
                  </a:cubicBezTo>
                  <a:cubicBezTo>
                    <a:pt x="3616" y="303"/>
                    <a:pt x="4331" y="552"/>
                    <a:pt x="4885" y="874"/>
                  </a:cubicBezTo>
                  <a:cubicBezTo>
                    <a:pt x="5820" y="1398"/>
                    <a:pt x="6557" y="2234"/>
                    <a:pt x="6951" y="3234"/>
                  </a:cubicBezTo>
                  <a:cubicBezTo>
                    <a:pt x="7278" y="4053"/>
                    <a:pt x="7442" y="4906"/>
                    <a:pt x="7459" y="5775"/>
                  </a:cubicBezTo>
                  <a:cubicBezTo>
                    <a:pt x="7459" y="5922"/>
                    <a:pt x="7442" y="6070"/>
                    <a:pt x="7426" y="6217"/>
                  </a:cubicBezTo>
                  <a:lnTo>
                    <a:pt x="7426" y="6283"/>
                  </a:lnTo>
                  <a:cubicBezTo>
                    <a:pt x="7426" y="6250"/>
                    <a:pt x="7426" y="6233"/>
                    <a:pt x="7442" y="6217"/>
                  </a:cubicBezTo>
                  <a:lnTo>
                    <a:pt x="7459" y="6070"/>
                  </a:lnTo>
                  <a:cubicBezTo>
                    <a:pt x="7459" y="6064"/>
                    <a:pt x="7459" y="6059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6"/>
            <p:cNvSpPr/>
            <p:nvPr/>
          </p:nvSpPr>
          <p:spPr>
            <a:xfrm>
              <a:off x="9008444" y="2805902"/>
              <a:ext cx="98924" cy="106594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42" y="1167"/>
                    <a:pt x="3031" y="3265"/>
                    <a:pt x="3031" y="3265"/>
                  </a:cubicBezTo>
                  <a:cubicBezTo>
                    <a:pt x="3031" y="3265"/>
                    <a:pt x="2736" y="987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"/>
            <p:cNvSpPr/>
            <p:nvPr/>
          </p:nvSpPr>
          <p:spPr>
            <a:xfrm>
              <a:off x="8809355" y="2797449"/>
              <a:ext cx="170172" cy="146934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5" y="1689"/>
                  </a:cubicBezTo>
                  <a:cubicBezTo>
                    <a:pt x="1" y="2082"/>
                    <a:pt x="83" y="2688"/>
                    <a:pt x="214" y="3033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69" y="1836"/>
                    <a:pt x="1869" y="1836"/>
                  </a:cubicBezTo>
                  <a:cubicBezTo>
                    <a:pt x="1874" y="1836"/>
                    <a:pt x="1878" y="1836"/>
                    <a:pt x="1882" y="1836"/>
                  </a:cubicBezTo>
                  <a:cubicBezTo>
                    <a:pt x="2163" y="1836"/>
                    <a:pt x="2098" y="2365"/>
                    <a:pt x="2066" y="2656"/>
                  </a:cubicBezTo>
                  <a:cubicBezTo>
                    <a:pt x="1968" y="3197"/>
                    <a:pt x="2115" y="3754"/>
                    <a:pt x="2476" y="4147"/>
                  </a:cubicBezTo>
                  <a:cubicBezTo>
                    <a:pt x="2718" y="4411"/>
                    <a:pt x="3038" y="4501"/>
                    <a:pt x="3358" y="4501"/>
                  </a:cubicBezTo>
                  <a:cubicBezTo>
                    <a:pt x="3754" y="4501"/>
                    <a:pt x="4149" y="4363"/>
                    <a:pt x="4394" y="4246"/>
                  </a:cubicBezTo>
                  <a:cubicBezTo>
                    <a:pt x="4498" y="4200"/>
                    <a:pt x="4610" y="4178"/>
                    <a:pt x="4723" y="4178"/>
                  </a:cubicBezTo>
                  <a:cubicBezTo>
                    <a:pt x="4893" y="4178"/>
                    <a:pt x="5065" y="4229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7" y="3065"/>
                    <a:pt x="2542" y="2836"/>
                    <a:pt x="2197" y="1771"/>
                  </a:cubicBezTo>
                  <a:cubicBezTo>
                    <a:pt x="1870" y="689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"/>
            <p:cNvSpPr/>
            <p:nvPr/>
          </p:nvSpPr>
          <p:spPr>
            <a:xfrm>
              <a:off x="8836118" y="2896406"/>
              <a:ext cx="41743" cy="65308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lnTo>
                    <a:pt x="951" y="2"/>
                  </a:ln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48" y="1378"/>
                    <a:pt x="164" y="1443"/>
                    <a:pt x="181" y="1525"/>
                  </a:cubicBezTo>
                  <a:cubicBezTo>
                    <a:pt x="230" y="1771"/>
                    <a:pt x="263" y="2000"/>
                    <a:pt x="263" y="2000"/>
                  </a:cubicBezTo>
                  <a:cubicBezTo>
                    <a:pt x="263" y="2000"/>
                    <a:pt x="263" y="1853"/>
                    <a:pt x="787" y="1558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46"/>
                    <a:pt x="1099" y="837"/>
                    <a:pt x="1017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"/>
            <p:cNvSpPr/>
            <p:nvPr/>
          </p:nvSpPr>
          <p:spPr>
            <a:xfrm>
              <a:off x="8650476" y="2615593"/>
              <a:ext cx="225786" cy="159467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4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71" y="3655"/>
                  </a:cubicBezTo>
                  <a:cubicBezTo>
                    <a:pt x="4984" y="3704"/>
                    <a:pt x="5180" y="3736"/>
                    <a:pt x="5344" y="3753"/>
                  </a:cubicBezTo>
                  <a:cubicBezTo>
                    <a:pt x="4885" y="3835"/>
                    <a:pt x="4459" y="3982"/>
                    <a:pt x="4033" y="4195"/>
                  </a:cubicBezTo>
                  <a:cubicBezTo>
                    <a:pt x="3885" y="4261"/>
                    <a:pt x="3656" y="4343"/>
                    <a:pt x="3607" y="4359"/>
                  </a:cubicBezTo>
                  <a:cubicBezTo>
                    <a:pt x="3154" y="4531"/>
                    <a:pt x="2726" y="4607"/>
                    <a:pt x="2340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45" y="3359"/>
                    <a:pt x="328" y="2851"/>
                    <a:pt x="558" y="2442"/>
                  </a:cubicBezTo>
                  <a:cubicBezTo>
                    <a:pt x="558" y="2442"/>
                    <a:pt x="558" y="2425"/>
                    <a:pt x="558" y="2425"/>
                  </a:cubicBezTo>
                  <a:cubicBezTo>
                    <a:pt x="772" y="2109"/>
                    <a:pt x="1115" y="1957"/>
                    <a:pt x="1432" y="1957"/>
                  </a:cubicBezTo>
                  <a:cubicBezTo>
                    <a:pt x="1722" y="1957"/>
                    <a:pt x="1990" y="2084"/>
                    <a:pt x="2115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15" y="3212"/>
                  </a:cubicBezTo>
                  <a:cubicBezTo>
                    <a:pt x="2009" y="3309"/>
                    <a:pt x="1951" y="3339"/>
                    <a:pt x="1922" y="3339"/>
                  </a:cubicBezTo>
                  <a:cubicBezTo>
                    <a:pt x="1897" y="3339"/>
                    <a:pt x="1894" y="3317"/>
                    <a:pt x="1902" y="3294"/>
                  </a:cubicBezTo>
                  <a:cubicBezTo>
                    <a:pt x="2018" y="3034"/>
                    <a:pt x="1725" y="2858"/>
                    <a:pt x="1471" y="2858"/>
                  </a:cubicBezTo>
                  <a:cubicBezTo>
                    <a:pt x="1293" y="2858"/>
                    <a:pt x="1135" y="2944"/>
                    <a:pt x="1148" y="3146"/>
                  </a:cubicBezTo>
                  <a:cubicBezTo>
                    <a:pt x="1137" y="3421"/>
                    <a:pt x="1376" y="3548"/>
                    <a:pt x="1629" y="3548"/>
                  </a:cubicBezTo>
                  <a:cubicBezTo>
                    <a:pt x="1753" y="3548"/>
                    <a:pt x="1881" y="3517"/>
                    <a:pt x="1984" y="3458"/>
                  </a:cubicBezTo>
                  <a:lnTo>
                    <a:pt x="2017" y="3425"/>
                  </a:lnTo>
                  <a:cubicBezTo>
                    <a:pt x="2050" y="3409"/>
                    <a:pt x="2066" y="3392"/>
                    <a:pt x="2082" y="3376"/>
                  </a:cubicBezTo>
                  <a:lnTo>
                    <a:pt x="2099" y="3376"/>
                  </a:lnTo>
                  <a:cubicBezTo>
                    <a:pt x="2394" y="3097"/>
                    <a:pt x="2427" y="2622"/>
                    <a:pt x="2181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60" y="2360"/>
                  </a:cubicBezTo>
                  <a:cubicBezTo>
                    <a:pt x="1" y="2966"/>
                    <a:pt x="132" y="4130"/>
                    <a:pt x="935" y="4589"/>
                  </a:cubicBezTo>
                  <a:cubicBezTo>
                    <a:pt x="1300" y="4787"/>
                    <a:pt x="1722" y="4886"/>
                    <a:pt x="2135" y="4886"/>
                  </a:cubicBezTo>
                  <a:cubicBezTo>
                    <a:pt x="2167" y="4886"/>
                    <a:pt x="2198" y="4885"/>
                    <a:pt x="2230" y="4884"/>
                  </a:cubicBezTo>
                  <a:cubicBezTo>
                    <a:pt x="3131" y="4867"/>
                    <a:pt x="3853" y="4359"/>
                    <a:pt x="5033" y="3999"/>
                  </a:cubicBezTo>
                  <a:cubicBezTo>
                    <a:pt x="5459" y="3900"/>
                    <a:pt x="5902" y="3835"/>
                    <a:pt x="6344" y="3802"/>
                  </a:cubicBezTo>
                  <a:cubicBezTo>
                    <a:pt x="6541" y="3786"/>
                    <a:pt x="6737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18" y="3376"/>
                    <a:pt x="5623" y="3278"/>
                  </a:cubicBezTo>
                  <a:cubicBezTo>
                    <a:pt x="5459" y="3228"/>
                    <a:pt x="5361" y="3081"/>
                    <a:pt x="5361" y="2917"/>
                  </a:cubicBezTo>
                  <a:cubicBezTo>
                    <a:pt x="5164" y="3081"/>
                    <a:pt x="5131" y="3376"/>
                    <a:pt x="5279" y="3573"/>
                  </a:cubicBezTo>
                  <a:cubicBezTo>
                    <a:pt x="5279" y="3573"/>
                    <a:pt x="4557" y="3573"/>
                    <a:pt x="4377" y="3212"/>
                  </a:cubicBezTo>
                  <a:cubicBezTo>
                    <a:pt x="4213" y="2835"/>
                    <a:pt x="4410" y="2835"/>
                    <a:pt x="4557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43" y="2114"/>
                    <a:pt x="4459" y="1753"/>
                    <a:pt x="4738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43" y="1425"/>
                    <a:pt x="3918" y="1048"/>
                  </a:cubicBezTo>
                  <a:cubicBezTo>
                    <a:pt x="4107" y="903"/>
                    <a:pt x="4258" y="848"/>
                    <a:pt x="4375" y="848"/>
                  </a:cubicBezTo>
                  <a:cubicBezTo>
                    <a:pt x="4562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55" y="1361"/>
                    <a:pt x="5367" y="1267"/>
                    <a:pt x="5464" y="1267"/>
                  </a:cubicBezTo>
                  <a:cubicBezTo>
                    <a:pt x="5515" y="1267"/>
                    <a:pt x="5562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9" y="2005"/>
                    <a:pt x="6213" y="1393"/>
                  </a:cubicBezTo>
                  <a:cubicBezTo>
                    <a:pt x="6331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6"/>
            <p:cNvSpPr/>
            <p:nvPr/>
          </p:nvSpPr>
          <p:spPr>
            <a:xfrm>
              <a:off x="8614118" y="270113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2" y="1"/>
                  </a:moveTo>
                  <a:cubicBezTo>
                    <a:pt x="852" y="1"/>
                    <a:pt x="0" y="919"/>
                    <a:pt x="557" y="1706"/>
                  </a:cubicBezTo>
                  <a:cubicBezTo>
                    <a:pt x="885" y="2165"/>
                    <a:pt x="1393" y="2460"/>
                    <a:pt x="1951" y="2492"/>
                  </a:cubicBezTo>
                  <a:cubicBezTo>
                    <a:pt x="1885" y="2492"/>
                    <a:pt x="1475" y="2492"/>
                    <a:pt x="1311" y="2705"/>
                  </a:cubicBezTo>
                  <a:cubicBezTo>
                    <a:pt x="1180" y="2886"/>
                    <a:pt x="1131" y="3099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8" y="3154"/>
                    <a:pt x="1465" y="3158"/>
                    <a:pt x="1492" y="3164"/>
                  </a:cubicBezTo>
                  <a:cubicBezTo>
                    <a:pt x="1598" y="3200"/>
                    <a:pt x="1757" y="3278"/>
                    <a:pt x="1940" y="3278"/>
                  </a:cubicBezTo>
                  <a:cubicBezTo>
                    <a:pt x="2096" y="3278"/>
                    <a:pt x="2269" y="3222"/>
                    <a:pt x="2442" y="3033"/>
                  </a:cubicBezTo>
                  <a:cubicBezTo>
                    <a:pt x="2836" y="2640"/>
                    <a:pt x="3327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2" y="2456"/>
                    <a:pt x="3116" y="2456"/>
                  </a:cubicBezTo>
                  <a:cubicBezTo>
                    <a:pt x="2654" y="2456"/>
                    <a:pt x="2162" y="2358"/>
                    <a:pt x="1754" y="2050"/>
                  </a:cubicBezTo>
                  <a:cubicBezTo>
                    <a:pt x="1115" y="1574"/>
                    <a:pt x="770" y="788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6"/>
            <p:cNvSpPr/>
            <p:nvPr/>
          </p:nvSpPr>
          <p:spPr>
            <a:xfrm>
              <a:off x="8815263" y="2458574"/>
              <a:ext cx="144454" cy="205159"/>
            </a:xfrm>
            <a:custGeom>
              <a:avLst/>
              <a:gdLst/>
              <a:ahLst/>
              <a:cxnLst/>
              <a:rect l="l" t="t" r="r" b="b"/>
              <a:pathLst>
                <a:path w="4426" h="6286" extrusionOk="0">
                  <a:moveTo>
                    <a:pt x="2636" y="0"/>
                  </a:moveTo>
                  <a:cubicBezTo>
                    <a:pt x="2142" y="0"/>
                    <a:pt x="1624" y="206"/>
                    <a:pt x="1279" y="614"/>
                  </a:cubicBezTo>
                  <a:cubicBezTo>
                    <a:pt x="0" y="2253"/>
                    <a:pt x="902" y="4269"/>
                    <a:pt x="1656" y="5122"/>
                  </a:cubicBezTo>
                  <a:cubicBezTo>
                    <a:pt x="2082" y="5630"/>
                    <a:pt x="2639" y="6040"/>
                    <a:pt x="3262" y="6285"/>
                  </a:cubicBezTo>
                  <a:cubicBezTo>
                    <a:pt x="2672" y="6023"/>
                    <a:pt x="2164" y="5630"/>
                    <a:pt x="1770" y="5138"/>
                  </a:cubicBezTo>
                  <a:cubicBezTo>
                    <a:pt x="1492" y="4745"/>
                    <a:pt x="1295" y="4302"/>
                    <a:pt x="1164" y="3860"/>
                  </a:cubicBezTo>
                  <a:cubicBezTo>
                    <a:pt x="1016" y="3319"/>
                    <a:pt x="951" y="2761"/>
                    <a:pt x="1000" y="2220"/>
                  </a:cubicBezTo>
                  <a:cubicBezTo>
                    <a:pt x="1131" y="745"/>
                    <a:pt x="1951" y="188"/>
                    <a:pt x="2705" y="172"/>
                  </a:cubicBezTo>
                  <a:cubicBezTo>
                    <a:pt x="3065" y="172"/>
                    <a:pt x="3393" y="303"/>
                    <a:pt x="3639" y="565"/>
                  </a:cubicBezTo>
                  <a:cubicBezTo>
                    <a:pt x="4278" y="1106"/>
                    <a:pt x="3918" y="2040"/>
                    <a:pt x="3377" y="2270"/>
                  </a:cubicBezTo>
                  <a:cubicBezTo>
                    <a:pt x="3258" y="2337"/>
                    <a:pt x="3131" y="2370"/>
                    <a:pt x="3002" y="2370"/>
                  </a:cubicBezTo>
                  <a:cubicBezTo>
                    <a:pt x="2881" y="2370"/>
                    <a:pt x="2758" y="2341"/>
                    <a:pt x="2639" y="2286"/>
                  </a:cubicBezTo>
                  <a:cubicBezTo>
                    <a:pt x="2475" y="2204"/>
                    <a:pt x="2344" y="2024"/>
                    <a:pt x="2328" y="1827"/>
                  </a:cubicBezTo>
                  <a:cubicBezTo>
                    <a:pt x="2322" y="1741"/>
                    <a:pt x="2343" y="1719"/>
                    <a:pt x="2389" y="1719"/>
                  </a:cubicBezTo>
                  <a:cubicBezTo>
                    <a:pt x="2433" y="1719"/>
                    <a:pt x="2499" y="1740"/>
                    <a:pt x="2584" y="1740"/>
                  </a:cubicBezTo>
                  <a:cubicBezTo>
                    <a:pt x="2643" y="1740"/>
                    <a:pt x="2711" y="1730"/>
                    <a:pt x="2787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2" y="1016"/>
                    <a:pt x="2599" y="1016"/>
                  </a:cubicBezTo>
                  <a:cubicBezTo>
                    <a:pt x="2404" y="1016"/>
                    <a:pt x="2196" y="1155"/>
                    <a:pt x="2164" y="1499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77" y="2171"/>
                    <a:pt x="2410" y="2188"/>
                    <a:pt x="2426" y="2220"/>
                  </a:cubicBezTo>
                  <a:lnTo>
                    <a:pt x="2475" y="2270"/>
                  </a:lnTo>
                  <a:lnTo>
                    <a:pt x="2524" y="2302"/>
                  </a:lnTo>
                  <a:lnTo>
                    <a:pt x="2574" y="2319"/>
                  </a:lnTo>
                  <a:lnTo>
                    <a:pt x="2606" y="2352"/>
                  </a:lnTo>
                  <a:cubicBezTo>
                    <a:pt x="2729" y="2409"/>
                    <a:pt x="2865" y="2438"/>
                    <a:pt x="3002" y="2438"/>
                  </a:cubicBezTo>
                  <a:cubicBezTo>
                    <a:pt x="3139" y="2438"/>
                    <a:pt x="3278" y="2409"/>
                    <a:pt x="3410" y="2352"/>
                  </a:cubicBezTo>
                  <a:cubicBezTo>
                    <a:pt x="4000" y="2139"/>
                    <a:pt x="4426" y="1089"/>
                    <a:pt x="3721" y="450"/>
                  </a:cubicBezTo>
                  <a:cubicBezTo>
                    <a:pt x="3457" y="149"/>
                    <a:pt x="3056" y="0"/>
                    <a:pt x="2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"/>
            <p:cNvSpPr/>
            <p:nvPr/>
          </p:nvSpPr>
          <p:spPr>
            <a:xfrm>
              <a:off x="8249263" y="2853129"/>
              <a:ext cx="47096" cy="36913"/>
            </a:xfrm>
            <a:custGeom>
              <a:avLst/>
              <a:gdLst/>
              <a:ahLst/>
              <a:cxnLst/>
              <a:rect l="l" t="t" r="r" b="b"/>
              <a:pathLst>
                <a:path w="1443" h="1131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86"/>
                    <a:pt x="749" y="590"/>
                    <a:pt x="886" y="590"/>
                  </a:cubicBezTo>
                  <a:cubicBezTo>
                    <a:pt x="947" y="590"/>
                    <a:pt x="1010" y="569"/>
                    <a:pt x="1066" y="524"/>
                  </a:cubicBezTo>
                  <a:cubicBezTo>
                    <a:pt x="1066" y="524"/>
                    <a:pt x="1164" y="360"/>
                    <a:pt x="1066" y="294"/>
                  </a:cubicBezTo>
                  <a:cubicBezTo>
                    <a:pt x="1037" y="278"/>
                    <a:pt x="1010" y="270"/>
                    <a:pt x="987" y="270"/>
                  </a:cubicBezTo>
                  <a:cubicBezTo>
                    <a:pt x="916" y="270"/>
                    <a:pt x="873" y="335"/>
                    <a:pt x="885" y="409"/>
                  </a:cubicBezTo>
                  <a:cubicBezTo>
                    <a:pt x="896" y="440"/>
                    <a:pt x="881" y="455"/>
                    <a:pt x="857" y="455"/>
                  </a:cubicBezTo>
                  <a:cubicBezTo>
                    <a:pt x="807" y="455"/>
                    <a:pt x="715" y="389"/>
                    <a:pt x="738" y="278"/>
                  </a:cubicBezTo>
                  <a:cubicBezTo>
                    <a:pt x="749" y="150"/>
                    <a:pt x="851" y="72"/>
                    <a:pt x="968" y="72"/>
                  </a:cubicBezTo>
                  <a:cubicBezTo>
                    <a:pt x="1016" y="72"/>
                    <a:pt x="1067" y="85"/>
                    <a:pt x="1115" y="114"/>
                  </a:cubicBezTo>
                  <a:cubicBezTo>
                    <a:pt x="1377" y="261"/>
                    <a:pt x="1295" y="851"/>
                    <a:pt x="721" y="901"/>
                  </a:cubicBezTo>
                  <a:cubicBezTo>
                    <a:pt x="707" y="902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4"/>
                    <a:pt x="82" y="884"/>
                    <a:pt x="213" y="1015"/>
                  </a:cubicBezTo>
                  <a:cubicBezTo>
                    <a:pt x="331" y="1094"/>
                    <a:pt x="466" y="1131"/>
                    <a:pt x="601" y="1131"/>
                  </a:cubicBezTo>
                  <a:cubicBezTo>
                    <a:pt x="692" y="1131"/>
                    <a:pt x="783" y="1114"/>
                    <a:pt x="869" y="1081"/>
                  </a:cubicBezTo>
                  <a:cubicBezTo>
                    <a:pt x="1082" y="1032"/>
                    <a:pt x="1262" y="868"/>
                    <a:pt x="1344" y="671"/>
                  </a:cubicBezTo>
                  <a:cubicBezTo>
                    <a:pt x="1443" y="425"/>
                    <a:pt x="1344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"/>
            <p:cNvSpPr/>
            <p:nvPr/>
          </p:nvSpPr>
          <p:spPr>
            <a:xfrm>
              <a:off x="8347143" y="4048314"/>
              <a:ext cx="296414" cy="205975"/>
            </a:xfrm>
            <a:custGeom>
              <a:avLst/>
              <a:gdLst/>
              <a:ahLst/>
              <a:cxnLst/>
              <a:rect l="l" t="t" r="r" b="b"/>
              <a:pathLst>
                <a:path w="9082" h="6311" extrusionOk="0">
                  <a:moveTo>
                    <a:pt x="7070" y="0"/>
                  </a:moveTo>
                  <a:cubicBezTo>
                    <a:pt x="6617" y="0"/>
                    <a:pt x="6189" y="159"/>
                    <a:pt x="5918" y="489"/>
                  </a:cubicBezTo>
                  <a:cubicBezTo>
                    <a:pt x="5541" y="899"/>
                    <a:pt x="5492" y="1538"/>
                    <a:pt x="5820" y="1997"/>
                  </a:cubicBezTo>
                  <a:cubicBezTo>
                    <a:pt x="5902" y="2128"/>
                    <a:pt x="6033" y="2243"/>
                    <a:pt x="6197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28" y="2357"/>
                    <a:pt x="6361" y="2357"/>
                    <a:pt x="6393" y="2374"/>
                  </a:cubicBezTo>
                  <a:cubicBezTo>
                    <a:pt x="6457" y="2389"/>
                    <a:pt x="6521" y="2396"/>
                    <a:pt x="6585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57" y="1308"/>
                    <a:pt x="6492" y="1718"/>
                    <a:pt x="6721" y="1849"/>
                  </a:cubicBezTo>
                  <a:cubicBezTo>
                    <a:pt x="6772" y="1872"/>
                    <a:pt x="6826" y="1883"/>
                    <a:pt x="6881" y="1883"/>
                  </a:cubicBezTo>
                  <a:cubicBezTo>
                    <a:pt x="6985" y="1883"/>
                    <a:pt x="7088" y="1843"/>
                    <a:pt x="7164" y="1767"/>
                  </a:cubicBezTo>
                  <a:lnTo>
                    <a:pt x="7164" y="1767"/>
                  </a:lnTo>
                  <a:cubicBezTo>
                    <a:pt x="7197" y="1915"/>
                    <a:pt x="7147" y="2062"/>
                    <a:pt x="7016" y="2144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1" y="2292"/>
                  </a:cubicBezTo>
                  <a:cubicBezTo>
                    <a:pt x="6229" y="2259"/>
                    <a:pt x="6148" y="2226"/>
                    <a:pt x="6066" y="2177"/>
                  </a:cubicBezTo>
                  <a:cubicBezTo>
                    <a:pt x="5557" y="1767"/>
                    <a:pt x="5525" y="1013"/>
                    <a:pt x="5984" y="554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18" y="2652"/>
                    <a:pt x="8491" y="3406"/>
                    <a:pt x="7770" y="3783"/>
                  </a:cubicBezTo>
                  <a:lnTo>
                    <a:pt x="7705" y="3816"/>
                  </a:lnTo>
                  <a:cubicBezTo>
                    <a:pt x="7623" y="3849"/>
                    <a:pt x="7524" y="3865"/>
                    <a:pt x="7442" y="3898"/>
                  </a:cubicBezTo>
                  <a:cubicBezTo>
                    <a:pt x="7218" y="3950"/>
                    <a:pt x="6994" y="3972"/>
                    <a:pt x="6771" y="3972"/>
                  </a:cubicBezTo>
                  <a:cubicBezTo>
                    <a:pt x="5188" y="3972"/>
                    <a:pt x="3657" y="2835"/>
                    <a:pt x="2318" y="2835"/>
                  </a:cubicBezTo>
                  <a:cubicBezTo>
                    <a:pt x="2166" y="2835"/>
                    <a:pt x="2016" y="2849"/>
                    <a:pt x="1869" y="2882"/>
                  </a:cubicBezTo>
                  <a:cubicBezTo>
                    <a:pt x="624" y="3161"/>
                    <a:pt x="247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85" y="6232"/>
                    <a:pt x="1058" y="6310"/>
                    <a:pt x="1324" y="6310"/>
                  </a:cubicBezTo>
                  <a:cubicBezTo>
                    <a:pt x="1749" y="6310"/>
                    <a:pt x="2157" y="6110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1" y="4351"/>
                    <a:pt x="1671" y="4332"/>
                    <a:pt x="1572" y="4332"/>
                  </a:cubicBezTo>
                  <a:cubicBezTo>
                    <a:pt x="1258" y="4332"/>
                    <a:pt x="965" y="4521"/>
                    <a:pt x="853" y="4832"/>
                  </a:cubicBezTo>
                  <a:cubicBezTo>
                    <a:pt x="804" y="4964"/>
                    <a:pt x="804" y="5095"/>
                    <a:pt x="820" y="5226"/>
                  </a:cubicBezTo>
                  <a:lnTo>
                    <a:pt x="837" y="5275"/>
                  </a:lnTo>
                  <a:cubicBezTo>
                    <a:pt x="837" y="5275"/>
                    <a:pt x="837" y="5291"/>
                    <a:pt x="837" y="5291"/>
                  </a:cubicBezTo>
                  <a:cubicBezTo>
                    <a:pt x="911" y="5526"/>
                    <a:pt x="1124" y="5667"/>
                    <a:pt x="1343" y="5667"/>
                  </a:cubicBezTo>
                  <a:cubicBezTo>
                    <a:pt x="1416" y="5667"/>
                    <a:pt x="1489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0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9" y="5387"/>
                    <a:pt x="1027" y="5393"/>
                    <a:pt x="1015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20" y="5095"/>
                    <a:pt x="837" y="4882"/>
                    <a:pt x="935" y="4701"/>
                  </a:cubicBezTo>
                  <a:cubicBezTo>
                    <a:pt x="1073" y="4506"/>
                    <a:pt x="1300" y="4391"/>
                    <a:pt x="1537" y="4391"/>
                  </a:cubicBezTo>
                  <a:cubicBezTo>
                    <a:pt x="1637" y="4391"/>
                    <a:pt x="1739" y="4412"/>
                    <a:pt x="1837" y="4455"/>
                  </a:cubicBezTo>
                  <a:cubicBezTo>
                    <a:pt x="2296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8"/>
                    <a:pt x="607" y="5980"/>
                  </a:cubicBezTo>
                  <a:cubicBezTo>
                    <a:pt x="66" y="5570"/>
                    <a:pt x="115" y="4636"/>
                    <a:pt x="542" y="4062"/>
                  </a:cubicBezTo>
                  <a:cubicBezTo>
                    <a:pt x="910" y="3583"/>
                    <a:pt x="1491" y="3343"/>
                    <a:pt x="2098" y="3343"/>
                  </a:cubicBezTo>
                  <a:cubicBezTo>
                    <a:pt x="2300" y="3343"/>
                    <a:pt x="2505" y="3370"/>
                    <a:pt x="2705" y="3423"/>
                  </a:cubicBezTo>
                  <a:cubicBezTo>
                    <a:pt x="3525" y="3620"/>
                    <a:pt x="4344" y="3947"/>
                    <a:pt x="5230" y="4193"/>
                  </a:cubicBezTo>
                  <a:cubicBezTo>
                    <a:pt x="5550" y="4253"/>
                    <a:pt x="5879" y="4286"/>
                    <a:pt x="6206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16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"/>
            <p:cNvSpPr/>
            <p:nvPr/>
          </p:nvSpPr>
          <p:spPr>
            <a:xfrm>
              <a:off x="8248186" y="4225797"/>
              <a:ext cx="201178" cy="201732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33" y="116"/>
                    <a:pt x="3016" y="230"/>
                    <a:pt x="3000" y="362"/>
                  </a:cubicBezTo>
                  <a:cubicBezTo>
                    <a:pt x="3000" y="362"/>
                    <a:pt x="2918" y="1263"/>
                    <a:pt x="2033" y="1378"/>
                  </a:cubicBezTo>
                  <a:cubicBezTo>
                    <a:pt x="1164" y="1509"/>
                    <a:pt x="590" y="1624"/>
                    <a:pt x="558" y="2296"/>
                  </a:cubicBezTo>
                  <a:cubicBezTo>
                    <a:pt x="528" y="2896"/>
                    <a:pt x="333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0" y="3361"/>
                    <a:pt x="2115" y="2820"/>
                    <a:pt x="2131" y="2656"/>
                  </a:cubicBezTo>
                  <a:cubicBezTo>
                    <a:pt x="2147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312"/>
                    <a:pt x="2000" y="3853"/>
                    <a:pt x="2279" y="4263"/>
                  </a:cubicBezTo>
                  <a:cubicBezTo>
                    <a:pt x="2639" y="4820"/>
                    <a:pt x="3082" y="6180"/>
                    <a:pt x="3082" y="6180"/>
                  </a:cubicBezTo>
                  <a:cubicBezTo>
                    <a:pt x="3082" y="6180"/>
                    <a:pt x="3524" y="4804"/>
                    <a:pt x="3885" y="4263"/>
                  </a:cubicBezTo>
                  <a:cubicBezTo>
                    <a:pt x="4180" y="3853"/>
                    <a:pt x="4131" y="3312"/>
                    <a:pt x="3787" y="2951"/>
                  </a:cubicBezTo>
                  <a:cubicBezTo>
                    <a:pt x="3557" y="2656"/>
                    <a:pt x="3623" y="2345"/>
                    <a:pt x="3787" y="2312"/>
                  </a:cubicBezTo>
                  <a:cubicBezTo>
                    <a:pt x="3797" y="2310"/>
                    <a:pt x="3807" y="2309"/>
                    <a:pt x="3817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83" y="3378"/>
                    <a:pt x="4803" y="3689"/>
                  </a:cubicBezTo>
                  <a:cubicBezTo>
                    <a:pt x="4935" y="3736"/>
                    <a:pt x="5059" y="3756"/>
                    <a:pt x="5175" y="3756"/>
                  </a:cubicBezTo>
                  <a:cubicBezTo>
                    <a:pt x="5782" y="3756"/>
                    <a:pt x="6163" y="3214"/>
                    <a:pt x="6164" y="3214"/>
                  </a:cubicBezTo>
                  <a:lnTo>
                    <a:pt x="6164" y="3214"/>
                  </a:lnTo>
                  <a:cubicBezTo>
                    <a:pt x="6137" y="3219"/>
                    <a:pt x="6112" y="3222"/>
                    <a:pt x="6087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7" y="1624"/>
                    <a:pt x="4983" y="1493"/>
                    <a:pt x="4115" y="1378"/>
                  </a:cubicBezTo>
                  <a:cubicBezTo>
                    <a:pt x="3229" y="1263"/>
                    <a:pt x="3147" y="362"/>
                    <a:pt x="3147" y="362"/>
                  </a:cubicBezTo>
                  <a:cubicBezTo>
                    <a:pt x="3131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6"/>
            <p:cNvSpPr/>
            <p:nvPr/>
          </p:nvSpPr>
          <p:spPr>
            <a:xfrm>
              <a:off x="8382979" y="4165254"/>
              <a:ext cx="210838" cy="120498"/>
            </a:xfrm>
            <a:custGeom>
              <a:avLst/>
              <a:gdLst/>
              <a:ahLst/>
              <a:cxnLst/>
              <a:rect l="l" t="t" r="r" b="b"/>
              <a:pathLst>
                <a:path w="6460" h="3692" extrusionOk="0">
                  <a:moveTo>
                    <a:pt x="954" y="1"/>
                  </a:moveTo>
                  <a:cubicBezTo>
                    <a:pt x="333" y="1"/>
                    <a:pt x="1" y="266"/>
                    <a:pt x="1" y="266"/>
                  </a:cubicBezTo>
                  <a:cubicBezTo>
                    <a:pt x="238" y="192"/>
                    <a:pt x="455" y="142"/>
                    <a:pt x="670" y="142"/>
                  </a:cubicBezTo>
                  <a:cubicBezTo>
                    <a:pt x="976" y="142"/>
                    <a:pt x="1277" y="242"/>
                    <a:pt x="1624" y="512"/>
                  </a:cubicBezTo>
                  <a:cubicBezTo>
                    <a:pt x="2214" y="954"/>
                    <a:pt x="1853" y="1708"/>
                    <a:pt x="1755" y="2200"/>
                  </a:cubicBezTo>
                  <a:cubicBezTo>
                    <a:pt x="1657" y="2708"/>
                    <a:pt x="2361" y="2921"/>
                    <a:pt x="2738" y="3085"/>
                  </a:cubicBezTo>
                  <a:cubicBezTo>
                    <a:pt x="3099" y="3249"/>
                    <a:pt x="2902" y="3692"/>
                    <a:pt x="2902" y="3692"/>
                  </a:cubicBezTo>
                  <a:cubicBezTo>
                    <a:pt x="4246" y="2872"/>
                    <a:pt x="3378" y="1938"/>
                    <a:pt x="3148" y="1659"/>
                  </a:cubicBezTo>
                  <a:cubicBezTo>
                    <a:pt x="2973" y="1443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1"/>
                    <a:pt x="3263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0" y="2086"/>
                    <a:pt x="5109" y="2087"/>
                    <a:pt x="5098" y="2087"/>
                  </a:cubicBezTo>
                  <a:cubicBezTo>
                    <a:pt x="4750" y="2087"/>
                    <a:pt x="4946" y="1573"/>
                    <a:pt x="4787" y="1413"/>
                  </a:cubicBezTo>
                  <a:cubicBezTo>
                    <a:pt x="4703" y="1350"/>
                    <a:pt x="4606" y="1321"/>
                    <a:pt x="4512" y="1321"/>
                  </a:cubicBezTo>
                  <a:cubicBezTo>
                    <a:pt x="4459" y="1321"/>
                    <a:pt x="4408" y="1330"/>
                    <a:pt x="4361" y="1348"/>
                  </a:cubicBezTo>
                  <a:cubicBezTo>
                    <a:pt x="4307" y="1360"/>
                    <a:pt x="4253" y="1367"/>
                    <a:pt x="4205" y="1367"/>
                  </a:cubicBezTo>
                  <a:cubicBezTo>
                    <a:pt x="4066" y="1367"/>
                    <a:pt x="3972" y="1314"/>
                    <a:pt x="4033" y="1217"/>
                  </a:cubicBezTo>
                  <a:cubicBezTo>
                    <a:pt x="4067" y="1175"/>
                    <a:pt x="4103" y="1159"/>
                    <a:pt x="4149" y="1159"/>
                  </a:cubicBezTo>
                  <a:cubicBezTo>
                    <a:pt x="4284" y="1159"/>
                    <a:pt x="4509" y="1295"/>
                    <a:pt x="5033" y="1331"/>
                  </a:cubicBezTo>
                  <a:cubicBezTo>
                    <a:pt x="5061" y="1333"/>
                    <a:pt x="5088" y="1334"/>
                    <a:pt x="5115" y="1334"/>
                  </a:cubicBezTo>
                  <a:cubicBezTo>
                    <a:pt x="5893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5" y="932"/>
                    <a:pt x="5521" y="1030"/>
                    <a:pt x="5034" y="1030"/>
                  </a:cubicBezTo>
                  <a:cubicBezTo>
                    <a:pt x="3869" y="1030"/>
                    <a:pt x="2686" y="468"/>
                    <a:pt x="1853" y="168"/>
                  </a:cubicBezTo>
                  <a:cubicBezTo>
                    <a:pt x="1508" y="45"/>
                    <a:pt x="1207" y="1"/>
                    <a:pt x="9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6"/>
            <p:cNvSpPr/>
            <p:nvPr/>
          </p:nvSpPr>
          <p:spPr>
            <a:xfrm>
              <a:off x="8437027" y="4045246"/>
              <a:ext cx="118246" cy="82703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2529" y="1"/>
                  </a:moveTo>
                  <a:cubicBezTo>
                    <a:pt x="1935" y="1"/>
                    <a:pt x="1246" y="124"/>
                    <a:pt x="869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312" y="1501"/>
                    <a:pt x="2263" y="1271"/>
                  </a:cubicBezTo>
                  <a:cubicBezTo>
                    <a:pt x="2181" y="1025"/>
                    <a:pt x="2246" y="747"/>
                    <a:pt x="2426" y="550"/>
                  </a:cubicBezTo>
                  <a:cubicBezTo>
                    <a:pt x="2656" y="206"/>
                    <a:pt x="3623" y="124"/>
                    <a:pt x="3623" y="124"/>
                  </a:cubicBezTo>
                  <a:cubicBezTo>
                    <a:pt x="3623" y="124"/>
                    <a:pt x="3123" y="1"/>
                    <a:pt x="2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6"/>
            <p:cNvSpPr/>
            <p:nvPr/>
          </p:nvSpPr>
          <p:spPr>
            <a:xfrm>
              <a:off x="8527432" y="3957777"/>
              <a:ext cx="73859" cy="87599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39"/>
                  </a:cubicBezTo>
                  <a:cubicBezTo>
                    <a:pt x="624" y="919"/>
                    <a:pt x="1" y="1345"/>
                    <a:pt x="247" y="2017"/>
                  </a:cubicBezTo>
                  <a:cubicBezTo>
                    <a:pt x="490" y="2684"/>
                    <a:pt x="1670" y="2431"/>
                    <a:pt x="2249" y="2603"/>
                  </a:cubicBezTo>
                  <a:lnTo>
                    <a:pt x="2249" y="2603"/>
                  </a:lnTo>
                  <a:cubicBezTo>
                    <a:pt x="2138" y="2553"/>
                    <a:pt x="1399" y="2110"/>
                    <a:pt x="1459" y="1443"/>
                  </a:cubicBezTo>
                  <a:cubicBezTo>
                    <a:pt x="1525" y="706"/>
                    <a:pt x="1427" y="181"/>
                    <a:pt x="1132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3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6"/>
            <p:cNvSpPr/>
            <p:nvPr/>
          </p:nvSpPr>
          <p:spPr>
            <a:xfrm>
              <a:off x="8607133" y="3996322"/>
              <a:ext cx="103820" cy="140700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40" y="3344"/>
                    <a:pt x="1050" y="4311"/>
                    <a:pt x="1050" y="4311"/>
                  </a:cubicBezTo>
                  <a:cubicBezTo>
                    <a:pt x="1443" y="4032"/>
                    <a:pt x="1788" y="3360"/>
                    <a:pt x="2492" y="2918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87" y="1747"/>
                  </a:cubicBezTo>
                  <a:cubicBezTo>
                    <a:pt x="2544" y="1747"/>
                    <a:pt x="2496" y="1744"/>
                    <a:pt x="2443" y="1738"/>
                  </a:cubicBezTo>
                  <a:cubicBezTo>
                    <a:pt x="2414" y="1730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0"/>
                  </a:cubicBezTo>
                  <a:cubicBezTo>
                    <a:pt x="2114" y="2354"/>
                    <a:pt x="1975" y="2518"/>
                    <a:pt x="1814" y="2518"/>
                  </a:cubicBezTo>
                  <a:cubicBezTo>
                    <a:pt x="1778" y="2518"/>
                    <a:pt x="1742" y="2510"/>
                    <a:pt x="1706" y="2492"/>
                  </a:cubicBezTo>
                  <a:cubicBezTo>
                    <a:pt x="1558" y="2426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2" y="689"/>
                  </a:cubicBezTo>
                  <a:cubicBezTo>
                    <a:pt x="1798" y="202"/>
                    <a:pt x="1325" y="96"/>
                    <a:pt x="1008" y="96"/>
                  </a:cubicBezTo>
                  <a:cubicBezTo>
                    <a:pt x="918" y="96"/>
                    <a:pt x="842" y="104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6"/>
            <p:cNvSpPr/>
            <p:nvPr/>
          </p:nvSpPr>
          <p:spPr>
            <a:xfrm>
              <a:off x="8616761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6"/>
            <p:cNvSpPr/>
            <p:nvPr/>
          </p:nvSpPr>
          <p:spPr>
            <a:xfrm>
              <a:off x="8583602" y="3788813"/>
              <a:ext cx="264853" cy="264755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3" y="1"/>
                    <a:pt x="4736" y="177"/>
                    <a:pt x="4426" y="572"/>
                  </a:cubicBezTo>
                  <a:cubicBezTo>
                    <a:pt x="4131" y="998"/>
                    <a:pt x="4082" y="1572"/>
                    <a:pt x="4312" y="2031"/>
                  </a:cubicBezTo>
                  <a:cubicBezTo>
                    <a:pt x="4521" y="2449"/>
                    <a:pt x="4859" y="2599"/>
                    <a:pt x="5191" y="2599"/>
                  </a:cubicBezTo>
                  <a:cubicBezTo>
                    <a:pt x="5536" y="2599"/>
                    <a:pt x="5874" y="2436"/>
                    <a:pt x="6049" y="2244"/>
                  </a:cubicBezTo>
                  <a:cubicBezTo>
                    <a:pt x="6229" y="2047"/>
                    <a:pt x="6295" y="1769"/>
                    <a:pt x="6246" y="1490"/>
                  </a:cubicBezTo>
                  <a:cubicBezTo>
                    <a:pt x="6197" y="1169"/>
                    <a:pt x="5965" y="1033"/>
                    <a:pt x="5752" y="1033"/>
                  </a:cubicBezTo>
                  <a:cubicBezTo>
                    <a:pt x="5606" y="1033"/>
                    <a:pt x="5470" y="1098"/>
                    <a:pt x="5410" y="1211"/>
                  </a:cubicBezTo>
                  <a:cubicBezTo>
                    <a:pt x="5279" y="1506"/>
                    <a:pt x="5344" y="1851"/>
                    <a:pt x="5754" y="1916"/>
                  </a:cubicBezTo>
                  <a:cubicBezTo>
                    <a:pt x="6098" y="1965"/>
                    <a:pt x="5918" y="2408"/>
                    <a:pt x="5475" y="2506"/>
                  </a:cubicBezTo>
                  <a:cubicBezTo>
                    <a:pt x="5391" y="2532"/>
                    <a:pt x="5305" y="2545"/>
                    <a:pt x="5219" y="2545"/>
                  </a:cubicBezTo>
                  <a:cubicBezTo>
                    <a:pt x="4873" y="2545"/>
                    <a:pt x="4538" y="2340"/>
                    <a:pt x="4394" y="1998"/>
                  </a:cubicBezTo>
                  <a:cubicBezTo>
                    <a:pt x="4197" y="1555"/>
                    <a:pt x="4246" y="1031"/>
                    <a:pt x="4525" y="638"/>
                  </a:cubicBezTo>
                  <a:cubicBezTo>
                    <a:pt x="4795" y="300"/>
                    <a:pt x="5254" y="140"/>
                    <a:pt x="5719" y="140"/>
                  </a:cubicBezTo>
                  <a:cubicBezTo>
                    <a:pt x="5818" y="140"/>
                    <a:pt x="5918" y="148"/>
                    <a:pt x="6016" y="162"/>
                  </a:cubicBezTo>
                  <a:cubicBezTo>
                    <a:pt x="7229" y="293"/>
                    <a:pt x="7934" y="1998"/>
                    <a:pt x="7197" y="3145"/>
                  </a:cubicBezTo>
                  <a:cubicBezTo>
                    <a:pt x="6967" y="3522"/>
                    <a:pt x="6639" y="3817"/>
                    <a:pt x="6246" y="3998"/>
                  </a:cubicBezTo>
                  <a:cubicBezTo>
                    <a:pt x="5849" y="4164"/>
                    <a:pt x="5396" y="4247"/>
                    <a:pt x="4871" y="4247"/>
                  </a:cubicBezTo>
                  <a:cubicBezTo>
                    <a:pt x="4462" y="4247"/>
                    <a:pt x="4010" y="4197"/>
                    <a:pt x="3508" y="4096"/>
                  </a:cubicBezTo>
                  <a:cubicBezTo>
                    <a:pt x="3208" y="4039"/>
                    <a:pt x="2914" y="4010"/>
                    <a:pt x="2632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3" y="8079"/>
                    <a:pt x="1017" y="8079"/>
                  </a:cubicBezTo>
                  <a:cubicBezTo>
                    <a:pt x="443" y="7424"/>
                    <a:pt x="607" y="6227"/>
                    <a:pt x="607" y="6227"/>
                  </a:cubicBezTo>
                  <a:cubicBezTo>
                    <a:pt x="689" y="5719"/>
                    <a:pt x="951" y="5244"/>
                    <a:pt x="1345" y="4916"/>
                  </a:cubicBezTo>
                  <a:cubicBezTo>
                    <a:pt x="1926" y="4475"/>
                    <a:pt x="2666" y="4389"/>
                    <a:pt x="3154" y="4389"/>
                  </a:cubicBezTo>
                  <a:cubicBezTo>
                    <a:pt x="3464" y="4389"/>
                    <a:pt x="3672" y="4424"/>
                    <a:pt x="3672" y="4424"/>
                  </a:cubicBezTo>
                  <a:cubicBezTo>
                    <a:pt x="3918" y="4440"/>
                    <a:pt x="4164" y="4457"/>
                    <a:pt x="4377" y="4473"/>
                  </a:cubicBezTo>
                  <a:cubicBezTo>
                    <a:pt x="4466" y="4477"/>
                    <a:pt x="4556" y="4480"/>
                    <a:pt x="4647" y="4480"/>
                  </a:cubicBezTo>
                  <a:cubicBezTo>
                    <a:pt x="5621" y="4480"/>
                    <a:pt x="6729" y="4218"/>
                    <a:pt x="7344" y="3244"/>
                  </a:cubicBezTo>
                  <a:cubicBezTo>
                    <a:pt x="8114" y="1982"/>
                    <a:pt x="7360" y="179"/>
                    <a:pt x="6033" y="15"/>
                  </a:cubicBezTo>
                  <a:cubicBezTo>
                    <a:pt x="5948" y="6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6"/>
            <p:cNvSpPr/>
            <p:nvPr/>
          </p:nvSpPr>
          <p:spPr>
            <a:xfrm>
              <a:off x="8653674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92" y="0"/>
                  </a:moveTo>
                  <a:cubicBezTo>
                    <a:pt x="395" y="0"/>
                    <a:pt x="1" y="225"/>
                    <a:pt x="1" y="225"/>
                  </a:cubicBezTo>
                  <a:cubicBezTo>
                    <a:pt x="84" y="210"/>
                    <a:pt x="165" y="202"/>
                    <a:pt x="241" y="202"/>
                  </a:cubicBezTo>
                  <a:cubicBezTo>
                    <a:pt x="732" y="202"/>
                    <a:pt x="1049" y="513"/>
                    <a:pt x="935" y="995"/>
                  </a:cubicBezTo>
                  <a:cubicBezTo>
                    <a:pt x="821" y="1405"/>
                    <a:pt x="968" y="1864"/>
                    <a:pt x="1329" y="2126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42" y="1880"/>
                    <a:pt x="2706" y="1438"/>
                  </a:cubicBezTo>
                  <a:cubicBezTo>
                    <a:pt x="2861" y="1033"/>
                    <a:pt x="2439" y="879"/>
                    <a:pt x="2242" y="879"/>
                  </a:cubicBezTo>
                  <a:cubicBezTo>
                    <a:pt x="2232" y="879"/>
                    <a:pt x="2223" y="880"/>
                    <a:pt x="2214" y="881"/>
                  </a:cubicBezTo>
                  <a:cubicBezTo>
                    <a:pt x="2110" y="890"/>
                    <a:pt x="2034" y="910"/>
                    <a:pt x="1963" y="910"/>
                  </a:cubicBezTo>
                  <a:cubicBezTo>
                    <a:pt x="1910" y="910"/>
                    <a:pt x="1860" y="899"/>
                    <a:pt x="1804" y="864"/>
                  </a:cubicBezTo>
                  <a:cubicBezTo>
                    <a:pt x="1698" y="785"/>
                    <a:pt x="1742" y="578"/>
                    <a:pt x="2012" y="578"/>
                  </a:cubicBezTo>
                  <a:cubicBezTo>
                    <a:pt x="2077" y="578"/>
                    <a:pt x="2154" y="590"/>
                    <a:pt x="2247" y="618"/>
                  </a:cubicBezTo>
                  <a:cubicBezTo>
                    <a:pt x="2738" y="766"/>
                    <a:pt x="2591" y="1241"/>
                    <a:pt x="3312" y="1372"/>
                  </a:cubicBezTo>
                  <a:cubicBezTo>
                    <a:pt x="3369" y="1384"/>
                    <a:pt x="3423" y="1389"/>
                    <a:pt x="3474" y="1389"/>
                  </a:cubicBezTo>
                  <a:cubicBezTo>
                    <a:pt x="4075" y="1389"/>
                    <a:pt x="4220" y="642"/>
                    <a:pt x="4296" y="536"/>
                  </a:cubicBezTo>
                  <a:cubicBezTo>
                    <a:pt x="4410" y="389"/>
                    <a:pt x="4541" y="258"/>
                    <a:pt x="4673" y="159"/>
                  </a:cubicBezTo>
                  <a:lnTo>
                    <a:pt x="4673" y="159"/>
                  </a:lnTo>
                  <a:cubicBezTo>
                    <a:pt x="4464" y="273"/>
                    <a:pt x="4092" y="386"/>
                    <a:pt x="3562" y="386"/>
                  </a:cubicBezTo>
                  <a:cubicBezTo>
                    <a:pt x="3175" y="386"/>
                    <a:pt x="2702" y="326"/>
                    <a:pt x="2148" y="159"/>
                  </a:cubicBezTo>
                  <a:cubicBezTo>
                    <a:pt x="1745" y="41"/>
                    <a:pt x="1390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6"/>
            <p:cNvSpPr/>
            <p:nvPr/>
          </p:nvSpPr>
          <p:spPr>
            <a:xfrm>
              <a:off x="8662780" y="3798376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cubicBezTo>
                    <a:pt x="1509" y="279"/>
                    <a:pt x="1443" y="722"/>
                    <a:pt x="722" y="1344"/>
                  </a:cubicBezTo>
                  <a:cubicBezTo>
                    <a:pt x="1" y="1967"/>
                    <a:pt x="214" y="2426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4"/>
                    <a:pt x="1246" y="2344"/>
                    <a:pt x="1181" y="2148"/>
                  </a:cubicBezTo>
                  <a:cubicBezTo>
                    <a:pt x="1115" y="1951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6"/>
            <p:cNvSpPr/>
            <p:nvPr/>
          </p:nvSpPr>
          <p:spPr>
            <a:xfrm>
              <a:off x="8813108" y="3642271"/>
              <a:ext cx="63154" cy="250297"/>
            </a:xfrm>
            <a:custGeom>
              <a:avLst/>
              <a:gdLst/>
              <a:ahLst/>
              <a:cxnLst/>
              <a:rect l="l" t="t" r="r" b="b"/>
              <a:pathLst>
                <a:path w="1935" h="7669" extrusionOk="0">
                  <a:moveTo>
                    <a:pt x="1293" y="0"/>
                  </a:moveTo>
                  <a:cubicBezTo>
                    <a:pt x="980" y="0"/>
                    <a:pt x="738" y="374"/>
                    <a:pt x="738" y="374"/>
                  </a:cubicBezTo>
                  <a:cubicBezTo>
                    <a:pt x="1" y="1505"/>
                    <a:pt x="820" y="3292"/>
                    <a:pt x="968" y="5177"/>
                  </a:cubicBezTo>
                  <a:cubicBezTo>
                    <a:pt x="1115" y="7045"/>
                    <a:pt x="460" y="7668"/>
                    <a:pt x="460" y="7668"/>
                  </a:cubicBezTo>
                  <a:cubicBezTo>
                    <a:pt x="1164" y="7127"/>
                    <a:pt x="1312" y="5357"/>
                    <a:pt x="1181" y="3997"/>
                  </a:cubicBezTo>
                  <a:cubicBezTo>
                    <a:pt x="1050" y="2636"/>
                    <a:pt x="1066" y="1358"/>
                    <a:pt x="1328" y="1095"/>
                  </a:cubicBezTo>
                  <a:cubicBezTo>
                    <a:pt x="1591" y="833"/>
                    <a:pt x="1935" y="292"/>
                    <a:pt x="1509" y="63"/>
                  </a:cubicBezTo>
                  <a:cubicBezTo>
                    <a:pt x="1435" y="18"/>
                    <a:pt x="1362" y="0"/>
                    <a:pt x="12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6"/>
            <p:cNvSpPr/>
            <p:nvPr/>
          </p:nvSpPr>
          <p:spPr>
            <a:xfrm>
              <a:off x="8753186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0"/>
                  </a:moveTo>
                  <a:cubicBezTo>
                    <a:pt x="6087" y="0"/>
                    <a:pt x="5887" y="21"/>
                    <a:pt x="5689" y="65"/>
                  </a:cubicBezTo>
                  <a:cubicBezTo>
                    <a:pt x="4492" y="327"/>
                    <a:pt x="3738" y="1573"/>
                    <a:pt x="3509" y="2835"/>
                  </a:cubicBezTo>
                  <a:cubicBezTo>
                    <a:pt x="3263" y="4146"/>
                    <a:pt x="3509" y="5376"/>
                    <a:pt x="3459" y="6474"/>
                  </a:cubicBezTo>
                  <a:cubicBezTo>
                    <a:pt x="3509" y="7457"/>
                    <a:pt x="3148" y="8424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5"/>
                    <a:pt x="1804" y="9801"/>
                    <a:pt x="2509" y="9195"/>
                  </a:cubicBezTo>
                  <a:cubicBezTo>
                    <a:pt x="3246" y="8490"/>
                    <a:pt x="3640" y="7506"/>
                    <a:pt x="3590" y="6474"/>
                  </a:cubicBezTo>
                  <a:cubicBezTo>
                    <a:pt x="3656" y="5359"/>
                    <a:pt x="3427" y="4113"/>
                    <a:pt x="3672" y="2868"/>
                  </a:cubicBezTo>
                  <a:cubicBezTo>
                    <a:pt x="3902" y="1622"/>
                    <a:pt x="4607" y="475"/>
                    <a:pt x="5721" y="212"/>
                  </a:cubicBezTo>
                  <a:cubicBezTo>
                    <a:pt x="5836" y="180"/>
                    <a:pt x="5967" y="147"/>
                    <a:pt x="6098" y="147"/>
                  </a:cubicBezTo>
                  <a:cubicBezTo>
                    <a:pt x="6145" y="143"/>
                    <a:pt x="6191" y="142"/>
                    <a:pt x="6236" y="142"/>
                  </a:cubicBezTo>
                  <a:cubicBezTo>
                    <a:pt x="6643" y="142"/>
                    <a:pt x="7020" y="272"/>
                    <a:pt x="7344" y="507"/>
                  </a:cubicBezTo>
                  <a:cubicBezTo>
                    <a:pt x="8065" y="1081"/>
                    <a:pt x="7967" y="2310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5"/>
                    <a:pt x="6951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9" y="2036"/>
                    <a:pt x="5852" y="2425"/>
                  </a:cubicBezTo>
                  <a:cubicBezTo>
                    <a:pt x="5942" y="2805"/>
                    <a:pt x="6457" y="3093"/>
                    <a:pt x="7000" y="3093"/>
                  </a:cubicBezTo>
                  <a:cubicBezTo>
                    <a:pt x="7253" y="3093"/>
                    <a:pt x="7513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33" y="449"/>
                    <a:pt x="7194" y="0"/>
                    <a:pt x="62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6"/>
            <p:cNvSpPr/>
            <p:nvPr/>
          </p:nvSpPr>
          <p:spPr>
            <a:xfrm>
              <a:off x="8885857" y="3655815"/>
              <a:ext cx="81365" cy="68865"/>
            </a:xfrm>
            <a:custGeom>
              <a:avLst/>
              <a:gdLst/>
              <a:ahLst/>
              <a:cxnLst/>
              <a:rect l="l" t="t" r="r" b="b"/>
              <a:pathLst>
                <a:path w="2493" h="2110" extrusionOk="0">
                  <a:moveTo>
                    <a:pt x="686" y="1"/>
                  </a:moveTo>
                  <a:cubicBezTo>
                    <a:pt x="619" y="1"/>
                    <a:pt x="549" y="8"/>
                    <a:pt x="476" y="25"/>
                  </a:cubicBezTo>
                  <a:cubicBezTo>
                    <a:pt x="591" y="107"/>
                    <a:pt x="624" y="271"/>
                    <a:pt x="525" y="385"/>
                  </a:cubicBezTo>
                  <a:cubicBezTo>
                    <a:pt x="378" y="615"/>
                    <a:pt x="1" y="1320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60" y="1799"/>
                    <a:pt x="2407" y="1799"/>
                  </a:cubicBezTo>
                  <a:cubicBezTo>
                    <a:pt x="2192" y="1799"/>
                    <a:pt x="1637" y="1735"/>
                    <a:pt x="1558" y="1090"/>
                  </a:cubicBezTo>
                  <a:cubicBezTo>
                    <a:pt x="1472" y="400"/>
                    <a:pt x="1159" y="1"/>
                    <a:pt x="6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6"/>
            <p:cNvSpPr/>
            <p:nvPr/>
          </p:nvSpPr>
          <p:spPr>
            <a:xfrm>
              <a:off x="8889611" y="3660352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11"/>
                    <a:pt x="804" y="3574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69"/>
                    <a:pt x="2017" y="3705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44"/>
                    <a:pt x="2541" y="2557"/>
                    <a:pt x="2410" y="2607"/>
                  </a:cubicBezTo>
                  <a:cubicBezTo>
                    <a:pt x="2230" y="2721"/>
                    <a:pt x="2197" y="2984"/>
                    <a:pt x="2345" y="3148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48"/>
                    <a:pt x="4820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6"/>
            <p:cNvSpPr/>
            <p:nvPr/>
          </p:nvSpPr>
          <p:spPr>
            <a:xfrm>
              <a:off x="9002504" y="3610449"/>
              <a:ext cx="97390" cy="63741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26" y="136"/>
                    <a:pt x="771" y="415"/>
                    <a:pt x="934" y="792"/>
                  </a:cubicBezTo>
                  <a:cubicBezTo>
                    <a:pt x="1140" y="1307"/>
                    <a:pt x="1508" y="1953"/>
                    <a:pt x="2267" y="1953"/>
                  </a:cubicBezTo>
                  <a:cubicBezTo>
                    <a:pt x="2475" y="1953"/>
                    <a:pt x="2712" y="1904"/>
                    <a:pt x="2983" y="1792"/>
                  </a:cubicBezTo>
                  <a:cubicBezTo>
                    <a:pt x="2803" y="1726"/>
                    <a:pt x="2688" y="1562"/>
                    <a:pt x="2688" y="1365"/>
                  </a:cubicBezTo>
                  <a:cubicBezTo>
                    <a:pt x="2688" y="1082"/>
                    <a:pt x="2639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6"/>
            <p:cNvSpPr/>
            <p:nvPr/>
          </p:nvSpPr>
          <p:spPr>
            <a:xfrm>
              <a:off x="9089679" y="3609601"/>
              <a:ext cx="47651" cy="37141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9" y="0"/>
                  </a:moveTo>
                  <a:cubicBezTo>
                    <a:pt x="791" y="0"/>
                    <a:pt x="637" y="133"/>
                    <a:pt x="624" y="326"/>
                  </a:cubicBezTo>
                  <a:cubicBezTo>
                    <a:pt x="624" y="485"/>
                    <a:pt x="749" y="589"/>
                    <a:pt x="887" y="589"/>
                  </a:cubicBezTo>
                  <a:cubicBezTo>
                    <a:pt x="948" y="589"/>
                    <a:pt x="1011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4"/>
                    <a:pt x="902" y="408"/>
                  </a:cubicBezTo>
                  <a:cubicBezTo>
                    <a:pt x="908" y="440"/>
                    <a:pt x="891" y="454"/>
                    <a:pt x="867" y="454"/>
                  </a:cubicBezTo>
                  <a:cubicBezTo>
                    <a:pt x="815" y="454"/>
                    <a:pt x="727" y="388"/>
                    <a:pt x="739" y="277"/>
                  </a:cubicBezTo>
                  <a:cubicBezTo>
                    <a:pt x="750" y="149"/>
                    <a:pt x="860" y="71"/>
                    <a:pt x="976" y="71"/>
                  </a:cubicBezTo>
                  <a:cubicBezTo>
                    <a:pt x="1024" y="71"/>
                    <a:pt x="1072" y="84"/>
                    <a:pt x="1116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1" y="506"/>
                  </a:cubicBezTo>
                  <a:lnTo>
                    <a:pt x="1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40" y="1094"/>
                    <a:pt x="473" y="1137"/>
                    <a:pt x="608" y="1137"/>
                  </a:cubicBezTo>
                  <a:cubicBezTo>
                    <a:pt x="696" y="1137"/>
                    <a:pt x="786" y="1119"/>
                    <a:pt x="870" y="1080"/>
                  </a:cubicBezTo>
                  <a:cubicBezTo>
                    <a:pt x="1083" y="1031"/>
                    <a:pt x="1263" y="867"/>
                    <a:pt x="1345" y="670"/>
                  </a:cubicBezTo>
                  <a:cubicBezTo>
                    <a:pt x="1460" y="424"/>
                    <a:pt x="1345" y="146"/>
                    <a:pt x="1116" y="31"/>
                  </a:cubicBezTo>
                  <a:cubicBezTo>
                    <a:pt x="1066" y="10"/>
                    <a:pt x="1017" y="0"/>
                    <a:pt x="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6"/>
            <p:cNvSpPr/>
            <p:nvPr/>
          </p:nvSpPr>
          <p:spPr>
            <a:xfrm>
              <a:off x="8348742" y="3846484"/>
              <a:ext cx="130028" cy="285284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3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2" y="1366"/>
                    <a:pt x="2306" y="1345"/>
                    <a:pt x="2223" y="1345"/>
                  </a:cubicBezTo>
                  <a:cubicBezTo>
                    <a:pt x="1886" y="1345"/>
                    <a:pt x="1604" y="1682"/>
                    <a:pt x="1722" y="2050"/>
                  </a:cubicBezTo>
                  <a:cubicBezTo>
                    <a:pt x="1859" y="2324"/>
                    <a:pt x="2177" y="2346"/>
                    <a:pt x="2308" y="2346"/>
                  </a:cubicBezTo>
                  <a:cubicBezTo>
                    <a:pt x="2334" y="2346"/>
                    <a:pt x="2353" y="2346"/>
                    <a:pt x="2361" y="2346"/>
                  </a:cubicBezTo>
                  <a:cubicBezTo>
                    <a:pt x="2427" y="2346"/>
                    <a:pt x="2427" y="2378"/>
                    <a:pt x="2427" y="2378"/>
                  </a:cubicBezTo>
                  <a:cubicBezTo>
                    <a:pt x="2485" y="2566"/>
                    <a:pt x="2238" y="2855"/>
                    <a:pt x="1787" y="2855"/>
                  </a:cubicBezTo>
                  <a:cubicBezTo>
                    <a:pt x="1726" y="2855"/>
                    <a:pt x="1660" y="2849"/>
                    <a:pt x="1591" y="2837"/>
                  </a:cubicBezTo>
                  <a:cubicBezTo>
                    <a:pt x="1411" y="2804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5"/>
                    <a:pt x="2197" y="235"/>
                  </a:cubicBezTo>
                  <a:cubicBezTo>
                    <a:pt x="2345" y="235"/>
                    <a:pt x="2492" y="256"/>
                    <a:pt x="2640" y="297"/>
                  </a:cubicBezTo>
                  <a:cubicBezTo>
                    <a:pt x="3279" y="461"/>
                    <a:pt x="3738" y="1034"/>
                    <a:pt x="3755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11" y="5591"/>
                    <a:pt x="66" y="6296"/>
                    <a:pt x="17" y="7066"/>
                  </a:cubicBezTo>
                  <a:cubicBezTo>
                    <a:pt x="1" y="7755"/>
                    <a:pt x="378" y="8492"/>
                    <a:pt x="1034" y="8673"/>
                  </a:cubicBezTo>
                  <a:cubicBezTo>
                    <a:pt x="1165" y="8719"/>
                    <a:pt x="1301" y="8740"/>
                    <a:pt x="1434" y="8740"/>
                  </a:cubicBezTo>
                  <a:cubicBezTo>
                    <a:pt x="1920" y="8740"/>
                    <a:pt x="2380" y="8457"/>
                    <a:pt x="2509" y="8033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2"/>
                    <a:pt x="1804" y="6706"/>
                    <a:pt x="1689" y="6706"/>
                  </a:cubicBezTo>
                  <a:cubicBezTo>
                    <a:pt x="1646" y="6698"/>
                    <a:pt x="1603" y="6694"/>
                    <a:pt x="1560" y="6694"/>
                  </a:cubicBezTo>
                  <a:cubicBezTo>
                    <a:pt x="1233" y="6694"/>
                    <a:pt x="938" y="6911"/>
                    <a:pt x="837" y="7230"/>
                  </a:cubicBezTo>
                  <a:cubicBezTo>
                    <a:pt x="707" y="7724"/>
                    <a:pt x="989" y="7991"/>
                    <a:pt x="1299" y="7991"/>
                  </a:cubicBezTo>
                  <a:cubicBezTo>
                    <a:pt x="1380" y="7991"/>
                    <a:pt x="1463" y="7972"/>
                    <a:pt x="1542" y="7935"/>
                  </a:cubicBezTo>
                  <a:cubicBezTo>
                    <a:pt x="1853" y="7771"/>
                    <a:pt x="1919" y="7361"/>
                    <a:pt x="1673" y="7115"/>
                  </a:cubicBezTo>
                  <a:cubicBezTo>
                    <a:pt x="1587" y="7048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6" y="7033"/>
                    <a:pt x="1116" y="7033"/>
                  </a:cubicBezTo>
                  <a:cubicBezTo>
                    <a:pt x="1214" y="6812"/>
                    <a:pt x="1506" y="6784"/>
                    <a:pt x="1646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43" y="7033"/>
                    <a:pt x="2640" y="7558"/>
                    <a:pt x="2443" y="8000"/>
                  </a:cubicBezTo>
                  <a:cubicBezTo>
                    <a:pt x="2267" y="8403"/>
                    <a:pt x="1869" y="8642"/>
                    <a:pt x="1448" y="8642"/>
                  </a:cubicBezTo>
                  <a:cubicBezTo>
                    <a:pt x="1321" y="8642"/>
                    <a:pt x="1192" y="8620"/>
                    <a:pt x="1066" y="8574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89"/>
                    <a:pt x="1083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19"/>
                    <a:pt x="3296" y="264"/>
                    <a:pt x="2542" y="67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6"/>
            <p:cNvSpPr/>
            <p:nvPr/>
          </p:nvSpPr>
          <p:spPr>
            <a:xfrm>
              <a:off x="8351418" y="3954579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61" y="66"/>
                    <a:pt x="1345" y="148"/>
                  </a:cubicBezTo>
                  <a:cubicBezTo>
                    <a:pt x="1329" y="246"/>
                    <a:pt x="1214" y="328"/>
                    <a:pt x="1017" y="328"/>
                  </a:cubicBezTo>
                  <a:cubicBezTo>
                    <a:pt x="820" y="328"/>
                    <a:pt x="1" y="394"/>
                    <a:pt x="50" y="2410"/>
                  </a:cubicBezTo>
                  <a:cubicBezTo>
                    <a:pt x="99" y="1968"/>
                    <a:pt x="361" y="1591"/>
                    <a:pt x="755" y="1394"/>
                  </a:cubicBezTo>
                  <a:cubicBezTo>
                    <a:pt x="1378" y="1115"/>
                    <a:pt x="1706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6"/>
            <p:cNvSpPr/>
            <p:nvPr/>
          </p:nvSpPr>
          <p:spPr>
            <a:xfrm>
              <a:off x="8373351" y="3721874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72"/>
                    <a:pt x="4181" y="2197"/>
                    <a:pt x="4263" y="4426"/>
                  </a:cubicBezTo>
                  <a:cubicBezTo>
                    <a:pt x="4361" y="6278"/>
                    <a:pt x="3279" y="7983"/>
                    <a:pt x="1558" y="8704"/>
                  </a:cubicBezTo>
                  <a:cubicBezTo>
                    <a:pt x="247" y="9229"/>
                    <a:pt x="1" y="10032"/>
                    <a:pt x="1" y="10032"/>
                  </a:cubicBezTo>
                  <a:cubicBezTo>
                    <a:pt x="318" y="9500"/>
                    <a:pt x="673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54"/>
                    <a:pt x="4525" y="7114"/>
                    <a:pt x="5459" y="6622"/>
                  </a:cubicBezTo>
                  <a:cubicBezTo>
                    <a:pt x="6410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35" y="5257"/>
                    <a:pt x="5973" y="5443"/>
                    <a:pt x="5459" y="5443"/>
                  </a:cubicBezTo>
                  <a:cubicBezTo>
                    <a:pt x="5438" y="5443"/>
                    <a:pt x="5416" y="5443"/>
                    <a:pt x="5394" y="5442"/>
                  </a:cubicBezTo>
                  <a:cubicBezTo>
                    <a:pt x="5366" y="5440"/>
                    <a:pt x="5339" y="5439"/>
                    <a:pt x="5312" y="5439"/>
                  </a:cubicBezTo>
                  <a:cubicBezTo>
                    <a:pt x="4963" y="5439"/>
                    <a:pt x="4629" y="5632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7"/>
                    <a:pt x="4722" y="4508"/>
                  </a:cubicBezTo>
                  <a:cubicBezTo>
                    <a:pt x="4820" y="3869"/>
                    <a:pt x="5115" y="4082"/>
                    <a:pt x="5672" y="3688"/>
                  </a:cubicBezTo>
                  <a:cubicBezTo>
                    <a:pt x="6246" y="3311"/>
                    <a:pt x="5951" y="2803"/>
                    <a:pt x="5885" y="2672"/>
                  </a:cubicBezTo>
                  <a:cubicBezTo>
                    <a:pt x="5853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18" y="2672"/>
                    <a:pt x="4869" y="2984"/>
                  </a:cubicBezTo>
                  <a:cubicBezTo>
                    <a:pt x="4869" y="3130"/>
                    <a:pt x="4772" y="3309"/>
                    <a:pt x="4629" y="3309"/>
                  </a:cubicBezTo>
                  <a:cubicBezTo>
                    <a:pt x="4597" y="3309"/>
                    <a:pt x="4562" y="3300"/>
                    <a:pt x="4525" y="3279"/>
                  </a:cubicBezTo>
                  <a:cubicBezTo>
                    <a:pt x="4345" y="3180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49" y="1230"/>
                    <a:pt x="5492" y="590"/>
                    <a:pt x="5279" y="410"/>
                  </a:cubicBezTo>
                  <a:cubicBezTo>
                    <a:pt x="5164" y="312"/>
                    <a:pt x="5148" y="132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6"/>
            <p:cNvSpPr/>
            <p:nvPr/>
          </p:nvSpPr>
          <p:spPr>
            <a:xfrm>
              <a:off x="8425799" y="3639203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0"/>
                  </a:moveTo>
                  <a:cubicBezTo>
                    <a:pt x="1303" y="0"/>
                    <a:pt x="959" y="125"/>
                    <a:pt x="689" y="419"/>
                  </a:cubicBezTo>
                  <a:cubicBezTo>
                    <a:pt x="0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705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3" y="7500"/>
                    <a:pt x="1525" y="5451"/>
                    <a:pt x="689" y="3435"/>
                  </a:cubicBezTo>
                  <a:cubicBezTo>
                    <a:pt x="312" y="2435"/>
                    <a:pt x="197" y="1238"/>
                    <a:pt x="803" y="501"/>
                  </a:cubicBezTo>
                  <a:cubicBezTo>
                    <a:pt x="1030" y="225"/>
                    <a:pt x="1341" y="108"/>
                    <a:pt x="1649" y="108"/>
                  </a:cubicBezTo>
                  <a:cubicBezTo>
                    <a:pt x="2165" y="108"/>
                    <a:pt x="2672" y="438"/>
                    <a:pt x="2754" y="911"/>
                  </a:cubicBezTo>
                  <a:cubicBezTo>
                    <a:pt x="2862" y="1435"/>
                    <a:pt x="2462" y="1916"/>
                    <a:pt x="1936" y="1916"/>
                  </a:cubicBezTo>
                  <a:cubicBezTo>
                    <a:pt x="1903" y="1916"/>
                    <a:pt x="1870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4"/>
                    <a:pt x="1771" y="1894"/>
                  </a:cubicBezTo>
                  <a:cubicBezTo>
                    <a:pt x="1689" y="1861"/>
                    <a:pt x="1639" y="1812"/>
                    <a:pt x="1590" y="1747"/>
                  </a:cubicBezTo>
                  <a:cubicBezTo>
                    <a:pt x="1590" y="1747"/>
                    <a:pt x="1557" y="1697"/>
                    <a:pt x="1590" y="1648"/>
                  </a:cubicBezTo>
                  <a:cubicBezTo>
                    <a:pt x="1639" y="1615"/>
                    <a:pt x="1984" y="1632"/>
                    <a:pt x="2000" y="1320"/>
                  </a:cubicBezTo>
                  <a:cubicBezTo>
                    <a:pt x="2021" y="1069"/>
                    <a:pt x="1814" y="904"/>
                    <a:pt x="1602" y="904"/>
                  </a:cubicBezTo>
                  <a:cubicBezTo>
                    <a:pt x="1482" y="904"/>
                    <a:pt x="1361" y="956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4"/>
                  </a:cubicBezTo>
                  <a:cubicBezTo>
                    <a:pt x="2763" y="375"/>
                    <a:pt x="2216" y="0"/>
                    <a:pt x="16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6"/>
            <p:cNvSpPr/>
            <p:nvPr/>
          </p:nvSpPr>
          <p:spPr>
            <a:xfrm>
              <a:off x="8348742" y="3625560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3"/>
                  </a:cubicBezTo>
                  <a:cubicBezTo>
                    <a:pt x="345" y="1968"/>
                    <a:pt x="1066" y="2460"/>
                    <a:pt x="1476" y="2902"/>
                  </a:cubicBezTo>
                  <a:cubicBezTo>
                    <a:pt x="1804" y="3279"/>
                    <a:pt x="2476" y="4132"/>
                    <a:pt x="2132" y="4984"/>
                  </a:cubicBezTo>
                  <a:cubicBezTo>
                    <a:pt x="2050" y="5213"/>
                    <a:pt x="1919" y="5410"/>
                    <a:pt x="1738" y="5574"/>
                  </a:cubicBezTo>
                  <a:cubicBezTo>
                    <a:pt x="1148" y="6082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64"/>
                  </a:cubicBezTo>
                  <a:cubicBezTo>
                    <a:pt x="17" y="8016"/>
                    <a:pt x="66" y="6951"/>
                    <a:pt x="1214" y="6148"/>
                  </a:cubicBezTo>
                  <a:cubicBezTo>
                    <a:pt x="2509" y="5230"/>
                    <a:pt x="2787" y="4312"/>
                    <a:pt x="2345" y="2919"/>
                  </a:cubicBezTo>
                  <a:cubicBezTo>
                    <a:pt x="1820" y="1296"/>
                    <a:pt x="362" y="1116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6"/>
            <p:cNvSpPr/>
            <p:nvPr/>
          </p:nvSpPr>
          <p:spPr>
            <a:xfrm>
              <a:off x="8458437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62" y="1094"/>
                    <a:pt x="1770" y="1143"/>
                    <a:pt x="1639" y="2815"/>
                  </a:cubicBezTo>
                  <a:cubicBezTo>
                    <a:pt x="1508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6"/>
            <p:cNvSpPr/>
            <p:nvPr/>
          </p:nvSpPr>
          <p:spPr>
            <a:xfrm>
              <a:off x="8400636" y="3268898"/>
              <a:ext cx="172848" cy="232053"/>
            </a:xfrm>
            <a:custGeom>
              <a:avLst/>
              <a:gdLst/>
              <a:ahLst/>
              <a:cxnLst/>
              <a:rect l="l" t="t" r="r" b="b"/>
              <a:pathLst>
                <a:path w="5296" h="7110" extrusionOk="0">
                  <a:moveTo>
                    <a:pt x="1689" y="1"/>
                  </a:moveTo>
                  <a:cubicBezTo>
                    <a:pt x="1298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50" y="1488"/>
                  </a:cubicBezTo>
                  <a:cubicBezTo>
                    <a:pt x="107" y="1985"/>
                    <a:pt x="632" y="2421"/>
                    <a:pt x="1231" y="2421"/>
                  </a:cubicBezTo>
                  <a:cubicBezTo>
                    <a:pt x="1322" y="2421"/>
                    <a:pt x="1415" y="2411"/>
                    <a:pt x="1509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6"/>
                    <a:pt x="1329" y="963"/>
                  </a:cubicBezTo>
                  <a:cubicBezTo>
                    <a:pt x="968" y="1160"/>
                    <a:pt x="1066" y="1717"/>
                    <a:pt x="1476" y="1766"/>
                  </a:cubicBezTo>
                  <a:cubicBezTo>
                    <a:pt x="1507" y="1774"/>
                    <a:pt x="1537" y="1778"/>
                    <a:pt x="1567" y="1778"/>
                  </a:cubicBezTo>
                  <a:cubicBezTo>
                    <a:pt x="1792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65" y="1717"/>
                    <a:pt x="2132" y="1848"/>
                    <a:pt x="2083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5" y="2308"/>
                    <a:pt x="1324" y="2308"/>
                    <a:pt x="1314" y="2308"/>
                  </a:cubicBezTo>
                  <a:cubicBezTo>
                    <a:pt x="625" y="2308"/>
                    <a:pt x="142" y="1249"/>
                    <a:pt x="788" y="619"/>
                  </a:cubicBezTo>
                  <a:cubicBezTo>
                    <a:pt x="1061" y="323"/>
                    <a:pt x="1454" y="194"/>
                    <a:pt x="1875" y="194"/>
                  </a:cubicBezTo>
                  <a:cubicBezTo>
                    <a:pt x="2386" y="194"/>
                    <a:pt x="2938" y="386"/>
                    <a:pt x="3361" y="701"/>
                  </a:cubicBezTo>
                  <a:cubicBezTo>
                    <a:pt x="5099" y="1963"/>
                    <a:pt x="4836" y="4258"/>
                    <a:pt x="4328" y="5405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95" y="1914"/>
                    <a:pt x="3459" y="553"/>
                  </a:cubicBezTo>
                  <a:cubicBezTo>
                    <a:pt x="3115" y="307"/>
                    <a:pt x="2705" y="144"/>
                    <a:pt x="2263" y="62"/>
                  </a:cubicBezTo>
                  <a:cubicBezTo>
                    <a:pt x="2096" y="27"/>
                    <a:pt x="1899" y="1"/>
                    <a:pt x="1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6"/>
            <p:cNvSpPr/>
            <p:nvPr/>
          </p:nvSpPr>
          <p:spPr>
            <a:xfrm>
              <a:off x="8439703" y="3088478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82" y="0"/>
                  </a:moveTo>
                  <a:cubicBezTo>
                    <a:pt x="0" y="2869"/>
                    <a:pt x="1279" y="4393"/>
                    <a:pt x="2541" y="5622"/>
                  </a:cubicBezTo>
                  <a:cubicBezTo>
                    <a:pt x="3803" y="6852"/>
                    <a:pt x="3738" y="8212"/>
                    <a:pt x="3738" y="8212"/>
                  </a:cubicBezTo>
                  <a:cubicBezTo>
                    <a:pt x="4656" y="7294"/>
                    <a:pt x="3590" y="5606"/>
                    <a:pt x="4459" y="4245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00" y="3754"/>
                  </a:cubicBezTo>
                  <a:cubicBezTo>
                    <a:pt x="2656" y="4459"/>
                    <a:pt x="3262" y="5819"/>
                    <a:pt x="3262" y="5819"/>
                  </a:cubicBezTo>
                  <a:cubicBezTo>
                    <a:pt x="2066" y="4950"/>
                    <a:pt x="2295" y="4164"/>
                    <a:pt x="2639" y="3770"/>
                  </a:cubicBezTo>
                  <a:cubicBezTo>
                    <a:pt x="2984" y="3377"/>
                    <a:pt x="2508" y="3016"/>
                    <a:pt x="2525" y="2803"/>
                  </a:cubicBezTo>
                  <a:cubicBezTo>
                    <a:pt x="2541" y="2656"/>
                    <a:pt x="2574" y="2508"/>
                    <a:pt x="2639" y="2377"/>
                  </a:cubicBezTo>
                  <a:cubicBezTo>
                    <a:pt x="2639" y="2377"/>
                    <a:pt x="2563" y="2329"/>
                    <a:pt x="2425" y="2329"/>
                  </a:cubicBezTo>
                  <a:cubicBezTo>
                    <a:pt x="2308" y="2329"/>
                    <a:pt x="2147" y="2364"/>
                    <a:pt x="1951" y="2492"/>
                  </a:cubicBezTo>
                  <a:cubicBezTo>
                    <a:pt x="1213" y="2983"/>
                    <a:pt x="1525" y="4082"/>
                    <a:pt x="1525" y="4082"/>
                  </a:cubicBezTo>
                  <a:cubicBezTo>
                    <a:pt x="1000" y="3344"/>
                    <a:pt x="1164" y="2590"/>
                    <a:pt x="1771" y="2082"/>
                  </a:cubicBezTo>
                  <a:cubicBezTo>
                    <a:pt x="2361" y="1557"/>
                    <a:pt x="1787" y="1066"/>
                    <a:pt x="1394" y="852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6"/>
            <p:cNvSpPr/>
            <p:nvPr/>
          </p:nvSpPr>
          <p:spPr>
            <a:xfrm>
              <a:off x="8361079" y="3055840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0" y="2000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49"/>
                    <a:pt x="2442" y="1803"/>
                  </a:cubicBezTo>
                  <a:cubicBezTo>
                    <a:pt x="2311" y="1639"/>
                    <a:pt x="2295" y="1410"/>
                    <a:pt x="2426" y="1230"/>
                  </a:cubicBezTo>
                  <a:cubicBezTo>
                    <a:pt x="2426" y="1230"/>
                    <a:pt x="2397" y="1225"/>
                    <a:pt x="2352" y="1225"/>
                  </a:cubicBezTo>
                  <a:cubicBezTo>
                    <a:pt x="2198" y="1225"/>
                    <a:pt x="1858" y="1284"/>
                    <a:pt x="1934" y="1820"/>
                  </a:cubicBezTo>
                  <a:cubicBezTo>
                    <a:pt x="2032" y="2492"/>
                    <a:pt x="2082" y="2623"/>
                    <a:pt x="1869" y="2639"/>
                  </a:cubicBezTo>
                  <a:cubicBezTo>
                    <a:pt x="1863" y="2640"/>
                    <a:pt x="1858" y="2640"/>
                    <a:pt x="1853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19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6"/>
            <p:cNvSpPr/>
            <p:nvPr/>
          </p:nvSpPr>
          <p:spPr>
            <a:xfrm>
              <a:off x="8539215" y="3336164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0"/>
                  </a:moveTo>
                  <a:lnTo>
                    <a:pt x="1721" y="0"/>
                  </a:lnTo>
                  <a:cubicBezTo>
                    <a:pt x="787" y="508"/>
                    <a:pt x="1066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590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6"/>
            <p:cNvSpPr/>
            <p:nvPr/>
          </p:nvSpPr>
          <p:spPr>
            <a:xfrm>
              <a:off x="8541891" y="3421772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6"/>
                    <a:pt x="2016" y="951"/>
                  </a:cubicBezTo>
                  <a:cubicBezTo>
                    <a:pt x="1459" y="1803"/>
                    <a:pt x="0" y="1918"/>
                    <a:pt x="0" y="1918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5"/>
                    <a:pt x="7262" y="4130"/>
                  </a:cubicBezTo>
                  <a:cubicBezTo>
                    <a:pt x="7278" y="3163"/>
                    <a:pt x="6409" y="2885"/>
                    <a:pt x="5295" y="2704"/>
                  </a:cubicBezTo>
                  <a:cubicBezTo>
                    <a:pt x="4180" y="2541"/>
                    <a:pt x="3246" y="2459"/>
                    <a:pt x="3131" y="2098"/>
                  </a:cubicBezTo>
                  <a:cubicBezTo>
                    <a:pt x="3016" y="1721"/>
                    <a:pt x="3508" y="1590"/>
                    <a:pt x="4196" y="1377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8"/>
                    <a:pt x="4463" y="608"/>
                    <a:pt x="4404" y="608"/>
                  </a:cubicBezTo>
                  <a:cubicBezTo>
                    <a:pt x="4214" y="608"/>
                    <a:pt x="3985" y="394"/>
                    <a:pt x="3623" y="131"/>
                  </a:cubicBezTo>
                  <a:cubicBezTo>
                    <a:pt x="3496" y="44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6"/>
            <p:cNvSpPr/>
            <p:nvPr/>
          </p:nvSpPr>
          <p:spPr>
            <a:xfrm>
              <a:off x="8417248" y="3499710"/>
              <a:ext cx="251439" cy="205061"/>
            </a:xfrm>
            <a:custGeom>
              <a:avLst/>
              <a:gdLst/>
              <a:ahLst/>
              <a:cxnLst/>
              <a:rect l="l" t="t" r="r" b="b"/>
              <a:pathLst>
                <a:path w="7704" h="6283" extrusionOk="0">
                  <a:moveTo>
                    <a:pt x="4289" y="1"/>
                  </a:moveTo>
                  <a:cubicBezTo>
                    <a:pt x="2707" y="1"/>
                    <a:pt x="1369" y="1105"/>
                    <a:pt x="672" y="2529"/>
                  </a:cubicBezTo>
                  <a:cubicBezTo>
                    <a:pt x="148" y="3627"/>
                    <a:pt x="0" y="4857"/>
                    <a:pt x="230" y="6053"/>
                  </a:cubicBezTo>
                  <a:lnTo>
                    <a:pt x="230" y="6086"/>
                  </a:lnTo>
                  <a:cubicBezTo>
                    <a:pt x="246" y="6152"/>
                    <a:pt x="262" y="6217"/>
                    <a:pt x="279" y="6283"/>
                  </a:cubicBezTo>
                  <a:cubicBezTo>
                    <a:pt x="246" y="6119"/>
                    <a:pt x="230" y="5955"/>
                    <a:pt x="230" y="5791"/>
                  </a:cubicBezTo>
                  <a:cubicBezTo>
                    <a:pt x="246" y="4922"/>
                    <a:pt x="410" y="4054"/>
                    <a:pt x="738" y="3250"/>
                  </a:cubicBezTo>
                  <a:cubicBezTo>
                    <a:pt x="1147" y="2251"/>
                    <a:pt x="1869" y="1398"/>
                    <a:pt x="2819" y="874"/>
                  </a:cubicBezTo>
                  <a:cubicBezTo>
                    <a:pt x="3365" y="561"/>
                    <a:pt x="4076" y="311"/>
                    <a:pt x="4780" y="311"/>
                  </a:cubicBezTo>
                  <a:cubicBezTo>
                    <a:pt x="5367" y="311"/>
                    <a:pt x="5949" y="485"/>
                    <a:pt x="6425" y="939"/>
                  </a:cubicBezTo>
                  <a:cubicBezTo>
                    <a:pt x="7474" y="1841"/>
                    <a:pt x="7147" y="3759"/>
                    <a:pt x="5934" y="4070"/>
                  </a:cubicBezTo>
                  <a:cubicBezTo>
                    <a:pt x="5808" y="4100"/>
                    <a:pt x="5679" y="4114"/>
                    <a:pt x="5550" y="4114"/>
                  </a:cubicBezTo>
                  <a:cubicBezTo>
                    <a:pt x="5106" y="4114"/>
                    <a:pt x="4671" y="3941"/>
                    <a:pt x="4442" y="3611"/>
                  </a:cubicBezTo>
                  <a:cubicBezTo>
                    <a:pt x="4147" y="3218"/>
                    <a:pt x="4147" y="2677"/>
                    <a:pt x="4409" y="2251"/>
                  </a:cubicBezTo>
                  <a:cubicBezTo>
                    <a:pt x="4596" y="1976"/>
                    <a:pt x="4900" y="1820"/>
                    <a:pt x="5218" y="1820"/>
                  </a:cubicBezTo>
                  <a:cubicBezTo>
                    <a:pt x="5375" y="1820"/>
                    <a:pt x="5536" y="1858"/>
                    <a:pt x="5688" y="1939"/>
                  </a:cubicBezTo>
                  <a:cubicBezTo>
                    <a:pt x="5852" y="2021"/>
                    <a:pt x="5966" y="2201"/>
                    <a:pt x="5966" y="2398"/>
                  </a:cubicBezTo>
                  <a:cubicBezTo>
                    <a:pt x="5966" y="2398"/>
                    <a:pt x="5966" y="2531"/>
                    <a:pt x="5883" y="2531"/>
                  </a:cubicBezTo>
                  <a:cubicBezTo>
                    <a:pt x="5878" y="2531"/>
                    <a:pt x="5873" y="2530"/>
                    <a:pt x="5868" y="2529"/>
                  </a:cubicBezTo>
                  <a:cubicBezTo>
                    <a:pt x="5770" y="2513"/>
                    <a:pt x="5803" y="2382"/>
                    <a:pt x="5540" y="2316"/>
                  </a:cubicBezTo>
                  <a:cubicBezTo>
                    <a:pt x="5509" y="2309"/>
                    <a:pt x="5479" y="2306"/>
                    <a:pt x="5449" y="2306"/>
                  </a:cubicBezTo>
                  <a:cubicBezTo>
                    <a:pt x="5194" y="2306"/>
                    <a:pt x="4990" y="2544"/>
                    <a:pt x="5049" y="2808"/>
                  </a:cubicBezTo>
                  <a:cubicBezTo>
                    <a:pt x="5090" y="2985"/>
                    <a:pt x="5331" y="3116"/>
                    <a:pt x="5572" y="3116"/>
                  </a:cubicBezTo>
                  <a:cubicBezTo>
                    <a:pt x="5710" y="3116"/>
                    <a:pt x="5849" y="3073"/>
                    <a:pt x="5950" y="2972"/>
                  </a:cubicBezTo>
                  <a:cubicBezTo>
                    <a:pt x="6016" y="2906"/>
                    <a:pt x="6065" y="2824"/>
                    <a:pt x="6098" y="2726"/>
                  </a:cubicBezTo>
                  <a:cubicBezTo>
                    <a:pt x="6196" y="2415"/>
                    <a:pt x="6065" y="2070"/>
                    <a:pt x="5786" y="1906"/>
                  </a:cubicBezTo>
                  <a:cubicBezTo>
                    <a:pt x="5609" y="1800"/>
                    <a:pt x="5416" y="1749"/>
                    <a:pt x="5227" y="1749"/>
                  </a:cubicBezTo>
                  <a:cubicBezTo>
                    <a:pt x="4893" y="1749"/>
                    <a:pt x="4570" y="1908"/>
                    <a:pt x="4360" y="2201"/>
                  </a:cubicBezTo>
                  <a:cubicBezTo>
                    <a:pt x="4049" y="2644"/>
                    <a:pt x="4049" y="3234"/>
                    <a:pt x="4360" y="3677"/>
                  </a:cubicBezTo>
                  <a:cubicBezTo>
                    <a:pt x="4616" y="4048"/>
                    <a:pt x="5092" y="4249"/>
                    <a:pt x="5585" y="4249"/>
                  </a:cubicBezTo>
                  <a:cubicBezTo>
                    <a:pt x="5723" y="4249"/>
                    <a:pt x="5863" y="4233"/>
                    <a:pt x="5999" y="4201"/>
                  </a:cubicBezTo>
                  <a:cubicBezTo>
                    <a:pt x="7343" y="3873"/>
                    <a:pt x="7704" y="1792"/>
                    <a:pt x="6557" y="808"/>
                  </a:cubicBezTo>
                  <a:cubicBezTo>
                    <a:pt x="6409" y="677"/>
                    <a:pt x="6245" y="562"/>
                    <a:pt x="6081" y="464"/>
                  </a:cubicBezTo>
                  <a:cubicBezTo>
                    <a:pt x="5589" y="169"/>
                    <a:pt x="5032" y="21"/>
                    <a:pt x="4458" y="5"/>
                  </a:cubicBezTo>
                  <a:cubicBezTo>
                    <a:pt x="4402" y="2"/>
                    <a:pt x="4346" y="1"/>
                    <a:pt x="4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6"/>
            <p:cNvSpPr/>
            <p:nvPr/>
          </p:nvSpPr>
          <p:spPr>
            <a:xfrm>
              <a:off x="8430075" y="3562113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6"/>
            <p:cNvSpPr/>
            <p:nvPr/>
          </p:nvSpPr>
          <p:spPr>
            <a:xfrm>
              <a:off x="8557916" y="3553888"/>
              <a:ext cx="169617" cy="147065"/>
            </a:xfrm>
            <a:custGeom>
              <a:avLst/>
              <a:gdLst/>
              <a:ahLst/>
              <a:cxnLst/>
              <a:rect l="l" t="t" r="r" b="b"/>
              <a:pathLst>
                <a:path w="5197" h="4506" extrusionOk="0">
                  <a:moveTo>
                    <a:pt x="3033" y="1"/>
                  </a:moveTo>
                  <a:cubicBezTo>
                    <a:pt x="3033" y="1"/>
                    <a:pt x="3345" y="689"/>
                    <a:pt x="3001" y="1771"/>
                  </a:cubicBezTo>
                  <a:cubicBezTo>
                    <a:pt x="2673" y="2853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5" y="4506"/>
                  </a:cubicBezTo>
                  <a:cubicBezTo>
                    <a:pt x="2162" y="4506"/>
                    <a:pt x="2481" y="4419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2"/>
                    <a:pt x="3052" y="1852"/>
                    <a:pt x="3332" y="1852"/>
                  </a:cubicBezTo>
                  <a:cubicBezTo>
                    <a:pt x="3336" y="1852"/>
                    <a:pt x="3340" y="1853"/>
                    <a:pt x="3345" y="1853"/>
                  </a:cubicBezTo>
                  <a:cubicBezTo>
                    <a:pt x="3345" y="1853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9"/>
                  </a:cubicBezTo>
                  <a:cubicBezTo>
                    <a:pt x="3558" y="2754"/>
                    <a:pt x="3525" y="3049"/>
                    <a:pt x="4148" y="3230"/>
                  </a:cubicBezTo>
                  <a:cubicBezTo>
                    <a:pt x="4492" y="3312"/>
                    <a:pt x="4804" y="3492"/>
                    <a:pt x="5066" y="3721"/>
                  </a:cubicBezTo>
                  <a:cubicBezTo>
                    <a:pt x="4968" y="3508"/>
                    <a:pt x="4935" y="3262"/>
                    <a:pt x="5000" y="3033"/>
                  </a:cubicBezTo>
                  <a:cubicBezTo>
                    <a:pt x="5115" y="2689"/>
                    <a:pt x="5197" y="2082"/>
                    <a:pt x="4640" y="1689"/>
                  </a:cubicBezTo>
                  <a:cubicBezTo>
                    <a:pt x="4066" y="1312"/>
                    <a:pt x="3509" y="1066"/>
                    <a:pt x="3394" y="673"/>
                  </a:cubicBezTo>
                  <a:cubicBezTo>
                    <a:pt x="3312" y="427"/>
                    <a:pt x="3181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6"/>
            <p:cNvSpPr/>
            <p:nvPr/>
          </p:nvSpPr>
          <p:spPr>
            <a:xfrm>
              <a:off x="8659582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28" y="1"/>
                  </a:moveTo>
                  <a:cubicBezTo>
                    <a:pt x="345" y="198"/>
                    <a:pt x="328" y="394"/>
                    <a:pt x="279" y="575"/>
                  </a:cubicBezTo>
                  <a:cubicBezTo>
                    <a:pt x="181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0" y="1296"/>
                  </a:cubicBezTo>
                  <a:cubicBezTo>
                    <a:pt x="1295" y="935"/>
                    <a:pt x="1115" y="525"/>
                    <a:pt x="787" y="362"/>
                  </a:cubicBezTo>
                  <a:cubicBezTo>
                    <a:pt x="345" y="100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6"/>
            <p:cNvSpPr/>
            <p:nvPr/>
          </p:nvSpPr>
          <p:spPr>
            <a:xfrm>
              <a:off x="8660659" y="3371445"/>
              <a:ext cx="227385" cy="158618"/>
            </a:xfrm>
            <a:custGeom>
              <a:avLst/>
              <a:gdLst/>
              <a:ahLst/>
              <a:cxnLst/>
              <a:rect l="l" t="t" r="r" b="b"/>
              <a:pathLst>
                <a:path w="6967" h="4860" extrusionOk="0">
                  <a:moveTo>
                    <a:pt x="1949" y="0"/>
                  </a:moveTo>
                  <a:cubicBezTo>
                    <a:pt x="1068" y="0"/>
                    <a:pt x="604" y="826"/>
                    <a:pt x="721" y="1362"/>
                  </a:cubicBezTo>
                  <a:cubicBezTo>
                    <a:pt x="836" y="1964"/>
                    <a:pt x="1403" y="2002"/>
                    <a:pt x="1542" y="2002"/>
                  </a:cubicBezTo>
                  <a:cubicBezTo>
                    <a:pt x="1562" y="2002"/>
                    <a:pt x="1574" y="2001"/>
                    <a:pt x="1574" y="2001"/>
                  </a:cubicBezTo>
                  <a:cubicBezTo>
                    <a:pt x="1311" y="1903"/>
                    <a:pt x="1197" y="1591"/>
                    <a:pt x="1328" y="1329"/>
                  </a:cubicBezTo>
                  <a:cubicBezTo>
                    <a:pt x="1365" y="1265"/>
                    <a:pt x="1408" y="1241"/>
                    <a:pt x="1455" y="1241"/>
                  </a:cubicBezTo>
                  <a:cubicBezTo>
                    <a:pt x="1553" y="1241"/>
                    <a:pt x="1670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3" y="1438"/>
                    <a:pt x="2160" y="1285"/>
                    <a:pt x="2213" y="1099"/>
                  </a:cubicBezTo>
                  <a:cubicBezTo>
                    <a:pt x="2253" y="960"/>
                    <a:pt x="2359" y="821"/>
                    <a:pt x="2543" y="821"/>
                  </a:cubicBezTo>
                  <a:cubicBezTo>
                    <a:pt x="2661" y="821"/>
                    <a:pt x="2813" y="879"/>
                    <a:pt x="3000" y="1034"/>
                  </a:cubicBezTo>
                  <a:cubicBezTo>
                    <a:pt x="3491" y="1411"/>
                    <a:pt x="3180" y="2148"/>
                    <a:pt x="3180" y="2148"/>
                  </a:cubicBezTo>
                  <a:cubicBezTo>
                    <a:pt x="3180" y="2148"/>
                    <a:pt x="3180" y="1542"/>
                    <a:pt x="2754" y="1476"/>
                  </a:cubicBezTo>
                  <a:cubicBezTo>
                    <a:pt x="2706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29" y="2657"/>
                    <a:pt x="2377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0" y="3558"/>
                    <a:pt x="1656" y="3558"/>
                    <a:pt x="1656" y="3558"/>
                  </a:cubicBezTo>
                  <a:cubicBezTo>
                    <a:pt x="1803" y="3345"/>
                    <a:pt x="1770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6" y="3345"/>
                    <a:pt x="1016" y="3263"/>
                    <a:pt x="754" y="3492"/>
                  </a:cubicBezTo>
                  <a:cubicBezTo>
                    <a:pt x="623" y="3607"/>
                    <a:pt x="434" y="3636"/>
                    <a:pt x="279" y="3636"/>
                  </a:cubicBezTo>
                  <a:cubicBezTo>
                    <a:pt x="123" y="3636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0" y="3706"/>
                    <a:pt x="377" y="3755"/>
                    <a:pt x="590" y="3771"/>
                  </a:cubicBezTo>
                  <a:cubicBezTo>
                    <a:pt x="1033" y="3804"/>
                    <a:pt x="1475" y="3886"/>
                    <a:pt x="1901" y="3984"/>
                  </a:cubicBezTo>
                  <a:cubicBezTo>
                    <a:pt x="3082" y="4345"/>
                    <a:pt x="3786" y="4837"/>
                    <a:pt x="4688" y="4853"/>
                  </a:cubicBezTo>
                  <a:cubicBezTo>
                    <a:pt x="4753" y="4858"/>
                    <a:pt x="4818" y="4860"/>
                    <a:pt x="4883" y="4860"/>
                  </a:cubicBezTo>
                  <a:cubicBezTo>
                    <a:pt x="5276" y="4860"/>
                    <a:pt x="5664" y="4774"/>
                    <a:pt x="6016" y="4591"/>
                  </a:cubicBezTo>
                  <a:cubicBezTo>
                    <a:pt x="6753" y="4099"/>
                    <a:pt x="6966" y="3099"/>
                    <a:pt x="6475" y="2361"/>
                  </a:cubicBezTo>
                  <a:cubicBezTo>
                    <a:pt x="6252" y="2023"/>
                    <a:pt x="5892" y="1868"/>
                    <a:pt x="5552" y="1868"/>
                  </a:cubicBezTo>
                  <a:cubicBezTo>
                    <a:pt x="5216" y="1868"/>
                    <a:pt x="4900" y="2019"/>
                    <a:pt x="4754" y="2296"/>
                  </a:cubicBezTo>
                  <a:cubicBezTo>
                    <a:pt x="4508" y="2624"/>
                    <a:pt x="4557" y="3099"/>
                    <a:pt x="4852" y="3378"/>
                  </a:cubicBezTo>
                  <a:cubicBezTo>
                    <a:pt x="4868" y="3394"/>
                    <a:pt x="4885" y="3411"/>
                    <a:pt x="4917" y="3427"/>
                  </a:cubicBezTo>
                  <a:cubicBezTo>
                    <a:pt x="4917" y="3427"/>
                    <a:pt x="4934" y="3443"/>
                    <a:pt x="4950" y="3460"/>
                  </a:cubicBezTo>
                  <a:cubicBezTo>
                    <a:pt x="5053" y="3519"/>
                    <a:pt x="5181" y="3550"/>
                    <a:pt x="5305" y="3550"/>
                  </a:cubicBezTo>
                  <a:cubicBezTo>
                    <a:pt x="5558" y="3550"/>
                    <a:pt x="5797" y="3423"/>
                    <a:pt x="5786" y="3148"/>
                  </a:cubicBezTo>
                  <a:cubicBezTo>
                    <a:pt x="5800" y="2944"/>
                    <a:pt x="5639" y="2859"/>
                    <a:pt x="5460" y="2859"/>
                  </a:cubicBezTo>
                  <a:cubicBezTo>
                    <a:pt x="5207" y="2859"/>
                    <a:pt x="4917" y="3030"/>
                    <a:pt x="5032" y="3279"/>
                  </a:cubicBezTo>
                  <a:cubicBezTo>
                    <a:pt x="5032" y="3304"/>
                    <a:pt x="5032" y="3333"/>
                    <a:pt x="5006" y="3333"/>
                  </a:cubicBezTo>
                  <a:cubicBezTo>
                    <a:pt x="4979" y="3333"/>
                    <a:pt x="4926" y="3304"/>
                    <a:pt x="4819" y="3214"/>
                  </a:cubicBezTo>
                  <a:cubicBezTo>
                    <a:pt x="4704" y="3099"/>
                    <a:pt x="4639" y="2952"/>
                    <a:pt x="4639" y="2804"/>
                  </a:cubicBezTo>
                  <a:cubicBezTo>
                    <a:pt x="4639" y="2624"/>
                    <a:pt x="4704" y="2460"/>
                    <a:pt x="4819" y="2329"/>
                  </a:cubicBezTo>
                  <a:cubicBezTo>
                    <a:pt x="4944" y="2086"/>
                    <a:pt x="5212" y="1959"/>
                    <a:pt x="5500" y="1959"/>
                  </a:cubicBezTo>
                  <a:cubicBezTo>
                    <a:pt x="5815" y="1959"/>
                    <a:pt x="6155" y="2110"/>
                    <a:pt x="6360" y="2427"/>
                  </a:cubicBezTo>
                  <a:cubicBezTo>
                    <a:pt x="6376" y="2427"/>
                    <a:pt x="6376" y="2427"/>
                    <a:pt x="6376" y="2443"/>
                  </a:cubicBezTo>
                  <a:cubicBezTo>
                    <a:pt x="6589" y="2853"/>
                    <a:pt x="6573" y="3361"/>
                    <a:pt x="6344" y="3755"/>
                  </a:cubicBezTo>
                  <a:cubicBezTo>
                    <a:pt x="6064" y="4258"/>
                    <a:pt x="5425" y="4609"/>
                    <a:pt x="4595" y="4609"/>
                  </a:cubicBezTo>
                  <a:cubicBezTo>
                    <a:pt x="4208" y="4609"/>
                    <a:pt x="3780" y="4533"/>
                    <a:pt x="3328" y="4361"/>
                  </a:cubicBezTo>
                  <a:cubicBezTo>
                    <a:pt x="3278" y="4345"/>
                    <a:pt x="3049" y="4263"/>
                    <a:pt x="2901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3" y="837"/>
                    <a:pt x="2705" y="181"/>
                  </a:cubicBezTo>
                  <a:cubicBezTo>
                    <a:pt x="2427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6"/>
            <p:cNvSpPr/>
            <p:nvPr/>
          </p:nvSpPr>
          <p:spPr>
            <a:xfrm>
              <a:off x="8771398" y="3457053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804"/>
                    <a:pt x="3557" y="1591"/>
                    <a:pt x="2901" y="2066"/>
                  </a:cubicBezTo>
                  <a:cubicBezTo>
                    <a:pt x="2499" y="2374"/>
                    <a:pt x="2009" y="2472"/>
                    <a:pt x="1547" y="2472"/>
                  </a:cubicBezTo>
                  <a:cubicBezTo>
                    <a:pt x="730" y="2472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86"/>
                    <a:pt x="1836" y="2640"/>
                    <a:pt x="2213" y="3049"/>
                  </a:cubicBezTo>
                  <a:cubicBezTo>
                    <a:pt x="2379" y="3238"/>
                    <a:pt x="2551" y="3295"/>
                    <a:pt x="2710" y="3295"/>
                  </a:cubicBezTo>
                  <a:cubicBezTo>
                    <a:pt x="2897" y="3295"/>
                    <a:pt x="3065" y="3216"/>
                    <a:pt x="3180" y="3181"/>
                  </a:cubicBezTo>
                  <a:cubicBezTo>
                    <a:pt x="3203" y="3174"/>
                    <a:pt x="3228" y="3171"/>
                    <a:pt x="3252" y="3171"/>
                  </a:cubicBezTo>
                  <a:cubicBezTo>
                    <a:pt x="3346" y="3171"/>
                    <a:pt x="3439" y="3220"/>
                    <a:pt x="3491" y="3312"/>
                  </a:cubicBezTo>
                  <a:cubicBezTo>
                    <a:pt x="3524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6"/>
            <p:cNvSpPr/>
            <p:nvPr/>
          </p:nvSpPr>
          <p:spPr>
            <a:xfrm>
              <a:off x="8577205" y="3215013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0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09"/>
                    <a:pt x="1291" y="2438"/>
                    <a:pt x="1428" y="2438"/>
                  </a:cubicBezTo>
                  <a:cubicBezTo>
                    <a:pt x="1565" y="2438"/>
                    <a:pt x="1705" y="2409"/>
                    <a:pt x="1836" y="2352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16" y="2221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45"/>
                    <a:pt x="2295" y="1499"/>
                  </a:cubicBezTo>
                  <a:cubicBezTo>
                    <a:pt x="2251" y="1162"/>
                    <a:pt x="2034" y="1020"/>
                    <a:pt x="1836" y="1020"/>
                  </a:cubicBezTo>
                  <a:cubicBezTo>
                    <a:pt x="1735" y="1020"/>
                    <a:pt x="1640" y="1056"/>
                    <a:pt x="1574" y="1122"/>
                  </a:cubicBezTo>
                  <a:cubicBezTo>
                    <a:pt x="1410" y="1303"/>
                    <a:pt x="1459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98" y="2024"/>
                    <a:pt x="1983" y="2204"/>
                    <a:pt x="1803" y="2303"/>
                  </a:cubicBezTo>
                  <a:cubicBezTo>
                    <a:pt x="1697" y="2348"/>
                    <a:pt x="1579" y="2373"/>
                    <a:pt x="1462" y="2373"/>
                  </a:cubicBezTo>
                  <a:cubicBezTo>
                    <a:pt x="1326" y="2373"/>
                    <a:pt x="1188" y="2340"/>
                    <a:pt x="1065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93" y="172"/>
                    <a:pt x="1738" y="172"/>
                  </a:cubicBezTo>
                  <a:cubicBezTo>
                    <a:pt x="2492" y="205"/>
                    <a:pt x="3311" y="745"/>
                    <a:pt x="3442" y="2221"/>
                  </a:cubicBezTo>
                  <a:cubicBezTo>
                    <a:pt x="3491" y="2762"/>
                    <a:pt x="3442" y="3319"/>
                    <a:pt x="3278" y="3843"/>
                  </a:cubicBezTo>
                  <a:cubicBezTo>
                    <a:pt x="3164" y="4302"/>
                    <a:pt x="2950" y="4745"/>
                    <a:pt x="2672" y="5122"/>
                  </a:cubicBezTo>
                  <a:cubicBezTo>
                    <a:pt x="2262" y="5614"/>
                    <a:pt x="1754" y="6007"/>
                    <a:pt x="1180" y="6286"/>
                  </a:cubicBezTo>
                  <a:cubicBezTo>
                    <a:pt x="1819" y="6040"/>
                    <a:pt x="2377" y="5630"/>
                    <a:pt x="2803" y="5122"/>
                  </a:cubicBezTo>
                  <a:cubicBezTo>
                    <a:pt x="3557" y="4270"/>
                    <a:pt x="4458" y="2253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6"/>
            <p:cNvSpPr/>
            <p:nvPr/>
          </p:nvSpPr>
          <p:spPr>
            <a:xfrm>
              <a:off x="8052916" y="4047922"/>
              <a:ext cx="295859" cy="206367"/>
            </a:xfrm>
            <a:custGeom>
              <a:avLst/>
              <a:gdLst/>
              <a:ahLst/>
              <a:cxnLst/>
              <a:rect l="l" t="t" r="r" b="b"/>
              <a:pathLst>
                <a:path w="9065" h="6323" extrusionOk="0">
                  <a:moveTo>
                    <a:pt x="2002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1" y="2714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5"/>
                    <a:pt x="3852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3" y="3371"/>
                    <a:pt x="6772" y="3348"/>
                    <a:pt x="6967" y="3348"/>
                  </a:cubicBezTo>
                  <a:cubicBezTo>
                    <a:pt x="7584" y="3348"/>
                    <a:pt x="8163" y="3584"/>
                    <a:pt x="8524" y="4058"/>
                  </a:cubicBezTo>
                  <a:cubicBezTo>
                    <a:pt x="8950" y="4648"/>
                    <a:pt x="8999" y="5582"/>
                    <a:pt x="8458" y="5975"/>
                  </a:cubicBezTo>
                  <a:cubicBezTo>
                    <a:pt x="8238" y="6137"/>
                    <a:pt x="7980" y="6212"/>
                    <a:pt x="7731" y="6212"/>
                  </a:cubicBezTo>
                  <a:cubicBezTo>
                    <a:pt x="7351" y="6212"/>
                    <a:pt x="6994" y="6037"/>
                    <a:pt x="6836" y="5730"/>
                  </a:cubicBezTo>
                  <a:cubicBezTo>
                    <a:pt x="6524" y="5238"/>
                    <a:pt x="6770" y="4582"/>
                    <a:pt x="7229" y="4451"/>
                  </a:cubicBezTo>
                  <a:cubicBezTo>
                    <a:pt x="7321" y="4414"/>
                    <a:pt x="7416" y="4397"/>
                    <a:pt x="7511" y="4397"/>
                  </a:cubicBezTo>
                  <a:cubicBezTo>
                    <a:pt x="7754" y="4397"/>
                    <a:pt x="7989" y="4513"/>
                    <a:pt x="8131" y="4713"/>
                  </a:cubicBezTo>
                  <a:cubicBezTo>
                    <a:pt x="8229" y="4894"/>
                    <a:pt x="8245" y="5107"/>
                    <a:pt x="8163" y="5287"/>
                  </a:cubicBezTo>
                  <a:cubicBezTo>
                    <a:pt x="8163" y="5326"/>
                    <a:pt x="8113" y="5405"/>
                    <a:pt x="8067" y="5405"/>
                  </a:cubicBezTo>
                  <a:cubicBezTo>
                    <a:pt x="8055" y="5405"/>
                    <a:pt x="8043" y="5399"/>
                    <a:pt x="8032" y="5385"/>
                  </a:cubicBezTo>
                  <a:cubicBezTo>
                    <a:pt x="7983" y="5336"/>
                    <a:pt x="8032" y="4976"/>
                    <a:pt x="7655" y="4926"/>
                  </a:cubicBezTo>
                  <a:cubicBezTo>
                    <a:pt x="7641" y="4925"/>
                    <a:pt x="7628" y="4924"/>
                    <a:pt x="7614" y="4924"/>
                  </a:cubicBezTo>
                  <a:cubicBezTo>
                    <a:pt x="7285" y="4924"/>
                    <a:pt x="7178" y="5489"/>
                    <a:pt x="7524" y="5631"/>
                  </a:cubicBezTo>
                  <a:cubicBezTo>
                    <a:pt x="7593" y="5664"/>
                    <a:pt x="7666" y="5679"/>
                    <a:pt x="7739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lnTo>
                    <a:pt x="8245" y="5238"/>
                  </a:lnTo>
                  <a:lnTo>
                    <a:pt x="8245" y="5221"/>
                  </a:lnTo>
                  <a:cubicBezTo>
                    <a:pt x="8278" y="5107"/>
                    <a:pt x="8262" y="4976"/>
                    <a:pt x="8229" y="4844"/>
                  </a:cubicBezTo>
                  <a:cubicBezTo>
                    <a:pt x="8117" y="4533"/>
                    <a:pt x="7815" y="4344"/>
                    <a:pt x="7503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33"/>
                    <a:pt x="6426" y="5221"/>
                    <a:pt x="6754" y="5779"/>
                  </a:cubicBezTo>
                  <a:cubicBezTo>
                    <a:pt x="6925" y="6122"/>
                    <a:pt x="7333" y="6322"/>
                    <a:pt x="7758" y="6322"/>
                  </a:cubicBezTo>
                  <a:cubicBezTo>
                    <a:pt x="8024" y="6322"/>
                    <a:pt x="8297" y="6244"/>
                    <a:pt x="8524" y="6074"/>
                  </a:cubicBezTo>
                  <a:cubicBezTo>
                    <a:pt x="8950" y="5746"/>
                    <a:pt x="9065" y="5140"/>
                    <a:pt x="8934" y="4582"/>
                  </a:cubicBezTo>
                  <a:cubicBezTo>
                    <a:pt x="8819" y="4058"/>
                    <a:pt x="8458" y="3173"/>
                    <a:pt x="7213" y="2894"/>
                  </a:cubicBezTo>
                  <a:cubicBezTo>
                    <a:pt x="7066" y="2861"/>
                    <a:pt x="6916" y="2847"/>
                    <a:pt x="6765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40" y="3910"/>
                  </a:cubicBezTo>
                  <a:cubicBezTo>
                    <a:pt x="1558" y="3877"/>
                    <a:pt x="1459" y="3861"/>
                    <a:pt x="1377" y="3828"/>
                  </a:cubicBezTo>
                  <a:lnTo>
                    <a:pt x="1312" y="3795"/>
                  </a:ln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8"/>
                    <a:pt x="3098" y="566"/>
                  </a:cubicBezTo>
                  <a:cubicBezTo>
                    <a:pt x="3557" y="1025"/>
                    <a:pt x="3525" y="1779"/>
                    <a:pt x="3017" y="2173"/>
                  </a:cubicBezTo>
                  <a:cubicBezTo>
                    <a:pt x="2935" y="2238"/>
                    <a:pt x="2853" y="2271"/>
                    <a:pt x="2754" y="2304"/>
                  </a:cubicBezTo>
                  <a:cubicBezTo>
                    <a:pt x="2694" y="2321"/>
                    <a:pt x="2631" y="2329"/>
                    <a:pt x="2568" y="2329"/>
                  </a:cubicBezTo>
                  <a:cubicBezTo>
                    <a:pt x="2391" y="2329"/>
                    <a:pt x="2211" y="2265"/>
                    <a:pt x="2066" y="2156"/>
                  </a:cubicBezTo>
                  <a:cubicBezTo>
                    <a:pt x="1935" y="2074"/>
                    <a:pt x="1886" y="1927"/>
                    <a:pt x="1918" y="1779"/>
                  </a:cubicBezTo>
                  <a:lnTo>
                    <a:pt x="1918" y="1779"/>
                  </a:lnTo>
                  <a:cubicBezTo>
                    <a:pt x="1994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1"/>
                  </a:cubicBezTo>
                  <a:cubicBezTo>
                    <a:pt x="2590" y="1730"/>
                    <a:pt x="2525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8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69"/>
                  </a:cubicBezTo>
                  <a:cubicBezTo>
                    <a:pt x="2721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885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41" y="911"/>
                    <a:pt x="3164" y="501"/>
                  </a:cubicBezTo>
                  <a:cubicBezTo>
                    <a:pt x="2891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6"/>
            <p:cNvSpPr/>
            <p:nvPr/>
          </p:nvSpPr>
          <p:spPr>
            <a:xfrm>
              <a:off x="8103210" y="4165254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1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2" y="1030"/>
                    <a:pt x="1426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85" y="1159"/>
                    <a:pt x="2317" y="1159"/>
                  </a:cubicBezTo>
                  <a:cubicBezTo>
                    <a:pt x="2363" y="1159"/>
                    <a:pt x="2397" y="1175"/>
                    <a:pt x="2426" y="1217"/>
                  </a:cubicBezTo>
                  <a:cubicBezTo>
                    <a:pt x="2499" y="1314"/>
                    <a:pt x="2409" y="1367"/>
                    <a:pt x="2263" y="1367"/>
                  </a:cubicBezTo>
                  <a:cubicBezTo>
                    <a:pt x="2213" y="1367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14" y="1573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55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1"/>
                    <a:pt x="3065" y="1249"/>
                  </a:cubicBezTo>
                  <a:cubicBezTo>
                    <a:pt x="3111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6"/>
                  </a:cubicBezTo>
                  <a:cubicBezTo>
                    <a:pt x="3082" y="1938"/>
                    <a:pt x="2230" y="2889"/>
                    <a:pt x="3557" y="3708"/>
                  </a:cubicBezTo>
                  <a:lnTo>
                    <a:pt x="3557" y="3708"/>
                  </a:ln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2"/>
                    <a:pt x="6458" y="266"/>
                  </a:cubicBezTo>
                  <a:cubicBezTo>
                    <a:pt x="6458" y="266"/>
                    <a:pt x="6127" y="1"/>
                    <a:pt x="55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6"/>
            <p:cNvSpPr/>
            <p:nvPr/>
          </p:nvSpPr>
          <p:spPr>
            <a:xfrm>
              <a:off x="8142245" y="4045246"/>
              <a:ext cx="117723" cy="82703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7" y="550"/>
                  </a:cubicBezTo>
                  <a:cubicBezTo>
                    <a:pt x="1361" y="747"/>
                    <a:pt x="1427" y="1025"/>
                    <a:pt x="1345" y="1271"/>
                  </a:cubicBezTo>
                  <a:cubicBezTo>
                    <a:pt x="1296" y="1501"/>
                    <a:pt x="1181" y="2156"/>
                    <a:pt x="2214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6"/>
            <p:cNvSpPr/>
            <p:nvPr/>
          </p:nvSpPr>
          <p:spPr>
            <a:xfrm>
              <a:off x="8095704" y="395833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19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6"/>
            <p:cNvSpPr/>
            <p:nvPr/>
          </p:nvSpPr>
          <p:spPr>
            <a:xfrm>
              <a:off x="7985519" y="399632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2" y="96"/>
                  </a:cubicBezTo>
                  <a:cubicBezTo>
                    <a:pt x="1851" y="96"/>
                    <a:pt x="1370" y="202"/>
                    <a:pt x="1230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38" y="2509"/>
                    <a:pt x="1401" y="2516"/>
                    <a:pt x="1366" y="2516"/>
                  </a:cubicBezTo>
                  <a:cubicBezTo>
                    <a:pt x="1198" y="2516"/>
                    <a:pt x="1066" y="2343"/>
                    <a:pt x="1148" y="2180"/>
                  </a:cubicBezTo>
                  <a:cubicBezTo>
                    <a:pt x="1221" y="1946"/>
                    <a:pt x="1045" y="1711"/>
                    <a:pt x="819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7" y="1729"/>
                    <a:pt x="623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9" y="2918"/>
                  </a:cubicBezTo>
                  <a:cubicBezTo>
                    <a:pt x="1393" y="3344"/>
                    <a:pt x="1738" y="4032"/>
                    <a:pt x="2115" y="4295"/>
                  </a:cubicBezTo>
                  <a:cubicBezTo>
                    <a:pt x="2115" y="4295"/>
                    <a:pt x="1508" y="3344"/>
                    <a:pt x="2066" y="2475"/>
                  </a:cubicBezTo>
                  <a:cubicBezTo>
                    <a:pt x="2623" y="1606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6"/>
            <p:cNvSpPr/>
            <p:nvPr/>
          </p:nvSpPr>
          <p:spPr>
            <a:xfrm>
              <a:off x="7848572" y="3789140"/>
              <a:ext cx="264821" cy="263907"/>
            </a:xfrm>
            <a:custGeom>
              <a:avLst/>
              <a:gdLst/>
              <a:ahLst/>
              <a:cxnLst/>
              <a:rect l="l" t="t" r="r" b="b"/>
              <a:pathLst>
                <a:path w="8114" h="8086" extrusionOk="0">
                  <a:moveTo>
                    <a:pt x="2382" y="1"/>
                  </a:moveTo>
                  <a:cubicBezTo>
                    <a:pt x="2282" y="1"/>
                    <a:pt x="2181" y="8"/>
                    <a:pt x="2082" y="21"/>
                  </a:cubicBezTo>
                  <a:cubicBezTo>
                    <a:pt x="754" y="169"/>
                    <a:pt x="0" y="1972"/>
                    <a:pt x="787" y="3234"/>
                  </a:cubicBezTo>
                  <a:cubicBezTo>
                    <a:pt x="1376" y="4191"/>
                    <a:pt x="2454" y="4473"/>
                    <a:pt x="3416" y="4473"/>
                  </a:cubicBezTo>
                  <a:cubicBezTo>
                    <a:pt x="3525" y="4473"/>
                    <a:pt x="3632" y="4470"/>
                    <a:pt x="3737" y="4463"/>
                  </a:cubicBezTo>
                  <a:cubicBezTo>
                    <a:pt x="3950" y="4463"/>
                    <a:pt x="4196" y="4430"/>
                    <a:pt x="4442" y="4398"/>
                  </a:cubicBezTo>
                  <a:cubicBezTo>
                    <a:pt x="4442" y="4398"/>
                    <a:pt x="4638" y="4367"/>
                    <a:pt x="4932" y="4367"/>
                  </a:cubicBezTo>
                  <a:cubicBezTo>
                    <a:pt x="5419" y="4367"/>
                    <a:pt x="6177" y="4450"/>
                    <a:pt x="6770" y="4889"/>
                  </a:cubicBezTo>
                  <a:cubicBezTo>
                    <a:pt x="7163" y="5234"/>
                    <a:pt x="7425" y="5692"/>
                    <a:pt x="7507" y="6217"/>
                  </a:cubicBezTo>
                  <a:cubicBezTo>
                    <a:pt x="7507" y="6217"/>
                    <a:pt x="7671" y="7414"/>
                    <a:pt x="7097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4" y="4655"/>
                    <a:pt x="6811" y="4001"/>
                    <a:pt x="5471" y="4001"/>
                  </a:cubicBezTo>
                  <a:cubicBezTo>
                    <a:pt x="5193" y="4001"/>
                    <a:pt x="4902" y="4030"/>
                    <a:pt x="4606" y="4086"/>
                  </a:cubicBezTo>
                  <a:cubicBezTo>
                    <a:pt x="4104" y="4187"/>
                    <a:pt x="3649" y="4237"/>
                    <a:pt x="3240" y="4237"/>
                  </a:cubicBezTo>
                  <a:cubicBezTo>
                    <a:pt x="2714" y="4237"/>
                    <a:pt x="2263" y="4154"/>
                    <a:pt x="1885" y="3988"/>
                  </a:cubicBezTo>
                  <a:cubicBezTo>
                    <a:pt x="1492" y="3807"/>
                    <a:pt x="1147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199" y="138"/>
                    <a:pt x="2301" y="130"/>
                    <a:pt x="2403" y="130"/>
                  </a:cubicBezTo>
                  <a:cubicBezTo>
                    <a:pt x="2877" y="130"/>
                    <a:pt x="3333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6" y="2330"/>
                    <a:pt x="3252" y="2535"/>
                    <a:pt x="2901" y="2535"/>
                  </a:cubicBezTo>
                  <a:cubicBezTo>
                    <a:pt x="2815" y="2535"/>
                    <a:pt x="2727" y="2522"/>
                    <a:pt x="2639" y="2496"/>
                  </a:cubicBezTo>
                  <a:cubicBezTo>
                    <a:pt x="2196" y="2398"/>
                    <a:pt x="2016" y="1955"/>
                    <a:pt x="2360" y="1906"/>
                  </a:cubicBezTo>
                  <a:cubicBezTo>
                    <a:pt x="2770" y="1841"/>
                    <a:pt x="2852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7" y="1158"/>
                    <a:pt x="1869" y="1480"/>
                  </a:cubicBezTo>
                  <a:cubicBezTo>
                    <a:pt x="1819" y="1759"/>
                    <a:pt x="1885" y="2037"/>
                    <a:pt x="2082" y="2234"/>
                  </a:cubicBezTo>
                  <a:cubicBezTo>
                    <a:pt x="2250" y="2427"/>
                    <a:pt x="2587" y="2591"/>
                    <a:pt x="2932" y="2591"/>
                  </a:cubicBezTo>
                  <a:cubicBezTo>
                    <a:pt x="3260" y="2591"/>
                    <a:pt x="3595" y="2444"/>
                    <a:pt x="3803" y="2037"/>
                  </a:cubicBezTo>
                  <a:cubicBezTo>
                    <a:pt x="4032" y="1562"/>
                    <a:pt x="4000" y="988"/>
                    <a:pt x="3688" y="562"/>
                  </a:cubicBezTo>
                  <a:cubicBezTo>
                    <a:pt x="3400" y="178"/>
                    <a:pt x="2895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6"/>
            <p:cNvSpPr/>
            <p:nvPr/>
          </p:nvSpPr>
          <p:spPr>
            <a:xfrm>
              <a:off x="7890805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3575" y="0"/>
                  </a:moveTo>
                  <a:cubicBezTo>
                    <a:pt x="3276" y="0"/>
                    <a:pt x="2924" y="41"/>
                    <a:pt x="2525" y="159"/>
                  </a:cubicBezTo>
                  <a:cubicBezTo>
                    <a:pt x="1971" y="326"/>
                    <a:pt x="1499" y="386"/>
                    <a:pt x="1111" y="386"/>
                  </a:cubicBezTo>
                  <a:cubicBezTo>
                    <a:pt x="581" y="386"/>
                    <a:pt x="209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53" y="641"/>
                    <a:pt x="597" y="1392"/>
                    <a:pt x="1187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3" y="1225"/>
                    <a:pt x="1952" y="766"/>
                    <a:pt x="2427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6" y="878"/>
                    <a:pt x="2430" y="876"/>
                    <a:pt x="2413" y="876"/>
                  </a:cubicBezTo>
                  <a:cubicBezTo>
                    <a:pt x="2219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115" y="2389"/>
                  </a:cubicBezTo>
                  <a:cubicBezTo>
                    <a:pt x="2115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25" y="201"/>
                  </a:cubicBezTo>
                  <a:cubicBezTo>
                    <a:pt x="4504" y="201"/>
                    <a:pt x="4586" y="209"/>
                    <a:pt x="4672" y="225"/>
                  </a:cubicBezTo>
                  <a:cubicBezTo>
                    <a:pt x="4672" y="225"/>
                    <a:pt x="4271" y="0"/>
                    <a:pt x="35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6"/>
            <p:cNvSpPr/>
            <p:nvPr/>
          </p:nvSpPr>
          <p:spPr>
            <a:xfrm>
              <a:off x="7929872" y="3797821"/>
              <a:ext cx="104897" cy="1098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44"/>
                    <a:pt x="1836" y="1083"/>
                    <a:pt x="1640" y="1656"/>
                  </a:cubicBezTo>
                  <a:cubicBezTo>
                    <a:pt x="1410" y="2418"/>
                    <a:pt x="886" y="2618"/>
                    <a:pt x="437" y="2618"/>
                  </a:cubicBezTo>
                  <a:cubicBezTo>
                    <a:pt x="276" y="2618"/>
                    <a:pt x="125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5"/>
                    <a:pt x="1008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51" y="3296"/>
                    <a:pt x="1886" y="2640"/>
                    <a:pt x="1886" y="2361"/>
                  </a:cubicBezTo>
                  <a:cubicBezTo>
                    <a:pt x="1869" y="2083"/>
                    <a:pt x="1853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4" y="2345"/>
                    <a:pt x="1820" y="2984"/>
                    <a:pt x="2918" y="3099"/>
                  </a:cubicBezTo>
                  <a:cubicBezTo>
                    <a:pt x="2787" y="3001"/>
                    <a:pt x="2754" y="2820"/>
                    <a:pt x="2853" y="2689"/>
                  </a:cubicBezTo>
                  <a:cubicBezTo>
                    <a:pt x="3000" y="2427"/>
                    <a:pt x="3213" y="1984"/>
                    <a:pt x="2492" y="1361"/>
                  </a:cubicBezTo>
                  <a:cubicBezTo>
                    <a:pt x="1754" y="739"/>
                    <a:pt x="1689" y="296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"/>
            <p:cNvSpPr/>
            <p:nvPr/>
          </p:nvSpPr>
          <p:spPr>
            <a:xfrm>
              <a:off x="7821287" y="3642271"/>
              <a:ext cx="62599" cy="250297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31" y="0"/>
                  </a:moveTo>
                  <a:cubicBezTo>
                    <a:pt x="561" y="0"/>
                    <a:pt x="487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"/>
            <p:cNvSpPr/>
            <p:nvPr/>
          </p:nvSpPr>
          <p:spPr>
            <a:xfrm>
              <a:off x="7665052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2275" y="0"/>
                  </a:moveTo>
                  <a:cubicBezTo>
                    <a:pt x="1364" y="0"/>
                    <a:pt x="525" y="449"/>
                    <a:pt x="296" y="1163"/>
                  </a:cubicBezTo>
                  <a:cubicBezTo>
                    <a:pt x="1" y="1966"/>
                    <a:pt x="411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3" y="3101"/>
                    <a:pt x="2621" y="2805"/>
                    <a:pt x="2722" y="2425"/>
                  </a:cubicBezTo>
                  <a:cubicBezTo>
                    <a:pt x="2851" y="2036"/>
                    <a:pt x="2551" y="1648"/>
                    <a:pt x="2165" y="1648"/>
                  </a:cubicBezTo>
                  <a:cubicBezTo>
                    <a:pt x="2112" y="1648"/>
                    <a:pt x="2056" y="1655"/>
                    <a:pt x="2001" y="1671"/>
                  </a:cubicBezTo>
                  <a:cubicBezTo>
                    <a:pt x="1673" y="1737"/>
                    <a:pt x="1492" y="2081"/>
                    <a:pt x="1607" y="2376"/>
                  </a:cubicBezTo>
                  <a:cubicBezTo>
                    <a:pt x="1690" y="2625"/>
                    <a:pt x="1945" y="2660"/>
                    <a:pt x="2080" y="2660"/>
                  </a:cubicBezTo>
                  <a:cubicBezTo>
                    <a:pt x="2131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1" y="2704"/>
                  </a:cubicBezTo>
                  <a:cubicBezTo>
                    <a:pt x="575" y="2327"/>
                    <a:pt x="493" y="1081"/>
                    <a:pt x="1214" y="507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7" y="212"/>
                  </a:cubicBezTo>
                  <a:cubicBezTo>
                    <a:pt x="3935" y="475"/>
                    <a:pt x="4656" y="1638"/>
                    <a:pt x="4885" y="2868"/>
                  </a:cubicBezTo>
                  <a:cubicBezTo>
                    <a:pt x="5115" y="4097"/>
                    <a:pt x="4885" y="5359"/>
                    <a:pt x="4951" y="6490"/>
                  </a:cubicBezTo>
                  <a:cubicBezTo>
                    <a:pt x="4902" y="7506"/>
                    <a:pt x="5295" y="8490"/>
                    <a:pt x="6049" y="9195"/>
                  </a:cubicBezTo>
                  <a:cubicBezTo>
                    <a:pt x="6738" y="9801"/>
                    <a:pt x="7623" y="10145"/>
                    <a:pt x="8557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6"/>
                    <a:pt x="5049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"/>
            <p:cNvSpPr/>
            <p:nvPr/>
          </p:nvSpPr>
          <p:spPr>
            <a:xfrm>
              <a:off x="7729805" y="3655815"/>
              <a:ext cx="81333" cy="68996"/>
            </a:xfrm>
            <a:custGeom>
              <a:avLst/>
              <a:gdLst/>
              <a:ahLst/>
              <a:cxnLst/>
              <a:rect l="l" t="t" r="r" b="b"/>
              <a:pathLst>
                <a:path w="2492" h="2114" extrusionOk="0">
                  <a:moveTo>
                    <a:pt x="1802" y="1"/>
                  </a:moveTo>
                  <a:cubicBezTo>
                    <a:pt x="1321" y="1"/>
                    <a:pt x="1021" y="400"/>
                    <a:pt x="934" y="1090"/>
                  </a:cubicBezTo>
                  <a:cubicBezTo>
                    <a:pt x="855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1" y="2113"/>
                    <a:pt x="1763" y="2048"/>
                    <a:pt x="1951" y="1860"/>
                  </a:cubicBezTo>
                  <a:cubicBezTo>
                    <a:pt x="2492" y="1320"/>
                    <a:pt x="2115" y="615"/>
                    <a:pt x="1967" y="385"/>
                  </a:cubicBezTo>
                  <a:cubicBezTo>
                    <a:pt x="1869" y="271"/>
                    <a:pt x="1902" y="107"/>
                    <a:pt x="2016" y="25"/>
                  </a:cubicBezTo>
                  <a:cubicBezTo>
                    <a:pt x="1941" y="8"/>
                    <a:pt x="1870" y="1"/>
                    <a:pt x="18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"/>
            <p:cNvSpPr/>
            <p:nvPr/>
          </p:nvSpPr>
          <p:spPr>
            <a:xfrm>
              <a:off x="7649027" y="3660874"/>
              <a:ext cx="157835" cy="178723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5" y="1"/>
                  </a:moveTo>
                  <a:lnTo>
                    <a:pt x="475" y="1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2" y="3716"/>
                    <a:pt x="2128" y="3794"/>
                    <a:pt x="2453" y="3794"/>
                  </a:cubicBezTo>
                  <a:cubicBezTo>
                    <a:pt x="2549" y="3794"/>
                    <a:pt x="2606" y="3787"/>
                    <a:pt x="2606" y="3787"/>
                  </a:cubicBezTo>
                  <a:cubicBezTo>
                    <a:pt x="2344" y="3705"/>
                    <a:pt x="2295" y="3377"/>
                    <a:pt x="2475" y="3148"/>
                  </a:cubicBezTo>
                  <a:cubicBezTo>
                    <a:pt x="2639" y="2984"/>
                    <a:pt x="2606" y="2722"/>
                    <a:pt x="2426" y="2607"/>
                  </a:cubicBezTo>
                  <a:cubicBezTo>
                    <a:pt x="2295" y="2558"/>
                    <a:pt x="2033" y="2345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7"/>
                    <a:pt x="2869" y="3115"/>
                  </a:cubicBezTo>
                  <a:cubicBezTo>
                    <a:pt x="2819" y="3705"/>
                    <a:pt x="3082" y="3869"/>
                    <a:pt x="3491" y="4148"/>
                  </a:cubicBezTo>
                  <a:cubicBezTo>
                    <a:pt x="3885" y="4426"/>
                    <a:pt x="3655" y="4951"/>
                    <a:pt x="3655" y="4951"/>
                  </a:cubicBezTo>
                  <a:cubicBezTo>
                    <a:pt x="4360" y="4541"/>
                    <a:pt x="4196" y="3869"/>
                    <a:pt x="4114" y="3722"/>
                  </a:cubicBezTo>
                  <a:cubicBezTo>
                    <a:pt x="4032" y="3574"/>
                    <a:pt x="3836" y="3312"/>
                    <a:pt x="4065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60" y="4935"/>
                    <a:pt x="4524" y="5279"/>
                    <a:pt x="4836" y="5475"/>
                  </a:cubicBezTo>
                  <a:cubicBezTo>
                    <a:pt x="4704" y="5148"/>
                    <a:pt x="4639" y="4803"/>
                    <a:pt x="4655" y="4459"/>
                  </a:cubicBezTo>
                  <a:cubicBezTo>
                    <a:pt x="4639" y="3935"/>
                    <a:pt x="4737" y="3017"/>
                    <a:pt x="3836" y="2410"/>
                  </a:cubicBezTo>
                  <a:cubicBezTo>
                    <a:pt x="2918" y="1787"/>
                    <a:pt x="1820" y="2050"/>
                    <a:pt x="1033" y="1492"/>
                  </a:cubicBezTo>
                  <a:cubicBezTo>
                    <a:pt x="557" y="1148"/>
                    <a:pt x="344" y="558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"/>
            <p:cNvSpPr/>
            <p:nvPr/>
          </p:nvSpPr>
          <p:spPr>
            <a:xfrm>
              <a:off x="7597655" y="3610449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39" y="1"/>
                  </a:moveTo>
                  <a:cubicBezTo>
                    <a:pt x="328" y="1"/>
                    <a:pt x="279" y="1082"/>
                    <a:pt x="279" y="1365"/>
                  </a:cubicBezTo>
                  <a:cubicBezTo>
                    <a:pt x="279" y="1562"/>
                    <a:pt x="164" y="1726"/>
                    <a:pt x="1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60" y="1953"/>
                    <a:pt x="1827" y="1307"/>
                    <a:pt x="2033" y="792"/>
                  </a:cubicBezTo>
                  <a:cubicBezTo>
                    <a:pt x="2197" y="415"/>
                    <a:pt x="2541" y="136"/>
                    <a:pt x="2967" y="87"/>
                  </a:cubicBezTo>
                  <a:cubicBezTo>
                    <a:pt x="2613" y="27"/>
                    <a:pt x="2306" y="1"/>
                    <a:pt x="20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6"/>
            <p:cNvSpPr/>
            <p:nvPr/>
          </p:nvSpPr>
          <p:spPr>
            <a:xfrm>
              <a:off x="7560220" y="3609601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8" y="146"/>
                    <a:pt x="0" y="424"/>
                    <a:pt x="98" y="670"/>
                  </a:cubicBezTo>
                  <a:cubicBezTo>
                    <a:pt x="180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7" y="1141"/>
                  </a:cubicBezTo>
                  <a:cubicBezTo>
                    <a:pt x="961" y="1141"/>
                    <a:pt x="1105" y="1098"/>
                    <a:pt x="1229" y="1014"/>
                  </a:cubicBezTo>
                  <a:cubicBezTo>
                    <a:pt x="1361" y="883"/>
                    <a:pt x="1443" y="703"/>
                    <a:pt x="1443" y="506"/>
                  </a:cubicBezTo>
                  <a:lnTo>
                    <a:pt x="1443" y="506"/>
                  </a:lnTo>
                  <a:cubicBezTo>
                    <a:pt x="1442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4" y="86"/>
                    <a:pt x="428" y="74"/>
                    <a:pt x="471" y="74"/>
                  </a:cubicBezTo>
                  <a:cubicBezTo>
                    <a:pt x="587" y="74"/>
                    <a:pt x="697" y="162"/>
                    <a:pt x="721" y="293"/>
                  </a:cubicBezTo>
                  <a:cubicBezTo>
                    <a:pt x="732" y="401"/>
                    <a:pt x="651" y="466"/>
                    <a:pt x="599" y="466"/>
                  </a:cubicBezTo>
                  <a:cubicBezTo>
                    <a:pt x="571" y="466"/>
                    <a:pt x="552" y="448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39"/>
                    <a:pt x="394" y="539"/>
                  </a:cubicBezTo>
                  <a:cubicBezTo>
                    <a:pt x="441" y="577"/>
                    <a:pt x="496" y="594"/>
                    <a:pt x="552" y="594"/>
                  </a:cubicBezTo>
                  <a:cubicBezTo>
                    <a:pt x="687" y="594"/>
                    <a:pt x="820" y="489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6"/>
            <p:cNvSpPr/>
            <p:nvPr/>
          </p:nvSpPr>
          <p:spPr>
            <a:xfrm>
              <a:off x="8218225" y="3846222"/>
              <a:ext cx="130550" cy="285480"/>
            </a:xfrm>
            <a:custGeom>
              <a:avLst/>
              <a:gdLst/>
              <a:ahLst/>
              <a:cxnLst/>
              <a:rect l="l" t="t" r="r" b="b"/>
              <a:pathLst>
                <a:path w="4000" h="8747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6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2" y="5206"/>
                  </a:cubicBezTo>
                  <a:cubicBezTo>
                    <a:pt x="3443" y="5681"/>
                    <a:pt x="3770" y="6353"/>
                    <a:pt x="3820" y="7058"/>
                  </a:cubicBezTo>
                  <a:cubicBezTo>
                    <a:pt x="3852" y="7713"/>
                    <a:pt x="3492" y="8402"/>
                    <a:pt x="2918" y="8566"/>
                  </a:cubicBezTo>
                  <a:cubicBezTo>
                    <a:pt x="2786" y="8615"/>
                    <a:pt x="2651" y="8638"/>
                    <a:pt x="2519" y="8638"/>
                  </a:cubicBezTo>
                  <a:cubicBezTo>
                    <a:pt x="2081" y="8638"/>
                    <a:pt x="1684" y="8383"/>
                    <a:pt x="1558" y="7992"/>
                  </a:cubicBezTo>
                  <a:cubicBezTo>
                    <a:pt x="1345" y="7550"/>
                    <a:pt x="1541" y="7025"/>
                    <a:pt x="2000" y="6845"/>
                  </a:cubicBezTo>
                  <a:cubicBezTo>
                    <a:pt x="2082" y="6812"/>
                    <a:pt x="2180" y="6796"/>
                    <a:pt x="2262" y="6796"/>
                  </a:cubicBezTo>
                  <a:cubicBezTo>
                    <a:pt x="2262" y="6796"/>
                    <a:pt x="2292" y="6792"/>
                    <a:pt x="2339" y="6792"/>
                  </a:cubicBezTo>
                  <a:cubicBezTo>
                    <a:pt x="2480" y="6792"/>
                    <a:pt x="2775" y="6820"/>
                    <a:pt x="2885" y="7041"/>
                  </a:cubicBezTo>
                  <a:cubicBezTo>
                    <a:pt x="2885" y="7041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20" y="7058"/>
                  </a:cubicBezTo>
                  <a:cubicBezTo>
                    <a:pt x="2758" y="7024"/>
                    <a:pt x="2688" y="7007"/>
                    <a:pt x="2617" y="7007"/>
                  </a:cubicBezTo>
                  <a:cubicBezTo>
                    <a:pt x="2517" y="7007"/>
                    <a:pt x="2414" y="7040"/>
                    <a:pt x="2328" y="7107"/>
                  </a:cubicBezTo>
                  <a:cubicBezTo>
                    <a:pt x="2082" y="7353"/>
                    <a:pt x="2131" y="7779"/>
                    <a:pt x="2443" y="7927"/>
                  </a:cubicBezTo>
                  <a:cubicBezTo>
                    <a:pt x="2529" y="7970"/>
                    <a:pt x="2619" y="7991"/>
                    <a:pt x="2706" y="7991"/>
                  </a:cubicBezTo>
                  <a:cubicBezTo>
                    <a:pt x="3015" y="7991"/>
                    <a:pt x="3279" y="7724"/>
                    <a:pt x="3164" y="7238"/>
                  </a:cubicBezTo>
                  <a:cubicBezTo>
                    <a:pt x="3062" y="6904"/>
                    <a:pt x="2755" y="6686"/>
                    <a:pt x="2424" y="6686"/>
                  </a:cubicBezTo>
                  <a:cubicBezTo>
                    <a:pt x="2381" y="6686"/>
                    <a:pt x="2338" y="6690"/>
                    <a:pt x="2295" y="6697"/>
                  </a:cubicBezTo>
                  <a:cubicBezTo>
                    <a:pt x="2180" y="6697"/>
                    <a:pt x="2066" y="6730"/>
                    <a:pt x="1967" y="6779"/>
                  </a:cubicBezTo>
                  <a:cubicBezTo>
                    <a:pt x="1492" y="7009"/>
                    <a:pt x="1295" y="7550"/>
                    <a:pt x="1476" y="8025"/>
                  </a:cubicBezTo>
                  <a:cubicBezTo>
                    <a:pt x="1618" y="8452"/>
                    <a:pt x="2077" y="8746"/>
                    <a:pt x="2571" y="8746"/>
                  </a:cubicBezTo>
                  <a:cubicBezTo>
                    <a:pt x="2702" y="8746"/>
                    <a:pt x="2836" y="8725"/>
                    <a:pt x="2967" y="8681"/>
                  </a:cubicBezTo>
                  <a:cubicBezTo>
                    <a:pt x="3623" y="8500"/>
                    <a:pt x="4000" y="7763"/>
                    <a:pt x="3984" y="7041"/>
                  </a:cubicBezTo>
                  <a:cubicBezTo>
                    <a:pt x="3934" y="6287"/>
                    <a:pt x="3574" y="5583"/>
                    <a:pt x="3016" y="5091"/>
                  </a:cubicBezTo>
                  <a:cubicBezTo>
                    <a:pt x="2443" y="4550"/>
                    <a:pt x="1672" y="4271"/>
                    <a:pt x="1131" y="3714"/>
                  </a:cubicBezTo>
                  <a:cubicBezTo>
                    <a:pt x="574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0" y="550"/>
                  </a:cubicBezTo>
                  <a:cubicBezTo>
                    <a:pt x="984" y="436"/>
                    <a:pt x="1164" y="337"/>
                    <a:pt x="1345" y="288"/>
                  </a:cubicBezTo>
                  <a:cubicBezTo>
                    <a:pt x="1492" y="247"/>
                    <a:pt x="1644" y="227"/>
                    <a:pt x="1795" y="227"/>
                  </a:cubicBezTo>
                  <a:cubicBezTo>
                    <a:pt x="1947" y="227"/>
                    <a:pt x="2099" y="247"/>
                    <a:pt x="2246" y="288"/>
                  </a:cubicBezTo>
                  <a:cubicBezTo>
                    <a:pt x="3262" y="550"/>
                    <a:pt x="3590" y="1927"/>
                    <a:pt x="2902" y="2583"/>
                  </a:cubicBezTo>
                  <a:cubicBezTo>
                    <a:pt x="2771" y="2714"/>
                    <a:pt x="2590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7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4" y="2354"/>
                    <a:pt x="1653" y="2354"/>
                    <a:pt x="1680" y="2354"/>
                  </a:cubicBezTo>
                  <a:cubicBezTo>
                    <a:pt x="1818" y="2354"/>
                    <a:pt x="2139" y="2331"/>
                    <a:pt x="2262" y="2042"/>
                  </a:cubicBezTo>
                  <a:cubicBezTo>
                    <a:pt x="2382" y="1683"/>
                    <a:pt x="2091" y="1345"/>
                    <a:pt x="1758" y="1345"/>
                  </a:cubicBezTo>
                  <a:cubicBezTo>
                    <a:pt x="1681" y="1345"/>
                    <a:pt x="1602" y="1363"/>
                    <a:pt x="1525" y="1403"/>
                  </a:cubicBezTo>
                  <a:cubicBezTo>
                    <a:pt x="902" y="1780"/>
                    <a:pt x="1049" y="2731"/>
                    <a:pt x="1754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3" y="3013"/>
                    <a:pt x="3176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5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"/>
            <p:cNvSpPr/>
            <p:nvPr/>
          </p:nvSpPr>
          <p:spPr>
            <a:xfrm>
              <a:off x="8289897" y="3954579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"/>
                    <a:pt x="247" y="83"/>
                    <a:pt x="116" y="460"/>
                  </a:cubicBezTo>
                  <a:cubicBezTo>
                    <a:pt x="1" y="853"/>
                    <a:pt x="329" y="1115"/>
                    <a:pt x="968" y="1394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8" y="330"/>
                    <a:pt x="392" y="239"/>
                    <a:pt x="361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"/>
            <p:cNvSpPr/>
            <p:nvPr/>
          </p:nvSpPr>
          <p:spPr>
            <a:xfrm>
              <a:off x="8114992" y="372187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32"/>
                    <a:pt x="1229" y="312"/>
                    <a:pt x="1115" y="410"/>
                  </a:cubicBezTo>
                  <a:cubicBezTo>
                    <a:pt x="901" y="590"/>
                    <a:pt x="361" y="1213"/>
                    <a:pt x="754" y="1836"/>
                  </a:cubicBezTo>
                  <a:cubicBezTo>
                    <a:pt x="1196" y="2525"/>
                    <a:pt x="1787" y="2295"/>
                    <a:pt x="1983" y="2885"/>
                  </a:cubicBezTo>
                  <a:cubicBezTo>
                    <a:pt x="1983" y="2885"/>
                    <a:pt x="2065" y="3180"/>
                    <a:pt x="1869" y="3279"/>
                  </a:cubicBezTo>
                  <a:cubicBezTo>
                    <a:pt x="1837" y="3296"/>
                    <a:pt x="1807" y="3303"/>
                    <a:pt x="1778" y="3303"/>
                  </a:cubicBezTo>
                  <a:cubicBezTo>
                    <a:pt x="1641" y="3303"/>
                    <a:pt x="1541" y="3130"/>
                    <a:pt x="1541" y="2967"/>
                  </a:cubicBezTo>
                  <a:cubicBezTo>
                    <a:pt x="1475" y="2672"/>
                    <a:pt x="1229" y="2443"/>
                    <a:pt x="918" y="2394"/>
                  </a:cubicBezTo>
                  <a:cubicBezTo>
                    <a:pt x="541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41" y="2525"/>
                    <a:pt x="508" y="2656"/>
                  </a:cubicBezTo>
                  <a:cubicBezTo>
                    <a:pt x="459" y="2803"/>
                    <a:pt x="147" y="3311"/>
                    <a:pt x="721" y="3688"/>
                  </a:cubicBezTo>
                  <a:cubicBezTo>
                    <a:pt x="1295" y="4065"/>
                    <a:pt x="1573" y="3869"/>
                    <a:pt x="1672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5" y="6180"/>
                    <a:pt x="1967" y="6082"/>
                    <a:pt x="1918" y="5967"/>
                  </a:cubicBezTo>
                  <a:cubicBezTo>
                    <a:pt x="1766" y="5632"/>
                    <a:pt x="1444" y="5439"/>
                    <a:pt x="1084" y="5439"/>
                  </a:cubicBezTo>
                  <a:cubicBezTo>
                    <a:pt x="1056" y="5439"/>
                    <a:pt x="1028" y="5440"/>
                    <a:pt x="1000" y="5442"/>
                  </a:cubicBezTo>
                  <a:cubicBezTo>
                    <a:pt x="977" y="5443"/>
                    <a:pt x="955" y="5443"/>
                    <a:pt x="934" y="5443"/>
                  </a:cubicBezTo>
                  <a:cubicBezTo>
                    <a:pt x="421" y="5443"/>
                    <a:pt x="359" y="5257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31"/>
                    <a:pt x="934" y="6622"/>
                  </a:cubicBezTo>
                  <a:cubicBezTo>
                    <a:pt x="1869" y="7114"/>
                    <a:pt x="1787" y="6737"/>
                    <a:pt x="3081" y="7803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9" y="8699"/>
                    <a:pt x="4270" y="8697"/>
                    <a:pt x="4242" y="8697"/>
                  </a:cubicBezTo>
                  <a:cubicBezTo>
                    <a:pt x="4075" y="8697"/>
                    <a:pt x="3917" y="8779"/>
                    <a:pt x="3819" y="8934"/>
                  </a:cubicBezTo>
                  <a:cubicBezTo>
                    <a:pt x="3622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56" y="9573"/>
                    <a:pt x="4408" y="9673"/>
                    <a:pt x="4575" y="9673"/>
                  </a:cubicBezTo>
                  <a:cubicBezTo>
                    <a:pt x="4669" y="9673"/>
                    <a:pt x="4767" y="9641"/>
                    <a:pt x="4868" y="9540"/>
                  </a:cubicBezTo>
                  <a:cubicBezTo>
                    <a:pt x="4988" y="9427"/>
                    <a:pt x="5184" y="9329"/>
                    <a:pt x="5413" y="9329"/>
                  </a:cubicBezTo>
                  <a:cubicBezTo>
                    <a:pt x="5716" y="9329"/>
                    <a:pt x="6075" y="9500"/>
                    <a:pt x="6393" y="10032"/>
                  </a:cubicBezTo>
                  <a:cubicBezTo>
                    <a:pt x="6393" y="10032"/>
                    <a:pt x="6147" y="9229"/>
                    <a:pt x="4835" y="8704"/>
                  </a:cubicBezTo>
                  <a:cubicBezTo>
                    <a:pt x="3114" y="7983"/>
                    <a:pt x="2032" y="6278"/>
                    <a:pt x="2131" y="4426"/>
                  </a:cubicBezTo>
                  <a:cubicBezTo>
                    <a:pt x="2213" y="2197"/>
                    <a:pt x="3508" y="672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"/>
            <p:cNvSpPr/>
            <p:nvPr/>
          </p:nvSpPr>
          <p:spPr>
            <a:xfrm>
              <a:off x="8175470" y="3638681"/>
              <a:ext cx="95758" cy="350723"/>
            </a:xfrm>
            <a:custGeom>
              <a:avLst/>
              <a:gdLst/>
              <a:ahLst/>
              <a:cxnLst/>
              <a:rect l="l" t="t" r="r" b="b"/>
              <a:pathLst>
                <a:path w="2934" h="10746" extrusionOk="0">
                  <a:moveTo>
                    <a:pt x="1295" y="0"/>
                  </a:moveTo>
                  <a:cubicBezTo>
                    <a:pt x="712" y="0"/>
                    <a:pt x="160" y="379"/>
                    <a:pt x="97" y="910"/>
                  </a:cubicBezTo>
                  <a:cubicBezTo>
                    <a:pt x="1" y="1443"/>
                    <a:pt x="412" y="1960"/>
                    <a:pt x="957" y="1960"/>
                  </a:cubicBezTo>
                  <a:cubicBezTo>
                    <a:pt x="966" y="1960"/>
                    <a:pt x="974" y="1960"/>
                    <a:pt x="983" y="1959"/>
                  </a:cubicBezTo>
                  <a:cubicBezTo>
                    <a:pt x="997" y="1960"/>
                    <a:pt x="1011" y="1961"/>
                    <a:pt x="1025" y="1961"/>
                  </a:cubicBezTo>
                  <a:cubicBezTo>
                    <a:pt x="1571" y="1961"/>
                    <a:pt x="1846" y="1346"/>
                    <a:pt x="1638" y="1074"/>
                  </a:cubicBezTo>
                  <a:cubicBezTo>
                    <a:pt x="1562" y="956"/>
                    <a:pt x="1444" y="904"/>
                    <a:pt x="1327" y="904"/>
                  </a:cubicBezTo>
                  <a:cubicBezTo>
                    <a:pt x="1120" y="904"/>
                    <a:pt x="912" y="1068"/>
                    <a:pt x="933" y="1320"/>
                  </a:cubicBezTo>
                  <a:cubicBezTo>
                    <a:pt x="950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8" y="1877"/>
                    <a:pt x="1163" y="1894"/>
                  </a:cubicBezTo>
                  <a:cubicBezTo>
                    <a:pt x="1147" y="1910"/>
                    <a:pt x="1130" y="1910"/>
                    <a:pt x="1114" y="1927"/>
                  </a:cubicBezTo>
                  <a:lnTo>
                    <a:pt x="1097" y="1927"/>
                  </a:lnTo>
                  <a:cubicBezTo>
                    <a:pt x="1065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51" y="439"/>
                    <a:pt x="745" y="122"/>
                    <a:pt x="1262" y="122"/>
                  </a:cubicBezTo>
                  <a:cubicBezTo>
                    <a:pt x="1572" y="122"/>
                    <a:pt x="1890" y="236"/>
                    <a:pt x="2130" y="500"/>
                  </a:cubicBezTo>
                  <a:cubicBezTo>
                    <a:pt x="2753" y="1254"/>
                    <a:pt x="2622" y="2435"/>
                    <a:pt x="2245" y="3451"/>
                  </a:cubicBezTo>
                  <a:cubicBezTo>
                    <a:pt x="1425" y="5467"/>
                    <a:pt x="540" y="7500"/>
                    <a:pt x="1147" y="8975"/>
                  </a:cubicBezTo>
                  <a:cubicBezTo>
                    <a:pt x="1425" y="9729"/>
                    <a:pt x="1966" y="10352"/>
                    <a:pt x="2671" y="10745"/>
                  </a:cubicBezTo>
                  <a:cubicBezTo>
                    <a:pt x="1999" y="10335"/>
                    <a:pt x="1491" y="9696"/>
                    <a:pt x="1228" y="8942"/>
                  </a:cubicBezTo>
                  <a:cubicBezTo>
                    <a:pt x="688" y="7500"/>
                    <a:pt x="1556" y="5549"/>
                    <a:pt x="2409" y="3500"/>
                  </a:cubicBezTo>
                  <a:cubicBezTo>
                    <a:pt x="2786" y="2484"/>
                    <a:pt x="2933" y="1238"/>
                    <a:pt x="2245" y="419"/>
                  </a:cubicBezTo>
                  <a:cubicBezTo>
                    <a:pt x="1976" y="125"/>
                    <a:pt x="1630" y="0"/>
                    <a:pt x="1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"/>
            <p:cNvSpPr/>
            <p:nvPr/>
          </p:nvSpPr>
          <p:spPr>
            <a:xfrm>
              <a:off x="8286176" y="3741130"/>
              <a:ext cx="124120" cy="121999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3295" y="0"/>
                  </a:moveTo>
                  <a:lnTo>
                    <a:pt x="3295" y="0"/>
                  </a:lnTo>
                  <a:cubicBezTo>
                    <a:pt x="3295" y="1"/>
                    <a:pt x="3309" y="268"/>
                    <a:pt x="3128" y="268"/>
                  </a:cubicBezTo>
                  <a:cubicBezTo>
                    <a:pt x="3114" y="268"/>
                    <a:pt x="3099" y="266"/>
                    <a:pt x="3082" y="263"/>
                  </a:cubicBezTo>
                  <a:cubicBezTo>
                    <a:pt x="2974" y="240"/>
                    <a:pt x="2829" y="180"/>
                    <a:pt x="2695" y="180"/>
                  </a:cubicBezTo>
                  <a:cubicBezTo>
                    <a:pt x="2544" y="180"/>
                    <a:pt x="2405" y="255"/>
                    <a:pt x="2344" y="541"/>
                  </a:cubicBezTo>
                  <a:cubicBezTo>
                    <a:pt x="2218" y="1062"/>
                    <a:pt x="2168" y="1642"/>
                    <a:pt x="1960" y="1642"/>
                  </a:cubicBezTo>
                  <a:cubicBezTo>
                    <a:pt x="1952" y="1642"/>
                    <a:pt x="1943" y="1641"/>
                    <a:pt x="1934" y="1640"/>
                  </a:cubicBezTo>
                  <a:lnTo>
                    <a:pt x="1885" y="1640"/>
                  </a:lnTo>
                  <a:cubicBezTo>
                    <a:pt x="1876" y="1641"/>
                    <a:pt x="1868" y="1642"/>
                    <a:pt x="1860" y="1642"/>
                  </a:cubicBezTo>
                  <a:cubicBezTo>
                    <a:pt x="1652" y="1642"/>
                    <a:pt x="1601" y="1062"/>
                    <a:pt x="1475" y="541"/>
                  </a:cubicBezTo>
                  <a:cubicBezTo>
                    <a:pt x="1405" y="252"/>
                    <a:pt x="1264" y="174"/>
                    <a:pt x="1114" y="174"/>
                  </a:cubicBezTo>
                  <a:cubicBezTo>
                    <a:pt x="983" y="174"/>
                    <a:pt x="844" y="232"/>
                    <a:pt x="738" y="263"/>
                  </a:cubicBezTo>
                  <a:cubicBezTo>
                    <a:pt x="721" y="266"/>
                    <a:pt x="705" y="268"/>
                    <a:pt x="691" y="268"/>
                  </a:cubicBezTo>
                  <a:cubicBezTo>
                    <a:pt x="511" y="268"/>
                    <a:pt x="525" y="1"/>
                    <a:pt x="525" y="0"/>
                  </a:cubicBezTo>
                  <a:lnTo>
                    <a:pt x="525" y="0"/>
                  </a:lnTo>
                  <a:cubicBezTo>
                    <a:pt x="525" y="1"/>
                    <a:pt x="295" y="83"/>
                    <a:pt x="148" y="673"/>
                  </a:cubicBezTo>
                  <a:cubicBezTo>
                    <a:pt x="0" y="1263"/>
                    <a:pt x="279" y="1492"/>
                    <a:pt x="1066" y="1853"/>
                  </a:cubicBezTo>
                  <a:cubicBezTo>
                    <a:pt x="1852" y="2230"/>
                    <a:pt x="1885" y="3508"/>
                    <a:pt x="1885" y="3508"/>
                  </a:cubicBezTo>
                  <a:lnTo>
                    <a:pt x="1918" y="3738"/>
                  </a:lnTo>
                  <a:lnTo>
                    <a:pt x="1934" y="3508"/>
                  </a:lnTo>
                  <a:cubicBezTo>
                    <a:pt x="1934" y="3508"/>
                    <a:pt x="1967" y="2213"/>
                    <a:pt x="2754" y="1853"/>
                  </a:cubicBezTo>
                  <a:cubicBezTo>
                    <a:pt x="3541" y="1492"/>
                    <a:pt x="3803" y="1263"/>
                    <a:pt x="3672" y="673"/>
                  </a:cubicBezTo>
                  <a:cubicBezTo>
                    <a:pt x="3524" y="66"/>
                    <a:pt x="3295" y="1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6"/>
            <p:cNvSpPr/>
            <p:nvPr/>
          </p:nvSpPr>
          <p:spPr>
            <a:xfrm>
              <a:off x="8326288" y="3656599"/>
              <a:ext cx="44420" cy="110249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9" y="1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9"/>
                  </a:cubicBezTo>
                  <a:cubicBezTo>
                    <a:pt x="132" y="1443"/>
                    <a:pt x="0" y="1755"/>
                    <a:pt x="296" y="2164"/>
                  </a:cubicBezTo>
                  <a:cubicBezTo>
                    <a:pt x="492" y="2427"/>
                    <a:pt x="607" y="2738"/>
                    <a:pt x="656" y="3049"/>
                  </a:cubicBezTo>
                  <a:cubicBezTo>
                    <a:pt x="656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4" y="2738"/>
                    <a:pt x="869" y="2427"/>
                    <a:pt x="1066" y="2164"/>
                  </a:cubicBezTo>
                  <a:cubicBezTo>
                    <a:pt x="1361" y="1755"/>
                    <a:pt x="1230" y="1443"/>
                    <a:pt x="1000" y="1099"/>
                  </a:cubicBezTo>
                  <a:cubicBezTo>
                    <a:pt x="853" y="869"/>
                    <a:pt x="754" y="607"/>
                    <a:pt x="722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6"/>
            <p:cNvSpPr/>
            <p:nvPr/>
          </p:nvSpPr>
          <p:spPr>
            <a:xfrm>
              <a:off x="8257292" y="3625560"/>
              <a:ext cx="90439" cy="266453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116"/>
                    <a:pt x="967" y="1296"/>
                    <a:pt x="443" y="2919"/>
                  </a:cubicBezTo>
                  <a:cubicBezTo>
                    <a:pt x="0" y="4295"/>
                    <a:pt x="262" y="5230"/>
                    <a:pt x="1574" y="6148"/>
                  </a:cubicBezTo>
                  <a:cubicBezTo>
                    <a:pt x="2705" y="6951"/>
                    <a:pt x="2754" y="8016"/>
                    <a:pt x="2770" y="8164"/>
                  </a:cubicBezTo>
                  <a:cubicBezTo>
                    <a:pt x="2770" y="7656"/>
                    <a:pt x="2623" y="7164"/>
                    <a:pt x="2344" y="6771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213"/>
                    <a:pt x="639" y="4984"/>
                  </a:cubicBezTo>
                  <a:cubicBezTo>
                    <a:pt x="311" y="4148"/>
                    <a:pt x="967" y="3279"/>
                    <a:pt x="1311" y="2902"/>
                  </a:cubicBezTo>
                  <a:cubicBezTo>
                    <a:pt x="1721" y="2460"/>
                    <a:pt x="2426" y="1968"/>
                    <a:pt x="2573" y="1083"/>
                  </a:cubicBezTo>
                  <a:cubicBezTo>
                    <a:pt x="2705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6"/>
            <p:cNvSpPr/>
            <p:nvPr/>
          </p:nvSpPr>
          <p:spPr>
            <a:xfrm>
              <a:off x="8159118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9" y="0"/>
                  </a:moveTo>
                  <a:cubicBezTo>
                    <a:pt x="660" y="0"/>
                    <a:pt x="0" y="565"/>
                    <a:pt x="287" y="2438"/>
                  </a:cubicBezTo>
                  <a:cubicBezTo>
                    <a:pt x="615" y="4470"/>
                    <a:pt x="2172" y="5421"/>
                    <a:pt x="2434" y="5470"/>
                  </a:cubicBezTo>
                  <a:cubicBezTo>
                    <a:pt x="2434" y="5470"/>
                    <a:pt x="910" y="4487"/>
                    <a:pt x="779" y="2815"/>
                  </a:cubicBezTo>
                  <a:cubicBezTo>
                    <a:pt x="648" y="1143"/>
                    <a:pt x="1156" y="1094"/>
                    <a:pt x="1320" y="733"/>
                  </a:cubicBezTo>
                  <a:cubicBezTo>
                    <a:pt x="1484" y="373"/>
                    <a:pt x="1418" y="110"/>
                    <a:pt x="1090" y="12"/>
                  </a:cubicBezTo>
                  <a:cubicBezTo>
                    <a:pt x="1066" y="4"/>
                    <a:pt x="1038" y="0"/>
                    <a:pt x="1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6"/>
            <p:cNvSpPr/>
            <p:nvPr/>
          </p:nvSpPr>
          <p:spPr>
            <a:xfrm>
              <a:off x="8124066" y="3268898"/>
              <a:ext cx="172293" cy="232053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1" y="1"/>
                  </a:moveTo>
                  <a:cubicBezTo>
                    <a:pt x="3380" y="1"/>
                    <a:pt x="3183" y="27"/>
                    <a:pt x="3017" y="62"/>
                  </a:cubicBezTo>
                  <a:cubicBezTo>
                    <a:pt x="2590" y="127"/>
                    <a:pt x="2181" y="291"/>
                    <a:pt x="1820" y="553"/>
                  </a:cubicBezTo>
                  <a:cubicBezTo>
                    <a:pt x="1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3" y="7110"/>
                  </a:cubicBezTo>
                  <a:cubicBezTo>
                    <a:pt x="1672" y="6667"/>
                    <a:pt x="1230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70" y="2292"/>
                    <a:pt x="3967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15" y="1562"/>
                    <a:pt x="3501" y="1773"/>
                    <a:pt x="3732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28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7" y="2324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8" y="2421"/>
                  </a:cubicBezTo>
                  <a:cubicBezTo>
                    <a:pt x="4647" y="2421"/>
                    <a:pt x="5175" y="1983"/>
                    <a:pt x="5246" y="1471"/>
                  </a:cubicBezTo>
                  <a:cubicBezTo>
                    <a:pt x="5279" y="1061"/>
                    <a:pt x="5115" y="652"/>
                    <a:pt x="4803" y="389"/>
                  </a:cubicBezTo>
                  <a:cubicBezTo>
                    <a:pt x="4420" y="91"/>
                    <a:pt x="3981" y="1"/>
                    <a:pt x="3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6"/>
            <p:cNvSpPr/>
            <p:nvPr/>
          </p:nvSpPr>
          <p:spPr>
            <a:xfrm>
              <a:off x="8229452" y="3208159"/>
              <a:ext cx="238091" cy="167626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2" y="669"/>
                    <a:pt x="1" y="595"/>
                  </a:cubicBezTo>
                  <a:lnTo>
                    <a:pt x="1" y="595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95"/>
                  </a:cubicBezTo>
                  <a:lnTo>
                    <a:pt x="7295" y="595"/>
                  </a:lnTo>
                  <a:cubicBezTo>
                    <a:pt x="7214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13" y="644"/>
                    <a:pt x="3836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6"/>
            <p:cNvSpPr/>
            <p:nvPr/>
          </p:nvSpPr>
          <p:spPr>
            <a:xfrm>
              <a:off x="8304877" y="3115208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5" y="853"/>
                    <a:pt x="1" y="1722"/>
                    <a:pt x="738" y="2902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60" y="3902"/>
                    <a:pt x="1656" y="3377"/>
                    <a:pt x="1951" y="2902"/>
                  </a:cubicBezTo>
                  <a:cubicBezTo>
                    <a:pt x="2673" y="1722"/>
                    <a:pt x="2115" y="853"/>
                    <a:pt x="1673" y="427"/>
                  </a:cubicBezTo>
                  <a:cubicBezTo>
                    <a:pt x="1542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6"/>
            <p:cNvSpPr/>
            <p:nvPr/>
          </p:nvSpPr>
          <p:spPr>
            <a:xfrm>
              <a:off x="8248708" y="2978163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71" y="2103"/>
                    <a:pt x="1190" y="2103"/>
                  </a:cubicBezTo>
                  <a:cubicBezTo>
                    <a:pt x="1801" y="2103"/>
                    <a:pt x="2013" y="1600"/>
                    <a:pt x="1886" y="1282"/>
                  </a:cubicBezTo>
                  <a:cubicBezTo>
                    <a:pt x="1828" y="1108"/>
                    <a:pt x="1667" y="998"/>
                    <a:pt x="1482" y="998"/>
                  </a:cubicBezTo>
                  <a:cubicBezTo>
                    <a:pt x="1459" y="998"/>
                    <a:pt x="1435" y="1000"/>
                    <a:pt x="1410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0"/>
                    <a:pt x="1282" y="1567"/>
                    <a:pt x="1410" y="1567"/>
                  </a:cubicBezTo>
                  <a:cubicBezTo>
                    <a:pt x="1484" y="1567"/>
                    <a:pt x="1559" y="1535"/>
                    <a:pt x="1607" y="1462"/>
                  </a:cubicBezTo>
                  <a:cubicBezTo>
                    <a:pt x="1647" y="1400"/>
                    <a:pt x="1689" y="1375"/>
                    <a:pt x="1725" y="1375"/>
                  </a:cubicBezTo>
                  <a:cubicBezTo>
                    <a:pt x="1795" y="1375"/>
                    <a:pt x="1847" y="1464"/>
                    <a:pt x="1837" y="1561"/>
                  </a:cubicBezTo>
                  <a:cubicBezTo>
                    <a:pt x="1746" y="1808"/>
                    <a:pt x="1510" y="1952"/>
                    <a:pt x="1262" y="1952"/>
                  </a:cubicBezTo>
                  <a:cubicBezTo>
                    <a:pt x="1197" y="1952"/>
                    <a:pt x="1131" y="1942"/>
                    <a:pt x="1066" y="1921"/>
                  </a:cubicBezTo>
                  <a:cubicBezTo>
                    <a:pt x="656" y="1790"/>
                    <a:pt x="460" y="1053"/>
                    <a:pt x="1017" y="659"/>
                  </a:cubicBezTo>
                  <a:cubicBezTo>
                    <a:pt x="1141" y="573"/>
                    <a:pt x="1320" y="527"/>
                    <a:pt x="1521" y="527"/>
                  </a:cubicBezTo>
                  <a:cubicBezTo>
                    <a:pt x="2118" y="527"/>
                    <a:pt x="2902" y="936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1" y="5495"/>
                    <a:pt x="1853" y="4921"/>
                  </a:cubicBezTo>
                  <a:cubicBezTo>
                    <a:pt x="2050" y="4396"/>
                    <a:pt x="2492" y="3855"/>
                    <a:pt x="2804" y="3151"/>
                  </a:cubicBezTo>
                  <a:cubicBezTo>
                    <a:pt x="2918" y="2921"/>
                    <a:pt x="3000" y="2692"/>
                    <a:pt x="3066" y="2446"/>
                  </a:cubicBezTo>
                  <a:cubicBezTo>
                    <a:pt x="3115" y="2692"/>
                    <a:pt x="3197" y="2921"/>
                    <a:pt x="3312" y="3151"/>
                  </a:cubicBezTo>
                  <a:cubicBezTo>
                    <a:pt x="3623" y="3855"/>
                    <a:pt x="4066" y="4396"/>
                    <a:pt x="4263" y="4921"/>
                  </a:cubicBezTo>
                  <a:cubicBezTo>
                    <a:pt x="4525" y="5495"/>
                    <a:pt x="4508" y="6150"/>
                    <a:pt x="4213" y="6708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3" y="936"/>
                    <a:pt x="3997" y="527"/>
                    <a:pt x="4595" y="527"/>
                  </a:cubicBezTo>
                  <a:cubicBezTo>
                    <a:pt x="4795" y="527"/>
                    <a:pt x="4975" y="573"/>
                    <a:pt x="5098" y="659"/>
                  </a:cubicBezTo>
                  <a:cubicBezTo>
                    <a:pt x="5656" y="1053"/>
                    <a:pt x="5459" y="1790"/>
                    <a:pt x="5049" y="1921"/>
                  </a:cubicBezTo>
                  <a:cubicBezTo>
                    <a:pt x="4985" y="1942"/>
                    <a:pt x="4919" y="1952"/>
                    <a:pt x="4854" y="1952"/>
                  </a:cubicBezTo>
                  <a:cubicBezTo>
                    <a:pt x="4605" y="1952"/>
                    <a:pt x="4370" y="1808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4" y="1567"/>
                    <a:pt x="4961" y="1470"/>
                    <a:pt x="4951" y="1315"/>
                  </a:cubicBezTo>
                  <a:cubicBezTo>
                    <a:pt x="4967" y="1167"/>
                    <a:pt x="4853" y="1020"/>
                    <a:pt x="4705" y="1003"/>
                  </a:cubicBezTo>
                  <a:cubicBezTo>
                    <a:pt x="4681" y="1000"/>
                    <a:pt x="4657" y="998"/>
                    <a:pt x="4633" y="998"/>
                  </a:cubicBezTo>
                  <a:cubicBezTo>
                    <a:pt x="4449" y="998"/>
                    <a:pt x="4288" y="1108"/>
                    <a:pt x="4230" y="1282"/>
                  </a:cubicBezTo>
                  <a:cubicBezTo>
                    <a:pt x="4118" y="1584"/>
                    <a:pt x="4347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85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9"/>
                    <a:pt x="3115" y="1069"/>
                    <a:pt x="3066" y="1282"/>
                  </a:cubicBezTo>
                  <a:cubicBezTo>
                    <a:pt x="3000" y="1069"/>
                    <a:pt x="2918" y="889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6"/>
            <p:cNvSpPr/>
            <p:nvPr/>
          </p:nvSpPr>
          <p:spPr>
            <a:xfrm>
              <a:off x="8087153" y="3089000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5" y="1"/>
                  </a:moveTo>
                  <a:cubicBezTo>
                    <a:pt x="4115" y="1"/>
                    <a:pt x="4180" y="623"/>
                    <a:pt x="3803" y="853"/>
                  </a:cubicBezTo>
                  <a:cubicBezTo>
                    <a:pt x="3410" y="1066"/>
                    <a:pt x="2836" y="1541"/>
                    <a:pt x="3443" y="2082"/>
                  </a:cubicBezTo>
                  <a:cubicBezTo>
                    <a:pt x="4033" y="2607"/>
                    <a:pt x="4197" y="3344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0" y="2364"/>
                    <a:pt x="2889" y="2329"/>
                    <a:pt x="2772" y="2329"/>
                  </a:cubicBezTo>
                  <a:cubicBezTo>
                    <a:pt x="2634" y="2329"/>
                    <a:pt x="2558" y="2377"/>
                    <a:pt x="2558" y="2377"/>
                  </a:cubicBezTo>
                  <a:cubicBezTo>
                    <a:pt x="2623" y="2508"/>
                    <a:pt x="2656" y="2656"/>
                    <a:pt x="2672" y="2803"/>
                  </a:cubicBezTo>
                  <a:cubicBezTo>
                    <a:pt x="2689" y="3017"/>
                    <a:pt x="2213" y="3377"/>
                    <a:pt x="2558" y="3771"/>
                  </a:cubicBezTo>
                  <a:cubicBezTo>
                    <a:pt x="2902" y="4164"/>
                    <a:pt x="3148" y="4951"/>
                    <a:pt x="1935" y="5819"/>
                  </a:cubicBezTo>
                  <a:cubicBezTo>
                    <a:pt x="1935" y="5819"/>
                    <a:pt x="2558" y="4459"/>
                    <a:pt x="2197" y="3754"/>
                  </a:cubicBezTo>
                  <a:cubicBezTo>
                    <a:pt x="1820" y="3017"/>
                    <a:pt x="1377" y="3164"/>
                    <a:pt x="951" y="2574"/>
                  </a:cubicBezTo>
                  <a:cubicBezTo>
                    <a:pt x="951" y="2574"/>
                    <a:pt x="1" y="3098"/>
                    <a:pt x="738" y="4246"/>
                  </a:cubicBezTo>
                  <a:cubicBezTo>
                    <a:pt x="1607" y="5606"/>
                    <a:pt x="525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6"/>
            <p:cNvSpPr/>
            <p:nvPr/>
          </p:nvSpPr>
          <p:spPr>
            <a:xfrm>
              <a:off x="8236959" y="3055840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7" y="1115"/>
                    <a:pt x="1213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3" y="2658"/>
                    <a:pt x="1174" y="2657"/>
                    <a:pt x="1164" y="2656"/>
                  </a:cubicBezTo>
                  <a:cubicBezTo>
                    <a:pt x="951" y="2623"/>
                    <a:pt x="1000" y="2508"/>
                    <a:pt x="1098" y="1836"/>
                  </a:cubicBezTo>
                  <a:cubicBezTo>
                    <a:pt x="1174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1" y="1672"/>
                    <a:pt x="590" y="1836"/>
                  </a:cubicBezTo>
                  <a:cubicBezTo>
                    <a:pt x="344" y="2082"/>
                    <a:pt x="49" y="2361"/>
                    <a:pt x="295" y="3115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6"/>
            <p:cNvSpPr/>
            <p:nvPr/>
          </p:nvSpPr>
          <p:spPr>
            <a:xfrm>
              <a:off x="8040611" y="3336164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41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6"/>
            <p:cNvSpPr/>
            <p:nvPr/>
          </p:nvSpPr>
          <p:spPr>
            <a:xfrm>
              <a:off x="7897790" y="3421772"/>
              <a:ext cx="257347" cy="189134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1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899" y="394"/>
                    <a:pt x="3670" y="608"/>
                    <a:pt x="3480" y="608"/>
                  </a:cubicBezTo>
                  <a:cubicBezTo>
                    <a:pt x="3421" y="608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4" y="2541"/>
                    <a:pt x="2590" y="2704"/>
                  </a:cubicBezTo>
                  <a:cubicBezTo>
                    <a:pt x="1475" y="2885"/>
                    <a:pt x="590" y="3163"/>
                    <a:pt x="623" y="4130"/>
                  </a:cubicBezTo>
                  <a:cubicBezTo>
                    <a:pt x="648" y="4885"/>
                    <a:pt x="505" y="5250"/>
                    <a:pt x="246" y="5250"/>
                  </a:cubicBezTo>
                  <a:cubicBezTo>
                    <a:pt x="173" y="5250"/>
                    <a:pt x="90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48" y="5795"/>
                    <a:pt x="1194" y="5795"/>
                  </a:cubicBezTo>
                  <a:cubicBezTo>
                    <a:pt x="1388" y="5795"/>
                    <a:pt x="1612" y="5768"/>
                    <a:pt x="1869" y="5704"/>
                  </a:cubicBezTo>
                  <a:cubicBezTo>
                    <a:pt x="3377" y="5327"/>
                    <a:pt x="3573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0"/>
                    <a:pt x="46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6"/>
            <p:cNvSpPr/>
            <p:nvPr/>
          </p:nvSpPr>
          <p:spPr>
            <a:xfrm>
              <a:off x="8028829" y="3499710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1"/>
                  </a:moveTo>
                  <a:cubicBezTo>
                    <a:pt x="3343" y="1"/>
                    <a:pt x="3287" y="2"/>
                    <a:pt x="3230" y="5"/>
                  </a:cubicBezTo>
                  <a:cubicBezTo>
                    <a:pt x="2656" y="21"/>
                    <a:pt x="2099" y="169"/>
                    <a:pt x="1607" y="464"/>
                  </a:cubicBezTo>
                  <a:cubicBezTo>
                    <a:pt x="1443" y="562"/>
                    <a:pt x="1279" y="677"/>
                    <a:pt x="1132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4" y="4235"/>
                    <a:pt x="1986" y="4251"/>
                    <a:pt x="2127" y="4251"/>
                  </a:cubicBezTo>
                  <a:cubicBezTo>
                    <a:pt x="2608" y="4251"/>
                    <a:pt x="3079" y="4060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33" y="1916"/>
                    <a:pt x="2799" y="1760"/>
                    <a:pt x="2461" y="1760"/>
                  </a:cubicBezTo>
                  <a:cubicBezTo>
                    <a:pt x="2275" y="1760"/>
                    <a:pt x="2088" y="1807"/>
                    <a:pt x="1919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24" y="2824"/>
                    <a:pt x="1673" y="2906"/>
                    <a:pt x="1738" y="2972"/>
                  </a:cubicBezTo>
                  <a:cubicBezTo>
                    <a:pt x="1846" y="3073"/>
                    <a:pt x="1988" y="3116"/>
                    <a:pt x="2127" y="3116"/>
                  </a:cubicBezTo>
                  <a:cubicBezTo>
                    <a:pt x="2372" y="3116"/>
                    <a:pt x="2609" y="2985"/>
                    <a:pt x="2640" y="2808"/>
                  </a:cubicBezTo>
                  <a:cubicBezTo>
                    <a:pt x="2713" y="2544"/>
                    <a:pt x="2511" y="2306"/>
                    <a:pt x="2256" y="2306"/>
                  </a:cubicBezTo>
                  <a:cubicBezTo>
                    <a:pt x="2226" y="2306"/>
                    <a:pt x="2196" y="2309"/>
                    <a:pt x="2165" y="2316"/>
                  </a:cubicBezTo>
                  <a:cubicBezTo>
                    <a:pt x="1902" y="2382"/>
                    <a:pt x="1919" y="2529"/>
                    <a:pt x="1837" y="2529"/>
                  </a:cubicBezTo>
                  <a:cubicBezTo>
                    <a:pt x="1832" y="2530"/>
                    <a:pt x="1827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22" y="2201"/>
                    <a:pt x="1837" y="2021"/>
                    <a:pt x="2017" y="1939"/>
                  </a:cubicBezTo>
                  <a:cubicBezTo>
                    <a:pt x="2153" y="1866"/>
                    <a:pt x="2301" y="1831"/>
                    <a:pt x="2449" y="1831"/>
                  </a:cubicBezTo>
                  <a:cubicBezTo>
                    <a:pt x="2762" y="1831"/>
                    <a:pt x="3073" y="1988"/>
                    <a:pt x="3263" y="2267"/>
                  </a:cubicBezTo>
                  <a:cubicBezTo>
                    <a:pt x="3525" y="2677"/>
                    <a:pt x="3525" y="3218"/>
                    <a:pt x="3230" y="3627"/>
                  </a:cubicBezTo>
                  <a:cubicBezTo>
                    <a:pt x="3004" y="3942"/>
                    <a:pt x="2575" y="4121"/>
                    <a:pt x="2136" y="4121"/>
                  </a:cubicBezTo>
                  <a:cubicBezTo>
                    <a:pt x="2003" y="4121"/>
                    <a:pt x="1868" y="4104"/>
                    <a:pt x="1738" y="4070"/>
                  </a:cubicBezTo>
                  <a:cubicBezTo>
                    <a:pt x="525" y="3775"/>
                    <a:pt x="198" y="1857"/>
                    <a:pt x="1247" y="939"/>
                  </a:cubicBezTo>
                  <a:cubicBezTo>
                    <a:pt x="1726" y="490"/>
                    <a:pt x="2311" y="318"/>
                    <a:pt x="2902" y="318"/>
                  </a:cubicBezTo>
                  <a:cubicBezTo>
                    <a:pt x="3605" y="318"/>
                    <a:pt x="4317" y="562"/>
                    <a:pt x="4869" y="874"/>
                  </a:cubicBezTo>
                  <a:cubicBezTo>
                    <a:pt x="5803" y="1415"/>
                    <a:pt x="6541" y="2251"/>
                    <a:pt x="6934" y="3250"/>
                  </a:cubicBezTo>
                  <a:cubicBezTo>
                    <a:pt x="7262" y="4054"/>
                    <a:pt x="7443" y="4922"/>
                    <a:pt x="7443" y="5791"/>
                  </a:cubicBezTo>
                  <a:cubicBezTo>
                    <a:pt x="7443" y="5955"/>
                    <a:pt x="7426" y="6119"/>
                    <a:pt x="7393" y="6283"/>
                  </a:cubicBezTo>
                  <a:cubicBezTo>
                    <a:pt x="7410" y="6217"/>
                    <a:pt x="7426" y="6152"/>
                    <a:pt x="7443" y="6086"/>
                  </a:cubicBezTo>
                  <a:cubicBezTo>
                    <a:pt x="7443" y="6103"/>
                    <a:pt x="7443" y="6135"/>
                    <a:pt x="7443" y="6152"/>
                  </a:cubicBezTo>
                  <a:cubicBezTo>
                    <a:pt x="7443" y="6135"/>
                    <a:pt x="7443" y="6103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20" y="1105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6"/>
            <p:cNvSpPr/>
            <p:nvPr/>
          </p:nvSpPr>
          <p:spPr>
            <a:xfrm>
              <a:off x="8167702" y="3562113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1"/>
                  </a:moveTo>
                  <a:cubicBezTo>
                    <a:pt x="66" y="1"/>
                    <a:pt x="1" y="784"/>
                    <a:pt x="1089" y="961"/>
                  </a:cubicBezTo>
                  <a:cubicBezTo>
                    <a:pt x="2352" y="1158"/>
                    <a:pt x="3040" y="3273"/>
                    <a:pt x="3040" y="3273"/>
                  </a:cubicBezTo>
                  <a:cubicBezTo>
                    <a:pt x="3040" y="3273"/>
                    <a:pt x="2729" y="994"/>
                    <a:pt x="1466" y="240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6"/>
            <p:cNvSpPr/>
            <p:nvPr/>
          </p:nvSpPr>
          <p:spPr>
            <a:xfrm>
              <a:off x="7968385" y="3553888"/>
              <a:ext cx="170694" cy="147456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56" y="2279"/>
                  </a:cubicBezTo>
                  <a:cubicBezTo>
                    <a:pt x="1642" y="1877"/>
                    <a:pt x="1816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50" y="2967"/>
                    <a:pt x="1951" y="3574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0"/>
                    <a:pt x="4410" y="4262"/>
                  </a:cubicBezTo>
                  <a:cubicBezTo>
                    <a:pt x="4514" y="4217"/>
                    <a:pt x="4626" y="4194"/>
                    <a:pt x="4739" y="4194"/>
                  </a:cubicBezTo>
                  <a:cubicBezTo>
                    <a:pt x="4910" y="4194"/>
                    <a:pt x="5081" y="4245"/>
                    <a:pt x="5230" y="4344"/>
                  </a:cubicBezTo>
                  <a:cubicBezTo>
                    <a:pt x="5082" y="3475"/>
                    <a:pt x="4639" y="3197"/>
                    <a:pt x="4017" y="3131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706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6"/>
            <p:cNvSpPr/>
            <p:nvPr/>
          </p:nvSpPr>
          <p:spPr>
            <a:xfrm>
              <a:off x="7995670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cubicBezTo>
                    <a:pt x="951" y="1"/>
                    <a:pt x="935" y="100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71" y="1558"/>
                  </a:cubicBezTo>
                  <a:cubicBezTo>
                    <a:pt x="1296" y="1263"/>
                    <a:pt x="1099" y="837"/>
                    <a:pt x="1001" y="575"/>
                  </a:cubicBezTo>
                  <a:cubicBezTo>
                    <a:pt x="951" y="394"/>
                    <a:pt x="935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6"/>
            <p:cNvSpPr/>
            <p:nvPr/>
          </p:nvSpPr>
          <p:spPr>
            <a:xfrm>
              <a:off x="7808983" y="3372195"/>
              <a:ext cx="226308" cy="159304"/>
            </a:xfrm>
            <a:custGeom>
              <a:avLst/>
              <a:gdLst/>
              <a:ahLst/>
              <a:cxnLst/>
              <a:rect l="l" t="t" r="r" b="b"/>
              <a:pathLst>
                <a:path w="6934" h="4881" extrusionOk="0">
                  <a:moveTo>
                    <a:pt x="5011" y="0"/>
                  </a:moveTo>
                  <a:cubicBezTo>
                    <a:pt x="4787" y="0"/>
                    <a:pt x="4536" y="52"/>
                    <a:pt x="4262" y="175"/>
                  </a:cubicBezTo>
                  <a:cubicBezTo>
                    <a:pt x="2787" y="830"/>
                    <a:pt x="3065" y="3306"/>
                    <a:pt x="4803" y="3650"/>
                  </a:cubicBezTo>
                  <a:cubicBezTo>
                    <a:pt x="4999" y="3699"/>
                    <a:pt x="5213" y="3732"/>
                    <a:pt x="5376" y="3748"/>
                  </a:cubicBezTo>
                  <a:cubicBezTo>
                    <a:pt x="4917" y="3830"/>
                    <a:pt x="4475" y="3978"/>
                    <a:pt x="4065" y="4191"/>
                  </a:cubicBezTo>
                  <a:cubicBezTo>
                    <a:pt x="3918" y="4256"/>
                    <a:pt x="3672" y="4338"/>
                    <a:pt x="3639" y="4355"/>
                  </a:cubicBezTo>
                  <a:cubicBezTo>
                    <a:pt x="3186" y="4526"/>
                    <a:pt x="2758" y="4602"/>
                    <a:pt x="2372" y="4602"/>
                  </a:cubicBezTo>
                  <a:cubicBezTo>
                    <a:pt x="1541" y="4602"/>
                    <a:pt x="903" y="4252"/>
                    <a:pt x="623" y="3748"/>
                  </a:cubicBezTo>
                  <a:cubicBezTo>
                    <a:pt x="377" y="3355"/>
                    <a:pt x="361" y="2847"/>
                    <a:pt x="574" y="2437"/>
                  </a:cubicBezTo>
                  <a:cubicBezTo>
                    <a:pt x="590" y="2437"/>
                    <a:pt x="590" y="2420"/>
                    <a:pt x="590" y="2420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5"/>
                    <a:pt x="2147" y="2322"/>
                  </a:cubicBezTo>
                  <a:cubicBezTo>
                    <a:pt x="2262" y="2453"/>
                    <a:pt x="2311" y="2617"/>
                    <a:pt x="2311" y="2797"/>
                  </a:cubicBezTo>
                  <a:cubicBezTo>
                    <a:pt x="2311" y="2945"/>
                    <a:pt x="2262" y="3092"/>
                    <a:pt x="2147" y="3207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89"/>
                  </a:cubicBezTo>
                  <a:cubicBezTo>
                    <a:pt x="2043" y="3029"/>
                    <a:pt x="1749" y="2853"/>
                    <a:pt x="1492" y="2853"/>
                  </a:cubicBezTo>
                  <a:cubicBezTo>
                    <a:pt x="1312" y="2853"/>
                    <a:pt x="1150" y="2939"/>
                    <a:pt x="1164" y="3142"/>
                  </a:cubicBezTo>
                  <a:cubicBezTo>
                    <a:pt x="1164" y="3416"/>
                    <a:pt x="1407" y="3544"/>
                    <a:pt x="1660" y="3544"/>
                  </a:cubicBezTo>
                  <a:cubicBezTo>
                    <a:pt x="1786" y="3544"/>
                    <a:pt x="1913" y="3513"/>
                    <a:pt x="2016" y="3453"/>
                  </a:cubicBezTo>
                  <a:lnTo>
                    <a:pt x="2049" y="3437"/>
                  </a:lnTo>
                  <a:cubicBezTo>
                    <a:pt x="2065" y="3420"/>
                    <a:pt x="2098" y="3404"/>
                    <a:pt x="2115" y="3388"/>
                  </a:cubicBezTo>
                  <a:cubicBezTo>
                    <a:pt x="2410" y="3092"/>
                    <a:pt x="2459" y="2617"/>
                    <a:pt x="2197" y="2289"/>
                  </a:cubicBezTo>
                  <a:cubicBezTo>
                    <a:pt x="2058" y="2021"/>
                    <a:pt x="1746" y="1873"/>
                    <a:pt x="1411" y="1873"/>
                  </a:cubicBezTo>
                  <a:cubicBezTo>
                    <a:pt x="1070" y="1873"/>
                    <a:pt x="706" y="2025"/>
                    <a:pt x="475" y="2355"/>
                  </a:cubicBezTo>
                  <a:cubicBezTo>
                    <a:pt x="0" y="3092"/>
                    <a:pt x="213" y="4092"/>
                    <a:pt x="951" y="4584"/>
                  </a:cubicBezTo>
                  <a:cubicBezTo>
                    <a:pt x="1316" y="4782"/>
                    <a:pt x="1738" y="4881"/>
                    <a:pt x="2151" y="4881"/>
                  </a:cubicBezTo>
                  <a:cubicBezTo>
                    <a:pt x="2182" y="4881"/>
                    <a:pt x="2214" y="4880"/>
                    <a:pt x="2246" y="4879"/>
                  </a:cubicBezTo>
                  <a:cubicBezTo>
                    <a:pt x="3147" y="4863"/>
                    <a:pt x="3868" y="4355"/>
                    <a:pt x="5049" y="3994"/>
                  </a:cubicBezTo>
                  <a:cubicBezTo>
                    <a:pt x="5475" y="3896"/>
                    <a:pt x="5917" y="3830"/>
                    <a:pt x="6360" y="3797"/>
                  </a:cubicBezTo>
                  <a:cubicBezTo>
                    <a:pt x="6557" y="3781"/>
                    <a:pt x="6753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3" y="3652"/>
                    <a:pt x="6640" y="3652"/>
                  </a:cubicBezTo>
                  <a:cubicBezTo>
                    <a:pt x="6487" y="3652"/>
                    <a:pt x="6307" y="3621"/>
                    <a:pt x="6180" y="3502"/>
                  </a:cubicBezTo>
                  <a:cubicBezTo>
                    <a:pt x="5917" y="3273"/>
                    <a:pt x="5934" y="3371"/>
                    <a:pt x="5639" y="3273"/>
                  </a:cubicBezTo>
                  <a:cubicBezTo>
                    <a:pt x="5475" y="3240"/>
                    <a:pt x="5376" y="3076"/>
                    <a:pt x="5376" y="2912"/>
                  </a:cubicBezTo>
                  <a:cubicBezTo>
                    <a:pt x="5180" y="3076"/>
                    <a:pt x="5147" y="3371"/>
                    <a:pt x="5294" y="3568"/>
                  </a:cubicBezTo>
                  <a:cubicBezTo>
                    <a:pt x="5294" y="3568"/>
                    <a:pt x="4573" y="3568"/>
                    <a:pt x="4393" y="3207"/>
                  </a:cubicBezTo>
                  <a:cubicBezTo>
                    <a:pt x="4229" y="2830"/>
                    <a:pt x="4426" y="2830"/>
                    <a:pt x="4573" y="2748"/>
                  </a:cubicBezTo>
                  <a:cubicBezTo>
                    <a:pt x="4721" y="2666"/>
                    <a:pt x="4754" y="2535"/>
                    <a:pt x="4606" y="2322"/>
                  </a:cubicBezTo>
                  <a:cubicBezTo>
                    <a:pt x="4459" y="2109"/>
                    <a:pt x="4475" y="1748"/>
                    <a:pt x="4754" y="1748"/>
                  </a:cubicBezTo>
                  <a:cubicBezTo>
                    <a:pt x="4674" y="1576"/>
                    <a:pt x="4497" y="1468"/>
                    <a:pt x="4320" y="1468"/>
                  </a:cubicBezTo>
                  <a:cubicBezTo>
                    <a:pt x="4278" y="1468"/>
                    <a:pt x="4237" y="1474"/>
                    <a:pt x="4196" y="1486"/>
                  </a:cubicBezTo>
                  <a:cubicBezTo>
                    <a:pt x="3770" y="1568"/>
                    <a:pt x="3754" y="2175"/>
                    <a:pt x="3754" y="2175"/>
                  </a:cubicBezTo>
                  <a:cubicBezTo>
                    <a:pt x="3754" y="2175"/>
                    <a:pt x="3459" y="1421"/>
                    <a:pt x="3950" y="1044"/>
                  </a:cubicBezTo>
                  <a:cubicBezTo>
                    <a:pt x="4133" y="898"/>
                    <a:pt x="4280" y="843"/>
                    <a:pt x="4395" y="843"/>
                  </a:cubicBezTo>
                  <a:cubicBezTo>
                    <a:pt x="4578" y="843"/>
                    <a:pt x="4680" y="984"/>
                    <a:pt x="4721" y="1126"/>
                  </a:cubicBezTo>
                  <a:cubicBezTo>
                    <a:pt x="4774" y="1311"/>
                    <a:pt x="4880" y="1464"/>
                    <a:pt x="5023" y="1464"/>
                  </a:cubicBezTo>
                  <a:cubicBezTo>
                    <a:pt x="5057" y="1464"/>
                    <a:pt x="5093" y="1456"/>
                    <a:pt x="5131" y="1437"/>
                  </a:cubicBezTo>
                  <a:cubicBezTo>
                    <a:pt x="5274" y="1371"/>
                    <a:pt x="5388" y="1267"/>
                    <a:pt x="5487" y="1267"/>
                  </a:cubicBezTo>
                  <a:cubicBezTo>
                    <a:pt x="5535" y="1267"/>
                    <a:pt x="5580" y="1291"/>
                    <a:pt x="5622" y="1355"/>
                  </a:cubicBezTo>
                  <a:cubicBezTo>
                    <a:pt x="5737" y="1601"/>
                    <a:pt x="5622" y="1896"/>
                    <a:pt x="5376" y="1994"/>
                  </a:cubicBezTo>
                  <a:cubicBezTo>
                    <a:pt x="5376" y="1994"/>
                    <a:pt x="5388" y="1995"/>
                    <a:pt x="5408" y="1995"/>
                  </a:cubicBezTo>
                  <a:cubicBezTo>
                    <a:pt x="5548" y="1995"/>
                    <a:pt x="6116" y="1957"/>
                    <a:pt x="6245" y="1355"/>
                  </a:cubicBezTo>
                  <a:cubicBezTo>
                    <a:pt x="6363" y="819"/>
                    <a:pt x="5896" y="0"/>
                    <a:pt x="50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6"/>
            <p:cNvSpPr/>
            <p:nvPr/>
          </p:nvSpPr>
          <p:spPr>
            <a:xfrm>
              <a:off x="7773669" y="3457608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6" y="3203"/>
                    <a:pt x="1310" y="3154"/>
                    <a:pt x="1404" y="3154"/>
                  </a:cubicBezTo>
                  <a:cubicBezTo>
                    <a:pt x="1428" y="3154"/>
                    <a:pt x="1452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8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115" y="1574"/>
                    <a:pt x="771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6"/>
            <p:cNvSpPr/>
            <p:nvPr/>
          </p:nvSpPr>
          <p:spPr>
            <a:xfrm>
              <a:off x="7974259" y="3215013"/>
              <a:ext cx="145041" cy="205159"/>
            </a:xfrm>
            <a:custGeom>
              <a:avLst/>
              <a:gdLst/>
              <a:ahLst/>
              <a:cxnLst/>
              <a:rect l="l" t="t" r="r" b="b"/>
              <a:pathLst>
                <a:path w="4444" h="6286" extrusionOk="0">
                  <a:moveTo>
                    <a:pt x="2649" y="0"/>
                  </a:moveTo>
                  <a:cubicBezTo>
                    <a:pt x="2148" y="0"/>
                    <a:pt x="1625" y="207"/>
                    <a:pt x="1280" y="614"/>
                  </a:cubicBezTo>
                  <a:cubicBezTo>
                    <a:pt x="1" y="2253"/>
                    <a:pt x="903" y="4270"/>
                    <a:pt x="1657" y="5122"/>
                  </a:cubicBezTo>
                  <a:cubicBezTo>
                    <a:pt x="2083" y="5646"/>
                    <a:pt x="2640" y="6040"/>
                    <a:pt x="3263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3" y="4745"/>
                    <a:pt x="1280" y="4319"/>
                    <a:pt x="1165" y="3843"/>
                  </a:cubicBezTo>
                  <a:cubicBezTo>
                    <a:pt x="1001" y="3319"/>
                    <a:pt x="952" y="2778"/>
                    <a:pt x="1001" y="2221"/>
                  </a:cubicBezTo>
                  <a:cubicBezTo>
                    <a:pt x="1132" y="745"/>
                    <a:pt x="1952" y="205"/>
                    <a:pt x="2706" y="172"/>
                  </a:cubicBezTo>
                  <a:cubicBezTo>
                    <a:pt x="3050" y="172"/>
                    <a:pt x="3394" y="319"/>
                    <a:pt x="3640" y="565"/>
                  </a:cubicBezTo>
                  <a:cubicBezTo>
                    <a:pt x="4279" y="1106"/>
                    <a:pt x="3919" y="2057"/>
                    <a:pt x="3378" y="2286"/>
                  </a:cubicBezTo>
                  <a:cubicBezTo>
                    <a:pt x="3255" y="2348"/>
                    <a:pt x="3118" y="2381"/>
                    <a:pt x="2982" y="2381"/>
                  </a:cubicBezTo>
                  <a:cubicBezTo>
                    <a:pt x="2864" y="2381"/>
                    <a:pt x="2747" y="2356"/>
                    <a:pt x="2640" y="2303"/>
                  </a:cubicBezTo>
                  <a:cubicBezTo>
                    <a:pt x="2460" y="2204"/>
                    <a:pt x="2345" y="2040"/>
                    <a:pt x="2329" y="1844"/>
                  </a:cubicBezTo>
                  <a:cubicBezTo>
                    <a:pt x="2329" y="1746"/>
                    <a:pt x="2357" y="1723"/>
                    <a:pt x="2410" y="1723"/>
                  </a:cubicBezTo>
                  <a:cubicBezTo>
                    <a:pt x="2455" y="1723"/>
                    <a:pt x="2519" y="1740"/>
                    <a:pt x="2598" y="1740"/>
                  </a:cubicBezTo>
                  <a:cubicBezTo>
                    <a:pt x="2658" y="1740"/>
                    <a:pt x="2727" y="1730"/>
                    <a:pt x="2804" y="1696"/>
                  </a:cubicBezTo>
                  <a:cubicBezTo>
                    <a:pt x="3001" y="1581"/>
                    <a:pt x="3050" y="1303"/>
                    <a:pt x="2886" y="1139"/>
                  </a:cubicBezTo>
                  <a:cubicBezTo>
                    <a:pt x="2812" y="1065"/>
                    <a:pt x="2710" y="1025"/>
                    <a:pt x="2607" y="1025"/>
                  </a:cubicBezTo>
                  <a:cubicBezTo>
                    <a:pt x="2411" y="1025"/>
                    <a:pt x="2207" y="1168"/>
                    <a:pt x="2165" y="1499"/>
                  </a:cubicBezTo>
                  <a:cubicBezTo>
                    <a:pt x="2132" y="1745"/>
                    <a:pt x="2214" y="1975"/>
                    <a:pt x="2378" y="2155"/>
                  </a:cubicBezTo>
                  <a:cubicBezTo>
                    <a:pt x="2394" y="2172"/>
                    <a:pt x="2427" y="2204"/>
                    <a:pt x="2443" y="2221"/>
                  </a:cubicBezTo>
                  <a:lnTo>
                    <a:pt x="2509" y="2270"/>
                  </a:lnTo>
                  <a:lnTo>
                    <a:pt x="2558" y="2303"/>
                  </a:lnTo>
                  <a:lnTo>
                    <a:pt x="2591" y="2319"/>
                  </a:lnTo>
                  <a:lnTo>
                    <a:pt x="2624" y="2352"/>
                  </a:lnTo>
                  <a:cubicBezTo>
                    <a:pt x="2755" y="2417"/>
                    <a:pt x="2894" y="2450"/>
                    <a:pt x="3031" y="2450"/>
                  </a:cubicBezTo>
                  <a:cubicBezTo>
                    <a:pt x="3169" y="2450"/>
                    <a:pt x="3304" y="2417"/>
                    <a:pt x="3427" y="2352"/>
                  </a:cubicBezTo>
                  <a:cubicBezTo>
                    <a:pt x="4017" y="2139"/>
                    <a:pt x="4443" y="1090"/>
                    <a:pt x="3755" y="450"/>
                  </a:cubicBezTo>
                  <a:cubicBezTo>
                    <a:pt x="3484" y="149"/>
                    <a:pt x="3074" y="0"/>
                    <a:pt x="26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6"/>
            <p:cNvSpPr/>
            <p:nvPr/>
          </p:nvSpPr>
          <p:spPr>
            <a:xfrm>
              <a:off x="6935375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6"/>
            <p:cNvSpPr/>
            <p:nvPr/>
          </p:nvSpPr>
          <p:spPr>
            <a:xfrm>
              <a:off x="9191344" y="3198140"/>
              <a:ext cx="56202" cy="78656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77" y="66"/>
                    <a:pt x="1361" y="148"/>
                  </a:cubicBezTo>
                  <a:cubicBezTo>
                    <a:pt x="1344" y="246"/>
                    <a:pt x="1230" y="328"/>
                    <a:pt x="1033" y="328"/>
                  </a:cubicBezTo>
                  <a:cubicBezTo>
                    <a:pt x="836" y="328"/>
                    <a:pt x="0" y="394"/>
                    <a:pt x="66" y="2410"/>
                  </a:cubicBezTo>
                  <a:cubicBezTo>
                    <a:pt x="66" y="2410"/>
                    <a:pt x="131" y="1672"/>
                    <a:pt x="771" y="1394"/>
                  </a:cubicBezTo>
                  <a:cubicBezTo>
                    <a:pt x="1394" y="1115"/>
                    <a:pt x="1721" y="853"/>
                    <a:pt x="1607" y="459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6"/>
            <p:cNvSpPr/>
            <p:nvPr/>
          </p:nvSpPr>
          <p:spPr>
            <a:xfrm>
              <a:off x="8893364" y="3291483"/>
              <a:ext cx="296414" cy="206171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2001" y="0"/>
                  </a:moveTo>
                  <a:cubicBezTo>
                    <a:pt x="1084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23" y="4200"/>
                    <a:pt x="2282" y="4302"/>
                    <a:pt x="2852" y="4302"/>
                  </a:cubicBezTo>
                  <a:cubicBezTo>
                    <a:pt x="3190" y="4302"/>
                    <a:pt x="3533" y="4266"/>
                    <a:pt x="3869" y="4205"/>
                  </a:cubicBezTo>
                  <a:cubicBezTo>
                    <a:pt x="4754" y="3959"/>
                    <a:pt x="5573" y="3631"/>
                    <a:pt x="6377" y="3418"/>
                  </a:cubicBezTo>
                  <a:cubicBezTo>
                    <a:pt x="6578" y="3370"/>
                    <a:pt x="6783" y="3345"/>
                    <a:pt x="6984" y="3345"/>
                  </a:cubicBezTo>
                  <a:cubicBezTo>
                    <a:pt x="7599" y="3345"/>
                    <a:pt x="8178" y="3576"/>
                    <a:pt x="8524" y="4057"/>
                  </a:cubicBezTo>
                  <a:cubicBezTo>
                    <a:pt x="8966" y="4631"/>
                    <a:pt x="8999" y="5582"/>
                    <a:pt x="8458" y="5975"/>
                  </a:cubicBezTo>
                  <a:cubicBezTo>
                    <a:pt x="8244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80" y="5287"/>
                  </a:cubicBezTo>
                  <a:cubicBezTo>
                    <a:pt x="8166" y="5314"/>
                    <a:pt x="8108" y="5397"/>
                    <a:pt x="8051" y="5397"/>
                  </a:cubicBezTo>
                  <a:cubicBezTo>
                    <a:pt x="8039" y="5397"/>
                    <a:pt x="8027" y="5394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5" y="4923"/>
                    <a:pt x="7611" y="4923"/>
                  </a:cubicBezTo>
                  <a:cubicBezTo>
                    <a:pt x="7268" y="4923"/>
                    <a:pt x="7161" y="5473"/>
                    <a:pt x="7508" y="5615"/>
                  </a:cubicBezTo>
                  <a:cubicBezTo>
                    <a:pt x="7583" y="5652"/>
                    <a:pt x="7661" y="5670"/>
                    <a:pt x="7736" y="5670"/>
                  </a:cubicBezTo>
                  <a:cubicBezTo>
                    <a:pt x="7955" y="5670"/>
                    <a:pt x="8156" y="5523"/>
                    <a:pt x="8229" y="5303"/>
                  </a:cubicBezTo>
                  <a:lnTo>
                    <a:pt x="8229" y="5270"/>
                  </a:lnTo>
                  <a:lnTo>
                    <a:pt x="8245" y="5238"/>
                  </a:lnTo>
                  <a:lnTo>
                    <a:pt x="8245" y="5221"/>
                  </a:lnTo>
                  <a:cubicBezTo>
                    <a:pt x="8262" y="5090"/>
                    <a:pt x="8262" y="4975"/>
                    <a:pt x="8229" y="4844"/>
                  </a:cubicBezTo>
                  <a:cubicBezTo>
                    <a:pt x="8105" y="4534"/>
                    <a:pt x="7812" y="4337"/>
                    <a:pt x="7500" y="4337"/>
                  </a:cubicBezTo>
                  <a:cubicBezTo>
                    <a:pt x="7399" y="4337"/>
                    <a:pt x="7296" y="4358"/>
                    <a:pt x="7196" y="4402"/>
                  </a:cubicBezTo>
                  <a:cubicBezTo>
                    <a:pt x="6704" y="4516"/>
                    <a:pt x="6409" y="5221"/>
                    <a:pt x="6754" y="5762"/>
                  </a:cubicBezTo>
                  <a:cubicBezTo>
                    <a:pt x="6927" y="6109"/>
                    <a:pt x="7342" y="6316"/>
                    <a:pt x="7769" y="6316"/>
                  </a:cubicBezTo>
                  <a:cubicBezTo>
                    <a:pt x="8028" y="6316"/>
                    <a:pt x="8291" y="6241"/>
                    <a:pt x="8507" y="6074"/>
                  </a:cubicBezTo>
                  <a:cubicBezTo>
                    <a:pt x="8966" y="5746"/>
                    <a:pt x="9081" y="5139"/>
                    <a:pt x="8934" y="4582"/>
                  </a:cubicBezTo>
                  <a:cubicBezTo>
                    <a:pt x="8835" y="4041"/>
                    <a:pt x="8475" y="3172"/>
                    <a:pt x="7212" y="2894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76" y="3861"/>
                    <a:pt x="1377" y="3828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1"/>
                  </a:cubicBezTo>
                  <a:cubicBezTo>
                    <a:pt x="203" y="743"/>
                    <a:pt x="1174" y="111"/>
                    <a:pt x="2045" y="111"/>
                  </a:cubicBezTo>
                  <a:cubicBezTo>
                    <a:pt x="2464" y="111"/>
                    <a:pt x="2859" y="257"/>
                    <a:pt x="3115" y="566"/>
                  </a:cubicBezTo>
                  <a:cubicBezTo>
                    <a:pt x="3574" y="1009"/>
                    <a:pt x="3524" y="1779"/>
                    <a:pt x="3016" y="2172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9" y="2316"/>
                    <a:pt x="2646" y="2322"/>
                    <a:pt x="2584" y="2322"/>
                  </a:cubicBezTo>
                  <a:cubicBezTo>
                    <a:pt x="2398" y="2322"/>
                    <a:pt x="2213" y="2267"/>
                    <a:pt x="2066" y="2156"/>
                  </a:cubicBezTo>
                  <a:cubicBezTo>
                    <a:pt x="1951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2010" y="1854"/>
                    <a:pt x="2106" y="1894"/>
                    <a:pt x="2206" y="1894"/>
                  </a:cubicBezTo>
                  <a:cubicBezTo>
                    <a:pt x="2257" y="1894"/>
                    <a:pt x="2310" y="1884"/>
                    <a:pt x="2361" y="1861"/>
                  </a:cubicBezTo>
                  <a:cubicBezTo>
                    <a:pt x="2607" y="1730"/>
                    <a:pt x="2541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76" y="2401"/>
                  </a:cubicBezTo>
                  <a:cubicBezTo>
                    <a:pt x="2551" y="2401"/>
                    <a:pt x="2628" y="2390"/>
                    <a:pt x="2705" y="2369"/>
                  </a:cubicBezTo>
                  <a:cubicBezTo>
                    <a:pt x="2738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40"/>
                    <a:pt x="3262" y="2009"/>
                  </a:cubicBezTo>
                  <a:cubicBezTo>
                    <a:pt x="3590" y="1550"/>
                    <a:pt x="3557" y="910"/>
                    <a:pt x="3164" y="501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6"/>
            <p:cNvSpPr/>
            <p:nvPr/>
          </p:nvSpPr>
          <p:spPr>
            <a:xfrm>
              <a:off x="8943658" y="3408815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7" y="1"/>
                    <a:pt x="4968" y="44"/>
                    <a:pt x="4622" y="167"/>
                  </a:cubicBezTo>
                  <a:cubicBezTo>
                    <a:pt x="3778" y="468"/>
                    <a:pt x="2590" y="1022"/>
                    <a:pt x="1422" y="1022"/>
                  </a:cubicBezTo>
                  <a:cubicBezTo>
                    <a:pt x="936" y="1022"/>
                    <a:pt x="453" y="926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1"/>
                  </a:cubicBezTo>
                  <a:cubicBezTo>
                    <a:pt x="1955" y="1295"/>
                    <a:pt x="2186" y="1158"/>
                    <a:pt x="2324" y="1158"/>
                  </a:cubicBezTo>
                  <a:cubicBezTo>
                    <a:pt x="2372" y="1158"/>
                    <a:pt x="2409" y="1174"/>
                    <a:pt x="2442" y="1216"/>
                  </a:cubicBezTo>
                  <a:cubicBezTo>
                    <a:pt x="2506" y="1305"/>
                    <a:pt x="2403" y="1364"/>
                    <a:pt x="2255" y="1364"/>
                  </a:cubicBezTo>
                  <a:cubicBezTo>
                    <a:pt x="2211" y="1364"/>
                    <a:pt x="2163" y="1359"/>
                    <a:pt x="2115" y="1348"/>
                  </a:cubicBezTo>
                  <a:cubicBezTo>
                    <a:pt x="2062" y="1330"/>
                    <a:pt x="2007" y="1321"/>
                    <a:pt x="1952" y="1321"/>
                  </a:cubicBezTo>
                  <a:cubicBezTo>
                    <a:pt x="1856" y="1321"/>
                    <a:pt x="1762" y="1350"/>
                    <a:pt x="1688" y="1413"/>
                  </a:cubicBezTo>
                  <a:cubicBezTo>
                    <a:pt x="1513" y="1572"/>
                    <a:pt x="1709" y="2087"/>
                    <a:pt x="1376" y="2087"/>
                  </a:cubicBezTo>
                  <a:cubicBezTo>
                    <a:pt x="1366" y="2087"/>
                    <a:pt x="1355" y="2086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2"/>
                    <a:pt x="2052" y="2452"/>
                  </a:cubicBezTo>
                  <a:cubicBezTo>
                    <a:pt x="2196" y="2452"/>
                    <a:pt x="2355" y="2410"/>
                    <a:pt x="2524" y="2298"/>
                  </a:cubicBezTo>
                  <a:cubicBezTo>
                    <a:pt x="3196" y="1872"/>
                    <a:pt x="2819" y="1364"/>
                    <a:pt x="3082" y="1233"/>
                  </a:cubicBezTo>
                  <a:cubicBezTo>
                    <a:pt x="3123" y="1211"/>
                    <a:pt x="3164" y="1201"/>
                    <a:pt x="3202" y="1201"/>
                  </a:cubicBezTo>
                  <a:cubicBezTo>
                    <a:pt x="3387" y="1201"/>
                    <a:pt x="3502" y="1441"/>
                    <a:pt x="3311" y="1659"/>
                  </a:cubicBezTo>
                  <a:cubicBezTo>
                    <a:pt x="3082" y="1938"/>
                    <a:pt x="2229" y="2888"/>
                    <a:pt x="3573" y="3692"/>
                  </a:cubicBezTo>
                  <a:cubicBezTo>
                    <a:pt x="3573" y="3692"/>
                    <a:pt x="3377" y="3233"/>
                    <a:pt x="3737" y="3085"/>
                  </a:cubicBezTo>
                  <a:cubicBezTo>
                    <a:pt x="4098" y="2921"/>
                    <a:pt x="4819" y="2708"/>
                    <a:pt x="4721" y="2200"/>
                  </a:cubicBezTo>
                  <a:cubicBezTo>
                    <a:pt x="4622" y="1708"/>
                    <a:pt x="4245" y="954"/>
                    <a:pt x="4852" y="512"/>
                  </a:cubicBezTo>
                  <a:cubicBezTo>
                    <a:pt x="5199" y="242"/>
                    <a:pt x="5500" y="142"/>
                    <a:pt x="5803" y="142"/>
                  </a:cubicBezTo>
                  <a:cubicBezTo>
                    <a:pt x="6015" y="142"/>
                    <a:pt x="6228" y="191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6"/>
            <p:cNvSpPr/>
            <p:nvPr/>
          </p:nvSpPr>
          <p:spPr>
            <a:xfrm>
              <a:off x="8982693" y="3288611"/>
              <a:ext cx="117723" cy="82344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1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1"/>
                  </a:cubicBezTo>
                  <a:cubicBezTo>
                    <a:pt x="2364" y="125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6"/>
            <p:cNvSpPr/>
            <p:nvPr/>
          </p:nvSpPr>
          <p:spPr>
            <a:xfrm>
              <a:off x="8936707" y="3201893"/>
              <a:ext cx="73826" cy="87207"/>
            </a:xfrm>
            <a:custGeom>
              <a:avLst/>
              <a:gdLst/>
              <a:ahLst/>
              <a:cxnLst/>
              <a:rect l="l" t="t" r="r" b="b"/>
              <a:pathLst>
                <a:path w="2262" h="2672" extrusionOk="0">
                  <a:moveTo>
                    <a:pt x="1115" y="0"/>
                  </a:moveTo>
                  <a:cubicBezTo>
                    <a:pt x="820" y="164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74" y="2410"/>
                    <a:pt x="1754" y="2672"/>
                    <a:pt x="2000" y="2000"/>
                  </a:cubicBezTo>
                  <a:cubicBezTo>
                    <a:pt x="2262" y="1344"/>
                    <a:pt x="1623" y="918"/>
                    <a:pt x="1262" y="721"/>
                  </a:cubicBezTo>
                  <a:cubicBezTo>
                    <a:pt x="902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6"/>
            <p:cNvSpPr/>
            <p:nvPr/>
          </p:nvSpPr>
          <p:spPr>
            <a:xfrm>
              <a:off x="8825968" y="3239328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92"/>
                    <a:pt x="2605" y="142"/>
                    <a:pt x="2485" y="142"/>
                  </a:cubicBezTo>
                  <a:cubicBezTo>
                    <a:pt x="2454" y="142"/>
                    <a:pt x="2423" y="138"/>
                    <a:pt x="2393" y="132"/>
                  </a:cubicBezTo>
                  <a:cubicBezTo>
                    <a:pt x="2339" y="121"/>
                    <a:pt x="2261" y="112"/>
                    <a:pt x="2170" y="112"/>
                  </a:cubicBezTo>
                  <a:cubicBezTo>
                    <a:pt x="1853" y="112"/>
                    <a:pt x="1382" y="217"/>
                    <a:pt x="1229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82"/>
                    <a:pt x="1623" y="2443"/>
                    <a:pt x="1475" y="2508"/>
                  </a:cubicBezTo>
                  <a:cubicBezTo>
                    <a:pt x="1441" y="2525"/>
                    <a:pt x="1406" y="2533"/>
                    <a:pt x="1372" y="2533"/>
                  </a:cubicBezTo>
                  <a:cubicBezTo>
                    <a:pt x="1209" y="2533"/>
                    <a:pt x="1066" y="2359"/>
                    <a:pt x="1147" y="2197"/>
                  </a:cubicBezTo>
                  <a:cubicBezTo>
                    <a:pt x="1235" y="1962"/>
                    <a:pt x="1048" y="1728"/>
                    <a:pt x="820" y="1728"/>
                  </a:cubicBezTo>
                  <a:cubicBezTo>
                    <a:pt x="793" y="1728"/>
                    <a:pt x="765" y="1731"/>
                    <a:pt x="738" y="1738"/>
                  </a:cubicBezTo>
                  <a:cubicBezTo>
                    <a:pt x="677" y="1745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0"/>
                  </a:cubicBezTo>
                  <a:lnTo>
                    <a:pt x="279" y="1590"/>
                  </a:lnTo>
                  <a:cubicBezTo>
                    <a:pt x="279" y="1591"/>
                    <a:pt x="0" y="2492"/>
                    <a:pt x="688" y="2935"/>
                  </a:cubicBezTo>
                  <a:cubicBezTo>
                    <a:pt x="1377" y="3361"/>
                    <a:pt x="1737" y="4049"/>
                    <a:pt x="2131" y="4311"/>
                  </a:cubicBezTo>
                  <a:cubicBezTo>
                    <a:pt x="2131" y="4311"/>
                    <a:pt x="1524" y="3361"/>
                    <a:pt x="2082" y="2492"/>
                  </a:cubicBezTo>
                  <a:cubicBezTo>
                    <a:pt x="2639" y="1623"/>
                    <a:pt x="3196" y="1345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"/>
            <p:cNvSpPr/>
            <p:nvPr/>
          </p:nvSpPr>
          <p:spPr>
            <a:xfrm>
              <a:off x="8688988" y="3032211"/>
              <a:ext cx="264853" cy="264396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73" y="0"/>
                  </a:moveTo>
                  <a:cubicBezTo>
                    <a:pt x="2277" y="0"/>
                    <a:pt x="2179" y="7"/>
                    <a:pt x="2083" y="19"/>
                  </a:cubicBezTo>
                  <a:cubicBezTo>
                    <a:pt x="755" y="167"/>
                    <a:pt x="1" y="1986"/>
                    <a:pt x="788" y="3249"/>
                  </a:cubicBezTo>
                  <a:cubicBezTo>
                    <a:pt x="1391" y="4206"/>
                    <a:pt x="2458" y="4488"/>
                    <a:pt x="3429" y="4488"/>
                  </a:cubicBezTo>
                  <a:cubicBezTo>
                    <a:pt x="3539" y="4488"/>
                    <a:pt x="3648" y="4485"/>
                    <a:pt x="3754" y="4478"/>
                  </a:cubicBezTo>
                  <a:cubicBezTo>
                    <a:pt x="3951" y="4478"/>
                    <a:pt x="4197" y="4445"/>
                    <a:pt x="4443" y="4412"/>
                  </a:cubicBezTo>
                  <a:cubicBezTo>
                    <a:pt x="4443" y="4412"/>
                    <a:pt x="4651" y="4378"/>
                    <a:pt x="4962" y="4378"/>
                  </a:cubicBezTo>
                  <a:cubicBezTo>
                    <a:pt x="5449" y="4378"/>
                    <a:pt x="6189" y="4463"/>
                    <a:pt x="6770" y="4904"/>
                  </a:cubicBezTo>
                  <a:cubicBezTo>
                    <a:pt x="7164" y="5248"/>
                    <a:pt x="7426" y="5707"/>
                    <a:pt x="7508" y="6232"/>
                  </a:cubicBezTo>
                  <a:cubicBezTo>
                    <a:pt x="7508" y="6232"/>
                    <a:pt x="7672" y="7428"/>
                    <a:pt x="7098" y="8068"/>
                  </a:cubicBezTo>
                  <a:cubicBezTo>
                    <a:pt x="7098" y="8084"/>
                    <a:pt x="7082" y="8100"/>
                    <a:pt x="7082" y="8100"/>
                  </a:cubicBezTo>
                  <a:cubicBezTo>
                    <a:pt x="7082" y="8100"/>
                    <a:pt x="8115" y="7576"/>
                    <a:pt x="7983" y="5986"/>
                  </a:cubicBezTo>
                  <a:cubicBezTo>
                    <a:pt x="7875" y="4670"/>
                    <a:pt x="6811" y="4016"/>
                    <a:pt x="5481" y="4016"/>
                  </a:cubicBezTo>
                  <a:cubicBezTo>
                    <a:pt x="5205" y="4016"/>
                    <a:pt x="4917" y="4044"/>
                    <a:pt x="4623" y="4101"/>
                  </a:cubicBezTo>
                  <a:cubicBezTo>
                    <a:pt x="4114" y="4201"/>
                    <a:pt x="3658" y="4251"/>
                    <a:pt x="3249" y="4251"/>
                  </a:cubicBezTo>
                  <a:cubicBezTo>
                    <a:pt x="2723" y="4251"/>
                    <a:pt x="2273" y="4168"/>
                    <a:pt x="1886" y="4003"/>
                  </a:cubicBezTo>
                  <a:cubicBezTo>
                    <a:pt x="1492" y="3822"/>
                    <a:pt x="1165" y="3527"/>
                    <a:pt x="919" y="3150"/>
                  </a:cubicBezTo>
                  <a:cubicBezTo>
                    <a:pt x="198" y="2003"/>
                    <a:pt x="902" y="315"/>
                    <a:pt x="2099" y="167"/>
                  </a:cubicBezTo>
                  <a:cubicBezTo>
                    <a:pt x="2200" y="153"/>
                    <a:pt x="2302" y="145"/>
                    <a:pt x="2404" y="145"/>
                  </a:cubicBezTo>
                  <a:cubicBezTo>
                    <a:pt x="2877" y="145"/>
                    <a:pt x="3334" y="305"/>
                    <a:pt x="3591" y="642"/>
                  </a:cubicBezTo>
                  <a:cubicBezTo>
                    <a:pt x="3886" y="1036"/>
                    <a:pt x="3935" y="1560"/>
                    <a:pt x="3738" y="2003"/>
                  </a:cubicBezTo>
                  <a:cubicBezTo>
                    <a:pt x="3580" y="2345"/>
                    <a:pt x="3254" y="2549"/>
                    <a:pt x="2902" y="2549"/>
                  </a:cubicBezTo>
                  <a:cubicBezTo>
                    <a:pt x="2816" y="2549"/>
                    <a:pt x="2727" y="2537"/>
                    <a:pt x="2640" y="2511"/>
                  </a:cubicBezTo>
                  <a:cubicBezTo>
                    <a:pt x="2214" y="2413"/>
                    <a:pt x="2033" y="1970"/>
                    <a:pt x="2361" y="1921"/>
                  </a:cubicBezTo>
                  <a:cubicBezTo>
                    <a:pt x="2771" y="1855"/>
                    <a:pt x="2853" y="1511"/>
                    <a:pt x="2705" y="1216"/>
                  </a:cubicBezTo>
                  <a:cubicBezTo>
                    <a:pt x="2652" y="1097"/>
                    <a:pt x="2521" y="1031"/>
                    <a:pt x="2378" y="1031"/>
                  </a:cubicBezTo>
                  <a:cubicBezTo>
                    <a:pt x="2166" y="1031"/>
                    <a:pt x="1928" y="1173"/>
                    <a:pt x="1869" y="1495"/>
                  </a:cubicBezTo>
                  <a:cubicBezTo>
                    <a:pt x="1820" y="1773"/>
                    <a:pt x="1902" y="2052"/>
                    <a:pt x="2083" y="2249"/>
                  </a:cubicBezTo>
                  <a:cubicBezTo>
                    <a:pt x="2250" y="2441"/>
                    <a:pt x="2583" y="2603"/>
                    <a:pt x="2928" y="2603"/>
                  </a:cubicBezTo>
                  <a:cubicBezTo>
                    <a:pt x="3260" y="2603"/>
                    <a:pt x="3603" y="2453"/>
                    <a:pt x="3820" y="2036"/>
                  </a:cubicBezTo>
                  <a:cubicBezTo>
                    <a:pt x="4049" y="1577"/>
                    <a:pt x="4000" y="1003"/>
                    <a:pt x="3689" y="577"/>
                  </a:cubicBezTo>
                  <a:cubicBezTo>
                    <a:pt x="3398" y="189"/>
                    <a:pt x="2897" y="0"/>
                    <a:pt x="23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"/>
            <p:cNvSpPr/>
            <p:nvPr/>
          </p:nvSpPr>
          <p:spPr>
            <a:xfrm>
              <a:off x="8731254" y="3184367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1"/>
                  </a:moveTo>
                  <a:cubicBezTo>
                    <a:pt x="3284" y="1"/>
                    <a:pt x="2935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32" y="258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51" y="767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9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11"/>
                  </a:cubicBezTo>
                  <a:cubicBezTo>
                    <a:pt x="3689" y="1865"/>
                    <a:pt x="3853" y="1406"/>
                    <a:pt x="3722" y="980"/>
                  </a:cubicBezTo>
                  <a:cubicBezTo>
                    <a:pt x="3623" y="500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1" y="1"/>
                    <a:pt x="35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"/>
            <p:cNvSpPr/>
            <p:nvPr/>
          </p:nvSpPr>
          <p:spPr>
            <a:xfrm>
              <a:off x="8770321" y="3041937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72" y="426"/>
                    <a:pt x="1820" y="1066"/>
                    <a:pt x="1639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5" y="2575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7"/>
                    <a:pt x="1008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34" y="3278"/>
                    <a:pt x="1885" y="2623"/>
                    <a:pt x="1869" y="2344"/>
                  </a:cubicBezTo>
                  <a:cubicBezTo>
                    <a:pt x="1869" y="2065"/>
                    <a:pt x="1853" y="1836"/>
                    <a:pt x="1967" y="1836"/>
                  </a:cubicBezTo>
                  <a:cubicBezTo>
                    <a:pt x="2066" y="1836"/>
                    <a:pt x="2098" y="1934"/>
                    <a:pt x="2033" y="2131"/>
                  </a:cubicBezTo>
                  <a:cubicBezTo>
                    <a:pt x="1967" y="2328"/>
                    <a:pt x="1820" y="2967"/>
                    <a:pt x="2918" y="3082"/>
                  </a:cubicBezTo>
                  <a:cubicBezTo>
                    <a:pt x="2787" y="2983"/>
                    <a:pt x="2754" y="2803"/>
                    <a:pt x="2852" y="2672"/>
                  </a:cubicBezTo>
                  <a:cubicBezTo>
                    <a:pt x="3000" y="2410"/>
                    <a:pt x="3229" y="1951"/>
                    <a:pt x="2492" y="1328"/>
                  </a:cubicBezTo>
                  <a:cubicBezTo>
                    <a:pt x="1771" y="705"/>
                    <a:pt x="1705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"/>
            <p:cNvSpPr/>
            <p:nvPr/>
          </p:nvSpPr>
          <p:spPr>
            <a:xfrm>
              <a:off x="8661181" y="2885505"/>
              <a:ext cx="49772" cy="250591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0" y="302"/>
                    <a:pt x="345" y="843"/>
                    <a:pt x="591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70"/>
                  </a:cubicBezTo>
                  <a:cubicBezTo>
                    <a:pt x="1066" y="3990"/>
                    <a:pt x="1427" y="2843"/>
                    <a:pt x="1492" y="1859"/>
                  </a:cubicBezTo>
                  <a:cubicBezTo>
                    <a:pt x="1525" y="1302"/>
                    <a:pt x="1459" y="794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"/>
            <p:cNvSpPr/>
            <p:nvPr/>
          </p:nvSpPr>
          <p:spPr>
            <a:xfrm>
              <a:off x="8507654" y="2852933"/>
              <a:ext cx="276603" cy="332380"/>
            </a:xfrm>
            <a:custGeom>
              <a:avLst/>
              <a:gdLst/>
              <a:ahLst/>
              <a:cxnLst/>
              <a:rect l="l" t="t" r="r" b="b"/>
              <a:pathLst>
                <a:path w="8475" h="10184" extrusionOk="0">
                  <a:moveTo>
                    <a:pt x="2199" y="0"/>
                  </a:moveTo>
                  <a:cubicBezTo>
                    <a:pt x="1300" y="0"/>
                    <a:pt x="461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cubicBezTo>
                    <a:pt x="738" y="2873"/>
                    <a:pt x="754" y="2890"/>
                    <a:pt x="771" y="2890"/>
                  </a:cubicBezTo>
                  <a:cubicBezTo>
                    <a:pt x="999" y="3031"/>
                    <a:pt x="1257" y="3101"/>
                    <a:pt x="1516" y="3101"/>
                  </a:cubicBezTo>
                  <a:cubicBezTo>
                    <a:pt x="1798" y="3101"/>
                    <a:pt x="2080" y="3019"/>
                    <a:pt x="2328" y="2857"/>
                  </a:cubicBezTo>
                  <a:cubicBezTo>
                    <a:pt x="2492" y="2759"/>
                    <a:pt x="2606" y="2611"/>
                    <a:pt x="2656" y="2431"/>
                  </a:cubicBezTo>
                  <a:cubicBezTo>
                    <a:pt x="2800" y="2041"/>
                    <a:pt x="2499" y="1638"/>
                    <a:pt x="2111" y="1638"/>
                  </a:cubicBezTo>
                  <a:cubicBezTo>
                    <a:pt x="2059" y="1638"/>
                    <a:pt x="2005" y="1645"/>
                    <a:pt x="1951" y="1661"/>
                  </a:cubicBezTo>
                  <a:cubicBezTo>
                    <a:pt x="1623" y="1726"/>
                    <a:pt x="1426" y="2070"/>
                    <a:pt x="1557" y="2382"/>
                  </a:cubicBezTo>
                  <a:cubicBezTo>
                    <a:pt x="1629" y="2631"/>
                    <a:pt x="1889" y="2665"/>
                    <a:pt x="2027" y="2665"/>
                  </a:cubicBezTo>
                  <a:cubicBezTo>
                    <a:pt x="2080" y="2665"/>
                    <a:pt x="2115" y="2660"/>
                    <a:pt x="2115" y="2660"/>
                  </a:cubicBezTo>
                  <a:lnTo>
                    <a:pt x="2115" y="2660"/>
                  </a:lnTo>
                  <a:cubicBezTo>
                    <a:pt x="2082" y="2742"/>
                    <a:pt x="2016" y="2824"/>
                    <a:pt x="1934" y="2873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3"/>
                  </a:cubicBezTo>
                  <a:cubicBezTo>
                    <a:pt x="1098" y="2824"/>
                    <a:pt x="1016" y="2775"/>
                    <a:pt x="951" y="2710"/>
                  </a:cubicBezTo>
                  <a:cubicBezTo>
                    <a:pt x="508" y="2333"/>
                    <a:pt x="426" y="1087"/>
                    <a:pt x="1131" y="513"/>
                  </a:cubicBezTo>
                  <a:cubicBezTo>
                    <a:pt x="1455" y="277"/>
                    <a:pt x="1846" y="148"/>
                    <a:pt x="2243" y="148"/>
                  </a:cubicBezTo>
                  <a:cubicBezTo>
                    <a:pt x="2287" y="148"/>
                    <a:pt x="2332" y="149"/>
                    <a:pt x="2377" y="153"/>
                  </a:cubicBezTo>
                  <a:cubicBezTo>
                    <a:pt x="2524" y="169"/>
                    <a:pt x="2656" y="185"/>
                    <a:pt x="2770" y="218"/>
                  </a:cubicBezTo>
                  <a:cubicBezTo>
                    <a:pt x="3869" y="464"/>
                    <a:pt x="4590" y="1644"/>
                    <a:pt x="4819" y="2873"/>
                  </a:cubicBezTo>
                  <a:cubicBezTo>
                    <a:pt x="5065" y="4136"/>
                    <a:pt x="4819" y="5365"/>
                    <a:pt x="4885" y="6496"/>
                  </a:cubicBezTo>
                  <a:cubicBezTo>
                    <a:pt x="4836" y="7512"/>
                    <a:pt x="5229" y="8496"/>
                    <a:pt x="5967" y="9200"/>
                  </a:cubicBezTo>
                  <a:cubicBezTo>
                    <a:pt x="6671" y="9807"/>
                    <a:pt x="7557" y="10151"/>
                    <a:pt x="8474" y="10184"/>
                  </a:cubicBezTo>
                  <a:cubicBezTo>
                    <a:pt x="7573" y="10118"/>
                    <a:pt x="6704" y="9758"/>
                    <a:pt x="6032" y="9135"/>
                  </a:cubicBezTo>
                  <a:cubicBezTo>
                    <a:pt x="5327" y="8446"/>
                    <a:pt x="4967" y="7479"/>
                    <a:pt x="5032" y="6480"/>
                  </a:cubicBezTo>
                  <a:cubicBezTo>
                    <a:pt x="4967" y="5381"/>
                    <a:pt x="5229" y="4152"/>
                    <a:pt x="4983" y="2857"/>
                  </a:cubicBezTo>
                  <a:lnTo>
                    <a:pt x="4983" y="2841"/>
                  </a:lnTo>
                  <a:cubicBezTo>
                    <a:pt x="4754" y="1579"/>
                    <a:pt x="4000" y="316"/>
                    <a:pt x="2803" y="71"/>
                  </a:cubicBezTo>
                  <a:cubicBezTo>
                    <a:pt x="2603" y="23"/>
                    <a:pt x="2400" y="0"/>
                    <a:pt x="21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6"/>
            <p:cNvSpPr/>
            <p:nvPr/>
          </p:nvSpPr>
          <p:spPr>
            <a:xfrm>
              <a:off x="8495872" y="2904435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79" y="1"/>
                  </a:moveTo>
                  <a:lnTo>
                    <a:pt x="279" y="1"/>
                  </a:lnTo>
                  <a:cubicBezTo>
                    <a:pt x="83" y="394"/>
                    <a:pt x="1" y="837"/>
                    <a:pt x="66" y="1279"/>
                  </a:cubicBezTo>
                  <a:cubicBezTo>
                    <a:pt x="115" y="1902"/>
                    <a:pt x="328" y="2508"/>
                    <a:pt x="689" y="3017"/>
                  </a:cubicBezTo>
                  <a:cubicBezTo>
                    <a:pt x="1184" y="3715"/>
                    <a:pt x="1955" y="3794"/>
                    <a:pt x="2277" y="3794"/>
                  </a:cubicBezTo>
                  <a:cubicBezTo>
                    <a:pt x="2371" y="3794"/>
                    <a:pt x="2426" y="3787"/>
                    <a:pt x="2426" y="3787"/>
                  </a:cubicBezTo>
                  <a:cubicBezTo>
                    <a:pt x="2164" y="3689"/>
                    <a:pt x="2115" y="3377"/>
                    <a:pt x="2295" y="3131"/>
                  </a:cubicBezTo>
                  <a:cubicBezTo>
                    <a:pt x="2459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1"/>
                  </a:cubicBezTo>
                  <a:cubicBezTo>
                    <a:pt x="2094" y="2166"/>
                    <a:pt x="2124" y="2159"/>
                    <a:pt x="2155" y="2159"/>
                  </a:cubicBezTo>
                  <a:cubicBezTo>
                    <a:pt x="2402" y="2159"/>
                    <a:pt x="2732" y="2592"/>
                    <a:pt x="2689" y="3115"/>
                  </a:cubicBezTo>
                  <a:cubicBezTo>
                    <a:pt x="2640" y="3689"/>
                    <a:pt x="2902" y="3853"/>
                    <a:pt x="3295" y="4131"/>
                  </a:cubicBezTo>
                  <a:cubicBezTo>
                    <a:pt x="3705" y="4426"/>
                    <a:pt x="3459" y="4934"/>
                    <a:pt x="3459" y="4934"/>
                  </a:cubicBezTo>
                  <a:cubicBezTo>
                    <a:pt x="4180" y="4525"/>
                    <a:pt x="4016" y="3869"/>
                    <a:pt x="3934" y="3705"/>
                  </a:cubicBezTo>
                  <a:cubicBezTo>
                    <a:pt x="3836" y="3557"/>
                    <a:pt x="3656" y="3295"/>
                    <a:pt x="3885" y="3197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8"/>
                    <a:pt x="4328" y="5279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59" y="3951"/>
                    <a:pt x="4541" y="3033"/>
                    <a:pt x="3639" y="2410"/>
                  </a:cubicBezTo>
                  <a:cubicBezTo>
                    <a:pt x="2722" y="1787"/>
                    <a:pt x="1623" y="2066"/>
                    <a:pt x="837" y="1492"/>
                  </a:cubicBezTo>
                  <a:cubicBezTo>
                    <a:pt x="755" y="1443"/>
                    <a:pt x="673" y="1377"/>
                    <a:pt x="607" y="1295"/>
                  </a:cubicBezTo>
                  <a:cubicBezTo>
                    <a:pt x="296" y="951"/>
                    <a:pt x="181" y="460"/>
                    <a:pt x="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6"/>
            <p:cNvSpPr/>
            <p:nvPr/>
          </p:nvSpPr>
          <p:spPr>
            <a:xfrm>
              <a:off x="9058673" y="3089424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41" y="0"/>
                  </a:moveTo>
                  <a:cubicBezTo>
                    <a:pt x="1780" y="0"/>
                    <a:pt x="1618" y="23"/>
                    <a:pt x="1459" y="69"/>
                  </a:cubicBezTo>
                  <a:cubicBezTo>
                    <a:pt x="689" y="266"/>
                    <a:pt x="148" y="922"/>
                    <a:pt x="82" y="1709"/>
                  </a:cubicBezTo>
                  <a:cubicBezTo>
                    <a:pt x="0" y="2495"/>
                    <a:pt x="410" y="3299"/>
                    <a:pt x="1016" y="3839"/>
                  </a:cubicBezTo>
                  <a:cubicBezTo>
                    <a:pt x="1590" y="4430"/>
                    <a:pt x="2377" y="4708"/>
                    <a:pt x="2901" y="5216"/>
                  </a:cubicBezTo>
                  <a:cubicBezTo>
                    <a:pt x="3442" y="5692"/>
                    <a:pt x="3770" y="6347"/>
                    <a:pt x="3836" y="7069"/>
                  </a:cubicBezTo>
                  <a:cubicBezTo>
                    <a:pt x="3852" y="7724"/>
                    <a:pt x="3508" y="8413"/>
                    <a:pt x="2918" y="8577"/>
                  </a:cubicBezTo>
                  <a:cubicBezTo>
                    <a:pt x="2788" y="8621"/>
                    <a:pt x="2656" y="8642"/>
                    <a:pt x="2527" y="8642"/>
                  </a:cubicBezTo>
                  <a:cubicBezTo>
                    <a:pt x="2086" y="8642"/>
                    <a:pt x="1684" y="8396"/>
                    <a:pt x="1557" y="8003"/>
                  </a:cubicBezTo>
                  <a:cubicBezTo>
                    <a:pt x="1344" y="7560"/>
                    <a:pt x="1541" y="7036"/>
                    <a:pt x="2000" y="6855"/>
                  </a:cubicBezTo>
                  <a:cubicBezTo>
                    <a:pt x="2082" y="6806"/>
                    <a:pt x="2180" y="6790"/>
                    <a:pt x="2262" y="6790"/>
                  </a:cubicBezTo>
                  <a:cubicBezTo>
                    <a:pt x="2262" y="6790"/>
                    <a:pt x="2292" y="6787"/>
                    <a:pt x="2339" y="6787"/>
                  </a:cubicBezTo>
                  <a:cubicBezTo>
                    <a:pt x="2479" y="6787"/>
                    <a:pt x="2774" y="6814"/>
                    <a:pt x="2885" y="7036"/>
                  </a:cubicBezTo>
                  <a:cubicBezTo>
                    <a:pt x="2885" y="7036"/>
                    <a:pt x="2904" y="7084"/>
                    <a:pt x="2876" y="7084"/>
                  </a:cubicBezTo>
                  <a:cubicBezTo>
                    <a:pt x="2868" y="7084"/>
                    <a:pt x="2855" y="7080"/>
                    <a:pt x="2836" y="7069"/>
                  </a:cubicBezTo>
                  <a:cubicBezTo>
                    <a:pt x="2768" y="7034"/>
                    <a:pt x="2694" y="7017"/>
                    <a:pt x="2620" y="7017"/>
                  </a:cubicBezTo>
                  <a:cubicBezTo>
                    <a:pt x="2517" y="7017"/>
                    <a:pt x="2414" y="7051"/>
                    <a:pt x="2328" y="7118"/>
                  </a:cubicBezTo>
                  <a:cubicBezTo>
                    <a:pt x="2082" y="7364"/>
                    <a:pt x="2147" y="7773"/>
                    <a:pt x="2443" y="7937"/>
                  </a:cubicBezTo>
                  <a:cubicBezTo>
                    <a:pt x="2529" y="7980"/>
                    <a:pt x="2619" y="8001"/>
                    <a:pt x="2707" y="8001"/>
                  </a:cubicBezTo>
                  <a:cubicBezTo>
                    <a:pt x="3020" y="8001"/>
                    <a:pt x="3292" y="7732"/>
                    <a:pt x="3164" y="7232"/>
                  </a:cubicBezTo>
                  <a:cubicBezTo>
                    <a:pt x="3062" y="6913"/>
                    <a:pt x="2768" y="6697"/>
                    <a:pt x="2440" y="6697"/>
                  </a:cubicBezTo>
                  <a:cubicBezTo>
                    <a:pt x="2398" y="6697"/>
                    <a:pt x="2355" y="6700"/>
                    <a:pt x="2311" y="6708"/>
                  </a:cubicBezTo>
                  <a:cubicBezTo>
                    <a:pt x="2180" y="6708"/>
                    <a:pt x="2066" y="6741"/>
                    <a:pt x="1967" y="6790"/>
                  </a:cubicBezTo>
                  <a:cubicBezTo>
                    <a:pt x="1508" y="7003"/>
                    <a:pt x="1295" y="7560"/>
                    <a:pt x="1492" y="8036"/>
                  </a:cubicBezTo>
                  <a:cubicBezTo>
                    <a:pt x="1622" y="8466"/>
                    <a:pt x="2084" y="8751"/>
                    <a:pt x="2581" y="8751"/>
                  </a:cubicBezTo>
                  <a:cubicBezTo>
                    <a:pt x="2709" y="8751"/>
                    <a:pt x="2839" y="8732"/>
                    <a:pt x="2967" y="8691"/>
                  </a:cubicBezTo>
                  <a:cubicBezTo>
                    <a:pt x="3623" y="8495"/>
                    <a:pt x="4000" y="7773"/>
                    <a:pt x="3983" y="7052"/>
                  </a:cubicBezTo>
                  <a:cubicBezTo>
                    <a:pt x="3934" y="6298"/>
                    <a:pt x="3590" y="5593"/>
                    <a:pt x="3033" y="5085"/>
                  </a:cubicBezTo>
                  <a:cubicBezTo>
                    <a:pt x="2459" y="4544"/>
                    <a:pt x="1689" y="4266"/>
                    <a:pt x="1131" y="3708"/>
                  </a:cubicBezTo>
                  <a:cubicBezTo>
                    <a:pt x="574" y="3184"/>
                    <a:pt x="181" y="2430"/>
                    <a:pt x="246" y="1709"/>
                  </a:cubicBezTo>
                  <a:cubicBezTo>
                    <a:pt x="279" y="1250"/>
                    <a:pt x="492" y="840"/>
                    <a:pt x="836" y="545"/>
                  </a:cubicBezTo>
                  <a:cubicBezTo>
                    <a:pt x="1000" y="430"/>
                    <a:pt x="1180" y="348"/>
                    <a:pt x="1361" y="283"/>
                  </a:cubicBezTo>
                  <a:cubicBezTo>
                    <a:pt x="1508" y="242"/>
                    <a:pt x="1660" y="221"/>
                    <a:pt x="1811" y="221"/>
                  </a:cubicBezTo>
                  <a:cubicBezTo>
                    <a:pt x="1963" y="221"/>
                    <a:pt x="2115" y="242"/>
                    <a:pt x="2262" y="283"/>
                  </a:cubicBezTo>
                  <a:cubicBezTo>
                    <a:pt x="3262" y="545"/>
                    <a:pt x="3590" y="1922"/>
                    <a:pt x="2918" y="2561"/>
                  </a:cubicBezTo>
                  <a:cubicBezTo>
                    <a:pt x="2787" y="2708"/>
                    <a:pt x="2606" y="2790"/>
                    <a:pt x="2410" y="2840"/>
                  </a:cubicBezTo>
                  <a:cubicBezTo>
                    <a:pt x="2351" y="2848"/>
                    <a:pt x="2294" y="2852"/>
                    <a:pt x="2240" y="2852"/>
                  </a:cubicBezTo>
                  <a:cubicBezTo>
                    <a:pt x="1773" y="2852"/>
                    <a:pt x="1515" y="2555"/>
                    <a:pt x="1574" y="2364"/>
                  </a:cubicBezTo>
                  <a:cubicBezTo>
                    <a:pt x="1574" y="2364"/>
                    <a:pt x="1574" y="2331"/>
                    <a:pt x="1639" y="2331"/>
                  </a:cubicBezTo>
                  <a:cubicBezTo>
                    <a:pt x="1650" y="2331"/>
                    <a:pt x="1671" y="2332"/>
                    <a:pt x="1698" y="2332"/>
                  </a:cubicBezTo>
                  <a:cubicBezTo>
                    <a:pt x="1835" y="2332"/>
                    <a:pt x="2142" y="2310"/>
                    <a:pt x="2279" y="2036"/>
                  </a:cubicBezTo>
                  <a:cubicBezTo>
                    <a:pt x="2398" y="1666"/>
                    <a:pt x="2110" y="1338"/>
                    <a:pt x="1771" y="1338"/>
                  </a:cubicBezTo>
                  <a:cubicBezTo>
                    <a:pt x="1690" y="1338"/>
                    <a:pt x="1607" y="1356"/>
                    <a:pt x="1525" y="1397"/>
                  </a:cubicBezTo>
                  <a:cubicBezTo>
                    <a:pt x="935" y="1791"/>
                    <a:pt x="1082" y="2692"/>
                    <a:pt x="1754" y="2889"/>
                  </a:cubicBezTo>
                  <a:cubicBezTo>
                    <a:pt x="1932" y="2969"/>
                    <a:pt x="2119" y="3007"/>
                    <a:pt x="2301" y="3007"/>
                  </a:cubicBezTo>
                  <a:cubicBezTo>
                    <a:pt x="2757" y="3007"/>
                    <a:pt x="3192" y="2769"/>
                    <a:pt x="3426" y="2348"/>
                  </a:cubicBezTo>
                  <a:cubicBezTo>
                    <a:pt x="3688" y="1807"/>
                    <a:pt x="3639" y="1168"/>
                    <a:pt x="3295" y="676"/>
                  </a:cubicBezTo>
                  <a:cubicBezTo>
                    <a:pt x="2969" y="238"/>
                    <a:pt x="2462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"/>
            <p:cNvSpPr/>
            <p:nvPr/>
          </p:nvSpPr>
          <p:spPr>
            <a:xfrm>
              <a:off x="9130900" y="3197585"/>
              <a:ext cx="55582" cy="78689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115" y="476"/>
                  </a:cubicBezTo>
                  <a:cubicBezTo>
                    <a:pt x="0" y="870"/>
                    <a:pt x="311" y="1132"/>
                    <a:pt x="951" y="1411"/>
                  </a:cubicBezTo>
                  <a:cubicBezTo>
                    <a:pt x="1328" y="1607"/>
                    <a:pt x="1590" y="1984"/>
                    <a:pt x="1656" y="2410"/>
                  </a:cubicBezTo>
                  <a:cubicBezTo>
                    <a:pt x="1702" y="521"/>
                    <a:pt x="973" y="344"/>
                    <a:pt x="726" y="344"/>
                  </a:cubicBezTo>
                  <a:cubicBezTo>
                    <a:pt x="712" y="344"/>
                    <a:pt x="699" y="344"/>
                    <a:pt x="688" y="345"/>
                  </a:cubicBezTo>
                  <a:cubicBezTo>
                    <a:pt x="492" y="345"/>
                    <a:pt x="377" y="263"/>
                    <a:pt x="361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"/>
            <p:cNvSpPr/>
            <p:nvPr/>
          </p:nvSpPr>
          <p:spPr>
            <a:xfrm>
              <a:off x="8955408" y="2965434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55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9" y="3295"/>
                    <a:pt x="1810" y="3302"/>
                    <a:pt x="1783" y="3302"/>
                  </a:cubicBezTo>
                  <a:cubicBezTo>
                    <a:pt x="1644" y="3302"/>
                    <a:pt x="1541" y="3117"/>
                    <a:pt x="1541" y="2967"/>
                  </a:cubicBezTo>
                  <a:cubicBezTo>
                    <a:pt x="1476" y="2656"/>
                    <a:pt x="1230" y="2426"/>
                    <a:pt x="935" y="2393"/>
                  </a:cubicBezTo>
                  <a:cubicBezTo>
                    <a:pt x="542" y="2328"/>
                    <a:pt x="493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7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66" y="5630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098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9" y="9427"/>
                    <a:pt x="5188" y="9329"/>
                    <a:pt x="5419" y="9329"/>
                  </a:cubicBezTo>
                  <a:cubicBezTo>
                    <a:pt x="5724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30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"/>
            <p:cNvSpPr/>
            <p:nvPr/>
          </p:nvSpPr>
          <p:spPr>
            <a:xfrm>
              <a:off x="9103060" y="323289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6"/>
            <p:cNvSpPr/>
            <p:nvPr/>
          </p:nvSpPr>
          <p:spPr>
            <a:xfrm>
              <a:off x="9015853" y="2882241"/>
              <a:ext cx="89916" cy="350690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301" y="0"/>
                  </a:moveTo>
                  <a:cubicBezTo>
                    <a:pt x="721" y="0"/>
                    <a:pt x="17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66" y="1959"/>
                  </a:lnTo>
                  <a:cubicBezTo>
                    <a:pt x="1591" y="1926"/>
                    <a:pt x="1853" y="1336"/>
                    <a:pt x="1656" y="1074"/>
                  </a:cubicBezTo>
                  <a:cubicBezTo>
                    <a:pt x="1574" y="956"/>
                    <a:pt x="1455" y="904"/>
                    <a:pt x="1337" y="904"/>
                  </a:cubicBezTo>
                  <a:cubicBezTo>
                    <a:pt x="1129" y="904"/>
                    <a:pt x="925" y="1068"/>
                    <a:pt x="935" y="1320"/>
                  </a:cubicBezTo>
                  <a:cubicBezTo>
                    <a:pt x="968" y="1648"/>
                    <a:pt x="1312" y="1615"/>
                    <a:pt x="1345" y="1664"/>
                  </a:cubicBezTo>
                  <a:cubicBezTo>
                    <a:pt x="1394" y="1697"/>
                    <a:pt x="1345" y="1762"/>
                    <a:pt x="1345" y="1762"/>
                  </a:cubicBezTo>
                  <a:cubicBezTo>
                    <a:pt x="1312" y="1828"/>
                    <a:pt x="1247" y="1877"/>
                    <a:pt x="1181" y="1894"/>
                  </a:cubicBezTo>
                  <a:cubicBezTo>
                    <a:pt x="1148" y="1910"/>
                    <a:pt x="1132" y="1910"/>
                    <a:pt x="1116" y="1910"/>
                  </a:cubicBezTo>
                  <a:lnTo>
                    <a:pt x="1099" y="1910"/>
                  </a:lnTo>
                  <a:cubicBezTo>
                    <a:pt x="1066" y="1914"/>
                    <a:pt x="1034" y="1916"/>
                    <a:pt x="1002" y="1916"/>
                  </a:cubicBezTo>
                  <a:cubicBezTo>
                    <a:pt x="488" y="1916"/>
                    <a:pt x="74" y="1435"/>
                    <a:pt x="198" y="910"/>
                  </a:cubicBezTo>
                  <a:cubicBezTo>
                    <a:pt x="269" y="438"/>
                    <a:pt x="765" y="114"/>
                    <a:pt x="1282" y="114"/>
                  </a:cubicBezTo>
                  <a:cubicBezTo>
                    <a:pt x="1591" y="114"/>
                    <a:pt x="1909" y="230"/>
                    <a:pt x="2148" y="500"/>
                  </a:cubicBezTo>
                  <a:cubicBezTo>
                    <a:pt x="2443" y="926"/>
                    <a:pt x="2591" y="1435"/>
                    <a:pt x="2558" y="1943"/>
                  </a:cubicBezTo>
                  <a:cubicBezTo>
                    <a:pt x="2525" y="2467"/>
                    <a:pt x="2427" y="2959"/>
                    <a:pt x="2247" y="3434"/>
                  </a:cubicBezTo>
                  <a:cubicBezTo>
                    <a:pt x="1427" y="5450"/>
                    <a:pt x="525" y="7499"/>
                    <a:pt x="1148" y="8975"/>
                  </a:cubicBezTo>
                  <a:cubicBezTo>
                    <a:pt x="1689" y="10286"/>
                    <a:pt x="2591" y="10696"/>
                    <a:pt x="2673" y="10745"/>
                  </a:cubicBezTo>
                  <a:cubicBezTo>
                    <a:pt x="2001" y="10335"/>
                    <a:pt x="1493" y="9696"/>
                    <a:pt x="1247" y="8942"/>
                  </a:cubicBezTo>
                  <a:cubicBezTo>
                    <a:pt x="673" y="7516"/>
                    <a:pt x="1574" y="5549"/>
                    <a:pt x="2410" y="3500"/>
                  </a:cubicBezTo>
                  <a:cubicBezTo>
                    <a:pt x="2591" y="3008"/>
                    <a:pt x="2705" y="2484"/>
                    <a:pt x="2722" y="1959"/>
                  </a:cubicBezTo>
                  <a:cubicBezTo>
                    <a:pt x="2755" y="1402"/>
                    <a:pt x="2591" y="844"/>
                    <a:pt x="2247" y="418"/>
                  </a:cubicBezTo>
                  <a:cubicBezTo>
                    <a:pt x="1977" y="125"/>
                    <a:pt x="1634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6"/>
            <p:cNvSpPr/>
            <p:nvPr/>
          </p:nvSpPr>
          <p:spPr>
            <a:xfrm>
              <a:off x="9127146" y="2984690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0"/>
                  </a:moveTo>
                  <a:cubicBezTo>
                    <a:pt x="3279" y="0"/>
                    <a:pt x="3279" y="268"/>
                    <a:pt x="3109" y="268"/>
                  </a:cubicBezTo>
                  <a:cubicBezTo>
                    <a:pt x="3096" y="268"/>
                    <a:pt x="3081" y="266"/>
                    <a:pt x="3065" y="263"/>
                  </a:cubicBezTo>
                  <a:cubicBezTo>
                    <a:pt x="2959" y="232"/>
                    <a:pt x="2817" y="173"/>
                    <a:pt x="2684" y="173"/>
                  </a:cubicBezTo>
                  <a:cubicBezTo>
                    <a:pt x="2531" y="173"/>
                    <a:pt x="2389" y="251"/>
                    <a:pt x="2328" y="541"/>
                  </a:cubicBezTo>
                  <a:cubicBezTo>
                    <a:pt x="2200" y="1068"/>
                    <a:pt x="2150" y="1641"/>
                    <a:pt x="1936" y="1641"/>
                  </a:cubicBezTo>
                  <a:cubicBezTo>
                    <a:pt x="1930" y="1641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59" y="541"/>
                  </a:cubicBezTo>
                  <a:cubicBezTo>
                    <a:pt x="1389" y="251"/>
                    <a:pt x="1248" y="173"/>
                    <a:pt x="1097" y="173"/>
                  </a:cubicBezTo>
                  <a:cubicBezTo>
                    <a:pt x="966" y="173"/>
                    <a:pt x="828" y="232"/>
                    <a:pt x="722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79" y="66"/>
                    <a:pt x="131" y="672"/>
                  </a:cubicBezTo>
                  <a:cubicBezTo>
                    <a:pt x="0" y="1262"/>
                    <a:pt x="263" y="1492"/>
                    <a:pt x="1049" y="1852"/>
                  </a:cubicBezTo>
                  <a:cubicBezTo>
                    <a:pt x="1836" y="2229"/>
                    <a:pt x="1869" y="3508"/>
                    <a:pt x="1869" y="3508"/>
                  </a:cubicBezTo>
                  <a:lnTo>
                    <a:pt x="1885" y="3737"/>
                  </a:lnTo>
                  <a:lnTo>
                    <a:pt x="1902" y="3508"/>
                  </a:lnTo>
                  <a:cubicBezTo>
                    <a:pt x="1902" y="3508"/>
                    <a:pt x="1934" y="2213"/>
                    <a:pt x="2721" y="1852"/>
                  </a:cubicBezTo>
                  <a:cubicBezTo>
                    <a:pt x="3508" y="1492"/>
                    <a:pt x="3787" y="1262"/>
                    <a:pt x="3639" y="672"/>
                  </a:cubicBezTo>
                  <a:cubicBezTo>
                    <a:pt x="3508" y="66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6"/>
            <p:cNvSpPr/>
            <p:nvPr/>
          </p:nvSpPr>
          <p:spPr>
            <a:xfrm>
              <a:off x="9097707" y="2869121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394" y="968"/>
                    <a:pt x="1312" y="1230"/>
                    <a:pt x="689" y="2361"/>
                  </a:cubicBezTo>
                  <a:cubicBezTo>
                    <a:pt x="591" y="2541"/>
                    <a:pt x="509" y="2722"/>
                    <a:pt x="443" y="2918"/>
                  </a:cubicBezTo>
                  <a:cubicBezTo>
                    <a:pt x="1" y="4295"/>
                    <a:pt x="279" y="5230"/>
                    <a:pt x="1574" y="6147"/>
                  </a:cubicBezTo>
                  <a:cubicBezTo>
                    <a:pt x="2722" y="6934"/>
                    <a:pt x="2771" y="8000"/>
                    <a:pt x="2771" y="8164"/>
                  </a:cubicBezTo>
                  <a:cubicBezTo>
                    <a:pt x="2787" y="7655"/>
                    <a:pt x="2640" y="7164"/>
                    <a:pt x="2345" y="6754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213"/>
                    <a:pt x="656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476" y="2738"/>
                    <a:pt x="1673" y="2558"/>
                    <a:pt x="1853" y="2361"/>
                  </a:cubicBezTo>
                  <a:cubicBezTo>
                    <a:pt x="2230" y="2033"/>
                    <a:pt x="2492" y="1574"/>
                    <a:pt x="2591" y="1083"/>
                  </a:cubicBezTo>
                  <a:cubicBezTo>
                    <a:pt x="2722" y="181"/>
                    <a:pt x="2099" y="1"/>
                    <a:pt x="2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6"/>
            <p:cNvSpPr/>
            <p:nvPr/>
          </p:nvSpPr>
          <p:spPr>
            <a:xfrm>
              <a:off x="8570220" y="4412614"/>
              <a:ext cx="75491" cy="68637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0"/>
                    <a:pt x="870" y="1325"/>
                    <a:pt x="821" y="1440"/>
                  </a:cubicBezTo>
                  <a:cubicBezTo>
                    <a:pt x="622" y="1750"/>
                    <a:pt x="254" y="1788"/>
                    <a:pt x="87" y="1788"/>
                  </a:cubicBezTo>
                  <a:cubicBezTo>
                    <a:pt x="34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21" y="1849"/>
                    <a:pt x="695" y="2102"/>
                    <a:pt x="1231" y="2102"/>
                  </a:cubicBezTo>
                  <a:cubicBezTo>
                    <a:pt x="1502" y="2102"/>
                    <a:pt x="1764" y="2037"/>
                    <a:pt x="1952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2" y="374"/>
                  </a:cubicBezTo>
                  <a:cubicBezTo>
                    <a:pt x="1870" y="260"/>
                    <a:pt x="1886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6"/>
            <p:cNvSpPr/>
            <p:nvPr/>
          </p:nvSpPr>
          <p:spPr>
            <a:xfrm>
              <a:off x="8438104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7" y="135"/>
                    <a:pt x="2967" y="86"/>
                  </a:cubicBezTo>
                  <a:cubicBezTo>
                    <a:pt x="2613" y="26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6"/>
            <p:cNvSpPr/>
            <p:nvPr/>
          </p:nvSpPr>
          <p:spPr>
            <a:xfrm>
              <a:off x="8400636" y="436610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4" y="0"/>
                    <a:pt x="388" y="9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98" y="865"/>
                    <a:pt x="362" y="1029"/>
                    <a:pt x="575" y="1095"/>
                  </a:cubicBezTo>
                  <a:cubicBezTo>
                    <a:pt x="659" y="1125"/>
                    <a:pt x="743" y="1139"/>
                    <a:pt x="825" y="1139"/>
                  </a:cubicBezTo>
                  <a:cubicBezTo>
                    <a:pt x="968" y="1139"/>
                    <a:pt x="1106" y="1096"/>
                    <a:pt x="1230" y="1013"/>
                  </a:cubicBezTo>
                  <a:cubicBezTo>
                    <a:pt x="1378" y="882"/>
                    <a:pt x="1460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50" y="902"/>
                    <a:pt x="786" y="902"/>
                  </a:cubicBezTo>
                  <a:cubicBezTo>
                    <a:pt x="765" y="902"/>
                    <a:pt x="744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90" y="84"/>
                    <a:pt x="437" y="72"/>
                    <a:pt x="482" y="72"/>
                  </a:cubicBezTo>
                  <a:cubicBezTo>
                    <a:pt x="603" y="72"/>
                    <a:pt x="710" y="160"/>
                    <a:pt x="722" y="292"/>
                  </a:cubicBezTo>
                  <a:cubicBezTo>
                    <a:pt x="744" y="399"/>
                    <a:pt x="660" y="464"/>
                    <a:pt x="608" y="464"/>
                  </a:cubicBezTo>
                  <a:cubicBezTo>
                    <a:pt x="581" y="464"/>
                    <a:pt x="563" y="446"/>
                    <a:pt x="575" y="406"/>
                  </a:cubicBezTo>
                  <a:cubicBezTo>
                    <a:pt x="587" y="332"/>
                    <a:pt x="553" y="268"/>
                    <a:pt x="480" y="268"/>
                  </a:cubicBezTo>
                  <a:cubicBezTo>
                    <a:pt x="456" y="268"/>
                    <a:pt x="427" y="275"/>
                    <a:pt x="394" y="292"/>
                  </a:cubicBezTo>
                  <a:cubicBezTo>
                    <a:pt x="280" y="357"/>
                    <a:pt x="394" y="537"/>
                    <a:pt x="394" y="537"/>
                  </a:cubicBezTo>
                  <a:cubicBezTo>
                    <a:pt x="446" y="575"/>
                    <a:pt x="504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4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6"/>
            <p:cNvSpPr/>
            <p:nvPr/>
          </p:nvSpPr>
          <p:spPr>
            <a:xfrm>
              <a:off x="8999599" y="4074032"/>
              <a:ext cx="79962" cy="178560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7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1"/>
                    <a:pt x="2187" y="5421"/>
                    <a:pt x="2449" y="5471"/>
                  </a:cubicBezTo>
                  <a:cubicBezTo>
                    <a:pt x="2449" y="5471"/>
                    <a:pt x="925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2" y="389"/>
                    <a:pt x="1417" y="111"/>
                    <a:pt x="1089" y="12"/>
                  </a:cubicBezTo>
                  <a:cubicBezTo>
                    <a:pt x="1065" y="5"/>
                    <a:pt x="1037" y="0"/>
                    <a:pt x="10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6"/>
            <p:cNvSpPr/>
            <p:nvPr/>
          </p:nvSpPr>
          <p:spPr>
            <a:xfrm>
              <a:off x="8965036" y="4025337"/>
              <a:ext cx="171771" cy="23208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3582" y="1"/>
                  </a:moveTo>
                  <a:cubicBezTo>
                    <a:pt x="3371" y="1"/>
                    <a:pt x="3173" y="27"/>
                    <a:pt x="3000" y="62"/>
                  </a:cubicBezTo>
                  <a:cubicBezTo>
                    <a:pt x="2574" y="127"/>
                    <a:pt x="2164" y="308"/>
                    <a:pt x="1804" y="554"/>
                  </a:cubicBezTo>
                  <a:cubicBezTo>
                    <a:pt x="1" y="1930"/>
                    <a:pt x="312" y="4291"/>
                    <a:pt x="853" y="5438"/>
                  </a:cubicBezTo>
                  <a:cubicBezTo>
                    <a:pt x="1417" y="6596"/>
                    <a:pt x="2165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8" y="184"/>
                    <a:pt x="3411" y="184"/>
                  </a:cubicBezTo>
                  <a:cubicBezTo>
                    <a:pt x="3827" y="184"/>
                    <a:pt x="4212" y="310"/>
                    <a:pt x="4476" y="603"/>
                  </a:cubicBezTo>
                  <a:cubicBezTo>
                    <a:pt x="5121" y="1248"/>
                    <a:pt x="4654" y="2292"/>
                    <a:pt x="3951" y="2292"/>
                  </a:cubicBezTo>
                  <a:cubicBezTo>
                    <a:pt x="3940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10" y="2300"/>
                  </a:cubicBezTo>
                  <a:cubicBezTo>
                    <a:pt x="3566" y="2300"/>
                    <a:pt x="3326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75"/>
                    <a:pt x="3483" y="1774"/>
                    <a:pt x="3712" y="1774"/>
                  </a:cubicBezTo>
                  <a:cubicBezTo>
                    <a:pt x="3736" y="1774"/>
                    <a:pt x="3762" y="1771"/>
                    <a:pt x="3787" y="1766"/>
                  </a:cubicBezTo>
                  <a:cubicBezTo>
                    <a:pt x="4197" y="1701"/>
                    <a:pt x="4312" y="1160"/>
                    <a:pt x="3951" y="963"/>
                  </a:cubicBezTo>
                  <a:cubicBezTo>
                    <a:pt x="3851" y="911"/>
                    <a:pt x="3749" y="888"/>
                    <a:pt x="3649" y="888"/>
                  </a:cubicBezTo>
                  <a:cubicBezTo>
                    <a:pt x="3341" y="888"/>
                    <a:pt x="3066" y="1116"/>
                    <a:pt x="3017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7" y="2275"/>
                  </a:lnTo>
                  <a:lnTo>
                    <a:pt x="3443" y="2275"/>
                  </a:lnTo>
                  <a:cubicBezTo>
                    <a:pt x="3541" y="2324"/>
                    <a:pt x="3640" y="2373"/>
                    <a:pt x="3754" y="2389"/>
                  </a:cubicBezTo>
                  <a:cubicBezTo>
                    <a:pt x="3852" y="2412"/>
                    <a:pt x="3949" y="2422"/>
                    <a:pt x="4043" y="2422"/>
                  </a:cubicBezTo>
                  <a:cubicBezTo>
                    <a:pt x="4647" y="2422"/>
                    <a:pt x="5159" y="1996"/>
                    <a:pt x="5230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4" y="92"/>
                    <a:pt x="3972" y="1"/>
                    <a:pt x="3582" y="1"/>
                  </a:cubicBezTo>
                  <a:close/>
                  <a:moveTo>
                    <a:pt x="2254" y="7104"/>
                  </a:moveTo>
                  <a:cubicBezTo>
                    <a:pt x="2257" y="7106"/>
                    <a:pt x="2260" y="7108"/>
                    <a:pt x="2263" y="7110"/>
                  </a:cubicBezTo>
                  <a:cubicBezTo>
                    <a:pt x="2264" y="7110"/>
                    <a:pt x="2261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6"/>
            <p:cNvSpPr/>
            <p:nvPr/>
          </p:nvSpPr>
          <p:spPr>
            <a:xfrm>
              <a:off x="9145326" y="3871647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38" y="2902"/>
                  </a:cubicBezTo>
                  <a:cubicBezTo>
                    <a:pt x="1017" y="3378"/>
                    <a:pt x="1230" y="3886"/>
                    <a:pt x="1345" y="4443"/>
                  </a:cubicBezTo>
                  <a:cubicBezTo>
                    <a:pt x="1459" y="3886"/>
                    <a:pt x="1673" y="3378"/>
                    <a:pt x="1968" y="2902"/>
                  </a:cubicBezTo>
                  <a:cubicBezTo>
                    <a:pt x="2689" y="1722"/>
                    <a:pt x="2115" y="853"/>
                    <a:pt x="1673" y="427"/>
                  </a:cubicBezTo>
                  <a:cubicBezTo>
                    <a:pt x="1541" y="296"/>
                    <a:pt x="1443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6"/>
            <p:cNvSpPr/>
            <p:nvPr/>
          </p:nvSpPr>
          <p:spPr>
            <a:xfrm>
              <a:off x="8928123" y="3845439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4"/>
                    <a:pt x="3787" y="853"/>
                  </a:cubicBezTo>
                  <a:cubicBezTo>
                    <a:pt x="3394" y="1066"/>
                    <a:pt x="2836" y="1542"/>
                    <a:pt x="3427" y="2066"/>
                  </a:cubicBezTo>
                  <a:cubicBezTo>
                    <a:pt x="4033" y="2591"/>
                    <a:pt x="4197" y="3345"/>
                    <a:pt x="3672" y="4082"/>
                  </a:cubicBezTo>
                  <a:cubicBezTo>
                    <a:pt x="3672" y="4082"/>
                    <a:pt x="3984" y="2984"/>
                    <a:pt x="3246" y="2492"/>
                  </a:cubicBezTo>
                  <a:cubicBezTo>
                    <a:pt x="3047" y="2359"/>
                    <a:pt x="2888" y="2323"/>
                    <a:pt x="2773" y="2323"/>
                  </a:cubicBezTo>
                  <a:cubicBezTo>
                    <a:pt x="2632" y="2323"/>
                    <a:pt x="2558" y="2378"/>
                    <a:pt x="2558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197" y="3377"/>
                    <a:pt x="2558" y="3754"/>
                  </a:cubicBezTo>
                  <a:cubicBezTo>
                    <a:pt x="2902" y="4148"/>
                    <a:pt x="3131" y="4935"/>
                    <a:pt x="1935" y="5803"/>
                  </a:cubicBezTo>
                  <a:cubicBezTo>
                    <a:pt x="1935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197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6"/>
            <p:cNvSpPr/>
            <p:nvPr/>
          </p:nvSpPr>
          <p:spPr>
            <a:xfrm>
              <a:off x="9077374" y="3812802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2" y="263"/>
                    <a:pt x="2279" y="525"/>
                    <a:pt x="1624" y="820"/>
                  </a:cubicBezTo>
                  <a:cubicBezTo>
                    <a:pt x="968" y="1099"/>
                    <a:pt x="1214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88" y="1300"/>
                    <a:pt x="845" y="1242"/>
                    <a:pt x="685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9" y="1427"/>
                    <a:pt x="739" y="1656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6"/>
            <p:cNvSpPr/>
            <p:nvPr/>
          </p:nvSpPr>
          <p:spPr>
            <a:xfrm>
              <a:off x="8881060" y="4092603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0" y="2443"/>
                    <a:pt x="3590" y="4262"/>
                  </a:cubicBezTo>
                  <a:cubicBezTo>
                    <a:pt x="3590" y="4262"/>
                    <a:pt x="2738" y="3771"/>
                    <a:pt x="2639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6"/>
            <p:cNvSpPr/>
            <p:nvPr/>
          </p:nvSpPr>
          <p:spPr>
            <a:xfrm>
              <a:off x="8738760" y="4178211"/>
              <a:ext cx="256824" cy="189167"/>
            </a:xfrm>
            <a:custGeom>
              <a:avLst/>
              <a:gdLst/>
              <a:ahLst/>
              <a:cxnLst/>
              <a:rect l="l" t="t" r="r" b="b"/>
              <a:pathLst>
                <a:path w="7869" h="5796" extrusionOk="0">
                  <a:moveTo>
                    <a:pt x="4648" y="1"/>
                  </a:moveTo>
                  <a:cubicBezTo>
                    <a:pt x="4507" y="1"/>
                    <a:pt x="4372" y="44"/>
                    <a:pt x="4246" y="131"/>
                  </a:cubicBezTo>
                  <a:cubicBezTo>
                    <a:pt x="3883" y="394"/>
                    <a:pt x="3664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00" y="1180"/>
                    <a:pt x="3688" y="1393"/>
                  </a:cubicBezTo>
                  <a:cubicBezTo>
                    <a:pt x="4360" y="1590"/>
                    <a:pt x="4836" y="1721"/>
                    <a:pt x="4737" y="2098"/>
                  </a:cubicBezTo>
                  <a:cubicBezTo>
                    <a:pt x="4639" y="2475"/>
                    <a:pt x="3688" y="2541"/>
                    <a:pt x="2574" y="2721"/>
                  </a:cubicBezTo>
                  <a:cubicBezTo>
                    <a:pt x="1459" y="2885"/>
                    <a:pt x="574" y="3164"/>
                    <a:pt x="607" y="4131"/>
                  </a:cubicBezTo>
                  <a:cubicBezTo>
                    <a:pt x="632" y="4885"/>
                    <a:pt x="488" y="5250"/>
                    <a:pt x="237" y="5250"/>
                  </a:cubicBezTo>
                  <a:cubicBezTo>
                    <a:pt x="166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0" y="5164"/>
                    <a:pt x="249" y="5795"/>
                    <a:pt x="1194" y="5795"/>
                  </a:cubicBezTo>
                  <a:cubicBezTo>
                    <a:pt x="1388" y="5795"/>
                    <a:pt x="1612" y="5769"/>
                    <a:pt x="1869" y="5704"/>
                  </a:cubicBezTo>
                  <a:cubicBezTo>
                    <a:pt x="3377" y="5327"/>
                    <a:pt x="3557" y="4114"/>
                    <a:pt x="4196" y="3360"/>
                  </a:cubicBezTo>
                  <a:cubicBezTo>
                    <a:pt x="4836" y="2606"/>
                    <a:pt x="5475" y="1983"/>
                    <a:pt x="7868" y="1934"/>
                  </a:cubicBezTo>
                  <a:cubicBezTo>
                    <a:pt x="7868" y="1934"/>
                    <a:pt x="6409" y="1820"/>
                    <a:pt x="5852" y="951"/>
                  </a:cubicBezTo>
                  <a:cubicBezTo>
                    <a:pt x="5455" y="326"/>
                    <a:pt x="5032" y="1"/>
                    <a:pt x="4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6"/>
            <p:cNvSpPr/>
            <p:nvPr/>
          </p:nvSpPr>
          <p:spPr>
            <a:xfrm>
              <a:off x="8869278" y="4256215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8" y="1"/>
                  </a:moveTo>
                  <a:cubicBezTo>
                    <a:pt x="3322" y="1"/>
                    <a:pt x="3276" y="1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5"/>
                    <a:pt x="1132" y="806"/>
                  </a:cubicBezTo>
                  <a:cubicBezTo>
                    <a:pt x="1" y="1806"/>
                    <a:pt x="361" y="3888"/>
                    <a:pt x="1705" y="4199"/>
                  </a:cubicBezTo>
                  <a:cubicBezTo>
                    <a:pt x="1850" y="4242"/>
                    <a:pt x="1997" y="4263"/>
                    <a:pt x="2141" y="4263"/>
                  </a:cubicBezTo>
                  <a:cubicBezTo>
                    <a:pt x="2603" y="4263"/>
                    <a:pt x="3045" y="4053"/>
                    <a:pt x="3345" y="3691"/>
                  </a:cubicBezTo>
                  <a:cubicBezTo>
                    <a:pt x="3656" y="3232"/>
                    <a:pt x="3656" y="2659"/>
                    <a:pt x="3345" y="2200"/>
                  </a:cubicBezTo>
                  <a:cubicBezTo>
                    <a:pt x="3133" y="1914"/>
                    <a:pt x="2806" y="1758"/>
                    <a:pt x="2468" y="1758"/>
                  </a:cubicBezTo>
                  <a:cubicBezTo>
                    <a:pt x="2282" y="1758"/>
                    <a:pt x="2093" y="1806"/>
                    <a:pt x="1918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02" y="2380"/>
                    <a:pt x="1935" y="2528"/>
                    <a:pt x="1837" y="2528"/>
                  </a:cubicBezTo>
                  <a:cubicBezTo>
                    <a:pt x="1831" y="2528"/>
                    <a:pt x="1826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7" y="3944"/>
                    <a:pt x="2581" y="4133"/>
                    <a:pt x="2136" y="4133"/>
                  </a:cubicBezTo>
                  <a:cubicBezTo>
                    <a:pt x="2008" y="4133"/>
                    <a:pt x="1879" y="4118"/>
                    <a:pt x="1755" y="4085"/>
                  </a:cubicBezTo>
                  <a:cubicBezTo>
                    <a:pt x="542" y="3790"/>
                    <a:pt x="214" y="1855"/>
                    <a:pt x="1263" y="938"/>
                  </a:cubicBezTo>
                  <a:cubicBezTo>
                    <a:pt x="1740" y="491"/>
                    <a:pt x="2321" y="318"/>
                    <a:pt x="2910" y="318"/>
                  </a:cubicBezTo>
                  <a:cubicBezTo>
                    <a:pt x="3616" y="318"/>
                    <a:pt x="4331" y="567"/>
                    <a:pt x="4885" y="888"/>
                  </a:cubicBezTo>
                  <a:cubicBezTo>
                    <a:pt x="5820" y="1413"/>
                    <a:pt x="6557" y="2249"/>
                    <a:pt x="6951" y="3249"/>
                  </a:cubicBezTo>
                  <a:cubicBezTo>
                    <a:pt x="7278" y="4052"/>
                    <a:pt x="7442" y="4921"/>
                    <a:pt x="7459" y="5789"/>
                  </a:cubicBezTo>
                  <a:cubicBezTo>
                    <a:pt x="7459" y="5937"/>
                    <a:pt x="7442" y="6084"/>
                    <a:pt x="7426" y="6232"/>
                  </a:cubicBezTo>
                  <a:lnTo>
                    <a:pt x="7426" y="6297"/>
                  </a:lnTo>
                  <a:cubicBezTo>
                    <a:pt x="7426" y="6265"/>
                    <a:pt x="7426" y="6248"/>
                    <a:pt x="7442" y="6232"/>
                  </a:cubicBezTo>
                  <a:lnTo>
                    <a:pt x="7459" y="6084"/>
                  </a:lnTo>
                  <a:cubicBezTo>
                    <a:pt x="7459" y="6074"/>
                    <a:pt x="7459" y="6063"/>
                    <a:pt x="7459" y="6052"/>
                  </a:cubicBezTo>
                  <a:cubicBezTo>
                    <a:pt x="7688" y="4855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6"/>
            <p:cNvSpPr/>
            <p:nvPr/>
          </p:nvSpPr>
          <p:spPr>
            <a:xfrm>
              <a:off x="9008281" y="4318552"/>
              <a:ext cx="99087" cy="106823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729" y="1"/>
                  </a:moveTo>
                  <a:cubicBezTo>
                    <a:pt x="62" y="1"/>
                    <a:pt x="0" y="784"/>
                    <a:pt x="1102" y="962"/>
                  </a:cubicBezTo>
                  <a:cubicBezTo>
                    <a:pt x="2347" y="1175"/>
                    <a:pt x="3036" y="3273"/>
                    <a:pt x="3036" y="3273"/>
                  </a:cubicBezTo>
                  <a:cubicBezTo>
                    <a:pt x="3036" y="3273"/>
                    <a:pt x="2741" y="1011"/>
                    <a:pt x="1462" y="241"/>
                  </a:cubicBezTo>
                  <a:cubicBezTo>
                    <a:pt x="1175" y="69"/>
                    <a:pt x="926" y="1"/>
                    <a:pt x="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6"/>
            <p:cNvSpPr/>
            <p:nvPr/>
          </p:nvSpPr>
          <p:spPr>
            <a:xfrm>
              <a:off x="8808833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689"/>
                  </a:cubicBezTo>
                  <a:cubicBezTo>
                    <a:pt x="0" y="2082"/>
                    <a:pt x="99" y="2689"/>
                    <a:pt x="214" y="3033"/>
                  </a:cubicBezTo>
                  <a:cubicBezTo>
                    <a:pt x="279" y="3263"/>
                    <a:pt x="246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2" y="3050"/>
                    <a:pt x="1656" y="2754"/>
                    <a:pt x="1640" y="2279"/>
                  </a:cubicBezTo>
                  <a:cubicBezTo>
                    <a:pt x="1640" y="1878"/>
                    <a:pt x="1815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7" y="1852"/>
                    <a:pt x="1886" y="1852"/>
                    <a:pt x="1893" y="1852"/>
                  </a:cubicBezTo>
                  <a:cubicBezTo>
                    <a:pt x="2160" y="1852"/>
                    <a:pt x="2098" y="2386"/>
                    <a:pt x="2066" y="2673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2" y="4513"/>
                    <a:pt x="4163" y="4372"/>
                    <a:pt x="4410" y="4262"/>
                  </a:cubicBezTo>
                  <a:cubicBezTo>
                    <a:pt x="4522" y="4214"/>
                    <a:pt x="4642" y="4189"/>
                    <a:pt x="4763" y="4189"/>
                  </a:cubicBezTo>
                  <a:cubicBezTo>
                    <a:pt x="4926" y="4189"/>
                    <a:pt x="5088" y="4234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89"/>
                    <a:pt x="2180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6"/>
            <p:cNvSpPr/>
            <p:nvPr/>
          </p:nvSpPr>
          <p:spPr>
            <a:xfrm>
              <a:off x="8836118" y="4409317"/>
              <a:ext cx="41743" cy="65275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48" y="1377"/>
                    <a:pt x="164" y="1459"/>
                    <a:pt x="181" y="1541"/>
                  </a:cubicBezTo>
                  <a:cubicBezTo>
                    <a:pt x="230" y="1770"/>
                    <a:pt x="263" y="2000"/>
                    <a:pt x="263" y="2000"/>
                  </a:cubicBezTo>
                  <a:cubicBezTo>
                    <a:pt x="263" y="2000"/>
                    <a:pt x="263" y="1852"/>
                    <a:pt x="787" y="1557"/>
                  </a:cubicBezTo>
                  <a:cubicBezTo>
                    <a:pt x="804" y="1557"/>
                    <a:pt x="804" y="1541"/>
                    <a:pt x="820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6"/>
            <p:cNvSpPr/>
            <p:nvPr/>
          </p:nvSpPr>
          <p:spPr>
            <a:xfrm>
              <a:off x="8650476" y="4128700"/>
              <a:ext cx="225786" cy="159271"/>
            </a:xfrm>
            <a:custGeom>
              <a:avLst/>
              <a:gdLst/>
              <a:ahLst/>
              <a:cxnLst/>
              <a:rect l="l" t="t" r="r" b="b"/>
              <a:pathLst>
                <a:path w="6918" h="4880" extrusionOk="0">
                  <a:moveTo>
                    <a:pt x="4972" y="0"/>
                  </a:moveTo>
                  <a:cubicBezTo>
                    <a:pt x="4750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84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4"/>
                    <a:pt x="3656" y="4336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58" y="2419"/>
                  </a:cubicBezTo>
                  <a:cubicBezTo>
                    <a:pt x="771" y="2104"/>
                    <a:pt x="1111" y="1957"/>
                    <a:pt x="1426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1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5"/>
                  </a:cubicBezTo>
                  <a:cubicBezTo>
                    <a:pt x="2009" y="3302"/>
                    <a:pt x="1951" y="3333"/>
                    <a:pt x="1922" y="3333"/>
                  </a:cubicBezTo>
                  <a:cubicBezTo>
                    <a:pt x="1897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cubicBezTo>
                    <a:pt x="2000" y="3451"/>
                    <a:pt x="2000" y="3435"/>
                    <a:pt x="2017" y="3435"/>
                  </a:cubicBezTo>
                  <a:cubicBezTo>
                    <a:pt x="2050" y="3419"/>
                    <a:pt x="2066" y="3402"/>
                    <a:pt x="2082" y="3386"/>
                  </a:cubicBezTo>
                  <a:lnTo>
                    <a:pt x="2099" y="3369"/>
                  </a:lnTo>
                  <a:cubicBezTo>
                    <a:pt x="2394" y="3074"/>
                    <a:pt x="2427" y="2615"/>
                    <a:pt x="2181" y="2288"/>
                  </a:cubicBezTo>
                  <a:cubicBezTo>
                    <a:pt x="2042" y="2011"/>
                    <a:pt x="1730" y="1859"/>
                    <a:pt x="1395" y="1859"/>
                  </a:cubicBezTo>
                  <a:cubicBezTo>
                    <a:pt x="1055" y="1859"/>
                    <a:pt x="691" y="2015"/>
                    <a:pt x="460" y="2353"/>
                  </a:cubicBezTo>
                  <a:cubicBezTo>
                    <a:pt x="1" y="2943"/>
                    <a:pt x="132" y="4123"/>
                    <a:pt x="935" y="4582"/>
                  </a:cubicBezTo>
                  <a:cubicBezTo>
                    <a:pt x="1300" y="4780"/>
                    <a:pt x="1722" y="4879"/>
                    <a:pt x="2135" y="4879"/>
                  </a:cubicBezTo>
                  <a:cubicBezTo>
                    <a:pt x="2167" y="4879"/>
                    <a:pt x="2198" y="4879"/>
                    <a:pt x="2230" y="4877"/>
                  </a:cubicBezTo>
                  <a:cubicBezTo>
                    <a:pt x="3131" y="4845"/>
                    <a:pt x="3853" y="4353"/>
                    <a:pt x="5033" y="3992"/>
                  </a:cubicBezTo>
                  <a:cubicBezTo>
                    <a:pt x="5459" y="3894"/>
                    <a:pt x="5902" y="3828"/>
                    <a:pt x="6344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95" y="3644"/>
                    <a:pt x="6639" y="3644"/>
                  </a:cubicBezTo>
                  <a:cubicBezTo>
                    <a:pt x="6483" y="3644"/>
                    <a:pt x="6295" y="3615"/>
                    <a:pt x="6164" y="3500"/>
                  </a:cubicBezTo>
                  <a:cubicBezTo>
                    <a:pt x="5902" y="3255"/>
                    <a:pt x="5918" y="3369"/>
                    <a:pt x="5623" y="3271"/>
                  </a:cubicBezTo>
                  <a:cubicBezTo>
                    <a:pt x="5459" y="3222"/>
                    <a:pt x="5361" y="3074"/>
                    <a:pt x="5361" y="2910"/>
                  </a:cubicBezTo>
                  <a:cubicBezTo>
                    <a:pt x="5164" y="3074"/>
                    <a:pt x="5131" y="3353"/>
                    <a:pt x="5279" y="3566"/>
                  </a:cubicBezTo>
                  <a:cubicBezTo>
                    <a:pt x="5279" y="3566"/>
                    <a:pt x="4557" y="3566"/>
                    <a:pt x="4377" y="3189"/>
                  </a:cubicBezTo>
                  <a:cubicBezTo>
                    <a:pt x="4213" y="2828"/>
                    <a:pt x="4410" y="2828"/>
                    <a:pt x="4557" y="2746"/>
                  </a:cubicBezTo>
                  <a:cubicBezTo>
                    <a:pt x="4689" y="2665"/>
                    <a:pt x="4738" y="2517"/>
                    <a:pt x="4590" y="2320"/>
                  </a:cubicBezTo>
                  <a:cubicBezTo>
                    <a:pt x="4443" y="2107"/>
                    <a:pt x="4459" y="1747"/>
                    <a:pt x="4738" y="1730"/>
                  </a:cubicBezTo>
                  <a:cubicBezTo>
                    <a:pt x="4660" y="1561"/>
                    <a:pt x="4489" y="1464"/>
                    <a:pt x="4315" y="1464"/>
                  </a:cubicBezTo>
                  <a:cubicBezTo>
                    <a:pt x="4270" y="1464"/>
                    <a:pt x="4224" y="1471"/>
                    <a:pt x="4180" y="1484"/>
                  </a:cubicBezTo>
                  <a:cubicBezTo>
                    <a:pt x="3738" y="1550"/>
                    <a:pt x="3738" y="2156"/>
                    <a:pt x="3738" y="2156"/>
                  </a:cubicBezTo>
                  <a:cubicBezTo>
                    <a:pt x="3738" y="2156"/>
                    <a:pt x="3443" y="1419"/>
                    <a:pt x="3918" y="1042"/>
                  </a:cubicBezTo>
                  <a:cubicBezTo>
                    <a:pt x="4109" y="895"/>
                    <a:pt x="4260" y="840"/>
                    <a:pt x="4378" y="840"/>
                  </a:cubicBezTo>
                  <a:cubicBezTo>
                    <a:pt x="4563" y="840"/>
                    <a:pt x="4665" y="977"/>
                    <a:pt x="4705" y="1107"/>
                  </a:cubicBezTo>
                  <a:cubicBezTo>
                    <a:pt x="4758" y="1293"/>
                    <a:pt x="4865" y="1446"/>
                    <a:pt x="5007" y="1446"/>
                  </a:cubicBezTo>
                  <a:cubicBezTo>
                    <a:pt x="5041" y="1446"/>
                    <a:pt x="5077" y="1438"/>
                    <a:pt x="5115" y="1419"/>
                  </a:cubicBezTo>
                  <a:cubicBezTo>
                    <a:pt x="5255" y="1354"/>
                    <a:pt x="5367" y="1261"/>
                    <a:pt x="5464" y="1261"/>
                  </a:cubicBezTo>
                  <a:cubicBezTo>
                    <a:pt x="5515" y="1261"/>
                    <a:pt x="5562" y="1286"/>
                    <a:pt x="5606" y="1353"/>
                  </a:cubicBezTo>
                  <a:cubicBezTo>
                    <a:pt x="5721" y="1599"/>
                    <a:pt x="5606" y="1911"/>
                    <a:pt x="5344" y="2009"/>
                  </a:cubicBezTo>
                  <a:cubicBezTo>
                    <a:pt x="5344" y="2009"/>
                    <a:pt x="5355" y="2010"/>
                    <a:pt x="5375" y="2010"/>
                  </a:cubicBezTo>
                  <a:cubicBezTo>
                    <a:pt x="5516" y="2010"/>
                    <a:pt x="6084" y="1972"/>
                    <a:pt x="6213" y="1370"/>
                  </a:cubicBezTo>
                  <a:cubicBezTo>
                    <a:pt x="6331" y="832"/>
                    <a:pt x="5861" y="0"/>
                    <a:pt x="49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6"/>
            <p:cNvSpPr/>
            <p:nvPr/>
          </p:nvSpPr>
          <p:spPr>
            <a:xfrm>
              <a:off x="8614118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2" y="0"/>
                  </a:moveTo>
                  <a:cubicBezTo>
                    <a:pt x="852" y="1"/>
                    <a:pt x="0" y="918"/>
                    <a:pt x="557" y="1721"/>
                  </a:cubicBezTo>
                  <a:cubicBezTo>
                    <a:pt x="885" y="2180"/>
                    <a:pt x="1393" y="2459"/>
                    <a:pt x="1951" y="2492"/>
                  </a:cubicBezTo>
                  <a:cubicBezTo>
                    <a:pt x="1885" y="2492"/>
                    <a:pt x="1475" y="2492"/>
                    <a:pt x="1311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8" y="3214"/>
                    <a:pt x="1316" y="3155"/>
                    <a:pt x="1422" y="3155"/>
                  </a:cubicBezTo>
                  <a:cubicBezTo>
                    <a:pt x="1445" y="3155"/>
                    <a:pt x="1468" y="3158"/>
                    <a:pt x="1492" y="3164"/>
                  </a:cubicBezTo>
                  <a:cubicBezTo>
                    <a:pt x="1600" y="3200"/>
                    <a:pt x="1762" y="3280"/>
                    <a:pt x="1949" y="3280"/>
                  </a:cubicBezTo>
                  <a:cubicBezTo>
                    <a:pt x="2103" y="3280"/>
                    <a:pt x="2273" y="3226"/>
                    <a:pt x="2442" y="3049"/>
                  </a:cubicBezTo>
                  <a:cubicBezTo>
                    <a:pt x="2836" y="2639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1" y="2456"/>
                  </a:cubicBezTo>
                  <a:cubicBezTo>
                    <a:pt x="2658" y="2456"/>
                    <a:pt x="2164" y="2358"/>
                    <a:pt x="1754" y="2049"/>
                  </a:cubicBezTo>
                  <a:cubicBezTo>
                    <a:pt x="1115" y="1574"/>
                    <a:pt x="770" y="787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6"/>
            <p:cNvSpPr/>
            <p:nvPr/>
          </p:nvSpPr>
          <p:spPr>
            <a:xfrm>
              <a:off x="8815263" y="3971681"/>
              <a:ext cx="144454" cy="204931"/>
            </a:xfrm>
            <a:custGeom>
              <a:avLst/>
              <a:gdLst/>
              <a:ahLst/>
              <a:cxnLst/>
              <a:rect l="l" t="t" r="r" b="b"/>
              <a:pathLst>
                <a:path w="4426" h="6279" extrusionOk="0">
                  <a:moveTo>
                    <a:pt x="2630" y="0"/>
                  </a:moveTo>
                  <a:cubicBezTo>
                    <a:pt x="2138" y="0"/>
                    <a:pt x="1623" y="202"/>
                    <a:pt x="1279" y="608"/>
                  </a:cubicBezTo>
                  <a:cubicBezTo>
                    <a:pt x="0" y="2247"/>
                    <a:pt x="902" y="4263"/>
                    <a:pt x="1656" y="5115"/>
                  </a:cubicBezTo>
                  <a:cubicBezTo>
                    <a:pt x="2082" y="5640"/>
                    <a:pt x="2639" y="6033"/>
                    <a:pt x="3262" y="6279"/>
                  </a:cubicBezTo>
                  <a:cubicBezTo>
                    <a:pt x="2688" y="6017"/>
                    <a:pt x="2180" y="5623"/>
                    <a:pt x="1770" y="5132"/>
                  </a:cubicBezTo>
                  <a:cubicBezTo>
                    <a:pt x="1492" y="4738"/>
                    <a:pt x="1295" y="4312"/>
                    <a:pt x="1164" y="3853"/>
                  </a:cubicBezTo>
                  <a:cubicBezTo>
                    <a:pt x="1016" y="3312"/>
                    <a:pt x="951" y="2755"/>
                    <a:pt x="1000" y="2214"/>
                  </a:cubicBezTo>
                  <a:cubicBezTo>
                    <a:pt x="1131" y="739"/>
                    <a:pt x="1951" y="181"/>
                    <a:pt x="2705" y="165"/>
                  </a:cubicBezTo>
                  <a:cubicBezTo>
                    <a:pt x="3065" y="165"/>
                    <a:pt x="3393" y="313"/>
                    <a:pt x="3639" y="558"/>
                  </a:cubicBezTo>
                  <a:cubicBezTo>
                    <a:pt x="4278" y="1099"/>
                    <a:pt x="3918" y="2034"/>
                    <a:pt x="3377" y="2263"/>
                  </a:cubicBezTo>
                  <a:cubicBezTo>
                    <a:pt x="3258" y="2331"/>
                    <a:pt x="3131" y="2364"/>
                    <a:pt x="3002" y="2364"/>
                  </a:cubicBezTo>
                  <a:cubicBezTo>
                    <a:pt x="2881" y="2364"/>
                    <a:pt x="2758" y="2335"/>
                    <a:pt x="2639" y="2279"/>
                  </a:cubicBezTo>
                  <a:cubicBezTo>
                    <a:pt x="2475" y="2198"/>
                    <a:pt x="2344" y="2017"/>
                    <a:pt x="2328" y="1821"/>
                  </a:cubicBezTo>
                  <a:cubicBezTo>
                    <a:pt x="2322" y="1734"/>
                    <a:pt x="2343" y="1713"/>
                    <a:pt x="2389" y="1713"/>
                  </a:cubicBezTo>
                  <a:cubicBezTo>
                    <a:pt x="2433" y="1713"/>
                    <a:pt x="2499" y="1733"/>
                    <a:pt x="2584" y="1733"/>
                  </a:cubicBezTo>
                  <a:cubicBezTo>
                    <a:pt x="2643" y="1733"/>
                    <a:pt x="2711" y="1723"/>
                    <a:pt x="2787" y="1689"/>
                  </a:cubicBezTo>
                  <a:cubicBezTo>
                    <a:pt x="3000" y="1575"/>
                    <a:pt x="3033" y="1296"/>
                    <a:pt x="2869" y="1116"/>
                  </a:cubicBezTo>
                  <a:cubicBezTo>
                    <a:pt x="2801" y="1048"/>
                    <a:pt x="2702" y="1009"/>
                    <a:pt x="2599" y="1009"/>
                  </a:cubicBezTo>
                  <a:cubicBezTo>
                    <a:pt x="2404" y="1009"/>
                    <a:pt x="2196" y="1149"/>
                    <a:pt x="2164" y="1493"/>
                  </a:cubicBezTo>
                  <a:cubicBezTo>
                    <a:pt x="2131" y="1739"/>
                    <a:pt x="2197" y="1968"/>
                    <a:pt x="2361" y="2148"/>
                  </a:cubicBezTo>
                  <a:cubicBezTo>
                    <a:pt x="2377" y="2165"/>
                    <a:pt x="2410" y="2198"/>
                    <a:pt x="2426" y="2214"/>
                  </a:cubicBezTo>
                  <a:lnTo>
                    <a:pt x="2475" y="2263"/>
                  </a:lnTo>
                  <a:lnTo>
                    <a:pt x="2524" y="2296"/>
                  </a:lnTo>
                  <a:lnTo>
                    <a:pt x="2574" y="2312"/>
                  </a:lnTo>
                  <a:lnTo>
                    <a:pt x="2606" y="2345"/>
                  </a:lnTo>
                  <a:cubicBezTo>
                    <a:pt x="2729" y="2402"/>
                    <a:pt x="2865" y="2431"/>
                    <a:pt x="3002" y="2431"/>
                  </a:cubicBezTo>
                  <a:cubicBezTo>
                    <a:pt x="3139" y="2431"/>
                    <a:pt x="3278" y="2402"/>
                    <a:pt x="3410" y="2345"/>
                  </a:cubicBezTo>
                  <a:cubicBezTo>
                    <a:pt x="4000" y="2132"/>
                    <a:pt x="4426" y="1083"/>
                    <a:pt x="3721" y="444"/>
                  </a:cubicBezTo>
                  <a:cubicBezTo>
                    <a:pt x="3456" y="148"/>
                    <a:pt x="3051" y="0"/>
                    <a:pt x="2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6"/>
            <p:cNvSpPr/>
            <p:nvPr/>
          </p:nvSpPr>
          <p:spPr>
            <a:xfrm>
              <a:off x="7984965" y="4398906"/>
              <a:ext cx="50327" cy="250101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908" y="0"/>
                  </a:moveTo>
                  <a:cubicBezTo>
                    <a:pt x="596" y="0"/>
                    <a:pt x="361" y="368"/>
                    <a:pt x="361" y="368"/>
                  </a:cubicBezTo>
                  <a:cubicBezTo>
                    <a:pt x="99" y="811"/>
                    <a:pt x="1" y="1335"/>
                    <a:pt x="66" y="1860"/>
                  </a:cubicBezTo>
                  <a:cubicBezTo>
                    <a:pt x="132" y="2827"/>
                    <a:pt x="493" y="3974"/>
                    <a:pt x="591" y="5171"/>
                  </a:cubicBezTo>
                  <a:cubicBezTo>
                    <a:pt x="738" y="7056"/>
                    <a:pt x="83" y="7662"/>
                    <a:pt x="83" y="7662"/>
                  </a:cubicBezTo>
                  <a:cubicBezTo>
                    <a:pt x="771" y="7122"/>
                    <a:pt x="935" y="5351"/>
                    <a:pt x="804" y="3991"/>
                  </a:cubicBezTo>
                  <a:cubicBezTo>
                    <a:pt x="722" y="3286"/>
                    <a:pt x="706" y="2565"/>
                    <a:pt x="755" y="1844"/>
                  </a:cubicBezTo>
                  <a:cubicBezTo>
                    <a:pt x="788" y="1483"/>
                    <a:pt x="853" y="1204"/>
                    <a:pt x="952" y="1090"/>
                  </a:cubicBezTo>
                  <a:cubicBezTo>
                    <a:pt x="1214" y="827"/>
                    <a:pt x="1542" y="270"/>
                    <a:pt x="1115" y="57"/>
                  </a:cubicBezTo>
                  <a:cubicBezTo>
                    <a:pt x="1044" y="17"/>
                    <a:pt x="974" y="0"/>
                    <a:pt x="9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6"/>
            <p:cNvSpPr/>
            <p:nvPr/>
          </p:nvSpPr>
          <p:spPr>
            <a:xfrm>
              <a:off x="7912738" y="4366007"/>
              <a:ext cx="277712" cy="332217"/>
            </a:xfrm>
            <a:custGeom>
              <a:avLst/>
              <a:gdLst/>
              <a:ahLst/>
              <a:cxnLst/>
              <a:rect l="l" t="t" r="r" b="b"/>
              <a:pathLst>
                <a:path w="8509" h="10179" extrusionOk="0">
                  <a:moveTo>
                    <a:pt x="6272" y="1"/>
                  </a:moveTo>
                  <a:cubicBezTo>
                    <a:pt x="6074" y="1"/>
                    <a:pt x="5873" y="21"/>
                    <a:pt x="5672" y="65"/>
                  </a:cubicBezTo>
                  <a:cubicBezTo>
                    <a:pt x="4492" y="327"/>
                    <a:pt x="3738" y="1573"/>
                    <a:pt x="3492" y="2835"/>
                  </a:cubicBezTo>
                  <a:lnTo>
                    <a:pt x="3492" y="2868"/>
                  </a:lnTo>
                  <a:cubicBezTo>
                    <a:pt x="3263" y="4163"/>
                    <a:pt x="3492" y="5376"/>
                    <a:pt x="3460" y="6474"/>
                  </a:cubicBezTo>
                  <a:cubicBezTo>
                    <a:pt x="3509" y="7474"/>
                    <a:pt x="3148" y="8441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6"/>
                    <a:pt x="1804" y="9801"/>
                    <a:pt x="2509" y="9195"/>
                  </a:cubicBezTo>
                  <a:cubicBezTo>
                    <a:pt x="3246" y="8490"/>
                    <a:pt x="3640" y="7507"/>
                    <a:pt x="3591" y="6490"/>
                  </a:cubicBezTo>
                  <a:cubicBezTo>
                    <a:pt x="3656" y="5359"/>
                    <a:pt x="3427" y="4130"/>
                    <a:pt x="3673" y="2868"/>
                  </a:cubicBezTo>
                  <a:cubicBezTo>
                    <a:pt x="3902" y="1639"/>
                    <a:pt x="4607" y="475"/>
                    <a:pt x="5722" y="213"/>
                  </a:cubicBezTo>
                  <a:cubicBezTo>
                    <a:pt x="5836" y="180"/>
                    <a:pt x="5967" y="163"/>
                    <a:pt x="6099" y="147"/>
                  </a:cubicBezTo>
                  <a:cubicBezTo>
                    <a:pt x="6124" y="146"/>
                    <a:pt x="6150" y="146"/>
                    <a:pt x="6175" y="146"/>
                  </a:cubicBezTo>
                  <a:cubicBezTo>
                    <a:pt x="6605" y="146"/>
                    <a:pt x="7004" y="276"/>
                    <a:pt x="7344" y="524"/>
                  </a:cubicBezTo>
                  <a:cubicBezTo>
                    <a:pt x="8066" y="1098"/>
                    <a:pt x="7967" y="2327"/>
                    <a:pt x="7557" y="2720"/>
                  </a:cubicBezTo>
                  <a:cubicBezTo>
                    <a:pt x="7492" y="2770"/>
                    <a:pt x="7410" y="2835"/>
                    <a:pt x="7328" y="2868"/>
                  </a:cubicBezTo>
                  <a:cubicBezTo>
                    <a:pt x="7205" y="2933"/>
                    <a:pt x="7074" y="2966"/>
                    <a:pt x="6943" y="2966"/>
                  </a:cubicBezTo>
                  <a:cubicBezTo>
                    <a:pt x="6812" y="2966"/>
                    <a:pt x="6680" y="2933"/>
                    <a:pt x="6558" y="2868"/>
                  </a:cubicBezTo>
                  <a:cubicBezTo>
                    <a:pt x="6476" y="2819"/>
                    <a:pt x="6426" y="2753"/>
                    <a:pt x="6394" y="2671"/>
                  </a:cubicBezTo>
                  <a:lnTo>
                    <a:pt x="6394" y="2671"/>
                  </a:lnTo>
                  <a:cubicBezTo>
                    <a:pt x="6394" y="2671"/>
                    <a:pt x="6417" y="2674"/>
                    <a:pt x="6455" y="2674"/>
                  </a:cubicBezTo>
                  <a:cubicBezTo>
                    <a:pt x="6580" y="2674"/>
                    <a:pt x="6863" y="2645"/>
                    <a:pt x="6951" y="2393"/>
                  </a:cubicBezTo>
                  <a:cubicBezTo>
                    <a:pt x="7066" y="2081"/>
                    <a:pt x="6885" y="1737"/>
                    <a:pt x="6558" y="1671"/>
                  </a:cubicBezTo>
                  <a:cubicBezTo>
                    <a:pt x="6502" y="1655"/>
                    <a:pt x="6447" y="1648"/>
                    <a:pt x="6393" y="1648"/>
                  </a:cubicBezTo>
                  <a:cubicBezTo>
                    <a:pt x="6004" y="1648"/>
                    <a:pt x="5692" y="2039"/>
                    <a:pt x="5836" y="2442"/>
                  </a:cubicBezTo>
                  <a:cubicBezTo>
                    <a:pt x="5902" y="2606"/>
                    <a:pt x="6017" y="2770"/>
                    <a:pt x="6181" y="2868"/>
                  </a:cubicBezTo>
                  <a:cubicBezTo>
                    <a:pt x="6416" y="3028"/>
                    <a:pt x="6691" y="3106"/>
                    <a:pt x="6969" y="3106"/>
                  </a:cubicBezTo>
                  <a:cubicBezTo>
                    <a:pt x="7233" y="3106"/>
                    <a:pt x="7499" y="3036"/>
                    <a:pt x="7738" y="2901"/>
                  </a:cubicBezTo>
                  <a:cubicBezTo>
                    <a:pt x="7754" y="2884"/>
                    <a:pt x="7770" y="2884"/>
                    <a:pt x="7787" y="2868"/>
                  </a:cubicBezTo>
                  <a:cubicBezTo>
                    <a:pt x="8311" y="2475"/>
                    <a:pt x="8508" y="1786"/>
                    <a:pt x="8262" y="1180"/>
                  </a:cubicBezTo>
                  <a:cubicBezTo>
                    <a:pt x="8019" y="451"/>
                    <a:pt x="7189" y="1"/>
                    <a:pt x="62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6"/>
            <p:cNvSpPr/>
            <p:nvPr/>
          </p:nvSpPr>
          <p:spPr>
            <a:xfrm>
              <a:off x="8050762" y="4412614"/>
              <a:ext cx="76013" cy="68637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60" y="260"/>
                    <a:pt x="362" y="374"/>
                  </a:cubicBezTo>
                  <a:cubicBezTo>
                    <a:pt x="247" y="555"/>
                    <a:pt x="1" y="997"/>
                    <a:pt x="132" y="1440"/>
                  </a:cubicBezTo>
                  <a:cubicBezTo>
                    <a:pt x="165" y="1587"/>
                    <a:pt x="263" y="1735"/>
                    <a:pt x="378" y="1850"/>
                  </a:cubicBezTo>
                  <a:cubicBezTo>
                    <a:pt x="565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9" y="1784"/>
                  </a:cubicBezTo>
                  <a:lnTo>
                    <a:pt x="2329" y="1784"/>
                  </a:lnTo>
                  <a:cubicBezTo>
                    <a:pt x="2328" y="1784"/>
                    <a:pt x="2296" y="1788"/>
                    <a:pt x="2242" y="1788"/>
                  </a:cubicBezTo>
                  <a:cubicBezTo>
                    <a:pt x="2076" y="1788"/>
                    <a:pt x="1708" y="1750"/>
                    <a:pt x="1509" y="1440"/>
                  </a:cubicBezTo>
                  <a:cubicBezTo>
                    <a:pt x="1443" y="1325"/>
                    <a:pt x="1411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6"/>
            <p:cNvSpPr/>
            <p:nvPr/>
          </p:nvSpPr>
          <p:spPr>
            <a:xfrm>
              <a:off x="8162578" y="4366921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22" y="0"/>
                  </a:moveTo>
                  <a:cubicBezTo>
                    <a:pt x="657" y="0"/>
                    <a:pt x="352" y="26"/>
                    <a:pt x="1" y="86"/>
                  </a:cubicBezTo>
                  <a:cubicBezTo>
                    <a:pt x="411" y="135"/>
                    <a:pt x="771" y="414"/>
                    <a:pt x="919" y="791"/>
                  </a:cubicBezTo>
                  <a:cubicBezTo>
                    <a:pt x="1125" y="1306"/>
                    <a:pt x="1482" y="1952"/>
                    <a:pt x="2237" y="1952"/>
                  </a:cubicBezTo>
                  <a:cubicBezTo>
                    <a:pt x="2444" y="1952"/>
                    <a:pt x="2680" y="1904"/>
                    <a:pt x="2951" y="1791"/>
                  </a:cubicBezTo>
                  <a:cubicBezTo>
                    <a:pt x="2771" y="1725"/>
                    <a:pt x="2656" y="1561"/>
                    <a:pt x="2656" y="1365"/>
                  </a:cubicBezTo>
                  <a:cubicBezTo>
                    <a:pt x="2656" y="1081"/>
                    <a:pt x="2619" y="0"/>
                    <a:pt x="9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6"/>
            <p:cNvSpPr/>
            <p:nvPr/>
          </p:nvSpPr>
          <p:spPr>
            <a:xfrm>
              <a:off x="8249263" y="4366040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9"/>
                    <a:pt x="756" y="595"/>
                    <a:pt x="897" y="595"/>
                  </a:cubicBezTo>
                  <a:cubicBezTo>
                    <a:pt x="955" y="595"/>
                    <a:pt x="1013" y="577"/>
                    <a:pt x="1066" y="539"/>
                  </a:cubicBezTo>
                  <a:cubicBezTo>
                    <a:pt x="1066" y="539"/>
                    <a:pt x="1164" y="359"/>
                    <a:pt x="1066" y="294"/>
                  </a:cubicBezTo>
                  <a:cubicBezTo>
                    <a:pt x="1037" y="277"/>
                    <a:pt x="1010" y="270"/>
                    <a:pt x="987" y="270"/>
                  </a:cubicBezTo>
                  <a:cubicBezTo>
                    <a:pt x="916" y="270"/>
                    <a:pt x="873" y="334"/>
                    <a:pt x="885" y="408"/>
                  </a:cubicBezTo>
                  <a:cubicBezTo>
                    <a:pt x="896" y="440"/>
                    <a:pt x="880" y="455"/>
                    <a:pt x="856" y="455"/>
                  </a:cubicBezTo>
                  <a:cubicBezTo>
                    <a:pt x="805" y="455"/>
                    <a:pt x="716" y="393"/>
                    <a:pt x="738" y="294"/>
                  </a:cubicBezTo>
                  <a:cubicBezTo>
                    <a:pt x="750" y="162"/>
                    <a:pt x="857" y="74"/>
                    <a:pt x="978" y="74"/>
                  </a:cubicBezTo>
                  <a:cubicBezTo>
                    <a:pt x="1023" y="74"/>
                    <a:pt x="1070" y="86"/>
                    <a:pt x="1115" y="113"/>
                  </a:cubicBezTo>
                  <a:cubicBezTo>
                    <a:pt x="1377" y="277"/>
                    <a:pt x="1295" y="851"/>
                    <a:pt x="721" y="900"/>
                  </a:cubicBezTo>
                  <a:cubicBezTo>
                    <a:pt x="707" y="901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3"/>
                    <a:pt x="82" y="884"/>
                    <a:pt x="213" y="1015"/>
                  </a:cubicBezTo>
                  <a:cubicBezTo>
                    <a:pt x="338" y="1098"/>
                    <a:pt x="482" y="1141"/>
                    <a:pt x="625" y="1141"/>
                  </a:cubicBezTo>
                  <a:cubicBezTo>
                    <a:pt x="708" y="1141"/>
                    <a:pt x="791" y="1127"/>
                    <a:pt x="869" y="1097"/>
                  </a:cubicBezTo>
                  <a:cubicBezTo>
                    <a:pt x="1082" y="1031"/>
                    <a:pt x="1262" y="867"/>
                    <a:pt x="1344" y="671"/>
                  </a:cubicBezTo>
                  <a:cubicBezTo>
                    <a:pt x="1443" y="425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6"/>
            <p:cNvSpPr/>
            <p:nvPr/>
          </p:nvSpPr>
          <p:spPr>
            <a:xfrm>
              <a:off x="7591226" y="4395251"/>
              <a:ext cx="89916" cy="351114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6"/>
                    <a:pt x="148" y="3021"/>
                    <a:pt x="345" y="3513"/>
                  </a:cubicBezTo>
                  <a:cubicBezTo>
                    <a:pt x="1181" y="5562"/>
                    <a:pt x="2066" y="7512"/>
                    <a:pt x="1525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4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0" y="1775"/>
                  </a:cubicBezTo>
                  <a:cubicBezTo>
                    <a:pt x="1410" y="1775"/>
                    <a:pt x="1378" y="1710"/>
                    <a:pt x="1410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55" y="1431"/>
                    <a:pt x="2656" y="906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  <a:moveTo>
                    <a:pt x="117" y="10735"/>
                  </a:moveTo>
                  <a:lnTo>
                    <a:pt x="117" y="10735"/>
                  </a:lnTo>
                  <a:cubicBezTo>
                    <a:pt x="101" y="10745"/>
                    <a:pt x="89" y="10752"/>
                    <a:pt x="83" y="10758"/>
                  </a:cubicBezTo>
                  <a:cubicBezTo>
                    <a:pt x="94" y="10750"/>
                    <a:pt x="106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"/>
            <p:cNvSpPr/>
            <p:nvPr/>
          </p:nvSpPr>
          <p:spPr>
            <a:xfrm>
              <a:off x="7617434" y="4074032"/>
              <a:ext cx="79995" cy="178560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43" y="0"/>
                  </a:moveTo>
                  <a:cubicBezTo>
                    <a:pt x="1413" y="0"/>
                    <a:pt x="1386" y="5"/>
                    <a:pt x="1361" y="12"/>
                  </a:cubicBezTo>
                  <a:cubicBezTo>
                    <a:pt x="1034" y="127"/>
                    <a:pt x="968" y="389"/>
                    <a:pt x="1116" y="750"/>
                  </a:cubicBezTo>
                  <a:cubicBezTo>
                    <a:pt x="1280" y="1110"/>
                    <a:pt x="1788" y="1160"/>
                    <a:pt x="1657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37" y="4471"/>
                    <a:pt x="2148" y="2438"/>
                  </a:cubicBezTo>
                  <a:cubicBezTo>
                    <a:pt x="2450" y="565"/>
                    <a:pt x="1792" y="0"/>
                    <a:pt x="1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"/>
            <p:cNvSpPr/>
            <p:nvPr/>
          </p:nvSpPr>
          <p:spPr>
            <a:xfrm>
              <a:off x="7559665" y="402585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22" y="1988"/>
                    <a:pt x="658" y="2417"/>
                    <a:pt x="1263" y="2417"/>
                  </a:cubicBezTo>
                  <a:cubicBezTo>
                    <a:pt x="1349" y="2417"/>
                    <a:pt x="1437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7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8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4"/>
                  </a:cubicBezTo>
                  <a:cubicBezTo>
                    <a:pt x="1928" y="1285"/>
                    <a:pt x="1955" y="1251"/>
                    <a:pt x="1993" y="1251"/>
                  </a:cubicBezTo>
                  <a:cubicBezTo>
                    <a:pt x="2049" y="1251"/>
                    <a:pt x="2128" y="1330"/>
                    <a:pt x="2148" y="1587"/>
                  </a:cubicBezTo>
                  <a:cubicBezTo>
                    <a:pt x="2164" y="1701"/>
                    <a:pt x="2132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5" y="2296"/>
                    <a:pt x="1375" y="2295"/>
                    <a:pt x="1345" y="2291"/>
                  </a:cubicBezTo>
                  <a:cubicBezTo>
                    <a:pt x="1334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4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2" y="6596"/>
                    <a:pt x="4410" y="5439"/>
                  </a:cubicBezTo>
                  <a:cubicBezTo>
                    <a:pt x="4951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  <a:moveTo>
                    <a:pt x="3025" y="7088"/>
                  </a:moveTo>
                  <a:cubicBezTo>
                    <a:pt x="3019" y="7092"/>
                    <a:pt x="3016" y="7094"/>
                    <a:pt x="3017" y="7094"/>
                  </a:cubicBezTo>
                  <a:cubicBezTo>
                    <a:pt x="3020" y="7092"/>
                    <a:pt x="3023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"/>
            <p:cNvSpPr/>
            <p:nvPr/>
          </p:nvSpPr>
          <p:spPr>
            <a:xfrm>
              <a:off x="7599255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99" y="1"/>
                  </a:moveTo>
                  <a:cubicBezTo>
                    <a:pt x="1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7" y="3738"/>
                  </a:cubicBezTo>
                  <a:cubicBezTo>
                    <a:pt x="2656" y="4476"/>
                    <a:pt x="3279" y="5803"/>
                    <a:pt x="3279" y="5803"/>
                  </a:cubicBezTo>
                  <a:cubicBezTo>
                    <a:pt x="2066" y="4935"/>
                    <a:pt x="2312" y="4164"/>
                    <a:pt x="2656" y="3754"/>
                  </a:cubicBezTo>
                  <a:cubicBezTo>
                    <a:pt x="3000" y="3361"/>
                    <a:pt x="2525" y="3017"/>
                    <a:pt x="2541" y="2787"/>
                  </a:cubicBezTo>
                  <a:cubicBezTo>
                    <a:pt x="2558" y="2640"/>
                    <a:pt x="2591" y="2509"/>
                    <a:pt x="2640" y="2378"/>
                  </a:cubicBezTo>
                  <a:cubicBezTo>
                    <a:pt x="2640" y="2378"/>
                    <a:pt x="2565" y="2323"/>
                    <a:pt x="2427" y="2323"/>
                  </a:cubicBezTo>
                  <a:cubicBezTo>
                    <a:pt x="2315" y="2323"/>
                    <a:pt x="2159" y="2359"/>
                    <a:pt x="1968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77" y="1542"/>
                    <a:pt x="1804" y="1066"/>
                    <a:pt x="1410" y="853"/>
                  </a:cubicBezTo>
                  <a:cubicBezTo>
                    <a:pt x="1017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6"/>
            <p:cNvSpPr/>
            <p:nvPr/>
          </p:nvSpPr>
          <p:spPr>
            <a:xfrm>
              <a:off x="7520631" y="381227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17"/>
                    <a:pt x="3033" y="4525"/>
                  </a:cubicBezTo>
                  <a:cubicBezTo>
                    <a:pt x="3033" y="4525"/>
                    <a:pt x="2475" y="3852"/>
                    <a:pt x="2738" y="3098"/>
                  </a:cubicBezTo>
                  <a:cubicBezTo>
                    <a:pt x="3000" y="2344"/>
                    <a:pt x="2688" y="2066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1"/>
                    <a:pt x="1934" y="1820"/>
                  </a:cubicBezTo>
                  <a:cubicBezTo>
                    <a:pt x="2033" y="2508"/>
                    <a:pt x="2082" y="2623"/>
                    <a:pt x="1852" y="2640"/>
                  </a:cubicBezTo>
                  <a:cubicBezTo>
                    <a:pt x="1847" y="2640"/>
                    <a:pt x="1843" y="2640"/>
                    <a:pt x="1838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20" y="1935"/>
                    <a:pt x="2065" y="1099"/>
                    <a:pt x="1410" y="820"/>
                  </a:cubicBezTo>
                  <a:cubicBezTo>
                    <a:pt x="754" y="541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6"/>
            <p:cNvSpPr/>
            <p:nvPr/>
          </p:nvSpPr>
          <p:spPr>
            <a:xfrm>
              <a:off x="7698766" y="4092603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1" y="2476"/>
                  </a:cubicBezTo>
                  <a:cubicBezTo>
                    <a:pt x="853" y="3754"/>
                    <a:pt x="0" y="4262"/>
                    <a:pt x="0" y="4262"/>
                  </a:cubicBezTo>
                  <a:cubicBezTo>
                    <a:pt x="3590" y="2426"/>
                    <a:pt x="2279" y="755"/>
                    <a:pt x="1935" y="509"/>
                  </a:cubicBezTo>
                  <a:cubicBezTo>
                    <a:pt x="1590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6"/>
            <p:cNvSpPr/>
            <p:nvPr/>
          </p:nvSpPr>
          <p:spPr>
            <a:xfrm>
              <a:off x="7701443" y="4178505"/>
              <a:ext cx="256824" cy="189363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3" y="1"/>
                    <a:pt x="2408" y="335"/>
                    <a:pt x="2000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8" y="5801"/>
                    <a:pt x="7868" y="5155"/>
                    <a:pt x="7868" y="5154"/>
                  </a:cubicBezTo>
                  <a:lnTo>
                    <a:pt x="7868" y="5154"/>
                  </a:lnTo>
                  <a:cubicBezTo>
                    <a:pt x="7782" y="5212"/>
                    <a:pt x="7702" y="5241"/>
                    <a:pt x="7631" y="5241"/>
                  </a:cubicBezTo>
                  <a:cubicBezTo>
                    <a:pt x="7380" y="5241"/>
                    <a:pt x="7236" y="4876"/>
                    <a:pt x="7262" y="4122"/>
                  </a:cubicBezTo>
                  <a:cubicBezTo>
                    <a:pt x="7278" y="3155"/>
                    <a:pt x="6393" y="2876"/>
                    <a:pt x="5278" y="2712"/>
                  </a:cubicBezTo>
                  <a:cubicBezTo>
                    <a:pt x="4164" y="2532"/>
                    <a:pt x="3230" y="2466"/>
                    <a:pt x="3131" y="2089"/>
                  </a:cubicBezTo>
                  <a:cubicBezTo>
                    <a:pt x="3016" y="1729"/>
                    <a:pt x="3508" y="1581"/>
                    <a:pt x="4180" y="1384"/>
                  </a:cubicBezTo>
                  <a:cubicBezTo>
                    <a:pt x="4869" y="1171"/>
                    <a:pt x="4557" y="549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3"/>
                    <a:pt x="3623" y="139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6"/>
            <p:cNvSpPr/>
            <p:nvPr/>
          </p:nvSpPr>
          <p:spPr>
            <a:xfrm>
              <a:off x="7576800" y="4255693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51"/>
                  </a:cubicBezTo>
                  <a:lnTo>
                    <a:pt x="246" y="6084"/>
                  </a:lnTo>
                  <a:lnTo>
                    <a:pt x="279" y="6232"/>
                  </a:lnTo>
                  <a:cubicBezTo>
                    <a:pt x="263" y="6084"/>
                    <a:pt x="246" y="5936"/>
                    <a:pt x="246" y="5773"/>
                  </a:cubicBezTo>
                  <a:cubicBezTo>
                    <a:pt x="246" y="4904"/>
                    <a:pt x="426" y="4052"/>
                    <a:pt x="754" y="3248"/>
                  </a:cubicBezTo>
                  <a:cubicBezTo>
                    <a:pt x="1148" y="2248"/>
                    <a:pt x="1885" y="1429"/>
                    <a:pt x="2820" y="904"/>
                  </a:cubicBezTo>
                  <a:cubicBezTo>
                    <a:pt x="3368" y="590"/>
                    <a:pt x="4084" y="339"/>
                    <a:pt x="4791" y="339"/>
                  </a:cubicBezTo>
                  <a:cubicBezTo>
                    <a:pt x="5374" y="339"/>
                    <a:pt x="5952" y="509"/>
                    <a:pt x="6426" y="954"/>
                  </a:cubicBezTo>
                  <a:cubicBezTo>
                    <a:pt x="7491" y="1871"/>
                    <a:pt x="7147" y="3789"/>
                    <a:pt x="5950" y="4084"/>
                  </a:cubicBezTo>
                  <a:cubicBezTo>
                    <a:pt x="5816" y="4120"/>
                    <a:pt x="5676" y="4137"/>
                    <a:pt x="5538" y="4137"/>
                  </a:cubicBezTo>
                  <a:cubicBezTo>
                    <a:pt x="5103" y="4137"/>
                    <a:pt x="4679" y="3965"/>
                    <a:pt x="4442" y="3642"/>
                  </a:cubicBezTo>
                  <a:cubicBezTo>
                    <a:pt x="4164" y="3232"/>
                    <a:pt x="4147" y="2691"/>
                    <a:pt x="4426" y="2281"/>
                  </a:cubicBezTo>
                  <a:cubicBezTo>
                    <a:pt x="4604" y="2003"/>
                    <a:pt x="4911" y="1845"/>
                    <a:pt x="5229" y="1845"/>
                  </a:cubicBezTo>
                  <a:cubicBezTo>
                    <a:pt x="5378" y="1845"/>
                    <a:pt x="5530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2" y="2545"/>
                    <a:pt x="5857" y="2544"/>
                    <a:pt x="5852" y="2544"/>
                  </a:cubicBezTo>
                  <a:cubicBezTo>
                    <a:pt x="5770" y="2544"/>
                    <a:pt x="5786" y="2380"/>
                    <a:pt x="5524" y="2314"/>
                  </a:cubicBezTo>
                  <a:cubicBezTo>
                    <a:pt x="5495" y="2307"/>
                    <a:pt x="5465" y="2304"/>
                    <a:pt x="5437" y="2304"/>
                  </a:cubicBezTo>
                  <a:cubicBezTo>
                    <a:pt x="5180" y="2304"/>
                    <a:pt x="4975" y="2557"/>
                    <a:pt x="5049" y="2822"/>
                  </a:cubicBezTo>
                  <a:cubicBezTo>
                    <a:pt x="5080" y="2989"/>
                    <a:pt x="5316" y="3122"/>
                    <a:pt x="5559" y="3122"/>
                  </a:cubicBezTo>
                  <a:cubicBezTo>
                    <a:pt x="5699" y="3122"/>
                    <a:pt x="5842" y="3078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2" y="1806"/>
                    <a:pt x="5417" y="1759"/>
                    <a:pt x="5232" y="1759"/>
                  </a:cubicBezTo>
                  <a:cubicBezTo>
                    <a:pt x="4892" y="1759"/>
                    <a:pt x="4556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3"/>
                    <a:pt x="5578" y="4263"/>
                  </a:cubicBezTo>
                  <a:cubicBezTo>
                    <a:pt x="5714" y="4263"/>
                    <a:pt x="5850" y="4248"/>
                    <a:pt x="5983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90" y="167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"/>
            <p:cNvSpPr/>
            <p:nvPr/>
          </p:nvSpPr>
          <p:spPr>
            <a:xfrm>
              <a:off x="7589627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6"/>
            <p:cNvSpPr/>
            <p:nvPr/>
          </p:nvSpPr>
          <p:spPr>
            <a:xfrm>
              <a:off x="7717500" y="4310328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3033" y="1"/>
                  </a:moveTo>
                  <a:cubicBezTo>
                    <a:pt x="3033" y="1"/>
                    <a:pt x="3360" y="706"/>
                    <a:pt x="3016" y="1771"/>
                  </a:cubicBezTo>
                  <a:cubicBezTo>
                    <a:pt x="2688" y="2853"/>
                    <a:pt x="1836" y="3066"/>
                    <a:pt x="1197" y="3131"/>
                  </a:cubicBezTo>
                  <a:cubicBezTo>
                    <a:pt x="574" y="3197"/>
                    <a:pt x="131" y="3476"/>
                    <a:pt x="0" y="4344"/>
                  </a:cubicBezTo>
                  <a:cubicBezTo>
                    <a:pt x="138" y="4246"/>
                    <a:pt x="306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48" y="1853"/>
                  </a:cubicBezTo>
                  <a:cubicBezTo>
                    <a:pt x="3352" y="1853"/>
                    <a:pt x="3356" y="1853"/>
                    <a:pt x="3360" y="1853"/>
                  </a:cubicBezTo>
                  <a:cubicBezTo>
                    <a:pt x="3360" y="1853"/>
                    <a:pt x="3364" y="1852"/>
                    <a:pt x="3369" y="1852"/>
                  </a:cubicBezTo>
                  <a:cubicBezTo>
                    <a:pt x="3409" y="1852"/>
                    <a:pt x="3573" y="1878"/>
                    <a:pt x="3573" y="2296"/>
                  </a:cubicBezTo>
                  <a:cubicBezTo>
                    <a:pt x="3557" y="2754"/>
                    <a:pt x="3541" y="3050"/>
                    <a:pt x="4164" y="3230"/>
                  </a:cubicBezTo>
                  <a:cubicBezTo>
                    <a:pt x="4491" y="3328"/>
                    <a:pt x="4819" y="3492"/>
                    <a:pt x="5081" y="3722"/>
                  </a:cubicBezTo>
                  <a:cubicBezTo>
                    <a:pt x="4967" y="3508"/>
                    <a:pt x="4950" y="3263"/>
                    <a:pt x="5000" y="3033"/>
                  </a:cubicBezTo>
                  <a:cubicBezTo>
                    <a:pt x="5131" y="2705"/>
                    <a:pt x="5213" y="2099"/>
                    <a:pt x="4655" y="1705"/>
                  </a:cubicBezTo>
                  <a:cubicBezTo>
                    <a:pt x="4082" y="1312"/>
                    <a:pt x="3524" y="1066"/>
                    <a:pt x="3393" y="673"/>
                  </a:cubicBezTo>
                  <a:cubicBezTo>
                    <a:pt x="3311" y="443"/>
                    <a:pt x="3196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6"/>
            <p:cNvSpPr/>
            <p:nvPr/>
          </p:nvSpPr>
          <p:spPr>
            <a:xfrm>
              <a:off x="7819133" y="4409317"/>
              <a:ext cx="41776" cy="65275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97"/>
                    <a:pt x="328" y="394"/>
                    <a:pt x="263" y="574"/>
                  </a:cubicBezTo>
                  <a:cubicBezTo>
                    <a:pt x="181" y="836"/>
                    <a:pt x="1" y="1246"/>
                    <a:pt x="459" y="1541"/>
                  </a:cubicBezTo>
                  <a:cubicBezTo>
                    <a:pt x="476" y="1541"/>
                    <a:pt x="476" y="1557"/>
                    <a:pt x="492" y="1557"/>
                  </a:cubicBezTo>
                  <a:cubicBezTo>
                    <a:pt x="1017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48" y="1377"/>
                    <a:pt x="1164" y="1295"/>
                  </a:cubicBezTo>
                  <a:cubicBezTo>
                    <a:pt x="1279" y="934"/>
                    <a:pt x="1115" y="525"/>
                    <a:pt x="771" y="361"/>
                  </a:cubicBezTo>
                  <a:cubicBezTo>
                    <a:pt x="353" y="113"/>
                    <a:pt x="330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"/>
            <p:cNvSpPr/>
            <p:nvPr/>
          </p:nvSpPr>
          <p:spPr>
            <a:xfrm>
              <a:off x="7820733" y="4128113"/>
              <a:ext cx="225786" cy="159304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41" y="0"/>
                  </a:moveTo>
                  <a:cubicBezTo>
                    <a:pt x="1055" y="0"/>
                    <a:pt x="588" y="822"/>
                    <a:pt x="706" y="1371"/>
                  </a:cubicBezTo>
                  <a:cubicBezTo>
                    <a:pt x="825" y="1984"/>
                    <a:pt x="1434" y="2011"/>
                    <a:pt x="1542" y="2011"/>
                  </a:cubicBezTo>
                  <a:cubicBezTo>
                    <a:pt x="1552" y="2011"/>
                    <a:pt x="1558" y="2010"/>
                    <a:pt x="1558" y="2010"/>
                  </a:cubicBezTo>
                  <a:cubicBezTo>
                    <a:pt x="1296" y="1896"/>
                    <a:pt x="1181" y="1584"/>
                    <a:pt x="1312" y="1338"/>
                  </a:cubicBezTo>
                  <a:cubicBezTo>
                    <a:pt x="1357" y="1266"/>
                    <a:pt x="1403" y="1239"/>
                    <a:pt x="1453" y="1239"/>
                  </a:cubicBezTo>
                  <a:cubicBezTo>
                    <a:pt x="1549" y="1239"/>
                    <a:pt x="1658" y="1339"/>
                    <a:pt x="1787" y="1404"/>
                  </a:cubicBezTo>
                  <a:cubicBezTo>
                    <a:pt x="1831" y="1427"/>
                    <a:pt x="1872" y="1438"/>
                    <a:pt x="1909" y="1438"/>
                  </a:cubicBezTo>
                  <a:cubicBezTo>
                    <a:pt x="2056" y="1438"/>
                    <a:pt x="2158" y="1279"/>
                    <a:pt x="2197" y="1109"/>
                  </a:cubicBezTo>
                  <a:cubicBezTo>
                    <a:pt x="2237" y="968"/>
                    <a:pt x="2346" y="827"/>
                    <a:pt x="2534" y="827"/>
                  </a:cubicBezTo>
                  <a:cubicBezTo>
                    <a:pt x="2652" y="827"/>
                    <a:pt x="2801" y="882"/>
                    <a:pt x="2984" y="1027"/>
                  </a:cubicBezTo>
                  <a:cubicBezTo>
                    <a:pt x="3476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38" y="1470"/>
                  </a:cubicBezTo>
                  <a:cubicBezTo>
                    <a:pt x="2694" y="1457"/>
                    <a:pt x="2650" y="1451"/>
                    <a:pt x="2607" y="1451"/>
                  </a:cubicBezTo>
                  <a:cubicBezTo>
                    <a:pt x="2425" y="1451"/>
                    <a:pt x="2260" y="1556"/>
                    <a:pt x="2181" y="1715"/>
                  </a:cubicBezTo>
                  <a:cubicBezTo>
                    <a:pt x="2443" y="1715"/>
                    <a:pt x="2459" y="2092"/>
                    <a:pt x="2312" y="2306"/>
                  </a:cubicBezTo>
                  <a:cubicBezTo>
                    <a:pt x="2164" y="2502"/>
                    <a:pt x="2214" y="2650"/>
                    <a:pt x="2361" y="2732"/>
                  </a:cubicBezTo>
                  <a:cubicBezTo>
                    <a:pt x="2492" y="2814"/>
                    <a:pt x="2705" y="2814"/>
                    <a:pt x="2525" y="3191"/>
                  </a:cubicBezTo>
                  <a:cubicBezTo>
                    <a:pt x="2374" y="3537"/>
                    <a:pt x="1752" y="3551"/>
                    <a:pt x="1653" y="3551"/>
                  </a:cubicBezTo>
                  <a:cubicBezTo>
                    <a:pt x="1644" y="3551"/>
                    <a:pt x="1640" y="3551"/>
                    <a:pt x="1640" y="3551"/>
                  </a:cubicBezTo>
                  <a:cubicBezTo>
                    <a:pt x="1787" y="3355"/>
                    <a:pt x="1755" y="3060"/>
                    <a:pt x="1558" y="2896"/>
                  </a:cubicBezTo>
                  <a:lnTo>
                    <a:pt x="1558" y="2896"/>
                  </a:lnTo>
                  <a:cubicBezTo>
                    <a:pt x="1574" y="3060"/>
                    <a:pt x="1460" y="3223"/>
                    <a:pt x="1279" y="3273"/>
                  </a:cubicBezTo>
                  <a:cubicBezTo>
                    <a:pt x="1001" y="3371"/>
                    <a:pt x="1017" y="3273"/>
                    <a:pt x="738" y="3502"/>
                  </a:cubicBezTo>
                  <a:cubicBezTo>
                    <a:pt x="607" y="3617"/>
                    <a:pt x="423" y="3646"/>
                    <a:pt x="271" y="3646"/>
                  </a:cubicBezTo>
                  <a:cubicBezTo>
                    <a:pt x="120" y="3646"/>
                    <a:pt x="1" y="3617"/>
                    <a:pt x="1" y="3617"/>
                  </a:cubicBezTo>
                  <a:lnTo>
                    <a:pt x="1" y="3617"/>
                  </a:lnTo>
                  <a:cubicBezTo>
                    <a:pt x="181" y="3715"/>
                    <a:pt x="378" y="3781"/>
                    <a:pt x="574" y="3797"/>
                  </a:cubicBezTo>
                  <a:cubicBezTo>
                    <a:pt x="1017" y="3830"/>
                    <a:pt x="1460" y="3895"/>
                    <a:pt x="1886" y="3994"/>
                  </a:cubicBezTo>
                  <a:cubicBezTo>
                    <a:pt x="3066" y="4354"/>
                    <a:pt x="3787" y="4846"/>
                    <a:pt x="4689" y="4879"/>
                  </a:cubicBezTo>
                  <a:cubicBezTo>
                    <a:pt x="4720" y="4880"/>
                    <a:pt x="4752" y="4881"/>
                    <a:pt x="4784" y="4881"/>
                  </a:cubicBezTo>
                  <a:cubicBezTo>
                    <a:pt x="5196" y="4881"/>
                    <a:pt x="5618" y="4782"/>
                    <a:pt x="5984" y="4584"/>
                  </a:cubicBezTo>
                  <a:cubicBezTo>
                    <a:pt x="6770" y="4109"/>
                    <a:pt x="6918" y="2945"/>
                    <a:pt x="6459" y="2355"/>
                  </a:cubicBezTo>
                  <a:cubicBezTo>
                    <a:pt x="6228" y="2016"/>
                    <a:pt x="5864" y="1861"/>
                    <a:pt x="5524" y="1861"/>
                  </a:cubicBezTo>
                  <a:cubicBezTo>
                    <a:pt x="5188" y="1861"/>
                    <a:pt x="4876" y="2012"/>
                    <a:pt x="4738" y="2289"/>
                  </a:cubicBezTo>
                  <a:cubicBezTo>
                    <a:pt x="4492" y="2617"/>
                    <a:pt x="4525" y="3092"/>
                    <a:pt x="4820" y="3371"/>
                  </a:cubicBezTo>
                  <a:lnTo>
                    <a:pt x="4836" y="3387"/>
                  </a:lnTo>
                  <a:cubicBezTo>
                    <a:pt x="4853" y="3404"/>
                    <a:pt x="4869" y="3420"/>
                    <a:pt x="4902" y="3437"/>
                  </a:cubicBezTo>
                  <a:cubicBezTo>
                    <a:pt x="4918" y="3437"/>
                    <a:pt x="4918" y="3453"/>
                    <a:pt x="4934" y="3453"/>
                  </a:cubicBezTo>
                  <a:cubicBezTo>
                    <a:pt x="5037" y="3512"/>
                    <a:pt x="5165" y="3543"/>
                    <a:pt x="5290" y="3543"/>
                  </a:cubicBezTo>
                  <a:cubicBezTo>
                    <a:pt x="5542" y="3543"/>
                    <a:pt x="5781" y="3416"/>
                    <a:pt x="5770" y="3141"/>
                  </a:cubicBezTo>
                  <a:cubicBezTo>
                    <a:pt x="5784" y="2945"/>
                    <a:pt x="5623" y="2860"/>
                    <a:pt x="5445" y="2860"/>
                  </a:cubicBezTo>
                  <a:cubicBezTo>
                    <a:pt x="5191" y="2860"/>
                    <a:pt x="4901" y="3030"/>
                    <a:pt x="5016" y="3289"/>
                  </a:cubicBezTo>
                  <a:cubicBezTo>
                    <a:pt x="5024" y="3312"/>
                    <a:pt x="5025" y="3335"/>
                    <a:pt x="5002" y="3335"/>
                  </a:cubicBezTo>
                  <a:cubicBezTo>
                    <a:pt x="4975" y="3335"/>
                    <a:pt x="4918" y="3304"/>
                    <a:pt x="4803" y="3207"/>
                  </a:cubicBezTo>
                  <a:cubicBezTo>
                    <a:pt x="4689" y="3109"/>
                    <a:pt x="4623" y="2961"/>
                    <a:pt x="4623" y="2797"/>
                  </a:cubicBezTo>
                  <a:cubicBezTo>
                    <a:pt x="4623" y="2617"/>
                    <a:pt x="4689" y="2453"/>
                    <a:pt x="4803" y="2322"/>
                  </a:cubicBezTo>
                  <a:cubicBezTo>
                    <a:pt x="4930" y="2085"/>
                    <a:pt x="5200" y="1959"/>
                    <a:pt x="5491" y="1959"/>
                  </a:cubicBezTo>
                  <a:cubicBezTo>
                    <a:pt x="5804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1" y="2437"/>
                  </a:cubicBezTo>
                  <a:cubicBezTo>
                    <a:pt x="6574" y="2863"/>
                    <a:pt x="6574" y="3355"/>
                    <a:pt x="6328" y="3764"/>
                  </a:cubicBezTo>
                  <a:cubicBezTo>
                    <a:pt x="6049" y="4256"/>
                    <a:pt x="5412" y="4603"/>
                    <a:pt x="4583" y="4603"/>
                  </a:cubicBezTo>
                  <a:cubicBezTo>
                    <a:pt x="4195" y="4603"/>
                    <a:pt x="3766" y="4527"/>
                    <a:pt x="3312" y="4354"/>
                  </a:cubicBezTo>
                  <a:cubicBezTo>
                    <a:pt x="3263" y="4338"/>
                    <a:pt x="3033" y="4256"/>
                    <a:pt x="2886" y="4191"/>
                  </a:cubicBezTo>
                  <a:cubicBezTo>
                    <a:pt x="2459" y="3977"/>
                    <a:pt x="2017" y="3830"/>
                    <a:pt x="1574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8" y="830"/>
                    <a:pt x="2689" y="175"/>
                  </a:cubicBezTo>
                  <a:cubicBezTo>
                    <a:pt x="2415" y="52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"/>
            <p:cNvSpPr/>
            <p:nvPr/>
          </p:nvSpPr>
          <p:spPr>
            <a:xfrm>
              <a:off x="7930395" y="4213492"/>
              <a:ext cx="152515" cy="108095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804"/>
                    <a:pt x="3558" y="1591"/>
                    <a:pt x="2919" y="2050"/>
                  </a:cubicBezTo>
                  <a:cubicBezTo>
                    <a:pt x="2505" y="2367"/>
                    <a:pt x="2004" y="2468"/>
                    <a:pt x="1535" y="2468"/>
                  </a:cubicBezTo>
                  <a:cubicBezTo>
                    <a:pt x="720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45" y="2869"/>
                    <a:pt x="1853" y="2640"/>
                    <a:pt x="2214" y="3050"/>
                  </a:cubicBezTo>
                  <a:cubicBezTo>
                    <a:pt x="2389" y="3233"/>
                    <a:pt x="2565" y="3288"/>
                    <a:pt x="2724" y="3288"/>
                  </a:cubicBezTo>
                  <a:cubicBezTo>
                    <a:pt x="2907" y="3288"/>
                    <a:pt x="3067" y="3216"/>
                    <a:pt x="3181" y="3181"/>
                  </a:cubicBezTo>
                  <a:cubicBezTo>
                    <a:pt x="3208" y="3174"/>
                    <a:pt x="3234" y="3171"/>
                    <a:pt x="3261" y="3171"/>
                  </a:cubicBezTo>
                  <a:cubicBezTo>
                    <a:pt x="3363" y="3171"/>
                    <a:pt x="3456" y="3221"/>
                    <a:pt x="3509" y="3312"/>
                  </a:cubicBezTo>
                  <a:cubicBezTo>
                    <a:pt x="3541" y="3099"/>
                    <a:pt x="3492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60"/>
                    <a:pt x="3787" y="2181"/>
                    <a:pt x="4115" y="1722"/>
                  </a:cubicBezTo>
                  <a:cubicBezTo>
                    <a:pt x="4672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6"/>
            <p:cNvSpPr/>
            <p:nvPr/>
          </p:nvSpPr>
          <p:spPr>
            <a:xfrm>
              <a:off x="7736756" y="3971550"/>
              <a:ext cx="145531" cy="205616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15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6" y="2218"/>
                  </a:lnTo>
                  <a:cubicBezTo>
                    <a:pt x="2033" y="2202"/>
                    <a:pt x="2049" y="2185"/>
                    <a:pt x="2066" y="2152"/>
                  </a:cubicBezTo>
                  <a:cubicBezTo>
                    <a:pt x="2229" y="1988"/>
                    <a:pt x="2311" y="1743"/>
                    <a:pt x="2279" y="1513"/>
                  </a:cubicBezTo>
                  <a:cubicBezTo>
                    <a:pt x="2236" y="1169"/>
                    <a:pt x="2023" y="1022"/>
                    <a:pt x="1827" y="1022"/>
                  </a:cubicBezTo>
                  <a:cubicBezTo>
                    <a:pt x="1724" y="1022"/>
                    <a:pt x="1625" y="1063"/>
                    <a:pt x="1557" y="1136"/>
                  </a:cubicBezTo>
                  <a:cubicBezTo>
                    <a:pt x="1394" y="1300"/>
                    <a:pt x="1443" y="1579"/>
                    <a:pt x="1639" y="1693"/>
                  </a:cubicBezTo>
                  <a:cubicBezTo>
                    <a:pt x="1716" y="1728"/>
                    <a:pt x="1785" y="1737"/>
                    <a:pt x="1845" y="1737"/>
                  </a:cubicBezTo>
                  <a:cubicBezTo>
                    <a:pt x="1924" y="1737"/>
                    <a:pt x="1988" y="1721"/>
                    <a:pt x="2033" y="1721"/>
                  </a:cubicBezTo>
                  <a:cubicBezTo>
                    <a:pt x="2086" y="1721"/>
                    <a:pt x="2115" y="1743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53"/>
                    <a:pt x="1563" y="2378"/>
                    <a:pt x="1445" y="2378"/>
                  </a:cubicBezTo>
                  <a:cubicBezTo>
                    <a:pt x="1309" y="2378"/>
                    <a:pt x="1172" y="2345"/>
                    <a:pt x="1049" y="2283"/>
                  </a:cubicBezTo>
                  <a:cubicBezTo>
                    <a:pt x="508" y="2054"/>
                    <a:pt x="148" y="1120"/>
                    <a:pt x="787" y="562"/>
                  </a:cubicBezTo>
                  <a:cubicBezTo>
                    <a:pt x="1036" y="329"/>
                    <a:pt x="1344" y="184"/>
                    <a:pt x="1683" y="184"/>
                  </a:cubicBezTo>
                  <a:cubicBezTo>
                    <a:pt x="1701" y="184"/>
                    <a:pt x="1720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92" y="2775"/>
                    <a:pt x="3442" y="3333"/>
                    <a:pt x="3279" y="3873"/>
                  </a:cubicBezTo>
                  <a:cubicBezTo>
                    <a:pt x="3164" y="4316"/>
                    <a:pt x="2951" y="4759"/>
                    <a:pt x="2672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41" y="4283"/>
                    <a:pt x="4459" y="2251"/>
                    <a:pt x="3180" y="612"/>
                  </a:cubicBezTo>
                  <a:cubicBezTo>
                    <a:pt x="2828" y="206"/>
                    <a:pt x="2310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6"/>
            <p:cNvSpPr/>
            <p:nvPr/>
          </p:nvSpPr>
          <p:spPr>
            <a:xfrm>
              <a:off x="6826235" y="4366007"/>
              <a:ext cx="277125" cy="332217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2225" y="1"/>
                  </a:moveTo>
                  <a:cubicBezTo>
                    <a:pt x="1310" y="1"/>
                    <a:pt x="462" y="451"/>
                    <a:pt x="246" y="1180"/>
                  </a:cubicBezTo>
                  <a:cubicBezTo>
                    <a:pt x="0" y="1770"/>
                    <a:pt x="197" y="2475"/>
                    <a:pt x="721" y="2868"/>
                  </a:cubicBezTo>
                  <a:cubicBezTo>
                    <a:pt x="738" y="2868"/>
                    <a:pt x="754" y="2884"/>
                    <a:pt x="771" y="2901"/>
                  </a:cubicBezTo>
                  <a:cubicBezTo>
                    <a:pt x="998" y="3034"/>
                    <a:pt x="1256" y="3100"/>
                    <a:pt x="1514" y="3100"/>
                  </a:cubicBezTo>
                  <a:cubicBezTo>
                    <a:pt x="1796" y="3100"/>
                    <a:pt x="2080" y="3022"/>
                    <a:pt x="2328" y="2868"/>
                  </a:cubicBezTo>
                  <a:cubicBezTo>
                    <a:pt x="2492" y="2770"/>
                    <a:pt x="2606" y="2606"/>
                    <a:pt x="2656" y="2425"/>
                  </a:cubicBezTo>
                  <a:cubicBezTo>
                    <a:pt x="2800" y="2037"/>
                    <a:pt x="2501" y="1648"/>
                    <a:pt x="2115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43" y="2081"/>
                    <a:pt x="1557" y="2393"/>
                  </a:cubicBezTo>
                  <a:cubicBezTo>
                    <a:pt x="1639" y="2627"/>
                    <a:pt x="1889" y="2660"/>
                    <a:pt x="2024" y="2660"/>
                  </a:cubicBezTo>
                  <a:cubicBezTo>
                    <a:pt x="2079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6" y="2819"/>
                    <a:pt x="1934" y="2868"/>
                  </a:cubicBezTo>
                  <a:cubicBezTo>
                    <a:pt x="1820" y="2933"/>
                    <a:pt x="1689" y="2966"/>
                    <a:pt x="1557" y="2966"/>
                  </a:cubicBezTo>
                  <a:cubicBezTo>
                    <a:pt x="1426" y="2966"/>
                    <a:pt x="1295" y="2933"/>
                    <a:pt x="1180" y="2868"/>
                  </a:cubicBezTo>
                  <a:cubicBezTo>
                    <a:pt x="1098" y="2819"/>
                    <a:pt x="1016" y="2770"/>
                    <a:pt x="951" y="2704"/>
                  </a:cubicBezTo>
                  <a:cubicBezTo>
                    <a:pt x="525" y="2327"/>
                    <a:pt x="426" y="1081"/>
                    <a:pt x="1148" y="508"/>
                  </a:cubicBezTo>
                  <a:cubicBezTo>
                    <a:pt x="1472" y="272"/>
                    <a:pt x="1862" y="142"/>
                    <a:pt x="2259" y="142"/>
                  </a:cubicBezTo>
                  <a:cubicBezTo>
                    <a:pt x="2304" y="142"/>
                    <a:pt x="2349" y="144"/>
                    <a:pt x="2393" y="147"/>
                  </a:cubicBezTo>
                  <a:cubicBezTo>
                    <a:pt x="2524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19" y="2868"/>
                  </a:cubicBezTo>
                  <a:cubicBezTo>
                    <a:pt x="5065" y="4114"/>
                    <a:pt x="4819" y="5359"/>
                    <a:pt x="4901" y="6474"/>
                  </a:cubicBezTo>
                  <a:cubicBezTo>
                    <a:pt x="4852" y="7490"/>
                    <a:pt x="5245" y="8490"/>
                    <a:pt x="5983" y="9195"/>
                  </a:cubicBezTo>
                  <a:cubicBezTo>
                    <a:pt x="6688" y="9801"/>
                    <a:pt x="7573" y="10146"/>
                    <a:pt x="8491" y="10178"/>
                  </a:cubicBezTo>
                  <a:cubicBezTo>
                    <a:pt x="7589" y="10113"/>
                    <a:pt x="6721" y="9736"/>
                    <a:pt x="6049" y="9129"/>
                  </a:cubicBezTo>
                  <a:cubicBezTo>
                    <a:pt x="5344" y="8425"/>
                    <a:pt x="4983" y="7457"/>
                    <a:pt x="5032" y="6474"/>
                  </a:cubicBezTo>
                  <a:cubicBezTo>
                    <a:pt x="4983" y="5376"/>
                    <a:pt x="5229" y="4146"/>
                    <a:pt x="5000" y="2852"/>
                  </a:cubicBezTo>
                  <a:lnTo>
                    <a:pt x="5000" y="2835"/>
                  </a:lnTo>
                  <a:cubicBezTo>
                    <a:pt x="4770" y="1573"/>
                    <a:pt x="4000" y="327"/>
                    <a:pt x="2820" y="65"/>
                  </a:cubicBezTo>
                  <a:cubicBezTo>
                    <a:pt x="2622" y="21"/>
                    <a:pt x="2422" y="1"/>
                    <a:pt x="22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"/>
            <p:cNvSpPr/>
            <p:nvPr/>
          </p:nvSpPr>
          <p:spPr>
            <a:xfrm>
              <a:off x="6889356" y="4412614"/>
              <a:ext cx="75458" cy="68637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1784" y="1"/>
                  </a:moveTo>
                  <a:cubicBezTo>
                    <a:pt x="1313" y="1"/>
                    <a:pt x="1020" y="401"/>
                    <a:pt x="935" y="1096"/>
                  </a:cubicBezTo>
                  <a:cubicBezTo>
                    <a:pt x="918" y="1210"/>
                    <a:pt x="869" y="1325"/>
                    <a:pt x="820" y="1440"/>
                  </a:cubicBezTo>
                  <a:cubicBezTo>
                    <a:pt x="621" y="1750"/>
                    <a:pt x="253" y="1788"/>
                    <a:pt x="87" y="1788"/>
                  </a:cubicBezTo>
                  <a:cubicBezTo>
                    <a:pt x="33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20" y="1849"/>
                    <a:pt x="694" y="2102"/>
                    <a:pt x="1230" y="2102"/>
                  </a:cubicBezTo>
                  <a:cubicBezTo>
                    <a:pt x="1502" y="2102"/>
                    <a:pt x="1763" y="2037"/>
                    <a:pt x="1951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1" y="374"/>
                  </a:cubicBezTo>
                  <a:cubicBezTo>
                    <a:pt x="1869" y="260"/>
                    <a:pt x="1885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"/>
            <p:cNvSpPr/>
            <p:nvPr/>
          </p:nvSpPr>
          <p:spPr>
            <a:xfrm>
              <a:off x="6757207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65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1"/>
                  </a:cubicBezTo>
                  <a:cubicBezTo>
                    <a:pt x="2197" y="414"/>
                    <a:pt x="2558" y="135"/>
                    <a:pt x="2968" y="86"/>
                  </a:cubicBezTo>
                  <a:cubicBezTo>
                    <a:pt x="2614" y="26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"/>
            <p:cNvSpPr/>
            <p:nvPr/>
          </p:nvSpPr>
          <p:spPr>
            <a:xfrm>
              <a:off x="6719772" y="436610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9"/>
                    <a:pt x="328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81" y="865"/>
                    <a:pt x="361" y="1029"/>
                    <a:pt x="574" y="1095"/>
                  </a:cubicBezTo>
                  <a:cubicBezTo>
                    <a:pt x="652" y="1125"/>
                    <a:pt x="735" y="1139"/>
                    <a:pt x="818" y="1139"/>
                  </a:cubicBezTo>
                  <a:cubicBezTo>
                    <a:pt x="961" y="1139"/>
                    <a:pt x="1105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8" y="72"/>
                    <a:pt x="471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2" y="399"/>
                    <a:pt x="652" y="464"/>
                    <a:pt x="599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2" y="332"/>
                    <a:pt x="542" y="268"/>
                    <a:pt x="472" y="268"/>
                  </a:cubicBezTo>
                  <a:cubicBezTo>
                    <a:pt x="449" y="268"/>
                    <a:pt x="422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1" y="575"/>
                    <a:pt x="497" y="593"/>
                    <a:pt x="552" y="593"/>
                  </a:cubicBezTo>
                  <a:cubicBezTo>
                    <a:pt x="687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"/>
            <p:cNvSpPr/>
            <p:nvPr/>
          </p:nvSpPr>
          <p:spPr>
            <a:xfrm>
              <a:off x="7487993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7"/>
                    <a:pt x="164" y="1312"/>
                    <a:pt x="115" y="1427"/>
                  </a:cubicBezTo>
                  <a:cubicBezTo>
                    <a:pt x="0" y="1673"/>
                    <a:pt x="49" y="1968"/>
                    <a:pt x="230" y="2165"/>
                  </a:cubicBezTo>
                  <a:cubicBezTo>
                    <a:pt x="426" y="2427"/>
                    <a:pt x="541" y="2738"/>
                    <a:pt x="574" y="3050"/>
                  </a:cubicBezTo>
                  <a:cubicBezTo>
                    <a:pt x="590" y="3132"/>
                    <a:pt x="607" y="3394"/>
                    <a:pt x="607" y="3394"/>
                  </a:cubicBezTo>
                  <a:cubicBezTo>
                    <a:pt x="623" y="3394"/>
                    <a:pt x="623" y="3132"/>
                    <a:pt x="640" y="3050"/>
                  </a:cubicBezTo>
                  <a:cubicBezTo>
                    <a:pt x="689" y="2738"/>
                    <a:pt x="803" y="2427"/>
                    <a:pt x="1000" y="2165"/>
                  </a:cubicBezTo>
                  <a:cubicBezTo>
                    <a:pt x="1180" y="1968"/>
                    <a:pt x="1213" y="1673"/>
                    <a:pt x="1115" y="1427"/>
                  </a:cubicBezTo>
                  <a:cubicBezTo>
                    <a:pt x="1066" y="1312"/>
                    <a:pt x="1000" y="1197"/>
                    <a:pt x="918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"/>
            <p:cNvSpPr/>
            <p:nvPr/>
          </p:nvSpPr>
          <p:spPr>
            <a:xfrm>
              <a:off x="7318670" y="4074032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1"/>
                    <a:pt x="2172" y="5421"/>
                    <a:pt x="2435" y="5471"/>
                  </a:cubicBezTo>
                  <a:cubicBezTo>
                    <a:pt x="2435" y="5471"/>
                    <a:pt x="910" y="4487"/>
                    <a:pt x="779" y="2815"/>
                  </a:cubicBezTo>
                  <a:cubicBezTo>
                    <a:pt x="648" y="1143"/>
                    <a:pt x="1156" y="1110"/>
                    <a:pt x="1320" y="750"/>
                  </a:cubicBezTo>
                  <a:cubicBezTo>
                    <a:pt x="1484" y="389"/>
                    <a:pt x="1402" y="111"/>
                    <a:pt x="1090" y="12"/>
                  </a:cubicBezTo>
                  <a:cubicBezTo>
                    <a:pt x="1065" y="5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"/>
            <p:cNvSpPr/>
            <p:nvPr/>
          </p:nvSpPr>
          <p:spPr>
            <a:xfrm>
              <a:off x="7283095" y="4025337"/>
              <a:ext cx="172816" cy="232085"/>
            </a:xfrm>
            <a:custGeom>
              <a:avLst/>
              <a:gdLst/>
              <a:ahLst/>
              <a:cxnLst/>
              <a:rect l="l" t="t" r="r" b="b"/>
              <a:pathLst>
                <a:path w="5295" h="7111" extrusionOk="0">
                  <a:moveTo>
                    <a:pt x="3607" y="1"/>
                  </a:moveTo>
                  <a:cubicBezTo>
                    <a:pt x="3396" y="1"/>
                    <a:pt x="3199" y="27"/>
                    <a:pt x="3033" y="62"/>
                  </a:cubicBezTo>
                  <a:cubicBezTo>
                    <a:pt x="2590" y="127"/>
                    <a:pt x="2180" y="308"/>
                    <a:pt x="1836" y="554"/>
                  </a:cubicBezTo>
                  <a:cubicBezTo>
                    <a:pt x="0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7" y="5405"/>
                  </a:cubicBezTo>
                  <a:cubicBezTo>
                    <a:pt x="459" y="4242"/>
                    <a:pt x="197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8" y="603"/>
                  </a:cubicBezTo>
                  <a:cubicBezTo>
                    <a:pt x="5154" y="1248"/>
                    <a:pt x="4671" y="2292"/>
                    <a:pt x="3982" y="2292"/>
                  </a:cubicBezTo>
                  <a:cubicBezTo>
                    <a:pt x="3972" y="2292"/>
                    <a:pt x="3961" y="2292"/>
                    <a:pt x="3951" y="2291"/>
                  </a:cubicBezTo>
                  <a:cubicBezTo>
                    <a:pt x="3913" y="2297"/>
                    <a:pt x="3875" y="2300"/>
                    <a:pt x="3837" y="2300"/>
                  </a:cubicBezTo>
                  <a:cubicBezTo>
                    <a:pt x="3586" y="2300"/>
                    <a:pt x="3356" y="2161"/>
                    <a:pt x="3213" y="1947"/>
                  </a:cubicBezTo>
                  <a:cubicBezTo>
                    <a:pt x="3164" y="1832"/>
                    <a:pt x="3131" y="1717"/>
                    <a:pt x="3148" y="1586"/>
                  </a:cubicBezTo>
                  <a:cubicBezTo>
                    <a:pt x="3167" y="1329"/>
                    <a:pt x="3247" y="1251"/>
                    <a:pt x="3303" y="1251"/>
                  </a:cubicBezTo>
                  <a:cubicBezTo>
                    <a:pt x="3340" y="1251"/>
                    <a:pt x="3367" y="1285"/>
                    <a:pt x="3361" y="1324"/>
                  </a:cubicBezTo>
                  <a:cubicBezTo>
                    <a:pt x="3316" y="1575"/>
                    <a:pt x="3512" y="1774"/>
                    <a:pt x="3744" y="1774"/>
                  </a:cubicBezTo>
                  <a:cubicBezTo>
                    <a:pt x="3769" y="1774"/>
                    <a:pt x="3794" y="1771"/>
                    <a:pt x="3820" y="1766"/>
                  </a:cubicBezTo>
                  <a:cubicBezTo>
                    <a:pt x="4229" y="1701"/>
                    <a:pt x="4328" y="1160"/>
                    <a:pt x="3967" y="963"/>
                  </a:cubicBezTo>
                  <a:cubicBezTo>
                    <a:pt x="3871" y="911"/>
                    <a:pt x="3771" y="888"/>
                    <a:pt x="3672" y="888"/>
                  </a:cubicBezTo>
                  <a:cubicBezTo>
                    <a:pt x="3366" y="888"/>
                    <a:pt x="3082" y="1116"/>
                    <a:pt x="3033" y="1439"/>
                  </a:cubicBezTo>
                  <a:cubicBezTo>
                    <a:pt x="2984" y="1783"/>
                    <a:pt x="3148" y="2111"/>
                    <a:pt x="3443" y="2258"/>
                  </a:cubicBezTo>
                  <a:lnTo>
                    <a:pt x="3459" y="2275"/>
                  </a:lnTo>
                  <a:lnTo>
                    <a:pt x="3475" y="2275"/>
                  </a:lnTo>
                  <a:cubicBezTo>
                    <a:pt x="3574" y="2324"/>
                    <a:pt x="3672" y="2373"/>
                    <a:pt x="3787" y="2389"/>
                  </a:cubicBezTo>
                  <a:cubicBezTo>
                    <a:pt x="3882" y="2412"/>
                    <a:pt x="3978" y="2422"/>
                    <a:pt x="4072" y="2422"/>
                  </a:cubicBezTo>
                  <a:cubicBezTo>
                    <a:pt x="4671" y="2422"/>
                    <a:pt x="5203" y="1996"/>
                    <a:pt x="5246" y="1471"/>
                  </a:cubicBezTo>
                  <a:cubicBezTo>
                    <a:pt x="5295" y="1062"/>
                    <a:pt x="5131" y="652"/>
                    <a:pt x="4819" y="390"/>
                  </a:cubicBezTo>
                  <a:cubicBezTo>
                    <a:pt x="4436" y="92"/>
                    <a:pt x="3998" y="1"/>
                    <a:pt x="3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"/>
            <p:cNvSpPr/>
            <p:nvPr/>
          </p:nvSpPr>
          <p:spPr>
            <a:xfrm>
              <a:off x="7388482" y="3964631"/>
              <a:ext cx="238645" cy="167594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7" y="0"/>
                  </a:moveTo>
                  <a:cubicBezTo>
                    <a:pt x="1360" y="0"/>
                    <a:pt x="971" y="171"/>
                    <a:pt x="705" y="496"/>
                  </a:cubicBezTo>
                  <a:cubicBezTo>
                    <a:pt x="611" y="638"/>
                    <a:pt x="462" y="709"/>
                    <a:pt x="311" y="709"/>
                  </a:cubicBezTo>
                  <a:cubicBezTo>
                    <a:pt x="201" y="709"/>
                    <a:pt x="91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66" y="1020"/>
                    <a:pt x="1771" y="1741"/>
                  </a:cubicBezTo>
                  <a:cubicBezTo>
                    <a:pt x="3082" y="2299"/>
                    <a:pt x="3525" y="4249"/>
                    <a:pt x="3656" y="5134"/>
                  </a:cubicBezTo>
                  <a:cubicBezTo>
                    <a:pt x="3803" y="4249"/>
                    <a:pt x="4246" y="2299"/>
                    <a:pt x="5557" y="1741"/>
                  </a:cubicBezTo>
                  <a:cubicBezTo>
                    <a:pt x="7262" y="1020"/>
                    <a:pt x="7278" y="955"/>
                    <a:pt x="7311" y="594"/>
                  </a:cubicBezTo>
                  <a:lnTo>
                    <a:pt x="7311" y="594"/>
                  </a:lnTo>
                  <a:cubicBezTo>
                    <a:pt x="7221" y="670"/>
                    <a:pt x="7110" y="709"/>
                    <a:pt x="7001" y="709"/>
                  </a:cubicBezTo>
                  <a:cubicBezTo>
                    <a:pt x="6853" y="709"/>
                    <a:pt x="6708" y="638"/>
                    <a:pt x="6623" y="496"/>
                  </a:cubicBezTo>
                  <a:cubicBezTo>
                    <a:pt x="6347" y="171"/>
                    <a:pt x="5954" y="0"/>
                    <a:pt x="5559" y="0"/>
                  </a:cubicBezTo>
                  <a:cubicBezTo>
                    <a:pt x="5296" y="0"/>
                    <a:pt x="5033" y="76"/>
                    <a:pt x="4803" y="233"/>
                  </a:cubicBezTo>
                  <a:cubicBezTo>
                    <a:pt x="4229" y="643"/>
                    <a:pt x="3852" y="1463"/>
                    <a:pt x="3656" y="2659"/>
                  </a:cubicBezTo>
                  <a:cubicBezTo>
                    <a:pt x="3475" y="1463"/>
                    <a:pt x="3098" y="643"/>
                    <a:pt x="2525" y="233"/>
                  </a:cubicBezTo>
                  <a:cubicBezTo>
                    <a:pt x="2289" y="76"/>
                    <a:pt x="2021" y="0"/>
                    <a:pt x="17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"/>
            <p:cNvSpPr/>
            <p:nvPr/>
          </p:nvSpPr>
          <p:spPr>
            <a:xfrm>
              <a:off x="7464462" y="3871647"/>
              <a:ext cx="87207" cy="145008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62" y="148"/>
                    <a:pt x="1147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16" y="3378"/>
                    <a:pt x="1213" y="3886"/>
                    <a:pt x="1344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"/>
            <p:cNvSpPr/>
            <p:nvPr/>
          </p:nvSpPr>
          <p:spPr>
            <a:xfrm>
              <a:off x="7408260" y="3734700"/>
              <a:ext cx="199578" cy="219389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1900" y="6717"/>
                  </a:moveTo>
                  <a:cubicBezTo>
                    <a:pt x="1901" y="6718"/>
                    <a:pt x="1902" y="6720"/>
                    <a:pt x="1902" y="6721"/>
                  </a:cubicBezTo>
                  <a:cubicBezTo>
                    <a:pt x="1902" y="6720"/>
                    <a:pt x="1901" y="6719"/>
                    <a:pt x="1900" y="6717"/>
                  </a:cubicBezTo>
                  <a:close/>
                  <a:moveTo>
                    <a:pt x="1601" y="1"/>
                  </a:moveTo>
                  <a:cubicBezTo>
                    <a:pt x="1200" y="1"/>
                    <a:pt x="807" y="160"/>
                    <a:pt x="575" y="460"/>
                  </a:cubicBezTo>
                  <a:cubicBezTo>
                    <a:pt x="1" y="1115"/>
                    <a:pt x="476" y="2066"/>
                    <a:pt x="1132" y="2115"/>
                  </a:cubicBezTo>
                  <a:cubicBezTo>
                    <a:pt x="1151" y="2116"/>
                    <a:pt x="1169" y="2117"/>
                    <a:pt x="1187" y="2117"/>
                  </a:cubicBezTo>
                  <a:cubicBezTo>
                    <a:pt x="1784" y="2117"/>
                    <a:pt x="1997" y="1598"/>
                    <a:pt x="1870" y="1296"/>
                  </a:cubicBezTo>
                  <a:cubicBezTo>
                    <a:pt x="1828" y="1116"/>
                    <a:pt x="1669" y="1006"/>
                    <a:pt x="1502" y="1006"/>
                  </a:cubicBezTo>
                  <a:cubicBezTo>
                    <a:pt x="1472" y="1006"/>
                    <a:pt x="1441" y="1009"/>
                    <a:pt x="1411" y="1017"/>
                  </a:cubicBezTo>
                  <a:cubicBezTo>
                    <a:pt x="1263" y="1033"/>
                    <a:pt x="1148" y="1165"/>
                    <a:pt x="1165" y="1328"/>
                  </a:cubicBezTo>
                  <a:cubicBezTo>
                    <a:pt x="1154" y="1473"/>
                    <a:pt x="1274" y="1572"/>
                    <a:pt x="1402" y="1572"/>
                  </a:cubicBezTo>
                  <a:cubicBezTo>
                    <a:pt x="1476" y="1572"/>
                    <a:pt x="1553" y="1538"/>
                    <a:pt x="1607" y="1460"/>
                  </a:cubicBezTo>
                  <a:cubicBezTo>
                    <a:pt x="1647" y="1403"/>
                    <a:pt x="1689" y="1379"/>
                    <a:pt x="1726" y="1379"/>
                  </a:cubicBezTo>
                  <a:cubicBezTo>
                    <a:pt x="1795" y="1379"/>
                    <a:pt x="1847" y="1462"/>
                    <a:pt x="1837" y="1558"/>
                  </a:cubicBezTo>
                  <a:cubicBezTo>
                    <a:pt x="1747" y="1802"/>
                    <a:pt x="1516" y="1955"/>
                    <a:pt x="1271" y="1955"/>
                  </a:cubicBezTo>
                  <a:cubicBezTo>
                    <a:pt x="1203" y="1955"/>
                    <a:pt x="1134" y="1943"/>
                    <a:pt x="1066" y="1919"/>
                  </a:cubicBezTo>
                  <a:cubicBezTo>
                    <a:pt x="657" y="1787"/>
                    <a:pt x="460" y="1050"/>
                    <a:pt x="1017" y="656"/>
                  </a:cubicBezTo>
                  <a:cubicBezTo>
                    <a:pt x="1141" y="570"/>
                    <a:pt x="1319" y="524"/>
                    <a:pt x="1519" y="524"/>
                  </a:cubicBezTo>
                  <a:cubicBezTo>
                    <a:pt x="2117" y="524"/>
                    <a:pt x="2902" y="936"/>
                    <a:pt x="2951" y="1919"/>
                  </a:cubicBezTo>
                  <a:cubicBezTo>
                    <a:pt x="2951" y="3082"/>
                    <a:pt x="2017" y="4115"/>
                    <a:pt x="1771" y="4902"/>
                  </a:cubicBezTo>
                  <a:cubicBezTo>
                    <a:pt x="1417" y="5964"/>
                    <a:pt x="1853" y="6631"/>
                    <a:pt x="1900" y="6717"/>
                  </a:cubicBezTo>
                  <a:lnTo>
                    <a:pt x="1900" y="6717"/>
                  </a:lnTo>
                  <a:cubicBezTo>
                    <a:pt x="1607" y="6161"/>
                    <a:pt x="1592" y="5507"/>
                    <a:pt x="1853" y="4935"/>
                  </a:cubicBezTo>
                  <a:cubicBezTo>
                    <a:pt x="2050" y="4394"/>
                    <a:pt x="2476" y="3853"/>
                    <a:pt x="2804" y="3148"/>
                  </a:cubicBezTo>
                  <a:cubicBezTo>
                    <a:pt x="2919" y="2918"/>
                    <a:pt x="3001" y="2689"/>
                    <a:pt x="3050" y="2443"/>
                  </a:cubicBezTo>
                  <a:cubicBezTo>
                    <a:pt x="3115" y="2689"/>
                    <a:pt x="3197" y="2918"/>
                    <a:pt x="3312" y="3148"/>
                  </a:cubicBezTo>
                  <a:cubicBezTo>
                    <a:pt x="3623" y="3853"/>
                    <a:pt x="4066" y="4410"/>
                    <a:pt x="4263" y="4935"/>
                  </a:cubicBezTo>
                  <a:cubicBezTo>
                    <a:pt x="4509" y="5508"/>
                    <a:pt x="4492" y="6164"/>
                    <a:pt x="4214" y="6721"/>
                  </a:cubicBezTo>
                  <a:cubicBezTo>
                    <a:pt x="4246" y="6656"/>
                    <a:pt x="4705" y="5984"/>
                    <a:pt x="4345" y="4902"/>
                  </a:cubicBezTo>
                  <a:cubicBezTo>
                    <a:pt x="4082" y="4131"/>
                    <a:pt x="3164" y="3082"/>
                    <a:pt x="3164" y="1919"/>
                  </a:cubicBezTo>
                  <a:cubicBezTo>
                    <a:pt x="3214" y="936"/>
                    <a:pt x="3999" y="524"/>
                    <a:pt x="4597" y="524"/>
                  </a:cubicBezTo>
                  <a:cubicBezTo>
                    <a:pt x="4796" y="524"/>
                    <a:pt x="4975" y="570"/>
                    <a:pt x="5099" y="656"/>
                  </a:cubicBezTo>
                  <a:cubicBezTo>
                    <a:pt x="5656" y="1066"/>
                    <a:pt x="5459" y="1787"/>
                    <a:pt x="5033" y="1919"/>
                  </a:cubicBezTo>
                  <a:cubicBezTo>
                    <a:pt x="4969" y="1943"/>
                    <a:pt x="4903" y="1955"/>
                    <a:pt x="4837" y="1955"/>
                  </a:cubicBezTo>
                  <a:cubicBezTo>
                    <a:pt x="4600" y="1955"/>
                    <a:pt x="4369" y="1802"/>
                    <a:pt x="4279" y="1558"/>
                  </a:cubicBezTo>
                  <a:cubicBezTo>
                    <a:pt x="4258" y="1462"/>
                    <a:pt x="4313" y="1379"/>
                    <a:pt x="4386" y="1379"/>
                  </a:cubicBezTo>
                  <a:cubicBezTo>
                    <a:pt x="4425" y="1379"/>
                    <a:pt x="4469" y="1403"/>
                    <a:pt x="4509" y="1460"/>
                  </a:cubicBezTo>
                  <a:cubicBezTo>
                    <a:pt x="4557" y="1538"/>
                    <a:pt x="4630" y="1572"/>
                    <a:pt x="4703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8" y="1165"/>
                    <a:pt x="4853" y="1033"/>
                    <a:pt x="4705" y="1017"/>
                  </a:cubicBezTo>
                  <a:cubicBezTo>
                    <a:pt x="4672" y="1009"/>
                    <a:pt x="4640" y="1006"/>
                    <a:pt x="4608" y="1006"/>
                  </a:cubicBezTo>
                  <a:cubicBezTo>
                    <a:pt x="4434" y="1006"/>
                    <a:pt x="4285" y="1116"/>
                    <a:pt x="4230" y="1296"/>
                  </a:cubicBezTo>
                  <a:cubicBezTo>
                    <a:pt x="4101" y="1586"/>
                    <a:pt x="4353" y="2116"/>
                    <a:pt x="4956" y="2116"/>
                  </a:cubicBezTo>
                  <a:cubicBezTo>
                    <a:pt x="4965" y="2116"/>
                    <a:pt x="4975" y="2115"/>
                    <a:pt x="4984" y="2115"/>
                  </a:cubicBezTo>
                  <a:cubicBezTo>
                    <a:pt x="5607" y="2082"/>
                    <a:pt x="6115" y="1115"/>
                    <a:pt x="5525" y="460"/>
                  </a:cubicBezTo>
                  <a:cubicBezTo>
                    <a:pt x="5300" y="160"/>
                    <a:pt x="4911" y="1"/>
                    <a:pt x="4512" y="1"/>
                  </a:cubicBezTo>
                  <a:cubicBezTo>
                    <a:pt x="4039" y="1"/>
                    <a:pt x="3552" y="225"/>
                    <a:pt x="3312" y="706"/>
                  </a:cubicBezTo>
                  <a:cubicBezTo>
                    <a:pt x="3197" y="886"/>
                    <a:pt x="3099" y="1083"/>
                    <a:pt x="3050" y="1279"/>
                  </a:cubicBezTo>
                  <a:cubicBezTo>
                    <a:pt x="3001" y="1083"/>
                    <a:pt x="2919" y="886"/>
                    <a:pt x="2804" y="706"/>
                  </a:cubicBezTo>
                  <a:cubicBezTo>
                    <a:pt x="2564" y="225"/>
                    <a:pt x="2077" y="1"/>
                    <a:pt x="16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"/>
            <p:cNvSpPr/>
            <p:nvPr/>
          </p:nvSpPr>
          <p:spPr>
            <a:xfrm>
              <a:off x="7246704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53"/>
                  </a:cubicBezTo>
                  <a:cubicBezTo>
                    <a:pt x="3410" y="1066"/>
                    <a:pt x="2836" y="1542"/>
                    <a:pt x="3443" y="2066"/>
                  </a:cubicBezTo>
                  <a:cubicBezTo>
                    <a:pt x="4033" y="2591"/>
                    <a:pt x="4213" y="3345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4" y="2359"/>
                    <a:pt x="2899" y="2323"/>
                    <a:pt x="2786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214" y="3377"/>
                    <a:pt x="2558" y="3754"/>
                  </a:cubicBezTo>
                  <a:cubicBezTo>
                    <a:pt x="2902" y="4148"/>
                    <a:pt x="3148" y="4935"/>
                    <a:pt x="1951" y="5803"/>
                  </a:cubicBezTo>
                  <a:cubicBezTo>
                    <a:pt x="1951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55" y="4246"/>
                  </a:cubicBezTo>
                  <a:cubicBezTo>
                    <a:pt x="1624" y="5590"/>
                    <a:pt x="542" y="7295"/>
                    <a:pt x="1476" y="8213"/>
                  </a:cubicBezTo>
                  <a:cubicBezTo>
                    <a:pt x="1476" y="8213"/>
                    <a:pt x="1410" y="6852"/>
                    <a:pt x="2673" y="5623"/>
                  </a:cubicBezTo>
                  <a:cubicBezTo>
                    <a:pt x="3935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"/>
            <p:cNvSpPr/>
            <p:nvPr/>
          </p:nvSpPr>
          <p:spPr>
            <a:xfrm>
              <a:off x="7395956" y="3812802"/>
              <a:ext cx="99022" cy="147162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2591" y="1"/>
                  </a:moveTo>
                  <a:cubicBezTo>
                    <a:pt x="2542" y="263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68" y="2607"/>
                    <a:pt x="1017" y="2492"/>
                    <a:pt x="1116" y="1820"/>
                  </a:cubicBezTo>
                  <a:cubicBezTo>
                    <a:pt x="1192" y="1300"/>
                    <a:pt x="856" y="1242"/>
                    <a:pt x="700" y="1242"/>
                  </a:cubicBezTo>
                  <a:cubicBezTo>
                    <a:pt x="654" y="1242"/>
                    <a:pt x="624" y="1247"/>
                    <a:pt x="624" y="1247"/>
                  </a:cubicBezTo>
                  <a:cubicBezTo>
                    <a:pt x="755" y="1427"/>
                    <a:pt x="739" y="1656"/>
                    <a:pt x="607" y="1820"/>
                  </a:cubicBezTo>
                  <a:cubicBezTo>
                    <a:pt x="362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"/>
            <p:cNvSpPr/>
            <p:nvPr/>
          </p:nvSpPr>
          <p:spPr>
            <a:xfrm>
              <a:off x="7200163" y="4092081"/>
              <a:ext cx="117201" cy="139656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1"/>
                    <a:pt x="1" y="2459"/>
                    <a:pt x="3590" y="4278"/>
                  </a:cubicBezTo>
                  <a:cubicBezTo>
                    <a:pt x="3590" y="4278"/>
                    <a:pt x="2738" y="3770"/>
                    <a:pt x="2623" y="2492"/>
                  </a:cubicBezTo>
                  <a:cubicBezTo>
                    <a:pt x="2525" y="1197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"/>
            <p:cNvSpPr/>
            <p:nvPr/>
          </p:nvSpPr>
          <p:spPr>
            <a:xfrm>
              <a:off x="7057342" y="4178211"/>
              <a:ext cx="257347" cy="189167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0" y="5163"/>
                  </a:moveTo>
                  <a:cubicBezTo>
                    <a:pt x="1" y="5164"/>
                    <a:pt x="1" y="5164"/>
                    <a:pt x="1" y="5164"/>
                  </a:cubicBezTo>
                  <a:lnTo>
                    <a:pt x="1" y="5164"/>
                  </a:lnTo>
                  <a:cubicBezTo>
                    <a:pt x="1" y="5164"/>
                    <a:pt x="1" y="5163"/>
                    <a:pt x="0" y="5163"/>
                  </a:cubicBezTo>
                  <a:close/>
                  <a:moveTo>
                    <a:pt x="4661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887" y="394"/>
                    <a:pt x="3665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5" y="2885"/>
                    <a:pt x="590" y="3164"/>
                    <a:pt x="623" y="4131"/>
                  </a:cubicBezTo>
                  <a:cubicBezTo>
                    <a:pt x="649" y="4885"/>
                    <a:pt x="495" y="5250"/>
                    <a:pt x="239" y="5250"/>
                  </a:cubicBezTo>
                  <a:cubicBezTo>
                    <a:pt x="167" y="5250"/>
                    <a:pt x="88" y="5221"/>
                    <a:pt x="1" y="5164"/>
                  </a:cubicBezTo>
                  <a:lnTo>
                    <a:pt x="1" y="5164"/>
                  </a:lnTo>
                  <a:cubicBezTo>
                    <a:pt x="24" y="5188"/>
                    <a:pt x="283" y="5795"/>
                    <a:pt x="1210" y="5795"/>
                  </a:cubicBezTo>
                  <a:cubicBezTo>
                    <a:pt x="1405" y="5795"/>
                    <a:pt x="1628" y="5769"/>
                    <a:pt x="1885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1"/>
                    <a:pt x="46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"/>
            <p:cNvSpPr/>
            <p:nvPr/>
          </p:nvSpPr>
          <p:spPr>
            <a:xfrm>
              <a:off x="7188414" y="4256215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3366" y="1"/>
                  </a:moveTo>
                  <a:cubicBezTo>
                    <a:pt x="3321" y="1"/>
                    <a:pt x="3275" y="1"/>
                    <a:pt x="3229" y="3"/>
                  </a:cubicBezTo>
                  <a:cubicBezTo>
                    <a:pt x="2656" y="20"/>
                    <a:pt x="2098" y="167"/>
                    <a:pt x="1606" y="462"/>
                  </a:cubicBezTo>
                  <a:cubicBezTo>
                    <a:pt x="1426" y="561"/>
                    <a:pt x="1279" y="675"/>
                    <a:pt x="1131" y="806"/>
                  </a:cubicBezTo>
                  <a:cubicBezTo>
                    <a:pt x="0" y="1806"/>
                    <a:pt x="344" y="3888"/>
                    <a:pt x="1705" y="4199"/>
                  </a:cubicBezTo>
                  <a:cubicBezTo>
                    <a:pt x="1843" y="4233"/>
                    <a:pt x="1985" y="4250"/>
                    <a:pt x="2127" y="4250"/>
                  </a:cubicBezTo>
                  <a:cubicBezTo>
                    <a:pt x="2607" y="4250"/>
                    <a:pt x="3078" y="4058"/>
                    <a:pt x="3344" y="3691"/>
                  </a:cubicBezTo>
                  <a:cubicBezTo>
                    <a:pt x="3639" y="3249"/>
                    <a:pt x="3639" y="2659"/>
                    <a:pt x="3344" y="2200"/>
                  </a:cubicBezTo>
                  <a:cubicBezTo>
                    <a:pt x="3133" y="1914"/>
                    <a:pt x="2798" y="1758"/>
                    <a:pt x="2460" y="1758"/>
                  </a:cubicBezTo>
                  <a:cubicBezTo>
                    <a:pt x="2274" y="1758"/>
                    <a:pt x="2087" y="1806"/>
                    <a:pt x="1918" y="1905"/>
                  </a:cubicBezTo>
                  <a:cubicBezTo>
                    <a:pt x="1639" y="2069"/>
                    <a:pt x="1492" y="2413"/>
                    <a:pt x="1606" y="2724"/>
                  </a:cubicBezTo>
                  <a:cubicBezTo>
                    <a:pt x="1623" y="2823"/>
                    <a:pt x="1672" y="2905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1" y="2547"/>
                    <a:pt x="2504" y="2300"/>
                    <a:pt x="2253" y="2300"/>
                  </a:cubicBezTo>
                  <a:cubicBezTo>
                    <a:pt x="2218" y="2300"/>
                    <a:pt x="2183" y="2305"/>
                    <a:pt x="2147" y="2314"/>
                  </a:cubicBezTo>
                  <a:cubicBezTo>
                    <a:pt x="1885" y="2380"/>
                    <a:pt x="1902" y="2528"/>
                    <a:pt x="1820" y="2528"/>
                  </a:cubicBezTo>
                  <a:cubicBezTo>
                    <a:pt x="1814" y="2528"/>
                    <a:pt x="1809" y="2529"/>
                    <a:pt x="1805" y="2529"/>
                  </a:cubicBezTo>
                  <a:cubicBezTo>
                    <a:pt x="1721" y="2529"/>
                    <a:pt x="1721" y="2396"/>
                    <a:pt x="1721" y="2396"/>
                  </a:cubicBezTo>
                  <a:cubicBezTo>
                    <a:pt x="1721" y="2200"/>
                    <a:pt x="1820" y="2019"/>
                    <a:pt x="2000" y="1937"/>
                  </a:cubicBezTo>
                  <a:cubicBezTo>
                    <a:pt x="2141" y="1864"/>
                    <a:pt x="2293" y="1829"/>
                    <a:pt x="2443" y="1829"/>
                  </a:cubicBezTo>
                  <a:cubicBezTo>
                    <a:pt x="2762" y="1829"/>
                    <a:pt x="3073" y="1987"/>
                    <a:pt x="3262" y="2265"/>
                  </a:cubicBezTo>
                  <a:cubicBezTo>
                    <a:pt x="3524" y="2675"/>
                    <a:pt x="3524" y="3216"/>
                    <a:pt x="3229" y="3626"/>
                  </a:cubicBezTo>
                  <a:cubicBezTo>
                    <a:pt x="3003" y="3940"/>
                    <a:pt x="2574" y="4119"/>
                    <a:pt x="2135" y="4119"/>
                  </a:cubicBezTo>
                  <a:cubicBezTo>
                    <a:pt x="2002" y="4119"/>
                    <a:pt x="1868" y="4103"/>
                    <a:pt x="1738" y="4068"/>
                  </a:cubicBezTo>
                  <a:cubicBezTo>
                    <a:pt x="525" y="3773"/>
                    <a:pt x="180" y="1855"/>
                    <a:pt x="1246" y="938"/>
                  </a:cubicBezTo>
                  <a:cubicBezTo>
                    <a:pt x="1722" y="491"/>
                    <a:pt x="2302" y="322"/>
                    <a:pt x="2888" y="322"/>
                  </a:cubicBezTo>
                  <a:cubicBezTo>
                    <a:pt x="3593" y="322"/>
                    <a:pt x="4306" y="568"/>
                    <a:pt x="4852" y="872"/>
                  </a:cubicBezTo>
                  <a:cubicBezTo>
                    <a:pt x="5803" y="1413"/>
                    <a:pt x="6524" y="2249"/>
                    <a:pt x="6934" y="3249"/>
                  </a:cubicBezTo>
                  <a:cubicBezTo>
                    <a:pt x="7261" y="4052"/>
                    <a:pt x="7442" y="4921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42" y="6084"/>
                  </a:lnTo>
                  <a:cubicBezTo>
                    <a:pt x="7442" y="6073"/>
                    <a:pt x="7442" y="6061"/>
                    <a:pt x="7442" y="6052"/>
                  </a:cubicBezTo>
                  <a:cubicBezTo>
                    <a:pt x="7688" y="4855"/>
                    <a:pt x="7524" y="3626"/>
                    <a:pt x="6999" y="2528"/>
                  </a:cubicBezTo>
                  <a:cubicBezTo>
                    <a:pt x="6314" y="1109"/>
                    <a:pt x="4962" y="1"/>
                    <a:pt x="33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"/>
            <p:cNvSpPr/>
            <p:nvPr/>
          </p:nvSpPr>
          <p:spPr>
            <a:xfrm>
              <a:off x="7327254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2"/>
                  </a:cubicBezTo>
                  <a:cubicBezTo>
                    <a:pt x="2352" y="1175"/>
                    <a:pt x="3040" y="3273"/>
                    <a:pt x="3040" y="3273"/>
                  </a:cubicBezTo>
                  <a:cubicBezTo>
                    <a:pt x="3040" y="3273"/>
                    <a:pt x="2729" y="1011"/>
                    <a:pt x="1467" y="241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"/>
            <p:cNvSpPr/>
            <p:nvPr/>
          </p:nvSpPr>
          <p:spPr>
            <a:xfrm>
              <a:off x="7127936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5" y="1689"/>
                  </a:cubicBezTo>
                  <a:cubicBezTo>
                    <a:pt x="1" y="2082"/>
                    <a:pt x="99" y="2689"/>
                    <a:pt x="214" y="3033"/>
                  </a:cubicBezTo>
                  <a:cubicBezTo>
                    <a:pt x="280" y="3263"/>
                    <a:pt x="247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3" y="3050"/>
                    <a:pt x="1656" y="2754"/>
                    <a:pt x="1640" y="2279"/>
                  </a:cubicBezTo>
                  <a:cubicBezTo>
                    <a:pt x="1640" y="1878"/>
                    <a:pt x="1816" y="1852"/>
                    <a:pt x="1860" y="1852"/>
                  </a:cubicBezTo>
                  <a:cubicBezTo>
                    <a:pt x="1866" y="1852"/>
                    <a:pt x="1870" y="1853"/>
                    <a:pt x="1870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3" y="4513"/>
                    <a:pt x="4163" y="4372"/>
                    <a:pt x="4410" y="4262"/>
                  </a:cubicBezTo>
                  <a:cubicBezTo>
                    <a:pt x="4522" y="4214"/>
                    <a:pt x="4643" y="4189"/>
                    <a:pt x="4763" y="4189"/>
                  </a:cubicBezTo>
                  <a:cubicBezTo>
                    <a:pt x="4926" y="4189"/>
                    <a:pt x="5089" y="4234"/>
                    <a:pt x="5230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94" y="3066"/>
                    <a:pt x="2542" y="2853"/>
                    <a:pt x="2197" y="1771"/>
                  </a:cubicBezTo>
                  <a:cubicBezTo>
                    <a:pt x="1870" y="689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"/>
            <p:cNvSpPr/>
            <p:nvPr/>
          </p:nvSpPr>
          <p:spPr>
            <a:xfrm>
              <a:off x="7155221" y="4409317"/>
              <a:ext cx="41221" cy="65275"/>
            </a:xfrm>
            <a:custGeom>
              <a:avLst/>
              <a:gdLst/>
              <a:ahLst/>
              <a:cxnLst/>
              <a:rect l="l" t="t" r="r" b="b"/>
              <a:pathLst>
                <a:path w="1263" h="2000" extrusionOk="0">
                  <a:moveTo>
                    <a:pt x="952" y="0"/>
                  </a:moveTo>
                  <a:cubicBezTo>
                    <a:pt x="952" y="0"/>
                    <a:pt x="935" y="99"/>
                    <a:pt x="509" y="361"/>
                  </a:cubicBezTo>
                  <a:cubicBezTo>
                    <a:pt x="165" y="541"/>
                    <a:pt x="1" y="934"/>
                    <a:pt x="116" y="1295"/>
                  </a:cubicBezTo>
                  <a:cubicBezTo>
                    <a:pt x="132" y="1377"/>
                    <a:pt x="148" y="1459"/>
                    <a:pt x="165" y="1541"/>
                  </a:cubicBezTo>
                  <a:cubicBezTo>
                    <a:pt x="214" y="1770"/>
                    <a:pt x="247" y="2000"/>
                    <a:pt x="247" y="2000"/>
                  </a:cubicBezTo>
                  <a:cubicBezTo>
                    <a:pt x="247" y="2000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0" y="1541"/>
                  </a:cubicBezTo>
                  <a:cubicBezTo>
                    <a:pt x="1263" y="1246"/>
                    <a:pt x="1083" y="836"/>
                    <a:pt x="1001" y="574"/>
                  </a:cubicBezTo>
                  <a:cubicBezTo>
                    <a:pt x="952" y="394"/>
                    <a:pt x="935" y="197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"/>
            <p:cNvSpPr/>
            <p:nvPr/>
          </p:nvSpPr>
          <p:spPr>
            <a:xfrm>
              <a:off x="6969057" y="4128635"/>
              <a:ext cx="225786" cy="159336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9" y="1"/>
                  </a:moveTo>
                  <a:cubicBezTo>
                    <a:pt x="4755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87" y="3666"/>
                  </a:cubicBezTo>
                  <a:cubicBezTo>
                    <a:pt x="4984" y="3699"/>
                    <a:pt x="5197" y="3732"/>
                    <a:pt x="5361" y="3748"/>
                  </a:cubicBezTo>
                  <a:cubicBezTo>
                    <a:pt x="4902" y="3830"/>
                    <a:pt x="4459" y="3978"/>
                    <a:pt x="4049" y="4191"/>
                  </a:cubicBezTo>
                  <a:cubicBezTo>
                    <a:pt x="3902" y="4256"/>
                    <a:pt x="3656" y="4338"/>
                    <a:pt x="3623" y="4355"/>
                  </a:cubicBezTo>
                  <a:cubicBezTo>
                    <a:pt x="3164" y="4527"/>
                    <a:pt x="2731" y="4603"/>
                    <a:pt x="2341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1" y="3355"/>
                    <a:pt x="345" y="2863"/>
                    <a:pt x="558" y="2437"/>
                  </a:cubicBezTo>
                  <a:cubicBezTo>
                    <a:pt x="558" y="2437"/>
                    <a:pt x="574" y="2421"/>
                    <a:pt x="574" y="2421"/>
                  </a:cubicBezTo>
                  <a:cubicBezTo>
                    <a:pt x="787" y="2106"/>
                    <a:pt x="1123" y="1959"/>
                    <a:pt x="1436" y="1959"/>
                  </a:cubicBezTo>
                  <a:cubicBezTo>
                    <a:pt x="1727" y="1959"/>
                    <a:pt x="1997" y="2086"/>
                    <a:pt x="2132" y="2322"/>
                  </a:cubicBezTo>
                  <a:cubicBezTo>
                    <a:pt x="2230" y="2453"/>
                    <a:pt x="2295" y="2617"/>
                    <a:pt x="2295" y="2798"/>
                  </a:cubicBezTo>
                  <a:cubicBezTo>
                    <a:pt x="2295" y="2945"/>
                    <a:pt x="2230" y="3093"/>
                    <a:pt x="2132" y="3207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7" y="3335"/>
                    <a:pt x="1895" y="3312"/>
                    <a:pt x="1902" y="3289"/>
                  </a:cubicBezTo>
                  <a:cubicBezTo>
                    <a:pt x="2027" y="3030"/>
                    <a:pt x="1735" y="2861"/>
                    <a:pt x="1479" y="2861"/>
                  </a:cubicBezTo>
                  <a:cubicBezTo>
                    <a:pt x="1298" y="2861"/>
                    <a:pt x="1135" y="2945"/>
                    <a:pt x="1148" y="3142"/>
                  </a:cubicBezTo>
                  <a:cubicBezTo>
                    <a:pt x="1137" y="3416"/>
                    <a:pt x="1384" y="3544"/>
                    <a:pt x="1636" y="3544"/>
                  </a:cubicBezTo>
                  <a:cubicBezTo>
                    <a:pt x="1761" y="3544"/>
                    <a:pt x="1887" y="3513"/>
                    <a:pt x="1984" y="3453"/>
                  </a:cubicBezTo>
                  <a:cubicBezTo>
                    <a:pt x="2000" y="3453"/>
                    <a:pt x="2017" y="3437"/>
                    <a:pt x="2033" y="3437"/>
                  </a:cubicBezTo>
                  <a:cubicBezTo>
                    <a:pt x="2050" y="3421"/>
                    <a:pt x="2066" y="3404"/>
                    <a:pt x="2099" y="3388"/>
                  </a:cubicBezTo>
                  <a:lnTo>
                    <a:pt x="2099" y="3371"/>
                  </a:lnTo>
                  <a:cubicBezTo>
                    <a:pt x="2394" y="3076"/>
                    <a:pt x="2427" y="2617"/>
                    <a:pt x="2181" y="2290"/>
                  </a:cubicBezTo>
                  <a:cubicBezTo>
                    <a:pt x="2042" y="2013"/>
                    <a:pt x="1726" y="1861"/>
                    <a:pt x="1388" y="1861"/>
                  </a:cubicBezTo>
                  <a:cubicBezTo>
                    <a:pt x="1046" y="1861"/>
                    <a:pt x="682" y="2017"/>
                    <a:pt x="460" y="2355"/>
                  </a:cubicBezTo>
                  <a:cubicBezTo>
                    <a:pt x="1" y="2945"/>
                    <a:pt x="132" y="4109"/>
                    <a:pt x="935" y="4584"/>
                  </a:cubicBezTo>
                  <a:cubicBezTo>
                    <a:pt x="1300" y="4782"/>
                    <a:pt x="1708" y="4881"/>
                    <a:pt x="2132" y="4881"/>
                  </a:cubicBezTo>
                  <a:cubicBezTo>
                    <a:pt x="2164" y="4881"/>
                    <a:pt x="2197" y="4881"/>
                    <a:pt x="2230" y="4879"/>
                  </a:cubicBezTo>
                  <a:cubicBezTo>
                    <a:pt x="3131" y="4847"/>
                    <a:pt x="3853" y="4355"/>
                    <a:pt x="5033" y="3994"/>
                  </a:cubicBezTo>
                  <a:cubicBezTo>
                    <a:pt x="5459" y="3896"/>
                    <a:pt x="5902" y="3830"/>
                    <a:pt x="6328" y="3798"/>
                  </a:cubicBezTo>
                  <a:cubicBezTo>
                    <a:pt x="6541" y="3781"/>
                    <a:pt x="6738" y="3716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95" y="3646"/>
                    <a:pt x="6639" y="3646"/>
                  </a:cubicBezTo>
                  <a:cubicBezTo>
                    <a:pt x="6483" y="3646"/>
                    <a:pt x="6295" y="3617"/>
                    <a:pt x="6164" y="3502"/>
                  </a:cubicBezTo>
                  <a:cubicBezTo>
                    <a:pt x="5902" y="3257"/>
                    <a:pt x="5918" y="3371"/>
                    <a:pt x="5623" y="3273"/>
                  </a:cubicBezTo>
                  <a:cubicBezTo>
                    <a:pt x="5459" y="3224"/>
                    <a:pt x="5344" y="3076"/>
                    <a:pt x="5361" y="2912"/>
                  </a:cubicBezTo>
                  <a:lnTo>
                    <a:pt x="5361" y="2912"/>
                  </a:lnTo>
                  <a:cubicBezTo>
                    <a:pt x="5164" y="3076"/>
                    <a:pt x="5115" y="3355"/>
                    <a:pt x="5279" y="3568"/>
                  </a:cubicBezTo>
                  <a:cubicBezTo>
                    <a:pt x="5279" y="3568"/>
                    <a:pt x="4557" y="3568"/>
                    <a:pt x="4377" y="3191"/>
                  </a:cubicBezTo>
                  <a:cubicBezTo>
                    <a:pt x="4197" y="2830"/>
                    <a:pt x="4410" y="2830"/>
                    <a:pt x="4557" y="2748"/>
                  </a:cubicBezTo>
                  <a:cubicBezTo>
                    <a:pt x="4689" y="2667"/>
                    <a:pt x="4738" y="2519"/>
                    <a:pt x="4590" y="2322"/>
                  </a:cubicBezTo>
                  <a:cubicBezTo>
                    <a:pt x="4443" y="2109"/>
                    <a:pt x="4459" y="1749"/>
                    <a:pt x="4738" y="1732"/>
                  </a:cubicBezTo>
                  <a:cubicBezTo>
                    <a:pt x="4660" y="1563"/>
                    <a:pt x="4489" y="1466"/>
                    <a:pt x="4315" y="1466"/>
                  </a:cubicBezTo>
                  <a:cubicBezTo>
                    <a:pt x="4270" y="1466"/>
                    <a:pt x="4224" y="1473"/>
                    <a:pt x="4180" y="1486"/>
                  </a:cubicBezTo>
                  <a:cubicBezTo>
                    <a:pt x="3738" y="1552"/>
                    <a:pt x="3738" y="2158"/>
                    <a:pt x="3738" y="2158"/>
                  </a:cubicBezTo>
                  <a:cubicBezTo>
                    <a:pt x="3738" y="2158"/>
                    <a:pt x="3443" y="1421"/>
                    <a:pt x="3918" y="1044"/>
                  </a:cubicBezTo>
                  <a:cubicBezTo>
                    <a:pt x="4109" y="897"/>
                    <a:pt x="4260" y="842"/>
                    <a:pt x="4378" y="842"/>
                  </a:cubicBezTo>
                  <a:cubicBezTo>
                    <a:pt x="4563" y="842"/>
                    <a:pt x="4665" y="979"/>
                    <a:pt x="4705" y="1109"/>
                  </a:cubicBezTo>
                  <a:cubicBezTo>
                    <a:pt x="4758" y="1295"/>
                    <a:pt x="4865" y="1448"/>
                    <a:pt x="5007" y="1448"/>
                  </a:cubicBezTo>
                  <a:cubicBezTo>
                    <a:pt x="5041" y="1448"/>
                    <a:pt x="5077" y="1440"/>
                    <a:pt x="5115" y="1421"/>
                  </a:cubicBezTo>
                  <a:cubicBezTo>
                    <a:pt x="5255" y="1356"/>
                    <a:pt x="5367" y="1263"/>
                    <a:pt x="5464" y="1263"/>
                  </a:cubicBezTo>
                  <a:cubicBezTo>
                    <a:pt x="5515" y="1263"/>
                    <a:pt x="5562" y="1288"/>
                    <a:pt x="5607" y="1355"/>
                  </a:cubicBezTo>
                  <a:cubicBezTo>
                    <a:pt x="5721" y="1601"/>
                    <a:pt x="5607" y="1896"/>
                    <a:pt x="5361" y="2011"/>
                  </a:cubicBezTo>
                  <a:cubicBezTo>
                    <a:pt x="5361" y="2011"/>
                    <a:pt x="5366" y="2011"/>
                    <a:pt x="5377" y="2011"/>
                  </a:cubicBezTo>
                  <a:cubicBezTo>
                    <a:pt x="5484" y="2011"/>
                    <a:pt x="6095" y="1984"/>
                    <a:pt x="6229" y="1372"/>
                  </a:cubicBezTo>
                  <a:cubicBezTo>
                    <a:pt x="6347" y="822"/>
                    <a:pt x="5869" y="1"/>
                    <a:pt x="49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"/>
            <p:cNvSpPr/>
            <p:nvPr/>
          </p:nvSpPr>
          <p:spPr>
            <a:xfrm>
              <a:off x="6933221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lnTo>
                    <a:pt x="836" y="0"/>
                  </a:lnTo>
                  <a:cubicBezTo>
                    <a:pt x="836" y="1"/>
                    <a:pt x="1" y="918"/>
                    <a:pt x="558" y="1721"/>
                  </a:cubicBezTo>
                  <a:cubicBezTo>
                    <a:pt x="869" y="2180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1"/>
                  </a:cubicBezTo>
                  <a:cubicBezTo>
                    <a:pt x="1181" y="2885"/>
                    <a:pt x="1131" y="3098"/>
                    <a:pt x="1148" y="3295"/>
                  </a:cubicBezTo>
                  <a:cubicBezTo>
                    <a:pt x="1202" y="3214"/>
                    <a:pt x="1311" y="3155"/>
                    <a:pt x="1412" y="3155"/>
                  </a:cubicBezTo>
                  <a:cubicBezTo>
                    <a:pt x="1434" y="3155"/>
                    <a:pt x="1455" y="3158"/>
                    <a:pt x="1476" y="3164"/>
                  </a:cubicBezTo>
                  <a:cubicBezTo>
                    <a:pt x="1593" y="3200"/>
                    <a:pt x="1759" y="3280"/>
                    <a:pt x="1948" y="3280"/>
                  </a:cubicBezTo>
                  <a:cubicBezTo>
                    <a:pt x="2103" y="3280"/>
                    <a:pt x="2273" y="3226"/>
                    <a:pt x="2443" y="3049"/>
                  </a:cubicBezTo>
                  <a:cubicBezTo>
                    <a:pt x="2820" y="2639"/>
                    <a:pt x="3312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9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"/>
            <p:cNvSpPr/>
            <p:nvPr/>
          </p:nvSpPr>
          <p:spPr>
            <a:xfrm>
              <a:off x="7133289" y="397145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9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02" y="4270"/>
                    <a:pt x="1656" y="5122"/>
                  </a:cubicBezTo>
                  <a:cubicBezTo>
                    <a:pt x="2083" y="5647"/>
                    <a:pt x="2640" y="6040"/>
                    <a:pt x="3279" y="6286"/>
                  </a:cubicBezTo>
                  <a:cubicBezTo>
                    <a:pt x="2705" y="6024"/>
                    <a:pt x="2197" y="5630"/>
                    <a:pt x="1787" y="5139"/>
                  </a:cubicBezTo>
                  <a:cubicBezTo>
                    <a:pt x="1509" y="4745"/>
                    <a:pt x="1312" y="4319"/>
                    <a:pt x="1181" y="3860"/>
                  </a:cubicBezTo>
                  <a:cubicBezTo>
                    <a:pt x="1033" y="3319"/>
                    <a:pt x="984" y="2762"/>
                    <a:pt x="1017" y="2221"/>
                  </a:cubicBezTo>
                  <a:cubicBezTo>
                    <a:pt x="1148" y="746"/>
                    <a:pt x="1984" y="205"/>
                    <a:pt x="2722" y="172"/>
                  </a:cubicBezTo>
                  <a:cubicBezTo>
                    <a:pt x="3082" y="172"/>
                    <a:pt x="3410" y="320"/>
                    <a:pt x="3656" y="565"/>
                  </a:cubicBezTo>
                  <a:cubicBezTo>
                    <a:pt x="4295" y="1106"/>
                    <a:pt x="3935" y="2057"/>
                    <a:pt x="3394" y="2270"/>
                  </a:cubicBezTo>
                  <a:cubicBezTo>
                    <a:pt x="3271" y="2340"/>
                    <a:pt x="3138" y="2373"/>
                    <a:pt x="3004" y="2373"/>
                  </a:cubicBezTo>
                  <a:cubicBezTo>
                    <a:pt x="2888" y="2373"/>
                    <a:pt x="2770" y="2349"/>
                    <a:pt x="2656" y="2303"/>
                  </a:cubicBezTo>
                  <a:cubicBezTo>
                    <a:pt x="2492" y="2205"/>
                    <a:pt x="2378" y="2041"/>
                    <a:pt x="2345" y="1844"/>
                  </a:cubicBezTo>
                  <a:cubicBezTo>
                    <a:pt x="2345" y="1746"/>
                    <a:pt x="2371" y="1724"/>
                    <a:pt x="2422" y="1724"/>
                  </a:cubicBezTo>
                  <a:cubicBezTo>
                    <a:pt x="2465" y="1724"/>
                    <a:pt x="2527" y="1740"/>
                    <a:pt x="2607" y="1740"/>
                  </a:cubicBezTo>
                  <a:cubicBezTo>
                    <a:pt x="2668" y="1740"/>
                    <a:pt x="2739" y="1731"/>
                    <a:pt x="2820" y="1696"/>
                  </a:cubicBezTo>
                  <a:cubicBezTo>
                    <a:pt x="3017" y="1582"/>
                    <a:pt x="3050" y="1303"/>
                    <a:pt x="2886" y="1139"/>
                  </a:cubicBezTo>
                  <a:cubicBezTo>
                    <a:pt x="2817" y="1065"/>
                    <a:pt x="2718" y="1025"/>
                    <a:pt x="2614" y="1025"/>
                  </a:cubicBezTo>
                  <a:cubicBezTo>
                    <a:pt x="2420" y="1025"/>
                    <a:pt x="2213" y="1168"/>
                    <a:pt x="2181" y="1500"/>
                  </a:cubicBezTo>
                  <a:cubicBezTo>
                    <a:pt x="2148" y="1746"/>
                    <a:pt x="2214" y="1975"/>
                    <a:pt x="2378" y="2155"/>
                  </a:cubicBezTo>
                  <a:cubicBezTo>
                    <a:pt x="2410" y="2172"/>
                    <a:pt x="2427" y="2205"/>
                    <a:pt x="2443" y="2221"/>
                  </a:cubicBezTo>
                  <a:cubicBezTo>
                    <a:pt x="2460" y="2237"/>
                    <a:pt x="2476" y="2254"/>
                    <a:pt x="2509" y="2270"/>
                  </a:cubicBezTo>
                  <a:lnTo>
                    <a:pt x="2558" y="2303"/>
                  </a:lnTo>
                  <a:lnTo>
                    <a:pt x="2591" y="2319"/>
                  </a:lnTo>
                  <a:lnTo>
                    <a:pt x="2623" y="2352"/>
                  </a:lnTo>
                  <a:cubicBezTo>
                    <a:pt x="2755" y="2418"/>
                    <a:pt x="2894" y="2450"/>
                    <a:pt x="3031" y="2450"/>
                  </a:cubicBezTo>
                  <a:cubicBezTo>
                    <a:pt x="3168" y="2450"/>
                    <a:pt x="3304" y="2418"/>
                    <a:pt x="3427" y="2352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4" y="1"/>
                    <a:pt x="2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"/>
            <p:cNvSpPr/>
            <p:nvPr/>
          </p:nvSpPr>
          <p:spPr>
            <a:xfrm>
              <a:off x="8813108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22"/>
                    <a:pt x="1312" y="5351"/>
                    <a:pt x="1181" y="3991"/>
                  </a:cubicBezTo>
                  <a:cubicBezTo>
                    <a:pt x="1050" y="2631"/>
                    <a:pt x="1066" y="1352"/>
                    <a:pt x="1328" y="1090"/>
                  </a:cubicBezTo>
                  <a:cubicBezTo>
                    <a:pt x="1591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6"/>
            <p:cNvSpPr/>
            <p:nvPr/>
          </p:nvSpPr>
          <p:spPr>
            <a:xfrm>
              <a:off x="8753741" y="5122447"/>
              <a:ext cx="278202" cy="332217"/>
            </a:xfrm>
            <a:custGeom>
              <a:avLst/>
              <a:gdLst/>
              <a:ahLst/>
              <a:cxnLst/>
              <a:rect l="l" t="t" r="r" b="b"/>
              <a:pathLst>
                <a:path w="8524" h="10179" extrusionOk="0">
                  <a:moveTo>
                    <a:pt x="6265" y="1"/>
                  </a:moveTo>
                  <a:cubicBezTo>
                    <a:pt x="6069" y="1"/>
                    <a:pt x="5869" y="22"/>
                    <a:pt x="5672" y="65"/>
                  </a:cubicBezTo>
                  <a:cubicBezTo>
                    <a:pt x="4491" y="328"/>
                    <a:pt x="3721" y="1573"/>
                    <a:pt x="3492" y="2835"/>
                  </a:cubicBezTo>
                  <a:cubicBezTo>
                    <a:pt x="3246" y="4147"/>
                    <a:pt x="3492" y="5376"/>
                    <a:pt x="3442" y="6474"/>
                  </a:cubicBezTo>
                  <a:cubicBezTo>
                    <a:pt x="3508" y="7474"/>
                    <a:pt x="3147" y="8441"/>
                    <a:pt x="2442" y="9130"/>
                  </a:cubicBezTo>
                  <a:cubicBezTo>
                    <a:pt x="1770" y="9752"/>
                    <a:pt x="902" y="10113"/>
                    <a:pt x="0" y="10179"/>
                  </a:cubicBezTo>
                  <a:cubicBezTo>
                    <a:pt x="918" y="10146"/>
                    <a:pt x="1803" y="9802"/>
                    <a:pt x="2492" y="9195"/>
                  </a:cubicBezTo>
                  <a:cubicBezTo>
                    <a:pt x="3246" y="8490"/>
                    <a:pt x="3639" y="7507"/>
                    <a:pt x="3590" y="6491"/>
                  </a:cubicBezTo>
                  <a:cubicBezTo>
                    <a:pt x="3655" y="5360"/>
                    <a:pt x="3426" y="4130"/>
                    <a:pt x="3655" y="2868"/>
                  </a:cubicBezTo>
                  <a:cubicBezTo>
                    <a:pt x="3901" y="1622"/>
                    <a:pt x="4590" y="475"/>
                    <a:pt x="5688" y="213"/>
                  </a:cubicBezTo>
                  <a:cubicBezTo>
                    <a:pt x="5819" y="180"/>
                    <a:pt x="5950" y="164"/>
                    <a:pt x="6081" y="147"/>
                  </a:cubicBezTo>
                  <a:cubicBezTo>
                    <a:pt x="6126" y="144"/>
                    <a:pt x="6171" y="142"/>
                    <a:pt x="6215" y="142"/>
                  </a:cubicBezTo>
                  <a:cubicBezTo>
                    <a:pt x="6612" y="142"/>
                    <a:pt x="7003" y="272"/>
                    <a:pt x="7327" y="508"/>
                  </a:cubicBezTo>
                  <a:cubicBezTo>
                    <a:pt x="8032" y="1082"/>
                    <a:pt x="7950" y="2327"/>
                    <a:pt x="7524" y="2704"/>
                  </a:cubicBezTo>
                  <a:cubicBezTo>
                    <a:pt x="7325" y="2882"/>
                    <a:pt x="7101" y="2955"/>
                    <a:pt x="6901" y="2955"/>
                  </a:cubicBezTo>
                  <a:cubicBezTo>
                    <a:pt x="6642" y="2955"/>
                    <a:pt x="6425" y="2831"/>
                    <a:pt x="6360" y="2655"/>
                  </a:cubicBezTo>
                  <a:lnTo>
                    <a:pt x="6360" y="2655"/>
                  </a:lnTo>
                  <a:cubicBezTo>
                    <a:pt x="6360" y="2655"/>
                    <a:pt x="6397" y="2660"/>
                    <a:pt x="6453" y="2660"/>
                  </a:cubicBezTo>
                  <a:cubicBezTo>
                    <a:pt x="6593" y="2660"/>
                    <a:pt x="6847" y="2627"/>
                    <a:pt x="6917" y="2393"/>
                  </a:cubicBezTo>
                  <a:cubicBezTo>
                    <a:pt x="7048" y="2081"/>
                    <a:pt x="6852" y="1737"/>
                    <a:pt x="6524" y="1672"/>
                  </a:cubicBezTo>
                  <a:cubicBezTo>
                    <a:pt x="6477" y="1658"/>
                    <a:pt x="6427" y="1651"/>
                    <a:pt x="6374" y="1651"/>
                  </a:cubicBezTo>
                  <a:cubicBezTo>
                    <a:pt x="6060" y="1651"/>
                    <a:pt x="5693" y="1905"/>
                    <a:pt x="5819" y="2426"/>
                  </a:cubicBezTo>
                  <a:cubicBezTo>
                    <a:pt x="5909" y="2809"/>
                    <a:pt x="6440" y="3106"/>
                    <a:pt x="6987" y="3106"/>
                  </a:cubicBezTo>
                  <a:cubicBezTo>
                    <a:pt x="7236" y="3106"/>
                    <a:pt x="7489" y="3045"/>
                    <a:pt x="7704" y="2901"/>
                  </a:cubicBezTo>
                  <a:cubicBezTo>
                    <a:pt x="8114" y="2671"/>
                    <a:pt x="8524" y="1967"/>
                    <a:pt x="8229" y="1180"/>
                  </a:cubicBezTo>
                  <a:cubicBezTo>
                    <a:pt x="8013" y="452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"/>
            <p:cNvSpPr/>
            <p:nvPr/>
          </p:nvSpPr>
          <p:spPr>
            <a:xfrm>
              <a:off x="8885857" y="5169053"/>
              <a:ext cx="81365" cy="68800"/>
            </a:xfrm>
            <a:custGeom>
              <a:avLst/>
              <a:gdLst/>
              <a:ahLst/>
              <a:cxnLst/>
              <a:rect l="l" t="t" r="r" b="b"/>
              <a:pathLst>
                <a:path w="2493" h="2108" extrusionOk="0">
                  <a:moveTo>
                    <a:pt x="704" y="1"/>
                  </a:moveTo>
                  <a:cubicBezTo>
                    <a:pt x="632" y="1"/>
                    <a:pt x="556" y="11"/>
                    <a:pt x="476" y="31"/>
                  </a:cubicBezTo>
                  <a:cubicBezTo>
                    <a:pt x="591" y="96"/>
                    <a:pt x="624" y="276"/>
                    <a:pt x="525" y="375"/>
                  </a:cubicBezTo>
                  <a:cubicBezTo>
                    <a:pt x="378" y="604"/>
                    <a:pt x="1" y="1309"/>
                    <a:pt x="542" y="1866"/>
                  </a:cubicBezTo>
                  <a:cubicBezTo>
                    <a:pt x="726" y="2045"/>
                    <a:pt x="981" y="2107"/>
                    <a:pt x="1247" y="2107"/>
                  </a:cubicBezTo>
                  <a:cubicBezTo>
                    <a:pt x="1787" y="2107"/>
                    <a:pt x="2372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9" y="1788"/>
                    <a:pt x="2405" y="1788"/>
                  </a:cubicBezTo>
                  <a:cubicBezTo>
                    <a:pt x="2187" y="1788"/>
                    <a:pt x="1637" y="1725"/>
                    <a:pt x="1558" y="1096"/>
                  </a:cubicBezTo>
                  <a:cubicBezTo>
                    <a:pt x="1473" y="401"/>
                    <a:pt x="1167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"/>
            <p:cNvSpPr/>
            <p:nvPr/>
          </p:nvSpPr>
          <p:spPr>
            <a:xfrm>
              <a:off x="8889611" y="5173231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66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296" y="5279"/>
                    <a:pt x="476" y="4918"/>
                    <a:pt x="443" y="4558"/>
                  </a:cubicBezTo>
                  <a:cubicBezTo>
                    <a:pt x="428" y="3915"/>
                    <a:pt x="498" y="3186"/>
                    <a:pt x="695" y="3186"/>
                  </a:cubicBezTo>
                  <a:cubicBezTo>
                    <a:pt x="709" y="3186"/>
                    <a:pt x="723" y="3190"/>
                    <a:pt x="738" y="3197"/>
                  </a:cubicBezTo>
                  <a:cubicBezTo>
                    <a:pt x="968" y="3312"/>
                    <a:pt x="787" y="3558"/>
                    <a:pt x="705" y="3705"/>
                  </a:cubicBezTo>
                  <a:cubicBezTo>
                    <a:pt x="607" y="3853"/>
                    <a:pt x="443" y="4525"/>
                    <a:pt x="1164" y="4935"/>
                  </a:cubicBezTo>
                  <a:cubicBezTo>
                    <a:pt x="1165" y="4935"/>
                    <a:pt x="1165" y="4935"/>
                    <a:pt x="1165" y="4935"/>
                  </a:cubicBezTo>
                  <a:cubicBezTo>
                    <a:pt x="1174" y="4935"/>
                    <a:pt x="957" y="4422"/>
                    <a:pt x="1345" y="4148"/>
                  </a:cubicBezTo>
                  <a:cubicBezTo>
                    <a:pt x="1754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494" y="2175"/>
                  </a:cubicBezTo>
                  <a:cubicBezTo>
                    <a:pt x="2523" y="2175"/>
                    <a:pt x="2550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48"/>
                  </a:cubicBezTo>
                  <a:cubicBezTo>
                    <a:pt x="2558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5" y="3810"/>
                  </a:cubicBezTo>
                  <a:cubicBezTo>
                    <a:pt x="2691" y="3810"/>
                    <a:pt x="3468" y="3732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"/>
            <p:cNvSpPr/>
            <p:nvPr/>
          </p:nvSpPr>
          <p:spPr>
            <a:xfrm>
              <a:off x="9002504" y="5123393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5"/>
                  </a:cubicBezTo>
                  <a:cubicBezTo>
                    <a:pt x="426" y="135"/>
                    <a:pt x="771" y="413"/>
                    <a:pt x="934" y="790"/>
                  </a:cubicBezTo>
                  <a:cubicBezTo>
                    <a:pt x="1140" y="1305"/>
                    <a:pt x="1508" y="1951"/>
                    <a:pt x="2267" y="1951"/>
                  </a:cubicBezTo>
                  <a:cubicBezTo>
                    <a:pt x="2475" y="1951"/>
                    <a:pt x="2712" y="1903"/>
                    <a:pt x="2983" y="1790"/>
                  </a:cubicBezTo>
                  <a:cubicBezTo>
                    <a:pt x="2803" y="1725"/>
                    <a:pt x="2688" y="1561"/>
                    <a:pt x="2688" y="1380"/>
                  </a:cubicBezTo>
                  <a:cubicBezTo>
                    <a:pt x="2688" y="1096"/>
                    <a:pt x="2639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"/>
            <p:cNvSpPr/>
            <p:nvPr/>
          </p:nvSpPr>
          <p:spPr>
            <a:xfrm>
              <a:off x="9089679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6" y="0"/>
                  </a:moveTo>
                  <a:cubicBezTo>
                    <a:pt x="796" y="0"/>
                    <a:pt x="637" y="142"/>
                    <a:pt x="624" y="325"/>
                  </a:cubicBezTo>
                  <a:cubicBezTo>
                    <a:pt x="624" y="488"/>
                    <a:pt x="756" y="593"/>
                    <a:pt x="898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1" y="268"/>
                    <a:pt x="988" y="268"/>
                  </a:cubicBezTo>
                  <a:cubicBezTo>
                    <a:pt x="918" y="268"/>
                    <a:pt x="878" y="333"/>
                    <a:pt x="902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7" y="391"/>
                    <a:pt x="739" y="292"/>
                  </a:cubicBezTo>
                  <a:cubicBezTo>
                    <a:pt x="750" y="160"/>
                    <a:pt x="867" y="73"/>
                    <a:pt x="986" y="73"/>
                  </a:cubicBezTo>
                  <a:cubicBezTo>
                    <a:pt x="1031" y="73"/>
                    <a:pt x="1075" y="85"/>
                    <a:pt x="1116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8" y="899"/>
                    <a:pt x="693" y="900"/>
                    <a:pt x="679" y="900"/>
                  </a:cubicBezTo>
                  <a:cubicBezTo>
                    <a:pt x="319" y="900"/>
                    <a:pt x="1" y="521"/>
                    <a:pt x="1" y="521"/>
                  </a:cubicBezTo>
                  <a:lnTo>
                    <a:pt x="1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45" y="1096"/>
                    <a:pt x="485" y="1140"/>
                    <a:pt x="627" y="1140"/>
                  </a:cubicBezTo>
                  <a:cubicBezTo>
                    <a:pt x="709" y="1140"/>
                    <a:pt x="792" y="1125"/>
                    <a:pt x="870" y="1095"/>
                  </a:cubicBezTo>
                  <a:cubicBezTo>
                    <a:pt x="1083" y="1029"/>
                    <a:pt x="1263" y="865"/>
                    <a:pt x="1345" y="669"/>
                  </a:cubicBezTo>
                  <a:cubicBezTo>
                    <a:pt x="1460" y="423"/>
                    <a:pt x="1345" y="144"/>
                    <a:pt x="1116" y="29"/>
                  </a:cubicBezTo>
                  <a:cubicBezTo>
                    <a:pt x="1069" y="10"/>
                    <a:pt x="1022" y="0"/>
                    <a:pt x="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"/>
            <p:cNvSpPr/>
            <p:nvPr/>
          </p:nvSpPr>
          <p:spPr>
            <a:xfrm>
              <a:off x="8373351" y="5235307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56"/>
                    <a:pt x="4181" y="2180"/>
                    <a:pt x="4263" y="4409"/>
                  </a:cubicBezTo>
                  <a:cubicBezTo>
                    <a:pt x="4361" y="6262"/>
                    <a:pt x="3279" y="7966"/>
                    <a:pt x="1558" y="8688"/>
                  </a:cubicBezTo>
                  <a:cubicBezTo>
                    <a:pt x="247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17"/>
                  </a:cubicBezTo>
                  <a:cubicBezTo>
                    <a:pt x="2493" y="8782"/>
                    <a:pt x="2334" y="8691"/>
                    <a:pt x="2170" y="8691"/>
                  </a:cubicBezTo>
                  <a:cubicBezTo>
                    <a:pt x="2136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607" y="6737"/>
                    <a:pt x="4525" y="7098"/>
                    <a:pt x="5459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8" y="5424"/>
                    <a:pt x="5343" y="5422"/>
                    <a:pt x="5317" y="5422"/>
                  </a:cubicBezTo>
                  <a:cubicBezTo>
                    <a:pt x="4967" y="5422"/>
                    <a:pt x="4630" y="5629"/>
                    <a:pt x="4492" y="5950"/>
                  </a:cubicBezTo>
                  <a:cubicBezTo>
                    <a:pt x="4427" y="6065"/>
                    <a:pt x="4328" y="6163"/>
                    <a:pt x="4214" y="6245"/>
                  </a:cubicBezTo>
                  <a:cubicBezTo>
                    <a:pt x="4558" y="5917"/>
                    <a:pt x="4623" y="5131"/>
                    <a:pt x="4722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51" y="2787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4"/>
                    <a:pt x="4772" y="3293"/>
                    <a:pt x="4629" y="3293"/>
                  </a:cubicBezTo>
                  <a:cubicBezTo>
                    <a:pt x="4597" y="3293"/>
                    <a:pt x="4562" y="3284"/>
                    <a:pt x="4525" y="3262"/>
                  </a:cubicBezTo>
                  <a:cubicBezTo>
                    <a:pt x="4345" y="3164"/>
                    <a:pt x="4410" y="2869"/>
                    <a:pt x="4410" y="2869"/>
                  </a:cubicBezTo>
                  <a:cubicBezTo>
                    <a:pt x="4623" y="2295"/>
                    <a:pt x="5197" y="2508"/>
                    <a:pt x="5640" y="1820"/>
                  </a:cubicBezTo>
                  <a:cubicBezTo>
                    <a:pt x="6049" y="1213"/>
                    <a:pt x="5492" y="574"/>
                    <a:pt x="5279" y="410"/>
                  </a:cubicBezTo>
                  <a:cubicBezTo>
                    <a:pt x="5164" y="295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"/>
            <p:cNvSpPr/>
            <p:nvPr/>
          </p:nvSpPr>
          <p:spPr>
            <a:xfrm>
              <a:off x="8425799" y="5152082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1"/>
                  </a:moveTo>
                  <a:cubicBezTo>
                    <a:pt x="1303" y="1"/>
                    <a:pt x="959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705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3" y="7500"/>
                    <a:pt x="1525" y="5468"/>
                    <a:pt x="689" y="3435"/>
                  </a:cubicBezTo>
                  <a:cubicBezTo>
                    <a:pt x="312" y="2436"/>
                    <a:pt x="197" y="1239"/>
                    <a:pt x="803" y="501"/>
                  </a:cubicBezTo>
                  <a:cubicBezTo>
                    <a:pt x="1030" y="226"/>
                    <a:pt x="1341" y="108"/>
                    <a:pt x="1649" y="108"/>
                  </a:cubicBezTo>
                  <a:cubicBezTo>
                    <a:pt x="2165" y="108"/>
                    <a:pt x="2672" y="439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39" y="1616"/>
                    <a:pt x="1984" y="1632"/>
                    <a:pt x="2000" y="1321"/>
                  </a:cubicBezTo>
                  <a:cubicBezTo>
                    <a:pt x="2021" y="1069"/>
                    <a:pt x="1814" y="905"/>
                    <a:pt x="1602" y="905"/>
                  </a:cubicBezTo>
                  <a:cubicBezTo>
                    <a:pt x="1482" y="905"/>
                    <a:pt x="1361" y="957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6" y="1"/>
                    <a:pt x="16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"/>
            <p:cNvSpPr/>
            <p:nvPr/>
          </p:nvSpPr>
          <p:spPr>
            <a:xfrm>
              <a:off x="8348742" y="5138994"/>
              <a:ext cx="90993" cy="26593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6" y="1"/>
                    <a:pt x="67" y="181"/>
                    <a:pt x="214" y="1066"/>
                  </a:cubicBezTo>
                  <a:cubicBezTo>
                    <a:pt x="345" y="1968"/>
                    <a:pt x="1066" y="2443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48" y="6066"/>
                    <a:pt x="755" y="6328"/>
                    <a:pt x="460" y="6754"/>
                  </a:cubicBezTo>
                  <a:cubicBezTo>
                    <a:pt x="165" y="7164"/>
                    <a:pt x="1" y="7639"/>
                    <a:pt x="17" y="8147"/>
                  </a:cubicBezTo>
                  <a:cubicBezTo>
                    <a:pt x="17" y="8000"/>
                    <a:pt x="66" y="6934"/>
                    <a:pt x="1214" y="6131"/>
                  </a:cubicBezTo>
                  <a:cubicBezTo>
                    <a:pt x="2509" y="5230"/>
                    <a:pt x="2787" y="4295"/>
                    <a:pt x="2345" y="2902"/>
                  </a:cubicBezTo>
                  <a:cubicBezTo>
                    <a:pt x="1820" y="1279"/>
                    <a:pt x="362" y="1099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"/>
            <p:cNvSpPr/>
            <p:nvPr/>
          </p:nvSpPr>
          <p:spPr>
            <a:xfrm>
              <a:off x="8458437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7" y="0"/>
                  </a:moveTo>
                  <a:cubicBezTo>
                    <a:pt x="1403" y="0"/>
                    <a:pt x="1372" y="6"/>
                    <a:pt x="1344" y="16"/>
                  </a:cubicBezTo>
                  <a:cubicBezTo>
                    <a:pt x="1016" y="114"/>
                    <a:pt x="951" y="376"/>
                    <a:pt x="1115" y="737"/>
                  </a:cubicBezTo>
                  <a:cubicBezTo>
                    <a:pt x="1262" y="1098"/>
                    <a:pt x="1770" y="1147"/>
                    <a:pt x="1639" y="2802"/>
                  </a:cubicBezTo>
                  <a:cubicBezTo>
                    <a:pt x="1508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789" y="0"/>
                    <a:pt x="14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"/>
            <p:cNvSpPr/>
            <p:nvPr/>
          </p:nvSpPr>
          <p:spPr>
            <a:xfrm>
              <a:off x="8400636" y="478229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2" y="1"/>
                    <a:pt x="857" y="89"/>
                    <a:pt x="476" y="374"/>
                  </a:cubicBezTo>
                  <a:cubicBezTo>
                    <a:pt x="165" y="653"/>
                    <a:pt x="1" y="1062"/>
                    <a:pt x="50" y="1472"/>
                  </a:cubicBezTo>
                  <a:cubicBezTo>
                    <a:pt x="107" y="1984"/>
                    <a:pt x="633" y="2422"/>
                    <a:pt x="1231" y="2422"/>
                  </a:cubicBezTo>
                  <a:cubicBezTo>
                    <a:pt x="1322" y="2422"/>
                    <a:pt x="1416" y="2412"/>
                    <a:pt x="1509" y="2390"/>
                  </a:cubicBezTo>
                  <a:cubicBezTo>
                    <a:pt x="1624" y="2357"/>
                    <a:pt x="1722" y="2324"/>
                    <a:pt x="1820" y="2275"/>
                  </a:cubicBezTo>
                  <a:lnTo>
                    <a:pt x="1837" y="2275"/>
                  </a:lnTo>
                  <a:lnTo>
                    <a:pt x="1853" y="2259"/>
                  </a:lnTo>
                  <a:cubicBezTo>
                    <a:pt x="2148" y="2095"/>
                    <a:pt x="2312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9" y="948"/>
                  </a:cubicBezTo>
                  <a:cubicBezTo>
                    <a:pt x="968" y="1144"/>
                    <a:pt x="1066" y="1702"/>
                    <a:pt x="1476" y="1751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5"/>
                  </a:cubicBezTo>
                  <a:cubicBezTo>
                    <a:pt x="1929" y="1286"/>
                    <a:pt x="1956" y="1252"/>
                    <a:pt x="1993" y="1252"/>
                  </a:cubicBezTo>
                  <a:cubicBezTo>
                    <a:pt x="2049" y="1252"/>
                    <a:pt x="2128" y="1330"/>
                    <a:pt x="2148" y="1587"/>
                  </a:cubicBezTo>
                  <a:cubicBezTo>
                    <a:pt x="2165" y="1702"/>
                    <a:pt x="2132" y="1833"/>
                    <a:pt x="2083" y="1947"/>
                  </a:cubicBezTo>
                  <a:cubicBezTo>
                    <a:pt x="1935" y="2168"/>
                    <a:pt x="1695" y="2297"/>
                    <a:pt x="1434" y="2297"/>
                  </a:cubicBezTo>
                  <a:cubicBezTo>
                    <a:pt x="1405" y="2297"/>
                    <a:pt x="1375" y="2295"/>
                    <a:pt x="1345" y="2292"/>
                  </a:cubicBezTo>
                  <a:cubicBezTo>
                    <a:pt x="1335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5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9" y="1947"/>
                    <a:pt x="4836" y="4242"/>
                    <a:pt x="4328" y="5390"/>
                  </a:cubicBezTo>
                  <a:cubicBezTo>
                    <a:pt x="4066" y="6078"/>
                    <a:pt x="3607" y="6668"/>
                    <a:pt x="3017" y="7094"/>
                  </a:cubicBezTo>
                  <a:cubicBezTo>
                    <a:pt x="3623" y="6684"/>
                    <a:pt x="4115" y="6111"/>
                    <a:pt x="4410" y="5439"/>
                  </a:cubicBezTo>
                  <a:cubicBezTo>
                    <a:pt x="4951" y="4291"/>
                    <a:pt x="5295" y="1898"/>
                    <a:pt x="3459" y="554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"/>
            <p:cNvSpPr/>
            <p:nvPr/>
          </p:nvSpPr>
          <p:spPr>
            <a:xfrm>
              <a:off x="8439703" y="4601911"/>
              <a:ext cx="170139" cy="267497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82" y="0"/>
                  </a:move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590" y="5589"/>
                    <a:pt x="4475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03"/>
                    <a:pt x="3262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25" y="2787"/>
                  </a:cubicBezTo>
                  <a:cubicBezTo>
                    <a:pt x="2541" y="2639"/>
                    <a:pt x="2574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13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0" y="836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"/>
            <p:cNvSpPr/>
            <p:nvPr/>
          </p:nvSpPr>
          <p:spPr>
            <a:xfrm>
              <a:off x="8361046" y="4568719"/>
              <a:ext cx="99022" cy="14768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1" y="2345"/>
                    <a:pt x="2689" y="2066"/>
                    <a:pt x="2443" y="1820"/>
                  </a:cubicBezTo>
                  <a:cubicBezTo>
                    <a:pt x="2312" y="1656"/>
                    <a:pt x="2296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4" y="1253"/>
                    <a:pt x="1864" y="1322"/>
                    <a:pt x="1935" y="1820"/>
                  </a:cubicBezTo>
                  <a:cubicBezTo>
                    <a:pt x="2033" y="2509"/>
                    <a:pt x="2083" y="2623"/>
                    <a:pt x="1870" y="2640"/>
                  </a:cubicBezTo>
                  <a:cubicBezTo>
                    <a:pt x="1860" y="2641"/>
                    <a:pt x="1850" y="2642"/>
                    <a:pt x="1842" y="2642"/>
                  </a:cubicBezTo>
                  <a:cubicBezTo>
                    <a:pt x="1646" y="2642"/>
                    <a:pt x="1708" y="2303"/>
                    <a:pt x="1755" y="2115"/>
                  </a:cubicBezTo>
                  <a:cubicBezTo>
                    <a:pt x="1820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"/>
            <p:cNvSpPr/>
            <p:nvPr/>
          </p:nvSpPr>
          <p:spPr>
            <a:xfrm>
              <a:off x="8539215" y="4849042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49" y="1197"/>
                    <a:pt x="951" y="2476"/>
                  </a:cubicBezTo>
                  <a:cubicBezTo>
                    <a:pt x="853" y="3771"/>
                    <a:pt x="0" y="4262"/>
                    <a:pt x="0" y="4262"/>
                  </a:cubicBezTo>
                  <a:cubicBezTo>
                    <a:pt x="3590" y="2443"/>
                    <a:pt x="2295" y="788"/>
                    <a:pt x="1934" y="525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"/>
            <p:cNvSpPr/>
            <p:nvPr/>
          </p:nvSpPr>
          <p:spPr>
            <a:xfrm>
              <a:off x="8541891" y="4934977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6" y="957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72" y="3367"/>
                  </a:cubicBezTo>
                  <a:cubicBezTo>
                    <a:pt x="4295" y="4121"/>
                    <a:pt x="4491" y="5334"/>
                    <a:pt x="5999" y="5711"/>
                  </a:cubicBezTo>
                  <a:cubicBezTo>
                    <a:pt x="6253" y="5774"/>
                    <a:pt x="6473" y="5801"/>
                    <a:pt x="6666" y="5801"/>
                  </a:cubicBezTo>
                  <a:cubicBezTo>
                    <a:pt x="7618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1" y="5212"/>
                    <a:pt x="7701" y="5241"/>
                    <a:pt x="7630" y="5241"/>
                  </a:cubicBezTo>
                  <a:cubicBezTo>
                    <a:pt x="7380" y="5241"/>
                    <a:pt x="7236" y="4878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6" y="1728"/>
                    <a:pt x="3508" y="1580"/>
                    <a:pt x="4180" y="1384"/>
                  </a:cubicBezTo>
                  <a:cubicBezTo>
                    <a:pt x="4868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8"/>
                    <a:pt x="4454" y="606"/>
                    <a:pt x="4399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"/>
            <p:cNvSpPr/>
            <p:nvPr/>
          </p:nvSpPr>
          <p:spPr>
            <a:xfrm>
              <a:off x="8417248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5" y="0"/>
                    <a:pt x="1373" y="1109"/>
                    <a:pt x="672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2" y="6232"/>
                    <a:pt x="279" y="6297"/>
                  </a:cubicBezTo>
                  <a:cubicBezTo>
                    <a:pt x="246" y="6133"/>
                    <a:pt x="230" y="5970"/>
                    <a:pt x="230" y="5789"/>
                  </a:cubicBezTo>
                  <a:cubicBezTo>
                    <a:pt x="230" y="4920"/>
                    <a:pt x="410" y="4068"/>
                    <a:pt x="738" y="3249"/>
                  </a:cubicBezTo>
                  <a:cubicBezTo>
                    <a:pt x="1147" y="2249"/>
                    <a:pt x="1869" y="1429"/>
                    <a:pt x="2819" y="888"/>
                  </a:cubicBezTo>
                  <a:cubicBezTo>
                    <a:pt x="3365" y="575"/>
                    <a:pt x="4076" y="326"/>
                    <a:pt x="4780" y="326"/>
                  </a:cubicBezTo>
                  <a:cubicBezTo>
                    <a:pt x="5367" y="326"/>
                    <a:pt x="5949" y="499"/>
                    <a:pt x="6425" y="954"/>
                  </a:cubicBezTo>
                  <a:cubicBezTo>
                    <a:pt x="7474" y="1872"/>
                    <a:pt x="7147" y="3773"/>
                    <a:pt x="5934" y="4085"/>
                  </a:cubicBezTo>
                  <a:cubicBezTo>
                    <a:pt x="5804" y="4119"/>
                    <a:pt x="5669" y="4135"/>
                    <a:pt x="5536" y="4135"/>
                  </a:cubicBezTo>
                  <a:cubicBezTo>
                    <a:pt x="5097" y="4135"/>
                    <a:pt x="4668" y="3956"/>
                    <a:pt x="4442" y="3642"/>
                  </a:cubicBezTo>
                  <a:cubicBezTo>
                    <a:pt x="4147" y="3232"/>
                    <a:pt x="4147" y="2691"/>
                    <a:pt x="4409" y="2265"/>
                  </a:cubicBezTo>
                  <a:cubicBezTo>
                    <a:pt x="4601" y="1994"/>
                    <a:pt x="4918" y="1840"/>
                    <a:pt x="5241" y="1840"/>
                  </a:cubicBezTo>
                  <a:cubicBezTo>
                    <a:pt x="5387" y="1840"/>
                    <a:pt x="5534" y="1871"/>
                    <a:pt x="5671" y="1937"/>
                  </a:cubicBezTo>
                  <a:cubicBezTo>
                    <a:pt x="5835" y="2036"/>
                    <a:pt x="5950" y="2200"/>
                    <a:pt x="5950" y="2396"/>
                  </a:cubicBezTo>
                  <a:cubicBezTo>
                    <a:pt x="5950" y="2396"/>
                    <a:pt x="5950" y="2545"/>
                    <a:pt x="5865" y="2545"/>
                  </a:cubicBezTo>
                  <a:cubicBezTo>
                    <a:pt x="5861" y="2545"/>
                    <a:pt x="5856" y="2545"/>
                    <a:pt x="5852" y="2544"/>
                  </a:cubicBezTo>
                  <a:cubicBezTo>
                    <a:pt x="5753" y="2527"/>
                    <a:pt x="5786" y="2396"/>
                    <a:pt x="5524" y="2331"/>
                  </a:cubicBezTo>
                  <a:cubicBezTo>
                    <a:pt x="5493" y="2324"/>
                    <a:pt x="5462" y="2320"/>
                    <a:pt x="5432" y="2320"/>
                  </a:cubicBezTo>
                  <a:cubicBezTo>
                    <a:pt x="5177" y="2320"/>
                    <a:pt x="4973" y="2558"/>
                    <a:pt x="5032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2" y="3088"/>
                    <a:pt x="5934" y="2986"/>
                  </a:cubicBezTo>
                  <a:cubicBezTo>
                    <a:pt x="5999" y="2904"/>
                    <a:pt x="6048" y="2822"/>
                    <a:pt x="6081" y="2740"/>
                  </a:cubicBezTo>
                  <a:cubicBezTo>
                    <a:pt x="6180" y="2429"/>
                    <a:pt x="6048" y="2085"/>
                    <a:pt x="5770" y="1921"/>
                  </a:cubicBezTo>
                  <a:cubicBezTo>
                    <a:pt x="5592" y="1814"/>
                    <a:pt x="5400" y="1763"/>
                    <a:pt x="5211" y="1763"/>
                  </a:cubicBezTo>
                  <a:cubicBezTo>
                    <a:pt x="4876" y="1763"/>
                    <a:pt x="4553" y="1923"/>
                    <a:pt x="4344" y="2216"/>
                  </a:cubicBezTo>
                  <a:cubicBezTo>
                    <a:pt x="4032" y="2658"/>
                    <a:pt x="4032" y="3249"/>
                    <a:pt x="4344" y="3691"/>
                  </a:cubicBezTo>
                  <a:cubicBezTo>
                    <a:pt x="4613" y="4062"/>
                    <a:pt x="5092" y="4264"/>
                    <a:pt x="5577" y="4264"/>
                  </a:cubicBezTo>
                  <a:cubicBezTo>
                    <a:pt x="5713" y="4264"/>
                    <a:pt x="5850" y="4248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"/>
            <p:cNvSpPr/>
            <p:nvPr/>
          </p:nvSpPr>
          <p:spPr>
            <a:xfrm>
              <a:off x="8430075" y="5075024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"/>
            <p:cNvSpPr/>
            <p:nvPr/>
          </p:nvSpPr>
          <p:spPr>
            <a:xfrm>
              <a:off x="8557916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17" y="1771"/>
                  </a:cubicBezTo>
                  <a:cubicBezTo>
                    <a:pt x="2689" y="2852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8" y="4506"/>
                  </a:cubicBezTo>
                  <a:cubicBezTo>
                    <a:pt x="2167" y="4506"/>
                    <a:pt x="2490" y="4419"/>
                    <a:pt x="2738" y="4164"/>
                  </a:cubicBezTo>
                  <a:cubicBezTo>
                    <a:pt x="3279" y="3574"/>
                    <a:pt x="3164" y="2967"/>
                    <a:pt x="3148" y="2672"/>
                  </a:cubicBezTo>
                  <a:cubicBezTo>
                    <a:pt x="3116" y="2385"/>
                    <a:pt x="3069" y="1851"/>
                    <a:pt x="3337" y="1851"/>
                  </a:cubicBezTo>
                  <a:cubicBezTo>
                    <a:pt x="3345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9" y="3311"/>
                    <a:pt x="4820" y="3475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28" y="427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"/>
            <p:cNvSpPr/>
            <p:nvPr/>
          </p:nvSpPr>
          <p:spPr>
            <a:xfrm>
              <a:off x="8659582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lnTo>
                    <a:pt x="328" y="1"/>
                  </a:lnTo>
                  <a:cubicBezTo>
                    <a:pt x="345" y="181"/>
                    <a:pt x="328" y="378"/>
                    <a:pt x="279" y="558"/>
                  </a:cubicBezTo>
                  <a:cubicBezTo>
                    <a:pt x="181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0" y="1296"/>
                  </a:cubicBezTo>
                  <a:cubicBezTo>
                    <a:pt x="1295" y="919"/>
                    <a:pt x="1115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"/>
            <p:cNvSpPr/>
            <p:nvPr/>
          </p:nvSpPr>
          <p:spPr>
            <a:xfrm>
              <a:off x="8661181" y="4884323"/>
              <a:ext cx="226863" cy="159532"/>
            </a:xfrm>
            <a:custGeom>
              <a:avLst/>
              <a:gdLst/>
              <a:ahLst/>
              <a:cxnLst/>
              <a:rect l="l" t="t" r="r" b="b"/>
              <a:pathLst>
                <a:path w="6951" h="4888" extrusionOk="0">
                  <a:moveTo>
                    <a:pt x="1933" y="1"/>
                  </a:moveTo>
                  <a:cubicBezTo>
                    <a:pt x="1052" y="1"/>
                    <a:pt x="588" y="827"/>
                    <a:pt x="705" y="1362"/>
                  </a:cubicBezTo>
                  <a:cubicBezTo>
                    <a:pt x="825" y="1974"/>
                    <a:pt x="1434" y="2002"/>
                    <a:pt x="1541" y="2002"/>
                  </a:cubicBezTo>
                  <a:cubicBezTo>
                    <a:pt x="1552" y="2002"/>
                    <a:pt x="1558" y="2001"/>
                    <a:pt x="1558" y="2001"/>
                  </a:cubicBezTo>
                  <a:cubicBezTo>
                    <a:pt x="1295" y="1903"/>
                    <a:pt x="1181" y="1592"/>
                    <a:pt x="1312" y="1329"/>
                  </a:cubicBezTo>
                  <a:cubicBezTo>
                    <a:pt x="1349" y="1265"/>
                    <a:pt x="1392" y="1241"/>
                    <a:pt x="1439" y="1241"/>
                  </a:cubicBezTo>
                  <a:cubicBezTo>
                    <a:pt x="1537" y="1241"/>
                    <a:pt x="1654" y="1345"/>
                    <a:pt x="1787" y="1411"/>
                  </a:cubicBezTo>
                  <a:cubicBezTo>
                    <a:pt x="1825" y="1430"/>
                    <a:pt x="1861" y="1439"/>
                    <a:pt x="1895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37" y="959"/>
                    <a:pt x="2346" y="817"/>
                    <a:pt x="2534" y="817"/>
                  </a:cubicBezTo>
                  <a:cubicBezTo>
                    <a:pt x="2652" y="817"/>
                    <a:pt x="2801" y="873"/>
                    <a:pt x="2984" y="1018"/>
                  </a:cubicBezTo>
                  <a:cubicBezTo>
                    <a:pt x="3475" y="1395"/>
                    <a:pt x="3164" y="2149"/>
                    <a:pt x="3164" y="2149"/>
                  </a:cubicBezTo>
                  <a:cubicBezTo>
                    <a:pt x="3164" y="2149"/>
                    <a:pt x="3164" y="1526"/>
                    <a:pt x="2738" y="1477"/>
                  </a:cubicBezTo>
                  <a:cubicBezTo>
                    <a:pt x="2690" y="1463"/>
                    <a:pt x="2643" y="1457"/>
                    <a:pt x="2597" y="1457"/>
                  </a:cubicBezTo>
                  <a:cubicBezTo>
                    <a:pt x="2419" y="1457"/>
                    <a:pt x="2259" y="1554"/>
                    <a:pt x="2181" y="1723"/>
                  </a:cubicBezTo>
                  <a:cubicBezTo>
                    <a:pt x="2443" y="1723"/>
                    <a:pt x="2459" y="2100"/>
                    <a:pt x="2312" y="2296"/>
                  </a:cubicBezTo>
                  <a:cubicBezTo>
                    <a:pt x="2164" y="2509"/>
                    <a:pt x="2213" y="2641"/>
                    <a:pt x="2361" y="2739"/>
                  </a:cubicBezTo>
                  <a:cubicBezTo>
                    <a:pt x="2492" y="2821"/>
                    <a:pt x="2705" y="2804"/>
                    <a:pt x="2525" y="3181"/>
                  </a:cubicBezTo>
                  <a:cubicBezTo>
                    <a:pt x="2344" y="3558"/>
                    <a:pt x="1640" y="3558"/>
                    <a:pt x="1640" y="3558"/>
                  </a:cubicBezTo>
                  <a:cubicBezTo>
                    <a:pt x="1787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59" y="3231"/>
                    <a:pt x="1295" y="3280"/>
                  </a:cubicBezTo>
                  <a:cubicBezTo>
                    <a:pt x="1000" y="3378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88"/>
                    <a:pt x="574" y="3804"/>
                  </a:cubicBezTo>
                  <a:cubicBezTo>
                    <a:pt x="1017" y="3837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1" y="4887"/>
                    <a:pt x="4754" y="4888"/>
                    <a:pt x="4786" y="4888"/>
                  </a:cubicBezTo>
                  <a:cubicBezTo>
                    <a:pt x="5210" y="4888"/>
                    <a:pt x="5619" y="4789"/>
                    <a:pt x="6000" y="4591"/>
                  </a:cubicBezTo>
                  <a:cubicBezTo>
                    <a:pt x="6737" y="4099"/>
                    <a:pt x="6950" y="3100"/>
                    <a:pt x="6459" y="2362"/>
                  </a:cubicBezTo>
                  <a:cubicBezTo>
                    <a:pt x="6236" y="2024"/>
                    <a:pt x="5876" y="1868"/>
                    <a:pt x="5536" y="1868"/>
                  </a:cubicBezTo>
                  <a:cubicBezTo>
                    <a:pt x="5200" y="1868"/>
                    <a:pt x="4884" y="2020"/>
                    <a:pt x="4738" y="2296"/>
                  </a:cubicBezTo>
                  <a:cubicBezTo>
                    <a:pt x="4492" y="2624"/>
                    <a:pt x="4541" y="3083"/>
                    <a:pt x="4836" y="3378"/>
                  </a:cubicBezTo>
                  <a:cubicBezTo>
                    <a:pt x="4852" y="3395"/>
                    <a:pt x="4869" y="3411"/>
                    <a:pt x="4901" y="3427"/>
                  </a:cubicBezTo>
                  <a:cubicBezTo>
                    <a:pt x="4901" y="3427"/>
                    <a:pt x="4918" y="3444"/>
                    <a:pt x="4934" y="3460"/>
                  </a:cubicBezTo>
                  <a:cubicBezTo>
                    <a:pt x="5036" y="3519"/>
                    <a:pt x="5163" y="3550"/>
                    <a:pt x="5286" y="3550"/>
                  </a:cubicBezTo>
                  <a:cubicBezTo>
                    <a:pt x="5540" y="3550"/>
                    <a:pt x="5781" y="3419"/>
                    <a:pt x="5770" y="3132"/>
                  </a:cubicBezTo>
                  <a:cubicBezTo>
                    <a:pt x="5784" y="2938"/>
                    <a:pt x="5627" y="2856"/>
                    <a:pt x="5451" y="2856"/>
                  </a:cubicBezTo>
                  <a:cubicBezTo>
                    <a:pt x="5196" y="2856"/>
                    <a:pt x="4900" y="3028"/>
                    <a:pt x="5016" y="3280"/>
                  </a:cubicBezTo>
                  <a:cubicBezTo>
                    <a:pt x="5016" y="3304"/>
                    <a:pt x="5016" y="3333"/>
                    <a:pt x="4990" y="3333"/>
                  </a:cubicBezTo>
                  <a:cubicBezTo>
                    <a:pt x="4963" y="3333"/>
                    <a:pt x="4910" y="3304"/>
                    <a:pt x="4803" y="3214"/>
                  </a:cubicBezTo>
                  <a:cubicBezTo>
                    <a:pt x="4688" y="3100"/>
                    <a:pt x="4623" y="2952"/>
                    <a:pt x="4623" y="2804"/>
                  </a:cubicBezTo>
                  <a:cubicBezTo>
                    <a:pt x="4623" y="2624"/>
                    <a:pt x="4688" y="2460"/>
                    <a:pt x="4803" y="2313"/>
                  </a:cubicBezTo>
                  <a:cubicBezTo>
                    <a:pt x="4928" y="2078"/>
                    <a:pt x="5195" y="1955"/>
                    <a:pt x="5483" y="1955"/>
                  </a:cubicBezTo>
                  <a:cubicBezTo>
                    <a:pt x="5798" y="1955"/>
                    <a:pt x="6138" y="2103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57" y="3345"/>
                    <a:pt x="6328" y="3755"/>
                  </a:cubicBezTo>
                  <a:cubicBezTo>
                    <a:pt x="6048" y="4259"/>
                    <a:pt x="5409" y="4609"/>
                    <a:pt x="4579" y="4609"/>
                  </a:cubicBezTo>
                  <a:cubicBezTo>
                    <a:pt x="4192" y="4609"/>
                    <a:pt x="3764" y="4533"/>
                    <a:pt x="3312" y="4362"/>
                  </a:cubicBezTo>
                  <a:cubicBezTo>
                    <a:pt x="3262" y="4345"/>
                    <a:pt x="3033" y="4263"/>
                    <a:pt x="2885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5" y="3313"/>
                    <a:pt x="4147" y="838"/>
                    <a:pt x="2689" y="182"/>
                  </a:cubicBezTo>
                  <a:cubicBezTo>
                    <a:pt x="2411" y="55"/>
                    <a:pt x="2159" y="1"/>
                    <a:pt x="19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"/>
            <p:cNvSpPr/>
            <p:nvPr/>
          </p:nvSpPr>
          <p:spPr>
            <a:xfrm>
              <a:off x="8771398" y="497048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36" y="2640"/>
                    <a:pt x="2213" y="3033"/>
                  </a:cubicBezTo>
                  <a:cubicBezTo>
                    <a:pt x="2379" y="3221"/>
                    <a:pt x="2551" y="3278"/>
                    <a:pt x="2710" y="3278"/>
                  </a:cubicBezTo>
                  <a:cubicBezTo>
                    <a:pt x="2897" y="3278"/>
                    <a:pt x="3065" y="3200"/>
                    <a:pt x="3180" y="3164"/>
                  </a:cubicBezTo>
                  <a:cubicBezTo>
                    <a:pt x="3203" y="3157"/>
                    <a:pt x="3228" y="3154"/>
                    <a:pt x="3252" y="3154"/>
                  </a:cubicBezTo>
                  <a:cubicBezTo>
                    <a:pt x="3346" y="3154"/>
                    <a:pt x="3439" y="3204"/>
                    <a:pt x="3491" y="3295"/>
                  </a:cubicBezTo>
                  <a:cubicBezTo>
                    <a:pt x="3524" y="3099"/>
                    <a:pt x="3475" y="2885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6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"/>
            <p:cNvSpPr/>
            <p:nvPr/>
          </p:nvSpPr>
          <p:spPr>
            <a:xfrm>
              <a:off x="8577205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6" y="2139"/>
                    <a:pt x="1016" y="2352"/>
                  </a:cubicBezTo>
                  <a:cubicBezTo>
                    <a:pt x="1147" y="2417"/>
                    <a:pt x="1287" y="2450"/>
                    <a:pt x="1424" y="2450"/>
                  </a:cubicBezTo>
                  <a:cubicBezTo>
                    <a:pt x="1561" y="2450"/>
                    <a:pt x="1697" y="2417"/>
                    <a:pt x="1819" y="2352"/>
                  </a:cubicBezTo>
                  <a:lnTo>
                    <a:pt x="1852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204"/>
                    <a:pt x="2049" y="2171"/>
                    <a:pt x="2065" y="2155"/>
                  </a:cubicBezTo>
                  <a:cubicBezTo>
                    <a:pt x="2229" y="1975"/>
                    <a:pt x="2311" y="1745"/>
                    <a:pt x="2278" y="1499"/>
                  </a:cubicBezTo>
                  <a:cubicBezTo>
                    <a:pt x="2246" y="1167"/>
                    <a:pt x="2039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2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82" y="2024"/>
                    <a:pt x="1967" y="2204"/>
                    <a:pt x="1803" y="2303"/>
                  </a:cubicBezTo>
                  <a:cubicBezTo>
                    <a:pt x="1689" y="2348"/>
                    <a:pt x="1571" y="2373"/>
                    <a:pt x="1455" y="2373"/>
                  </a:cubicBezTo>
                  <a:cubicBezTo>
                    <a:pt x="1321" y="2373"/>
                    <a:pt x="1188" y="2340"/>
                    <a:pt x="1065" y="2270"/>
                  </a:cubicBezTo>
                  <a:cubicBezTo>
                    <a:pt x="525" y="2057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62"/>
                    <a:pt x="3442" y="2221"/>
                  </a:cubicBezTo>
                  <a:cubicBezTo>
                    <a:pt x="3491" y="2761"/>
                    <a:pt x="3426" y="3319"/>
                    <a:pt x="3278" y="3860"/>
                  </a:cubicBezTo>
                  <a:cubicBezTo>
                    <a:pt x="3147" y="4302"/>
                    <a:pt x="2950" y="4745"/>
                    <a:pt x="2688" y="5122"/>
                  </a:cubicBezTo>
                  <a:cubicBezTo>
                    <a:pt x="2278" y="5614"/>
                    <a:pt x="1770" y="6007"/>
                    <a:pt x="1197" y="6286"/>
                  </a:cubicBezTo>
                  <a:cubicBezTo>
                    <a:pt x="1819" y="6040"/>
                    <a:pt x="2360" y="5646"/>
                    <a:pt x="2787" y="5122"/>
                  </a:cubicBezTo>
                  <a:cubicBezTo>
                    <a:pt x="3541" y="4269"/>
                    <a:pt x="4458" y="2253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"/>
            <p:cNvSpPr/>
            <p:nvPr/>
          </p:nvSpPr>
          <p:spPr>
            <a:xfrm>
              <a:off x="7821287" y="5155378"/>
              <a:ext cx="62599" cy="250069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499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"/>
            <p:cNvSpPr/>
            <p:nvPr/>
          </p:nvSpPr>
          <p:spPr>
            <a:xfrm>
              <a:off x="7665052" y="5122447"/>
              <a:ext cx="278757" cy="332217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6" y="1"/>
                  </a:moveTo>
                  <a:cubicBezTo>
                    <a:pt x="1365" y="1"/>
                    <a:pt x="525" y="452"/>
                    <a:pt x="296" y="1180"/>
                  </a:cubicBezTo>
                  <a:cubicBezTo>
                    <a:pt x="1" y="1967"/>
                    <a:pt x="411" y="2671"/>
                    <a:pt x="820" y="2901"/>
                  </a:cubicBezTo>
                  <a:cubicBezTo>
                    <a:pt x="1041" y="3045"/>
                    <a:pt x="1295" y="3106"/>
                    <a:pt x="1545" y="3106"/>
                  </a:cubicBezTo>
                  <a:cubicBezTo>
                    <a:pt x="2093" y="3106"/>
                    <a:pt x="2620" y="2809"/>
                    <a:pt x="2722" y="2426"/>
                  </a:cubicBezTo>
                  <a:cubicBezTo>
                    <a:pt x="2866" y="2037"/>
                    <a:pt x="2554" y="1648"/>
                    <a:pt x="2166" y="1648"/>
                  </a:cubicBezTo>
                  <a:cubicBezTo>
                    <a:pt x="2112" y="1648"/>
                    <a:pt x="2056" y="1656"/>
                    <a:pt x="2001" y="1672"/>
                  </a:cubicBezTo>
                  <a:cubicBezTo>
                    <a:pt x="1673" y="1737"/>
                    <a:pt x="1492" y="2081"/>
                    <a:pt x="1607" y="2393"/>
                  </a:cubicBezTo>
                  <a:cubicBezTo>
                    <a:pt x="1689" y="2627"/>
                    <a:pt x="1938" y="2660"/>
                    <a:pt x="2074" y="2660"/>
                  </a:cubicBezTo>
                  <a:cubicBezTo>
                    <a:pt x="2128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2"/>
                    <a:pt x="1625" y="2962"/>
                  </a:cubicBezTo>
                  <a:cubicBezTo>
                    <a:pt x="1428" y="2962"/>
                    <a:pt x="1205" y="2888"/>
                    <a:pt x="1001" y="2704"/>
                  </a:cubicBezTo>
                  <a:cubicBezTo>
                    <a:pt x="575" y="2327"/>
                    <a:pt x="493" y="1082"/>
                    <a:pt x="1214" y="508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7" y="213"/>
                  </a:cubicBezTo>
                  <a:cubicBezTo>
                    <a:pt x="3935" y="475"/>
                    <a:pt x="4656" y="1639"/>
                    <a:pt x="4885" y="2868"/>
                  </a:cubicBezTo>
                  <a:cubicBezTo>
                    <a:pt x="5115" y="4098"/>
                    <a:pt x="4885" y="5376"/>
                    <a:pt x="4951" y="6491"/>
                  </a:cubicBezTo>
                  <a:cubicBezTo>
                    <a:pt x="4902" y="7507"/>
                    <a:pt x="5295" y="8490"/>
                    <a:pt x="6033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23" y="10113"/>
                    <a:pt x="6770" y="9752"/>
                    <a:pt x="6098" y="9130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7"/>
                    <a:pt x="5033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2" y="22"/>
                    <a:pt x="2472" y="1"/>
                    <a:pt x="22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"/>
            <p:cNvSpPr/>
            <p:nvPr/>
          </p:nvSpPr>
          <p:spPr>
            <a:xfrm>
              <a:off x="7729805" y="5169053"/>
              <a:ext cx="81333" cy="68800"/>
            </a:xfrm>
            <a:custGeom>
              <a:avLst/>
              <a:gdLst/>
              <a:ahLst/>
              <a:cxnLst/>
              <a:rect l="l" t="t" r="r" b="b"/>
              <a:pathLst>
                <a:path w="2492" h="2108" extrusionOk="0">
                  <a:moveTo>
                    <a:pt x="1783" y="1"/>
                  </a:moveTo>
                  <a:cubicBezTo>
                    <a:pt x="1313" y="1"/>
                    <a:pt x="1020" y="401"/>
                    <a:pt x="934" y="1096"/>
                  </a:cubicBezTo>
                  <a:cubicBezTo>
                    <a:pt x="853" y="1747"/>
                    <a:pt x="266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2" y="2108"/>
                    <a:pt x="1241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492" y="1309"/>
                    <a:pt x="2115" y="604"/>
                    <a:pt x="1967" y="375"/>
                  </a:cubicBezTo>
                  <a:cubicBezTo>
                    <a:pt x="1869" y="276"/>
                    <a:pt x="1902" y="96"/>
                    <a:pt x="2016" y="31"/>
                  </a:cubicBezTo>
                  <a:cubicBezTo>
                    <a:pt x="1934" y="11"/>
                    <a:pt x="1857" y="1"/>
                    <a:pt x="17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"/>
            <p:cNvSpPr/>
            <p:nvPr/>
          </p:nvSpPr>
          <p:spPr>
            <a:xfrm>
              <a:off x="7649027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5" y="0"/>
                  </a:moveTo>
                  <a:lnTo>
                    <a:pt x="475" y="0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6" y="3803"/>
                    <a:pt x="2606" y="3803"/>
                  </a:cubicBezTo>
                  <a:cubicBezTo>
                    <a:pt x="2344" y="3705"/>
                    <a:pt x="2295" y="3393"/>
                    <a:pt x="2475" y="3147"/>
                  </a:cubicBezTo>
                  <a:cubicBezTo>
                    <a:pt x="2639" y="2983"/>
                    <a:pt x="2606" y="2721"/>
                    <a:pt x="2426" y="2606"/>
                  </a:cubicBezTo>
                  <a:cubicBezTo>
                    <a:pt x="2295" y="2557"/>
                    <a:pt x="2033" y="2344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8"/>
                    <a:pt x="2869" y="3131"/>
                  </a:cubicBezTo>
                  <a:cubicBezTo>
                    <a:pt x="2819" y="3705"/>
                    <a:pt x="3082" y="3869"/>
                    <a:pt x="3491" y="4147"/>
                  </a:cubicBezTo>
                  <a:cubicBezTo>
                    <a:pt x="3885" y="4442"/>
                    <a:pt x="3655" y="4950"/>
                    <a:pt x="3655" y="4950"/>
                  </a:cubicBezTo>
                  <a:cubicBezTo>
                    <a:pt x="4360" y="4541"/>
                    <a:pt x="4196" y="3885"/>
                    <a:pt x="4114" y="3721"/>
                  </a:cubicBezTo>
                  <a:cubicBezTo>
                    <a:pt x="4032" y="3574"/>
                    <a:pt x="3836" y="3311"/>
                    <a:pt x="4065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60" y="4934"/>
                    <a:pt x="4524" y="5278"/>
                    <a:pt x="4836" y="5475"/>
                  </a:cubicBezTo>
                  <a:cubicBezTo>
                    <a:pt x="4704" y="5163"/>
                    <a:pt x="4639" y="4803"/>
                    <a:pt x="4655" y="4459"/>
                  </a:cubicBezTo>
                  <a:cubicBezTo>
                    <a:pt x="4639" y="3951"/>
                    <a:pt x="4737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7" y="1148"/>
                    <a:pt x="344" y="558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"/>
            <p:cNvSpPr/>
            <p:nvPr/>
          </p:nvSpPr>
          <p:spPr>
            <a:xfrm>
              <a:off x="7597655" y="5123393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7" y="0"/>
                  </a:moveTo>
                  <a:cubicBezTo>
                    <a:pt x="328" y="0"/>
                    <a:pt x="279" y="1096"/>
                    <a:pt x="279" y="1380"/>
                  </a:cubicBezTo>
                  <a:cubicBezTo>
                    <a:pt x="279" y="1561"/>
                    <a:pt x="164" y="1725"/>
                    <a:pt x="1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60" y="1951"/>
                    <a:pt x="1827" y="1305"/>
                    <a:pt x="2033" y="790"/>
                  </a:cubicBezTo>
                  <a:cubicBezTo>
                    <a:pt x="2197" y="413"/>
                    <a:pt x="2541" y="135"/>
                    <a:pt x="2967" y="85"/>
                  </a:cubicBezTo>
                  <a:cubicBezTo>
                    <a:pt x="2617" y="26"/>
                    <a:pt x="2312" y="0"/>
                    <a:pt x="20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"/>
            <p:cNvSpPr/>
            <p:nvPr/>
          </p:nvSpPr>
          <p:spPr>
            <a:xfrm>
              <a:off x="7560220" y="512254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10"/>
                    <a:pt x="328" y="29"/>
                  </a:cubicBezTo>
                  <a:cubicBezTo>
                    <a:pt x="98" y="144"/>
                    <a:pt x="0" y="423"/>
                    <a:pt x="98" y="669"/>
                  </a:cubicBezTo>
                  <a:cubicBezTo>
                    <a:pt x="180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7" y="1140"/>
                  </a:cubicBezTo>
                  <a:cubicBezTo>
                    <a:pt x="961" y="1140"/>
                    <a:pt x="1105" y="1096"/>
                    <a:pt x="1229" y="1013"/>
                  </a:cubicBezTo>
                  <a:cubicBezTo>
                    <a:pt x="1361" y="882"/>
                    <a:pt x="1443" y="702"/>
                    <a:pt x="1443" y="521"/>
                  </a:cubicBezTo>
                  <a:lnTo>
                    <a:pt x="1443" y="521"/>
                  </a:lnTo>
                  <a:cubicBezTo>
                    <a:pt x="1442" y="521"/>
                    <a:pt x="1135" y="902"/>
                    <a:pt x="783" y="902"/>
                  </a:cubicBezTo>
                  <a:cubicBezTo>
                    <a:pt x="762" y="902"/>
                    <a:pt x="742" y="901"/>
                    <a:pt x="721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4" y="85"/>
                    <a:pt x="428" y="73"/>
                    <a:pt x="471" y="73"/>
                  </a:cubicBezTo>
                  <a:cubicBezTo>
                    <a:pt x="587" y="73"/>
                    <a:pt x="697" y="160"/>
                    <a:pt x="721" y="292"/>
                  </a:cubicBezTo>
                  <a:cubicBezTo>
                    <a:pt x="732" y="403"/>
                    <a:pt x="645" y="469"/>
                    <a:pt x="593" y="469"/>
                  </a:cubicBezTo>
                  <a:cubicBezTo>
                    <a:pt x="569" y="469"/>
                    <a:pt x="552" y="454"/>
                    <a:pt x="557" y="423"/>
                  </a:cubicBezTo>
                  <a:cubicBezTo>
                    <a:pt x="582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2" y="357"/>
                    <a:pt x="394" y="538"/>
                    <a:pt x="394" y="538"/>
                  </a:cubicBezTo>
                  <a:cubicBezTo>
                    <a:pt x="441" y="581"/>
                    <a:pt x="498" y="600"/>
                    <a:pt x="553" y="600"/>
                  </a:cubicBezTo>
                  <a:cubicBezTo>
                    <a:pt x="688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"/>
            <p:cNvSpPr/>
            <p:nvPr/>
          </p:nvSpPr>
          <p:spPr>
            <a:xfrm>
              <a:off x="8114992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01" y="574"/>
                    <a:pt x="361" y="1197"/>
                    <a:pt x="754" y="1820"/>
                  </a:cubicBezTo>
                  <a:cubicBezTo>
                    <a:pt x="1196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69" y="3262"/>
                  </a:cubicBezTo>
                  <a:cubicBezTo>
                    <a:pt x="1835" y="3284"/>
                    <a:pt x="1802" y="3293"/>
                    <a:pt x="1772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75" y="2656"/>
                    <a:pt x="1229" y="2426"/>
                    <a:pt x="918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41" y="2508"/>
                    <a:pt x="508" y="2656"/>
                  </a:cubicBezTo>
                  <a:cubicBezTo>
                    <a:pt x="459" y="2803"/>
                    <a:pt x="147" y="3295"/>
                    <a:pt x="721" y="3672"/>
                  </a:cubicBezTo>
                  <a:cubicBezTo>
                    <a:pt x="1295" y="4049"/>
                    <a:pt x="1573" y="3852"/>
                    <a:pt x="1672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67" y="6065"/>
                    <a:pt x="1918" y="5950"/>
                  </a:cubicBezTo>
                  <a:cubicBezTo>
                    <a:pt x="1765" y="5629"/>
                    <a:pt x="1441" y="5422"/>
                    <a:pt x="1079" y="5422"/>
                  </a:cubicBezTo>
                  <a:cubicBezTo>
                    <a:pt x="1053" y="5422"/>
                    <a:pt x="1026" y="5424"/>
                    <a:pt x="1000" y="5426"/>
                  </a:cubicBezTo>
                  <a:cubicBezTo>
                    <a:pt x="957" y="5428"/>
                    <a:pt x="917" y="5429"/>
                    <a:pt x="879" y="5429"/>
                  </a:cubicBezTo>
                  <a:cubicBezTo>
                    <a:pt x="416" y="5429"/>
                    <a:pt x="357" y="5252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14"/>
                    <a:pt x="934" y="6606"/>
                  </a:cubicBezTo>
                  <a:cubicBezTo>
                    <a:pt x="1869" y="7098"/>
                    <a:pt x="1787" y="6737"/>
                    <a:pt x="3081" y="7786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3" y="8695"/>
                    <a:pt x="4258" y="8691"/>
                    <a:pt x="4224" y="8691"/>
                  </a:cubicBezTo>
                  <a:cubicBezTo>
                    <a:pt x="4064" y="8691"/>
                    <a:pt x="3914" y="8782"/>
                    <a:pt x="3819" y="8917"/>
                  </a:cubicBezTo>
                  <a:cubicBezTo>
                    <a:pt x="3622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7" y="9421"/>
                    <a:pt x="5182" y="9322"/>
                    <a:pt x="5409" y="9322"/>
                  </a:cubicBezTo>
                  <a:cubicBezTo>
                    <a:pt x="5712" y="9322"/>
                    <a:pt x="6074" y="9498"/>
                    <a:pt x="6393" y="10032"/>
                  </a:cubicBezTo>
                  <a:cubicBezTo>
                    <a:pt x="6393" y="10032"/>
                    <a:pt x="6147" y="9212"/>
                    <a:pt x="4835" y="8688"/>
                  </a:cubicBezTo>
                  <a:cubicBezTo>
                    <a:pt x="3114" y="7966"/>
                    <a:pt x="2032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"/>
            <p:cNvSpPr/>
            <p:nvPr/>
          </p:nvSpPr>
          <p:spPr>
            <a:xfrm>
              <a:off x="8175437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294" y="0"/>
                  </a:moveTo>
                  <a:cubicBezTo>
                    <a:pt x="712" y="0"/>
                    <a:pt x="161" y="382"/>
                    <a:pt x="98" y="902"/>
                  </a:cubicBezTo>
                  <a:cubicBezTo>
                    <a:pt x="0" y="1459"/>
                    <a:pt x="426" y="1967"/>
                    <a:pt x="984" y="1967"/>
                  </a:cubicBezTo>
                  <a:cubicBezTo>
                    <a:pt x="991" y="1967"/>
                    <a:pt x="998" y="1967"/>
                    <a:pt x="1005" y="1967"/>
                  </a:cubicBezTo>
                  <a:cubicBezTo>
                    <a:pt x="1565" y="1967"/>
                    <a:pt x="1850" y="1341"/>
                    <a:pt x="1639" y="1082"/>
                  </a:cubicBezTo>
                  <a:cubicBezTo>
                    <a:pt x="1561" y="962"/>
                    <a:pt x="1441" y="908"/>
                    <a:pt x="1322" y="908"/>
                  </a:cubicBezTo>
                  <a:cubicBezTo>
                    <a:pt x="1116" y="908"/>
                    <a:pt x="914" y="1069"/>
                    <a:pt x="934" y="1328"/>
                  </a:cubicBezTo>
                  <a:cubicBezTo>
                    <a:pt x="951" y="1639"/>
                    <a:pt x="1295" y="1607"/>
                    <a:pt x="1344" y="1656"/>
                  </a:cubicBezTo>
                  <a:cubicBezTo>
                    <a:pt x="1377" y="1689"/>
                    <a:pt x="1344" y="1754"/>
                    <a:pt x="1344" y="1754"/>
                  </a:cubicBezTo>
                  <a:cubicBezTo>
                    <a:pt x="1295" y="1820"/>
                    <a:pt x="1229" y="1869"/>
                    <a:pt x="1164" y="1902"/>
                  </a:cubicBezTo>
                  <a:cubicBezTo>
                    <a:pt x="1148" y="1902"/>
                    <a:pt x="1131" y="1918"/>
                    <a:pt x="1115" y="1918"/>
                  </a:cubicBezTo>
                  <a:lnTo>
                    <a:pt x="1098" y="1918"/>
                  </a:lnTo>
                  <a:cubicBezTo>
                    <a:pt x="1065" y="1922"/>
                    <a:pt x="1031" y="1924"/>
                    <a:pt x="999" y="1924"/>
                  </a:cubicBezTo>
                  <a:cubicBezTo>
                    <a:pt x="473" y="1924"/>
                    <a:pt x="72" y="1443"/>
                    <a:pt x="180" y="918"/>
                  </a:cubicBezTo>
                  <a:cubicBezTo>
                    <a:pt x="252" y="446"/>
                    <a:pt x="747" y="122"/>
                    <a:pt x="1265" y="122"/>
                  </a:cubicBezTo>
                  <a:cubicBezTo>
                    <a:pt x="1574" y="122"/>
                    <a:pt x="1892" y="238"/>
                    <a:pt x="2131" y="508"/>
                  </a:cubicBezTo>
                  <a:cubicBezTo>
                    <a:pt x="2754" y="1246"/>
                    <a:pt x="2623" y="2426"/>
                    <a:pt x="2246" y="3442"/>
                  </a:cubicBezTo>
                  <a:cubicBezTo>
                    <a:pt x="1426" y="5458"/>
                    <a:pt x="541" y="7491"/>
                    <a:pt x="1148" y="8966"/>
                  </a:cubicBezTo>
                  <a:cubicBezTo>
                    <a:pt x="1426" y="9720"/>
                    <a:pt x="1967" y="10359"/>
                    <a:pt x="2672" y="10753"/>
                  </a:cubicBezTo>
                  <a:cubicBezTo>
                    <a:pt x="2000" y="10327"/>
                    <a:pt x="1492" y="9687"/>
                    <a:pt x="1229" y="8950"/>
                  </a:cubicBezTo>
                  <a:cubicBezTo>
                    <a:pt x="689" y="7507"/>
                    <a:pt x="1557" y="5557"/>
                    <a:pt x="2410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76" y="127"/>
                    <a:pt x="1630" y="0"/>
                    <a:pt x="12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"/>
            <p:cNvSpPr/>
            <p:nvPr/>
          </p:nvSpPr>
          <p:spPr>
            <a:xfrm>
              <a:off x="8326288" y="5169510"/>
              <a:ext cx="44420" cy="110772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0" y="1770"/>
                    <a:pt x="296" y="2164"/>
                  </a:cubicBezTo>
                  <a:cubicBezTo>
                    <a:pt x="492" y="2426"/>
                    <a:pt x="607" y="2737"/>
                    <a:pt x="656" y="3065"/>
                  </a:cubicBezTo>
                  <a:cubicBezTo>
                    <a:pt x="656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4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"/>
            <p:cNvSpPr/>
            <p:nvPr/>
          </p:nvSpPr>
          <p:spPr>
            <a:xfrm>
              <a:off x="8257292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099"/>
                    <a:pt x="967" y="1279"/>
                    <a:pt x="443" y="2902"/>
                  </a:cubicBezTo>
                  <a:cubicBezTo>
                    <a:pt x="0" y="4279"/>
                    <a:pt x="262" y="5230"/>
                    <a:pt x="1574" y="6131"/>
                  </a:cubicBezTo>
                  <a:cubicBezTo>
                    <a:pt x="2705" y="6934"/>
                    <a:pt x="2754" y="8000"/>
                    <a:pt x="2770" y="8147"/>
                  </a:cubicBezTo>
                  <a:cubicBezTo>
                    <a:pt x="2770" y="7639"/>
                    <a:pt x="2623" y="7164"/>
                    <a:pt x="2328" y="6754"/>
                  </a:cubicBezTo>
                  <a:cubicBezTo>
                    <a:pt x="2033" y="6328"/>
                    <a:pt x="1639" y="6066"/>
                    <a:pt x="1049" y="5557"/>
                  </a:cubicBezTo>
                  <a:cubicBezTo>
                    <a:pt x="869" y="5394"/>
                    <a:pt x="738" y="5197"/>
                    <a:pt x="639" y="4967"/>
                  </a:cubicBezTo>
                  <a:cubicBezTo>
                    <a:pt x="311" y="4131"/>
                    <a:pt x="967" y="3263"/>
                    <a:pt x="1311" y="2902"/>
                  </a:cubicBezTo>
                  <a:cubicBezTo>
                    <a:pt x="1721" y="2443"/>
                    <a:pt x="2426" y="1968"/>
                    <a:pt x="2573" y="1066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"/>
            <p:cNvSpPr/>
            <p:nvPr/>
          </p:nvSpPr>
          <p:spPr>
            <a:xfrm>
              <a:off x="8159216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4" y="0"/>
                  </a:moveTo>
                  <a:cubicBezTo>
                    <a:pt x="642" y="0"/>
                    <a:pt x="0" y="573"/>
                    <a:pt x="284" y="2425"/>
                  </a:cubicBezTo>
                  <a:cubicBezTo>
                    <a:pt x="612" y="4458"/>
                    <a:pt x="2169" y="5409"/>
                    <a:pt x="2431" y="5458"/>
                  </a:cubicBezTo>
                  <a:cubicBezTo>
                    <a:pt x="2431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415" y="114"/>
                    <a:pt x="1087" y="16"/>
                  </a:cubicBezTo>
                  <a:cubicBezTo>
                    <a:pt x="1060" y="6"/>
                    <a:pt x="1028" y="0"/>
                    <a:pt x="9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"/>
            <p:cNvSpPr/>
            <p:nvPr/>
          </p:nvSpPr>
          <p:spPr>
            <a:xfrm>
              <a:off x="8124066" y="4782038"/>
              <a:ext cx="172293" cy="231824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2" y="0"/>
                    <a:pt x="3184" y="25"/>
                    <a:pt x="3017" y="54"/>
                  </a:cubicBezTo>
                  <a:cubicBezTo>
                    <a:pt x="2590" y="120"/>
                    <a:pt x="2181" y="300"/>
                    <a:pt x="1820" y="546"/>
                  </a:cubicBezTo>
                  <a:cubicBezTo>
                    <a:pt x="1" y="1890"/>
                    <a:pt x="328" y="4283"/>
                    <a:pt x="869" y="5430"/>
                  </a:cubicBezTo>
                  <a:cubicBezTo>
                    <a:pt x="1164" y="6102"/>
                    <a:pt x="1656" y="6692"/>
                    <a:pt x="2263" y="7102"/>
                  </a:cubicBezTo>
                  <a:cubicBezTo>
                    <a:pt x="1672" y="6660"/>
                    <a:pt x="1230" y="6070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4" y="376"/>
                    <a:pt x="2901" y="184"/>
                    <a:pt x="3416" y="184"/>
                  </a:cubicBezTo>
                  <a:cubicBezTo>
                    <a:pt x="3832" y="184"/>
                    <a:pt x="4221" y="309"/>
                    <a:pt x="4492" y="595"/>
                  </a:cubicBezTo>
                  <a:cubicBezTo>
                    <a:pt x="5142" y="1246"/>
                    <a:pt x="4663" y="2300"/>
                    <a:pt x="3951" y="2300"/>
                  </a:cubicBezTo>
                  <a:cubicBezTo>
                    <a:pt x="3945" y="2300"/>
                    <a:pt x="3940" y="2300"/>
                    <a:pt x="3934" y="2300"/>
                  </a:cubicBezTo>
                  <a:cubicBezTo>
                    <a:pt x="3907" y="2303"/>
                    <a:pt x="3880" y="2304"/>
                    <a:pt x="3853" y="2304"/>
                  </a:cubicBezTo>
                  <a:cubicBezTo>
                    <a:pt x="3589" y="2304"/>
                    <a:pt x="3346" y="2162"/>
                    <a:pt x="3197" y="1939"/>
                  </a:cubicBezTo>
                  <a:cubicBezTo>
                    <a:pt x="3148" y="1824"/>
                    <a:pt x="3131" y="1710"/>
                    <a:pt x="3131" y="1578"/>
                  </a:cubicBezTo>
                  <a:cubicBezTo>
                    <a:pt x="3160" y="1327"/>
                    <a:pt x="3241" y="1247"/>
                    <a:pt x="3295" y="1247"/>
                  </a:cubicBezTo>
                  <a:cubicBezTo>
                    <a:pt x="3333" y="1247"/>
                    <a:pt x="3358" y="1285"/>
                    <a:pt x="3344" y="1333"/>
                  </a:cubicBezTo>
                  <a:cubicBezTo>
                    <a:pt x="3315" y="1569"/>
                    <a:pt x="3499" y="1766"/>
                    <a:pt x="3728" y="1766"/>
                  </a:cubicBezTo>
                  <a:cubicBezTo>
                    <a:pt x="3752" y="1766"/>
                    <a:pt x="3778" y="1764"/>
                    <a:pt x="3803" y="1759"/>
                  </a:cubicBezTo>
                  <a:cubicBezTo>
                    <a:pt x="4213" y="1693"/>
                    <a:pt x="4328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7" y="1110"/>
                    <a:pt x="3017" y="1447"/>
                  </a:cubicBezTo>
                  <a:cubicBezTo>
                    <a:pt x="2967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7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60" y="2419"/>
                    <a:pt x="5176" y="1986"/>
                    <a:pt x="5246" y="1480"/>
                  </a:cubicBezTo>
                  <a:cubicBezTo>
                    <a:pt x="5279" y="1054"/>
                    <a:pt x="5115" y="644"/>
                    <a:pt x="4803" y="382"/>
                  </a:cubicBezTo>
                  <a:cubicBezTo>
                    <a:pt x="4421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"/>
            <p:cNvSpPr/>
            <p:nvPr/>
          </p:nvSpPr>
          <p:spPr>
            <a:xfrm>
              <a:off x="8229452" y="4721169"/>
              <a:ext cx="238091" cy="167496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29" y="1"/>
                  </a:moveTo>
                  <a:cubicBezTo>
                    <a:pt x="1336" y="1"/>
                    <a:pt x="952" y="172"/>
                    <a:pt x="689" y="493"/>
                  </a:cubicBezTo>
                  <a:cubicBezTo>
                    <a:pt x="604" y="635"/>
                    <a:pt x="453" y="706"/>
                    <a:pt x="303" y="706"/>
                  </a:cubicBezTo>
                  <a:cubicBezTo>
                    <a:pt x="194" y="706"/>
                    <a:pt x="84" y="668"/>
                    <a:pt x="1" y="591"/>
                  </a:cubicBezTo>
                  <a:lnTo>
                    <a:pt x="1" y="591"/>
                  </a:lnTo>
                  <a:cubicBezTo>
                    <a:pt x="33" y="952"/>
                    <a:pt x="50" y="1018"/>
                    <a:pt x="1755" y="1739"/>
                  </a:cubicBezTo>
                  <a:cubicBezTo>
                    <a:pt x="3066" y="2296"/>
                    <a:pt x="3508" y="4247"/>
                    <a:pt x="3656" y="5132"/>
                  </a:cubicBezTo>
                  <a:cubicBezTo>
                    <a:pt x="3787" y="4263"/>
                    <a:pt x="4230" y="2296"/>
                    <a:pt x="5541" y="1739"/>
                  </a:cubicBezTo>
                  <a:cubicBezTo>
                    <a:pt x="7246" y="1018"/>
                    <a:pt x="7262" y="952"/>
                    <a:pt x="7295" y="591"/>
                  </a:cubicBezTo>
                  <a:lnTo>
                    <a:pt x="7295" y="591"/>
                  </a:lnTo>
                  <a:cubicBezTo>
                    <a:pt x="7212" y="668"/>
                    <a:pt x="7102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4" y="172"/>
                    <a:pt x="5959" y="1"/>
                    <a:pt x="5567" y="1"/>
                  </a:cubicBezTo>
                  <a:cubicBezTo>
                    <a:pt x="5299" y="1"/>
                    <a:pt x="5027" y="81"/>
                    <a:pt x="4787" y="247"/>
                  </a:cubicBezTo>
                  <a:cubicBezTo>
                    <a:pt x="4213" y="657"/>
                    <a:pt x="3836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69" y="81"/>
                    <a:pt x="1997" y="1"/>
                    <a:pt x="1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"/>
            <p:cNvSpPr/>
            <p:nvPr/>
          </p:nvSpPr>
          <p:spPr>
            <a:xfrm>
              <a:off x="8304877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6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1"/>
                    <a:pt x="1345" y="4442"/>
                  </a:cubicBezTo>
                  <a:cubicBezTo>
                    <a:pt x="1460" y="3901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6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"/>
            <p:cNvSpPr/>
            <p:nvPr/>
          </p:nvSpPr>
          <p:spPr>
            <a:xfrm>
              <a:off x="8248708" y="4491433"/>
              <a:ext cx="199578" cy="219096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1" y="0"/>
                  </a:moveTo>
                  <a:cubicBezTo>
                    <a:pt x="1200" y="0"/>
                    <a:pt x="807" y="159"/>
                    <a:pt x="574" y="451"/>
                  </a:cubicBezTo>
                  <a:cubicBezTo>
                    <a:pt x="1" y="1107"/>
                    <a:pt x="476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0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00" y="998"/>
                  </a:cubicBezTo>
                  <a:cubicBezTo>
                    <a:pt x="1471" y="998"/>
                    <a:pt x="1441" y="1001"/>
                    <a:pt x="1410" y="1008"/>
                  </a:cubicBezTo>
                  <a:cubicBezTo>
                    <a:pt x="1263" y="1025"/>
                    <a:pt x="1148" y="1156"/>
                    <a:pt x="1165" y="1320"/>
                  </a:cubicBezTo>
                  <a:cubicBezTo>
                    <a:pt x="1154" y="1475"/>
                    <a:pt x="1282" y="1572"/>
                    <a:pt x="1410" y="1572"/>
                  </a:cubicBezTo>
                  <a:cubicBezTo>
                    <a:pt x="1484" y="1572"/>
                    <a:pt x="1559" y="1539"/>
                    <a:pt x="1607" y="1467"/>
                  </a:cubicBezTo>
                  <a:cubicBezTo>
                    <a:pt x="1649" y="1401"/>
                    <a:pt x="1693" y="1375"/>
                    <a:pt x="1731" y="1375"/>
                  </a:cubicBezTo>
                  <a:cubicBezTo>
                    <a:pt x="1798" y="1375"/>
                    <a:pt x="1847" y="1455"/>
                    <a:pt x="1837" y="1549"/>
                  </a:cubicBezTo>
                  <a:cubicBezTo>
                    <a:pt x="1747" y="1793"/>
                    <a:pt x="1516" y="1946"/>
                    <a:pt x="1271" y="1946"/>
                  </a:cubicBezTo>
                  <a:cubicBezTo>
                    <a:pt x="1203" y="1946"/>
                    <a:pt x="1134" y="1935"/>
                    <a:pt x="1066" y="1910"/>
                  </a:cubicBezTo>
                  <a:cubicBezTo>
                    <a:pt x="656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2" y="927"/>
                    <a:pt x="2951" y="1910"/>
                  </a:cubicBezTo>
                  <a:cubicBezTo>
                    <a:pt x="2951" y="3074"/>
                    <a:pt x="2033" y="4123"/>
                    <a:pt x="1771" y="4893"/>
                  </a:cubicBezTo>
                  <a:cubicBezTo>
                    <a:pt x="1417" y="5955"/>
                    <a:pt x="1853" y="6622"/>
                    <a:pt x="1900" y="6708"/>
                  </a:cubicBezTo>
                  <a:lnTo>
                    <a:pt x="1900" y="6708"/>
                  </a:lnTo>
                  <a:cubicBezTo>
                    <a:pt x="1607" y="6152"/>
                    <a:pt x="1591" y="5498"/>
                    <a:pt x="1853" y="4926"/>
                  </a:cubicBezTo>
                  <a:cubicBezTo>
                    <a:pt x="2050" y="4401"/>
                    <a:pt x="2492" y="3844"/>
                    <a:pt x="2804" y="3139"/>
                  </a:cubicBezTo>
                  <a:cubicBezTo>
                    <a:pt x="2918" y="2926"/>
                    <a:pt x="3000" y="2680"/>
                    <a:pt x="3066" y="2434"/>
                  </a:cubicBezTo>
                  <a:cubicBezTo>
                    <a:pt x="3115" y="2680"/>
                    <a:pt x="3197" y="2926"/>
                    <a:pt x="3312" y="3139"/>
                  </a:cubicBezTo>
                  <a:cubicBezTo>
                    <a:pt x="3623" y="3844"/>
                    <a:pt x="4066" y="4401"/>
                    <a:pt x="4263" y="4926"/>
                  </a:cubicBezTo>
                  <a:cubicBezTo>
                    <a:pt x="4524" y="5498"/>
                    <a:pt x="4508" y="6152"/>
                    <a:pt x="4216" y="6708"/>
                  </a:cubicBezTo>
                  <a:lnTo>
                    <a:pt x="4216" y="6708"/>
                  </a:lnTo>
                  <a:cubicBezTo>
                    <a:pt x="4263" y="6622"/>
                    <a:pt x="4698" y="5955"/>
                    <a:pt x="4344" y="4893"/>
                  </a:cubicBezTo>
                  <a:cubicBezTo>
                    <a:pt x="4082" y="4123"/>
                    <a:pt x="3164" y="3074"/>
                    <a:pt x="3164" y="1910"/>
                  </a:cubicBezTo>
                  <a:cubicBezTo>
                    <a:pt x="3213" y="927"/>
                    <a:pt x="3999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56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5" y="1946"/>
                  </a:cubicBezTo>
                  <a:cubicBezTo>
                    <a:pt x="4599" y="1946"/>
                    <a:pt x="4369" y="1793"/>
                    <a:pt x="4279" y="1549"/>
                  </a:cubicBezTo>
                  <a:cubicBezTo>
                    <a:pt x="4258" y="1455"/>
                    <a:pt x="4310" y="1375"/>
                    <a:pt x="4380" y="1375"/>
                  </a:cubicBezTo>
                  <a:cubicBezTo>
                    <a:pt x="4420" y="1375"/>
                    <a:pt x="4467" y="1401"/>
                    <a:pt x="4508" y="1467"/>
                  </a:cubicBezTo>
                  <a:cubicBezTo>
                    <a:pt x="4556" y="1539"/>
                    <a:pt x="4631" y="1572"/>
                    <a:pt x="4705" y="1572"/>
                  </a:cubicBezTo>
                  <a:cubicBezTo>
                    <a:pt x="4834" y="1572"/>
                    <a:pt x="4961" y="1475"/>
                    <a:pt x="4951" y="1320"/>
                  </a:cubicBezTo>
                  <a:cubicBezTo>
                    <a:pt x="4967" y="1156"/>
                    <a:pt x="4853" y="1025"/>
                    <a:pt x="4705" y="1008"/>
                  </a:cubicBezTo>
                  <a:cubicBezTo>
                    <a:pt x="4675" y="1001"/>
                    <a:pt x="4645" y="998"/>
                    <a:pt x="4615" y="998"/>
                  </a:cubicBezTo>
                  <a:cubicBezTo>
                    <a:pt x="4438" y="998"/>
                    <a:pt x="4286" y="1118"/>
                    <a:pt x="4230" y="1287"/>
                  </a:cubicBezTo>
                  <a:cubicBezTo>
                    <a:pt x="4101" y="1594"/>
                    <a:pt x="4353" y="2107"/>
                    <a:pt x="4955" y="2107"/>
                  </a:cubicBezTo>
                  <a:cubicBezTo>
                    <a:pt x="4965" y="2107"/>
                    <a:pt x="4974" y="2107"/>
                    <a:pt x="4984" y="2106"/>
                  </a:cubicBezTo>
                  <a:cubicBezTo>
                    <a:pt x="5607" y="2074"/>
                    <a:pt x="6115" y="1107"/>
                    <a:pt x="5541" y="451"/>
                  </a:cubicBezTo>
                  <a:cubicBezTo>
                    <a:pt x="5309" y="159"/>
                    <a:pt x="4915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00" y="1074"/>
                    <a:pt x="2918" y="877"/>
                    <a:pt x="2804" y="713"/>
                  </a:cubicBezTo>
                  <a:cubicBezTo>
                    <a:pt x="2563" y="224"/>
                    <a:pt x="2077" y="0"/>
                    <a:pt x="1601" y="0"/>
                  </a:cubicBezTo>
                  <a:close/>
                  <a:moveTo>
                    <a:pt x="1900" y="6708"/>
                  </a:moveTo>
                  <a:lnTo>
                    <a:pt x="1900" y="6708"/>
                  </a:lnTo>
                  <a:cubicBezTo>
                    <a:pt x="1901" y="6710"/>
                    <a:pt x="1901" y="6711"/>
                    <a:pt x="1902" y="6712"/>
                  </a:cubicBezTo>
                  <a:cubicBezTo>
                    <a:pt x="1902" y="6711"/>
                    <a:pt x="1901" y="6710"/>
                    <a:pt x="1900" y="6708"/>
                  </a:cubicBezTo>
                  <a:close/>
                  <a:moveTo>
                    <a:pt x="4216" y="6708"/>
                  </a:moveTo>
                  <a:cubicBezTo>
                    <a:pt x="4215" y="6710"/>
                    <a:pt x="4214" y="6711"/>
                    <a:pt x="4213" y="6712"/>
                  </a:cubicBezTo>
                  <a:cubicBezTo>
                    <a:pt x="4214" y="6711"/>
                    <a:pt x="4215" y="6710"/>
                    <a:pt x="4216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"/>
            <p:cNvSpPr/>
            <p:nvPr/>
          </p:nvSpPr>
          <p:spPr>
            <a:xfrm>
              <a:off x="8087153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1"/>
                    <a:pt x="4180" y="607"/>
                    <a:pt x="3803" y="836"/>
                  </a:cubicBezTo>
                  <a:cubicBezTo>
                    <a:pt x="3410" y="1066"/>
                    <a:pt x="2836" y="1525"/>
                    <a:pt x="3443" y="2049"/>
                  </a:cubicBezTo>
                  <a:cubicBezTo>
                    <a:pt x="4033" y="2574"/>
                    <a:pt x="4197" y="3328"/>
                    <a:pt x="3689" y="4065"/>
                  </a:cubicBezTo>
                  <a:cubicBezTo>
                    <a:pt x="3689" y="4065"/>
                    <a:pt x="3984" y="2967"/>
                    <a:pt x="3246" y="2475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23"/>
                    <a:pt x="2689" y="2771"/>
                  </a:cubicBezTo>
                  <a:cubicBezTo>
                    <a:pt x="2689" y="2984"/>
                    <a:pt x="2213" y="3344"/>
                    <a:pt x="2558" y="3738"/>
                  </a:cubicBezTo>
                  <a:cubicBezTo>
                    <a:pt x="2918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1"/>
                  </a:cubicBezTo>
                  <a:cubicBezTo>
                    <a:pt x="1836" y="2984"/>
                    <a:pt x="1377" y="3131"/>
                    <a:pt x="968" y="2541"/>
                  </a:cubicBezTo>
                  <a:cubicBezTo>
                    <a:pt x="968" y="2541"/>
                    <a:pt x="1" y="3066"/>
                    <a:pt x="738" y="4229"/>
                  </a:cubicBezTo>
                  <a:cubicBezTo>
                    <a:pt x="1607" y="5573"/>
                    <a:pt x="541" y="7262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3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"/>
            <p:cNvSpPr/>
            <p:nvPr/>
          </p:nvSpPr>
          <p:spPr>
            <a:xfrm>
              <a:off x="8236959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287"/>
                    <a:pt x="1388" y="2641"/>
                    <a:pt x="1191" y="2641"/>
                  </a:cubicBezTo>
                  <a:cubicBezTo>
                    <a:pt x="1182" y="2641"/>
                    <a:pt x="1173" y="2640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5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"/>
            <p:cNvSpPr/>
            <p:nvPr/>
          </p:nvSpPr>
          <p:spPr>
            <a:xfrm>
              <a:off x="8040611" y="4849042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295" y="771"/>
                    <a:pt x="1" y="2443"/>
                    <a:pt x="3590" y="4262"/>
                  </a:cubicBezTo>
                  <a:cubicBezTo>
                    <a:pt x="3590" y="4262"/>
                    <a:pt x="2738" y="3771"/>
                    <a:pt x="2640" y="2476"/>
                  </a:cubicBezTo>
                  <a:cubicBezTo>
                    <a:pt x="2541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"/>
            <p:cNvSpPr/>
            <p:nvPr/>
          </p:nvSpPr>
          <p:spPr>
            <a:xfrm>
              <a:off x="7897790" y="4934879"/>
              <a:ext cx="257347" cy="188938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3" y="609"/>
                    <a:pt x="3471" y="609"/>
                  </a:cubicBezTo>
                  <a:cubicBezTo>
                    <a:pt x="3415" y="609"/>
                    <a:pt x="3363" y="591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16" y="1174"/>
                    <a:pt x="3688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5" y="2468"/>
                    <a:pt x="3704" y="2550"/>
                    <a:pt x="2590" y="2714"/>
                  </a:cubicBezTo>
                  <a:cubicBezTo>
                    <a:pt x="1475" y="2878"/>
                    <a:pt x="590" y="3157"/>
                    <a:pt x="623" y="4124"/>
                  </a:cubicBezTo>
                  <a:cubicBezTo>
                    <a:pt x="648" y="4887"/>
                    <a:pt x="506" y="5245"/>
                    <a:pt x="250" y="5245"/>
                  </a:cubicBezTo>
                  <a:cubicBezTo>
                    <a:pt x="176" y="5245"/>
                    <a:pt x="92" y="5215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48" y="5788"/>
                    <a:pt x="1194" y="5788"/>
                  </a:cubicBezTo>
                  <a:cubicBezTo>
                    <a:pt x="1388" y="5788"/>
                    <a:pt x="1612" y="5762"/>
                    <a:pt x="1869" y="5698"/>
                  </a:cubicBezTo>
                  <a:cubicBezTo>
                    <a:pt x="3377" y="5321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09" y="1813"/>
                    <a:pt x="5868" y="960"/>
                  </a:cubicBezTo>
                  <a:cubicBezTo>
                    <a:pt x="5463" y="329"/>
                    <a:pt x="5049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"/>
            <p:cNvSpPr/>
            <p:nvPr/>
          </p:nvSpPr>
          <p:spPr>
            <a:xfrm>
              <a:off x="8028829" y="5012654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7" y="1"/>
                  </a:moveTo>
                  <a:cubicBezTo>
                    <a:pt x="3321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6"/>
                    <a:pt x="1132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2" y="1919"/>
                    <a:pt x="2796" y="1759"/>
                    <a:pt x="2457" y="1759"/>
                  </a:cubicBezTo>
                  <a:cubicBezTo>
                    <a:pt x="2272" y="1759"/>
                    <a:pt x="2086" y="1807"/>
                    <a:pt x="1919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24" y="2823"/>
                    <a:pt x="1673" y="2905"/>
                    <a:pt x="1738" y="2970"/>
                  </a:cubicBezTo>
                  <a:cubicBezTo>
                    <a:pt x="1846" y="3078"/>
                    <a:pt x="1989" y="3123"/>
                    <a:pt x="2130" y="3123"/>
                  </a:cubicBezTo>
                  <a:cubicBezTo>
                    <a:pt x="2373" y="3123"/>
                    <a:pt x="2609" y="2989"/>
                    <a:pt x="2640" y="2823"/>
                  </a:cubicBezTo>
                  <a:cubicBezTo>
                    <a:pt x="2714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19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38"/>
                  </a:cubicBezTo>
                  <a:cubicBezTo>
                    <a:pt x="2159" y="1864"/>
                    <a:pt x="2310" y="1829"/>
                    <a:pt x="2460" y="1829"/>
                  </a:cubicBezTo>
                  <a:cubicBezTo>
                    <a:pt x="2779" y="1829"/>
                    <a:pt x="3090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3" y="4127"/>
                    <a:pt x="2124" y="4127"/>
                  </a:cubicBezTo>
                  <a:cubicBezTo>
                    <a:pt x="2000" y="4127"/>
                    <a:pt x="1876" y="4113"/>
                    <a:pt x="1755" y="4085"/>
                  </a:cubicBezTo>
                  <a:cubicBezTo>
                    <a:pt x="542" y="3773"/>
                    <a:pt x="198" y="1856"/>
                    <a:pt x="1263" y="938"/>
                  </a:cubicBezTo>
                  <a:cubicBezTo>
                    <a:pt x="1737" y="494"/>
                    <a:pt x="2314" y="324"/>
                    <a:pt x="2897" y="324"/>
                  </a:cubicBezTo>
                  <a:cubicBezTo>
                    <a:pt x="3605" y="324"/>
                    <a:pt x="4321" y="574"/>
                    <a:pt x="4869" y="889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7"/>
                    <a:pt x="7410" y="6298"/>
                  </a:cubicBezTo>
                  <a:cubicBezTo>
                    <a:pt x="7422" y="6248"/>
                    <a:pt x="7435" y="6197"/>
                    <a:pt x="7447" y="6140"/>
                  </a:cubicBezTo>
                  <a:lnTo>
                    <a:pt x="7447" y="6140"/>
                  </a:lnTo>
                  <a:cubicBezTo>
                    <a:pt x="7449" y="6152"/>
                    <a:pt x="7453" y="6160"/>
                    <a:pt x="7459" y="6167"/>
                  </a:cubicBezTo>
                  <a:cubicBezTo>
                    <a:pt x="7459" y="6134"/>
                    <a:pt x="7459" y="6117"/>
                    <a:pt x="7459" y="6085"/>
                  </a:cubicBezTo>
                  <a:cubicBezTo>
                    <a:pt x="7455" y="6104"/>
                    <a:pt x="7451" y="6122"/>
                    <a:pt x="7447" y="6140"/>
                  </a:cubicBezTo>
                  <a:lnTo>
                    <a:pt x="7447" y="6140"/>
                  </a:lnTo>
                  <a:cubicBezTo>
                    <a:pt x="7445" y="6121"/>
                    <a:pt x="7449" y="6093"/>
                    <a:pt x="7459" y="6052"/>
                  </a:cubicBezTo>
                  <a:cubicBezTo>
                    <a:pt x="7688" y="4872"/>
                    <a:pt x="7541" y="3626"/>
                    <a:pt x="7016" y="2528"/>
                  </a:cubicBezTo>
                  <a:cubicBezTo>
                    <a:pt x="6315" y="1109"/>
                    <a:pt x="4963" y="1"/>
                    <a:pt x="33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"/>
            <p:cNvSpPr/>
            <p:nvPr/>
          </p:nvSpPr>
          <p:spPr>
            <a:xfrm>
              <a:off x="8167702" y="5075024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0"/>
                  </a:moveTo>
                  <a:cubicBezTo>
                    <a:pt x="66" y="0"/>
                    <a:pt x="1" y="784"/>
                    <a:pt x="1089" y="961"/>
                  </a:cubicBezTo>
                  <a:cubicBezTo>
                    <a:pt x="2352" y="1174"/>
                    <a:pt x="3040" y="3272"/>
                    <a:pt x="3040" y="3272"/>
                  </a:cubicBezTo>
                  <a:cubicBezTo>
                    <a:pt x="3040" y="3272"/>
                    <a:pt x="2729" y="1010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"/>
            <p:cNvSpPr/>
            <p:nvPr/>
          </p:nvSpPr>
          <p:spPr>
            <a:xfrm>
              <a:off x="7968385" y="5066767"/>
              <a:ext cx="170694" cy="147489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4" y="1706"/>
                  </a:cubicBezTo>
                  <a:cubicBezTo>
                    <a:pt x="1" y="2083"/>
                    <a:pt x="99" y="2706"/>
                    <a:pt x="214" y="3033"/>
                  </a:cubicBezTo>
                  <a:cubicBezTo>
                    <a:pt x="279" y="3263"/>
                    <a:pt x="247" y="3509"/>
                    <a:pt x="132" y="3722"/>
                  </a:cubicBezTo>
                  <a:cubicBezTo>
                    <a:pt x="410" y="3492"/>
                    <a:pt x="722" y="3312"/>
                    <a:pt x="1066" y="3230"/>
                  </a:cubicBezTo>
                  <a:cubicBezTo>
                    <a:pt x="1673" y="3050"/>
                    <a:pt x="1656" y="2755"/>
                    <a:pt x="1656" y="2279"/>
                  </a:cubicBezTo>
                  <a:cubicBezTo>
                    <a:pt x="1642" y="1878"/>
                    <a:pt x="1816" y="1853"/>
                    <a:pt x="1859" y="1853"/>
                  </a:cubicBezTo>
                  <a:cubicBezTo>
                    <a:pt x="1866" y="1853"/>
                    <a:pt x="1869" y="1853"/>
                    <a:pt x="1869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5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1"/>
                    <a:pt x="4410" y="4263"/>
                  </a:cubicBezTo>
                  <a:cubicBezTo>
                    <a:pt x="4514" y="4217"/>
                    <a:pt x="4626" y="4195"/>
                    <a:pt x="4739" y="4195"/>
                  </a:cubicBezTo>
                  <a:cubicBezTo>
                    <a:pt x="4910" y="4195"/>
                    <a:pt x="5081" y="4246"/>
                    <a:pt x="5230" y="4345"/>
                  </a:cubicBezTo>
                  <a:cubicBezTo>
                    <a:pt x="5082" y="3460"/>
                    <a:pt x="4639" y="3197"/>
                    <a:pt x="4017" y="3132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"/>
            <p:cNvSpPr/>
            <p:nvPr/>
          </p:nvSpPr>
          <p:spPr>
            <a:xfrm>
              <a:off x="7995670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71" y="1542"/>
                  </a:cubicBezTo>
                  <a:cubicBezTo>
                    <a:pt x="1296" y="1263"/>
                    <a:pt x="1099" y="837"/>
                    <a:pt x="1001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"/>
            <p:cNvSpPr/>
            <p:nvPr/>
          </p:nvSpPr>
          <p:spPr>
            <a:xfrm>
              <a:off x="7808983" y="4885074"/>
              <a:ext cx="226831" cy="158781"/>
            </a:xfrm>
            <a:custGeom>
              <a:avLst/>
              <a:gdLst/>
              <a:ahLst/>
              <a:cxnLst/>
              <a:rect l="l" t="t" r="r" b="b"/>
              <a:pathLst>
                <a:path w="6950" h="4865" extrusionOk="0">
                  <a:moveTo>
                    <a:pt x="5010" y="1"/>
                  </a:moveTo>
                  <a:cubicBezTo>
                    <a:pt x="4786" y="1"/>
                    <a:pt x="4536" y="53"/>
                    <a:pt x="4262" y="175"/>
                  </a:cubicBezTo>
                  <a:cubicBezTo>
                    <a:pt x="2787" y="831"/>
                    <a:pt x="3065" y="3306"/>
                    <a:pt x="4803" y="3667"/>
                  </a:cubicBezTo>
                  <a:cubicBezTo>
                    <a:pt x="4999" y="3699"/>
                    <a:pt x="5213" y="3732"/>
                    <a:pt x="5376" y="3749"/>
                  </a:cubicBezTo>
                  <a:cubicBezTo>
                    <a:pt x="4917" y="3831"/>
                    <a:pt x="4475" y="3978"/>
                    <a:pt x="4065" y="4191"/>
                  </a:cubicBezTo>
                  <a:cubicBezTo>
                    <a:pt x="3918" y="4273"/>
                    <a:pt x="3672" y="4339"/>
                    <a:pt x="3639" y="4355"/>
                  </a:cubicBezTo>
                  <a:cubicBezTo>
                    <a:pt x="3185" y="4527"/>
                    <a:pt x="2755" y="4603"/>
                    <a:pt x="2368" y="4603"/>
                  </a:cubicBezTo>
                  <a:cubicBezTo>
                    <a:pt x="1539" y="4603"/>
                    <a:pt x="902" y="4256"/>
                    <a:pt x="623" y="3765"/>
                  </a:cubicBezTo>
                  <a:cubicBezTo>
                    <a:pt x="377" y="3355"/>
                    <a:pt x="361" y="2863"/>
                    <a:pt x="574" y="2454"/>
                  </a:cubicBezTo>
                  <a:cubicBezTo>
                    <a:pt x="590" y="2437"/>
                    <a:pt x="590" y="2437"/>
                    <a:pt x="590" y="2421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6"/>
                    <a:pt x="2147" y="2323"/>
                  </a:cubicBezTo>
                  <a:cubicBezTo>
                    <a:pt x="2262" y="2454"/>
                    <a:pt x="2311" y="2618"/>
                    <a:pt x="2311" y="2798"/>
                  </a:cubicBezTo>
                  <a:cubicBezTo>
                    <a:pt x="2311" y="2945"/>
                    <a:pt x="2262" y="3093"/>
                    <a:pt x="2147" y="3208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90"/>
                  </a:cubicBezTo>
                  <a:cubicBezTo>
                    <a:pt x="2035" y="3035"/>
                    <a:pt x="1743" y="2862"/>
                    <a:pt x="1489" y="2862"/>
                  </a:cubicBezTo>
                  <a:cubicBezTo>
                    <a:pt x="1318" y="2862"/>
                    <a:pt x="1164" y="2941"/>
                    <a:pt x="1164" y="3126"/>
                  </a:cubicBezTo>
                  <a:cubicBezTo>
                    <a:pt x="1153" y="3400"/>
                    <a:pt x="1392" y="3528"/>
                    <a:pt x="1645" y="3528"/>
                  </a:cubicBezTo>
                  <a:cubicBezTo>
                    <a:pt x="1769" y="3528"/>
                    <a:pt x="1897" y="3497"/>
                    <a:pt x="2000" y="3437"/>
                  </a:cubicBezTo>
                  <a:lnTo>
                    <a:pt x="2033" y="3421"/>
                  </a:lnTo>
                  <a:cubicBezTo>
                    <a:pt x="2065" y="3404"/>
                    <a:pt x="2082" y="3388"/>
                    <a:pt x="2098" y="3372"/>
                  </a:cubicBezTo>
                  <a:cubicBezTo>
                    <a:pt x="2410" y="3077"/>
                    <a:pt x="2442" y="2618"/>
                    <a:pt x="2197" y="2273"/>
                  </a:cubicBezTo>
                  <a:cubicBezTo>
                    <a:pt x="2058" y="2005"/>
                    <a:pt x="1742" y="1857"/>
                    <a:pt x="1404" y="1857"/>
                  </a:cubicBezTo>
                  <a:cubicBezTo>
                    <a:pt x="1062" y="1857"/>
                    <a:pt x="698" y="2009"/>
                    <a:pt x="475" y="2339"/>
                  </a:cubicBezTo>
                  <a:cubicBezTo>
                    <a:pt x="0" y="3093"/>
                    <a:pt x="213" y="4076"/>
                    <a:pt x="967" y="4568"/>
                  </a:cubicBezTo>
                  <a:cubicBezTo>
                    <a:pt x="1332" y="4766"/>
                    <a:pt x="1740" y="4865"/>
                    <a:pt x="2164" y="4865"/>
                  </a:cubicBezTo>
                  <a:cubicBezTo>
                    <a:pt x="2197" y="4865"/>
                    <a:pt x="2229" y="4864"/>
                    <a:pt x="2262" y="4863"/>
                  </a:cubicBezTo>
                  <a:cubicBezTo>
                    <a:pt x="3164" y="4830"/>
                    <a:pt x="3868" y="4339"/>
                    <a:pt x="5049" y="3978"/>
                  </a:cubicBezTo>
                  <a:cubicBezTo>
                    <a:pt x="5491" y="3880"/>
                    <a:pt x="5917" y="3814"/>
                    <a:pt x="6360" y="3781"/>
                  </a:cubicBezTo>
                  <a:cubicBezTo>
                    <a:pt x="6573" y="3765"/>
                    <a:pt x="6770" y="3699"/>
                    <a:pt x="6950" y="3601"/>
                  </a:cubicBezTo>
                  <a:lnTo>
                    <a:pt x="6950" y="3601"/>
                  </a:lnTo>
                  <a:cubicBezTo>
                    <a:pt x="6950" y="3601"/>
                    <a:pt x="6827" y="3630"/>
                    <a:pt x="6671" y="3630"/>
                  </a:cubicBezTo>
                  <a:cubicBezTo>
                    <a:pt x="6516" y="3630"/>
                    <a:pt x="6327" y="3601"/>
                    <a:pt x="6196" y="3486"/>
                  </a:cubicBezTo>
                  <a:cubicBezTo>
                    <a:pt x="5934" y="3257"/>
                    <a:pt x="5934" y="3339"/>
                    <a:pt x="5655" y="3257"/>
                  </a:cubicBezTo>
                  <a:cubicBezTo>
                    <a:pt x="5491" y="3208"/>
                    <a:pt x="5376" y="3060"/>
                    <a:pt x="5376" y="2896"/>
                  </a:cubicBezTo>
                  <a:cubicBezTo>
                    <a:pt x="5180" y="3060"/>
                    <a:pt x="5147" y="3339"/>
                    <a:pt x="5294" y="3552"/>
                  </a:cubicBezTo>
                  <a:cubicBezTo>
                    <a:pt x="5294" y="3552"/>
                    <a:pt x="4573" y="3552"/>
                    <a:pt x="4409" y="3175"/>
                  </a:cubicBezTo>
                  <a:cubicBezTo>
                    <a:pt x="4229" y="2814"/>
                    <a:pt x="4442" y="2814"/>
                    <a:pt x="4573" y="2732"/>
                  </a:cubicBezTo>
                  <a:cubicBezTo>
                    <a:pt x="4721" y="2650"/>
                    <a:pt x="4770" y="2503"/>
                    <a:pt x="4622" y="2306"/>
                  </a:cubicBezTo>
                  <a:cubicBezTo>
                    <a:pt x="4475" y="2093"/>
                    <a:pt x="4491" y="1732"/>
                    <a:pt x="4754" y="1716"/>
                  </a:cubicBezTo>
                  <a:cubicBezTo>
                    <a:pt x="4676" y="1547"/>
                    <a:pt x="4515" y="1450"/>
                    <a:pt x="4337" y="1450"/>
                  </a:cubicBezTo>
                  <a:cubicBezTo>
                    <a:pt x="4291" y="1450"/>
                    <a:pt x="4244" y="1457"/>
                    <a:pt x="4196" y="1470"/>
                  </a:cubicBezTo>
                  <a:cubicBezTo>
                    <a:pt x="3770" y="1536"/>
                    <a:pt x="3770" y="2142"/>
                    <a:pt x="3770" y="2142"/>
                  </a:cubicBezTo>
                  <a:cubicBezTo>
                    <a:pt x="3770" y="2142"/>
                    <a:pt x="3475" y="1405"/>
                    <a:pt x="3950" y="1028"/>
                  </a:cubicBezTo>
                  <a:cubicBezTo>
                    <a:pt x="4141" y="881"/>
                    <a:pt x="4293" y="826"/>
                    <a:pt x="4410" y="826"/>
                  </a:cubicBezTo>
                  <a:cubicBezTo>
                    <a:pt x="4596" y="826"/>
                    <a:pt x="4697" y="963"/>
                    <a:pt x="4737" y="1093"/>
                  </a:cubicBezTo>
                  <a:cubicBezTo>
                    <a:pt x="4790" y="1279"/>
                    <a:pt x="4886" y="1432"/>
                    <a:pt x="5033" y="1432"/>
                  </a:cubicBezTo>
                  <a:cubicBezTo>
                    <a:pt x="5068" y="1432"/>
                    <a:pt x="5106" y="1423"/>
                    <a:pt x="5147" y="1405"/>
                  </a:cubicBezTo>
                  <a:cubicBezTo>
                    <a:pt x="5276" y="1340"/>
                    <a:pt x="5392" y="1247"/>
                    <a:pt x="5488" y="1247"/>
                  </a:cubicBezTo>
                  <a:cubicBezTo>
                    <a:pt x="5538" y="1247"/>
                    <a:pt x="5583" y="1272"/>
                    <a:pt x="5622" y="1339"/>
                  </a:cubicBezTo>
                  <a:cubicBezTo>
                    <a:pt x="5753" y="1585"/>
                    <a:pt x="5639" y="1896"/>
                    <a:pt x="5376" y="2011"/>
                  </a:cubicBezTo>
                  <a:cubicBezTo>
                    <a:pt x="5376" y="2011"/>
                    <a:pt x="5382" y="2011"/>
                    <a:pt x="5393" y="2011"/>
                  </a:cubicBezTo>
                  <a:cubicBezTo>
                    <a:pt x="5500" y="2011"/>
                    <a:pt x="6111" y="1984"/>
                    <a:pt x="6245" y="1372"/>
                  </a:cubicBezTo>
                  <a:cubicBezTo>
                    <a:pt x="6363" y="822"/>
                    <a:pt x="5896" y="1"/>
                    <a:pt x="50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"/>
            <p:cNvSpPr/>
            <p:nvPr/>
          </p:nvSpPr>
          <p:spPr>
            <a:xfrm>
              <a:off x="7773669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31" y="3099"/>
                    <a:pt x="1164" y="3312"/>
                  </a:cubicBezTo>
                  <a:cubicBezTo>
                    <a:pt x="1215" y="3223"/>
                    <a:pt x="1304" y="3164"/>
                    <a:pt x="1395" y="3164"/>
                  </a:cubicBezTo>
                  <a:cubicBezTo>
                    <a:pt x="1422" y="3164"/>
                    <a:pt x="1449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115" y="1574"/>
                    <a:pt x="771" y="787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"/>
            <p:cNvSpPr/>
            <p:nvPr/>
          </p:nvSpPr>
          <p:spPr>
            <a:xfrm>
              <a:off x="7974259" y="4728186"/>
              <a:ext cx="145041" cy="205420"/>
            </a:xfrm>
            <a:custGeom>
              <a:avLst/>
              <a:gdLst/>
              <a:ahLst/>
              <a:cxnLst/>
              <a:rect l="l" t="t" r="r" b="b"/>
              <a:pathLst>
                <a:path w="4444" h="6294" extrusionOk="0">
                  <a:moveTo>
                    <a:pt x="2633" y="1"/>
                  </a:moveTo>
                  <a:cubicBezTo>
                    <a:pt x="2137" y="1"/>
                    <a:pt x="1621" y="203"/>
                    <a:pt x="1280" y="606"/>
                  </a:cubicBezTo>
                  <a:cubicBezTo>
                    <a:pt x="1" y="2245"/>
                    <a:pt x="903" y="4261"/>
                    <a:pt x="1657" y="5113"/>
                  </a:cubicBezTo>
                  <a:cubicBezTo>
                    <a:pt x="2083" y="5638"/>
                    <a:pt x="2640" y="6048"/>
                    <a:pt x="3279" y="6294"/>
                  </a:cubicBezTo>
                  <a:cubicBezTo>
                    <a:pt x="2689" y="6031"/>
                    <a:pt x="2181" y="5622"/>
                    <a:pt x="1788" y="5146"/>
                  </a:cubicBezTo>
                  <a:cubicBezTo>
                    <a:pt x="1509" y="4753"/>
                    <a:pt x="1296" y="4310"/>
                    <a:pt x="1165" y="3851"/>
                  </a:cubicBezTo>
                  <a:cubicBezTo>
                    <a:pt x="1017" y="3327"/>
                    <a:pt x="968" y="2769"/>
                    <a:pt x="1001" y="2212"/>
                  </a:cubicBezTo>
                  <a:cubicBezTo>
                    <a:pt x="1132" y="753"/>
                    <a:pt x="1968" y="196"/>
                    <a:pt x="2722" y="163"/>
                  </a:cubicBezTo>
                  <a:cubicBezTo>
                    <a:pt x="3066" y="180"/>
                    <a:pt x="3394" y="311"/>
                    <a:pt x="3640" y="557"/>
                  </a:cubicBezTo>
                  <a:cubicBezTo>
                    <a:pt x="4296" y="1114"/>
                    <a:pt x="3935" y="2048"/>
                    <a:pt x="3394" y="2278"/>
                  </a:cubicBezTo>
                  <a:cubicBezTo>
                    <a:pt x="3275" y="2345"/>
                    <a:pt x="3144" y="2378"/>
                    <a:pt x="3012" y="2378"/>
                  </a:cubicBezTo>
                  <a:cubicBezTo>
                    <a:pt x="2890" y="2378"/>
                    <a:pt x="2767" y="2350"/>
                    <a:pt x="2656" y="2294"/>
                  </a:cubicBezTo>
                  <a:cubicBezTo>
                    <a:pt x="2476" y="2212"/>
                    <a:pt x="2361" y="2032"/>
                    <a:pt x="2329" y="1835"/>
                  </a:cubicBezTo>
                  <a:cubicBezTo>
                    <a:pt x="2329" y="1737"/>
                    <a:pt x="2357" y="1715"/>
                    <a:pt x="2410" y="1715"/>
                  </a:cubicBezTo>
                  <a:cubicBezTo>
                    <a:pt x="2455" y="1715"/>
                    <a:pt x="2519" y="1731"/>
                    <a:pt x="2598" y="1731"/>
                  </a:cubicBezTo>
                  <a:cubicBezTo>
                    <a:pt x="2658" y="1731"/>
                    <a:pt x="2727" y="1722"/>
                    <a:pt x="2804" y="1688"/>
                  </a:cubicBezTo>
                  <a:cubicBezTo>
                    <a:pt x="3001" y="1573"/>
                    <a:pt x="3050" y="1294"/>
                    <a:pt x="2886" y="1130"/>
                  </a:cubicBezTo>
                  <a:cubicBezTo>
                    <a:pt x="2812" y="1056"/>
                    <a:pt x="2710" y="1016"/>
                    <a:pt x="2607" y="1016"/>
                  </a:cubicBezTo>
                  <a:cubicBezTo>
                    <a:pt x="2411" y="1016"/>
                    <a:pt x="2207" y="1159"/>
                    <a:pt x="2165" y="1491"/>
                  </a:cubicBezTo>
                  <a:cubicBezTo>
                    <a:pt x="2132" y="1737"/>
                    <a:pt x="2214" y="1983"/>
                    <a:pt x="2378" y="2147"/>
                  </a:cubicBezTo>
                  <a:cubicBezTo>
                    <a:pt x="2394" y="2179"/>
                    <a:pt x="2427" y="2196"/>
                    <a:pt x="2443" y="2212"/>
                  </a:cubicBezTo>
                  <a:lnTo>
                    <a:pt x="2509" y="2261"/>
                  </a:lnTo>
                  <a:lnTo>
                    <a:pt x="2558" y="2294"/>
                  </a:lnTo>
                  <a:lnTo>
                    <a:pt x="2591" y="2327"/>
                  </a:lnTo>
                  <a:lnTo>
                    <a:pt x="2624" y="2343"/>
                  </a:lnTo>
                  <a:cubicBezTo>
                    <a:pt x="2755" y="2409"/>
                    <a:pt x="2894" y="2442"/>
                    <a:pt x="3031" y="2442"/>
                  </a:cubicBezTo>
                  <a:cubicBezTo>
                    <a:pt x="3169" y="2442"/>
                    <a:pt x="3304" y="2409"/>
                    <a:pt x="3427" y="2343"/>
                  </a:cubicBezTo>
                  <a:cubicBezTo>
                    <a:pt x="4017" y="2130"/>
                    <a:pt x="4443" y="1081"/>
                    <a:pt x="3755" y="458"/>
                  </a:cubicBezTo>
                  <a:cubicBezTo>
                    <a:pt x="3480" y="153"/>
                    <a:pt x="3064" y="1"/>
                    <a:pt x="26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"/>
            <p:cNvSpPr/>
            <p:nvPr/>
          </p:nvSpPr>
          <p:spPr>
            <a:xfrm>
              <a:off x="7131690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37" y="3286"/>
                    <a:pt x="984" y="5171"/>
                  </a:cubicBezTo>
                  <a:cubicBezTo>
                    <a:pt x="1132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2" y="1352"/>
                    <a:pt x="1345" y="1090"/>
                  </a:cubicBezTo>
                  <a:cubicBezTo>
                    <a:pt x="1607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"/>
            <p:cNvSpPr/>
            <p:nvPr/>
          </p:nvSpPr>
          <p:spPr>
            <a:xfrm>
              <a:off x="7072322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1"/>
                  </a:moveTo>
                  <a:cubicBezTo>
                    <a:pt x="6080" y="1"/>
                    <a:pt x="5874" y="24"/>
                    <a:pt x="5672" y="71"/>
                  </a:cubicBezTo>
                  <a:cubicBezTo>
                    <a:pt x="4491" y="334"/>
                    <a:pt x="3721" y="1579"/>
                    <a:pt x="3508" y="2841"/>
                  </a:cubicBezTo>
                  <a:cubicBezTo>
                    <a:pt x="3262" y="4153"/>
                    <a:pt x="3508" y="5382"/>
                    <a:pt x="3459" y="6480"/>
                  </a:cubicBezTo>
                  <a:cubicBezTo>
                    <a:pt x="3524" y="7480"/>
                    <a:pt x="3147" y="8447"/>
                    <a:pt x="2459" y="9136"/>
                  </a:cubicBezTo>
                  <a:cubicBezTo>
                    <a:pt x="1787" y="9758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6"/>
                    <a:pt x="3655" y="7513"/>
                    <a:pt x="3606" y="6497"/>
                  </a:cubicBezTo>
                  <a:cubicBezTo>
                    <a:pt x="3672" y="5366"/>
                    <a:pt x="3426" y="4136"/>
                    <a:pt x="3672" y="2874"/>
                  </a:cubicBezTo>
                  <a:cubicBezTo>
                    <a:pt x="3918" y="1628"/>
                    <a:pt x="4590" y="465"/>
                    <a:pt x="5704" y="219"/>
                  </a:cubicBezTo>
                  <a:cubicBezTo>
                    <a:pt x="5836" y="186"/>
                    <a:pt x="5967" y="170"/>
                    <a:pt x="6098" y="153"/>
                  </a:cubicBezTo>
                  <a:cubicBezTo>
                    <a:pt x="6143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4" y="514"/>
                  </a:cubicBezTo>
                  <a:cubicBezTo>
                    <a:pt x="8048" y="1088"/>
                    <a:pt x="7950" y="2333"/>
                    <a:pt x="7540" y="2710"/>
                  </a:cubicBezTo>
                  <a:cubicBezTo>
                    <a:pt x="7341" y="2888"/>
                    <a:pt x="7117" y="2961"/>
                    <a:pt x="6918" y="2961"/>
                  </a:cubicBezTo>
                  <a:cubicBezTo>
                    <a:pt x="6658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65" y="2087"/>
                    <a:pt x="6868" y="1743"/>
                    <a:pt x="6540" y="1678"/>
                  </a:cubicBezTo>
                  <a:cubicBezTo>
                    <a:pt x="6491" y="1664"/>
                    <a:pt x="6439" y="1657"/>
                    <a:pt x="6386" y="1657"/>
                  </a:cubicBezTo>
                  <a:cubicBezTo>
                    <a:pt x="6065" y="1657"/>
                    <a:pt x="5709" y="1911"/>
                    <a:pt x="5836" y="2432"/>
                  </a:cubicBezTo>
                  <a:cubicBezTo>
                    <a:pt x="5926" y="2815"/>
                    <a:pt x="6449" y="3112"/>
                    <a:pt x="6996" y="3112"/>
                  </a:cubicBezTo>
                  <a:cubicBezTo>
                    <a:pt x="7246" y="3112"/>
                    <a:pt x="7500" y="3051"/>
                    <a:pt x="7721" y="2907"/>
                  </a:cubicBezTo>
                  <a:cubicBezTo>
                    <a:pt x="8130" y="2677"/>
                    <a:pt x="8540" y="1973"/>
                    <a:pt x="8245" y="1186"/>
                  </a:cubicBezTo>
                  <a:cubicBezTo>
                    <a:pt x="8030" y="462"/>
                    <a:pt x="7190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"/>
            <p:cNvSpPr/>
            <p:nvPr/>
          </p:nvSpPr>
          <p:spPr>
            <a:xfrm>
              <a:off x="7204439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10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40" y="276"/>
                    <a:pt x="542" y="375"/>
                  </a:cubicBezTo>
                  <a:cubicBezTo>
                    <a:pt x="394" y="604"/>
                    <a:pt x="1" y="1309"/>
                    <a:pt x="558" y="1866"/>
                  </a:cubicBezTo>
                  <a:cubicBezTo>
                    <a:pt x="737" y="2045"/>
                    <a:pt x="989" y="2107"/>
                    <a:pt x="1253" y="2107"/>
                  </a:cubicBezTo>
                  <a:cubicBezTo>
                    <a:pt x="1789" y="2107"/>
                    <a:pt x="2377" y="1850"/>
                    <a:pt x="2509" y="1784"/>
                  </a:cubicBezTo>
                  <a:lnTo>
                    <a:pt x="2509" y="1784"/>
                  </a:lnTo>
                  <a:cubicBezTo>
                    <a:pt x="2509" y="1784"/>
                    <a:pt x="2475" y="1788"/>
                    <a:pt x="2421" y="1788"/>
                  </a:cubicBezTo>
                  <a:cubicBezTo>
                    <a:pt x="2204" y="1788"/>
                    <a:pt x="1653" y="1725"/>
                    <a:pt x="1574" y="1096"/>
                  </a:cubicBezTo>
                  <a:cubicBezTo>
                    <a:pt x="1489" y="401"/>
                    <a:pt x="1184" y="1"/>
                    <a:pt x="7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"/>
            <p:cNvSpPr/>
            <p:nvPr/>
          </p:nvSpPr>
          <p:spPr>
            <a:xfrm>
              <a:off x="7208192" y="5173231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20" y="1492"/>
                  </a:cubicBezTo>
                  <a:cubicBezTo>
                    <a:pt x="3017" y="2066"/>
                    <a:pt x="1918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312" y="5279"/>
                    <a:pt x="476" y="4918"/>
                    <a:pt x="443" y="4558"/>
                  </a:cubicBezTo>
                  <a:cubicBezTo>
                    <a:pt x="443" y="3915"/>
                    <a:pt x="515" y="3186"/>
                    <a:pt x="711" y="3186"/>
                  </a:cubicBezTo>
                  <a:cubicBezTo>
                    <a:pt x="725" y="3186"/>
                    <a:pt x="739" y="3190"/>
                    <a:pt x="755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3" y="3853"/>
                    <a:pt x="460" y="4525"/>
                    <a:pt x="1181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90" y="4935"/>
                    <a:pt x="958" y="4422"/>
                    <a:pt x="1361" y="4148"/>
                  </a:cubicBezTo>
                  <a:cubicBezTo>
                    <a:pt x="1771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505" y="2175"/>
                  </a:cubicBezTo>
                  <a:cubicBezTo>
                    <a:pt x="2536" y="2175"/>
                    <a:pt x="2564" y="2182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8" y="3394"/>
                    <a:pt x="2492" y="3705"/>
                    <a:pt x="2230" y="3804"/>
                  </a:cubicBezTo>
                  <a:cubicBezTo>
                    <a:pt x="2230" y="3804"/>
                    <a:pt x="2286" y="3810"/>
                    <a:pt x="2379" y="3810"/>
                  </a:cubicBezTo>
                  <a:cubicBezTo>
                    <a:pt x="2702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"/>
            <p:cNvSpPr/>
            <p:nvPr/>
          </p:nvSpPr>
          <p:spPr>
            <a:xfrm>
              <a:off x="7322130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35"/>
                    <a:pt x="755" y="413"/>
                    <a:pt x="919" y="790"/>
                  </a:cubicBezTo>
                  <a:cubicBezTo>
                    <a:pt x="1112" y="1305"/>
                    <a:pt x="1477" y="1951"/>
                    <a:pt x="2236" y="1951"/>
                  </a:cubicBezTo>
                  <a:cubicBezTo>
                    <a:pt x="2443" y="1951"/>
                    <a:pt x="2680" y="1903"/>
                    <a:pt x="2951" y="1790"/>
                  </a:cubicBezTo>
                  <a:cubicBezTo>
                    <a:pt x="2771" y="1725"/>
                    <a:pt x="2656" y="1561"/>
                    <a:pt x="2656" y="1380"/>
                  </a:cubicBezTo>
                  <a:cubicBezTo>
                    <a:pt x="2656" y="1096"/>
                    <a:pt x="2619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"/>
            <p:cNvSpPr/>
            <p:nvPr/>
          </p:nvSpPr>
          <p:spPr>
            <a:xfrm>
              <a:off x="7408260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3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2" y="406"/>
                  </a:cubicBezTo>
                  <a:cubicBezTo>
                    <a:pt x="913" y="439"/>
                    <a:pt x="898" y="453"/>
                    <a:pt x="873" y="453"/>
                  </a:cubicBezTo>
                  <a:cubicBezTo>
                    <a:pt x="822" y="453"/>
                    <a:pt x="733" y="391"/>
                    <a:pt x="755" y="292"/>
                  </a:cubicBezTo>
                  <a:cubicBezTo>
                    <a:pt x="767" y="160"/>
                    <a:pt x="875" y="73"/>
                    <a:pt x="995" y="73"/>
                  </a:cubicBezTo>
                  <a:cubicBezTo>
                    <a:pt x="1041" y="73"/>
                    <a:pt x="1087" y="85"/>
                    <a:pt x="1132" y="111"/>
                  </a:cubicBezTo>
                  <a:cubicBezTo>
                    <a:pt x="1394" y="275"/>
                    <a:pt x="1312" y="849"/>
                    <a:pt x="739" y="898"/>
                  </a:cubicBezTo>
                  <a:cubicBezTo>
                    <a:pt x="724" y="899"/>
                    <a:pt x="710" y="900"/>
                    <a:pt x="695" y="900"/>
                  </a:cubicBezTo>
                  <a:cubicBezTo>
                    <a:pt x="336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8" y="1125"/>
                    <a:pt x="886" y="1095"/>
                  </a:cubicBezTo>
                  <a:cubicBezTo>
                    <a:pt x="1099" y="1029"/>
                    <a:pt x="1279" y="865"/>
                    <a:pt x="1361" y="669"/>
                  </a:cubicBezTo>
                  <a:cubicBezTo>
                    <a:pt x="1460" y="423"/>
                    <a:pt x="1361" y="144"/>
                    <a:pt x="1116" y="29"/>
                  </a:cubicBezTo>
                  <a:cubicBezTo>
                    <a:pt x="1072" y="10"/>
                    <a:pt x="1028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"/>
            <p:cNvSpPr/>
            <p:nvPr/>
          </p:nvSpPr>
          <p:spPr>
            <a:xfrm>
              <a:off x="6692487" y="5235307"/>
              <a:ext cx="208129" cy="327419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2"/>
                    <a:pt x="3279" y="7966"/>
                    <a:pt x="1574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07" y="9493"/>
                    <a:pt x="661" y="9317"/>
                    <a:pt x="964" y="9317"/>
                  </a:cubicBezTo>
                  <a:cubicBezTo>
                    <a:pt x="1196" y="9317"/>
                    <a:pt x="1397" y="9419"/>
                    <a:pt x="1525" y="9540"/>
                  </a:cubicBezTo>
                  <a:cubicBezTo>
                    <a:pt x="1629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56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59" y="8691"/>
                  </a:cubicBezTo>
                  <a:cubicBezTo>
                    <a:pt x="2123" y="8691"/>
                    <a:pt x="2087" y="8695"/>
                    <a:pt x="2049" y="8704"/>
                  </a:cubicBezTo>
                  <a:cubicBezTo>
                    <a:pt x="2049" y="8704"/>
                    <a:pt x="2262" y="8655"/>
                    <a:pt x="3311" y="7786"/>
                  </a:cubicBezTo>
                  <a:cubicBezTo>
                    <a:pt x="4590" y="6737"/>
                    <a:pt x="4541" y="7098"/>
                    <a:pt x="5459" y="6606"/>
                  </a:cubicBezTo>
                  <a:cubicBezTo>
                    <a:pt x="6377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29"/>
                    <a:pt x="5510" y="5429"/>
                  </a:cubicBezTo>
                  <a:cubicBezTo>
                    <a:pt x="5474" y="5429"/>
                    <a:pt x="5435" y="5428"/>
                    <a:pt x="5393" y="5426"/>
                  </a:cubicBezTo>
                  <a:cubicBezTo>
                    <a:pt x="5366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6" y="5131"/>
                    <a:pt x="4705" y="4491"/>
                  </a:cubicBezTo>
                  <a:cubicBezTo>
                    <a:pt x="4819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6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4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6" y="2295"/>
                    <a:pt x="5180" y="2508"/>
                    <a:pt x="5639" y="1820"/>
                  </a:cubicBezTo>
                  <a:cubicBezTo>
                    <a:pt x="6049" y="1213"/>
                    <a:pt x="5475" y="574"/>
                    <a:pt x="5278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"/>
            <p:cNvSpPr/>
            <p:nvPr/>
          </p:nvSpPr>
          <p:spPr>
            <a:xfrm>
              <a:off x="6744903" y="5151722"/>
              <a:ext cx="96281" cy="351082"/>
            </a:xfrm>
            <a:custGeom>
              <a:avLst/>
              <a:gdLst/>
              <a:ahLst/>
              <a:cxnLst/>
              <a:rect l="l" t="t" r="r" b="b"/>
              <a:pathLst>
                <a:path w="2950" h="10757" extrusionOk="0">
                  <a:moveTo>
                    <a:pt x="1620" y="0"/>
                  </a:moveTo>
                  <a:cubicBezTo>
                    <a:pt x="1289" y="0"/>
                    <a:pt x="950" y="123"/>
                    <a:pt x="689" y="414"/>
                  </a:cubicBezTo>
                  <a:cubicBezTo>
                    <a:pt x="1" y="1234"/>
                    <a:pt x="148" y="2463"/>
                    <a:pt x="525" y="3512"/>
                  </a:cubicBezTo>
                  <a:cubicBezTo>
                    <a:pt x="1361" y="5561"/>
                    <a:pt x="2263" y="7511"/>
                    <a:pt x="1689" y="8954"/>
                  </a:cubicBezTo>
                  <a:cubicBezTo>
                    <a:pt x="1443" y="9708"/>
                    <a:pt x="935" y="10347"/>
                    <a:pt x="247" y="10757"/>
                  </a:cubicBezTo>
                  <a:cubicBezTo>
                    <a:pt x="951" y="10380"/>
                    <a:pt x="1492" y="9741"/>
                    <a:pt x="1771" y="8987"/>
                  </a:cubicBezTo>
                  <a:cubicBezTo>
                    <a:pt x="2394" y="7511"/>
                    <a:pt x="1509" y="5479"/>
                    <a:pt x="689" y="3446"/>
                  </a:cubicBezTo>
                  <a:cubicBezTo>
                    <a:pt x="312" y="2447"/>
                    <a:pt x="181" y="1250"/>
                    <a:pt x="788" y="512"/>
                  </a:cubicBezTo>
                  <a:cubicBezTo>
                    <a:pt x="1027" y="242"/>
                    <a:pt x="1344" y="126"/>
                    <a:pt x="1654" y="126"/>
                  </a:cubicBezTo>
                  <a:cubicBezTo>
                    <a:pt x="2171" y="126"/>
                    <a:pt x="2666" y="450"/>
                    <a:pt x="2738" y="922"/>
                  </a:cubicBezTo>
                  <a:cubicBezTo>
                    <a:pt x="2846" y="1447"/>
                    <a:pt x="2446" y="1928"/>
                    <a:pt x="1934" y="1928"/>
                  </a:cubicBezTo>
                  <a:cubicBezTo>
                    <a:pt x="1902" y="1928"/>
                    <a:pt x="1869" y="1926"/>
                    <a:pt x="1837" y="1922"/>
                  </a:cubicBezTo>
                  <a:lnTo>
                    <a:pt x="1820" y="1922"/>
                  </a:lnTo>
                  <a:lnTo>
                    <a:pt x="1755" y="1906"/>
                  </a:lnTo>
                  <a:cubicBezTo>
                    <a:pt x="1689" y="1873"/>
                    <a:pt x="1623" y="1824"/>
                    <a:pt x="1591" y="1758"/>
                  </a:cubicBezTo>
                  <a:cubicBezTo>
                    <a:pt x="1591" y="1758"/>
                    <a:pt x="1542" y="1709"/>
                    <a:pt x="1591" y="1660"/>
                  </a:cubicBezTo>
                  <a:cubicBezTo>
                    <a:pt x="1623" y="1627"/>
                    <a:pt x="1984" y="1643"/>
                    <a:pt x="2000" y="1332"/>
                  </a:cubicBezTo>
                  <a:cubicBezTo>
                    <a:pt x="2011" y="1080"/>
                    <a:pt x="1807" y="916"/>
                    <a:pt x="1598" y="916"/>
                  </a:cubicBezTo>
                  <a:cubicBezTo>
                    <a:pt x="1481" y="916"/>
                    <a:pt x="1362" y="968"/>
                    <a:pt x="1279" y="1086"/>
                  </a:cubicBezTo>
                  <a:cubicBezTo>
                    <a:pt x="1069" y="1345"/>
                    <a:pt x="1370" y="1971"/>
                    <a:pt x="1914" y="1971"/>
                  </a:cubicBezTo>
                  <a:cubicBezTo>
                    <a:pt x="1921" y="1971"/>
                    <a:pt x="1928" y="1971"/>
                    <a:pt x="1935" y="1971"/>
                  </a:cubicBezTo>
                  <a:cubicBezTo>
                    <a:pt x="1944" y="1971"/>
                    <a:pt x="1952" y="1972"/>
                    <a:pt x="1961" y="1972"/>
                  </a:cubicBezTo>
                  <a:cubicBezTo>
                    <a:pt x="2522" y="1972"/>
                    <a:pt x="2949" y="1455"/>
                    <a:pt x="2836" y="906"/>
                  </a:cubicBezTo>
                  <a:cubicBezTo>
                    <a:pt x="2763" y="383"/>
                    <a:pt x="2203" y="0"/>
                    <a:pt x="1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"/>
            <p:cNvSpPr/>
            <p:nvPr/>
          </p:nvSpPr>
          <p:spPr>
            <a:xfrm>
              <a:off x="6667878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39"/>
                    <a:pt x="0" y="8147"/>
                  </a:cubicBezTo>
                  <a:cubicBezTo>
                    <a:pt x="0" y="8000"/>
                    <a:pt x="66" y="6934"/>
                    <a:pt x="1197" y="6131"/>
                  </a:cubicBezTo>
                  <a:cubicBezTo>
                    <a:pt x="2508" y="5230"/>
                    <a:pt x="2771" y="4295"/>
                    <a:pt x="2328" y="2902"/>
                  </a:cubicBezTo>
                  <a:cubicBezTo>
                    <a:pt x="1803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"/>
            <p:cNvSpPr/>
            <p:nvPr/>
          </p:nvSpPr>
          <p:spPr>
            <a:xfrm>
              <a:off x="6777018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41" y="0"/>
                  </a:moveTo>
                  <a:cubicBezTo>
                    <a:pt x="1406" y="0"/>
                    <a:pt x="1373" y="6"/>
                    <a:pt x="1344" y="16"/>
                  </a:cubicBezTo>
                  <a:cubicBezTo>
                    <a:pt x="1033" y="114"/>
                    <a:pt x="951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803" y="0"/>
                    <a:pt x="14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"/>
            <p:cNvSpPr/>
            <p:nvPr/>
          </p:nvSpPr>
          <p:spPr>
            <a:xfrm>
              <a:off x="6719772" y="4782299"/>
              <a:ext cx="171739" cy="231563"/>
            </a:xfrm>
            <a:custGeom>
              <a:avLst/>
              <a:gdLst/>
              <a:ahLst/>
              <a:cxnLst/>
              <a:rect l="l" t="t" r="r" b="b"/>
              <a:pathLst>
                <a:path w="5262" h="7095" extrusionOk="0">
                  <a:moveTo>
                    <a:pt x="1672" y="1"/>
                  </a:moveTo>
                  <a:cubicBezTo>
                    <a:pt x="1284" y="1"/>
                    <a:pt x="856" y="89"/>
                    <a:pt x="476" y="374"/>
                  </a:cubicBezTo>
                  <a:cubicBezTo>
                    <a:pt x="164" y="653"/>
                    <a:pt x="0" y="1062"/>
                    <a:pt x="33" y="1472"/>
                  </a:cubicBezTo>
                  <a:cubicBezTo>
                    <a:pt x="104" y="1984"/>
                    <a:pt x="619" y="2422"/>
                    <a:pt x="1226" y="2422"/>
                  </a:cubicBezTo>
                  <a:cubicBezTo>
                    <a:pt x="1318" y="2422"/>
                    <a:pt x="1413" y="2412"/>
                    <a:pt x="1508" y="2390"/>
                  </a:cubicBezTo>
                  <a:cubicBezTo>
                    <a:pt x="1607" y="2357"/>
                    <a:pt x="1705" y="2324"/>
                    <a:pt x="1803" y="2275"/>
                  </a:cubicBezTo>
                  <a:lnTo>
                    <a:pt x="1820" y="2275"/>
                  </a:lnTo>
                  <a:lnTo>
                    <a:pt x="1836" y="2259"/>
                  </a:lnTo>
                  <a:cubicBezTo>
                    <a:pt x="2148" y="2095"/>
                    <a:pt x="2312" y="1767"/>
                    <a:pt x="2246" y="1439"/>
                  </a:cubicBezTo>
                  <a:cubicBezTo>
                    <a:pt x="2196" y="1102"/>
                    <a:pt x="1918" y="879"/>
                    <a:pt x="1607" y="879"/>
                  </a:cubicBezTo>
                  <a:cubicBezTo>
                    <a:pt x="1509" y="879"/>
                    <a:pt x="1409" y="901"/>
                    <a:pt x="1312" y="948"/>
                  </a:cubicBezTo>
                  <a:cubicBezTo>
                    <a:pt x="951" y="1144"/>
                    <a:pt x="1066" y="1702"/>
                    <a:pt x="1476" y="1751"/>
                  </a:cubicBezTo>
                  <a:cubicBezTo>
                    <a:pt x="1506" y="1758"/>
                    <a:pt x="1537" y="1762"/>
                    <a:pt x="1566" y="1762"/>
                  </a:cubicBezTo>
                  <a:cubicBezTo>
                    <a:pt x="1788" y="1762"/>
                    <a:pt x="1963" y="1556"/>
                    <a:pt x="1935" y="1325"/>
                  </a:cubicBezTo>
                  <a:cubicBezTo>
                    <a:pt x="1928" y="1286"/>
                    <a:pt x="1952" y="1252"/>
                    <a:pt x="1986" y="1252"/>
                  </a:cubicBezTo>
                  <a:cubicBezTo>
                    <a:pt x="2038" y="1252"/>
                    <a:pt x="2111" y="1330"/>
                    <a:pt x="2131" y="1587"/>
                  </a:cubicBezTo>
                  <a:cubicBezTo>
                    <a:pt x="2148" y="1702"/>
                    <a:pt x="2131" y="1833"/>
                    <a:pt x="2066" y="1947"/>
                  </a:cubicBezTo>
                  <a:cubicBezTo>
                    <a:pt x="1933" y="2168"/>
                    <a:pt x="1681" y="2297"/>
                    <a:pt x="1430" y="2297"/>
                  </a:cubicBezTo>
                  <a:cubicBezTo>
                    <a:pt x="1401" y="2297"/>
                    <a:pt x="1373" y="2295"/>
                    <a:pt x="1344" y="2292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1" y="1233"/>
                    <a:pt x="787" y="603"/>
                  </a:cubicBezTo>
                  <a:cubicBezTo>
                    <a:pt x="1051" y="310"/>
                    <a:pt x="1436" y="184"/>
                    <a:pt x="1851" y="184"/>
                  </a:cubicBezTo>
                  <a:cubicBezTo>
                    <a:pt x="2365" y="184"/>
                    <a:pt x="2925" y="377"/>
                    <a:pt x="3361" y="685"/>
                  </a:cubicBezTo>
                  <a:cubicBezTo>
                    <a:pt x="5065" y="1980"/>
                    <a:pt x="4819" y="4242"/>
                    <a:pt x="4328" y="5390"/>
                  </a:cubicBezTo>
                  <a:cubicBezTo>
                    <a:pt x="4049" y="6078"/>
                    <a:pt x="3590" y="6668"/>
                    <a:pt x="3000" y="7094"/>
                  </a:cubicBezTo>
                  <a:cubicBezTo>
                    <a:pt x="3623" y="6684"/>
                    <a:pt x="4098" y="6111"/>
                    <a:pt x="4410" y="5439"/>
                  </a:cubicBezTo>
                  <a:cubicBezTo>
                    <a:pt x="4951" y="4291"/>
                    <a:pt x="5262" y="1915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88" y="27"/>
                    <a:pt x="1886" y="1"/>
                    <a:pt x="16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"/>
            <p:cNvSpPr/>
            <p:nvPr/>
          </p:nvSpPr>
          <p:spPr>
            <a:xfrm>
              <a:off x="6758806" y="4601911"/>
              <a:ext cx="169617" cy="267497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52"/>
                    <a:pt x="1279" y="4376"/>
                    <a:pt x="2525" y="5606"/>
                  </a:cubicBezTo>
                  <a:cubicBezTo>
                    <a:pt x="3787" y="6852"/>
                    <a:pt x="3738" y="8196"/>
                    <a:pt x="3738" y="8196"/>
                  </a:cubicBezTo>
                  <a:cubicBezTo>
                    <a:pt x="4656" y="7294"/>
                    <a:pt x="3591" y="5589"/>
                    <a:pt x="4459" y="4245"/>
                  </a:cubicBezTo>
                  <a:cubicBezTo>
                    <a:pt x="5197" y="3082"/>
                    <a:pt x="4230" y="2573"/>
                    <a:pt x="4230" y="2573"/>
                  </a:cubicBezTo>
                  <a:cubicBezTo>
                    <a:pt x="3820" y="3147"/>
                    <a:pt x="3361" y="3000"/>
                    <a:pt x="3001" y="3737"/>
                  </a:cubicBezTo>
                  <a:cubicBezTo>
                    <a:pt x="2656" y="4442"/>
                    <a:pt x="3263" y="5803"/>
                    <a:pt x="3263" y="5803"/>
                  </a:cubicBezTo>
                  <a:cubicBezTo>
                    <a:pt x="2066" y="4934"/>
                    <a:pt x="2296" y="4147"/>
                    <a:pt x="2640" y="3754"/>
                  </a:cubicBezTo>
                  <a:cubicBezTo>
                    <a:pt x="2984" y="3360"/>
                    <a:pt x="2509" y="3000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67" y="2315"/>
                    <a:pt x="2436" y="2315"/>
                  </a:cubicBezTo>
                  <a:cubicBezTo>
                    <a:pt x="2318" y="2315"/>
                    <a:pt x="2153" y="2352"/>
                    <a:pt x="1951" y="2491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44"/>
                    <a:pt x="1165" y="2590"/>
                    <a:pt x="1771" y="2065"/>
                  </a:cubicBezTo>
                  <a:cubicBezTo>
                    <a:pt x="2361" y="1541"/>
                    <a:pt x="1788" y="1065"/>
                    <a:pt x="1394" y="836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"/>
            <p:cNvSpPr/>
            <p:nvPr/>
          </p:nvSpPr>
          <p:spPr>
            <a:xfrm>
              <a:off x="6680183" y="456871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43" y="1"/>
                  </a:moveTo>
                  <a:cubicBezTo>
                    <a:pt x="443" y="17"/>
                    <a:pt x="0" y="2033"/>
                    <a:pt x="3033" y="4525"/>
                  </a:cubicBezTo>
                  <a:cubicBezTo>
                    <a:pt x="3033" y="4525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0" y="1253"/>
                    <a:pt x="2316" y="1253"/>
                  </a:cubicBezTo>
                  <a:cubicBezTo>
                    <a:pt x="2147" y="1253"/>
                    <a:pt x="1851" y="1322"/>
                    <a:pt x="1935" y="1820"/>
                  </a:cubicBezTo>
                  <a:cubicBezTo>
                    <a:pt x="2033" y="2509"/>
                    <a:pt x="2066" y="2623"/>
                    <a:pt x="1853" y="2640"/>
                  </a:cubicBezTo>
                  <a:cubicBezTo>
                    <a:pt x="1843" y="2641"/>
                    <a:pt x="1835" y="2642"/>
                    <a:pt x="1827" y="2642"/>
                  </a:cubicBezTo>
                  <a:cubicBezTo>
                    <a:pt x="1644" y="2642"/>
                    <a:pt x="1692" y="2303"/>
                    <a:pt x="1754" y="2115"/>
                  </a:cubicBezTo>
                  <a:cubicBezTo>
                    <a:pt x="1803" y="1935"/>
                    <a:pt x="2049" y="1099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"/>
            <p:cNvSpPr/>
            <p:nvPr/>
          </p:nvSpPr>
          <p:spPr>
            <a:xfrm>
              <a:off x="6857796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7"/>
                    <a:pt x="967" y="2476"/>
                  </a:cubicBezTo>
                  <a:cubicBezTo>
                    <a:pt x="869" y="3771"/>
                    <a:pt x="0" y="4262"/>
                    <a:pt x="0" y="4262"/>
                  </a:cubicBezTo>
                  <a:cubicBezTo>
                    <a:pt x="3606" y="2443"/>
                    <a:pt x="2295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"/>
            <p:cNvSpPr/>
            <p:nvPr/>
          </p:nvSpPr>
          <p:spPr>
            <a:xfrm>
              <a:off x="6860994" y="4934977"/>
              <a:ext cx="257347" cy="189330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1" y="0"/>
                  </a:moveTo>
                  <a:cubicBezTo>
                    <a:pt x="2841" y="0"/>
                    <a:pt x="2424" y="334"/>
                    <a:pt x="2017" y="957"/>
                  </a:cubicBezTo>
                  <a:cubicBezTo>
                    <a:pt x="1476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8"/>
                    <a:pt x="7262" y="4137"/>
                  </a:cubicBezTo>
                  <a:cubicBezTo>
                    <a:pt x="7278" y="3170"/>
                    <a:pt x="6410" y="2892"/>
                    <a:pt x="5295" y="2711"/>
                  </a:cubicBezTo>
                  <a:cubicBezTo>
                    <a:pt x="4180" y="2531"/>
                    <a:pt x="3246" y="2465"/>
                    <a:pt x="3131" y="2088"/>
                  </a:cubicBezTo>
                  <a:cubicBezTo>
                    <a:pt x="3017" y="1728"/>
                    <a:pt x="3508" y="1580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8"/>
                    <a:pt x="4464" y="606"/>
                    <a:pt x="4407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60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"/>
            <p:cNvSpPr/>
            <p:nvPr/>
          </p:nvSpPr>
          <p:spPr>
            <a:xfrm>
              <a:off x="6736352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3" y="6232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30" y="4920"/>
                    <a:pt x="410" y="4052"/>
                    <a:pt x="722" y="3249"/>
                  </a:cubicBezTo>
                  <a:cubicBezTo>
                    <a:pt x="1131" y="2249"/>
                    <a:pt x="1869" y="1413"/>
                    <a:pt x="2820" y="888"/>
                  </a:cubicBezTo>
                  <a:cubicBezTo>
                    <a:pt x="3362" y="568"/>
                    <a:pt x="4069" y="320"/>
                    <a:pt x="4769" y="320"/>
                  </a:cubicBezTo>
                  <a:cubicBezTo>
                    <a:pt x="5360" y="320"/>
                    <a:pt x="5946" y="496"/>
                    <a:pt x="6426" y="954"/>
                  </a:cubicBezTo>
                  <a:cubicBezTo>
                    <a:pt x="7491" y="1872"/>
                    <a:pt x="7147" y="3789"/>
                    <a:pt x="5934" y="4085"/>
                  </a:cubicBezTo>
                  <a:cubicBezTo>
                    <a:pt x="5804" y="4119"/>
                    <a:pt x="5670" y="4135"/>
                    <a:pt x="5536" y="4135"/>
                  </a:cubicBezTo>
                  <a:cubicBezTo>
                    <a:pt x="5097" y="4135"/>
                    <a:pt x="4669" y="3956"/>
                    <a:pt x="4443" y="3642"/>
                  </a:cubicBezTo>
                  <a:cubicBezTo>
                    <a:pt x="4147" y="3232"/>
                    <a:pt x="4147" y="2691"/>
                    <a:pt x="4410" y="2265"/>
                  </a:cubicBezTo>
                  <a:cubicBezTo>
                    <a:pt x="4602" y="1994"/>
                    <a:pt x="4918" y="1840"/>
                    <a:pt x="5242" y="1840"/>
                  </a:cubicBezTo>
                  <a:cubicBezTo>
                    <a:pt x="5387" y="1840"/>
                    <a:pt x="5534" y="1871"/>
                    <a:pt x="5672" y="1937"/>
                  </a:cubicBezTo>
                  <a:cubicBezTo>
                    <a:pt x="5836" y="2036"/>
                    <a:pt x="5951" y="2200"/>
                    <a:pt x="5951" y="2396"/>
                  </a:cubicBezTo>
                  <a:cubicBezTo>
                    <a:pt x="5951" y="2396"/>
                    <a:pt x="5951" y="2545"/>
                    <a:pt x="5866" y="2545"/>
                  </a:cubicBezTo>
                  <a:cubicBezTo>
                    <a:pt x="5861" y="2545"/>
                    <a:pt x="5857" y="2545"/>
                    <a:pt x="5852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78" y="2320"/>
                    <a:pt x="4974" y="2558"/>
                    <a:pt x="5033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3" y="3088"/>
                    <a:pt x="5934" y="2986"/>
                  </a:cubicBezTo>
                  <a:cubicBezTo>
                    <a:pt x="6000" y="2904"/>
                    <a:pt x="6049" y="2822"/>
                    <a:pt x="6082" y="2740"/>
                  </a:cubicBezTo>
                  <a:cubicBezTo>
                    <a:pt x="6180" y="2429"/>
                    <a:pt x="6049" y="2085"/>
                    <a:pt x="5770" y="1921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3"/>
                    <a:pt x="4344" y="2216"/>
                  </a:cubicBezTo>
                  <a:cubicBezTo>
                    <a:pt x="4033" y="2658"/>
                    <a:pt x="4033" y="3249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2" y="4254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"/>
            <p:cNvSpPr/>
            <p:nvPr/>
          </p:nvSpPr>
          <p:spPr>
            <a:xfrm>
              <a:off x="6749178" y="5075024"/>
              <a:ext cx="99120" cy="106823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73" y="1174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"/>
            <p:cNvSpPr/>
            <p:nvPr/>
          </p:nvSpPr>
          <p:spPr>
            <a:xfrm>
              <a:off x="6876497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33" y="1771"/>
                  </a:cubicBezTo>
                  <a:cubicBezTo>
                    <a:pt x="2689" y="2852"/>
                    <a:pt x="1837" y="3066"/>
                    <a:pt x="1214" y="3131"/>
                  </a:cubicBezTo>
                  <a:cubicBezTo>
                    <a:pt x="575" y="3197"/>
                    <a:pt x="149" y="3459"/>
                    <a:pt x="1" y="4328"/>
                  </a:cubicBezTo>
                  <a:cubicBezTo>
                    <a:pt x="142" y="4234"/>
                    <a:pt x="305" y="4188"/>
                    <a:pt x="467" y="4188"/>
                  </a:cubicBezTo>
                  <a:cubicBezTo>
                    <a:pt x="588" y="4188"/>
                    <a:pt x="709" y="4213"/>
                    <a:pt x="821" y="4262"/>
                  </a:cubicBezTo>
                  <a:cubicBezTo>
                    <a:pt x="1066" y="4371"/>
                    <a:pt x="1463" y="4506"/>
                    <a:pt x="1860" y="4506"/>
                  </a:cubicBezTo>
                  <a:cubicBezTo>
                    <a:pt x="2179" y="4506"/>
                    <a:pt x="2498" y="4419"/>
                    <a:pt x="2738" y="4164"/>
                  </a:cubicBezTo>
                  <a:cubicBezTo>
                    <a:pt x="3099" y="3754"/>
                    <a:pt x="3246" y="3197"/>
                    <a:pt x="3148" y="2672"/>
                  </a:cubicBezTo>
                  <a:cubicBezTo>
                    <a:pt x="3132" y="2370"/>
                    <a:pt x="3070" y="1851"/>
                    <a:pt x="3336" y="1851"/>
                  </a:cubicBezTo>
                  <a:cubicBezTo>
                    <a:pt x="3344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74" y="2754"/>
                    <a:pt x="3542" y="3049"/>
                    <a:pt x="4164" y="3229"/>
                  </a:cubicBezTo>
                  <a:cubicBezTo>
                    <a:pt x="4509" y="3311"/>
                    <a:pt x="4820" y="3475"/>
                    <a:pt x="5099" y="3721"/>
                  </a:cubicBezTo>
                  <a:cubicBezTo>
                    <a:pt x="4984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99" y="1295"/>
                    <a:pt x="3542" y="1066"/>
                    <a:pt x="3410" y="672"/>
                  </a:cubicBezTo>
                  <a:cubicBezTo>
                    <a:pt x="3328" y="427"/>
                    <a:pt x="3214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"/>
            <p:cNvSpPr/>
            <p:nvPr/>
          </p:nvSpPr>
          <p:spPr>
            <a:xfrm>
              <a:off x="6978163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cubicBezTo>
                    <a:pt x="361" y="181"/>
                    <a:pt x="328" y="378"/>
                    <a:pt x="279" y="558"/>
                  </a:cubicBezTo>
                  <a:cubicBezTo>
                    <a:pt x="197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5" y="919"/>
                    <a:pt x="1131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"/>
            <p:cNvSpPr/>
            <p:nvPr/>
          </p:nvSpPr>
          <p:spPr>
            <a:xfrm>
              <a:off x="6979762" y="4884878"/>
              <a:ext cx="225786" cy="158977"/>
            </a:xfrm>
            <a:custGeom>
              <a:avLst/>
              <a:gdLst/>
              <a:ahLst/>
              <a:cxnLst/>
              <a:rect l="l" t="t" r="r" b="b"/>
              <a:pathLst>
                <a:path w="6918" h="4871" extrusionOk="0">
                  <a:moveTo>
                    <a:pt x="1948" y="0"/>
                  </a:moveTo>
                  <a:cubicBezTo>
                    <a:pt x="1063" y="0"/>
                    <a:pt x="588" y="826"/>
                    <a:pt x="705" y="1361"/>
                  </a:cubicBezTo>
                  <a:cubicBezTo>
                    <a:pt x="840" y="1974"/>
                    <a:pt x="1450" y="2001"/>
                    <a:pt x="1558" y="2001"/>
                  </a:cubicBezTo>
                  <a:cubicBezTo>
                    <a:pt x="1568" y="2001"/>
                    <a:pt x="1574" y="2001"/>
                    <a:pt x="1574" y="2001"/>
                  </a:cubicBezTo>
                  <a:cubicBezTo>
                    <a:pt x="1312" y="1902"/>
                    <a:pt x="1197" y="1591"/>
                    <a:pt x="1312" y="1329"/>
                  </a:cubicBezTo>
                  <a:cubicBezTo>
                    <a:pt x="1354" y="1265"/>
                    <a:pt x="1401" y="1241"/>
                    <a:pt x="1450" y="1241"/>
                  </a:cubicBezTo>
                  <a:cubicBezTo>
                    <a:pt x="1553" y="1241"/>
                    <a:pt x="1671" y="1344"/>
                    <a:pt x="1804" y="1411"/>
                  </a:cubicBezTo>
                  <a:cubicBezTo>
                    <a:pt x="1841" y="1429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44" y="958"/>
                    <a:pt x="2348" y="817"/>
                    <a:pt x="2539" y="817"/>
                  </a:cubicBezTo>
                  <a:cubicBezTo>
                    <a:pt x="2658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5"/>
                    <a:pt x="2738" y="1476"/>
                  </a:cubicBezTo>
                  <a:cubicBezTo>
                    <a:pt x="2694" y="1463"/>
                    <a:pt x="2649" y="1456"/>
                    <a:pt x="2603" y="1456"/>
                  </a:cubicBezTo>
                  <a:cubicBezTo>
                    <a:pt x="2430" y="1456"/>
                    <a:pt x="2259" y="1553"/>
                    <a:pt x="2181" y="1722"/>
                  </a:cubicBezTo>
                  <a:cubicBezTo>
                    <a:pt x="2459" y="1722"/>
                    <a:pt x="2476" y="2099"/>
                    <a:pt x="2328" y="2296"/>
                  </a:cubicBezTo>
                  <a:cubicBezTo>
                    <a:pt x="2181" y="2509"/>
                    <a:pt x="2230" y="2640"/>
                    <a:pt x="2361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804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61"/>
                    <a:pt x="1017" y="3263"/>
                    <a:pt x="755" y="3492"/>
                  </a:cubicBezTo>
                  <a:cubicBezTo>
                    <a:pt x="623" y="3607"/>
                    <a:pt x="435" y="3636"/>
                    <a:pt x="279" y="3636"/>
                  </a:cubicBezTo>
                  <a:cubicBezTo>
                    <a:pt x="124" y="3636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81" y="3705"/>
                    <a:pt x="394" y="3771"/>
                    <a:pt x="591" y="3787"/>
                  </a:cubicBezTo>
                  <a:cubicBezTo>
                    <a:pt x="1033" y="3820"/>
                    <a:pt x="1476" y="3886"/>
                    <a:pt x="1902" y="3984"/>
                  </a:cubicBezTo>
                  <a:cubicBezTo>
                    <a:pt x="3082" y="4345"/>
                    <a:pt x="3803" y="4836"/>
                    <a:pt x="4705" y="4869"/>
                  </a:cubicBezTo>
                  <a:cubicBezTo>
                    <a:pt x="4736" y="4870"/>
                    <a:pt x="4768" y="4871"/>
                    <a:pt x="4800" y="4871"/>
                  </a:cubicBezTo>
                  <a:cubicBezTo>
                    <a:pt x="5213" y="4871"/>
                    <a:pt x="5634" y="4772"/>
                    <a:pt x="6000" y="4574"/>
                  </a:cubicBezTo>
                  <a:cubicBezTo>
                    <a:pt x="6787" y="4115"/>
                    <a:pt x="6918" y="2935"/>
                    <a:pt x="6459" y="2345"/>
                  </a:cubicBezTo>
                  <a:cubicBezTo>
                    <a:pt x="6234" y="2013"/>
                    <a:pt x="5871" y="1857"/>
                    <a:pt x="5531" y="1857"/>
                  </a:cubicBezTo>
                  <a:cubicBezTo>
                    <a:pt x="5200" y="1857"/>
                    <a:pt x="4891" y="2004"/>
                    <a:pt x="4754" y="2279"/>
                  </a:cubicBezTo>
                  <a:cubicBezTo>
                    <a:pt x="4492" y="2607"/>
                    <a:pt x="4541" y="3083"/>
                    <a:pt x="4836" y="3361"/>
                  </a:cubicBezTo>
                  <a:cubicBezTo>
                    <a:pt x="4852" y="3378"/>
                    <a:pt x="4885" y="3394"/>
                    <a:pt x="4902" y="3410"/>
                  </a:cubicBezTo>
                  <a:lnTo>
                    <a:pt x="4934" y="3443"/>
                  </a:lnTo>
                  <a:cubicBezTo>
                    <a:pt x="5037" y="3503"/>
                    <a:pt x="5165" y="3534"/>
                    <a:pt x="5289" y="3534"/>
                  </a:cubicBezTo>
                  <a:cubicBezTo>
                    <a:pt x="5542" y="3534"/>
                    <a:pt x="5781" y="3406"/>
                    <a:pt x="5770" y="3132"/>
                  </a:cubicBezTo>
                  <a:cubicBezTo>
                    <a:pt x="5784" y="2929"/>
                    <a:pt x="5625" y="2844"/>
                    <a:pt x="5447" y="2844"/>
                  </a:cubicBezTo>
                  <a:cubicBezTo>
                    <a:pt x="5193" y="2844"/>
                    <a:pt x="4901" y="3019"/>
                    <a:pt x="5016" y="3279"/>
                  </a:cubicBezTo>
                  <a:cubicBezTo>
                    <a:pt x="5016" y="3302"/>
                    <a:pt x="5016" y="3325"/>
                    <a:pt x="4995" y="3325"/>
                  </a:cubicBezTo>
                  <a:cubicBezTo>
                    <a:pt x="4971" y="3325"/>
                    <a:pt x="4918" y="3294"/>
                    <a:pt x="4803" y="3197"/>
                  </a:cubicBezTo>
                  <a:cubicBezTo>
                    <a:pt x="4688" y="3083"/>
                    <a:pt x="4623" y="2935"/>
                    <a:pt x="4623" y="2787"/>
                  </a:cubicBezTo>
                  <a:cubicBezTo>
                    <a:pt x="4623" y="2607"/>
                    <a:pt x="4688" y="2443"/>
                    <a:pt x="4803" y="2296"/>
                  </a:cubicBezTo>
                  <a:cubicBezTo>
                    <a:pt x="4927" y="2063"/>
                    <a:pt x="5192" y="1940"/>
                    <a:pt x="5477" y="1940"/>
                  </a:cubicBezTo>
                  <a:cubicBezTo>
                    <a:pt x="5794" y="1940"/>
                    <a:pt x="6137" y="2091"/>
                    <a:pt x="6344" y="2410"/>
                  </a:cubicBezTo>
                  <a:lnTo>
                    <a:pt x="6360" y="2427"/>
                  </a:lnTo>
                  <a:cubicBezTo>
                    <a:pt x="6590" y="2837"/>
                    <a:pt x="6573" y="3345"/>
                    <a:pt x="6328" y="3738"/>
                  </a:cubicBezTo>
                  <a:cubicBezTo>
                    <a:pt x="6048" y="4242"/>
                    <a:pt x="5409" y="4592"/>
                    <a:pt x="4579" y="4592"/>
                  </a:cubicBezTo>
                  <a:cubicBezTo>
                    <a:pt x="4192" y="4592"/>
                    <a:pt x="3764" y="4516"/>
                    <a:pt x="3312" y="4345"/>
                  </a:cubicBezTo>
                  <a:cubicBezTo>
                    <a:pt x="3262" y="4328"/>
                    <a:pt x="3033" y="4246"/>
                    <a:pt x="2885" y="4181"/>
                  </a:cubicBezTo>
                  <a:cubicBezTo>
                    <a:pt x="2476" y="3968"/>
                    <a:pt x="2033" y="3820"/>
                    <a:pt x="1574" y="3755"/>
                  </a:cubicBezTo>
                  <a:cubicBezTo>
                    <a:pt x="1754" y="3722"/>
                    <a:pt x="1951" y="3705"/>
                    <a:pt x="2148" y="3656"/>
                  </a:cubicBezTo>
                  <a:cubicBezTo>
                    <a:pt x="3902" y="3312"/>
                    <a:pt x="4164" y="837"/>
                    <a:pt x="2705" y="181"/>
                  </a:cubicBezTo>
                  <a:cubicBezTo>
                    <a:pt x="2428" y="54"/>
                    <a:pt x="2174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6"/>
            <p:cNvSpPr/>
            <p:nvPr/>
          </p:nvSpPr>
          <p:spPr>
            <a:xfrm>
              <a:off x="7089979" y="4970486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7" y="3157"/>
                    <a:pt x="3234" y="3154"/>
                    <a:pt x="3260" y="3154"/>
                  </a:cubicBezTo>
                  <a:cubicBezTo>
                    <a:pt x="3362" y="3154"/>
                    <a:pt x="3456" y="3204"/>
                    <a:pt x="3508" y="3295"/>
                  </a:cubicBezTo>
                  <a:cubicBezTo>
                    <a:pt x="3541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64"/>
                    <a:pt x="4098" y="1705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6"/>
            <p:cNvSpPr/>
            <p:nvPr/>
          </p:nvSpPr>
          <p:spPr>
            <a:xfrm>
              <a:off x="6896308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6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7" y="2139"/>
                    <a:pt x="1017" y="2335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00" y="2204"/>
                  </a:lnTo>
                  <a:cubicBezTo>
                    <a:pt x="2033" y="2188"/>
                    <a:pt x="2049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36" y="1155"/>
                    <a:pt x="2024" y="1009"/>
                    <a:pt x="1827" y="1009"/>
                  </a:cubicBezTo>
                  <a:cubicBezTo>
                    <a:pt x="1724" y="1009"/>
                    <a:pt x="1625" y="1049"/>
                    <a:pt x="1558" y="1122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3"/>
                    <a:pt x="1845" y="1723"/>
                  </a:cubicBezTo>
                  <a:cubicBezTo>
                    <a:pt x="1924" y="1723"/>
                    <a:pt x="1986" y="1707"/>
                    <a:pt x="2030" y="1707"/>
                  </a:cubicBezTo>
                  <a:cubicBezTo>
                    <a:pt x="2080" y="1707"/>
                    <a:pt x="2105" y="1729"/>
                    <a:pt x="2099" y="1827"/>
                  </a:cubicBezTo>
                  <a:cubicBezTo>
                    <a:pt x="2082" y="2024"/>
                    <a:pt x="1967" y="2188"/>
                    <a:pt x="1787" y="2286"/>
                  </a:cubicBezTo>
                  <a:cubicBezTo>
                    <a:pt x="1681" y="2339"/>
                    <a:pt x="1563" y="2364"/>
                    <a:pt x="1445" y="2364"/>
                  </a:cubicBezTo>
                  <a:cubicBezTo>
                    <a:pt x="1309" y="2364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55"/>
                    <a:pt x="1722" y="155"/>
                  </a:cubicBezTo>
                  <a:cubicBezTo>
                    <a:pt x="2476" y="204"/>
                    <a:pt x="3295" y="745"/>
                    <a:pt x="3426" y="2204"/>
                  </a:cubicBezTo>
                  <a:cubicBezTo>
                    <a:pt x="3475" y="2761"/>
                    <a:pt x="3426" y="3319"/>
                    <a:pt x="3262" y="3843"/>
                  </a:cubicBezTo>
                  <a:cubicBezTo>
                    <a:pt x="3148" y="4302"/>
                    <a:pt x="2951" y="4728"/>
                    <a:pt x="2672" y="5122"/>
                  </a:cubicBezTo>
                  <a:cubicBezTo>
                    <a:pt x="2279" y="5614"/>
                    <a:pt x="1771" y="6007"/>
                    <a:pt x="1197" y="6286"/>
                  </a:cubicBezTo>
                  <a:cubicBezTo>
                    <a:pt x="1804" y="6023"/>
                    <a:pt x="2361" y="5630"/>
                    <a:pt x="2787" y="5122"/>
                  </a:cubicBezTo>
                  <a:cubicBezTo>
                    <a:pt x="3541" y="4253"/>
                    <a:pt x="4459" y="2253"/>
                    <a:pt x="3180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6"/>
            <p:cNvSpPr/>
            <p:nvPr/>
          </p:nvSpPr>
          <p:spPr>
            <a:xfrm>
              <a:off x="6644869" y="5169510"/>
              <a:ext cx="44974" cy="110772"/>
            </a:xfrm>
            <a:custGeom>
              <a:avLst/>
              <a:gdLst/>
              <a:ahLst/>
              <a:cxnLst/>
              <a:rect l="l" t="t" r="r" b="b"/>
              <a:pathLst>
                <a:path w="1378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23" y="607"/>
                    <a:pt x="525" y="869"/>
                    <a:pt x="378" y="1098"/>
                  </a:cubicBezTo>
                  <a:cubicBezTo>
                    <a:pt x="132" y="1459"/>
                    <a:pt x="1" y="1770"/>
                    <a:pt x="312" y="2164"/>
                  </a:cubicBezTo>
                  <a:cubicBezTo>
                    <a:pt x="492" y="2426"/>
                    <a:pt x="623" y="2737"/>
                    <a:pt x="656" y="3065"/>
                  </a:cubicBezTo>
                  <a:cubicBezTo>
                    <a:pt x="673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5" y="2737"/>
                    <a:pt x="886" y="2426"/>
                    <a:pt x="1066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3" y="869"/>
                    <a:pt x="755" y="607"/>
                    <a:pt x="738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6"/>
            <p:cNvSpPr/>
            <p:nvPr/>
          </p:nvSpPr>
          <p:spPr>
            <a:xfrm>
              <a:off x="6548033" y="4721169"/>
              <a:ext cx="238645" cy="167496"/>
            </a:xfrm>
            <a:custGeom>
              <a:avLst/>
              <a:gdLst/>
              <a:ahLst/>
              <a:cxnLst/>
              <a:rect l="l" t="t" r="r" b="b"/>
              <a:pathLst>
                <a:path w="7312" h="5132" extrusionOk="0">
                  <a:moveTo>
                    <a:pt x="1742" y="1"/>
                  </a:moveTo>
                  <a:cubicBezTo>
                    <a:pt x="1353" y="1"/>
                    <a:pt x="968" y="172"/>
                    <a:pt x="706" y="493"/>
                  </a:cubicBezTo>
                  <a:cubicBezTo>
                    <a:pt x="611" y="635"/>
                    <a:pt x="462" y="706"/>
                    <a:pt x="312" y="706"/>
                  </a:cubicBezTo>
                  <a:cubicBezTo>
                    <a:pt x="202" y="706"/>
                    <a:pt x="91" y="668"/>
                    <a:pt x="1" y="591"/>
                  </a:cubicBezTo>
                  <a:lnTo>
                    <a:pt x="1" y="591"/>
                  </a:lnTo>
                  <a:cubicBezTo>
                    <a:pt x="34" y="952"/>
                    <a:pt x="66" y="1018"/>
                    <a:pt x="1771" y="1739"/>
                  </a:cubicBezTo>
                  <a:cubicBezTo>
                    <a:pt x="3082" y="2296"/>
                    <a:pt x="3525" y="4247"/>
                    <a:pt x="3656" y="5132"/>
                  </a:cubicBezTo>
                  <a:cubicBezTo>
                    <a:pt x="3787" y="4263"/>
                    <a:pt x="4246" y="2296"/>
                    <a:pt x="5541" y="1739"/>
                  </a:cubicBezTo>
                  <a:cubicBezTo>
                    <a:pt x="7262" y="1018"/>
                    <a:pt x="7278" y="952"/>
                    <a:pt x="7311" y="591"/>
                  </a:cubicBezTo>
                  <a:lnTo>
                    <a:pt x="7311" y="591"/>
                  </a:lnTo>
                  <a:cubicBezTo>
                    <a:pt x="7221" y="668"/>
                    <a:pt x="7110" y="706"/>
                    <a:pt x="7000" y="706"/>
                  </a:cubicBezTo>
                  <a:cubicBezTo>
                    <a:pt x="6850" y="706"/>
                    <a:pt x="6701" y="635"/>
                    <a:pt x="6606" y="493"/>
                  </a:cubicBezTo>
                  <a:cubicBezTo>
                    <a:pt x="6344" y="172"/>
                    <a:pt x="5959" y="1"/>
                    <a:pt x="5570" y="1"/>
                  </a:cubicBezTo>
                  <a:cubicBezTo>
                    <a:pt x="5304" y="1"/>
                    <a:pt x="5036" y="81"/>
                    <a:pt x="4803" y="247"/>
                  </a:cubicBezTo>
                  <a:cubicBezTo>
                    <a:pt x="4230" y="657"/>
                    <a:pt x="3853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76" y="81"/>
                    <a:pt x="2008" y="1"/>
                    <a:pt x="17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"/>
            <p:cNvSpPr/>
            <p:nvPr/>
          </p:nvSpPr>
          <p:spPr>
            <a:xfrm>
              <a:off x="6624013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6" y="164"/>
                    <a:pt x="1131" y="312"/>
                    <a:pt x="1017" y="426"/>
                  </a:cubicBezTo>
                  <a:cubicBezTo>
                    <a:pt x="558" y="853"/>
                    <a:pt x="0" y="1721"/>
                    <a:pt x="722" y="2918"/>
                  </a:cubicBezTo>
                  <a:cubicBezTo>
                    <a:pt x="1010" y="3367"/>
                    <a:pt x="1205" y="3878"/>
                    <a:pt x="1336" y="4407"/>
                  </a:cubicBezTo>
                  <a:lnTo>
                    <a:pt x="1336" y="4407"/>
                  </a:lnTo>
                  <a:cubicBezTo>
                    <a:pt x="1452" y="3878"/>
                    <a:pt x="1662" y="3367"/>
                    <a:pt x="1951" y="2918"/>
                  </a:cubicBezTo>
                  <a:cubicBezTo>
                    <a:pt x="2672" y="1721"/>
                    <a:pt x="2115" y="869"/>
                    <a:pt x="1656" y="426"/>
                  </a:cubicBezTo>
                  <a:cubicBezTo>
                    <a:pt x="1525" y="312"/>
                    <a:pt x="1426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0"/>
                    <a:pt x="1328" y="4442"/>
                  </a:cubicBezTo>
                  <a:lnTo>
                    <a:pt x="1344" y="4442"/>
                  </a:lnTo>
                  <a:cubicBezTo>
                    <a:pt x="1342" y="4430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"/>
            <p:cNvSpPr/>
            <p:nvPr/>
          </p:nvSpPr>
          <p:spPr>
            <a:xfrm>
              <a:off x="6567289" y="4491433"/>
              <a:ext cx="200133" cy="219096"/>
            </a:xfrm>
            <a:custGeom>
              <a:avLst/>
              <a:gdLst/>
              <a:ahLst/>
              <a:cxnLst/>
              <a:rect l="l" t="t" r="r" b="b"/>
              <a:pathLst>
                <a:path w="6132" h="6713" extrusionOk="0">
                  <a:moveTo>
                    <a:pt x="1617" y="0"/>
                  </a:moveTo>
                  <a:cubicBezTo>
                    <a:pt x="1216" y="0"/>
                    <a:pt x="823" y="159"/>
                    <a:pt x="591" y="451"/>
                  </a:cubicBezTo>
                  <a:cubicBezTo>
                    <a:pt x="1" y="1107"/>
                    <a:pt x="493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1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11" y="998"/>
                  </a:cubicBezTo>
                  <a:cubicBezTo>
                    <a:pt x="1483" y="998"/>
                    <a:pt x="1455" y="1001"/>
                    <a:pt x="1427" y="1008"/>
                  </a:cubicBezTo>
                  <a:cubicBezTo>
                    <a:pt x="1263" y="1025"/>
                    <a:pt x="1165" y="1156"/>
                    <a:pt x="1181" y="1320"/>
                  </a:cubicBezTo>
                  <a:cubicBezTo>
                    <a:pt x="1171" y="1475"/>
                    <a:pt x="1292" y="1572"/>
                    <a:pt x="1415" y="1572"/>
                  </a:cubicBezTo>
                  <a:cubicBezTo>
                    <a:pt x="1487" y="1572"/>
                    <a:pt x="1559" y="1539"/>
                    <a:pt x="1607" y="1467"/>
                  </a:cubicBezTo>
                  <a:cubicBezTo>
                    <a:pt x="1649" y="1401"/>
                    <a:pt x="1695" y="1375"/>
                    <a:pt x="1735" y="1375"/>
                  </a:cubicBezTo>
                  <a:cubicBezTo>
                    <a:pt x="1806" y="1375"/>
                    <a:pt x="1857" y="1455"/>
                    <a:pt x="1837" y="1549"/>
                  </a:cubicBezTo>
                  <a:cubicBezTo>
                    <a:pt x="1747" y="1793"/>
                    <a:pt x="1526" y="1946"/>
                    <a:pt x="1285" y="1946"/>
                  </a:cubicBezTo>
                  <a:cubicBezTo>
                    <a:pt x="1219" y="1946"/>
                    <a:pt x="1150" y="1935"/>
                    <a:pt x="1083" y="1910"/>
                  </a:cubicBezTo>
                  <a:cubicBezTo>
                    <a:pt x="673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8" y="515"/>
                    <a:pt x="2906" y="927"/>
                    <a:pt x="2968" y="1910"/>
                  </a:cubicBezTo>
                  <a:cubicBezTo>
                    <a:pt x="2968" y="3074"/>
                    <a:pt x="2033" y="4123"/>
                    <a:pt x="1771" y="4893"/>
                  </a:cubicBezTo>
                  <a:cubicBezTo>
                    <a:pt x="1427" y="5975"/>
                    <a:pt x="1869" y="6647"/>
                    <a:pt x="1902" y="6712"/>
                  </a:cubicBezTo>
                  <a:cubicBezTo>
                    <a:pt x="1624" y="6155"/>
                    <a:pt x="1607" y="5499"/>
                    <a:pt x="1853" y="4926"/>
                  </a:cubicBezTo>
                  <a:cubicBezTo>
                    <a:pt x="2066" y="4401"/>
                    <a:pt x="2492" y="3844"/>
                    <a:pt x="2804" y="3139"/>
                  </a:cubicBezTo>
                  <a:cubicBezTo>
                    <a:pt x="2918" y="2926"/>
                    <a:pt x="3017" y="2680"/>
                    <a:pt x="3066" y="2434"/>
                  </a:cubicBezTo>
                  <a:cubicBezTo>
                    <a:pt x="3115" y="2680"/>
                    <a:pt x="3214" y="2926"/>
                    <a:pt x="3312" y="3139"/>
                  </a:cubicBezTo>
                  <a:cubicBezTo>
                    <a:pt x="3640" y="3844"/>
                    <a:pt x="4066" y="4401"/>
                    <a:pt x="4279" y="4926"/>
                  </a:cubicBezTo>
                  <a:cubicBezTo>
                    <a:pt x="4525" y="5499"/>
                    <a:pt x="4508" y="6155"/>
                    <a:pt x="4230" y="6712"/>
                  </a:cubicBezTo>
                  <a:cubicBezTo>
                    <a:pt x="4263" y="6647"/>
                    <a:pt x="4705" y="5975"/>
                    <a:pt x="4361" y="4893"/>
                  </a:cubicBezTo>
                  <a:cubicBezTo>
                    <a:pt x="4099" y="4123"/>
                    <a:pt x="3181" y="3074"/>
                    <a:pt x="3164" y="1910"/>
                  </a:cubicBezTo>
                  <a:cubicBezTo>
                    <a:pt x="3226" y="927"/>
                    <a:pt x="4014" y="515"/>
                    <a:pt x="4613" y="515"/>
                  </a:cubicBezTo>
                  <a:cubicBezTo>
                    <a:pt x="4813" y="515"/>
                    <a:pt x="4992" y="561"/>
                    <a:pt x="5115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7" y="1946"/>
                  </a:cubicBezTo>
                  <a:cubicBezTo>
                    <a:pt x="4606" y="1946"/>
                    <a:pt x="4385" y="1793"/>
                    <a:pt x="4295" y="1549"/>
                  </a:cubicBezTo>
                  <a:cubicBezTo>
                    <a:pt x="4275" y="1455"/>
                    <a:pt x="4326" y="1375"/>
                    <a:pt x="4397" y="1375"/>
                  </a:cubicBezTo>
                  <a:cubicBezTo>
                    <a:pt x="4437" y="1375"/>
                    <a:pt x="4483" y="1401"/>
                    <a:pt x="4525" y="1467"/>
                  </a:cubicBezTo>
                  <a:cubicBezTo>
                    <a:pt x="4573" y="1539"/>
                    <a:pt x="4645" y="1572"/>
                    <a:pt x="4717" y="1572"/>
                  </a:cubicBezTo>
                  <a:cubicBezTo>
                    <a:pt x="4840" y="1572"/>
                    <a:pt x="4961" y="1475"/>
                    <a:pt x="4951" y="1320"/>
                  </a:cubicBezTo>
                  <a:cubicBezTo>
                    <a:pt x="4967" y="1156"/>
                    <a:pt x="4869" y="1025"/>
                    <a:pt x="4705" y="1008"/>
                  </a:cubicBezTo>
                  <a:cubicBezTo>
                    <a:pt x="4677" y="1001"/>
                    <a:pt x="4649" y="998"/>
                    <a:pt x="4621" y="998"/>
                  </a:cubicBezTo>
                  <a:cubicBezTo>
                    <a:pt x="4455" y="998"/>
                    <a:pt x="4302" y="1118"/>
                    <a:pt x="4246" y="1287"/>
                  </a:cubicBezTo>
                  <a:cubicBezTo>
                    <a:pt x="4117" y="1594"/>
                    <a:pt x="4353" y="2107"/>
                    <a:pt x="4971" y="2107"/>
                  </a:cubicBezTo>
                  <a:cubicBezTo>
                    <a:pt x="4981" y="2107"/>
                    <a:pt x="4990" y="2107"/>
                    <a:pt x="5000" y="2106"/>
                  </a:cubicBezTo>
                  <a:cubicBezTo>
                    <a:pt x="5623" y="2074"/>
                    <a:pt x="6131" y="1107"/>
                    <a:pt x="5541" y="451"/>
                  </a:cubicBezTo>
                  <a:cubicBezTo>
                    <a:pt x="5309" y="159"/>
                    <a:pt x="4916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17" y="1074"/>
                    <a:pt x="2935" y="877"/>
                    <a:pt x="2820" y="713"/>
                  </a:cubicBezTo>
                  <a:cubicBezTo>
                    <a:pt x="2580" y="224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"/>
            <p:cNvSpPr/>
            <p:nvPr/>
          </p:nvSpPr>
          <p:spPr>
            <a:xfrm>
              <a:off x="9191344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77" y="66"/>
                    <a:pt x="1361" y="165"/>
                  </a:cubicBezTo>
                  <a:cubicBezTo>
                    <a:pt x="1346" y="241"/>
                    <a:pt x="1246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5"/>
                    <a:pt x="1721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"/>
            <p:cNvSpPr/>
            <p:nvPr/>
          </p:nvSpPr>
          <p:spPr>
            <a:xfrm>
              <a:off x="8893364" y="4804623"/>
              <a:ext cx="296414" cy="206106"/>
            </a:xfrm>
            <a:custGeom>
              <a:avLst/>
              <a:gdLst/>
              <a:ahLst/>
              <a:cxnLst/>
              <a:rect l="l" t="t" r="r" b="b"/>
              <a:pathLst>
                <a:path w="9082" h="6315" extrusionOk="0">
                  <a:moveTo>
                    <a:pt x="2004" y="1"/>
                  </a:moveTo>
                  <a:cubicBezTo>
                    <a:pt x="1086" y="1"/>
                    <a:pt x="66" y="649"/>
                    <a:pt x="33" y="1853"/>
                  </a:cubicBezTo>
                  <a:cubicBezTo>
                    <a:pt x="0" y="2722"/>
                    <a:pt x="459" y="3525"/>
                    <a:pt x="1230" y="3935"/>
                  </a:cubicBezTo>
                  <a:cubicBezTo>
                    <a:pt x="1723" y="4192"/>
                    <a:pt x="2282" y="4295"/>
                    <a:pt x="2852" y="4295"/>
                  </a:cubicBezTo>
                  <a:cubicBezTo>
                    <a:pt x="3190" y="4295"/>
                    <a:pt x="3533" y="4259"/>
                    <a:pt x="3869" y="4197"/>
                  </a:cubicBezTo>
                  <a:cubicBezTo>
                    <a:pt x="4754" y="3952"/>
                    <a:pt x="5573" y="3624"/>
                    <a:pt x="6377" y="3427"/>
                  </a:cubicBezTo>
                  <a:cubicBezTo>
                    <a:pt x="6582" y="3374"/>
                    <a:pt x="6791" y="3347"/>
                    <a:pt x="6996" y="3347"/>
                  </a:cubicBezTo>
                  <a:cubicBezTo>
                    <a:pt x="7607" y="3347"/>
                    <a:pt x="8180" y="3584"/>
                    <a:pt x="8524" y="4050"/>
                  </a:cubicBezTo>
                  <a:cubicBezTo>
                    <a:pt x="8966" y="4624"/>
                    <a:pt x="8999" y="5574"/>
                    <a:pt x="8458" y="5968"/>
                  </a:cubicBezTo>
                  <a:cubicBezTo>
                    <a:pt x="8244" y="6130"/>
                    <a:pt x="7987" y="6205"/>
                    <a:pt x="7738" y="6205"/>
                  </a:cubicBezTo>
                  <a:cubicBezTo>
                    <a:pt x="7357" y="6205"/>
                    <a:pt x="6994" y="6029"/>
                    <a:pt x="6835" y="5722"/>
                  </a:cubicBezTo>
                  <a:cubicBezTo>
                    <a:pt x="6524" y="5230"/>
                    <a:pt x="6770" y="4574"/>
                    <a:pt x="7229" y="4443"/>
                  </a:cubicBezTo>
                  <a:cubicBezTo>
                    <a:pt x="7321" y="4407"/>
                    <a:pt x="7416" y="4389"/>
                    <a:pt x="7510" y="4389"/>
                  </a:cubicBezTo>
                  <a:cubicBezTo>
                    <a:pt x="7753" y="4389"/>
                    <a:pt x="7989" y="4505"/>
                    <a:pt x="8130" y="4706"/>
                  </a:cubicBezTo>
                  <a:cubicBezTo>
                    <a:pt x="8229" y="4886"/>
                    <a:pt x="8245" y="5099"/>
                    <a:pt x="8180" y="5279"/>
                  </a:cubicBezTo>
                  <a:cubicBezTo>
                    <a:pt x="8166" y="5319"/>
                    <a:pt x="8110" y="5391"/>
                    <a:pt x="8054" y="5391"/>
                  </a:cubicBezTo>
                  <a:cubicBezTo>
                    <a:pt x="8041" y="5391"/>
                    <a:pt x="8028" y="5387"/>
                    <a:pt x="8016" y="5378"/>
                  </a:cubicBezTo>
                  <a:cubicBezTo>
                    <a:pt x="7966" y="5328"/>
                    <a:pt x="8016" y="4968"/>
                    <a:pt x="7655" y="4919"/>
                  </a:cubicBezTo>
                  <a:cubicBezTo>
                    <a:pt x="7640" y="4917"/>
                    <a:pt x="7626" y="4916"/>
                    <a:pt x="7612" y="4916"/>
                  </a:cubicBezTo>
                  <a:cubicBezTo>
                    <a:pt x="7269" y="4916"/>
                    <a:pt x="7161" y="5482"/>
                    <a:pt x="7508" y="5623"/>
                  </a:cubicBezTo>
                  <a:cubicBezTo>
                    <a:pt x="7581" y="5656"/>
                    <a:pt x="7656" y="5671"/>
                    <a:pt x="7729" y="5671"/>
                  </a:cubicBezTo>
                  <a:cubicBezTo>
                    <a:pt x="7951" y="5671"/>
                    <a:pt x="8155" y="5530"/>
                    <a:pt x="8229" y="5296"/>
                  </a:cubicBezTo>
                  <a:lnTo>
                    <a:pt x="8229" y="5279"/>
                  </a:lnTo>
                  <a:cubicBezTo>
                    <a:pt x="8229" y="5263"/>
                    <a:pt x="8229" y="5246"/>
                    <a:pt x="8245" y="5230"/>
                  </a:cubicBezTo>
                  <a:lnTo>
                    <a:pt x="8245" y="5214"/>
                  </a:lnTo>
                  <a:cubicBezTo>
                    <a:pt x="8262" y="5099"/>
                    <a:pt x="8262" y="4968"/>
                    <a:pt x="8229" y="4837"/>
                  </a:cubicBezTo>
                  <a:cubicBezTo>
                    <a:pt x="8104" y="4525"/>
                    <a:pt x="7808" y="4336"/>
                    <a:pt x="7494" y="4336"/>
                  </a:cubicBezTo>
                  <a:cubicBezTo>
                    <a:pt x="7395" y="4336"/>
                    <a:pt x="7294" y="4355"/>
                    <a:pt x="7196" y="4394"/>
                  </a:cubicBezTo>
                  <a:cubicBezTo>
                    <a:pt x="6704" y="4509"/>
                    <a:pt x="6409" y="5214"/>
                    <a:pt x="6754" y="5771"/>
                  </a:cubicBezTo>
                  <a:cubicBezTo>
                    <a:pt x="6925" y="6114"/>
                    <a:pt x="7333" y="6314"/>
                    <a:pt x="7754" y="6314"/>
                  </a:cubicBezTo>
                  <a:cubicBezTo>
                    <a:pt x="8018" y="6314"/>
                    <a:pt x="8287" y="6236"/>
                    <a:pt x="8507" y="6066"/>
                  </a:cubicBezTo>
                  <a:cubicBezTo>
                    <a:pt x="8966" y="5738"/>
                    <a:pt x="9081" y="5132"/>
                    <a:pt x="8934" y="4591"/>
                  </a:cubicBezTo>
                  <a:cubicBezTo>
                    <a:pt x="8835" y="4050"/>
                    <a:pt x="8475" y="3165"/>
                    <a:pt x="7212" y="2886"/>
                  </a:cubicBezTo>
                  <a:cubicBezTo>
                    <a:pt x="7067" y="2854"/>
                    <a:pt x="6919" y="2839"/>
                    <a:pt x="6768" y="2839"/>
                  </a:cubicBezTo>
                  <a:cubicBezTo>
                    <a:pt x="5438" y="2839"/>
                    <a:pt x="3897" y="3977"/>
                    <a:pt x="2312" y="3977"/>
                  </a:cubicBezTo>
                  <a:cubicBezTo>
                    <a:pt x="2088" y="3977"/>
                    <a:pt x="1864" y="3954"/>
                    <a:pt x="1639" y="3902"/>
                  </a:cubicBezTo>
                  <a:cubicBezTo>
                    <a:pt x="1557" y="3870"/>
                    <a:pt x="1476" y="3853"/>
                    <a:pt x="1377" y="3820"/>
                  </a:cubicBezTo>
                  <a:lnTo>
                    <a:pt x="1312" y="3788"/>
                  </a:lnTo>
                  <a:cubicBezTo>
                    <a:pt x="607" y="3411"/>
                    <a:pt x="164" y="2657"/>
                    <a:pt x="181" y="1853"/>
                  </a:cubicBezTo>
                  <a:cubicBezTo>
                    <a:pt x="203" y="735"/>
                    <a:pt x="1174" y="111"/>
                    <a:pt x="2045" y="111"/>
                  </a:cubicBezTo>
                  <a:cubicBezTo>
                    <a:pt x="2464" y="111"/>
                    <a:pt x="2859" y="255"/>
                    <a:pt x="3115" y="559"/>
                  </a:cubicBezTo>
                  <a:cubicBezTo>
                    <a:pt x="3574" y="1018"/>
                    <a:pt x="3524" y="1772"/>
                    <a:pt x="3016" y="2181"/>
                  </a:cubicBezTo>
                  <a:cubicBezTo>
                    <a:pt x="2951" y="2230"/>
                    <a:pt x="2852" y="2280"/>
                    <a:pt x="2770" y="2296"/>
                  </a:cubicBezTo>
                  <a:cubicBezTo>
                    <a:pt x="2706" y="2313"/>
                    <a:pt x="2640" y="2321"/>
                    <a:pt x="2575" y="2321"/>
                  </a:cubicBezTo>
                  <a:cubicBezTo>
                    <a:pt x="2391" y="2321"/>
                    <a:pt x="2211" y="2257"/>
                    <a:pt x="2066" y="2149"/>
                  </a:cubicBezTo>
                  <a:cubicBezTo>
                    <a:pt x="1951" y="2067"/>
                    <a:pt x="1885" y="1919"/>
                    <a:pt x="1934" y="1772"/>
                  </a:cubicBezTo>
                  <a:lnTo>
                    <a:pt x="1934" y="1772"/>
                  </a:lnTo>
                  <a:cubicBezTo>
                    <a:pt x="2010" y="1847"/>
                    <a:pt x="2106" y="1887"/>
                    <a:pt x="2206" y="1887"/>
                  </a:cubicBezTo>
                  <a:cubicBezTo>
                    <a:pt x="2257" y="1887"/>
                    <a:pt x="2310" y="1876"/>
                    <a:pt x="2361" y="1853"/>
                  </a:cubicBezTo>
                  <a:cubicBezTo>
                    <a:pt x="2607" y="1722"/>
                    <a:pt x="2541" y="1313"/>
                    <a:pt x="2213" y="1231"/>
                  </a:cubicBezTo>
                  <a:cubicBezTo>
                    <a:pt x="2182" y="1221"/>
                    <a:pt x="2150" y="1216"/>
                    <a:pt x="2119" y="1216"/>
                  </a:cubicBezTo>
                  <a:cubicBezTo>
                    <a:pt x="1781" y="1216"/>
                    <a:pt x="1511" y="1759"/>
                    <a:pt x="1902" y="2165"/>
                  </a:cubicBezTo>
                  <a:cubicBezTo>
                    <a:pt x="2066" y="2317"/>
                    <a:pt x="2280" y="2400"/>
                    <a:pt x="2504" y="2400"/>
                  </a:cubicBezTo>
                  <a:cubicBezTo>
                    <a:pt x="2570" y="2400"/>
                    <a:pt x="2638" y="2393"/>
                    <a:pt x="2705" y="2378"/>
                  </a:cubicBezTo>
                  <a:cubicBezTo>
                    <a:pt x="2738" y="2362"/>
                    <a:pt x="2754" y="2362"/>
                    <a:pt x="2787" y="2345"/>
                  </a:cubicBezTo>
                  <a:lnTo>
                    <a:pt x="2869" y="2329"/>
                  </a:lnTo>
                  <a:lnTo>
                    <a:pt x="2902" y="2312"/>
                  </a:lnTo>
                  <a:cubicBezTo>
                    <a:pt x="3049" y="2247"/>
                    <a:pt x="3180" y="2132"/>
                    <a:pt x="3262" y="2001"/>
                  </a:cubicBezTo>
                  <a:cubicBezTo>
                    <a:pt x="3590" y="1542"/>
                    <a:pt x="3557" y="903"/>
                    <a:pt x="3164" y="493"/>
                  </a:cubicBezTo>
                  <a:cubicBezTo>
                    <a:pt x="2892" y="161"/>
                    <a:pt x="2460" y="1"/>
                    <a:pt x="20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6"/>
            <p:cNvSpPr/>
            <p:nvPr/>
          </p:nvSpPr>
          <p:spPr>
            <a:xfrm>
              <a:off x="8943658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7" y="1"/>
                    <a:pt x="4968" y="45"/>
                    <a:pt x="4622" y="168"/>
                  </a:cubicBezTo>
                  <a:cubicBezTo>
                    <a:pt x="3778" y="468"/>
                    <a:pt x="2592" y="1030"/>
                    <a:pt x="1425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2"/>
                  </a:cubicBezTo>
                  <a:cubicBezTo>
                    <a:pt x="1955" y="1295"/>
                    <a:pt x="2186" y="1159"/>
                    <a:pt x="2324" y="1159"/>
                  </a:cubicBezTo>
                  <a:cubicBezTo>
                    <a:pt x="2372" y="1159"/>
                    <a:pt x="2409" y="1175"/>
                    <a:pt x="2442" y="1217"/>
                  </a:cubicBezTo>
                  <a:cubicBezTo>
                    <a:pt x="2503" y="1315"/>
                    <a:pt x="2410" y="1367"/>
                    <a:pt x="2270" y="1367"/>
                  </a:cubicBezTo>
                  <a:cubicBezTo>
                    <a:pt x="2222" y="1367"/>
                    <a:pt x="2169" y="1361"/>
                    <a:pt x="2115" y="1348"/>
                  </a:cubicBezTo>
                  <a:cubicBezTo>
                    <a:pt x="2067" y="1332"/>
                    <a:pt x="2018" y="1325"/>
                    <a:pt x="1970" y="1325"/>
                  </a:cubicBezTo>
                  <a:cubicBezTo>
                    <a:pt x="1867" y="1325"/>
                    <a:pt x="1766" y="1358"/>
                    <a:pt x="1688" y="1414"/>
                  </a:cubicBezTo>
                  <a:cubicBezTo>
                    <a:pt x="1511" y="1575"/>
                    <a:pt x="1715" y="2102"/>
                    <a:pt x="1361" y="2102"/>
                  </a:cubicBezTo>
                  <a:cubicBezTo>
                    <a:pt x="1355" y="2102"/>
                    <a:pt x="1350" y="2102"/>
                    <a:pt x="1344" y="2102"/>
                  </a:cubicBezTo>
                  <a:lnTo>
                    <a:pt x="1344" y="2102"/>
                  </a:lnTo>
                  <a:cubicBezTo>
                    <a:pt x="1344" y="2102"/>
                    <a:pt x="1630" y="2462"/>
                    <a:pt x="2056" y="2462"/>
                  </a:cubicBezTo>
                  <a:cubicBezTo>
                    <a:pt x="2199" y="2462"/>
                    <a:pt x="2356" y="2422"/>
                    <a:pt x="2524" y="2315"/>
                  </a:cubicBezTo>
                  <a:cubicBezTo>
                    <a:pt x="3196" y="1873"/>
                    <a:pt x="2819" y="1381"/>
                    <a:pt x="3082" y="1250"/>
                  </a:cubicBezTo>
                  <a:cubicBezTo>
                    <a:pt x="3125" y="1227"/>
                    <a:pt x="3167" y="1216"/>
                    <a:pt x="3206" y="1216"/>
                  </a:cubicBezTo>
                  <a:cubicBezTo>
                    <a:pt x="3389" y="1216"/>
                    <a:pt x="3500" y="1446"/>
                    <a:pt x="3311" y="1676"/>
                  </a:cubicBezTo>
                  <a:cubicBezTo>
                    <a:pt x="3082" y="1938"/>
                    <a:pt x="2229" y="2889"/>
                    <a:pt x="3573" y="3708"/>
                  </a:cubicBezTo>
                  <a:cubicBezTo>
                    <a:pt x="3573" y="3708"/>
                    <a:pt x="3377" y="3249"/>
                    <a:pt x="3737" y="3086"/>
                  </a:cubicBezTo>
                  <a:cubicBezTo>
                    <a:pt x="4098" y="2922"/>
                    <a:pt x="4819" y="2709"/>
                    <a:pt x="4721" y="2200"/>
                  </a:cubicBezTo>
                  <a:cubicBezTo>
                    <a:pt x="4622" y="1709"/>
                    <a:pt x="4245" y="955"/>
                    <a:pt x="4852" y="512"/>
                  </a:cubicBezTo>
                  <a:cubicBezTo>
                    <a:pt x="5204" y="248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"/>
            <p:cNvSpPr/>
            <p:nvPr/>
          </p:nvSpPr>
          <p:spPr>
            <a:xfrm>
              <a:off x="8982693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6" y="0"/>
                    <a:pt x="1" y="123"/>
                    <a:pt x="1" y="123"/>
                  </a:cubicBezTo>
                  <a:cubicBezTo>
                    <a:pt x="1" y="123"/>
                    <a:pt x="951" y="205"/>
                    <a:pt x="1197" y="549"/>
                  </a:cubicBezTo>
                  <a:cubicBezTo>
                    <a:pt x="1361" y="746"/>
                    <a:pt x="1427" y="1025"/>
                    <a:pt x="1345" y="1270"/>
                  </a:cubicBezTo>
                  <a:cubicBezTo>
                    <a:pt x="1296" y="1500"/>
                    <a:pt x="1181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"/>
            <p:cNvSpPr/>
            <p:nvPr/>
          </p:nvSpPr>
          <p:spPr>
            <a:xfrm>
              <a:off x="8936707" y="4714772"/>
              <a:ext cx="73826" cy="87240"/>
            </a:xfrm>
            <a:custGeom>
              <a:avLst/>
              <a:gdLst/>
              <a:ahLst/>
              <a:cxnLst/>
              <a:rect l="l" t="t" r="r" b="b"/>
              <a:pathLst>
                <a:path w="2262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74" y="2410"/>
                    <a:pt x="1754" y="2672"/>
                    <a:pt x="2000" y="2017"/>
                  </a:cubicBezTo>
                  <a:cubicBezTo>
                    <a:pt x="2262" y="1345"/>
                    <a:pt x="1623" y="918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"/>
            <p:cNvSpPr/>
            <p:nvPr/>
          </p:nvSpPr>
          <p:spPr>
            <a:xfrm>
              <a:off x="8825968" y="475276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3" y="96"/>
                  </a:cubicBezTo>
                  <a:cubicBezTo>
                    <a:pt x="1856" y="96"/>
                    <a:pt x="1383" y="203"/>
                    <a:pt x="1229" y="689"/>
                  </a:cubicBezTo>
                  <a:cubicBezTo>
                    <a:pt x="1049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0"/>
                  </a:cubicBezTo>
                  <a:cubicBezTo>
                    <a:pt x="1235" y="1947"/>
                    <a:pt x="1050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196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"/>
            <p:cNvSpPr/>
            <p:nvPr/>
          </p:nvSpPr>
          <p:spPr>
            <a:xfrm>
              <a:off x="8688988" y="4545611"/>
              <a:ext cx="264853" cy="264429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9" y="0"/>
                  </a:moveTo>
                  <a:cubicBezTo>
                    <a:pt x="2287" y="0"/>
                    <a:pt x="2185" y="7"/>
                    <a:pt x="2083" y="20"/>
                  </a:cubicBezTo>
                  <a:cubicBezTo>
                    <a:pt x="755" y="168"/>
                    <a:pt x="1" y="1971"/>
                    <a:pt x="788" y="3233"/>
                  </a:cubicBezTo>
                  <a:cubicBezTo>
                    <a:pt x="1382" y="4176"/>
                    <a:pt x="2426" y="4477"/>
                    <a:pt x="3386" y="4477"/>
                  </a:cubicBezTo>
                  <a:cubicBezTo>
                    <a:pt x="3510" y="4477"/>
                    <a:pt x="3634" y="4472"/>
                    <a:pt x="3754" y="4462"/>
                  </a:cubicBezTo>
                  <a:cubicBezTo>
                    <a:pt x="3951" y="4462"/>
                    <a:pt x="4197" y="4430"/>
                    <a:pt x="4443" y="4397"/>
                  </a:cubicBezTo>
                  <a:cubicBezTo>
                    <a:pt x="4443" y="4397"/>
                    <a:pt x="4633" y="4367"/>
                    <a:pt x="4920" y="4367"/>
                  </a:cubicBezTo>
                  <a:cubicBezTo>
                    <a:pt x="5407" y="4367"/>
                    <a:pt x="6173" y="4452"/>
                    <a:pt x="6770" y="4905"/>
                  </a:cubicBezTo>
                  <a:cubicBezTo>
                    <a:pt x="7164" y="5233"/>
                    <a:pt x="7426" y="5708"/>
                    <a:pt x="7508" y="6216"/>
                  </a:cubicBezTo>
                  <a:cubicBezTo>
                    <a:pt x="7508" y="6216"/>
                    <a:pt x="7672" y="7413"/>
                    <a:pt x="7098" y="8068"/>
                  </a:cubicBezTo>
                  <a:lnTo>
                    <a:pt x="7082" y="8101"/>
                  </a:lnTo>
                  <a:cubicBezTo>
                    <a:pt x="7082" y="8101"/>
                    <a:pt x="8115" y="7577"/>
                    <a:pt x="7983" y="5970"/>
                  </a:cubicBezTo>
                  <a:cubicBezTo>
                    <a:pt x="7876" y="4663"/>
                    <a:pt x="6826" y="4010"/>
                    <a:pt x="5509" y="4010"/>
                  </a:cubicBezTo>
                  <a:cubicBezTo>
                    <a:pt x="5224" y="4010"/>
                    <a:pt x="4927" y="4040"/>
                    <a:pt x="4623" y="4102"/>
                  </a:cubicBezTo>
                  <a:cubicBezTo>
                    <a:pt x="4126" y="4193"/>
                    <a:pt x="3680" y="4239"/>
                    <a:pt x="3278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7"/>
                    <a:pt x="1165" y="3512"/>
                    <a:pt x="919" y="3135"/>
                  </a:cubicBezTo>
                  <a:cubicBezTo>
                    <a:pt x="198" y="1987"/>
                    <a:pt x="902" y="299"/>
                    <a:pt x="2099" y="151"/>
                  </a:cubicBezTo>
                  <a:cubicBezTo>
                    <a:pt x="2199" y="137"/>
                    <a:pt x="2301" y="130"/>
                    <a:pt x="2402" y="130"/>
                  </a:cubicBezTo>
                  <a:cubicBezTo>
                    <a:pt x="2876" y="130"/>
                    <a:pt x="3334" y="292"/>
                    <a:pt x="3591" y="643"/>
                  </a:cubicBezTo>
                  <a:cubicBezTo>
                    <a:pt x="3886" y="1037"/>
                    <a:pt x="3935" y="1545"/>
                    <a:pt x="3738" y="1987"/>
                  </a:cubicBezTo>
                  <a:cubicBezTo>
                    <a:pt x="3577" y="2336"/>
                    <a:pt x="3240" y="2543"/>
                    <a:pt x="2880" y="2543"/>
                  </a:cubicBezTo>
                  <a:cubicBezTo>
                    <a:pt x="2800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61" y="1905"/>
                  </a:cubicBezTo>
                  <a:cubicBezTo>
                    <a:pt x="2771" y="1840"/>
                    <a:pt x="2853" y="1496"/>
                    <a:pt x="2705" y="1200"/>
                  </a:cubicBezTo>
                  <a:cubicBezTo>
                    <a:pt x="2652" y="1088"/>
                    <a:pt x="2522" y="1023"/>
                    <a:pt x="2378" y="1023"/>
                  </a:cubicBezTo>
                  <a:cubicBezTo>
                    <a:pt x="2167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3" y="2233"/>
                  </a:cubicBezTo>
                  <a:cubicBezTo>
                    <a:pt x="2251" y="2427"/>
                    <a:pt x="2588" y="2590"/>
                    <a:pt x="2935" y="2590"/>
                  </a:cubicBezTo>
                  <a:cubicBezTo>
                    <a:pt x="3265" y="2590"/>
                    <a:pt x="3605" y="2443"/>
                    <a:pt x="3820" y="2036"/>
                  </a:cubicBezTo>
                  <a:cubicBezTo>
                    <a:pt x="4049" y="1561"/>
                    <a:pt x="4000" y="987"/>
                    <a:pt x="3689" y="561"/>
                  </a:cubicBezTo>
                  <a:cubicBezTo>
                    <a:pt x="3401" y="178"/>
                    <a:pt x="2907" y="0"/>
                    <a:pt x="23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"/>
            <p:cNvSpPr/>
            <p:nvPr/>
          </p:nvSpPr>
          <p:spPr>
            <a:xfrm>
              <a:off x="8731254" y="4697278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32" y="274"/>
                    <a:pt x="263" y="389"/>
                    <a:pt x="378" y="537"/>
                  </a:cubicBezTo>
                  <a:cubicBezTo>
                    <a:pt x="453" y="643"/>
                    <a:pt x="599" y="1405"/>
                    <a:pt x="1202" y="1405"/>
                  </a:cubicBezTo>
                  <a:cubicBezTo>
                    <a:pt x="1252" y="1405"/>
                    <a:pt x="1305" y="1400"/>
                    <a:pt x="1361" y="1389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1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689" y="1864"/>
                    <a:pt x="3853" y="1405"/>
                    <a:pt x="3722" y="996"/>
                  </a:cubicBezTo>
                  <a:cubicBezTo>
                    <a:pt x="3623" y="501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6"/>
            <p:cNvSpPr/>
            <p:nvPr/>
          </p:nvSpPr>
          <p:spPr>
            <a:xfrm>
              <a:off x="8770321" y="4554815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1"/>
                  </a:moveTo>
                  <a:cubicBezTo>
                    <a:pt x="1689" y="427"/>
                    <a:pt x="1836" y="1066"/>
                    <a:pt x="1639" y="1640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6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44" y="3348"/>
                    <a:pt x="1010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5" y="2345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35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4"/>
                    <a:pt x="2770" y="2803"/>
                    <a:pt x="2869" y="2672"/>
                  </a:cubicBezTo>
                  <a:cubicBezTo>
                    <a:pt x="3000" y="2426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6"/>
            <p:cNvSpPr/>
            <p:nvPr/>
          </p:nvSpPr>
          <p:spPr>
            <a:xfrm>
              <a:off x="8661181" y="4398906"/>
              <a:ext cx="50849" cy="250101"/>
            </a:xfrm>
            <a:custGeom>
              <a:avLst/>
              <a:gdLst/>
              <a:ahLst/>
              <a:cxnLst/>
              <a:rect l="l" t="t" r="r" b="b"/>
              <a:pathLst>
                <a:path w="1558" h="7663" extrusionOk="0">
                  <a:moveTo>
                    <a:pt x="636" y="0"/>
                  </a:moveTo>
                  <a:cubicBezTo>
                    <a:pt x="569" y="0"/>
                    <a:pt x="498" y="17"/>
                    <a:pt x="427" y="57"/>
                  </a:cubicBezTo>
                  <a:cubicBezTo>
                    <a:pt x="0" y="286"/>
                    <a:pt x="345" y="827"/>
                    <a:pt x="591" y="1090"/>
                  </a:cubicBezTo>
                  <a:cubicBezTo>
                    <a:pt x="705" y="1204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66" y="3974"/>
                    <a:pt x="1427" y="2827"/>
                    <a:pt x="1492" y="1860"/>
                  </a:cubicBezTo>
                  <a:cubicBezTo>
                    <a:pt x="1558" y="1335"/>
                    <a:pt x="1459" y="811"/>
                    <a:pt x="1197" y="368"/>
                  </a:cubicBezTo>
                  <a:cubicBezTo>
                    <a:pt x="1197" y="368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"/>
            <p:cNvSpPr/>
            <p:nvPr/>
          </p:nvSpPr>
          <p:spPr>
            <a:xfrm>
              <a:off x="8507654" y="4365811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00" y="1"/>
                  </a:moveTo>
                  <a:cubicBezTo>
                    <a:pt x="1301" y="1"/>
                    <a:pt x="461" y="461"/>
                    <a:pt x="246" y="1186"/>
                  </a:cubicBezTo>
                  <a:cubicBezTo>
                    <a:pt x="0" y="1776"/>
                    <a:pt x="197" y="2481"/>
                    <a:pt x="721" y="2874"/>
                  </a:cubicBezTo>
                  <a:cubicBezTo>
                    <a:pt x="738" y="2874"/>
                    <a:pt x="754" y="2890"/>
                    <a:pt x="771" y="2907"/>
                  </a:cubicBezTo>
                  <a:cubicBezTo>
                    <a:pt x="998" y="3040"/>
                    <a:pt x="1256" y="3106"/>
                    <a:pt x="1514" y="3106"/>
                  </a:cubicBezTo>
                  <a:cubicBezTo>
                    <a:pt x="1796" y="3106"/>
                    <a:pt x="2080" y="3028"/>
                    <a:pt x="2328" y="2874"/>
                  </a:cubicBezTo>
                  <a:cubicBezTo>
                    <a:pt x="2492" y="2776"/>
                    <a:pt x="2606" y="2612"/>
                    <a:pt x="2656" y="2431"/>
                  </a:cubicBezTo>
                  <a:cubicBezTo>
                    <a:pt x="2800" y="2043"/>
                    <a:pt x="2501" y="1654"/>
                    <a:pt x="2115" y="1654"/>
                  </a:cubicBezTo>
                  <a:cubicBezTo>
                    <a:pt x="2062" y="1654"/>
                    <a:pt x="2007" y="1661"/>
                    <a:pt x="1951" y="1677"/>
                  </a:cubicBezTo>
                  <a:cubicBezTo>
                    <a:pt x="1623" y="1743"/>
                    <a:pt x="1426" y="2087"/>
                    <a:pt x="1557" y="2399"/>
                  </a:cubicBezTo>
                  <a:cubicBezTo>
                    <a:pt x="1628" y="2633"/>
                    <a:pt x="1882" y="2666"/>
                    <a:pt x="2021" y="2666"/>
                  </a:cubicBezTo>
                  <a:cubicBezTo>
                    <a:pt x="2077" y="2666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59"/>
                    <a:pt x="2016" y="2825"/>
                    <a:pt x="1934" y="2874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4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08" y="2333"/>
                    <a:pt x="426" y="1087"/>
                    <a:pt x="1131" y="514"/>
                  </a:cubicBezTo>
                  <a:cubicBezTo>
                    <a:pt x="1455" y="278"/>
                    <a:pt x="1846" y="148"/>
                    <a:pt x="2243" y="148"/>
                  </a:cubicBezTo>
                  <a:cubicBezTo>
                    <a:pt x="2287" y="148"/>
                    <a:pt x="2332" y="150"/>
                    <a:pt x="2377" y="153"/>
                  </a:cubicBezTo>
                  <a:cubicBezTo>
                    <a:pt x="2524" y="169"/>
                    <a:pt x="2656" y="186"/>
                    <a:pt x="2770" y="219"/>
                  </a:cubicBezTo>
                  <a:cubicBezTo>
                    <a:pt x="3869" y="464"/>
                    <a:pt x="4590" y="1661"/>
                    <a:pt x="4819" y="2874"/>
                  </a:cubicBezTo>
                  <a:cubicBezTo>
                    <a:pt x="5065" y="4120"/>
                    <a:pt x="4819" y="5365"/>
                    <a:pt x="4885" y="6480"/>
                  </a:cubicBezTo>
                  <a:cubicBezTo>
                    <a:pt x="4836" y="7513"/>
                    <a:pt x="5245" y="8496"/>
                    <a:pt x="5983" y="9201"/>
                  </a:cubicBezTo>
                  <a:cubicBezTo>
                    <a:pt x="6671" y="9807"/>
                    <a:pt x="7557" y="10152"/>
                    <a:pt x="8491" y="10184"/>
                  </a:cubicBezTo>
                  <a:cubicBezTo>
                    <a:pt x="7573" y="10119"/>
                    <a:pt x="6721" y="9758"/>
                    <a:pt x="6049" y="9135"/>
                  </a:cubicBezTo>
                  <a:cubicBezTo>
                    <a:pt x="5344" y="8447"/>
                    <a:pt x="4967" y="7480"/>
                    <a:pt x="5032" y="6480"/>
                  </a:cubicBezTo>
                  <a:cubicBezTo>
                    <a:pt x="4967" y="5382"/>
                    <a:pt x="5229" y="4152"/>
                    <a:pt x="4983" y="2874"/>
                  </a:cubicBezTo>
                  <a:lnTo>
                    <a:pt x="4983" y="2841"/>
                  </a:lnTo>
                  <a:cubicBezTo>
                    <a:pt x="4754" y="1579"/>
                    <a:pt x="4000" y="317"/>
                    <a:pt x="2803" y="71"/>
                  </a:cubicBezTo>
                  <a:cubicBezTo>
                    <a:pt x="2603" y="23"/>
                    <a:pt x="2400" y="1"/>
                    <a:pt x="22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"/>
            <p:cNvSpPr/>
            <p:nvPr/>
          </p:nvSpPr>
          <p:spPr>
            <a:xfrm>
              <a:off x="8495872" y="4417868"/>
              <a:ext cx="151960" cy="178723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69" y="3716"/>
                    <a:pt x="1943" y="3794"/>
                    <a:pt x="2271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64" y="3705"/>
                    <a:pt x="2099" y="3377"/>
                    <a:pt x="2295" y="3131"/>
                  </a:cubicBezTo>
                  <a:cubicBezTo>
                    <a:pt x="2459" y="2984"/>
                    <a:pt x="2426" y="2721"/>
                    <a:pt x="2230" y="2607"/>
                  </a:cubicBezTo>
                  <a:cubicBezTo>
                    <a:pt x="2115" y="2541"/>
                    <a:pt x="1836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18" y="3836"/>
                    <a:pt x="3312" y="4131"/>
                  </a:cubicBezTo>
                  <a:cubicBezTo>
                    <a:pt x="3721" y="4410"/>
                    <a:pt x="3476" y="4934"/>
                    <a:pt x="3476" y="4934"/>
                  </a:cubicBezTo>
                  <a:cubicBezTo>
                    <a:pt x="4197" y="4524"/>
                    <a:pt x="4033" y="3852"/>
                    <a:pt x="3951" y="3705"/>
                  </a:cubicBezTo>
                  <a:cubicBezTo>
                    <a:pt x="3853" y="3541"/>
                    <a:pt x="3672" y="3295"/>
                    <a:pt x="3902" y="3180"/>
                  </a:cubicBezTo>
                  <a:cubicBezTo>
                    <a:pt x="3915" y="3175"/>
                    <a:pt x="3928" y="3172"/>
                    <a:pt x="3940" y="3172"/>
                  </a:cubicBezTo>
                  <a:cubicBezTo>
                    <a:pt x="4140" y="3172"/>
                    <a:pt x="4213" y="3893"/>
                    <a:pt x="4213" y="4541"/>
                  </a:cubicBezTo>
                  <a:cubicBezTo>
                    <a:pt x="4164" y="4918"/>
                    <a:pt x="4344" y="5262"/>
                    <a:pt x="4656" y="5475"/>
                  </a:cubicBezTo>
                  <a:cubicBezTo>
                    <a:pt x="4508" y="5147"/>
                    <a:pt x="4459" y="4803"/>
                    <a:pt x="4459" y="4442"/>
                  </a:cubicBezTo>
                  <a:cubicBezTo>
                    <a:pt x="4459" y="3934"/>
                    <a:pt x="4557" y="3016"/>
                    <a:pt x="3639" y="2394"/>
                  </a:cubicBezTo>
                  <a:cubicBezTo>
                    <a:pt x="2738" y="1787"/>
                    <a:pt x="1640" y="2049"/>
                    <a:pt x="837" y="1476"/>
                  </a:cubicBezTo>
                  <a:cubicBezTo>
                    <a:pt x="755" y="1426"/>
                    <a:pt x="689" y="1361"/>
                    <a:pt x="623" y="1295"/>
                  </a:cubicBezTo>
                  <a:cubicBezTo>
                    <a:pt x="312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"/>
            <p:cNvSpPr/>
            <p:nvPr/>
          </p:nvSpPr>
          <p:spPr>
            <a:xfrm>
              <a:off x="9058673" y="4602597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16" y="1"/>
                  </a:moveTo>
                  <a:cubicBezTo>
                    <a:pt x="1763" y="1"/>
                    <a:pt x="1610" y="21"/>
                    <a:pt x="1459" y="61"/>
                  </a:cubicBezTo>
                  <a:cubicBezTo>
                    <a:pt x="689" y="258"/>
                    <a:pt x="148" y="913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590" y="4437"/>
                    <a:pt x="2361" y="4716"/>
                    <a:pt x="2901" y="5224"/>
                  </a:cubicBezTo>
                  <a:cubicBezTo>
                    <a:pt x="3442" y="5683"/>
                    <a:pt x="3770" y="6355"/>
                    <a:pt x="3819" y="7060"/>
                  </a:cubicBezTo>
                  <a:cubicBezTo>
                    <a:pt x="3852" y="7716"/>
                    <a:pt x="3508" y="8404"/>
                    <a:pt x="2918" y="8568"/>
                  </a:cubicBezTo>
                  <a:cubicBezTo>
                    <a:pt x="2791" y="8608"/>
                    <a:pt x="2661" y="8627"/>
                    <a:pt x="2534" y="8627"/>
                  </a:cubicBezTo>
                  <a:cubicBezTo>
                    <a:pt x="2090" y="8627"/>
                    <a:pt x="1685" y="8393"/>
                    <a:pt x="1557" y="8011"/>
                  </a:cubicBezTo>
                  <a:cubicBezTo>
                    <a:pt x="1344" y="7568"/>
                    <a:pt x="1541" y="7027"/>
                    <a:pt x="2000" y="6847"/>
                  </a:cubicBezTo>
                  <a:cubicBezTo>
                    <a:pt x="2082" y="6814"/>
                    <a:pt x="2180" y="6798"/>
                    <a:pt x="2262" y="6798"/>
                  </a:cubicBezTo>
                  <a:cubicBezTo>
                    <a:pt x="2262" y="6798"/>
                    <a:pt x="2292" y="6795"/>
                    <a:pt x="2339" y="6795"/>
                  </a:cubicBezTo>
                  <a:cubicBezTo>
                    <a:pt x="2479" y="6795"/>
                    <a:pt x="2774" y="6822"/>
                    <a:pt x="2885" y="7044"/>
                  </a:cubicBezTo>
                  <a:cubicBezTo>
                    <a:pt x="2885" y="7044"/>
                    <a:pt x="2902" y="7078"/>
                    <a:pt x="2880" y="7078"/>
                  </a:cubicBezTo>
                  <a:cubicBezTo>
                    <a:pt x="2872" y="7078"/>
                    <a:pt x="2858" y="7073"/>
                    <a:pt x="2836" y="7060"/>
                  </a:cubicBezTo>
                  <a:cubicBezTo>
                    <a:pt x="2770" y="7027"/>
                    <a:pt x="2698" y="7010"/>
                    <a:pt x="2627" y="7010"/>
                  </a:cubicBezTo>
                  <a:cubicBezTo>
                    <a:pt x="2521" y="7010"/>
                    <a:pt x="2416" y="7047"/>
                    <a:pt x="2328" y="7126"/>
                  </a:cubicBezTo>
                  <a:cubicBezTo>
                    <a:pt x="2082" y="7355"/>
                    <a:pt x="2147" y="7781"/>
                    <a:pt x="2443" y="7945"/>
                  </a:cubicBezTo>
                  <a:cubicBezTo>
                    <a:pt x="2524" y="7983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19" y="6903"/>
                    <a:pt x="2689" y="6698"/>
                    <a:pt x="2341" y="6698"/>
                  </a:cubicBezTo>
                  <a:cubicBezTo>
                    <a:pt x="2216" y="6698"/>
                    <a:pt x="2089" y="6725"/>
                    <a:pt x="1967" y="6781"/>
                  </a:cubicBezTo>
                  <a:cubicBezTo>
                    <a:pt x="1508" y="7011"/>
                    <a:pt x="1295" y="7552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9"/>
                    <a:pt x="2967" y="8683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16" y="5093"/>
                  </a:cubicBezTo>
                  <a:cubicBezTo>
                    <a:pt x="2443" y="4552"/>
                    <a:pt x="1689" y="4274"/>
                    <a:pt x="1131" y="3716"/>
                  </a:cubicBezTo>
                  <a:cubicBezTo>
                    <a:pt x="574" y="3159"/>
                    <a:pt x="181" y="2438"/>
                    <a:pt x="246" y="1716"/>
                  </a:cubicBezTo>
                  <a:cubicBezTo>
                    <a:pt x="262" y="1258"/>
                    <a:pt x="476" y="848"/>
                    <a:pt x="836" y="553"/>
                  </a:cubicBezTo>
                  <a:cubicBezTo>
                    <a:pt x="984" y="438"/>
                    <a:pt x="1164" y="340"/>
                    <a:pt x="1361" y="290"/>
                  </a:cubicBezTo>
                  <a:cubicBezTo>
                    <a:pt x="1500" y="249"/>
                    <a:pt x="1648" y="229"/>
                    <a:pt x="1797" y="229"/>
                  </a:cubicBezTo>
                  <a:cubicBezTo>
                    <a:pt x="1947" y="229"/>
                    <a:pt x="2098" y="249"/>
                    <a:pt x="2246" y="290"/>
                  </a:cubicBezTo>
                  <a:cubicBezTo>
                    <a:pt x="3262" y="553"/>
                    <a:pt x="3590" y="1930"/>
                    <a:pt x="2901" y="2585"/>
                  </a:cubicBezTo>
                  <a:cubicBezTo>
                    <a:pt x="2770" y="2716"/>
                    <a:pt x="2590" y="2815"/>
                    <a:pt x="2393" y="2847"/>
                  </a:cubicBezTo>
                  <a:cubicBezTo>
                    <a:pt x="2332" y="2856"/>
                    <a:pt x="2273" y="2860"/>
                    <a:pt x="2218" y="2860"/>
                  </a:cubicBezTo>
                  <a:cubicBezTo>
                    <a:pt x="1757" y="2860"/>
                    <a:pt x="1513" y="2577"/>
                    <a:pt x="1557" y="2372"/>
                  </a:cubicBezTo>
                  <a:cubicBezTo>
                    <a:pt x="1557" y="2372"/>
                    <a:pt x="1557" y="2356"/>
                    <a:pt x="1623" y="2356"/>
                  </a:cubicBezTo>
                  <a:cubicBezTo>
                    <a:pt x="1633" y="2356"/>
                    <a:pt x="1653" y="2357"/>
                    <a:pt x="1680" y="2357"/>
                  </a:cubicBezTo>
                  <a:cubicBezTo>
                    <a:pt x="1818" y="2357"/>
                    <a:pt x="2138" y="2333"/>
                    <a:pt x="2262" y="2044"/>
                  </a:cubicBezTo>
                  <a:cubicBezTo>
                    <a:pt x="2382" y="1685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8" y="1798"/>
                    <a:pt x="1066" y="2716"/>
                    <a:pt x="1754" y="2913"/>
                  </a:cubicBezTo>
                  <a:cubicBezTo>
                    <a:pt x="1924" y="2991"/>
                    <a:pt x="2103" y="3028"/>
                    <a:pt x="2280" y="3028"/>
                  </a:cubicBezTo>
                  <a:cubicBezTo>
                    <a:pt x="2735" y="3028"/>
                    <a:pt x="3178" y="2785"/>
                    <a:pt x="3426" y="2372"/>
                  </a:cubicBezTo>
                  <a:cubicBezTo>
                    <a:pt x="3688" y="1831"/>
                    <a:pt x="3623" y="1176"/>
                    <a:pt x="3278" y="684"/>
                  </a:cubicBezTo>
                  <a:cubicBezTo>
                    <a:pt x="2961" y="239"/>
                    <a:pt x="2445" y="1"/>
                    <a:pt x="19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"/>
            <p:cNvSpPr/>
            <p:nvPr/>
          </p:nvSpPr>
          <p:spPr>
            <a:xfrm>
              <a:off x="9130900" y="4711018"/>
              <a:ext cx="55647" cy="78689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97" y="1"/>
                  </a:moveTo>
                  <a:cubicBezTo>
                    <a:pt x="197" y="165"/>
                    <a:pt x="164" y="312"/>
                    <a:pt x="115" y="460"/>
                  </a:cubicBezTo>
                  <a:cubicBezTo>
                    <a:pt x="0" y="853"/>
                    <a:pt x="311" y="1115"/>
                    <a:pt x="951" y="1394"/>
                  </a:cubicBezTo>
                  <a:cubicBezTo>
                    <a:pt x="1328" y="1591"/>
                    <a:pt x="1590" y="1968"/>
                    <a:pt x="1656" y="2410"/>
                  </a:cubicBezTo>
                  <a:cubicBezTo>
                    <a:pt x="1705" y="394"/>
                    <a:pt x="885" y="329"/>
                    <a:pt x="688" y="329"/>
                  </a:cubicBezTo>
                  <a:cubicBezTo>
                    <a:pt x="492" y="329"/>
                    <a:pt x="377" y="247"/>
                    <a:pt x="361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"/>
            <p:cNvSpPr/>
            <p:nvPr/>
          </p:nvSpPr>
          <p:spPr>
            <a:xfrm>
              <a:off x="8955408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6" y="3283"/>
                    <a:pt x="1803" y="3293"/>
                    <a:pt x="1773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2" y="2328"/>
                    <a:pt x="493" y="2213"/>
                    <a:pt x="492" y="2213"/>
                  </a:cubicBezTo>
                  <a:lnTo>
                    <a:pt x="492" y="2213"/>
                  </a:lnTo>
                  <a:cubicBezTo>
                    <a:pt x="542" y="2360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0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8"/>
                    <a:pt x="3722" y="9638"/>
                    <a:pt x="4049" y="9786"/>
                  </a:cubicBezTo>
                  <a:cubicBezTo>
                    <a:pt x="4049" y="9786"/>
                    <a:pt x="3951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2" y="9572"/>
                    <a:pt x="4416" y="9657"/>
                    <a:pt x="4572" y="9657"/>
                  </a:cubicBezTo>
                  <a:cubicBezTo>
                    <a:pt x="4667" y="9657"/>
                    <a:pt x="4767" y="9625"/>
                    <a:pt x="4869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3" y="9314"/>
                    <a:pt x="6075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"/>
            <p:cNvSpPr/>
            <p:nvPr/>
          </p:nvSpPr>
          <p:spPr>
            <a:xfrm>
              <a:off x="9015853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9" y="1"/>
                  </a:moveTo>
                  <a:cubicBezTo>
                    <a:pt x="726" y="1"/>
                    <a:pt x="17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66" y="1972"/>
                  </a:lnTo>
                  <a:cubicBezTo>
                    <a:pt x="1591" y="1939"/>
                    <a:pt x="1853" y="1333"/>
                    <a:pt x="1656" y="1070"/>
                  </a:cubicBezTo>
                  <a:cubicBezTo>
                    <a:pt x="1574" y="958"/>
                    <a:pt x="1454" y="907"/>
                    <a:pt x="1336" y="907"/>
                  </a:cubicBezTo>
                  <a:cubicBezTo>
                    <a:pt x="1128" y="907"/>
                    <a:pt x="925" y="1065"/>
                    <a:pt x="935" y="1316"/>
                  </a:cubicBezTo>
                  <a:cubicBezTo>
                    <a:pt x="968" y="1644"/>
                    <a:pt x="1312" y="1611"/>
                    <a:pt x="1345" y="1660"/>
                  </a:cubicBezTo>
                  <a:cubicBezTo>
                    <a:pt x="1394" y="1693"/>
                    <a:pt x="1345" y="1759"/>
                    <a:pt x="1345" y="1759"/>
                  </a:cubicBezTo>
                  <a:cubicBezTo>
                    <a:pt x="1312" y="1824"/>
                    <a:pt x="1247" y="1874"/>
                    <a:pt x="1181" y="1906"/>
                  </a:cubicBezTo>
                  <a:cubicBezTo>
                    <a:pt x="1148" y="1906"/>
                    <a:pt x="1132" y="1906"/>
                    <a:pt x="1116" y="1923"/>
                  </a:cubicBezTo>
                  <a:lnTo>
                    <a:pt x="1099" y="1923"/>
                  </a:lnTo>
                  <a:cubicBezTo>
                    <a:pt x="1067" y="1926"/>
                    <a:pt x="1036" y="1928"/>
                    <a:pt x="1005" y="1928"/>
                  </a:cubicBezTo>
                  <a:cubicBezTo>
                    <a:pt x="490" y="1928"/>
                    <a:pt x="74" y="1432"/>
                    <a:pt x="198" y="906"/>
                  </a:cubicBezTo>
                  <a:cubicBezTo>
                    <a:pt x="269" y="435"/>
                    <a:pt x="763" y="118"/>
                    <a:pt x="1280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1" y="1431"/>
                    <a:pt x="2558" y="1956"/>
                  </a:cubicBezTo>
                  <a:cubicBezTo>
                    <a:pt x="2525" y="2464"/>
                    <a:pt x="2427" y="2955"/>
                    <a:pt x="2247" y="3447"/>
                  </a:cubicBezTo>
                  <a:cubicBezTo>
                    <a:pt x="1427" y="5463"/>
                    <a:pt x="525" y="7496"/>
                    <a:pt x="1148" y="8971"/>
                  </a:cubicBezTo>
                  <a:cubicBezTo>
                    <a:pt x="1427" y="9725"/>
                    <a:pt x="1968" y="10348"/>
                    <a:pt x="2673" y="10741"/>
                  </a:cubicBezTo>
                  <a:cubicBezTo>
                    <a:pt x="2001" y="10331"/>
                    <a:pt x="1493" y="9692"/>
                    <a:pt x="1247" y="8938"/>
                  </a:cubicBezTo>
                  <a:cubicBezTo>
                    <a:pt x="673" y="7512"/>
                    <a:pt x="1574" y="5545"/>
                    <a:pt x="2410" y="3496"/>
                  </a:cubicBezTo>
                  <a:cubicBezTo>
                    <a:pt x="2591" y="3005"/>
                    <a:pt x="2705" y="2496"/>
                    <a:pt x="2722" y="1972"/>
                  </a:cubicBezTo>
                  <a:cubicBezTo>
                    <a:pt x="2755" y="1415"/>
                    <a:pt x="2591" y="857"/>
                    <a:pt x="2247" y="415"/>
                  </a:cubicBezTo>
                  <a:cubicBezTo>
                    <a:pt x="1980" y="124"/>
                    <a:pt x="1640" y="1"/>
                    <a:pt x="13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6"/>
            <p:cNvSpPr/>
            <p:nvPr/>
          </p:nvSpPr>
          <p:spPr>
            <a:xfrm>
              <a:off x="910306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"/>
            <p:cNvSpPr/>
            <p:nvPr/>
          </p:nvSpPr>
          <p:spPr>
            <a:xfrm>
              <a:off x="9127146" y="4497569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1"/>
                  </a:moveTo>
                  <a:cubicBezTo>
                    <a:pt x="3279" y="1"/>
                    <a:pt x="3279" y="268"/>
                    <a:pt x="3109" y="268"/>
                  </a:cubicBezTo>
                  <a:cubicBezTo>
                    <a:pt x="3096" y="268"/>
                    <a:pt x="3081" y="267"/>
                    <a:pt x="3065" y="263"/>
                  </a:cubicBezTo>
                  <a:cubicBezTo>
                    <a:pt x="2957" y="240"/>
                    <a:pt x="2813" y="180"/>
                    <a:pt x="2678" y="180"/>
                  </a:cubicBezTo>
                  <a:cubicBezTo>
                    <a:pt x="2527" y="180"/>
                    <a:pt x="2389" y="255"/>
                    <a:pt x="2328" y="542"/>
                  </a:cubicBezTo>
                  <a:cubicBezTo>
                    <a:pt x="2202" y="1062"/>
                    <a:pt x="2151" y="1643"/>
                    <a:pt x="1944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5" y="1062"/>
                    <a:pt x="1459" y="542"/>
                  </a:cubicBezTo>
                  <a:cubicBezTo>
                    <a:pt x="1390" y="255"/>
                    <a:pt x="1252" y="180"/>
                    <a:pt x="1103" y="180"/>
                  </a:cubicBezTo>
                  <a:cubicBezTo>
                    <a:pt x="970" y="180"/>
                    <a:pt x="830" y="240"/>
                    <a:pt x="722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31" y="673"/>
                  </a:cubicBezTo>
                  <a:cubicBezTo>
                    <a:pt x="0" y="1263"/>
                    <a:pt x="263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885" y="3738"/>
                  </a:lnTo>
                  <a:lnTo>
                    <a:pt x="1902" y="3508"/>
                  </a:lnTo>
                  <a:cubicBezTo>
                    <a:pt x="1902" y="3508"/>
                    <a:pt x="1934" y="2214"/>
                    <a:pt x="2721" y="1853"/>
                  </a:cubicBezTo>
                  <a:cubicBezTo>
                    <a:pt x="3508" y="1492"/>
                    <a:pt x="3787" y="1263"/>
                    <a:pt x="3639" y="673"/>
                  </a:cubicBezTo>
                  <a:cubicBezTo>
                    <a:pt x="3508" y="83"/>
                    <a:pt x="3279" y="1"/>
                    <a:pt x="3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"/>
            <p:cNvSpPr/>
            <p:nvPr/>
          </p:nvSpPr>
          <p:spPr>
            <a:xfrm>
              <a:off x="9169412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7"/>
                    <a:pt x="148" y="1312"/>
                    <a:pt x="99" y="1427"/>
                  </a:cubicBezTo>
                  <a:cubicBezTo>
                    <a:pt x="0" y="1673"/>
                    <a:pt x="33" y="1968"/>
                    <a:pt x="230" y="2165"/>
                  </a:cubicBezTo>
                  <a:cubicBezTo>
                    <a:pt x="410" y="2427"/>
                    <a:pt x="525" y="2738"/>
                    <a:pt x="574" y="3050"/>
                  </a:cubicBezTo>
                  <a:cubicBezTo>
                    <a:pt x="590" y="3132"/>
                    <a:pt x="590" y="3394"/>
                    <a:pt x="607" y="3394"/>
                  </a:cubicBezTo>
                  <a:cubicBezTo>
                    <a:pt x="607" y="3394"/>
                    <a:pt x="623" y="3132"/>
                    <a:pt x="639" y="3050"/>
                  </a:cubicBezTo>
                  <a:cubicBezTo>
                    <a:pt x="672" y="2738"/>
                    <a:pt x="787" y="2427"/>
                    <a:pt x="984" y="2165"/>
                  </a:cubicBezTo>
                  <a:cubicBezTo>
                    <a:pt x="1164" y="1968"/>
                    <a:pt x="1213" y="1673"/>
                    <a:pt x="1098" y="1427"/>
                  </a:cubicBezTo>
                  <a:cubicBezTo>
                    <a:pt x="1049" y="1312"/>
                    <a:pt x="984" y="1197"/>
                    <a:pt x="918" y="1099"/>
                  </a:cubicBezTo>
                  <a:cubicBezTo>
                    <a:pt x="771" y="870"/>
                    <a:pt x="672" y="607"/>
                    <a:pt x="639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"/>
            <p:cNvSpPr/>
            <p:nvPr/>
          </p:nvSpPr>
          <p:spPr>
            <a:xfrm>
              <a:off x="9097707" y="4382032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0"/>
                  </a:moveTo>
                  <a:cubicBezTo>
                    <a:pt x="2394" y="984"/>
                    <a:pt x="1312" y="1230"/>
                    <a:pt x="689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79" y="5229"/>
                    <a:pt x="1574" y="6147"/>
                  </a:cubicBezTo>
                  <a:cubicBezTo>
                    <a:pt x="2722" y="6950"/>
                    <a:pt x="2771" y="8016"/>
                    <a:pt x="2771" y="8163"/>
                  </a:cubicBezTo>
                  <a:cubicBezTo>
                    <a:pt x="2787" y="7655"/>
                    <a:pt x="2640" y="7163"/>
                    <a:pt x="2345" y="6770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213"/>
                    <a:pt x="656" y="4983"/>
                  </a:cubicBezTo>
                  <a:cubicBezTo>
                    <a:pt x="312" y="4147"/>
                    <a:pt x="968" y="3278"/>
                    <a:pt x="1312" y="2918"/>
                  </a:cubicBezTo>
                  <a:cubicBezTo>
                    <a:pt x="1476" y="2738"/>
                    <a:pt x="1673" y="2557"/>
                    <a:pt x="1853" y="2377"/>
                  </a:cubicBezTo>
                  <a:cubicBezTo>
                    <a:pt x="2230" y="2033"/>
                    <a:pt x="2492" y="1574"/>
                    <a:pt x="2591" y="1082"/>
                  </a:cubicBezTo>
                  <a:cubicBezTo>
                    <a:pt x="2722" y="197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"/>
            <p:cNvSpPr/>
            <p:nvPr/>
          </p:nvSpPr>
          <p:spPr>
            <a:xfrm>
              <a:off x="7507249" y="4804753"/>
              <a:ext cx="295859" cy="2059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7059" y="0"/>
                  </a:moveTo>
                  <a:cubicBezTo>
                    <a:pt x="6607" y="0"/>
                    <a:pt x="6183" y="159"/>
                    <a:pt x="5918" y="489"/>
                  </a:cubicBezTo>
                  <a:cubicBezTo>
                    <a:pt x="5524" y="915"/>
                    <a:pt x="5475" y="1538"/>
                    <a:pt x="5803" y="1997"/>
                  </a:cubicBezTo>
                  <a:cubicBezTo>
                    <a:pt x="5901" y="2145"/>
                    <a:pt x="6032" y="2243"/>
                    <a:pt x="6180" y="2308"/>
                  </a:cubicBezTo>
                  <a:lnTo>
                    <a:pt x="6213" y="2325"/>
                  </a:lnTo>
                  <a:lnTo>
                    <a:pt x="6278" y="2341"/>
                  </a:lnTo>
                  <a:cubicBezTo>
                    <a:pt x="6311" y="2358"/>
                    <a:pt x="6344" y="2358"/>
                    <a:pt x="6377" y="2374"/>
                  </a:cubicBezTo>
                  <a:cubicBezTo>
                    <a:pt x="6445" y="2390"/>
                    <a:pt x="6516" y="2398"/>
                    <a:pt x="6586" y="2398"/>
                  </a:cubicBezTo>
                  <a:cubicBezTo>
                    <a:pt x="6802" y="2398"/>
                    <a:pt x="7015" y="2322"/>
                    <a:pt x="7163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5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4" y="1849"/>
                  </a:cubicBezTo>
                  <a:cubicBezTo>
                    <a:pt x="6759" y="1880"/>
                    <a:pt x="6817" y="1894"/>
                    <a:pt x="6875" y="1894"/>
                  </a:cubicBezTo>
                  <a:cubicBezTo>
                    <a:pt x="6975" y="1894"/>
                    <a:pt x="7074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6999" y="2145"/>
                  </a:cubicBezTo>
                  <a:cubicBezTo>
                    <a:pt x="6854" y="2253"/>
                    <a:pt x="6683" y="2317"/>
                    <a:pt x="6504" y="2317"/>
                  </a:cubicBezTo>
                  <a:cubicBezTo>
                    <a:pt x="6440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2" y="251"/>
                    <a:pt x="6616" y="107"/>
                    <a:pt x="7032" y="107"/>
                  </a:cubicBezTo>
                  <a:cubicBezTo>
                    <a:pt x="7898" y="107"/>
                    <a:pt x="8862" y="731"/>
                    <a:pt x="8884" y="1849"/>
                  </a:cubicBezTo>
                  <a:cubicBezTo>
                    <a:pt x="8917" y="2669"/>
                    <a:pt x="8475" y="3407"/>
                    <a:pt x="7753" y="3784"/>
                  </a:cubicBezTo>
                  <a:lnTo>
                    <a:pt x="7704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0" y="3973"/>
                    <a:pt x="6758" y="3973"/>
                  </a:cubicBezTo>
                  <a:cubicBezTo>
                    <a:pt x="5184" y="3973"/>
                    <a:pt x="3644" y="2835"/>
                    <a:pt x="2313" y="2835"/>
                  </a:cubicBezTo>
                  <a:cubicBezTo>
                    <a:pt x="2163" y="2835"/>
                    <a:pt x="2014" y="2850"/>
                    <a:pt x="1869" y="2882"/>
                  </a:cubicBezTo>
                  <a:cubicBezTo>
                    <a:pt x="607" y="3161"/>
                    <a:pt x="246" y="4046"/>
                    <a:pt x="131" y="4587"/>
                  </a:cubicBezTo>
                  <a:cubicBezTo>
                    <a:pt x="0" y="5128"/>
                    <a:pt x="99" y="5734"/>
                    <a:pt x="541" y="6062"/>
                  </a:cubicBezTo>
                  <a:cubicBezTo>
                    <a:pt x="768" y="6232"/>
                    <a:pt x="1041" y="6310"/>
                    <a:pt x="1307" y="6310"/>
                  </a:cubicBezTo>
                  <a:cubicBezTo>
                    <a:pt x="1732" y="6310"/>
                    <a:pt x="2140" y="6110"/>
                    <a:pt x="2312" y="5767"/>
                  </a:cubicBezTo>
                  <a:cubicBezTo>
                    <a:pt x="2639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8" y="4342"/>
                  </a:cubicBezTo>
                  <a:cubicBezTo>
                    <a:pt x="1254" y="4342"/>
                    <a:pt x="964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2"/>
                    <a:pt x="836" y="5292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8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5"/>
                  </a:cubicBezTo>
                  <a:cubicBezTo>
                    <a:pt x="1049" y="4964"/>
                    <a:pt x="1099" y="5324"/>
                    <a:pt x="1049" y="5374"/>
                  </a:cubicBezTo>
                  <a:cubicBezTo>
                    <a:pt x="1040" y="5383"/>
                    <a:pt x="1029" y="5387"/>
                    <a:pt x="1016" y="5387"/>
                  </a:cubicBezTo>
                  <a:cubicBezTo>
                    <a:pt x="965" y="5387"/>
                    <a:pt x="899" y="5318"/>
                    <a:pt x="886" y="5292"/>
                  </a:cubicBezTo>
                  <a:cubicBezTo>
                    <a:pt x="820" y="5095"/>
                    <a:pt x="836" y="4882"/>
                    <a:pt x="935" y="4718"/>
                  </a:cubicBezTo>
                  <a:cubicBezTo>
                    <a:pt x="1073" y="4510"/>
                    <a:pt x="1302" y="4392"/>
                    <a:pt x="1539" y="4392"/>
                  </a:cubicBezTo>
                  <a:cubicBezTo>
                    <a:pt x="1639" y="4392"/>
                    <a:pt x="1740" y="4412"/>
                    <a:pt x="1836" y="4456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66" y="5570"/>
                    <a:pt x="115" y="4636"/>
                    <a:pt x="541" y="4062"/>
                  </a:cubicBezTo>
                  <a:cubicBezTo>
                    <a:pt x="890" y="3589"/>
                    <a:pt x="1485" y="3352"/>
                    <a:pt x="2103" y="3352"/>
                  </a:cubicBezTo>
                  <a:cubicBezTo>
                    <a:pt x="2298" y="3352"/>
                    <a:pt x="2496" y="3376"/>
                    <a:pt x="2689" y="3423"/>
                  </a:cubicBezTo>
                  <a:cubicBezTo>
                    <a:pt x="3492" y="3620"/>
                    <a:pt x="4328" y="3964"/>
                    <a:pt x="5196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3" y="4182"/>
                    <a:pt x="7835" y="3931"/>
                  </a:cubicBezTo>
                  <a:cubicBezTo>
                    <a:pt x="8606" y="3521"/>
                    <a:pt x="9065" y="2718"/>
                    <a:pt x="9048" y="1849"/>
                  </a:cubicBezTo>
                  <a:cubicBezTo>
                    <a:pt x="9004" y="653"/>
                    <a:pt x="7975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6"/>
            <p:cNvSpPr/>
            <p:nvPr/>
          </p:nvSpPr>
          <p:spPr>
            <a:xfrm>
              <a:off x="7407738" y="4982269"/>
              <a:ext cx="200655" cy="2017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6" y="0"/>
                  </a:moveTo>
                  <a:cubicBezTo>
                    <a:pt x="3033" y="115"/>
                    <a:pt x="3017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48" y="1508"/>
                    <a:pt x="574" y="1623"/>
                    <a:pt x="541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50" y="3221"/>
                    <a:pt x="25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1"/>
                    <a:pt x="964" y="3761"/>
                  </a:cubicBezTo>
                  <a:cubicBezTo>
                    <a:pt x="1082" y="3761"/>
                    <a:pt x="1209" y="3740"/>
                    <a:pt x="1345" y="3688"/>
                  </a:cubicBezTo>
                  <a:cubicBezTo>
                    <a:pt x="2181" y="3360"/>
                    <a:pt x="2115" y="2819"/>
                    <a:pt x="2115" y="2656"/>
                  </a:cubicBezTo>
                  <a:cubicBezTo>
                    <a:pt x="2130" y="2518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1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3" y="2308"/>
                    <a:pt x="4001" y="2503"/>
                    <a:pt x="4016" y="2656"/>
                  </a:cubicBezTo>
                  <a:cubicBezTo>
                    <a:pt x="4033" y="2819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6"/>
            <p:cNvSpPr/>
            <p:nvPr/>
          </p:nvSpPr>
          <p:spPr>
            <a:xfrm>
              <a:off x="7542563" y="4921693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5"/>
                    <a:pt x="1836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1" y="3692"/>
                    <a:pt x="2901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34" y="2299"/>
                  </a:cubicBezTo>
                  <a:cubicBezTo>
                    <a:pt x="4104" y="2410"/>
                    <a:pt x="4264" y="2452"/>
                    <a:pt x="4409" y="2452"/>
                  </a:cubicBezTo>
                  <a:cubicBezTo>
                    <a:pt x="483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70" y="1414"/>
                  </a:cubicBezTo>
                  <a:cubicBezTo>
                    <a:pt x="4697" y="1351"/>
                    <a:pt x="4603" y="1321"/>
                    <a:pt x="4510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2" y="1217"/>
                  </a:cubicBezTo>
                  <a:cubicBezTo>
                    <a:pt x="4062" y="1175"/>
                    <a:pt x="4096" y="1159"/>
                    <a:pt x="4141" y="1159"/>
                  </a:cubicBezTo>
                  <a:cubicBezTo>
                    <a:pt x="4274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1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6"/>
            <p:cNvSpPr/>
            <p:nvPr/>
          </p:nvSpPr>
          <p:spPr>
            <a:xfrm>
              <a:off x="7596578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63" y="1270"/>
                  </a:cubicBezTo>
                  <a:cubicBezTo>
                    <a:pt x="2181" y="1025"/>
                    <a:pt x="2246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6"/>
            <p:cNvSpPr/>
            <p:nvPr/>
          </p:nvSpPr>
          <p:spPr>
            <a:xfrm>
              <a:off x="7686984" y="4714249"/>
              <a:ext cx="73336" cy="87566"/>
            </a:xfrm>
            <a:custGeom>
              <a:avLst/>
              <a:gdLst/>
              <a:ahLst/>
              <a:cxnLst/>
              <a:rect l="l" t="t" r="r" b="b"/>
              <a:pathLst>
                <a:path w="2247" h="2683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1" y="2683"/>
                    <a:pt x="1654" y="2430"/>
                    <a:pt x="2233" y="2602"/>
                  </a:cubicBezTo>
                  <a:lnTo>
                    <a:pt x="2233" y="2602"/>
                  </a:lnTo>
                  <a:cubicBezTo>
                    <a:pt x="2121" y="2552"/>
                    <a:pt x="1383" y="2110"/>
                    <a:pt x="1443" y="1443"/>
                  </a:cubicBezTo>
                  <a:cubicBezTo>
                    <a:pt x="1509" y="705"/>
                    <a:pt x="1427" y="180"/>
                    <a:pt x="1132" y="0"/>
                  </a:cubicBezTo>
                  <a:close/>
                  <a:moveTo>
                    <a:pt x="2233" y="2602"/>
                  </a:moveTo>
                  <a:cubicBezTo>
                    <a:pt x="2239" y="2605"/>
                    <a:pt x="2244" y="2607"/>
                    <a:pt x="2246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2" y="2605"/>
                    <a:pt x="2237" y="2604"/>
                    <a:pt x="2233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6"/>
            <p:cNvSpPr/>
            <p:nvPr/>
          </p:nvSpPr>
          <p:spPr>
            <a:xfrm>
              <a:off x="7766163" y="4752762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60" y="4049"/>
                    <a:pt x="1804" y="3361"/>
                    <a:pt x="2509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6" y="1695"/>
                    <a:pt x="2761" y="1748"/>
                    <a:pt x="2595" y="1748"/>
                  </a:cubicBezTo>
                  <a:cubicBezTo>
                    <a:pt x="2554" y="1748"/>
                    <a:pt x="2509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7" y="1727"/>
                    <a:pt x="1962" y="1947"/>
                    <a:pt x="2050" y="2180"/>
                  </a:cubicBezTo>
                  <a:cubicBezTo>
                    <a:pt x="2101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1" y="1705"/>
                    <a:pt x="2148" y="1312"/>
                    <a:pt x="1951" y="689"/>
                  </a:cubicBezTo>
                  <a:cubicBezTo>
                    <a:pt x="1811" y="203"/>
                    <a:pt x="1340" y="96"/>
                    <a:pt x="1024" y="96"/>
                  </a:cubicBezTo>
                  <a:cubicBezTo>
                    <a:pt x="935" y="96"/>
                    <a:pt x="858" y="104"/>
                    <a:pt x="804" y="115"/>
                  </a:cubicBezTo>
                  <a:cubicBezTo>
                    <a:pt x="770" y="122"/>
                    <a:pt x="736" y="125"/>
                    <a:pt x="704" y="125"/>
                  </a:cubicBezTo>
                  <a:cubicBezTo>
                    <a:pt x="581" y="125"/>
                    <a:pt x="472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6"/>
            <p:cNvSpPr/>
            <p:nvPr/>
          </p:nvSpPr>
          <p:spPr>
            <a:xfrm>
              <a:off x="7743153" y="4545775"/>
              <a:ext cx="264853" cy="264266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55" y="1"/>
                  </a:moveTo>
                  <a:cubicBezTo>
                    <a:pt x="5226" y="1"/>
                    <a:pt x="4720" y="166"/>
                    <a:pt x="4427" y="556"/>
                  </a:cubicBezTo>
                  <a:cubicBezTo>
                    <a:pt x="4115" y="999"/>
                    <a:pt x="4066" y="1556"/>
                    <a:pt x="4295" y="2031"/>
                  </a:cubicBezTo>
                  <a:cubicBezTo>
                    <a:pt x="4512" y="2441"/>
                    <a:pt x="4855" y="2587"/>
                    <a:pt x="5187" y="2587"/>
                  </a:cubicBezTo>
                  <a:cubicBezTo>
                    <a:pt x="5532" y="2587"/>
                    <a:pt x="5866" y="2428"/>
                    <a:pt x="6033" y="2245"/>
                  </a:cubicBezTo>
                  <a:cubicBezTo>
                    <a:pt x="6213" y="2031"/>
                    <a:pt x="6295" y="1753"/>
                    <a:pt x="6246" y="1491"/>
                  </a:cubicBezTo>
                  <a:cubicBezTo>
                    <a:pt x="6188" y="1162"/>
                    <a:pt x="5954" y="1022"/>
                    <a:pt x="5745" y="1022"/>
                  </a:cubicBezTo>
                  <a:cubicBezTo>
                    <a:pt x="5598" y="1022"/>
                    <a:pt x="5464" y="1091"/>
                    <a:pt x="5410" y="1212"/>
                  </a:cubicBezTo>
                  <a:cubicBezTo>
                    <a:pt x="5263" y="1491"/>
                    <a:pt x="5345" y="1851"/>
                    <a:pt x="5754" y="1900"/>
                  </a:cubicBezTo>
                  <a:cubicBezTo>
                    <a:pt x="6099" y="1966"/>
                    <a:pt x="5902" y="2392"/>
                    <a:pt x="5476" y="2507"/>
                  </a:cubicBezTo>
                  <a:cubicBezTo>
                    <a:pt x="5395" y="2528"/>
                    <a:pt x="5314" y="2538"/>
                    <a:pt x="5235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1" y="1556"/>
                    <a:pt x="4230" y="1032"/>
                    <a:pt x="4509" y="638"/>
                  </a:cubicBezTo>
                  <a:cubicBezTo>
                    <a:pt x="4775" y="306"/>
                    <a:pt x="5224" y="135"/>
                    <a:pt x="5691" y="135"/>
                  </a:cubicBezTo>
                  <a:cubicBezTo>
                    <a:pt x="5799" y="135"/>
                    <a:pt x="5908" y="144"/>
                    <a:pt x="6017" y="163"/>
                  </a:cubicBezTo>
                  <a:cubicBezTo>
                    <a:pt x="7213" y="294"/>
                    <a:pt x="7918" y="1999"/>
                    <a:pt x="7197" y="3146"/>
                  </a:cubicBezTo>
                  <a:cubicBezTo>
                    <a:pt x="6951" y="3507"/>
                    <a:pt x="6623" y="3802"/>
                    <a:pt x="6230" y="3998"/>
                  </a:cubicBezTo>
                  <a:cubicBezTo>
                    <a:pt x="5842" y="4164"/>
                    <a:pt x="5393" y="4247"/>
                    <a:pt x="4867" y="4247"/>
                  </a:cubicBezTo>
                  <a:cubicBezTo>
                    <a:pt x="4457" y="4247"/>
                    <a:pt x="4001" y="4197"/>
                    <a:pt x="3492" y="4097"/>
                  </a:cubicBezTo>
                  <a:cubicBezTo>
                    <a:pt x="3189" y="4036"/>
                    <a:pt x="2892" y="4005"/>
                    <a:pt x="2607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34" y="8096"/>
                    <a:pt x="1034" y="8096"/>
                  </a:cubicBezTo>
                  <a:lnTo>
                    <a:pt x="1017" y="8063"/>
                  </a:lnTo>
                  <a:cubicBezTo>
                    <a:pt x="444" y="7408"/>
                    <a:pt x="607" y="6211"/>
                    <a:pt x="607" y="6211"/>
                  </a:cubicBezTo>
                  <a:cubicBezTo>
                    <a:pt x="689" y="5703"/>
                    <a:pt x="952" y="5244"/>
                    <a:pt x="1345" y="4900"/>
                  </a:cubicBezTo>
                  <a:cubicBezTo>
                    <a:pt x="1926" y="4459"/>
                    <a:pt x="2660" y="4373"/>
                    <a:pt x="3143" y="4373"/>
                  </a:cubicBezTo>
                  <a:cubicBezTo>
                    <a:pt x="3450" y="4373"/>
                    <a:pt x="3656" y="4408"/>
                    <a:pt x="3656" y="4408"/>
                  </a:cubicBezTo>
                  <a:cubicBezTo>
                    <a:pt x="3918" y="4441"/>
                    <a:pt x="4148" y="4457"/>
                    <a:pt x="4361" y="4457"/>
                  </a:cubicBezTo>
                  <a:cubicBezTo>
                    <a:pt x="4451" y="4462"/>
                    <a:pt x="4542" y="4464"/>
                    <a:pt x="4634" y="4464"/>
                  </a:cubicBezTo>
                  <a:cubicBezTo>
                    <a:pt x="5619" y="4464"/>
                    <a:pt x="6713" y="4202"/>
                    <a:pt x="7328" y="3228"/>
                  </a:cubicBezTo>
                  <a:cubicBezTo>
                    <a:pt x="8115" y="1982"/>
                    <a:pt x="7344" y="179"/>
                    <a:pt x="6033" y="15"/>
                  </a:cubicBezTo>
                  <a:cubicBezTo>
                    <a:pt x="5940" y="6"/>
                    <a:pt x="5847" y="1"/>
                    <a:pt x="57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6"/>
            <p:cNvSpPr/>
            <p:nvPr/>
          </p:nvSpPr>
          <p:spPr>
            <a:xfrm>
              <a:off x="7813259" y="4697278"/>
              <a:ext cx="152482" cy="77971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1" y="202"/>
                    <a:pt x="1048" y="513"/>
                    <a:pt x="935" y="996"/>
                  </a:cubicBezTo>
                  <a:cubicBezTo>
                    <a:pt x="803" y="1405"/>
                    <a:pt x="967" y="1864"/>
                    <a:pt x="1312" y="2127"/>
                  </a:cubicBezTo>
                  <a:cubicBezTo>
                    <a:pt x="1639" y="2389"/>
                    <a:pt x="2541" y="2389"/>
                    <a:pt x="2541" y="2389"/>
                  </a:cubicBezTo>
                  <a:cubicBezTo>
                    <a:pt x="2279" y="2241"/>
                    <a:pt x="2524" y="1881"/>
                    <a:pt x="2688" y="1454"/>
                  </a:cubicBezTo>
                  <a:cubicBezTo>
                    <a:pt x="2844" y="1034"/>
                    <a:pt x="2422" y="880"/>
                    <a:pt x="2225" y="880"/>
                  </a:cubicBezTo>
                  <a:cubicBezTo>
                    <a:pt x="2215" y="880"/>
                    <a:pt x="2205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41" y="584"/>
                    <a:pt x="2020" y="584"/>
                  </a:cubicBezTo>
                  <a:cubicBezTo>
                    <a:pt x="2083" y="584"/>
                    <a:pt x="2158" y="594"/>
                    <a:pt x="2246" y="619"/>
                  </a:cubicBezTo>
                  <a:cubicBezTo>
                    <a:pt x="2721" y="766"/>
                    <a:pt x="2590" y="1241"/>
                    <a:pt x="3311" y="1389"/>
                  </a:cubicBezTo>
                  <a:cubicBezTo>
                    <a:pt x="3362" y="1398"/>
                    <a:pt x="3409" y="1402"/>
                    <a:pt x="3455" y="1402"/>
                  </a:cubicBezTo>
                  <a:cubicBezTo>
                    <a:pt x="4057" y="1402"/>
                    <a:pt x="4219" y="643"/>
                    <a:pt x="4295" y="537"/>
                  </a:cubicBezTo>
                  <a:cubicBezTo>
                    <a:pt x="4409" y="389"/>
                    <a:pt x="4524" y="274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0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6"/>
            <p:cNvSpPr/>
            <p:nvPr/>
          </p:nvSpPr>
          <p:spPr>
            <a:xfrm>
              <a:off x="7822332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492" y="279"/>
                    <a:pt x="1427" y="722"/>
                    <a:pt x="722" y="1345"/>
                  </a:cubicBezTo>
                  <a:cubicBezTo>
                    <a:pt x="1" y="1968"/>
                    <a:pt x="198" y="2426"/>
                    <a:pt x="361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30" y="2345"/>
                    <a:pt x="1165" y="2148"/>
                  </a:cubicBezTo>
                  <a:cubicBezTo>
                    <a:pt x="1099" y="1951"/>
                    <a:pt x="1132" y="1836"/>
                    <a:pt x="1247" y="1836"/>
                  </a:cubicBezTo>
                  <a:cubicBezTo>
                    <a:pt x="1345" y="1836"/>
                    <a:pt x="1345" y="2066"/>
                    <a:pt x="1329" y="2345"/>
                  </a:cubicBezTo>
                  <a:cubicBezTo>
                    <a:pt x="1329" y="2640"/>
                    <a:pt x="1263" y="3279"/>
                    <a:pt x="2115" y="3344"/>
                  </a:cubicBezTo>
                  <a:cubicBezTo>
                    <a:pt x="2147" y="3347"/>
                    <a:pt x="2178" y="3348"/>
                    <a:pt x="2208" y="3348"/>
                  </a:cubicBezTo>
                  <a:cubicBezTo>
                    <a:pt x="2986" y="3348"/>
                    <a:pt x="3214" y="2558"/>
                    <a:pt x="3214" y="2558"/>
                  </a:cubicBezTo>
                  <a:lnTo>
                    <a:pt x="3214" y="2558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3"/>
                    <a:pt x="1574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6"/>
            <p:cNvSpPr/>
            <p:nvPr/>
          </p:nvSpPr>
          <p:spPr>
            <a:xfrm>
              <a:off x="8049163" y="4416269"/>
              <a:ext cx="151438" cy="179245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0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28"/>
                    <a:pt x="788" y="3574"/>
                    <a:pt x="706" y="3721"/>
                  </a:cubicBezTo>
                  <a:cubicBezTo>
                    <a:pt x="624" y="3885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1" y="3705"/>
                    <a:pt x="1951" y="3131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4" y="2721"/>
                    <a:pt x="2181" y="2983"/>
                    <a:pt x="2328" y="3147"/>
                  </a:cubicBezTo>
                  <a:cubicBezTo>
                    <a:pt x="2541" y="3393"/>
                    <a:pt x="2476" y="3705"/>
                    <a:pt x="2214" y="3803"/>
                  </a:cubicBezTo>
                  <a:cubicBezTo>
                    <a:pt x="2214" y="3803"/>
                    <a:pt x="2260" y="3808"/>
                    <a:pt x="2340" y="3808"/>
                  </a:cubicBezTo>
                  <a:cubicBezTo>
                    <a:pt x="2646" y="3808"/>
                    <a:pt x="3443" y="3736"/>
                    <a:pt x="3951" y="3033"/>
                  </a:cubicBezTo>
                  <a:cubicBezTo>
                    <a:pt x="4295" y="2524"/>
                    <a:pt x="4525" y="1918"/>
                    <a:pt x="4574" y="1295"/>
                  </a:cubicBezTo>
                  <a:cubicBezTo>
                    <a:pt x="4640" y="853"/>
                    <a:pt x="4541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6"/>
            <p:cNvSpPr/>
            <p:nvPr/>
          </p:nvSpPr>
          <p:spPr>
            <a:xfrm>
              <a:off x="7507772" y="4602923"/>
              <a:ext cx="130583" cy="285284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74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51" y="2723"/>
                    <a:pt x="3099" y="1788"/>
                    <a:pt x="2476" y="1395"/>
                  </a:cubicBezTo>
                  <a:cubicBezTo>
                    <a:pt x="2396" y="1355"/>
                    <a:pt x="2314" y="1337"/>
                    <a:pt x="2235" y="1337"/>
                  </a:cubicBezTo>
                  <a:cubicBezTo>
                    <a:pt x="1894" y="1337"/>
                    <a:pt x="1605" y="1675"/>
                    <a:pt x="1738" y="2034"/>
                  </a:cubicBezTo>
                  <a:cubicBezTo>
                    <a:pt x="1862" y="2323"/>
                    <a:pt x="2183" y="2347"/>
                    <a:pt x="2321" y="2347"/>
                  </a:cubicBezTo>
                  <a:cubicBezTo>
                    <a:pt x="2347" y="2347"/>
                    <a:pt x="2367" y="2346"/>
                    <a:pt x="2378" y="2346"/>
                  </a:cubicBezTo>
                  <a:cubicBezTo>
                    <a:pt x="2427" y="2346"/>
                    <a:pt x="2443" y="2362"/>
                    <a:pt x="2443" y="2362"/>
                  </a:cubicBezTo>
                  <a:cubicBezTo>
                    <a:pt x="2487" y="2567"/>
                    <a:pt x="2243" y="2850"/>
                    <a:pt x="1782" y="2850"/>
                  </a:cubicBezTo>
                  <a:cubicBezTo>
                    <a:pt x="1727" y="2850"/>
                    <a:pt x="1669" y="2846"/>
                    <a:pt x="1607" y="2837"/>
                  </a:cubicBezTo>
                  <a:cubicBezTo>
                    <a:pt x="1410" y="2805"/>
                    <a:pt x="1230" y="2706"/>
                    <a:pt x="1099" y="2575"/>
                  </a:cubicBezTo>
                  <a:cubicBezTo>
                    <a:pt x="411" y="1920"/>
                    <a:pt x="738" y="543"/>
                    <a:pt x="1755" y="280"/>
                  </a:cubicBezTo>
                  <a:cubicBezTo>
                    <a:pt x="1902" y="239"/>
                    <a:pt x="2054" y="219"/>
                    <a:pt x="2203" y="219"/>
                  </a:cubicBezTo>
                  <a:cubicBezTo>
                    <a:pt x="2353" y="219"/>
                    <a:pt x="2500" y="239"/>
                    <a:pt x="2640" y="280"/>
                  </a:cubicBezTo>
                  <a:cubicBezTo>
                    <a:pt x="2836" y="346"/>
                    <a:pt x="3017" y="428"/>
                    <a:pt x="3164" y="543"/>
                  </a:cubicBezTo>
                  <a:cubicBezTo>
                    <a:pt x="3525" y="838"/>
                    <a:pt x="3738" y="1248"/>
                    <a:pt x="3754" y="1706"/>
                  </a:cubicBezTo>
                  <a:cubicBezTo>
                    <a:pt x="3820" y="2428"/>
                    <a:pt x="3443" y="3182"/>
                    <a:pt x="2869" y="3706"/>
                  </a:cubicBezTo>
                  <a:cubicBezTo>
                    <a:pt x="2296" y="4231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50"/>
                  </a:cubicBezTo>
                  <a:cubicBezTo>
                    <a:pt x="1" y="7755"/>
                    <a:pt x="394" y="8492"/>
                    <a:pt x="1033" y="8673"/>
                  </a:cubicBezTo>
                  <a:cubicBezTo>
                    <a:pt x="1168" y="8719"/>
                    <a:pt x="1307" y="8740"/>
                    <a:pt x="1443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58"/>
                    <a:pt x="2509" y="7001"/>
                    <a:pt x="2050" y="6788"/>
                  </a:cubicBezTo>
                  <a:cubicBezTo>
                    <a:pt x="1924" y="6729"/>
                    <a:pt x="1793" y="6702"/>
                    <a:pt x="1663" y="6702"/>
                  </a:cubicBezTo>
                  <a:cubicBezTo>
                    <a:pt x="1321" y="6702"/>
                    <a:pt x="996" y="6897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61"/>
                    <a:pt x="1673" y="7116"/>
                  </a:cubicBezTo>
                  <a:cubicBezTo>
                    <a:pt x="1595" y="7047"/>
                    <a:pt x="1494" y="7008"/>
                    <a:pt x="1390" y="7008"/>
                  </a:cubicBezTo>
                  <a:cubicBezTo>
                    <a:pt x="1319" y="7008"/>
                    <a:pt x="1247" y="7026"/>
                    <a:pt x="1181" y="7066"/>
                  </a:cubicBezTo>
                  <a:cubicBezTo>
                    <a:pt x="1161" y="7073"/>
                    <a:pt x="1147" y="7076"/>
                    <a:pt x="1136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43" y="8001"/>
                  </a:cubicBezTo>
                  <a:cubicBezTo>
                    <a:pt x="2317" y="8378"/>
                    <a:pt x="1920" y="8630"/>
                    <a:pt x="1483" y="8630"/>
                  </a:cubicBezTo>
                  <a:cubicBezTo>
                    <a:pt x="1351" y="8630"/>
                    <a:pt x="1216" y="8607"/>
                    <a:pt x="1083" y="8558"/>
                  </a:cubicBezTo>
                  <a:cubicBezTo>
                    <a:pt x="509" y="8361"/>
                    <a:pt x="148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0" y="4427"/>
                    <a:pt x="2984" y="3837"/>
                  </a:cubicBezTo>
                  <a:cubicBezTo>
                    <a:pt x="3590" y="3280"/>
                    <a:pt x="4000" y="2493"/>
                    <a:pt x="3918" y="1690"/>
                  </a:cubicBezTo>
                  <a:cubicBezTo>
                    <a:pt x="3869" y="903"/>
                    <a:pt x="3312" y="248"/>
                    <a:pt x="2541" y="67"/>
                  </a:cubicBezTo>
                  <a:cubicBezTo>
                    <a:pt x="2387" y="22"/>
                    <a:pt x="2230" y="0"/>
                    <a:pt x="20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6"/>
            <p:cNvSpPr/>
            <p:nvPr/>
          </p:nvSpPr>
          <p:spPr>
            <a:xfrm>
              <a:off x="7510448" y="4711018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78" y="66"/>
                    <a:pt x="1345" y="165"/>
                  </a:cubicBezTo>
                  <a:cubicBezTo>
                    <a:pt x="1330" y="241"/>
                    <a:pt x="1230" y="330"/>
                    <a:pt x="1060" y="330"/>
                  </a:cubicBezTo>
                  <a:cubicBezTo>
                    <a:pt x="1046" y="330"/>
                    <a:pt x="1032" y="330"/>
                    <a:pt x="1017" y="329"/>
                  </a:cubicBezTo>
                  <a:cubicBezTo>
                    <a:pt x="820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5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6"/>
            <p:cNvSpPr/>
            <p:nvPr/>
          </p:nvSpPr>
          <p:spPr>
            <a:xfrm>
              <a:off x="7532935" y="4478868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1"/>
                    <a:pt x="3262" y="7966"/>
                    <a:pt x="1557" y="8687"/>
                  </a:cubicBezTo>
                  <a:cubicBezTo>
                    <a:pt x="230" y="9212"/>
                    <a:pt x="0" y="10031"/>
                    <a:pt x="0" y="10031"/>
                  </a:cubicBezTo>
                  <a:cubicBezTo>
                    <a:pt x="319" y="9488"/>
                    <a:pt x="675" y="9314"/>
                    <a:pt x="977" y="9314"/>
                  </a:cubicBezTo>
                  <a:cubicBezTo>
                    <a:pt x="1203" y="9314"/>
                    <a:pt x="1398" y="9411"/>
                    <a:pt x="1525" y="9523"/>
                  </a:cubicBezTo>
                  <a:cubicBezTo>
                    <a:pt x="1633" y="9625"/>
                    <a:pt x="1734" y="9657"/>
                    <a:pt x="1829" y="9657"/>
                  </a:cubicBezTo>
                  <a:cubicBezTo>
                    <a:pt x="1985" y="9657"/>
                    <a:pt x="2122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75" y="9589"/>
                    <a:pt x="2344" y="9786"/>
                    <a:pt x="2344" y="9786"/>
                  </a:cubicBezTo>
                  <a:cubicBezTo>
                    <a:pt x="2672" y="9638"/>
                    <a:pt x="2770" y="9228"/>
                    <a:pt x="2574" y="8917"/>
                  </a:cubicBezTo>
                  <a:cubicBezTo>
                    <a:pt x="2474" y="8774"/>
                    <a:pt x="2312" y="8681"/>
                    <a:pt x="2142" y="8681"/>
                  </a:cubicBezTo>
                  <a:cubicBezTo>
                    <a:pt x="2116" y="8681"/>
                    <a:pt x="2091" y="8683"/>
                    <a:pt x="2065" y="8687"/>
                  </a:cubicBezTo>
                  <a:cubicBezTo>
                    <a:pt x="2065" y="8687"/>
                    <a:pt x="2262" y="8655"/>
                    <a:pt x="3311" y="7786"/>
                  </a:cubicBezTo>
                  <a:cubicBezTo>
                    <a:pt x="4606" y="6737"/>
                    <a:pt x="4524" y="7097"/>
                    <a:pt x="5458" y="6606"/>
                  </a:cubicBezTo>
                  <a:cubicBezTo>
                    <a:pt x="6393" y="6114"/>
                    <a:pt x="6081" y="5131"/>
                    <a:pt x="6081" y="5130"/>
                  </a:cubicBezTo>
                  <a:lnTo>
                    <a:pt x="6081" y="5130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3"/>
                    <a:pt x="5340" y="5422"/>
                    <a:pt x="5313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27" y="6163"/>
                    <a:pt x="4213" y="6245"/>
                  </a:cubicBezTo>
                  <a:cubicBezTo>
                    <a:pt x="4557" y="5901"/>
                    <a:pt x="4606" y="5130"/>
                    <a:pt x="4721" y="4491"/>
                  </a:cubicBezTo>
                  <a:cubicBezTo>
                    <a:pt x="4819" y="3852"/>
                    <a:pt x="5114" y="4065"/>
                    <a:pt x="5672" y="3672"/>
                  </a:cubicBezTo>
                  <a:cubicBezTo>
                    <a:pt x="6245" y="3295"/>
                    <a:pt x="5934" y="2787"/>
                    <a:pt x="5885" y="2655"/>
                  </a:cubicBezTo>
                  <a:cubicBezTo>
                    <a:pt x="5852" y="2508"/>
                    <a:pt x="5852" y="2360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3" y="2426"/>
                    <a:pt x="4918" y="2655"/>
                    <a:pt x="4852" y="2967"/>
                  </a:cubicBezTo>
                  <a:cubicBezTo>
                    <a:pt x="4852" y="3113"/>
                    <a:pt x="4754" y="3293"/>
                    <a:pt x="4621" y="3293"/>
                  </a:cubicBezTo>
                  <a:cubicBezTo>
                    <a:pt x="4590" y="3293"/>
                    <a:pt x="4558" y="3283"/>
                    <a:pt x="4524" y="3262"/>
                  </a:cubicBezTo>
                  <a:cubicBezTo>
                    <a:pt x="4327" y="3164"/>
                    <a:pt x="4409" y="2868"/>
                    <a:pt x="4409" y="2868"/>
                  </a:cubicBezTo>
                  <a:cubicBezTo>
                    <a:pt x="4606" y="2295"/>
                    <a:pt x="5196" y="2508"/>
                    <a:pt x="5639" y="1819"/>
                  </a:cubicBezTo>
                  <a:cubicBezTo>
                    <a:pt x="6049" y="1213"/>
                    <a:pt x="5491" y="574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6"/>
            <p:cNvSpPr/>
            <p:nvPr/>
          </p:nvSpPr>
          <p:spPr>
            <a:xfrm>
              <a:off x="759338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6"/>
            <p:cNvSpPr/>
            <p:nvPr/>
          </p:nvSpPr>
          <p:spPr>
            <a:xfrm>
              <a:off x="7508326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0"/>
                  </a:moveTo>
                  <a:cubicBezTo>
                    <a:pt x="688" y="0"/>
                    <a:pt x="66" y="197"/>
                    <a:pt x="197" y="1082"/>
                  </a:cubicBezTo>
                  <a:cubicBezTo>
                    <a:pt x="295" y="1574"/>
                    <a:pt x="557" y="2033"/>
                    <a:pt x="918" y="2377"/>
                  </a:cubicBezTo>
                  <a:cubicBezTo>
                    <a:pt x="1115" y="2574"/>
                    <a:pt x="1311" y="2738"/>
                    <a:pt x="1459" y="2901"/>
                  </a:cubicBezTo>
                  <a:cubicBezTo>
                    <a:pt x="1803" y="3278"/>
                    <a:pt x="2459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66" y="6950"/>
                    <a:pt x="1213" y="6147"/>
                  </a:cubicBezTo>
                  <a:cubicBezTo>
                    <a:pt x="2508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098" y="2377"/>
                  </a:cubicBezTo>
                  <a:cubicBezTo>
                    <a:pt x="1475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6"/>
            <p:cNvSpPr/>
            <p:nvPr/>
          </p:nvSpPr>
          <p:spPr>
            <a:xfrm>
              <a:off x="7211945" y="4804394"/>
              <a:ext cx="295859" cy="206334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2004" y="0"/>
                  </a:moveTo>
                  <a:cubicBezTo>
                    <a:pt x="1086" y="0"/>
                    <a:pt x="66" y="656"/>
                    <a:pt x="33" y="1860"/>
                  </a:cubicBezTo>
                  <a:cubicBezTo>
                    <a:pt x="0" y="2729"/>
                    <a:pt x="476" y="3532"/>
                    <a:pt x="1246" y="3942"/>
                  </a:cubicBezTo>
                  <a:cubicBezTo>
                    <a:pt x="1758" y="4193"/>
                    <a:pt x="2324" y="4297"/>
                    <a:pt x="2901" y="4297"/>
                  </a:cubicBezTo>
                  <a:cubicBezTo>
                    <a:pt x="3228" y="4297"/>
                    <a:pt x="3559" y="4264"/>
                    <a:pt x="3885" y="4204"/>
                  </a:cubicBezTo>
                  <a:cubicBezTo>
                    <a:pt x="4770" y="3975"/>
                    <a:pt x="5590" y="3631"/>
                    <a:pt x="6393" y="3434"/>
                  </a:cubicBezTo>
                  <a:cubicBezTo>
                    <a:pt x="6593" y="3382"/>
                    <a:pt x="6796" y="3356"/>
                    <a:pt x="6995" y="3356"/>
                  </a:cubicBezTo>
                  <a:cubicBezTo>
                    <a:pt x="7612" y="3356"/>
                    <a:pt x="8193" y="3602"/>
                    <a:pt x="8540" y="4073"/>
                  </a:cubicBezTo>
                  <a:cubicBezTo>
                    <a:pt x="8966" y="4647"/>
                    <a:pt x="9016" y="5581"/>
                    <a:pt x="8475" y="5991"/>
                  </a:cubicBezTo>
                  <a:cubicBezTo>
                    <a:pt x="8264" y="6144"/>
                    <a:pt x="8012" y="6215"/>
                    <a:pt x="7766" y="6215"/>
                  </a:cubicBezTo>
                  <a:cubicBezTo>
                    <a:pt x="7381" y="6215"/>
                    <a:pt x="7012" y="6039"/>
                    <a:pt x="6852" y="5729"/>
                  </a:cubicBezTo>
                  <a:cubicBezTo>
                    <a:pt x="6540" y="5237"/>
                    <a:pt x="6786" y="4581"/>
                    <a:pt x="7245" y="4467"/>
                  </a:cubicBezTo>
                  <a:cubicBezTo>
                    <a:pt x="7343" y="4423"/>
                    <a:pt x="7445" y="4402"/>
                    <a:pt x="7545" y="4402"/>
                  </a:cubicBezTo>
                  <a:cubicBezTo>
                    <a:pt x="7782" y="4402"/>
                    <a:pt x="8009" y="4517"/>
                    <a:pt x="8147" y="4713"/>
                  </a:cubicBezTo>
                  <a:cubicBezTo>
                    <a:pt x="8245" y="4893"/>
                    <a:pt x="8262" y="5106"/>
                    <a:pt x="8196" y="5286"/>
                  </a:cubicBezTo>
                  <a:cubicBezTo>
                    <a:pt x="8183" y="5325"/>
                    <a:pt x="8130" y="5404"/>
                    <a:pt x="8075" y="5404"/>
                  </a:cubicBezTo>
                  <a:cubicBezTo>
                    <a:pt x="8061" y="5404"/>
                    <a:pt x="8046" y="5399"/>
                    <a:pt x="8032" y="5385"/>
                  </a:cubicBezTo>
                  <a:cubicBezTo>
                    <a:pt x="7983" y="5335"/>
                    <a:pt x="8032" y="4975"/>
                    <a:pt x="7671" y="4926"/>
                  </a:cubicBezTo>
                  <a:cubicBezTo>
                    <a:pt x="7657" y="4924"/>
                    <a:pt x="7643" y="4923"/>
                    <a:pt x="7629" y="4923"/>
                  </a:cubicBezTo>
                  <a:cubicBezTo>
                    <a:pt x="7285" y="4923"/>
                    <a:pt x="7177" y="5489"/>
                    <a:pt x="7524" y="5630"/>
                  </a:cubicBezTo>
                  <a:cubicBezTo>
                    <a:pt x="7593" y="5663"/>
                    <a:pt x="7666" y="5678"/>
                    <a:pt x="7739" y="5678"/>
                  </a:cubicBezTo>
                  <a:cubicBezTo>
                    <a:pt x="7958" y="5678"/>
                    <a:pt x="8171" y="5537"/>
                    <a:pt x="8245" y="5303"/>
                  </a:cubicBezTo>
                  <a:cubicBezTo>
                    <a:pt x="8245" y="5303"/>
                    <a:pt x="8245" y="5286"/>
                    <a:pt x="8245" y="5286"/>
                  </a:cubicBezTo>
                  <a:cubicBezTo>
                    <a:pt x="8245" y="5270"/>
                    <a:pt x="8245" y="5253"/>
                    <a:pt x="8262" y="5237"/>
                  </a:cubicBezTo>
                  <a:lnTo>
                    <a:pt x="8262" y="5221"/>
                  </a:lnTo>
                  <a:cubicBezTo>
                    <a:pt x="8278" y="5106"/>
                    <a:pt x="8278" y="4975"/>
                    <a:pt x="8245" y="4844"/>
                  </a:cubicBezTo>
                  <a:cubicBezTo>
                    <a:pt x="8120" y="4532"/>
                    <a:pt x="7825" y="4343"/>
                    <a:pt x="7510" y="4343"/>
                  </a:cubicBezTo>
                  <a:cubicBezTo>
                    <a:pt x="7411" y="4343"/>
                    <a:pt x="7310" y="4362"/>
                    <a:pt x="7213" y="4401"/>
                  </a:cubicBezTo>
                  <a:cubicBezTo>
                    <a:pt x="6721" y="4532"/>
                    <a:pt x="6426" y="5221"/>
                    <a:pt x="6770" y="5778"/>
                  </a:cubicBezTo>
                  <a:cubicBezTo>
                    <a:pt x="6942" y="6121"/>
                    <a:pt x="7343" y="6321"/>
                    <a:pt x="7764" y="6321"/>
                  </a:cubicBezTo>
                  <a:cubicBezTo>
                    <a:pt x="8027" y="6321"/>
                    <a:pt x="8297" y="6243"/>
                    <a:pt x="8524" y="6073"/>
                  </a:cubicBezTo>
                  <a:cubicBezTo>
                    <a:pt x="8966" y="5745"/>
                    <a:pt x="9065" y="5139"/>
                    <a:pt x="8934" y="4581"/>
                  </a:cubicBezTo>
                  <a:cubicBezTo>
                    <a:pt x="8835" y="4057"/>
                    <a:pt x="8475" y="3172"/>
                    <a:pt x="7213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1"/>
                    <a:pt x="1639" y="3909"/>
                  </a:cubicBezTo>
                  <a:cubicBezTo>
                    <a:pt x="1558" y="3877"/>
                    <a:pt x="1459" y="3860"/>
                    <a:pt x="1377" y="3827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0"/>
                  </a:cubicBezTo>
                  <a:cubicBezTo>
                    <a:pt x="203" y="743"/>
                    <a:pt x="1174" y="111"/>
                    <a:pt x="2040" y="111"/>
                  </a:cubicBezTo>
                  <a:cubicBezTo>
                    <a:pt x="2456" y="111"/>
                    <a:pt x="2848" y="257"/>
                    <a:pt x="3098" y="566"/>
                  </a:cubicBezTo>
                  <a:cubicBezTo>
                    <a:pt x="3574" y="1025"/>
                    <a:pt x="3524" y="1779"/>
                    <a:pt x="3016" y="2188"/>
                  </a:cubicBezTo>
                  <a:cubicBezTo>
                    <a:pt x="2951" y="2237"/>
                    <a:pt x="2852" y="2287"/>
                    <a:pt x="2770" y="2303"/>
                  </a:cubicBezTo>
                  <a:cubicBezTo>
                    <a:pt x="2706" y="2320"/>
                    <a:pt x="2640" y="2328"/>
                    <a:pt x="2575" y="2328"/>
                  </a:cubicBezTo>
                  <a:cubicBezTo>
                    <a:pt x="2391" y="2328"/>
                    <a:pt x="2211" y="2264"/>
                    <a:pt x="2066" y="2156"/>
                  </a:cubicBezTo>
                  <a:cubicBezTo>
                    <a:pt x="1935" y="2074"/>
                    <a:pt x="1885" y="1926"/>
                    <a:pt x="1935" y="1779"/>
                  </a:cubicBezTo>
                  <a:lnTo>
                    <a:pt x="1935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607" y="1729"/>
                    <a:pt x="2525" y="1320"/>
                    <a:pt x="2213" y="1221"/>
                  </a:cubicBezTo>
                  <a:cubicBezTo>
                    <a:pt x="2186" y="1214"/>
                    <a:pt x="2158" y="1211"/>
                    <a:pt x="2131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59" y="2317"/>
                    <a:pt x="2262" y="2400"/>
                    <a:pt x="2469" y="2400"/>
                  </a:cubicBezTo>
                  <a:cubicBezTo>
                    <a:pt x="2542" y="2400"/>
                    <a:pt x="2616" y="2390"/>
                    <a:pt x="2689" y="2369"/>
                  </a:cubicBezTo>
                  <a:cubicBezTo>
                    <a:pt x="2721" y="2369"/>
                    <a:pt x="2754" y="2369"/>
                    <a:pt x="2787" y="2352"/>
                  </a:cubicBezTo>
                  <a:lnTo>
                    <a:pt x="2869" y="2336"/>
                  </a:lnTo>
                  <a:lnTo>
                    <a:pt x="2902" y="2319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49"/>
                    <a:pt x="3557" y="910"/>
                    <a:pt x="3164" y="500"/>
                  </a:cubicBezTo>
                  <a:cubicBezTo>
                    <a:pt x="2892" y="163"/>
                    <a:pt x="2460" y="0"/>
                    <a:pt x="20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6"/>
            <p:cNvSpPr/>
            <p:nvPr/>
          </p:nvSpPr>
          <p:spPr>
            <a:xfrm>
              <a:off x="7262762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05" y="1"/>
                  </a:moveTo>
                  <a:cubicBezTo>
                    <a:pt x="5253" y="1"/>
                    <a:pt x="4952" y="45"/>
                    <a:pt x="4606" y="168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2"/>
                  </a:cubicBezTo>
                  <a:cubicBezTo>
                    <a:pt x="1934" y="1295"/>
                    <a:pt x="2169" y="1159"/>
                    <a:pt x="2301" y="1159"/>
                  </a:cubicBezTo>
                  <a:cubicBezTo>
                    <a:pt x="2347" y="1159"/>
                    <a:pt x="2381" y="1175"/>
                    <a:pt x="2410" y="1217"/>
                  </a:cubicBezTo>
                  <a:cubicBezTo>
                    <a:pt x="2483" y="1315"/>
                    <a:pt x="2393" y="1367"/>
                    <a:pt x="2254" y="1367"/>
                  </a:cubicBezTo>
                  <a:cubicBezTo>
                    <a:pt x="2206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5" y="1575"/>
                    <a:pt x="1699" y="2102"/>
                    <a:pt x="1329" y="2102"/>
                  </a:cubicBezTo>
                  <a:cubicBezTo>
                    <a:pt x="1323" y="2102"/>
                    <a:pt x="1318" y="2102"/>
                    <a:pt x="1312" y="2102"/>
                  </a:cubicBezTo>
                  <a:lnTo>
                    <a:pt x="1312" y="2102"/>
                  </a:lnTo>
                  <a:cubicBezTo>
                    <a:pt x="1312" y="2102"/>
                    <a:pt x="1607" y="2462"/>
                    <a:pt x="2038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03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41" y="3708"/>
                  </a:cubicBezTo>
                  <a:cubicBezTo>
                    <a:pt x="3557" y="3708"/>
                    <a:pt x="3377" y="3249"/>
                    <a:pt x="3721" y="3086"/>
                  </a:cubicBezTo>
                  <a:cubicBezTo>
                    <a:pt x="4082" y="2922"/>
                    <a:pt x="4803" y="2709"/>
                    <a:pt x="4705" y="2200"/>
                  </a:cubicBezTo>
                  <a:cubicBezTo>
                    <a:pt x="4606" y="1709"/>
                    <a:pt x="4246" y="955"/>
                    <a:pt x="4836" y="512"/>
                  </a:cubicBezTo>
                  <a:cubicBezTo>
                    <a:pt x="5198" y="248"/>
                    <a:pt x="5501" y="147"/>
                    <a:pt x="5809" y="147"/>
                  </a:cubicBezTo>
                  <a:cubicBezTo>
                    <a:pt x="6017" y="147"/>
                    <a:pt x="6227" y="193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6"/>
            <p:cNvSpPr/>
            <p:nvPr/>
          </p:nvSpPr>
          <p:spPr>
            <a:xfrm>
              <a:off x="7301274" y="4801718"/>
              <a:ext cx="118278" cy="82671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1093" y="0"/>
                  </a:moveTo>
                  <a:cubicBezTo>
                    <a:pt x="501" y="0"/>
                    <a:pt x="1" y="123"/>
                    <a:pt x="1" y="123"/>
                  </a:cubicBezTo>
                  <a:cubicBezTo>
                    <a:pt x="1" y="123"/>
                    <a:pt x="968" y="205"/>
                    <a:pt x="1197" y="549"/>
                  </a:cubicBezTo>
                  <a:cubicBezTo>
                    <a:pt x="1378" y="746"/>
                    <a:pt x="1427" y="1025"/>
                    <a:pt x="1361" y="1270"/>
                  </a:cubicBezTo>
                  <a:cubicBezTo>
                    <a:pt x="1312" y="1500"/>
                    <a:pt x="1197" y="2156"/>
                    <a:pt x="2230" y="2156"/>
                  </a:cubicBezTo>
                  <a:cubicBezTo>
                    <a:pt x="3263" y="2172"/>
                    <a:pt x="3099" y="2533"/>
                    <a:pt x="3099" y="2533"/>
                  </a:cubicBezTo>
                  <a:cubicBezTo>
                    <a:pt x="3099" y="2533"/>
                    <a:pt x="3623" y="1762"/>
                    <a:pt x="2738" y="615"/>
                  </a:cubicBezTo>
                  <a:cubicBezTo>
                    <a:pt x="2369" y="123"/>
                    <a:pt x="1685" y="0"/>
                    <a:pt x="10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6"/>
            <p:cNvSpPr/>
            <p:nvPr/>
          </p:nvSpPr>
          <p:spPr>
            <a:xfrm>
              <a:off x="7255288" y="471477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72"/>
                    <a:pt x="2016" y="2017"/>
                  </a:cubicBezTo>
                  <a:cubicBezTo>
                    <a:pt x="2262" y="1345"/>
                    <a:pt x="1639" y="918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6"/>
            <p:cNvSpPr/>
            <p:nvPr/>
          </p:nvSpPr>
          <p:spPr>
            <a:xfrm>
              <a:off x="7145071" y="475276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13" y="78"/>
                    <a:pt x="2601" y="125"/>
                    <a:pt x="2486" y="125"/>
                  </a:cubicBezTo>
                  <a:cubicBezTo>
                    <a:pt x="2455" y="125"/>
                    <a:pt x="2424" y="122"/>
                    <a:pt x="2394" y="115"/>
                  </a:cubicBezTo>
                  <a:cubicBezTo>
                    <a:pt x="2340" y="104"/>
                    <a:pt x="2262" y="96"/>
                    <a:pt x="2172" y="96"/>
                  </a:cubicBezTo>
                  <a:cubicBezTo>
                    <a:pt x="1851" y="96"/>
                    <a:pt x="1371" y="203"/>
                    <a:pt x="1230" y="689"/>
                  </a:cubicBezTo>
                  <a:cubicBezTo>
                    <a:pt x="1049" y="1295"/>
                    <a:pt x="1181" y="1689"/>
                    <a:pt x="1394" y="1885"/>
                  </a:cubicBezTo>
                  <a:cubicBezTo>
                    <a:pt x="1623" y="2066"/>
                    <a:pt x="1623" y="2426"/>
                    <a:pt x="1459" y="2492"/>
                  </a:cubicBezTo>
                  <a:cubicBezTo>
                    <a:pt x="1428" y="2506"/>
                    <a:pt x="1391" y="2513"/>
                    <a:pt x="1354" y="2513"/>
                  </a:cubicBezTo>
                  <a:cubicBezTo>
                    <a:pt x="1217" y="2513"/>
                    <a:pt x="1070" y="2413"/>
                    <a:pt x="1148" y="2180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77" y="3344"/>
                    <a:pt x="1722" y="4033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7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6"/>
            <p:cNvSpPr/>
            <p:nvPr/>
          </p:nvSpPr>
          <p:spPr>
            <a:xfrm>
              <a:off x="7008124" y="4545775"/>
              <a:ext cx="264298" cy="264266"/>
            </a:xfrm>
            <a:custGeom>
              <a:avLst/>
              <a:gdLst/>
              <a:ahLst/>
              <a:cxnLst/>
              <a:rect l="l" t="t" r="r" b="b"/>
              <a:pathLst>
                <a:path w="8098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5"/>
                  </a:cubicBezTo>
                  <a:cubicBezTo>
                    <a:pt x="754" y="179"/>
                    <a:pt x="0" y="1966"/>
                    <a:pt x="771" y="3228"/>
                  </a:cubicBezTo>
                  <a:cubicBezTo>
                    <a:pt x="1374" y="4185"/>
                    <a:pt x="2454" y="4468"/>
                    <a:pt x="3416" y="4468"/>
                  </a:cubicBezTo>
                  <a:cubicBezTo>
                    <a:pt x="3525" y="4468"/>
                    <a:pt x="3633" y="4464"/>
                    <a:pt x="3737" y="4457"/>
                  </a:cubicBezTo>
                  <a:cubicBezTo>
                    <a:pt x="3951" y="4457"/>
                    <a:pt x="4196" y="4425"/>
                    <a:pt x="4442" y="4392"/>
                  </a:cubicBezTo>
                  <a:cubicBezTo>
                    <a:pt x="4442" y="4392"/>
                    <a:pt x="4630" y="4362"/>
                    <a:pt x="4915" y="4362"/>
                  </a:cubicBezTo>
                  <a:cubicBezTo>
                    <a:pt x="5396" y="4362"/>
                    <a:pt x="6156" y="4447"/>
                    <a:pt x="6753" y="4900"/>
                  </a:cubicBezTo>
                  <a:cubicBezTo>
                    <a:pt x="7147" y="5228"/>
                    <a:pt x="7409" y="5703"/>
                    <a:pt x="7507" y="6211"/>
                  </a:cubicBezTo>
                  <a:cubicBezTo>
                    <a:pt x="7507" y="6211"/>
                    <a:pt x="7671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098" y="7572"/>
                    <a:pt x="7983" y="5965"/>
                  </a:cubicBezTo>
                  <a:cubicBezTo>
                    <a:pt x="7875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6" y="4097"/>
                  </a:cubicBezTo>
                  <a:cubicBezTo>
                    <a:pt x="4109" y="4188"/>
                    <a:pt x="3666" y="4234"/>
                    <a:pt x="3267" y="4234"/>
                  </a:cubicBezTo>
                  <a:cubicBezTo>
                    <a:pt x="2733" y="4234"/>
                    <a:pt x="2280" y="4151"/>
                    <a:pt x="1885" y="3982"/>
                  </a:cubicBezTo>
                  <a:cubicBezTo>
                    <a:pt x="1492" y="3802"/>
                    <a:pt x="1148" y="3507"/>
                    <a:pt x="918" y="3130"/>
                  </a:cubicBezTo>
                  <a:cubicBezTo>
                    <a:pt x="197" y="1982"/>
                    <a:pt x="885" y="294"/>
                    <a:pt x="2098" y="146"/>
                  </a:cubicBezTo>
                  <a:cubicBezTo>
                    <a:pt x="2196" y="132"/>
                    <a:pt x="2295" y="125"/>
                    <a:pt x="2394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34" y="1540"/>
                    <a:pt x="3721" y="1982"/>
                  </a:cubicBezTo>
                  <a:cubicBezTo>
                    <a:pt x="3573" y="2331"/>
                    <a:pt x="3228" y="2538"/>
                    <a:pt x="2873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7" y="2392"/>
                    <a:pt x="2016" y="1966"/>
                    <a:pt x="2361" y="1900"/>
                  </a:cubicBezTo>
                  <a:cubicBezTo>
                    <a:pt x="2770" y="1835"/>
                    <a:pt x="2836" y="1491"/>
                    <a:pt x="2705" y="1195"/>
                  </a:cubicBezTo>
                  <a:cubicBezTo>
                    <a:pt x="2645" y="1083"/>
                    <a:pt x="2513" y="1018"/>
                    <a:pt x="2371" y="1018"/>
                  </a:cubicBezTo>
                  <a:cubicBezTo>
                    <a:pt x="2161" y="1018"/>
                    <a:pt x="1927" y="1158"/>
                    <a:pt x="1869" y="1491"/>
                  </a:cubicBezTo>
                  <a:cubicBezTo>
                    <a:pt x="1803" y="1753"/>
                    <a:pt x="1885" y="2031"/>
                    <a:pt x="2066" y="2228"/>
                  </a:cubicBezTo>
                  <a:cubicBezTo>
                    <a:pt x="2242" y="2422"/>
                    <a:pt x="2583" y="2585"/>
                    <a:pt x="2931" y="2585"/>
                  </a:cubicBezTo>
                  <a:cubicBezTo>
                    <a:pt x="3260" y="2585"/>
                    <a:pt x="3596" y="2438"/>
                    <a:pt x="3803" y="2031"/>
                  </a:cubicBezTo>
                  <a:cubicBezTo>
                    <a:pt x="4033" y="1556"/>
                    <a:pt x="3983" y="982"/>
                    <a:pt x="3688" y="556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6"/>
            <p:cNvSpPr/>
            <p:nvPr/>
          </p:nvSpPr>
          <p:spPr>
            <a:xfrm>
              <a:off x="7050390" y="4697278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53" y="329"/>
                    <a:pt x="1473" y="392"/>
                    <a:pt x="1083" y="392"/>
                  </a:cubicBezTo>
                  <a:cubicBezTo>
                    <a:pt x="566" y="392"/>
                    <a:pt x="206" y="281"/>
                    <a:pt x="0" y="160"/>
                  </a:cubicBezTo>
                  <a:lnTo>
                    <a:pt x="0" y="160"/>
                  </a:lnTo>
                  <a:cubicBezTo>
                    <a:pt x="131" y="274"/>
                    <a:pt x="262" y="389"/>
                    <a:pt x="377" y="537"/>
                  </a:cubicBezTo>
                  <a:cubicBezTo>
                    <a:pt x="438" y="643"/>
                    <a:pt x="596" y="1405"/>
                    <a:pt x="1201" y="1405"/>
                  </a:cubicBezTo>
                  <a:cubicBezTo>
                    <a:pt x="1251" y="1405"/>
                    <a:pt x="1304" y="1400"/>
                    <a:pt x="1361" y="1389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4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50" y="880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8"/>
                  </a:cubicBezTo>
                  <a:cubicBezTo>
                    <a:pt x="2131" y="1881"/>
                    <a:pt x="2377" y="2241"/>
                    <a:pt x="2098" y="2372"/>
                  </a:cubicBezTo>
                  <a:cubicBezTo>
                    <a:pt x="2098" y="2372"/>
                    <a:pt x="3033" y="2372"/>
                    <a:pt x="3328" y="2127"/>
                  </a:cubicBezTo>
                  <a:cubicBezTo>
                    <a:pt x="3688" y="1864"/>
                    <a:pt x="3852" y="1405"/>
                    <a:pt x="3721" y="996"/>
                  </a:cubicBezTo>
                  <a:cubicBezTo>
                    <a:pt x="3622" y="501"/>
                    <a:pt x="3937" y="202"/>
                    <a:pt x="4414" y="202"/>
                  </a:cubicBezTo>
                  <a:cubicBezTo>
                    <a:pt x="4491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6"/>
            <p:cNvSpPr/>
            <p:nvPr/>
          </p:nvSpPr>
          <p:spPr>
            <a:xfrm>
              <a:off x="7089424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35" y="3279"/>
                    <a:pt x="1886" y="2623"/>
                    <a:pt x="1869" y="2345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35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4"/>
                    <a:pt x="2754" y="2803"/>
                    <a:pt x="2853" y="2672"/>
                  </a:cubicBezTo>
                  <a:cubicBezTo>
                    <a:pt x="3000" y="2426"/>
                    <a:pt x="3213" y="1968"/>
                    <a:pt x="2476" y="1345"/>
                  </a:cubicBezTo>
                  <a:cubicBezTo>
                    <a:pt x="1755" y="722"/>
                    <a:pt x="1689" y="279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6"/>
            <p:cNvSpPr/>
            <p:nvPr/>
          </p:nvSpPr>
          <p:spPr>
            <a:xfrm>
              <a:off x="6980284" y="4398906"/>
              <a:ext cx="50882" cy="250101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642" y="0"/>
                  </a:moveTo>
                  <a:cubicBezTo>
                    <a:pt x="574" y="0"/>
                    <a:pt x="502" y="17"/>
                    <a:pt x="427" y="57"/>
                  </a:cubicBezTo>
                  <a:cubicBezTo>
                    <a:pt x="1" y="286"/>
                    <a:pt x="345" y="827"/>
                    <a:pt x="607" y="1090"/>
                  </a:cubicBezTo>
                  <a:cubicBezTo>
                    <a:pt x="706" y="1204"/>
                    <a:pt x="771" y="1483"/>
                    <a:pt x="804" y="1860"/>
                  </a:cubicBezTo>
                  <a:cubicBezTo>
                    <a:pt x="837" y="2565"/>
                    <a:pt x="820" y="3286"/>
                    <a:pt x="755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50" y="3974"/>
                    <a:pt x="1411" y="2827"/>
                    <a:pt x="1493" y="1860"/>
                  </a:cubicBezTo>
                  <a:cubicBezTo>
                    <a:pt x="1558" y="1335"/>
                    <a:pt x="1460" y="811"/>
                    <a:pt x="1197" y="368"/>
                  </a:cubicBezTo>
                  <a:cubicBezTo>
                    <a:pt x="1197" y="368"/>
                    <a:pt x="963" y="0"/>
                    <a:pt x="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6"/>
            <p:cNvSpPr/>
            <p:nvPr/>
          </p:nvSpPr>
          <p:spPr>
            <a:xfrm>
              <a:off x="6814975" y="4417868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99" y="1918"/>
                    <a:pt x="329" y="2508"/>
                    <a:pt x="673" y="3033"/>
                  </a:cubicBezTo>
                  <a:cubicBezTo>
                    <a:pt x="1166" y="3716"/>
                    <a:pt x="1942" y="3794"/>
                    <a:pt x="2271" y="3794"/>
                  </a:cubicBezTo>
                  <a:cubicBezTo>
                    <a:pt x="2369" y="3794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4"/>
                    <a:pt x="2411" y="2721"/>
                    <a:pt x="2230" y="2607"/>
                  </a:cubicBezTo>
                  <a:cubicBezTo>
                    <a:pt x="2099" y="2541"/>
                    <a:pt x="1837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3" y="2170"/>
                    <a:pt x="2716" y="2611"/>
                    <a:pt x="2673" y="3115"/>
                  </a:cubicBezTo>
                  <a:cubicBezTo>
                    <a:pt x="2624" y="3688"/>
                    <a:pt x="2902" y="3836"/>
                    <a:pt x="3312" y="4131"/>
                  </a:cubicBezTo>
                  <a:cubicBezTo>
                    <a:pt x="3722" y="4410"/>
                    <a:pt x="3460" y="4934"/>
                    <a:pt x="3460" y="4934"/>
                  </a:cubicBezTo>
                  <a:cubicBezTo>
                    <a:pt x="4181" y="4524"/>
                    <a:pt x="4017" y="3852"/>
                    <a:pt x="3935" y="3705"/>
                  </a:cubicBezTo>
                  <a:cubicBezTo>
                    <a:pt x="3853" y="3541"/>
                    <a:pt x="3673" y="3295"/>
                    <a:pt x="3886" y="3180"/>
                  </a:cubicBezTo>
                  <a:cubicBezTo>
                    <a:pt x="3899" y="3175"/>
                    <a:pt x="3912" y="3172"/>
                    <a:pt x="3925" y="3172"/>
                  </a:cubicBezTo>
                  <a:cubicBezTo>
                    <a:pt x="4126" y="3172"/>
                    <a:pt x="4213" y="3893"/>
                    <a:pt x="4197" y="4541"/>
                  </a:cubicBezTo>
                  <a:cubicBezTo>
                    <a:pt x="4164" y="4918"/>
                    <a:pt x="4328" y="5262"/>
                    <a:pt x="4640" y="5475"/>
                  </a:cubicBezTo>
                  <a:cubicBezTo>
                    <a:pt x="4509" y="5147"/>
                    <a:pt x="4443" y="4803"/>
                    <a:pt x="4459" y="4442"/>
                  </a:cubicBezTo>
                  <a:cubicBezTo>
                    <a:pt x="4459" y="3934"/>
                    <a:pt x="4541" y="3016"/>
                    <a:pt x="3640" y="2394"/>
                  </a:cubicBezTo>
                  <a:cubicBezTo>
                    <a:pt x="2722" y="1787"/>
                    <a:pt x="1624" y="2049"/>
                    <a:pt x="837" y="1476"/>
                  </a:cubicBezTo>
                  <a:cubicBezTo>
                    <a:pt x="755" y="1426"/>
                    <a:pt x="689" y="1361"/>
                    <a:pt x="607" y="1295"/>
                  </a:cubicBezTo>
                  <a:cubicBezTo>
                    <a:pt x="312" y="935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6"/>
            <p:cNvSpPr/>
            <p:nvPr/>
          </p:nvSpPr>
          <p:spPr>
            <a:xfrm>
              <a:off x="7377776" y="4602662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5" y="1"/>
                    <a:pt x="1593" y="20"/>
                    <a:pt x="1443" y="59"/>
                  </a:cubicBezTo>
                  <a:cubicBezTo>
                    <a:pt x="689" y="256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45"/>
                  </a:cubicBezTo>
                  <a:cubicBezTo>
                    <a:pt x="1591" y="4435"/>
                    <a:pt x="2345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4"/>
                    <a:pt x="3492" y="8402"/>
                    <a:pt x="2918" y="8566"/>
                  </a:cubicBezTo>
                  <a:cubicBezTo>
                    <a:pt x="2791" y="8606"/>
                    <a:pt x="2661" y="8625"/>
                    <a:pt x="2534" y="8625"/>
                  </a:cubicBezTo>
                  <a:cubicBezTo>
                    <a:pt x="2090" y="8625"/>
                    <a:pt x="1682" y="8391"/>
                    <a:pt x="1541" y="8009"/>
                  </a:cubicBezTo>
                  <a:cubicBezTo>
                    <a:pt x="1345" y="7566"/>
                    <a:pt x="1541" y="7042"/>
                    <a:pt x="1984" y="6845"/>
                  </a:cubicBezTo>
                  <a:cubicBezTo>
                    <a:pt x="2082" y="6812"/>
                    <a:pt x="2164" y="6796"/>
                    <a:pt x="2263" y="6796"/>
                  </a:cubicBezTo>
                  <a:cubicBezTo>
                    <a:pt x="2263" y="6796"/>
                    <a:pt x="2291" y="6793"/>
                    <a:pt x="2337" y="6793"/>
                  </a:cubicBezTo>
                  <a:cubicBezTo>
                    <a:pt x="2473" y="6793"/>
                    <a:pt x="2759" y="6820"/>
                    <a:pt x="2869" y="7042"/>
                  </a:cubicBezTo>
                  <a:cubicBezTo>
                    <a:pt x="2869" y="7042"/>
                    <a:pt x="2886" y="7076"/>
                    <a:pt x="2864" y="7076"/>
                  </a:cubicBezTo>
                  <a:cubicBezTo>
                    <a:pt x="2856" y="7076"/>
                    <a:pt x="2842" y="7071"/>
                    <a:pt x="2820" y="7058"/>
                  </a:cubicBezTo>
                  <a:cubicBezTo>
                    <a:pt x="2754" y="7025"/>
                    <a:pt x="2682" y="7008"/>
                    <a:pt x="2612" y="7008"/>
                  </a:cubicBezTo>
                  <a:cubicBezTo>
                    <a:pt x="2508" y="7008"/>
                    <a:pt x="2407" y="7045"/>
                    <a:pt x="2328" y="7124"/>
                  </a:cubicBezTo>
                  <a:cubicBezTo>
                    <a:pt x="2066" y="7353"/>
                    <a:pt x="2132" y="7779"/>
                    <a:pt x="2443" y="7943"/>
                  </a:cubicBezTo>
                  <a:cubicBezTo>
                    <a:pt x="2521" y="7981"/>
                    <a:pt x="2605" y="7999"/>
                    <a:pt x="2686" y="7999"/>
                  </a:cubicBezTo>
                  <a:cubicBezTo>
                    <a:pt x="2996" y="7999"/>
                    <a:pt x="3278" y="7732"/>
                    <a:pt x="3148" y="7238"/>
                  </a:cubicBezTo>
                  <a:cubicBezTo>
                    <a:pt x="3003" y="6901"/>
                    <a:pt x="2673" y="6696"/>
                    <a:pt x="2325" y="6696"/>
                  </a:cubicBezTo>
                  <a:cubicBezTo>
                    <a:pt x="2200" y="6696"/>
                    <a:pt x="2073" y="6723"/>
                    <a:pt x="1951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04" y="8462"/>
                    <a:pt x="2056" y="8748"/>
                    <a:pt x="2545" y="8748"/>
                  </a:cubicBezTo>
                  <a:cubicBezTo>
                    <a:pt x="2680" y="8748"/>
                    <a:pt x="2817" y="8727"/>
                    <a:pt x="2951" y="8681"/>
                  </a:cubicBezTo>
                  <a:cubicBezTo>
                    <a:pt x="3607" y="8500"/>
                    <a:pt x="3984" y="7763"/>
                    <a:pt x="3967" y="7058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43" y="4550"/>
                    <a:pt x="1673" y="4272"/>
                    <a:pt x="1115" y="3714"/>
                  </a:cubicBezTo>
                  <a:cubicBezTo>
                    <a:pt x="574" y="3157"/>
                    <a:pt x="165" y="2436"/>
                    <a:pt x="230" y="1698"/>
                  </a:cubicBezTo>
                  <a:cubicBezTo>
                    <a:pt x="263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5" y="288"/>
                  </a:cubicBezTo>
                  <a:cubicBezTo>
                    <a:pt x="1492" y="247"/>
                    <a:pt x="1644" y="227"/>
                    <a:pt x="1793" y="227"/>
                  </a:cubicBezTo>
                  <a:cubicBezTo>
                    <a:pt x="1943" y="227"/>
                    <a:pt x="2091" y="247"/>
                    <a:pt x="2230" y="288"/>
                  </a:cubicBezTo>
                  <a:cubicBezTo>
                    <a:pt x="3263" y="551"/>
                    <a:pt x="3574" y="1928"/>
                    <a:pt x="2902" y="2583"/>
                  </a:cubicBezTo>
                  <a:cubicBezTo>
                    <a:pt x="2771" y="2714"/>
                    <a:pt x="2590" y="2813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1" y="2354"/>
                    <a:pt x="1649" y="2355"/>
                    <a:pt x="1673" y="2355"/>
                  </a:cubicBezTo>
                  <a:cubicBezTo>
                    <a:pt x="1802" y="2355"/>
                    <a:pt x="2125" y="2331"/>
                    <a:pt x="2263" y="2042"/>
                  </a:cubicBezTo>
                  <a:cubicBezTo>
                    <a:pt x="2382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5"/>
                  </a:cubicBezTo>
                  <a:cubicBezTo>
                    <a:pt x="1918" y="2980"/>
                    <a:pt x="2107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9" y="682"/>
                  </a:cubicBezTo>
                  <a:cubicBezTo>
                    <a:pt x="2946" y="246"/>
                    <a:pt x="2432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6"/>
            <p:cNvSpPr/>
            <p:nvPr/>
          </p:nvSpPr>
          <p:spPr>
            <a:xfrm>
              <a:off x="7449481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213" y="165"/>
                    <a:pt x="180" y="312"/>
                    <a:pt x="115" y="460"/>
                  </a:cubicBezTo>
                  <a:cubicBezTo>
                    <a:pt x="0" y="853"/>
                    <a:pt x="328" y="1115"/>
                    <a:pt x="951" y="1394"/>
                  </a:cubicBezTo>
                  <a:cubicBezTo>
                    <a:pt x="1590" y="1673"/>
                    <a:pt x="1656" y="2410"/>
                    <a:pt x="1656" y="2410"/>
                  </a:cubicBezTo>
                  <a:cubicBezTo>
                    <a:pt x="1721" y="394"/>
                    <a:pt x="885" y="329"/>
                    <a:pt x="689" y="329"/>
                  </a:cubicBezTo>
                  <a:cubicBezTo>
                    <a:pt x="492" y="329"/>
                    <a:pt x="393" y="247"/>
                    <a:pt x="361" y="148"/>
                  </a:cubicBezTo>
                  <a:cubicBezTo>
                    <a:pt x="344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6"/>
            <p:cNvSpPr/>
            <p:nvPr/>
          </p:nvSpPr>
          <p:spPr>
            <a:xfrm>
              <a:off x="7273989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6" y="115"/>
                    <a:pt x="1246" y="295"/>
                    <a:pt x="1132" y="410"/>
                  </a:cubicBezTo>
                  <a:cubicBezTo>
                    <a:pt x="919" y="574"/>
                    <a:pt x="361" y="1197"/>
                    <a:pt x="771" y="1819"/>
                  </a:cubicBezTo>
                  <a:cubicBezTo>
                    <a:pt x="1214" y="2508"/>
                    <a:pt x="1787" y="2295"/>
                    <a:pt x="2000" y="2868"/>
                  </a:cubicBezTo>
                  <a:cubicBezTo>
                    <a:pt x="2000" y="2868"/>
                    <a:pt x="2066" y="3164"/>
                    <a:pt x="1886" y="3262"/>
                  </a:cubicBezTo>
                  <a:cubicBezTo>
                    <a:pt x="1849" y="3283"/>
                    <a:pt x="1814" y="3293"/>
                    <a:pt x="1781" y="3293"/>
                  </a:cubicBezTo>
                  <a:cubicBezTo>
                    <a:pt x="1639" y="3293"/>
                    <a:pt x="1542" y="3113"/>
                    <a:pt x="1542" y="2967"/>
                  </a:cubicBezTo>
                  <a:cubicBezTo>
                    <a:pt x="1492" y="2655"/>
                    <a:pt x="1246" y="2426"/>
                    <a:pt x="935" y="2377"/>
                  </a:cubicBezTo>
                  <a:cubicBezTo>
                    <a:pt x="558" y="2330"/>
                    <a:pt x="512" y="2222"/>
                    <a:pt x="509" y="2213"/>
                  </a:cubicBezTo>
                  <a:lnTo>
                    <a:pt x="509" y="2213"/>
                  </a:lnTo>
                  <a:cubicBezTo>
                    <a:pt x="558" y="2361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0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7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7"/>
                  </a:cubicBezTo>
                  <a:lnTo>
                    <a:pt x="4344" y="8687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8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2" y="9572"/>
                    <a:pt x="4423" y="9657"/>
                    <a:pt x="4576" y="9657"/>
                  </a:cubicBezTo>
                  <a:cubicBezTo>
                    <a:pt x="4669" y="9657"/>
                    <a:pt x="4767" y="9625"/>
                    <a:pt x="4869" y="9523"/>
                  </a:cubicBezTo>
                  <a:cubicBezTo>
                    <a:pt x="4995" y="9411"/>
                    <a:pt x="5194" y="9314"/>
                    <a:pt x="5421" y="9314"/>
                  </a:cubicBezTo>
                  <a:cubicBezTo>
                    <a:pt x="5726" y="9314"/>
                    <a:pt x="6084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30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6"/>
            <p:cNvSpPr/>
            <p:nvPr/>
          </p:nvSpPr>
          <p:spPr>
            <a:xfrm>
              <a:off x="7334989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4" y="1"/>
                  </a:moveTo>
                  <a:cubicBezTo>
                    <a:pt x="718" y="1"/>
                    <a:pt x="161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49" y="1972"/>
                  </a:lnTo>
                  <a:cubicBezTo>
                    <a:pt x="1574" y="1939"/>
                    <a:pt x="1836" y="1333"/>
                    <a:pt x="1639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1" y="1644"/>
                    <a:pt x="1295" y="1611"/>
                    <a:pt x="1344" y="1660"/>
                  </a:cubicBezTo>
                  <a:cubicBezTo>
                    <a:pt x="1377" y="1693"/>
                    <a:pt x="1344" y="1759"/>
                    <a:pt x="1344" y="1759"/>
                  </a:cubicBezTo>
                  <a:cubicBezTo>
                    <a:pt x="1295" y="1824"/>
                    <a:pt x="1230" y="1874"/>
                    <a:pt x="1164" y="1906"/>
                  </a:cubicBezTo>
                  <a:cubicBezTo>
                    <a:pt x="1148" y="1906"/>
                    <a:pt x="1131" y="1906"/>
                    <a:pt x="1115" y="1923"/>
                  </a:cubicBezTo>
                  <a:lnTo>
                    <a:pt x="1099" y="1923"/>
                  </a:lnTo>
                  <a:cubicBezTo>
                    <a:pt x="1073" y="1925"/>
                    <a:pt x="1047" y="1926"/>
                    <a:pt x="1022" y="1926"/>
                  </a:cubicBezTo>
                  <a:cubicBezTo>
                    <a:pt x="485" y="1926"/>
                    <a:pt x="71" y="1439"/>
                    <a:pt x="181" y="906"/>
                  </a:cubicBezTo>
                  <a:cubicBezTo>
                    <a:pt x="263" y="435"/>
                    <a:pt x="754" y="118"/>
                    <a:pt x="1267" y="118"/>
                  </a:cubicBezTo>
                  <a:cubicBezTo>
                    <a:pt x="1575" y="118"/>
                    <a:pt x="1891" y="232"/>
                    <a:pt x="2131" y="497"/>
                  </a:cubicBezTo>
                  <a:cubicBezTo>
                    <a:pt x="2443" y="923"/>
                    <a:pt x="2590" y="1431"/>
                    <a:pt x="2541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0" y="5463"/>
                    <a:pt x="525" y="7496"/>
                    <a:pt x="1148" y="8971"/>
                  </a:cubicBezTo>
                  <a:cubicBezTo>
                    <a:pt x="1426" y="9725"/>
                    <a:pt x="1967" y="10348"/>
                    <a:pt x="2672" y="10741"/>
                  </a:cubicBezTo>
                  <a:cubicBezTo>
                    <a:pt x="2000" y="10331"/>
                    <a:pt x="1492" y="9692"/>
                    <a:pt x="1230" y="8938"/>
                  </a:cubicBezTo>
                  <a:cubicBezTo>
                    <a:pt x="689" y="7496"/>
                    <a:pt x="1558" y="5545"/>
                    <a:pt x="2410" y="3496"/>
                  </a:cubicBezTo>
                  <a:cubicBezTo>
                    <a:pt x="2590" y="3005"/>
                    <a:pt x="2689" y="2496"/>
                    <a:pt x="2721" y="1972"/>
                  </a:cubicBezTo>
                  <a:cubicBezTo>
                    <a:pt x="2754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6"/>
            <p:cNvSpPr/>
            <p:nvPr/>
          </p:nvSpPr>
          <p:spPr>
            <a:xfrm>
              <a:off x="7445728" y="4497569"/>
              <a:ext cx="124153" cy="121999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8" y="1"/>
                  </a:moveTo>
                  <a:cubicBezTo>
                    <a:pt x="508" y="1"/>
                    <a:pt x="295" y="83"/>
                    <a:pt x="148" y="673"/>
                  </a:cubicBezTo>
                  <a:cubicBezTo>
                    <a:pt x="0" y="1279"/>
                    <a:pt x="279" y="1492"/>
                    <a:pt x="1066" y="1853"/>
                  </a:cubicBezTo>
                  <a:cubicBezTo>
                    <a:pt x="1853" y="2230"/>
                    <a:pt x="1885" y="3508"/>
                    <a:pt x="1885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67" y="2214"/>
                    <a:pt x="2738" y="1853"/>
                  </a:cubicBezTo>
                  <a:cubicBezTo>
                    <a:pt x="3525" y="1509"/>
                    <a:pt x="3803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7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2" y="1643"/>
                    <a:pt x="1602" y="1062"/>
                    <a:pt x="1476" y="542"/>
                  </a:cubicBezTo>
                  <a:cubicBezTo>
                    <a:pt x="1406" y="255"/>
                    <a:pt x="1268" y="180"/>
                    <a:pt x="1119" y="180"/>
                  </a:cubicBezTo>
                  <a:cubicBezTo>
                    <a:pt x="987" y="180"/>
                    <a:pt x="846" y="240"/>
                    <a:pt x="738" y="263"/>
                  </a:cubicBezTo>
                  <a:cubicBezTo>
                    <a:pt x="721" y="267"/>
                    <a:pt x="706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6"/>
            <p:cNvSpPr/>
            <p:nvPr/>
          </p:nvSpPr>
          <p:spPr>
            <a:xfrm>
              <a:off x="7416844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95"/>
                    <a:pt x="262" y="5229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23" y="6081"/>
                    <a:pt x="1049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29" y="2033"/>
                    <a:pt x="2475" y="1574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6"/>
            <p:cNvSpPr/>
            <p:nvPr/>
          </p:nvSpPr>
          <p:spPr>
            <a:xfrm>
              <a:off x="7408260" y="5248036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cubicBezTo>
                    <a:pt x="1901" y="6705"/>
                    <a:pt x="1902" y="6706"/>
                    <a:pt x="1902" y="6708"/>
                  </a:cubicBezTo>
                  <a:cubicBezTo>
                    <a:pt x="1902" y="6706"/>
                    <a:pt x="1901" y="6705"/>
                    <a:pt x="1900" y="6703"/>
                  </a:cubicBezTo>
                  <a:close/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4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75" y="1567"/>
                    <a:pt x="1403" y="1567"/>
                  </a:cubicBezTo>
                  <a:cubicBezTo>
                    <a:pt x="1477" y="1567"/>
                    <a:pt x="1553" y="1535"/>
                    <a:pt x="1607" y="1462"/>
                  </a:cubicBezTo>
                  <a:cubicBezTo>
                    <a:pt x="1648" y="1399"/>
                    <a:pt x="1690" y="1374"/>
                    <a:pt x="1727" y="1374"/>
                  </a:cubicBezTo>
                  <a:cubicBezTo>
                    <a:pt x="1796" y="1374"/>
                    <a:pt x="1847" y="1459"/>
                    <a:pt x="1837" y="1544"/>
                  </a:cubicBezTo>
                  <a:cubicBezTo>
                    <a:pt x="1747" y="1788"/>
                    <a:pt x="1516" y="1942"/>
                    <a:pt x="1271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7" y="1790"/>
                    <a:pt x="460" y="1053"/>
                    <a:pt x="1017" y="659"/>
                  </a:cubicBezTo>
                  <a:cubicBezTo>
                    <a:pt x="1144" y="567"/>
                    <a:pt x="1328" y="517"/>
                    <a:pt x="1534" y="517"/>
                  </a:cubicBezTo>
                  <a:cubicBezTo>
                    <a:pt x="2130" y="517"/>
                    <a:pt x="2903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7"/>
                    <a:pt x="1592" y="5493"/>
                    <a:pt x="1853" y="4921"/>
                  </a:cubicBezTo>
                  <a:cubicBezTo>
                    <a:pt x="2050" y="4396"/>
                    <a:pt x="2476" y="3839"/>
                    <a:pt x="2804" y="3134"/>
                  </a:cubicBezTo>
                  <a:cubicBezTo>
                    <a:pt x="2919" y="2921"/>
                    <a:pt x="3001" y="2675"/>
                    <a:pt x="3050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5"/>
                    <a:pt x="4492" y="6150"/>
                    <a:pt x="4214" y="6708"/>
                  </a:cubicBezTo>
                  <a:cubicBezTo>
                    <a:pt x="4246" y="6642"/>
                    <a:pt x="4705" y="5970"/>
                    <a:pt x="4345" y="4888"/>
                  </a:cubicBezTo>
                  <a:cubicBezTo>
                    <a:pt x="4082" y="4118"/>
                    <a:pt x="3164" y="3069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8" y="517"/>
                    <a:pt x="4972" y="567"/>
                    <a:pt x="5099" y="659"/>
                  </a:cubicBezTo>
                  <a:cubicBezTo>
                    <a:pt x="5656" y="1053"/>
                    <a:pt x="5459" y="1790"/>
                    <a:pt x="5033" y="1905"/>
                  </a:cubicBezTo>
                  <a:cubicBezTo>
                    <a:pt x="4969" y="1930"/>
                    <a:pt x="4903" y="1942"/>
                    <a:pt x="4837" y="1942"/>
                  </a:cubicBezTo>
                  <a:cubicBezTo>
                    <a:pt x="4600" y="1942"/>
                    <a:pt x="4369" y="1788"/>
                    <a:pt x="4279" y="1544"/>
                  </a:cubicBezTo>
                  <a:cubicBezTo>
                    <a:pt x="4258" y="1459"/>
                    <a:pt x="4312" y="1374"/>
                    <a:pt x="4385" y="1374"/>
                  </a:cubicBezTo>
                  <a:cubicBezTo>
                    <a:pt x="4424" y="1374"/>
                    <a:pt x="4468" y="1399"/>
                    <a:pt x="4509" y="1462"/>
                  </a:cubicBezTo>
                  <a:cubicBezTo>
                    <a:pt x="4557" y="1535"/>
                    <a:pt x="4629" y="1567"/>
                    <a:pt x="4702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4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72"/>
                    <a:pt x="3099" y="1069"/>
                    <a:pt x="3050" y="1266"/>
                  </a:cubicBezTo>
                  <a:cubicBezTo>
                    <a:pt x="3001" y="1069"/>
                    <a:pt x="2919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6"/>
            <p:cNvSpPr/>
            <p:nvPr/>
          </p:nvSpPr>
          <p:spPr>
            <a:xfrm>
              <a:off x="6139869" y="5155378"/>
              <a:ext cx="63154" cy="250069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0" y="1"/>
                  </a:moveTo>
                  <a:cubicBezTo>
                    <a:pt x="565" y="1"/>
                    <a:pt x="496" y="17"/>
                    <a:pt x="426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8" y="3302"/>
                    <a:pt x="1934" y="1499"/>
                    <a:pt x="1197" y="384"/>
                  </a:cubicBezTo>
                  <a:cubicBezTo>
                    <a:pt x="1197" y="384"/>
                    <a:pt x="949" y="1"/>
                    <a:pt x="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6"/>
            <p:cNvSpPr/>
            <p:nvPr/>
          </p:nvSpPr>
          <p:spPr>
            <a:xfrm>
              <a:off x="5984188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0" y="1"/>
                  </a:moveTo>
                  <a:cubicBezTo>
                    <a:pt x="1350" y="1"/>
                    <a:pt x="510" y="462"/>
                    <a:pt x="295" y="1186"/>
                  </a:cubicBezTo>
                  <a:cubicBezTo>
                    <a:pt x="0" y="1973"/>
                    <a:pt x="410" y="2677"/>
                    <a:pt x="820" y="2907"/>
                  </a:cubicBezTo>
                  <a:cubicBezTo>
                    <a:pt x="1035" y="3051"/>
                    <a:pt x="1288" y="3112"/>
                    <a:pt x="1537" y="3112"/>
                  </a:cubicBezTo>
                  <a:cubicBezTo>
                    <a:pt x="2084" y="3112"/>
                    <a:pt x="2615" y="2815"/>
                    <a:pt x="2705" y="2432"/>
                  </a:cubicBezTo>
                  <a:cubicBezTo>
                    <a:pt x="2849" y="2043"/>
                    <a:pt x="2550" y="1654"/>
                    <a:pt x="2164" y="1654"/>
                  </a:cubicBezTo>
                  <a:cubicBezTo>
                    <a:pt x="2111" y="1654"/>
                    <a:pt x="2056" y="1662"/>
                    <a:pt x="2000" y="1678"/>
                  </a:cubicBezTo>
                  <a:cubicBezTo>
                    <a:pt x="1672" y="1743"/>
                    <a:pt x="1475" y="2087"/>
                    <a:pt x="1607" y="2399"/>
                  </a:cubicBezTo>
                  <a:cubicBezTo>
                    <a:pt x="1677" y="2633"/>
                    <a:pt x="1931" y="2666"/>
                    <a:pt x="2071" y="2666"/>
                  </a:cubicBezTo>
                  <a:cubicBezTo>
                    <a:pt x="2126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79" y="2968"/>
                    <a:pt x="1618" y="2968"/>
                  </a:cubicBezTo>
                  <a:cubicBezTo>
                    <a:pt x="1420" y="2968"/>
                    <a:pt x="1198" y="2894"/>
                    <a:pt x="1000" y="2710"/>
                  </a:cubicBezTo>
                  <a:cubicBezTo>
                    <a:pt x="574" y="2333"/>
                    <a:pt x="476" y="1088"/>
                    <a:pt x="1197" y="514"/>
                  </a:cubicBezTo>
                  <a:cubicBezTo>
                    <a:pt x="1521" y="278"/>
                    <a:pt x="1911" y="148"/>
                    <a:pt x="2309" y="148"/>
                  </a:cubicBezTo>
                  <a:cubicBezTo>
                    <a:pt x="2353" y="148"/>
                    <a:pt x="2398" y="150"/>
                    <a:pt x="2443" y="153"/>
                  </a:cubicBezTo>
                  <a:cubicBezTo>
                    <a:pt x="2574" y="170"/>
                    <a:pt x="2705" y="186"/>
                    <a:pt x="2836" y="219"/>
                  </a:cubicBezTo>
                  <a:cubicBezTo>
                    <a:pt x="3934" y="465"/>
                    <a:pt x="4655" y="1645"/>
                    <a:pt x="4868" y="2874"/>
                  </a:cubicBezTo>
                  <a:cubicBezTo>
                    <a:pt x="5098" y="4104"/>
                    <a:pt x="4868" y="5382"/>
                    <a:pt x="4950" y="6497"/>
                  </a:cubicBezTo>
                  <a:cubicBezTo>
                    <a:pt x="4901" y="7513"/>
                    <a:pt x="5295" y="8496"/>
                    <a:pt x="6032" y="9201"/>
                  </a:cubicBezTo>
                  <a:cubicBezTo>
                    <a:pt x="6721" y="9808"/>
                    <a:pt x="7606" y="10152"/>
                    <a:pt x="8540" y="10185"/>
                  </a:cubicBezTo>
                  <a:cubicBezTo>
                    <a:pt x="7622" y="10119"/>
                    <a:pt x="6753" y="9758"/>
                    <a:pt x="6081" y="9136"/>
                  </a:cubicBezTo>
                  <a:cubicBezTo>
                    <a:pt x="5377" y="8447"/>
                    <a:pt x="5016" y="7480"/>
                    <a:pt x="5082" y="6480"/>
                  </a:cubicBezTo>
                  <a:cubicBezTo>
                    <a:pt x="5032" y="5382"/>
                    <a:pt x="5278" y="4153"/>
                    <a:pt x="5032" y="2841"/>
                  </a:cubicBezTo>
                  <a:cubicBezTo>
                    <a:pt x="4803" y="1579"/>
                    <a:pt x="4049" y="334"/>
                    <a:pt x="2852" y="71"/>
                  </a:cubicBezTo>
                  <a:cubicBezTo>
                    <a:pt x="2653" y="24"/>
                    <a:pt x="2450" y="1"/>
                    <a:pt x="22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"/>
            <p:cNvSpPr/>
            <p:nvPr/>
          </p:nvSpPr>
          <p:spPr>
            <a:xfrm>
              <a:off x="6048386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800" y="1"/>
                  </a:moveTo>
                  <a:cubicBezTo>
                    <a:pt x="1329" y="1"/>
                    <a:pt x="1034" y="401"/>
                    <a:pt x="935" y="1096"/>
                  </a:cubicBezTo>
                  <a:cubicBezTo>
                    <a:pt x="853" y="1747"/>
                    <a:pt x="267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2" y="1856"/>
                    <a:pt x="717" y="2108"/>
                    <a:pt x="1252" y="2108"/>
                  </a:cubicBezTo>
                  <a:cubicBezTo>
                    <a:pt x="1518" y="2108"/>
                    <a:pt x="1771" y="2046"/>
                    <a:pt x="1951" y="1866"/>
                  </a:cubicBezTo>
                  <a:cubicBezTo>
                    <a:pt x="2508" y="1309"/>
                    <a:pt x="2131" y="604"/>
                    <a:pt x="1967" y="375"/>
                  </a:cubicBezTo>
                  <a:cubicBezTo>
                    <a:pt x="1869" y="260"/>
                    <a:pt x="1902" y="96"/>
                    <a:pt x="2033" y="31"/>
                  </a:cubicBezTo>
                  <a:cubicBezTo>
                    <a:pt x="1951" y="11"/>
                    <a:pt x="1873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6"/>
            <p:cNvSpPr/>
            <p:nvPr/>
          </p:nvSpPr>
          <p:spPr>
            <a:xfrm>
              <a:off x="5968130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6" y="0"/>
                  </a:moveTo>
                  <a:lnTo>
                    <a:pt x="476" y="0"/>
                  </a:lnTo>
                  <a:cubicBezTo>
                    <a:pt x="1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7" y="3803"/>
                    <a:pt x="2607" y="3803"/>
                  </a:cubicBezTo>
                  <a:cubicBezTo>
                    <a:pt x="2344" y="3705"/>
                    <a:pt x="2295" y="3393"/>
                    <a:pt x="2476" y="3147"/>
                  </a:cubicBezTo>
                  <a:cubicBezTo>
                    <a:pt x="2640" y="2983"/>
                    <a:pt x="2607" y="2721"/>
                    <a:pt x="2426" y="2606"/>
                  </a:cubicBezTo>
                  <a:cubicBezTo>
                    <a:pt x="2295" y="2557"/>
                    <a:pt x="2033" y="2344"/>
                    <a:pt x="2263" y="2197"/>
                  </a:cubicBezTo>
                  <a:cubicBezTo>
                    <a:pt x="2289" y="2182"/>
                    <a:pt x="2317" y="2175"/>
                    <a:pt x="2347" y="2175"/>
                  </a:cubicBezTo>
                  <a:cubicBezTo>
                    <a:pt x="2582" y="2175"/>
                    <a:pt x="2913" y="2608"/>
                    <a:pt x="2869" y="3131"/>
                  </a:cubicBezTo>
                  <a:cubicBezTo>
                    <a:pt x="2820" y="3705"/>
                    <a:pt x="3082" y="3869"/>
                    <a:pt x="3492" y="4147"/>
                  </a:cubicBezTo>
                  <a:cubicBezTo>
                    <a:pt x="3885" y="4442"/>
                    <a:pt x="3639" y="4950"/>
                    <a:pt x="3639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33" y="3574"/>
                    <a:pt x="3836" y="3311"/>
                    <a:pt x="4066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44" y="4934"/>
                    <a:pt x="4525" y="5278"/>
                    <a:pt x="4836" y="5475"/>
                  </a:cubicBezTo>
                  <a:cubicBezTo>
                    <a:pt x="4705" y="5163"/>
                    <a:pt x="4639" y="4803"/>
                    <a:pt x="4656" y="4459"/>
                  </a:cubicBezTo>
                  <a:cubicBezTo>
                    <a:pt x="4639" y="3951"/>
                    <a:pt x="4738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6"/>
            <p:cNvSpPr/>
            <p:nvPr/>
          </p:nvSpPr>
          <p:spPr>
            <a:xfrm>
              <a:off x="5916759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2033" y="0"/>
                  </a:moveTo>
                  <a:cubicBezTo>
                    <a:pt x="321" y="0"/>
                    <a:pt x="296" y="1096"/>
                    <a:pt x="296" y="1380"/>
                  </a:cubicBezTo>
                  <a:cubicBezTo>
                    <a:pt x="296" y="1561"/>
                    <a:pt x="165" y="1725"/>
                    <a:pt x="1" y="1790"/>
                  </a:cubicBezTo>
                  <a:cubicBezTo>
                    <a:pt x="269" y="1903"/>
                    <a:pt x="503" y="1951"/>
                    <a:pt x="709" y="1951"/>
                  </a:cubicBezTo>
                  <a:cubicBezTo>
                    <a:pt x="1460" y="1951"/>
                    <a:pt x="1828" y="1305"/>
                    <a:pt x="2033" y="790"/>
                  </a:cubicBezTo>
                  <a:cubicBezTo>
                    <a:pt x="2181" y="413"/>
                    <a:pt x="2542" y="135"/>
                    <a:pt x="2951" y="85"/>
                  </a:cubicBezTo>
                  <a:cubicBezTo>
                    <a:pt x="2601" y="26"/>
                    <a:pt x="2297" y="0"/>
                    <a:pt x="2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6"/>
            <p:cNvSpPr/>
            <p:nvPr/>
          </p:nvSpPr>
          <p:spPr>
            <a:xfrm>
              <a:off x="5878801" y="5122545"/>
              <a:ext cx="47618" cy="37207"/>
            </a:xfrm>
            <a:custGeom>
              <a:avLst/>
              <a:gdLst/>
              <a:ahLst/>
              <a:cxnLst/>
              <a:rect l="l" t="t" r="r" b="b"/>
              <a:pathLst>
                <a:path w="1459" h="1140" extrusionOk="0">
                  <a:moveTo>
                    <a:pt x="478" y="0"/>
                  </a:moveTo>
                  <a:cubicBezTo>
                    <a:pt x="433" y="0"/>
                    <a:pt x="388" y="10"/>
                    <a:pt x="344" y="29"/>
                  </a:cubicBezTo>
                  <a:cubicBezTo>
                    <a:pt x="115" y="144"/>
                    <a:pt x="0" y="423"/>
                    <a:pt x="99" y="669"/>
                  </a:cubicBezTo>
                  <a:cubicBezTo>
                    <a:pt x="197" y="882"/>
                    <a:pt x="361" y="1029"/>
                    <a:pt x="574" y="1095"/>
                  </a:cubicBezTo>
                  <a:cubicBezTo>
                    <a:pt x="658" y="1125"/>
                    <a:pt x="744" y="1140"/>
                    <a:pt x="829" y="1140"/>
                  </a:cubicBezTo>
                  <a:cubicBezTo>
                    <a:pt x="975" y="1140"/>
                    <a:pt x="1115" y="1096"/>
                    <a:pt x="1230" y="1013"/>
                  </a:cubicBezTo>
                  <a:cubicBezTo>
                    <a:pt x="1377" y="882"/>
                    <a:pt x="1459" y="702"/>
                    <a:pt x="1459" y="521"/>
                  </a:cubicBezTo>
                  <a:lnTo>
                    <a:pt x="1459" y="521"/>
                  </a:lnTo>
                  <a:cubicBezTo>
                    <a:pt x="1459" y="521"/>
                    <a:pt x="1151" y="902"/>
                    <a:pt x="799" y="902"/>
                  </a:cubicBezTo>
                  <a:cubicBezTo>
                    <a:pt x="779" y="902"/>
                    <a:pt x="758" y="901"/>
                    <a:pt x="738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9" y="85"/>
                    <a:pt x="436" y="73"/>
                    <a:pt x="481" y="73"/>
                  </a:cubicBezTo>
                  <a:cubicBezTo>
                    <a:pt x="603" y="73"/>
                    <a:pt x="714" y="160"/>
                    <a:pt x="738" y="292"/>
                  </a:cubicBezTo>
                  <a:cubicBezTo>
                    <a:pt x="749" y="403"/>
                    <a:pt x="654" y="469"/>
                    <a:pt x="602" y="469"/>
                  </a:cubicBezTo>
                  <a:cubicBezTo>
                    <a:pt x="578" y="469"/>
                    <a:pt x="563" y="454"/>
                    <a:pt x="574" y="423"/>
                  </a:cubicBezTo>
                  <a:cubicBezTo>
                    <a:pt x="586" y="336"/>
                    <a:pt x="552" y="268"/>
                    <a:pt x="478" y="268"/>
                  </a:cubicBezTo>
                  <a:cubicBezTo>
                    <a:pt x="454" y="268"/>
                    <a:pt x="426" y="276"/>
                    <a:pt x="394" y="292"/>
                  </a:cubicBezTo>
                  <a:cubicBezTo>
                    <a:pt x="279" y="357"/>
                    <a:pt x="394" y="538"/>
                    <a:pt x="394" y="538"/>
                  </a:cubicBezTo>
                  <a:cubicBezTo>
                    <a:pt x="446" y="581"/>
                    <a:pt x="506" y="600"/>
                    <a:pt x="564" y="600"/>
                  </a:cubicBezTo>
                  <a:cubicBezTo>
                    <a:pt x="703" y="600"/>
                    <a:pt x="831" y="487"/>
                    <a:pt x="820" y="325"/>
                  </a:cubicBezTo>
                  <a:cubicBezTo>
                    <a:pt x="820" y="142"/>
                    <a:pt x="653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"/>
            <p:cNvSpPr/>
            <p:nvPr/>
          </p:nvSpPr>
          <p:spPr>
            <a:xfrm>
              <a:off x="6433574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213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85" y="3262"/>
                  </a:cubicBezTo>
                  <a:cubicBezTo>
                    <a:pt x="1848" y="3284"/>
                    <a:pt x="1813" y="3293"/>
                    <a:pt x="1781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92" y="2656"/>
                    <a:pt x="1229" y="2426"/>
                    <a:pt x="934" y="2377"/>
                  </a:cubicBezTo>
                  <a:cubicBezTo>
                    <a:pt x="541" y="2328"/>
                    <a:pt x="508" y="2213"/>
                    <a:pt x="508" y="2213"/>
                  </a:cubicBezTo>
                  <a:lnTo>
                    <a:pt x="508" y="2213"/>
                  </a:lnTo>
                  <a:cubicBezTo>
                    <a:pt x="541" y="2361"/>
                    <a:pt x="557" y="2508"/>
                    <a:pt x="524" y="2656"/>
                  </a:cubicBezTo>
                  <a:cubicBezTo>
                    <a:pt x="459" y="2803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8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83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4"/>
                    <a:pt x="1016" y="5426"/>
                  </a:cubicBezTo>
                  <a:cubicBezTo>
                    <a:pt x="973" y="5428"/>
                    <a:pt x="933" y="5429"/>
                    <a:pt x="895" y="5429"/>
                  </a:cubicBezTo>
                  <a:cubicBezTo>
                    <a:pt x="433" y="5429"/>
                    <a:pt x="373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14"/>
                    <a:pt x="934" y="6606"/>
                  </a:cubicBezTo>
                  <a:cubicBezTo>
                    <a:pt x="1869" y="7098"/>
                    <a:pt x="1803" y="6737"/>
                    <a:pt x="3082" y="7786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6" y="8695"/>
                    <a:pt x="4270" y="8691"/>
                    <a:pt x="4234" y="8691"/>
                  </a:cubicBezTo>
                  <a:cubicBezTo>
                    <a:pt x="4065" y="8691"/>
                    <a:pt x="3917" y="8782"/>
                    <a:pt x="3836" y="8917"/>
                  </a:cubicBezTo>
                  <a:cubicBezTo>
                    <a:pt x="3622" y="9229"/>
                    <a:pt x="3737" y="9638"/>
                    <a:pt x="4065" y="9802"/>
                  </a:cubicBezTo>
                  <a:cubicBezTo>
                    <a:pt x="4065" y="9802"/>
                    <a:pt x="3934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4" y="9572"/>
                    <a:pt x="4429" y="9662"/>
                    <a:pt x="4586" y="9662"/>
                  </a:cubicBezTo>
                  <a:cubicBezTo>
                    <a:pt x="4676" y="9662"/>
                    <a:pt x="4770" y="9632"/>
                    <a:pt x="4868" y="9540"/>
                  </a:cubicBezTo>
                  <a:cubicBezTo>
                    <a:pt x="4995" y="9421"/>
                    <a:pt x="5193" y="9322"/>
                    <a:pt x="5421" y="9322"/>
                  </a:cubicBezTo>
                  <a:cubicBezTo>
                    <a:pt x="5726" y="9322"/>
                    <a:pt x="6083" y="9498"/>
                    <a:pt x="6393" y="10032"/>
                  </a:cubicBezTo>
                  <a:cubicBezTo>
                    <a:pt x="6393" y="10032"/>
                    <a:pt x="6163" y="9212"/>
                    <a:pt x="4835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"/>
            <p:cNvSpPr/>
            <p:nvPr/>
          </p:nvSpPr>
          <p:spPr>
            <a:xfrm>
              <a:off x="6494018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307" y="0"/>
                  </a:moveTo>
                  <a:cubicBezTo>
                    <a:pt x="728" y="0"/>
                    <a:pt x="177" y="382"/>
                    <a:pt x="115" y="902"/>
                  </a:cubicBezTo>
                  <a:cubicBezTo>
                    <a:pt x="0" y="1459"/>
                    <a:pt x="426" y="1967"/>
                    <a:pt x="1000" y="1967"/>
                  </a:cubicBezTo>
                  <a:cubicBezTo>
                    <a:pt x="1007" y="1967"/>
                    <a:pt x="1014" y="1967"/>
                    <a:pt x="1021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56"/>
                    <a:pt x="1451" y="900"/>
                    <a:pt x="1331" y="900"/>
                  </a:cubicBezTo>
                  <a:cubicBezTo>
                    <a:pt x="1125" y="900"/>
                    <a:pt x="924" y="1068"/>
                    <a:pt x="935" y="1328"/>
                  </a:cubicBezTo>
                  <a:cubicBezTo>
                    <a:pt x="967" y="1639"/>
                    <a:pt x="1312" y="1607"/>
                    <a:pt x="1344" y="1656"/>
                  </a:cubicBezTo>
                  <a:cubicBezTo>
                    <a:pt x="1393" y="1689"/>
                    <a:pt x="1344" y="1754"/>
                    <a:pt x="1344" y="1754"/>
                  </a:cubicBezTo>
                  <a:cubicBezTo>
                    <a:pt x="1312" y="1820"/>
                    <a:pt x="1246" y="1869"/>
                    <a:pt x="1180" y="1902"/>
                  </a:cubicBezTo>
                  <a:lnTo>
                    <a:pt x="1115" y="1918"/>
                  </a:lnTo>
                  <a:lnTo>
                    <a:pt x="1098" y="1918"/>
                  </a:lnTo>
                  <a:cubicBezTo>
                    <a:pt x="1066" y="1922"/>
                    <a:pt x="1033" y="1924"/>
                    <a:pt x="1001" y="1924"/>
                  </a:cubicBezTo>
                  <a:cubicBezTo>
                    <a:pt x="487" y="1924"/>
                    <a:pt x="73" y="1443"/>
                    <a:pt x="197" y="918"/>
                  </a:cubicBezTo>
                  <a:cubicBezTo>
                    <a:pt x="269" y="446"/>
                    <a:pt x="764" y="122"/>
                    <a:pt x="1281" y="122"/>
                  </a:cubicBezTo>
                  <a:cubicBezTo>
                    <a:pt x="1591" y="122"/>
                    <a:pt x="1908" y="238"/>
                    <a:pt x="2147" y="508"/>
                  </a:cubicBezTo>
                  <a:cubicBezTo>
                    <a:pt x="2770" y="1230"/>
                    <a:pt x="2623" y="2426"/>
                    <a:pt x="2246" y="3442"/>
                  </a:cubicBezTo>
                  <a:cubicBezTo>
                    <a:pt x="1426" y="5458"/>
                    <a:pt x="541" y="7507"/>
                    <a:pt x="1164" y="8966"/>
                  </a:cubicBezTo>
                  <a:cubicBezTo>
                    <a:pt x="1443" y="9737"/>
                    <a:pt x="1984" y="10359"/>
                    <a:pt x="2688" y="10753"/>
                  </a:cubicBezTo>
                  <a:cubicBezTo>
                    <a:pt x="2016" y="10327"/>
                    <a:pt x="1508" y="9687"/>
                    <a:pt x="1246" y="8950"/>
                  </a:cubicBezTo>
                  <a:cubicBezTo>
                    <a:pt x="689" y="7507"/>
                    <a:pt x="1574" y="5557"/>
                    <a:pt x="2426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82" y="127"/>
                    <a:pt x="1640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"/>
            <p:cNvSpPr/>
            <p:nvPr/>
          </p:nvSpPr>
          <p:spPr>
            <a:xfrm>
              <a:off x="6575873" y="5138994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099"/>
                    <a:pt x="967" y="1279"/>
                    <a:pt x="443" y="2902"/>
                  </a:cubicBezTo>
                  <a:cubicBezTo>
                    <a:pt x="0" y="4279"/>
                    <a:pt x="279" y="5230"/>
                    <a:pt x="1574" y="6131"/>
                  </a:cubicBezTo>
                  <a:cubicBezTo>
                    <a:pt x="2721" y="6934"/>
                    <a:pt x="2770" y="8000"/>
                    <a:pt x="2770" y="8147"/>
                  </a:cubicBezTo>
                  <a:cubicBezTo>
                    <a:pt x="2787" y="7639"/>
                    <a:pt x="2623" y="7164"/>
                    <a:pt x="2344" y="6754"/>
                  </a:cubicBezTo>
                  <a:cubicBezTo>
                    <a:pt x="2033" y="6328"/>
                    <a:pt x="1639" y="6066"/>
                    <a:pt x="1066" y="5557"/>
                  </a:cubicBezTo>
                  <a:cubicBezTo>
                    <a:pt x="885" y="5394"/>
                    <a:pt x="738" y="5197"/>
                    <a:pt x="656" y="4967"/>
                  </a:cubicBezTo>
                  <a:cubicBezTo>
                    <a:pt x="312" y="4131"/>
                    <a:pt x="984" y="3263"/>
                    <a:pt x="1311" y="2902"/>
                  </a:cubicBezTo>
                  <a:cubicBezTo>
                    <a:pt x="1721" y="2443"/>
                    <a:pt x="2442" y="1968"/>
                    <a:pt x="2574" y="1066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6"/>
            <p:cNvSpPr/>
            <p:nvPr/>
          </p:nvSpPr>
          <p:spPr>
            <a:xfrm>
              <a:off x="6478320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1" y="0"/>
                  </a:moveTo>
                  <a:cubicBezTo>
                    <a:pt x="629" y="0"/>
                    <a:pt x="1" y="573"/>
                    <a:pt x="284" y="2425"/>
                  </a:cubicBezTo>
                  <a:cubicBezTo>
                    <a:pt x="612" y="4458"/>
                    <a:pt x="2170" y="5409"/>
                    <a:pt x="2432" y="5458"/>
                  </a:cubicBezTo>
                  <a:cubicBezTo>
                    <a:pt x="2432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399" y="114"/>
                    <a:pt x="1088" y="16"/>
                  </a:cubicBezTo>
                  <a:cubicBezTo>
                    <a:pt x="1059" y="6"/>
                    <a:pt x="1026" y="0"/>
                    <a:pt x="9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6"/>
            <p:cNvSpPr/>
            <p:nvPr/>
          </p:nvSpPr>
          <p:spPr>
            <a:xfrm>
              <a:off x="6443202" y="4782038"/>
              <a:ext cx="171739" cy="231824"/>
            </a:xfrm>
            <a:custGeom>
              <a:avLst/>
              <a:gdLst/>
              <a:ahLst/>
              <a:cxnLst/>
              <a:rect l="l" t="t" r="r" b="b"/>
              <a:pathLst>
                <a:path w="5262" h="7103" extrusionOk="0">
                  <a:moveTo>
                    <a:pt x="3588" y="0"/>
                  </a:moveTo>
                  <a:cubicBezTo>
                    <a:pt x="3374" y="0"/>
                    <a:pt x="3173" y="25"/>
                    <a:pt x="3000" y="54"/>
                  </a:cubicBezTo>
                  <a:cubicBezTo>
                    <a:pt x="2573" y="120"/>
                    <a:pt x="2164" y="300"/>
                    <a:pt x="1819" y="546"/>
                  </a:cubicBezTo>
                  <a:cubicBezTo>
                    <a:pt x="0" y="1923"/>
                    <a:pt x="328" y="4283"/>
                    <a:pt x="869" y="5430"/>
                  </a:cubicBezTo>
                  <a:cubicBezTo>
                    <a:pt x="1164" y="6102"/>
                    <a:pt x="1639" y="6692"/>
                    <a:pt x="2262" y="7102"/>
                  </a:cubicBezTo>
                  <a:cubicBezTo>
                    <a:pt x="1672" y="6660"/>
                    <a:pt x="1213" y="6070"/>
                    <a:pt x="934" y="5398"/>
                  </a:cubicBezTo>
                  <a:cubicBezTo>
                    <a:pt x="443" y="4250"/>
                    <a:pt x="197" y="1972"/>
                    <a:pt x="1918" y="693"/>
                  </a:cubicBezTo>
                  <a:cubicBezTo>
                    <a:pt x="2347" y="383"/>
                    <a:pt x="2908" y="189"/>
                    <a:pt x="3426" y="189"/>
                  </a:cubicBezTo>
                  <a:cubicBezTo>
                    <a:pt x="3838" y="189"/>
                    <a:pt x="4223" y="312"/>
                    <a:pt x="4491" y="595"/>
                  </a:cubicBezTo>
                  <a:cubicBezTo>
                    <a:pt x="5137" y="1241"/>
                    <a:pt x="4654" y="2300"/>
                    <a:pt x="3965" y="2300"/>
                  </a:cubicBezTo>
                  <a:cubicBezTo>
                    <a:pt x="3955" y="2300"/>
                    <a:pt x="3944" y="2300"/>
                    <a:pt x="3934" y="2300"/>
                  </a:cubicBezTo>
                  <a:cubicBezTo>
                    <a:pt x="3904" y="2303"/>
                    <a:pt x="3874" y="2305"/>
                    <a:pt x="3845" y="2305"/>
                  </a:cubicBezTo>
                  <a:cubicBezTo>
                    <a:pt x="3581" y="2305"/>
                    <a:pt x="3329" y="2175"/>
                    <a:pt x="3196" y="1939"/>
                  </a:cubicBezTo>
                  <a:cubicBezTo>
                    <a:pt x="3131" y="1841"/>
                    <a:pt x="3114" y="1710"/>
                    <a:pt x="3131" y="1578"/>
                  </a:cubicBezTo>
                  <a:cubicBezTo>
                    <a:pt x="3150" y="1327"/>
                    <a:pt x="3226" y="1247"/>
                    <a:pt x="3279" y="1247"/>
                  </a:cubicBezTo>
                  <a:cubicBezTo>
                    <a:pt x="3316" y="1247"/>
                    <a:pt x="3341" y="1285"/>
                    <a:pt x="3327" y="1333"/>
                  </a:cubicBezTo>
                  <a:cubicBezTo>
                    <a:pt x="3299" y="1564"/>
                    <a:pt x="3487" y="1770"/>
                    <a:pt x="3712" y="1770"/>
                  </a:cubicBezTo>
                  <a:cubicBezTo>
                    <a:pt x="3742" y="1770"/>
                    <a:pt x="3772" y="1766"/>
                    <a:pt x="3803" y="1759"/>
                  </a:cubicBezTo>
                  <a:cubicBezTo>
                    <a:pt x="4213" y="1693"/>
                    <a:pt x="4311" y="1152"/>
                    <a:pt x="3950" y="956"/>
                  </a:cubicBezTo>
                  <a:cubicBezTo>
                    <a:pt x="3857" y="909"/>
                    <a:pt x="3758" y="887"/>
                    <a:pt x="3662" y="887"/>
                  </a:cubicBezTo>
                  <a:cubicBezTo>
                    <a:pt x="3354" y="887"/>
                    <a:pt x="3066" y="1110"/>
                    <a:pt x="3016" y="1447"/>
                  </a:cubicBezTo>
                  <a:cubicBezTo>
                    <a:pt x="2950" y="1775"/>
                    <a:pt x="3114" y="2103"/>
                    <a:pt x="3409" y="2267"/>
                  </a:cubicBezTo>
                  <a:lnTo>
                    <a:pt x="3442" y="2267"/>
                  </a:lnTo>
                  <a:cubicBezTo>
                    <a:pt x="3541" y="2316"/>
                    <a:pt x="3639" y="2365"/>
                    <a:pt x="3754" y="2382"/>
                  </a:cubicBezTo>
                  <a:cubicBezTo>
                    <a:pt x="3857" y="2407"/>
                    <a:pt x="3959" y="2419"/>
                    <a:pt x="4059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62" y="1054"/>
                    <a:pt x="5114" y="644"/>
                    <a:pt x="4786" y="382"/>
                  </a:cubicBezTo>
                  <a:cubicBezTo>
                    <a:pt x="4415" y="84"/>
                    <a:pt x="3981" y="0"/>
                    <a:pt x="35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6"/>
            <p:cNvSpPr/>
            <p:nvPr/>
          </p:nvSpPr>
          <p:spPr>
            <a:xfrm>
              <a:off x="6406289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4" y="0"/>
                  </a:moveTo>
                  <a:cubicBezTo>
                    <a:pt x="4114" y="1"/>
                    <a:pt x="4180" y="607"/>
                    <a:pt x="3803" y="836"/>
                  </a:cubicBezTo>
                  <a:cubicBezTo>
                    <a:pt x="3409" y="1066"/>
                    <a:pt x="2836" y="1525"/>
                    <a:pt x="3426" y="2049"/>
                  </a:cubicBezTo>
                  <a:cubicBezTo>
                    <a:pt x="4032" y="2574"/>
                    <a:pt x="4196" y="3328"/>
                    <a:pt x="3688" y="4065"/>
                  </a:cubicBezTo>
                  <a:cubicBezTo>
                    <a:pt x="3688" y="4065"/>
                    <a:pt x="3983" y="2967"/>
                    <a:pt x="3246" y="2475"/>
                  </a:cubicBezTo>
                  <a:cubicBezTo>
                    <a:pt x="3054" y="2343"/>
                    <a:pt x="2895" y="2306"/>
                    <a:pt x="2779" y="2306"/>
                  </a:cubicBezTo>
                  <a:cubicBezTo>
                    <a:pt x="2636" y="2306"/>
                    <a:pt x="2557" y="2361"/>
                    <a:pt x="2557" y="2361"/>
                  </a:cubicBezTo>
                  <a:cubicBezTo>
                    <a:pt x="2623" y="2492"/>
                    <a:pt x="2655" y="2639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1" y="4131"/>
                    <a:pt x="3147" y="4918"/>
                    <a:pt x="1934" y="5803"/>
                  </a:cubicBezTo>
                  <a:cubicBezTo>
                    <a:pt x="1934" y="5803"/>
                    <a:pt x="2557" y="4442"/>
                    <a:pt x="2196" y="3738"/>
                  </a:cubicBezTo>
                  <a:cubicBezTo>
                    <a:pt x="1819" y="3000"/>
                    <a:pt x="1377" y="3148"/>
                    <a:pt x="967" y="2557"/>
                  </a:cubicBezTo>
                  <a:cubicBezTo>
                    <a:pt x="967" y="2557"/>
                    <a:pt x="0" y="3082"/>
                    <a:pt x="754" y="4229"/>
                  </a:cubicBezTo>
                  <a:cubicBezTo>
                    <a:pt x="1623" y="5573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2" y="2852"/>
                    <a:pt x="41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6"/>
            <p:cNvSpPr/>
            <p:nvPr/>
          </p:nvSpPr>
          <p:spPr>
            <a:xfrm>
              <a:off x="6555540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0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3" y="1934"/>
                    <a:pt x="1279" y="2115"/>
                  </a:cubicBezTo>
                  <a:cubicBezTo>
                    <a:pt x="1342" y="2287"/>
                    <a:pt x="1389" y="2641"/>
                    <a:pt x="1205" y="2641"/>
                  </a:cubicBezTo>
                  <a:cubicBezTo>
                    <a:pt x="1198" y="2641"/>
                    <a:pt x="1189" y="2640"/>
                    <a:pt x="1180" y="2639"/>
                  </a:cubicBezTo>
                  <a:cubicBezTo>
                    <a:pt x="967" y="2606"/>
                    <a:pt x="1000" y="2492"/>
                    <a:pt x="1115" y="1820"/>
                  </a:cubicBezTo>
                  <a:cubicBezTo>
                    <a:pt x="1191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5"/>
                    <a:pt x="49" y="2344"/>
                    <a:pt x="312" y="3098"/>
                  </a:cubicBezTo>
                  <a:cubicBezTo>
                    <a:pt x="574" y="3852"/>
                    <a:pt x="0" y="4508"/>
                    <a:pt x="0" y="4508"/>
                  </a:cubicBezTo>
                  <a:cubicBezTo>
                    <a:pt x="3032" y="2016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6"/>
            <p:cNvSpPr/>
            <p:nvPr/>
          </p:nvSpPr>
          <p:spPr>
            <a:xfrm>
              <a:off x="6359193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1" y="2443"/>
                    <a:pt x="3607" y="4262"/>
                  </a:cubicBezTo>
                  <a:cubicBezTo>
                    <a:pt x="3607" y="4262"/>
                    <a:pt x="2754" y="3771"/>
                    <a:pt x="2640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6"/>
            <p:cNvSpPr/>
            <p:nvPr/>
          </p:nvSpPr>
          <p:spPr>
            <a:xfrm>
              <a:off x="6216893" y="4934879"/>
              <a:ext cx="256824" cy="188938"/>
            </a:xfrm>
            <a:custGeom>
              <a:avLst/>
              <a:gdLst/>
              <a:ahLst/>
              <a:cxnLst/>
              <a:rect l="l" t="t" r="r" b="b"/>
              <a:pathLst>
                <a:path w="7869" h="5789" extrusionOk="0">
                  <a:moveTo>
                    <a:pt x="4658" y="1"/>
                  </a:moveTo>
                  <a:cubicBezTo>
                    <a:pt x="4514" y="1"/>
                    <a:pt x="4376" y="47"/>
                    <a:pt x="4246" y="141"/>
                  </a:cubicBezTo>
                  <a:cubicBezTo>
                    <a:pt x="3878" y="395"/>
                    <a:pt x="3657" y="609"/>
                    <a:pt x="3469" y="609"/>
                  </a:cubicBezTo>
                  <a:cubicBezTo>
                    <a:pt x="3415" y="609"/>
                    <a:pt x="3363" y="591"/>
                    <a:pt x="3312" y="551"/>
                  </a:cubicBezTo>
                  <a:lnTo>
                    <a:pt x="3312" y="551"/>
                  </a:lnTo>
                  <a:cubicBezTo>
                    <a:pt x="3311" y="551"/>
                    <a:pt x="3000" y="1174"/>
                    <a:pt x="3689" y="1387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39" y="2468"/>
                    <a:pt x="3705" y="2550"/>
                    <a:pt x="2574" y="2714"/>
                  </a:cubicBezTo>
                  <a:cubicBezTo>
                    <a:pt x="1459" y="2878"/>
                    <a:pt x="591" y="3157"/>
                    <a:pt x="607" y="4124"/>
                  </a:cubicBezTo>
                  <a:cubicBezTo>
                    <a:pt x="632" y="4887"/>
                    <a:pt x="490" y="5245"/>
                    <a:pt x="241" y="5245"/>
                  </a:cubicBezTo>
                  <a:cubicBezTo>
                    <a:pt x="170" y="5245"/>
                    <a:pt x="89" y="5215"/>
                    <a:pt x="0" y="5157"/>
                  </a:cubicBezTo>
                  <a:lnTo>
                    <a:pt x="0" y="5157"/>
                  </a:lnTo>
                  <a:cubicBezTo>
                    <a:pt x="1" y="5157"/>
                    <a:pt x="249" y="5788"/>
                    <a:pt x="1194" y="5788"/>
                  </a:cubicBezTo>
                  <a:cubicBezTo>
                    <a:pt x="1389" y="5788"/>
                    <a:pt x="1612" y="5762"/>
                    <a:pt x="1869" y="5698"/>
                  </a:cubicBezTo>
                  <a:cubicBezTo>
                    <a:pt x="3377" y="5321"/>
                    <a:pt x="3557" y="4108"/>
                    <a:pt x="4197" y="3354"/>
                  </a:cubicBezTo>
                  <a:cubicBezTo>
                    <a:pt x="4836" y="2600"/>
                    <a:pt x="5492" y="1977"/>
                    <a:pt x="7868" y="1928"/>
                  </a:cubicBezTo>
                  <a:cubicBezTo>
                    <a:pt x="7868" y="1928"/>
                    <a:pt x="6409" y="1813"/>
                    <a:pt x="5852" y="960"/>
                  </a:cubicBezTo>
                  <a:cubicBezTo>
                    <a:pt x="5459" y="329"/>
                    <a:pt x="5040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6"/>
            <p:cNvSpPr/>
            <p:nvPr/>
          </p:nvSpPr>
          <p:spPr>
            <a:xfrm>
              <a:off x="6347411" y="5012654"/>
              <a:ext cx="250950" cy="204474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24" y="462"/>
                  </a:cubicBezTo>
                  <a:cubicBezTo>
                    <a:pt x="1443" y="561"/>
                    <a:pt x="1279" y="676"/>
                    <a:pt x="1148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42" y="4253"/>
                    <a:pt x="1980" y="4271"/>
                    <a:pt x="2117" y="4271"/>
                  </a:cubicBezTo>
                  <a:cubicBezTo>
                    <a:pt x="2587" y="4271"/>
                    <a:pt x="3040" y="4060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3" y="1919"/>
                    <a:pt x="2803" y="1759"/>
                    <a:pt x="2469" y="1759"/>
                  </a:cubicBezTo>
                  <a:cubicBezTo>
                    <a:pt x="2286" y="1759"/>
                    <a:pt x="2103" y="1807"/>
                    <a:pt x="1935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7" y="3073"/>
                    <a:pt x="1997" y="3115"/>
                    <a:pt x="2136" y="3115"/>
                  </a:cubicBezTo>
                  <a:cubicBezTo>
                    <a:pt x="2377" y="3115"/>
                    <a:pt x="2615" y="2989"/>
                    <a:pt x="2656" y="2823"/>
                  </a:cubicBezTo>
                  <a:cubicBezTo>
                    <a:pt x="2715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35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17" y="1938"/>
                  </a:cubicBezTo>
                  <a:cubicBezTo>
                    <a:pt x="2158" y="1870"/>
                    <a:pt x="2310" y="1837"/>
                    <a:pt x="2459" y="1837"/>
                  </a:cubicBezTo>
                  <a:cubicBezTo>
                    <a:pt x="2778" y="1837"/>
                    <a:pt x="3090" y="1987"/>
                    <a:pt x="3279" y="2265"/>
                  </a:cubicBezTo>
                  <a:cubicBezTo>
                    <a:pt x="3541" y="2692"/>
                    <a:pt x="3541" y="3216"/>
                    <a:pt x="3246" y="3626"/>
                  </a:cubicBezTo>
                  <a:cubicBezTo>
                    <a:pt x="3017" y="3944"/>
                    <a:pt x="2581" y="4134"/>
                    <a:pt x="2137" y="4134"/>
                  </a:cubicBezTo>
                  <a:cubicBezTo>
                    <a:pt x="2008" y="4134"/>
                    <a:pt x="1880" y="4118"/>
                    <a:pt x="1755" y="4085"/>
                  </a:cubicBezTo>
                  <a:cubicBezTo>
                    <a:pt x="542" y="3790"/>
                    <a:pt x="214" y="1856"/>
                    <a:pt x="1263" y="938"/>
                  </a:cubicBezTo>
                  <a:cubicBezTo>
                    <a:pt x="1740" y="491"/>
                    <a:pt x="2322" y="318"/>
                    <a:pt x="2910" y="318"/>
                  </a:cubicBezTo>
                  <a:cubicBezTo>
                    <a:pt x="3616" y="318"/>
                    <a:pt x="4331" y="567"/>
                    <a:pt x="4886" y="889"/>
                  </a:cubicBezTo>
                  <a:cubicBezTo>
                    <a:pt x="5820" y="1413"/>
                    <a:pt x="6558" y="2249"/>
                    <a:pt x="6951" y="3249"/>
                  </a:cubicBezTo>
                  <a:cubicBezTo>
                    <a:pt x="7279" y="4052"/>
                    <a:pt x="7443" y="4904"/>
                    <a:pt x="7459" y="5773"/>
                  </a:cubicBezTo>
                  <a:cubicBezTo>
                    <a:pt x="7459" y="5937"/>
                    <a:pt x="7443" y="6101"/>
                    <a:pt x="7410" y="6265"/>
                  </a:cubicBezTo>
                  <a:cubicBezTo>
                    <a:pt x="7426" y="6216"/>
                    <a:pt x="7443" y="6134"/>
                    <a:pt x="7459" y="6068"/>
                  </a:cubicBezTo>
                  <a:cubicBezTo>
                    <a:pt x="7459" y="6063"/>
                    <a:pt x="7459" y="6057"/>
                    <a:pt x="7459" y="6052"/>
                  </a:cubicBezTo>
                  <a:cubicBezTo>
                    <a:pt x="7689" y="4872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6"/>
            <p:cNvSpPr/>
            <p:nvPr/>
          </p:nvSpPr>
          <p:spPr>
            <a:xfrm>
              <a:off x="6486414" y="5075024"/>
              <a:ext cx="99642" cy="106823"/>
            </a:xfrm>
            <a:custGeom>
              <a:avLst/>
              <a:gdLst/>
              <a:ahLst/>
              <a:cxnLst/>
              <a:rect l="l" t="t" r="r" b="b"/>
              <a:pathLst>
                <a:path w="3053" h="3273" extrusionOk="0">
                  <a:moveTo>
                    <a:pt x="730" y="0"/>
                  </a:moveTo>
                  <a:cubicBezTo>
                    <a:pt x="63" y="0"/>
                    <a:pt x="0" y="784"/>
                    <a:pt x="1102" y="961"/>
                  </a:cubicBezTo>
                  <a:cubicBezTo>
                    <a:pt x="2364" y="1174"/>
                    <a:pt x="3053" y="3272"/>
                    <a:pt x="3053" y="3272"/>
                  </a:cubicBezTo>
                  <a:cubicBezTo>
                    <a:pt x="3053" y="3272"/>
                    <a:pt x="2725" y="1010"/>
                    <a:pt x="1463" y="240"/>
                  </a:cubicBezTo>
                  <a:cubicBezTo>
                    <a:pt x="1175" y="68"/>
                    <a:pt x="926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6"/>
            <p:cNvSpPr/>
            <p:nvPr/>
          </p:nvSpPr>
          <p:spPr>
            <a:xfrm>
              <a:off x="6287521" y="5066767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2180" y="1"/>
                  </a:moveTo>
                  <a:cubicBezTo>
                    <a:pt x="2016" y="198"/>
                    <a:pt x="1885" y="427"/>
                    <a:pt x="1820" y="673"/>
                  </a:cubicBezTo>
                  <a:cubicBezTo>
                    <a:pt x="1688" y="1083"/>
                    <a:pt x="1131" y="1312"/>
                    <a:pt x="557" y="1706"/>
                  </a:cubicBezTo>
                  <a:cubicBezTo>
                    <a:pt x="0" y="2083"/>
                    <a:pt x="82" y="2706"/>
                    <a:pt x="213" y="3033"/>
                  </a:cubicBezTo>
                  <a:cubicBezTo>
                    <a:pt x="262" y="3263"/>
                    <a:pt x="246" y="3509"/>
                    <a:pt x="131" y="3722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50"/>
                    <a:pt x="1656" y="2755"/>
                    <a:pt x="1639" y="2279"/>
                  </a:cubicBezTo>
                  <a:cubicBezTo>
                    <a:pt x="1626" y="1901"/>
                    <a:pt x="1790" y="1868"/>
                    <a:pt x="1849" y="1868"/>
                  </a:cubicBezTo>
                  <a:cubicBezTo>
                    <a:pt x="1861" y="1868"/>
                    <a:pt x="1869" y="1870"/>
                    <a:pt x="1869" y="1870"/>
                  </a:cubicBezTo>
                  <a:cubicBezTo>
                    <a:pt x="1877" y="1869"/>
                    <a:pt x="1886" y="1868"/>
                    <a:pt x="1894" y="1868"/>
                  </a:cubicBezTo>
                  <a:cubicBezTo>
                    <a:pt x="2160" y="1868"/>
                    <a:pt x="2097" y="2387"/>
                    <a:pt x="2065" y="2689"/>
                  </a:cubicBezTo>
                  <a:cubicBezTo>
                    <a:pt x="1967" y="3214"/>
                    <a:pt x="2115" y="3755"/>
                    <a:pt x="2492" y="4164"/>
                  </a:cubicBezTo>
                  <a:cubicBezTo>
                    <a:pt x="2733" y="4428"/>
                    <a:pt x="3054" y="4518"/>
                    <a:pt x="3373" y="4518"/>
                  </a:cubicBezTo>
                  <a:cubicBezTo>
                    <a:pt x="3766" y="4518"/>
                    <a:pt x="4157" y="4381"/>
                    <a:pt x="4393" y="4263"/>
                  </a:cubicBezTo>
                  <a:cubicBezTo>
                    <a:pt x="4504" y="4217"/>
                    <a:pt x="4617" y="4195"/>
                    <a:pt x="4729" y="4195"/>
                  </a:cubicBezTo>
                  <a:cubicBezTo>
                    <a:pt x="4899" y="4195"/>
                    <a:pt x="5064" y="4246"/>
                    <a:pt x="5213" y="4345"/>
                  </a:cubicBezTo>
                  <a:cubicBezTo>
                    <a:pt x="5081" y="3460"/>
                    <a:pt x="4639" y="3197"/>
                    <a:pt x="4016" y="3132"/>
                  </a:cubicBezTo>
                  <a:cubicBezTo>
                    <a:pt x="3377" y="3066"/>
                    <a:pt x="2524" y="2853"/>
                    <a:pt x="2197" y="1771"/>
                  </a:cubicBezTo>
                  <a:cubicBezTo>
                    <a:pt x="1852" y="690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6"/>
            <p:cNvSpPr/>
            <p:nvPr/>
          </p:nvSpPr>
          <p:spPr>
            <a:xfrm>
              <a:off x="6314251" y="5166279"/>
              <a:ext cx="42853" cy="64785"/>
            </a:xfrm>
            <a:custGeom>
              <a:avLst/>
              <a:gdLst/>
              <a:ahLst/>
              <a:cxnLst/>
              <a:rect l="l" t="t" r="r" b="b"/>
              <a:pathLst>
                <a:path w="1313" h="1985" extrusionOk="0">
                  <a:moveTo>
                    <a:pt x="968" y="1"/>
                  </a:moveTo>
                  <a:cubicBezTo>
                    <a:pt x="968" y="1"/>
                    <a:pt x="951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87" y="1542"/>
                  </a:cubicBezTo>
                  <a:cubicBezTo>
                    <a:pt x="1312" y="1263"/>
                    <a:pt x="1099" y="837"/>
                    <a:pt x="1017" y="558"/>
                  </a:cubicBezTo>
                  <a:cubicBezTo>
                    <a:pt x="968" y="378"/>
                    <a:pt x="935" y="18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6"/>
            <p:cNvSpPr/>
            <p:nvPr/>
          </p:nvSpPr>
          <p:spPr>
            <a:xfrm>
              <a:off x="6128609" y="4885074"/>
              <a:ext cx="225819" cy="159467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699"/>
                    <a:pt x="5181" y="3732"/>
                    <a:pt x="5361" y="3749"/>
                  </a:cubicBezTo>
                  <a:cubicBezTo>
                    <a:pt x="4902" y="3831"/>
                    <a:pt x="4459" y="3978"/>
                    <a:pt x="4050" y="4191"/>
                  </a:cubicBezTo>
                  <a:cubicBezTo>
                    <a:pt x="3886" y="4273"/>
                    <a:pt x="3656" y="4339"/>
                    <a:pt x="3607" y="4355"/>
                  </a:cubicBezTo>
                  <a:cubicBezTo>
                    <a:pt x="3153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2" y="3355"/>
                    <a:pt x="345" y="2863"/>
                    <a:pt x="558" y="2454"/>
                  </a:cubicBezTo>
                  <a:cubicBezTo>
                    <a:pt x="558" y="2437"/>
                    <a:pt x="575" y="2437"/>
                    <a:pt x="575" y="2421"/>
                  </a:cubicBezTo>
                  <a:cubicBezTo>
                    <a:pt x="779" y="2106"/>
                    <a:pt x="1115" y="1959"/>
                    <a:pt x="1430" y="1959"/>
                  </a:cubicBezTo>
                  <a:cubicBezTo>
                    <a:pt x="1723" y="1959"/>
                    <a:pt x="1998" y="2086"/>
                    <a:pt x="2132" y="2323"/>
                  </a:cubicBezTo>
                  <a:cubicBezTo>
                    <a:pt x="2230" y="2454"/>
                    <a:pt x="2296" y="2618"/>
                    <a:pt x="2296" y="2798"/>
                  </a:cubicBezTo>
                  <a:cubicBezTo>
                    <a:pt x="2296" y="2945"/>
                    <a:pt x="2230" y="3093"/>
                    <a:pt x="2132" y="3208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8" y="3335"/>
                    <a:pt x="1895" y="3312"/>
                    <a:pt x="1902" y="3290"/>
                  </a:cubicBezTo>
                  <a:cubicBezTo>
                    <a:pt x="2018" y="3030"/>
                    <a:pt x="1727" y="2861"/>
                    <a:pt x="1474" y="2861"/>
                  </a:cubicBezTo>
                  <a:cubicBezTo>
                    <a:pt x="1295" y="2861"/>
                    <a:pt x="1135" y="2945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4"/>
                    <a:pt x="2083" y="3388"/>
                  </a:cubicBezTo>
                  <a:cubicBezTo>
                    <a:pt x="2394" y="3093"/>
                    <a:pt x="2427" y="2634"/>
                    <a:pt x="2181" y="2290"/>
                  </a:cubicBezTo>
                  <a:cubicBezTo>
                    <a:pt x="2043" y="2021"/>
                    <a:pt x="1726" y="1874"/>
                    <a:pt x="1389" y="1874"/>
                  </a:cubicBezTo>
                  <a:cubicBezTo>
                    <a:pt x="1047" y="1874"/>
                    <a:pt x="683" y="2025"/>
                    <a:pt x="460" y="2355"/>
                  </a:cubicBezTo>
                  <a:cubicBezTo>
                    <a:pt x="1" y="2962"/>
                    <a:pt x="132" y="4126"/>
                    <a:pt x="935" y="4585"/>
                  </a:cubicBezTo>
                  <a:cubicBezTo>
                    <a:pt x="1279" y="4785"/>
                    <a:pt x="1661" y="4886"/>
                    <a:pt x="2059" y="4886"/>
                  </a:cubicBezTo>
                  <a:cubicBezTo>
                    <a:pt x="2116" y="4886"/>
                    <a:pt x="2173" y="4884"/>
                    <a:pt x="2230" y="4880"/>
                  </a:cubicBezTo>
                  <a:cubicBezTo>
                    <a:pt x="3132" y="4863"/>
                    <a:pt x="3853" y="4371"/>
                    <a:pt x="5017" y="4011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18" y="3372"/>
                    <a:pt x="5623" y="3290"/>
                  </a:cubicBezTo>
                  <a:cubicBezTo>
                    <a:pt x="5459" y="3240"/>
                    <a:pt x="5344" y="3093"/>
                    <a:pt x="5361" y="2913"/>
                  </a:cubicBezTo>
                  <a:lnTo>
                    <a:pt x="5361" y="2913"/>
                  </a:lnTo>
                  <a:cubicBezTo>
                    <a:pt x="5148" y="3077"/>
                    <a:pt x="5115" y="3372"/>
                    <a:pt x="5263" y="3585"/>
                  </a:cubicBezTo>
                  <a:cubicBezTo>
                    <a:pt x="5263" y="3585"/>
                    <a:pt x="4558" y="3585"/>
                    <a:pt x="4377" y="3208"/>
                  </a:cubicBezTo>
                  <a:cubicBezTo>
                    <a:pt x="4197" y="2831"/>
                    <a:pt x="4410" y="2847"/>
                    <a:pt x="4558" y="2765"/>
                  </a:cubicBezTo>
                  <a:cubicBezTo>
                    <a:pt x="4689" y="2667"/>
                    <a:pt x="4738" y="2536"/>
                    <a:pt x="4590" y="2323"/>
                  </a:cubicBezTo>
                  <a:cubicBezTo>
                    <a:pt x="4443" y="2126"/>
                    <a:pt x="4459" y="1749"/>
                    <a:pt x="4722" y="1749"/>
                  </a:cubicBezTo>
                  <a:cubicBezTo>
                    <a:pt x="4644" y="1580"/>
                    <a:pt x="4483" y="1483"/>
                    <a:pt x="4313" y="1483"/>
                  </a:cubicBezTo>
                  <a:cubicBezTo>
                    <a:pt x="4269" y="1483"/>
                    <a:pt x="4225" y="1489"/>
                    <a:pt x="4181" y="1503"/>
                  </a:cubicBezTo>
                  <a:cubicBezTo>
                    <a:pt x="3738" y="1569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18" y="1044"/>
                  </a:cubicBezTo>
                  <a:cubicBezTo>
                    <a:pt x="4108" y="899"/>
                    <a:pt x="4258" y="844"/>
                    <a:pt x="4375" y="844"/>
                  </a:cubicBezTo>
                  <a:cubicBezTo>
                    <a:pt x="4563" y="844"/>
                    <a:pt x="4665" y="985"/>
                    <a:pt x="4705" y="1126"/>
                  </a:cubicBezTo>
                  <a:cubicBezTo>
                    <a:pt x="4758" y="1311"/>
                    <a:pt x="4865" y="1465"/>
                    <a:pt x="5008" y="1465"/>
                  </a:cubicBezTo>
                  <a:cubicBezTo>
                    <a:pt x="5041" y="1465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67" y="1267"/>
                  </a:cubicBezTo>
                  <a:cubicBezTo>
                    <a:pt x="5512" y="1267"/>
                    <a:pt x="5553" y="1291"/>
                    <a:pt x="5590" y="1355"/>
                  </a:cubicBezTo>
                  <a:cubicBezTo>
                    <a:pt x="5705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5" y="2011"/>
                    <a:pt x="6095" y="1984"/>
                    <a:pt x="6230" y="1372"/>
                  </a:cubicBezTo>
                  <a:cubicBezTo>
                    <a:pt x="6334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6"/>
            <p:cNvSpPr/>
            <p:nvPr/>
          </p:nvSpPr>
          <p:spPr>
            <a:xfrm>
              <a:off x="6092773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7" y="1"/>
                  </a:moveTo>
                  <a:cubicBezTo>
                    <a:pt x="837" y="1"/>
                    <a:pt x="1" y="919"/>
                    <a:pt x="558" y="1722"/>
                  </a:cubicBezTo>
                  <a:cubicBezTo>
                    <a:pt x="869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5"/>
                    <a:pt x="1115" y="3099"/>
                    <a:pt x="1148" y="3312"/>
                  </a:cubicBezTo>
                  <a:cubicBezTo>
                    <a:pt x="1199" y="3223"/>
                    <a:pt x="1288" y="3164"/>
                    <a:pt x="1387" y="3164"/>
                  </a:cubicBezTo>
                  <a:cubicBezTo>
                    <a:pt x="1416" y="3164"/>
                    <a:pt x="1446" y="3169"/>
                    <a:pt x="1476" y="3180"/>
                  </a:cubicBezTo>
                  <a:cubicBezTo>
                    <a:pt x="1590" y="3215"/>
                    <a:pt x="1750" y="3288"/>
                    <a:pt x="1932" y="3288"/>
                  </a:cubicBezTo>
                  <a:cubicBezTo>
                    <a:pt x="2092" y="3288"/>
                    <a:pt x="2267" y="3233"/>
                    <a:pt x="2443" y="3049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6" y="2164"/>
                    <a:pt x="4655" y="2164"/>
                  </a:cubicBezTo>
                  <a:cubicBezTo>
                    <a:pt x="4631" y="2164"/>
                    <a:pt x="3916" y="2456"/>
                    <a:pt x="3115" y="2456"/>
                  </a:cubicBezTo>
                  <a:cubicBezTo>
                    <a:pt x="2651" y="2456"/>
                    <a:pt x="2159" y="2358"/>
                    <a:pt x="1755" y="2049"/>
                  </a:cubicBezTo>
                  <a:cubicBezTo>
                    <a:pt x="1099" y="1574"/>
                    <a:pt x="755" y="787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6"/>
            <p:cNvSpPr/>
            <p:nvPr/>
          </p:nvSpPr>
          <p:spPr>
            <a:xfrm>
              <a:off x="6292873" y="4728186"/>
              <a:ext cx="145008" cy="204898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0" y="2245"/>
                    <a:pt x="902" y="4261"/>
                    <a:pt x="1656" y="5113"/>
                  </a:cubicBezTo>
                  <a:cubicBezTo>
                    <a:pt x="2082" y="5638"/>
                    <a:pt x="2639" y="6031"/>
                    <a:pt x="3262" y="6277"/>
                  </a:cubicBezTo>
                  <a:cubicBezTo>
                    <a:pt x="2688" y="6015"/>
                    <a:pt x="2180" y="5622"/>
                    <a:pt x="1770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6" y="3310"/>
                    <a:pt x="951" y="2753"/>
                    <a:pt x="1000" y="2212"/>
                  </a:cubicBezTo>
                  <a:cubicBezTo>
                    <a:pt x="1131" y="737"/>
                    <a:pt x="1967" y="180"/>
                    <a:pt x="2721" y="163"/>
                  </a:cubicBezTo>
                  <a:cubicBezTo>
                    <a:pt x="3065" y="163"/>
                    <a:pt x="3393" y="294"/>
                    <a:pt x="3639" y="557"/>
                  </a:cubicBezTo>
                  <a:cubicBezTo>
                    <a:pt x="4278" y="1098"/>
                    <a:pt x="3934" y="2032"/>
                    <a:pt x="3393" y="2261"/>
                  </a:cubicBezTo>
                  <a:cubicBezTo>
                    <a:pt x="3274" y="2329"/>
                    <a:pt x="3143" y="2362"/>
                    <a:pt x="3009" y="2362"/>
                  </a:cubicBezTo>
                  <a:cubicBezTo>
                    <a:pt x="2884" y="2362"/>
                    <a:pt x="2758" y="2333"/>
                    <a:pt x="2639" y="2278"/>
                  </a:cubicBezTo>
                  <a:cubicBezTo>
                    <a:pt x="2475" y="2196"/>
                    <a:pt x="2360" y="2015"/>
                    <a:pt x="2328" y="1819"/>
                  </a:cubicBezTo>
                  <a:cubicBezTo>
                    <a:pt x="2334" y="1732"/>
                    <a:pt x="2361" y="1711"/>
                    <a:pt x="2408" y="1711"/>
                  </a:cubicBezTo>
                  <a:cubicBezTo>
                    <a:pt x="2454" y="1711"/>
                    <a:pt x="2519" y="1731"/>
                    <a:pt x="2602" y="1731"/>
                  </a:cubicBezTo>
                  <a:cubicBezTo>
                    <a:pt x="2660" y="1731"/>
                    <a:pt x="2727" y="1721"/>
                    <a:pt x="2803" y="1688"/>
                  </a:cubicBezTo>
                  <a:cubicBezTo>
                    <a:pt x="3016" y="1573"/>
                    <a:pt x="3049" y="1294"/>
                    <a:pt x="2885" y="1130"/>
                  </a:cubicBezTo>
                  <a:cubicBezTo>
                    <a:pt x="2817" y="1056"/>
                    <a:pt x="2717" y="1016"/>
                    <a:pt x="2614" y="1016"/>
                  </a:cubicBezTo>
                  <a:cubicBezTo>
                    <a:pt x="2419" y="1016"/>
                    <a:pt x="2212" y="1159"/>
                    <a:pt x="2180" y="1491"/>
                  </a:cubicBezTo>
                  <a:cubicBezTo>
                    <a:pt x="2147" y="1737"/>
                    <a:pt x="2213" y="1983"/>
                    <a:pt x="2377" y="2147"/>
                  </a:cubicBezTo>
                  <a:lnTo>
                    <a:pt x="2442" y="2212"/>
                  </a:lnTo>
                  <a:cubicBezTo>
                    <a:pt x="2459" y="2229"/>
                    <a:pt x="2475" y="2245"/>
                    <a:pt x="2508" y="2261"/>
                  </a:cubicBezTo>
                  <a:lnTo>
                    <a:pt x="2541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46" y="2409"/>
                    <a:pt x="2881" y="2442"/>
                    <a:pt x="3018" y="2442"/>
                  </a:cubicBezTo>
                  <a:cubicBezTo>
                    <a:pt x="3155" y="2442"/>
                    <a:pt x="3295" y="2409"/>
                    <a:pt x="3426" y="2343"/>
                  </a:cubicBezTo>
                  <a:cubicBezTo>
                    <a:pt x="4016" y="2130"/>
                    <a:pt x="4442" y="1081"/>
                    <a:pt x="3754" y="458"/>
                  </a:cubicBezTo>
                  <a:cubicBezTo>
                    <a:pt x="3479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6"/>
            <p:cNvSpPr/>
            <p:nvPr/>
          </p:nvSpPr>
          <p:spPr>
            <a:xfrm>
              <a:off x="1188173" y="-173412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6298" y="1"/>
                  </a:moveTo>
                  <a:cubicBezTo>
                    <a:pt x="6096" y="1"/>
                    <a:pt x="5891" y="23"/>
                    <a:pt x="5688" y="71"/>
                  </a:cubicBezTo>
                  <a:cubicBezTo>
                    <a:pt x="4491" y="334"/>
                    <a:pt x="3737" y="1579"/>
                    <a:pt x="3508" y="2841"/>
                  </a:cubicBezTo>
                  <a:cubicBezTo>
                    <a:pt x="3491" y="2858"/>
                    <a:pt x="3491" y="2858"/>
                    <a:pt x="3491" y="2874"/>
                  </a:cubicBezTo>
                  <a:cubicBezTo>
                    <a:pt x="3262" y="4169"/>
                    <a:pt x="3508" y="5382"/>
                    <a:pt x="3442" y="6497"/>
                  </a:cubicBezTo>
                  <a:cubicBezTo>
                    <a:pt x="3508" y="7480"/>
                    <a:pt x="3147" y="8447"/>
                    <a:pt x="2442" y="9136"/>
                  </a:cubicBezTo>
                  <a:cubicBezTo>
                    <a:pt x="1770" y="9758"/>
                    <a:pt x="902" y="10119"/>
                    <a:pt x="0" y="10185"/>
                  </a:cubicBezTo>
                  <a:cubicBezTo>
                    <a:pt x="918" y="10152"/>
                    <a:pt x="1803" y="9808"/>
                    <a:pt x="2508" y="9201"/>
                  </a:cubicBezTo>
                  <a:cubicBezTo>
                    <a:pt x="3245" y="8496"/>
                    <a:pt x="3639" y="7513"/>
                    <a:pt x="3590" y="6497"/>
                  </a:cubicBezTo>
                  <a:cubicBezTo>
                    <a:pt x="3655" y="5382"/>
                    <a:pt x="3426" y="4136"/>
                    <a:pt x="3655" y="2891"/>
                  </a:cubicBezTo>
                  <a:cubicBezTo>
                    <a:pt x="3655" y="2874"/>
                    <a:pt x="3655" y="2874"/>
                    <a:pt x="3655" y="2874"/>
                  </a:cubicBezTo>
                  <a:cubicBezTo>
                    <a:pt x="3901" y="1645"/>
                    <a:pt x="4606" y="481"/>
                    <a:pt x="5704" y="219"/>
                  </a:cubicBezTo>
                  <a:cubicBezTo>
                    <a:pt x="5835" y="186"/>
                    <a:pt x="5966" y="170"/>
                    <a:pt x="6098" y="153"/>
                  </a:cubicBezTo>
                  <a:cubicBezTo>
                    <a:pt x="6142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3" y="514"/>
                  </a:cubicBezTo>
                  <a:cubicBezTo>
                    <a:pt x="8048" y="1088"/>
                    <a:pt x="7950" y="2317"/>
                    <a:pt x="7540" y="2710"/>
                  </a:cubicBezTo>
                  <a:cubicBezTo>
                    <a:pt x="7474" y="2759"/>
                    <a:pt x="7392" y="2825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2" y="2956"/>
                    <a:pt x="6671" y="2923"/>
                    <a:pt x="6557" y="2858"/>
                  </a:cubicBezTo>
                  <a:cubicBezTo>
                    <a:pt x="6475" y="2809"/>
                    <a:pt x="6409" y="2743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1" y="2664"/>
                    <a:pt x="6439" y="2664"/>
                  </a:cubicBezTo>
                  <a:cubicBezTo>
                    <a:pt x="6569" y="2664"/>
                    <a:pt x="6858" y="2635"/>
                    <a:pt x="6934" y="2382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4" y="1645"/>
                    <a:pt x="6429" y="1638"/>
                    <a:pt x="6376" y="1638"/>
                  </a:cubicBezTo>
                  <a:cubicBezTo>
                    <a:pt x="5990" y="1638"/>
                    <a:pt x="5691" y="2028"/>
                    <a:pt x="5835" y="2432"/>
                  </a:cubicBezTo>
                  <a:cubicBezTo>
                    <a:pt x="5884" y="2612"/>
                    <a:pt x="5999" y="2759"/>
                    <a:pt x="6163" y="2858"/>
                  </a:cubicBezTo>
                  <a:cubicBezTo>
                    <a:pt x="6410" y="3020"/>
                    <a:pt x="6693" y="3102"/>
                    <a:pt x="6975" y="3102"/>
                  </a:cubicBezTo>
                  <a:cubicBezTo>
                    <a:pt x="7234" y="3102"/>
                    <a:pt x="7492" y="3032"/>
                    <a:pt x="7720" y="2891"/>
                  </a:cubicBezTo>
                  <a:lnTo>
                    <a:pt x="7769" y="2858"/>
                  </a:lnTo>
                  <a:cubicBezTo>
                    <a:pt x="8294" y="2464"/>
                    <a:pt x="8491" y="1776"/>
                    <a:pt x="8245" y="1169"/>
                  </a:cubicBezTo>
                  <a:cubicBezTo>
                    <a:pt x="8030" y="459"/>
                    <a:pt x="7202" y="1"/>
                    <a:pt x="62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6"/>
            <p:cNvSpPr/>
            <p:nvPr/>
          </p:nvSpPr>
          <p:spPr>
            <a:xfrm>
              <a:off x="1326164" y="-126610"/>
              <a:ext cx="76013" cy="688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60" y="276"/>
                    <a:pt x="362" y="391"/>
                  </a:cubicBezTo>
                  <a:cubicBezTo>
                    <a:pt x="247" y="555"/>
                    <a:pt x="1" y="998"/>
                    <a:pt x="132" y="1440"/>
                  </a:cubicBezTo>
                  <a:cubicBezTo>
                    <a:pt x="165" y="1604"/>
                    <a:pt x="263" y="1752"/>
                    <a:pt x="378" y="1866"/>
                  </a:cubicBezTo>
                  <a:cubicBezTo>
                    <a:pt x="563" y="2046"/>
                    <a:pt x="818" y="2108"/>
                    <a:pt x="1084" y="2108"/>
                  </a:cubicBezTo>
                  <a:cubicBezTo>
                    <a:pt x="1619" y="2108"/>
                    <a:pt x="2197" y="1856"/>
                    <a:pt x="2329" y="1801"/>
                  </a:cubicBezTo>
                  <a:lnTo>
                    <a:pt x="2329" y="1801"/>
                  </a:lnTo>
                  <a:cubicBezTo>
                    <a:pt x="2329" y="1801"/>
                    <a:pt x="2298" y="1804"/>
                    <a:pt x="2247" y="1804"/>
                  </a:cubicBezTo>
                  <a:cubicBezTo>
                    <a:pt x="2083" y="1804"/>
                    <a:pt x="1710" y="1766"/>
                    <a:pt x="1509" y="1440"/>
                  </a:cubicBezTo>
                  <a:cubicBezTo>
                    <a:pt x="1443" y="1325"/>
                    <a:pt x="1411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6"/>
            <p:cNvSpPr/>
            <p:nvPr/>
          </p:nvSpPr>
          <p:spPr>
            <a:xfrm>
              <a:off x="1437980" y="-1722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4" y="1308"/>
                    <a:pt x="1482" y="1951"/>
                    <a:pt x="2244" y="1951"/>
                  </a:cubicBezTo>
                  <a:cubicBezTo>
                    <a:pt x="2453" y="1951"/>
                    <a:pt x="2692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6"/>
            <p:cNvSpPr/>
            <p:nvPr/>
          </p:nvSpPr>
          <p:spPr>
            <a:xfrm>
              <a:off x="1524665" y="-172857"/>
              <a:ext cx="47096" cy="36946"/>
            </a:xfrm>
            <a:custGeom>
              <a:avLst/>
              <a:gdLst/>
              <a:ahLst/>
              <a:cxnLst/>
              <a:rect l="l" t="t" r="r" b="b"/>
              <a:pathLst>
                <a:path w="1443" h="1132" extrusionOk="0">
                  <a:moveTo>
                    <a:pt x="959" y="0"/>
                  </a:moveTo>
                  <a:cubicBezTo>
                    <a:pt x="781" y="0"/>
                    <a:pt x="623" y="142"/>
                    <a:pt x="623" y="333"/>
                  </a:cubicBezTo>
                  <a:cubicBezTo>
                    <a:pt x="623" y="496"/>
                    <a:pt x="756" y="601"/>
                    <a:pt x="897" y="601"/>
                  </a:cubicBezTo>
                  <a:cubicBezTo>
                    <a:pt x="955" y="601"/>
                    <a:pt x="1013" y="584"/>
                    <a:pt x="1066" y="546"/>
                  </a:cubicBezTo>
                  <a:cubicBezTo>
                    <a:pt x="1066" y="546"/>
                    <a:pt x="1180" y="366"/>
                    <a:pt x="1066" y="300"/>
                  </a:cubicBezTo>
                  <a:cubicBezTo>
                    <a:pt x="1037" y="284"/>
                    <a:pt x="1010" y="277"/>
                    <a:pt x="987" y="277"/>
                  </a:cubicBezTo>
                  <a:cubicBezTo>
                    <a:pt x="916" y="277"/>
                    <a:pt x="873" y="341"/>
                    <a:pt x="885" y="415"/>
                  </a:cubicBezTo>
                  <a:cubicBezTo>
                    <a:pt x="896" y="447"/>
                    <a:pt x="880" y="462"/>
                    <a:pt x="856" y="462"/>
                  </a:cubicBezTo>
                  <a:cubicBezTo>
                    <a:pt x="805" y="462"/>
                    <a:pt x="716" y="399"/>
                    <a:pt x="738" y="300"/>
                  </a:cubicBezTo>
                  <a:cubicBezTo>
                    <a:pt x="750" y="156"/>
                    <a:pt x="858" y="65"/>
                    <a:pt x="980" y="65"/>
                  </a:cubicBezTo>
                  <a:cubicBezTo>
                    <a:pt x="1025" y="65"/>
                    <a:pt x="1071" y="77"/>
                    <a:pt x="1115" y="103"/>
                  </a:cubicBezTo>
                  <a:cubicBezTo>
                    <a:pt x="1393" y="267"/>
                    <a:pt x="1328" y="841"/>
                    <a:pt x="738" y="890"/>
                  </a:cubicBezTo>
                  <a:cubicBezTo>
                    <a:pt x="716" y="893"/>
                    <a:pt x="695" y="894"/>
                    <a:pt x="674" y="894"/>
                  </a:cubicBezTo>
                  <a:cubicBezTo>
                    <a:pt x="310" y="894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74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1"/>
                    <a:pt x="1262" y="874"/>
                    <a:pt x="1344" y="661"/>
                  </a:cubicBezTo>
                  <a:cubicBezTo>
                    <a:pt x="1443" y="415"/>
                    <a:pt x="1344" y="153"/>
                    <a:pt x="1115" y="38"/>
                  </a:cubicBezTo>
                  <a:cubicBezTo>
                    <a:pt x="1063" y="12"/>
                    <a:pt x="1011" y="0"/>
                    <a:pt x="9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6"/>
            <p:cNvSpPr/>
            <p:nvPr/>
          </p:nvSpPr>
          <p:spPr>
            <a:xfrm>
              <a:off x="866628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8" y="1"/>
                  </a:moveTo>
                  <a:cubicBezTo>
                    <a:pt x="1124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48" y="3009"/>
                    <a:pt x="345" y="3501"/>
                  </a:cubicBezTo>
                  <a:cubicBezTo>
                    <a:pt x="1181" y="5550"/>
                    <a:pt x="2066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287"/>
                    <a:pt x="1607" y="8976"/>
                  </a:cubicBezTo>
                  <a:cubicBezTo>
                    <a:pt x="2214" y="7500"/>
                    <a:pt x="1345" y="5468"/>
                    <a:pt x="509" y="3435"/>
                  </a:cubicBezTo>
                  <a:cubicBezTo>
                    <a:pt x="329" y="2960"/>
                    <a:pt x="230" y="2468"/>
                    <a:pt x="198" y="1944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3" y="115"/>
                    <a:pt x="2492" y="439"/>
                    <a:pt x="2574" y="911"/>
                  </a:cubicBezTo>
                  <a:cubicBezTo>
                    <a:pt x="2682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0" y="1763"/>
                  </a:cubicBezTo>
                  <a:cubicBezTo>
                    <a:pt x="1410" y="1763"/>
                    <a:pt x="1378" y="1698"/>
                    <a:pt x="1410" y="1649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65" y="1927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55" y="1419"/>
                    <a:pt x="2656" y="895"/>
                  </a:cubicBezTo>
                  <a:cubicBezTo>
                    <a:pt x="2583" y="375"/>
                    <a:pt x="2036" y="1"/>
                    <a:pt x="14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6"/>
            <p:cNvSpPr/>
            <p:nvPr/>
          </p:nvSpPr>
          <p:spPr>
            <a:xfrm>
              <a:off x="869304" y="20710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6"/>
            <p:cNvSpPr/>
            <p:nvPr/>
          </p:nvSpPr>
          <p:spPr>
            <a:xfrm>
              <a:off x="865029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6"/>
            <p:cNvSpPr/>
            <p:nvPr/>
          </p:nvSpPr>
          <p:spPr>
            <a:xfrm>
              <a:off x="992902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6" y="1770"/>
                  </a:cubicBezTo>
                  <a:cubicBezTo>
                    <a:pt x="2672" y="2852"/>
                    <a:pt x="1836" y="3082"/>
                    <a:pt x="1197" y="3131"/>
                  </a:cubicBezTo>
                  <a:cubicBezTo>
                    <a:pt x="557" y="3180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5" y="4380"/>
                    <a:pt x="1446" y="4517"/>
                    <a:pt x="1840" y="4517"/>
                  </a:cubicBezTo>
                  <a:cubicBezTo>
                    <a:pt x="2159" y="4517"/>
                    <a:pt x="2479" y="4427"/>
                    <a:pt x="2721" y="4163"/>
                  </a:cubicBezTo>
                  <a:cubicBezTo>
                    <a:pt x="3262" y="3573"/>
                    <a:pt x="3164" y="2967"/>
                    <a:pt x="3131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2"/>
                  </a:cubicBezTo>
                  <a:cubicBezTo>
                    <a:pt x="3344" y="1852"/>
                    <a:pt x="3347" y="1852"/>
                    <a:pt x="3353" y="1852"/>
                  </a:cubicBezTo>
                  <a:cubicBezTo>
                    <a:pt x="3396" y="1852"/>
                    <a:pt x="3571" y="1877"/>
                    <a:pt x="3557" y="2295"/>
                  </a:cubicBezTo>
                  <a:cubicBezTo>
                    <a:pt x="3557" y="2754"/>
                    <a:pt x="3524" y="3049"/>
                    <a:pt x="4147" y="3229"/>
                  </a:cubicBezTo>
                  <a:cubicBezTo>
                    <a:pt x="4491" y="3327"/>
                    <a:pt x="4803" y="3491"/>
                    <a:pt x="5065" y="3721"/>
                  </a:cubicBezTo>
                  <a:cubicBezTo>
                    <a:pt x="4950" y="3508"/>
                    <a:pt x="4934" y="3262"/>
                    <a:pt x="5000" y="3049"/>
                  </a:cubicBezTo>
                  <a:cubicBezTo>
                    <a:pt x="5114" y="2705"/>
                    <a:pt x="5196" y="2098"/>
                    <a:pt x="4639" y="1705"/>
                  </a:cubicBezTo>
                  <a:cubicBezTo>
                    <a:pt x="4065" y="1311"/>
                    <a:pt x="3524" y="1065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6"/>
            <p:cNvSpPr/>
            <p:nvPr/>
          </p:nvSpPr>
          <p:spPr>
            <a:xfrm>
              <a:off x="1094536" y="-129384"/>
              <a:ext cx="41776" cy="6478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82"/>
                    <a:pt x="328" y="378"/>
                    <a:pt x="279" y="558"/>
                  </a:cubicBezTo>
                  <a:cubicBezTo>
                    <a:pt x="181" y="820"/>
                    <a:pt x="1" y="1230"/>
                    <a:pt x="459" y="1525"/>
                  </a:cubicBezTo>
                  <a:cubicBezTo>
                    <a:pt x="476" y="1525"/>
                    <a:pt x="476" y="1542"/>
                    <a:pt x="492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48" y="1361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51" y="96"/>
                    <a:pt x="330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6"/>
            <p:cNvSpPr/>
            <p:nvPr/>
          </p:nvSpPr>
          <p:spPr>
            <a:xfrm>
              <a:off x="102160" y="-172857"/>
              <a:ext cx="276603" cy="331858"/>
            </a:xfrm>
            <a:custGeom>
              <a:avLst/>
              <a:gdLst/>
              <a:ahLst/>
              <a:cxnLst/>
              <a:rect l="l" t="t" r="r" b="b"/>
              <a:pathLst>
                <a:path w="8475" h="10168" extrusionOk="0">
                  <a:moveTo>
                    <a:pt x="2192" y="0"/>
                  </a:moveTo>
                  <a:cubicBezTo>
                    <a:pt x="1284" y="0"/>
                    <a:pt x="448" y="458"/>
                    <a:pt x="246" y="1169"/>
                  </a:cubicBezTo>
                  <a:cubicBezTo>
                    <a:pt x="1" y="1775"/>
                    <a:pt x="181" y="2464"/>
                    <a:pt x="705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4" y="3017"/>
                    <a:pt x="2328" y="2857"/>
                  </a:cubicBezTo>
                  <a:cubicBezTo>
                    <a:pt x="2476" y="2759"/>
                    <a:pt x="2607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07" y="1726"/>
                    <a:pt x="1427" y="2070"/>
                    <a:pt x="1541" y="2382"/>
                  </a:cubicBezTo>
                  <a:cubicBezTo>
                    <a:pt x="1630" y="2634"/>
                    <a:pt x="1912" y="2663"/>
                    <a:pt x="2037" y="2663"/>
                  </a:cubicBezTo>
                  <a:cubicBezTo>
                    <a:pt x="2075" y="2663"/>
                    <a:pt x="2099" y="2660"/>
                    <a:pt x="2099" y="2660"/>
                  </a:cubicBezTo>
                  <a:lnTo>
                    <a:pt x="2099" y="2660"/>
                  </a:lnTo>
                  <a:cubicBezTo>
                    <a:pt x="2066" y="2742"/>
                    <a:pt x="2000" y="2808"/>
                    <a:pt x="1918" y="2857"/>
                  </a:cubicBezTo>
                  <a:cubicBezTo>
                    <a:pt x="1804" y="2923"/>
                    <a:pt x="1673" y="2956"/>
                    <a:pt x="1541" y="2956"/>
                  </a:cubicBezTo>
                  <a:cubicBezTo>
                    <a:pt x="1410" y="2956"/>
                    <a:pt x="1279" y="2923"/>
                    <a:pt x="1164" y="2857"/>
                  </a:cubicBezTo>
                  <a:cubicBezTo>
                    <a:pt x="1082" y="2824"/>
                    <a:pt x="1000" y="2759"/>
                    <a:pt x="935" y="2710"/>
                  </a:cubicBezTo>
                  <a:cubicBezTo>
                    <a:pt x="509" y="2316"/>
                    <a:pt x="410" y="1087"/>
                    <a:pt x="1132" y="513"/>
                  </a:cubicBezTo>
                  <a:cubicBezTo>
                    <a:pt x="1456" y="263"/>
                    <a:pt x="1847" y="131"/>
                    <a:pt x="2244" y="131"/>
                  </a:cubicBezTo>
                  <a:cubicBezTo>
                    <a:pt x="2288" y="131"/>
                    <a:pt x="2333" y="133"/>
                    <a:pt x="2377" y="136"/>
                  </a:cubicBezTo>
                  <a:cubicBezTo>
                    <a:pt x="2508" y="136"/>
                    <a:pt x="2640" y="169"/>
                    <a:pt x="2771" y="202"/>
                  </a:cubicBezTo>
                  <a:cubicBezTo>
                    <a:pt x="3853" y="448"/>
                    <a:pt x="4574" y="1628"/>
                    <a:pt x="4820" y="2841"/>
                  </a:cubicBezTo>
                  <a:cubicBezTo>
                    <a:pt x="4820" y="2841"/>
                    <a:pt x="4820" y="2857"/>
                    <a:pt x="4820" y="2857"/>
                  </a:cubicBezTo>
                  <a:cubicBezTo>
                    <a:pt x="5049" y="4103"/>
                    <a:pt x="4820" y="5349"/>
                    <a:pt x="4885" y="6463"/>
                  </a:cubicBezTo>
                  <a:cubicBezTo>
                    <a:pt x="4836" y="7496"/>
                    <a:pt x="5229" y="8479"/>
                    <a:pt x="5983" y="9184"/>
                  </a:cubicBezTo>
                  <a:cubicBezTo>
                    <a:pt x="6672" y="9791"/>
                    <a:pt x="7557" y="10135"/>
                    <a:pt x="8475" y="10168"/>
                  </a:cubicBezTo>
                  <a:cubicBezTo>
                    <a:pt x="7557" y="10102"/>
                    <a:pt x="6705" y="9741"/>
                    <a:pt x="6033" y="9119"/>
                  </a:cubicBezTo>
                  <a:cubicBezTo>
                    <a:pt x="5328" y="8430"/>
                    <a:pt x="4967" y="7463"/>
                    <a:pt x="5016" y="6480"/>
                  </a:cubicBezTo>
                  <a:cubicBezTo>
                    <a:pt x="4967" y="5381"/>
                    <a:pt x="5213" y="4152"/>
                    <a:pt x="4984" y="2857"/>
                  </a:cubicBezTo>
                  <a:lnTo>
                    <a:pt x="4984" y="2841"/>
                  </a:lnTo>
                  <a:cubicBezTo>
                    <a:pt x="4754" y="1579"/>
                    <a:pt x="3984" y="333"/>
                    <a:pt x="2804" y="71"/>
                  </a:cubicBezTo>
                  <a:cubicBezTo>
                    <a:pt x="2600" y="23"/>
                    <a:pt x="2395" y="0"/>
                    <a:pt x="21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6"/>
            <p:cNvSpPr/>
            <p:nvPr/>
          </p:nvSpPr>
          <p:spPr>
            <a:xfrm>
              <a:off x="164236" y="-126610"/>
              <a:ext cx="75980" cy="68800"/>
            </a:xfrm>
            <a:custGeom>
              <a:avLst/>
              <a:gdLst/>
              <a:ahLst/>
              <a:cxnLst/>
              <a:rect l="l" t="t" r="r" b="b"/>
              <a:pathLst>
                <a:path w="2328" h="2108" extrusionOk="0">
                  <a:moveTo>
                    <a:pt x="1799" y="1"/>
                  </a:moveTo>
                  <a:cubicBezTo>
                    <a:pt x="1325" y="1"/>
                    <a:pt x="1019" y="401"/>
                    <a:pt x="934" y="1096"/>
                  </a:cubicBezTo>
                  <a:cubicBezTo>
                    <a:pt x="918" y="1211"/>
                    <a:pt x="885" y="1325"/>
                    <a:pt x="820" y="1440"/>
                  </a:cubicBezTo>
                  <a:cubicBezTo>
                    <a:pt x="619" y="1766"/>
                    <a:pt x="246" y="1804"/>
                    <a:pt x="81" y="1804"/>
                  </a:cubicBezTo>
                  <a:cubicBezTo>
                    <a:pt x="31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1" y="1856"/>
                    <a:pt x="709" y="2108"/>
                    <a:pt x="1245" y="2108"/>
                  </a:cubicBezTo>
                  <a:cubicBezTo>
                    <a:pt x="1510" y="2108"/>
                    <a:pt x="1766" y="2046"/>
                    <a:pt x="1951" y="1866"/>
                  </a:cubicBezTo>
                  <a:cubicBezTo>
                    <a:pt x="2065" y="1752"/>
                    <a:pt x="2164" y="1604"/>
                    <a:pt x="2213" y="1440"/>
                  </a:cubicBezTo>
                  <a:cubicBezTo>
                    <a:pt x="2328" y="998"/>
                    <a:pt x="2082" y="555"/>
                    <a:pt x="1967" y="391"/>
                  </a:cubicBezTo>
                  <a:cubicBezTo>
                    <a:pt x="1869" y="276"/>
                    <a:pt x="1901" y="96"/>
                    <a:pt x="2033" y="31"/>
                  </a:cubicBezTo>
                  <a:cubicBezTo>
                    <a:pt x="1951" y="11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6"/>
            <p:cNvSpPr/>
            <p:nvPr/>
          </p:nvSpPr>
          <p:spPr>
            <a:xfrm>
              <a:off x="32087" y="-172270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2064" y="0"/>
                  </a:moveTo>
                  <a:cubicBezTo>
                    <a:pt x="349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7" y="1951"/>
                  </a:cubicBezTo>
                  <a:cubicBezTo>
                    <a:pt x="1476" y="1951"/>
                    <a:pt x="1843" y="1308"/>
                    <a:pt x="2049" y="807"/>
                  </a:cubicBezTo>
                  <a:cubicBezTo>
                    <a:pt x="2213" y="413"/>
                    <a:pt x="2557" y="151"/>
                    <a:pt x="2984" y="85"/>
                  </a:cubicBezTo>
                  <a:cubicBezTo>
                    <a:pt x="2633" y="26"/>
                    <a:pt x="2329" y="0"/>
                    <a:pt x="20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6"/>
            <p:cNvSpPr/>
            <p:nvPr/>
          </p:nvSpPr>
          <p:spPr>
            <a:xfrm>
              <a:off x="-5381" y="-172922"/>
              <a:ext cx="47651" cy="37011"/>
            </a:xfrm>
            <a:custGeom>
              <a:avLst/>
              <a:gdLst/>
              <a:ahLst/>
              <a:cxnLst/>
              <a:rect l="l" t="t" r="r" b="b"/>
              <a:pathLst>
                <a:path w="1460" h="1134" extrusionOk="0">
                  <a:moveTo>
                    <a:pt x="501" y="0"/>
                  </a:moveTo>
                  <a:cubicBezTo>
                    <a:pt x="449" y="0"/>
                    <a:pt x="396" y="13"/>
                    <a:pt x="345" y="40"/>
                  </a:cubicBezTo>
                  <a:cubicBezTo>
                    <a:pt x="116" y="138"/>
                    <a:pt x="1" y="417"/>
                    <a:pt x="99" y="663"/>
                  </a:cubicBezTo>
                  <a:cubicBezTo>
                    <a:pt x="198" y="876"/>
                    <a:pt x="362" y="1023"/>
                    <a:pt x="575" y="1089"/>
                  </a:cubicBezTo>
                  <a:cubicBezTo>
                    <a:pt x="659" y="1119"/>
                    <a:pt x="743" y="1134"/>
                    <a:pt x="826" y="1134"/>
                  </a:cubicBezTo>
                  <a:cubicBezTo>
                    <a:pt x="968" y="1134"/>
                    <a:pt x="1106" y="1090"/>
                    <a:pt x="1230" y="1007"/>
                  </a:cubicBezTo>
                  <a:cubicBezTo>
                    <a:pt x="1378" y="876"/>
                    <a:pt x="1460" y="696"/>
                    <a:pt x="1460" y="515"/>
                  </a:cubicBezTo>
                  <a:lnTo>
                    <a:pt x="1460" y="515"/>
                  </a:lnTo>
                  <a:cubicBezTo>
                    <a:pt x="1460" y="515"/>
                    <a:pt x="1152" y="896"/>
                    <a:pt x="786" y="896"/>
                  </a:cubicBezTo>
                  <a:cubicBezTo>
                    <a:pt x="765" y="896"/>
                    <a:pt x="744" y="895"/>
                    <a:pt x="722" y="892"/>
                  </a:cubicBezTo>
                  <a:cubicBezTo>
                    <a:pt x="148" y="843"/>
                    <a:pt x="67" y="269"/>
                    <a:pt x="345" y="105"/>
                  </a:cubicBezTo>
                  <a:cubicBezTo>
                    <a:pt x="390" y="79"/>
                    <a:pt x="437" y="67"/>
                    <a:pt x="482" y="67"/>
                  </a:cubicBezTo>
                  <a:cubicBezTo>
                    <a:pt x="603" y="67"/>
                    <a:pt x="710" y="154"/>
                    <a:pt x="722" y="286"/>
                  </a:cubicBezTo>
                  <a:cubicBezTo>
                    <a:pt x="744" y="397"/>
                    <a:pt x="653" y="463"/>
                    <a:pt x="603" y="463"/>
                  </a:cubicBezTo>
                  <a:cubicBezTo>
                    <a:pt x="579" y="463"/>
                    <a:pt x="564" y="448"/>
                    <a:pt x="575" y="417"/>
                  </a:cubicBezTo>
                  <a:cubicBezTo>
                    <a:pt x="587" y="330"/>
                    <a:pt x="553" y="262"/>
                    <a:pt x="479" y="262"/>
                  </a:cubicBezTo>
                  <a:cubicBezTo>
                    <a:pt x="455" y="262"/>
                    <a:pt x="427" y="270"/>
                    <a:pt x="394" y="286"/>
                  </a:cubicBezTo>
                  <a:cubicBezTo>
                    <a:pt x="280" y="351"/>
                    <a:pt x="394" y="532"/>
                    <a:pt x="394" y="532"/>
                  </a:cubicBezTo>
                  <a:cubicBezTo>
                    <a:pt x="447" y="575"/>
                    <a:pt x="507" y="594"/>
                    <a:pt x="565" y="594"/>
                  </a:cubicBezTo>
                  <a:cubicBezTo>
                    <a:pt x="706" y="594"/>
                    <a:pt x="837" y="481"/>
                    <a:pt x="837" y="319"/>
                  </a:cubicBezTo>
                  <a:cubicBezTo>
                    <a:pt x="824" y="131"/>
                    <a:pt x="668" y="0"/>
                    <a:pt x="5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6"/>
            <p:cNvSpPr/>
            <p:nvPr/>
          </p:nvSpPr>
          <p:spPr>
            <a:xfrm>
              <a:off x="763395" y="-126153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1" y="607"/>
                    <a:pt x="443" y="869"/>
                    <a:pt x="295" y="1098"/>
                  </a:cubicBezTo>
                  <a:cubicBezTo>
                    <a:pt x="230" y="1197"/>
                    <a:pt x="164" y="1311"/>
                    <a:pt x="115" y="1426"/>
                  </a:cubicBezTo>
                  <a:cubicBezTo>
                    <a:pt x="0" y="1672"/>
                    <a:pt x="49" y="1967"/>
                    <a:pt x="230" y="2164"/>
                  </a:cubicBezTo>
                  <a:cubicBezTo>
                    <a:pt x="426" y="2426"/>
                    <a:pt x="541" y="2737"/>
                    <a:pt x="574" y="3065"/>
                  </a:cubicBezTo>
                  <a:cubicBezTo>
                    <a:pt x="590" y="3147"/>
                    <a:pt x="607" y="3393"/>
                    <a:pt x="607" y="3393"/>
                  </a:cubicBezTo>
                  <a:cubicBezTo>
                    <a:pt x="623" y="3393"/>
                    <a:pt x="623" y="3131"/>
                    <a:pt x="640" y="3065"/>
                  </a:cubicBezTo>
                  <a:cubicBezTo>
                    <a:pt x="689" y="2737"/>
                    <a:pt x="803" y="2426"/>
                    <a:pt x="984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35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6"/>
            <p:cNvSpPr/>
            <p:nvPr/>
          </p:nvSpPr>
          <p:spPr>
            <a:xfrm>
              <a:off x="602852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1003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6"/>
            <p:cNvSpPr/>
            <p:nvPr/>
          </p:nvSpPr>
          <p:spPr>
            <a:xfrm>
              <a:off x="403893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6" y="197"/>
                    <a:pt x="1885" y="426"/>
                    <a:pt x="1803" y="672"/>
                  </a:cubicBezTo>
                  <a:cubicBezTo>
                    <a:pt x="1672" y="1082"/>
                    <a:pt x="1131" y="1311"/>
                    <a:pt x="558" y="1705"/>
                  </a:cubicBezTo>
                  <a:cubicBezTo>
                    <a:pt x="0" y="2082"/>
                    <a:pt x="82" y="2705"/>
                    <a:pt x="197" y="3032"/>
                  </a:cubicBezTo>
                  <a:cubicBezTo>
                    <a:pt x="263" y="3262"/>
                    <a:pt x="246" y="3524"/>
                    <a:pt x="131" y="3737"/>
                  </a:cubicBezTo>
                  <a:cubicBezTo>
                    <a:pt x="394" y="3491"/>
                    <a:pt x="705" y="3327"/>
                    <a:pt x="1049" y="3245"/>
                  </a:cubicBezTo>
                  <a:cubicBezTo>
                    <a:pt x="1672" y="3049"/>
                    <a:pt x="1639" y="2754"/>
                    <a:pt x="1639" y="2295"/>
                  </a:cubicBezTo>
                  <a:cubicBezTo>
                    <a:pt x="1625" y="1877"/>
                    <a:pt x="1801" y="1852"/>
                    <a:pt x="1843" y="1852"/>
                  </a:cubicBezTo>
                  <a:cubicBezTo>
                    <a:pt x="1849" y="1852"/>
                    <a:pt x="1853" y="1852"/>
                    <a:pt x="1853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6" y="1852"/>
                    <a:pt x="2082" y="2381"/>
                    <a:pt x="2066" y="2672"/>
                  </a:cubicBezTo>
                  <a:cubicBezTo>
                    <a:pt x="2033" y="2983"/>
                    <a:pt x="1935" y="3590"/>
                    <a:pt x="2475" y="4163"/>
                  </a:cubicBezTo>
                  <a:cubicBezTo>
                    <a:pt x="2717" y="4427"/>
                    <a:pt x="3038" y="4517"/>
                    <a:pt x="3356" y="4517"/>
                  </a:cubicBezTo>
                  <a:cubicBezTo>
                    <a:pt x="3750" y="4517"/>
                    <a:pt x="4141" y="4380"/>
                    <a:pt x="4377" y="4262"/>
                  </a:cubicBezTo>
                  <a:cubicBezTo>
                    <a:pt x="4488" y="4216"/>
                    <a:pt x="4601" y="4194"/>
                    <a:pt x="4713" y="4194"/>
                  </a:cubicBezTo>
                  <a:cubicBezTo>
                    <a:pt x="4882" y="4194"/>
                    <a:pt x="5048" y="4245"/>
                    <a:pt x="5196" y="4344"/>
                  </a:cubicBezTo>
                  <a:cubicBezTo>
                    <a:pt x="5065" y="3475"/>
                    <a:pt x="4623" y="3196"/>
                    <a:pt x="4000" y="3131"/>
                  </a:cubicBezTo>
                  <a:cubicBezTo>
                    <a:pt x="3361" y="3065"/>
                    <a:pt x="2508" y="2852"/>
                    <a:pt x="2180" y="1770"/>
                  </a:cubicBezTo>
                  <a:cubicBezTo>
                    <a:pt x="1836" y="705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6"/>
            <p:cNvSpPr/>
            <p:nvPr/>
          </p:nvSpPr>
          <p:spPr>
            <a:xfrm>
              <a:off x="430624" y="-129384"/>
              <a:ext cx="41254" cy="64785"/>
            </a:xfrm>
            <a:custGeom>
              <a:avLst/>
              <a:gdLst/>
              <a:ahLst/>
              <a:cxnLst/>
              <a:rect l="l" t="t" r="r" b="b"/>
              <a:pathLst>
                <a:path w="1264" h="1985" extrusionOk="0">
                  <a:moveTo>
                    <a:pt x="952" y="1"/>
                  </a:moveTo>
                  <a:cubicBezTo>
                    <a:pt x="952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32" y="1361"/>
                    <a:pt x="148" y="1443"/>
                    <a:pt x="165" y="1525"/>
                  </a:cubicBezTo>
                  <a:cubicBezTo>
                    <a:pt x="214" y="1755"/>
                    <a:pt x="247" y="1984"/>
                    <a:pt x="247" y="1984"/>
                  </a:cubicBezTo>
                  <a:cubicBezTo>
                    <a:pt x="247" y="1984"/>
                    <a:pt x="247" y="1853"/>
                    <a:pt x="771" y="1558"/>
                  </a:cubicBezTo>
                  <a:cubicBezTo>
                    <a:pt x="788" y="1558"/>
                    <a:pt x="804" y="1525"/>
                    <a:pt x="820" y="1525"/>
                  </a:cubicBezTo>
                  <a:cubicBezTo>
                    <a:pt x="1263" y="1230"/>
                    <a:pt x="1083" y="820"/>
                    <a:pt x="1001" y="558"/>
                  </a:cubicBezTo>
                  <a:cubicBezTo>
                    <a:pt x="952" y="378"/>
                    <a:pt x="935" y="181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6"/>
            <p:cNvSpPr/>
            <p:nvPr/>
          </p:nvSpPr>
          <p:spPr>
            <a:xfrm>
              <a:off x="835622" y="583811"/>
              <a:ext cx="47618" cy="36880"/>
            </a:xfrm>
            <a:custGeom>
              <a:avLst/>
              <a:gdLst/>
              <a:ahLst/>
              <a:cxnLst/>
              <a:rect l="l" t="t" r="r" b="b"/>
              <a:pathLst>
                <a:path w="1459" h="1130" extrusionOk="0">
                  <a:moveTo>
                    <a:pt x="483" y="0"/>
                  </a:moveTo>
                  <a:cubicBezTo>
                    <a:pt x="437" y="0"/>
                    <a:pt x="390" y="10"/>
                    <a:pt x="344" y="31"/>
                  </a:cubicBezTo>
                  <a:cubicBezTo>
                    <a:pt x="98" y="146"/>
                    <a:pt x="0" y="424"/>
                    <a:pt x="98" y="654"/>
                  </a:cubicBezTo>
                  <a:cubicBezTo>
                    <a:pt x="180" y="867"/>
                    <a:pt x="361" y="1015"/>
                    <a:pt x="574" y="1080"/>
                  </a:cubicBezTo>
                  <a:cubicBezTo>
                    <a:pt x="657" y="1112"/>
                    <a:pt x="746" y="1129"/>
                    <a:pt x="834" y="1129"/>
                  </a:cubicBezTo>
                  <a:cubicBezTo>
                    <a:pt x="972" y="1129"/>
                    <a:pt x="1110" y="1088"/>
                    <a:pt x="1229" y="998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87" y="84"/>
                    <a:pt x="436" y="71"/>
                    <a:pt x="484" y="71"/>
                  </a:cubicBezTo>
                  <a:cubicBezTo>
                    <a:pt x="600" y="71"/>
                    <a:pt x="710" y="149"/>
                    <a:pt x="721" y="277"/>
                  </a:cubicBezTo>
                  <a:cubicBezTo>
                    <a:pt x="732" y="388"/>
                    <a:pt x="645" y="454"/>
                    <a:pt x="593" y="454"/>
                  </a:cubicBezTo>
                  <a:cubicBezTo>
                    <a:pt x="569" y="454"/>
                    <a:pt x="552" y="440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5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6"/>
            <p:cNvSpPr/>
            <p:nvPr/>
          </p:nvSpPr>
          <p:spPr>
            <a:xfrm>
              <a:off x="-57797" y="1022132"/>
              <a:ext cx="295892" cy="206171"/>
            </a:xfrm>
            <a:custGeom>
              <a:avLst/>
              <a:gdLst/>
              <a:ahLst/>
              <a:cxnLst/>
              <a:rect l="l" t="t" r="r" b="b"/>
              <a:pathLst>
                <a:path w="9066" h="6317" extrusionOk="0">
                  <a:moveTo>
                    <a:pt x="7060" y="1"/>
                  </a:moveTo>
                  <a:cubicBezTo>
                    <a:pt x="6605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64" y="2320"/>
                  </a:cubicBezTo>
                  <a:lnTo>
                    <a:pt x="6197" y="2320"/>
                  </a:lnTo>
                  <a:lnTo>
                    <a:pt x="6278" y="2353"/>
                  </a:lnTo>
                  <a:lnTo>
                    <a:pt x="6377" y="2369"/>
                  </a:lnTo>
                  <a:cubicBezTo>
                    <a:pt x="6449" y="2391"/>
                    <a:pt x="6523" y="2401"/>
                    <a:pt x="6596" y="2401"/>
                  </a:cubicBezTo>
                  <a:cubicBezTo>
                    <a:pt x="6803" y="2401"/>
                    <a:pt x="7006" y="2318"/>
                    <a:pt x="7164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4" y="1212"/>
                    <a:pt x="6852" y="1222"/>
                  </a:cubicBezTo>
                  <a:cubicBezTo>
                    <a:pt x="6541" y="1320"/>
                    <a:pt x="6459" y="1714"/>
                    <a:pt x="6705" y="1845"/>
                  </a:cubicBezTo>
                  <a:cubicBezTo>
                    <a:pt x="6759" y="1875"/>
                    <a:pt x="6817" y="1890"/>
                    <a:pt x="6875" y="1890"/>
                  </a:cubicBezTo>
                  <a:cubicBezTo>
                    <a:pt x="6976" y="1890"/>
                    <a:pt x="7075" y="1846"/>
                    <a:pt x="7147" y="1763"/>
                  </a:cubicBezTo>
                  <a:lnTo>
                    <a:pt x="7147" y="1763"/>
                  </a:lnTo>
                  <a:cubicBezTo>
                    <a:pt x="7180" y="1911"/>
                    <a:pt x="7131" y="2074"/>
                    <a:pt x="7000" y="2156"/>
                  </a:cubicBezTo>
                  <a:cubicBezTo>
                    <a:pt x="6860" y="2261"/>
                    <a:pt x="6688" y="2316"/>
                    <a:pt x="6512" y="2316"/>
                  </a:cubicBezTo>
                  <a:cubicBezTo>
                    <a:pt x="6440" y="2316"/>
                    <a:pt x="6367" y="2307"/>
                    <a:pt x="6295" y="2288"/>
                  </a:cubicBezTo>
                  <a:cubicBezTo>
                    <a:pt x="6213" y="2271"/>
                    <a:pt x="6115" y="2222"/>
                    <a:pt x="6049" y="2173"/>
                  </a:cubicBezTo>
                  <a:cubicBezTo>
                    <a:pt x="5541" y="1763"/>
                    <a:pt x="5492" y="1009"/>
                    <a:pt x="5951" y="550"/>
                  </a:cubicBezTo>
                  <a:cubicBezTo>
                    <a:pt x="6204" y="249"/>
                    <a:pt x="6595" y="106"/>
                    <a:pt x="7010" y="106"/>
                  </a:cubicBezTo>
                  <a:cubicBezTo>
                    <a:pt x="7884" y="106"/>
                    <a:pt x="8862" y="739"/>
                    <a:pt x="8885" y="1861"/>
                  </a:cubicBezTo>
                  <a:cubicBezTo>
                    <a:pt x="8901" y="2665"/>
                    <a:pt x="8459" y="3419"/>
                    <a:pt x="7754" y="3796"/>
                  </a:cubicBezTo>
                  <a:lnTo>
                    <a:pt x="7688" y="3812"/>
                  </a:lnTo>
                  <a:cubicBezTo>
                    <a:pt x="7606" y="3845"/>
                    <a:pt x="7508" y="3877"/>
                    <a:pt x="7426" y="3894"/>
                  </a:cubicBezTo>
                  <a:cubicBezTo>
                    <a:pt x="7194" y="3949"/>
                    <a:pt x="6963" y="3973"/>
                    <a:pt x="6733" y="3973"/>
                  </a:cubicBezTo>
                  <a:cubicBezTo>
                    <a:pt x="5150" y="3973"/>
                    <a:pt x="3620" y="2834"/>
                    <a:pt x="2282" y="2834"/>
                  </a:cubicBezTo>
                  <a:cubicBezTo>
                    <a:pt x="2137" y="2834"/>
                    <a:pt x="1994" y="2848"/>
                    <a:pt x="1853" y="2878"/>
                  </a:cubicBezTo>
                  <a:cubicBezTo>
                    <a:pt x="591" y="3156"/>
                    <a:pt x="230" y="4041"/>
                    <a:pt x="132" y="4582"/>
                  </a:cubicBezTo>
                  <a:cubicBezTo>
                    <a:pt x="1" y="5140"/>
                    <a:pt x="99" y="5730"/>
                    <a:pt x="542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2"/>
                  </a:cubicBezTo>
                  <a:cubicBezTo>
                    <a:pt x="2640" y="5222"/>
                    <a:pt x="2345" y="4517"/>
                    <a:pt x="1853" y="4402"/>
                  </a:cubicBezTo>
                  <a:cubicBezTo>
                    <a:pt x="1753" y="4358"/>
                    <a:pt x="1650" y="4337"/>
                    <a:pt x="1549" y="4337"/>
                  </a:cubicBezTo>
                  <a:cubicBezTo>
                    <a:pt x="1238" y="4337"/>
                    <a:pt x="948" y="4535"/>
                    <a:pt x="837" y="4845"/>
                  </a:cubicBezTo>
                  <a:cubicBezTo>
                    <a:pt x="787" y="4959"/>
                    <a:pt x="787" y="5090"/>
                    <a:pt x="804" y="5222"/>
                  </a:cubicBezTo>
                  <a:lnTo>
                    <a:pt x="804" y="5238"/>
                  </a:lnTo>
                  <a:cubicBezTo>
                    <a:pt x="820" y="5254"/>
                    <a:pt x="820" y="5254"/>
                    <a:pt x="820" y="5271"/>
                  </a:cubicBezTo>
                  <a:cubicBezTo>
                    <a:pt x="820" y="5287"/>
                    <a:pt x="820" y="5287"/>
                    <a:pt x="820" y="5304"/>
                  </a:cubicBezTo>
                  <a:cubicBezTo>
                    <a:pt x="894" y="5525"/>
                    <a:pt x="1106" y="5663"/>
                    <a:pt x="1325" y="5663"/>
                  </a:cubicBezTo>
                  <a:cubicBezTo>
                    <a:pt x="1398" y="5663"/>
                    <a:pt x="1472" y="5648"/>
                    <a:pt x="1541" y="5615"/>
                  </a:cubicBezTo>
                  <a:cubicBezTo>
                    <a:pt x="1888" y="5473"/>
                    <a:pt x="1781" y="4924"/>
                    <a:pt x="1438" y="4924"/>
                  </a:cubicBezTo>
                  <a:cubicBezTo>
                    <a:pt x="1423" y="4924"/>
                    <a:pt x="1409" y="4925"/>
                    <a:pt x="1394" y="4927"/>
                  </a:cubicBezTo>
                  <a:cubicBezTo>
                    <a:pt x="1033" y="4959"/>
                    <a:pt x="1099" y="5320"/>
                    <a:pt x="1050" y="5385"/>
                  </a:cubicBezTo>
                  <a:cubicBezTo>
                    <a:pt x="1037" y="5398"/>
                    <a:pt x="1023" y="5404"/>
                    <a:pt x="1010" y="5404"/>
                  </a:cubicBezTo>
                  <a:cubicBezTo>
                    <a:pt x="955" y="5404"/>
                    <a:pt x="899" y="5314"/>
                    <a:pt x="886" y="5287"/>
                  </a:cubicBezTo>
                  <a:cubicBezTo>
                    <a:pt x="820" y="5090"/>
                    <a:pt x="837" y="4894"/>
                    <a:pt x="919" y="4713"/>
                  </a:cubicBezTo>
                  <a:cubicBezTo>
                    <a:pt x="1069" y="4504"/>
                    <a:pt x="1303" y="4394"/>
                    <a:pt x="1542" y="4394"/>
                  </a:cubicBezTo>
                  <a:cubicBezTo>
                    <a:pt x="1641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13"/>
                  </a:cubicBezTo>
                  <a:cubicBezTo>
                    <a:pt x="2069" y="6025"/>
                    <a:pt x="1687" y="6207"/>
                    <a:pt x="1298" y="6207"/>
                  </a:cubicBezTo>
                  <a:cubicBezTo>
                    <a:pt x="1052" y="6207"/>
                    <a:pt x="804" y="6134"/>
                    <a:pt x="607" y="5976"/>
                  </a:cubicBezTo>
                  <a:cubicBezTo>
                    <a:pt x="99" y="5549"/>
                    <a:pt x="99" y="4631"/>
                    <a:pt x="542" y="4058"/>
                  </a:cubicBezTo>
                  <a:cubicBezTo>
                    <a:pt x="887" y="3576"/>
                    <a:pt x="1466" y="3346"/>
                    <a:pt x="2081" y="3346"/>
                  </a:cubicBezTo>
                  <a:cubicBezTo>
                    <a:pt x="2282" y="3346"/>
                    <a:pt x="2487" y="3370"/>
                    <a:pt x="2689" y="3419"/>
                  </a:cubicBezTo>
                  <a:cubicBezTo>
                    <a:pt x="3492" y="3615"/>
                    <a:pt x="4328" y="3959"/>
                    <a:pt x="5197" y="4189"/>
                  </a:cubicBezTo>
                  <a:cubicBezTo>
                    <a:pt x="5531" y="4256"/>
                    <a:pt x="5871" y="4293"/>
                    <a:pt x="6208" y="4293"/>
                  </a:cubicBezTo>
                  <a:cubicBezTo>
                    <a:pt x="6780" y="4293"/>
                    <a:pt x="7340" y="4185"/>
                    <a:pt x="7836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6"/>
            <p:cNvSpPr/>
            <p:nvPr/>
          </p:nvSpPr>
          <p:spPr>
            <a:xfrm>
              <a:off x="-57242" y="1199484"/>
              <a:ext cx="100589" cy="201732"/>
            </a:xfrm>
            <a:custGeom>
              <a:avLst/>
              <a:gdLst/>
              <a:ahLst/>
              <a:cxnLst/>
              <a:rect l="l" t="t" r="r" b="b"/>
              <a:pathLst>
                <a:path w="3082" h="6181" extrusionOk="0">
                  <a:moveTo>
                    <a:pt x="0" y="1"/>
                  </a:moveTo>
                  <a:lnTo>
                    <a:pt x="0" y="6180"/>
                  </a:lnTo>
                  <a:cubicBezTo>
                    <a:pt x="0" y="6180"/>
                    <a:pt x="443" y="4803"/>
                    <a:pt x="803" y="4262"/>
                  </a:cubicBezTo>
                  <a:cubicBezTo>
                    <a:pt x="1082" y="3853"/>
                    <a:pt x="1049" y="3312"/>
                    <a:pt x="705" y="2951"/>
                  </a:cubicBezTo>
                  <a:cubicBezTo>
                    <a:pt x="475" y="2656"/>
                    <a:pt x="541" y="2345"/>
                    <a:pt x="705" y="2312"/>
                  </a:cubicBezTo>
                  <a:cubicBezTo>
                    <a:pt x="716" y="2310"/>
                    <a:pt x="727" y="2308"/>
                    <a:pt x="738" y="2308"/>
                  </a:cubicBezTo>
                  <a:cubicBezTo>
                    <a:pt x="878" y="2308"/>
                    <a:pt x="935" y="2504"/>
                    <a:pt x="951" y="2656"/>
                  </a:cubicBezTo>
                  <a:cubicBezTo>
                    <a:pt x="967" y="2820"/>
                    <a:pt x="885" y="3377"/>
                    <a:pt x="1721" y="3689"/>
                  </a:cubicBezTo>
                  <a:cubicBezTo>
                    <a:pt x="1855" y="3737"/>
                    <a:pt x="1982" y="3757"/>
                    <a:pt x="2100" y="3757"/>
                  </a:cubicBezTo>
                  <a:cubicBezTo>
                    <a:pt x="2703" y="3757"/>
                    <a:pt x="3082" y="3230"/>
                    <a:pt x="3082" y="3230"/>
                  </a:cubicBezTo>
                  <a:lnTo>
                    <a:pt x="3082" y="3230"/>
                  </a:lnTo>
                  <a:cubicBezTo>
                    <a:pt x="3055" y="3235"/>
                    <a:pt x="3030" y="3238"/>
                    <a:pt x="3005" y="3238"/>
                  </a:cubicBezTo>
                  <a:cubicBezTo>
                    <a:pt x="2736" y="3238"/>
                    <a:pt x="2554" y="2911"/>
                    <a:pt x="2524" y="2295"/>
                  </a:cubicBezTo>
                  <a:cubicBezTo>
                    <a:pt x="2491" y="1640"/>
                    <a:pt x="1901" y="1509"/>
                    <a:pt x="1033" y="1394"/>
                  </a:cubicBezTo>
                  <a:cubicBezTo>
                    <a:pt x="164" y="1263"/>
                    <a:pt x="82" y="361"/>
                    <a:pt x="82" y="361"/>
                  </a:cubicBezTo>
                  <a:cubicBezTo>
                    <a:pt x="66" y="247"/>
                    <a:pt x="33" y="115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6"/>
            <p:cNvSpPr/>
            <p:nvPr/>
          </p:nvSpPr>
          <p:spPr>
            <a:xfrm>
              <a:off x="-23005" y="1138942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77" y="2921"/>
                    <a:pt x="2737" y="3085"/>
                  </a:cubicBezTo>
                  <a:cubicBezTo>
                    <a:pt x="3098" y="3249"/>
                    <a:pt x="2901" y="3708"/>
                    <a:pt x="2901" y="3708"/>
                  </a:cubicBezTo>
                  <a:cubicBezTo>
                    <a:pt x="4245" y="2888"/>
                    <a:pt x="3393" y="1938"/>
                    <a:pt x="3164" y="1675"/>
                  </a:cubicBezTo>
                  <a:cubicBezTo>
                    <a:pt x="2974" y="1446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55" y="1380"/>
                    <a:pt x="3278" y="1872"/>
                    <a:pt x="3950" y="2315"/>
                  </a:cubicBezTo>
                  <a:cubicBezTo>
                    <a:pt x="4118" y="2421"/>
                    <a:pt x="4276" y="2461"/>
                    <a:pt x="4418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60" y="2102"/>
                    <a:pt x="4964" y="1575"/>
                    <a:pt x="4786" y="1429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2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8" y="1374"/>
                    <a:pt x="3967" y="1324"/>
                    <a:pt x="4032" y="1233"/>
                  </a:cubicBezTo>
                  <a:cubicBezTo>
                    <a:pt x="4068" y="1183"/>
                    <a:pt x="4108" y="1165"/>
                    <a:pt x="4161" y="1165"/>
                  </a:cubicBezTo>
                  <a:cubicBezTo>
                    <a:pt x="4300" y="1165"/>
                    <a:pt x="4532" y="1295"/>
                    <a:pt x="5032" y="1331"/>
                  </a:cubicBezTo>
                  <a:cubicBezTo>
                    <a:pt x="5068" y="1334"/>
                    <a:pt x="5103" y="1335"/>
                    <a:pt x="5138" y="1335"/>
                  </a:cubicBezTo>
                  <a:cubicBezTo>
                    <a:pt x="5903" y="1335"/>
                    <a:pt x="6458" y="676"/>
                    <a:pt x="6458" y="675"/>
                  </a:cubicBezTo>
                  <a:lnTo>
                    <a:pt x="6458" y="675"/>
                  </a:lnTo>
                  <a:cubicBezTo>
                    <a:pt x="5999" y="931"/>
                    <a:pt x="5513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6"/>
            <p:cNvSpPr/>
            <p:nvPr/>
          </p:nvSpPr>
          <p:spPr>
            <a:xfrm>
              <a:off x="31532" y="1019260"/>
              <a:ext cx="117756" cy="82377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2507" y="1"/>
                  </a:moveTo>
                  <a:cubicBezTo>
                    <a:pt x="1920" y="1"/>
                    <a:pt x="1244" y="126"/>
                    <a:pt x="870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62"/>
                    <a:pt x="1394" y="2162"/>
                  </a:cubicBezTo>
                  <a:cubicBezTo>
                    <a:pt x="2427" y="2146"/>
                    <a:pt x="2296" y="1490"/>
                    <a:pt x="2263" y="1261"/>
                  </a:cubicBezTo>
                  <a:cubicBezTo>
                    <a:pt x="2181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6"/>
            <p:cNvSpPr/>
            <p:nvPr/>
          </p:nvSpPr>
          <p:spPr>
            <a:xfrm>
              <a:off x="121416" y="932020"/>
              <a:ext cx="73859" cy="87762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1001" y="738"/>
                  </a:cubicBezTo>
                  <a:cubicBezTo>
                    <a:pt x="640" y="934"/>
                    <a:pt x="1" y="1344"/>
                    <a:pt x="263" y="2016"/>
                  </a:cubicBezTo>
                  <a:cubicBezTo>
                    <a:pt x="509" y="2688"/>
                    <a:pt x="1673" y="2426"/>
                    <a:pt x="2263" y="2606"/>
                  </a:cubicBezTo>
                  <a:cubicBezTo>
                    <a:pt x="2263" y="2606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"/>
            <p:cNvSpPr/>
            <p:nvPr/>
          </p:nvSpPr>
          <p:spPr>
            <a:xfrm>
              <a:off x="201149" y="97053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28"/>
                    <a:pt x="541" y="1607"/>
                    <a:pt x="1098" y="2475"/>
                  </a:cubicBezTo>
                  <a:cubicBezTo>
                    <a:pt x="1656" y="3344"/>
                    <a:pt x="1049" y="4295"/>
                    <a:pt x="1049" y="4295"/>
                  </a:cubicBezTo>
                  <a:cubicBezTo>
                    <a:pt x="1459" y="4032"/>
                    <a:pt x="1803" y="3344"/>
                    <a:pt x="2491" y="2918"/>
                  </a:cubicBezTo>
                  <a:cubicBezTo>
                    <a:pt x="3196" y="2475"/>
                    <a:pt x="2901" y="1574"/>
                    <a:pt x="2901" y="1574"/>
                  </a:cubicBezTo>
                  <a:lnTo>
                    <a:pt x="2901" y="1574"/>
                  </a:lnTo>
                  <a:cubicBezTo>
                    <a:pt x="2863" y="1687"/>
                    <a:pt x="2767" y="1733"/>
                    <a:pt x="2613" y="1733"/>
                  </a:cubicBezTo>
                  <a:cubicBezTo>
                    <a:pt x="2567" y="1733"/>
                    <a:pt x="2515" y="1729"/>
                    <a:pt x="2459" y="1721"/>
                  </a:cubicBezTo>
                  <a:cubicBezTo>
                    <a:pt x="2429" y="1714"/>
                    <a:pt x="2400" y="1711"/>
                    <a:pt x="2372" y="1711"/>
                  </a:cubicBezTo>
                  <a:cubicBezTo>
                    <a:pt x="2135" y="1711"/>
                    <a:pt x="1961" y="1946"/>
                    <a:pt x="2049" y="2180"/>
                  </a:cubicBezTo>
                  <a:cubicBezTo>
                    <a:pt x="2117" y="2343"/>
                    <a:pt x="1983" y="2516"/>
                    <a:pt x="1824" y="2516"/>
                  </a:cubicBezTo>
                  <a:cubicBezTo>
                    <a:pt x="1790" y="2516"/>
                    <a:pt x="1755" y="2509"/>
                    <a:pt x="1721" y="2492"/>
                  </a:cubicBezTo>
                  <a:cubicBezTo>
                    <a:pt x="1557" y="2426"/>
                    <a:pt x="1557" y="2049"/>
                    <a:pt x="1787" y="1869"/>
                  </a:cubicBezTo>
                  <a:cubicBezTo>
                    <a:pt x="2000" y="1688"/>
                    <a:pt x="2147" y="1295"/>
                    <a:pt x="1951" y="672"/>
                  </a:cubicBezTo>
                  <a:cubicBezTo>
                    <a:pt x="1810" y="200"/>
                    <a:pt x="1342" y="96"/>
                    <a:pt x="1018" y="96"/>
                  </a:cubicBezTo>
                  <a:cubicBezTo>
                    <a:pt x="926" y="96"/>
                    <a:pt x="845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"/>
            <p:cNvSpPr/>
            <p:nvPr/>
          </p:nvSpPr>
          <p:spPr>
            <a:xfrm>
              <a:off x="210777" y="1026147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"/>
            <p:cNvSpPr/>
            <p:nvPr/>
          </p:nvSpPr>
          <p:spPr>
            <a:xfrm>
              <a:off x="178140" y="763350"/>
              <a:ext cx="264298" cy="263907"/>
            </a:xfrm>
            <a:custGeom>
              <a:avLst/>
              <a:gdLst/>
              <a:ahLst/>
              <a:cxnLst/>
              <a:rect l="l" t="t" r="r" b="b"/>
              <a:pathLst>
                <a:path w="8098" h="8086" extrusionOk="0">
                  <a:moveTo>
                    <a:pt x="5716" y="1"/>
                  </a:moveTo>
                  <a:cubicBezTo>
                    <a:pt x="5207" y="1"/>
                    <a:pt x="4711" y="178"/>
                    <a:pt x="4409" y="562"/>
                  </a:cubicBezTo>
                  <a:cubicBezTo>
                    <a:pt x="4114" y="988"/>
                    <a:pt x="4065" y="1562"/>
                    <a:pt x="4295" y="2037"/>
                  </a:cubicBezTo>
                  <a:cubicBezTo>
                    <a:pt x="4502" y="2444"/>
                    <a:pt x="4838" y="2591"/>
                    <a:pt x="5167" y="2591"/>
                  </a:cubicBezTo>
                  <a:cubicBezTo>
                    <a:pt x="5515" y="2591"/>
                    <a:pt x="5855" y="2428"/>
                    <a:pt x="6032" y="2234"/>
                  </a:cubicBezTo>
                  <a:cubicBezTo>
                    <a:pt x="6212" y="2037"/>
                    <a:pt x="6294" y="1759"/>
                    <a:pt x="6229" y="1496"/>
                  </a:cubicBezTo>
                  <a:cubicBezTo>
                    <a:pt x="6180" y="1164"/>
                    <a:pt x="5945" y="1024"/>
                    <a:pt x="5735" y="1024"/>
                  </a:cubicBezTo>
                  <a:cubicBezTo>
                    <a:pt x="5593" y="1024"/>
                    <a:pt x="5462" y="1089"/>
                    <a:pt x="5409" y="1201"/>
                  </a:cubicBezTo>
                  <a:cubicBezTo>
                    <a:pt x="5262" y="1496"/>
                    <a:pt x="5327" y="1841"/>
                    <a:pt x="5737" y="1906"/>
                  </a:cubicBezTo>
                  <a:cubicBezTo>
                    <a:pt x="6098" y="1972"/>
                    <a:pt x="5901" y="2398"/>
                    <a:pt x="5475" y="2513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0" y="2543"/>
                    <a:pt x="4524" y="2337"/>
                    <a:pt x="4377" y="1988"/>
                  </a:cubicBezTo>
                  <a:cubicBezTo>
                    <a:pt x="4180" y="1546"/>
                    <a:pt x="4229" y="1037"/>
                    <a:pt x="4508" y="644"/>
                  </a:cubicBezTo>
                  <a:cubicBezTo>
                    <a:pt x="4781" y="303"/>
                    <a:pt x="5248" y="132"/>
                    <a:pt x="5718" y="132"/>
                  </a:cubicBezTo>
                  <a:cubicBezTo>
                    <a:pt x="5812" y="132"/>
                    <a:pt x="5907" y="139"/>
                    <a:pt x="5999" y="152"/>
                  </a:cubicBezTo>
                  <a:cubicBezTo>
                    <a:pt x="7212" y="300"/>
                    <a:pt x="7901" y="1988"/>
                    <a:pt x="7180" y="3136"/>
                  </a:cubicBezTo>
                  <a:cubicBezTo>
                    <a:pt x="6950" y="3512"/>
                    <a:pt x="6622" y="3808"/>
                    <a:pt x="6229" y="3988"/>
                  </a:cubicBezTo>
                  <a:cubicBezTo>
                    <a:pt x="5825" y="4157"/>
                    <a:pt x="5368" y="4240"/>
                    <a:pt x="4832" y="4240"/>
                  </a:cubicBezTo>
                  <a:cubicBezTo>
                    <a:pt x="4432" y="4240"/>
                    <a:pt x="3989" y="4194"/>
                    <a:pt x="3492" y="4103"/>
                  </a:cubicBezTo>
                  <a:cubicBezTo>
                    <a:pt x="3185" y="4041"/>
                    <a:pt x="2886" y="4011"/>
                    <a:pt x="2599" y="4011"/>
                  </a:cubicBezTo>
                  <a:cubicBezTo>
                    <a:pt x="1277" y="4011"/>
                    <a:pt x="239" y="4664"/>
                    <a:pt x="131" y="5971"/>
                  </a:cubicBezTo>
                  <a:cubicBezTo>
                    <a:pt x="0" y="7578"/>
                    <a:pt x="1033" y="8086"/>
                    <a:pt x="1033" y="8086"/>
                  </a:cubicBezTo>
                  <a:lnTo>
                    <a:pt x="1000" y="8053"/>
                  </a:lnTo>
                  <a:cubicBezTo>
                    <a:pt x="443" y="7414"/>
                    <a:pt x="590" y="6217"/>
                    <a:pt x="590" y="6217"/>
                  </a:cubicBezTo>
                  <a:cubicBezTo>
                    <a:pt x="689" y="5709"/>
                    <a:pt x="951" y="5234"/>
                    <a:pt x="1344" y="4889"/>
                  </a:cubicBezTo>
                  <a:cubicBezTo>
                    <a:pt x="1937" y="4450"/>
                    <a:pt x="2688" y="4367"/>
                    <a:pt x="3171" y="4367"/>
                  </a:cubicBezTo>
                  <a:cubicBezTo>
                    <a:pt x="3462" y="4367"/>
                    <a:pt x="3655" y="4398"/>
                    <a:pt x="3655" y="4398"/>
                  </a:cubicBezTo>
                  <a:cubicBezTo>
                    <a:pt x="3901" y="4430"/>
                    <a:pt x="4147" y="4447"/>
                    <a:pt x="4360" y="4463"/>
                  </a:cubicBezTo>
                  <a:cubicBezTo>
                    <a:pt x="4461" y="4470"/>
                    <a:pt x="4564" y="4473"/>
                    <a:pt x="4669" y="4473"/>
                  </a:cubicBezTo>
                  <a:cubicBezTo>
                    <a:pt x="5634" y="4473"/>
                    <a:pt x="6721" y="4180"/>
                    <a:pt x="7327" y="3234"/>
                  </a:cubicBezTo>
                  <a:cubicBezTo>
                    <a:pt x="8098" y="1972"/>
                    <a:pt x="7343" y="152"/>
                    <a:pt x="6016" y="21"/>
                  </a:cubicBezTo>
                  <a:cubicBezTo>
                    <a:pt x="5916" y="8"/>
                    <a:pt x="5816" y="1"/>
                    <a:pt x="57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"/>
            <p:cNvSpPr/>
            <p:nvPr/>
          </p:nvSpPr>
          <p:spPr>
            <a:xfrm>
              <a:off x="247690" y="914788"/>
              <a:ext cx="152482" cy="77710"/>
            </a:xfrm>
            <a:custGeom>
              <a:avLst/>
              <a:gdLst/>
              <a:ahLst/>
              <a:cxnLst/>
              <a:rect l="l" t="t" r="r" b="b"/>
              <a:pathLst>
                <a:path w="4672" h="2381" extrusionOk="0">
                  <a:moveTo>
                    <a:pt x="1089" y="1"/>
                  </a:moveTo>
                  <a:cubicBezTo>
                    <a:pt x="400" y="1"/>
                    <a:pt x="0" y="233"/>
                    <a:pt x="0" y="233"/>
                  </a:cubicBezTo>
                  <a:cubicBezTo>
                    <a:pt x="92" y="214"/>
                    <a:pt x="181" y="204"/>
                    <a:pt x="264" y="204"/>
                  </a:cubicBezTo>
                  <a:cubicBezTo>
                    <a:pt x="742" y="204"/>
                    <a:pt x="1048" y="512"/>
                    <a:pt x="951" y="987"/>
                  </a:cubicBezTo>
                  <a:cubicBezTo>
                    <a:pt x="820" y="1413"/>
                    <a:pt x="967" y="1856"/>
                    <a:pt x="1328" y="2118"/>
                  </a:cubicBezTo>
                  <a:cubicBezTo>
                    <a:pt x="1656" y="2380"/>
                    <a:pt x="2557" y="2380"/>
                    <a:pt x="2557" y="2380"/>
                  </a:cubicBezTo>
                  <a:cubicBezTo>
                    <a:pt x="2295" y="2233"/>
                    <a:pt x="2541" y="1872"/>
                    <a:pt x="2705" y="1446"/>
                  </a:cubicBezTo>
                  <a:cubicBezTo>
                    <a:pt x="2861" y="1025"/>
                    <a:pt x="2438" y="871"/>
                    <a:pt x="2241" y="871"/>
                  </a:cubicBezTo>
                  <a:cubicBezTo>
                    <a:pt x="2231" y="871"/>
                    <a:pt x="2222" y="871"/>
                    <a:pt x="2213" y="872"/>
                  </a:cubicBezTo>
                  <a:cubicBezTo>
                    <a:pt x="2117" y="890"/>
                    <a:pt x="2044" y="907"/>
                    <a:pt x="1976" y="907"/>
                  </a:cubicBezTo>
                  <a:cubicBezTo>
                    <a:pt x="1918" y="907"/>
                    <a:pt x="1864" y="894"/>
                    <a:pt x="1803" y="856"/>
                  </a:cubicBezTo>
                  <a:cubicBezTo>
                    <a:pt x="1699" y="791"/>
                    <a:pt x="1740" y="579"/>
                    <a:pt x="2002" y="579"/>
                  </a:cubicBezTo>
                  <a:cubicBezTo>
                    <a:pt x="2068" y="579"/>
                    <a:pt x="2149" y="593"/>
                    <a:pt x="2246" y="626"/>
                  </a:cubicBezTo>
                  <a:cubicBezTo>
                    <a:pt x="2721" y="774"/>
                    <a:pt x="2590" y="1233"/>
                    <a:pt x="3311" y="1380"/>
                  </a:cubicBezTo>
                  <a:cubicBezTo>
                    <a:pt x="3368" y="1392"/>
                    <a:pt x="3422" y="1397"/>
                    <a:pt x="3473" y="1397"/>
                  </a:cubicBezTo>
                  <a:cubicBezTo>
                    <a:pt x="4074" y="1397"/>
                    <a:pt x="4219" y="649"/>
                    <a:pt x="4295" y="528"/>
                  </a:cubicBezTo>
                  <a:cubicBezTo>
                    <a:pt x="4409" y="397"/>
                    <a:pt x="4540" y="266"/>
                    <a:pt x="4672" y="151"/>
                  </a:cubicBezTo>
                  <a:lnTo>
                    <a:pt x="4672" y="151"/>
                  </a:lnTo>
                  <a:cubicBezTo>
                    <a:pt x="4462" y="275"/>
                    <a:pt x="4086" y="393"/>
                    <a:pt x="3547" y="393"/>
                  </a:cubicBezTo>
                  <a:cubicBezTo>
                    <a:pt x="3159" y="393"/>
                    <a:pt x="2687" y="332"/>
                    <a:pt x="2131" y="167"/>
                  </a:cubicBezTo>
                  <a:cubicBezTo>
                    <a:pt x="1736" y="44"/>
                    <a:pt x="1386" y="1"/>
                    <a:pt x="10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6"/>
            <p:cNvSpPr/>
            <p:nvPr/>
          </p:nvSpPr>
          <p:spPr>
            <a:xfrm>
              <a:off x="257318" y="772064"/>
              <a:ext cx="104864" cy="109793"/>
            </a:xfrm>
            <a:custGeom>
              <a:avLst/>
              <a:gdLst/>
              <a:ahLst/>
              <a:cxnLst/>
              <a:rect l="l" t="t" r="r" b="b"/>
              <a:pathLst>
                <a:path w="3213" h="3364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38"/>
                    <a:pt x="705" y="1344"/>
                  </a:cubicBezTo>
                  <a:cubicBezTo>
                    <a:pt x="0" y="1967"/>
                    <a:pt x="197" y="2426"/>
                    <a:pt x="344" y="2688"/>
                  </a:cubicBezTo>
                  <a:cubicBezTo>
                    <a:pt x="459" y="2819"/>
                    <a:pt x="426" y="3000"/>
                    <a:pt x="295" y="3098"/>
                  </a:cubicBezTo>
                  <a:cubicBezTo>
                    <a:pt x="1393" y="2983"/>
                    <a:pt x="1229" y="2344"/>
                    <a:pt x="1164" y="2147"/>
                  </a:cubicBezTo>
                  <a:cubicBezTo>
                    <a:pt x="1098" y="1951"/>
                    <a:pt x="1131" y="1852"/>
                    <a:pt x="1246" y="1852"/>
                  </a:cubicBezTo>
                  <a:cubicBezTo>
                    <a:pt x="1344" y="1852"/>
                    <a:pt x="1344" y="2082"/>
                    <a:pt x="1328" y="2360"/>
                  </a:cubicBezTo>
                  <a:cubicBezTo>
                    <a:pt x="1328" y="2639"/>
                    <a:pt x="1262" y="3295"/>
                    <a:pt x="2115" y="3360"/>
                  </a:cubicBezTo>
                  <a:cubicBezTo>
                    <a:pt x="2146" y="3363"/>
                    <a:pt x="2176" y="3364"/>
                    <a:pt x="2205" y="3364"/>
                  </a:cubicBezTo>
                  <a:cubicBezTo>
                    <a:pt x="2984" y="3364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88" y="2592"/>
                    <a:pt x="2937" y="2617"/>
                    <a:pt x="2777" y="2617"/>
                  </a:cubicBezTo>
                  <a:cubicBezTo>
                    <a:pt x="2327" y="2617"/>
                    <a:pt x="1803" y="2417"/>
                    <a:pt x="1574" y="1656"/>
                  </a:cubicBezTo>
                  <a:cubicBezTo>
                    <a:pt x="1377" y="1082"/>
                    <a:pt x="1508" y="443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6"/>
            <p:cNvSpPr/>
            <p:nvPr/>
          </p:nvSpPr>
          <p:spPr>
            <a:xfrm>
              <a:off x="407092" y="616122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37" y="3286"/>
                    <a:pt x="984" y="5171"/>
                  </a:cubicBezTo>
                  <a:cubicBezTo>
                    <a:pt x="1115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4008"/>
                  </a:cubicBezTo>
                  <a:cubicBezTo>
                    <a:pt x="1066" y="2631"/>
                    <a:pt x="1083" y="1369"/>
                    <a:pt x="1345" y="1106"/>
                  </a:cubicBezTo>
                  <a:cubicBezTo>
                    <a:pt x="1607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6"/>
            <p:cNvSpPr/>
            <p:nvPr/>
          </p:nvSpPr>
          <p:spPr>
            <a:xfrm>
              <a:off x="347724" y="583386"/>
              <a:ext cx="278757" cy="332054"/>
            </a:xfrm>
            <a:custGeom>
              <a:avLst/>
              <a:gdLst/>
              <a:ahLst/>
              <a:cxnLst/>
              <a:rect l="l" t="t" r="r" b="b"/>
              <a:pathLst>
                <a:path w="8541" h="10174" extrusionOk="0">
                  <a:moveTo>
                    <a:pt x="6296" y="0"/>
                  </a:moveTo>
                  <a:cubicBezTo>
                    <a:pt x="6090" y="0"/>
                    <a:pt x="5880" y="25"/>
                    <a:pt x="5672" y="77"/>
                  </a:cubicBezTo>
                  <a:cubicBezTo>
                    <a:pt x="4475" y="323"/>
                    <a:pt x="3721" y="1585"/>
                    <a:pt x="3492" y="2847"/>
                  </a:cubicBezTo>
                  <a:cubicBezTo>
                    <a:pt x="3246" y="4142"/>
                    <a:pt x="3492" y="5371"/>
                    <a:pt x="3442" y="6486"/>
                  </a:cubicBezTo>
                  <a:cubicBezTo>
                    <a:pt x="3508" y="7469"/>
                    <a:pt x="3131" y="8436"/>
                    <a:pt x="2443" y="9125"/>
                  </a:cubicBezTo>
                  <a:cubicBezTo>
                    <a:pt x="1770" y="9748"/>
                    <a:pt x="902" y="10108"/>
                    <a:pt x="0" y="10174"/>
                  </a:cubicBezTo>
                  <a:cubicBezTo>
                    <a:pt x="918" y="10141"/>
                    <a:pt x="1803" y="9797"/>
                    <a:pt x="2492" y="9190"/>
                  </a:cubicBezTo>
                  <a:cubicBezTo>
                    <a:pt x="3229" y="8486"/>
                    <a:pt x="3639" y="7502"/>
                    <a:pt x="3590" y="6469"/>
                  </a:cubicBezTo>
                  <a:cubicBezTo>
                    <a:pt x="3656" y="5355"/>
                    <a:pt x="3410" y="4109"/>
                    <a:pt x="3656" y="2863"/>
                  </a:cubicBezTo>
                  <a:cubicBezTo>
                    <a:pt x="3901" y="1618"/>
                    <a:pt x="4606" y="454"/>
                    <a:pt x="5704" y="208"/>
                  </a:cubicBezTo>
                  <a:cubicBezTo>
                    <a:pt x="5836" y="175"/>
                    <a:pt x="5967" y="142"/>
                    <a:pt x="6098" y="142"/>
                  </a:cubicBezTo>
                  <a:cubicBezTo>
                    <a:pt x="6139" y="139"/>
                    <a:pt x="6180" y="138"/>
                    <a:pt x="6220" y="138"/>
                  </a:cubicBezTo>
                  <a:cubicBezTo>
                    <a:pt x="6621" y="138"/>
                    <a:pt x="7015" y="281"/>
                    <a:pt x="7327" y="519"/>
                  </a:cubicBezTo>
                  <a:cubicBezTo>
                    <a:pt x="8048" y="1093"/>
                    <a:pt x="7966" y="2339"/>
                    <a:pt x="7540" y="2716"/>
                  </a:cubicBezTo>
                  <a:cubicBezTo>
                    <a:pt x="7336" y="2899"/>
                    <a:pt x="7113" y="2973"/>
                    <a:pt x="6916" y="2973"/>
                  </a:cubicBezTo>
                  <a:cubicBezTo>
                    <a:pt x="6656" y="2973"/>
                    <a:pt x="6442" y="2844"/>
                    <a:pt x="6376" y="2667"/>
                  </a:cubicBezTo>
                  <a:lnTo>
                    <a:pt x="6376" y="2667"/>
                  </a:lnTo>
                  <a:cubicBezTo>
                    <a:pt x="6376" y="2667"/>
                    <a:pt x="6413" y="2672"/>
                    <a:pt x="6467" y="2672"/>
                  </a:cubicBezTo>
                  <a:cubicBezTo>
                    <a:pt x="6603" y="2672"/>
                    <a:pt x="6852" y="2639"/>
                    <a:pt x="6934" y="2404"/>
                  </a:cubicBezTo>
                  <a:cubicBezTo>
                    <a:pt x="7049" y="2093"/>
                    <a:pt x="6868" y="1749"/>
                    <a:pt x="6540" y="1683"/>
                  </a:cubicBezTo>
                  <a:cubicBezTo>
                    <a:pt x="6483" y="1667"/>
                    <a:pt x="6426" y="1659"/>
                    <a:pt x="6372" y="1659"/>
                  </a:cubicBezTo>
                  <a:cubicBezTo>
                    <a:pt x="5988" y="1659"/>
                    <a:pt x="5692" y="2036"/>
                    <a:pt x="5836" y="2437"/>
                  </a:cubicBezTo>
                  <a:cubicBezTo>
                    <a:pt x="5925" y="2817"/>
                    <a:pt x="6441" y="3105"/>
                    <a:pt x="6983" y="3105"/>
                  </a:cubicBezTo>
                  <a:cubicBezTo>
                    <a:pt x="7237" y="3105"/>
                    <a:pt x="7496" y="3042"/>
                    <a:pt x="7721" y="2896"/>
                  </a:cubicBezTo>
                  <a:cubicBezTo>
                    <a:pt x="8130" y="2667"/>
                    <a:pt x="8540" y="1962"/>
                    <a:pt x="8245" y="1175"/>
                  </a:cubicBezTo>
                  <a:cubicBezTo>
                    <a:pt x="8018" y="468"/>
                    <a:pt x="7195" y="0"/>
                    <a:pt x="6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6"/>
            <p:cNvSpPr/>
            <p:nvPr/>
          </p:nvSpPr>
          <p:spPr>
            <a:xfrm>
              <a:off x="479841" y="629993"/>
              <a:ext cx="81887" cy="68669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607" y="91"/>
                    <a:pt x="624" y="272"/>
                    <a:pt x="542" y="386"/>
                  </a:cubicBezTo>
                  <a:cubicBezTo>
                    <a:pt x="394" y="616"/>
                    <a:pt x="1" y="1304"/>
                    <a:pt x="558" y="1862"/>
                  </a:cubicBezTo>
                  <a:cubicBezTo>
                    <a:pt x="738" y="2041"/>
                    <a:pt x="991" y="2103"/>
                    <a:pt x="1257" y="2103"/>
                  </a:cubicBezTo>
                  <a:cubicBezTo>
                    <a:pt x="1792" y="2103"/>
                    <a:pt x="2377" y="1851"/>
                    <a:pt x="2509" y="1796"/>
                  </a:cubicBezTo>
                  <a:lnTo>
                    <a:pt x="2509" y="1796"/>
                  </a:lnTo>
                  <a:cubicBezTo>
                    <a:pt x="2509" y="1796"/>
                    <a:pt x="2476" y="1800"/>
                    <a:pt x="2424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74" y="390"/>
                    <a:pt x="1174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6"/>
            <p:cNvSpPr/>
            <p:nvPr/>
          </p:nvSpPr>
          <p:spPr>
            <a:xfrm>
              <a:off x="483594" y="634562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49"/>
                    <a:pt x="1902" y="1771"/>
                    <a:pt x="1001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57"/>
                  </a:cubicBezTo>
                  <a:cubicBezTo>
                    <a:pt x="460" y="3924"/>
                    <a:pt x="532" y="3188"/>
                    <a:pt x="733" y="3188"/>
                  </a:cubicBezTo>
                  <a:cubicBezTo>
                    <a:pt x="745" y="3188"/>
                    <a:pt x="758" y="3191"/>
                    <a:pt x="771" y="3197"/>
                  </a:cubicBezTo>
                  <a:cubicBezTo>
                    <a:pt x="1001" y="3312"/>
                    <a:pt x="804" y="3557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5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28"/>
                    <a:pt x="2541" y="2558"/>
                    <a:pt x="2427" y="2607"/>
                  </a:cubicBezTo>
                  <a:cubicBezTo>
                    <a:pt x="2230" y="2721"/>
                    <a:pt x="2197" y="2984"/>
                    <a:pt x="2361" y="3131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6"/>
            <p:cNvSpPr/>
            <p:nvPr/>
          </p:nvSpPr>
          <p:spPr>
            <a:xfrm>
              <a:off x="597009" y="5841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4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6"/>
            <p:cNvSpPr/>
            <p:nvPr/>
          </p:nvSpPr>
          <p:spPr>
            <a:xfrm>
              <a:off x="683662" y="583582"/>
              <a:ext cx="47651" cy="36946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1" y="1"/>
                  </a:moveTo>
                  <a:cubicBezTo>
                    <a:pt x="804" y="1"/>
                    <a:pt x="653" y="142"/>
                    <a:pt x="640" y="333"/>
                  </a:cubicBezTo>
                  <a:cubicBezTo>
                    <a:pt x="640" y="483"/>
                    <a:pt x="770" y="593"/>
                    <a:pt x="905" y="593"/>
                  </a:cubicBezTo>
                  <a:cubicBezTo>
                    <a:pt x="961" y="593"/>
                    <a:pt x="1018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3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62" y="153"/>
                    <a:pt x="873" y="65"/>
                    <a:pt x="995" y="65"/>
                  </a:cubicBezTo>
                  <a:cubicBezTo>
                    <a:pt x="1041" y="65"/>
                    <a:pt x="1087" y="77"/>
                    <a:pt x="1132" y="104"/>
                  </a:cubicBezTo>
                  <a:cubicBezTo>
                    <a:pt x="1394" y="268"/>
                    <a:pt x="1312" y="841"/>
                    <a:pt x="739" y="907"/>
                  </a:cubicBezTo>
                  <a:cubicBezTo>
                    <a:pt x="725" y="908"/>
                    <a:pt x="711" y="909"/>
                    <a:pt x="697" y="909"/>
                  </a:cubicBezTo>
                  <a:cubicBezTo>
                    <a:pt x="337" y="909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8" y="1117"/>
                    <a:pt x="886" y="1087"/>
                  </a:cubicBezTo>
                  <a:cubicBezTo>
                    <a:pt x="1099" y="1022"/>
                    <a:pt x="1280" y="874"/>
                    <a:pt x="1361" y="661"/>
                  </a:cubicBezTo>
                  <a:cubicBezTo>
                    <a:pt x="1460" y="415"/>
                    <a:pt x="1361" y="136"/>
                    <a:pt x="1116" y="38"/>
                  </a:cubicBezTo>
                  <a:cubicBezTo>
                    <a:pt x="1068" y="12"/>
                    <a:pt x="1019" y="1"/>
                    <a:pt x="9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6"/>
            <p:cNvSpPr/>
            <p:nvPr/>
          </p:nvSpPr>
          <p:spPr>
            <a:xfrm>
              <a:off x="-57242" y="820139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2073" y="1"/>
                  </a:moveTo>
                  <a:cubicBezTo>
                    <a:pt x="1547" y="1"/>
                    <a:pt x="1033" y="248"/>
                    <a:pt x="705" y="691"/>
                  </a:cubicBezTo>
                  <a:cubicBezTo>
                    <a:pt x="361" y="1182"/>
                    <a:pt x="311" y="1822"/>
                    <a:pt x="574" y="2379"/>
                  </a:cubicBezTo>
                  <a:cubicBezTo>
                    <a:pt x="819" y="2788"/>
                    <a:pt x="1256" y="3022"/>
                    <a:pt x="1712" y="3022"/>
                  </a:cubicBezTo>
                  <a:cubicBezTo>
                    <a:pt x="1896" y="3022"/>
                    <a:pt x="2083" y="2984"/>
                    <a:pt x="2262" y="2903"/>
                  </a:cubicBezTo>
                  <a:cubicBezTo>
                    <a:pt x="2950" y="2723"/>
                    <a:pt x="3098" y="1789"/>
                    <a:pt x="2491" y="1396"/>
                  </a:cubicBezTo>
                  <a:cubicBezTo>
                    <a:pt x="2411" y="1355"/>
                    <a:pt x="2330" y="1337"/>
                    <a:pt x="2251" y="1337"/>
                  </a:cubicBezTo>
                  <a:cubicBezTo>
                    <a:pt x="1909" y="1337"/>
                    <a:pt x="1618" y="1675"/>
                    <a:pt x="1737" y="2035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1" y="2347"/>
                    <a:pt x="2369" y="2346"/>
                    <a:pt x="2377" y="2346"/>
                  </a:cubicBezTo>
                  <a:cubicBezTo>
                    <a:pt x="2442" y="2346"/>
                    <a:pt x="2442" y="2379"/>
                    <a:pt x="2442" y="2379"/>
                  </a:cubicBezTo>
                  <a:cubicBezTo>
                    <a:pt x="2501" y="2569"/>
                    <a:pt x="2246" y="2851"/>
                    <a:pt x="1782" y="2851"/>
                  </a:cubicBezTo>
                  <a:cubicBezTo>
                    <a:pt x="1727" y="2851"/>
                    <a:pt x="1668" y="2847"/>
                    <a:pt x="1606" y="2838"/>
                  </a:cubicBezTo>
                  <a:cubicBezTo>
                    <a:pt x="1410" y="2805"/>
                    <a:pt x="1229" y="2707"/>
                    <a:pt x="1098" y="2576"/>
                  </a:cubicBezTo>
                  <a:cubicBezTo>
                    <a:pt x="426" y="1920"/>
                    <a:pt x="754" y="543"/>
                    <a:pt x="1754" y="281"/>
                  </a:cubicBezTo>
                  <a:cubicBezTo>
                    <a:pt x="1887" y="244"/>
                    <a:pt x="2023" y="227"/>
                    <a:pt x="2160" y="227"/>
                  </a:cubicBezTo>
                  <a:cubicBezTo>
                    <a:pt x="2326" y="227"/>
                    <a:pt x="2493" y="252"/>
                    <a:pt x="2655" y="297"/>
                  </a:cubicBezTo>
                  <a:cubicBezTo>
                    <a:pt x="2836" y="346"/>
                    <a:pt x="3016" y="445"/>
                    <a:pt x="3180" y="560"/>
                  </a:cubicBezTo>
                  <a:cubicBezTo>
                    <a:pt x="3524" y="838"/>
                    <a:pt x="3737" y="1264"/>
                    <a:pt x="3770" y="1707"/>
                  </a:cubicBezTo>
                  <a:cubicBezTo>
                    <a:pt x="3836" y="2445"/>
                    <a:pt x="3442" y="3182"/>
                    <a:pt x="2885" y="3723"/>
                  </a:cubicBezTo>
                  <a:cubicBezTo>
                    <a:pt x="2311" y="4248"/>
                    <a:pt x="1557" y="4559"/>
                    <a:pt x="983" y="5100"/>
                  </a:cubicBezTo>
                  <a:cubicBezTo>
                    <a:pt x="426" y="5592"/>
                    <a:pt x="82" y="6313"/>
                    <a:pt x="33" y="7067"/>
                  </a:cubicBezTo>
                  <a:cubicBezTo>
                    <a:pt x="0" y="7772"/>
                    <a:pt x="393" y="8509"/>
                    <a:pt x="1033" y="8690"/>
                  </a:cubicBezTo>
                  <a:cubicBezTo>
                    <a:pt x="1160" y="8730"/>
                    <a:pt x="1292" y="8749"/>
                    <a:pt x="1421" y="8749"/>
                  </a:cubicBezTo>
                  <a:cubicBezTo>
                    <a:pt x="1922" y="8749"/>
                    <a:pt x="2394" y="8464"/>
                    <a:pt x="2524" y="8034"/>
                  </a:cubicBezTo>
                  <a:cubicBezTo>
                    <a:pt x="2721" y="7559"/>
                    <a:pt x="2508" y="7018"/>
                    <a:pt x="2049" y="6788"/>
                  </a:cubicBezTo>
                  <a:cubicBezTo>
                    <a:pt x="1951" y="6739"/>
                    <a:pt x="1836" y="6706"/>
                    <a:pt x="1705" y="6706"/>
                  </a:cubicBezTo>
                  <a:cubicBezTo>
                    <a:pt x="1661" y="6699"/>
                    <a:pt x="1618" y="6695"/>
                    <a:pt x="1576" y="6695"/>
                  </a:cubicBezTo>
                  <a:cubicBezTo>
                    <a:pt x="1248" y="6695"/>
                    <a:pt x="954" y="6912"/>
                    <a:pt x="852" y="7231"/>
                  </a:cubicBezTo>
                  <a:cubicBezTo>
                    <a:pt x="723" y="7721"/>
                    <a:pt x="1000" y="7998"/>
                    <a:pt x="1308" y="7998"/>
                  </a:cubicBezTo>
                  <a:cubicBezTo>
                    <a:pt x="1391" y="7998"/>
                    <a:pt x="1477" y="7978"/>
                    <a:pt x="1557" y="7936"/>
                  </a:cubicBezTo>
                  <a:cubicBezTo>
                    <a:pt x="1869" y="7772"/>
                    <a:pt x="1934" y="7362"/>
                    <a:pt x="1688" y="7116"/>
                  </a:cubicBezTo>
                  <a:cubicBezTo>
                    <a:pt x="1602" y="7049"/>
                    <a:pt x="1499" y="7016"/>
                    <a:pt x="1396" y="7016"/>
                  </a:cubicBezTo>
                  <a:cubicBezTo>
                    <a:pt x="1322" y="7016"/>
                    <a:pt x="1248" y="7033"/>
                    <a:pt x="1180" y="7067"/>
                  </a:cubicBezTo>
                  <a:cubicBezTo>
                    <a:pt x="1161" y="7078"/>
                    <a:pt x="1148" y="7083"/>
                    <a:pt x="1140" y="7083"/>
                  </a:cubicBezTo>
                  <a:cubicBezTo>
                    <a:pt x="1112" y="7083"/>
                    <a:pt x="1131" y="7034"/>
                    <a:pt x="1131" y="7034"/>
                  </a:cubicBezTo>
                  <a:cubicBezTo>
                    <a:pt x="1229" y="6813"/>
                    <a:pt x="1521" y="6785"/>
                    <a:pt x="1661" y="6785"/>
                  </a:cubicBezTo>
                  <a:cubicBezTo>
                    <a:pt x="1708" y="6785"/>
                    <a:pt x="1737" y="6788"/>
                    <a:pt x="1737" y="6788"/>
                  </a:cubicBezTo>
                  <a:cubicBezTo>
                    <a:pt x="1836" y="6788"/>
                    <a:pt x="1934" y="6805"/>
                    <a:pt x="2016" y="6854"/>
                  </a:cubicBezTo>
                  <a:cubicBezTo>
                    <a:pt x="2459" y="7034"/>
                    <a:pt x="2672" y="7559"/>
                    <a:pt x="2459" y="8001"/>
                  </a:cubicBezTo>
                  <a:cubicBezTo>
                    <a:pt x="2332" y="8394"/>
                    <a:pt x="1930" y="8640"/>
                    <a:pt x="1482" y="8640"/>
                  </a:cubicBezTo>
                  <a:cubicBezTo>
                    <a:pt x="1350" y="8640"/>
                    <a:pt x="1215" y="8619"/>
                    <a:pt x="1082" y="8575"/>
                  </a:cubicBezTo>
                  <a:cubicBezTo>
                    <a:pt x="492" y="8411"/>
                    <a:pt x="148" y="7723"/>
                    <a:pt x="164" y="7067"/>
                  </a:cubicBezTo>
                  <a:cubicBezTo>
                    <a:pt x="229" y="6346"/>
                    <a:pt x="557" y="5690"/>
                    <a:pt x="1082" y="5215"/>
                  </a:cubicBezTo>
                  <a:cubicBezTo>
                    <a:pt x="1623" y="4707"/>
                    <a:pt x="2393" y="4428"/>
                    <a:pt x="2983" y="3838"/>
                  </a:cubicBezTo>
                  <a:cubicBezTo>
                    <a:pt x="3573" y="3297"/>
                    <a:pt x="3983" y="2494"/>
                    <a:pt x="3918" y="1707"/>
                  </a:cubicBezTo>
                  <a:cubicBezTo>
                    <a:pt x="3852" y="920"/>
                    <a:pt x="3295" y="265"/>
                    <a:pt x="2541" y="68"/>
                  </a:cubicBezTo>
                  <a:cubicBezTo>
                    <a:pt x="2387" y="23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6"/>
            <p:cNvSpPr/>
            <p:nvPr/>
          </p:nvSpPr>
          <p:spPr>
            <a:xfrm>
              <a:off x="-54500" y="928267"/>
              <a:ext cx="56137" cy="78656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1506" y="0"/>
                  </a:moveTo>
                  <a:cubicBezTo>
                    <a:pt x="1506" y="0"/>
                    <a:pt x="1375" y="66"/>
                    <a:pt x="1358" y="164"/>
                  </a:cubicBezTo>
                  <a:cubicBezTo>
                    <a:pt x="1326" y="263"/>
                    <a:pt x="1227" y="344"/>
                    <a:pt x="1031" y="344"/>
                  </a:cubicBezTo>
                  <a:cubicBezTo>
                    <a:pt x="1019" y="344"/>
                    <a:pt x="1005" y="343"/>
                    <a:pt x="989" y="343"/>
                  </a:cubicBezTo>
                  <a:cubicBezTo>
                    <a:pt x="737" y="343"/>
                    <a:pt x="1" y="514"/>
                    <a:pt x="47" y="2410"/>
                  </a:cubicBezTo>
                  <a:cubicBezTo>
                    <a:pt x="113" y="1984"/>
                    <a:pt x="375" y="1607"/>
                    <a:pt x="752" y="1410"/>
                  </a:cubicBezTo>
                  <a:cubicBezTo>
                    <a:pt x="1391" y="1115"/>
                    <a:pt x="1719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6"/>
            <p:cNvSpPr/>
            <p:nvPr/>
          </p:nvSpPr>
          <p:spPr>
            <a:xfrm>
              <a:off x="-32111" y="69608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62"/>
                    <a:pt x="3262" y="7983"/>
                    <a:pt x="1558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0"/>
                    <a:pt x="677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37"/>
                    <a:pt x="4524" y="7098"/>
                    <a:pt x="5459" y="6606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30"/>
                    <a:pt x="5511" y="5430"/>
                  </a:cubicBezTo>
                  <a:cubicBezTo>
                    <a:pt x="5474" y="5430"/>
                    <a:pt x="5435" y="5428"/>
                    <a:pt x="5393" y="5426"/>
                  </a:cubicBezTo>
                  <a:cubicBezTo>
                    <a:pt x="5366" y="5424"/>
                    <a:pt x="5340" y="5423"/>
                    <a:pt x="5314" y="5423"/>
                  </a:cubicBezTo>
                  <a:cubicBezTo>
                    <a:pt x="4952" y="5423"/>
                    <a:pt x="4628" y="5630"/>
                    <a:pt x="4475" y="5950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6" y="5131"/>
                    <a:pt x="4705" y="4508"/>
                  </a:cubicBezTo>
                  <a:cubicBezTo>
                    <a:pt x="4819" y="3869"/>
                    <a:pt x="5098" y="4066"/>
                    <a:pt x="5672" y="3689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36" y="2508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8"/>
                    <a:pt x="4750" y="3302"/>
                    <a:pt x="4611" y="3302"/>
                  </a:cubicBezTo>
                  <a:cubicBezTo>
                    <a:pt x="4583" y="3302"/>
                    <a:pt x="4554" y="3295"/>
                    <a:pt x="4524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32" y="1213"/>
                    <a:pt x="5475" y="591"/>
                    <a:pt x="5278" y="410"/>
                  </a:cubicBezTo>
                  <a:cubicBezTo>
                    <a:pt x="5164" y="296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6"/>
            <p:cNvSpPr/>
            <p:nvPr/>
          </p:nvSpPr>
          <p:spPr>
            <a:xfrm>
              <a:off x="20305" y="613021"/>
              <a:ext cx="95269" cy="350592"/>
            </a:xfrm>
            <a:custGeom>
              <a:avLst/>
              <a:gdLst/>
              <a:ahLst/>
              <a:cxnLst/>
              <a:rect l="l" t="t" r="r" b="b"/>
              <a:pathLst>
                <a:path w="2919" h="10742" extrusionOk="0">
                  <a:moveTo>
                    <a:pt x="1615" y="1"/>
                  </a:moveTo>
                  <a:cubicBezTo>
                    <a:pt x="1282" y="1"/>
                    <a:pt x="940" y="124"/>
                    <a:pt x="673" y="415"/>
                  </a:cubicBezTo>
                  <a:cubicBezTo>
                    <a:pt x="1" y="1234"/>
                    <a:pt x="132" y="2464"/>
                    <a:pt x="509" y="3513"/>
                  </a:cubicBezTo>
                  <a:cubicBezTo>
                    <a:pt x="1361" y="5561"/>
                    <a:pt x="2246" y="7512"/>
                    <a:pt x="1689" y="8954"/>
                  </a:cubicBezTo>
                  <a:cubicBezTo>
                    <a:pt x="1443" y="9708"/>
                    <a:pt x="919" y="10331"/>
                    <a:pt x="247" y="10741"/>
                  </a:cubicBezTo>
                  <a:cubicBezTo>
                    <a:pt x="329" y="10692"/>
                    <a:pt x="1230" y="10299"/>
                    <a:pt x="1771" y="8971"/>
                  </a:cubicBezTo>
                  <a:cubicBezTo>
                    <a:pt x="2394" y="7512"/>
                    <a:pt x="1509" y="5463"/>
                    <a:pt x="689" y="3447"/>
                  </a:cubicBezTo>
                  <a:cubicBezTo>
                    <a:pt x="312" y="2431"/>
                    <a:pt x="181" y="1251"/>
                    <a:pt x="788" y="497"/>
                  </a:cubicBezTo>
                  <a:cubicBezTo>
                    <a:pt x="1014" y="221"/>
                    <a:pt x="1328" y="103"/>
                    <a:pt x="1638" y="103"/>
                  </a:cubicBezTo>
                  <a:cubicBezTo>
                    <a:pt x="2157" y="103"/>
                    <a:pt x="2666" y="434"/>
                    <a:pt x="2738" y="906"/>
                  </a:cubicBezTo>
                  <a:cubicBezTo>
                    <a:pt x="2846" y="1432"/>
                    <a:pt x="2444" y="1928"/>
                    <a:pt x="1931" y="1928"/>
                  </a:cubicBezTo>
                  <a:cubicBezTo>
                    <a:pt x="1900" y="1928"/>
                    <a:pt x="1868" y="1926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71" y="1906"/>
                    <a:pt x="1755" y="1906"/>
                  </a:cubicBezTo>
                  <a:cubicBezTo>
                    <a:pt x="1689" y="1873"/>
                    <a:pt x="1623" y="1824"/>
                    <a:pt x="1591" y="1759"/>
                  </a:cubicBezTo>
                  <a:cubicBezTo>
                    <a:pt x="1591" y="1759"/>
                    <a:pt x="1542" y="1693"/>
                    <a:pt x="1591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4"/>
                    <a:pt x="1807" y="900"/>
                    <a:pt x="1598" y="900"/>
                  </a:cubicBezTo>
                  <a:cubicBezTo>
                    <a:pt x="1481" y="900"/>
                    <a:pt x="1362" y="952"/>
                    <a:pt x="1279" y="1070"/>
                  </a:cubicBezTo>
                  <a:cubicBezTo>
                    <a:pt x="1069" y="1345"/>
                    <a:pt x="1354" y="1972"/>
                    <a:pt x="1913" y="1972"/>
                  </a:cubicBezTo>
                  <a:cubicBezTo>
                    <a:pt x="1920" y="1972"/>
                    <a:pt x="1928" y="1972"/>
                    <a:pt x="1935" y="1972"/>
                  </a:cubicBezTo>
                  <a:cubicBezTo>
                    <a:pt x="2492" y="1972"/>
                    <a:pt x="2918" y="1464"/>
                    <a:pt x="2820" y="906"/>
                  </a:cubicBezTo>
                  <a:cubicBezTo>
                    <a:pt x="2757" y="383"/>
                    <a:pt x="2201" y="1"/>
                    <a:pt x="16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6"/>
            <p:cNvSpPr/>
            <p:nvPr/>
          </p:nvSpPr>
          <p:spPr>
            <a:xfrm>
              <a:off x="28334" y="96358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6"/>
            <p:cNvSpPr/>
            <p:nvPr/>
          </p:nvSpPr>
          <p:spPr>
            <a:xfrm>
              <a:off x="-56720" y="599803"/>
              <a:ext cx="90439" cy="265898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lnTo>
                    <a:pt x="689" y="0"/>
                  </a:lnTo>
                  <a:cubicBezTo>
                    <a:pt x="689" y="0"/>
                    <a:pt x="66" y="180"/>
                    <a:pt x="197" y="1065"/>
                  </a:cubicBezTo>
                  <a:cubicBezTo>
                    <a:pt x="345" y="1967"/>
                    <a:pt x="1049" y="2442"/>
                    <a:pt x="1459" y="2901"/>
                  </a:cubicBezTo>
                  <a:cubicBezTo>
                    <a:pt x="1803" y="3278"/>
                    <a:pt x="2459" y="4131"/>
                    <a:pt x="2131" y="4967"/>
                  </a:cubicBezTo>
                  <a:cubicBezTo>
                    <a:pt x="2033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0" y="8147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45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6"/>
            <p:cNvSpPr/>
            <p:nvPr/>
          </p:nvSpPr>
          <p:spPr>
            <a:xfrm>
              <a:off x="52420" y="291803"/>
              <a:ext cx="79962" cy="178005"/>
            </a:xfrm>
            <a:custGeom>
              <a:avLst/>
              <a:gdLst/>
              <a:ahLst/>
              <a:cxnLst/>
              <a:rect l="l" t="t" r="r" b="b"/>
              <a:pathLst>
                <a:path w="2450" h="5454" extrusionOk="0">
                  <a:moveTo>
                    <a:pt x="1442" y="0"/>
                  </a:moveTo>
                  <a:cubicBezTo>
                    <a:pt x="1413" y="0"/>
                    <a:pt x="1385" y="4"/>
                    <a:pt x="1361" y="12"/>
                  </a:cubicBezTo>
                  <a:cubicBezTo>
                    <a:pt x="1033" y="110"/>
                    <a:pt x="967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2" y="5421"/>
                    <a:pt x="1836" y="4454"/>
                    <a:pt x="2147" y="2422"/>
                  </a:cubicBezTo>
                  <a:cubicBezTo>
                    <a:pt x="2450" y="564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6"/>
            <p:cNvSpPr/>
            <p:nvPr/>
          </p:nvSpPr>
          <p:spPr>
            <a:xfrm>
              <a:off x="-5381" y="242716"/>
              <a:ext cx="172293" cy="231922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1721" y="0"/>
                  </a:moveTo>
                  <a:cubicBezTo>
                    <a:pt x="1325" y="0"/>
                    <a:pt x="884" y="92"/>
                    <a:pt x="493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42" y="2433"/>
                  </a:cubicBezTo>
                  <a:cubicBezTo>
                    <a:pt x="1335" y="2433"/>
                    <a:pt x="1430" y="2423"/>
                    <a:pt x="1525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65" y="2123"/>
                    <a:pt x="2329" y="1778"/>
                    <a:pt x="2263" y="1451"/>
                  </a:cubicBezTo>
                  <a:cubicBezTo>
                    <a:pt x="2213" y="1113"/>
                    <a:pt x="1925" y="890"/>
                    <a:pt x="1617" y="890"/>
                  </a:cubicBezTo>
                  <a:cubicBezTo>
                    <a:pt x="1521" y="890"/>
                    <a:pt x="1422" y="912"/>
                    <a:pt x="1329" y="959"/>
                  </a:cubicBezTo>
                  <a:cubicBezTo>
                    <a:pt x="984" y="1172"/>
                    <a:pt x="1083" y="1696"/>
                    <a:pt x="1493" y="1762"/>
                  </a:cubicBezTo>
                  <a:cubicBezTo>
                    <a:pt x="1517" y="1767"/>
                    <a:pt x="1541" y="1769"/>
                    <a:pt x="1564" y="1769"/>
                  </a:cubicBezTo>
                  <a:cubicBezTo>
                    <a:pt x="1784" y="1769"/>
                    <a:pt x="1980" y="1572"/>
                    <a:pt x="1935" y="1336"/>
                  </a:cubicBezTo>
                  <a:cubicBezTo>
                    <a:pt x="1928" y="1289"/>
                    <a:pt x="1958" y="1250"/>
                    <a:pt x="1996" y="1250"/>
                  </a:cubicBezTo>
                  <a:cubicBezTo>
                    <a:pt x="2052" y="1250"/>
                    <a:pt x="2129" y="1330"/>
                    <a:pt x="2148" y="1582"/>
                  </a:cubicBezTo>
                  <a:cubicBezTo>
                    <a:pt x="2165" y="1713"/>
                    <a:pt x="2132" y="1828"/>
                    <a:pt x="2083" y="1942"/>
                  </a:cubicBezTo>
                  <a:cubicBezTo>
                    <a:pt x="1950" y="2163"/>
                    <a:pt x="1698" y="2291"/>
                    <a:pt x="1435" y="2291"/>
                  </a:cubicBezTo>
                  <a:cubicBezTo>
                    <a:pt x="1405" y="2291"/>
                    <a:pt x="1375" y="2290"/>
                    <a:pt x="1345" y="2286"/>
                  </a:cubicBezTo>
                  <a:cubicBezTo>
                    <a:pt x="1334" y="2287"/>
                    <a:pt x="1324" y="2287"/>
                    <a:pt x="1313" y="2287"/>
                  </a:cubicBezTo>
                  <a:cubicBezTo>
                    <a:pt x="626" y="2287"/>
                    <a:pt x="158" y="1244"/>
                    <a:pt x="788" y="598"/>
                  </a:cubicBezTo>
                  <a:cubicBezTo>
                    <a:pt x="1059" y="305"/>
                    <a:pt x="1448" y="179"/>
                    <a:pt x="1864" y="179"/>
                  </a:cubicBezTo>
                  <a:cubicBezTo>
                    <a:pt x="2379" y="179"/>
                    <a:pt x="2935" y="372"/>
                    <a:pt x="3361" y="680"/>
                  </a:cubicBezTo>
                  <a:cubicBezTo>
                    <a:pt x="5082" y="1975"/>
                    <a:pt x="4836" y="4237"/>
                    <a:pt x="4345" y="5401"/>
                  </a:cubicBezTo>
                  <a:cubicBezTo>
                    <a:pt x="4066" y="6073"/>
                    <a:pt x="3607" y="6663"/>
                    <a:pt x="3017" y="7105"/>
                  </a:cubicBezTo>
                  <a:cubicBezTo>
                    <a:pt x="3640" y="6679"/>
                    <a:pt x="4115" y="6106"/>
                    <a:pt x="4410" y="5434"/>
                  </a:cubicBezTo>
                  <a:cubicBezTo>
                    <a:pt x="4968" y="4303"/>
                    <a:pt x="5279" y="1926"/>
                    <a:pt x="3476" y="549"/>
                  </a:cubicBezTo>
                  <a:cubicBezTo>
                    <a:pt x="3115" y="303"/>
                    <a:pt x="2706" y="139"/>
                    <a:pt x="2279" y="57"/>
                  </a:cubicBezTo>
                  <a:cubicBezTo>
                    <a:pt x="2113" y="24"/>
                    <a:pt x="1923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6"/>
            <p:cNvSpPr/>
            <p:nvPr/>
          </p:nvSpPr>
          <p:spPr>
            <a:xfrm>
              <a:off x="34208" y="63210"/>
              <a:ext cx="169617" cy="267530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53"/>
                    <a:pt x="1279" y="4377"/>
                    <a:pt x="2525" y="5606"/>
                  </a:cubicBezTo>
                  <a:cubicBezTo>
                    <a:pt x="3787" y="6836"/>
                    <a:pt x="3738" y="8196"/>
                    <a:pt x="3738" y="8196"/>
                  </a:cubicBezTo>
                  <a:cubicBezTo>
                    <a:pt x="4656" y="7262"/>
                    <a:pt x="3591" y="5574"/>
                    <a:pt x="4459" y="4230"/>
                  </a:cubicBezTo>
                  <a:cubicBezTo>
                    <a:pt x="5197" y="3066"/>
                    <a:pt x="4230" y="2541"/>
                    <a:pt x="4230" y="2541"/>
                  </a:cubicBezTo>
                  <a:cubicBezTo>
                    <a:pt x="3820" y="3131"/>
                    <a:pt x="3361" y="2984"/>
                    <a:pt x="3001" y="3721"/>
                  </a:cubicBezTo>
                  <a:cubicBezTo>
                    <a:pt x="2656" y="4426"/>
                    <a:pt x="3263" y="5803"/>
                    <a:pt x="3263" y="5803"/>
                  </a:cubicBezTo>
                  <a:cubicBezTo>
                    <a:pt x="2066" y="4934"/>
                    <a:pt x="2296" y="4148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2" y="2640"/>
                    <a:pt x="2574" y="2492"/>
                    <a:pt x="2640" y="2361"/>
                  </a:cubicBezTo>
                  <a:cubicBezTo>
                    <a:pt x="2640" y="2361"/>
                    <a:pt x="2563" y="2313"/>
                    <a:pt x="2426" y="2313"/>
                  </a:cubicBezTo>
                  <a:cubicBezTo>
                    <a:pt x="2309" y="2313"/>
                    <a:pt x="2147" y="2348"/>
                    <a:pt x="1951" y="2476"/>
                  </a:cubicBezTo>
                  <a:cubicBezTo>
                    <a:pt x="1214" y="2967"/>
                    <a:pt x="1509" y="4082"/>
                    <a:pt x="1509" y="4082"/>
                  </a:cubicBezTo>
                  <a:cubicBezTo>
                    <a:pt x="1001" y="3328"/>
                    <a:pt x="1165" y="2574"/>
                    <a:pt x="1755" y="2066"/>
                  </a:cubicBezTo>
                  <a:cubicBezTo>
                    <a:pt x="2361" y="1541"/>
                    <a:pt x="1788" y="1066"/>
                    <a:pt x="1394" y="837"/>
                  </a:cubicBezTo>
                  <a:cubicBezTo>
                    <a:pt x="1001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6"/>
            <p:cNvSpPr/>
            <p:nvPr/>
          </p:nvSpPr>
          <p:spPr>
            <a:xfrm>
              <a:off x="-44415" y="29495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9"/>
                  </a:cubicBezTo>
                  <a:cubicBezTo>
                    <a:pt x="3033" y="4509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10" y="1247"/>
                  </a:cubicBezTo>
                  <a:cubicBezTo>
                    <a:pt x="2410" y="1247"/>
                    <a:pt x="2373" y="1240"/>
                    <a:pt x="2319" y="1240"/>
                  </a:cubicBezTo>
                  <a:cubicBezTo>
                    <a:pt x="2158" y="1240"/>
                    <a:pt x="1844" y="1304"/>
                    <a:pt x="1918" y="1820"/>
                  </a:cubicBezTo>
                  <a:cubicBezTo>
                    <a:pt x="2033" y="2492"/>
                    <a:pt x="2066" y="2624"/>
                    <a:pt x="1853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2" y="2641"/>
                    <a:pt x="1690" y="2324"/>
                    <a:pt x="1754" y="2132"/>
                  </a:cubicBezTo>
                  <a:cubicBezTo>
                    <a:pt x="1803" y="1919"/>
                    <a:pt x="2066" y="1099"/>
                    <a:pt x="1410" y="821"/>
                  </a:cubicBezTo>
                  <a:cubicBezTo>
                    <a:pt x="754" y="558"/>
                    <a:pt x="492" y="296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6"/>
            <p:cNvSpPr/>
            <p:nvPr/>
          </p:nvSpPr>
          <p:spPr>
            <a:xfrm>
              <a:off x="133198" y="309819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8"/>
                    <a:pt x="967" y="2492"/>
                  </a:cubicBezTo>
                  <a:cubicBezTo>
                    <a:pt x="869" y="3771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3606" y="2443"/>
                    <a:pt x="2295" y="788"/>
                    <a:pt x="1951" y="526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6"/>
            <p:cNvSpPr/>
            <p:nvPr/>
          </p:nvSpPr>
          <p:spPr>
            <a:xfrm>
              <a:off x="136396" y="395460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7" y="950"/>
                  </a:cubicBezTo>
                  <a:cubicBezTo>
                    <a:pt x="1459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56" y="3360"/>
                  </a:cubicBezTo>
                  <a:cubicBezTo>
                    <a:pt x="4295" y="4114"/>
                    <a:pt x="4475" y="5327"/>
                    <a:pt x="6000" y="5704"/>
                  </a:cubicBezTo>
                  <a:cubicBezTo>
                    <a:pt x="6257" y="5768"/>
                    <a:pt x="6480" y="5795"/>
                    <a:pt x="6675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2" y="5221"/>
                    <a:pt x="7702" y="5250"/>
                    <a:pt x="7631" y="5250"/>
                  </a:cubicBezTo>
                  <a:cubicBezTo>
                    <a:pt x="7380" y="5250"/>
                    <a:pt x="7233" y="4884"/>
                    <a:pt x="7246" y="4130"/>
                  </a:cubicBezTo>
                  <a:cubicBezTo>
                    <a:pt x="7278" y="3163"/>
                    <a:pt x="6393" y="2884"/>
                    <a:pt x="5279" y="2704"/>
                  </a:cubicBezTo>
                  <a:cubicBezTo>
                    <a:pt x="4164" y="2540"/>
                    <a:pt x="3230" y="2458"/>
                    <a:pt x="3115" y="2098"/>
                  </a:cubicBezTo>
                  <a:cubicBezTo>
                    <a:pt x="3017" y="1721"/>
                    <a:pt x="3508" y="1590"/>
                    <a:pt x="4180" y="1376"/>
                  </a:cubicBezTo>
                  <a:cubicBezTo>
                    <a:pt x="4869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3" y="587"/>
                    <a:pt x="4448" y="608"/>
                    <a:pt x="4391" y="608"/>
                  </a:cubicBezTo>
                  <a:cubicBezTo>
                    <a:pt x="4205" y="608"/>
                    <a:pt x="3986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6"/>
            <p:cNvSpPr/>
            <p:nvPr/>
          </p:nvSpPr>
          <p:spPr>
            <a:xfrm>
              <a:off x="11754" y="473463"/>
              <a:ext cx="250950" cy="205518"/>
            </a:xfrm>
            <a:custGeom>
              <a:avLst/>
              <a:gdLst/>
              <a:ahLst/>
              <a:cxnLst/>
              <a:rect l="l" t="t" r="r" b="b"/>
              <a:pathLst>
                <a:path w="7689" h="6297" extrusionOk="0">
                  <a:moveTo>
                    <a:pt x="4322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5"/>
                    <a:pt x="0" y="4871"/>
                    <a:pt x="246" y="6067"/>
                  </a:cubicBezTo>
                  <a:lnTo>
                    <a:pt x="246" y="6084"/>
                  </a:lnTo>
                  <a:cubicBezTo>
                    <a:pt x="254" y="6114"/>
                    <a:pt x="261" y="6143"/>
                    <a:pt x="267" y="6175"/>
                  </a:cubicBezTo>
                  <a:lnTo>
                    <a:pt x="267" y="6175"/>
                  </a:lnTo>
                  <a:cubicBezTo>
                    <a:pt x="255" y="6046"/>
                    <a:pt x="242" y="5913"/>
                    <a:pt x="230" y="5789"/>
                  </a:cubicBezTo>
                  <a:cubicBezTo>
                    <a:pt x="246" y="4920"/>
                    <a:pt x="427" y="4068"/>
                    <a:pt x="738" y="3248"/>
                  </a:cubicBezTo>
                  <a:cubicBezTo>
                    <a:pt x="1148" y="2248"/>
                    <a:pt x="1869" y="1412"/>
                    <a:pt x="2803" y="871"/>
                  </a:cubicBezTo>
                  <a:cubicBezTo>
                    <a:pt x="3347" y="560"/>
                    <a:pt x="4059" y="316"/>
                    <a:pt x="4765" y="316"/>
                  </a:cubicBezTo>
                  <a:cubicBezTo>
                    <a:pt x="5359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5" y="3939"/>
                    <a:pt x="4426" y="3625"/>
                  </a:cubicBezTo>
                  <a:cubicBezTo>
                    <a:pt x="4147" y="3215"/>
                    <a:pt x="4131" y="2674"/>
                    <a:pt x="4410" y="2265"/>
                  </a:cubicBezTo>
                  <a:cubicBezTo>
                    <a:pt x="4597" y="1978"/>
                    <a:pt x="4903" y="1825"/>
                    <a:pt x="5217" y="1825"/>
                  </a:cubicBezTo>
                  <a:cubicBezTo>
                    <a:pt x="5371" y="1825"/>
                    <a:pt x="5527" y="1862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69" y="2528"/>
                  </a:cubicBezTo>
                  <a:cubicBezTo>
                    <a:pt x="5864" y="2528"/>
                    <a:pt x="5858" y="2528"/>
                    <a:pt x="5852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6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1" y="2970"/>
                  </a:cubicBezTo>
                  <a:cubicBezTo>
                    <a:pt x="6016" y="2904"/>
                    <a:pt x="6065" y="2822"/>
                    <a:pt x="6082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9" y="1814"/>
                    <a:pt x="5408" y="1763"/>
                    <a:pt x="5218" y="1763"/>
                  </a:cubicBezTo>
                  <a:cubicBezTo>
                    <a:pt x="4883" y="1763"/>
                    <a:pt x="4554" y="1922"/>
                    <a:pt x="4344" y="2216"/>
                  </a:cubicBezTo>
                  <a:cubicBezTo>
                    <a:pt x="4049" y="2658"/>
                    <a:pt x="4049" y="3248"/>
                    <a:pt x="4344" y="3691"/>
                  </a:cubicBezTo>
                  <a:cubicBezTo>
                    <a:pt x="4646" y="4068"/>
                    <a:pt x="5103" y="4272"/>
                    <a:pt x="5566" y="4272"/>
                  </a:cubicBezTo>
                  <a:cubicBezTo>
                    <a:pt x="5706" y="4272"/>
                    <a:pt x="5846" y="4253"/>
                    <a:pt x="5983" y="4215"/>
                  </a:cubicBezTo>
                  <a:cubicBezTo>
                    <a:pt x="7344" y="3887"/>
                    <a:pt x="7688" y="1806"/>
                    <a:pt x="6557" y="822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  <a:moveTo>
                    <a:pt x="267" y="6175"/>
                  </a:moveTo>
                  <a:lnTo>
                    <a:pt x="267" y="6175"/>
                  </a:lnTo>
                  <a:cubicBezTo>
                    <a:pt x="271" y="6216"/>
                    <a:pt x="275" y="6257"/>
                    <a:pt x="279" y="6297"/>
                  </a:cubicBezTo>
                  <a:cubicBezTo>
                    <a:pt x="279" y="6252"/>
                    <a:pt x="274" y="6212"/>
                    <a:pt x="267" y="617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6"/>
            <p:cNvSpPr/>
            <p:nvPr/>
          </p:nvSpPr>
          <p:spPr>
            <a:xfrm>
              <a:off x="24580" y="536029"/>
              <a:ext cx="98957" cy="106594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73" y="1167"/>
                    <a:pt x="1935" y="954"/>
                  </a:cubicBezTo>
                  <a:cubicBezTo>
                    <a:pt x="3031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6"/>
            <p:cNvSpPr/>
            <p:nvPr/>
          </p:nvSpPr>
          <p:spPr>
            <a:xfrm>
              <a:off x="151932" y="528098"/>
              <a:ext cx="170661" cy="147065"/>
            </a:xfrm>
            <a:custGeom>
              <a:avLst/>
              <a:gdLst/>
              <a:ahLst/>
              <a:cxnLst/>
              <a:rect l="l" t="t" r="r" b="b"/>
              <a:pathLst>
                <a:path w="5229" h="4506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0" y="689"/>
                    <a:pt x="3032" y="1771"/>
                  </a:cubicBezTo>
                  <a:cubicBezTo>
                    <a:pt x="2688" y="2836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0" y="4328"/>
                  </a:cubicBezTo>
                  <a:cubicBezTo>
                    <a:pt x="141" y="4234"/>
                    <a:pt x="304" y="4188"/>
                    <a:pt x="466" y="4188"/>
                  </a:cubicBezTo>
                  <a:cubicBezTo>
                    <a:pt x="587" y="4188"/>
                    <a:pt x="708" y="4213"/>
                    <a:pt x="820" y="4262"/>
                  </a:cubicBezTo>
                  <a:cubicBezTo>
                    <a:pt x="1065" y="4371"/>
                    <a:pt x="1462" y="4506"/>
                    <a:pt x="1859" y="4506"/>
                  </a:cubicBezTo>
                  <a:cubicBezTo>
                    <a:pt x="2178" y="4506"/>
                    <a:pt x="2497" y="4419"/>
                    <a:pt x="2737" y="4164"/>
                  </a:cubicBezTo>
                  <a:cubicBezTo>
                    <a:pt x="3278" y="3574"/>
                    <a:pt x="3180" y="2967"/>
                    <a:pt x="3147" y="2672"/>
                  </a:cubicBezTo>
                  <a:cubicBezTo>
                    <a:pt x="3115" y="2386"/>
                    <a:pt x="3068" y="1851"/>
                    <a:pt x="3336" y="1851"/>
                  </a:cubicBezTo>
                  <a:cubicBezTo>
                    <a:pt x="3344" y="1851"/>
                    <a:pt x="3352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9"/>
                  </a:cubicBezTo>
                  <a:cubicBezTo>
                    <a:pt x="3573" y="2754"/>
                    <a:pt x="3557" y="3049"/>
                    <a:pt x="4163" y="3230"/>
                  </a:cubicBezTo>
                  <a:cubicBezTo>
                    <a:pt x="4508" y="3312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689"/>
                    <a:pt x="5229" y="2082"/>
                    <a:pt x="4655" y="1689"/>
                  </a:cubicBezTo>
                  <a:cubicBezTo>
                    <a:pt x="4098" y="1296"/>
                    <a:pt x="3541" y="1066"/>
                    <a:pt x="3409" y="673"/>
                  </a:cubicBezTo>
                  <a:cubicBezTo>
                    <a:pt x="3327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6"/>
            <p:cNvSpPr/>
            <p:nvPr/>
          </p:nvSpPr>
          <p:spPr>
            <a:xfrm>
              <a:off x="253565" y="627088"/>
              <a:ext cx="42298" cy="64753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61" y="180"/>
                    <a:pt x="345" y="377"/>
                    <a:pt x="295" y="557"/>
                  </a:cubicBezTo>
                  <a:cubicBezTo>
                    <a:pt x="197" y="836"/>
                    <a:pt x="0" y="1262"/>
                    <a:pt x="525" y="1557"/>
                  </a:cubicBezTo>
                  <a:cubicBezTo>
                    <a:pt x="1033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5" y="918"/>
                    <a:pt x="1131" y="525"/>
                    <a:pt x="787" y="344"/>
                  </a:cubicBezTo>
                  <a:cubicBezTo>
                    <a:pt x="361" y="82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6"/>
            <p:cNvSpPr/>
            <p:nvPr/>
          </p:nvSpPr>
          <p:spPr>
            <a:xfrm>
              <a:off x="255687" y="345590"/>
              <a:ext cx="225819" cy="159206"/>
            </a:xfrm>
            <a:custGeom>
              <a:avLst/>
              <a:gdLst/>
              <a:ahLst/>
              <a:cxnLst/>
              <a:rect l="l" t="t" r="r" b="b"/>
              <a:pathLst>
                <a:path w="6919" h="4878" extrusionOk="0">
                  <a:moveTo>
                    <a:pt x="1955" y="1"/>
                  </a:moveTo>
                  <a:cubicBezTo>
                    <a:pt x="1060" y="1"/>
                    <a:pt x="587" y="828"/>
                    <a:pt x="706" y="1380"/>
                  </a:cubicBezTo>
                  <a:cubicBezTo>
                    <a:pt x="820" y="1982"/>
                    <a:pt x="1387" y="2020"/>
                    <a:pt x="1527" y="2020"/>
                  </a:cubicBezTo>
                  <a:cubicBezTo>
                    <a:pt x="1547" y="2020"/>
                    <a:pt x="1558" y="2019"/>
                    <a:pt x="1558" y="2019"/>
                  </a:cubicBezTo>
                  <a:cubicBezTo>
                    <a:pt x="1296" y="1905"/>
                    <a:pt x="1181" y="1610"/>
                    <a:pt x="1312" y="1347"/>
                  </a:cubicBezTo>
                  <a:cubicBezTo>
                    <a:pt x="1350" y="1283"/>
                    <a:pt x="1392" y="1259"/>
                    <a:pt x="1439" y="1259"/>
                  </a:cubicBezTo>
                  <a:cubicBezTo>
                    <a:pt x="1537" y="1259"/>
                    <a:pt x="1655" y="1363"/>
                    <a:pt x="1788" y="1429"/>
                  </a:cubicBezTo>
                  <a:cubicBezTo>
                    <a:pt x="1825" y="1448"/>
                    <a:pt x="1861" y="1457"/>
                    <a:pt x="1895" y="1457"/>
                  </a:cubicBezTo>
                  <a:cubicBezTo>
                    <a:pt x="2038" y="1457"/>
                    <a:pt x="2144" y="1303"/>
                    <a:pt x="2197" y="1118"/>
                  </a:cubicBezTo>
                  <a:cubicBezTo>
                    <a:pt x="2237" y="979"/>
                    <a:pt x="2343" y="839"/>
                    <a:pt x="2527" y="839"/>
                  </a:cubicBezTo>
                  <a:cubicBezTo>
                    <a:pt x="2646" y="839"/>
                    <a:pt x="2797" y="898"/>
                    <a:pt x="2984" y="1052"/>
                  </a:cubicBezTo>
                  <a:cubicBezTo>
                    <a:pt x="3476" y="1429"/>
                    <a:pt x="3181" y="2167"/>
                    <a:pt x="3181" y="2167"/>
                  </a:cubicBezTo>
                  <a:cubicBezTo>
                    <a:pt x="3181" y="2167"/>
                    <a:pt x="3181" y="1560"/>
                    <a:pt x="2738" y="1495"/>
                  </a:cubicBezTo>
                  <a:cubicBezTo>
                    <a:pt x="2691" y="1481"/>
                    <a:pt x="2644" y="1475"/>
                    <a:pt x="2597" y="1475"/>
                  </a:cubicBezTo>
                  <a:cubicBezTo>
                    <a:pt x="2420" y="1475"/>
                    <a:pt x="2259" y="1572"/>
                    <a:pt x="2181" y="1741"/>
                  </a:cubicBezTo>
                  <a:cubicBezTo>
                    <a:pt x="2443" y="1741"/>
                    <a:pt x="2476" y="2118"/>
                    <a:pt x="2312" y="2314"/>
                  </a:cubicBezTo>
                  <a:cubicBezTo>
                    <a:pt x="2165" y="2527"/>
                    <a:pt x="2214" y="2675"/>
                    <a:pt x="2361" y="2757"/>
                  </a:cubicBezTo>
                  <a:cubicBezTo>
                    <a:pt x="2509" y="2839"/>
                    <a:pt x="2705" y="2823"/>
                    <a:pt x="2542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8" y="3363"/>
                    <a:pt x="1755" y="3068"/>
                    <a:pt x="1558" y="2904"/>
                  </a:cubicBezTo>
                  <a:cubicBezTo>
                    <a:pt x="1558" y="3085"/>
                    <a:pt x="1443" y="3232"/>
                    <a:pt x="1279" y="3281"/>
                  </a:cubicBezTo>
                  <a:cubicBezTo>
                    <a:pt x="1001" y="3363"/>
                    <a:pt x="1001" y="3281"/>
                    <a:pt x="739" y="3511"/>
                  </a:cubicBezTo>
                  <a:cubicBezTo>
                    <a:pt x="611" y="3622"/>
                    <a:pt x="416" y="3648"/>
                    <a:pt x="259" y="3648"/>
                  </a:cubicBezTo>
                  <a:cubicBezTo>
                    <a:pt x="114" y="3648"/>
                    <a:pt x="1" y="3626"/>
                    <a:pt x="1" y="3626"/>
                  </a:cubicBezTo>
                  <a:lnTo>
                    <a:pt x="1" y="3626"/>
                  </a:lnTo>
                  <a:cubicBezTo>
                    <a:pt x="165" y="3724"/>
                    <a:pt x="378" y="3773"/>
                    <a:pt x="575" y="3790"/>
                  </a:cubicBezTo>
                  <a:cubicBezTo>
                    <a:pt x="1017" y="3822"/>
                    <a:pt x="1460" y="3904"/>
                    <a:pt x="1886" y="4003"/>
                  </a:cubicBezTo>
                  <a:cubicBezTo>
                    <a:pt x="3066" y="4363"/>
                    <a:pt x="3787" y="4855"/>
                    <a:pt x="4689" y="4871"/>
                  </a:cubicBezTo>
                  <a:cubicBezTo>
                    <a:pt x="4744" y="4876"/>
                    <a:pt x="4800" y="4878"/>
                    <a:pt x="4855" y="4878"/>
                  </a:cubicBezTo>
                  <a:cubicBezTo>
                    <a:pt x="5245" y="4878"/>
                    <a:pt x="5640" y="4777"/>
                    <a:pt x="5984" y="4576"/>
                  </a:cubicBezTo>
                  <a:cubicBezTo>
                    <a:pt x="6787" y="4117"/>
                    <a:pt x="6918" y="2954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9" y="1866"/>
                    <a:pt x="4876" y="2013"/>
                    <a:pt x="4738" y="2282"/>
                  </a:cubicBezTo>
                  <a:cubicBezTo>
                    <a:pt x="4476" y="2626"/>
                    <a:pt x="4525" y="3085"/>
                    <a:pt x="4820" y="3380"/>
                  </a:cubicBezTo>
                  <a:lnTo>
                    <a:pt x="4836" y="3380"/>
                  </a:lnTo>
                  <a:cubicBezTo>
                    <a:pt x="4853" y="3396"/>
                    <a:pt x="4869" y="3413"/>
                    <a:pt x="4902" y="3429"/>
                  </a:cubicBezTo>
                  <a:lnTo>
                    <a:pt x="4935" y="3445"/>
                  </a:lnTo>
                  <a:cubicBezTo>
                    <a:pt x="5038" y="3505"/>
                    <a:pt x="5165" y="3536"/>
                    <a:pt x="5290" y="3536"/>
                  </a:cubicBezTo>
                  <a:cubicBezTo>
                    <a:pt x="5543" y="3536"/>
                    <a:pt x="5782" y="3408"/>
                    <a:pt x="5771" y="3134"/>
                  </a:cubicBezTo>
                  <a:cubicBezTo>
                    <a:pt x="5784" y="2937"/>
                    <a:pt x="5624" y="2853"/>
                    <a:pt x="5445" y="2853"/>
                  </a:cubicBezTo>
                  <a:cubicBezTo>
                    <a:pt x="5192" y="2853"/>
                    <a:pt x="4901" y="3022"/>
                    <a:pt x="5017" y="3281"/>
                  </a:cubicBezTo>
                  <a:cubicBezTo>
                    <a:pt x="5017" y="3304"/>
                    <a:pt x="5017" y="3327"/>
                    <a:pt x="4996" y="3327"/>
                  </a:cubicBezTo>
                  <a:cubicBezTo>
                    <a:pt x="4971" y="3327"/>
                    <a:pt x="4918" y="3296"/>
                    <a:pt x="4804" y="3199"/>
                  </a:cubicBezTo>
                  <a:cubicBezTo>
                    <a:pt x="4689" y="3085"/>
                    <a:pt x="4623" y="2937"/>
                    <a:pt x="4623" y="2790"/>
                  </a:cubicBezTo>
                  <a:cubicBezTo>
                    <a:pt x="4623" y="2626"/>
                    <a:pt x="4689" y="2446"/>
                    <a:pt x="4804" y="2314"/>
                  </a:cubicBezTo>
                  <a:cubicBezTo>
                    <a:pt x="4930" y="2078"/>
                    <a:pt x="5200" y="1951"/>
                    <a:pt x="5491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1" y="2446"/>
                  </a:lnTo>
                  <a:cubicBezTo>
                    <a:pt x="6590" y="2855"/>
                    <a:pt x="6574" y="3347"/>
                    <a:pt x="6328" y="3757"/>
                  </a:cubicBezTo>
                  <a:cubicBezTo>
                    <a:pt x="6049" y="4248"/>
                    <a:pt x="5412" y="4595"/>
                    <a:pt x="4583" y="4595"/>
                  </a:cubicBezTo>
                  <a:cubicBezTo>
                    <a:pt x="4196" y="4595"/>
                    <a:pt x="3766" y="4519"/>
                    <a:pt x="3312" y="4347"/>
                  </a:cubicBezTo>
                  <a:cubicBezTo>
                    <a:pt x="3263" y="4330"/>
                    <a:pt x="3033" y="4265"/>
                    <a:pt x="2886" y="4183"/>
                  </a:cubicBezTo>
                  <a:cubicBezTo>
                    <a:pt x="2460" y="3970"/>
                    <a:pt x="2033" y="3822"/>
                    <a:pt x="1574" y="3740"/>
                  </a:cubicBezTo>
                  <a:cubicBezTo>
                    <a:pt x="1738" y="3724"/>
                    <a:pt x="1935" y="3691"/>
                    <a:pt x="2148" y="3658"/>
                  </a:cubicBezTo>
                  <a:cubicBezTo>
                    <a:pt x="3886" y="3314"/>
                    <a:pt x="4148" y="839"/>
                    <a:pt x="2689" y="167"/>
                  </a:cubicBezTo>
                  <a:cubicBezTo>
                    <a:pt x="2420" y="51"/>
                    <a:pt x="2175" y="1"/>
                    <a:pt x="19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6"/>
            <p:cNvSpPr/>
            <p:nvPr/>
          </p:nvSpPr>
          <p:spPr>
            <a:xfrm>
              <a:off x="365381" y="431263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cubicBezTo>
                    <a:pt x="3901" y="788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3" y="3159"/>
                    <a:pt x="3227" y="3156"/>
                    <a:pt x="3249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75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7" y="2181"/>
                    <a:pt x="4098" y="1722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6"/>
            <p:cNvSpPr/>
            <p:nvPr/>
          </p:nvSpPr>
          <p:spPr>
            <a:xfrm>
              <a:off x="171710" y="18922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27" y="2139"/>
                    <a:pt x="1017" y="2336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53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cubicBezTo>
                    <a:pt x="2017" y="2188"/>
                    <a:pt x="2049" y="2172"/>
                    <a:pt x="2066" y="2155"/>
                  </a:cubicBezTo>
                  <a:cubicBezTo>
                    <a:pt x="2230" y="1975"/>
                    <a:pt x="2295" y="1729"/>
                    <a:pt x="2262" y="1500"/>
                  </a:cubicBezTo>
                  <a:cubicBezTo>
                    <a:pt x="2241" y="1156"/>
                    <a:pt x="2036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56" y="1680"/>
                  </a:cubicBezTo>
                  <a:cubicBezTo>
                    <a:pt x="1733" y="1714"/>
                    <a:pt x="1802" y="1724"/>
                    <a:pt x="1862" y="1724"/>
                  </a:cubicBezTo>
                  <a:cubicBezTo>
                    <a:pt x="1940" y="1724"/>
                    <a:pt x="2003" y="1707"/>
                    <a:pt x="2046" y="1707"/>
                  </a:cubicBezTo>
                  <a:cubicBezTo>
                    <a:pt x="2097" y="1707"/>
                    <a:pt x="2121" y="1730"/>
                    <a:pt x="2115" y="1827"/>
                  </a:cubicBezTo>
                  <a:cubicBezTo>
                    <a:pt x="2099" y="2024"/>
                    <a:pt x="1967" y="2204"/>
                    <a:pt x="1804" y="2286"/>
                  </a:cubicBezTo>
                  <a:cubicBezTo>
                    <a:pt x="1689" y="2340"/>
                    <a:pt x="1568" y="2365"/>
                    <a:pt x="1448" y="2365"/>
                  </a:cubicBezTo>
                  <a:cubicBezTo>
                    <a:pt x="1309" y="2365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2" y="155"/>
                  </a:cubicBezTo>
                  <a:cubicBezTo>
                    <a:pt x="2476" y="205"/>
                    <a:pt x="3312" y="746"/>
                    <a:pt x="3443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8" y="4302"/>
                    <a:pt x="2935" y="4745"/>
                    <a:pt x="2656" y="5138"/>
                  </a:cubicBezTo>
                  <a:cubicBezTo>
                    <a:pt x="2262" y="5614"/>
                    <a:pt x="1754" y="6007"/>
                    <a:pt x="1181" y="6286"/>
                  </a:cubicBezTo>
                  <a:cubicBezTo>
                    <a:pt x="1804" y="6024"/>
                    <a:pt x="2361" y="5630"/>
                    <a:pt x="2787" y="5122"/>
                  </a:cubicBezTo>
                  <a:cubicBezTo>
                    <a:pt x="3525" y="4270"/>
                    <a:pt x="4443" y="2254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6"/>
            <p:cNvSpPr/>
            <p:nvPr/>
          </p:nvSpPr>
          <p:spPr>
            <a:xfrm>
              <a:off x="-57242" y="714818"/>
              <a:ext cx="61554" cy="122521"/>
            </a:xfrm>
            <a:custGeom>
              <a:avLst/>
              <a:gdLst/>
              <a:ahLst/>
              <a:cxnLst/>
              <a:rect l="l" t="t" r="r" b="b"/>
              <a:pathLst>
                <a:path w="1886" h="3754" extrusionOk="0">
                  <a:moveTo>
                    <a:pt x="1377" y="0"/>
                  </a:moveTo>
                  <a:cubicBezTo>
                    <a:pt x="1377" y="0"/>
                    <a:pt x="1377" y="271"/>
                    <a:pt x="1217" y="271"/>
                  </a:cubicBezTo>
                  <a:cubicBezTo>
                    <a:pt x="1201" y="271"/>
                    <a:pt x="1183" y="268"/>
                    <a:pt x="1164" y="262"/>
                  </a:cubicBezTo>
                  <a:cubicBezTo>
                    <a:pt x="1065" y="240"/>
                    <a:pt x="927" y="181"/>
                    <a:pt x="795" y="181"/>
                  </a:cubicBezTo>
                  <a:cubicBezTo>
                    <a:pt x="642" y="181"/>
                    <a:pt x="496" y="259"/>
                    <a:pt x="426" y="557"/>
                  </a:cubicBezTo>
                  <a:cubicBezTo>
                    <a:pt x="299" y="1084"/>
                    <a:pt x="249" y="1657"/>
                    <a:pt x="34" y="1657"/>
                  </a:cubicBezTo>
                  <a:cubicBezTo>
                    <a:pt x="29" y="1657"/>
                    <a:pt x="23" y="1657"/>
                    <a:pt x="16" y="1656"/>
                  </a:cubicBezTo>
                  <a:cubicBezTo>
                    <a:pt x="8" y="1647"/>
                    <a:pt x="4" y="1643"/>
                    <a:pt x="2" y="1643"/>
                  </a:cubicBezTo>
                  <a:cubicBezTo>
                    <a:pt x="0" y="1643"/>
                    <a:pt x="0" y="1647"/>
                    <a:pt x="0" y="1656"/>
                  </a:cubicBezTo>
                  <a:lnTo>
                    <a:pt x="0" y="3754"/>
                  </a:lnTo>
                  <a:lnTo>
                    <a:pt x="16" y="3524"/>
                  </a:lnTo>
                  <a:cubicBezTo>
                    <a:pt x="16" y="3524"/>
                    <a:pt x="49" y="2229"/>
                    <a:pt x="836" y="1869"/>
                  </a:cubicBezTo>
                  <a:cubicBezTo>
                    <a:pt x="1623" y="1508"/>
                    <a:pt x="1885" y="1279"/>
                    <a:pt x="1754" y="672"/>
                  </a:cubicBezTo>
                  <a:cubicBezTo>
                    <a:pt x="1606" y="82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6"/>
            <p:cNvSpPr/>
            <p:nvPr/>
          </p:nvSpPr>
          <p:spPr>
            <a:xfrm>
              <a:off x="-57242" y="630809"/>
              <a:ext cx="22487" cy="110249"/>
            </a:xfrm>
            <a:custGeom>
              <a:avLst/>
              <a:gdLst/>
              <a:ahLst/>
              <a:cxnLst/>
              <a:rect l="l" t="t" r="r" b="b"/>
              <a:pathLst>
                <a:path w="689" h="3378" extrusionOk="0">
                  <a:moveTo>
                    <a:pt x="0" y="1"/>
                  </a:moveTo>
                  <a:lnTo>
                    <a:pt x="0" y="3377"/>
                  </a:lnTo>
                  <a:cubicBezTo>
                    <a:pt x="16" y="3377"/>
                    <a:pt x="16" y="3115"/>
                    <a:pt x="33" y="3050"/>
                  </a:cubicBezTo>
                  <a:cubicBezTo>
                    <a:pt x="66" y="2722"/>
                    <a:pt x="197" y="2410"/>
                    <a:pt x="377" y="2164"/>
                  </a:cubicBezTo>
                  <a:cubicBezTo>
                    <a:pt x="688" y="1755"/>
                    <a:pt x="557" y="1443"/>
                    <a:pt x="311" y="1099"/>
                  </a:cubicBezTo>
                  <a:cubicBezTo>
                    <a:pt x="164" y="869"/>
                    <a:pt x="66" y="607"/>
                    <a:pt x="49" y="3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6"/>
            <p:cNvSpPr/>
            <p:nvPr/>
          </p:nvSpPr>
          <p:spPr>
            <a:xfrm>
              <a:off x="-57242" y="182010"/>
              <a:ext cx="119323" cy="167985"/>
            </a:xfrm>
            <a:custGeom>
              <a:avLst/>
              <a:gdLst/>
              <a:ahLst/>
              <a:cxnLst/>
              <a:rect l="l" t="t" r="r" b="b"/>
              <a:pathLst>
                <a:path w="3656" h="5147" extrusionOk="0">
                  <a:moveTo>
                    <a:pt x="1909" y="0"/>
                  </a:moveTo>
                  <a:cubicBezTo>
                    <a:pt x="1645" y="0"/>
                    <a:pt x="1379" y="80"/>
                    <a:pt x="1147" y="245"/>
                  </a:cubicBezTo>
                  <a:cubicBezTo>
                    <a:pt x="574" y="655"/>
                    <a:pt x="197" y="1475"/>
                    <a:pt x="0" y="2655"/>
                  </a:cubicBezTo>
                  <a:lnTo>
                    <a:pt x="0" y="5146"/>
                  </a:lnTo>
                  <a:cubicBezTo>
                    <a:pt x="131" y="4261"/>
                    <a:pt x="590" y="2294"/>
                    <a:pt x="1885" y="1737"/>
                  </a:cubicBezTo>
                  <a:cubicBezTo>
                    <a:pt x="3606" y="1032"/>
                    <a:pt x="3622" y="967"/>
                    <a:pt x="3655" y="590"/>
                  </a:cubicBezTo>
                  <a:lnTo>
                    <a:pt x="3655" y="590"/>
                  </a:lnTo>
                  <a:cubicBezTo>
                    <a:pt x="3564" y="667"/>
                    <a:pt x="3451" y="705"/>
                    <a:pt x="3339" y="705"/>
                  </a:cubicBezTo>
                  <a:cubicBezTo>
                    <a:pt x="3190" y="705"/>
                    <a:pt x="3044" y="638"/>
                    <a:pt x="2950" y="508"/>
                  </a:cubicBezTo>
                  <a:cubicBezTo>
                    <a:pt x="2686" y="175"/>
                    <a:pt x="2300" y="0"/>
                    <a:pt x="19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6"/>
            <p:cNvSpPr/>
            <p:nvPr/>
          </p:nvSpPr>
          <p:spPr>
            <a:xfrm>
              <a:off x="-57242" y="88896"/>
              <a:ext cx="43897" cy="145008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0"/>
                  </a:moveTo>
                  <a:lnTo>
                    <a:pt x="0" y="4442"/>
                  </a:lnTo>
                  <a:cubicBezTo>
                    <a:pt x="115" y="3902"/>
                    <a:pt x="328" y="3377"/>
                    <a:pt x="623" y="2918"/>
                  </a:cubicBezTo>
                  <a:cubicBezTo>
                    <a:pt x="1344" y="1721"/>
                    <a:pt x="770" y="853"/>
                    <a:pt x="328" y="427"/>
                  </a:cubicBezTo>
                  <a:cubicBezTo>
                    <a:pt x="197" y="312"/>
                    <a:pt x="82" y="164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6"/>
            <p:cNvSpPr/>
            <p:nvPr/>
          </p:nvSpPr>
          <p:spPr>
            <a:xfrm>
              <a:off x="-57242" y="-47627"/>
              <a:ext cx="99512" cy="218932"/>
            </a:xfrm>
            <a:custGeom>
              <a:avLst/>
              <a:gdLst/>
              <a:ahLst/>
              <a:cxnLst/>
              <a:rect l="l" t="t" r="r" b="b"/>
              <a:pathLst>
                <a:path w="3049" h="6708" extrusionOk="0">
                  <a:moveTo>
                    <a:pt x="1457" y="1"/>
                  </a:moveTo>
                  <a:cubicBezTo>
                    <a:pt x="978" y="1"/>
                    <a:pt x="488" y="225"/>
                    <a:pt x="246" y="708"/>
                  </a:cubicBezTo>
                  <a:cubicBezTo>
                    <a:pt x="131" y="872"/>
                    <a:pt x="49" y="1069"/>
                    <a:pt x="0" y="1266"/>
                  </a:cubicBezTo>
                  <a:lnTo>
                    <a:pt x="0" y="2446"/>
                  </a:lnTo>
                  <a:cubicBezTo>
                    <a:pt x="49" y="2675"/>
                    <a:pt x="148" y="2921"/>
                    <a:pt x="262" y="3151"/>
                  </a:cubicBezTo>
                  <a:cubicBezTo>
                    <a:pt x="574" y="3839"/>
                    <a:pt x="1000" y="4396"/>
                    <a:pt x="1213" y="4921"/>
                  </a:cubicBezTo>
                  <a:cubicBezTo>
                    <a:pt x="1459" y="5495"/>
                    <a:pt x="1442" y="6150"/>
                    <a:pt x="1164" y="6708"/>
                  </a:cubicBezTo>
                  <a:cubicBezTo>
                    <a:pt x="1197" y="6642"/>
                    <a:pt x="1639" y="5970"/>
                    <a:pt x="1295" y="4888"/>
                  </a:cubicBezTo>
                  <a:cubicBezTo>
                    <a:pt x="1033" y="4118"/>
                    <a:pt x="115" y="3085"/>
                    <a:pt x="98" y="1905"/>
                  </a:cubicBezTo>
                  <a:cubicBezTo>
                    <a:pt x="159" y="931"/>
                    <a:pt x="935" y="517"/>
                    <a:pt x="1532" y="517"/>
                  </a:cubicBezTo>
                  <a:cubicBezTo>
                    <a:pt x="1738" y="517"/>
                    <a:pt x="1923" y="567"/>
                    <a:pt x="2049" y="659"/>
                  </a:cubicBezTo>
                  <a:cubicBezTo>
                    <a:pt x="2606" y="1053"/>
                    <a:pt x="2410" y="1790"/>
                    <a:pt x="2000" y="1905"/>
                  </a:cubicBezTo>
                  <a:cubicBezTo>
                    <a:pt x="1932" y="1930"/>
                    <a:pt x="1862" y="1942"/>
                    <a:pt x="1794" y="1942"/>
                  </a:cubicBezTo>
                  <a:cubicBezTo>
                    <a:pt x="1549" y="1942"/>
                    <a:pt x="1319" y="1791"/>
                    <a:pt x="1229" y="1561"/>
                  </a:cubicBezTo>
                  <a:cubicBezTo>
                    <a:pt x="1208" y="1464"/>
                    <a:pt x="1264" y="1375"/>
                    <a:pt x="1337" y="1375"/>
                  </a:cubicBezTo>
                  <a:cubicBezTo>
                    <a:pt x="1375" y="1375"/>
                    <a:pt x="1419" y="1400"/>
                    <a:pt x="1459" y="1462"/>
                  </a:cubicBezTo>
                  <a:cubicBezTo>
                    <a:pt x="1507" y="1535"/>
                    <a:pt x="1579" y="1567"/>
                    <a:pt x="1652" y="1567"/>
                  </a:cubicBezTo>
                  <a:cubicBezTo>
                    <a:pt x="1777" y="1567"/>
                    <a:pt x="1901" y="1471"/>
                    <a:pt x="1901" y="1315"/>
                  </a:cubicBezTo>
                  <a:cubicBezTo>
                    <a:pt x="1918" y="1151"/>
                    <a:pt x="1803" y="1020"/>
                    <a:pt x="1639" y="1004"/>
                  </a:cubicBezTo>
                  <a:cubicBezTo>
                    <a:pt x="1611" y="996"/>
                    <a:pt x="1583" y="993"/>
                    <a:pt x="1554" y="993"/>
                  </a:cubicBezTo>
                  <a:cubicBezTo>
                    <a:pt x="1385" y="993"/>
                    <a:pt x="1222" y="1114"/>
                    <a:pt x="1180" y="1282"/>
                  </a:cubicBezTo>
                  <a:cubicBezTo>
                    <a:pt x="1053" y="1585"/>
                    <a:pt x="1281" y="2103"/>
                    <a:pt x="1864" y="2103"/>
                  </a:cubicBezTo>
                  <a:cubicBezTo>
                    <a:pt x="1882" y="2103"/>
                    <a:pt x="1900" y="2103"/>
                    <a:pt x="1918" y="2102"/>
                  </a:cubicBezTo>
                  <a:cubicBezTo>
                    <a:pt x="2557" y="2069"/>
                    <a:pt x="3049" y="1102"/>
                    <a:pt x="2475" y="446"/>
                  </a:cubicBezTo>
                  <a:cubicBezTo>
                    <a:pt x="2244" y="156"/>
                    <a:pt x="1855" y="1"/>
                    <a:pt x="14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6"/>
            <p:cNvSpPr/>
            <p:nvPr/>
          </p:nvSpPr>
          <p:spPr>
            <a:xfrm>
              <a:off x="782652" y="265726"/>
              <a:ext cx="295859" cy="205779"/>
            </a:xfrm>
            <a:custGeom>
              <a:avLst/>
              <a:gdLst/>
              <a:ahLst/>
              <a:cxnLst/>
              <a:rect l="l" t="t" r="r" b="b"/>
              <a:pathLst>
                <a:path w="9065" h="6305" extrusionOk="0">
                  <a:moveTo>
                    <a:pt x="7067" y="0"/>
                  </a:moveTo>
                  <a:cubicBezTo>
                    <a:pt x="6612" y="0"/>
                    <a:pt x="6184" y="162"/>
                    <a:pt x="5918" y="500"/>
                  </a:cubicBezTo>
                  <a:cubicBezTo>
                    <a:pt x="5524" y="909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19"/>
                  </a:cubicBezTo>
                  <a:lnTo>
                    <a:pt x="6213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18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80" y="1214"/>
                    <a:pt x="6852" y="1221"/>
                  </a:cubicBezTo>
                  <a:cubicBezTo>
                    <a:pt x="6541" y="1319"/>
                    <a:pt x="6475" y="1729"/>
                    <a:pt x="6704" y="1860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77" y="2321"/>
                    <a:pt x="6495" y="2321"/>
                  </a:cubicBezTo>
                  <a:cubicBezTo>
                    <a:pt x="6434" y="2321"/>
                    <a:pt x="6373" y="2315"/>
                    <a:pt x="6311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17" y="2663"/>
                    <a:pt x="8475" y="3417"/>
                    <a:pt x="7753" y="3794"/>
                  </a:cubicBezTo>
                  <a:cubicBezTo>
                    <a:pt x="7737" y="3794"/>
                    <a:pt x="7721" y="3811"/>
                    <a:pt x="7704" y="3827"/>
                  </a:cubicBezTo>
                  <a:cubicBezTo>
                    <a:pt x="7606" y="3860"/>
                    <a:pt x="7524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48" y="4581"/>
                  </a:cubicBezTo>
                  <a:cubicBezTo>
                    <a:pt x="0" y="5122"/>
                    <a:pt x="115" y="5728"/>
                    <a:pt x="558" y="6056"/>
                  </a:cubicBezTo>
                  <a:cubicBezTo>
                    <a:pt x="785" y="6226"/>
                    <a:pt x="1055" y="6304"/>
                    <a:pt x="1318" y="6304"/>
                  </a:cubicBezTo>
                  <a:cubicBezTo>
                    <a:pt x="1739" y="6304"/>
                    <a:pt x="2140" y="6104"/>
                    <a:pt x="2312" y="5761"/>
                  </a:cubicBezTo>
                  <a:cubicBezTo>
                    <a:pt x="2656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6" y="4528"/>
                    <a:pt x="853" y="4843"/>
                  </a:cubicBezTo>
                  <a:cubicBezTo>
                    <a:pt x="820" y="4958"/>
                    <a:pt x="804" y="5089"/>
                    <a:pt x="836" y="5220"/>
                  </a:cubicBezTo>
                  <a:cubicBezTo>
                    <a:pt x="836" y="5237"/>
                    <a:pt x="836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4" y="5520"/>
                    <a:pt x="1124" y="5662"/>
                    <a:pt x="1350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794" y="4908"/>
                    <a:pt x="1455" y="4908"/>
                  </a:cubicBezTo>
                  <a:cubicBezTo>
                    <a:pt x="1446" y="4908"/>
                    <a:pt x="1436" y="4908"/>
                    <a:pt x="1426" y="4909"/>
                  </a:cubicBezTo>
                  <a:cubicBezTo>
                    <a:pt x="1049" y="4958"/>
                    <a:pt x="1115" y="5319"/>
                    <a:pt x="1049" y="5368"/>
                  </a:cubicBezTo>
                  <a:cubicBezTo>
                    <a:pt x="1040" y="5377"/>
                    <a:pt x="1029" y="5381"/>
                    <a:pt x="1018" y="5381"/>
                  </a:cubicBezTo>
                  <a:cubicBezTo>
                    <a:pt x="971" y="5381"/>
                    <a:pt x="915" y="5309"/>
                    <a:pt x="902" y="5270"/>
                  </a:cubicBezTo>
                  <a:cubicBezTo>
                    <a:pt x="836" y="5089"/>
                    <a:pt x="836" y="4876"/>
                    <a:pt x="935" y="4696"/>
                  </a:cubicBezTo>
                  <a:cubicBezTo>
                    <a:pt x="1084" y="4500"/>
                    <a:pt x="1307" y="4385"/>
                    <a:pt x="1539" y="4385"/>
                  </a:cubicBezTo>
                  <a:cubicBezTo>
                    <a:pt x="1638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79" y="6023"/>
                    <a:pt x="1700" y="6206"/>
                    <a:pt x="1313" y="6206"/>
                  </a:cubicBezTo>
                  <a:cubicBezTo>
                    <a:pt x="1068" y="6206"/>
                    <a:pt x="820" y="6133"/>
                    <a:pt x="623" y="5974"/>
                  </a:cubicBezTo>
                  <a:cubicBezTo>
                    <a:pt x="82" y="5565"/>
                    <a:pt x="115" y="4630"/>
                    <a:pt x="541" y="4057"/>
                  </a:cubicBezTo>
                  <a:cubicBezTo>
                    <a:pt x="903" y="3583"/>
                    <a:pt x="1491" y="3346"/>
                    <a:pt x="2105" y="3346"/>
                  </a:cubicBezTo>
                  <a:cubicBezTo>
                    <a:pt x="2299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39" y="4247"/>
                    <a:pt x="5870" y="4281"/>
                    <a:pt x="6196" y="4281"/>
                  </a:cubicBezTo>
                  <a:cubicBezTo>
                    <a:pt x="6772" y="4281"/>
                    <a:pt x="7334" y="4176"/>
                    <a:pt x="7835" y="3925"/>
                  </a:cubicBezTo>
                  <a:cubicBezTo>
                    <a:pt x="8606" y="3516"/>
                    <a:pt x="9065" y="2712"/>
                    <a:pt x="9048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6"/>
            <p:cNvSpPr/>
            <p:nvPr/>
          </p:nvSpPr>
          <p:spPr>
            <a:xfrm>
              <a:off x="683140" y="443045"/>
              <a:ext cx="200655" cy="20225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0"/>
                  </a:moveTo>
                  <a:cubicBezTo>
                    <a:pt x="3033" y="115"/>
                    <a:pt x="3017" y="246"/>
                    <a:pt x="3000" y="361"/>
                  </a:cubicBezTo>
                  <a:cubicBezTo>
                    <a:pt x="3000" y="361"/>
                    <a:pt x="2935" y="1263"/>
                    <a:pt x="2033" y="1377"/>
                  </a:cubicBezTo>
                  <a:cubicBezTo>
                    <a:pt x="1164" y="1508"/>
                    <a:pt x="574" y="1640"/>
                    <a:pt x="542" y="2295"/>
                  </a:cubicBezTo>
                  <a:cubicBezTo>
                    <a:pt x="511" y="2921"/>
                    <a:pt x="324" y="3235"/>
                    <a:pt x="60" y="3235"/>
                  </a:cubicBezTo>
                  <a:cubicBezTo>
                    <a:pt x="40" y="3235"/>
                    <a:pt x="21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8"/>
                  </a:cubicBezTo>
                  <a:cubicBezTo>
                    <a:pt x="2181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96"/>
                    <a:pt x="3066" y="6196"/>
                  </a:cubicBezTo>
                  <a:cubicBezTo>
                    <a:pt x="3066" y="6196"/>
                    <a:pt x="3508" y="4819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2" y="2311"/>
                    <a:pt x="3788" y="2311"/>
                  </a:cubicBezTo>
                  <a:cubicBezTo>
                    <a:pt x="3939" y="2311"/>
                    <a:pt x="4001" y="2514"/>
                    <a:pt x="4016" y="2656"/>
                  </a:cubicBezTo>
                  <a:cubicBezTo>
                    <a:pt x="4033" y="2820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4" y="1508"/>
                    <a:pt x="4098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6"/>
            <p:cNvSpPr/>
            <p:nvPr/>
          </p:nvSpPr>
          <p:spPr>
            <a:xfrm>
              <a:off x="817965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7"/>
                    <a:pt x="1607" y="511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61" y="2921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8"/>
                    <a:pt x="3377" y="1937"/>
                    <a:pt x="3147" y="1675"/>
                  </a:cubicBezTo>
                  <a:cubicBezTo>
                    <a:pt x="2958" y="1445"/>
                    <a:pt x="3081" y="1216"/>
                    <a:pt x="3259" y="1216"/>
                  </a:cubicBezTo>
                  <a:cubicBezTo>
                    <a:pt x="3296" y="1216"/>
                    <a:pt x="3337" y="1226"/>
                    <a:pt x="3377" y="1249"/>
                  </a:cubicBezTo>
                  <a:cubicBezTo>
                    <a:pt x="3623" y="1380"/>
                    <a:pt x="3262" y="1872"/>
                    <a:pt x="3934" y="2314"/>
                  </a:cubicBezTo>
                  <a:cubicBezTo>
                    <a:pt x="4102" y="2421"/>
                    <a:pt x="4261" y="2461"/>
                    <a:pt x="4405" y="2461"/>
                  </a:cubicBezTo>
                  <a:cubicBezTo>
                    <a:pt x="4836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70" y="1413"/>
                  </a:cubicBezTo>
                  <a:cubicBezTo>
                    <a:pt x="4692" y="1357"/>
                    <a:pt x="4591" y="1324"/>
                    <a:pt x="4489" y="1324"/>
                  </a:cubicBezTo>
                  <a:cubicBezTo>
                    <a:pt x="4440" y="1324"/>
                    <a:pt x="4391" y="1332"/>
                    <a:pt x="4344" y="1347"/>
                  </a:cubicBezTo>
                  <a:cubicBezTo>
                    <a:pt x="4289" y="1360"/>
                    <a:pt x="4236" y="1366"/>
                    <a:pt x="4188" y="1366"/>
                  </a:cubicBezTo>
                  <a:cubicBezTo>
                    <a:pt x="4050" y="1366"/>
                    <a:pt x="3959" y="1314"/>
                    <a:pt x="4032" y="1216"/>
                  </a:cubicBezTo>
                  <a:cubicBezTo>
                    <a:pt x="4062" y="1174"/>
                    <a:pt x="4096" y="1158"/>
                    <a:pt x="4141" y="1158"/>
                  </a:cubicBezTo>
                  <a:cubicBezTo>
                    <a:pt x="4274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0" y="931"/>
                    <a:pt x="5512" y="1029"/>
                    <a:pt x="5023" y="1029"/>
                  </a:cubicBezTo>
                  <a:cubicBezTo>
                    <a:pt x="3852" y="1029"/>
                    <a:pt x="2668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6"/>
            <p:cNvSpPr/>
            <p:nvPr/>
          </p:nvSpPr>
          <p:spPr>
            <a:xfrm>
              <a:off x="871980" y="262756"/>
              <a:ext cx="117723" cy="82410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2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1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7" y="2148"/>
                    <a:pt x="2312" y="1492"/>
                    <a:pt x="2263" y="1263"/>
                  </a:cubicBezTo>
                  <a:cubicBezTo>
                    <a:pt x="2181" y="1017"/>
                    <a:pt x="2246" y="738"/>
                    <a:pt x="2410" y="541"/>
                  </a:cubicBezTo>
                  <a:cubicBezTo>
                    <a:pt x="2656" y="197"/>
                    <a:pt x="3607" y="132"/>
                    <a:pt x="3607" y="132"/>
                  </a:cubicBezTo>
                  <a:cubicBezTo>
                    <a:pt x="3607" y="132"/>
                    <a:pt x="3095" y="0"/>
                    <a:pt x="2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6"/>
            <p:cNvSpPr/>
            <p:nvPr/>
          </p:nvSpPr>
          <p:spPr>
            <a:xfrm>
              <a:off x="962386" y="175548"/>
              <a:ext cx="73336" cy="87240"/>
            </a:xfrm>
            <a:custGeom>
              <a:avLst/>
              <a:gdLst/>
              <a:ahLst/>
              <a:cxnLst/>
              <a:rect l="l" t="t" r="r" b="b"/>
              <a:pathLst>
                <a:path w="2247" h="2673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22"/>
                  </a:cubicBezTo>
                  <a:cubicBezTo>
                    <a:pt x="624" y="935"/>
                    <a:pt x="1" y="1345"/>
                    <a:pt x="247" y="2001"/>
                  </a:cubicBezTo>
                  <a:cubicBezTo>
                    <a:pt x="493" y="2673"/>
                    <a:pt x="1673" y="2410"/>
                    <a:pt x="2246" y="2607"/>
                  </a:cubicBezTo>
                  <a:cubicBezTo>
                    <a:pt x="2246" y="2607"/>
                    <a:pt x="1378" y="2148"/>
                    <a:pt x="1443" y="1427"/>
                  </a:cubicBezTo>
                  <a:cubicBezTo>
                    <a:pt x="1509" y="689"/>
                    <a:pt x="1427" y="165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6"/>
            <p:cNvSpPr/>
            <p:nvPr/>
          </p:nvSpPr>
          <p:spPr>
            <a:xfrm>
              <a:off x="1042120" y="213538"/>
              <a:ext cx="103820" cy="140733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8" y="2476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1"/>
                    <a:pt x="2475" y="2918"/>
                  </a:cubicBezTo>
                  <a:cubicBezTo>
                    <a:pt x="3180" y="2492"/>
                    <a:pt x="2885" y="1591"/>
                    <a:pt x="2885" y="1591"/>
                  </a:cubicBezTo>
                  <a:lnTo>
                    <a:pt x="2885" y="1591"/>
                  </a:lnTo>
                  <a:cubicBezTo>
                    <a:pt x="2846" y="1695"/>
                    <a:pt x="2743" y="1748"/>
                    <a:pt x="2570" y="1748"/>
                  </a:cubicBezTo>
                  <a:cubicBezTo>
                    <a:pt x="2526" y="1748"/>
                    <a:pt x="2479" y="1745"/>
                    <a:pt x="2426" y="1738"/>
                  </a:cubicBezTo>
                  <a:cubicBezTo>
                    <a:pt x="2398" y="1731"/>
                    <a:pt x="2371" y="1728"/>
                    <a:pt x="2344" y="1728"/>
                  </a:cubicBezTo>
                  <a:cubicBezTo>
                    <a:pt x="2119" y="1728"/>
                    <a:pt x="1943" y="1961"/>
                    <a:pt x="2016" y="2181"/>
                  </a:cubicBezTo>
                  <a:cubicBezTo>
                    <a:pt x="2082" y="2418"/>
                    <a:pt x="1936" y="2528"/>
                    <a:pt x="1791" y="2528"/>
                  </a:cubicBezTo>
                  <a:cubicBezTo>
                    <a:pt x="1756" y="2528"/>
                    <a:pt x="1721" y="2521"/>
                    <a:pt x="1688" y="2508"/>
                  </a:cubicBezTo>
                  <a:cubicBezTo>
                    <a:pt x="1541" y="2443"/>
                    <a:pt x="1541" y="2066"/>
                    <a:pt x="1754" y="1886"/>
                  </a:cubicBezTo>
                  <a:cubicBezTo>
                    <a:pt x="1984" y="1705"/>
                    <a:pt x="2115" y="1312"/>
                    <a:pt x="1934" y="689"/>
                  </a:cubicBezTo>
                  <a:cubicBezTo>
                    <a:pt x="1791" y="194"/>
                    <a:pt x="1305" y="103"/>
                    <a:pt x="989" y="103"/>
                  </a:cubicBezTo>
                  <a:cubicBezTo>
                    <a:pt x="907" y="103"/>
                    <a:pt x="837" y="109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6"/>
            <p:cNvSpPr/>
            <p:nvPr/>
          </p:nvSpPr>
          <p:spPr>
            <a:xfrm>
              <a:off x="1018555" y="6584"/>
              <a:ext cx="264853" cy="264233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7" y="1"/>
                  </a:moveTo>
                  <a:cubicBezTo>
                    <a:pt x="5253" y="1"/>
                    <a:pt x="4737" y="177"/>
                    <a:pt x="4427" y="572"/>
                  </a:cubicBezTo>
                  <a:cubicBezTo>
                    <a:pt x="4132" y="998"/>
                    <a:pt x="4082" y="1555"/>
                    <a:pt x="4312" y="2031"/>
                  </a:cubicBezTo>
                  <a:cubicBezTo>
                    <a:pt x="4521" y="2440"/>
                    <a:pt x="4859" y="2586"/>
                    <a:pt x="5189" y="2586"/>
                  </a:cubicBezTo>
                  <a:cubicBezTo>
                    <a:pt x="5532" y="2586"/>
                    <a:pt x="5866" y="2428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79" y="1490"/>
                    <a:pt x="5345" y="1850"/>
                    <a:pt x="5754" y="1916"/>
                  </a:cubicBezTo>
                  <a:cubicBezTo>
                    <a:pt x="6099" y="1965"/>
                    <a:pt x="5918" y="2391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3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4" y="296"/>
                    <a:pt x="5249" y="125"/>
                    <a:pt x="5729" y="125"/>
                  </a:cubicBezTo>
                  <a:cubicBezTo>
                    <a:pt x="5824" y="125"/>
                    <a:pt x="5921" y="132"/>
                    <a:pt x="6017" y="146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6"/>
                    <a:pt x="3509" y="4096"/>
                  </a:cubicBezTo>
                  <a:cubicBezTo>
                    <a:pt x="3203" y="4035"/>
                    <a:pt x="2903" y="4004"/>
                    <a:pt x="2617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4" y="8079"/>
                    <a:pt x="1017" y="8063"/>
                  </a:cubicBezTo>
                  <a:cubicBezTo>
                    <a:pt x="460" y="7423"/>
                    <a:pt x="607" y="6227"/>
                    <a:pt x="607" y="6227"/>
                  </a:cubicBezTo>
                  <a:cubicBezTo>
                    <a:pt x="706" y="5702"/>
                    <a:pt x="968" y="5243"/>
                    <a:pt x="1361" y="4899"/>
                  </a:cubicBezTo>
                  <a:cubicBezTo>
                    <a:pt x="1942" y="4458"/>
                    <a:pt x="2676" y="4373"/>
                    <a:pt x="3159" y="4373"/>
                  </a:cubicBezTo>
                  <a:cubicBezTo>
                    <a:pt x="3467" y="4373"/>
                    <a:pt x="3673" y="4407"/>
                    <a:pt x="3673" y="4407"/>
                  </a:cubicBezTo>
                  <a:cubicBezTo>
                    <a:pt x="3935" y="4440"/>
                    <a:pt x="4164" y="4457"/>
                    <a:pt x="4377" y="4473"/>
                  </a:cubicBezTo>
                  <a:cubicBezTo>
                    <a:pt x="4463" y="4477"/>
                    <a:pt x="4550" y="4479"/>
                    <a:pt x="4638" y="4479"/>
                  </a:cubicBezTo>
                  <a:cubicBezTo>
                    <a:pt x="5626" y="4479"/>
                    <a:pt x="6727" y="4207"/>
                    <a:pt x="7344" y="3244"/>
                  </a:cubicBezTo>
                  <a:cubicBezTo>
                    <a:pt x="8115" y="1981"/>
                    <a:pt x="7361" y="178"/>
                    <a:pt x="6033" y="15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6"/>
            <p:cNvSpPr/>
            <p:nvPr/>
          </p:nvSpPr>
          <p:spPr>
            <a:xfrm>
              <a:off x="1088661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42" y="197"/>
                    <a:pt x="1046" y="505"/>
                    <a:pt x="935" y="980"/>
                  </a:cubicBezTo>
                  <a:cubicBezTo>
                    <a:pt x="803" y="1390"/>
                    <a:pt x="967" y="1848"/>
                    <a:pt x="1328" y="2111"/>
                  </a:cubicBezTo>
                  <a:cubicBezTo>
                    <a:pt x="1639" y="2373"/>
                    <a:pt x="2557" y="2373"/>
                    <a:pt x="2557" y="2373"/>
                  </a:cubicBezTo>
                  <a:cubicBezTo>
                    <a:pt x="2295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6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03" y="564"/>
                  </a:cubicBezTo>
                  <a:cubicBezTo>
                    <a:pt x="2065" y="564"/>
                    <a:pt x="2141" y="575"/>
                    <a:pt x="2229" y="603"/>
                  </a:cubicBezTo>
                  <a:cubicBezTo>
                    <a:pt x="2721" y="767"/>
                    <a:pt x="2574" y="1226"/>
                    <a:pt x="3295" y="1373"/>
                  </a:cubicBezTo>
                  <a:cubicBezTo>
                    <a:pt x="3351" y="1384"/>
                    <a:pt x="3404" y="1390"/>
                    <a:pt x="3454" y="1390"/>
                  </a:cubicBezTo>
                  <a:cubicBezTo>
                    <a:pt x="4057" y="1390"/>
                    <a:pt x="4203" y="627"/>
                    <a:pt x="4278" y="521"/>
                  </a:cubicBezTo>
                  <a:cubicBezTo>
                    <a:pt x="4393" y="390"/>
                    <a:pt x="4524" y="259"/>
                    <a:pt x="4655" y="144"/>
                  </a:cubicBezTo>
                  <a:lnTo>
                    <a:pt x="4655" y="144"/>
                  </a:lnTo>
                  <a:cubicBezTo>
                    <a:pt x="4456" y="267"/>
                    <a:pt x="4088" y="379"/>
                    <a:pt x="3556" y="379"/>
                  </a:cubicBezTo>
                  <a:cubicBezTo>
                    <a:pt x="3167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6"/>
            <p:cNvSpPr/>
            <p:nvPr/>
          </p:nvSpPr>
          <p:spPr>
            <a:xfrm>
              <a:off x="1097212" y="15592"/>
              <a:ext cx="105419" cy="1098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45"/>
                  </a:cubicBezTo>
                  <a:cubicBezTo>
                    <a:pt x="0" y="1968"/>
                    <a:pt x="214" y="2427"/>
                    <a:pt x="361" y="2689"/>
                  </a:cubicBezTo>
                  <a:cubicBezTo>
                    <a:pt x="459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31" y="3361"/>
                  </a:cubicBezTo>
                  <a:cubicBezTo>
                    <a:pt x="2162" y="3363"/>
                    <a:pt x="2191" y="3365"/>
                    <a:pt x="2220" y="3365"/>
                  </a:cubicBezTo>
                  <a:cubicBezTo>
                    <a:pt x="2986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799" y="2615"/>
                  </a:cubicBezTo>
                  <a:cubicBezTo>
                    <a:pt x="2345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6"/>
            <p:cNvSpPr/>
            <p:nvPr/>
          </p:nvSpPr>
          <p:spPr>
            <a:xfrm>
              <a:off x="1261444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9"/>
                    <a:pt x="328" y="369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3" y="2565"/>
                    <a:pt x="722" y="1860"/>
                  </a:cubicBezTo>
                  <a:cubicBezTo>
                    <a:pt x="755" y="1483"/>
                    <a:pt x="820" y="1205"/>
                    <a:pt x="919" y="1106"/>
                  </a:cubicBezTo>
                  <a:cubicBezTo>
                    <a:pt x="1181" y="844"/>
                    <a:pt x="1509" y="287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6"/>
            <p:cNvSpPr/>
            <p:nvPr/>
          </p:nvSpPr>
          <p:spPr>
            <a:xfrm>
              <a:off x="1324565" y="-121877"/>
              <a:ext cx="151438" cy="178690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4361" y="0"/>
                  </a:moveTo>
                  <a:cubicBezTo>
                    <a:pt x="4459" y="459"/>
                    <a:pt x="4345" y="935"/>
                    <a:pt x="4033" y="1295"/>
                  </a:cubicBezTo>
                  <a:cubicBezTo>
                    <a:pt x="3968" y="1361"/>
                    <a:pt x="3886" y="1426"/>
                    <a:pt x="3804" y="1492"/>
                  </a:cubicBezTo>
                  <a:cubicBezTo>
                    <a:pt x="3017" y="2049"/>
                    <a:pt x="1919" y="1771"/>
                    <a:pt x="1001" y="2393"/>
                  </a:cubicBezTo>
                  <a:cubicBezTo>
                    <a:pt x="99" y="3033"/>
                    <a:pt x="197" y="3934"/>
                    <a:pt x="181" y="4442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76" y="4934"/>
                    <a:pt x="460" y="4557"/>
                  </a:cubicBezTo>
                  <a:cubicBezTo>
                    <a:pt x="444" y="3909"/>
                    <a:pt x="516" y="3188"/>
                    <a:pt x="716" y="3188"/>
                  </a:cubicBezTo>
                  <a:cubicBezTo>
                    <a:pt x="728" y="3188"/>
                    <a:pt x="741" y="3191"/>
                    <a:pt x="755" y="3197"/>
                  </a:cubicBezTo>
                  <a:cubicBezTo>
                    <a:pt x="984" y="3311"/>
                    <a:pt x="804" y="3557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31"/>
                  </a:cubicBezTo>
                  <a:cubicBezTo>
                    <a:pt x="1738" y="3852"/>
                    <a:pt x="2001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787" y="2328"/>
                    <a:pt x="2525" y="2541"/>
                    <a:pt x="2410" y="2606"/>
                  </a:cubicBezTo>
                  <a:cubicBezTo>
                    <a:pt x="2214" y="2705"/>
                    <a:pt x="2181" y="2967"/>
                    <a:pt x="2345" y="3131"/>
                  </a:cubicBezTo>
                  <a:cubicBezTo>
                    <a:pt x="2541" y="3377"/>
                    <a:pt x="2476" y="3705"/>
                    <a:pt x="2214" y="3787"/>
                  </a:cubicBezTo>
                  <a:cubicBezTo>
                    <a:pt x="2214" y="3787"/>
                    <a:pt x="2270" y="3793"/>
                    <a:pt x="2365" y="3793"/>
                  </a:cubicBezTo>
                  <a:cubicBezTo>
                    <a:pt x="2691" y="3793"/>
                    <a:pt x="3469" y="3715"/>
                    <a:pt x="3951" y="3016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6"/>
            <p:cNvSpPr/>
            <p:nvPr/>
          </p:nvSpPr>
          <p:spPr>
            <a:xfrm>
              <a:off x="783174" y="63699"/>
              <a:ext cx="130583" cy="285545"/>
            </a:xfrm>
            <a:custGeom>
              <a:avLst/>
              <a:gdLst/>
              <a:ahLst/>
              <a:cxnLst/>
              <a:rect l="l" t="t" r="r" b="b"/>
              <a:pathLst>
                <a:path w="4001" h="8749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07"/>
                    <a:pt x="1099" y="2575"/>
                  </a:cubicBezTo>
                  <a:cubicBezTo>
                    <a:pt x="411" y="1920"/>
                    <a:pt x="755" y="543"/>
                    <a:pt x="1755" y="281"/>
                  </a:cubicBezTo>
                  <a:cubicBezTo>
                    <a:pt x="1902" y="240"/>
                    <a:pt x="2054" y="219"/>
                    <a:pt x="2205" y="219"/>
                  </a:cubicBezTo>
                  <a:cubicBezTo>
                    <a:pt x="2357" y="219"/>
                    <a:pt x="2509" y="240"/>
                    <a:pt x="2656" y="281"/>
                  </a:cubicBezTo>
                  <a:cubicBezTo>
                    <a:pt x="2836" y="346"/>
                    <a:pt x="3017" y="428"/>
                    <a:pt x="3181" y="543"/>
                  </a:cubicBezTo>
                  <a:cubicBezTo>
                    <a:pt x="3525" y="838"/>
                    <a:pt x="3738" y="1248"/>
                    <a:pt x="3754" y="1707"/>
                  </a:cubicBezTo>
                  <a:cubicBezTo>
                    <a:pt x="3820" y="2444"/>
                    <a:pt x="3443" y="3182"/>
                    <a:pt x="2869" y="3706"/>
                  </a:cubicBezTo>
                  <a:cubicBezTo>
                    <a:pt x="2312" y="4264"/>
                    <a:pt x="1558" y="4559"/>
                    <a:pt x="984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94" y="8509"/>
                    <a:pt x="1050" y="8689"/>
                  </a:cubicBezTo>
                  <a:cubicBezTo>
                    <a:pt x="1174" y="8730"/>
                    <a:pt x="1303" y="8749"/>
                    <a:pt x="1430" y="8749"/>
                  </a:cubicBezTo>
                  <a:cubicBezTo>
                    <a:pt x="1923" y="8749"/>
                    <a:pt x="2395" y="8464"/>
                    <a:pt x="2525" y="8034"/>
                  </a:cubicBezTo>
                  <a:cubicBezTo>
                    <a:pt x="2722" y="7558"/>
                    <a:pt x="2509" y="7017"/>
                    <a:pt x="2033" y="6788"/>
                  </a:cubicBezTo>
                  <a:cubicBezTo>
                    <a:pt x="1935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3"/>
                    <a:pt x="853" y="7247"/>
                  </a:cubicBezTo>
                  <a:cubicBezTo>
                    <a:pt x="724" y="7724"/>
                    <a:pt x="1001" y="7998"/>
                    <a:pt x="1308" y="7998"/>
                  </a:cubicBezTo>
                  <a:cubicBezTo>
                    <a:pt x="1391" y="7998"/>
                    <a:pt x="1477" y="7977"/>
                    <a:pt x="1558" y="7935"/>
                  </a:cubicBezTo>
                  <a:cubicBezTo>
                    <a:pt x="1869" y="7788"/>
                    <a:pt x="1935" y="7362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7"/>
                  </a:cubicBezTo>
                  <a:cubicBezTo>
                    <a:pt x="1162" y="7078"/>
                    <a:pt x="1149" y="7082"/>
                    <a:pt x="1141" y="7082"/>
                  </a:cubicBezTo>
                  <a:cubicBezTo>
                    <a:pt x="1112" y="7082"/>
                    <a:pt x="1132" y="7034"/>
                    <a:pt x="1132" y="7034"/>
                  </a:cubicBezTo>
                  <a:cubicBezTo>
                    <a:pt x="1230" y="6813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21"/>
                    <a:pt x="2001" y="6854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94"/>
                    <a:pt x="1915" y="8640"/>
                    <a:pt x="1474" y="8640"/>
                  </a:cubicBezTo>
                  <a:cubicBezTo>
                    <a:pt x="1345" y="8640"/>
                    <a:pt x="1212" y="8619"/>
                    <a:pt x="1083" y="8575"/>
                  </a:cubicBezTo>
                  <a:cubicBezTo>
                    <a:pt x="509" y="8411"/>
                    <a:pt x="148" y="7722"/>
                    <a:pt x="181" y="7067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23"/>
                    <a:pt x="2410" y="4428"/>
                    <a:pt x="3000" y="3838"/>
                  </a:cubicBezTo>
                  <a:cubicBezTo>
                    <a:pt x="3590" y="3297"/>
                    <a:pt x="4000" y="2493"/>
                    <a:pt x="3935" y="1707"/>
                  </a:cubicBezTo>
                  <a:cubicBezTo>
                    <a:pt x="3869" y="920"/>
                    <a:pt x="3312" y="248"/>
                    <a:pt x="2558" y="68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6"/>
            <p:cNvSpPr/>
            <p:nvPr/>
          </p:nvSpPr>
          <p:spPr>
            <a:xfrm>
              <a:off x="785850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64"/>
                  </a:cubicBezTo>
                  <a:cubicBezTo>
                    <a:pt x="1330" y="254"/>
                    <a:pt x="1233" y="330"/>
                    <a:pt x="1066" y="330"/>
                  </a:cubicBezTo>
                  <a:cubicBezTo>
                    <a:pt x="1050" y="330"/>
                    <a:pt x="1034" y="329"/>
                    <a:pt x="1017" y="328"/>
                  </a:cubicBezTo>
                  <a:cubicBezTo>
                    <a:pt x="837" y="328"/>
                    <a:pt x="1" y="393"/>
                    <a:pt x="50" y="2410"/>
                  </a:cubicBezTo>
                  <a:cubicBezTo>
                    <a:pt x="115" y="1983"/>
                    <a:pt x="378" y="1606"/>
                    <a:pt x="755" y="1393"/>
                  </a:cubicBezTo>
                  <a:cubicBezTo>
                    <a:pt x="1394" y="1115"/>
                    <a:pt x="1705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6"/>
            <p:cNvSpPr/>
            <p:nvPr/>
          </p:nvSpPr>
          <p:spPr>
            <a:xfrm>
              <a:off x="808337" y="-60356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80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9" y="9498"/>
                    <a:pt x="680" y="9322"/>
                    <a:pt x="984" y="9322"/>
                  </a:cubicBezTo>
                  <a:cubicBezTo>
                    <a:pt x="1211" y="9322"/>
                    <a:pt x="1405" y="9421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9"/>
                    <a:pt x="2574" y="8933"/>
                  </a:cubicBezTo>
                  <a:cubicBezTo>
                    <a:pt x="2479" y="8784"/>
                    <a:pt x="2328" y="8691"/>
                    <a:pt x="2167" y="8691"/>
                  </a:cubicBezTo>
                  <a:cubicBezTo>
                    <a:pt x="2134" y="8691"/>
                    <a:pt x="2100" y="8695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098"/>
                    <a:pt x="5458" y="6606"/>
                  </a:cubicBezTo>
                  <a:cubicBezTo>
                    <a:pt x="6393" y="6114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4"/>
                    <a:pt x="5340" y="5422"/>
                    <a:pt x="5313" y="5422"/>
                  </a:cubicBezTo>
                  <a:cubicBezTo>
                    <a:pt x="4952" y="5422"/>
                    <a:pt x="4629" y="5629"/>
                    <a:pt x="4491" y="5950"/>
                  </a:cubicBezTo>
                  <a:cubicBezTo>
                    <a:pt x="4426" y="6065"/>
                    <a:pt x="4327" y="6180"/>
                    <a:pt x="4213" y="6245"/>
                  </a:cubicBezTo>
                  <a:cubicBezTo>
                    <a:pt x="4557" y="5917"/>
                    <a:pt x="4606" y="5131"/>
                    <a:pt x="4721" y="4491"/>
                  </a:cubicBezTo>
                  <a:cubicBezTo>
                    <a:pt x="4819" y="3869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5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93"/>
                  </a:cubicBezTo>
                  <a:cubicBezTo>
                    <a:pt x="5163" y="2426"/>
                    <a:pt x="4918" y="2656"/>
                    <a:pt x="4852" y="2967"/>
                  </a:cubicBezTo>
                  <a:cubicBezTo>
                    <a:pt x="4852" y="3117"/>
                    <a:pt x="4749" y="3302"/>
                    <a:pt x="4611" y="3302"/>
                  </a:cubicBezTo>
                  <a:cubicBezTo>
                    <a:pt x="4583" y="3302"/>
                    <a:pt x="4554" y="3295"/>
                    <a:pt x="4524" y="3278"/>
                  </a:cubicBezTo>
                  <a:cubicBezTo>
                    <a:pt x="4327" y="3164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32" y="1213"/>
                    <a:pt x="5475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6"/>
            <p:cNvSpPr/>
            <p:nvPr/>
          </p:nvSpPr>
          <p:spPr>
            <a:xfrm>
              <a:off x="783729" y="-156669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689" y="1"/>
                  </a:moveTo>
                  <a:cubicBezTo>
                    <a:pt x="689" y="1"/>
                    <a:pt x="66" y="181"/>
                    <a:pt x="213" y="1066"/>
                  </a:cubicBezTo>
                  <a:cubicBezTo>
                    <a:pt x="295" y="1558"/>
                    <a:pt x="557" y="2017"/>
                    <a:pt x="934" y="2361"/>
                  </a:cubicBezTo>
                  <a:cubicBezTo>
                    <a:pt x="1115" y="2558"/>
                    <a:pt x="1311" y="2722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197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6"/>
            <p:cNvSpPr/>
            <p:nvPr/>
          </p:nvSpPr>
          <p:spPr>
            <a:xfrm>
              <a:off x="487870" y="265726"/>
              <a:ext cx="295892" cy="206302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2010" y="0"/>
                  </a:moveTo>
                  <a:cubicBezTo>
                    <a:pt x="1101" y="0"/>
                    <a:pt x="77" y="656"/>
                    <a:pt x="34" y="1860"/>
                  </a:cubicBezTo>
                  <a:cubicBezTo>
                    <a:pt x="1" y="2712"/>
                    <a:pt x="460" y="3532"/>
                    <a:pt x="1230" y="3942"/>
                  </a:cubicBezTo>
                  <a:cubicBezTo>
                    <a:pt x="1742" y="4193"/>
                    <a:pt x="2308" y="4297"/>
                    <a:pt x="2885" y="4297"/>
                  </a:cubicBezTo>
                  <a:cubicBezTo>
                    <a:pt x="3212" y="4297"/>
                    <a:pt x="3543" y="4263"/>
                    <a:pt x="3869" y="4204"/>
                  </a:cubicBezTo>
                  <a:cubicBezTo>
                    <a:pt x="4754" y="3958"/>
                    <a:pt x="5574" y="3630"/>
                    <a:pt x="6377" y="3417"/>
                  </a:cubicBezTo>
                  <a:cubicBezTo>
                    <a:pt x="6574" y="3370"/>
                    <a:pt x="6773" y="3346"/>
                    <a:pt x="6969" y="3346"/>
                  </a:cubicBezTo>
                  <a:cubicBezTo>
                    <a:pt x="7590" y="3346"/>
                    <a:pt x="8175" y="3583"/>
                    <a:pt x="8524" y="4057"/>
                  </a:cubicBezTo>
                  <a:cubicBezTo>
                    <a:pt x="8950" y="4647"/>
                    <a:pt x="9000" y="5581"/>
                    <a:pt x="8459" y="5974"/>
                  </a:cubicBezTo>
                  <a:cubicBezTo>
                    <a:pt x="8258" y="6136"/>
                    <a:pt x="8003" y="6211"/>
                    <a:pt x="7753" y="6211"/>
                  </a:cubicBezTo>
                  <a:cubicBezTo>
                    <a:pt x="7369" y="6211"/>
                    <a:pt x="6995" y="6036"/>
                    <a:pt x="6836" y="5728"/>
                  </a:cubicBezTo>
                  <a:cubicBezTo>
                    <a:pt x="6525" y="5237"/>
                    <a:pt x="6770" y="4581"/>
                    <a:pt x="7229" y="4450"/>
                  </a:cubicBezTo>
                  <a:cubicBezTo>
                    <a:pt x="7321" y="4413"/>
                    <a:pt x="7417" y="4396"/>
                    <a:pt x="7511" y="4396"/>
                  </a:cubicBezTo>
                  <a:cubicBezTo>
                    <a:pt x="7754" y="4396"/>
                    <a:pt x="7989" y="4511"/>
                    <a:pt x="8131" y="4712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55" y="5398"/>
                  </a:cubicBezTo>
                  <a:cubicBezTo>
                    <a:pt x="8042" y="5398"/>
                    <a:pt x="8029" y="5394"/>
                    <a:pt x="8016" y="5384"/>
                  </a:cubicBezTo>
                  <a:cubicBezTo>
                    <a:pt x="7967" y="5319"/>
                    <a:pt x="8016" y="4974"/>
                    <a:pt x="7656" y="4925"/>
                  </a:cubicBezTo>
                  <a:cubicBezTo>
                    <a:pt x="7641" y="4923"/>
                    <a:pt x="7627" y="4922"/>
                    <a:pt x="7613" y="4922"/>
                  </a:cubicBezTo>
                  <a:cubicBezTo>
                    <a:pt x="7269" y="4922"/>
                    <a:pt x="7161" y="5488"/>
                    <a:pt x="7508" y="5630"/>
                  </a:cubicBezTo>
                  <a:cubicBezTo>
                    <a:pt x="7574" y="5661"/>
                    <a:pt x="7644" y="5676"/>
                    <a:pt x="7714" y="5676"/>
                  </a:cubicBezTo>
                  <a:cubicBezTo>
                    <a:pt x="7937" y="5676"/>
                    <a:pt x="8154" y="5527"/>
                    <a:pt x="8229" y="5302"/>
                  </a:cubicBezTo>
                  <a:cubicBezTo>
                    <a:pt x="8229" y="5302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0"/>
                  </a:lnTo>
                  <a:cubicBezTo>
                    <a:pt x="8262" y="5106"/>
                    <a:pt x="8262" y="4974"/>
                    <a:pt x="8229" y="4843"/>
                  </a:cubicBezTo>
                  <a:cubicBezTo>
                    <a:pt x="8104" y="4531"/>
                    <a:pt x="7809" y="4343"/>
                    <a:pt x="7501" y="4343"/>
                  </a:cubicBezTo>
                  <a:cubicBezTo>
                    <a:pt x="7405" y="4343"/>
                    <a:pt x="7307" y="4362"/>
                    <a:pt x="7213" y="4401"/>
                  </a:cubicBezTo>
                  <a:cubicBezTo>
                    <a:pt x="6721" y="4516"/>
                    <a:pt x="6426" y="5220"/>
                    <a:pt x="6754" y="5778"/>
                  </a:cubicBezTo>
                  <a:cubicBezTo>
                    <a:pt x="6926" y="6121"/>
                    <a:pt x="7333" y="6321"/>
                    <a:pt x="7759" y="6321"/>
                  </a:cubicBezTo>
                  <a:cubicBezTo>
                    <a:pt x="8025" y="6321"/>
                    <a:pt x="8297" y="6243"/>
                    <a:pt x="8524" y="6073"/>
                  </a:cubicBezTo>
                  <a:cubicBezTo>
                    <a:pt x="8950" y="5745"/>
                    <a:pt x="9065" y="5138"/>
                    <a:pt x="8934" y="4581"/>
                  </a:cubicBezTo>
                  <a:cubicBezTo>
                    <a:pt x="8819" y="4040"/>
                    <a:pt x="8459" y="3171"/>
                    <a:pt x="7213" y="2893"/>
                  </a:cubicBezTo>
                  <a:cubicBezTo>
                    <a:pt x="7066" y="2860"/>
                    <a:pt x="6917" y="2846"/>
                    <a:pt x="6765" y="2846"/>
                  </a:cubicBezTo>
                  <a:cubicBezTo>
                    <a:pt x="5426" y="2846"/>
                    <a:pt x="3894" y="3983"/>
                    <a:pt x="2312" y="3983"/>
                  </a:cubicBezTo>
                  <a:cubicBezTo>
                    <a:pt x="2089" y="3983"/>
                    <a:pt x="1865" y="3961"/>
                    <a:pt x="1640" y="3909"/>
                  </a:cubicBezTo>
                  <a:cubicBezTo>
                    <a:pt x="1558" y="3876"/>
                    <a:pt x="1460" y="3860"/>
                    <a:pt x="1361" y="3827"/>
                  </a:cubicBezTo>
                  <a:lnTo>
                    <a:pt x="1312" y="3794"/>
                  </a:lnTo>
                  <a:cubicBezTo>
                    <a:pt x="591" y="3417"/>
                    <a:pt x="148" y="2663"/>
                    <a:pt x="181" y="1860"/>
                  </a:cubicBezTo>
                  <a:cubicBezTo>
                    <a:pt x="203" y="738"/>
                    <a:pt x="1175" y="105"/>
                    <a:pt x="2043" y="105"/>
                  </a:cubicBezTo>
                  <a:cubicBezTo>
                    <a:pt x="2456" y="105"/>
                    <a:pt x="2845" y="248"/>
                    <a:pt x="3099" y="549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35" y="2221"/>
                    <a:pt x="2853" y="2270"/>
                    <a:pt x="2755" y="2286"/>
                  </a:cubicBezTo>
                  <a:cubicBezTo>
                    <a:pt x="2688" y="2305"/>
                    <a:pt x="2618" y="2315"/>
                    <a:pt x="2548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35" y="2073"/>
                    <a:pt x="1886" y="1909"/>
                    <a:pt x="1919" y="1762"/>
                  </a:cubicBezTo>
                  <a:lnTo>
                    <a:pt x="1919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591" y="1713"/>
                    <a:pt x="2525" y="1319"/>
                    <a:pt x="2214" y="1221"/>
                  </a:cubicBezTo>
                  <a:cubicBezTo>
                    <a:pt x="2182" y="1211"/>
                    <a:pt x="2150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73" y="2400"/>
                  </a:cubicBezTo>
                  <a:cubicBezTo>
                    <a:pt x="2545" y="2400"/>
                    <a:pt x="2617" y="2389"/>
                    <a:pt x="2689" y="2368"/>
                  </a:cubicBezTo>
                  <a:cubicBezTo>
                    <a:pt x="2722" y="2368"/>
                    <a:pt x="2755" y="2352"/>
                    <a:pt x="2787" y="2352"/>
                  </a:cubicBezTo>
                  <a:lnTo>
                    <a:pt x="2853" y="2319"/>
                  </a:lnTo>
                  <a:lnTo>
                    <a:pt x="2886" y="2303"/>
                  </a:lnTo>
                  <a:cubicBezTo>
                    <a:pt x="3050" y="2237"/>
                    <a:pt x="3164" y="2139"/>
                    <a:pt x="3263" y="2008"/>
                  </a:cubicBezTo>
                  <a:cubicBezTo>
                    <a:pt x="3590" y="1532"/>
                    <a:pt x="3541" y="909"/>
                    <a:pt x="3148" y="500"/>
                  </a:cubicBezTo>
                  <a:cubicBezTo>
                    <a:pt x="2887" y="162"/>
                    <a:pt x="2463" y="0"/>
                    <a:pt x="20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6"/>
            <p:cNvSpPr/>
            <p:nvPr/>
          </p:nvSpPr>
          <p:spPr>
            <a:xfrm>
              <a:off x="538164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3" y="0"/>
                    <a:pt x="4952" y="44"/>
                    <a:pt x="4607" y="167"/>
                  </a:cubicBezTo>
                  <a:cubicBezTo>
                    <a:pt x="3771" y="469"/>
                    <a:pt x="2589" y="1042"/>
                    <a:pt x="1418" y="1042"/>
                  </a:cubicBezTo>
                  <a:cubicBezTo>
                    <a:pt x="935" y="1042"/>
                    <a:pt x="455" y="945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5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7" y="1366"/>
                    <a:pt x="1672" y="1429"/>
                  </a:cubicBezTo>
                  <a:cubicBezTo>
                    <a:pt x="1495" y="1591"/>
                    <a:pt x="1699" y="2102"/>
                    <a:pt x="1330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54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6"/>
            <p:cNvSpPr/>
            <p:nvPr/>
          </p:nvSpPr>
          <p:spPr>
            <a:xfrm>
              <a:off x="576676" y="262756"/>
              <a:ext cx="118278" cy="82410"/>
            </a:xfrm>
            <a:custGeom>
              <a:avLst/>
              <a:gdLst/>
              <a:ahLst/>
              <a:cxnLst/>
              <a:rect l="l" t="t" r="r" b="b"/>
              <a:pathLst>
                <a:path w="3624" h="2525" extrusionOk="0">
                  <a:moveTo>
                    <a:pt x="1122" y="0"/>
                  </a:moveTo>
                  <a:cubicBezTo>
                    <a:pt x="517" y="0"/>
                    <a:pt x="1" y="132"/>
                    <a:pt x="1" y="132"/>
                  </a:cubicBezTo>
                  <a:cubicBezTo>
                    <a:pt x="1" y="132"/>
                    <a:pt x="968" y="197"/>
                    <a:pt x="1197" y="541"/>
                  </a:cubicBezTo>
                  <a:cubicBezTo>
                    <a:pt x="1378" y="738"/>
                    <a:pt x="1427" y="1017"/>
                    <a:pt x="1361" y="1263"/>
                  </a:cubicBezTo>
                  <a:cubicBezTo>
                    <a:pt x="1312" y="1492"/>
                    <a:pt x="1197" y="2148"/>
                    <a:pt x="2230" y="2164"/>
                  </a:cubicBezTo>
                  <a:cubicBezTo>
                    <a:pt x="3263" y="2164"/>
                    <a:pt x="3099" y="2525"/>
                    <a:pt x="3099" y="2525"/>
                  </a:cubicBezTo>
                  <a:cubicBezTo>
                    <a:pt x="3099" y="2525"/>
                    <a:pt x="3623" y="1771"/>
                    <a:pt x="2738" y="607"/>
                  </a:cubicBezTo>
                  <a:cubicBezTo>
                    <a:pt x="2375" y="123"/>
                    <a:pt x="1707" y="0"/>
                    <a:pt x="11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6"/>
            <p:cNvSpPr/>
            <p:nvPr/>
          </p:nvSpPr>
          <p:spPr>
            <a:xfrm>
              <a:off x="530690" y="175548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cubicBezTo>
                    <a:pt x="836" y="165"/>
                    <a:pt x="738" y="689"/>
                    <a:pt x="803" y="1427"/>
                  </a:cubicBezTo>
                  <a:cubicBezTo>
                    <a:pt x="869" y="2148"/>
                    <a:pt x="0" y="2607"/>
                    <a:pt x="0" y="2607"/>
                  </a:cubicBezTo>
                  <a:cubicBezTo>
                    <a:pt x="590" y="2410"/>
                    <a:pt x="1770" y="2673"/>
                    <a:pt x="2016" y="2017"/>
                  </a:cubicBezTo>
                  <a:cubicBezTo>
                    <a:pt x="2262" y="1345"/>
                    <a:pt x="1639" y="935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6"/>
            <p:cNvSpPr/>
            <p:nvPr/>
          </p:nvSpPr>
          <p:spPr>
            <a:xfrm>
              <a:off x="419951" y="213538"/>
              <a:ext cx="104864" cy="140211"/>
            </a:xfrm>
            <a:custGeom>
              <a:avLst/>
              <a:gdLst/>
              <a:ahLst/>
              <a:cxnLst/>
              <a:rect l="l" t="t" r="r" b="b"/>
              <a:pathLst>
                <a:path w="3213" h="4296" extrusionOk="0">
                  <a:moveTo>
                    <a:pt x="2819" y="1"/>
                  </a:move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0" y="122"/>
                    <a:pt x="2410" y="115"/>
                  </a:cubicBezTo>
                  <a:cubicBezTo>
                    <a:pt x="2359" y="109"/>
                    <a:pt x="2288" y="103"/>
                    <a:pt x="2206" y="103"/>
                  </a:cubicBezTo>
                  <a:cubicBezTo>
                    <a:pt x="1885" y="103"/>
                    <a:pt x="1389" y="194"/>
                    <a:pt x="1246" y="689"/>
                  </a:cubicBezTo>
                  <a:cubicBezTo>
                    <a:pt x="1066" y="1312"/>
                    <a:pt x="1197" y="1705"/>
                    <a:pt x="1426" y="1886"/>
                  </a:cubicBezTo>
                  <a:cubicBezTo>
                    <a:pt x="1639" y="2066"/>
                    <a:pt x="1639" y="2443"/>
                    <a:pt x="1475" y="2492"/>
                  </a:cubicBezTo>
                  <a:cubicBezTo>
                    <a:pt x="1444" y="2506"/>
                    <a:pt x="1408" y="2513"/>
                    <a:pt x="1370" y="2513"/>
                  </a:cubicBezTo>
                  <a:cubicBezTo>
                    <a:pt x="1233" y="2513"/>
                    <a:pt x="1086" y="2413"/>
                    <a:pt x="1164" y="2181"/>
                  </a:cubicBezTo>
                  <a:cubicBezTo>
                    <a:pt x="1237" y="1947"/>
                    <a:pt x="1063" y="1727"/>
                    <a:pt x="840" y="1727"/>
                  </a:cubicBezTo>
                  <a:cubicBezTo>
                    <a:pt x="812" y="1727"/>
                    <a:pt x="783" y="1731"/>
                    <a:pt x="754" y="1738"/>
                  </a:cubicBezTo>
                  <a:cubicBezTo>
                    <a:pt x="702" y="1745"/>
                    <a:pt x="654" y="1748"/>
                    <a:pt x="610" y="1748"/>
                  </a:cubicBezTo>
                  <a:cubicBezTo>
                    <a:pt x="437" y="1748"/>
                    <a:pt x="334" y="1695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18"/>
                  </a:cubicBezTo>
                  <a:cubicBezTo>
                    <a:pt x="1393" y="3344"/>
                    <a:pt x="1738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213" y="1345"/>
                    <a:pt x="2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6"/>
            <p:cNvSpPr/>
            <p:nvPr/>
          </p:nvSpPr>
          <p:spPr>
            <a:xfrm>
              <a:off x="282971" y="7106"/>
              <a:ext cx="264788" cy="263711"/>
            </a:xfrm>
            <a:custGeom>
              <a:avLst/>
              <a:gdLst/>
              <a:ahLst/>
              <a:cxnLst/>
              <a:rect l="l" t="t" r="r" b="b"/>
              <a:pathLst>
                <a:path w="8113" h="8080" extrusionOk="0">
                  <a:moveTo>
                    <a:pt x="2361" y="0"/>
                  </a:moveTo>
                  <a:cubicBezTo>
                    <a:pt x="2268" y="0"/>
                    <a:pt x="2175" y="5"/>
                    <a:pt x="2083" y="15"/>
                  </a:cubicBezTo>
                  <a:cubicBezTo>
                    <a:pt x="771" y="162"/>
                    <a:pt x="1" y="1965"/>
                    <a:pt x="788" y="3228"/>
                  </a:cubicBezTo>
                  <a:cubicBezTo>
                    <a:pt x="1405" y="4191"/>
                    <a:pt x="2506" y="4463"/>
                    <a:pt x="3494" y="4463"/>
                  </a:cubicBezTo>
                  <a:cubicBezTo>
                    <a:pt x="3582" y="4463"/>
                    <a:pt x="3669" y="4461"/>
                    <a:pt x="3754" y="4457"/>
                  </a:cubicBezTo>
                  <a:cubicBezTo>
                    <a:pt x="3968" y="4457"/>
                    <a:pt x="4197" y="4424"/>
                    <a:pt x="4459" y="4391"/>
                  </a:cubicBezTo>
                  <a:cubicBezTo>
                    <a:pt x="4459" y="4391"/>
                    <a:pt x="4665" y="4357"/>
                    <a:pt x="4972" y="4357"/>
                  </a:cubicBezTo>
                  <a:cubicBezTo>
                    <a:pt x="5456" y="4357"/>
                    <a:pt x="6190" y="4442"/>
                    <a:pt x="6771" y="4883"/>
                  </a:cubicBezTo>
                  <a:cubicBezTo>
                    <a:pt x="7164" y="5227"/>
                    <a:pt x="7426" y="5686"/>
                    <a:pt x="7508" y="6211"/>
                  </a:cubicBezTo>
                  <a:cubicBezTo>
                    <a:pt x="7508" y="6211"/>
                    <a:pt x="7688" y="7407"/>
                    <a:pt x="7098" y="8047"/>
                  </a:cubicBezTo>
                  <a:cubicBezTo>
                    <a:pt x="7098" y="8063"/>
                    <a:pt x="7082" y="8079"/>
                    <a:pt x="7082" y="8079"/>
                  </a:cubicBezTo>
                  <a:cubicBezTo>
                    <a:pt x="7082" y="8080"/>
                    <a:pt x="7082" y="8080"/>
                    <a:pt x="7082" y="8080"/>
                  </a:cubicBezTo>
                  <a:cubicBezTo>
                    <a:pt x="7096" y="8080"/>
                    <a:pt x="8113" y="7532"/>
                    <a:pt x="7983" y="5965"/>
                  </a:cubicBezTo>
                  <a:cubicBezTo>
                    <a:pt x="7876" y="4644"/>
                    <a:pt x="6826" y="3988"/>
                    <a:pt x="5508" y="3988"/>
                  </a:cubicBezTo>
                  <a:cubicBezTo>
                    <a:pt x="5223" y="3988"/>
                    <a:pt x="4926" y="4019"/>
                    <a:pt x="4623" y="4080"/>
                  </a:cubicBezTo>
                  <a:cubicBezTo>
                    <a:pt x="4114" y="4180"/>
                    <a:pt x="3658" y="4231"/>
                    <a:pt x="3249" y="4231"/>
                  </a:cubicBezTo>
                  <a:cubicBezTo>
                    <a:pt x="2723" y="4231"/>
                    <a:pt x="2273" y="4148"/>
                    <a:pt x="1886" y="3982"/>
                  </a:cubicBezTo>
                  <a:cubicBezTo>
                    <a:pt x="1492" y="3785"/>
                    <a:pt x="1165" y="3490"/>
                    <a:pt x="919" y="3129"/>
                  </a:cubicBezTo>
                  <a:cubicBezTo>
                    <a:pt x="198" y="1982"/>
                    <a:pt x="902" y="277"/>
                    <a:pt x="2099" y="146"/>
                  </a:cubicBezTo>
                  <a:cubicBezTo>
                    <a:pt x="2212" y="127"/>
                    <a:pt x="2327" y="117"/>
                    <a:pt x="2440" y="117"/>
                  </a:cubicBezTo>
                  <a:cubicBezTo>
                    <a:pt x="2901" y="117"/>
                    <a:pt x="3344" y="279"/>
                    <a:pt x="3607" y="621"/>
                  </a:cubicBezTo>
                  <a:cubicBezTo>
                    <a:pt x="3886" y="1015"/>
                    <a:pt x="3935" y="1539"/>
                    <a:pt x="3738" y="1982"/>
                  </a:cubicBezTo>
                  <a:cubicBezTo>
                    <a:pt x="3577" y="2317"/>
                    <a:pt x="3240" y="2521"/>
                    <a:pt x="2881" y="2521"/>
                  </a:cubicBezTo>
                  <a:cubicBezTo>
                    <a:pt x="2801" y="2521"/>
                    <a:pt x="2720" y="2511"/>
                    <a:pt x="2640" y="2490"/>
                  </a:cubicBezTo>
                  <a:cubicBezTo>
                    <a:pt x="2214" y="2375"/>
                    <a:pt x="2033" y="1949"/>
                    <a:pt x="2361" y="1900"/>
                  </a:cubicBezTo>
                  <a:cubicBezTo>
                    <a:pt x="2771" y="1834"/>
                    <a:pt x="2853" y="1490"/>
                    <a:pt x="2705" y="1195"/>
                  </a:cubicBezTo>
                  <a:cubicBezTo>
                    <a:pt x="2652" y="1074"/>
                    <a:pt x="2517" y="1005"/>
                    <a:pt x="2371" y="1005"/>
                  </a:cubicBezTo>
                  <a:cubicBezTo>
                    <a:pt x="2161" y="1005"/>
                    <a:pt x="1927" y="1146"/>
                    <a:pt x="1869" y="1474"/>
                  </a:cubicBezTo>
                  <a:cubicBezTo>
                    <a:pt x="1820" y="1736"/>
                    <a:pt x="1902" y="2015"/>
                    <a:pt x="2083" y="2228"/>
                  </a:cubicBezTo>
                  <a:cubicBezTo>
                    <a:pt x="2250" y="2412"/>
                    <a:pt x="2583" y="2570"/>
                    <a:pt x="2929" y="2570"/>
                  </a:cubicBezTo>
                  <a:cubicBezTo>
                    <a:pt x="3261" y="2570"/>
                    <a:pt x="3603" y="2424"/>
                    <a:pt x="3820" y="2015"/>
                  </a:cubicBezTo>
                  <a:cubicBezTo>
                    <a:pt x="4033" y="1539"/>
                    <a:pt x="4000" y="982"/>
                    <a:pt x="3705" y="556"/>
                  </a:cubicBezTo>
                  <a:cubicBezTo>
                    <a:pt x="3398" y="165"/>
                    <a:pt x="2889" y="0"/>
                    <a:pt x="2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6"/>
            <p:cNvSpPr/>
            <p:nvPr/>
          </p:nvSpPr>
          <p:spPr>
            <a:xfrm>
              <a:off x="325792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8" y="321"/>
                    <a:pt x="1481" y="380"/>
                    <a:pt x="1093" y="380"/>
                  </a:cubicBezTo>
                  <a:cubicBezTo>
                    <a:pt x="570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31" y="275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9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0" y="881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688" y="1865"/>
                    <a:pt x="3852" y="1406"/>
                    <a:pt x="3721" y="996"/>
                  </a:cubicBezTo>
                  <a:cubicBezTo>
                    <a:pt x="3623" y="507"/>
                    <a:pt x="3930" y="197"/>
                    <a:pt x="4398" y="197"/>
                  </a:cubicBezTo>
                  <a:cubicBezTo>
                    <a:pt x="4479" y="197"/>
                    <a:pt x="4566" y="206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6"/>
            <p:cNvSpPr/>
            <p:nvPr/>
          </p:nvSpPr>
          <p:spPr>
            <a:xfrm>
              <a:off x="364304" y="15592"/>
              <a:ext cx="105419" cy="109303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1705" y="427"/>
                    <a:pt x="1836" y="1066"/>
                    <a:pt x="1639" y="1656"/>
                  </a:cubicBezTo>
                  <a:cubicBezTo>
                    <a:pt x="1406" y="2417"/>
                    <a:pt x="870" y="2608"/>
                    <a:pt x="416" y="2608"/>
                  </a:cubicBezTo>
                  <a:cubicBezTo>
                    <a:pt x="263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51" y="3279"/>
                    <a:pt x="1902" y="2640"/>
                    <a:pt x="1885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82" y="1837"/>
                    <a:pt x="2115" y="1951"/>
                    <a:pt x="2049" y="2148"/>
                  </a:cubicBezTo>
                  <a:cubicBezTo>
                    <a:pt x="1984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69" y="2673"/>
                  </a:cubicBezTo>
                  <a:cubicBezTo>
                    <a:pt x="3016" y="2410"/>
                    <a:pt x="3229" y="1968"/>
                    <a:pt x="2508" y="1345"/>
                  </a:cubicBezTo>
                  <a:cubicBezTo>
                    <a:pt x="1771" y="722"/>
                    <a:pt x="1705" y="279"/>
                    <a:pt x="1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6"/>
            <p:cNvSpPr/>
            <p:nvPr/>
          </p:nvSpPr>
          <p:spPr>
            <a:xfrm>
              <a:off x="256241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7"/>
                    <a:pt x="328" y="844"/>
                    <a:pt x="590" y="1106"/>
                  </a:cubicBezTo>
                  <a:cubicBezTo>
                    <a:pt x="689" y="1205"/>
                    <a:pt x="754" y="1483"/>
                    <a:pt x="787" y="1860"/>
                  </a:cubicBezTo>
                  <a:cubicBezTo>
                    <a:pt x="820" y="2565"/>
                    <a:pt x="803" y="3286"/>
                    <a:pt x="722" y="3991"/>
                  </a:cubicBezTo>
                  <a:cubicBezTo>
                    <a:pt x="590" y="5368"/>
                    <a:pt x="754" y="7122"/>
                    <a:pt x="1459" y="7663"/>
                  </a:cubicBezTo>
                  <a:cubicBezTo>
                    <a:pt x="1459" y="7663"/>
                    <a:pt x="803" y="7056"/>
                    <a:pt x="951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08" y="1286"/>
                    <a:pt x="1459" y="795"/>
                    <a:pt x="1180" y="369"/>
                  </a:cubicBezTo>
                  <a:cubicBezTo>
                    <a:pt x="1180" y="369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6"/>
            <p:cNvSpPr/>
            <p:nvPr/>
          </p:nvSpPr>
          <p:spPr>
            <a:xfrm>
              <a:off x="90410" y="-121877"/>
              <a:ext cx="151405" cy="179245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0"/>
                  </a:moveTo>
                  <a:lnTo>
                    <a:pt x="295" y="0"/>
                  </a:lnTo>
                  <a:cubicBezTo>
                    <a:pt x="82" y="394"/>
                    <a:pt x="0" y="853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69" y="3715"/>
                    <a:pt x="1942" y="3793"/>
                    <a:pt x="2270" y="3793"/>
                  </a:cubicBezTo>
                  <a:cubicBezTo>
                    <a:pt x="2368" y="3793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4" y="2557"/>
                    <a:pt x="1852" y="2328"/>
                    <a:pt x="2082" y="2197"/>
                  </a:cubicBezTo>
                  <a:cubicBezTo>
                    <a:pt x="2108" y="2179"/>
                    <a:pt x="2137" y="2170"/>
                    <a:pt x="2169" y="2170"/>
                  </a:cubicBezTo>
                  <a:cubicBezTo>
                    <a:pt x="2395" y="2170"/>
                    <a:pt x="2731" y="2611"/>
                    <a:pt x="2688" y="3115"/>
                  </a:cubicBezTo>
                  <a:cubicBezTo>
                    <a:pt x="2639" y="3688"/>
                    <a:pt x="2901" y="3852"/>
                    <a:pt x="3311" y="4147"/>
                  </a:cubicBezTo>
                  <a:cubicBezTo>
                    <a:pt x="3704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2" y="3557"/>
                    <a:pt x="3655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7" y="3202"/>
                    <a:pt x="4211" y="3929"/>
                    <a:pt x="4196" y="4557"/>
                  </a:cubicBezTo>
                  <a:cubicBezTo>
                    <a:pt x="4163" y="4934"/>
                    <a:pt x="4327" y="5278"/>
                    <a:pt x="4639" y="5491"/>
                  </a:cubicBezTo>
                  <a:cubicBezTo>
                    <a:pt x="4508" y="5163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21" y="1787"/>
                    <a:pt x="1623" y="2049"/>
                    <a:pt x="836" y="1492"/>
                  </a:cubicBezTo>
                  <a:cubicBezTo>
                    <a:pt x="754" y="1426"/>
                    <a:pt x="688" y="1361"/>
                    <a:pt x="623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6"/>
            <p:cNvSpPr/>
            <p:nvPr/>
          </p:nvSpPr>
          <p:spPr>
            <a:xfrm>
              <a:off x="653179" y="63699"/>
              <a:ext cx="130028" cy="285839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19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510"/>
                    <a:pt x="410" y="3297"/>
                    <a:pt x="1001" y="3854"/>
                  </a:cubicBezTo>
                  <a:cubicBezTo>
                    <a:pt x="1591" y="4444"/>
                    <a:pt x="2361" y="4723"/>
                    <a:pt x="2902" y="5214"/>
                  </a:cubicBezTo>
                  <a:cubicBezTo>
                    <a:pt x="3426" y="5690"/>
                    <a:pt x="3771" y="6362"/>
                    <a:pt x="3820" y="7067"/>
                  </a:cubicBezTo>
                  <a:cubicBezTo>
                    <a:pt x="3853" y="7722"/>
                    <a:pt x="3492" y="8411"/>
                    <a:pt x="2918" y="8575"/>
                  </a:cubicBezTo>
                  <a:cubicBezTo>
                    <a:pt x="2787" y="8626"/>
                    <a:pt x="2652" y="8651"/>
                    <a:pt x="2519" y="8651"/>
                  </a:cubicBezTo>
                  <a:cubicBezTo>
                    <a:pt x="2105" y="8651"/>
                    <a:pt x="1715" y="8411"/>
                    <a:pt x="1541" y="8001"/>
                  </a:cubicBezTo>
                  <a:cubicBezTo>
                    <a:pt x="1345" y="7558"/>
                    <a:pt x="1541" y="7034"/>
                    <a:pt x="2000" y="6854"/>
                  </a:cubicBezTo>
                  <a:cubicBezTo>
                    <a:pt x="2082" y="6804"/>
                    <a:pt x="2181" y="6788"/>
                    <a:pt x="2279" y="6788"/>
                  </a:cubicBezTo>
                  <a:cubicBezTo>
                    <a:pt x="2279" y="6788"/>
                    <a:pt x="2308" y="6785"/>
                    <a:pt x="2353" y="6785"/>
                  </a:cubicBezTo>
                  <a:cubicBezTo>
                    <a:pt x="2489" y="6785"/>
                    <a:pt x="2775" y="6813"/>
                    <a:pt x="2886" y="7034"/>
                  </a:cubicBezTo>
                  <a:cubicBezTo>
                    <a:pt x="2873" y="7034"/>
                    <a:pt x="2889" y="7082"/>
                    <a:pt x="2860" y="7082"/>
                  </a:cubicBezTo>
                  <a:cubicBezTo>
                    <a:pt x="2852" y="7082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5" y="7015"/>
                  </a:cubicBezTo>
                  <a:cubicBezTo>
                    <a:pt x="2504" y="7015"/>
                    <a:pt x="2405" y="7049"/>
                    <a:pt x="2328" y="7116"/>
                  </a:cubicBezTo>
                  <a:cubicBezTo>
                    <a:pt x="2066" y="7362"/>
                    <a:pt x="2132" y="7771"/>
                    <a:pt x="2443" y="7935"/>
                  </a:cubicBezTo>
                  <a:cubicBezTo>
                    <a:pt x="2523" y="7977"/>
                    <a:pt x="2609" y="7998"/>
                    <a:pt x="2692" y="7998"/>
                  </a:cubicBezTo>
                  <a:cubicBezTo>
                    <a:pt x="3000" y="7998"/>
                    <a:pt x="3277" y="7721"/>
                    <a:pt x="3148" y="7231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5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76" y="7001"/>
                    <a:pt x="1263" y="7558"/>
                    <a:pt x="1476" y="8050"/>
                  </a:cubicBezTo>
                  <a:cubicBezTo>
                    <a:pt x="1604" y="8474"/>
                    <a:pt x="2055" y="8757"/>
                    <a:pt x="2544" y="8757"/>
                  </a:cubicBezTo>
                  <a:cubicBezTo>
                    <a:pt x="2679" y="8757"/>
                    <a:pt x="2816" y="8735"/>
                    <a:pt x="2951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18" y="6296"/>
                    <a:pt x="3574" y="5591"/>
                    <a:pt x="3017" y="5083"/>
                  </a:cubicBezTo>
                  <a:cubicBezTo>
                    <a:pt x="2427" y="4559"/>
                    <a:pt x="1673" y="4264"/>
                    <a:pt x="1115" y="3706"/>
                  </a:cubicBezTo>
                  <a:cubicBezTo>
                    <a:pt x="574" y="3149"/>
                    <a:pt x="165" y="2444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3" y="219"/>
                  </a:cubicBezTo>
                  <a:cubicBezTo>
                    <a:pt x="1943" y="219"/>
                    <a:pt x="2091" y="240"/>
                    <a:pt x="2230" y="281"/>
                  </a:cubicBezTo>
                  <a:cubicBezTo>
                    <a:pt x="3263" y="559"/>
                    <a:pt x="3574" y="1920"/>
                    <a:pt x="2902" y="2575"/>
                  </a:cubicBezTo>
                  <a:cubicBezTo>
                    <a:pt x="2771" y="2723"/>
                    <a:pt x="2591" y="2805"/>
                    <a:pt x="2394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2" y="2346"/>
                    <a:pt x="1650" y="2347"/>
                    <a:pt x="1676" y="2347"/>
                  </a:cubicBezTo>
                  <a:cubicBezTo>
                    <a:pt x="1807" y="2347"/>
                    <a:pt x="2126" y="2324"/>
                    <a:pt x="2263" y="2051"/>
                  </a:cubicBezTo>
                  <a:cubicBezTo>
                    <a:pt x="2381" y="1683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7"/>
                    <a:pt x="1738" y="2903"/>
                  </a:cubicBezTo>
                  <a:cubicBezTo>
                    <a:pt x="1912" y="2983"/>
                    <a:pt x="2096" y="3021"/>
                    <a:pt x="2278" y="3021"/>
                  </a:cubicBezTo>
                  <a:cubicBezTo>
                    <a:pt x="2733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6"/>
            <p:cNvSpPr/>
            <p:nvPr/>
          </p:nvSpPr>
          <p:spPr>
            <a:xfrm>
              <a:off x="725405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97" y="0"/>
                  </a:moveTo>
                  <a:cubicBezTo>
                    <a:pt x="197" y="164"/>
                    <a:pt x="164" y="328"/>
                    <a:pt x="99" y="475"/>
                  </a:cubicBezTo>
                  <a:cubicBezTo>
                    <a:pt x="1" y="852"/>
                    <a:pt x="312" y="1115"/>
                    <a:pt x="935" y="1393"/>
                  </a:cubicBezTo>
                  <a:cubicBezTo>
                    <a:pt x="1328" y="1606"/>
                    <a:pt x="1590" y="1983"/>
                    <a:pt x="1640" y="2410"/>
                  </a:cubicBezTo>
                  <a:cubicBezTo>
                    <a:pt x="1705" y="393"/>
                    <a:pt x="869" y="328"/>
                    <a:pt x="673" y="328"/>
                  </a:cubicBezTo>
                  <a:cubicBezTo>
                    <a:pt x="656" y="329"/>
                    <a:pt x="639" y="330"/>
                    <a:pt x="624" y="330"/>
                  </a:cubicBezTo>
                  <a:cubicBezTo>
                    <a:pt x="459" y="330"/>
                    <a:pt x="375" y="254"/>
                    <a:pt x="345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6"/>
            <p:cNvSpPr/>
            <p:nvPr/>
          </p:nvSpPr>
          <p:spPr>
            <a:xfrm>
              <a:off x="549391" y="-60356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4"/>
                  </a:cubicBezTo>
                  <a:lnTo>
                    <a:pt x="509" y="2214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7" y="115"/>
                    <a:pt x="1247" y="295"/>
                    <a:pt x="1115" y="410"/>
                  </a:cubicBezTo>
                  <a:cubicBezTo>
                    <a:pt x="919" y="574"/>
                    <a:pt x="378" y="1197"/>
                    <a:pt x="771" y="1820"/>
                  </a:cubicBezTo>
                  <a:cubicBezTo>
                    <a:pt x="1214" y="2508"/>
                    <a:pt x="1787" y="2295"/>
                    <a:pt x="2001" y="2869"/>
                  </a:cubicBezTo>
                  <a:cubicBezTo>
                    <a:pt x="2001" y="2869"/>
                    <a:pt x="2066" y="3164"/>
                    <a:pt x="1886" y="3262"/>
                  </a:cubicBezTo>
                  <a:cubicBezTo>
                    <a:pt x="1849" y="3284"/>
                    <a:pt x="1814" y="3293"/>
                    <a:pt x="1781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92" y="2656"/>
                    <a:pt x="1247" y="2426"/>
                    <a:pt x="935" y="2377"/>
                  </a:cubicBezTo>
                  <a:cubicBezTo>
                    <a:pt x="558" y="2330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1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8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8"/>
                  </a:cubicBezTo>
                  <a:lnTo>
                    <a:pt x="4344" y="8688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9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2"/>
                    <a:pt x="4885" y="9540"/>
                  </a:cubicBezTo>
                  <a:cubicBezTo>
                    <a:pt x="5005" y="9421"/>
                    <a:pt x="5199" y="9322"/>
                    <a:pt x="5425" y="9322"/>
                  </a:cubicBezTo>
                  <a:cubicBezTo>
                    <a:pt x="5727" y="9322"/>
                    <a:pt x="608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2" y="7966"/>
                    <a:pt x="2050" y="6262"/>
                    <a:pt x="2132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6"/>
            <p:cNvSpPr/>
            <p:nvPr/>
          </p:nvSpPr>
          <p:spPr>
            <a:xfrm>
              <a:off x="610391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77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40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41" y="7500"/>
                    <a:pt x="1148" y="8976"/>
                  </a:cubicBezTo>
                  <a:cubicBezTo>
                    <a:pt x="1426" y="9730"/>
                    <a:pt x="1967" y="10352"/>
                    <a:pt x="2672" y="10746"/>
                  </a:cubicBezTo>
                  <a:cubicBezTo>
                    <a:pt x="2000" y="10336"/>
                    <a:pt x="1492" y="9697"/>
                    <a:pt x="1230" y="8943"/>
                  </a:cubicBezTo>
                  <a:cubicBezTo>
                    <a:pt x="689" y="7500"/>
                    <a:pt x="1558" y="5550"/>
                    <a:pt x="2410" y="3501"/>
                  </a:cubicBezTo>
                  <a:cubicBezTo>
                    <a:pt x="2590" y="3009"/>
                    <a:pt x="2689" y="2485"/>
                    <a:pt x="2721" y="1960"/>
                  </a:cubicBezTo>
                  <a:cubicBezTo>
                    <a:pt x="2754" y="1403"/>
                    <a:pt x="2574" y="846"/>
                    <a:pt x="2246" y="419"/>
                  </a:cubicBezTo>
                  <a:cubicBezTo>
                    <a:pt x="1976" y="125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6"/>
            <p:cNvSpPr/>
            <p:nvPr/>
          </p:nvSpPr>
          <p:spPr>
            <a:xfrm>
              <a:off x="721652" y="-41654"/>
              <a:ext cx="123631" cy="122554"/>
            </a:xfrm>
            <a:custGeom>
              <a:avLst/>
              <a:gdLst/>
              <a:ahLst/>
              <a:cxnLst/>
              <a:rect l="l" t="t" r="r" b="b"/>
              <a:pathLst>
                <a:path w="3788" h="3755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279" y="83"/>
                    <a:pt x="148" y="673"/>
                  </a:cubicBezTo>
                  <a:cubicBezTo>
                    <a:pt x="1" y="1279"/>
                    <a:pt x="279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3" y="181"/>
                    <a:pt x="2679" y="181"/>
                  </a:cubicBezTo>
                  <a:cubicBezTo>
                    <a:pt x="2528" y="181"/>
                    <a:pt x="2389" y="256"/>
                    <a:pt x="2328" y="542"/>
                  </a:cubicBezTo>
                  <a:cubicBezTo>
                    <a:pt x="2202" y="1077"/>
                    <a:pt x="2152" y="1643"/>
                    <a:pt x="1945" y="1643"/>
                  </a:cubicBezTo>
                  <a:cubicBezTo>
                    <a:pt x="1936" y="1643"/>
                    <a:pt x="1928" y="1642"/>
                    <a:pt x="1919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6" y="1077"/>
                    <a:pt x="1460" y="542"/>
                  </a:cubicBezTo>
                  <a:cubicBezTo>
                    <a:pt x="1390" y="256"/>
                    <a:pt x="1252" y="181"/>
                    <a:pt x="1103" y="181"/>
                  </a:cubicBezTo>
                  <a:cubicBezTo>
                    <a:pt x="971" y="181"/>
                    <a:pt x="830" y="240"/>
                    <a:pt x="722" y="263"/>
                  </a:cubicBezTo>
                  <a:cubicBezTo>
                    <a:pt x="701" y="269"/>
                    <a:pt x="682" y="272"/>
                    <a:pt x="666" y="272"/>
                  </a:cubicBezTo>
                  <a:cubicBezTo>
                    <a:pt x="498" y="272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6"/>
            <p:cNvSpPr/>
            <p:nvPr/>
          </p:nvSpPr>
          <p:spPr>
            <a:xfrm>
              <a:off x="692246" y="-157191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38"/>
                    <a:pt x="443" y="2934"/>
                  </a:cubicBezTo>
                  <a:cubicBezTo>
                    <a:pt x="0" y="4295"/>
                    <a:pt x="263" y="5246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72"/>
                    <a:pt x="2623" y="7180"/>
                    <a:pt x="2328" y="6770"/>
                  </a:cubicBezTo>
                  <a:cubicBezTo>
                    <a:pt x="2033" y="6344"/>
                    <a:pt x="1623" y="6082"/>
                    <a:pt x="1049" y="5590"/>
                  </a:cubicBezTo>
                  <a:cubicBezTo>
                    <a:pt x="869" y="5426"/>
                    <a:pt x="738" y="5229"/>
                    <a:pt x="656" y="5000"/>
                  </a:cubicBezTo>
                  <a:cubicBezTo>
                    <a:pt x="312" y="4164"/>
                    <a:pt x="984" y="3295"/>
                    <a:pt x="1312" y="2918"/>
                  </a:cubicBezTo>
                  <a:cubicBezTo>
                    <a:pt x="1459" y="2754"/>
                    <a:pt x="1656" y="2574"/>
                    <a:pt x="1852" y="2377"/>
                  </a:cubicBezTo>
                  <a:cubicBezTo>
                    <a:pt x="2229" y="2033"/>
                    <a:pt x="2475" y="1590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6"/>
            <p:cNvSpPr/>
            <p:nvPr/>
          </p:nvSpPr>
          <p:spPr>
            <a:xfrm>
              <a:off x="-4826" y="1340250"/>
              <a:ext cx="47096" cy="367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475" y="1"/>
                  </a:moveTo>
                  <a:cubicBezTo>
                    <a:pt x="427" y="1"/>
                    <a:pt x="377" y="10"/>
                    <a:pt x="328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3" y="902"/>
                  </a:cubicBezTo>
                  <a:cubicBezTo>
                    <a:pt x="749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1" y="71"/>
                  </a:cubicBezTo>
                  <a:cubicBezTo>
                    <a:pt x="593" y="71"/>
                    <a:pt x="698" y="150"/>
                    <a:pt x="722" y="277"/>
                  </a:cubicBezTo>
                  <a:cubicBezTo>
                    <a:pt x="733" y="389"/>
                    <a:pt x="645" y="455"/>
                    <a:pt x="594" y="455"/>
                  </a:cubicBezTo>
                  <a:cubicBezTo>
                    <a:pt x="569" y="455"/>
                    <a:pt x="552" y="440"/>
                    <a:pt x="558" y="408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7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6"/>
          <p:cNvSpPr txBox="1">
            <a:spLocks noGrp="1"/>
          </p:cNvSpPr>
          <p:nvPr>
            <p:ph type="title"/>
          </p:nvPr>
        </p:nvSpPr>
        <p:spPr>
          <a:xfrm>
            <a:off x="1053800" y="2285400"/>
            <a:ext cx="3888000" cy="4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98" name="Google Shape;4498;p6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‹nº›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4499" name="Google Shape;4499;p6"/>
          <p:cNvCxnSpPr/>
          <p:nvPr/>
        </p:nvCxnSpPr>
        <p:spPr>
          <a:xfrm>
            <a:off x="1143000" y="2828925"/>
            <a:ext cx="1771800" cy="0"/>
          </a:xfrm>
          <a:prstGeom prst="straightConnector1">
            <a:avLst/>
          </a:prstGeom>
          <a:noFill/>
          <a:ln w="9525" cap="flat" cmpd="sng">
            <a:solidFill>
              <a:srgbClr val="EFD67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0" name="Google Shape;4500;p6"/>
          <p:cNvSpPr txBox="1">
            <a:spLocks noGrp="1"/>
          </p:cNvSpPr>
          <p:nvPr>
            <p:ph type="subTitle" idx="1"/>
          </p:nvPr>
        </p:nvSpPr>
        <p:spPr>
          <a:xfrm>
            <a:off x="1066800" y="2839225"/>
            <a:ext cx="31941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2" name="Google Shape;4502;p7"/>
          <p:cNvGrpSpPr/>
          <p:nvPr/>
        </p:nvGrpSpPr>
        <p:grpSpPr>
          <a:xfrm>
            <a:off x="-57797" y="-228863"/>
            <a:ext cx="9308541" cy="5791590"/>
            <a:chOff x="-57797" y="-228863"/>
            <a:chExt cx="9308541" cy="5791590"/>
          </a:xfrm>
        </p:grpSpPr>
        <p:sp>
          <p:nvSpPr>
            <p:cNvPr id="4503" name="Google Shape;4503;p7"/>
            <p:cNvSpPr/>
            <p:nvPr/>
          </p:nvSpPr>
          <p:spPr>
            <a:xfrm>
              <a:off x="8616761" y="2539058"/>
              <a:ext cx="33" cy="55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"/>
            <p:cNvSpPr/>
            <p:nvPr/>
          </p:nvSpPr>
          <p:spPr>
            <a:xfrm>
              <a:off x="8570220" y="2899376"/>
              <a:ext cx="75491" cy="68963"/>
            </a:xfrm>
            <a:custGeom>
              <a:avLst/>
              <a:gdLst/>
              <a:ahLst/>
              <a:cxnLst/>
              <a:rect l="l" t="t" r="r" b="b"/>
              <a:pathLst>
                <a:path w="2313" h="2113" extrusionOk="0">
                  <a:moveTo>
                    <a:pt x="1803" y="0"/>
                  </a:moveTo>
                  <a:cubicBezTo>
                    <a:pt x="1322" y="0"/>
                    <a:pt x="1021" y="400"/>
                    <a:pt x="935" y="1090"/>
                  </a:cubicBezTo>
                  <a:cubicBezTo>
                    <a:pt x="919" y="1221"/>
                    <a:pt x="870" y="1336"/>
                    <a:pt x="821" y="1434"/>
                  </a:cubicBezTo>
                  <a:cubicBezTo>
                    <a:pt x="620" y="1760"/>
                    <a:pt x="247" y="1798"/>
                    <a:pt x="82" y="1798"/>
                  </a:cubicBezTo>
                  <a:cubicBezTo>
                    <a:pt x="32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60"/>
                    <a:pt x="695" y="2113"/>
                    <a:pt x="1231" y="2113"/>
                  </a:cubicBezTo>
                  <a:cubicBezTo>
                    <a:pt x="1502" y="2113"/>
                    <a:pt x="1764" y="2048"/>
                    <a:pt x="1952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12" y="992"/>
                    <a:pt x="2066" y="565"/>
                    <a:pt x="1952" y="385"/>
                  </a:cubicBezTo>
                  <a:cubicBezTo>
                    <a:pt x="1870" y="270"/>
                    <a:pt x="1886" y="106"/>
                    <a:pt x="2017" y="24"/>
                  </a:cubicBezTo>
                  <a:cubicBezTo>
                    <a:pt x="1942" y="8"/>
                    <a:pt x="1871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"/>
            <p:cNvSpPr/>
            <p:nvPr/>
          </p:nvSpPr>
          <p:spPr>
            <a:xfrm>
              <a:off x="8438104" y="2854010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2"/>
                  </a:cubicBezTo>
                  <a:cubicBezTo>
                    <a:pt x="2213" y="415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"/>
            <p:cNvSpPr/>
            <p:nvPr/>
          </p:nvSpPr>
          <p:spPr>
            <a:xfrm>
              <a:off x="8400636" y="2853129"/>
              <a:ext cx="47651" cy="37272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1" y="11"/>
                    <a:pt x="345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98" y="868"/>
                    <a:pt x="362" y="1032"/>
                    <a:pt x="575" y="1097"/>
                  </a:cubicBezTo>
                  <a:cubicBezTo>
                    <a:pt x="659" y="1127"/>
                    <a:pt x="743" y="1142"/>
                    <a:pt x="825" y="1142"/>
                  </a:cubicBezTo>
                  <a:cubicBezTo>
                    <a:pt x="968" y="1142"/>
                    <a:pt x="1106" y="1098"/>
                    <a:pt x="1230" y="1015"/>
                  </a:cubicBezTo>
                  <a:cubicBezTo>
                    <a:pt x="1378" y="884"/>
                    <a:pt x="1460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29" y="75"/>
                    <a:pt x="472" y="75"/>
                  </a:cubicBezTo>
                  <a:cubicBezTo>
                    <a:pt x="587" y="75"/>
                    <a:pt x="698" y="163"/>
                    <a:pt x="722" y="294"/>
                  </a:cubicBezTo>
                  <a:cubicBezTo>
                    <a:pt x="733" y="393"/>
                    <a:pt x="648" y="456"/>
                    <a:pt x="595" y="456"/>
                  </a:cubicBezTo>
                  <a:cubicBezTo>
                    <a:pt x="570" y="456"/>
                    <a:pt x="553" y="441"/>
                    <a:pt x="558" y="409"/>
                  </a:cubicBezTo>
                  <a:cubicBezTo>
                    <a:pt x="583" y="335"/>
                    <a:pt x="552" y="270"/>
                    <a:pt x="480" y="270"/>
                  </a:cubicBezTo>
                  <a:cubicBezTo>
                    <a:pt x="456" y="270"/>
                    <a:pt x="427" y="278"/>
                    <a:pt x="394" y="294"/>
                  </a:cubicBezTo>
                  <a:cubicBezTo>
                    <a:pt x="280" y="360"/>
                    <a:pt x="394" y="540"/>
                    <a:pt x="394" y="540"/>
                  </a:cubicBezTo>
                  <a:cubicBezTo>
                    <a:pt x="446" y="578"/>
                    <a:pt x="504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"/>
            <p:cNvSpPr/>
            <p:nvPr/>
          </p:nvSpPr>
          <p:spPr>
            <a:xfrm>
              <a:off x="9169412" y="2900159"/>
              <a:ext cx="39622" cy="110249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5" y="1099"/>
                  </a:cubicBezTo>
                  <a:cubicBezTo>
                    <a:pt x="213" y="1197"/>
                    <a:pt x="148" y="1295"/>
                    <a:pt x="99" y="1410"/>
                  </a:cubicBezTo>
                  <a:cubicBezTo>
                    <a:pt x="0" y="1656"/>
                    <a:pt x="33" y="1951"/>
                    <a:pt x="230" y="2164"/>
                  </a:cubicBezTo>
                  <a:cubicBezTo>
                    <a:pt x="410" y="2426"/>
                    <a:pt x="525" y="2738"/>
                    <a:pt x="574" y="3049"/>
                  </a:cubicBezTo>
                  <a:cubicBezTo>
                    <a:pt x="590" y="3131"/>
                    <a:pt x="590" y="3377"/>
                    <a:pt x="607" y="3377"/>
                  </a:cubicBezTo>
                  <a:cubicBezTo>
                    <a:pt x="607" y="3377"/>
                    <a:pt x="623" y="3131"/>
                    <a:pt x="639" y="3049"/>
                  </a:cubicBezTo>
                  <a:cubicBezTo>
                    <a:pt x="672" y="2738"/>
                    <a:pt x="787" y="2426"/>
                    <a:pt x="984" y="2164"/>
                  </a:cubicBezTo>
                  <a:cubicBezTo>
                    <a:pt x="1164" y="1951"/>
                    <a:pt x="1213" y="1656"/>
                    <a:pt x="1098" y="1410"/>
                  </a:cubicBezTo>
                  <a:cubicBezTo>
                    <a:pt x="1049" y="1295"/>
                    <a:pt x="984" y="1197"/>
                    <a:pt x="918" y="1099"/>
                  </a:cubicBezTo>
                  <a:cubicBezTo>
                    <a:pt x="771" y="869"/>
                    <a:pt x="672" y="607"/>
                    <a:pt x="639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7"/>
            <p:cNvSpPr/>
            <p:nvPr/>
          </p:nvSpPr>
          <p:spPr>
            <a:xfrm>
              <a:off x="8999599" y="2561121"/>
              <a:ext cx="79962" cy="178592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7" y="1"/>
                  </a:moveTo>
                  <a:cubicBezTo>
                    <a:pt x="659" y="1"/>
                    <a:pt x="0" y="565"/>
                    <a:pt x="302" y="2439"/>
                  </a:cubicBezTo>
                  <a:cubicBezTo>
                    <a:pt x="614" y="4471"/>
                    <a:pt x="2187" y="5422"/>
                    <a:pt x="2449" y="5471"/>
                  </a:cubicBezTo>
                  <a:cubicBezTo>
                    <a:pt x="2449" y="5471"/>
                    <a:pt x="925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2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7"/>
            <p:cNvSpPr/>
            <p:nvPr/>
          </p:nvSpPr>
          <p:spPr>
            <a:xfrm>
              <a:off x="8965036" y="2512458"/>
              <a:ext cx="171771" cy="232053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2" y="0"/>
                  </a:moveTo>
                  <a:cubicBezTo>
                    <a:pt x="3371" y="0"/>
                    <a:pt x="3173" y="27"/>
                    <a:pt x="3000" y="61"/>
                  </a:cubicBezTo>
                  <a:cubicBezTo>
                    <a:pt x="2574" y="127"/>
                    <a:pt x="2164" y="291"/>
                    <a:pt x="1804" y="553"/>
                  </a:cubicBezTo>
                  <a:cubicBezTo>
                    <a:pt x="1" y="1930"/>
                    <a:pt x="312" y="4290"/>
                    <a:pt x="853" y="5438"/>
                  </a:cubicBezTo>
                  <a:cubicBezTo>
                    <a:pt x="1148" y="6110"/>
                    <a:pt x="1640" y="6683"/>
                    <a:pt x="2263" y="7110"/>
                  </a:cubicBezTo>
                  <a:cubicBezTo>
                    <a:pt x="1673" y="6667"/>
                    <a:pt x="1214" y="6077"/>
                    <a:pt x="935" y="5405"/>
                  </a:cubicBezTo>
                  <a:cubicBezTo>
                    <a:pt x="443" y="4241"/>
                    <a:pt x="197" y="1979"/>
                    <a:pt x="1902" y="684"/>
                  </a:cubicBezTo>
                  <a:cubicBezTo>
                    <a:pt x="2337" y="376"/>
                    <a:pt x="2898" y="183"/>
                    <a:pt x="3411" y="183"/>
                  </a:cubicBezTo>
                  <a:cubicBezTo>
                    <a:pt x="3827" y="183"/>
                    <a:pt x="4212" y="309"/>
                    <a:pt x="4476" y="602"/>
                  </a:cubicBezTo>
                  <a:cubicBezTo>
                    <a:pt x="5121" y="1232"/>
                    <a:pt x="4654" y="2291"/>
                    <a:pt x="3950" y="2291"/>
                  </a:cubicBezTo>
                  <a:cubicBezTo>
                    <a:pt x="3940" y="2291"/>
                    <a:pt x="3929" y="2291"/>
                    <a:pt x="3918" y="2291"/>
                  </a:cubicBezTo>
                  <a:cubicBezTo>
                    <a:pt x="3890" y="2294"/>
                    <a:pt x="3862" y="2296"/>
                    <a:pt x="3833" y="2296"/>
                  </a:cubicBezTo>
                  <a:cubicBezTo>
                    <a:pt x="3581" y="2296"/>
                    <a:pt x="3330" y="2167"/>
                    <a:pt x="3197" y="1946"/>
                  </a:cubicBezTo>
                  <a:cubicBezTo>
                    <a:pt x="3131" y="1832"/>
                    <a:pt x="3115" y="1700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4"/>
                    <a:pt x="3328" y="1323"/>
                  </a:cubicBezTo>
                  <a:cubicBezTo>
                    <a:pt x="3299" y="1555"/>
                    <a:pt x="3475" y="1761"/>
                    <a:pt x="3697" y="1761"/>
                  </a:cubicBezTo>
                  <a:cubicBezTo>
                    <a:pt x="3726" y="1761"/>
                    <a:pt x="3756" y="1757"/>
                    <a:pt x="3787" y="1750"/>
                  </a:cubicBezTo>
                  <a:cubicBezTo>
                    <a:pt x="4197" y="1700"/>
                    <a:pt x="4312" y="1160"/>
                    <a:pt x="3951" y="946"/>
                  </a:cubicBezTo>
                  <a:cubicBezTo>
                    <a:pt x="3854" y="900"/>
                    <a:pt x="3753" y="878"/>
                    <a:pt x="3656" y="878"/>
                  </a:cubicBezTo>
                  <a:cubicBezTo>
                    <a:pt x="3345" y="878"/>
                    <a:pt x="3067" y="1101"/>
                    <a:pt x="3017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27" y="2274"/>
                  </a:lnTo>
                  <a:lnTo>
                    <a:pt x="3443" y="2274"/>
                  </a:lnTo>
                  <a:cubicBezTo>
                    <a:pt x="3541" y="2323"/>
                    <a:pt x="3640" y="2356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098" y="651"/>
                    <a:pt x="4787" y="389"/>
                  </a:cubicBezTo>
                  <a:cubicBezTo>
                    <a:pt x="4404" y="91"/>
                    <a:pt x="3972" y="0"/>
                    <a:pt x="35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"/>
            <p:cNvSpPr/>
            <p:nvPr/>
          </p:nvSpPr>
          <p:spPr>
            <a:xfrm>
              <a:off x="9145326" y="2358246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43"/>
                  </a:cubicBezTo>
                  <a:cubicBezTo>
                    <a:pt x="574" y="852"/>
                    <a:pt x="1" y="1721"/>
                    <a:pt x="738" y="2918"/>
                  </a:cubicBezTo>
                  <a:cubicBezTo>
                    <a:pt x="1017" y="3393"/>
                    <a:pt x="1230" y="3901"/>
                    <a:pt x="1345" y="4442"/>
                  </a:cubicBezTo>
                  <a:cubicBezTo>
                    <a:pt x="1459" y="3901"/>
                    <a:pt x="1673" y="3393"/>
                    <a:pt x="1968" y="2918"/>
                  </a:cubicBezTo>
                  <a:cubicBezTo>
                    <a:pt x="2689" y="1721"/>
                    <a:pt x="2115" y="869"/>
                    <a:pt x="1673" y="443"/>
                  </a:cubicBezTo>
                  <a:cubicBezTo>
                    <a:pt x="1541" y="312"/>
                    <a:pt x="1443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"/>
            <p:cNvSpPr/>
            <p:nvPr/>
          </p:nvSpPr>
          <p:spPr>
            <a:xfrm>
              <a:off x="8928123" y="2332561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0"/>
                  </a:moveTo>
                  <a:cubicBezTo>
                    <a:pt x="4115" y="1"/>
                    <a:pt x="4180" y="623"/>
                    <a:pt x="3787" y="836"/>
                  </a:cubicBezTo>
                  <a:cubicBezTo>
                    <a:pt x="3394" y="1066"/>
                    <a:pt x="2836" y="1541"/>
                    <a:pt x="3427" y="2066"/>
                  </a:cubicBezTo>
                  <a:cubicBezTo>
                    <a:pt x="4033" y="2574"/>
                    <a:pt x="4197" y="3344"/>
                    <a:pt x="3672" y="4082"/>
                  </a:cubicBezTo>
                  <a:cubicBezTo>
                    <a:pt x="3672" y="4082"/>
                    <a:pt x="3984" y="2967"/>
                    <a:pt x="3246" y="2492"/>
                  </a:cubicBezTo>
                  <a:cubicBezTo>
                    <a:pt x="3037" y="2352"/>
                    <a:pt x="2871" y="2315"/>
                    <a:pt x="2755" y="2315"/>
                  </a:cubicBezTo>
                  <a:cubicBezTo>
                    <a:pt x="2626" y="2315"/>
                    <a:pt x="2558" y="2361"/>
                    <a:pt x="2558" y="2361"/>
                  </a:cubicBezTo>
                  <a:cubicBezTo>
                    <a:pt x="2623" y="2492"/>
                    <a:pt x="2656" y="2639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7"/>
                    <a:pt x="3131" y="4934"/>
                    <a:pt x="1935" y="5803"/>
                  </a:cubicBezTo>
                  <a:cubicBezTo>
                    <a:pt x="1935" y="5803"/>
                    <a:pt x="2558" y="4442"/>
                    <a:pt x="2197" y="3738"/>
                  </a:cubicBezTo>
                  <a:cubicBezTo>
                    <a:pt x="1837" y="3033"/>
                    <a:pt x="1378" y="3147"/>
                    <a:pt x="968" y="2574"/>
                  </a:cubicBezTo>
                  <a:cubicBezTo>
                    <a:pt x="968" y="2574"/>
                    <a:pt x="1" y="3082"/>
                    <a:pt x="738" y="4246"/>
                  </a:cubicBezTo>
                  <a:cubicBezTo>
                    <a:pt x="1607" y="5590"/>
                    <a:pt x="542" y="7278"/>
                    <a:pt x="1460" y="8212"/>
                  </a:cubicBezTo>
                  <a:cubicBezTo>
                    <a:pt x="1460" y="8212"/>
                    <a:pt x="1410" y="6852"/>
                    <a:pt x="2673" y="5623"/>
                  </a:cubicBezTo>
                  <a:cubicBezTo>
                    <a:pt x="3935" y="4393"/>
                    <a:pt x="5197" y="2869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"/>
            <p:cNvSpPr/>
            <p:nvPr/>
          </p:nvSpPr>
          <p:spPr>
            <a:xfrm>
              <a:off x="9077374" y="2299401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2" y="279"/>
                    <a:pt x="2279" y="541"/>
                    <a:pt x="1624" y="820"/>
                  </a:cubicBezTo>
                  <a:cubicBezTo>
                    <a:pt x="968" y="1115"/>
                    <a:pt x="1214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52" y="2623"/>
                    <a:pt x="1001" y="2508"/>
                    <a:pt x="1099" y="1836"/>
                  </a:cubicBezTo>
                  <a:cubicBezTo>
                    <a:pt x="1188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9" y="1426"/>
                    <a:pt x="739" y="1672"/>
                    <a:pt x="591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"/>
            <p:cNvSpPr/>
            <p:nvPr/>
          </p:nvSpPr>
          <p:spPr>
            <a:xfrm>
              <a:off x="8881060" y="2579724"/>
              <a:ext cx="117169" cy="139101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869" y="0"/>
                    <a:pt x="2000" y="279"/>
                    <a:pt x="1656" y="525"/>
                  </a:cubicBezTo>
                  <a:cubicBezTo>
                    <a:pt x="1312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"/>
            <p:cNvSpPr/>
            <p:nvPr/>
          </p:nvSpPr>
          <p:spPr>
            <a:xfrm>
              <a:off x="8738760" y="2665104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4651" y="0"/>
                  </a:moveTo>
                  <a:cubicBezTo>
                    <a:pt x="4509" y="0"/>
                    <a:pt x="4373" y="45"/>
                    <a:pt x="4246" y="138"/>
                  </a:cubicBezTo>
                  <a:cubicBezTo>
                    <a:pt x="3881" y="402"/>
                    <a:pt x="3661" y="608"/>
                    <a:pt x="3474" y="608"/>
                  </a:cubicBezTo>
                  <a:cubicBezTo>
                    <a:pt x="3418" y="608"/>
                    <a:pt x="3365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7"/>
                    <a:pt x="3688" y="1384"/>
                  </a:cubicBezTo>
                  <a:cubicBezTo>
                    <a:pt x="4360" y="1597"/>
                    <a:pt x="4836" y="1728"/>
                    <a:pt x="4737" y="2105"/>
                  </a:cubicBezTo>
                  <a:cubicBezTo>
                    <a:pt x="4639" y="2482"/>
                    <a:pt x="3688" y="2547"/>
                    <a:pt x="2574" y="2711"/>
                  </a:cubicBezTo>
                  <a:cubicBezTo>
                    <a:pt x="1459" y="2875"/>
                    <a:pt x="574" y="3170"/>
                    <a:pt x="607" y="4137"/>
                  </a:cubicBezTo>
                  <a:cubicBezTo>
                    <a:pt x="632" y="4884"/>
                    <a:pt x="491" y="5249"/>
                    <a:pt x="245" y="5249"/>
                  </a:cubicBezTo>
                  <a:cubicBezTo>
                    <a:pt x="172" y="5249"/>
                    <a:pt x="90" y="5217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57" y="4121"/>
                    <a:pt x="4196" y="3367"/>
                  </a:cubicBezTo>
                  <a:cubicBezTo>
                    <a:pt x="4836" y="2613"/>
                    <a:pt x="5475" y="1990"/>
                    <a:pt x="7868" y="1924"/>
                  </a:cubicBezTo>
                  <a:cubicBezTo>
                    <a:pt x="7868" y="1924"/>
                    <a:pt x="6409" y="1810"/>
                    <a:pt x="5852" y="957"/>
                  </a:cubicBezTo>
                  <a:cubicBezTo>
                    <a:pt x="5456" y="334"/>
                    <a:pt x="5035" y="0"/>
                    <a:pt x="4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"/>
            <p:cNvSpPr/>
            <p:nvPr/>
          </p:nvSpPr>
          <p:spPr>
            <a:xfrm>
              <a:off x="8869278" y="2743271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5"/>
                    <a:pt x="2115" y="169"/>
                    <a:pt x="1607" y="464"/>
                  </a:cubicBezTo>
                  <a:cubicBezTo>
                    <a:pt x="1443" y="546"/>
                    <a:pt x="1279" y="677"/>
                    <a:pt x="1132" y="808"/>
                  </a:cubicBezTo>
                  <a:cubicBezTo>
                    <a:pt x="1" y="1808"/>
                    <a:pt x="361" y="3873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33" y="1916"/>
                    <a:pt x="2806" y="1760"/>
                    <a:pt x="2468" y="1760"/>
                  </a:cubicBezTo>
                  <a:cubicBezTo>
                    <a:pt x="2282" y="1760"/>
                    <a:pt x="2093" y="1807"/>
                    <a:pt x="1918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40" y="2808"/>
                    <a:pt x="1689" y="2890"/>
                    <a:pt x="1755" y="2955"/>
                  </a:cubicBezTo>
                  <a:cubicBezTo>
                    <a:pt x="1857" y="3058"/>
                    <a:pt x="1997" y="3100"/>
                    <a:pt x="2136" y="3100"/>
                  </a:cubicBezTo>
                  <a:cubicBezTo>
                    <a:pt x="2376" y="3100"/>
                    <a:pt x="2615" y="2974"/>
                    <a:pt x="2656" y="2808"/>
                  </a:cubicBezTo>
                  <a:cubicBezTo>
                    <a:pt x="2715" y="2542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35" y="2513"/>
                    <a:pt x="1837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3" y="2005"/>
                    <a:pt x="2033" y="1923"/>
                  </a:cubicBezTo>
                  <a:cubicBezTo>
                    <a:pt x="2169" y="1855"/>
                    <a:pt x="2317" y="1822"/>
                    <a:pt x="2464" y="1822"/>
                  </a:cubicBezTo>
                  <a:cubicBezTo>
                    <a:pt x="2778" y="1822"/>
                    <a:pt x="3089" y="1971"/>
                    <a:pt x="3279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1" y="4119"/>
                    <a:pt x="2136" y="4119"/>
                  </a:cubicBezTo>
                  <a:cubicBezTo>
                    <a:pt x="2008" y="4119"/>
                    <a:pt x="1879" y="4103"/>
                    <a:pt x="1755" y="4070"/>
                  </a:cubicBezTo>
                  <a:cubicBezTo>
                    <a:pt x="542" y="3775"/>
                    <a:pt x="214" y="1841"/>
                    <a:pt x="1263" y="923"/>
                  </a:cubicBezTo>
                  <a:cubicBezTo>
                    <a:pt x="1740" y="476"/>
                    <a:pt x="2321" y="303"/>
                    <a:pt x="2910" y="303"/>
                  </a:cubicBezTo>
                  <a:cubicBezTo>
                    <a:pt x="3616" y="303"/>
                    <a:pt x="4331" y="552"/>
                    <a:pt x="4885" y="874"/>
                  </a:cubicBezTo>
                  <a:cubicBezTo>
                    <a:pt x="5820" y="1398"/>
                    <a:pt x="6557" y="2234"/>
                    <a:pt x="6951" y="3234"/>
                  </a:cubicBezTo>
                  <a:cubicBezTo>
                    <a:pt x="7278" y="4053"/>
                    <a:pt x="7442" y="4906"/>
                    <a:pt x="7459" y="5775"/>
                  </a:cubicBezTo>
                  <a:cubicBezTo>
                    <a:pt x="7459" y="5922"/>
                    <a:pt x="7442" y="6070"/>
                    <a:pt x="7426" y="6217"/>
                  </a:cubicBezTo>
                  <a:lnTo>
                    <a:pt x="7426" y="6283"/>
                  </a:lnTo>
                  <a:cubicBezTo>
                    <a:pt x="7426" y="6250"/>
                    <a:pt x="7426" y="6233"/>
                    <a:pt x="7442" y="6217"/>
                  </a:cubicBezTo>
                  <a:lnTo>
                    <a:pt x="7459" y="6070"/>
                  </a:lnTo>
                  <a:cubicBezTo>
                    <a:pt x="7459" y="6064"/>
                    <a:pt x="7459" y="6059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"/>
            <p:cNvSpPr/>
            <p:nvPr/>
          </p:nvSpPr>
          <p:spPr>
            <a:xfrm>
              <a:off x="9008444" y="2805902"/>
              <a:ext cx="98924" cy="106594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42" y="1167"/>
                    <a:pt x="3031" y="3265"/>
                    <a:pt x="3031" y="3265"/>
                  </a:cubicBezTo>
                  <a:cubicBezTo>
                    <a:pt x="3031" y="3265"/>
                    <a:pt x="2736" y="987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"/>
            <p:cNvSpPr/>
            <p:nvPr/>
          </p:nvSpPr>
          <p:spPr>
            <a:xfrm>
              <a:off x="8809355" y="2797449"/>
              <a:ext cx="170172" cy="146934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5" y="1689"/>
                  </a:cubicBezTo>
                  <a:cubicBezTo>
                    <a:pt x="1" y="2082"/>
                    <a:pt x="83" y="2688"/>
                    <a:pt x="214" y="3033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69" y="1836"/>
                    <a:pt x="1869" y="1836"/>
                  </a:cubicBezTo>
                  <a:cubicBezTo>
                    <a:pt x="1874" y="1836"/>
                    <a:pt x="1878" y="1836"/>
                    <a:pt x="1882" y="1836"/>
                  </a:cubicBezTo>
                  <a:cubicBezTo>
                    <a:pt x="2163" y="1836"/>
                    <a:pt x="2098" y="2365"/>
                    <a:pt x="2066" y="2656"/>
                  </a:cubicBezTo>
                  <a:cubicBezTo>
                    <a:pt x="1968" y="3197"/>
                    <a:pt x="2115" y="3754"/>
                    <a:pt x="2476" y="4147"/>
                  </a:cubicBezTo>
                  <a:cubicBezTo>
                    <a:pt x="2718" y="4411"/>
                    <a:pt x="3038" y="4501"/>
                    <a:pt x="3358" y="4501"/>
                  </a:cubicBezTo>
                  <a:cubicBezTo>
                    <a:pt x="3754" y="4501"/>
                    <a:pt x="4149" y="4363"/>
                    <a:pt x="4394" y="4246"/>
                  </a:cubicBezTo>
                  <a:cubicBezTo>
                    <a:pt x="4498" y="4200"/>
                    <a:pt x="4610" y="4178"/>
                    <a:pt x="4723" y="4178"/>
                  </a:cubicBezTo>
                  <a:cubicBezTo>
                    <a:pt x="4893" y="4178"/>
                    <a:pt x="5065" y="4229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7" y="3065"/>
                    <a:pt x="2542" y="2836"/>
                    <a:pt x="2197" y="1771"/>
                  </a:cubicBezTo>
                  <a:cubicBezTo>
                    <a:pt x="1870" y="689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"/>
            <p:cNvSpPr/>
            <p:nvPr/>
          </p:nvSpPr>
          <p:spPr>
            <a:xfrm>
              <a:off x="8836118" y="2896406"/>
              <a:ext cx="41743" cy="65308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lnTo>
                    <a:pt x="951" y="2"/>
                  </a:ln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48" y="1378"/>
                    <a:pt x="164" y="1443"/>
                    <a:pt x="181" y="1525"/>
                  </a:cubicBezTo>
                  <a:cubicBezTo>
                    <a:pt x="230" y="1771"/>
                    <a:pt x="263" y="2000"/>
                    <a:pt x="263" y="2000"/>
                  </a:cubicBezTo>
                  <a:cubicBezTo>
                    <a:pt x="263" y="2000"/>
                    <a:pt x="263" y="1853"/>
                    <a:pt x="787" y="1558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46"/>
                    <a:pt x="1099" y="837"/>
                    <a:pt x="1017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"/>
            <p:cNvSpPr/>
            <p:nvPr/>
          </p:nvSpPr>
          <p:spPr>
            <a:xfrm>
              <a:off x="8650476" y="2615593"/>
              <a:ext cx="225786" cy="159467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4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71" y="3655"/>
                  </a:cubicBezTo>
                  <a:cubicBezTo>
                    <a:pt x="4984" y="3704"/>
                    <a:pt x="5180" y="3736"/>
                    <a:pt x="5344" y="3753"/>
                  </a:cubicBezTo>
                  <a:cubicBezTo>
                    <a:pt x="4885" y="3835"/>
                    <a:pt x="4459" y="3982"/>
                    <a:pt x="4033" y="4195"/>
                  </a:cubicBezTo>
                  <a:cubicBezTo>
                    <a:pt x="3885" y="4261"/>
                    <a:pt x="3656" y="4343"/>
                    <a:pt x="3607" y="4359"/>
                  </a:cubicBezTo>
                  <a:cubicBezTo>
                    <a:pt x="3154" y="4531"/>
                    <a:pt x="2726" y="4607"/>
                    <a:pt x="2340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45" y="3359"/>
                    <a:pt x="328" y="2851"/>
                    <a:pt x="558" y="2442"/>
                  </a:cubicBezTo>
                  <a:cubicBezTo>
                    <a:pt x="558" y="2442"/>
                    <a:pt x="558" y="2425"/>
                    <a:pt x="558" y="2425"/>
                  </a:cubicBezTo>
                  <a:cubicBezTo>
                    <a:pt x="772" y="2109"/>
                    <a:pt x="1115" y="1957"/>
                    <a:pt x="1432" y="1957"/>
                  </a:cubicBezTo>
                  <a:cubicBezTo>
                    <a:pt x="1722" y="1957"/>
                    <a:pt x="1990" y="2084"/>
                    <a:pt x="2115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15" y="3212"/>
                  </a:cubicBezTo>
                  <a:cubicBezTo>
                    <a:pt x="2009" y="3309"/>
                    <a:pt x="1951" y="3339"/>
                    <a:pt x="1922" y="3339"/>
                  </a:cubicBezTo>
                  <a:cubicBezTo>
                    <a:pt x="1897" y="3339"/>
                    <a:pt x="1894" y="3317"/>
                    <a:pt x="1902" y="3294"/>
                  </a:cubicBezTo>
                  <a:cubicBezTo>
                    <a:pt x="2018" y="3034"/>
                    <a:pt x="1725" y="2858"/>
                    <a:pt x="1471" y="2858"/>
                  </a:cubicBezTo>
                  <a:cubicBezTo>
                    <a:pt x="1293" y="2858"/>
                    <a:pt x="1135" y="2944"/>
                    <a:pt x="1148" y="3146"/>
                  </a:cubicBezTo>
                  <a:cubicBezTo>
                    <a:pt x="1137" y="3421"/>
                    <a:pt x="1376" y="3548"/>
                    <a:pt x="1629" y="3548"/>
                  </a:cubicBezTo>
                  <a:cubicBezTo>
                    <a:pt x="1753" y="3548"/>
                    <a:pt x="1881" y="3517"/>
                    <a:pt x="1984" y="3458"/>
                  </a:cubicBezTo>
                  <a:lnTo>
                    <a:pt x="2017" y="3425"/>
                  </a:lnTo>
                  <a:cubicBezTo>
                    <a:pt x="2050" y="3409"/>
                    <a:pt x="2066" y="3392"/>
                    <a:pt x="2082" y="3376"/>
                  </a:cubicBezTo>
                  <a:lnTo>
                    <a:pt x="2099" y="3376"/>
                  </a:lnTo>
                  <a:cubicBezTo>
                    <a:pt x="2394" y="3097"/>
                    <a:pt x="2427" y="2622"/>
                    <a:pt x="2181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60" y="2360"/>
                  </a:cubicBezTo>
                  <a:cubicBezTo>
                    <a:pt x="1" y="2966"/>
                    <a:pt x="132" y="4130"/>
                    <a:pt x="935" y="4589"/>
                  </a:cubicBezTo>
                  <a:cubicBezTo>
                    <a:pt x="1300" y="4787"/>
                    <a:pt x="1722" y="4886"/>
                    <a:pt x="2135" y="4886"/>
                  </a:cubicBezTo>
                  <a:cubicBezTo>
                    <a:pt x="2167" y="4886"/>
                    <a:pt x="2198" y="4885"/>
                    <a:pt x="2230" y="4884"/>
                  </a:cubicBezTo>
                  <a:cubicBezTo>
                    <a:pt x="3131" y="4867"/>
                    <a:pt x="3853" y="4359"/>
                    <a:pt x="5033" y="3999"/>
                  </a:cubicBezTo>
                  <a:cubicBezTo>
                    <a:pt x="5459" y="3900"/>
                    <a:pt x="5902" y="3835"/>
                    <a:pt x="6344" y="3802"/>
                  </a:cubicBezTo>
                  <a:cubicBezTo>
                    <a:pt x="6541" y="3786"/>
                    <a:pt x="6737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18" y="3376"/>
                    <a:pt x="5623" y="3278"/>
                  </a:cubicBezTo>
                  <a:cubicBezTo>
                    <a:pt x="5459" y="3228"/>
                    <a:pt x="5361" y="3081"/>
                    <a:pt x="5361" y="2917"/>
                  </a:cubicBezTo>
                  <a:cubicBezTo>
                    <a:pt x="5164" y="3081"/>
                    <a:pt x="5131" y="3376"/>
                    <a:pt x="5279" y="3573"/>
                  </a:cubicBezTo>
                  <a:cubicBezTo>
                    <a:pt x="5279" y="3573"/>
                    <a:pt x="4557" y="3573"/>
                    <a:pt x="4377" y="3212"/>
                  </a:cubicBezTo>
                  <a:cubicBezTo>
                    <a:pt x="4213" y="2835"/>
                    <a:pt x="4410" y="2835"/>
                    <a:pt x="4557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43" y="2114"/>
                    <a:pt x="4459" y="1753"/>
                    <a:pt x="4738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43" y="1425"/>
                    <a:pt x="3918" y="1048"/>
                  </a:cubicBezTo>
                  <a:cubicBezTo>
                    <a:pt x="4107" y="903"/>
                    <a:pt x="4258" y="848"/>
                    <a:pt x="4375" y="848"/>
                  </a:cubicBezTo>
                  <a:cubicBezTo>
                    <a:pt x="4562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55" y="1361"/>
                    <a:pt x="5367" y="1267"/>
                    <a:pt x="5464" y="1267"/>
                  </a:cubicBezTo>
                  <a:cubicBezTo>
                    <a:pt x="5515" y="1267"/>
                    <a:pt x="5562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9" y="2005"/>
                    <a:pt x="6213" y="1393"/>
                  </a:cubicBezTo>
                  <a:cubicBezTo>
                    <a:pt x="6331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"/>
            <p:cNvSpPr/>
            <p:nvPr/>
          </p:nvSpPr>
          <p:spPr>
            <a:xfrm>
              <a:off x="8614118" y="270113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2" y="1"/>
                  </a:moveTo>
                  <a:cubicBezTo>
                    <a:pt x="852" y="1"/>
                    <a:pt x="0" y="919"/>
                    <a:pt x="557" y="1706"/>
                  </a:cubicBezTo>
                  <a:cubicBezTo>
                    <a:pt x="885" y="2165"/>
                    <a:pt x="1393" y="2460"/>
                    <a:pt x="1951" y="2492"/>
                  </a:cubicBezTo>
                  <a:cubicBezTo>
                    <a:pt x="1885" y="2492"/>
                    <a:pt x="1475" y="2492"/>
                    <a:pt x="1311" y="2705"/>
                  </a:cubicBezTo>
                  <a:cubicBezTo>
                    <a:pt x="1180" y="2886"/>
                    <a:pt x="1131" y="3099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8" y="3154"/>
                    <a:pt x="1465" y="3158"/>
                    <a:pt x="1492" y="3164"/>
                  </a:cubicBezTo>
                  <a:cubicBezTo>
                    <a:pt x="1598" y="3200"/>
                    <a:pt x="1757" y="3278"/>
                    <a:pt x="1940" y="3278"/>
                  </a:cubicBezTo>
                  <a:cubicBezTo>
                    <a:pt x="2096" y="3278"/>
                    <a:pt x="2269" y="3222"/>
                    <a:pt x="2442" y="3033"/>
                  </a:cubicBezTo>
                  <a:cubicBezTo>
                    <a:pt x="2836" y="2640"/>
                    <a:pt x="3327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2" y="2456"/>
                    <a:pt x="3116" y="2456"/>
                  </a:cubicBezTo>
                  <a:cubicBezTo>
                    <a:pt x="2654" y="2456"/>
                    <a:pt x="2162" y="2358"/>
                    <a:pt x="1754" y="2050"/>
                  </a:cubicBezTo>
                  <a:cubicBezTo>
                    <a:pt x="1115" y="1574"/>
                    <a:pt x="770" y="788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"/>
            <p:cNvSpPr/>
            <p:nvPr/>
          </p:nvSpPr>
          <p:spPr>
            <a:xfrm>
              <a:off x="8815263" y="2458574"/>
              <a:ext cx="144454" cy="205159"/>
            </a:xfrm>
            <a:custGeom>
              <a:avLst/>
              <a:gdLst/>
              <a:ahLst/>
              <a:cxnLst/>
              <a:rect l="l" t="t" r="r" b="b"/>
              <a:pathLst>
                <a:path w="4426" h="6286" extrusionOk="0">
                  <a:moveTo>
                    <a:pt x="2636" y="0"/>
                  </a:moveTo>
                  <a:cubicBezTo>
                    <a:pt x="2142" y="0"/>
                    <a:pt x="1624" y="206"/>
                    <a:pt x="1279" y="614"/>
                  </a:cubicBezTo>
                  <a:cubicBezTo>
                    <a:pt x="0" y="2253"/>
                    <a:pt x="902" y="4269"/>
                    <a:pt x="1656" y="5122"/>
                  </a:cubicBezTo>
                  <a:cubicBezTo>
                    <a:pt x="2082" y="5630"/>
                    <a:pt x="2639" y="6040"/>
                    <a:pt x="3262" y="6285"/>
                  </a:cubicBezTo>
                  <a:cubicBezTo>
                    <a:pt x="2672" y="6023"/>
                    <a:pt x="2164" y="5630"/>
                    <a:pt x="1770" y="5138"/>
                  </a:cubicBezTo>
                  <a:cubicBezTo>
                    <a:pt x="1492" y="4745"/>
                    <a:pt x="1295" y="4302"/>
                    <a:pt x="1164" y="3860"/>
                  </a:cubicBezTo>
                  <a:cubicBezTo>
                    <a:pt x="1016" y="3319"/>
                    <a:pt x="951" y="2761"/>
                    <a:pt x="1000" y="2220"/>
                  </a:cubicBezTo>
                  <a:cubicBezTo>
                    <a:pt x="1131" y="745"/>
                    <a:pt x="1951" y="188"/>
                    <a:pt x="2705" y="172"/>
                  </a:cubicBezTo>
                  <a:cubicBezTo>
                    <a:pt x="3065" y="172"/>
                    <a:pt x="3393" y="303"/>
                    <a:pt x="3639" y="565"/>
                  </a:cubicBezTo>
                  <a:cubicBezTo>
                    <a:pt x="4278" y="1106"/>
                    <a:pt x="3918" y="2040"/>
                    <a:pt x="3377" y="2270"/>
                  </a:cubicBezTo>
                  <a:cubicBezTo>
                    <a:pt x="3258" y="2337"/>
                    <a:pt x="3131" y="2370"/>
                    <a:pt x="3002" y="2370"/>
                  </a:cubicBezTo>
                  <a:cubicBezTo>
                    <a:pt x="2881" y="2370"/>
                    <a:pt x="2758" y="2341"/>
                    <a:pt x="2639" y="2286"/>
                  </a:cubicBezTo>
                  <a:cubicBezTo>
                    <a:pt x="2475" y="2204"/>
                    <a:pt x="2344" y="2024"/>
                    <a:pt x="2328" y="1827"/>
                  </a:cubicBezTo>
                  <a:cubicBezTo>
                    <a:pt x="2322" y="1741"/>
                    <a:pt x="2343" y="1719"/>
                    <a:pt x="2389" y="1719"/>
                  </a:cubicBezTo>
                  <a:cubicBezTo>
                    <a:pt x="2433" y="1719"/>
                    <a:pt x="2499" y="1740"/>
                    <a:pt x="2584" y="1740"/>
                  </a:cubicBezTo>
                  <a:cubicBezTo>
                    <a:pt x="2643" y="1740"/>
                    <a:pt x="2711" y="1730"/>
                    <a:pt x="2787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2" y="1016"/>
                    <a:pt x="2599" y="1016"/>
                  </a:cubicBezTo>
                  <a:cubicBezTo>
                    <a:pt x="2404" y="1016"/>
                    <a:pt x="2196" y="1155"/>
                    <a:pt x="2164" y="1499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77" y="2171"/>
                    <a:pt x="2410" y="2188"/>
                    <a:pt x="2426" y="2220"/>
                  </a:cubicBezTo>
                  <a:lnTo>
                    <a:pt x="2475" y="2270"/>
                  </a:lnTo>
                  <a:lnTo>
                    <a:pt x="2524" y="2302"/>
                  </a:lnTo>
                  <a:lnTo>
                    <a:pt x="2574" y="2319"/>
                  </a:lnTo>
                  <a:lnTo>
                    <a:pt x="2606" y="2352"/>
                  </a:lnTo>
                  <a:cubicBezTo>
                    <a:pt x="2729" y="2409"/>
                    <a:pt x="2865" y="2438"/>
                    <a:pt x="3002" y="2438"/>
                  </a:cubicBezTo>
                  <a:cubicBezTo>
                    <a:pt x="3139" y="2438"/>
                    <a:pt x="3278" y="2409"/>
                    <a:pt x="3410" y="2352"/>
                  </a:cubicBezTo>
                  <a:cubicBezTo>
                    <a:pt x="4000" y="2139"/>
                    <a:pt x="4426" y="1089"/>
                    <a:pt x="3721" y="450"/>
                  </a:cubicBezTo>
                  <a:cubicBezTo>
                    <a:pt x="3457" y="149"/>
                    <a:pt x="3056" y="0"/>
                    <a:pt x="2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"/>
            <p:cNvSpPr/>
            <p:nvPr/>
          </p:nvSpPr>
          <p:spPr>
            <a:xfrm>
              <a:off x="8249263" y="2853129"/>
              <a:ext cx="47096" cy="36913"/>
            </a:xfrm>
            <a:custGeom>
              <a:avLst/>
              <a:gdLst/>
              <a:ahLst/>
              <a:cxnLst/>
              <a:rect l="l" t="t" r="r" b="b"/>
              <a:pathLst>
                <a:path w="1443" h="1131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86"/>
                    <a:pt x="749" y="590"/>
                    <a:pt x="886" y="590"/>
                  </a:cubicBezTo>
                  <a:cubicBezTo>
                    <a:pt x="947" y="590"/>
                    <a:pt x="1010" y="569"/>
                    <a:pt x="1066" y="524"/>
                  </a:cubicBezTo>
                  <a:cubicBezTo>
                    <a:pt x="1066" y="524"/>
                    <a:pt x="1164" y="360"/>
                    <a:pt x="1066" y="294"/>
                  </a:cubicBezTo>
                  <a:cubicBezTo>
                    <a:pt x="1037" y="278"/>
                    <a:pt x="1010" y="270"/>
                    <a:pt x="987" y="270"/>
                  </a:cubicBezTo>
                  <a:cubicBezTo>
                    <a:pt x="916" y="270"/>
                    <a:pt x="873" y="335"/>
                    <a:pt x="885" y="409"/>
                  </a:cubicBezTo>
                  <a:cubicBezTo>
                    <a:pt x="896" y="440"/>
                    <a:pt x="881" y="455"/>
                    <a:pt x="857" y="455"/>
                  </a:cubicBezTo>
                  <a:cubicBezTo>
                    <a:pt x="807" y="455"/>
                    <a:pt x="715" y="389"/>
                    <a:pt x="738" y="278"/>
                  </a:cubicBezTo>
                  <a:cubicBezTo>
                    <a:pt x="749" y="150"/>
                    <a:pt x="851" y="72"/>
                    <a:pt x="968" y="72"/>
                  </a:cubicBezTo>
                  <a:cubicBezTo>
                    <a:pt x="1016" y="72"/>
                    <a:pt x="1067" y="85"/>
                    <a:pt x="1115" y="114"/>
                  </a:cubicBezTo>
                  <a:cubicBezTo>
                    <a:pt x="1377" y="261"/>
                    <a:pt x="1295" y="851"/>
                    <a:pt x="721" y="901"/>
                  </a:cubicBezTo>
                  <a:cubicBezTo>
                    <a:pt x="707" y="902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4"/>
                    <a:pt x="82" y="884"/>
                    <a:pt x="213" y="1015"/>
                  </a:cubicBezTo>
                  <a:cubicBezTo>
                    <a:pt x="331" y="1094"/>
                    <a:pt x="466" y="1131"/>
                    <a:pt x="601" y="1131"/>
                  </a:cubicBezTo>
                  <a:cubicBezTo>
                    <a:pt x="692" y="1131"/>
                    <a:pt x="783" y="1114"/>
                    <a:pt x="869" y="1081"/>
                  </a:cubicBezTo>
                  <a:cubicBezTo>
                    <a:pt x="1082" y="1032"/>
                    <a:pt x="1262" y="868"/>
                    <a:pt x="1344" y="671"/>
                  </a:cubicBezTo>
                  <a:cubicBezTo>
                    <a:pt x="1443" y="425"/>
                    <a:pt x="1344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"/>
            <p:cNvSpPr/>
            <p:nvPr/>
          </p:nvSpPr>
          <p:spPr>
            <a:xfrm>
              <a:off x="8347143" y="4048314"/>
              <a:ext cx="296414" cy="205975"/>
            </a:xfrm>
            <a:custGeom>
              <a:avLst/>
              <a:gdLst/>
              <a:ahLst/>
              <a:cxnLst/>
              <a:rect l="l" t="t" r="r" b="b"/>
              <a:pathLst>
                <a:path w="9082" h="6311" extrusionOk="0">
                  <a:moveTo>
                    <a:pt x="7070" y="0"/>
                  </a:moveTo>
                  <a:cubicBezTo>
                    <a:pt x="6617" y="0"/>
                    <a:pt x="6189" y="159"/>
                    <a:pt x="5918" y="489"/>
                  </a:cubicBezTo>
                  <a:cubicBezTo>
                    <a:pt x="5541" y="899"/>
                    <a:pt x="5492" y="1538"/>
                    <a:pt x="5820" y="1997"/>
                  </a:cubicBezTo>
                  <a:cubicBezTo>
                    <a:pt x="5902" y="2128"/>
                    <a:pt x="6033" y="2243"/>
                    <a:pt x="6197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28" y="2357"/>
                    <a:pt x="6361" y="2357"/>
                    <a:pt x="6393" y="2374"/>
                  </a:cubicBezTo>
                  <a:cubicBezTo>
                    <a:pt x="6457" y="2389"/>
                    <a:pt x="6521" y="2396"/>
                    <a:pt x="6585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57" y="1308"/>
                    <a:pt x="6492" y="1718"/>
                    <a:pt x="6721" y="1849"/>
                  </a:cubicBezTo>
                  <a:cubicBezTo>
                    <a:pt x="6772" y="1872"/>
                    <a:pt x="6826" y="1883"/>
                    <a:pt x="6881" y="1883"/>
                  </a:cubicBezTo>
                  <a:cubicBezTo>
                    <a:pt x="6985" y="1883"/>
                    <a:pt x="7088" y="1843"/>
                    <a:pt x="7164" y="1767"/>
                  </a:cubicBezTo>
                  <a:lnTo>
                    <a:pt x="7164" y="1767"/>
                  </a:lnTo>
                  <a:cubicBezTo>
                    <a:pt x="7197" y="1915"/>
                    <a:pt x="7147" y="2062"/>
                    <a:pt x="7016" y="2144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1" y="2292"/>
                  </a:cubicBezTo>
                  <a:cubicBezTo>
                    <a:pt x="6229" y="2259"/>
                    <a:pt x="6148" y="2226"/>
                    <a:pt x="6066" y="2177"/>
                  </a:cubicBezTo>
                  <a:cubicBezTo>
                    <a:pt x="5557" y="1767"/>
                    <a:pt x="5525" y="1013"/>
                    <a:pt x="5984" y="554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18" y="2652"/>
                    <a:pt x="8491" y="3406"/>
                    <a:pt x="7770" y="3783"/>
                  </a:cubicBezTo>
                  <a:lnTo>
                    <a:pt x="7705" y="3816"/>
                  </a:lnTo>
                  <a:cubicBezTo>
                    <a:pt x="7623" y="3849"/>
                    <a:pt x="7524" y="3865"/>
                    <a:pt x="7442" y="3898"/>
                  </a:cubicBezTo>
                  <a:cubicBezTo>
                    <a:pt x="7218" y="3950"/>
                    <a:pt x="6994" y="3972"/>
                    <a:pt x="6771" y="3972"/>
                  </a:cubicBezTo>
                  <a:cubicBezTo>
                    <a:pt x="5188" y="3972"/>
                    <a:pt x="3657" y="2835"/>
                    <a:pt x="2318" y="2835"/>
                  </a:cubicBezTo>
                  <a:cubicBezTo>
                    <a:pt x="2166" y="2835"/>
                    <a:pt x="2016" y="2849"/>
                    <a:pt x="1869" y="2882"/>
                  </a:cubicBezTo>
                  <a:cubicBezTo>
                    <a:pt x="624" y="3161"/>
                    <a:pt x="247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85" y="6232"/>
                    <a:pt x="1058" y="6310"/>
                    <a:pt x="1324" y="6310"/>
                  </a:cubicBezTo>
                  <a:cubicBezTo>
                    <a:pt x="1749" y="6310"/>
                    <a:pt x="2157" y="6110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1" y="4351"/>
                    <a:pt x="1671" y="4332"/>
                    <a:pt x="1572" y="4332"/>
                  </a:cubicBezTo>
                  <a:cubicBezTo>
                    <a:pt x="1258" y="4332"/>
                    <a:pt x="965" y="4521"/>
                    <a:pt x="853" y="4832"/>
                  </a:cubicBezTo>
                  <a:cubicBezTo>
                    <a:pt x="804" y="4964"/>
                    <a:pt x="804" y="5095"/>
                    <a:pt x="820" y="5226"/>
                  </a:cubicBezTo>
                  <a:lnTo>
                    <a:pt x="837" y="5275"/>
                  </a:lnTo>
                  <a:cubicBezTo>
                    <a:pt x="837" y="5275"/>
                    <a:pt x="837" y="5291"/>
                    <a:pt x="837" y="5291"/>
                  </a:cubicBezTo>
                  <a:cubicBezTo>
                    <a:pt x="911" y="5526"/>
                    <a:pt x="1124" y="5667"/>
                    <a:pt x="1343" y="5667"/>
                  </a:cubicBezTo>
                  <a:cubicBezTo>
                    <a:pt x="1416" y="5667"/>
                    <a:pt x="1489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0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9" y="5387"/>
                    <a:pt x="1027" y="5393"/>
                    <a:pt x="1015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20" y="5095"/>
                    <a:pt x="837" y="4882"/>
                    <a:pt x="935" y="4701"/>
                  </a:cubicBezTo>
                  <a:cubicBezTo>
                    <a:pt x="1073" y="4506"/>
                    <a:pt x="1300" y="4391"/>
                    <a:pt x="1537" y="4391"/>
                  </a:cubicBezTo>
                  <a:cubicBezTo>
                    <a:pt x="1637" y="4391"/>
                    <a:pt x="1739" y="4412"/>
                    <a:pt x="1837" y="4455"/>
                  </a:cubicBezTo>
                  <a:cubicBezTo>
                    <a:pt x="2296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8"/>
                    <a:pt x="607" y="5980"/>
                  </a:cubicBezTo>
                  <a:cubicBezTo>
                    <a:pt x="66" y="5570"/>
                    <a:pt x="115" y="4636"/>
                    <a:pt x="542" y="4062"/>
                  </a:cubicBezTo>
                  <a:cubicBezTo>
                    <a:pt x="910" y="3583"/>
                    <a:pt x="1491" y="3343"/>
                    <a:pt x="2098" y="3343"/>
                  </a:cubicBezTo>
                  <a:cubicBezTo>
                    <a:pt x="2300" y="3343"/>
                    <a:pt x="2505" y="3370"/>
                    <a:pt x="2705" y="3423"/>
                  </a:cubicBezTo>
                  <a:cubicBezTo>
                    <a:pt x="3525" y="3620"/>
                    <a:pt x="4344" y="3947"/>
                    <a:pt x="5230" y="4193"/>
                  </a:cubicBezTo>
                  <a:cubicBezTo>
                    <a:pt x="5550" y="4253"/>
                    <a:pt x="5879" y="4286"/>
                    <a:pt x="6206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16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"/>
            <p:cNvSpPr/>
            <p:nvPr/>
          </p:nvSpPr>
          <p:spPr>
            <a:xfrm>
              <a:off x="8248186" y="4225797"/>
              <a:ext cx="201178" cy="201732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33" y="116"/>
                    <a:pt x="3016" y="230"/>
                    <a:pt x="3000" y="362"/>
                  </a:cubicBezTo>
                  <a:cubicBezTo>
                    <a:pt x="3000" y="362"/>
                    <a:pt x="2918" y="1263"/>
                    <a:pt x="2033" y="1378"/>
                  </a:cubicBezTo>
                  <a:cubicBezTo>
                    <a:pt x="1164" y="1509"/>
                    <a:pt x="590" y="1624"/>
                    <a:pt x="558" y="2296"/>
                  </a:cubicBezTo>
                  <a:cubicBezTo>
                    <a:pt x="528" y="2896"/>
                    <a:pt x="333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0" y="3361"/>
                    <a:pt x="2115" y="2820"/>
                    <a:pt x="2131" y="2656"/>
                  </a:cubicBezTo>
                  <a:cubicBezTo>
                    <a:pt x="2147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312"/>
                    <a:pt x="2000" y="3853"/>
                    <a:pt x="2279" y="4263"/>
                  </a:cubicBezTo>
                  <a:cubicBezTo>
                    <a:pt x="2639" y="4820"/>
                    <a:pt x="3082" y="6180"/>
                    <a:pt x="3082" y="6180"/>
                  </a:cubicBezTo>
                  <a:cubicBezTo>
                    <a:pt x="3082" y="6180"/>
                    <a:pt x="3524" y="4804"/>
                    <a:pt x="3885" y="4263"/>
                  </a:cubicBezTo>
                  <a:cubicBezTo>
                    <a:pt x="4180" y="3853"/>
                    <a:pt x="4131" y="3312"/>
                    <a:pt x="3787" y="2951"/>
                  </a:cubicBezTo>
                  <a:cubicBezTo>
                    <a:pt x="3557" y="2656"/>
                    <a:pt x="3623" y="2345"/>
                    <a:pt x="3787" y="2312"/>
                  </a:cubicBezTo>
                  <a:cubicBezTo>
                    <a:pt x="3797" y="2310"/>
                    <a:pt x="3807" y="2309"/>
                    <a:pt x="3817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83" y="3378"/>
                    <a:pt x="4803" y="3689"/>
                  </a:cubicBezTo>
                  <a:cubicBezTo>
                    <a:pt x="4935" y="3736"/>
                    <a:pt x="5059" y="3756"/>
                    <a:pt x="5175" y="3756"/>
                  </a:cubicBezTo>
                  <a:cubicBezTo>
                    <a:pt x="5782" y="3756"/>
                    <a:pt x="6163" y="3214"/>
                    <a:pt x="6164" y="3214"/>
                  </a:cubicBezTo>
                  <a:lnTo>
                    <a:pt x="6164" y="3214"/>
                  </a:lnTo>
                  <a:cubicBezTo>
                    <a:pt x="6137" y="3219"/>
                    <a:pt x="6112" y="3222"/>
                    <a:pt x="6087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7" y="1624"/>
                    <a:pt x="4983" y="1493"/>
                    <a:pt x="4115" y="1378"/>
                  </a:cubicBezTo>
                  <a:cubicBezTo>
                    <a:pt x="3229" y="1263"/>
                    <a:pt x="3147" y="362"/>
                    <a:pt x="3147" y="362"/>
                  </a:cubicBezTo>
                  <a:cubicBezTo>
                    <a:pt x="3131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"/>
            <p:cNvSpPr/>
            <p:nvPr/>
          </p:nvSpPr>
          <p:spPr>
            <a:xfrm>
              <a:off x="8382979" y="4165254"/>
              <a:ext cx="210838" cy="120498"/>
            </a:xfrm>
            <a:custGeom>
              <a:avLst/>
              <a:gdLst/>
              <a:ahLst/>
              <a:cxnLst/>
              <a:rect l="l" t="t" r="r" b="b"/>
              <a:pathLst>
                <a:path w="6460" h="3692" extrusionOk="0">
                  <a:moveTo>
                    <a:pt x="954" y="1"/>
                  </a:moveTo>
                  <a:cubicBezTo>
                    <a:pt x="333" y="1"/>
                    <a:pt x="1" y="266"/>
                    <a:pt x="1" y="266"/>
                  </a:cubicBezTo>
                  <a:cubicBezTo>
                    <a:pt x="238" y="192"/>
                    <a:pt x="455" y="142"/>
                    <a:pt x="670" y="142"/>
                  </a:cubicBezTo>
                  <a:cubicBezTo>
                    <a:pt x="976" y="142"/>
                    <a:pt x="1277" y="242"/>
                    <a:pt x="1624" y="512"/>
                  </a:cubicBezTo>
                  <a:cubicBezTo>
                    <a:pt x="2214" y="954"/>
                    <a:pt x="1853" y="1708"/>
                    <a:pt x="1755" y="2200"/>
                  </a:cubicBezTo>
                  <a:cubicBezTo>
                    <a:pt x="1657" y="2708"/>
                    <a:pt x="2361" y="2921"/>
                    <a:pt x="2738" y="3085"/>
                  </a:cubicBezTo>
                  <a:cubicBezTo>
                    <a:pt x="3099" y="3249"/>
                    <a:pt x="2902" y="3692"/>
                    <a:pt x="2902" y="3692"/>
                  </a:cubicBezTo>
                  <a:cubicBezTo>
                    <a:pt x="4246" y="2872"/>
                    <a:pt x="3378" y="1938"/>
                    <a:pt x="3148" y="1659"/>
                  </a:cubicBezTo>
                  <a:cubicBezTo>
                    <a:pt x="2973" y="1443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1"/>
                    <a:pt x="3263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0" y="2086"/>
                    <a:pt x="5109" y="2087"/>
                    <a:pt x="5098" y="2087"/>
                  </a:cubicBezTo>
                  <a:cubicBezTo>
                    <a:pt x="4750" y="2087"/>
                    <a:pt x="4946" y="1573"/>
                    <a:pt x="4787" y="1413"/>
                  </a:cubicBezTo>
                  <a:cubicBezTo>
                    <a:pt x="4703" y="1350"/>
                    <a:pt x="4606" y="1321"/>
                    <a:pt x="4512" y="1321"/>
                  </a:cubicBezTo>
                  <a:cubicBezTo>
                    <a:pt x="4459" y="1321"/>
                    <a:pt x="4408" y="1330"/>
                    <a:pt x="4361" y="1348"/>
                  </a:cubicBezTo>
                  <a:cubicBezTo>
                    <a:pt x="4307" y="1360"/>
                    <a:pt x="4253" y="1367"/>
                    <a:pt x="4205" y="1367"/>
                  </a:cubicBezTo>
                  <a:cubicBezTo>
                    <a:pt x="4066" y="1367"/>
                    <a:pt x="3972" y="1314"/>
                    <a:pt x="4033" y="1217"/>
                  </a:cubicBezTo>
                  <a:cubicBezTo>
                    <a:pt x="4067" y="1175"/>
                    <a:pt x="4103" y="1159"/>
                    <a:pt x="4149" y="1159"/>
                  </a:cubicBezTo>
                  <a:cubicBezTo>
                    <a:pt x="4284" y="1159"/>
                    <a:pt x="4509" y="1295"/>
                    <a:pt x="5033" y="1331"/>
                  </a:cubicBezTo>
                  <a:cubicBezTo>
                    <a:pt x="5061" y="1333"/>
                    <a:pt x="5088" y="1334"/>
                    <a:pt x="5115" y="1334"/>
                  </a:cubicBezTo>
                  <a:cubicBezTo>
                    <a:pt x="5893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5" y="932"/>
                    <a:pt x="5521" y="1030"/>
                    <a:pt x="5034" y="1030"/>
                  </a:cubicBezTo>
                  <a:cubicBezTo>
                    <a:pt x="3869" y="1030"/>
                    <a:pt x="2686" y="468"/>
                    <a:pt x="1853" y="168"/>
                  </a:cubicBezTo>
                  <a:cubicBezTo>
                    <a:pt x="1508" y="45"/>
                    <a:pt x="1207" y="1"/>
                    <a:pt x="9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"/>
            <p:cNvSpPr/>
            <p:nvPr/>
          </p:nvSpPr>
          <p:spPr>
            <a:xfrm>
              <a:off x="8437027" y="4045246"/>
              <a:ext cx="118246" cy="82703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2529" y="1"/>
                  </a:moveTo>
                  <a:cubicBezTo>
                    <a:pt x="1935" y="1"/>
                    <a:pt x="1246" y="124"/>
                    <a:pt x="869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312" y="1501"/>
                    <a:pt x="2263" y="1271"/>
                  </a:cubicBezTo>
                  <a:cubicBezTo>
                    <a:pt x="2181" y="1025"/>
                    <a:pt x="2246" y="747"/>
                    <a:pt x="2426" y="550"/>
                  </a:cubicBezTo>
                  <a:cubicBezTo>
                    <a:pt x="2656" y="206"/>
                    <a:pt x="3623" y="124"/>
                    <a:pt x="3623" y="124"/>
                  </a:cubicBezTo>
                  <a:cubicBezTo>
                    <a:pt x="3623" y="124"/>
                    <a:pt x="3123" y="1"/>
                    <a:pt x="2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"/>
            <p:cNvSpPr/>
            <p:nvPr/>
          </p:nvSpPr>
          <p:spPr>
            <a:xfrm>
              <a:off x="8527432" y="3957777"/>
              <a:ext cx="73859" cy="87599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39"/>
                  </a:cubicBezTo>
                  <a:cubicBezTo>
                    <a:pt x="624" y="919"/>
                    <a:pt x="1" y="1345"/>
                    <a:pt x="247" y="2017"/>
                  </a:cubicBezTo>
                  <a:cubicBezTo>
                    <a:pt x="490" y="2684"/>
                    <a:pt x="1670" y="2431"/>
                    <a:pt x="2249" y="2603"/>
                  </a:cubicBezTo>
                  <a:lnTo>
                    <a:pt x="2249" y="2603"/>
                  </a:lnTo>
                  <a:cubicBezTo>
                    <a:pt x="2138" y="2553"/>
                    <a:pt x="1399" y="2110"/>
                    <a:pt x="1459" y="1443"/>
                  </a:cubicBezTo>
                  <a:cubicBezTo>
                    <a:pt x="1525" y="706"/>
                    <a:pt x="1427" y="181"/>
                    <a:pt x="1132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3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"/>
            <p:cNvSpPr/>
            <p:nvPr/>
          </p:nvSpPr>
          <p:spPr>
            <a:xfrm>
              <a:off x="8607133" y="3996322"/>
              <a:ext cx="103820" cy="140700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40" y="3344"/>
                    <a:pt x="1050" y="4311"/>
                    <a:pt x="1050" y="4311"/>
                  </a:cubicBezTo>
                  <a:cubicBezTo>
                    <a:pt x="1443" y="4032"/>
                    <a:pt x="1788" y="3360"/>
                    <a:pt x="2492" y="2918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87" y="1747"/>
                  </a:cubicBezTo>
                  <a:cubicBezTo>
                    <a:pt x="2544" y="1747"/>
                    <a:pt x="2496" y="1744"/>
                    <a:pt x="2443" y="1738"/>
                  </a:cubicBezTo>
                  <a:cubicBezTo>
                    <a:pt x="2414" y="1730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0"/>
                  </a:cubicBezTo>
                  <a:cubicBezTo>
                    <a:pt x="2114" y="2354"/>
                    <a:pt x="1975" y="2518"/>
                    <a:pt x="1814" y="2518"/>
                  </a:cubicBezTo>
                  <a:cubicBezTo>
                    <a:pt x="1778" y="2518"/>
                    <a:pt x="1742" y="2510"/>
                    <a:pt x="1706" y="2492"/>
                  </a:cubicBezTo>
                  <a:cubicBezTo>
                    <a:pt x="1558" y="2426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2" y="689"/>
                  </a:cubicBezTo>
                  <a:cubicBezTo>
                    <a:pt x="1798" y="202"/>
                    <a:pt x="1325" y="96"/>
                    <a:pt x="1008" y="96"/>
                  </a:cubicBezTo>
                  <a:cubicBezTo>
                    <a:pt x="918" y="96"/>
                    <a:pt x="842" y="104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"/>
            <p:cNvSpPr/>
            <p:nvPr/>
          </p:nvSpPr>
          <p:spPr>
            <a:xfrm>
              <a:off x="8616761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"/>
            <p:cNvSpPr/>
            <p:nvPr/>
          </p:nvSpPr>
          <p:spPr>
            <a:xfrm>
              <a:off x="8583602" y="3788813"/>
              <a:ext cx="264853" cy="264755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3" y="1"/>
                    <a:pt x="4736" y="177"/>
                    <a:pt x="4426" y="572"/>
                  </a:cubicBezTo>
                  <a:cubicBezTo>
                    <a:pt x="4131" y="998"/>
                    <a:pt x="4082" y="1572"/>
                    <a:pt x="4312" y="2031"/>
                  </a:cubicBezTo>
                  <a:cubicBezTo>
                    <a:pt x="4521" y="2449"/>
                    <a:pt x="4859" y="2599"/>
                    <a:pt x="5191" y="2599"/>
                  </a:cubicBezTo>
                  <a:cubicBezTo>
                    <a:pt x="5536" y="2599"/>
                    <a:pt x="5874" y="2436"/>
                    <a:pt x="6049" y="2244"/>
                  </a:cubicBezTo>
                  <a:cubicBezTo>
                    <a:pt x="6229" y="2047"/>
                    <a:pt x="6295" y="1769"/>
                    <a:pt x="6246" y="1490"/>
                  </a:cubicBezTo>
                  <a:cubicBezTo>
                    <a:pt x="6197" y="1169"/>
                    <a:pt x="5965" y="1033"/>
                    <a:pt x="5752" y="1033"/>
                  </a:cubicBezTo>
                  <a:cubicBezTo>
                    <a:pt x="5606" y="1033"/>
                    <a:pt x="5470" y="1098"/>
                    <a:pt x="5410" y="1211"/>
                  </a:cubicBezTo>
                  <a:cubicBezTo>
                    <a:pt x="5279" y="1506"/>
                    <a:pt x="5344" y="1851"/>
                    <a:pt x="5754" y="1916"/>
                  </a:cubicBezTo>
                  <a:cubicBezTo>
                    <a:pt x="6098" y="1965"/>
                    <a:pt x="5918" y="2408"/>
                    <a:pt x="5475" y="2506"/>
                  </a:cubicBezTo>
                  <a:cubicBezTo>
                    <a:pt x="5391" y="2532"/>
                    <a:pt x="5305" y="2545"/>
                    <a:pt x="5219" y="2545"/>
                  </a:cubicBezTo>
                  <a:cubicBezTo>
                    <a:pt x="4873" y="2545"/>
                    <a:pt x="4538" y="2340"/>
                    <a:pt x="4394" y="1998"/>
                  </a:cubicBezTo>
                  <a:cubicBezTo>
                    <a:pt x="4197" y="1555"/>
                    <a:pt x="4246" y="1031"/>
                    <a:pt x="4525" y="638"/>
                  </a:cubicBezTo>
                  <a:cubicBezTo>
                    <a:pt x="4795" y="300"/>
                    <a:pt x="5254" y="140"/>
                    <a:pt x="5719" y="140"/>
                  </a:cubicBezTo>
                  <a:cubicBezTo>
                    <a:pt x="5818" y="140"/>
                    <a:pt x="5918" y="148"/>
                    <a:pt x="6016" y="162"/>
                  </a:cubicBezTo>
                  <a:cubicBezTo>
                    <a:pt x="7229" y="293"/>
                    <a:pt x="7934" y="1998"/>
                    <a:pt x="7197" y="3145"/>
                  </a:cubicBezTo>
                  <a:cubicBezTo>
                    <a:pt x="6967" y="3522"/>
                    <a:pt x="6639" y="3817"/>
                    <a:pt x="6246" y="3998"/>
                  </a:cubicBezTo>
                  <a:cubicBezTo>
                    <a:pt x="5849" y="4164"/>
                    <a:pt x="5396" y="4247"/>
                    <a:pt x="4871" y="4247"/>
                  </a:cubicBezTo>
                  <a:cubicBezTo>
                    <a:pt x="4462" y="4247"/>
                    <a:pt x="4010" y="4197"/>
                    <a:pt x="3508" y="4096"/>
                  </a:cubicBezTo>
                  <a:cubicBezTo>
                    <a:pt x="3208" y="4039"/>
                    <a:pt x="2914" y="4010"/>
                    <a:pt x="2632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3" y="8079"/>
                    <a:pt x="1017" y="8079"/>
                  </a:cubicBezTo>
                  <a:cubicBezTo>
                    <a:pt x="443" y="7424"/>
                    <a:pt x="607" y="6227"/>
                    <a:pt x="607" y="6227"/>
                  </a:cubicBezTo>
                  <a:cubicBezTo>
                    <a:pt x="689" y="5719"/>
                    <a:pt x="951" y="5244"/>
                    <a:pt x="1345" y="4916"/>
                  </a:cubicBezTo>
                  <a:cubicBezTo>
                    <a:pt x="1926" y="4475"/>
                    <a:pt x="2666" y="4389"/>
                    <a:pt x="3154" y="4389"/>
                  </a:cubicBezTo>
                  <a:cubicBezTo>
                    <a:pt x="3464" y="4389"/>
                    <a:pt x="3672" y="4424"/>
                    <a:pt x="3672" y="4424"/>
                  </a:cubicBezTo>
                  <a:cubicBezTo>
                    <a:pt x="3918" y="4440"/>
                    <a:pt x="4164" y="4457"/>
                    <a:pt x="4377" y="4473"/>
                  </a:cubicBezTo>
                  <a:cubicBezTo>
                    <a:pt x="4466" y="4477"/>
                    <a:pt x="4556" y="4480"/>
                    <a:pt x="4647" y="4480"/>
                  </a:cubicBezTo>
                  <a:cubicBezTo>
                    <a:pt x="5621" y="4480"/>
                    <a:pt x="6729" y="4218"/>
                    <a:pt x="7344" y="3244"/>
                  </a:cubicBezTo>
                  <a:cubicBezTo>
                    <a:pt x="8114" y="1982"/>
                    <a:pt x="7360" y="179"/>
                    <a:pt x="6033" y="15"/>
                  </a:cubicBezTo>
                  <a:cubicBezTo>
                    <a:pt x="5948" y="6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"/>
            <p:cNvSpPr/>
            <p:nvPr/>
          </p:nvSpPr>
          <p:spPr>
            <a:xfrm>
              <a:off x="8653674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92" y="0"/>
                  </a:moveTo>
                  <a:cubicBezTo>
                    <a:pt x="395" y="0"/>
                    <a:pt x="1" y="225"/>
                    <a:pt x="1" y="225"/>
                  </a:cubicBezTo>
                  <a:cubicBezTo>
                    <a:pt x="84" y="210"/>
                    <a:pt x="165" y="202"/>
                    <a:pt x="241" y="202"/>
                  </a:cubicBezTo>
                  <a:cubicBezTo>
                    <a:pt x="732" y="202"/>
                    <a:pt x="1049" y="513"/>
                    <a:pt x="935" y="995"/>
                  </a:cubicBezTo>
                  <a:cubicBezTo>
                    <a:pt x="821" y="1405"/>
                    <a:pt x="968" y="1864"/>
                    <a:pt x="1329" y="2126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42" y="1880"/>
                    <a:pt x="2706" y="1438"/>
                  </a:cubicBezTo>
                  <a:cubicBezTo>
                    <a:pt x="2861" y="1033"/>
                    <a:pt x="2439" y="879"/>
                    <a:pt x="2242" y="879"/>
                  </a:cubicBezTo>
                  <a:cubicBezTo>
                    <a:pt x="2232" y="879"/>
                    <a:pt x="2223" y="880"/>
                    <a:pt x="2214" y="881"/>
                  </a:cubicBezTo>
                  <a:cubicBezTo>
                    <a:pt x="2110" y="890"/>
                    <a:pt x="2034" y="910"/>
                    <a:pt x="1963" y="910"/>
                  </a:cubicBezTo>
                  <a:cubicBezTo>
                    <a:pt x="1910" y="910"/>
                    <a:pt x="1860" y="899"/>
                    <a:pt x="1804" y="864"/>
                  </a:cubicBezTo>
                  <a:cubicBezTo>
                    <a:pt x="1698" y="785"/>
                    <a:pt x="1742" y="578"/>
                    <a:pt x="2012" y="578"/>
                  </a:cubicBezTo>
                  <a:cubicBezTo>
                    <a:pt x="2077" y="578"/>
                    <a:pt x="2154" y="590"/>
                    <a:pt x="2247" y="618"/>
                  </a:cubicBezTo>
                  <a:cubicBezTo>
                    <a:pt x="2738" y="766"/>
                    <a:pt x="2591" y="1241"/>
                    <a:pt x="3312" y="1372"/>
                  </a:cubicBezTo>
                  <a:cubicBezTo>
                    <a:pt x="3369" y="1384"/>
                    <a:pt x="3423" y="1389"/>
                    <a:pt x="3474" y="1389"/>
                  </a:cubicBezTo>
                  <a:cubicBezTo>
                    <a:pt x="4075" y="1389"/>
                    <a:pt x="4220" y="642"/>
                    <a:pt x="4296" y="536"/>
                  </a:cubicBezTo>
                  <a:cubicBezTo>
                    <a:pt x="4410" y="389"/>
                    <a:pt x="4541" y="258"/>
                    <a:pt x="4673" y="159"/>
                  </a:cubicBezTo>
                  <a:lnTo>
                    <a:pt x="4673" y="159"/>
                  </a:lnTo>
                  <a:cubicBezTo>
                    <a:pt x="4464" y="273"/>
                    <a:pt x="4092" y="386"/>
                    <a:pt x="3562" y="386"/>
                  </a:cubicBezTo>
                  <a:cubicBezTo>
                    <a:pt x="3175" y="386"/>
                    <a:pt x="2702" y="326"/>
                    <a:pt x="2148" y="159"/>
                  </a:cubicBezTo>
                  <a:cubicBezTo>
                    <a:pt x="1745" y="41"/>
                    <a:pt x="1390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"/>
            <p:cNvSpPr/>
            <p:nvPr/>
          </p:nvSpPr>
          <p:spPr>
            <a:xfrm>
              <a:off x="8662780" y="3798376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cubicBezTo>
                    <a:pt x="1509" y="279"/>
                    <a:pt x="1443" y="722"/>
                    <a:pt x="722" y="1344"/>
                  </a:cubicBezTo>
                  <a:cubicBezTo>
                    <a:pt x="1" y="1967"/>
                    <a:pt x="214" y="2426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4"/>
                    <a:pt x="1246" y="2344"/>
                    <a:pt x="1181" y="2148"/>
                  </a:cubicBezTo>
                  <a:cubicBezTo>
                    <a:pt x="1115" y="1951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"/>
            <p:cNvSpPr/>
            <p:nvPr/>
          </p:nvSpPr>
          <p:spPr>
            <a:xfrm>
              <a:off x="8813108" y="3642271"/>
              <a:ext cx="63154" cy="250297"/>
            </a:xfrm>
            <a:custGeom>
              <a:avLst/>
              <a:gdLst/>
              <a:ahLst/>
              <a:cxnLst/>
              <a:rect l="l" t="t" r="r" b="b"/>
              <a:pathLst>
                <a:path w="1935" h="7669" extrusionOk="0">
                  <a:moveTo>
                    <a:pt x="1293" y="0"/>
                  </a:moveTo>
                  <a:cubicBezTo>
                    <a:pt x="980" y="0"/>
                    <a:pt x="738" y="374"/>
                    <a:pt x="738" y="374"/>
                  </a:cubicBezTo>
                  <a:cubicBezTo>
                    <a:pt x="1" y="1505"/>
                    <a:pt x="820" y="3292"/>
                    <a:pt x="968" y="5177"/>
                  </a:cubicBezTo>
                  <a:cubicBezTo>
                    <a:pt x="1115" y="7045"/>
                    <a:pt x="460" y="7668"/>
                    <a:pt x="460" y="7668"/>
                  </a:cubicBezTo>
                  <a:cubicBezTo>
                    <a:pt x="1164" y="7127"/>
                    <a:pt x="1312" y="5357"/>
                    <a:pt x="1181" y="3997"/>
                  </a:cubicBezTo>
                  <a:cubicBezTo>
                    <a:pt x="1050" y="2636"/>
                    <a:pt x="1066" y="1358"/>
                    <a:pt x="1328" y="1095"/>
                  </a:cubicBezTo>
                  <a:cubicBezTo>
                    <a:pt x="1591" y="833"/>
                    <a:pt x="1935" y="292"/>
                    <a:pt x="1509" y="63"/>
                  </a:cubicBezTo>
                  <a:cubicBezTo>
                    <a:pt x="1435" y="18"/>
                    <a:pt x="1362" y="0"/>
                    <a:pt x="12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"/>
            <p:cNvSpPr/>
            <p:nvPr/>
          </p:nvSpPr>
          <p:spPr>
            <a:xfrm>
              <a:off x="8753186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0"/>
                  </a:moveTo>
                  <a:cubicBezTo>
                    <a:pt x="6087" y="0"/>
                    <a:pt x="5887" y="21"/>
                    <a:pt x="5689" y="65"/>
                  </a:cubicBezTo>
                  <a:cubicBezTo>
                    <a:pt x="4492" y="327"/>
                    <a:pt x="3738" y="1573"/>
                    <a:pt x="3509" y="2835"/>
                  </a:cubicBezTo>
                  <a:cubicBezTo>
                    <a:pt x="3263" y="4146"/>
                    <a:pt x="3509" y="5376"/>
                    <a:pt x="3459" y="6474"/>
                  </a:cubicBezTo>
                  <a:cubicBezTo>
                    <a:pt x="3509" y="7457"/>
                    <a:pt x="3148" y="8424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5"/>
                    <a:pt x="1804" y="9801"/>
                    <a:pt x="2509" y="9195"/>
                  </a:cubicBezTo>
                  <a:cubicBezTo>
                    <a:pt x="3246" y="8490"/>
                    <a:pt x="3640" y="7506"/>
                    <a:pt x="3590" y="6474"/>
                  </a:cubicBezTo>
                  <a:cubicBezTo>
                    <a:pt x="3656" y="5359"/>
                    <a:pt x="3427" y="4113"/>
                    <a:pt x="3672" y="2868"/>
                  </a:cubicBezTo>
                  <a:cubicBezTo>
                    <a:pt x="3902" y="1622"/>
                    <a:pt x="4607" y="475"/>
                    <a:pt x="5721" y="212"/>
                  </a:cubicBezTo>
                  <a:cubicBezTo>
                    <a:pt x="5836" y="180"/>
                    <a:pt x="5967" y="147"/>
                    <a:pt x="6098" y="147"/>
                  </a:cubicBezTo>
                  <a:cubicBezTo>
                    <a:pt x="6145" y="143"/>
                    <a:pt x="6191" y="142"/>
                    <a:pt x="6236" y="142"/>
                  </a:cubicBezTo>
                  <a:cubicBezTo>
                    <a:pt x="6643" y="142"/>
                    <a:pt x="7020" y="272"/>
                    <a:pt x="7344" y="507"/>
                  </a:cubicBezTo>
                  <a:cubicBezTo>
                    <a:pt x="8065" y="1081"/>
                    <a:pt x="7967" y="2310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5"/>
                    <a:pt x="6951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9" y="2036"/>
                    <a:pt x="5852" y="2425"/>
                  </a:cubicBezTo>
                  <a:cubicBezTo>
                    <a:pt x="5942" y="2805"/>
                    <a:pt x="6457" y="3093"/>
                    <a:pt x="7000" y="3093"/>
                  </a:cubicBezTo>
                  <a:cubicBezTo>
                    <a:pt x="7253" y="3093"/>
                    <a:pt x="7513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33" y="449"/>
                    <a:pt x="7194" y="0"/>
                    <a:pt x="62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"/>
            <p:cNvSpPr/>
            <p:nvPr/>
          </p:nvSpPr>
          <p:spPr>
            <a:xfrm>
              <a:off x="8885857" y="3655815"/>
              <a:ext cx="81365" cy="68865"/>
            </a:xfrm>
            <a:custGeom>
              <a:avLst/>
              <a:gdLst/>
              <a:ahLst/>
              <a:cxnLst/>
              <a:rect l="l" t="t" r="r" b="b"/>
              <a:pathLst>
                <a:path w="2493" h="2110" extrusionOk="0">
                  <a:moveTo>
                    <a:pt x="686" y="1"/>
                  </a:moveTo>
                  <a:cubicBezTo>
                    <a:pt x="619" y="1"/>
                    <a:pt x="549" y="8"/>
                    <a:pt x="476" y="25"/>
                  </a:cubicBezTo>
                  <a:cubicBezTo>
                    <a:pt x="591" y="107"/>
                    <a:pt x="624" y="271"/>
                    <a:pt x="525" y="385"/>
                  </a:cubicBezTo>
                  <a:cubicBezTo>
                    <a:pt x="378" y="615"/>
                    <a:pt x="1" y="1320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60" y="1799"/>
                    <a:pt x="2407" y="1799"/>
                  </a:cubicBezTo>
                  <a:cubicBezTo>
                    <a:pt x="2192" y="1799"/>
                    <a:pt x="1637" y="1735"/>
                    <a:pt x="1558" y="1090"/>
                  </a:cubicBezTo>
                  <a:cubicBezTo>
                    <a:pt x="1472" y="400"/>
                    <a:pt x="1159" y="1"/>
                    <a:pt x="6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"/>
            <p:cNvSpPr/>
            <p:nvPr/>
          </p:nvSpPr>
          <p:spPr>
            <a:xfrm>
              <a:off x="8889611" y="3660352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11"/>
                    <a:pt x="804" y="3574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69"/>
                    <a:pt x="2017" y="3705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44"/>
                    <a:pt x="2541" y="2557"/>
                    <a:pt x="2410" y="2607"/>
                  </a:cubicBezTo>
                  <a:cubicBezTo>
                    <a:pt x="2230" y="2721"/>
                    <a:pt x="2197" y="2984"/>
                    <a:pt x="2345" y="3148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48"/>
                    <a:pt x="4820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"/>
            <p:cNvSpPr/>
            <p:nvPr/>
          </p:nvSpPr>
          <p:spPr>
            <a:xfrm>
              <a:off x="9002504" y="3610449"/>
              <a:ext cx="97390" cy="63741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26" y="136"/>
                    <a:pt x="771" y="415"/>
                    <a:pt x="934" y="792"/>
                  </a:cubicBezTo>
                  <a:cubicBezTo>
                    <a:pt x="1140" y="1307"/>
                    <a:pt x="1508" y="1953"/>
                    <a:pt x="2267" y="1953"/>
                  </a:cubicBezTo>
                  <a:cubicBezTo>
                    <a:pt x="2475" y="1953"/>
                    <a:pt x="2712" y="1904"/>
                    <a:pt x="2983" y="1792"/>
                  </a:cubicBezTo>
                  <a:cubicBezTo>
                    <a:pt x="2803" y="1726"/>
                    <a:pt x="2688" y="1562"/>
                    <a:pt x="2688" y="1365"/>
                  </a:cubicBezTo>
                  <a:cubicBezTo>
                    <a:pt x="2688" y="1082"/>
                    <a:pt x="2639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"/>
            <p:cNvSpPr/>
            <p:nvPr/>
          </p:nvSpPr>
          <p:spPr>
            <a:xfrm>
              <a:off x="9089679" y="3609601"/>
              <a:ext cx="47651" cy="37141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9" y="0"/>
                  </a:moveTo>
                  <a:cubicBezTo>
                    <a:pt x="791" y="0"/>
                    <a:pt x="637" y="133"/>
                    <a:pt x="624" y="326"/>
                  </a:cubicBezTo>
                  <a:cubicBezTo>
                    <a:pt x="624" y="485"/>
                    <a:pt x="749" y="589"/>
                    <a:pt x="887" y="589"/>
                  </a:cubicBezTo>
                  <a:cubicBezTo>
                    <a:pt x="948" y="589"/>
                    <a:pt x="1011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4"/>
                    <a:pt x="902" y="408"/>
                  </a:cubicBezTo>
                  <a:cubicBezTo>
                    <a:pt x="908" y="440"/>
                    <a:pt x="891" y="454"/>
                    <a:pt x="867" y="454"/>
                  </a:cubicBezTo>
                  <a:cubicBezTo>
                    <a:pt x="815" y="454"/>
                    <a:pt x="727" y="388"/>
                    <a:pt x="739" y="277"/>
                  </a:cubicBezTo>
                  <a:cubicBezTo>
                    <a:pt x="750" y="149"/>
                    <a:pt x="860" y="71"/>
                    <a:pt x="976" y="71"/>
                  </a:cubicBezTo>
                  <a:cubicBezTo>
                    <a:pt x="1024" y="71"/>
                    <a:pt x="1072" y="84"/>
                    <a:pt x="1116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1" y="506"/>
                  </a:cubicBezTo>
                  <a:lnTo>
                    <a:pt x="1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40" y="1094"/>
                    <a:pt x="473" y="1137"/>
                    <a:pt x="608" y="1137"/>
                  </a:cubicBezTo>
                  <a:cubicBezTo>
                    <a:pt x="696" y="1137"/>
                    <a:pt x="786" y="1119"/>
                    <a:pt x="870" y="1080"/>
                  </a:cubicBezTo>
                  <a:cubicBezTo>
                    <a:pt x="1083" y="1031"/>
                    <a:pt x="1263" y="867"/>
                    <a:pt x="1345" y="670"/>
                  </a:cubicBezTo>
                  <a:cubicBezTo>
                    <a:pt x="1460" y="424"/>
                    <a:pt x="1345" y="146"/>
                    <a:pt x="1116" y="31"/>
                  </a:cubicBezTo>
                  <a:cubicBezTo>
                    <a:pt x="1066" y="10"/>
                    <a:pt x="1017" y="0"/>
                    <a:pt x="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7"/>
            <p:cNvSpPr/>
            <p:nvPr/>
          </p:nvSpPr>
          <p:spPr>
            <a:xfrm>
              <a:off x="8348742" y="3846484"/>
              <a:ext cx="130028" cy="285284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3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2" y="1366"/>
                    <a:pt x="2306" y="1345"/>
                    <a:pt x="2223" y="1345"/>
                  </a:cubicBezTo>
                  <a:cubicBezTo>
                    <a:pt x="1886" y="1345"/>
                    <a:pt x="1604" y="1682"/>
                    <a:pt x="1722" y="2050"/>
                  </a:cubicBezTo>
                  <a:cubicBezTo>
                    <a:pt x="1859" y="2324"/>
                    <a:pt x="2177" y="2346"/>
                    <a:pt x="2308" y="2346"/>
                  </a:cubicBezTo>
                  <a:cubicBezTo>
                    <a:pt x="2334" y="2346"/>
                    <a:pt x="2353" y="2346"/>
                    <a:pt x="2361" y="2346"/>
                  </a:cubicBezTo>
                  <a:cubicBezTo>
                    <a:pt x="2427" y="2346"/>
                    <a:pt x="2427" y="2378"/>
                    <a:pt x="2427" y="2378"/>
                  </a:cubicBezTo>
                  <a:cubicBezTo>
                    <a:pt x="2485" y="2566"/>
                    <a:pt x="2238" y="2855"/>
                    <a:pt x="1787" y="2855"/>
                  </a:cubicBezTo>
                  <a:cubicBezTo>
                    <a:pt x="1726" y="2855"/>
                    <a:pt x="1660" y="2849"/>
                    <a:pt x="1591" y="2837"/>
                  </a:cubicBezTo>
                  <a:cubicBezTo>
                    <a:pt x="1411" y="2804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5"/>
                    <a:pt x="2197" y="235"/>
                  </a:cubicBezTo>
                  <a:cubicBezTo>
                    <a:pt x="2345" y="235"/>
                    <a:pt x="2492" y="256"/>
                    <a:pt x="2640" y="297"/>
                  </a:cubicBezTo>
                  <a:cubicBezTo>
                    <a:pt x="3279" y="461"/>
                    <a:pt x="3738" y="1034"/>
                    <a:pt x="3755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11" y="5591"/>
                    <a:pt x="66" y="6296"/>
                    <a:pt x="17" y="7066"/>
                  </a:cubicBezTo>
                  <a:cubicBezTo>
                    <a:pt x="1" y="7755"/>
                    <a:pt x="378" y="8492"/>
                    <a:pt x="1034" y="8673"/>
                  </a:cubicBezTo>
                  <a:cubicBezTo>
                    <a:pt x="1165" y="8719"/>
                    <a:pt x="1301" y="8740"/>
                    <a:pt x="1434" y="8740"/>
                  </a:cubicBezTo>
                  <a:cubicBezTo>
                    <a:pt x="1920" y="8740"/>
                    <a:pt x="2380" y="8457"/>
                    <a:pt x="2509" y="8033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2"/>
                    <a:pt x="1804" y="6706"/>
                    <a:pt x="1689" y="6706"/>
                  </a:cubicBezTo>
                  <a:cubicBezTo>
                    <a:pt x="1646" y="6698"/>
                    <a:pt x="1603" y="6694"/>
                    <a:pt x="1560" y="6694"/>
                  </a:cubicBezTo>
                  <a:cubicBezTo>
                    <a:pt x="1233" y="6694"/>
                    <a:pt x="938" y="6911"/>
                    <a:pt x="837" y="7230"/>
                  </a:cubicBezTo>
                  <a:cubicBezTo>
                    <a:pt x="707" y="7724"/>
                    <a:pt x="989" y="7991"/>
                    <a:pt x="1299" y="7991"/>
                  </a:cubicBezTo>
                  <a:cubicBezTo>
                    <a:pt x="1380" y="7991"/>
                    <a:pt x="1463" y="7972"/>
                    <a:pt x="1542" y="7935"/>
                  </a:cubicBezTo>
                  <a:cubicBezTo>
                    <a:pt x="1853" y="7771"/>
                    <a:pt x="1919" y="7361"/>
                    <a:pt x="1673" y="7115"/>
                  </a:cubicBezTo>
                  <a:cubicBezTo>
                    <a:pt x="1587" y="7048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6" y="7033"/>
                    <a:pt x="1116" y="7033"/>
                  </a:cubicBezTo>
                  <a:cubicBezTo>
                    <a:pt x="1214" y="6812"/>
                    <a:pt x="1506" y="6784"/>
                    <a:pt x="1646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43" y="7033"/>
                    <a:pt x="2640" y="7558"/>
                    <a:pt x="2443" y="8000"/>
                  </a:cubicBezTo>
                  <a:cubicBezTo>
                    <a:pt x="2267" y="8403"/>
                    <a:pt x="1869" y="8642"/>
                    <a:pt x="1448" y="8642"/>
                  </a:cubicBezTo>
                  <a:cubicBezTo>
                    <a:pt x="1321" y="8642"/>
                    <a:pt x="1192" y="8620"/>
                    <a:pt x="1066" y="8574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89"/>
                    <a:pt x="1083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19"/>
                    <a:pt x="3296" y="264"/>
                    <a:pt x="2542" y="67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7"/>
            <p:cNvSpPr/>
            <p:nvPr/>
          </p:nvSpPr>
          <p:spPr>
            <a:xfrm>
              <a:off x="8351418" y="3954579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61" y="66"/>
                    <a:pt x="1345" y="148"/>
                  </a:cubicBezTo>
                  <a:cubicBezTo>
                    <a:pt x="1329" y="246"/>
                    <a:pt x="1214" y="328"/>
                    <a:pt x="1017" y="328"/>
                  </a:cubicBezTo>
                  <a:cubicBezTo>
                    <a:pt x="820" y="328"/>
                    <a:pt x="1" y="394"/>
                    <a:pt x="50" y="2410"/>
                  </a:cubicBezTo>
                  <a:cubicBezTo>
                    <a:pt x="99" y="1968"/>
                    <a:pt x="361" y="1591"/>
                    <a:pt x="755" y="1394"/>
                  </a:cubicBezTo>
                  <a:cubicBezTo>
                    <a:pt x="1378" y="1115"/>
                    <a:pt x="1706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"/>
            <p:cNvSpPr/>
            <p:nvPr/>
          </p:nvSpPr>
          <p:spPr>
            <a:xfrm>
              <a:off x="8373351" y="3721874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72"/>
                    <a:pt x="4181" y="2197"/>
                    <a:pt x="4263" y="4426"/>
                  </a:cubicBezTo>
                  <a:cubicBezTo>
                    <a:pt x="4361" y="6278"/>
                    <a:pt x="3279" y="7983"/>
                    <a:pt x="1558" y="8704"/>
                  </a:cubicBezTo>
                  <a:cubicBezTo>
                    <a:pt x="247" y="9229"/>
                    <a:pt x="1" y="10032"/>
                    <a:pt x="1" y="10032"/>
                  </a:cubicBezTo>
                  <a:cubicBezTo>
                    <a:pt x="318" y="9500"/>
                    <a:pt x="673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54"/>
                    <a:pt x="4525" y="7114"/>
                    <a:pt x="5459" y="6622"/>
                  </a:cubicBezTo>
                  <a:cubicBezTo>
                    <a:pt x="6410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35" y="5257"/>
                    <a:pt x="5973" y="5443"/>
                    <a:pt x="5459" y="5443"/>
                  </a:cubicBezTo>
                  <a:cubicBezTo>
                    <a:pt x="5438" y="5443"/>
                    <a:pt x="5416" y="5443"/>
                    <a:pt x="5394" y="5442"/>
                  </a:cubicBezTo>
                  <a:cubicBezTo>
                    <a:pt x="5366" y="5440"/>
                    <a:pt x="5339" y="5439"/>
                    <a:pt x="5312" y="5439"/>
                  </a:cubicBezTo>
                  <a:cubicBezTo>
                    <a:pt x="4963" y="5439"/>
                    <a:pt x="4629" y="5632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7"/>
                    <a:pt x="4722" y="4508"/>
                  </a:cubicBezTo>
                  <a:cubicBezTo>
                    <a:pt x="4820" y="3869"/>
                    <a:pt x="5115" y="4082"/>
                    <a:pt x="5672" y="3688"/>
                  </a:cubicBezTo>
                  <a:cubicBezTo>
                    <a:pt x="6246" y="3311"/>
                    <a:pt x="5951" y="2803"/>
                    <a:pt x="5885" y="2672"/>
                  </a:cubicBezTo>
                  <a:cubicBezTo>
                    <a:pt x="5853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18" y="2672"/>
                    <a:pt x="4869" y="2984"/>
                  </a:cubicBezTo>
                  <a:cubicBezTo>
                    <a:pt x="4869" y="3130"/>
                    <a:pt x="4772" y="3309"/>
                    <a:pt x="4629" y="3309"/>
                  </a:cubicBezTo>
                  <a:cubicBezTo>
                    <a:pt x="4597" y="3309"/>
                    <a:pt x="4562" y="3300"/>
                    <a:pt x="4525" y="3279"/>
                  </a:cubicBezTo>
                  <a:cubicBezTo>
                    <a:pt x="4345" y="3180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49" y="1230"/>
                    <a:pt x="5492" y="590"/>
                    <a:pt x="5279" y="410"/>
                  </a:cubicBezTo>
                  <a:cubicBezTo>
                    <a:pt x="5164" y="312"/>
                    <a:pt x="5148" y="132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"/>
            <p:cNvSpPr/>
            <p:nvPr/>
          </p:nvSpPr>
          <p:spPr>
            <a:xfrm>
              <a:off x="8425799" y="3639203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0"/>
                  </a:moveTo>
                  <a:cubicBezTo>
                    <a:pt x="1303" y="0"/>
                    <a:pt x="959" y="125"/>
                    <a:pt x="689" y="419"/>
                  </a:cubicBezTo>
                  <a:cubicBezTo>
                    <a:pt x="0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705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3" y="7500"/>
                    <a:pt x="1525" y="5451"/>
                    <a:pt x="689" y="3435"/>
                  </a:cubicBezTo>
                  <a:cubicBezTo>
                    <a:pt x="312" y="2435"/>
                    <a:pt x="197" y="1238"/>
                    <a:pt x="803" y="501"/>
                  </a:cubicBezTo>
                  <a:cubicBezTo>
                    <a:pt x="1030" y="225"/>
                    <a:pt x="1341" y="108"/>
                    <a:pt x="1649" y="108"/>
                  </a:cubicBezTo>
                  <a:cubicBezTo>
                    <a:pt x="2165" y="108"/>
                    <a:pt x="2672" y="438"/>
                    <a:pt x="2754" y="911"/>
                  </a:cubicBezTo>
                  <a:cubicBezTo>
                    <a:pt x="2862" y="1435"/>
                    <a:pt x="2462" y="1916"/>
                    <a:pt x="1936" y="1916"/>
                  </a:cubicBezTo>
                  <a:cubicBezTo>
                    <a:pt x="1903" y="1916"/>
                    <a:pt x="1870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4"/>
                    <a:pt x="1771" y="1894"/>
                  </a:cubicBezTo>
                  <a:cubicBezTo>
                    <a:pt x="1689" y="1861"/>
                    <a:pt x="1639" y="1812"/>
                    <a:pt x="1590" y="1747"/>
                  </a:cubicBezTo>
                  <a:cubicBezTo>
                    <a:pt x="1590" y="1747"/>
                    <a:pt x="1557" y="1697"/>
                    <a:pt x="1590" y="1648"/>
                  </a:cubicBezTo>
                  <a:cubicBezTo>
                    <a:pt x="1639" y="1615"/>
                    <a:pt x="1984" y="1632"/>
                    <a:pt x="2000" y="1320"/>
                  </a:cubicBezTo>
                  <a:cubicBezTo>
                    <a:pt x="2021" y="1069"/>
                    <a:pt x="1814" y="904"/>
                    <a:pt x="1602" y="904"/>
                  </a:cubicBezTo>
                  <a:cubicBezTo>
                    <a:pt x="1482" y="904"/>
                    <a:pt x="1361" y="956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4"/>
                  </a:cubicBezTo>
                  <a:cubicBezTo>
                    <a:pt x="2763" y="375"/>
                    <a:pt x="2216" y="0"/>
                    <a:pt x="16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"/>
            <p:cNvSpPr/>
            <p:nvPr/>
          </p:nvSpPr>
          <p:spPr>
            <a:xfrm>
              <a:off x="8348742" y="3625560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3"/>
                  </a:cubicBezTo>
                  <a:cubicBezTo>
                    <a:pt x="345" y="1968"/>
                    <a:pt x="1066" y="2460"/>
                    <a:pt x="1476" y="2902"/>
                  </a:cubicBezTo>
                  <a:cubicBezTo>
                    <a:pt x="1804" y="3279"/>
                    <a:pt x="2476" y="4132"/>
                    <a:pt x="2132" y="4984"/>
                  </a:cubicBezTo>
                  <a:cubicBezTo>
                    <a:pt x="2050" y="5213"/>
                    <a:pt x="1919" y="5410"/>
                    <a:pt x="1738" y="5574"/>
                  </a:cubicBezTo>
                  <a:cubicBezTo>
                    <a:pt x="1148" y="6082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64"/>
                  </a:cubicBezTo>
                  <a:cubicBezTo>
                    <a:pt x="17" y="8016"/>
                    <a:pt x="66" y="6951"/>
                    <a:pt x="1214" y="6148"/>
                  </a:cubicBezTo>
                  <a:cubicBezTo>
                    <a:pt x="2509" y="5230"/>
                    <a:pt x="2787" y="4312"/>
                    <a:pt x="2345" y="2919"/>
                  </a:cubicBezTo>
                  <a:cubicBezTo>
                    <a:pt x="1820" y="1296"/>
                    <a:pt x="362" y="1116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"/>
            <p:cNvSpPr/>
            <p:nvPr/>
          </p:nvSpPr>
          <p:spPr>
            <a:xfrm>
              <a:off x="8458437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62" y="1094"/>
                    <a:pt x="1770" y="1143"/>
                    <a:pt x="1639" y="2815"/>
                  </a:cubicBezTo>
                  <a:cubicBezTo>
                    <a:pt x="1508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"/>
            <p:cNvSpPr/>
            <p:nvPr/>
          </p:nvSpPr>
          <p:spPr>
            <a:xfrm>
              <a:off x="8400636" y="3268898"/>
              <a:ext cx="172848" cy="232053"/>
            </a:xfrm>
            <a:custGeom>
              <a:avLst/>
              <a:gdLst/>
              <a:ahLst/>
              <a:cxnLst/>
              <a:rect l="l" t="t" r="r" b="b"/>
              <a:pathLst>
                <a:path w="5296" h="7110" extrusionOk="0">
                  <a:moveTo>
                    <a:pt x="1689" y="1"/>
                  </a:moveTo>
                  <a:cubicBezTo>
                    <a:pt x="1298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50" y="1488"/>
                  </a:cubicBezTo>
                  <a:cubicBezTo>
                    <a:pt x="107" y="1985"/>
                    <a:pt x="632" y="2421"/>
                    <a:pt x="1231" y="2421"/>
                  </a:cubicBezTo>
                  <a:cubicBezTo>
                    <a:pt x="1322" y="2421"/>
                    <a:pt x="1415" y="2411"/>
                    <a:pt x="1509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6"/>
                    <a:pt x="1329" y="963"/>
                  </a:cubicBezTo>
                  <a:cubicBezTo>
                    <a:pt x="968" y="1160"/>
                    <a:pt x="1066" y="1717"/>
                    <a:pt x="1476" y="1766"/>
                  </a:cubicBezTo>
                  <a:cubicBezTo>
                    <a:pt x="1507" y="1774"/>
                    <a:pt x="1537" y="1778"/>
                    <a:pt x="1567" y="1778"/>
                  </a:cubicBezTo>
                  <a:cubicBezTo>
                    <a:pt x="1792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65" y="1717"/>
                    <a:pt x="2132" y="1848"/>
                    <a:pt x="2083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5" y="2308"/>
                    <a:pt x="1324" y="2308"/>
                    <a:pt x="1314" y="2308"/>
                  </a:cubicBezTo>
                  <a:cubicBezTo>
                    <a:pt x="625" y="2308"/>
                    <a:pt x="142" y="1249"/>
                    <a:pt x="788" y="619"/>
                  </a:cubicBezTo>
                  <a:cubicBezTo>
                    <a:pt x="1061" y="323"/>
                    <a:pt x="1454" y="194"/>
                    <a:pt x="1875" y="194"/>
                  </a:cubicBezTo>
                  <a:cubicBezTo>
                    <a:pt x="2386" y="194"/>
                    <a:pt x="2938" y="386"/>
                    <a:pt x="3361" y="701"/>
                  </a:cubicBezTo>
                  <a:cubicBezTo>
                    <a:pt x="5099" y="1963"/>
                    <a:pt x="4836" y="4258"/>
                    <a:pt x="4328" y="5405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95" y="1914"/>
                    <a:pt x="3459" y="553"/>
                  </a:cubicBezTo>
                  <a:cubicBezTo>
                    <a:pt x="3115" y="307"/>
                    <a:pt x="2705" y="144"/>
                    <a:pt x="2263" y="62"/>
                  </a:cubicBezTo>
                  <a:cubicBezTo>
                    <a:pt x="2096" y="27"/>
                    <a:pt x="1899" y="1"/>
                    <a:pt x="1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"/>
            <p:cNvSpPr/>
            <p:nvPr/>
          </p:nvSpPr>
          <p:spPr>
            <a:xfrm>
              <a:off x="8439703" y="3088478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82" y="0"/>
                  </a:moveTo>
                  <a:cubicBezTo>
                    <a:pt x="0" y="2869"/>
                    <a:pt x="1279" y="4393"/>
                    <a:pt x="2541" y="5622"/>
                  </a:cubicBezTo>
                  <a:cubicBezTo>
                    <a:pt x="3803" y="6852"/>
                    <a:pt x="3738" y="8212"/>
                    <a:pt x="3738" y="8212"/>
                  </a:cubicBezTo>
                  <a:cubicBezTo>
                    <a:pt x="4656" y="7294"/>
                    <a:pt x="3590" y="5606"/>
                    <a:pt x="4459" y="4245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00" y="3754"/>
                  </a:cubicBezTo>
                  <a:cubicBezTo>
                    <a:pt x="2656" y="4459"/>
                    <a:pt x="3262" y="5819"/>
                    <a:pt x="3262" y="5819"/>
                  </a:cubicBezTo>
                  <a:cubicBezTo>
                    <a:pt x="2066" y="4950"/>
                    <a:pt x="2295" y="4164"/>
                    <a:pt x="2639" y="3770"/>
                  </a:cubicBezTo>
                  <a:cubicBezTo>
                    <a:pt x="2984" y="3377"/>
                    <a:pt x="2508" y="3016"/>
                    <a:pt x="2525" y="2803"/>
                  </a:cubicBezTo>
                  <a:cubicBezTo>
                    <a:pt x="2541" y="2656"/>
                    <a:pt x="2574" y="2508"/>
                    <a:pt x="2639" y="2377"/>
                  </a:cubicBezTo>
                  <a:cubicBezTo>
                    <a:pt x="2639" y="2377"/>
                    <a:pt x="2563" y="2329"/>
                    <a:pt x="2425" y="2329"/>
                  </a:cubicBezTo>
                  <a:cubicBezTo>
                    <a:pt x="2308" y="2329"/>
                    <a:pt x="2147" y="2364"/>
                    <a:pt x="1951" y="2492"/>
                  </a:cubicBezTo>
                  <a:cubicBezTo>
                    <a:pt x="1213" y="2983"/>
                    <a:pt x="1525" y="4082"/>
                    <a:pt x="1525" y="4082"/>
                  </a:cubicBezTo>
                  <a:cubicBezTo>
                    <a:pt x="1000" y="3344"/>
                    <a:pt x="1164" y="2590"/>
                    <a:pt x="1771" y="2082"/>
                  </a:cubicBezTo>
                  <a:cubicBezTo>
                    <a:pt x="2361" y="1557"/>
                    <a:pt x="1787" y="1066"/>
                    <a:pt x="1394" y="852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"/>
            <p:cNvSpPr/>
            <p:nvPr/>
          </p:nvSpPr>
          <p:spPr>
            <a:xfrm>
              <a:off x="8361079" y="3055840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0" y="2000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49"/>
                    <a:pt x="2442" y="1803"/>
                  </a:cubicBezTo>
                  <a:cubicBezTo>
                    <a:pt x="2311" y="1639"/>
                    <a:pt x="2295" y="1410"/>
                    <a:pt x="2426" y="1230"/>
                  </a:cubicBezTo>
                  <a:cubicBezTo>
                    <a:pt x="2426" y="1230"/>
                    <a:pt x="2397" y="1225"/>
                    <a:pt x="2352" y="1225"/>
                  </a:cubicBezTo>
                  <a:cubicBezTo>
                    <a:pt x="2198" y="1225"/>
                    <a:pt x="1858" y="1284"/>
                    <a:pt x="1934" y="1820"/>
                  </a:cubicBezTo>
                  <a:cubicBezTo>
                    <a:pt x="2032" y="2492"/>
                    <a:pt x="2082" y="2623"/>
                    <a:pt x="1869" y="2639"/>
                  </a:cubicBezTo>
                  <a:cubicBezTo>
                    <a:pt x="1863" y="2640"/>
                    <a:pt x="1858" y="2640"/>
                    <a:pt x="1853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19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"/>
            <p:cNvSpPr/>
            <p:nvPr/>
          </p:nvSpPr>
          <p:spPr>
            <a:xfrm>
              <a:off x="8539215" y="3336164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0"/>
                  </a:moveTo>
                  <a:lnTo>
                    <a:pt x="1721" y="0"/>
                  </a:lnTo>
                  <a:cubicBezTo>
                    <a:pt x="787" y="508"/>
                    <a:pt x="1066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590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"/>
            <p:cNvSpPr/>
            <p:nvPr/>
          </p:nvSpPr>
          <p:spPr>
            <a:xfrm>
              <a:off x="8541891" y="3421772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6"/>
                    <a:pt x="2016" y="951"/>
                  </a:cubicBezTo>
                  <a:cubicBezTo>
                    <a:pt x="1459" y="1803"/>
                    <a:pt x="0" y="1918"/>
                    <a:pt x="0" y="1918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5"/>
                    <a:pt x="7262" y="4130"/>
                  </a:cubicBezTo>
                  <a:cubicBezTo>
                    <a:pt x="7278" y="3163"/>
                    <a:pt x="6409" y="2885"/>
                    <a:pt x="5295" y="2704"/>
                  </a:cubicBezTo>
                  <a:cubicBezTo>
                    <a:pt x="4180" y="2541"/>
                    <a:pt x="3246" y="2459"/>
                    <a:pt x="3131" y="2098"/>
                  </a:cubicBezTo>
                  <a:cubicBezTo>
                    <a:pt x="3016" y="1721"/>
                    <a:pt x="3508" y="1590"/>
                    <a:pt x="4196" y="1377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8"/>
                    <a:pt x="4463" y="608"/>
                    <a:pt x="4404" y="608"/>
                  </a:cubicBezTo>
                  <a:cubicBezTo>
                    <a:pt x="4214" y="608"/>
                    <a:pt x="3985" y="394"/>
                    <a:pt x="3623" y="131"/>
                  </a:cubicBezTo>
                  <a:cubicBezTo>
                    <a:pt x="3496" y="44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"/>
            <p:cNvSpPr/>
            <p:nvPr/>
          </p:nvSpPr>
          <p:spPr>
            <a:xfrm>
              <a:off x="8417248" y="3499710"/>
              <a:ext cx="251439" cy="205061"/>
            </a:xfrm>
            <a:custGeom>
              <a:avLst/>
              <a:gdLst/>
              <a:ahLst/>
              <a:cxnLst/>
              <a:rect l="l" t="t" r="r" b="b"/>
              <a:pathLst>
                <a:path w="7704" h="6283" extrusionOk="0">
                  <a:moveTo>
                    <a:pt x="4289" y="1"/>
                  </a:moveTo>
                  <a:cubicBezTo>
                    <a:pt x="2707" y="1"/>
                    <a:pt x="1369" y="1105"/>
                    <a:pt x="672" y="2529"/>
                  </a:cubicBezTo>
                  <a:cubicBezTo>
                    <a:pt x="148" y="3627"/>
                    <a:pt x="0" y="4857"/>
                    <a:pt x="230" y="6053"/>
                  </a:cubicBezTo>
                  <a:lnTo>
                    <a:pt x="230" y="6086"/>
                  </a:lnTo>
                  <a:cubicBezTo>
                    <a:pt x="246" y="6152"/>
                    <a:pt x="262" y="6217"/>
                    <a:pt x="279" y="6283"/>
                  </a:cubicBezTo>
                  <a:cubicBezTo>
                    <a:pt x="246" y="6119"/>
                    <a:pt x="230" y="5955"/>
                    <a:pt x="230" y="5791"/>
                  </a:cubicBezTo>
                  <a:cubicBezTo>
                    <a:pt x="246" y="4922"/>
                    <a:pt x="410" y="4054"/>
                    <a:pt x="738" y="3250"/>
                  </a:cubicBezTo>
                  <a:cubicBezTo>
                    <a:pt x="1147" y="2251"/>
                    <a:pt x="1869" y="1398"/>
                    <a:pt x="2819" y="874"/>
                  </a:cubicBezTo>
                  <a:cubicBezTo>
                    <a:pt x="3365" y="561"/>
                    <a:pt x="4076" y="311"/>
                    <a:pt x="4780" y="311"/>
                  </a:cubicBezTo>
                  <a:cubicBezTo>
                    <a:pt x="5367" y="311"/>
                    <a:pt x="5949" y="485"/>
                    <a:pt x="6425" y="939"/>
                  </a:cubicBezTo>
                  <a:cubicBezTo>
                    <a:pt x="7474" y="1841"/>
                    <a:pt x="7147" y="3759"/>
                    <a:pt x="5934" y="4070"/>
                  </a:cubicBezTo>
                  <a:cubicBezTo>
                    <a:pt x="5808" y="4100"/>
                    <a:pt x="5679" y="4114"/>
                    <a:pt x="5550" y="4114"/>
                  </a:cubicBezTo>
                  <a:cubicBezTo>
                    <a:pt x="5106" y="4114"/>
                    <a:pt x="4671" y="3941"/>
                    <a:pt x="4442" y="3611"/>
                  </a:cubicBezTo>
                  <a:cubicBezTo>
                    <a:pt x="4147" y="3218"/>
                    <a:pt x="4147" y="2677"/>
                    <a:pt x="4409" y="2251"/>
                  </a:cubicBezTo>
                  <a:cubicBezTo>
                    <a:pt x="4596" y="1976"/>
                    <a:pt x="4900" y="1820"/>
                    <a:pt x="5218" y="1820"/>
                  </a:cubicBezTo>
                  <a:cubicBezTo>
                    <a:pt x="5375" y="1820"/>
                    <a:pt x="5536" y="1858"/>
                    <a:pt x="5688" y="1939"/>
                  </a:cubicBezTo>
                  <a:cubicBezTo>
                    <a:pt x="5852" y="2021"/>
                    <a:pt x="5966" y="2201"/>
                    <a:pt x="5966" y="2398"/>
                  </a:cubicBezTo>
                  <a:cubicBezTo>
                    <a:pt x="5966" y="2398"/>
                    <a:pt x="5966" y="2531"/>
                    <a:pt x="5883" y="2531"/>
                  </a:cubicBezTo>
                  <a:cubicBezTo>
                    <a:pt x="5878" y="2531"/>
                    <a:pt x="5873" y="2530"/>
                    <a:pt x="5868" y="2529"/>
                  </a:cubicBezTo>
                  <a:cubicBezTo>
                    <a:pt x="5770" y="2513"/>
                    <a:pt x="5803" y="2382"/>
                    <a:pt x="5540" y="2316"/>
                  </a:cubicBezTo>
                  <a:cubicBezTo>
                    <a:pt x="5509" y="2309"/>
                    <a:pt x="5479" y="2306"/>
                    <a:pt x="5449" y="2306"/>
                  </a:cubicBezTo>
                  <a:cubicBezTo>
                    <a:pt x="5194" y="2306"/>
                    <a:pt x="4990" y="2544"/>
                    <a:pt x="5049" y="2808"/>
                  </a:cubicBezTo>
                  <a:cubicBezTo>
                    <a:pt x="5090" y="2985"/>
                    <a:pt x="5331" y="3116"/>
                    <a:pt x="5572" y="3116"/>
                  </a:cubicBezTo>
                  <a:cubicBezTo>
                    <a:pt x="5710" y="3116"/>
                    <a:pt x="5849" y="3073"/>
                    <a:pt x="5950" y="2972"/>
                  </a:cubicBezTo>
                  <a:cubicBezTo>
                    <a:pt x="6016" y="2906"/>
                    <a:pt x="6065" y="2824"/>
                    <a:pt x="6098" y="2726"/>
                  </a:cubicBezTo>
                  <a:cubicBezTo>
                    <a:pt x="6196" y="2415"/>
                    <a:pt x="6065" y="2070"/>
                    <a:pt x="5786" y="1906"/>
                  </a:cubicBezTo>
                  <a:cubicBezTo>
                    <a:pt x="5609" y="1800"/>
                    <a:pt x="5416" y="1749"/>
                    <a:pt x="5227" y="1749"/>
                  </a:cubicBezTo>
                  <a:cubicBezTo>
                    <a:pt x="4893" y="1749"/>
                    <a:pt x="4570" y="1908"/>
                    <a:pt x="4360" y="2201"/>
                  </a:cubicBezTo>
                  <a:cubicBezTo>
                    <a:pt x="4049" y="2644"/>
                    <a:pt x="4049" y="3234"/>
                    <a:pt x="4360" y="3677"/>
                  </a:cubicBezTo>
                  <a:cubicBezTo>
                    <a:pt x="4616" y="4048"/>
                    <a:pt x="5092" y="4249"/>
                    <a:pt x="5585" y="4249"/>
                  </a:cubicBezTo>
                  <a:cubicBezTo>
                    <a:pt x="5723" y="4249"/>
                    <a:pt x="5863" y="4233"/>
                    <a:pt x="5999" y="4201"/>
                  </a:cubicBezTo>
                  <a:cubicBezTo>
                    <a:pt x="7343" y="3873"/>
                    <a:pt x="7704" y="1792"/>
                    <a:pt x="6557" y="808"/>
                  </a:cubicBezTo>
                  <a:cubicBezTo>
                    <a:pt x="6409" y="677"/>
                    <a:pt x="6245" y="562"/>
                    <a:pt x="6081" y="464"/>
                  </a:cubicBezTo>
                  <a:cubicBezTo>
                    <a:pt x="5589" y="169"/>
                    <a:pt x="5032" y="21"/>
                    <a:pt x="4458" y="5"/>
                  </a:cubicBezTo>
                  <a:cubicBezTo>
                    <a:pt x="4402" y="2"/>
                    <a:pt x="4346" y="1"/>
                    <a:pt x="4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"/>
            <p:cNvSpPr/>
            <p:nvPr/>
          </p:nvSpPr>
          <p:spPr>
            <a:xfrm>
              <a:off x="8430075" y="3562113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"/>
            <p:cNvSpPr/>
            <p:nvPr/>
          </p:nvSpPr>
          <p:spPr>
            <a:xfrm>
              <a:off x="8557916" y="3553888"/>
              <a:ext cx="169617" cy="147065"/>
            </a:xfrm>
            <a:custGeom>
              <a:avLst/>
              <a:gdLst/>
              <a:ahLst/>
              <a:cxnLst/>
              <a:rect l="l" t="t" r="r" b="b"/>
              <a:pathLst>
                <a:path w="5197" h="4506" extrusionOk="0">
                  <a:moveTo>
                    <a:pt x="3033" y="1"/>
                  </a:moveTo>
                  <a:cubicBezTo>
                    <a:pt x="3033" y="1"/>
                    <a:pt x="3345" y="689"/>
                    <a:pt x="3001" y="1771"/>
                  </a:cubicBezTo>
                  <a:cubicBezTo>
                    <a:pt x="2673" y="2853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5" y="4506"/>
                  </a:cubicBezTo>
                  <a:cubicBezTo>
                    <a:pt x="2162" y="4506"/>
                    <a:pt x="2481" y="4419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2"/>
                    <a:pt x="3052" y="1852"/>
                    <a:pt x="3332" y="1852"/>
                  </a:cubicBezTo>
                  <a:cubicBezTo>
                    <a:pt x="3336" y="1852"/>
                    <a:pt x="3340" y="1853"/>
                    <a:pt x="3345" y="1853"/>
                  </a:cubicBezTo>
                  <a:cubicBezTo>
                    <a:pt x="3345" y="1853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9"/>
                  </a:cubicBezTo>
                  <a:cubicBezTo>
                    <a:pt x="3558" y="2754"/>
                    <a:pt x="3525" y="3049"/>
                    <a:pt x="4148" y="3230"/>
                  </a:cubicBezTo>
                  <a:cubicBezTo>
                    <a:pt x="4492" y="3312"/>
                    <a:pt x="4804" y="3492"/>
                    <a:pt x="5066" y="3721"/>
                  </a:cubicBezTo>
                  <a:cubicBezTo>
                    <a:pt x="4968" y="3508"/>
                    <a:pt x="4935" y="3262"/>
                    <a:pt x="5000" y="3033"/>
                  </a:cubicBezTo>
                  <a:cubicBezTo>
                    <a:pt x="5115" y="2689"/>
                    <a:pt x="5197" y="2082"/>
                    <a:pt x="4640" y="1689"/>
                  </a:cubicBezTo>
                  <a:cubicBezTo>
                    <a:pt x="4066" y="1312"/>
                    <a:pt x="3509" y="1066"/>
                    <a:pt x="3394" y="673"/>
                  </a:cubicBezTo>
                  <a:cubicBezTo>
                    <a:pt x="3312" y="427"/>
                    <a:pt x="3181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"/>
            <p:cNvSpPr/>
            <p:nvPr/>
          </p:nvSpPr>
          <p:spPr>
            <a:xfrm>
              <a:off x="8659582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28" y="1"/>
                  </a:moveTo>
                  <a:cubicBezTo>
                    <a:pt x="345" y="198"/>
                    <a:pt x="328" y="394"/>
                    <a:pt x="279" y="575"/>
                  </a:cubicBezTo>
                  <a:cubicBezTo>
                    <a:pt x="181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0" y="1296"/>
                  </a:cubicBezTo>
                  <a:cubicBezTo>
                    <a:pt x="1295" y="935"/>
                    <a:pt x="1115" y="525"/>
                    <a:pt x="787" y="362"/>
                  </a:cubicBezTo>
                  <a:cubicBezTo>
                    <a:pt x="345" y="100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"/>
            <p:cNvSpPr/>
            <p:nvPr/>
          </p:nvSpPr>
          <p:spPr>
            <a:xfrm>
              <a:off x="8660659" y="3371445"/>
              <a:ext cx="227385" cy="158618"/>
            </a:xfrm>
            <a:custGeom>
              <a:avLst/>
              <a:gdLst/>
              <a:ahLst/>
              <a:cxnLst/>
              <a:rect l="l" t="t" r="r" b="b"/>
              <a:pathLst>
                <a:path w="6967" h="4860" extrusionOk="0">
                  <a:moveTo>
                    <a:pt x="1949" y="0"/>
                  </a:moveTo>
                  <a:cubicBezTo>
                    <a:pt x="1068" y="0"/>
                    <a:pt x="604" y="826"/>
                    <a:pt x="721" y="1362"/>
                  </a:cubicBezTo>
                  <a:cubicBezTo>
                    <a:pt x="836" y="1964"/>
                    <a:pt x="1403" y="2002"/>
                    <a:pt x="1542" y="2002"/>
                  </a:cubicBezTo>
                  <a:cubicBezTo>
                    <a:pt x="1562" y="2002"/>
                    <a:pt x="1574" y="2001"/>
                    <a:pt x="1574" y="2001"/>
                  </a:cubicBezTo>
                  <a:cubicBezTo>
                    <a:pt x="1311" y="1903"/>
                    <a:pt x="1197" y="1591"/>
                    <a:pt x="1328" y="1329"/>
                  </a:cubicBezTo>
                  <a:cubicBezTo>
                    <a:pt x="1365" y="1265"/>
                    <a:pt x="1408" y="1241"/>
                    <a:pt x="1455" y="1241"/>
                  </a:cubicBezTo>
                  <a:cubicBezTo>
                    <a:pt x="1553" y="1241"/>
                    <a:pt x="1670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3" y="1438"/>
                    <a:pt x="2160" y="1285"/>
                    <a:pt x="2213" y="1099"/>
                  </a:cubicBezTo>
                  <a:cubicBezTo>
                    <a:pt x="2253" y="960"/>
                    <a:pt x="2359" y="821"/>
                    <a:pt x="2543" y="821"/>
                  </a:cubicBezTo>
                  <a:cubicBezTo>
                    <a:pt x="2661" y="821"/>
                    <a:pt x="2813" y="879"/>
                    <a:pt x="3000" y="1034"/>
                  </a:cubicBezTo>
                  <a:cubicBezTo>
                    <a:pt x="3491" y="1411"/>
                    <a:pt x="3180" y="2148"/>
                    <a:pt x="3180" y="2148"/>
                  </a:cubicBezTo>
                  <a:cubicBezTo>
                    <a:pt x="3180" y="2148"/>
                    <a:pt x="3180" y="1542"/>
                    <a:pt x="2754" y="1476"/>
                  </a:cubicBezTo>
                  <a:cubicBezTo>
                    <a:pt x="2706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29" y="2657"/>
                    <a:pt x="2377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0" y="3558"/>
                    <a:pt x="1656" y="3558"/>
                    <a:pt x="1656" y="3558"/>
                  </a:cubicBezTo>
                  <a:cubicBezTo>
                    <a:pt x="1803" y="3345"/>
                    <a:pt x="1770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6" y="3345"/>
                    <a:pt x="1016" y="3263"/>
                    <a:pt x="754" y="3492"/>
                  </a:cubicBezTo>
                  <a:cubicBezTo>
                    <a:pt x="623" y="3607"/>
                    <a:pt x="434" y="3636"/>
                    <a:pt x="279" y="3636"/>
                  </a:cubicBezTo>
                  <a:cubicBezTo>
                    <a:pt x="123" y="3636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0" y="3706"/>
                    <a:pt x="377" y="3755"/>
                    <a:pt x="590" y="3771"/>
                  </a:cubicBezTo>
                  <a:cubicBezTo>
                    <a:pt x="1033" y="3804"/>
                    <a:pt x="1475" y="3886"/>
                    <a:pt x="1901" y="3984"/>
                  </a:cubicBezTo>
                  <a:cubicBezTo>
                    <a:pt x="3082" y="4345"/>
                    <a:pt x="3786" y="4837"/>
                    <a:pt x="4688" y="4853"/>
                  </a:cubicBezTo>
                  <a:cubicBezTo>
                    <a:pt x="4753" y="4858"/>
                    <a:pt x="4818" y="4860"/>
                    <a:pt x="4883" y="4860"/>
                  </a:cubicBezTo>
                  <a:cubicBezTo>
                    <a:pt x="5276" y="4860"/>
                    <a:pt x="5664" y="4774"/>
                    <a:pt x="6016" y="4591"/>
                  </a:cubicBezTo>
                  <a:cubicBezTo>
                    <a:pt x="6753" y="4099"/>
                    <a:pt x="6966" y="3099"/>
                    <a:pt x="6475" y="2361"/>
                  </a:cubicBezTo>
                  <a:cubicBezTo>
                    <a:pt x="6252" y="2023"/>
                    <a:pt x="5892" y="1868"/>
                    <a:pt x="5552" y="1868"/>
                  </a:cubicBezTo>
                  <a:cubicBezTo>
                    <a:pt x="5216" y="1868"/>
                    <a:pt x="4900" y="2019"/>
                    <a:pt x="4754" y="2296"/>
                  </a:cubicBezTo>
                  <a:cubicBezTo>
                    <a:pt x="4508" y="2624"/>
                    <a:pt x="4557" y="3099"/>
                    <a:pt x="4852" y="3378"/>
                  </a:cubicBezTo>
                  <a:cubicBezTo>
                    <a:pt x="4868" y="3394"/>
                    <a:pt x="4885" y="3411"/>
                    <a:pt x="4917" y="3427"/>
                  </a:cubicBezTo>
                  <a:cubicBezTo>
                    <a:pt x="4917" y="3427"/>
                    <a:pt x="4934" y="3443"/>
                    <a:pt x="4950" y="3460"/>
                  </a:cubicBezTo>
                  <a:cubicBezTo>
                    <a:pt x="5053" y="3519"/>
                    <a:pt x="5181" y="3550"/>
                    <a:pt x="5305" y="3550"/>
                  </a:cubicBezTo>
                  <a:cubicBezTo>
                    <a:pt x="5558" y="3550"/>
                    <a:pt x="5797" y="3423"/>
                    <a:pt x="5786" y="3148"/>
                  </a:cubicBezTo>
                  <a:cubicBezTo>
                    <a:pt x="5800" y="2944"/>
                    <a:pt x="5639" y="2859"/>
                    <a:pt x="5460" y="2859"/>
                  </a:cubicBezTo>
                  <a:cubicBezTo>
                    <a:pt x="5207" y="2859"/>
                    <a:pt x="4917" y="3030"/>
                    <a:pt x="5032" y="3279"/>
                  </a:cubicBezTo>
                  <a:cubicBezTo>
                    <a:pt x="5032" y="3304"/>
                    <a:pt x="5032" y="3333"/>
                    <a:pt x="5006" y="3333"/>
                  </a:cubicBezTo>
                  <a:cubicBezTo>
                    <a:pt x="4979" y="3333"/>
                    <a:pt x="4926" y="3304"/>
                    <a:pt x="4819" y="3214"/>
                  </a:cubicBezTo>
                  <a:cubicBezTo>
                    <a:pt x="4704" y="3099"/>
                    <a:pt x="4639" y="2952"/>
                    <a:pt x="4639" y="2804"/>
                  </a:cubicBezTo>
                  <a:cubicBezTo>
                    <a:pt x="4639" y="2624"/>
                    <a:pt x="4704" y="2460"/>
                    <a:pt x="4819" y="2329"/>
                  </a:cubicBezTo>
                  <a:cubicBezTo>
                    <a:pt x="4944" y="2086"/>
                    <a:pt x="5212" y="1959"/>
                    <a:pt x="5500" y="1959"/>
                  </a:cubicBezTo>
                  <a:cubicBezTo>
                    <a:pt x="5815" y="1959"/>
                    <a:pt x="6155" y="2110"/>
                    <a:pt x="6360" y="2427"/>
                  </a:cubicBezTo>
                  <a:cubicBezTo>
                    <a:pt x="6376" y="2427"/>
                    <a:pt x="6376" y="2427"/>
                    <a:pt x="6376" y="2443"/>
                  </a:cubicBezTo>
                  <a:cubicBezTo>
                    <a:pt x="6589" y="2853"/>
                    <a:pt x="6573" y="3361"/>
                    <a:pt x="6344" y="3755"/>
                  </a:cubicBezTo>
                  <a:cubicBezTo>
                    <a:pt x="6064" y="4258"/>
                    <a:pt x="5425" y="4609"/>
                    <a:pt x="4595" y="4609"/>
                  </a:cubicBezTo>
                  <a:cubicBezTo>
                    <a:pt x="4208" y="4609"/>
                    <a:pt x="3780" y="4533"/>
                    <a:pt x="3328" y="4361"/>
                  </a:cubicBezTo>
                  <a:cubicBezTo>
                    <a:pt x="3278" y="4345"/>
                    <a:pt x="3049" y="4263"/>
                    <a:pt x="2901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3" y="837"/>
                    <a:pt x="2705" y="181"/>
                  </a:cubicBezTo>
                  <a:cubicBezTo>
                    <a:pt x="2427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"/>
            <p:cNvSpPr/>
            <p:nvPr/>
          </p:nvSpPr>
          <p:spPr>
            <a:xfrm>
              <a:off x="8771398" y="3457053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804"/>
                    <a:pt x="3557" y="1591"/>
                    <a:pt x="2901" y="2066"/>
                  </a:cubicBezTo>
                  <a:cubicBezTo>
                    <a:pt x="2499" y="2374"/>
                    <a:pt x="2009" y="2472"/>
                    <a:pt x="1547" y="2472"/>
                  </a:cubicBezTo>
                  <a:cubicBezTo>
                    <a:pt x="730" y="2472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86"/>
                    <a:pt x="1836" y="2640"/>
                    <a:pt x="2213" y="3049"/>
                  </a:cubicBezTo>
                  <a:cubicBezTo>
                    <a:pt x="2379" y="3238"/>
                    <a:pt x="2551" y="3295"/>
                    <a:pt x="2710" y="3295"/>
                  </a:cubicBezTo>
                  <a:cubicBezTo>
                    <a:pt x="2897" y="3295"/>
                    <a:pt x="3065" y="3216"/>
                    <a:pt x="3180" y="3181"/>
                  </a:cubicBezTo>
                  <a:cubicBezTo>
                    <a:pt x="3203" y="3174"/>
                    <a:pt x="3228" y="3171"/>
                    <a:pt x="3252" y="3171"/>
                  </a:cubicBezTo>
                  <a:cubicBezTo>
                    <a:pt x="3346" y="3171"/>
                    <a:pt x="3439" y="3220"/>
                    <a:pt x="3491" y="3312"/>
                  </a:cubicBezTo>
                  <a:cubicBezTo>
                    <a:pt x="3524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"/>
            <p:cNvSpPr/>
            <p:nvPr/>
          </p:nvSpPr>
          <p:spPr>
            <a:xfrm>
              <a:off x="8577205" y="3215013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0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09"/>
                    <a:pt x="1291" y="2438"/>
                    <a:pt x="1428" y="2438"/>
                  </a:cubicBezTo>
                  <a:cubicBezTo>
                    <a:pt x="1565" y="2438"/>
                    <a:pt x="1705" y="2409"/>
                    <a:pt x="1836" y="2352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16" y="2221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45"/>
                    <a:pt x="2295" y="1499"/>
                  </a:cubicBezTo>
                  <a:cubicBezTo>
                    <a:pt x="2251" y="1162"/>
                    <a:pt x="2034" y="1020"/>
                    <a:pt x="1836" y="1020"/>
                  </a:cubicBezTo>
                  <a:cubicBezTo>
                    <a:pt x="1735" y="1020"/>
                    <a:pt x="1640" y="1056"/>
                    <a:pt x="1574" y="1122"/>
                  </a:cubicBezTo>
                  <a:cubicBezTo>
                    <a:pt x="1410" y="1303"/>
                    <a:pt x="1459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98" y="2024"/>
                    <a:pt x="1983" y="2204"/>
                    <a:pt x="1803" y="2303"/>
                  </a:cubicBezTo>
                  <a:cubicBezTo>
                    <a:pt x="1697" y="2348"/>
                    <a:pt x="1579" y="2373"/>
                    <a:pt x="1462" y="2373"/>
                  </a:cubicBezTo>
                  <a:cubicBezTo>
                    <a:pt x="1326" y="2373"/>
                    <a:pt x="1188" y="2340"/>
                    <a:pt x="1065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93" y="172"/>
                    <a:pt x="1738" y="172"/>
                  </a:cubicBezTo>
                  <a:cubicBezTo>
                    <a:pt x="2492" y="205"/>
                    <a:pt x="3311" y="745"/>
                    <a:pt x="3442" y="2221"/>
                  </a:cubicBezTo>
                  <a:cubicBezTo>
                    <a:pt x="3491" y="2762"/>
                    <a:pt x="3442" y="3319"/>
                    <a:pt x="3278" y="3843"/>
                  </a:cubicBezTo>
                  <a:cubicBezTo>
                    <a:pt x="3164" y="4302"/>
                    <a:pt x="2950" y="4745"/>
                    <a:pt x="2672" y="5122"/>
                  </a:cubicBezTo>
                  <a:cubicBezTo>
                    <a:pt x="2262" y="5614"/>
                    <a:pt x="1754" y="6007"/>
                    <a:pt x="1180" y="6286"/>
                  </a:cubicBezTo>
                  <a:cubicBezTo>
                    <a:pt x="1819" y="6040"/>
                    <a:pt x="2377" y="5630"/>
                    <a:pt x="2803" y="5122"/>
                  </a:cubicBezTo>
                  <a:cubicBezTo>
                    <a:pt x="3557" y="4270"/>
                    <a:pt x="4458" y="2253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"/>
            <p:cNvSpPr/>
            <p:nvPr/>
          </p:nvSpPr>
          <p:spPr>
            <a:xfrm>
              <a:off x="8052916" y="4047922"/>
              <a:ext cx="295859" cy="206367"/>
            </a:xfrm>
            <a:custGeom>
              <a:avLst/>
              <a:gdLst/>
              <a:ahLst/>
              <a:cxnLst/>
              <a:rect l="l" t="t" r="r" b="b"/>
              <a:pathLst>
                <a:path w="9065" h="6323" extrusionOk="0">
                  <a:moveTo>
                    <a:pt x="2002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1" y="2714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5"/>
                    <a:pt x="3852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3" y="3371"/>
                    <a:pt x="6772" y="3348"/>
                    <a:pt x="6967" y="3348"/>
                  </a:cubicBezTo>
                  <a:cubicBezTo>
                    <a:pt x="7584" y="3348"/>
                    <a:pt x="8163" y="3584"/>
                    <a:pt x="8524" y="4058"/>
                  </a:cubicBezTo>
                  <a:cubicBezTo>
                    <a:pt x="8950" y="4648"/>
                    <a:pt x="8999" y="5582"/>
                    <a:pt x="8458" y="5975"/>
                  </a:cubicBezTo>
                  <a:cubicBezTo>
                    <a:pt x="8238" y="6137"/>
                    <a:pt x="7980" y="6212"/>
                    <a:pt x="7731" y="6212"/>
                  </a:cubicBezTo>
                  <a:cubicBezTo>
                    <a:pt x="7351" y="6212"/>
                    <a:pt x="6994" y="6037"/>
                    <a:pt x="6836" y="5730"/>
                  </a:cubicBezTo>
                  <a:cubicBezTo>
                    <a:pt x="6524" y="5238"/>
                    <a:pt x="6770" y="4582"/>
                    <a:pt x="7229" y="4451"/>
                  </a:cubicBezTo>
                  <a:cubicBezTo>
                    <a:pt x="7321" y="4414"/>
                    <a:pt x="7416" y="4397"/>
                    <a:pt x="7511" y="4397"/>
                  </a:cubicBezTo>
                  <a:cubicBezTo>
                    <a:pt x="7754" y="4397"/>
                    <a:pt x="7989" y="4513"/>
                    <a:pt x="8131" y="4713"/>
                  </a:cubicBezTo>
                  <a:cubicBezTo>
                    <a:pt x="8229" y="4894"/>
                    <a:pt x="8245" y="5107"/>
                    <a:pt x="8163" y="5287"/>
                  </a:cubicBezTo>
                  <a:cubicBezTo>
                    <a:pt x="8163" y="5326"/>
                    <a:pt x="8113" y="5405"/>
                    <a:pt x="8067" y="5405"/>
                  </a:cubicBezTo>
                  <a:cubicBezTo>
                    <a:pt x="8055" y="5405"/>
                    <a:pt x="8043" y="5399"/>
                    <a:pt x="8032" y="5385"/>
                  </a:cubicBezTo>
                  <a:cubicBezTo>
                    <a:pt x="7983" y="5336"/>
                    <a:pt x="8032" y="4976"/>
                    <a:pt x="7655" y="4926"/>
                  </a:cubicBezTo>
                  <a:cubicBezTo>
                    <a:pt x="7641" y="4925"/>
                    <a:pt x="7628" y="4924"/>
                    <a:pt x="7614" y="4924"/>
                  </a:cubicBezTo>
                  <a:cubicBezTo>
                    <a:pt x="7285" y="4924"/>
                    <a:pt x="7178" y="5489"/>
                    <a:pt x="7524" y="5631"/>
                  </a:cubicBezTo>
                  <a:cubicBezTo>
                    <a:pt x="7593" y="5664"/>
                    <a:pt x="7666" y="5679"/>
                    <a:pt x="7739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lnTo>
                    <a:pt x="8245" y="5238"/>
                  </a:lnTo>
                  <a:lnTo>
                    <a:pt x="8245" y="5221"/>
                  </a:lnTo>
                  <a:cubicBezTo>
                    <a:pt x="8278" y="5107"/>
                    <a:pt x="8262" y="4976"/>
                    <a:pt x="8229" y="4844"/>
                  </a:cubicBezTo>
                  <a:cubicBezTo>
                    <a:pt x="8117" y="4533"/>
                    <a:pt x="7815" y="4344"/>
                    <a:pt x="7503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33"/>
                    <a:pt x="6426" y="5221"/>
                    <a:pt x="6754" y="5779"/>
                  </a:cubicBezTo>
                  <a:cubicBezTo>
                    <a:pt x="6925" y="6122"/>
                    <a:pt x="7333" y="6322"/>
                    <a:pt x="7758" y="6322"/>
                  </a:cubicBezTo>
                  <a:cubicBezTo>
                    <a:pt x="8024" y="6322"/>
                    <a:pt x="8297" y="6244"/>
                    <a:pt x="8524" y="6074"/>
                  </a:cubicBezTo>
                  <a:cubicBezTo>
                    <a:pt x="8950" y="5746"/>
                    <a:pt x="9065" y="5140"/>
                    <a:pt x="8934" y="4582"/>
                  </a:cubicBezTo>
                  <a:cubicBezTo>
                    <a:pt x="8819" y="4058"/>
                    <a:pt x="8458" y="3173"/>
                    <a:pt x="7213" y="2894"/>
                  </a:cubicBezTo>
                  <a:cubicBezTo>
                    <a:pt x="7066" y="2861"/>
                    <a:pt x="6916" y="2847"/>
                    <a:pt x="6765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40" y="3910"/>
                  </a:cubicBezTo>
                  <a:cubicBezTo>
                    <a:pt x="1558" y="3877"/>
                    <a:pt x="1459" y="3861"/>
                    <a:pt x="1377" y="3828"/>
                  </a:cubicBezTo>
                  <a:lnTo>
                    <a:pt x="1312" y="3795"/>
                  </a:ln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8"/>
                    <a:pt x="3098" y="566"/>
                  </a:cubicBezTo>
                  <a:cubicBezTo>
                    <a:pt x="3557" y="1025"/>
                    <a:pt x="3525" y="1779"/>
                    <a:pt x="3017" y="2173"/>
                  </a:cubicBezTo>
                  <a:cubicBezTo>
                    <a:pt x="2935" y="2238"/>
                    <a:pt x="2853" y="2271"/>
                    <a:pt x="2754" y="2304"/>
                  </a:cubicBezTo>
                  <a:cubicBezTo>
                    <a:pt x="2694" y="2321"/>
                    <a:pt x="2631" y="2329"/>
                    <a:pt x="2568" y="2329"/>
                  </a:cubicBezTo>
                  <a:cubicBezTo>
                    <a:pt x="2391" y="2329"/>
                    <a:pt x="2211" y="2265"/>
                    <a:pt x="2066" y="2156"/>
                  </a:cubicBezTo>
                  <a:cubicBezTo>
                    <a:pt x="1935" y="2074"/>
                    <a:pt x="1886" y="1927"/>
                    <a:pt x="1918" y="1779"/>
                  </a:cubicBezTo>
                  <a:lnTo>
                    <a:pt x="1918" y="1779"/>
                  </a:lnTo>
                  <a:cubicBezTo>
                    <a:pt x="1994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1"/>
                  </a:cubicBezTo>
                  <a:cubicBezTo>
                    <a:pt x="2590" y="1730"/>
                    <a:pt x="2525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8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69"/>
                  </a:cubicBezTo>
                  <a:cubicBezTo>
                    <a:pt x="2721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885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41" y="911"/>
                    <a:pt x="3164" y="501"/>
                  </a:cubicBezTo>
                  <a:cubicBezTo>
                    <a:pt x="2891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"/>
            <p:cNvSpPr/>
            <p:nvPr/>
          </p:nvSpPr>
          <p:spPr>
            <a:xfrm>
              <a:off x="8103210" y="4165254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1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2" y="1030"/>
                    <a:pt x="1426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85" y="1159"/>
                    <a:pt x="2317" y="1159"/>
                  </a:cubicBezTo>
                  <a:cubicBezTo>
                    <a:pt x="2363" y="1159"/>
                    <a:pt x="2397" y="1175"/>
                    <a:pt x="2426" y="1217"/>
                  </a:cubicBezTo>
                  <a:cubicBezTo>
                    <a:pt x="2499" y="1314"/>
                    <a:pt x="2409" y="1367"/>
                    <a:pt x="2263" y="1367"/>
                  </a:cubicBezTo>
                  <a:cubicBezTo>
                    <a:pt x="2213" y="1367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14" y="1573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55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1"/>
                    <a:pt x="3065" y="1249"/>
                  </a:cubicBezTo>
                  <a:cubicBezTo>
                    <a:pt x="3111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6"/>
                  </a:cubicBezTo>
                  <a:cubicBezTo>
                    <a:pt x="3082" y="1938"/>
                    <a:pt x="2230" y="2889"/>
                    <a:pt x="3557" y="3708"/>
                  </a:cubicBezTo>
                  <a:lnTo>
                    <a:pt x="3557" y="3708"/>
                  </a:ln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2"/>
                    <a:pt x="6458" y="266"/>
                  </a:cubicBezTo>
                  <a:cubicBezTo>
                    <a:pt x="6458" y="266"/>
                    <a:pt x="6127" y="1"/>
                    <a:pt x="55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"/>
            <p:cNvSpPr/>
            <p:nvPr/>
          </p:nvSpPr>
          <p:spPr>
            <a:xfrm>
              <a:off x="8142245" y="4045246"/>
              <a:ext cx="117723" cy="82703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7" y="550"/>
                  </a:cubicBezTo>
                  <a:cubicBezTo>
                    <a:pt x="1361" y="747"/>
                    <a:pt x="1427" y="1025"/>
                    <a:pt x="1345" y="1271"/>
                  </a:cubicBezTo>
                  <a:cubicBezTo>
                    <a:pt x="1296" y="1501"/>
                    <a:pt x="1181" y="2156"/>
                    <a:pt x="2214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"/>
            <p:cNvSpPr/>
            <p:nvPr/>
          </p:nvSpPr>
          <p:spPr>
            <a:xfrm>
              <a:off x="8095704" y="395833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19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"/>
            <p:cNvSpPr/>
            <p:nvPr/>
          </p:nvSpPr>
          <p:spPr>
            <a:xfrm>
              <a:off x="7985519" y="399632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2" y="96"/>
                  </a:cubicBezTo>
                  <a:cubicBezTo>
                    <a:pt x="1851" y="96"/>
                    <a:pt x="1370" y="202"/>
                    <a:pt x="1230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38" y="2509"/>
                    <a:pt x="1401" y="2516"/>
                    <a:pt x="1366" y="2516"/>
                  </a:cubicBezTo>
                  <a:cubicBezTo>
                    <a:pt x="1198" y="2516"/>
                    <a:pt x="1066" y="2343"/>
                    <a:pt x="1148" y="2180"/>
                  </a:cubicBezTo>
                  <a:cubicBezTo>
                    <a:pt x="1221" y="1946"/>
                    <a:pt x="1045" y="1711"/>
                    <a:pt x="819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7" y="1729"/>
                    <a:pt x="623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9" y="2918"/>
                  </a:cubicBezTo>
                  <a:cubicBezTo>
                    <a:pt x="1393" y="3344"/>
                    <a:pt x="1738" y="4032"/>
                    <a:pt x="2115" y="4295"/>
                  </a:cubicBezTo>
                  <a:cubicBezTo>
                    <a:pt x="2115" y="4295"/>
                    <a:pt x="1508" y="3344"/>
                    <a:pt x="2066" y="2475"/>
                  </a:cubicBezTo>
                  <a:cubicBezTo>
                    <a:pt x="2623" y="1606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7"/>
            <p:cNvSpPr/>
            <p:nvPr/>
          </p:nvSpPr>
          <p:spPr>
            <a:xfrm>
              <a:off x="7848572" y="3789140"/>
              <a:ext cx="264821" cy="263907"/>
            </a:xfrm>
            <a:custGeom>
              <a:avLst/>
              <a:gdLst/>
              <a:ahLst/>
              <a:cxnLst/>
              <a:rect l="l" t="t" r="r" b="b"/>
              <a:pathLst>
                <a:path w="8114" h="8086" extrusionOk="0">
                  <a:moveTo>
                    <a:pt x="2382" y="1"/>
                  </a:moveTo>
                  <a:cubicBezTo>
                    <a:pt x="2282" y="1"/>
                    <a:pt x="2181" y="8"/>
                    <a:pt x="2082" y="21"/>
                  </a:cubicBezTo>
                  <a:cubicBezTo>
                    <a:pt x="754" y="169"/>
                    <a:pt x="0" y="1972"/>
                    <a:pt x="787" y="3234"/>
                  </a:cubicBezTo>
                  <a:cubicBezTo>
                    <a:pt x="1376" y="4191"/>
                    <a:pt x="2454" y="4473"/>
                    <a:pt x="3416" y="4473"/>
                  </a:cubicBezTo>
                  <a:cubicBezTo>
                    <a:pt x="3525" y="4473"/>
                    <a:pt x="3632" y="4470"/>
                    <a:pt x="3737" y="4463"/>
                  </a:cubicBezTo>
                  <a:cubicBezTo>
                    <a:pt x="3950" y="4463"/>
                    <a:pt x="4196" y="4430"/>
                    <a:pt x="4442" y="4398"/>
                  </a:cubicBezTo>
                  <a:cubicBezTo>
                    <a:pt x="4442" y="4398"/>
                    <a:pt x="4638" y="4367"/>
                    <a:pt x="4932" y="4367"/>
                  </a:cubicBezTo>
                  <a:cubicBezTo>
                    <a:pt x="5419" y="4367"/>
                    <a:pt x="6177" y="4450"/>
                    <a:pt x="6770" y="4889"/>
                  </a:cubicBezTo>
                  <a:cubicBezTo>
                    <a:pt x="7163" y="5234"/>
                    <a:pt x="7425" y="5692"/>
                    <a:pt x="7507" y="6217"/>
                  </a:cubicBezTo>
                  <a:cubicBezTo>
                    <a:pt x="7507" y="6217"/>
                    <a:pt x="7671" y="7414"/>
                    <a:pt x="7097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4" y="4655"/>
                    <a:pt x="6811" y="4001"/>
                    <a:pt x="5471" y="4001"/>
                  </a:cubicBezTo>
                  <a:cubicBezTo>
                    <a:pt x="5193" y="4001"/>
                    <a:pt x="4902" y="4030"/>
                    <a:pt x="4606" y="4086"/>
                  </a:cubicBezTo>
                  <a:cubicBezTo>
                    <a:pt x="4104" y="4187"/>
                    <a:pt x="3649" y="4237"/>
                    <a:pt x="3240" y="4237"/>
                  </a:cubicBezTo>
                  <a:cubicBezTo>
                    <a:pt x="2714" y="4237"/>
                    <a:pt x="2263" y="4154"/>
                    <a:pt x="1885" y="3988"/>
                  </a:cubicBezTo>
                  <a:cubicBezTo>
                    <a:pt x="1492" y="3807"/>
                    <a:pt x="1147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199" y="138"/>
                    <a:pt x="2301" y="130"/>
                    <a:pt x="2403" y="130"/>
                  </a:cubicBezTo>
                  <a:cubicBezTo>
                    <a:pt x="2877" y="130"/>
                    <a:pt x="3333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6" y="2330"/>
                    <a:pt x="3252" y="2535"/>
                    <a:pt x="2901" y="2535"/>
                  </a:cubicBezTo>
                  <a:cubicBezTo>
                    <a:pt x="2815" y="2535"/>
                    <a:pt x="2727" y="2522"/>
                    <a:pt x="2639" y="2496"/>
                  </a:cubicBezTo>
                  <a:cubicBezTo>
                    <a:pt x="2196" y="2398"/>
                    <a:pt x="2016" y="1955"/>
                    <a:pt x="2360" y="1906"/>
                  </a:cubicBezTo>
                  <a:cubicBezTo>
                    <a:pt x="2770" y="1841"/>
                    <a:pt x="2852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7" y="1158"/>
                    <a:pt x="1869" y="1480"/>
                  </a:cubicBezTo>
                  <a:cubicBezTo>
                    <a:pt x="1819" y="1759"/>
                    <a:pt x="1885" y="2037"/>
                    <a:pt x="2082" y="2234"/>
                  </a:cubicBezTo>
                  <a:cubicBezTo>
                    <a:pt x="2250" y="2427"/>
                    <a:pt x="2587" y="2591"/>
                    <a:pt x="2932" y="2591"/>
                  </a:cubicBezTo>
                  <a:cubicBezTo>
                    <a:pt x="3260" y="2591"/>
                    <a:pt x="3595" y="2444"/>
                    <a:pt x="3803" y="2037"/>
                  </a:cubicBezTo>
                  <a:cubicBezTo>
                    <a:pt x="4032" y="1562"/>
                    <a:pt x="4000" y="988"/>
                    <a:pt x="3688" y="562"/>
                  </a:cubicBezTo>
                  <a:cubicBezTo>
                    <a:pt x="3400" y="178"/>
                    <a:pt x="2895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7"/>
            <p:cNvSpPr/>
            <p:nvPr/>
          </p:nvSpPr>
          <p:spPr>
            <a:xfrm>
              <a:off x="7890805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3575" y="0"/>
                  </a:moveTo>
                  <a:cubicBezTo>
                    <a:pt x="3276" y="0"/>
                    <a:pt x="2924" y="41"/>
                    <a:pt x="2525" y="159"/>
                  </a:cubicBezTo>
                  <a:cubicBezTo>
                    <a:pt x="1971" y="326"/>
                    <a:pt x="1499" y="386"/>
                    <a:pt x="1111" y="386"/>
                  </a:cubicBezTo>
                  <a:cubicBezTo>
                    <a:pt x="581" y="386"/>
                    <a:pt x="209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53" y="641"/>
                    <a:pt x="597" y="1392"/>
                    <a:pt x="1187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3" y="1225"/>
                    <a:pt x="1952" y="766"/>
                    <a:pt x="2427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6" y="878"/>
                    <a:pt x="2430" y="876"/>
                    <a:pt x="2413" y="876"/>
                  </a:cubicBezTo>
                  <a:cubicBezTo>
                    <a:pt x="2219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115" y="2389"/>
                  </a:cubicBezTo>
                  <a:cubicBezTo>
                    <a:pt x="2115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25" y="201"/>
                  </a:cubicBezTo>
                  <a:cubicBezTo>
                    <a:pt x="4504" y="201"/>
                    <a:pt x="4586" y="209"/>
                    <a:pt x="4672" y="225"/>
                  </a:cubicBezTo>
                  <a:cubicBezTo>
                    <a:pt x="4672" y="225"/>
                    <a:pt x="4271" y="0"/>
                    <a:pt x="35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"/>
            <p:cNvSpPr/>
            <p:nvPr/>
          </p:nvSpPr>
          <p:spPr>
            <a:xfrm>
              <a:off x="7929872" y="3797821"/>
              <a:ext cx="104897" cy="1098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44"/>
                    <a:pt x="1836" y="1083"/>
                    <a:pt x="1640" y="1656"/>
                  </a:cubicBezTo>
                  <a:cubicBezTo>
                    <a:pt x="1410" y="2418"/>
                    <a:pt x="886" y="2618"/>
                    <a:pt x="437" y="2618"/>
                  </a:cubicBezTo>
                  <a:cubicBezTo>
                    <a:pt x="276" y="2618"/>
                    <a:pt x="125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5"/>
                    <a:pt x="1008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51" y="3296"/>
                    <a:pt x="1886" y="2640"/>
                    <a:pt x="1886" y="2361"/>
                  </a:cubicBezTo>
                  <a:cubicBezTo>
                    <a:pt x="1869" y="2083"/>
                    <a:pt x="1853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4" y="2345"/>
                    <a:pt x="1820" y="2984"/>
                    <a:pt x="2918" y="3099"/>
                  </a:cubicBezTo>
                  <a:cubicBezTo>
                    <a:pt x="2787" y="3001"/>
                    <a:pt x="2754" y="2820"/>
                    <a:pt x="2853" y="2689"/>
                  </a:cubicBezTo>
                  <a:cubicBezTo>
                    <a:pt x="3000" y="2427"/>
                    <a:pt x="3213" y="1984"/>
                    <a:pt x="2492" y="1361"/>
                  </a:cubicBezTo>
                  <a:cubicBezTo>
                    <a:pt x="1754" y="739"/>
                    <a:pt x="1689" y="296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"/>
            <p:cNvSpPr/>
            <p:nvPr/>
          </p:nvSpPr>
          <p:spPr>
            <a:xfrm>
              <a:off x="7821287" y="3642271"/>
              <a:ext cx="62599" cy="250297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31" y="0"/>
                  </a:moveTo>
                  <a:cubicBezTo>
                    <a:pt x="561" y="0"/>
                    <a:pt x="487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"/>
            <p:cNvSpPr/>
            <p:nvPr/>
          </p:nvSpPr>
          <p:spPr>
            <a:xfrm>
              <a:off x="7665052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2275" y="0"/>
                  </a:moveTo>
                  <a:cubicBezTo>
                    <a:pt x="1364" y="0"/>
                    <a:pt x="525" y="449"/>
                    <a:pt x="296" y="1163"/>
                  </a:cubicBezTo>
                  <a:cubicBezTo>
                    <a:pt x="1" y="1966"/>
                    <a:pt x="411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3" y="3101"/>
                    <a:pt x="2621" y="2805"/>
                    <a:pt x="2722" y="2425"/>
                  </a:cubicBezTo>
                  <a:cubicBezTo>
                    <a:pt x="2851" y="2036"/>
                    <a:pt x="2551" y="1648"/>
                    <a:pt x="2165" y="1648"/>
                  </a:cubicBezTo>
                  <a:cubicBezTo>
                    <a:pt x="2112" y="1648"/>
                    <a:pt x="2056" y="1655"/>
                    <a:pt x="2001" y="1671"/>
                  </a:cubicBezTo>
                  <a:cubicBezTo>
                    <a:pt x="1673" y="1737"/>
                    <a:pt x="1492" y="2081"/>
                    <a:pt x="1607" y="2376"/>
                  </a:cubicBezTo>
                  <a:cubicBezTo>
                    <a:pt x="1690" y="2625"/>
                    <a:pt x="1945" y="2660"/>
                    <a:pt x="2080" y="2660"/>
                  </a:cubicBezTo>
                  <a:cubicBezTo>
                    <a:pt x="2131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1" y="2704"/>
                  </a:cubicBezTo>
                  <a:cubicBezTo>
                    <a:pt x="575" y="2327"/>
                    <a:pt x="493" y="1081"/>
                    <a:pt x="1214" y="507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7" y="212"/>
                  </a:cubicBezTo>
                  <a:cubicBezTo>
                    <a:pt x="3935" y="475"/>
                    <a:pt x="4656" y="1638"/>
                    <a:pt x="4885" y="2868"/>
                  </a:cubicBezTo>
                  <a:cubicBezTo>
                    <a:pt x="5115" y="4097"/>
                    <a:pt x="4885" y="5359"/>
                    <a:pt x="4951" y="6490"/>
                  </a:cubicBezTo>
                  <a:cubicBezTo>
                    <a:pt x="4902" y="7506"/>
                    <a:pt x="5295" y="8490"/>
                    <a:pt x="6049" y="9195"/>
                  </a:cubicBezTo>
                  <a:cubicBezTo>
                    <a:pt x="6738" y="9801"/>
                    <a:pt x="7623" y="10145"/>
                    <a:pt x="8557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6"/>
                    <a:pt x="5049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"/>
            <p:cNvSpPr/>
            <p:nvPr/>
          </p:nvSpPr>
          <p:spPr>
            <a:xfrm>
              <a:off x="7729805" y="3655815"/>
              <a:ext cx="81333" cy="68996"/>
            </a:xfrm>
            <a:custGeom>
              <a:avLst/>
              <a:gdLst/>
              <a:ahLst/>
              <a:cxnLst/>
              <a:rect l="l" t="t" r="r" b="b"/>
              <a:pathLst>
                <a:path w="2492" h="2114" extrusionOk="0">
                  <a:moveTo>
                    <a:pt x="1802" y="1"/>
                  </a:moveTo>
                  <a:cubicBezTo>
                    <a:pt x="1321" y="1"/>
                    <a:pt x="1021" y="400"/>
                    <a:pt x="934" y="1090"/>
                  </a:cubicBezTo>
                  <a:cubicBezTo>
                    <a:pt x="855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1" y="2113"/>
                    <a:pt x="1763" y="2048"/>
                    <a:pt x="1951" y="1860"/>
                  </a:cubicBezTo>
                  <a:cubicBezTo>
                    <a:pt x="2492" y="1320"/>
                    <a:pt x="2115" y="615"/>
                    <a:pt x="1967" y="385"/>
                  </a:cubicBezTo>
                  <a:cubicBezTo>
                    <a:pt x="1869" y="271"/>
                    <a:pt x="1902" y="107"/>
                    <a:pt x="2016" y="25"/>
                  </a:cubicBezTo>
                  <a:cubicBezTo>
                    <a:pt x="1941" y="8"/>
                    <a:pt x="1870" y="1"/>
                    <a:pt x="18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"/>
            <p:cNvSpPr/>
            <p:nvPr/>
          </p:nvSpPr>
          <p:spPr>
            <a:xfrm>
              <a:off x="7649027" y="3660874"/>
              <a:ext cx="157835" cy="178723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5" y="1"/>
                  </a:moveTo>
                  <a:lnTo>
                    <a:pt x="475" y="1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2" y="3716"/>
                    <a:pt x="2128" y="3794"/>
                    <a:pt x="2453" y="3794"/>
                  </a:cubicBezTo>
                  <a:cubicBezTo>
                    <a:pt x="2549" y="3794"/>
                    <a:pt x="2606" y="3787"/>
                    <a:pt x="2606" y="3787"/>
                  </a:cubicBezTo>
                  <a:cubicBezTo>
                    <a:pt x="2344" y="3705"/>
                    <a:pt x="2295" y="3377"/>
                    <a:pt x="2475" y="3148"/>
                  </a:cubicBezTo>
                  <a:cubicBezTo>
                    <a:pt x="2639" y="2984"/>
                    <a:pt x="2606" y="2722"/>
                    <a:pt x="2426" y="2607"/>
                  </a:cubicBezTo>
                  <a:cubicBezTo>
                    <a:pt x="2295" y="2558"/>
                    <a:pt x="2033" y="2345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7"/>
                    <a:pt x="2869" y="3115"/>
                  </a:cubicBezTo>
                  <a:cubicBezTo>
                    <a:pt x="2819" y="3705"/>
                    <a:pt x="3082" y="3869"/>
                    <a:pt x="3491" y="4148"/>
                  </a:cubicBezTo>
                  <a:cubicBezTo>
                    <a:pt x="3885" y="4426"/>
                    <a:pt x="3655" y="4951"/>
                    <a:pt x="3655" y="4951"/>
                  </a:cubicBezTo>
                  <a:cubicBezTo>
                    <a:pt x="4360" y="4541"/>
                    <a:pt x="4196" y="3869"/>
                    <a:pt x="4114" y="3722"/>
                  </a:cubicBezTo>
                  <a:cubicBezTo>
                    <a:pt x="4032" y="3574"/>
                    <a:pt x="3836" y="3312"/>
                    <a:pt x="4065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60" y="4935"/>
                    <a:pt x="4524" y="5279"/>
                    <a:pt x="4836" y="5475"/>
                  </a:cubicBezTo>
                  <a:cubicBezTo>
                    <a:pt x="4704" y="5148"/>
                    <a:pt x="4639" y="4803"/>
                    <a:pt x="4655" y="4459"/>
                  </a:cubicBezTo>
                  <a:cubicBezTo>
                    <a:pt x="4639" y="3935"/>
                    <a:pt x="4737" y="3017"/>
                    <a:pt x="3836" y="2410"/>
                  </a:cubicBezTo>
                  <a:cubicBezTo>
                    <a:pt x="2918" y="1787"/>
                    <a:pt x="1820" y="2050"/>
                    <a:pt x="1033" y="1492"/>
                  </a:cubicBezTo>
                  <a:cubicBezTo>
                    <a:pt x="557" y="1148"/>
                    <a:pt x="344" y="558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"/>
            <p:cNvSpPr/>
            <p:nvPr/>
          </p:nvSpPr>
          <p:spPr>
            <a:xfrm>
              <a:off x="7597655" y="3610449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39" y="1"/>
                  </a:moveTo>
                  <a:cubicBezTo>
                    <a:pt x="328" y="1"/>
                    <a:pt x="279" y="1082"/>
                    <a:pt x="279" y="1365"/>
                  </a:cubicBezTo>
                  <a:cubicBezTo>
                    <a:pt x="279" y="1562"/>
                    <a:pt x="164" y="1726"/>
                    <a:pt x="1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60" y="1953"/>
                    <a:pt x="1827" y="1307"/>
                    <a:pt x="2033" y="792"/>
                  </a:cubicBezTo>
                  <a:cubicBezTo>
                    <a:pt x="2197" y="415"/>
                    <a:pt x="2541" y="136"/>
                    <a:pt x="2967" y="87"/>
                  </a:cubicBezTo>
                  <a:cubicBezTo>
                    <a:pt x="2613" y="27"/>
                    <a:pt x="2306" y="1"/>
                    <a:pt x="20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"/>
            <p:cNvSpPr/>
            <p:nvPr/>
          </p:nvSpPr>
          <p:spPr>
            <a:xfrm>
              <a:off x="7560220" y="3609601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8" y="146"/>
                    <a:pt x="0" y="424"/>
                    <a:pt x="98" y="670"/>
                  </a:cubicBezTo>
                  <a:cubicBezTo>
                    <a:pt x="180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7" y="1141"/>
                  </a:cubicBezTo>
                  <a:cubicBezTo>
                    <a:pt x="961" y="1141"/>
                    <a:pt x="1105" y="1098"/>
                    <a:pt x="1229" y="1014"/>
                  </a:cubicBezTo>
                  <a:cubicBezTo>
                    <a:pt x="1361" y="883"/>
                    <a:pt x="1443" y="703"/>
                    <a:pt x="1443" y="506"/>
                  </a:cubicBezTo>
                  <a:lnTo>
                    <a:pt x="1443" y="506"/>
                  </a:lnTo>
                  <a:cubicBezTo>
                    <a:pt x="1442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4" y="86"/>
                    <a:pt x="428" y="74"/>
                    <a:pt x="471" y="74"/>
                  </a:cubicBezTo>
                  <a:cubicBezTo>
                    <a:pt x="587" y="74"/>
                    <a:pt x="697" y="162"/>
                    <a:pt x="721" y="293"/>
                  </a:cubicBezTo>
                  <a:cubicBezTo>
                    <a:pt x="732" y="401"/>
                    <a:pt x="651" y="466"/>
                    <a:pt x="599" y="466"/>
                  </a:cubicBezTo>
                  <a:cubicBezTo>
                    <a:pt x="571" y="466"/>
                    <a:pt x="552" y="448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39"/>
                    <a:pt x="394" y="539"/>
                  </a:cubicBezTo>
                  <a:cubicBezTo>
                    <a:pt x="441" y="577"/>
                    <a:pt x="496" y="594"/>
                    <a:pt x="552" y="594"/>
                  </a:cubicBezTo>
                  <a:cubicBezTo>
                    <a:pt x="687" y="594"/>
                    <a:pt x="820" y="489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"/>
            <p:cNvSpPr/>
            <p:nvPr/>
          </p:nvSpPr>
          <p:spPr>
            <a:xfrm>
              <a:off x="8218225" y="3846222"/>
              <a:ext cx="130550" cy="285480"/>
            </a:xfrm>
            <a:custGeom>
              <a:avLst/>
              <a:gdLst/>
              <a:ahLst/>
              <a:cxnLst/>
              <a:rect l="l" t="t" r="r" b="b"/>
              <a:pathLst>
                <a:path w="4000" h="8747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6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2" y="5206"/>
                  </a:cubicBezTo>
                  <a:cubicBezTo>
                    <a:pt x="3443" y="5681"/>
                    <a:pt x="3770" y="6353"/>
                    <a:pt x="3820" y="7058"/>
                  </a:cubicBezTo>
                  <a:cubicBezTo>
                    <a:pt x="3852" y="7713"/>
                    <a:pt x="3492" y="8402"/>
                    <a:pt x="2918" y="8566"/>
                  </a:cubicBezTo>
                  <a:cubicBezTo>
                    <a:pt x="2786" y="8615"/>
                    <a:pt x="2651" y="8638"/>
                    <a:pt x="2519" y="8638"/>
                  </a:cubicBezTo>
                  <a:cubicBezTo>
                    <a:pt x="2081" y="8638"/>
                    <a:pt x="1684" y="8383"/>
                    <a:pt x="1558" y="7992"/>
                  </a:cubicBezTo>
                  <a:cubicBezTo>
                    <a:pt x="1345" y="7550"/>
                    <a:pt x="1541" y="7025"/>
                    <a:pt x="2000" y="6845"/>
                  </a:cubicBezTo>
                  <a:cubicBezTo>
                    <a:pt x="2082" y="6812"/>
                    <a:pt x="2180" y="6796"/>
                    <a:pt x="2262" y="6796"/>
                  </a:cubicBezTo>
                  <a:cubicBezTo>
                    <a:pt x="2262" y="6796"/>
                    <a:pt x="2292" y="6792"/>
                    <a:pt x="2339" y="6792"/>
                  </a:cubicBezTo>
                  <a:cubicBezTo>
                    <a:pt x="2480" y="6792"/>
                    <a:pt x="2775" y="6820"/>
                    <a:pt x="2885" y="7041"/>
                  </a:cubicBezTo>
                  <a:cubicBezTo>
                    <a:pt x="2885" y="7041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20" y="7058"/>
                  </a:cubicBezTo>
                  <a:cubicBezTo>
                    <a:pt x="2758" y="7024"/>
                    <a:pt x="2688" y="7007"/>
                    <a:pt x="2617" y="7007"/>
                  </a:cubicBezTo>
                  <a:cubicBezTo>
                    <a:pt x="2517" y="7007"/>
                    <a:pt x="2414" y="7040"/>
                    <a:pt x="2328" y="7107"/>
                  </a:cubicBezTo>
                  <a:cubicBezTo>
                    <a:pt x="2082" y="7353"/>
                    <a:pt x="2131" y="7779"/>
                    <a:pt x="2443" y="7927"/>
                  </a:cubicBezTo>
                  <a:cubicBezTo>
                    <a:pt x="2529" y="7970"/>
                    <a:pt x="2619" y="7991"/>
                    <a:pt x="2706" y="7991"/>
                  </a:cubicBezTo>
                  <a:cubicBezTo>
                    <a:pt x="3015" y="7991"/>
                    <a:pt x="3279" y="7724"/>
                    <a:pt x="3164" y="7238"/>
                  </a:cubicBezTo>
                  <a:cubicBezTo>
                    <a:pt x="3062" y="6904"/>
                    <a:pt x="2755" y="6686"/>
                    <a:pt x="2424" y="6686"/>
                  </a:cubicBezTo>
                  <a:cubicBezTo>
                    <a:pt x="2381" y="6686"/>
                    <a:pt x="2338" y="6690"/>
                    <a:pt x="2295" y="6697"/>
                  </a:cubicBezTo>
                  <a:cubicBezTo>
                    <a:pt x="2180" y="6697"/>
                    <a:pt x="2066" y="6730"/>
                    <a:pt x="1967" y="6779"/>
                  </a:cubicBezTo>
                  <a:cubicBezTo>
                    <a:pt x="1492" y="7009"/>
                    <a:pt x="1295" y="7550"/>
                    <a:pt x="1476" y="8025"/>
                  </a:cubicBezTo>
                  <a:cubicBezTo>
                    <a:pt x="1618" y="8452"/>
                    <a:pt x="2077" y="8746"/>
                    <a:pt x="2571" y="8746"/>
                  </a:cubicBezTo>
                  <a:cubicBezTo>
                    <a:pt x="2702" y="8746"/>
                    <a:pt x="2836" y="8725"/>
                    <a:pt x="2967" y="8681"/>
                  </a:cubicBezTo>
                  <a:cubicBezTo>
                    <a:pt x="3623" y="8500"/>
                    <a:pt x="4000" y="7763"/>
                    <a:pt x="3984" y="7041"/>
                  </a:cubicBezTo>
                  <a:cubicBezTo>
                    <a:pt x="3934" y="6287"/>
                    <a:pt x="3574" y="5583"/>
                    <a:pt x="3016" y="5091"/>
                  </a:cubicBezTo>
                  <a:cubicBezTo>
                    <a:pt x="2443" y="4550"/>
                    <a:pt x="1672" y="4271"/>
                    <a:pt x="1131" y="3714"/>
                  </a:cubicBezTo>
                  <a:cubicBezTo>
                    <a:pt x="574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0" y="550"/>
                  </a:cubicBezTo>
                  <a:cubicBezTo>
                    <a:pt x="984" y="436"/>
                    <a:pt x="1164" y="337"/>
                    <a:pt x="1345" y="288"/>
                  </a:cubicBezTo>
                  <a:cubicBezTo>
                    <a:pt x="1492" y="247"/>
                    <a:pt x="1644" y="227"/>
                    <a:pt x="1795" y="227"/>
                  </a:cubicBezTo>
                  <a:cubicBezTo>
                    <a:pt x="1947" y="227"/>
                    <a:pt x="2099" y="247"/>
                    <a:pt x="2246" y="288"/>
                  </a:cubicBezTo>
                  <a:cubicBezTo>
                    <a:pt x="3262" y="550"/>
                    <a:pt x="3590" y="1927"/>
                    <a:pt x="2902" y="2583"/>
                  </a:cubicBezTo>
                  <a:cubicBezTo>
                    <a:pt x="2771" y="2714"/>
                    <a:pt x="2590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7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4" y="2354"/>
                    <a:pt x="1653" y="2354"/>
                    <a:pt x="1680" y="2354"/>
                  </a:cubicBezTo>
                  <a:cubicBezTo>
                    <a:pt x="1818" y="2354"/>
                    <a:pt x="2139" y="2331"/>
                    <a:pt x="2262" y="2042"/>
                  </a:cubicBezTo>
                  <a:cubicBezTo>
                    <a:pt x="2382" y="1683"/>
                    <a:pt x="2091" y="1345"/>
                    <a:pt x="1758" y="1345"/>
                  </a:cubicBezTo>
                  <a:cubicBezTo>
                    <a:pt x="1681" y="1345"/>
                    <a:pt x="1602" y="1363"/>
                    <a:pt x="1525" y="1403"/>
                  </a:cubicBezTo>
                  <a:cubicBezTo>
                    <a:pt x="902" y="1780"/>
                    <a:pt x="1049" y="2731"/>
                    <a:pt x="1754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3" y="3013"/>
                    <a:pt x="3176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5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"/>
            <p:cNvSpPr/>
            <p:nvPr/>
          </p:nvSpPr>
          <p:spPr>
            <a:xfrm>
              <a:off x="8289897" y="3954579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"/>
                    <a:pt x="247" y="83"/>
                    <a:pt x="116" y="460"/>
                  </a:cubicBezTo>
                  <a:cubicBezTo>
                    <a:pt x="1" y="853"/>
                    <a:pt x="329" y="1115"/>
                    <a:pt x="968" y="1394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8" y="330"/>
                    <a:pt x="392" y="239"/>
                    <a:pt x="361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"/>
            <p:cNvSpPr/>
            <p:nvPr/>
          </p:nvSpPr>
          <p:spPr>
            <a:xfrm>
              <a:off x="8114992" y="372187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32"/>
                    <a:pt x="1229" y="312"/>
                    <a:pt x="1115" y="410"/>
                  </a:cubicBezTo>
                  <a:cubicBezTo>
                    <a:pt x="901" y="590"/>
                    <a:pt x="361" y="1213"/>
                    <a:pt x="754" y="1836"/>
                  </a:cubicBezTo>
                  <a:cubicBezTo>
                    <a:pt x="1196" y="2525"/>
                    <a:pt x="1787" y="2295"/>
                    <a:pt x="1983" y="2885"/>
                  </a:cubicBezTo>
                  <a:cubicBezTo>
                    <a:pt x="1983" y="2885"/>
                    <a:pt x="2065" y="3180"/>
                    <a:pt x="1869" y="3279"/>
                  </a:cubicBezTo>
                  <a:cubicBezTo>
                    <a:pt x="1837" y="3296"/>
                    <a:pt x="1807" y="3303"/>
                    <a:pt x="1778" y="3303"/>
                  </a:cubicBezTo>
                  <a:cubicBezTo>
                    <a:pt x="1641" y="3303"/>
                    <a:pt x="1541" y="3130"/>
                    <a:pt x="1541" y="2967"/>
                  </a:cubicBezTo>
                  <a:cubicBezTo>
                    <a:pt x="1475" y="2672"/>
                    <a:pt x="1229" y="2443"/>
                    <a:pt x="918" y="2394"/>
                  </a:cubicBezTo>
                  <a:cubicBezTo>
                    <a:pt x="541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41" y="2525"/>
                    <a:pt x="508" y="2656"/>
                  </a:cubicBezTo>
                  <a:cubicBezTo>
                    <a:pt x="459" y="2803"/>
                    <a:pt x="147" y="3311"/>
                    <a:pt x="721" y="3688"/>
                  </a:cubicBezTo>
                  <a:cubicBezTo>
                    <a:pt x="1295" y="4065"/>
                    <a:pt x="1573" y="3869"/>
                    <a:pt x="1672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5" y="6180"/>
                    <a:pt x="1967" y="6082"/>
                    <a:pt x="1918" y="5967"/>
                  </a:cubicBezTo>
                  <a:cubicBezTo>
                    <a:pt x="1766" y="5632"/>
                    <a:pt x="1444" y="5439"/>
                    <a:pt x="1084" y="5439"/>
                  </a:cubicBezTo>
                  <a:cubicBezTo>
                    <a:pt x="1056" y="5439"/>
                    <a:pt x="1028" y="5440"/>
                    <a:pt x="1000" y="5442"/>
                  </a:cubicBezTo>
                  <a:cubicBezTo>
                    <a:pt x="977" y="5443"/>
                    <a:pt x="955" y="5443"/>
                    <a:pt x="934" y="5443"/>
                  </a:cubicBezTo>
                  <a:cubicBezTo>
                    <a:pt x="421" y="5443"/>
                    <a:pt x="359" y="5257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31"/>
                    <a:pt x="934" y="6622"/>
                  </a:cubicBezTo>
                  <a:cubicBezTo>
                    <a:pt x="1869" y="7114"/>
                    <a:pt x="1787" y="6737"/>
                    <a:pt x="3081" y="7803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9" y="8699"/>
                    <a:pt x="4270" y="8697"/>
                    <a:pt x="4242" y="8697"/>
                  </a:cubicBezTo>
                  <a:cubicBezTo>
                    <a:pt x="4075" y="8697"/>
                    <a:pt x="3917" y="8779"/>
                    <a:pt x="3819" y="8934"/>
                  </a:cubicBezTo>
                  <a:cubicBezTo>
                    <a:pt x="3622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56" y="9573"/>
                    <a:pt x="4408" y="9673"/>
                    <a:pt x="4575" y="9673"/>
                  </a:cubicBezTo>
                  <a:cubicBezTo>
                    <a:pt x="4669" y="9673"/>
                    <a:pt x="4767" y="9641"/>
                    <a:pt x="4868" y="9540"/>
                  </a:cubicBezTo>
                  <a:cubicBezTo>
                    <a:pt x="4988" y="9427"/>
                    <a:pt x="5184" y="9329"/>
                    <a:pt x="5413" y="9329"/>
                  </a:cubicBezTo>
                  <a:cubicBezTo>
                    <a:pt x="5716" y="9329"/>
                    <a:pt x="6075" y="9500"/>
                    <a:pt x="6393" y="10032"/>
                  </a:cubicBezTo>
                  <a:cubicBezTo>
                    <a:pt x="6393" y="10032"/>
                    <a:pt x="6147" y="9229"/>
                    <a:pt x="4835" y="8704"/>
                  </a:cubicBezTo>
                  <a:cubicBezTo>
                    <a:pt x="3114" y="7983"/>
                    <a:pt x="2032" y="6278"/>
                    <a:pt x="2131" y="4426"/>
                  </a:cubicBezTo>
                  <a:cubicBezTo>
                    <a:pt x="2213" y="2197"/>
                    <a:pt x="3508" y="672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"/>
            <p:cNvSpPr/>
            <p:nvPr/>
          </p:nvSpPr>
          <p:spPr>
            <a:xfrm>
              <a:off x="8175470" y="3638681"/>
              <a:ext cx="95758" cy="350723"/>
            </a:xfrm>
            <a:custGeom>
              <a:avLst/>
              <a:gdLst/>
              <a:ahLst/>
              <a:cxnLst/>
              <a:rect l="l" t="t" r="r" b="b"/>
              <a:pathLst>
                <a:path w="2934" h="10746" extrusionOk="0">
                  <a:moveTo>
                    <a:pt x="1295" y="0"/>
                  </a:moveTo>
                  <a:cubicBezTo>
                    <a:pt x="712" y="0"/>
                    <a:pt x="160" y="379"/>
                    <a:pt x="97" y="910"/>
                  </a:cubicBezTo>
                  <a:cubicBezTo>
                    <a:pt x="1" y="1443"/>
                    <a:pt x="412" y="1960"/>
                    <a:pt x="957" y="1960"/>
                  </a:cubicBezTo>
                  <a:cubicBezTo>
                    <a:pt x="966" y="1960"/>
                    <a:pt x="974" y="1960"/>
                    <a:pt x="983" y="1959"/>
                  </a:cubicBezTo>
                  <a:cubicBezTo>
                    <a:pt x="997" y="1960"/>
                    <a:pt x="1011" y="1961"/>
                    <a:pt x="1025" y="1961"/>
                  </a:cubicBezTo>
                  <a:cubicBezTo>
                    <a:pt x="1571" y="1961"/>
                    <a:pt x="1846" y="1346"/>
                    <a:pt x="1638" y="1074"/>
                  </a:cubicBezTo>
                  <a:cubicBezTo>
                    <a:pt x="1562" y="956"/>
                    <a:pt x="1444" y="904"/>
                    <a:pt x="1327" y="904"/>
                  </a:cubicBezTo>
                  <a:cubicBezTo>
                    <a:pt x="1120" y="904"/>
                    <a:pt x="912" y="1068"/>
                    <a:pt x="933" y="1320"/>
                  </a:cubicBezTo>
                  <a:cubicBezTo>
                    <a:pt x="950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8" y="1877"/>
                    <a:pt x="1163" y="1894"/>
                  </a:cubicBezTo>
                  <a:cubicBezTo>
                    <a:pt x="1147" y="1910"/>
                    <a:pt x="1130" y="1910"/>
                    <a:pt x="1114" y="1927"/>
                  </a:cubicBezTo>
                  <a:lnTo>
                    <a:pt x="1097" y="1927"/>
                  </a:lnTo>
                  <a:cubicBezTo>
                    <a:pt x="1065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51" y="439"/>
                    <a:pt x="745" y="122"/>
                    <a:pt x="1262" y="122"/>
                  </a:cubicBezTo>
                  <a:cubicBezTo>
                    <a:pt x="1572" y="122"/>
                    <a:pt x="1890" y="236"/>
                    <a:pt x="2130" y="500"/>
                  </a:cubicBezTo>
                  <a:cubicBezTo>
                    <a:pt x="2753" y="1254"/>
                    <a:pt x="2622" y="2435"/>
                    <a:pt x="2245" y="3451"/>
                  </a:cubicBezTo>
                  <a:cubicBezTo>
                    <a:pt x="1425" y="5467"/>
                    <a:pt x="540" y="7500"/>
                    <a:pt x="1147" y="8975"/>
                  </a:cubicBezTo>
                  <a:cubicBezTo>
                    <a:pt x="1425" y="9729"/>
                    <a:pt x="1966" y="10352"/>
                    <a:pt x="2671" y="10745"/>
                  </a:cubicBezTo>
                  <a:cubicBezTo>
                    <a:pt x="1999" y="10335"/>
                    <a:pt x="1491" y="9696"/>
                    <a:pt x="1228" y="8942"/>
                  </a:cubicBezTo>
                  <a:cubicBezTo>
                    <a:pt x="688" y="7500"/>
                    <a:pt x="1556" y="5549"/>
                    <a:pt x="2409" y="3500"/>
                  </a:cubicBezTo>
                  <a:cubicBezTo>
                    <a:pt x="2786" y="2484"/>
                    <a:pt x="2933" y="1238"/>
                    <a:pt x="2245" y="419"/>
                  </a:cubicBezTo>
                  <a:cubicBezTo>
                    <a:pt x="1976" y="125"/>
                    <a:pt x="1630" y="0"/>
                    <a:pt x="1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"/>
            <p:cNvSpPr/>
            <p:nvPr/>
          </p:nvSpPr>
          <p:spPr>
            <a:xfrm>
              <a:off x="8286176" y="3741130"/>
              <a:ext cx="124120" cy="121999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3295" y="0"/>
                  </a:moveTo>
                  <a:lnTo>
                    <a:pt x="3295" y="0"/>
                  </a:lnTo>
                  <a:cubicBezTo>
                    <a:pt x="3295" y="1"/>
                    <a:pt x="3309" y="268"/>
                    <a:pt x="3128" y="268"/>
                  </a:cubicBezTo>
                  <a:cubicBezTo>
                    <a:pt x="3114" y="268"/>
                    <a:pt x="3099" y="266"/>
                    <a:pt x="3082" y="263"/>
                  </a:cubicBezTo>
                  <a:cubicBezTo>
                    <a:pt x="2974" y="240"/>
                    <a:pt x="2829" y="180"/>
                    <a:pt x="2695" y="180"/>
                  </a:cubicBezTo>
                  <a:cubicBezTo>
                    <a:pt x="2544" y="180"/>
                    <a:pt x="2405" y="255"/>
                    <a:pt x="2344" y="541"/>
                  </a:cubicBezTo>
                  <a:cubicBezTo>
                    <a:pt x="2218" y="1062"/>
                    <a:pt x="2168" y="1642"/>
                    <a:pt x="1960" y="1642"/>
                  </a:cubicBezTo>
                  <a:cubicBezTo>
                    <a:pt x="1952" y="1642"/>
                    <a:pt x="1943" y="1641"/>
                    <a:pt x="1934" y="1640"/>
                  </a:cubicBezTo>
                  <a:lnTo>
                    <a:pt x="1885" y="1640"/>
                  </a:lnTo>
                  <a:cubicBezTo>
                    <a:pt x="1876" y="1641"/>
                    <a:pt x="1868" y="1642"/>
                    <a:pt x="1860" y="1642"/>
                  </a:cubicBezTo>
                  <a:cubicBezTo>
                    <a:pt x="1652" y="1642"/>
                    <a:pt x="1601" y="1062"/>
                    <a:pt x="1475" y="541"/>
                  </a:cubicBezTo>
                  <a:cubicBezTo>
                    <a:pt x="1405" y="252"/>
                    <a:pt x="1264" y="174"/>
                    <a:pt x="1114" y="174"/>
                  </a:cubicBezTo>
                  <a:cubicBezTo>
                    <a:pt x="983" y="174"/>
                    <a:pt x="844" y="232"/>
                    <a:pt x="738" y="263"/>
                  </a:cubicBezTo>
                  <a:cubicBezTo>
                    <a:pt x="721" y="266"/>
                    <a:pt x="705" y="268"/>
                    <a:pt x="691" y="268"/>
                  </a:cubicBezTo>
                  <a:cubicBezTo>
                    <a:pt x="511" y="268"/>
                    <a:pt x="525" y="1"/>
                    <a:pt x="525" y="0"/>
                  </a:cubicBezTo>
                  <a:lnTo>
                    <a:pt x="525" y="0"/>
                  </a:lnTo>
                  <a:cubicBezTo>
                    <a:pt x="525" y="1"/>
                    <a:pt x="295" y="83"/>
                    <a:pt x="148" y="673"/>
                  </a:cubicBezTo>
                  <a:cubicBezTo>
                    <a:pt x="0" y="1263"/>
                    <a:pt x="279" y="1492"/>
                    <a:pt x="1066" y="1853"/>
                  </a:cubicBezTo>
                  <a:cubicBezTo>
                    <a:pt x="1852" y="2230"/>
                    <a:pt x="1885" y="3508"/>
                    <a:pt x="1885" y="3508"/>
                  </a:cubicBezTo>
                  <a:lnTo>
                    <a:pt x="1918" y="3738"/>
                  </a:lnTo>
                  <a:lnTo>
                    <a:pt x="1934" y="3508"/>
                  </a:lnTo>
                  <a:cubicBezTo>
                    <a:pt x="1934" y="3508"/>
                    <a:pt x="1967" y="2213"/>
                    <a:pt x="2754" y="1853"/>
                  </a:cubicBezTo>
                  <a:cubicBezTo>
                    <a:pt x="3541" y="1492"/>
                    <a:pt x="3803" y="1263"/>
                    <a:pt x="3672" y="673"/>
                  </a:cubicBezTo>
                  <a:cubicBezTo>
                    <a:pt x="3524" y="66"/>
                    <a:pt x="3295" y="1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"/>
            <p:cNvSpPr/>
            <p:nvPr/>
          </p:nvSpPr>
          <p:spPr>
            <a:xfrm>
              <a:off x="8326288" y="3656599"/>
              <a:ext cx="44420" cy="110249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9" y="1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9"/>
                  </a:cubicBezTo>
                  <a:cubicBezTo>
                    <a:pt x="132" y="1443"/>
                    <a:pt x="0" y="1755"/>
                    <a:pt x="296" y="2164"/>
                  </a:cubicBezTo>
                  <a:cubicBezTo>
                    <a:pt x="492" y="2427"/>
                    <a:pt x="607" y="2738"/>
                    <a:pt x="656" y="3049"/>
                  </a:cubicBezTo>
                  <a:cubicBezTo>
                    <a:pt x="656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4" y="2738"/>
                    <a:pt x="869" y="2427"/>
                    <a:pt x="1066" y="2164"/>
                  </a:cubicBezTo>
                  <a:cubicBezTo>
                    <a:pt x="1361" y="1755"/>
                    <a:pt x="1230" y="1443"/>
                    <a:pt x="1000" y="1099"/>
                  </a:cubicBezTo>
                  <a:cubicBezTo>
                    <a:pt x="853" y="869"/>
                    <a:pt x="754" y="607"/>
                    <a:pt x="722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"/>
            <p:cNvSpPr/>
            <p:nvPr/>
          </p:nvSpPr>
          <p:spPr>
            <a:xfrm>
              <a:off x="8257292" y="3625560"/>
              <a:ext cx="90439" cy="266453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116"/>
                    <a:pt x="967" y="1296"/>
                    <a:pt x="443" y="2919"/>
                  </a:cubicBezTo>
                  <a:cubicBezTo>
                    <a:pt x="0" y="4295"/>
                    <a:pt x="262" y="5230"/>
                    <a:pt x="1574" y="6148"/>
                  </a:cubicBezTo>
                  <a:cubicBezTo>
                    <a:pt x="2705" y="6951"/>
                    <a:pt x="2754" y="8016"/>
                    <a:pt x="2770" y="8164"/>
                  </a:cubicBezTo>
                  <a:cubicBezTo>
                    <a:pt x="2770" y="7656"/>
                    <a:pt x="2623" y="7164"/>
                    <a:pt x="2344" y="6771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213"/>
                    <a:pt x="639" y="4984"/>
                  </a:cubicBezTo>
                  <a:cubicBezTo>
                    <a:pt x="311" y="4148"/>
                    <a:pt x="967" y="3279"/>
                    <a:pt x="1311" y="2902"/>
                  </a:cubicBezTo>
                  <a:cubicBezTo>
                    <a:pt x="1721" y="2460"/>
                    <a:pt x="2426" y="1968"/>
                    <a:pt x="2573" y="1083"/>
                  </a:cubicBezTo>
                  <a:cubicBezTo>
                    <a:pt x="2705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"/>
            <p:cNvSpPr/>
            <p:nvPr/>
          </p:nvSpPr>
          <p:spPr>
            <a:xfrm>
              <a:off x="8159118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9" y="0"/>
                  </a:moveTo>
                  <a:cubicBezTo>
                    <a:pt x="660" y="0"/>
                    <a:pt x="0" y="565"/>
                    <a:pt x="287" y="2438"/>
                  </a:cubicBezTo>
                  <a:cubicBezTo>
                    <a:pt x="615" y="4470"/>
                    <a:pt x="2172" y="5421"/>
                    <a:pt x="2434" y="5470"/>
                  </a:cubicBezTo>
                  <a:cubicBezTo>
                    <a:pt x="2434" y="5470"/>
                    <a:pt x="910" y="4487"/>
                    <a:pt x="779" y="2815"/>
                  </a:cubicBezTo>
                  <a:cubicBezTo>
                    <a:pt x="648" y="1143"/>
                    <a:pt x="1156" y="1094"/>
                    <a:pt x="1320" y="733"/>
                  </a:cubicBezTo>
                  <a:cubicBezTo>
                    <a:pt x="1484" y="373"/>
                    <a:pt x="1418" y="110"/>
                    <a:pt x="1090" y="12"/>
                  </a:cubicBezTo>
                  <a:cubicBezTo>
                    <a:pt x="1066" y="4"/>
                    <a:pt x="1038" y="0"/>
                    <a:pt x="1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7"/>
            <p:cNvSpPr/>
            <p:nvPr/>
          </p:nvSpPr>
          <p:spPr>
            <a:xfrm>
              <a:off x="8124066" y="3268898"/>
              <a:ext cx="172293" cy="232053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1" y="1"/>
                  </a:moveTo>
                  <a:cubicBezTo>
                    <a:pt x="3380" y="1"/>
                    <a:pt x="3183" y="27"/>
                    <a:pt x="3017" y="62"/>
                  </a:cubicBezTo>
                  <a:cubicBezTo>
                    <a:pt x="2590" y="127"/>
                    <a:pt x="2181" y="291"/>
                    <a:pt x="1820" y="553"/>
                  </a:cubicBezTo>
                  <a:cubicBezTo>
                    <a:pt x="1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3" y="7110"/>
                  </a:cubicBezTo>
                  <a:cubicBezTo>
                    <a:pt x="1672" y="6667"/>
                    <a:pt x="1230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70" y="2292"/>
                    <a:pt x="3967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15" y="1562"/>
                    <a:pt x="3501" y="1773"/>
                    <a:pt x="3732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28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7" y="2324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8" y="2421"/>
                  </a:cubicBezTo>
                  <a:cubicBezTo>
                    <a:pt x="4647" y="2421"/>
                    <a:pt x="5175" y="1983"/>
                    <a:pt x="5246" y="1471"/>
                  </a:cubicBezTo>
                  <a:cubicBezTo>
                    <a:pt x="5279" y="1061"/>
                    <a:pt x="5115" y="652"/>
                    <a:pt x="4803" y="389"/>
                  </a:cubicBezTo>
                  <a:cubicBezTo>
                    <a:pt x="4420" y="91"/>
                    <a:pt x="3981" y="1"/>
                    <a:pt x="3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7"/>
            <p:cNvSpPr/>
            <p:nvPr/>
          </p:nvSpPr>
          <p:spPr>
            <a:xfrm>
              <a:off x="8229452" y="3208159"/>
              <a:ext cx="238091" cy="167626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2" y="669"/>
                    <a:pt x="1" y="595"/>
                  </a:cubicBezTo>
                  <a:lnTo>
                    <a:pt x="1" y="595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95"/>
                  </a:cubicBezTo>
                  <a:lnTo>
                    <a:pt x="7295" y="595"/>
                  </a:lnTo>
                  <a:cubicBezTo>
                    <a:pt x="7214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13" y="644"/>
                    <a:pt x="3836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"/>
            <p:cNvSpPr/>
            <p:nvPr/>
          </p:nvSpPr>
          <p:spPr>
            <a:xfrm>
              <a:off x="8304877" y="3115208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5" y="853"/>
                    <a:pt x="1" y="1722"/>
                    <a:pt x="738" y="2902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60" y="3902"/>
                    <a:pt x="1656" y="3377"/>
                    <a:pt x="1951" y="2902"/>
                  </a:cubicBezTo>
                  <a:cubicBezTo>
                    <a:pt x="2673" y="1722"/>
                    <a:pt x="2115" y="853"/>
                    <a:pt x="1673" y="427"/>
                  </a:cubicBezTo>
                  <a:cubicBezTo>
                    <a:pt x="1542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"/>
            <p:cNvSpPr/>
            <p:nvPr/>
          </p:nvSpPr>
          <p:spPr>
            <a:xfrm>
              <a:off x="8248708" y="2978163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71" y="2103"/>
                    <a:pt x="1190" y="2103"/>
                  </a:cubicBezTo>
                  <a:cubicBezTo>
                    <a:pt x="1801" y="2103"/>
                    <a:pt x="2013" y="1600"/>
                    <a:pt x="1886" y="1282"/>
                  </a:cubicBezTo>
                  <a:cubicBezTo>
                    <a:pt x="1828" y="1108"/>
                    <a:pt x="1667" y="998"/>
                    <a:pt x="1482" y="998"/>
                  </a:cubicBezTo>
                  <a:cubicBezTo>
                    <a:pt x="1459" y="998"/>
                    <a:pt x="1435" y="1000"/>
                    <a:pt x="1410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0"/>
                    <a:pt x="1282" y="1567"/>
                    <a:pt x="1410" y="1567"/>
                  </a:cubicBezTo>
                  <a:cubicBezTo>
                    <a:pt x="1484" y="1567"/>
                    <a:pt x="1559" y="1535"/>
                    <a:pt x="1607" y="1462"/>
                  </a:cubicBezTo>
                  <a:cubicBezTo>
                    <a:pt x="1647" y="1400"/>
                    <a:pt x="1689" y="1375"/>
                    <a:pt x="1725" y="1375"/>
                  </a:cubicBezTo>
                  <a:cubicBezTo>
                    <a:pt x="1795" y="1375"/>
                    <a:pt x="1847" y="1464"/>
                    <a:pt x="1837" y="1561"/>
                  </a:cubicBezTo>
                  <a:cubicBezTo>
                    <a:pt x="1746" y="1808"/>
                    <a:pt x="1510" y="1952"/>
                    <a:pt x="1262" y="1952"/>
                  </a:cubicBezTo>
                  <a:cubicBezTo>
                    <a:pt x="1197" y="1952"/>
                    <a:pt x="1131" y="1942"/>
                    <a:pt x="1066" y="1921"/>
                  </a:cubicBezTo>
                  <a:cubicBezTo>
                    <a:pt x="656" y="1790"/>
                    <a:pt x="460" y="1053"/>
                    <a:pt x="1017" y="659"/>
                  </a:cubicBezTo>
                  <a:cubicBezTo>
                    <a:pt x="1141" y="573"/>
                    <a:pt x="1320" y="527"/>
                    <a:pt x="1521" y="527"/>
                  </a:cubicBezTo>
                  <a:cubicBezTo>
                    <a:pt x="2118" y="527"/>
                    <a:pt x="2902" y="936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1" y="5495"/>
                    <a:pt x="1853" y="4921"/>
                  </a:cubicBezTo>
                  <a:cubicBezTo>
                    <a:pt x="2050" y="4396"/>
                    <a:pt x="2492" y="3855"/>
                    <a:pt x="2804" y="3151"/>
                  </a:cubicBezTo>
                  <a:cubicBezTo>
                    <a:pt x="2918" y="2921"/>
                    <a:pt x="3000" y="2692"/>
                    <a:pt x="3066" y="2446"/>
                  </a:cubicBezTo>
                  <a:cubicBezTo>
                    <a:pt x="3115" y="2692"/>
                    <a:pt x="3197" y="2921"/>
                    <a:pt x="3312" y="3151"/>
                  </a:cubicBezTo>
                  <a:cubicBezTo>
                    <a:pt x="3623" y="3855"/>
                    <a:pt x="4066" y="4396"/>
                    <a:pt x="4263" y="4921"/>
                  </a:cubicBezTo>
                  <a:cubicBezTo>
                    <a:pt x="4525" y="5495"/>
                    <a:pt x="4508" y="6150"/>
                    <a:pt x="4213" y="6708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3" y="936"/>
                    <a:pt x="3997" y="527"/>
                    <a:pt x="4595" y="527"/>
                  </a:cubicBezTo>
                  <a:cubicBezTo>
                    <a:pt x="4795" y="527"/>
                    <a:pt x="4975" y="573"/>
                    <a:pt x="5098" y="659"/>
                  </a:cubicBezTo>
                  <a:cubicBezTo>
                    <a:pt x="5656" y="1053"/>
                    <a:pt x="5459" y="1790"/>
                    <a:pt x="5049" y="1921"/>
                  </a:cubicBezTo>
                  <a:cubicBezTo>
                    <a:pt x="4985" y="1942"/>
                    <a:pt x="4919" y="1952"/>
                    <a:pt x="4854" y="1952"/>
                  </a:cubicBezTo>
                  <a:cubicBezTo>
                    <a:pt x="4605" y="1952"/>
                    <a:pt x="4370" y="1808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4" y="1567"/>
                    <a:pt x="4961" y="1470"/>
                    <a:pt x="4951" y="1315"/>
                  </a:cubicBezTo>
                  <a:cubicBezTo>
                    <a:pt x="4967" y="1167"/>
                    <a:pt x="4853" y="1020"/>
                    <a:pt x="4705" y="1003"/>
                  </a:cubicBezTo>
                  <a:cubicBezTo>
                    <a:pt x="4681" y="1000"/>
                    <a:pt x="4657" y="998"/>
                    <a:pt x="4633" y="998"/>
                  </a:cubicBezTo>
                  <a:cubicBezTo>
                    <a:pt x="4449" y="998"/>
                    <a:pt x="4288" y="1108"/>
                    <a:pt x="4230" y="1282"/>
                  </a:cubicBezTo>
                  <a:cubicBezTo>
                    <a:pt x="4118" y="1584"/>
                    <a:pt x="4347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85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9"/>
                    <a:pt x="3115" y="1069"/>
                    <a:pt x="3066" y="1282"/>
                  </a:cubicBezTo>
                  <a:cubicBezTo>
                    <a:pt x="3000" y="1069"/>
                    <a:pt x="2918" y="889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"/>
            <p:cNvSpPr/>
            <p:nvPr/>
          </p:nvSpPr>
          <p:spPr>
            <a:xfrm>
              <a:off x="8087153" y="3089000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5" y="1"/>
                  </a:moveTo>
                  <a:cubicBezTo>
                    <a:pt x="4115" y="1"/>
                    <a:pt x="4180" y="623"/>
                    <a:pt x="3803" y="853"/>
                  </a:cubicBezTo>
                  <a:cubicBezTo>
                    <a:pt x="3410" y="1066"/>
                    <a:pt x="2836" y="1541"/>
                    <a:pt x="3443" y="2082"/>
                  </a:cubicBezTo>
                  <a:cubicBezTo>
                    <a:pt x="4033" y="2607"/>
                    <a:pt x="4197" y="3344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0" y="2364"/>
                    <a:pt x="2889" y="2329"/>
                    <a:pt x="2772" y="2329"/>
                  </a:cubicBezTo>
                  <a:cubicBezTo>
                    <a:pt x="2634" y="2329"/>
                    <a:pt x="2558" y="2377"/>
                    <a:pt x="2558" y="2377"/>
                  </a:cubicBezTo>
                  <a:cubicBezTo>
                    <a:pt x="2623" y="2508"/>
                    <a:pt x="2656" y="2656"/>
                    <a:pt x="2672" y="2803"/>
                  </a:cubicBezTo>
                  <a:cubicBezTo>
                    <a:pt x="2689" y="3017"/>
                    <a:pt x="2213" y="3377"/>
                    <a:pt x="2558" y="3771"/>
                  </a:cubicBezTo>
                  <a:cubicBezTo>
                    <a:pt x="2902" y="4164"/>
                    <a:pt x="3148" y="4951"/>
                    <a:pt x="1935" y="5819"/>
                  </a:cubicBezTo>
                  <a:cubicBezTo>
                    <a:pt x="1935" y="5819"/>
                    <a:pt x="2558" y="4459"/>
                    <a:pt x="2197" y="3754"/>
                  </a:cubicBezTo>
                  <a:cubicBezTo>
                    <a:pt x="1820" y="3017"/>
                    <a:pt x="1377" y="3164"/>
                    <a:pt x="951" y="2574"/>
                  </a:cubicBezTo>
                  <a:cubicBezTo>
                    <a:pt x="951" y="2574"/>
                    <a:pt x="1" y="3098"/>
                    <a:pt x="738" y="4246"/>
                  </a:cubicBezTo>
                  <a:cubicBezTo>
                    <a:pt x="1607" y="5606"/>
                    <a:pt x="525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"/>
            <p:cNvSpPr/>
            <p:nvPr/>
          </p:nvSpPr>
          <p:spPr>
            <a:xfrm>
              <a:off x="8236959" y="3055840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7" y="1115"/>
                    <a:pt x="1213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3" y="2658"/>
                    <a:pt x="1174" y="2657"/>
                    <a:pt x="1164" y="2656"/>
                  </a:cubicBezTo>
                  <a:cubicBezTo>
                    <a:pt x="951" y="2623"/>
                    <a:pt x="1000" y="2508"/>
                    <a:pt x="1098" y="1836"/>
                  </a:cubicBezTo>
                  <a:cubicBezTo>
                    <a:pt x="1174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1" y="1672"/>
                    <a:pt x="590" y="1836"/>
                  </a:cubicBezTo>
                  <a:cubicBezTo>
                    <a:pt x="344" y="2082"/>
                    <a:pt x="49" y="2361"/>
                    <a:pt x="295" y="3115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"/>
            <p:cNvSpPr/>
            <p:nvPr/>
          </p:nvSpPr>
          <p:spPr>
            <a:xfrm>
              <a:off x="8040611" y="3336164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41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"/>
            <p:cNvSpPr/>
            <p:nvPr/>
          </p:nvSpPr>
          <p:spPr>
            <a:xfrm>
              <a:off x="7897790" y="3421772"/>
              <a:ext cx="257347" cy="189134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1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899" y="394"/>
                    <a:pt x="3670" y="608"/>
                    <a:pt x="3480" y="608"/>
                  </a:cubicBezTo>
                  <a:cubicBezTo>
                    <a:pt x="3421" y="608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4" y="2541"/>
                    <a:pt x="2590" y="2704"/>
                  </a:cubicBezTo>
                  <a:cubicBezTo>
                    <a:pt x="1475" y="2885"/>
                    <a:pt x="590" y="3163"/>
                    <a:pt x="623" y="4130"/>
                  </a:cubicBezTo>
                  <a:cubicBezTo>
                    <a:pt x="648" y="4885"/>
                    <a:pt x="505" y="5250"/>
                    <a:pt x="246" y="5250"/>
                  </a:cubicBezTo>
                  <a:cubicBezTo>
                    <a:pt x="173" y="5250"/>
                    <a:pt x="90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48" y="5795"/>
                    <a:pt x="1194" y="5795"/>
                  </a:cubicBezTo>
                  <a:cubicBezTo>
                    <a:pt x="1388" y="5795"/>
                    <a:pt x="1612" y="5768"/>
                    <a:pt x="1869" y="5704"/>
                  </a:cubicBezTo>
                  <a:cubicBezTo>
                    <a:pt x="3377" y="5327"/>
                    <a:pt x="3573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0"/>
                    <a:pt x="46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"/>
            <p:cNvSpPr/>
            <p:nvPr/>
          </p:nvSpPr>
          <p:spPr>
            <a:xfrm>
              <a:off x="8028829" y="3499710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1"/>
                  </a:moveTo>
                  <a:cubicBezTo>
                    <a:pt x="3343" y="1"/>
                    <a:pt x="3287" y="2"/>
                    <a:pt x="3230" y="5"/>
                  </a:cubicBezTo>
                  <a:cubicBezTo>
                    <a:pt x="2656" y="21"/>
                    <a:pt x="2099" y="169"/>
                    <a:pt x="1607" y="464"/>
                  </a:cubicBezTo>
                  <a:cubicBezTo>
                    <a:pt x="1443" y="562"/>
                    <a:pt x="1279" y="677"/>
                    <a:pt x="1132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4" y="4235"/>
                    <a:pt x="1986" y="4251"/>
                    <a:pt x="2127" y="4251"/>
                  </a:cubicBezTo>
                  <a:cubicBezTo>
                    <a:pt x="2608" y="4251"/>
                    <a:pt x="3079" y="4060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33" y="1916"/>
                    <a:pt x="2799" y="1760"/>
                    <a:pt x="2461" y="1760"/>
                  </a:cubicBezTo>
                  <a:cubicBezTo>
                    <a:pt x="2275" y="1760"/>
                    <a:pt x="2088" y="1807"/>
                    <a:pt x="1919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24" y="2824"/>
                    <a:pt x="1673" y="2906"/>
                    <a:pt x="1738" y="2972"/>
                  </a:cubicBezTo>
                  <a:cubicBezTo>
                    <a:pt x="1846" y="3073"/>
                    <a:pt x="1988" y="3116"/>
                    <a:pt x="2127" y="3116"/>
                  </a:cubicBezTo>
                  <a:cubicBezTo>
                    <a:pt x="2372" y="3116"/>
                    <a:pt x="2609" y="2985"/>
                    <a:pt x="2640" y="2808"/>
                  </a:cubicBezTo>
                  <a:cubicBezTo>
                    <a:pt x="2713" y="2544"/>
                    <a:pt x="2511" y="2306"/>
                    <a:pt x="2256" y="2306"/>
                  </a:cubicBezTo>
                  <a:cubicBezTo>
                    <a:pt x="2226" y="2306"/>
                    <a:pt x="2196" y="2309"/>
                    <a:pt x="2165" y="2316"/>
                  </a:cubicBezTo>
                  <a:cubicBezTo>
                    <a:pt x="1902" y="2382"/>
                    <a:pt x="1919" y="2529"/>
                    <a:pt x="1837" y="2529"/>
                  </a:cubicBezTo>
                  <a:cubicBezTo>
                    <a:pt x="1832" y="2530"/>
                    <a:pt x="1827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22" y="2201"/>
                    <a:pt x="1837" y="2021"/>
                    <a:pt x="2017" y="1939"/>
                  </a:cubicBezTo>
                  <a:cubicBezTo>
                    <a:pt x="2153" y="1866"/>
                    <a:pt x="2301" y="1831"/>
                    <a:pt x="2449" y="1831"/>
                  </a:cubicBezTo>
                  <a:cubicBezTo>
                    <a:pt x="2762" y="1831"/>
                    <a:pt x="3073" y="1988"/>
                    <a:pt x="3263" y="2267"/>
                  </a:cubicBezTo>
                  <a:cubicBezTo>
                    <a:pt x="3525" y="2677"/>
                    <a:pt x="3525" y="3218"/>
                    <a:pt x="3230" y="3627"/>
                  </a:cubicBezTo>
                  <a:cubicBezTo>
                    <a:pt x="3004" y="3942"/>
                    <a:pt x="2575" y="4121"/>
                    <a:pt x="2136" y="4121"/>
                  </a:cubicBezTo>
                  <a:cubicBezTo>
                    <a:pt x="2003" y="4121"/>
                    <a:pt x="1868" y="4104"/>
                    <a:pt x="1738" y="4070"/>
                  </a:cubicBezTo>
                  <a:cubicBezTo>
                    <a:pt x="525" y="3775"/>
                    <a:pt x="198" y="1857"/>
                    <a:pt x="1247" y="939"/>
                  </a:cubicBezTo>
                  <a:cubicBezTo>
                    <a:pt x="1726" y="490"/>
                    <a:pt x="2311" y="318"/>
                    <a:pt x="2902" y="318"/>
                  </a:cubicBezTo>
                  <a:cubicBezTo>
                    <a:pt x="3605" y="318"/>
                    <a:pt x="4317" y="562"/>
                    <a:pt x="4869" y="874"/>
                  </a:cubicBezTo>
                  <a:cubicBezTo>
                    <a:pt x="5803" y="1415"/>
                    <a:pt x="6541" y="2251"/>
                    <a:pt x="6934" y="3250"/>
                  </a:cubicBezTo>
                  <a:cubicBezTo>
                    <a:pt x="7262" y="4054"/>
                    <a:pt x="7443" y="4922"/>
                    <a:pt x="7443" y="5791"/>
                  </a:cubicBezTo>
                  <a:cubicBezTo>
                    <a:pt x="7443" y="5955"/>
                    <a:pt x="7426" y="6119"/>
                    <a:pt x="7393" y="6283"/>
                  </a:cubicBezTo>
                  <a:cubicBezTo>
                    <a:pt x="7410" y="6217"/>
                    <a:pt x="7426" y="6152"/>
                    <a:pt x="7443" y="6086"/>
                  </a:cubicBezTo>
                  <a:cubicBezTo>
                    <a:pt x="7443" y="6103"/>
                    <a:pt x="7443" y="6135"/>
                    <a:pt x="7443" y="6152"/>
                  </a:cubicBezTo>
                  <a:cubicBezTo>
                    <a:pt x="7443" y="6135"/>
                    <a:pt x="7443" y="6103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20" y="1105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"/>
            <p:cNvSpPr/>
            <p:nvPr/>
          </p:nvSpPr>
          <p:spPr>
            <a:xfrm>
              <a:off x="8167702" y="3562113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1"/>
                  </a:moveTo>
                  <a:cubicBezTo>
                    <a:pt x="66" y="1"/>
                    <a:pt x="1" y="784"/>
                    <a:pt x="1089" y="961"/>
                  </a:cubicBezTo>
                  <a:cubicBezTo>
                    <a:pt x="2352" y="1158"/>
                    <a:pt x="3040" y="3273"/>
                    <a:pt x="3040" y="3273"/>
                  </a:cubicBezTo>
                  <a:cubicBezTo>
                    <a:pt x="3040" y="3273"/>
                    <a:pt x="2729" y="994"/>
                    <a:pt x="1466" y="240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"/>
            <p:cNvSpPr/>
            <p:nvPr/>
          </p:nvSpPr>
          <p:spPr>
            <a:xfrm>
              <a:off x="7968385" y="3553888"/>
              <a:ext cx="170694" cy="147456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56" y="2279"/>
                  </a:cubicBezTo>
                  <a:cubicBezTo>
                    <a:pt x="1642" y="1877"/>
                    <a:pt x="1816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50" y="2967"/>
                    <a:pt x="1951" y="3574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0"/>
                    <a:pt x="4410" y="4262"/>
                  </a:cubicBezTo>
                  <a:cubicBezTo>
                    <a:pt x="4514" y="4217"/>
                    <a:pt x="4626" y="4194"/>
                    <a:pt x="4739" y="4194"/>
                  </a:cubicBezTo>
                  <a:cubicBezTo>
                    <a:pt x="4910" y="4194"/>
                    <a:pt x="5081" y="4245"/>
                    <a:pt x="5230" y="4344"/>
                  </a:cubicBezTo>
                  <a:cubicBezTo>
                    <a:pt x="5082" y="3475"/>
                    <a:pt x="4639" y="3197"/>
                    <a:pt x="4017" y="3131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706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"/>
            <p:cNvSpPr/>
            <p:nvPr/>
          </p:nvSpPr>
          <p:spPr>
            <a:xfrm>
              <a:off x="7995670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cubicBezTo>
                    <a:pt x="951" y="1"/>
                    <a:pt x="935" y="100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71" y="1558"/>
                  </a:cubicBezTo>
                  <a:cubicBezTo>
                    <a:pt x="1296" y="1263"/>
                    <a:pt x="1099" y="837"/>
                    <a:pt x="1001" y="575"/>
                  </a:cubicBezTo>
                  <a:cubicBezTo>
                    <a:pt x="951" y="394"/>
                    <a:pt x="935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"/>
            <p:cNvSpPr/>
            <p:nvPr/>
          </p:nvSpPr>
          <p:spPr>
            <a:xfrm>
              <a:off x="7808983" y="3372195"/>
              <a:ext cx="226308" cy="159304"/>
            </a:xfrm>
            <a:custGeom>
              <a:avLst/>
              <a:gdLst/>
              <a:ahLst/>
              <a:cxnLst/>
              <a:rect l="l" t="t" r="r" b="b"/>
              <a:pathLst>
                <a:path w="6934" h="4881" extrusionOk="0">
                  <a:moveTo>
                    <a:pt x="5011" y="0"/>
                  </a:moveTo>
                  <a:cubicBezTo>
                    <a:pt x="4787" y="0"/>
                    <a:pt x="4536" y="52"/>
                    <a:pt x="4262" y="175"/>
                  </a:cubicBezTo>
                  <a:cubicBezTo>
                    <a:pt x="2787" y="830"/>
                    <a:pt x="3065" y="3306"/>
                    <a:pt x="4803" y="3650"/>
                  </a:cubicBezTo>
                  <a:cubicBezTo>
                    <a:pt x="4999" y="3699"/>
                    <a:pt x="5213" y="3732"/>
                    <a:pt x="5376" y="3748"/>
                  </a:cubicBezTo>
                  <a:cubicBezTo>
                    <a:pt x="4917" y="3830"/>
                    <a:pt x="4475" y="3978"/>
                    <a:pt x="4065" y="4191"/>
                  </a:cubicBezTo>
                  <a:cubicBezTo>
                    <a:pt x="3918" y="4256"/>
                    <a:pt x="3672" y="4338"/>
                    <a:pt x="3639" y="4355"/>
                  </a:cubicBezTo>
                  <a:cubicBezTo>
                    <a:pt x="3186" y="4526"/>
                    <a:pt x="2758" y="4602"/>
                    <a:pt x="2372" y="4602"/>
                  </a:cubicBezTo>
                  <a:cubicBezTo>
                    <a:pt x="1541" y="4602"/>
                    <a:pt x="903" y="4252"/>
                    <a:pt x="623" y="3748"/>
                  </a:cubicBezTo>
                  <a:cubicBezTo>
                    <a:pt x="377" y="3355"/>
                    <a:pt x="361" y="2847"/>
                    <a:pt x="574" y="2437"/>
                  </a:cubicBezTo>
                  <a:cubicBezTo>
                    <a:pt x="590" y="2437"/>
                    <a:pt x="590" y="2420"/>
                    <a:pt x="590" y="2420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5"/>
                    <a:pt x="2147" y="2322"/>
                  </a:cubicBezTo>
                  <a:cubicBezTo>
                    <a:pt x="2262" y="2453"/>
                    <a:pt x="2311" y="2617"/>
                    <a:pt x="2311" y="2797"/>
                  </a:cubicBezTo>
                  <a:cubicBezTo>
                    <a:pt x="2311" y="2945"/>
                    <a:pt x="2262" y="3092"/>
                    <a:pt x="2147" y="3207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89"/>
                  </a:cubicBezTo>
                  <a:cubicBezTo>
                    <a:pt x="2043" y="3029"/>
                    <a:pt x="1749" y="2853"/>
                    <a:pt x="1492" y="2853"/>
                  </a:cubicBezTo>
                  <a:cubicBezTo>
                    <a:pt x="1312" y="2853"/>
                    <a:pt x="1150" y="2939"/>
                    <a:pt x="1164" y="3142"/>
                  </a:cubicBezTo>
                  <a:cubicBezTo>
                    <a:pt x="1164" y="3416"/>
                    <a:pt x="1407" y="3544"/>
                    <a:pt x="1660" y="3544"/>
                  </a:cubicBezTo>
                  <a:cubicBezTo>
                    <a:pt x="1786" y="3544"/>
                    <a:pt x="1913" y="3513"/>
                    <a:pt x="2016" y="3453"/>
                  </a:cubicBezTo>
                  <a:lnTo>
                    <a:pt x="2049" y="3437"/>
                  </a:lnTo>
                  <a:cubicBezTo>
                    <a:pt x="2065" y="3420"/>
                    <a:pt x="2098" y="3404"/>
                    <a:pt x="2115" y="3388"/>
                  </a:cubicBezTo>
                  <a:cubicBezTo>
                    <a:pt x="2410" y="3092"/>
                    <a:pt x="2459" y="2617"/>
                    <a:pt x="2197" y="2289"/>
                  </a:cubicBezTo>
                  <a:cubicBezTo>
                    <a:pt x="2058" y="2021"/>
                    <a:pt x="1746" y="1873"/>
                    <a:pt x="1411" y="1873"/>
                  </a:cubicBezTo>
                  <a:cubicBezTo>
                    <a:pt x="1070" y="1873"/>
                    <a:pt x="706" y="2025"/>
                    <a:pt x="475" y="2355"/>
                  </a:cubicBezTo>
                  <a:cubicBezTo>
                    <a:pt x="0" y="3092"/>
                    <a:pt x="213" y="4092"/>
                    <a:pt x="951" y="4584"/>
                  </a:cubicBezTo>
                  <a:cubicBezTo>
                    <a:pt x="1316" y="4782"/>
                    <a:pt x="1738" y="4881"/>
                    <a:pt x="2151" y="4881"/>
                  </a:cubicBezTo>
                  <a:cubicBezTo>
                    <a:pt x="2182" y="4881"/>
                    <a:pt x="2214" y="4880"/>
                    <a:pt x="2246" y="4879"/>
                  </a:cubicBezTo>
                  <a:cubicBezTo>
                    <a:pt x="3147" y="4863"/>
                    <a:pt x="3868" y="4355"/>
                    <a:pt x="5049" y="3994"/>
                  </a:cubicBezTo>
                  <a:cubicBezTo>
                    <a:pt x="5475" y="3896"/>
                    <a:pt x="5917" y="3830"/>
                    <a:pt x="6360" y="3797"/>
                  </a:cubicBezTo>
                  <a:cubicBezTo>
                    <a:pt x="6557" y="3781"/>
                    <a:pt x="6753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3" y="3652"/>
                    <a:pt x="6640" y="3652"/>
                  </a:cubicBezTo>
                  <a:cubicBezTo>
                    <a:pt x="6487" y="3652"/>
                    <a:pt x="6307" y="3621"/>
                    <a:pt x="6180" y="3502"/>
                  </a:cubicBezTo>
                  <a:cubicBezTo>
                    <a:pt x="5917" y="3273"/>
                    <a:pt x="5934" y="3371"/>
                    <a:pt x="5639" y="3273"/>
                  </a:cubicBezTo>
                  <a:cubicBezTo>
                    <a:pt x="5475" y="3240"/>
                    <a:pt x="5376" y="3076"/>
                    <a:pt x="5376" y="2912"/>
                  </a:cubicBezTo>
                  <a:cubicBezTo>
                    <a:pt x="5180" y="3076"/>
                    <a:pt x="5147" y="3371"/>
                    <a:pt x="5294" y="3568"/>
                  </a:cubicBezTo>
                  <a:cubicBezTo>
                    <a:pt x="5294" y="3568"/>
                    <a:pt x="4573" y="3568"/>
                    <a:pt x="4393" y="3207"/>
                  </a:cubicBezTo>
                  <a:cubicBezTo>
                    <a:pt x="4229" y="2830"/>
                    <a:pt x="4426" y="2830"/>
                    <a:pt x="4573" y="2748"/>
                  </a:cubicBezTo>
                  <a:cubicBezTo>
                    <a:pt x="4721" y="2666"/>
                    <a:pt x="4754" y="2535"/>
                    <a:pt x="4606" y="2322"/>
                  </a:cubicBezTo>
                  <a:cubicBezTo>
                    <a:pt x="4459" y="2109"/>
                    <a:pt x="4475" y="1748"/>
                    <a:pt x="4754" y="1748"/>
                  </a:cubicBezTo>
                  <a:cubicBezTo>
                    <a:pt x="4674" y="1576"/>
                    <a:pt x="4497" y="1468"/>
                    <a:pt x="4320" y="1468"/>
                  </a:cubicBezTo>
                  <a:cubicBezTo>
                    <a:pt x="4278" y="1468"/>
                    <a:pt x="4237" y="1474"/>
                    <a:pt x="4196" y="1486"/>
                  </a:cubicBezTo>
                  <a:cubicBezTo>
                    <a:pt x="3770" y="1568"/>
                    <a:pt x="3754" y="2175"/>
                    <a:pt x="3754" y="2175"/>
                  </a:cubicBezTo>
                  <a:cubicBezTo>
                    <a:pt x="3754" y="2175"/>
                    <a:pt x="3459" y="1421"/>
                    <a:pt x="3950" y="1044"/>
                  </a:cubicBezTo>
                  <a:cubicBezTo>
                    <a:pt x="4133" y="898"/>
                    <a:pt x="4280" y="843"/>
                    <a:pt x="4395" y="843"/>
                  </a:cubicBezTo>
                  <a:cubicBezTo>
                    <a:pt x="4578" y="843"/>
                    <a:pt x="4680" y="984"/>
                    <a:pt x="4721" y="1126"/>
                  </a:cubicBezTo>
                  <a:cubicBezTo>
                    <a:pt x="4774" y="1311"/>
                    <a:pt x="4880" y="1464"/>
                    <a:pt x="5023" y="1464"/>
                  </a:cubicBezTo>
                  <a:cubicBezTo>
                    <a:pt x="5057" y="1464"/>
                    <a:pt x="5093" y="1456"/>
                    <a:pt x="5131" y="1437"/>
                  </a:cubicBezTo>
                  <a:cubicBezTo>
                    <a:pt x="5274" y="1371"/>
                    <a:pt x="5388" y="1267"/>
                    <a:pt x="5487" y="1267"/>
                  </a:cubicBezTo>
                  <a:cubicBezTo>
                    <a:pt x="5535" y="1267"/>
                    <a:pt x="5580" y="1291"/>
                    <a:pt x="5622" y="1355"/>
                  </a:cubicBezTo>
                  <a:cubicBezTo>
                    <a:pt x="5737" y="1601"/>
                    <a:pt x="5622" y="1896"/>
                    <a:pt x="5376" y="1994"/>
                  </a:cubicBezTo>
                  <a:cubicBezTo>
                    <a:pt x="5376" y="1994"/>
                    <a:pt x="5388" y="1995"/>
                    <a:pt x="5408" y="1995"/>
                  </a:cubicBezTo>
                  <a:cubicBezTo>
                    <a:pt x="5548" y="1995"/>
                    <a:pt x="6116" y="1957"/>
                    <a:pt x="6245" y="1355"/>
                  </a:cubicBezTo>
                  <a:cubicBezTo>
                    <a:pt x="6363" y="819"/>
                    <a:pt x="5896" y="0"/>
                    <a:pt x="50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"/>
            <p:cNvSpPr/>
            <p:nvPr/>
          </p:nvSpPr>
          <p:spPr>
            <a:xfrm>
              <a:off x="7773669" y="3457608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6" y="3203"/>
                    <a:pt x="1310" y="3154"/>
                    <a:pt x="1404" y="3154"/>
                  </a:cubicBezTo>
                  <a:cubicBezTo>
                    <a:pt x="1428" y="3154"/>
                    <a:pt x="1452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8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115" y="1574"/>
                    <a:pt x="771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"/>
            <p:cNvSpPr/>
            <p:nvPr/>
          </p:nvSpPr>
          <p:spPr>
            <a:xfrm>
              <a:off x="7974259" y="3215013"/>
              <a:ext cx="145041" cy="205159"/>
            </a:xfrm>
            <a:custGeom>
              <a:avLst/>
              <a:gdLst/>
              <a:ahLst/>
              <a:cxnLst/>
              <a:rect l="l" t="t" r="r" b="b"/>
              <a:pathLst>
                <a:path w="4444" h="6286" extrusionOk="0">
                  <a:moveTo>
                    <a:pt x="2649" y="0"/>
                  </a:moveTo>
                  <a:cubicBezTo>
                    <a:pt x="2148" y="0"/>
                    <a:pt x="1625" y="207"/>
                    <a:pt x="1280" y="614"/>
                  </a:cubicBezTo>
                  <a:cubicBezTo>
                    <a:pt x="1" y="2253"/>
                    <a:pt x="903" y="4270"/>
                    <a:pt x="1657" y="5122"/>
                  </a:cubicBezTo>
                  <a:cubicBezTo>
                    <a:pt x="2083" y="5646"/>
                    <a:pt x="2640" y="6040"/>
                    <a:pt x="3263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3" y="4745"/>
                    <a:pt x="1280" y="4319"/>
                    <a:pt x="1165" y="3843"/>
                  </a:cubicBezTo>
                  <a:cubicBezTo>
                    <a:pt x="1001" y="3319"/>
                    <a:pt x="952" y="2778"/>
                    <a:pt x="1001" y="2221"/>
                  </a:cubicBezTo>
                  <a:cubicBezTo>
                    <a:pt x="1132" y="745"/>
                    <a:pt x="1952" y="205"/>
                    <a:pt x="2706" y="172"/>
                  </a:cubicBezTo>
                  <a:cubicBezTo>
                    <a:pt x="3050" y="172"/>
                    <a:pt x="3394" y="319"/>
                    <a:pt x="3640" y="565"/>
                  </a:cubicBezTo>
                  <a:cubicBezTo>
                    <a:pt x="4279" y="1106"/>
                    <a:pt x="3919" y="2057"/>
                    <a:pt x="3378" y="2286"/>
                  </a:cubicBezTo>
                  <a:cubicBezTo>
                    <a:pt x="3255" y="2348"/>
                    <a:pt x="3118" y="2381"/>
                    <a:pt x="2982" y="2381"/>
                  </a:cubicBezTo>
                  <a:cubicBezTo>
                    <a:pt x="2864" y="2381"/>
                    <a:pt x="2747" y="2356"/>
                    <a:pt x="2640" y="2303"/>
                  </a:cubicBezTo>
                  <a:cubicBezTo>
                    <a:pt x="2460" y="2204"/>
                    <a:pt x="2345" y="2040"/>
                    <a:pt x="2329" y="1844"/>
                  </a:cubicBezTo>
                  <a:cubicBezTo>
                    <a:pt x="2329" y="1746"/>
                    <a:pt x="2357" y="1723"/>
                    <a:pt x="2410" y="1723"/>
                  </a:cubicBezTo>
                  <a:cubicBezTo>
                    <a:pt x="2455" y="1723"/>
                    <a:pt x="2519" y="1740"/>
                    <a:pt x="2598" y="1740"/>
                  </a:cubicBezTo>
                  <a:cubicBezTo>
                    <a:pt x="2658" y="1740"/>
                    <a:pt x="2727" y="1730"/>
                    <a:pt x="2804" y="1696"/>
                  </a:cubicBezTo>
                  <a:cubicBezTo>
                    <a:pt x="3001" y="1581"/>
                    <a:pt x="3050" y="1303"/>
                    <a:pt x="2886" y="1139"/>
                  </a:cubicBezTo>
                  <a:cubicBezTo>
                    <a:pt x="2812" y="1065"/>
                    <a:pt x="2710" y="1025"/>
                    <a:pt x="2607" y="1025"/>
                  </a:cubicBezTo>
                  <a:cubicBezTo>
                    <a:pt x="2411" y="1025"/>
                    <a:pt x="2207" y="1168"/>
                    <a:pt x="2165" y="1499"/>
                  </a:cubicBezTo>
                  <a:cubicBezTo>
                    <a:pt x="2132" y="1745"/>
                    <a:pt x="2214" y="1975"/>
                    <a:pt x="2378" y="2155"/>
                  </a:cubicBezTo>
                  <a:cubicBezTo>
                    <a:pt x="2394" y="2172"/>
                    <a:pt x="2427" y="2204"/>
                    <a:pt x="2443" y="2221"/>
                  </a:cubicBezTo>
                  <a:lnTo>
                    <a:pt x="2509" y="2270"/>
                  </a:lnTo>
                  <a:lnTo>
                    <a:pt x="2558" y="2303"/>
                  </a:lnTo>
                  <a:lnTo>
                    <a:pt x="2591" y="2319"/>
                  </a:lnTo>
                  <a:lnTo>
                    <a:pt x="2624" y="2352"/>
                  </a:lnTo>
                  <a:cubicBezTo>
                    <a:pt x="2755" y="2417"/>
                    <a:pt x="2894" y="2450"/>
                    <a:pt x="3031" y="2450"/>
                  </a:cubicBezTo>
                  <a:cubicBezTo>
                    <a:pt x="3169" y="2450"/>
                    <a:pt x="3304" y="2417"/>
                    <a:pt x="3427" y="2352"/>
                  </a:cubicBezTo>
                  <a:cubicBezTo>
                    <a:pt x="4017" y="2139"/>
                    <a:pt x="4443" y="1090"/>
                    <a:pt x="3755" y="450"/>
                  </a:cubicBezTo>
                  <a:cubicBezTo>
                    <a:pt x="3484" y="149"/>
                    <a:pt x="3074" y="0"/>
                    <a:pt x="26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"/>
            <p:cNvSpPr/>
            <p:nvPr/>
          </p:nvSpPr>
          <p:spPr>
            <a:xfrm>
              <a:off x="6935375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"/>
            <p:cNvSpPr/>
            <p:nvPr/>
          </p:nvSpPr>
          <p:spPr>
            <a:xfrm>
              <a:off x="9191344" y="3198140"/>
              <a:ext cx="56202" cy="78656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77" y="66"/>
                    <a:pt x="1361" y="148"/>
                  </a:cubicBezTo>
                  <a:cubicBezTo>
                    <a:pt x="1344" y="246"/>
                    <a:pt x="1230" y="328"/>
                    <a:pt x="1033" y="328"/>
                  </a:cubicBezTo>
                  <a:cubicBezTo>
                    <a:pt x="836" y="328"/>
                    <a:pt x="0" y="394"/>
                    <a:pt x="66" y="2410"/>
                  </a:cubicBezTo>
                  <a:cubicBezTo>
                    <a:pt x="66" y="2410"/>
                    <a:pt x="131" y="1672"/>
                    <a:pt x="771" y="1394"/>
                  </a:cubicBezTo>
                  <a:cubicBezTo>
                    <a:pt x="1394" y="1115"/>
                    <a:pt x="1721" y="853"/>
                    <a:pt x="1607" y="459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"/>
            <p:cNvSpPr/>
            <p:nvPr/>
          </p:nvSpPr>
          <p:spPr>
            <a:xfrm>
              <a:off x="8893364" y="3291483"/>
              <a:ext cx="296414" cy="206171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2001" y="0"/>
                  </a:moveTo>
                  <a:cubicBezTo>
                    <a:pt x="1084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23" y="4200"/>
                    <a:pt x="2282" y="4302"/>
                    <a:pt x="2852" y="4302"/>
                  </a:cubicBezTo>
                  <a:cubicBezTo>
                    <a:pt x="3190" y="4302"/>
                    <a:pt x="3533" y="4266"/>
                    <a:pt x="3869" y="4205"/>
                  </a:cubicBezTo>
                  <a:cubicBezTo>
                    <a:pt x="4754" y="3959"/>
                    <a:pt x="5573" y="3631"/>
                    <a:pt x="6377" y="3418"/>
                  </a:cubicBezTo>
                  <a:cubicBezTo>
                    <a:pt x="6578" y="3370"/>
                    <a:pt x="6783" y="3345"/>
                    <a:pt x="6984" y="3345"/>
                  </a:cubicBezTo>
                  <a:cubicBezTo>
                    <a:pt x="7599" y="3345"/>
                    <a:pt x="8178" y="3576"/>
                    <a:pt x="8524" y="4057"/>
                  </a:cubicBezTo>
                  <a:cubicBezTo>
                    <a:pt x="8966" y="4631"/>
                    <a:pt x="8999" y="5582"/>
                    <a:pt x="8458" y="5975"/>
                  </a:cubicBezTo>
                  <a:cubicBezTo>
                    <a:pt x="8244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80" y="5287"/>
                  </a:cubicBezTo>
                  <a:cubicBezTo>
                    <a:pt x="8166" y="5314"/>
                    <a:pt x="8108" y="5397"/>
                    <a:pt x="8051" y="5397"/>
                  </a:cubicBezTo>
                  <a:cubicBezTo>
                    <a:pt x="8039" y="5397"/>
                    <a:pt x="8027" y="5394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5" y="4923"/>
                    <a:pt x="7611" y="4923"/>
                  </a:cubicBezTo>
                  <a:cubicBezTo>
                    <a:pt x="7268" y="4923"/>
                    <a:pt x="7161" y="5473"/>
                    <a:pt x="7508" y="5615"/>
                  </a:cubicBezTo>
                  <a:cubicBezTo>
                    <a:pt x="7583" y="5652"/>
                    <a:pt x="7661" y="5670"/>
                    <a:pt x="7736" y="5670"/>
                  </a:cubicBezTo>
                  <a:cubicBezTo>
                    <a:pt x="7955" y="5670"/>
                    <a:pt x="8156" y="5523"/>
                    <a:pt x="8229" y="5303"/>
                  </a:cubicBezTo>
                  <a:lnTo>
                    <a:pt x="8229" y="5270"/>
                  </a:lnTo>
                  <a:lnTo>
                    <a:pt x="8245" y="5238"/>
                  </a:lnTo>
                  <a:lnTo>
                    <a:pt x="8245" y="5221"/>
                  </a:lnTo>
                  <a:cubicBezTo>
                    <a:pt x="8262" y="5090"/>
                    <a:pt x="8262" y="4975"/>
                    <a:pt x="8229" y="4844"/>
                  </a:cubicBezTo>
                  <a:cubicBezTo>
                    <a:pt x="8105" y="4534"/>
                    <a:pt x="7812" y="4337"/>
                    <a:pt x="7500" y="4337"/>
                  </a:cubicBezTo>
                  <a:cubicBezTo>
                    <a:pt x="7399" y="4337"/>
                    <a:pt x="7296" y="4358"/>
                    <a:pt x="7196" y="4402"/>
                  </a:cubicBezTo>
                  <a:cubicBezTo>
                    <a:pt x="6704" y="4516"/>
                    <a:pt x="6409" y="5221"/>
                    <a:pt x="6754" y="5762"/>
                  </a:cubicBezTo>
                  <a:cubicBezTo>
                    <a:pt x="6927" y="6109"/>
                    <a:pt x="7342" y="6316"/>
                    <a:pt x="7769" y="6316"/>
                  </a:cubicBezTo>
                  <a:cubicBezTo>
                    <a:pt x="8028" y="6316"/>
                    <a:pt x="8291" y="6241"/>
                    <a:pt x="8507" y="6074"/>
                  </a:cubicBezTo>
                  <a:cubicBezTo>
                    <a:pt x="8966" y="5746"/>
                    <a:pt x="9081" y="5139"/>
                    <a:pt x="8934" y="4582"/>
                  </a:cubicBezTo>
                  <a:cubicBezTo>
                    <a:pt x="8835" y="4041"/>
                    <a:pt x="8475" y="3172"/>
                    <a:pt x="7212" y="2894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76" y="3861"/>
                    <a:pt x="1377" y="3828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1"/>
                  </a:cubicBezTo>
                  <a:cubicBezTo>
                    <a:pt x="203" y="743"/>
                    <a:pt x="1174" y="111"/>
                    <a:pt x="2045" y="111"/>
                  </a:cubicBezTo>
                  <a:cubicBezTo>
                    <a:pt x="2464" y="111"/>
                    <a:pt x="2859" y="257"/>
                    <a:pt x="3115" y="566"/>
                  </a:cubicBezTo>
                  <a:cubicBezTo>
                    <a:pt x="3574" y="1009"/>
                    <a:pt x="3524" y="1779"/>
                    <a:pt x="3016" y="2172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9" y="2316"/>
                    <a:pt x="2646" y="2322"/>
                    <a:pt x="2584" y="2322"/>
                  </a:cubicBezTo>
                  <a:cubicBezTo>
                    <a:pt x="2398" y="2322"/>
                    <a:pt x="2213" y="2267"/>
                    <a:pt x="2066" y="2156"/>
                  </a:cubicBezTo>
                  <a:cubicBezTo>
                    <a:pt x="1951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2010" y="1854"/>
                    <a:pt x="2106" y="1894"/>
                    <a:pt x="2206" y="1894"/>
                  </a:cubicBezTo>
                  <a:cubicBezTo>
                    <a:pt x="2257" y="1894"/>
                    <a:pt x="2310" y="1884"/>
                    <a:pt x="2361" y="1861"/>
                  </a:cubicBezTo>
                  <a:cubicBezTo>
                    <a:pt x="2607" y="1730"/>
                    <a:pt x="2541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76" y="2401"/>
                  </a:cubicBezTo>
                  <a:cubicBezTo>
                    <a:pt x="2551" y="2401"/>
                    <a:pt x="2628" y="2390"/>
                    <a:pt x="2705" y="2369"/>
                  </a:cubicBezTo>
                  <a:cubicBezTo>
                    <a:pt x="2738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40"/>
                    <a:pt x="3262" y="2009"/>
                  </a:cubicBezTo>
                  <a:cubicBezTo>
                    <a:pt x="3590" y="1550"/>
                    <a:pt x="3557" y="910"/>
                    <a:pt x="3164" y="501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"/>
            <p:cNvSpPr/>
            <p:nvPr/>
          </p:nvSpPr>
          <p:spPr>
            <a:xfrm>
              <a:off x="8943658" y="3408815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7" y="1"/>
                    <a:pt x="4968" y="44"/>
                    <a:pt x="4622" y="167"/>
                  </a:cubicBezTo>
                  <a:cubicBezTo>
                    <a:pt x="3778" y="468"/>
                    <a:pt x="2590" y="1022"/>
                    <a:pt x="1422" y="1022"/>
                  </a:cubicBezTo>
                  <a:cubicBezTo>
                    <a:pt x="936" y="1022"/>
                    <a:pt x="453" y="926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1"/>
                  </a:cubicBezTo>
                  <a:cubicBezTo>
                    <a:pt x="1955" y="1295"/>
                    <a:pt x="2186" y="1158"/>
                    <a:pt x="2324" y="1158"/>
                  </a:cubicBezTo>
                  <a:cubicBezTo>
                    <a:pt x="2372" y="1158"/>
                    <a:pt x="2409" y="1174"/>
                    <a:pt x="2442" y="1216"/>
                  </a:cubicBezTo>
                  <a:cubicBezTo>
                    <a:pt x="2506" y="1305"/>
                    <a:pt x="2403" y="1364"/>
                    <a:pt x="2255" y="1364"/>
                  </a:cubicBezTo>
                  <a:cubicBezTo>
                    <a:pt x="2211" y="1364"/>
                    <a:pt x="2163" y="1359"/>
                    <a:pt x="2115" y="1348"/>
                  </a:cubicBezTo>
                  <a:cubicBezTo>
                    <a:pt x="2062" y="1330"/>
                    <a:pt x="2007" y="1321"/>
                    <a:pt x="1952" y="1321"/>
                  </a:cubicBezTo>
                  <a:cubicBezTo>
                    <a:pt x="1856" y="1321"/>
                    <a:pt x="1762" y="1350"/>
                    <a:pt x="1688" y="1413"/>
                  </a:cubicBezTo>
                  <a:cubicBezTo>
                    <a:pt x="1513" y="1572"/>
                    <a:pt x="1709" y="2087"/>
                    <a:pt x="1376" y="2087"/>
                  </a:cubicBezTo>
                  <a:cubicBezTo>
                    <a:pt x="1366" y="2087"/>
                    <a:pt x="1355" y="2086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2"/>
                    <a:pt x="2052" y="2452"/>
                  </a:cubicBezTo>
                  <a:cubicBezTo>
                    <a:pt x="2196" y="2452"/>
                    <a:pt x="2355" y="2410"/>
                    <a:pt x="2524" y="2298"/>
                  </a:cubicBezTo>
                  <a:cubicBezTo>
                    <a:pt x="3196" y="1872"/>
                    <a:pt x="2819" y="1364"/>
                    <a:pt x="3082" y="1233"/>
                  </a:cubicBezTo>
                  <a:cubicBezTo>
                    <a:pt x="3123" y="1211"/>
                    <a:pt x="3164" y="1201"/>
                    <a:pt x="3202" y="1201"/>
                  </a:cubicBezTo>
                  <a:cubicBezTo>
                    <a:pt x="3387" y="1201"/>
                    <a:pt x="3502" y="1441"/>
                    <a:pt x="3311" y="1659"/>
                  </a:cubicBezTo>
                  <a:cubicBezTo>
                    <a:pt x="3082" y="1938"/>
                    <a:pt x="2229" y="2888"/>
                    <a:pt x="3573" y="3692"/>
                  </a:cubicBezTo>
                  <a:cubicBezTo>
                    <a:pt x="3573" y="3692"/>
                    <a:pt x="3377" y="3233"/>
                    <a:pt x="3737" y="3085"/>
                  </a:cubicBezTo>
                  <a:cubicBezTo>
                    <a:pt x="4098" y="2921"/>
                    <a:pt x="4819" y="2708"/>
                    <a:pt x="4721" y="2200"/>
                  </a:cubicBezTo>
                  <a:cubicBezTo>
                    <a:pt x="4622" y="1708"/>
                    <a:pt x="4245" y="954"/>
                    <a:pt x="4852" y="512"/>
                  </a:cubicBezTo>
                  <a:cubicBezTo>
                    <a:pt x="5199" y="242"/>
                    <a:pt x="5500" y="142"/>
                    <a:pt x="5803" y="142"/>
                  </a:cubicBezTo>
                  <a:cubicBezTo>
                    <a:pt x="6015" y="142"/>
                    <a:pt x="6228" y="191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"/>
            <p:cNvSpPr/>
            <p:nvPr/>
          </p:nvSpPr>
          <p:spPr>
            <a:xfrm>
              <a:off x="8982693" y="3288611"/>
              <a:ext cx="117723" cy="82344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1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1"/>
                  </a:cubicBezTo>
                  <a:cubicBezTo>
                    <a:pt x="2364" y="125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"/>
            <p:cNvSpPr/>
            <p:nvPr/>
          </p:nvSpPr>
          <p:spPr>
            <a:xfrm>
              <a:off x="8936707" y="3201893"/>
              <a:ext cx="73826" cy="87207"/>
            </a:xfrm>
            <a:custGeom>
              <a:avLst/>
              <a:gdLst/>
              <a:ahLst/>
              <a:cxnLst/>
              <a:rect l="l" t="t" r="r" b="b"/>
              <a:pathLst>
                <a:path w="2262" h="2672" extrusionOk="0">
                  <a:moveTo>
                    <a:pt x="1115" y="0"/>
                  </a:moveTo>
                  <a:cubicBezTo>
                    <a:pt x="820" y="164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74" y="2410"/>
                    <a:pt x="1754" y="2672"/>
                    <a:pt x="2000" y="2000"/>
                  </a:cubicBezTo>
                  <a:cubicBezTo>
                    <a:pt x="2262" y="1344"/>
                    <a:pt x="1623" y="918"/>
                    <a:pt x="1262" y="721"/>
                  </a:cubicBezTo>
                  <a:cubicBezTo>
                    <a:pt x="902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"/>
            <p:cNvSpPr/>
            <p:nvPr/>
          </p:nvSpPr>
          <p:spPr>
            <a:xfrm>
              <a:off x="8825968" y="3239328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92"/>
                    <a:pt x="2605" y="142"/>
                    <a:pt x="2485" y="142"/>
                  </a:cubicBezTo>
                  <a:cubicBezTo>
                    <a:pt x="2454" y="142"/>
                    <a:pt x="2423" y="138"/>
                    <a:pt x="2393" y="132"/>
                  </a:cubicBezTo>
                  <a:cubicBezTo>
                    <a:pt x="2339" y="121"/>
                    <a:pt x="2261" y="112"/>
                    <a:pt x="2170" y="112"/>
                  </a:cubicBezTo>
                  <a:cubicBezTo>
                    <a:pt x="1853" y="112"/>
                    <a:pt x="1382" y="217"/>
                    <a:pt x="1229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82"/>
                    <a:pt x="1623" y="2443"/>
                    <a:pt x="1475" y="2508"/>
                  </a:cubicBezTo>
                  <a:cubicBezTo>
                    <a:pt x="1441" y="2525"/>
                    <a:pt x="1406" y="2533"/>
                    <a:pt x="1372" y="2533"/>
                  </a:cubicBezTo>
                  <a:cubicBezTo>
                    <a:pt x="1209" y="2533"/>
                    <a:pt x="1066" y="2359"/>
                    <a:pt x="1147" y="2197"/>
                  </a:cubicBezTo>
                  <a:cubicBezTo>
                    <a:pt x="1235" y="1962"/>
                    <a:pt x="1048" y="1728"/>
                    <a:pt x="820" y="1728"/>
                  </a:cubicBezTo>
                  <a:cubicBezTo>
                    <a:pt x="793" y="1728"/>
                    <a:pt x="765" y="1731"/>
                    <a:pt x="738" y="1738"/>
                  </a:cubicBezTo>
                  <a:cubicBezTo>
                    <a:pt x="677" y="1745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0"/>
                  </a:cubicBezTo>
                  <a:lnTo>
                    <a:pt x="279" y="1590"/>
                  </a:lnTo>
                  <a:cubicBezTo>
                    <a:pt x="279" y="1591"/>
                    <a:pt x="0" y="2492"/>
                    <a:pt x="688" y="2935"/>
                  </a:cubicBezTo>
                  <a:cubicBezTo>
                    <a:pt x="1377" y="3361"/>
                    <a:pt x="1737" y="4049"/>
                    <a:pt x="2131" y="4311"/>
                  </a:cubicBezTo>
                  <a:cubicBezTo>
                    <a:pt x="2131" y="4311"/>
                    <a:pt x="1524" y="3361"/>
                    <a:pt x="2082" y="2492"/>
                  </a:cubicBezTo>
                  <a:cubicBezTo>
                    <a:pt x="2639" y="1623"/>
                    <a:pt x="3196" y="1345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"/>
            <p:cNvSpPr/>
            <p:nvPr/>
          </p:nvSpPr>
          <p:spPr>
            <a:xfrm>
              <a:off x="8688988" y="3032211"/>
              <a:ext cx="264853" cy="264396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73" y="0"/>
                  </a:moveTo>
                  <a:cubicBezTo>
                    <a:pt x="2277" y="0"/>
                    <a:pt x="2179" y="7"/>
                    <a:pt x="2083" y="19"/>
                  </a:cubicBezTo>
                  <a:cubicBezTo>
                    <a:pt x="755" y="167"/>
                    <a:pt x="1" y="1986"/>
                    <a:pt x="788" y="3249"/>
                  </a:cubicBezTo>
                  <a:cubicBezTo>
                    <a:pt x="1391" y="4206"/>
                    <a:pt x="2458" y="4488"/>
                    <a:pt x="3429" y="4488"/>
                  </a:cubicBezTo>
                  <a:cubicBezTo>
                    <a:pt x="3539" y="4488"/>
                    <a:pt x="3648" y="4485"/>
                    <a:pt x="3754" y="4478"/>
                  </a:cubicBezTo>
                  <a:cubicBezTo>
                    <a:pt x="3951" y="4478"/>
                    <a:pt x="4197" y="4445"/>
                    <a:pt x="4443" y="4412"/>
                  </a:cubicBezTo>
                  <a:cubicBezTo>
                    <a:pt x="4443" y="4412"/>
                    <a:pt x="4651" y="4378"/>
                    <a:pt x="4962" y="4378"/>
                  </a:cubicBezTo>
                  <a:cubicBezTo>
                    <a:pt x="5449" y="4378"/>
                    <a:pt x="6189" y="4463"/>
                    <a:pt x="6770" y="4904"/>
                  </a:cubicBezTo>
                  <a:cubicBezTo>
                    <a:pt x="7164" y="5248"/>
                    <a:pt x="7426" y="5707"/>
                    <a:pt x="7508" y="6232"/>
                  </a:cubicBezTo>
                  <a:cubicBezTo>
                    <a:pt x="7508" y="6232"/>
                    <a:pt x="7672" y="7428"/>
                    <a:pt x="7098" y="8068"/>
                  </a:cubicBezTo>
                  <a:cubicBezTo>
                    <a:pt x="7098" y="8084"/>
                    <a:pt x="7082" y="8100"/>
                    <a:pt x="7082" y="8100"/>
                  </a:cubicBezTo>
                  <a:cubicBezTo>
                    <a:pt x="7082" y="8100"/>
                    <a:pt x="8115" y="7576"/>
                    <a:pt x="7983" y="5986"/>
                  </a:cubicBezTo>
                  <a:cubicBezTo>
                    <a:pt x="7875" y="4670"/>
                    <a:pt x="6811" y="4016"/>
                    <a:pt x="5481" y="4016"/>
                  </a:cubicBezTo>
                  <a:cubicBezTo>
                    <a:pt x="5205" y="4016"/>
                    <a:pt x="4917" y="4044"/>
                    <a:pt x="4623" y="4101"/>
                  </a:cubicBezTo>
                  <a:cubicBezTo>
                    <a:pt x="4114" y="4201"/>
                    <a:pt x="3658" y="4251"/>
                    <a:pt x="3249" y="4251"/>
                  </a:cubicBezTo>
                  <a:cubicBezTo>
                    <a:pt x="2723" y="4251"/>
                    <a:pt x="2273" y="4168"/>
                    <a:pt x="1886" y="4003"/>
                  </a:cubicBezTo>
                  <a:cubicBezTo>
                    <a:pt x="1492" y="3822"/>
                    <a:pt x="1165" y="3527"/>
                    <a:pt x="919" y="3150"/>
                  </a:cubicBezTo>
                  <a:cubicBezTo>
                    <a:pt x="198" y="2003"/>
                    <a:pt x="902" y="315"/>
                    <a:pt x="2099" y="167"/>
                  </a:cubicBezTo>
                  <a:cubicBezTo>
                    <a:pt x="2200" y="153"/>
                    <a:pt x="2302" y="145"/>
                    <a:pt x="2404" y="145"/>
                  </a:cubicBezTo>
                  <a:cubicBezTo>
                    <a:pt x="2877" y="145"/>
                    <a:pt x="3334" y="305"/>
                    <a:pt x="3591" y="642"/>
                  </a:cubicBezTo>
                  <a:cubicBezTo>
                    <a:pt x="3886" y="1036"/>
                    <a:pt x="3935" y="1560"/>
                    <a:pt x="3738" y="2003"/>
                  </a:cubicBezTo>
                  <a:cubicBezTo>
                    <a:pt x="3580" y="2345"/>
                    <a:pt x="3254" y="2549"/>
                    <a:pt x="2902" y="2549"/>
                  </a:cubicBezTo>
                  <a:cubicBezTo>
                    <a:pt x="2816" y="2549"/>
                    <a:pt x="2727" y="2537"/>
                    <a:pt x="2640" y="2511"/>
                  </a:cubicBezTo>
                  <a:cubicBezTo>
                    <a:pt x="2214" y="2413"/>
                    <a:pt x="2033" y="1970"/>
                    <a:pt x="2361" y="1921"/>
                  </a:cubicBezTo>
                  <a:cubicBezTo>
                    <a:pt x="2771" y="1855"/>
                    <a:pt x="2853" y="1511"/>
                    <a:pt x="2705" y="1216"/>
                  </a:cubicBezTo>
                  <a:cubicBezTo>
                    <a:pt x="2652" y="1097"/>
                    <a:pt x="2521" y="1031"/>
                    <a:pt x="2378" y="1031"/>
                  </a:cubicBezTo>
                  <a:cubicBezTo>
                    <a:pt x="2166" y="1031"/>
                    <a:pt x="1928" y="1173"/>
                    <a:pt x="1869" y="1495"/>
                  </a:cubicBezTo>
                  <a:cubicBezTo>
                    <a:pt x="1820" y="1773"/>
                    <a:pt x="1902" y="2052"/>
                    <a:pt x="2083" y="2249"/>
                  </a:cubicBezTo>
                  <a:cubicBezTo>
                    <a:pt x="2250" y="2441"/>
                    <a:pt x="2583" y="2603"/>
                    <a:pt x="2928" y="2603"/>
                  </a:cubicBezTo>
                  <a:cubicBezTo>
                    <a:pt x="3260" y="2603"/>
                    <a:pt x="3603" y="2453"/>
                    <a:pt x="3820" y="2036"/>
                  </a:cubicBezTo>
                  <a:cubicBezTo>
                    <a:pt x="4049" y="1577"/>
                    <a:pt x="4000" y="1003"/>
                    <a:pt x="3689" y="577"/>
                  </a:cubicBezTo>
                  <a:cubicBezTo>
                    <a:pt x="3398" y="189"/>
                    <a:pt x="2897" y="0"/>
                    <a:pt x="23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"/>
            <p:cNvSpPr/>
            <p:nvPr/>
          </p:nvSpPr>
          <p:spPr>
            <a:xfrm>
              <a:off x="8731254" y="3184367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1"/>
                  </a:moveTo>
                  <a:cubicBezTo>
                    <a:pt x="3284" y="1"/>
                    <a:pt x="2935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32" y="258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51" y="767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9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11"/>
                  </a:cubicBezTo>
                  <a:cubicBezTo>
                    <a:pt x="3689" y="1865"/>
                    <a:pt x="3853" y="1406"/>
                    <a:pt x="3722" y="980"/>
                  </a:cubicBezTo>
                  <a:cubicBezTo>
                    <a:pt x="3623" y="500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1" y="1"/>
                    <a:pt x="35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"/>
            <p:cNvSpPr/>
            <p:nvPr/>
          </p:nvSpPr>
          <p:spPr>
            <a:xfrm>
              <a:off x="8770321" y="3041937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72" y="426"/>
                    <a:pt x="1820" y="1066"/>
                    <a:pt x="1639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5" y="2575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7"/>
                    <a:pt x="1008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34" y="3278"/>
                    <a:pt x="1885" y="2623"/>
                    <a:pt x="1869" y="2344"/>
                  </a:cubicBezTo>
                  <a:cubicBezTo>
                    <a:pt x="1869" y="2065"/>
                    <a:pt x="1853" y="1836"/>
                    <a:pt x="1967" y="1836"/>
                  </a:cubicBezTo>
                  <a:cubicBezTo>
                    <a:pt x="2066" y="1836"/>
                    <a:pt x="2098" y="1934"/>
                    <a:pt x="2033" y="2131"/>
                  </a:cubicBezTo>
                  <a:cubicBezTo>
                    <a:pt x="1967" y="2328"/>
                    <a:pt x="1820" y="2967"/>
                    <a:pt x="2918" y="3082"/>
                  </a:cubicBezTo>
                  <a:cubicBezTo>
                    <a:pt x="2787" y="2983"/>
                    <a:pt x="2754" y="2803"/>
                    <a:pt x="2852" y="2672"/>
                  </a:cubicBezTo>
                  <a:cubicBezTo>
                    <a:pt x="3000" y="2410"/>
                    <a:pt x="3229" y="1951"/>
                    <a:pt x="2492" y="1328"/>
                  </a:cubicBezTo>
                  <a:cubicBezTo>
                    <a:pt x="1771" y="705"/>
                    <a:pt x="1705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"/>
            <p:cNvSpPr/>
            <p:nvPr/>
          </p:nvSpPr>
          <p:spPr>
            <a:xfrm>
              <a:off x="8661181" y="2885505"/>
              <a:ext cx="49772" cy="250591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0" y="302"/>
                    <a:pt x="345" y="843"/>
                    <a:pt x="591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70"/>
                  </a:cubicBezTo>
                  <a:cubicBezTo>
                    <a:pt x="1066" y="3990"/>
                    <a:pt x="1427" y="2843"/>
                    <a:pt x="1492" y="1859"/>
                  </a:cubicBezTo>
                  <a:cubicBezTo>
                    <a:pt x="1525" y="1302"/>
                    <a:pt x="1459" y="794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"/>
            <p:cNvSpPr/>
            <p:nvPr/>
          </p:nvSpPr>
          <p:spPr>
            <a:xfrm>
              <a:off x="8507654" y="2852933"/>
              <a:ext cx="276603" cy="332380"/>
            </a:xfrm>
            <a:custGeom>
              <a:avLst/>
              <a:gdLst/>
              <a:ahLst/>
              <a:cxnLst/>
              <a:rect l="l" t="t" r="r" b="b"/>
              <a:pathLst>
                <a:path w="8475" h="10184" extrusionOk="0">
                  <a:moveTo>
                    <a:pt x="2199" y="0"/>
                  </a:moveTo>
                  <a:cubicBezTo>
                    <a:pt x="1300" y="0"/>
                    <a:pt x="461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cubicBezTo>
                    <a:pt x="738" y="2873"/>
                    <a:pt x="754" y="2890"/>
                    <a:pt x="771" y="2890"/>
                  </a:cubicBezTo>
                  <a:cubicBezTo>
                    <a:pt x="999" y="3031"/>
                    <a:pt x="1257" y="3101"/>
                    <a:pt x="1516" y="3101"/>
                  </a:cubicBezTo>
                  <a:cubicBezTo>
                    <a:pt x="1798" y="3101"/>
                    <a:pt x="2080" y="3019"/>
                    <a:pt x="2328" y="2857"/>
                  </a:cubicBezTo>
                  <a:cubicBezTo>
                    <a:pt x="2492" y="2759"/>
                    <a:pt x="2606" y="2611"/>
                    <a:pt x="2656" y="2431"/>
                  </a:cubicBezTo>
                  <a:cubicBezTo>
                    <a:pt x="2800" y="2041"/>
                    <a:pt x="2499" y="1638"/>
                    <a:pt x="2111" y="1638"/>
                  </a:cubicBezTo>
                  <a:cubicBezTo>
                    <a:pt x="2059" y="1638"/>
                    <a:pt x="2005" y="1645"/>
                    <a:pt x="1951" y="1661"/>
                  </a:cubicBezTo>
                  <a:cubicBezTo>
                    <a:pt x="1623" y="1726"/>
                    <a:pt x="1426" y="2070"/>
                    <a:pt x="1557" y="2382"/>
                  </a:cubicBezTo>
                  <a:cubicBezTo>
                    <a:pt x="1629" y="2631"/>
                    <a:pt x="1889" y="2665"/>
                    <a:pt x="2027" y="2665"/>
                  </a:cubicBezTo>
                  <a:cubicBezTo>
                    <a:pt x="2080" y="2665"/>
                    <a:pt x="2115" y="2660"/>
                    <a:pt x="2115" y="2660"/>
                  </a:cubicBezTo>
                  <a:lnTo>
                    <a:pt x="2115" y="2660"/>
                  </a:lnTo>
                  <a:cubicBezTo>
                    <a:pt x="2082" y="2742"/>
                    <a:pt x="2016" y="2824"/>
                    <a:pt x="1934" y="2873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3"/>
                  </a:cubicBezTo>
                  <a:cubicBezTo>
                    <a:pt x="1098" y="2824"/>
                    <a:pt x="1016" y="2775"/>
                    <a:pt x="951" y="2710"/>
                  </a:cubicBezTo>
                  <a:cubicBezTo>
                    <a:pt x="508" y="2333"/>
                    <a:pt x="426" y="1087"/>
                    <a:pt x="1131" y="513"/>
                  </a:cubicBezTo>
                  <a:cubicBezTo>
                    <a:pt x="1455" y="277"/>
                    <a:pt x="1846" y="148"/>
                    <a:pt x="2243" y="148"/>
                  </a:cubicBezTo>
                  <a:cubicBezTo>
                    <a:pt x="2287" y="148"/>
                    <a:pt x="2332" y="149"/>
                    <a:pt x="2377" y="153"/>
                  </a:cubicBezTo>
                  <a:cubicBezTo>
                    <a:pt x="2524" y="169"/>
                    <a:pt x="2656" y="185"/>
                    <a:pt x="2770" y="218"/>
                  </a:cubicBezTo>
                  <a:cubicBezTo>
                    <a:pt x="3869" y="464"/>
                    <a:pt x="4590" y="1644"/>
                    <a:pt x="4819" y="2873"/>
                  </a:cubicBezTo>
                  <a:cubicBezTo>
                    <a:pt x="5065" y="4136"/>
                    <a:pt x="4819" y="5365"/>
                    <a:pt x="4885" y="6496"/>
                  </a:cubicBezTo>
                  <a:cubicBezTo>
                    <a:pt x="4836" y="7512"/>
                    <a:pt x="5229" y="8496"/>
                    <a:pt x="5967" y="9200"/>
                  </a:cubicBezTo>
                  <a:cubicBezTo>
                    <a:pt x="6671" y="9807"/>
                    <a:pt x="7557" y="10151"/>
                    <a:pt x="8474" y="10184"/>
                  </a:cubicBezTo>
                  <a:cubicBezTo>
                    <a:pt x="7573" y="10118"/>
                    <a:pt x="6704" y="9758"/>
                    <a:pt x="6032" y="9135"/>
                  </a:cubicBezTo>
                  <a:cubicBezTo>
                    <a:pt x="5327" y="8446"/>
                    <a:pt x="4967" y="7479"/>
                    <a:pt x="5032" y="6480"/>
                  </a:cubicBezTo>
                  <a:cubicBezTo>
                    <a:pt x="4967" y="5381"/>
                    <a:pt x="5229" y="4152"/>
                    <a:pt x="4983" y="2857"/>
                  </a:cubicBezTo>
                  <a:lnTo>
                    <a:pt x="4983" y="2841"/>
                  </a:lnTo>
                  <a:cubicBezTo>
                    <a:pt x="4754" y="1579"/>
                    <a:pt x="4000" y="316"/>
                    <a:pt x="2803" y="71"/>
                  </a:cubicBezTo>
                  <a:cubicBezTo>
                    <a:pt x="2603" y="23"/>
                    <a:pt x="2400" y="0"/>
                    <a:pt x="21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"/>
            <p:cNvSpPr/>
            <p:nvPr/>
          </p:nvSpPr>
          <p:spPr>
            <a:xfrm>
              <a:off x="8495872" y="2904435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79" y="1"/>
                  </a:moveTo>
                  <a:lnTo>
                    <a:pt x="279" y="1"/>
                  </a:lnTo>
                  <a:cubicBezTo>
                    <a:pt x="83" y="394"/>
                    <a:pt x="1" y="837"/>
                    <a:pt x="66" y="1279"/>
                  </a:cubicBezTo>
                  <a:cubicBezTo>
                    <a:pt x="115" y="1902"/>
                    <a:pt x="328" y="2508"/>
                    <a:pt x="689" y="3017"/>
                  </a:cubicBezTo>
                  <a:cubicBezTo>
                    <a:pt x="1184" y="3715"/>
                    <a:pt x="1955" y="3794"/>
                    <a:pt x="2277" y="3794"/>
                  </a:cubicBezTo>
                  <a:cubicBezTo>
                    <a:pt x="2371" y="3794"/>
                    <a:pt x="2426" y="3787"/>
                    <a:pt x="2426" y="3787"/>
                  </a:cubicBezTo>
                  <a:cubicBezTo>
                    <a:pt x="2164" y="3689"/>
                    <a:pt x="2115" y="3377"/>
                    <a:pt x="2295" y="3131"/>
                  </a:cubicBezTo>
                  <a:cubicBezTo>
                    <a:pt x="2459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1"/>
                  </a:cubicBezTo>
                  <a:cubicBezTo>
                    <a:pt x="2094" y="2166"/>
                    <a:pt x="2124" y="2159"/>
                    <a:pt x="2155" y="2159"/>
                  </a:cubicBezTo>
                  <a:cubicBezTo>
                    <a:pt x="2402" y="2159"/>
                    <a:pt x="2732" y="2592"/>
                    <a:pt x="2689" y="3115"/>
                  </a:cubicBezTo>
                  <a:cubicBezTo>
                    <a:pt x="2640" y="3689"/>
                    <a:pt x="2902" y="3853"/>
                    <a:pt x="3295" y="4131"/>
                  </a:cubicBezTo>
                  <a:cubicBezTo>
                    <a:pt x="3705" y="4426"/>
                    <a:pt x="3459" y="4934"/>
                    <a:pt x="3459" y="4934"/>
                  </a:cubicBezTo>
                  <a:cubicBezTo>
                    <a:pt x="4180" y="4525"/>
                    <a:pt x="4016" y="3869"/>
                    <a:pt x="3934" y="3705"/>
                  </a:cubicBezTo>
                  <a:cubicBezTo>
                    <a:pt x="3836" y="3557"/>
                    <a:pt x="3656" y="3295"/>
                    <a:pt x="3885" y="3197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8"/>
                    <a:pt x="4328" y="5279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59" y="3951"/>
                    <a:pt x="4541" y="3033"/>
                    <a:pt x="3639" y="2410"/>
                  </a:cubicBezTo>
                  <a:cubicBezTo>
                    <a:pt x="2722" y="1787"/>
                    <a:pt x="1623" y="2066"/>
                    <a:pt x="837" y="1492"/>
                  </a:cubicBezTo>
                  <a:cubicBezTo>
                    <a:pt x="755" y="1443"/>
                    <a:pt x="673" y="1377"/>
                    <a:pt x="607" y="1295"/>
                  </a:cubicBezTo>
                  <a:cubicBezTo>
                    <a:pt x="296" y="951"/>
                    <a:pt x="181" y="460"/>
                    <a:pt x="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"/>
            <p:cNvSpPr/>
            <p:nvPr/>
          </p:nvSpPr>
          <p:spPr>
            <a:xfrm>
              <a:off x="9058673" y="3089424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41" y="0"/>
                  </a:moveTo>
                  <a:cubicBezTo>
                    <a:pt x="1780" y="0"/>
                    <a:pt x="1618" y="23"/>
                    <a:pt x="1459" y="69"/>
                  </a:cubicBezTo>
                  <a:cubicBezTo>
                    <a:pt x="689" y="266"/>
                    <a:pt x="148" y="922"/>
                    <a:pt x="82" y="1709"/>
                  </a:cubicBezTo>
                  <a:cubicBezTo>
                    <a:pt x="0" y="2495"/>
                    <a:pt x="410" y="3299"/>
                    <a:pt x="1016" y="3839"/>
                  </a:cubicBezTo>
                  <a:cubicBezTo>
                    <a:pt x="1590" y="4430"/>
                    <a:pt x="2377" y="4708"/>
                    <a:pt x="2901" y="5216"/>
                  </a:cubicBezTo>
                  <a:cubicBezTo>
                    <a:pt x="3442" y="5692"/>
                    <a:pt x="3770" y="6347"/>
                    <a:pt x="3836" y="7069"/>
                  </a:cubicBezTo>
                  <a:cubicBezTo>
                    <a:pt x="3852" y="7724"/>
                    <a:pt x="3508" y="8413"/>
                    <a:pt x="2918" y="8577"/>
                  </a:cubicBezTo>
                  <a:cubicBezTo>
                    <a:pt x="2788" y="8621"/>
                    <a:pt x="2656" y="8642"/>
                    <a:pt x="2527" y="8642"/>
                  </a:cubicBezTo>
                  <a:cubicBezTo>
                    <a:pt x="2086" y="8642"/>
                    <a:pt x="1684" y="8396"/>
                    <a:pt x="1557" y="8003"/>
                  </a:cubicBezTo>
                  <a:cubicBezTo>
                    <a:pt x="1344" y="7560"/>
                    <a:pt x="1541" y="7036"/>
                    <a:pt x="2000" y="6855"/>
                  </a:cubicBezTo>
                  <a:cubicBezTo>
                    <a:pt x="2082" y="6806"/>
                    <a:pt x="2180" y="6790"/>
                    <a:pt x="2262" y="6790"/>
                  </a:cubicBezTo>
                  <a:cubicBezTo>
                    <a:pt x="2262" y="6790"/>
                    <a:pt x="2292" y="6787"/>
                    <a:pt x="2339" y="6787"/>
                  </a:cubicBezTo>
                  <a:cubicBezTo>
                    <a:pt x="2479" y="6787"/>
                    <a:pt x="2774" y="6814"/>
                    <a:pt x="2885" y="7036"/>
                  </a:cubicBezTo>
                  <a:cubicBezTo>
                    <a:pt x="2885" y="7036"/>
                    <a:pt x="2904" y="7084"/>
                    <a:pt x="2876" y="7084"/>
                  </a:cubicBezTo>
                  <a:cubicBezTo>
                    <a:pt x="2868" y="7084"/>
                    <a:pt x="2855" y="7080"/>
                    <a:pt x="2836" y="7069"/>
                  </a:cubicBezTo>
                  <a:cubicBezTo>
                    <a:pt x="2768" y="7034"/>
                    <a:pt x="2694" y="7017"/>
                    <a:pt x="2620" y="7017"/>
                  </a:cubicBezTo>
                  <a:cubicBezTo>
                    <a:pt x="2517" y="7017"/>
                    <a:pt x="2414" y="7051"/>
                    <a:pt x="2328" y="7118"/>
                  </a:cubicBezTo>
                  <a:cubicBezTo>
                    <a:pt x="2082" y="7364"/>
                    <a:pt x="2147" y="7773"/>
                    <a:pt x="2443" y="7937"/>
                  </a:cubicBezTo>
                  <a:cubicBezTo>
                    <a:pt x="2529" y="7980"/>
                    <a:pt x="2619" y="8001"/>
                    <a:pt x="2707" y="8001"/>
                  </a:cubicBezTo>
                  <a:cubicBezTo>
                    <a:pt x="3020" y="8001"/>
                    <a:pt x="3292" y="7732"/>
                    <a:pt x="3164" y="7232"/>
                  </a:cubicBezTo>
                  <a:cubicBezTo>
                    <a:pt x="3062" y="6913"/>
                    <a:pt x="2768" y="6697"/>
                    <a:pt x="2440" y="6697"/>
                  </a:cubicBezTo>
                  <a:cubicBezTo>
                    <a:pt x="2398" y="6697"/>
                    <a:pt x="2355" y="6700"/>
                    <a:pt x="2311" y="6708"/>
                  </a:cubicBezTo>
                  <a:cubicBezTo>
                    <a:pt x="2180" y="6708"/>
                    <a:pt x="2066" y="6741"/>
                    <a:pt x="1967" y="6790"/>
                  </a:cubicBezTo>
                  <a:cubicBezTo>
                    <a:pt x="1508" y="7003"/>
                    <a:pt x="1295" y="7560"/>
                    <a:pt x="1492" y="8036"/>
                  </a:cubicBezTo>
                  <a:cubicBezTo>
                    <a:pt x="1622" y="8466"/>
                    <a:pt x="2084" y="8751"/>
                    <a:pt x="2581" y="8751"/>
                  </a:cubicBezTo>
                  <a:cubicBezTo>
                    <a:pt x="2709" y="8751"/>
                    <a:pt x="2839" y="8732"/>
                    <a:pt x="2967" y="8691"/>
                  </a:cubicBezTo>
                  <a:cubicBezTo>
                    <a:pt x="3623" y="8495"/>
                    <a:pt x="4000" y="7773"/>
                    <a:pt x="3983" y="7052"/>
                  </a:cubicBezTo>
                  <a:cubicBezTo>
                    <a:pt x="3934" y="6298"/>
                    <a:pt x="3590" y="5593"/>
                    <a:pt x="3033" y="5085"/>
                  </a:cubicBezTo>
                  <a:cubicBezTo>
                    <a:pt x="2459" y="4544"/>
                    <a:pt x="1689" y="4266"/>
                    <a:pt x="1131" y="3708"/>
                  </a:cubicBezTo>
                  <a:cubicBezTo>
                    <a:pt x="574" y="3184"/>
                    <a:pt x="181" y="2430"/>
                    <a:pt x="246" y="1709"/>
                  </a:cubicBezTo>
                  <a:cubicBezTo>
                    <a:pt x="279" y="1250"/>
                    <a:pt x="492" y="840"/>
                    <a:pt x="836" y="545"/>
                  </a:cubicBezTo>
                  <a:cubicBezTo>
                    <a:pt x="1000" y="430"/>
                    <a:pt x="1180" y="348"/>
                    <a:pt x="1361" y="283"/>
                  </a:cubicBezTo>
                  <a:cubicBezTo>
                    <a:pt x="1508" y="242"/>
                    <a:pt x="1660" y="221"/>
                    <a:pt x="1811" y="221"/>
                  </a:cubicBezTo>
                  <a:cubicBezTo>
                    <a:pt x="1963" y="221"/>
                    <a:pt x="2115" y="242"/>
                    <a:pt x="2262" y="283"/>
                  </a:cubicBezTo>
                  <a:cubicBezTo>
                    <a:pt x="3262" y="545"/>
                    <a:pt x="3590" y="1922"/>
                    <a:pt x="2918" y="2561"/>
                  </a:cubicBezTo>
                  <a:cubicBezTo>
                    <a:pt x="2787" y="2708"/>
                    <a:pt x="2606" y="2790"/>
                    <a:pt x="2410" y="2840"/>
                  </a:cubicBezTo>
                  <a:cubicBezTo>
                    <a:pt x="2351" y="2848"/>
                    <a:pt x="2294" y="2852"/>
                    <a:pt x="2240" y="2852"/>
                  </a:cubicBezTo>
                  <a:cubicBezTo>
                    <a:pt x="1773" y="2852"/>
                    <a:pt x="1515" y="2555"/>
                    <a:pt x="1574" y="2364"/>
                  </a:cubicBezTo>
                  <a:cubicBezTo>
                    <a:pt x="1574" y="2364"/>
                    <a:pt x="1574" y="2331"/>
                    <a:pt x="1639" y="2331"/>
                  </a:cubicBezTo>
                  <a:cubicBezTo>
                    <a:pt x="1650" y="2331"/>
                    <a:pt x="1671" y="2332"/>
                    <a:pt x="1698" y="2332"/>
                  </a:cubicBezTo>
                  <a:cubicBezTo>
                    <a:pt x="1835" y="2332"/>
                    <a:pt x="2142" y="2310"/>
                    <a:pt x="2279" y="2036"/>
                  </a:cubicBezTo>
                  <a:cubicBezTo>
                    <a:pt x="2398" y="1666"/>
                    <a:pt x="2110" y="1338"/>
                    <a:pt x="1771" y="1338"/>
                  </a:cubicBezTo>
                  <a:cubicBezTo>
                    <a:pt x="1690" y="1338"/>
                    <a:pt x="1607" y="1356"/>
                    <a:pt x="1525" y="1397"/>
                  </a:cubicBezTo>
                  <a:cubicBezTo>
                    <a:pt x="935" y="1791"/>
                    <a:pt x="1082" y="2692"/>
                    <a:pt x="1754" y="2889"/>
                  </a:cubicBezTo>
                  <a:cubicBezTo>
                    <a:pt x="1932" y="2969"/>
                    <a:pt x="2119" y="3007"/>
                    <a:pt x="2301" y="3007"/>
                  </a:cubicBezTo>
                  <a:cubicBezTo>
                    <a:pt x="2757" y="3007"/>
                    <a:pt x="3192" y="2769"/>
                    <a:pt x="3426" y="2348"/>
                  </a:cubicBezTo>
                  <a:cubicBezTo>
                    <a:pt x="3688" y="1807"/>
                    <a:pt x="3639" y="1168"/>
                    <a:pt x="3295" y="676"/>
                  </a:cubicBezTo>
                  <a:cubicBezTo>
                    <a:pt x="2969" y="238"/>
                    <a:pt x="2462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"/>
            <p:cNvSpPr/>
            <p:nvPr/>
          </p:nvSpPr>
          <p:spPr>
            <a:xfrm>
              <a:off x="9130900" y="3197585"/>
              <a:ext cx="55582" cy="78689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115" y="476"/>
                  </a:cubicBezTo>
                  <a:cubicBezTo>
                    <a:pt x="0" y="870"/>
                    <a:pt x="311" y="1132"/>
                    <a:pt x="951" y="1411"/>
                  </a:cubicBezTo>
                  <a:cubicBezTo>
                    <a:pt x="1328" y="1607"/>
                    <a:pt x="1590" y="1984"/>
                    <a:pt x="1656" y="2410"/>
                  </a:cubicBezTo>
                  <a:cubicBezTo>
                    <a:pt x="1702" y="521"/>
                    <a:pt x="973" y="344"/>
                    <a:pt x="726" y="344"/>
                  </a:cubicBezTo>
                  <a:cubicBezTo>
                    <a:pt x="712" y="344"/>
                    <a:pt x="699" y="344"/>
                    <a:pt x="688" y="345"/>
                  </a:cubicBezTo>
                  <a:cubicBezTo>
                    <a:pt x="492" y="345"/>
                    <a:pt x="377" y="263"/>
                    <a:pt x="361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"/>
            <p:cNvSpPr/>
            <p:nvPr/>
          </p:nvSpPr>
          <p:spPr>
            <a:xfrm>
              <a:off x="8955408" y="2965434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55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9" y="3295"/>
                    <a:pt x="1810" y="3302"/>
                    <a:pt x="1783" y="3302"/>
                  </a:cubicBezTo>
                  <a:cubicBezTo>
                    <a:pt x="1644" y="3302"/>
                    <a:pt x="1541" y="3117"/>
                    <a:pt x="1541" y="2967"/>
                  </a:cubicBezTo>
                  <a:cubicBezTo>
                    <a:pt x="1476" y="2656"/>
                    <a:pt x="1230" y="2426"/>
                    <a:pt x="935" y="2393"/>
                  </a:cubicBezTo>
                  <a:cubicBezTo>
                    <a:pt x="542" y="2328"/>
                    <a:pt x="493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7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66" y="5630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098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9" y="9427"/>
                    <a:pt x="5188" y="9329"/>
                    <a:pt x="5419" y="9329"/>
                  </a:cubicBezTo>
                  <a:cubicBezTo>
                    <a:pt x="5724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30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"/>
            <p:cNvSpPr/>
            <p:nvPr/>
          </p:nvSpPr>
          <p:spPr>
            <a:xfrm>
              <a:off x="9103060" y="323289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"/>
            <p:cNvSpPr/>
            <p:nvPr/>
          </p:nvSpPr>
          <p:spPr>
            <a:xfrm>
              <a:off x="9015853" y="2882241"/>
              <a:ext cx="89916" cy="350690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301" y="0"/>
                  </a:moveTo>
                  <a:cubicBezTo>
                    <a:pt x="721" y="0"/>
                    <a:pt x="17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66" y="1959"/>
                  </a:lnTo>
                  <a:cubicBezTo>
                    <a:pt x="1591" y="1926"/>
                    <a:pt x="1853" y="1336"/>
                    <a:pt x="1656" y="1074"/>
                  </a:cubicBezTo>
                  <a:cubicBezTo>
                    <a:pt x="1574" y="956"/>
                    <a:pt x="1455" y="904"/>
                    <a:pt x="1337" y="904"/>
                  </a:cubicBezTo>
                  <a:cubicBezTo>
                    <a:pt x="1129" y="904"/>
                    <a:pt x="925" y="1068"/>
                    <a:pt x="935" y="1320"/>
                  </a:cubicBezTo>
                  <a:cubicBezTo>
                    <a:pt x="968" y="1648"/>
                    <a:pt x="1312" y="1615"/>
                    <a:pt x="1345" y="1664"/>
                  </a:cubicBezTo>
                  <a:cubicBezTo>
                    <a:pt x="1394" y="1697"/>
                    <a:pt x="1345" y="1762"/>
                    <a:pt x="1345" y="1762"/>
                  </a:cubicBezTo>
                  <a:cubicBezTo>
                    <a:pt x="1312" y="1828"/>
                    <a:pt x="1247" y="1877"/>
                    <a:pt x="1181" y="1894"/>
                  </a:cubicBezTo>
                  <a:cubicBezTo>
                    <a:pt x="1148" y="1910"/>
                    <a:pt x="1132" y="1910"/>
                    <a:pt x="1116" y="1910"/>
                  </a:cubicBezTo>
                  <a:lnTo>
                    <a:pt x="1099" y="1910"/>
                  </a:lnTo>
                  <a:cubicBezTo>
                    <a:pt x="1066" y="1914"/>
                    <a:pt x="1034" y="1916"/>
                    <a:pt x="1002" y="1916"/>
                  </a:cubicBezTo>
                  <a:cubicBezTo>
                    <a:pt x="488" y="1916"/>
                    <a:pt x="74" y="1435"/>
                    <a:pt x="198" y="910"/>
                  </a:cubicBezTo>
                  <a:cubicBezTo>
                    <a:pt x="269" y="438"/>
                    <a:pt x="765" y="114"/>
                    <a:pt x="1282" y="114"/>
                  </a:cubicBezTo>
                  <a:cubicBezTo>
                    <a:pt x="1591" y="114"/>
                    <a:pt x="1909" y="230"/>
                    <a:pt x="2148" y="500"/>
                  </a:cubicBezTo>
                  <a:cubicBezTo>
                    <a:pt x="2443" y="926"/>
                    <a:pt x="2591" y="1435"/>
                    <a:pt x="2558" y="1943"/>
                  </a:cubicBezTo>
                  <a:cubicBezTo>
                    <a:pt x="2525" y="2467"/>
                    <a:pt x="2427" y="2959"/>
                    <a:pt x="2247" y="3434"/>
                  </a:cubicBezTo>
                  <a:cubicBezTo>
                    <a:pt x="1427" y="5450"/>
                    <a:pt x="525" y="7499"/>
                    <a:pt x="1148" y="8975"/>
                  </a:cubicBezTo>
                  <a:cubicBezTo>
                    <a:pt x="1689" y="10286"/>
                    <a:pt x="2591" y="10696"/>
                    <a:pt x="2673" y="10745"/>
                  </a:cubicBezTo>
                  <a:cubicBezTo>
                    <a:pt x="2001" y="10335"/>
                    <a:pt x="1493" y="9696"/>
                    <a:pt x="1247" y="8942"/>
                  </a:cubicBezTo>
                  <a:cubicBezTo>
                    <a:pt x="673" y="7516"/>
                    <a:pt x="1574" y="5549"/>
                    <a:pt x="2410" y="3500"/>
                  </a:cubicBezTo>
                  <a:cubicBezTo>
                    <a:pt x="2591" y="3008"/>
                    <a:pt x="2705" y="2484"/>
                    <a:pt x="2722" y="1959"/>
                  </a:cubicBezTo>
                  <a:cubicBezTo>
                    <a:pt x="2755" y="1402"/>
                    <a:pt x="2591" y="844"/>
                    <a:pt x="2247" y="418"/>
                  </a:cubicBezTo>
                  <a:cubicBezTo>
                    <a:pt x="1977" y="125"/>
                    <a:pt x="1634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"/>
            <p:cNvSpPr/>
            <p:nvPr/>
          </p:nvSpPr>
          <p:spPr>
            <a:xfrm>
              <a:off x="9127146" y="2984690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0"/>
                  </a:moveTo>
                  <a:cubicBezTo>
                    <a:pt x="3279" y="0"/>
                    <a:pt x="3279" y="268"/>
                    <a:pt x="3109" y="268"/>
                  </a:cubicBezTo>
                  <a:cubicBezTo>
                    <a:pt x="3096" y="268"/>
                    <a:pt x="3081" y="266"/>
                    <a:pt x="3065" y="263"/>
                  </a:cubicBezTo>
                  <a:cubicBezTo>
                    <a:pt x="2959" y="232"/>
                    <a:pt x="2817" y="173"/>
                    <a:pt x="2684" y="173"/>
                  </a:cubicBezTo>
                  <a:cubicBezTo>
                    <a:pt x="2531" y="173"/>
                    <a:pt x="2389" y="251"/>
                    <a:pt x="2328" y="541"/>
                  </a:cubicBezTo>
                  <a:cubicBezTo>
                    <a:pt x="2200" y="1068"/>
                    <a:pt x="2150" y="1641"/>
                    <a:pt x="1936" y="1641"/>
                  </a:cubicBezTo>
                  <a:cubicBezTo>
                    <a:pt x="1930" y="1641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59" y="541"/>
                  </a:cubicBezTo>
                  <a:cubicBezTo>
                    <a:pt x="1389" y="251"/>
                    <a:pt x="1248" y="173"/>
                    <a:pt x="1097" y="173"/>
                  </a:cubicBezTo>
                  <a:cubicBezTo>
                    <a:pt x="966" y="173"/>
                    <a:pt x="828" y="232"/>
                    <a:pt x="722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79" y="66"/>
                    <a:pt x="131" y="672"/>
                  </a:cubicBezTo>
                  <a:cubicBezTo>
                    <a:pt x="0" y="1262"/>
                    <a:pt x="263" y="1492"/>
                    <a:pt x="1049" y="1852"/>
                  </a:cubicBezTo>
                  <a:cubicBezTo>
                    <a:pt x="1836" y="2229"/>
                    <a:pt x="1869" y="3508"/>
                    <a:pt x="1869" y="3508"/>
                  </a:cubicBezTo>
                  <a:lnTo>
                    <a:pt x="1885" y="3737"/>
                  </a:lnTo>
                  <a:lnTo>
                    <a:pt x="1902" y="3508"/>
                  </a:lnTo>
                  <a:cubicBezTo>
                    <a:pt x="1902" y="3508"/>
                    <a:pt x="1934" y="2213"/>
                    <a:pt x="2721" y="1852"/>
                  </a:cubicBezTo>
                  <a:cubicBezTo>
                    <a:pt x="3508" y="1492"/>
                    <a:pt x="3787" y="1262"/>
                    <a:pt x="3639" y="672"/>
                  </a:cubicBezTo>
                  <a:cubicBezTo>
                    <a:pt x="3508" y="66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"/>
            <p:cNvSpPr/>
            <p:nvPr/>
          </p:nvSpPr>
          <p:spPr>
            <a:xfrm>
              <a:off x="9097707" y="2869121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394" y="968"/>
                    <a:pt x="1312" y="1230"/>
                    <a:pt x="689" y="2361"/>
                  </a:cubicBezTo>
                  <a:cubicBezTo>
                    <a:pt x="591" y="2541"/>
                    <a:pt x="509" y="2722"/>
                    <a:pt x="443" y="2918"/>
                  </a:cubicBezTo>
                  <a:cubicBezTo>
                    <a:pt x="1" y="4295"/>
                    <a:pt x="279" y="5230"/>
                    <a:pt x="1574" y="6147"/>
                  </a:cubicBezTo>
                  <a:cubicBezTo>
                    <a:pt x="2722" y="6934"/>
                    <a:pt x="2771" y="8000"/>
                    <a:pt x="2771" y="8164"/>
                  </a:cubicBezTo>
                  <a:cubicBezTo>
                    <a:pt x="2787" y="7655"/>
                    <a:pt x="2640" y="7164"/>
                    <a:pt x="2345" y="6754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213"/>
                    <a:pt x="656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476" y="2738"/>
                    <a:pt x="1673" y="2558"/>
                    <a:pt x="1853" y="2361"/>
                  </a:cubicBezTo>
                  <a:cubicBezTo>
                    <a:pt x="2230" y="2033"/>
                    <a:pt x="2492" y="1574"/>
                    <a:pt x="2591" y="1083"/>
                  </a:cubicBezTo>
                  <a:cubicBezTo>
                    <a:pt x="2722" y="181"/>
                    <a:pt x="2099" y="1"/>
                    <a:pt x="2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"/>
            <p:cNvSpPr/>
            <p:nvPr/>
          </p:nvSpPr>
          <p:spPr>
            <a:xfrm>
              <a:off x="8570220" y="4412614"/>
              <a:ext cx="75491" cy="68637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0"/>
                    <a:pt x="870" y="1325"/>
                    <a:pt x="821" y="1440"/>
                  </a:cubicBezTo>
                  <a:cubicBezTo>
                    <a:pt x="622" y="1750"/>
                    <a:pt x="254" y="1788"/>
                    <a:pt x="87" y="1788"/>
                  </a:cubicBezTo>
                  <a:cubicBezTo>
                    <a:pt x="34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21" y="1849"/>
                    <a:pt x="695" y="2102"/>
                    <a:pt x="1231" y="2102"/>
                  </a:cubicBezTo>
                  <a:cubicBezTo>
                    <a:pt x="1502" y="2102"/>
                    <a:pt x="1764" y="2037"/>
                    <a:pt x="1952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2" y="374"/>
                  </a:cubicBezTo>
                  <a:cubicBezTo>
                    <a:pt x="1870" y="260"/>
                    <a:pt x="1886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"/>
            <p:cNvSpPr/>
            <p:nvPr/>
          </p:nvSpPr>
          <p:spPr>
            <a:xfrm>
              <a:off x="8438104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7" y="135"/>
                    <a:pt x="2967" y="86"/>
                  </a:cubicBezTo>
                  <a:cubicBezTo>
                    <a:pt x="2613" y="26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"/>
            <p:cNvSpPr/>
            <p:nvPr/>
          </p:nvSpPr>
          <p:spPr>
            <a:xfrm>
              <a:off x="8400636" y="436610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4" y="0"/>
                    <a:pt x="388" y="9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98" y="865"/>
                    <a:pt x="362" y="1029"/>
                    <a:pt x="575" y="1095"/>
                  </a:cubicBezTo>
                  <a:cubicBezTo>
                    <a:pt x="659" y="1125"/>
                    <a:pt x="743" y="1139"/>
                    <a:pt x="825" y="1139"/>
                  </a:cubicBezTo>
                  <a:cubicBezTo>
                    <a:pt x="968" y="1139"/>
                    <a:pt x="1106" y="1096"/>
                    <a:pt x="1230" y="1013"/>
                  </a:cubicBezTo>
                  <a:cubicBezTo>
                    <a:pt x="1378" y="882"/>
                    <a:pt x="1460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50" y="902"/>
                    <a:pt x="786" y="902"/>
                  </a:cubicBezTo>
                  <a:cubicBezTo>
                    <a:pt x="765" y="902"/>
                    <a:pt x="744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90" y="84"/>
                    <a:pt x="437" y="72"/>
                    <a:pt x="482" y="72"/>
                  </a:cubicBezTo>
                  <a:cubicBezTo>
                    <a:pt x="603" y="72"/>
                    <a:pt x="710" y="160"/>
                    <a:pt x="722" y="292"/>
                  </a:cubicBezTo>
                  <a:cubicBezTo>
                    <a:pt x="744" y="399"/>
                    <a:pt x="660" y="464"/>
                    <a:pt x="608" y="464"/>
                  </a:cubicBezTo>
                  <a:cubicBezTo>
                    <a:pt x="581" y="464"/>
                    <a:pt x="563" y="446"/>
                    <a:pt x="575" y="406"/>
                  </a:cubicBezTo>
                  <a:cubicBezTo>
                    <a:pt x="587" y="332"/>
                    <a:pt x="553" y="268"/>
                    <a:pt x="480" y="268"/>
                  </a:cubicBezTo>
                  <a:cubicBezTo>
                    <a:pt x="456" y="268"/>
                    <a:pt x="427" y="275"/>
                    <a:pt x="394" y="292"/>
                  </a:cubicBezTo>
                  <a:cubicBezTo>
                    <a:pt x="280" y="357"/>
                    <a:pt x="394" y="537"/>
                    <a:pt x="394" y="537"/>
                  </a:cubicBezTo>
                  <a:cubicBezTo>
                    <a:pt x="446" y="575"/>
                    <a:pt x="504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4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"/>
            <p:cNvSpPr/>
            <p:nvPr/>
          </p:nvSpPr>
          <p:spPr>
            <a:xfrm>
              <a:off x="8999599" y="4074032"/>
              <a:ext cx="79962" cy="178560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7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1"/>
                    <a:pt x="2187" y="5421"/>
                    <a:pt x="2449" y="5471"/>
                  </a:cubicBezTo>
                  <a:cubicBezTo>
                    <a:pt x="2449" y="5471"/>
                    <a:pt x="925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2" y="389"/>
                    <a:pt x="1417" y="111"/>
                    <a:pt x="1089" y="12"/>
                  </a:cubicBezTo>
                  <a:cubicBezTo>
                    <a:pt x="1065" y="5"/>
                    <a:pt x="1037" y="0"/>
                    <a:pt x="10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"/>
            <p:cNvSpPr/>
            <p:nvPr/>
          </p:nvSpPr>
          <p:spPr>
            <a:xfrm>
              <a:off x="8965036" y="4025337"/>
              <a:ext cx="171771" cy="23208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3582" y="1"/>
                  </a:moveTo>
                  <a:cubicBezTo>
                    <a:pt x="3371" y="1"/>
                    <a:pt x="3173" y="27"/>
                    <a:pt x="3000" y="62"/>
                  </a:cubicBezTo>
                  <a:cubicBezTo>
                    <a:pt x="2574" y="127"/>
                    <a:pt x="2164" y="308"/>
                    <a:pt x="1804" y="554"/>
                  </a:cubicBezTo>
                  <a:cubicBezTo>
                    <a:pt x="1" y="1930"/>
                    <a:pt x="312" y="4291"/>
                    <a:pt x="853" y="5438"/>
                  </a:cubicBezTo>
                  <a:cubicBezTo>
                    <a:pt x="1417" y="6596"/>
                    <a:pt x="2165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8" y="184"/>
                    <a:pt x="3411" y="184"/>
                  </a:cubicBezTo>
                  <a:cubicBezTo>
                    <a:pt x="3827" y="184"/>
                    <a:pt x="4212" y="310"/>
                    <a:pt x="4476" y="603"/>
                  </a:cubicBezTo>
                  <a:cubicBezTo>
                    <a:pt x="5121" y="1248"/>
                    <a:pt x="4654" y="2292"/>
                    <a:pt x="3951" y="2292"/>
                  </a:cubicBezTo>
                  <a:cubicBezTo>
                    <a:pt x="3940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10" y="2300"/>
                  </a:cubicBezTo>
                  <a:cubicBezTo>
                    <a:pt x="3566" y="2300"/>
                    <a:pt x="3326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75"/>
                    <a:pt x="3483" y="1774"/>
                    <a:pt x="3712" y="1774"/>
                  </a:cubicBezTo>
                  <a:cubicBezTo>
                    <a:pt x="3736" y="1774"/>
                    <a:pt x="3762" y="1771"/>
                    <a:pt x="3787" y="1766"/>
                  </a:cubicBezTo>
                  <a:cubicBezTo>
                    <a:pt x="4197" y="1701"/>
                    <a:pt x="4312" y="1160"/>
                    <a:pt x="3951" y="963"/>
                  </a:cubicBezTo>
                  <a:cubicBezTo>
                    <a:pt x="3851" y="911"/>
                    <a:pt x="3749" y="888"/>
                    <a:pt x="3649" y="888"/>
                  </a:cubicBezTo>
                  <a:cubicBezTo>
                    <a:pt x="3341" y="888"/>
                    <a:pt x="3066" y="1116"/>
                    <a:pt x="3017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7" y="2275"/>
                  </a:lnTo>
                  <a:lnTo>
                    <a:pt x="3443" y="2275"/>
                  </a:lnTo>
                  <a:cubicBezTo>
                    <a:pt x="3541" y="2324"/>
                    <a:pt x="3640" y="2373"/>
                    <a:pt x="3754" y="2389"/>
                  </a:cubicBezTo>
                  <a:cubicBezTo>
                    <a:pt x="3852" y="2412"/>
                    <a:pt x="3949" y="2422"/>
                    <a:pt x="4043" y="2422"/>
                  </a:cubicBezTo>
                  <a:cubicBezTo>
                    <a:pt x="4647" y="2422"/>
                    <a:pt x="5159" y="1996"/>
                    <a:pt x="5230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4" y="92"/>
                    <a:pt x="3972" y="1"/>
                    <a:pt x="3582" y="1"/>
                  </a:cubicBezTo>
                  <a:close/>
                  <a:moveTo>
                    <a:pt x="2254" y="7104"/>
                  </a:moveTo>
                  <a:cubicBezTo>
                    <a:pt x="2257" y="7106"/>
                    <a:pt x="2260" y="7108"/>
                    <a:pt x="2263" y="7110"/>
                  </a:cubicBezTo>
                  <a:cubicBezTo>
                    <a:pt x="2264" y="7110"/>
                    <a:pt x="2261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7"/>
            <p:cNvSpPr/>
            <p:nvPr/>
          </p:nvSpPr>
          <p:spPr>
            <a:xfrm>
              <a:off x="9145326" y="3871647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38" y="2902"/>
                  </a:cubicBezTo>
                  <a:cubicBezTo>
                    <a:pt x="1017" y="3378"/>
                    <a:pt x="1230" y="3886"/>
                    <a:pt x="1345" y="4443"/>
                  </a:cubicBezTo>
                  <a:cubicBezTo>
                    <a:pt x="1459" y="3886"/>
                    <a:pt x="1673" y="3378"/>
                    <a:pt x="1968" y="2902"/>
                  </a:cubicBezTo>
                  <a:cubicBezTo>
                    <a:pt x="2689" y="1722"/>
                    <a:pt x="2115" y="853"/>
                    <a:pt x="1673" y="427"/>
                  </a:cubicBezTo>
                  <a:cubicBezTo>
                    <a:pt x="1541" y="296"/>
                    <a:pt x="1443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7"/>
            <p:cNvSpPr/>
            <p:nvPr/>
          </p:nvSpPr>
          <p:spPr>
            <a:xfrm>
              <a:off x="8928123" y="3845439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4"/>
                    <a:pt x="3787" y="853"/>
                  </a:cubicBezTo>
                  <a:cubicBezTo>
                    <a:pt x="3394" y="1066"/>
                    <a:pt x="2836" y="1542"/>
                    <a:pt x="3427" y="2066"/>
                  </a:cubicBezTo>
                  <a:cubicBezTo>
                    <a:pt x="4033" y="2591"/>
                    <a:pt x="4197" y="3345"/>
                    <a:pt x="3672" y="4082"/>
                  </a:cubicBezTo>
                  <a:cubicBezTo>
                    <a:pt x="3672" y="4082"/>
                    <a:pt x="3984" y="2984"/>
                    <a:pt x="3246" y="2492"/>
                  </a:cubicBezTo>
                  <a:cubicBezTo>
                    <a:pt x="3047" y="2359"/>
                    <a:pt x="2888" y="2323"/>
                    <a:pt x="2773" y="2323"/>
                  </a:cubicBezTo>
                  <a:cubicBezTo>
                    <a:pt x="2632" y="2323"/>
                    <a:pt x="2558" y="2378"/>
                    <a:pt x="2558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197" y="3377"/>
                    <a:pt x="2558" y="3754"/>
                  </a:cubicBezTo>
                  <a:cubicBezTo>
                    <a:pt x="2902" y="4148"/>
                    <a:pt x="3131" y="4935"/>
                    <a:pt x="1935" y="5803"/>
                  </a:cubicBezTo>
                  <a:cubicBezTo>
                    <a:pt x="1935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197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"/>
            <p:cNvSpPr/>
            <p:nvPr/>
          </p:nvSpPr>
          <p:spPr>
            <a:xfrm>
              <a:off x="9077374" y="3812802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2" y="263"/>
                    <a:pt x="2279" y="525"/>
                    <a:pt x="1624" y="820"/>
                  </a:cubicBezTo>
                  <a:cubicBezTo>
                    <a:pt x="968" y="1099"/>
                    <a:pt x="1214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88" y="1300"/>
                    <a:pt x="845" y="1242"/>
                    <a:pt x="685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9" y="1427"/>
                    <a:pt x="739" y="1656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"/>
            <p:cNvSpPr/>
            <p:nvPr/>
          </p:nvSpPr>
          <p:spPr>
            <a:xfrm>
              <a:off x="8881060" y="4092603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0" y="2443"/>
                    <a:pt x="3590" y="4262"/>
                  </a:cubicBezTo>
                  <a:cubicBezTo>
                    <a:pt x="3590" y="4262"/>
                    <a:pt x="2738" y="3771"/>
                    <a:pt x="2639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"/>
            <p:cNvSpPr/>
            <p:nvPr/>
          </p:nvSpPr>
          <p:spPr>
            <a:xfrm>
              <a:off x="8738760" y="4178211"/>
              <a:ext cx="256824" cy="189167"/>
            </a:xfrm>
            <a:custGeom>
              <a:avLst/>
              <a:gdLst/>
              <a:ahLst/>
              <a:cxnLst/>
              <a:rect l="l" t="t" r="r" b="b"/>
              <a:pathLst>
                <a:path w="7869" h="5796" extrusionOk="0">
                  <a:moveTo>
                    <a:pt x="4648" y="1"/>
                  </a:moveTo>
                  <a:cubicBezTo>
                    <a:pt x="4507" y="1"/>
                    <a:pt x="4372" y="44"/>
                    <a:pt x="4246" y="131"/>
                  </a:cubicBezTo>
                  <a:cubicBezTo>
                    <a:pt x="3883" y="394"/>
                    <a:pt x="3664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00" y="1180"/>
                    <a:pt x="3688" y="1393"/>
                  </a:cubicBezTo>
                  <a:cubicBezTo>
                    <a:pt x="4360" y="1590"/>
                    <a:pt x="4836" y="1721"/>
                    <a:pt x="4737" y="2098"/>
                  </a:cubicBezTo>
                  <a:cubicBezTo>
                    <a:pt x="4639" y="2475"/>
                    <a:pt x="3688" y="2541"/>
                    <a:pt x="2574" y="2721"/>
                  </a:cubicBezTo>
                  <a:cubicBezTo>
                    <a:pt x="1459" y="2885"/>
                    <a:pt x="574" y="3164"/>
                    <a:pt x="607" y="4131"/>
                  </a:cubicBezTo>
                  <a:cubicBezTo>
                    <a:pt x="632" y="4885"/>
                    <a:pt x="488" y="5250"/>
                    <a:pt x="237" y="5250"/>
                  </a:cubicBezTo>
                  <a:cubicBezTo>
                    <a:pt x="166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0" y="5164"/>
                    <a:pt x="249" y="5795"/>
                    <a:pt x="1194" y="5795"/>
                  </a:cubicBezTo>
                  <a:cubicBezTo>
                    <a:pt x="1388" y="5795"/>
                    <a:pt x="1612" y="5769"/>
                    <a:pt x="1869" y="5704"/>
                  </a:cubicBezTo>
                  <a:cubicBezTo>
                    <a:pt x="3377" y="5327"/>
                    <a:pt x="3557" y="4114"/>
                    <a:pt x="4196" y="3360"/>
                  </a:cubicBezTo>
                  <a:cubicBezTo>
                    <a:pt x="4836" y="2606"/>
                    <a:pt x="5475" y="1983"/>
                    <a:pt x="7868" y="1934"/>
                  </a:cubicBezTo>
                  <a:cubicBezTo>
                    <a:pt x="7868" y="1934"/>
                    <a:pt x="6409" y="1820"/>
                    <a:pt x="5852" y="951"/>
                  </a:cubicBezTo>
                  <a:cubicBezTo>
                    <a:pt x="5455" y="326"/>
                    <a:pt x="5032" y="1"/>
                    <a:pt x="4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"/>
            <p:cNvSpPr/>
            <p:nvPr/>
          </p:nvSpPr>
          <p:spPr>
            <a:xfrm>
              <a:off x="8869278" y="4256215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8" y="1"/>
                  </a:moveTo>
                  <a:cubicBezTo>
                    <a:pt x="3322" y="1"/>
                    <a:pt x="3276" y="1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5"/>
                    <a:pt x="1132" y="806"/>
                  </a:cubicBezTo>
                  <a:cubicBezTo>
                    <a:pt x="1" y="1806"/>
                    <a:pt x="361" y="3888"/>
                    <a:pt x="1705" y="4199"/>
                  </a:cubicBezTo>
                  <a:cubicBezTo>
                    <a:pt x="1850" y="4242"/>
                    <a:pt x="1997" y="4263"/>
                    <a:pt x="2141" y="4263"/>
                  </a:cubicBezTo>
                  <a:cubicBezTo>
                    <a:pt x="2603" y="4263"/>
                    <a:pt x="3045" y="4053"/>
                    <a:pt x="3345" y="3691"/>
                  </a:cubicBezTo>
                  <a:cubicBezTo>
                    <a:pt x="3656" y="3232"/>
                    <a:pt x="3656" y="2659"/>
                    <a:pt x="3345" y="2200"/>
                  </a:cubicBezTo>
                  <a:cubicBezTo>
                    <a:pt x="3133" y="1914"/>
                    <a:pt x="2806" y="1758"/>
                    <a:pt x="2468" y="1758"/>
                  </a:cubicBezTo>
                  <a:cubicBezTo>
                    <a:pt x="2282" y="1758"/>
                    <a:pt x="2093" y="1806"/>
                    <a:pt x="1918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02" y="2380"/>
                    <a:pt x="1935" y="2528"/>
                    <a:pt x="1837" y="2528"/>
                  </a:cubicBezTo>
                  <a:cubicBezTo>
                    <a:pt x="1831" y="2528"/>
                    <a:pt x="1826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7" y="3944"/>
                    <a:pt x="2581" y="4133"/>
                    <a:pt x="2136" y="4133"/>
                  </a:cubicBezTo>
                  <a:cubicBezTo>
                    <a:pt x="2008" y="4133"/>
                    <a:pt x="1879" y="4118"/>
                    <a:pt x="1755" y="4085"/>
                  </a:cubicBezTo>
                  <a:cubicBezTo>
                    <a:pt x="542" y="3790"/>
                    <a:pt x="214" y="1855"/>
                    <a:pt x="1263" y="938"/>
                  </a:cubicBezTo>
                  <a:cubicBezTo>
                    <a:pt x="1740" y="491"/>
                    <a:pt x="2321" y="318"/>
                    <a:pt x="2910" y="318"/>
                  </a:cubicBezTo>
                  <a:cubicBezTo>
                    <a:pt x="3616" y="318"/>
                    <a:pt x="4331" y="567"/>
                    <a:pt x="4885" y="888"/>
                  </a:cubicBezTo>
                  <a:cubicBezTo>
                    <a:pt x="5820" y="1413"/>
                    <a:pt x="6557" y="2249"/>
                    <a:pt x="6951" y="3249"/>
                  </a:cubicBezTo>
                  <a:cubicBezTo>
                    <a:pt x="7278" y="4052"/>
                    <a:pt x="7442" y="4921"/>
                    <a:pt x="7459" y="5789"/>
                  </a:cubicBezTo>
                  <a:cubicBezTo>
                    <a:pt x="7459" y="5937"/>
                    <a:pt x="7442" y="6084"/>
                    <a:pt x="7426" y="6232"/>
                  </a:cubicBezTo>
                  <a:lnTo>
                    <a:pt x="7426" y="6297"/>
                  </a:lnTo>
                  <a:cubicBezTo>
                    <a:pt x="7426" y="6265"/>
                    <a:pt x="7426" y="6248"/>
                    <a:pt x="7442" y="6232"/>
                  </a:cubicBezTo>
                  <a:lnTo>
                    <a:pt x="7459" y="6084"/>
                  </a:lnTo>
                  <a:cubicBezTo>
                    <a:pt x="7459" y="6074"/>
                    <a:pt x="7459" y="6063"/>
                    <a:pt x="7459" y="6052"/>
                  </a:cubicBezTo>
                  <a:cubicBezTo>
                    <a:pt x="7688" y="4855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"/>
            <p:cNvSpPr/>
            <p:nvPr/>
          </p:nvSpPr>
          <p:spPr>
            <a:xfrm>
              <a:off x="9008281" y="4318552"/>
              <a:ext cx="99087" cy="106823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729" y="1"/>
                  </a:moveTo>
                  <a:cubicBezTo>
                    <a:pt x="62" y="1"/>
                    <a:pt x="0" y="784"/>
                    <a:pt x="1102" y="962"/>
                  </a:cubicBezTo>
                  <a:cubicBezTo>
                    <a:pt x="2347" y="1175"/>
                    <a:pt x="3036" y="3273"/>
                    <a:pt x="3036" y="3273"/>
                  </a:cubicBezTo>
                  <a:cubicBezTo>
                    <a:pt x="3036" y="3273"/>
                    <a:pt x="2741" y="1011"/>
                    <a:pt x="1462" y="241"/>
                  </a:cubicBezTo>
                  <a:cubicBezTo>
                    <a:pt x="1175" y="69"/>
                    <a:pt x="926" y="1"/>
                    <a:pt x="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"/>
            <p:cNvSpPr/>
            <p:nvPr/>
          </p:nvSpPr>
          <p:spPr>
            <a:xfrm>
              <a:off x="8808833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689"/>
                  </a:cubicBezTo>
                  <a:cubicBezTo>
                    <a:pt x="0" y="2082"/>
                    <a:pt x="99" y="2689"/>
                    <a:pt x="214" y="3033"/>
                  </a:cubicBezTo>
                  <a:cubicBezTo>
                    <a:pt x="279" y="3263"/>
                    <a:pt x="246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2" y="3050"/>
                    <a:pt x="1656" y="2754"/>
                    <a:pt x="1640" y="2279"/>
                  </a:cubicBezTo>
                  <a:cubicBezTo>
                    <a:pt x="1640" y="1878"/>
                    <a:pt x="1815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7" y="1852"/>
                    <a:pt x="1886" y="1852"/>
                    <a:pt x="1893" y="1852"/>
                  </a:cubicBezTo>
                  <a:cubicBezTo>
                    <a:pt x="2160" y="1852"/>
                    <a:pt x="2098" y="2386"/>
                    <a:pt x="2066" y="2673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2" y="4513"/>
                    <a:pt x="4163" y="4372"/>
                    <a:pt x="4410" y="4262"/>
                  </a:cubicBezTo>
                  <a:cubicBezTo>
                    <a:pt x="4522" y="4214"/>
                    <a:pt x="4642" y="4189"/>
                    <a:pt x="4763" y="4189"/>
                  </a:cubicBezTo>
                  <a:cubicBezTo>
                    <a:pt x="4926" y="4189"/>
                    <a:pt x="5088" y="4234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89"/>
                    <a:pt x="2180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"/>
            <p:cNvSpPr/>
            <p:nvPr/>
          </p:nvSpPr>
          <p:spPr>
            <a:xfrm>
              <a:off x="8836118" y="4409317"/>
              <a:ext cx="41743" cy="65275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48" y="1377"/>
                    <a:pt x="164" y="1459"/>
                    <a:pt x="181" y="1541"/>
                  </a:cubicBezTo>
                  <a:cubicBezTo>
                    <a:pt x="230" y="1770"/>
                    <a:pt x="263" y="2000"/>
                    <a:pt x="263" y="2000"/>
                  </a:cubicBezTo>
                  <a:cubicBezTo>
                    <a:pt x="263" y="2000"/>
                    <a:pt x="263" y="1852"/>
                    <a:pt x="787" y="1557"/>
                  </a:cubicBezTo>
                  <a:cubicBezTo>
                    <a:pt x="804" y="1557"/>
                    <a:pt x="804" y="1541"/>
                    <a:pt x="820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"/>
            <p:cNvSpPr/>
            <p:nvPr/>
          </p:nvSpPr>
          <p:spPr>
            <a:xfrm>
              <a:off x="8650476" y="4128700"/>
              <a:ext cx="225786" cy="159271"/>
            </a:xfrm>
            <a:custGeom>
              <a:avLst/>
              <a:gdLst/>
              <a:ahLst/>
              <a:cxnLst/>
              <a:rect l="l" t="t" r="r" b="b"/>
              <a:pathLst>
                <a:path w="6918" h="4880" extrusionOk="0">
                  <a:moveTo>
                    <a:pt x="4972" y="0"/>
                  </a:moveTo>
                  <a:cubicBezTo>
                    <a:pt x="4750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84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4"/>
                    <a:pt x="3656" y="4336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58" y="2419"/>
                  </a:cubicBezTo>
                  <a:cubicBezTo>
                    <a:pt x="771" y="2104"/>
                    <a:pt x="1111" y="1957"/>
                    <a:pt x="1426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1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5"/>
                  </a:cubicBezTo>
                  <a:cubicBezTo>
                    <a:pt x="2009" y="3302"/>
                    <a:pt x="1951" y="3333"/>
                    <a:pt x="1922" y="3333"/>
                  </a:cubicBezTo>
                  <a:cubicBezTo>
                    <a:pt x="1897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cubicBezTo>
                    <a:pt x="2000" y="3451"/>
                    <a:pt x="2000" y="3435"/>
                    <a:pt x="2017" y="3435"/>
                  </a:cubicBezTo>
                  <a:cubicBezTo>
                    <a:pt x="2050" y="3419"/>
                    <a:pt x="2066" y="3402"/>
                    <a:pt x="2082" y="3386"/>
                  </a:cubicBezTo>
                  <a:lnTo>
                    <a:pt x="2099" y="3369"/>
                  </a:lnTo>
                  <a:cubicBezTo>
                    <a:pt x="2394" y="3074"/>
                    <a:pt x="2427" y="2615"/>
                    <a:pt x="2181" y="2288"/>
                  </a:cubicBezTo>
                  <a:cubicBezTo>
                    <a:pt x="2042" y="2011"/>
                    <a:pt x="1730" y="1859"/>
                    <a:pt x="1395" y="1859"/>
                  </a:cubicBezTo>
                  <a:cubicBezTo>
                    <a:pt x="1055" y="1859"/>
                    <a:pt x="691" y="2015"/>
                    <a:pt x="460" y="2353"/>
                  </a:cubicBezTo>
                  <a:cubicBezTo>
                    <a:pt x="1" y="2943"/>
                    <a:pt x="132" y="4123"/>
                    <a:pt x="935" y="4582"/>
                  </a:cubicBezTo>
                  <a:cubicBezTo>
                    <a:pt x="1300" y="4780"/>
                    <a:pt x="1722" y="4879"/>
                    <a:pt x="2135" y="4879"/>
                  </a:cubicBezTo>
                  <a:cubicBezTo>
                    <a:pt x="2167" y="4879"/>
                    <a:pt x="2198" y="4879"/>
                    <a:pt x="2230" y="4877"/>
                  </a:cubicBezTo>
                  <a:cubicBezTo>
                    <a:pt x="3131" y="4845"/>
                    <a:pt x="3853" y="4353"/>
                    <a:pt x="5033" y="3992"/>
                  </a:cubicBezTo>
                  <a:cubicBezTo>
                    <a:pt x="5459" y="3894"/>
                    <a:pt x="5902" y="3828"/>
                    <a:pt x="6344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95" y="3644"/>
                    <a:pt x="6639" y="3644"/>
                  </a:cubicBezTo>
                  <a:cubicBezTo>
                    <a:pt x="6483" y="3644"/>
                    <a:pt x="6295" y="3615"/>
                    <a:pt x="6164" y="3500"/>
                  </a:cubicBezTo>
                  <a:cubicBezTo>
                    <a:pt x="5902" y="3255"/>
                    <a:pt x="5918" y="3369"/>
                    <a:pt x="5623" y="3271"/>
                  </a:cubicBezTo>
                  <a:cubicBezTo>
                    <a:pt x="5459" y="3222"/>
                    <a:pt x="5361" y="3074"/>
                    <a:pt x="5361" y="2910"/>
                  </a:cubicBezTo>
                  <a:cubicBezTo>
                    <a:pt x="5164" y="3074"/>
                    <a:pt x="5131" y="3353"/>
                    <a:pt x="5279" y="3566"/>
                  </a:cubicBezTo>
                  <a:cubicBezTo>
                    <a:pt x="5279" y="3566"/>
                    <a:pt x="4557" y="3566"/>
                    <a:pt x="4377" y="3189"/>
                  </a:cubicBezTo>
                  <a:cubicBezTo>
                    <a:pt x="4213" y="2828"/>
                    <a:pt x="4410" y="2828"/>
                    <a:pt x="4557" y="2746"/>
                  </a:cubicBezTo>
                  <a:cubicBezTo>
                    <a:pt x="4689" y="2665"/>
                    <a:pt x="4738" y="2517"/>
                    <a:pt x="4590" y="2320"/>
                  </a:cubicBezTo>
                  <a:cubicBezTo>
                    <a:pt x="4443" y="2107"/>
                    <a:pt x="4459" y="1747"/>
                    <a:pt x="4738" y="1730"/>
                  </a:cubicBezTo>
                  <a:cubicBezTo>
                    <a:pt x="4660" y="1561"/>
                    <a:pt x="4489" y="1464"/>
                    <a:pt x="4315" y="1464"/>
                  </a:cubicBezTo>
                  <a:cubicBezTo>
                    <a:pt x="4270" y="1464"/>
                    <a:pt x="4224" y="1471"/>
                    <a:pt x="4180" y="1484"/>
                  </a:cubicBezTo>
                  <a:cubicBezTo>
                    <a:pt x="3738" y="1550"/>
                    <a:pt x="3738" y="2156"/>
                    <a:pt x="3738" y="2156"/>
                  </a:cubicBezTo>
                  <a:cubicBezTo>
                    <a:pt x="3738" y="2156"/>
                    <a:pt x="3443" y="1419"/>
                    <a:pt x="3918" y="1042"/>
                  </a:cubicBezTo>
                  <a:cubicBezTo>
                    <a:pt x="4109" y="895"/>
                    <a:pt x="4260" y="840"/>
                    <a:pt x="4378" y="840"/>
                  </a:cubicBezTo>
                  <a:cubicBezTo>
                    <a:pt x="4563" y="840"/>
                    <a:pt x="4665" y="977"/>
                    <a:pt x="4705" y="1107"/>
                  </a:cubicBezTo>
                  <a:cubicBezTo>
                    <a:pt x="4758" y="1293"/>
                    <a:pt x="4865" y="1446"/>
                    <a:pt x="5007" y="1446"/>
                  </a:cubicBezTo>
                  <a:cubicBezTo>
                    <a:pt x="5041" y="1446"/>
                    <a:pt x="5077" y="1438"/>
                    <a:pt x="5115" y="1419"/>
                  </a:cubicBezTo>
                  <a:cubicBezTo>
                    <a:pt x="5255" y="1354"/>
                    <a:pt x="5367" y="1261"/>
                    <a:pt x="5464" y="1261"/>
                  </a:cubicBezTo>
                  <a:cubicBezTo>
                    <a:pt x="5515" y="1261"/>
                    <a:pt x="5562" y="1286"/>
                    <a:pt x="5606" y="1353"/>
                  </a:cubicBezTo>
                  <a:cubicBezTo>
                    <a:pt x="5721" y="1599"/>
                    <a:pt x="5606" y="1911"/>
                    <a:pt x="5344" y="2009"/>
                  </a:cubicBezTo>
                  <a:cubicBezTo>
                    <a:pt x="5344" y="2009"/>
                    <a:pt x="5355" y="2010"/>
                    <a:pt x="5375" y="2010"/>
                  </a:cubicBezTo>
                  <a:cubicBezTo>
                    <a:pt x="5516" y="2010"/>
                    <a:pt x="6084" y="1972"/>
                    <a:pt x="6213" y="1370"/>
                  </a:cubicBezTo>
                  <a:cubicBezTo>
                    <a:pt x="6331" y="832"/>
                    <a:pt x="5861" y="0"/>
                    <a:pt x="49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"/>
            <p:cNvSpPr/>
            <p:nvPr/>
          </p:nvSpPr>
          <p:spPr>
            <a:xfrm>
              <a:off x="8614118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2" y="0"/>
                  </a:moveTo>
                  <a:cubicBezTo>
                    <a:pt x="852" y="1"/>
                    <a:pt x="0" y="918"/>
                    <a:pt x="557" y="1721"/>
                  </a:cubicBezTo>
                  <a:cubicBezTo>
                    <a:pt x="885" y="2180"/>
                    <a:pt x="1393" y="2459"/>
                    <a:pt x="1951" y="2492"/>
                  </a:cubicBezTo>
                  <a:cubicBezTo>
                    <a:pt x="1885" y="2492"/>
                    <a:pt x="1475" y="2492"/>
                    <a:pt x="1311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8" y="3214"/>
                    <a:pt x="1316" y="3155"/>
                    <a:pt x="1422" y="3155"/>
                  </a:cubicBezTo>
                  <a:cubicBezTo>
                    <a:pt x="1445" y="3155"/>
                    <a:pt x="1468" y="3158"/>
                    <a:pt x="1492" y="3164"/>
                  </a:cubicBezTo>
                  <a:cubicBezTo>
                    <a:pt x="1600" y="3200"/>
                    <a:pt x="1762" y="3280"/>
                    <a:pt x="1949" y="3280"/>
                  </a:cubicBezTo>
                  <a:cubicBezTo>
                    <a:pt x="2103" y="3280"/>
                    <a:pt x="2273" y="3226"/>
                    <a:pt x="2442" y="3049"/>
                  </a:cubicBezTo>
                  <a:cubicBezTo>
                    <a:pt x="2836" y="2639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1" y="2456"/>
                  </a:cubicBezTo>
                  <a:cubicBezTo>
                    <a:pt x="2658" y="2456"/>
                    <a:pt x="2164" y="2358"/>
                    <a:pt x="1754" y="2049"/>
                  </a:cubicBezTo>
                  <a:cubicBezTo>
                    <a:pt x="1115" y="1574"/>
                    <a:pt x="770" y="787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"/>
            <p:cNvSpPr/>
            <p:nvPr/>
          </p:nvSpPr>
          <p:spPr>
            <a:xfrm>
              <a:off x="8815263" y="3971681"/>
              <a:ext cx="144454" cy="204931"/>
            </a:xfrm>
            <a:custGeom>
              <a:avLst/>
              <a:gdLst/>
              <a:ahLst/>
              <a:cxnLst/>
              <a:rect l="l" t="t" r="r" b="b"/>
              <a:pathLst>
                <a:path w="4426" h="6279" extrusionOk="0">
                  <a:moveTo>
                    <a:pt x="2630" y="0"/>
                  </a:moveTo>
                  <a:cubicBezTo>
                    <a:pt x="2138" y="0"/>
                    <a:pt x="1623" y="202"/>
                    <a:pt x="1279" y="608"/>
                  </a:cubicBezTo>
                  <a:cubicBezTo>
                    <a:pt x="0" y="2247"/>
                    <a:pt x="902" y="4263"/>
                    <a:pt x="1656" y="5115"/>
                  </a:cubicBezTo>
                  <a:cubicBezTo>
                    <a:pt x="2082" y="5640"/>
                    <a:pt x="2639" y="6033"/>
                    <a:pt x="3262" y="6279"/>
                  </a:cubicBezTo>
                  <a:cubicBezTo>
                    <a:pt x="2688" y="6017"/>
                    <a:pt x="2180" y="5623"/>
                    <a:pt x="1770" y="5132"/>
                  </a:cubicBezTo>
                  <a:cubicBezTo>
                    <a:pt x="1492" y="4738"/>
                    <a:pt x="1295" y="4312"/>
                    <a:pt x="1164" y="3853"/>
                  </a:cubicBezTo>
                  <a:cubicBezTo>
                    <a:pt x="1016" y="3312"/>
                    <a:pt x="951" y="2755"/>
                    <a:pt x="1000" y="2214"/>
                  </a:cubicBezTo>
                  <a:cubicBezTo>
                    <a:pt x="1131" y="739"/>
                    <a:pt x="1951" y="181"/>
                    <a:pt x="2705" y="165"/>
                  </a:cubicBezTo>
                  <a:cubicBezTo>
                    <a:pt x="3065" y="165"/>
                    <a:pt x="3393" y="313"/>
                    <a:pt x="3639" y="558"/>
                  </a:cubicBezTo>
                  <a:cubicBezTo>
                    <a:pt x="4278" y="1099"/>
                    <a:pt x="3918" y="2034"/>
                    <a:pt x="3377" y="2263"/>
                  </a:cubicBezTo>
                  <a:cubicBezTo>
                    <a:pt x="3258" y="2331"/>
                    <a:pt x="3131" y="2364"/>
                    <a:pt x="3002" y="2364"/>
                  </a:cubicBezTo>
                  <a:cubicBezTo>
                    <a:pt x="2881" y="2364"/>
                    <a:pt x="2758" y="2335"/>
                    <a:pt x="2639" y="2279"/>
                  </a:cubicBezTo>
                  <a:cubicBezTo>
                    <a:pt x="2475" y="2198"/>
                    <a:pt x="2344" y="2017"/>
                    <a:pt x="2328" y="1821"/>
                  </a:cubicBezTo>
                  <a:cubicBezTo>
                    <a:pt x="2322" y="1734"/>
                    <a:pt x="2343" y="1713"/>
                    <a:pt x="2389" y="1713"/>
                  </a:cubicBezTo>
                  <a:cubicBezTo>
                    <a:pt x="2433" y="1713"/>
                    <a:pt x="2499" y="1733"/>
                    <a:pt x="2584" y="1733"/>
                  </a:cubicBezTo>
                  <a:cubicBezTo>
                    <a:pt x="2643" y="1733"/>
                    <a:pt x="2711" y="1723"/>
                    <a:pt x="2787" y="1689"/>
                  </a:cubicBezTo>
                  <a:cubicBezTo>
                    <a:pt x="3000" y="1575"/>
                    <a:pt x="3033" y="1296"/>
                    <a:pt x="2869" y="1116"/>
                  </a:cubicBezTo>
                  <a:cubicBezTo>
                    <a:pt x="2801" y="1048"/>
                    <a:pt x="2702" y="1009"/>
                    <a:pt x="2599" y="1009"/>
                  </a:cubicBezTo>
                  <a:cubicBezTo>
                    <a:pt x="2404" y="1009"/>
                    <a:pt x="2196" y="1149"/>
                    <a:pt x="2164" y="1493"/>
                  </a:cubicBezTo>
                  <a:cubicBezTo>
                    <a:pt x="2131" y="1739"/>
                    <a:pt x="2197" y="1968"/>
                    <a:pt x="2361" y="2148"/>
                  </a:cubicBezTo>
                  <a:cubicBezTo>
                    <a:pt x="2377" y="2165"/>
                    <a:pt x="2410" y="2198"/>
                    <a:pt x="2426" y="2214"/>
                  </a:cubicBezTo>
                  <a:lnTo>
                    <a:pt x="2475" y="2263"/>
                  </a:lnTo>
                  <a:lnTo>
                    <a:pt x="2524" y="2296"/>
                  </a:lnTo>
                  <a:lnTo>
                    <a:pt x="2574" y="2312"/>
                  </a:lnTo>
                  <a:lnTo>
                    <a:pt x="2606" y="2345"/>
                  </a:lnTo>
                  <a:cubicBezTo>
                    <a:pt x="2729" y="2402"/>
                    <a:pt x="2865" y="2431"/>
                    <a:pt x="3002" y="2431"/>
                  </a:cubicBezTo>
                  <a:cubicBezTo>
                    <a:pt x="3139" y="2431"/>
                    <a:pt x="3278" y="2402"/>
                    <a:pt x="3410" y="2345"/>
                  </a:cubicBezTo>
                  <a:cubicBezTo>
                    <a:pt x="4000" y="2132"/>
                    <a:pt x="4426" y="1083"/>
                    <a:pt x="3721" y="444"/>
                  </a:cubicBezTo>
                  <a:cubicBezTo>
                    <a:pt x="3456" y="148"/>
                    <a:pt x="3051" y="0"/>
                    <a:pt x="2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"/>
            <p:cNvSpPr/>
            <p:nvPr/>
          </p:nvSpPr>
          <p:spPr>
            <a:xfrm>
              <a:off x="7984965" y="4398906"/>
              <a:ext cx="50327" cy="250101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908" y="0"/>
                  </a:moveTo>
                  <a:cubicBezTo>
                    <a:pt x="596" y="0"/>
                    <a:pt x="361" y="368"/>
                    <a:pt x="361" y="368"/>
                  </a:cubicBezTo>
                  <a:cubicBezTo>
                    <a:pt x="99" y="811"/>
                    <a:pt x="1" y="1335"/>
                    <a:pt x="66" y="1860"/>
                  </a:cubicBezTo>
                  <a:cubicBezTo>
                    <a:pt x="132" y="2827"/>
                    <a:pt x="493" y="3974"/>
                    <a:pt x="591" y="5171"/>
                  </a:cubicBezTo>
                  <a:cubicBezTo>
                    <a:pt x="738" y="7056"/>
                    <a:pt x="83" y="7662"/>
                    <a:pt x="83" y="7662"/>
                  </a:cubicBezTo>
                  <a:cubicBezTo>
                    <a:pt x="771" y="7122"/>
                    <a:pt x="935" y="5351"/>
                    <a:pt x="804" y="3991"/>
                  </a:cubicBezTo>
                  <a:cubicBezTo>
                    <a:pt x="722" y="3286"/>
                    <a:pt x="706" y="2565"/>
                    <a:pt x="755" y="1844"/>
                  </a:cubicBezTo>
                  <a:cubicBezTo>
                    <a:pt x="788" y="1483"/>
                    <a:pt x="853" y="1204"/>
                    <a:pt x="952" y="1090"/>
                  </a:cubicBezTo>
                  <a:cubicBezTo>
                    <a:pt x="1214" y="827"/>
                    <a:pt x="1542" y="270"/>
                    <a:pt x="1115" y="57"/>
                  </a:cubicBezTo>
                  <a:cubicBezTo>
                    <a:pt x="1044" y="17"/>
                    <a:pt x="974" y="0"/>
                    <a:pt x="9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"/>
            <p:cNvSpPr/>
            <p:nvPr/>
          </p:nvSpPr>
          <p:spPr>
            <a:xfrm>
              <a:off x="7912738" y="4366007"/>
              <a:ext cx="277712" cy="332217"/>
            </a:xfrm>
            <a:custGeom>
              <a:avLst/>
              <a:gdLst/>
              <a:ahLst/>
              <a:cxnLst/>
              <a:rect l="l" t="t" r="r" b="b"/>
              <a:pathLst>
                <a:path w="8509" h="10179" extrusionOk="0">
                  <a:moveTo>
                    <a:pt x="6272" y="1"/>
                  </a:moveTo>
                  <a:cubicBezTo>
                    <a:pt x="6074" y="1"/>
                    <a:pt x="5873" y="21"/>
                    <a:pt x="5672" y="65"/>
                  </a:cubicBezTo>
                  <a:cubicBezTo>
                    <a:pt x="4492" y="327"/>
                    <a:pt x="3738" y="1573"/>
                    <a:pt x="3492" y="2835"/>
                  </a:cubicBezTo>
                  <a:lnTo>
                    <a:pt x="3492" y="2868"/>
                  </a:lnTo>
                  <a:cubicBezTo>
                    <a:pt x="3263" y="4163"/>
                    <a:pt x="3492" y="5376"/>
                    <a:pt x="3460" y="6474"/>
                  </a:cubicBezTo>
                  <a:cubicBezTo>
                    <a:pt x="3509" y="7474"/>
                    <a:pt x="3148" y="8441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6"/>
                    <a:pt x="1804" y="9801"/>
                    <a:pt x="2509" y="9195"/>
                  </a:cubicBezTo>
                  <a:cubicBezTo>
                    <a:pt x="3246" y="8490"/>
                    <a:pt x="3640" y="7507"/>
                    <a:pt x="3591" y="6490"/>
                  </a:cubicBezTo>
                  <a:cubicBezTo>
                    <a:pt x="3656" y="5359"/>
                    <a:pt x="3427" y="4130"/>
                    <a:pt x="3673" y="2868"/>
                  </a:cubicBezTo>
                  <a:cubicBezTo>
                    <a:pt x="3902" y="1639"/>
                    <a:pt x="4607" y="475"/>
                    <a:pt x="5722" y="213"/>
                  </a:cubicBezTo>
                  <a:cubicBezTo>
                    <a:pt x="5836" y="180"/>
                    <a:pt x="5967" y="163"/>
                    <a:pt x="6099" y="147"/>
                  </a:cubicBezTo>
                  <a:cubicBezTo>
                    <a:pt x="6124" y="146"/>
                    <a:pt x="6150" y="146"/>
                    <a:pt x="6175" y="146"/>
                  </a:cubicBezTo>
                  <a:cubicBezTo>
                    <a:pt x="6605" y="146"/>
                    <a:pt x="7004" y="276"/>
                    <a:pt x="7344" y="524"/>
                  </a:cubicBezTo>
                  <a:cubicBezTo>
                    <a:pt x="8066" y="1098"/>
                    <a:pt x="7967" y="2327"/>
                    <a:pt x="7557" y="2720"/>
                  </a:cubicBezTo>
                  <a:cubicBezTo>
                    <a:pt x="7492" y="2770"/>
                    <a:pt x="7410" y="2835"/>
                    <a:pt x="7328" y="2868"/>
                  </a:cubicBezTo>
                  <a:cubicBezTo>
                    <a:pt x="7205" y="2933"/>
                    <a:pt x="7074" y="2966"/>
                    <a:pt x="6943" y="2966"/>
                  </a:cubicBezTo>
                  <a:cubicBezTo>
                    <a:pt x="6812" y="2966"/>
                    <a:pt x="6680" y="2933"/>
                    <a:pt x="6558" y="2868"/>
                  </a:cubicBezTo>
                  <a:cubicBezTo>
                    <a:pt x="6476" y="2819"/>
                    <a:pt x="6426" y="2753"/>
                    <a:pt x="6394" y="2671"/>
                  </a:cubicBezTo>
                  <a:lnTo>
                    <a:pt x="6394" y="2671"/>
                  </a:lnTo>
                  <a:cubicBezTo>
                    <a:pt x="6394" y="2671"/>
                    <a:pt x="6417" y="2674"/>
                    <a:pt x="6455" y="2674"/>
                  </a:cubicBezTo>
                  <a:cubicBezTo>
                    <a:pt x="6580" y="2674"/>
                    <a:pt x="6863" y="2645"/>
                    <a:pt x="6951" y="2393"/>
                  </a:cubicBezTo>
                  <a:cubicBezTo>
                    <a:pt x="7066" y="2081"/>
                    <a:pt x="6885" y="1737"/>
                    <a:pt x="6558" y="1671"/>
                  </a:cubicBezTo>
                  <a:cubicBezTo>
                    <a:pt x="6502" y="1655"/>
                    <a:pt x="6447" y="1648"/>
                    <a:pt x="6393" y="1648"/>
                  </a:cubicBezTo>
                  <a:cubicBezTo>
                    <a:pt x="6004" y="1648"/>
                    <a:pt x="5692" y="2039"/>
                    <a:pt x="5836" y="2442"/>
                  </a:cubicBezTo>
                  <a:cubicBezTo>
                    <a:pt x="5902" y="2606"/>
                    <a:pt x="6017" y="2770"/>
                    <a:pt x="6181" y="2868"/>
                  </a:cubicBezTo>
                  <a:cubicBezTo>
                    <a:pt x="6416" y="3028"/>
                    <a:pt x="6691" y="3106"/>
                    <a:pt x="6969" y="3106"/>
                  </a:cubicBezTo>
                  <a:cubicBezTo>
                    <a:pt x="7233" y="3106"/>
                    <a:pt x="7499" y="3036"/>
                    <a:pt x="7738" y="2901"/>
                  </a:cubicBezTo>
                  <a:cubicBezTo>
                    <a:pt x="7754" y="2884"/>
                    <a:pt x="7770" y="2884"/>
                    <a:pt x="7787" y="2868"/>
                  </a:cubicBezTo>
                  <a:cubicBezTo>
                    <a:pt x="8311" y="2475"/>
                    <a:pt x="8508" y="1786"/>
                    <a:pt x="8262" y="1180"/>
                  </a:cubicBezTo>
                  <a:cubicBezTo>
                    <a:pt x="8019" y="451"/>
                    <a:pt x="7189" y="1"/>
                    <a:pt x="62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"/>
            <p:cNvSpPr/>
            <p:nvPr/>
          </p:nvSpPr>
          <p:spPr>
            <a:xfrm>
              <a:off x="8050762" y="4412614"/>
              <a:ext cx="76013" cy="68637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60" y="260"/>
                    <a:pt x="362" y="374"/>
                  </a:cubicBezTo>
                  <a:cubicBezTo>
                    <a:pt x="247" y="555"/>
                    <a:pt x="1" y="997"/>
                    <a:pt x="132" y="1440"/>
                  </a:cubicBezTo>
                  <a:cubicBezTo>
                    <a:pt x="165" y="1587"/>
                    <a:pt x="263" y="1735"/>
                    <a:pt x="378" y="1850"/>
                  </a:cubicBezTo>
                  <a:cubicBezTo>
                    <a:pt x="565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9" y="1784"/>
                  </a:cubicBezTo>
                  <a:lnTo>
                    <a:pt x="2329" y="1784"/>
                  </a:lnTo>
                  <a:cubicBezTo>
                    <a:pt x="2328" y="1784"/>
                    <a:pt x="2296" y="1788"/>
                    <a:pt x="2242" y="1788"/>
                  </a:cubicBezTo>
                  <a:cubicBezTo>
                    <a:pt x="2076" y="1788"/>
                    <a:pt x="1708" y="1750"/>
                    <a:pt x="1509" y="1440"/>
                  </a:cubicBezTo>
                  <a:cubicBezTo>
                    <a:pt x="1443" y="1325"/>
                    <a:pt x="1411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"/>
            <p:cNvSpPr/>
            <p:nvPr/>
          </p:nvSpPr>
          <p:spPr>
            <a:xfrm>
              <a:off x="8162578" y="4366921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22" y="0"/>
                  </a:moveTo>
                  <a:cubicBezTo>
                    <a:pt x="657" y="0"/>
                    <a:pt x="352" y="26"/>
                    <a:pt x="1" y="86"/>
                  </a:cubicBezTo>
                  <a:cubicBezTo>
                    <a:pt x="411" y="135"/>
                    <a:pt x="771" y="414"/>
                    <a:pt x="919" y="791"/>
                  </a:cubicBezTo>
                  <a:cubicBezTo>
                    <a:pt x="1125" y="1306"/>
                    <a:pt x="1482" y="1952"/>
                    <a:pt x="2237" y="1952"/>
                  </a:cubicBezTo>
                  <a:cubicBezTo>
                    <a:pt x="2444" y="1952"/>
                    <a:pt x="2680" y="1904"/>
                    <a:pt x="2951" y="1791"/>
                  </a:cubicBezTo>
                  <a:cubicBezTo>
                    <a:pt x="2771" y="1725"/>
                    <a:pt x="2656" y="1561"/>
                    <a:pt x="2656" y="1365"/>
                  </a:cubicBezTo>
                  <a:cubicBezTo>
                    <a:pt x="2656" y="1081"/>
                    <a:pt x="2619" y="0"/>
                    <a:pt x="9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"/>
            <p:cNvSpPr/>
            <p:nvPr/>
          </p:nvSpPr>
          <p:spPr>
            <a:xfrm>
              <a:off x="8249263" y="4366040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9"/>
                    <a:pt x="756" y="595"/>
                    <a:pt x="897" y="595"/>
                  </a:cubicBezTo>
                  <a:cubicBezTo>
                    <a:pt x="955" y="595"/>
                    <a:pt x="1013" y="577"/>
                    <a:pt x="1066" y="539"/>
                  </a:cubicBezTo>
                  <a:cubicBezTo>
                    <a:pt x="1066" y="539"/>
                    <a:pt x="1164" y="359"/>
                    <a:pt x="1066" y="294"/>
                  </a:cubicBezTo>
                  <a:cubicBezTo>
                    <a:pt x="1037" y="277"/>
                    <a:pt x="1010" y="270"/>
                    <a:pt x="987" y="270"/>
                  </a:cubicBezTo>
                  <a:cubicBezTo>
                    <a:pt x="916" y="270"/>
                    <a:pt x="873" y="334"/>
                    <a:pt x="885" y="408"/>
                  </a:cubicBezTo>
                  <a:cubicBezTo>
                    <a:pt x="896" y="440"/>
                    <a:pt x="880" y="455"/>
                    <a:pt x="856" y="455"/>
                  </a:cubicBezTo>
                  <a:cubicBezTo>
                    <a:pt x="805" y="455"/>
                    <a:pt x="716" y="393"/>
                    <a:pt x="738" y="294"/>
                  </a:cubicBezTo>
                  <a:cubicBezTo>
                    <a:pt x="750" y="162"/>
                    <a:pt x="857" y="74"/>
                    <a:pt x="978" y="74"/>
                  </a:cubicBezTo>
                  <a:cubicBezTo>
                    <a:pt x="1023" y="74"/>
                    <a:pt x="1070" y="86"/>
                    <a:pt x="1115" y="113"/>
                  </a:cubicBezTo>
                  <a:cubicBezTo>
                    <a:pt x="1377" y="277"/>
                    <a:pt x="1295" y="851"/>
                    <a:pt x="721" y="900"/>
                  </a:cubicBezTo>
                  <a:cubicBezTo>
                    <a:pt x="707" y="901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3"/>
                    <a:pt x="82" y="884"/>
                    <a:pt x="213" y="1015"/>
                  </a:cubicBezTo>
                  <a:cubicBezTo>
                    <a:pt x="338" y="1098"/>
                    <a:pt x="482" y="1141"/>
                    <a:pt x="625" y="1141"/>
                  </a:cubicBezTo>
                  <a:cubicBezTo>
                    <a:pt x="708" y="1141"/>
                    <a:pt x="791" y="1127"/>
                    <a:pt x="869" y="1097"/>
                  </a:cubicBezTo>
                  <a:cubicBezTo>
                    <a:pt x="1082" y="1031"/>
                    <a:pt x="1262" y="867"/>
                    <a:pt x="1344" y="671"/>
                  </a:cubicBezTo>
                  <a:cubicBezTo>
                    <a:pt x="1443" y="425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"/>
            <p:cNvSpPr/>
            <p:nvPr/>
          </p:nvSpPr>
          <p:spPr>
            <a:xfrm>
              <a:off x="7591226" y="4395251"/>
              <a:ext cx="89916" cy="351114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6"/>
                    <a:pt x="148" y="3021"/>
                    <a:pt x="345" y="3513"/>
                  </a:cubicBezTo>
                  <a:cubicBezTo>
                    <a:pt x="1181" y="5562"/>
                    <a:pt x="2066" y="7512"/>
                    <a:pt x="1525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4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0" y="1775"/>
                  </a:cubicBezTo>
                  <a:cubicBezTo>
                    <a:pt x="1410" y="1775"/>
                    <a:pt x="1378" y="1710"/>
                    <a:pt x="1410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55" y="1431"/>
                    <a:pt x="2656" y="906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  <a:moveTo>
                    <a:pt x="117" y="10735"/>
                  </a:moveTo>
                  <a:lnTo>
                    <a:pt x="117" y="10735"/>
                  </a:lnTo>
                  <a:cubicBezTo>
                    <a:pt x="101" y="10745"/>
                    <a:pt x="89" y="10752"/>
                    <a:pt x="83" y="10758"/>
                  </a:cubicBezTo>
                  <a:cubicBezTo>
                    <a:pt x="94" y="10750"/>
                    <a:pt x="106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"/>
            <p:cNvSpPr/>
            <p:nvPr/>
          </p:nvSpPr>
          <p:spPr>
            <a:xfrm>
              <a:off x="7617434" y="4074032"/>
              <a:ext cx="79995" cy="178560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43" y="0"/>
                  </a:moveTo>
                  <a:cubicBezTo>
                    <a:pt x="1413" y="0"/>
                    <a:pt x="1386" y="5"/>
                    <a:pt x="1361" y="12"/>
                  </a:cubicBezTo>
                  <a:cubicBezTo>
                    <a:pt x="1034" y="127"/>
                    <a:pt x="968" y="389"/>
                    <a:pt x="1116" y="750"/>
                  </a:cubicBezTo>
                  <a:cubicBezTo>
                    <a:pt x="1280" y="1110"/>
                    <a:pt x="1788" y="1160"/>
                    <a:pt x="1657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37" y="4471"/>
                    <a:pt x="2148" y="2438"/>
                  </a:cubicBezTo>
                  <a:cubicBezTo>
                    <a:pt x="2450" y="565"/>
                    <a:pt x="1792" y="0"/>
                    <a:pt x="1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"/>
            <p:cNvSpPr/>
            <p:nvPr/>
          </p:nvSpPr>
          <p:spPr>
            <a:xfrm>
              <a:off x="7559665" y="402585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22" y="1988"/>
                    <a:pt x="658" y="2417"/>
                    <a:pt x="1263" y="2417"/>
                  </a:cubicBezTo>
                  <a:cubicBezTo>
                    <a:pt x="1349" y="2417"/>
                    <a:pt x="1437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7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8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4"/>
                  </a:cubicBezTo>
                  <a:cubicBezTo>
                    <a:pt x="1928" y="1285"/>
                    <a:pt x="1955" y="1251"/>
                    <a:pt x="1993" y="1251"/>
                  </a:cubicBezTo>
                  <a:cubicBezTo>
                    <a:pt x="2049" y="1251"/>
                    <a:pt x="2128" y="1330"/>
                    <a:pt x="2148" y="1587"/>
                  </a:cubicBezTo>
                  <a:cubicBezTo>
                    <a:pt x="2164" y="1701"/>
                    <a:pt x="2132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5" y="2296"/>
                    <a:pt x="1375" y="2295"/>
                    <a:pt x="1345" y="2291"/>
                  </a:cubicBezTo>
                  <a:cubicBezTo>
                    <a:pt x="1334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4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2" y="6596"/>
                    <a:pt x="4410" y="5439"/>
                  </a:cubicBezTo>
                  <a:cubicBezTo>
                    <a:pt x="4951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  <a:moveTo>
                    <a:pt x="3025" y="7088"/>
                  </a:moveTo>
                  <a:cubicBezTo>
                    <a:pt x="3019" y="7092"/>
                    <a:pt x="3016" y="7094"/>
                    <a:pt x="3017" y="7094"/>
                  </a:cubicBezTo>
                  <a:cubicBezTo>
                    <a:pt x="3020" y="7092"/>
                    <a:pt x="3023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"/>
            <p:cNvSpPr/>
            <p:nvPr/>
          </p:nvSpPr>
          <p:spPr>
            <a:xfrm>
              <a:off x="7599255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99" y="1"/>
                  </a:moveTo>
                  <a:cubicBezTo>
                    <a:pt x="1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7" y="3738"/>
                  </a:cubicBezTo>
                  <a:cubicBezTo>
                    <a:pt x="2656" y="4476"/>
                    <a:pt x="3279" y="5803"/>
                    <a:pt x="3279" y="5803"/>
                  </a:cubicBezTo>
                  <a:cubicBezTo>
                    <a:pt x="2066" y="4935"/>
                    <a:pt x="2312" y="4164"/>
                    <a:pt x="2656" y="3754"/>
                  </a:cubicBezTo>
                  <a:cubicBezTo>
                    <a:pt x="3000" y="3361"/>
                    <a:pt x="2525" y="3017"/>
                    <a:pt x="2541" y="2787"/>
                  </a:cubicBezTo>
                  <a:cubicBezTo>
                    <a:pt x="2558" y="2640"/>
                    <a:pt x="2591" y="2509"/>
                    <a:pt x="2640" y="2378"/>
                  </a:cubicBezTo>
                  <a:cubicBezTo>
                    <a:pt x="2640" y="2378"/>
                    <a:pt x="2565" y="2323"/>
                    <a:pt x="2427" y="2323"/>
                  </a:cubicBezTo>
                  <a:cubicBezTo>
                    <a:pt x="2315" y="2323"/>
                    <a:pt x="2159" y="2359"/>
                    <a:pt x="1968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77" y="1542"/>
                    <a:pt x="1804" y="1066"/>
                    <a:pt x="1410" y="853"/>
                  </a:cubicBezTo>
                  <a:cubicBezTo>
                    <a:pt x="1017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"/>
            <p:cNvSpPr/>
            <p:nvPr/>
          </p:nvSpPr>
          <p:spPr>
            <a:xfrm>
              <a:off x="7520631" y="381227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17"/>
                    <a:pt x="3033" y="4525"/>
                  </a:cubicBezTo>
                  <a:cubicBezTo>
                    <a:pt x="3033" y="4525"/>
                    <a:pt x="2475" y="3852"/>
                    <a:pt x="2738" y="3098"/>
                  </a:cubicBezTo>
                  <a:cubicBezTo>
                    <a:pt x="3000" y="2344"/>
                    <a:pt x="2688" y="2066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1"/>
                    <a:pt x="1934" y="1820"/>
                  </a:cubicBezTo>
                  <a:cubicBezTo>
                    <a:pt x="2033" y="2508"/>
                    <a:pt x="2082" y="2623"/>
                    <a:pt x="1852" y="2640"/>
                  </a:cubicBezTo>
                  <a:cubicBezTo>
                    <a:pt x="1847" y="2640"/>
                    <a:pt x="1843" y="2640"/>
                    <a:pt x="1838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20" y="1935"/>
                    <a:pt x="2065" y="1099"/>
                    <a:pt x="1410" y="820"/>
                  </a:cubicBezTo>
                  <a:cubicBezTo>
                    <a:pt x="754" y="541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"/>
            <p:cNvSpPr/>
            <p:nvPr/>
          </p:nvSpPr>
          <p:spPr>
            <a:xfrm>
              <a:off x="7698766" y="4092603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1" y="2476"/>
                  </a:cubicBezTo>
                  <a:cubicBezTo>
                    <a:pt x="853" y="3754"/>
                    <a:pt x="0" y="4262"/>
                    <a:pt x="0" y="4262"/>
                  </a:cubicBezTo>
                  <a:cubicBezTo>
                    <a:pt x="3590" y="2426"/>
                    <a:pt x="2279" y="755"/>
                    <a:pt x="1935" y="509"/>
                  </a:cubicBezTo>
                  <a:cubicBezTo>
                    <a:pt x="1590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"/>
            <p:cNvSpPr/>
            <p:nvPr/>
          </p:nvSpPr>
          <p:spPr>
            <a:xfrm>
              <a:off x="7701443" y="4178505"/>
              <a:ext cx="256824" cy="189363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3" y="1"/>
                    <a:pt x="2408" y="335"/>
                    <a:pt x="2000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8" y="5801"/>
                    <a:pt x="7868" y="5155"/>
                    <a:pt x="7868" y="5154"/>
                  </a:cubicBezTo>
                  <a:lnTo>
                    <a:pt x="7868" y="5154"/>
                  </a:lnTo>
                  <a:cubicBezTo>
                    <a:pt x="7782" y="5212"/>
                    <a:pt x="7702" y="5241"/>
                    <a:pt x="7631" y="5241"/>
                  </a:cubicBezTo>
                  <a:cubicBezTo>
                    <a:pt x="7380" y="5241"/>
                    <a:pt x="7236" y="4876"/>
                    <a:pt x="7262" y="4122"/>
                  </a:cubicBezTo>
                  <a:cubicBezTo>
                    <a:pt x="7278" y="3155"/>
                    <a:pt x="6393" y="2876"/>
                    <a:pt x="5278" y="2712"/>
                  </a:cubicBezTo>
                  <a:cubicBezTo>
                    <a:pt x="4164" y="2532"/>
                    <a:pt x="3230" y="2466"/>
                    <a:pt x="3131" y="2089"/>
                  </a:cubicBezTo>
                  <a:cubicBezTo>
                    <a:pt x="3016" y="1729"/>
                    <a:pt x="3508" y="1581"/>
                    <a:pt x="4180" y="1384"/>
                  </a:cubicBezTo>
                  <a:cubicBezTo>
                    <a:pt x="4869" y="1171"/>
                    <a:pt x="4557" y="549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3"/>
                    <a:pt x="3623" y="139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"/>
            <p:cNvSpPr/>
            <p:nvPr/>
          </p:nvSpPr>
          <p:spPr>
            <a:xfrm>
              <a:off x="7576800" y="4255693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51"/>
                  </a:cubicBezTo>
                  <a:lnTo>
                    <a:pt x="246" y="6084"/>
                  </a:lnTo>
                  <a:lnTo>
                    <a:pt x="279" y="6232"/>
                  </a:lnTo>
                  <a:cubicBezTo>
                    <a:pt x="263" y="6084"/>
                    <a:pt x="246" y="5936"/>
                    <a:pt x="246" y="5773"/>
                  </a:cubicBezTo>
                  <a:cubicBezTo>
                    <a:pt x="246" y="4904"/>
                    <a:pt x="426" y="4052"/>
                    <a:pt x="754" y="3248"/>
                  </a:cubicBezTo>
                  <a:cubicBezTo>
                    <a:pt x="1148" y="2248"/>
                    <a:pt x="1885" y="1429"/>
                    <a:pt x="2820" y="904"/>
                  </a:cubicBezTo>
                  <a:cubicBezTo>
                    <a:pt x="3368" y="590"/>
                    <a:pt x="4084" y="339"/>
                    <a:pt x="4791" y="339"/>
                  </a:cubicBezTo>
                  <a:cubicBezTo>
                    <a:pt x="5374" y="339"/>
                    <a:pt x="5952" y="509"/>
                    <a:pt x="6426" y="954"/>
                  </a:cubicBezTo>
                  <a:cubicBezTo>
                    <a:pt x="7491" y="1871"/>
                    <a:pt x="7147" y="3789"/>
                    <a:pt x="5950" y="4084"/>
                  </a:cubicBezTo>
                  <a:cubicBezTo>
                    <a:pt x="5816" y="4120"/>
                    <a:pt x="5676" y="4137"/>
                    <a:pt x="5538" y="4137"/>
                  </a:cubicBezTo>
                  <a:cubicBezTo>
                    <a:pt x="5103" y="4137"/>
                    <a:pt x="4679" y="3965"/>
                    <a:pt x="4442" y="3642"/>
                  </a:cubicBezTo>
                  <a:cubicBezTo>
                    <a:pt x="4164" y="3232"/>
                    <a:pt x="4147" y="2691"/>
                    <a:pt x="4426" y="2281"/>
                  </a:cubicBezTo>
                  <a:cubicBezTo>
                    <a:pt x="4604" y="2003"/>
                    <a:pt x="4911" y="1845"/>
                    <a:pt x="5229" y="1845"/>
                  </a:cubicBezTo>
                  <a:cubicBezTo>
                    <a:pt x="5378" y="1845"/>
                    <a:pt x="5530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2" y="2545"/>
                    <a:pt x="5857" y="2544"/>
                    <a:pt x="5852" y="2544"/>
                  </a:cubicBezTo>
                  <a:cubicBezTo>
                    <a:pt x="5770" y="2544"/>
                    <a:pt x="5786" y="2380"/>
                    <a:pt x="5524" y="2314"/>
                  </a:cubicBezTo>
                  <a:cubicBezTo>
                    <a:pt x="5495" y="2307"/>
                    <a:pt x="5465" y="2304"/>
                    <a:pt x="5437" y="2304"/>
                  </a:cubicBezTo>
                  <a:cubicBezTo>
                    <a:pt x="5180" y="2304"/>
                    <a:pt x="4975" y="2557"/>
                    <a:pt x="5049" y="2822"/>
                  </a:cubicBezTo>
                  <a:cubicBezTo>
                    <a:pt x="5080" y="2989"/>
                    <a:pt x="5316" y="3122"/>
                    <a:pt x="5559" y="3122"/>
                  </a:cubicBezTo>
                  <a:cubicBezTo>
                    <a:pt x="5699" y="3122"/>
                    <a:pt x="5842" y="3078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2" y="1806"/>
                    <a:pt x="5417" y="1759"/>
                    <a:pt x="5232" y="1759"/>
                  </a:cubicBezTo>
                  <a:cubicBezTo>
                    <a:pt x="4892" y="1759"/>
                    <a:pt x="4556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3"/>
                    <a:pt x="5578" y="4263"/>
                  </a:cubicBezTo>
                  <a:cubicBezTo>
                    <a:pt x="5714" y="4263"/>
                    <a:pt x="5850" y="4248"/>
                    <a:pt x="5983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90" y="167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"/>
            <p:cNvSpPr/>
            <p:nvPr/>
          </p:nvSpPr>
          <p:spPr>
            <a:xfrm>
              <a:off x="7589627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"/>
            <p:cNvSpPr/>
            <p:nvPr/>
          </p:nvSpPr>
          <p:spPr>
            <a:xfrm>
              <a:off x="7717500" y="4310328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3033" y="1"/>
                  </a:moveTo>
                  <a:cubicBezTo>
                    <a:pt x="3033" y="1"/>
                    <a:pt x="3360" y="706"/>
                    <a:pt x="3016" y="1771"/>
                  </a:cubicBezTo>
                  <a:cubicBezTo>
                    <a:pt x="2688" y="2853"/>
                    <a:pt x="1836" y="3066"/>
                    <a:pt x="1197" y="3131"/>
                  </a:cubicBezTo>
                  <a:cubicBezTo>
                    <a:pt x="574" y="3197"/>
                    <a:pt x="131" y="3476"/>
                    <a:pt x="0" y="4344"/>
                  </a:cubicBezTo>
                  <a:cubicBezTo>
                    <a:pt x="138" y="4246"/>
                    <a:pt x="306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48" y="1853"/>
                  </a:cubicBezTo>
                  <a:cubicBezTo>
                    <a:pt x="3352" y="1853"/>
                    <a:pt x="3356" y="1853"/>
                    <a:pt x="3360" y="1853"/>
                  </a:cubicBezTo>
                  <a:cubicBezTo>
                    <a:pt x="3360" y="1853"/>
                    <a:pt x="3364" y="1852"/>
                    <a:pt x="3369" y="1852"/>
                  </a:cubicBezTo>
                  <a:cubicBezTo>
                    <a:pt x="3409" y="1852"/>
                    <a:pt x="3573" y="1878"/>
                    <a:pt x="3573" y="2296"/>
                  </a:cubicBezTo>
                  <a:cubicBezTo>
                    <a:pt x="3557" y="2754"/>
                    <a:pt x="3541" y="3050"/>
                    <a:pt x="4164" y="3230"/>
                  </a:cubicBezTo>
                  <a:cubicBezTo>
                    <a:pt x="4491" y="3328"/>
                    <a:pt x="4819" y="3492"/>
                    <a:pt x="5081" y="3722"/>
                  </a:cubicBezTo>
                  <a:cubicBezTo>
                    <a:pt x="4967" y="3508"/>
                    <a:pt x="4950" y="3263"/>
                    <a:pt x="5000" y="3033"/>
                  </a:cubicBezTo>
                  <a:cubicBezTo>
                    <a:pt x="5131" y="2705"/>
                    <a:pt x="5213" y="2099"/>
                    <a:pt x="4655" y="1705"/>
                  </a:cubicBezTo>
                  <a:cubicBezTo>
                    <a:pt x="4082" y="1312"/>
                    <a:pt x="3524" y="1066"/>
                    <a:pt x="3393" y="673"/>
                  </a:cubicBezTo>
                  <a:cubicBezTo>
                    <a:pt x="3311" y="443"/>
                    <a:pt x="3196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"/>
            <p:cNvSpPr/>
            <p:nvPr/>
          </p:nvSpPr>
          <p:spPr>
            <a:xfrm>
              <a:off x="7819133" y="4409317"/>
              <a:ext cx="41776" cy="65275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97"/>
                    <a:pt x="328" y="394"/>
                    <a:pt x="263" y="574"/>
                  </a:cubicBezTo>
                  <a:cubicBezTo>
                    <a:pt x="181" y="836"/>
                    <a:pt x="1" y="1246"/>
                    <a:pt x="459" y="1541"/>
                  </a:cubicBezTo>
                  <a:cubicBezTo>
                    <a:pt x="476" y="1541"/>
                    <a:pt x="476" y="1557"/>
                    <a:pt x="492" y="1557"/>
                  </a:cubicBezTo>
                  <a:cubicBezTo>
                    <a:pt x="1017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48" y="1377"/>
                    <a:pt x="1164" y="1295"/>
                  </a:cubicBezTo>
                  <a:cubicBezTo>
                    <a:pt x="1279" y="934"/>
                    <a:pt x="1115" y="525"/>
                    <a:pt x="771" y="361"/>
                  </a:cubicBezTo>
                  <a:cubicBezTo>
                    <a:pt x="353" y="113"/>
                    <a:pt x="330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"/>
            <p:cNvSpPr/>
            <p:nvPr/>
          </p:nvSpPr>
          <p:spPr>
            <a:xfrm>
              <a:off x="7820733" y="4128113"/>
              <a:ext cx="225786" cy="159304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41" y="0"/>
                  </a:moveTo>
                  <a:cubicBezTo>
                    <a:pt x="1055" y="0"/>
                    <a:pt x="588" y="822"/>
                    <a:pt x="706" y="1371"/>
                  </a:cubicBezTo>
                  <a:cubicBezTo>
                    <a:pt x="825" y="1984"/>
                    <a:pt x="1434" y="2011"/>
                    <a:pt x="1542" y="2011"/>
                  </a:cubicBezTo>
                  <a:cubicBezTo>
                    <a:pt x="1552" y="2011"/>
                    <a:pt x="1558" y="2010"/>
                    <a:pt x="1558" y="2010"/>
                  </a:cubicBezTo>
                  <a:cubicBezTo>
                    <a:pt x="1296" y="1896"/>
                    <a:pt x="1181" y="1584"/>
                    <a:pt x="1312" y="1338"/>
                  </a:cubicBezTo>
                  <a:cubicBezTo>
                    <a:pt x="1357" y="1266"/>
                    <a:pt x="1403" y="1239"/>
                    <a:pt x="1453" y="1239"/>
                  </a:cubicBezTo>
                  <a:cubicBezTo>
                    <a:pt x="1549" y="1239"/>
                    <a:pt x="1658" y="1339"/>
                    <a:pt x="1787" y="1404"/>
                  </a:cubicBezTo>
                  <a:cubicBezTo>
                    <a:pt x="1831" y="1427"/>
                    <a:pt x="1872" y="1438"/>
                    <a:pt x="1909" y="1438"/>
                  </a:cubicBezTo>
                  <a:cubicBezTo>
                    <a:pt x="2056" y="1438"/>
                    <a:pt x="2158" y="1279"/>
                    <a:pt x="2197" y="1109"/>
                  </a:cubicBezTo>
                  <a:cubicBezTo>
                    <a:pt x="2237" y="968"/>
                    <a:pt x="2346" y="827"/>
                    <a:pt x="2534" y="827"/>
                  </a:cubicBezTo>
                  <a:cubicBezTo>
                    <a:pt x="2652" y="827"/>
                    <a:pt x="2801" y="882"/>
                    <a:pt x="2984" y="1027"/>
                  </a:cubicBezTo>
                  <a:cubicBezTo>
                    <a:pt x="3476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38" y="1470"/>
                  </a:cubicBezTo>
                  <a:cubicBezTo>
                    <a:pt x="2694" y="1457"/>
                    <a:pt x="2650" y="1451"/>
                    <a:pt x="2607" y="1451"/>
                  </a:cubicBezTo>
                  <a:cubicBezTo>
                    <a:pt x="2425" y="1451"/>
                    <a:pt x="2260" y="1556"/>
                    <a:pt x="2181" y="1715"/>
                  </a:cubicBezTo>
                  <a:cubicBezTo>
                    <a:pt x="2443" y="1715"/>
                    <a:pt x="2459" y="2092"/>
                    <a:pt x="2312" y="2306"/>
                  </a:cubicBezTo>
                  <a:cubicBezTo>
                    <a:pt x="2164" y="2502"/>
                    <a:pt x="2214" y="2650"/>
                    <a:pt x="2361" y="2732"/>
                  </a:cubicBezTo>
                  <a:cubicBezTo>
                    <a:pt x="2492" y="2814"/>
                    <a:pt x="2705" y="2814"/>
                    <a:pt x="2525" y="3191"/>
                  </a:cubicBezTo>
                  <a:cubicBezTo>
                    <a:pt x="2374" y="3537"/>
                    <a:pt x="1752" y="3551"/>
                    <a:pt x="1653" y="3551"/>
                  </a:cubicBezTo>
                  <a:cubicBezTo>
                    <a:pt x="1644" y="3551"/>
                    <a:pt x="1640" y="3551"/>
                    <a:pt x="1640" y="3551"/>
                  </a:cubicBezTo>
                  <a:cubicBezTo>
                    <a:pt x="1787" y="3355"/>
                    <a:pt x="1755" y="3060"/>
                    <a:pt x="1558" y="2896"/>
                  </a:cubicBezTo>
                  <a:lnTo>
                    <a:pt x="1558" y="2896"/>
                  </a:lnTo>
                  <a:cubicBezTo>
                    <a:pt x="1574" y="3060"/>
                    <a:pt x="1460" y="3223"/>
                    <a:pt x="1279" y="3273"/>
                  </a:cubicBezTo>
                  <a:cubicBezTo>
                    <a:pt x="1001" y="3371"/>
                    <a:pt x="1017" y="3273"/>
                    <a:pt x="738" y="3502"/>
                  </a:cubicBezTo>
                  <a:cubicBezTo>
                    <a:pt x="607" y="3617"/>
                    <a:pt x="423" y="3646"/>
                    <a:pt x="271" y="3646"/>
                  </a:cubicBezTo>
                  <a:cubicBezTo>
                    <a:pt x="120" y="3646"/>
                    <a:pt x="1" y="3617"/>
                    <a:pt x="1" y="3617"/>
                  </a:cubicBezTo>
                  <a:lnTo>
                    <a:pt x="1" y="3617"/>
                  </a:lnTo>
                  <a:cubicBezTo>
                    <a:pt x="181" y="3715"/>
                    <a:pt x="378" y="3781"/>
                    <a:pt x="574" y="3797"/>
                  </a:cubicBezTo>
                  <a:cubicBezTo>
                    <a:pt x="1017" y="3830"/>
                    <a:pt x="1460" y="3895"/>
                    <a:pt x="1886" y="3994"/>
                  </a:cubicBezTo>
                  <a:cubicBezTo>
                    <a:pt x="3066" y="4354"/>
                    <a:pt x="3787" y="4846"/>
                    <a:pt x="4689" y="4879"/>
                  </a:cubicBezTo>
                  <a:cubicBezTo>
                    <a:pt x="4720" y="4880"/>
                    <a:pt x="4752" y="4881"/>
                    <a:pt x="4784" y="4881"/>
                  </a:cubicBezTo>
                  <a:cubicBezTo>
                    <a:pt x="5196" y="4881"/>
                    <a:pt x="5618" y="4782"/>
                    <a:pt x="5984" y="4584"/>
                  </a:cubicBezTo>
                  <a:cubicBezTo>
                    <a:pt x="6770" y="4109"/>
                    <a:pt x="6918" y="2945"/>
                    <a:pt x="6459" y="2355"/>
                  </a:cubicBezTo>
                  <a:cubicBezTo>
                    <a:pt x="6228" y="2016"/>
                    <a:pt x="5864" y="1861"/>
                    <a:pt x="5524" y="1861"/>
                  </a:cubicBezTo>
                  <a:cubicBezTo>
                    <a:pt x="5188" y="1861"/>
                    <a:pt x="4876" y="2012"/>
                    <a:pt x="4738" y="2289"/>
                  </a:cubicBezTo>
                  <a:cubicBezTo>
                    <a:pt x="4492" y="2617"/>
                    <a:pt x="4525" y="3092"/>
                    <a:pt x="4820" y="3371"/>
                  </a:cubicBezTo>
                  <a:lnTo>
                    <a:pt x="4836" y="3387"/>
                  </a:lnTo>
                  <a:cubicBezTo>
                    <a:pt x="4853" y="3404"/>
                    <a:pt x="4869" y="3420"/>
                    <a:pt x="4902" y="3437"/>
                  </a:cubicBezTo>
                  <a:cubicBezTo>
                    <a:pt x="4918" y="3437"/>
                    <a:pt x="4918" y="3453"/>
                    <a:pt x="4934" y="3453"/>
                  </a:cubicBezTo>
                  <a:cubicBezTo>
                    <a:pt x="5037" y="3512"/>
                    <a:pt x="5165" y="3543"/>
                    <a:pt x="5290" y="3543"/>
                  </a:cubicBezTo>
                  <a:cubicBezTo>
                    <a:pt x="5542" y="3543"/>
                    <a:pt x="5781" y="3416"/>
                    <a:pt x="5770" y="3141"/>
                  </a:cubicBezTo>
                  <a:cubicBezTo>
                    <a:pt x="5784" y="2945"/>
                    <a:pt x="5623" y="2860"/>
                    <a:pt x="5445" y="2860"/>
                  </a:cubicBezTo>
                  <a:cubicBezTo>
                    <a:pt x="5191" y="2860"/>
                    <a:pt x="4901" y="3030"/>
                    <a:pt x="5016" y="3289"/>
                  </a:cubicBezTo>
                  <a:cubicBezTo>
                    <a:pt x="5024" y="3312"/>
                    <a:pt x="5025" y="3335"/>
                    <a:pt x="5002" y="3335"/>
                  </a:cubicBezTo>
                  <a:cubicBezTo>
                    <a:pt x="4975" y="3335"/>
                    <a:pt x="4918" y="3304"/>
                    <a:pt x="4803" y="3207"/>
                  </a:cubicBezTo>
                  <a:cubicBezTo>
                    <a:pt x="4689" y="3109"/>
                    <a:pt x="4623" y="2961"/>
                    <a:pt x="4623" y="2797"/>
                  </a:cubicBezTo>
                  <a:cubicBezTo>
                    <a:pt x="4623" y="2617"/>
                    <a:pt x="4689" y="2453"/>
                    <a:pt x="4803" y="2322"/>
                  </a:cubicBezTo>
                  <a:cubicBezTo>
                    <a:pt x="4930" y="2085"/>
                    <a:pt x="5200" y="1959"/>
                    <a:pt x="5491" y="1959"/>
                  </a:cubicBezTo>
                  <a:cubicBezTo>
                    <a:pt x="5804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1" y="2437"/>
                  </a:cubicBezTo>
                  <a:cubicBezTo>
                    <a:pt x="6574" y="2863"/>
                    <a:pt x="6574" y="3355"/>
                    <a:pt x="6328" y="3764"/>
                  </a:cubicBezTo>
                  <a:cubicBezTo>
                    <a:pt x="6049" y="4256"/>
                    <a:pt x="5412" y="4603"/>
                    <a:pt x="4583" y="4603"/>
                  </a:cubicBezTo>
                  <a:cubicBezTo>
                    <a:pt x="4195" y="4603"/>
                    <a:pt x="3766" y="4527"/>
                    <a:pt x="3312" y="4354"/>
                  </a:cubicBezTo>
                  <a:cubicBezTo>
                    <a:pt x="3263" y="4338"/>
                    <a:pt x="3033" y="4256"/>
                    <a:pt x="2886" y="4191"/>
                  </a:cubicBezTo>
                  <a:cubicBezTo>
                    <a:pt x="2459" y="3977"/>
                    <a:pt x="2017" y="3830"/>
                    <a:pt x="1574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8" y="830"/>
                    <a:pt x="2689" y="175"/>
                  </a:cubicBezTo>
                  <a:cubicBezTo>
                    <a:pt x="2415" y="52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"/>
            <p:cNvSpPr/>
            <p:nvPr/>
          </p:nvSpPr>
          <p:spPr>
            <a:xfrm>
              <a:off x="7930395" y="4213492"/>
              <a:ext cx="152515" cy="108095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804"/>
                    <a:pt x="3558" y="1591"/>
                    <a:pt x="2919" y="2050"/>
                  </a:cubicBezTo>
                  <a:cubicBezTo>
                    <a:pt x="2505" y="2367"/>
                    <a:pt x="2004" y="2468"/>
                    <a:pt x="1535" y="2468"/>
                  </a:cubicBezTo>
                  <a:cubicBezTo>
                    <a:pt x="720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45" y="2869"/>
                    <a:pt x="1853" y="2640"/>
                    <a:pt x="2214" y="3050"/>
                  </a:cubicBezTo>
                  <a:cubicBezTo>
                    <a:pt x="2389" y="3233"/>
                    <a:pt x="2565" y="3288"/>
                    <a:pt x="2724" y="3288"/>
                  </a:cubicBezTo>
                  <a:cubicBezTo>
                    <a:pt x="2907" y="3288"/>
                    <a:pt x="3067" y="3216"/>
                    <a:pt x="3181" y="3181"/>
                  </a:cubicBezTo>
                  <a:cubicBezTo>
                    <a:pt x="3208" y="3174"/>
                    <a:pt x="3234" y="3171"/>
                    <a:pt x="3261" y="3171"/>
                  </a:cubicBezTo>
                  <a:cubicBezTo>
                    <a:pt x="3363" y="3171"/>
                    <a:pt x="3456" y="3221"/>
                    <a:pt x="3509" y="3312"/>
                  </a:cubicBezTo>
                  <a:cubicBezTo>
                    <a:pt x="3541" y="3099"/>
                    <a:pt x="3492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60"/>
                    <a:pt x="3787" y="2181"/>
                    <a:pt x="4115" y="1722"/>
                  </a:cubicBezTo>
                  <a:cubicBezTo>
                    <a:pt x="4672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7"/>
            <p:cNvSpPr/>
            <p:nvPr/>
          </p:nvSpPr>
          <p:spPr>
            <a:xfrm>
              <a:off x="7736756" y="3971550"/>
              <a:ext cx="145531" cy="205616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15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6" y="2218"/>
                  </a:lnTo>
                  <a:cubicBezTo>
                    <a:pt x="2033" y="2202"/>
                    <a:pt x="2049" y="2185"/>
                    <a:pt x="2066" y="2152"/>
                  </a:cubicBezTo>
                  <a:cubicBezTo>
                    <a:pt x="2229" y="1988"/>
                    <a:pt x="2311" y="1743"/>
                    <a:pt x="2279" y="1513"/>
                  </a:cubicBezTo>
                  <a:cubicBezTo>
                    <a:pt x="2236" y="1169"/>
                    <a:pt x="2023" y="1022"/>
                    <a:pt x="1827" y="1022"/>
                  </a:cubicBezTo>
                  <a:cubicBezTo>
                    <a:pt x="1724" y="1022"/>
                    <a:pt x="1625" y="1063"/>
                    <a:pt x="1557" y="1136"/>
                  </a:cubicBezTo>
                  <a:cubicBezTo>
                    <a:pt x="1394" y="1300"/>
                    <a:pt x="1443" y="1579"/>
                    <a:pt x="1639" y="1693"/>
                  </a:cubicBezTo>
                  <a:cubicBezTo>
                    <a:pt x="1716" y="1728"/>
                    <a:pt x="1785" y="1737"/>
                    <a:pt x="1845" y="1737"/>
                  </a:cubicBezTo>
                  <a:cubicBezTo>
                    <a:pt x="1924" y="1737"/>
                    <a:pt x="1988" y="1721"/>
                    <a:pt x="2033" y="1721"/>
                  </a:cubicBezTo>
                  <a:cubicBezTo>
                    <a:pt x="2086" y="1721"/>
                    <a:pt x="2115" y="1743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53"/>
                    <a:pt x="1563" y="2378"/>
                    <a:pt x="1445" y="2378"/>
                  </a:cubicBezTo>
                  <a:cubicBezTo>
                    <a:pt x="1309" y="2378"/>
                    <a:pt x="1172" y="2345"/>
                    <a:pt x="1049" y="2283"/>
                  </a:cubicBezTo>
                  <a:cubicBezTo>
                    <a:pt x="508" y="2054"/>
                    <a:pt x="148" y="1120"/>
                    <a:pt x="787" y="562"/>
                  </a:cubicBezTo>
                  <a:cubicBezTo>
                    <a:pt x="1036" y="329"/>
                    <a:pt x="1344" y="184"/>
                    <a:pt x="1683" y="184"/>
                  </a:cubicBezTo>
                  <a:cubicBezTo>
                    <a:pt x="1701" y="184"/>
                    <a:pt x="1720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92" y="2775"/>
                    <a:pt x="3442" y="3333"/>
                    <a:pt x="3279" y="3873"/>
                  </a:cubicBezTo>
                  <a:cubicBezTo>
                    <a:pt x="3164" y="4316"/>
                    <a:pt x="2951" y="4759"/>
                    <a:pt x="2672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41" y="4283"/>
                    <a:pt x="4459" y="2251"/>
                    <a:pt x="3180" y="612"/>
                  </a:cubicBezTo>
                  <a:cubicBezTo>
                    <a:pt x="2828" y="206"/>
                    <a:pt x="2310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7"/>
            <p:cNvSpPr/>
            <p:nvPr/>
          </p:nvSpPr>
          <p:spPr>
            <a:xfrm>
              <a:off x="6826235" y="4366007"/>
              <a:ext cx="277125" cy="332217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2225" y="1"/>
                  </a:moveTo>
                  <a:cubicBezTo>
                    <a:pt x="1310" y="1"/>
                    <a:pt x="462" y="451"/>
                    <a:pt x="246" y="1180"/>
                  </a:cubicBezTo>
                  <a:cubicBezTo>
                    <a:pt x="0" y="1770"/>
                    <a:pt x="197" y="2475"/>
                    <a:pt x="721" y="2868"/>
                  </a:cubicBezTo>
                  <a:cubicBezTo>
                    <a:pt x="738" y="2868"/>
                    <a:pt x="754" y="2884"/>
                    <a:pt x="771" y="2901"/>
                  </a:cubicBezTo>
                  <a:cubicBezTo>
                    <a:pt x="998" y="3034"/>
                    <a:pt x="1256" y="3100"/>
                    <a:pt x="1514" y="3100"/>
                  </a:cubicBezTo>
                  <a:cubicBezTo>
                    <a:pt x="1796" y="3100"/>
                    <a:pt x="2080" y="3022"/>
                    <a:pt x="2328" y="2868"/>
                  </a:cubicBezTo>
                  <a:cubicBezTo>
                    <a:pt x="2492" y="2770"/>
                    <a:pt x="2606" y="2606"/>
                    <a:pt x="2656" y="2425"/>
                  </a:cubicBezTo>
                  <a:cubicBezTo>
                    <a:pt x="2800" y="2037"/>
                    <a:pt x="2501" y="1648"/>
                    <a:pt x="2115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43" y="2081"/>
                    <a:pt x="1557" y="2393"/>
                  </a:cubicBezTo>
                  <a:cubicBezTo>
                    <a:pt x="1639" y="2627"/>
                    <a:pt x="1889" y="2660"/>
                    <a:pt x="2024" y="2660"/>
                  </a:cubicBezTo>
                  <a:cubicBezTo>
                    <a:pt x="2079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6" y="2819"/>
                    <a:pt x="1934" y="2868"/>
                  </a:cubicBezTo>
                  <a:cubicBezTo>
                    <a:pt x="1820" y="2933"/>
                    <a:pt x="1689" y="2966"/>
                    <a:pt x="1557" y="2966"/>
                  </a:cubicBezTo>
                  <a:cubicBezTo>
                    <a:pt x="1426" y="2966"/>
                    <a:pt x="1295" y="2933"/>
                    <a:pt x="1180" y="2868"/>
                  </a:cubicBezTo>
                  <a:cubicBezTo>
                    <a:pt x="1098" y="2819"/>
                    <a:pt x="1016" y="2770"/>
                    <a:pt x="951" y="2704"/>
                  </a:cubicBezTo>
                  <a:cubicBezTo>
                    <a:pt x="525" y="2327"/>
                    <a:pt x="426" y="1081"/>
                    <a:pt x="1148" y="508"/>
                  </a:cubicBezTo>
                  <a:cubicBezTo>
                    <a:pt x="1472" y="272"/>
                    <a:pt x="1862" y="142"/>
                    <a:pt x="2259" y="142"/>
                  </a:cubicBezTo>
                  <a:cubicBezTo>
                    <a:pt x="2304" y="142"/>
                    <a:pt x="2349" y="144"/>
                    <a:pt x="2393" y="147"/>
                  </a:cubicBezTo>
                  <a:cubicBezTo>
                    <a:pt x="2524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19" y="2868"/>
                  </a:cubicBezTo>
                  <a:cubicBezTo>
                    <a:pt x="5065" y="4114"/>
                    <a:pt x="4819" y="5359"/>
                    <a:pt x="4901" y="6474"/>
                  </a:cubicBezTo>
                  <a:cubicBezTo>
                    <a:pt x="4852" y="7490"/>
                    <a:pt x="5245" y="8490"/>
                    <a:pt x="5983" y="9195"/>
                  </a:cubicBezTo>
                  <a:cubicBezTo>
                    <a:pt x="6688" y="9801"/>
                    <a:pt x="7573" y="10146"/>
                    <a:pt x="8491" y="10178"/>
                  </a:cubicBezTo>
                  <a:cubicBezTo>
                    <a:pt x="7589" y="10113"/>
                    <a:pt x="6721" y="9736"/>
                    <a:pt x="6049" y="9129"/>
                  </a:cubicBezTo>
                  <a:cubicBezTo>
                    <a:pt x="5344" y="8425"/>
                    <a:pt x="4983" y="7457"/>
                    <a:pt x="5032" y="6474"/>
                  </a:cubicBezTo>
                  <a:cubicBezTo>
                    <a:pt x="4983" y="5376"/>
                    <a:pt x="5229" y="4146"/>
                    <a:pt x="5000" y="2852"/>
                  </a:cubicBezTo>
                  <a:lnTo>
                    <a:pt x="5000" y="2835"/>
                  </a:lnTo>
                  <a:cubicBezTo>
                    <a:pt x="4770" y="1573"/>
                    <a:pt x="4000" y="327"/>
                    <a:pt x="2820" y="65"/>
                  </a:cubicBezTo>
                  <a:cubicBezTo>
                    <a:pt x="2622" y="21"/>
                    <a:pt x="2422" y="1"/>
                    <a:pt x="22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"/>
            <p:cNvSpPr/>
            <p:nvPr/>
          </p:nvSpPr>
          <p:spPr>
            <a:xfrm>
              <a:off x="6889356" y="4412614"/>
              <a:ext cx="75458" cy="68637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1784" y="1"/>
                  </a:moveTo>
                  <a:cubicBezTo>
                    <a:pt x="1313" y="1"/>
                    <a:pt x="1020" y="401"/>
                    <a:pt x="935" y="1096"/>
                  </a:cubicBezTo>
                  <a:cubicBezTo>
                    <a:pt x="918" y="1210"/>
                    <a:pt x="869" y="1325"/>
                    <a:pt x="820" y="1440"/>
                  </a:cubicBezTo>
                  <a:cubicBezTo>
                    <a:pt x="621" y="1750"/>
                    <a:pt x="253" y="1788"/>
                    <a:pt x="87" y="1788"/>
                  </a:cubicBezTo>
                  <a:cubicBezTo>
                    <a:pt x="33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20" y="1849"/>
                    <a:pt x="694" y="2102"/>
                    <a:pt x="1230" y="2102"/>
                  </a:cubicBezTo>
                  <a:cubicBezTo>
                    <a:pt x="1502" y="2102"/>
                    <a:pt x="1763" y="2037"/>
                    <a:pt x="1951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1" y="374"/>
                  </a:cubicBezTo>
                  <a:cubicBezTo>
                    <a:pt x="1869" y="260"/>
                    <a:pt x="1885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"/>
            <p:cNvSpPr/>
            <p:nvPr/>
          </p:nvSpPr>
          <p:spPr>
            <a:xfrm>
              <a:off x="6757207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65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1"/>
                  </a:cubicBezTo>
                  <a:cubicBezTo>
                    <a:pt x="2197" y="414"/>
                    <a:pt x="2558" y="135"/>
                    <a:pt x="2968" y="86"/>
                  </a:cubicBezTo>
                  <a:cubicBezTo>
                    <a:pt x="2614" y="26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"/>
            <p:cNvSpPr/>
            <p:nvPr/>
          </p:nvSpPr>
          <p:spPr>
            <a:xfrm>
              <a:off x="6719772" y="436610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9"/>
                    <a:pt x="328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81" y="865"/>
                    <a:pt x="361" y="1029"/>
                    <a:pt x="574" y="1095"/>
                  </a:cubicBezTo>
                  <a:cubicBezTo>
                    <a:pt x="652" y="1125"/>
                    <a:pt x="735" y="1139"/>
                    <a:pt x="818" y="1139"/>
                  </a:cubicBezTo>
                  <a:cubicBezTo>
                    <a:pt x="961" y="1139"/>
                    <a:pt x="1105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8" y="72"/>
                    <a:pt x="471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2" y="399"/>
                    <a:pt x="652" y="464"/>
                    <a:pt x="599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2" y="332"/>
                    <a:pt x="542" y="268"/>
                    <a:pt x="472" y="268"/>
                  </a:cubicBezTo>
                  <a:cubicBezTo>
                    <a:pt x="449" y="268"/>
                    <a:pt x="422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1" y="575"/>
                    <a:pt x="497" y="593"/>
                    <a:pt x="552" y="593"/>
                  </a:cubicBezTo>
                  <a:cubicBezTo>
                    <a:pt x="687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"/>
            <p:cNvSpPr/>
            <p:nvPr/>
          </p:nvSpPr>
          <p:spPr>
            <a:xfrm>
              <a:off x="7487993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7"/>
                    <a:pt x="164" y="1312"/>
                    <a:pt x="115" y="1427"/>
                  </a:cubicBezTo>
                  <a:cubicBezTo>
                    <a:pt x="0" y="1673"/>
                    <a:pt x="49" y="1968"/>
                    <a:pt x="230" y="2165"/>
                  </a:cubicBezTo>
                  <a:cubicBezTo>
                    <a:pt x="426" y="2427"/>
                    <a:pt x="541" y="2738"/>
                    <a:pt x="574" y="3050"/>
                  </a:cubicBezTo>
                  <a:cubicBezTo>
                    <a:pt x="590" y="3132"/>
                    <a:pt x="607" y="3394"/>
                    <a:pt x="607" y="3394"/>
                  </a:cubicBezTo>
                  <a:cubicBezTo>
                    <a:pt x="623" y="3394"/>
                    <a:pt x="623" y="3132"/>
                    <a:pt x="640" y="3050"/>
                  </a:cubicBezTo>
                  <a:cubicBezTo>
                    <a:pt x="689" y="2738"/>
                    <a:pt x="803" y="2427"/>
                    <a:pt x="1000" y="2165"/>
                  </a:cubicBezTo>
                  <a:cubicBezTo>
                    <a:pt x="1180" y="1968"/>
                    <a:pt x="1213" y="1673"/>
                    <a:pt x="1115" y="1427"/>
                  </a:cubicBezTo>
                  <a:cubicBezTo>
                    <a:pt x="1066" y="1312"/>
                    <a:pt x="1000" y="1197"/>
                    <a:pt x="918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"/>
            <p:cNvSpPr/>
            <p:nvPr/>
          </p:nvSpPr>
          <p:spPr>
            <a:xfrm>
              <a:off x="7318670" y="4074032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1"/>
                    <a:pt x="2172" y="5421"/>
                    <a:pt x="2435" y="5471"/>
                  </a:cubicBezTo>
                  <a:cubicBezTo>
                    <a:pt x="2435" y="5471"/>
                    <a:pt x="910" y="4487"/>
                    <a:pt x="779" y="2815"/>
                  </a:cubicBezTo>
                  <a:cubicBezTo>
                    <a:pt x="648" y="1143"/>
                    <a:pt x="1156" y="1110"/>
                    <a:pt x="1320" y="750"/>
                  </a:cubicBezTo>
                  <a:cubicBezTo>
                    <a:pt x="1484" y="389"/>
                    <a:pt x="1402" y="111"/>
                    <a:pt x="1090" y="12"/>
                  </a:cubicBezTo>
                  <a:cubicBezTo>
                    <a:pt x="1065" y="5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"/>
            <p:cNvSpPr/>
            <p:nvPr/>
          </p:nvSpPr>
          <p:spPr>
            <a:xfrm>
              <a:off x="7283095" y="4025337"/>
              <a:ext cx="172816" cy="232085"/>
            </a:xfrm>
            <a:custGeom>
              <a:avLst/>
              <a:gdLst/>
              <a:ahLst/>
              <a:cxnLst/>
              <a:rect l="l" t="t" r="r" b="b"/>
              <a:pathLst>
                <a:path w="5295" h="7111" extrusionOk="0">
                  <a:moveTo>
                    <a:pt x="3607" y="1"/>
                  </a:moveTo>
                  <a:cubicBezTo>
                    <a:pt x="3396" y="1"/>
                    <a:pt x="3199" y="27"/>
                    <a:pt x="3033" y="62"/>
                  </a:cubicBezTo>
                  <a:cubicBezTo>
                    <a:pt x="2590" y="127"/>
                    <a:pt x="2180" y="308"/>
                    <a:pt x="1836" y="554"/>
                  </a:cubicBezTo>
                  <a:cubicBezTo>
                    <a:pt x="0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7" y="5405"/>
                  </a:cubicBezTo>
                  <a:cubicBezTo>
                    <a:pt x="459" y="4242"/>
                    <a:pt x="197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8" y="603"/>
                  </a:cubicBezTo>
                  <a:cubicBezTo>
                    <a:pt x="5154" y="1248"/>
                    <a:pt x="4671" y="2292"/>
                    <a:pt x="3982" y="2292"/>
                  </a:cubicBezTo>
                  <a:cubicBezTo>
                    <a:pt x="3972" y="2292"/>
                    <a:pt x="3961" y="2292"/>
                    <a:pt x="3951" y="2291"/>
                  </a:cubicBezTo>
                  <a:cubicBezTo>
                    <a:pt x="3913" y="2297"/>
                    <a:pt x="3875" y="2300"/>
                    <a:pt x="3837" y="2300"/>
                  </a:cubicBezTo>
                  <a:cubicBezTo>
                    <a:pt x="3586" y="2300"/>
                    <a:pt x="3356" y="2161"/>
                    <a:pt x="3213" y="1947"/>
                  </a:cubicBezTo>
                  <a:cubicBezTo>
                    <a:pt x="3164" y="1832"/>
                    <a:pt x="3131" y="1717"/>
                    <a:pt x="3148" y="1586"/>
                  </a:cubicBezTo>
                  <a:cubicBezTo>
                    <a:pt x="3167" y="1329"/>
                    <a:pt x="3247" y="1251"/>
                    <a:pt x="3303" y="1251"/>
                  </a:cubicBezTo>
                  <a:cubicBezTo>
                    <a:pt x="3340" y="1251"/>
                    <a:pt x="3367" y="1285"/>
                    <a:pt x="3361" y="1324"/>
                  </a:cubicBezTo>
                  <a:cubicBezTo>
                    <a:pt x="3316" y="1575"/>
                    <a:pt x="3512" y="1774"/>
                    <a:pt x="3744" y="1774"/>
                  </a:cubicBezTo>
                  <a:cubicBezTo>
                    <a:pt x="3769" y="1774"/>
                    <a:pt x="3794" y="1771"/>
                    <a:pt x="3820" y="1766"/>
                  </a:cubicBezTo>
                  <a:cubicBezTo>
                    <a:pt x="4229" y="1701"/>
                    <a:pt x="4328" y="1160"/>
                    <a:pt x="3967" y="963"/>
                  </a:cubicBezTo>
                  <a:cubicBezTo>
                    <a:pt x="3871" y="911"/>
                    <a:pt x="3771" y="888"/>
                    <a:pt x="3672" y="888"/>
                  </a:cubicBezTo>
                  <a:cubicBezTo>
                    <a:pt x="3366" y="888"/>
                    <a:pt x="3082" y="1116"/>
                    <a:pt x="3033" y="1439"/>
                  </a:cubicBezTo>
                  <a:cubicBezTo>
                    <a:pt x="2984" y="1783"/>
                    <a:pt x="3148" y="2111"/>
                    <a:pt x="3443" y="2258"/>
                  </a:cubicBezTo>
                  <a:lnTo>
                    <a:pt x="3459" y="2275"/>
                  </a:lnTo>
                  <a:lnTo>
                    <a:pt x="3475" y="2275"/>
                  </a:lnTo>
                  <a:cubicBezTo>
                    <a:pt x="3574" y="2324"/>
                    <a:pt x="3672" y="2373"/>
                    <a:pt x="3787" y="2389"/>
                  </a:cubicBezTo>
                  <a:cubicBezTo>
                    <a:pt x="3882" y="2412"/>
                    <a:pt x="3978" y="2422"/>
                    <a:pt x="4072" y="2422"/>
                  </a:cubicBezTo>
                  <a:cubicBezTo>
                    <a:pt x="4671" y="2422"/>
                    <a:pt x="5203" y="1996"/>
                    <a:pt x="5246" y="1471"/>
                  </a:cubicBezTo>
                  <a:cubicBezTo>
                    <a:pt x="5295" y="1062"/>
                    <a:pt x="5131" y="652"/>
                    <a:pt x="4819" y="390"/>
                  </a:cubicBezTo>
                  <a:cubicBezTo>
                    <a:pt x="4436" y="92"/>
                    <a:pt x="3998" y="1"/>
                    <a:pt x="3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"/>
            <p:cNvSpPr/>
            <p:nvPr/>
          </p:nvSpPr>
          <p:spPr>
            <a:xfrm>
              <a:off x="7388482" y="3964631"/>
              <a:ext cx="238645" cy="167594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7" y="0"/>
                  </a:moveTo>
                  <a:cubicBezTo>
                    <a:pt x="1360" y="0"/>
                    <a:pt x="971" y="171"/>
                    <a:pt x="705" y="496"/>
                  </a:cubicBezTo>
                  <a:cubicBezTo>
                    <a:pt x="611" y="638"/>
                    <a:pt x="462" y="709"/>
                    <a:pt x="311" y="709"/>
                  </a:cubicBezTo>
                  <a:cubicBezTo>
                    <a:pt x="201" y="709"/>
                    <a:pt x="91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66" y="1020"/>
                    <a:pt x="1771" y="1741"/>
                  </a:cubicBezTo>
                  <a:cubicBezTo>
                    <a:pt x="3082" y="2299"/>
                    <a:pt x="3525" y="4249"/>
                    <a:pt x="3656" y="5134"/>
                  </a:cubicBezTo>
                  <a:cubicBezTo>
                    <a:pt x="3803" y="4249"/>
                    <a:pt x="4246" y="2299"/>
                    <a:pt x="5557" y="1741"/>
                  </a:cubicBezTo>
                  <a:cubicBezTo>
                    <a:pt x="7262" y="1020"/>
                    <a:pt x="7278" y="955"/>
                    <a:pt x="7311" y="594"/>
                  </a:cubicBezTo>
                  <a:lnTo>
                    <a:pt x="7311" y="594"/>
                  </a:lnTo>
                  <a:cubicBezTo>
                    <a:pt x="7221" y="670"/>
                    <a:pt x="7110" y="709"/>
                    <a:pt x="7001" y="709"/>
                  </a:cubicBezTo>
                  <a:cubicBezTo>
                    <a:pt x="6853" y="709"/>
                    <a:pt x="6708" y="638"/>
                    <a:pt x="6623" y="496"/>
                  </a:cubicBezTo>
                  <a:cubicBezTo>
                    <a:pt x="6347" y="171"/>
                    <a:pt x="5954" y="0"/>
                    <a:pt x="5559" y="0"/>
                  </a:cubicBezTo>
                  <a:cubicBezTo>
                    <a:pt x="5296" y="0"/>
                    <a:pt x="5033" y="76"/>
                    <a:pt x="4803" y="233"/>
                  </a:cubicBezTo>
                  <a:cubicBezTo>
                    <a:pt x="4229" y="643"/>
                    <a:pt x="3852" y="1463"/>
                    <a:pt x="3656" y="2659"/>
                  </a:cubicBezTo>
                  <a:cubicBezTo>
                    <a:pt x="3475" y="1463"/>
                    <a:pt x="3098" y="643"/>
                    <a:pt x="2525" y="233"/>
                  </a:cubicBezTo>
                  <a:cubicBezTo>
                    <a:pt x="2289" y="76"/>
                    <a:pt x="2021" y="0"/>
                    <a:pt x="17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"/>
            <p:cNvSpPr/>
            <p:nvPr/>
          </p:nvSpPr>
          <p:spPr>
            <a:xfrm>
              <a:off x="7464462" y="3871647"/>
              <a:ext cx="87207" cy="145008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62" y="148"/>
                    <a:pt x="1147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16" y="3378"/>
                    <a:pt x="1213" y="3886"/>
                    <a:pt x="1344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"/>
            <p:cNvSpPr/>
            <p:nvPr/>
          </p:nvSpPr>
          <p:spPr>
            <a:xfrm>
              <a:off x="7408260" y="3734700"/>
              <a:ext cx="199578" cy="219389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1900" y="6717"/>
                  </a:moveTo>
                  <a:cubicBezTo>
                    <a:pt x="1901" y="6718"/>
                    <a:pt x="1902" y="6720"/>
                    <a:pt x="1902" y="6721"/>
                  </a:cubicBezTo>
                  <a:cubicBezTo>
                    <a:pt x="1902" y="6720"/>
                    <a:pt x="1901" y="6719"/>
                    <a:pt x="1900" y="6717"/>
                  </a:cubicBezTo>
                  <a:close/>
                  <a:moveTo>
                    <a:pt x="1601" y="1"/>
                  </a:moveTo>
                  <a:cubicBezTo>
                    <a:pt x="1200" y="1"/>
                    <a:pt x="807" y="160"/>
                    <a:pt x="575" y="460"/>
                  </a:cubicBezTo>
                  <a:cubicBezTo>
                    <a:pt x="1" y="1115"/>
                    <a:pt x="476" y="2066"/>
                    <a:pt x="1132" y="2115"/>
                  </a:cubicBezTo>
                  <a:cubicBezTo>
                    <a:pt x="1151" y="2116"/>
                    <a:pt x="1169" y="2117"/>
                    <a:pt x="1187" y="2117"/>
                  </a:cubicBezTo>
                  <a:cubicBezTo>
                    <a:pt x="1784" y="2117"/>
                    <a:pt x="1997" y="1598"/>
                    <a:pt x="1870" y="1296"/>
                  </a:cubicBezTo>
                  <a:cubicBezTo>
                    <a:pt x="1828" y="1116"/>
                    <a:pt x="1669" y="1006"/>
                    <a:pt x="1502" y="1006"/>
                  </a:cubicBezTo>
                  <a:cubicBezTo>
                    <a:pt x="1472" y="1006"/>
                    <a:pt x="1441" y="1009"/>
                    <a:pt x="1411" y="1017"/>
                  </a:cubicBezTo>
                  <a:cubicBezTo>
                    <a:pt x="1263" y="1033"/>
                    <a:pt x="1148" y="1165"/>
                    <a:pt x="1165" y="1328"/>
                  </a:cubicBezTo>
                  <a:cubicBezTo>
                    <a:pt x="1154" y="1473"/>
                    <a:pt x="1274" y="1572"/>
                    <a:pt x="1402" y="1572"/>
                  </a:cubicBezTo>
                  <a:cubicBezTo>
                    <a:pt x="1476" y="1572"/>
                    <a:pt x="1553" y="1538"/>
                    <a:pt x="1607" y="1460"/>
                  </a:cubicBezTo>
                  <a:cubicBezTo>
                    <a:pt x="1647" y="1403"/>
                    <a:pt x="1689" y="1379"/>
                    <a:pt x="1726" y="1379"/>
                  </a:cubicBezTo>
                  <a:cubicBezTo>
                    <a:pt x="1795" y="1379"/>
                    <a:pt x="1847" y="1462"/>
                    <a:pt x="1837" y="1558"/>
                  </a:cubicBezTo>
                  <a:cubicBezTo>
                    <a:pt x="1747" y="1802"/>
                    <a:pt x="1516" y="1955"/>
                    <a:pt x="1271" y="1955"/>
                  </a:cubicBezTo>
                  <a:cubicBezTo>
                    <a:pt x="1203" y="1955"/>
                    <a:pt x="1134" y="1943"/>
                    <a:pt x="1066" y="1919"/>
                  </a:cubicBezTo>
                  <a:cubicBezTo>
                    <a:pt x="657" y="1787"/>
                    <a:pt x="460" y="1050"/>
                    <a:pt x="1017" y="656"/>
                  </a:cubicBezTo>
                  <a:cubicBezTo>
                    <a:pt x="1141" y="570"/>
                    <a:pt x="1319" y="524"/>
                    <a:pt x="1519" y="524"/>
                  </a:cubicBezTo>
                  <a:cubicBezTo>
                    <a:pt x="2117" y="524"/>
                    <a:pt x="2902" y="936"/>
                    <a:pt x="2951" y="1919"/>
                  </a:cubicBezTo>
                  <a:cubicBezTo>
                    <a:pt x="2951" y="3082"/>
                    <a:pt x="2017" y="4115"/>
                    <a:pt x="1771" y="4902"/>
                  </a:cubicBezTo>
                  <a:cubicBezTo>
                    <a:pt x="1417" y="5964"/>
                    <a:pt x="1853" y="6631"/>
                    <a:pt x="1900" y="6717"/>
                  </a:cubicBezTo>
                  <a:lnTo>
                    <a:pt x="1900" y="6717"/>
                  </a:lnTo>
                  <a:cubicBezTo>
                    <a:pt x="1607" y="6161"/>
                    <a:pt x="1592" y="5507"/>
                    <a:pt x="1853" y="4935"/>
                  </a:cubicBezTo>
                  <a:cubicBezTo>
                    <a:pt x="2050" y="4394"/>
                    <a:pt x="2476" y="3853"/>
                    <a:pt x="2804" y="3148"/>
                  </a:cubicBezTo>
                  <a:cubicBezTo>
                    <a:pt x="2919" y="2918"/>
                    <a:pt x="3001" y="2689"/>
                    <a:pt x="3050" y="2443"/>
                  </a:cubicBezTo>
                  <a:cubicBezTo>
                    <a:pt x="3115" y="2689"/>
                    <a:pt x="3197" y="2918"/>
                    <a:pt x="3312" y="3148"/>
                  </a:cubicBezTo>
                  <a:cubicBezTo>
                    <a:pt x="3623" y="3853"/>
                    <a:pt x="4066" y="4410"/>
                    <a:pt x="4263" y="4935"/>
                  </a:cubicBezTo>
                  <a:cubicBezTo>
                    <a:pt x="4509" y="5508"/>
                    <a:pt x="4492" y="6164"/>
                    <a:pt x="4214" y="6721"/>
                  </a:cubicBezTo>
                  <a:cubicBezTo>
                    <a:pt x="4246" y="6656"/>
                    <a:pt x="4705" y="5984"/>
                    <a:pt x="4345" y="4902"/>
                  </a:cubicBezTo>
                  <a:cubicBezTo>
                    <a:pt x="4082" y="4131"/>
                    <a:pt x="3164" y="3082"/>
                    <a:pt x="3164" y="1919"/>
                  </a:cubicBezTo>
                  <a:cubicBezTo>
                    <a:pt x="3214" y="936"/>
                    <a:pt x="3999" y="524"/>
                    <a:pt x="4597" y="524"/>
                  </a:cubicBezTo>
                  <a:cubicBezTo>
                    <a:pt x="4796" y="524"/>
                    <a:pt x="4975" y="570"/>
                    <a:pt x="5099" y="656"/>
                  </a:cubicBezTo>
                  <a:cubicBezTo>
                    <a:pt x="5656" y="1066"/>
                    <a:pt x="5459" y="1787"/>
                    <a:pt x="5033" y="1919"/>
                  </a:cubicBezTo>
                  <a:cubicBezTo>
                    <a:pt x="4969" y="1943"/>
                    <a:pt x="4903" y="1955"/>
                    <a:pt x="4837" y="1955"/>
                  </a:cubicBezTo>
                  <a:cubicBezTo>
                    <a:pt x="4600" y="1955"/>
                    <a:pt x="4369" y="1802"/>
                    <a:pt x="4279" y="1558"/>
                  </a:cubicBezTo>
                  <a:cubicBezTo>
                    <a:pt x="4258" y="1462"/>
                    <a:pt x="4313" y="1379"/>
                    <a:pt x="4386" y="1379"/>
                  </a:cubicBezTo>
                  <a:cubicBezTo>
                    <a:pt x="4425" y="1379"/>
                    <a:pt x="4469" y="1403"/>
                    <a:pt x="4509" y="1460"/>
                  </a:cubicBezTo>
                  <a:cubicBezTo>
                    <a:pt x="4557" y="1538"/>
                    <a:pt x="4630" y="1572"/>
                    <a:pt x="4703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8" y="1165"/>
                    <a:pt x="4853" y="1033"/>
                    <a:pt x="4705" y="1017"/>
                  </a:cubicBezTo>
                  <a:cubicBezTo>
                    <a:pt x="4672" y="1009"/>
                    <a:pt x="4640" y="1006"/>
                    <a:pt x="4608" y="1006"/>
                  </a:cubicBezTo>
                  <a:cubicBezTo>
                    <a:pt x="4434" y="1006"/>
                    <a:pt x="4285" y="1116"/>
                    <a:pt x="4230" y="1296"/>
                  </a:cubicBezTo>
                  <a:cubicBezTo>
                    <a:pt x="4101" y="1586"/>
                    <a:pt x="4353" y="2116"/>
                    <a:pt x="4956" y="2116"/>
                  </a:cubicBezTo>
                  <a:cubicBezTo>
                    <a:pt x="4965" y="2116"/>
                    <a:pt x="4975" y="2115"/>
                    <a:pt x="4984" y="2115"/>
                  </a:cubicBezTo>
                  <a:cubicBezTo>
                    <a:pt x="5607" y="2082"/>
                    <a:pt x="6115" y="1115"/>
                    <a:pt x="5525" y="460"/>
                  </a:cubicBezTo>
                  <a:cubicBezTo>
                    <a:pt x="5300" y="160"/>
                    <a:pt x="4911" y="1"/>
                    <a:pt x="4512" y="1"/>
                  </a:cubicBezTo>
                  <a:cubicBezTo>
                    <a:pt x="4039" y="1"/>
                    <a:pt x="3552" y="225"/>
                    <a:pt x="3312" y="706"/>
                  </a:cubicBezTo>
                  <a:cubicBezTo>
                    <a:pt x="3197" y="886"/>
                    <a:pt x="3099" y="1083"/>
                    <a:pt x="3050" y="1279"/>
                  </a:cubicBezTo>
                  <a:cubicBezTo>
                    <a:pt x="3001" y="1083"/>
                    <a:pt x="2919" y="886"/>
                    <a:pt x="2804" y="706"/>
                  </a:cubicBezTo>
                  <a:cubicBezTo>
                    <a:pt x="2564" y="225"/>
                    <a:pt x="2077" y="1"/>
                    <a:pt x="16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"/>
            <p:cNvSpPr/>
            <p:nvPr/>
          </p:nvSpPr>
          <p:spPr>
            <a:xfrm>
              <a:off x="7246704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53"/>
                  </a:cubicBezTo>
                  <a:cubicBezTo>
                    <a:pt x="3410" y="1066"/>
                    <a:pt x="2836" y="1542"/>
                    <a:pt x="3443" y="2066"/>
                  </a:cubicBezTo>
                  <a:cubicBezTo>
                    <a:pt x="4033" y="2591"/>
                    <a:pt x="4213" y="3345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4" y="2359"/>
                    <a:pt x="2899" y="2323"/>
                    <a:pt x="2786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214" y="3377"/>
                    <a:pt x="2558" y="3754"/>
                  </a:cubicBezTo>
                  <a:cubicBezTo>
                    <a:pt x="2902" y="4148"/>
                    <a:pt x="3148" y="4935"/>
                    <a:pt x="1951" y="5803"/>
                  </a:cubicBezTo>
                  <a:cubicBezTo>
                    <a:pt x="1951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55" y="4246"/>
                  </a:cubicBezTo>
                  <a:cubicBezTo>
                    <a:pt x="1624" y="5590"/>
                    <a:pt x="542" y="7295"/>
                    <a:pt x="1476" y="8213"/>
                  </a:cubicBezTo>
                  <a:cubicBezTo>
                    <a:pt x="1476" y="8213"/>
                    <a:pt x="1410" y="6852"/>
                    <a:pt x="2673" y="5623"/>
                  </a:cubicBezTo>
                  <a:cubicBezTo>
                    <a:pt x="3935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"/>
            <p:cNvSpPr/>
            <p:nvPr/>
          </p:nvSpPr>
          <p:spPr>
            <a:xfrm>
              <a:off x="7395956" y="3812802"/>
              <a:ext cx="99022" cy="147162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2591" y="1"/>
                  </a:moveTo>
                  <a:cubicBezTo>
                    <a:pt x="2542" y="263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68" y="2607"/>
                    <a:pt x="1017" y="2492"/>
                    <a:pt x="1116" y="1820"/>
                  </a:cubicBezTo>
                  <a:cubicBezTo>
                    <a:pt x="1192" y="1300"/>
                    <a:pt x="856" y="1242"/>
                    <a:pt x="700" y="1242"/>
                  </a:cubicBezTo>
                  <a:cubicBezTo>
                    <a:pt x="654" y="1242"/>
                    <a:pt x="624" y="1247"/>
                    <a:pt x="624" y="1247"/>
                  </a:cubicBezTo>
                  <a:cubicBezTo>
                    <a:pt x="755" y="1427"/>
                    <a:pt x="739" y="1656"/>
                    <a:pt x="607" y="1820"/>
                  </a:cubicBezTo>
                  <a:cubicBezTo>
                    <a:pt x="362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"/>
            <p:cNvSpPr/>
            <p:nvPr/>
          </p:nvSpPr>
          <p:spPr>
            <a:xfrm>
              <a:off x="7200163" y="4092081"/>
              <a:ext cx="117201" cy="139656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1"/>
                    <a:pt x="1" y="2459"/>
                    <a:pt x="3590" y="4278"/>
                  </a:cubicBezTo>
                  <a:cubicBezTo>
                    <a:pt x="3590" y="4278"/>
                    <a:pt x="2738" y="3770"/>
                    <a:pt x="2623" y="2492"/>
                  </a:cubicBezTo>
                  <a:cubicBezTo>
                    <a:pt x="2525" y="1197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"/>
            <p:cNvSpPr/>
            <p:nvPr/>
          </p:nvSpPr>
          <p:spPr>
            <a:xfrm>
              <a:off x="7057342" y="4178211"/>
              <a:ext cx="257347" cy="189167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0" y="5163"/>
                  </a:moveTo>
                  <a:cubicBezTo>
                    <a:pt x="1" y="5164"/>
                    <a:pt x="1" y="5164"/>
                    <a:pt x="1" y="5164"/>
                  </a:cubicBezTo>
                  <a:lnTo>
                    <a:pt x="1" y="5164"/>
                  </a:lnTo>
                  <a:cubicBezTo>
                    <a:pt x="1" y="5164"/>
                    <a:pt x="1" y="5163"/>
                    <a:pt x="0" y="5163"/>
                  </a:cubicBezTo>
                  <a:close/>
                  <a:moveTo>
                    <a:pt x="4661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887" y="394"/>
                    <a:pt x="3665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5" y="2885"/>
                    <a:pt x="590" y="3164"/>
                    <a:pt x="623" y="4131"/>
                  </a:cubicBezTo>
                  <a:cubicBezTo>
                    <a:pt x="649" y="4885"/>
                    <a:pt x="495" y="5250"/>
                    <a:pt x="239" y="5250"/>
                  </a:cubicBezTo>
                  <a:cubicBezTo>
                    <a:pt x="167" y="5250"/>
                    <a:pt x="88" y="5221"/>
                    <a:pt x="1" y="5164"/>
                  </a:cubicBezTo>
                  <a:lnTo>
                    <a:pt x="1" y="5164"/>
                  </a:lnTo>
                  <a:cubicBezTo>
                    <a:pt x="24" y="5188"/>
                    <a:pt x="283" y="5795"/>
                    <a:pt x="1210" y="5795"/>
                  </a:cubicBezTo>
                  <a:cubicBezTo>
                    <a:pt x="1405" y="5795"/>
                    <a:pt x="1628" y="5769"/>
                    <a:pt x="1885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1"/>
                    <a:pt x="46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"/>
            <p:cNvSpPr/>
            <p:nvPr/>
          </p:nvSpPr>
          <p:spPr>
            <a:xfrm>
              <a:off x="7188414" y="4256215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3366" y="1"/>
                  </a:moveTo>
                  <a:cubicBezTo>
                    <a:pt x="3321" y="1"/>
                    <a:pt x="3275" y="1"/>
                    <a:pt x="3229" y="3"/>
                  </a:cubicBezTo>
                  <a:cubicBezTo>
                    <a:pt x="2656" y="20"/>
                    <a:pt x="2098" y="167"/>
                    <a:pt x="1606" y="462"/>
                  </a:cubicBezTo>
                  <a:cubicBezTo>
                    <a:pt x="1426" y="561"/>
                    <a:pt x="1279" y="675"/>
                    <a:pt x="1131" y="806"/>
                  </a:cubicBezTo>
                  <a:cubicBezTo>
                    <a:pt x="0" y="1806"/>
                    <a:pt x="344" y="3888"/>
                    <a:pt x="1705" y="4199"/>
                  </a:cubicBezTo>
                  <a:cubicBezTo>
                    <a:pt x="1843" y="4233"/>
                    <a:pt x="1985" y="4250"/>
                    <a:pt x="2127" y="4250"/>
                  </a:cubicBezTo>
                  <a:cubicBezTo>
                    <a:pt x="2607" y="4250"/>
                    <a:pt x="3078" y="4058"/>
                    <a:pt x="3344" y="3691"/>
                  </a:cubicBezTo>
                  <a:cubicBezTo>
                    <a:pt x="3639" y="3249"/>
                    <a:pt x="3639" y="2659"/>
                    <a:pt x="3344" y="2200"/>
                  </a:cubicBezTo>
                  <a:cubicBezTo>
                    <a:pt x="3133" y="1914"/>
                    <a:pt x="2798" y="1758"/>
                    <a:pt x="2460" y="1758"/>
                  </a:cubicBezTo>
                  <a:cubicBezTo>
                    <a:pt x="2274" y="1758"/>
                    <a:pt x="2087" y="1806"/>
                    <a:pt x="1918" y="1905"/>
                  </a:cubicBezTo>
                  <a:cubicBezTo>
                    <a:pt x="1639" y="2069"/>
                    <a:pt x="1492" y="2413"/>
                    <a:pt x="1606" y="2724"/>
                  </a:cubicBezTo>
                  <a:cubicBezTo>
                    <a:pt x="1623" y="2823"/>
                    <a:pt x="1672" y="2905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1" y="2547"/>
                    <a:pt x="2504" y="2300"/>
                    <a:pt x="2253" y="2300"/>
                  </a:cubicBezTo>
                  <a:cubicBezTo>
                    <a:pt x="2218" y="2300"/>
                    <a:pt x="2183" y="2305"/>
                    <a:pt x="2147" y="2314"/>
                  </a:cubicBezTo>
                  <a:cubicBezTo>
                    <a:pt x="1885" y="2380"/>
                    <a:pt x="1902" y="2528"/>
                    <a:pt x="1820" y="2528"/>
                  </a:cubicBezTo>
                  <a:cubicBezTo>
                    <a:pt x="1814" y="2528"/>
                    <a:pt x="1809" y="2529"/>
                    <a:pt x="1805" y="2529"/>
                  </a:cubicBezTo>
                  <a:cubicBezTo>
                    <a:pt x="1721" y="2529"/>
                    <a:pt x="1721" y="2396"/>
                    <a:pt x="1721" y="2396"/>
                  </a:cubicBezTo>
                  <a:cubicBezTo>
                    <a:pt x="1721" y="2200"/>
                    <a:pt x="1820" y="2019"/>
                    <a:pt x="2000" y="1937"/>
                  </a:cubicBezTo>
                  <a:cubicBezTo>
                    <a:pt x="2141" y="1864"/>
                    <a:pt x="2293" y="1829"/>
                    <a:pt x="2443" y="1829"/>
                  </a:cubicBezTo>
                  <a:cubicBezTo>
                    <a:pt x="2762" y="1829"/>
                    <a:pt x="3073" y="1987"/>
                    <a:pt x="3262" y="2265"/>
                  </a:cubicBezTo>
                  <a:cubicBezTo>
                    <a:pt x="3524" y="2675"/>
                    <a:pt x="3524" y="3216"/>
                    <a:pt x="3229" y="3626"/>
                  </a:cubicBezTo>
                  <a:cubicBezTo>
                    <a:pt x="3003" y="3940"/>
                    <a:pt x="2574" y="4119"/>
                    <a:pt x="2135" y="4119"/>
                  </a:cubicBezTo>
                  <a:cubicBezTo>
                    <a:pt x="2002" y="4119"/>
                    <a:pt x="1868" y="4103"/>
                    <a:pt x="1738" y="4068"/>
                  </a:cubicBezTo>
                  <a:cubicBezTo>
                    <a:pt x="525" y="3773"/>
                    <a:pt x="180" y="1855"/>
                    <a:pt x="1246" y="938"/>
                  </a:cubicBezTo>
                  <a:cubicBezTo>
                    <a:pt x="1722" y="491"/>
                    <a:pt x="2302" y="322"/>
                    <a:pt x="2888" y="322"/>
                  </a:cubicBezTo>
                  <a:cubicBezTo>
                    <a:pt x="3593" y="322"/>
                    <a:pt x="4306" y="568"/>
                    <a:pt x="4852" y="872"/>
                  </a:cubicBezTo>
                  <a:cubicBezTo>
                    <a:pt x="5803" y="1413"/>
                    <a:pt x="6524" y="2249"/>
                    <a:pt x="6934" y="3249"/>
                  </a:cubicBezTo>
                  <a:cubicBezTo>
                    <a:pt x="7261" y="4052"/>
                    <a:pt x="7442" y="4921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42" y="6084"/>
                  </a:lnTo>
                  <a:cubicBezTo>
                    <a:pt x="7442" y="6073"/>
                    <a:pt x="7442" y="6061"/>
                    <a:pt x="7442" y="6052"/>
                  </a:cubicBezTo>
                  <a:cubicBezTo>
                    <a:pt x="7688" y="4855"/>
                    <a:pt x="7524" y="3626"/>
                    <a:pt x="6999" y="2528"/>
                  </a:cubicBezTo>
                  <a:cubicBezTo>
                    <a:pt x="6314" y="1109"/>
                    <a:pt x="4962" y="1"/>
                    <a:pt x="33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"/>
            <p:cNvSpPr/>
            <p:nvPr/>
          </p:nvSpPr>
          <p:spPr>
            <a:xfrm>
              <a:off x="7327254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2"/>
                  </a:cubicBezTo>
                  <a:cubicBezTo>
                    <a:pt x="2352" y="1175"/>
                    <a:pt x="3040" y="3273"/>
                    <a:pt x="3040" y="3273"/>
                  </a:cubicBezTo>
                  <a:cubicBezTo>
                    <a:pt x="3040" y="3273"/>
                    <a:pt x="2729" y="1011"/>
                    <a:pt x="1467" y="241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"/>
            <p:cNvSpPr/>
            <p:nvPr/>
          </p:nvSpPr>
          <p:spPr>
            <a:xfrm>
              <a:off x="7127936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5" y="1689"/>
                  </a:cubicBezTo>
                  <a:cubicBezTo>
                    <a:pt x="1" y="2082"/>
                    <a:pt x="99" y="2689"/>
                    <a:pt x="214" y="3033"/>
                  </a:cubicBezTo>
                  <a:cubicBezTo>
                    <a:pt x="280" y="3263"/>
                    <a:pt x="247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3" y="3050"/>
                    <a:pt x="1656" y="2754"/>
                    <a:pt x="1640" y="2279"/>
                  </a:cubicBezTo>
                  <a:cubicBezTo>
                    <a:pt x="1640" y="1878"/>
                    <a:pt x="1816" y="1852"/>
                    <a:pt x="1860" y="1852"/>
                  </a:cubicBezTo>
                  <a:cubicBezTo>
                    <a:pt x="1866" y="1852"/>
                    <a:pt x="1870" y="1853"/>
                    <a:pt x="1870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3" y="4513"/>
                    <a:pt x="4163" y="4372"/>
                    <a:pt x="4410" y="4262"/>
                  </a:cubicBezTo>
                  <a:cubicBezTo>
                    <a:pt x="4522" y="4214"/>
                    <a:pt x="4643" y="4189"/>
                    <a:pt x="4763" y="4189"/>
                  </a:cubicBezTo>
                  <a:cubicBezTo>
                    <a:pt x="4926" y="4189"/>
                    <a:pt x="5089" y="4234"/>
                    <a:pt x="5230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94" y="3066"/>
                    <a:pt x="2542" y="2853"/>
                    <a:pt x="2197" y="1771"/>
                  </a:cubicBezTo>
                  <a:cubicBezTo>
                    <a:pt x="1870" y="689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"/>
            <p:cNvSpPr/>
            <p:nvPr/>
          </p:nvSpPr>
          <p:spPr>
            <a:xfrm>
              <a:off x="7155221" y="4409317"/>
              <a:ext cx="41221" cy="65275"/>
            </a:xfrm>
            <a:custGeom>
              <a:avLst/>
              <a:gdLst/>
              <a:ahLst/>
              <a:cxnLst/>
              <a:rect l="l" t="t" r="r" b="b"/>
              <a:pathLst>
                <a:path w="1263" h="2000" extrusionOk="0">
                  <a:moveTo>
                    <a:pt x="952" y="0"/>
                  </a:moveTo>
                  <a:cubicBezTo>
                    <a:pt x="952" y="0"/>
                    <a:pt x="935" y="99"/>
                    <a:pt x="509" y="361"/>
                  </a:cubicBezTo>
                  <a:cubicBezTo>
                    <a:pt x="165" y="541"/>
                    <a:pt x="1" y="934"/>
                    <a:pt x="116" y="1295"/>
                  </a:cubicBezTo>
                  <a:cubicBezTo>
                    <a:pt x="132" y="1377"/>
                    <a:pt x="148" y="1459"/>
                    <a:pt x="165" y="1541"/>
                  </a:cubicBezTo>
                  <a:cubicBezTo>
                    <a:pt x="214" y="1770"/>
                    <a:pt x="247" y="2000"/>
                    <a:pt x="247" y="2000"/>
                  </a:cubicBezTo>
                  <a:cubicBezTo>
                    <a:pt x="247" y="2000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0" y="1541"/>
                  </a:cubicBezTo>
                  <a:cubicBezTo>
                    <a:pt x="1263" y="1246"/>
                    <a:pt x="1083" y="836"/>
                    <a:pt x="1001" y="574"/>
                  </a:cubicBezTo>
                  <a:cubicBezTo>
                    <a:pt x="952" y="394"/>
                    <a:pt x="935" y="197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"/>
            <p:cNvSpPr/>
            <p:nvPr/>
          </p:nvSpPr>
          <p:spPr>
            <a:xfrm>
              <a:off x="6969057" y="4128635"/>
              <a:ext cx="225786" cy="159336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9" y="1"/>
                  </a:moveTo>
                  <a:cubicBezTo>
                    <a:pt x="4755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87" y="3666"/>
                  </a:cubicBezTo>
                  <a:cubicBezTo>
                    <a:pt x="4984" y="3699"/>
                    <a:pt x="5197" y="3732"/>
                    <a:pt x="5361" y="3748"/>
                  </a:cubicBezTo>
                  <a:cubicBezTo>
                    <a:pt x="4902" y="3830"/>
                    <a:pt x="4459" y="3978"/>
                    <a:pt x="4049" y="4191"/>
                  </a:cubicBezTo>
                  <a:cubicBezTo>
                    <a:pt x="3902" y="4256"/>
                    <a:pt x="3656" y="4338"/>
                    <a:pt x="3623" y="4355"/>
                  </a:cubicBezTo>
                  <a:cubicBezTo>
                    <a:pt x="3164" y="4527"/>
                    <a:pt x="2731" y="4603"/>
                    <a:pt x="2341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1" y="3355"/>
                    <a:pt x="345" y="2863"/>
                    <a:pt x="558" y="2437"/>
                  </a:cubicBezTo>
                  <a:cubicBezTo>
                    <a:pt x="558" y="2437"/>
                    <a:pt x="574" y="2421"/>
                    <a:pt x="574" y="2421"/>
                  </a:cubicBezTo>
                  <a:cubicBezTo>
                    <a:pt x="787" y="2106"/>
                    <a:pt x="1123" y="1959"/>
                    <a:pt x="1436" y="1959"/>
                  </a:cubicBezTo>
                  <a:cubicBezTo>
                    <a:pt x="1727" y="1959"/>
                    <a:pt x="1997" y="2086"/>
                    <a:pt x="2132" y="2322"/>
                  </a:cubicBezTo>
                  <a:cubicBezTo>
                    <a:pt x="2230" y="2453"/>
                    <a:pt x="2295" y="2617"/>
                    <a:pt x="2295" y="2798"/>
                  </a:cubicBezTo>
                  <a:cubicBezTo>
                    <a:pt x="2295" y="2945"/>
                    <a:pt x="2230" y="3093"/>
                    <a:pt x="2132" y="3207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7" y="3335"/>
                    <a:pt x="1895" y="3312"/>
                    <a:pt x="1902" y="3289"/>
                  </a:cubicBezTo>
                  <a:cubicBezTo>
                    <a:pt x="2027" y="3030"/>
                    <a:pt x="1735" y="2861"/>
                    <a:pt x="1479" y="2861"/>
                  </a:cubicBezTo>
                  <a:cubicBezTo>
                    <a:pt x="1298" y="2861"/>
                    <a:pt x="1135" y="2945"/>
                    <a:pt x="1148" y="3142"/>
                  </a:cubicBezTo>
                  <a:cubicBezTo>
                    <a:pt x="1137" y="3416"/>
                    <a:pt x="1384" y="3544"/>
                    <a:pt x="1636" y="3544"/>
                  </a:cubicBezTo>
                  <a:cubicBezTo>
                    <a:pt x="1761" y="3544"/>
                    <a:pt x="1887" y="3513"/>
                    <a:pt x="1984" y="3453"/>
                  </a:cubicBezTo>
                  <a:cubicBezTo>
                    <a:pt x="2000" y="3453"/>
                    <a:pt x="2017" y="3437"/>
                    <a:pt x="2033" y="3437"/>
                  </a:cubicBezTo>
                  <a:cubicBezTo>
                    <a:pt x="2050" y="3421"/>
                    <a:pt x="2066" y="3404"/>
                    <a:pt x="2099" y="3388"/>
                  </a:cubicBezTo>
                  <a:lnTo>
                    <a:pt x="2099" y="3371"/>
                  </a:lnTo>
                  <a:cubicBezTo>
                    <a:pt x="2394" y="3076"/>
                    <a:pt x="2427" y="2617"/>
                    <a:pt x="2181" y="2290"/>
                  </a:cubicBezTo>
                  <a:cubicBezTo>
                    <a:pt x="2042" y="2013"/>
                    <a:pt x="1726" y="1861"/>
                    <a:pt x="1388" y="1861"/>
                  </a:cubicBezTo>
                  <a:cubicBezTo>
                    <a:pt x="1046" y="1861"/>
                    <a:pt x="682" y="2017"/>
                    <a:pt x="460" y="2355"/>
                  </a:cubicBezTo>
                  <a:cubicBezTo>
                    <a:pt x="1" y="2945"/>
                    <a:pt x="132" y="4109"/>
                    <a:pt x="935" y="4584"/>
                  </a:cubicBezTo>
                  <a:cubicBezTo>
                    <a:pt x="1300" y="4782"/>
                    <a:pt x="1708" y="4881"/>
                    <a:pt x="2132" y="4881"/>
                  </a:cubicBezTo>
                  <a:cubicBezTo>
                    <a:pt x="2164" y="4881"/>
                    <a:pt x="2197" y="4881"/>
                    <a:pt x="2230" y="4879"/>
                  </a:cubicBezTo>
                  <a:cubicBezTo>
                    <a:pt x="3131" y="4847"/>
                    <a:pt x="3853" y="4355"/>
                    <a:pt x="5033" y="3994"/>
                  </a:cubicBezTo>
                  <a:cubicBezTo>
                    <a:pt x="5459" y="3896"/>
                    <a:pt x="5902" y="3830"/>
                    <a:pt x="6328" y="3798"/>
                  </a:cubicBezTo>
                  <a:cubicBezTo>
                    <a:pt x="6541" y="3781"/>
                    <a:pt x="6738" y="3716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95" y="3646"/>
                    <a:pt x="6639" y="3646"/>
                  </a:cubicBezTo>
                  <a:cubicBezTo>
                    <a:pt x="6483" y="3646"/>
                    <a:pt x="6295" y="3617"/>
                    <a:pt x="6164" y="3502"/>
                  </a:cubicBezTo>
                  <a:cubicBezTo>
                    <a:pt x="5902" y="3257"/>
                    <a:pt x="5918" y="3371"/>
                    <a:pt x="5623" y="3273"/>
                  </a:cubicBezTo>
                  <a:cubicBezTo>
                    <a:pt x="5459" y="3224"/>
                    <a:pt x="5344" y="3076"/>
                    <a:pt x="5361" y="2912"/>
                  </a:cubicBezTo>
                  <a:lnTo>
                    <a:pt x="5361" y="2912"/>
                  </a:lnTo>
                  <a:cubicBezTo>
                    <a:pt x="5164" y="3076"/>
                    <a:pt x="5115" y="3355"/>
                    <a:pt x="5279" y="3568"/>
                  </a:cubicBezTo>
                  <a:cubicBezTo>
                    <a:pt x="5279" y="3568"/>
                    <a:pt x="4557" y="3568"/>
                    <a:pt x="4377" y="3191"/>
                  </a:cubicBezTo>
                  <a:cubicBezTo>
                    <a:pt x="4197" y="2830"/>
                    <a:pt x="4410" y="2830"/>
                    <a:pt x="4557" y="2748"/>
                  </a:cubicBezTo>
                  <a:cubicBezTo>
                    <a:pt x="4689" y="2667"/>
                    <a:pt x="4738" y="2519"/>
                    <a:pt x="4590" y="2322"/>
                  </a:cubicBezTo>
                  <a:cubicBezTo>
                    <a:pt x="4443" y="2109"/>
                    <a:pt x="4459" y="1749"/>
                    <a:pt x="4738" y="1732"/>
                  </a:cubicBezTo>
                  <a:cubicBezTo>
                    <a:pt x="4660" y="1563"/>
                    <a:pt x="4489" y="1466"/>
                    <a:pt x="4315" y="1466"/>
                  </a:cubicBezTo>
                  <a:cubicBezTo>
                    <a:pt x="4270" y="1466"/>
                    <a:pt x="4224" y="1473"/>
                    <a:pt x="4180" y="1486"/>
                  </a:cubicBezTo>
                  <a:cubicBezTo>
                    <a:pt x="3738" y="1552"/>
                    <a:pt x="3738" y="2158"/>
                    <a:pt x="3738" y="2158"/>
                  </a:cubicBezTo>
                  <a:cubicBezTo>
                    <a:pt x="3738" y="2158"/>
                    <a:pt x="3443" y="1421"/>
                    <a:pt x="3918" y="1044"/>
                  </a:cubicBezTo>
                  <a:cubicBezTo>
                    <a:pt x="4109" y="897"/>
                    <a:pt x="4260" y="842"/>
                    <a:pt x="4378" y="842"/>
                  </a:cubicBezTo>
                  <a:cubicBezTo>
                    <a:pt x="4563" y="842"/>
                    <a:pt x="4665" y="979"/>
                    <a:pt x="4705" y="1109"/>
                  </a:cubicBezTo>
                  <a:cubicBezTo>
                    <a:pt x="4758" y="1295"/>
                    <a:pt x="4865" y="1448"/>
                    <a:pt x="5007" y="1448"/>
                  </a:cubicBezTo>
                  <a:cubicBezTo>
                    <a:pt x="5041" y="1448"/>
                    <a:pt x="5077" y="1440"/>
                    <a:pt x="5115" y="1421"/>
                  </a:cubicBezTo>
                  <a:cubicBezTo>
                    <a:pt x="5255" y="1356"/>
                    <a:pt x="5367" y="1263"/>
                    <a:pt x="5464" y="1263"/>
                  </a:cubicBezTo>
                  <a:cubicBezTo>
                    <a:pt x="5515" y="1263"/>
                    <a:pt x="5562" y="1288"/>
                    <a:pt x="5607" y="1355"/>
                  </a:cubicBezTo>
                  <a:cubicBezTo>
                    <a:pt x="5721" y="1601"/>
                    <a:pt x="5607" y="1896"/>
                    <a:pt x="5361" y="2011"/>
                  </a:cubicBezTo>
                  <a:cubicBezTo>
                    <a:pt x="5361" y="2011"/>
                    <a:pt x="5366" y="2011"/>
                    <a:pt x="5377" y="2011"/>
                  </a:cubicBezTo>
                  <a:cubicBezTo>
                    <a:pt x="5484" y="2011"/>
                    <a:pt x="6095" y="1984"/>
                    <a:pt x="6229" y="1372"/>
                  </a:cubicBezTo>
                  <a:cubicBezTo>
                    <a:pt x="6347" y="822"/>
                    <a:pt x="5869" y="1"/>
                    <a:pt x="49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"/>
            <p:cNvSpPr/>
            <p:nvPr/>
          </p:nvSpPr>
          <p:spPr>
            <a:xfrm>
              <a:off x="6933221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lnTo>
                    <a:pt x="836" y="0"/>
                  </a:lnTo>
                  <a:cubicBezTo>
                    <a:pt x="836" y="1"/>
                    <a:pt x="1" y="918"/>
                    <a:pt x="558" y="1721"/>
                  </a:cubicBezTo>
                  <a:cubicBezTo>
                    <a:pt x="869" y="2180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1"/>
                  </a:cubicBezTo>
                  <a:cubicBezTo>
                    <a:pt x="1181" y="2885"/>
                    <a:pt x="1131" y="3098"/>
                    <a:pt x="1148" y="3295"/>
                  </a:cubicBezTo>
                  <a:cubicBezTo>
                    <a:pt x="1202" y="3214"/>
                    <a:pt x="1311" y="3155"/>
                    <a:pt x="1412" y="3155"/>
                  </a:cubicBezTo>
                  <a:cubicBezTo>
                    <a:pt x="1434" y="3155"/>
                    <a:pt x="1455" y="3158"/>
                    <a:pt x="1476" y="3164"/>
                  </a:cubicBezTo>
                  <a:cubicBezTo>
                    <a:pt x="1593" y="3200"/>
                    <a:pt x="1759" y="3280"/>
                    <a:pt x="1948" y="3280"/>
                  </a:cubicBezTo>
                  <a:cubicBezTo>
                    <a:pt x="2103" y="3280"/>
                    <a:pt x="2273" y="3226"/>
                    <a:pt x="2443" y="3049"/>
                  </a:cubicBezTo>
                  <a:cubicBezTo>
                    <a:pt x="2820" y="2639"/>
                    <a:pt x="3312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9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"/>
            <p:cNvSpPr/>
            <p:nvPr/>
          </p:nvSpPr>
          <p:spPr>
            <a:xfrm>
              <a:off x="7133289" y="397145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9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02" y="4270"/>
                    <a:pt x="1656" y="5122"/>
                  </a:cubicBezTo>
                  <a:cubicBezTo>
                    <a:pt x="2083" y="5647"/>
                    <a:pt x="2640" y="6040"/>
                    <a:pt x="3279" y="6286"/>
                  </a:cubicBezTo>
                  <a:cubicBezTo>
                    <a:pt x="2705" y="6024"/>
                    <a:pt x="2197" y="5630"/>
                    <a:pt x="1787" y="5139"/>
                  </a:cubicBezTo>
                  <a:cubicBezTo>
                    <a:pt x="1509" y="4745"/>
                    <a:pt x="1312" y="4319"/>
                    <a:pt x="1181" y="3860"/>
                  </a:cubicBezTo>
                  <a:cubicBezTo>
                    <a:pt x="1033" y="3319"/>
                    <a:pt x="984" y="2762"/>
                    <a:pt x="1017" y="2221"/>
                  </a:cubicBezTo>
                  <a:cubicBezTo>
                    <a:pt x="1148" y="746"/>
                    <a:pt x="1984" y="205"/>
                    <a:pt x="2722" y="172"/>
                  </a:cubicBezTo>
                  <a:cubicBezTo>
                    <a:pt x="3082" y="172"/>
                    <a:pt x="3410" y="320"/>
                    <a:pt x="3656" y="565"/>
                  </a:cubicBezTo>
                  <a:cubicBezTo>
                    <a:pt x="4295" y="1106"/>
                    <a:pt x="3935" y="2057"/>
                    <a:pt x="3394" y="2270"/>
                  </a:cubicBezTo>
                  <a:cubicBezTo>
                    <a:pt x="3271" y="2340"/>
                    <a:pt x="3138" y="2373"/>
                    <a:pt x="3004" y="2373"/>
                  </a:cubicBezTo>
                  <a:cubicBezTo>
                    <a:pt x="2888" y="2373"/>
                    <a:pt x="2770" y="2349"/>
                    <a:pt x="2656" y="2303"/>
                  </a:cubicBezTo>
                  <a:cubicBezTo>
                    <a:pt x="2492" y="2205"/>
                    <a:pt x="2378" y="2041"/>
                    <a:pt x="2345" y="1844"/>
                  </a:cubicBezTo>
                  <a:cubicBezTo>
                    <a:pt x="2345" y="1746"/>
                    <a:pt x="2371" y="1724"/>
                    <a:pt x="2422" y="1724"/>
                  </a:cubicBezTo>
                  <a:cubicBezTo>
                    <a:pt x="2465" y="1724"/>
                    <a:pt x="2527" y="1740"/>
                    <a:pt x="2607" y="1740"/>
                  </a:cubicBezTo>
                  <a:cubicBezTo>
                    <a:pt x="2668" y="1740"/>
                    <a:pt x="2739" y="1731"/>
                    <a:pt x="2820" y="1696"/>
                  </a:cubicBezTo>
                  <a:cubicBezTo>
                    <a:pt x="3017" y="1582"/>
                    <a:pt x="3050" y="1303"/>
                    <a:pt x="2886" y="1139"/>
                  </a:cubicBezTo>
                  <a:cubicBezTo>
                    <a:pt x="2817" y="1065"/>
                    <a:pt x="2718" y="1025"/>
                    <a:pt x="2614" y="1025"/>
                  </a:cubicBezTo>
                  <a:cubicBezTo>
                    <a:pt x="2420" y="1025"/>
                    <a:pt x="2213" y="1168"/>
                    <a:pt x="2181" y="1500"/>
                  </a:cubicBezTo>
                  <a:cubicBezTo>
                    <a:pt x="2148" y="1746"/>
                    <a:pt x="2214" y="1975"/>
                    <a:pt x="2378" y="2155"/>
                  </a:cubicBezTo>
                  <a:cubicBezTo>
                    <a:pt x="2410" y="2172"/>
                    <a:pt x="2427" y="2205"/>
                    <a:pt x="2443" y="2221"/>
                  </a:cubicBezTo>
                  <a:cubicBezTo>
                    <a:pt x="2460" y="2237"/>
                    <a:pt x="2476" y="2254"/>
                    <a:pt x="2509" y="2270"/>
                  </a:cubicBezTo>
                  <a:lnTo>
                    <a:pt x="2558" y="2303"/>
                  </a:lnTo>
                  <a:lnTo>
                    <a:pt x="2591" y="2319"/>
                  </a:lnTo>
                  <a:lnTo>
                    <a:pt x="2623" y="2352"/>
                  </a:lnTo>
                  <a:cubicBezTo>
                    <a:pt x="2755" y="2418"/>
                    <a:pt x="2894" y="2450"/>
                    <a:pt x="3031" y="2450"/>
                  </a:cubicBezTo>
                  <a:cubicBezTo>
                    <a:pt x="3168" y="2450"/>
                    <a:pt x="3304" y="2418"/>
                    <a:pt x="3427" y="2352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4" y="1"/>
                    <a:pt x="2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"/>
            <p:cNvSpPr/>
            <p:nvPr/>
          </p:nvSpPr>
          <p:spPr>
            <a:xfrm>
              <a:off x="8813108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22"/>
                    <a:pt x="1312" y="5351"/>
                    <a:pt x="1181" y="3991"/>
                  </a:cubicBezTo>
                  <a:cubicBezTo>
                    <a:pt x="1050" y="2631"/>
                    <a:pt x="1066" y="1352"/>
                    <a:pt x="1328" y="1090"/>
                  </a:cubicBezTo>
                  <a:cubicBezTo>
                    <a:pt x="1591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"/>
            <p:cNvSpPr/>
            <p:nvPr/>
          </p:nvSpPr>
          <p:spPr>
            <a:xfrm>
              <a:off x="8753741" y="5122447"/>
              <a:ext cx="278202" cy="332217"/>
            </a:xfrm>
            <a:custGeom>
              <a:avLst/>
              <a:gdLst/>
              <a:ahLst/>
              <a:cxnLst/>
              <a:rect l="l" t="t" r="r" b="b"/>
              <a:pathLst>
                <a:path w="8524" h="10179" extrusionOk="0">
                  <a:moveTo>
                    <a:pt x="6265" y="1"/>
                  </a:moveTo>
                  <a:cubicBezTo>
                    <a:pt x="6069" y="1"/>
                    <a:pt x="5869" y="22"/>
                    <a:pt x="5672" y="65"/>
                  </a:cubicBezTo>
                  <a:cubicBezTo>
                    <a:pt x="4491" y="328"/>
                    <a:pt x="3721" y="1573"/>
                    <a:pt x="3492" y="2835"/>
                  </a:cubicBezTo>
                  <a:cubicBezTo>
                    <a:pt x="3246" y="4147"/>
                    <a:pt x="3492" y="5376"/>
                    <a:pt x="3442" y="6474"/>
                  </a:cubicBezTo>
                  <a:cubicBezTo>
                    <a:pt x="3508" y="7474"/>
                    <a:pt x="3147" y="8441"/>
                    <a:pt x="2442" y="9130"/>
                  </a:cubicBezTo>
                  <a:cubicBezTo>
                    <a:pt x="1770" y="9752"/>
                    <a:pt x="902" y="10113"/>
                    <a:pt x="0" y="10179"/>
                  </a:cubicBezTo>
                  <a:cubicBezTo>
                    <a:pt x="918" y="10146"/>
                    <a:pt x="1803" y="9802"/>
                    <a:pt x="2492" y="9195"/>
                  </a:cubicBezTo>
                  <a:cubicBezTo>
                    <a:pt x="3246" y="8490"/>
                    <a:pt x="3639" y="7507"/>
                    <a:pt x="3590" y="6491"/>
                  </a:cubicBezTo>
                  <a:cubicBezTo>
                    <a:pt x="3655" y="5360"/>
                    <a:pt x="3426" y="4130"/>
                    <a:pt x="3655" y="2868"/>
                  </a:cubicBezTo>
                  <a:cubicBezTo>
                    <a:pt x="3901" y="1622"/>
                    <a:pt x="4590" y="475"/>
                    <a:pt x="5688" y="213"/>
                  </a:cubicBezTo>
                  <a:cubicBezTo>
                    <a:pt x="5819" y="180"/>
                    <a:pt x="5950" y="164"/>
                    <a:pt x="6081" y="147"/>
                  </a:cubicBezTo>
                  <a:cubicBezTo>
                    <a:pt x="6126" y="144"/>
                    <a:pt x="6171" y="142"/>
                    <a:pt x="6215" y="142"/>
                  </a:cubicBezTo>
                  <a:cubicBezTo>
                    <a:pt x="6612" y="142"/>
                    <a:pt x="7003" y="272"/>
                    <a:pt x="7327" y="508"/>
                  </a:cubicBezTo>
                  <a:cubicBezTo>
                    <a:pt x="8032" y="1082"/>
                    <a:pt x="7950" y="2327"/>
                    <a:pt x="7524" y="2704"/>
                  </a:cubicBezTo>
                  <a:cubicBezTo>
                    <a:pt x="7325" y="2882"/>
                    <a:pt x="7101" y="2955"/>
                    <a:pt x="6901" y="2955"/>
                  </a:cubicBezTo>
                  <a:cubicBezTo>
                    <a:pt x="6642" y="2955"/>
                    <a:pt x="6425" y="2831"/>
                    <a:pt x="6360" y="2655"/>
                  </a:cubicBezTo>
                  <a:lnTo>
                    <a:pt x="6360" y="2655"/>
                  </a:lnTo>
                  <a:cubicBezTo>
                    <a:pt x="6360" y="2655"/>
                    <a:pt x="6397" y="2660"/>
                    <a:pt x="6453" y="2660"/>
                  </a:cubicBezTo>
                  <a:cubicBezTo>
                    <a:pt x="6593" y="2660"/>
                    <a:pt x="6847" y="2627"/>
                    <a:pt x="6917" y="2393"/>
                  </a:cubicBezTo>
                  <a:cubicBezTo>
                    <a:pt x="7048" y="2081"/>
                    <a:pt x="6852" y="1737"/>
                    <a:pt x="6524" y="1672"/>
                  </a:cubicBezTo>
                  <a:cubicBezTo>
                    <a:pt x="6477" y="1658"/>
                    <a:pt x="6427" y="1651"/>
                    <a:pt x="6374" y="1651"/>
                  </a:cubicBezTo>
                  <a:cubicBezTo>
                    <a:pt x="6060" y="1651"/>
                    <a:pt x="5693" y="1905"/>
                    <a:pt x="5819" y="2426"/>
                  </a:cubicBezTo>
                  <a:cubicBezTo>
                    <a:pt x="5909" y="2809"/>
                    <a:pt x="6440" y="3106"/>
                    <a:pt x="6987" y="3106"/>
                  </a:cubicBezTo>
                  <a:cubicBezTo>
                    <a:pt x="7236" y="3106"/>
                    <a:pt x="7489" y="3045"/>
                    <a:pt x="7704" y="2901"/>
                  </a:cubicBezTo>
                  <a:cubicBezTo>
                    <a:pt x="8114" y="2671"/>
                    <a:pt x="8524" y="1967"/>
                    <a:pt x="8229" y="1180"/>
                  </a:cubicBezTo>
                  <a:cubicBezTo>
                    <a:pt x="8013" y="452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"/>
            <p:cNvSpPr/>
            <p:nvPr/>
          </p:nvSpPr>
          <p:spPr>
            <a:xfrm>
              <a:off x="8885857" y="5169053"/>
              <a:ext cx="81365" cy="68800"/>
            </a:xfrm>
            <a:custGeom>
              <a:avLst/>
              <a:gdLst/>
              <a:ahLst/>
              <a:cxnLst/>
              <a:rect l="l" t="t" r="r" b="b"/>
              <a:pathLst>
                <a:path w="2493" h="2108" extrusionOk="0">
                  <a:moveTo>
                    <a:pt x="704" y="1"/>
                  </a:moveTo>
                  <a:cubicBezTo>
                    <a:pt x="632" y="1"/>
                    <a:pt x="556" y="11"/>
                    <a:pt x="476" y="31"/>
                  </a:cubicBezTo>
                  <a:cubicBezTo>
                    <a:pt x="591" y="96"/>
                    <a:pt x="624" y="276"/>
                    <a:pt x="525" y="375"/>
                  </a:cubicBezTo>
                  <a:cubicBezTo>
                    <a:pt x="378" y="604"/>
                    <a:pt x="1" y="1309"/>
                    <a:pt x="542" y="1866"/>
                  </a:cubicBezTo>
                  <a:cubicBezTo>
                    <a:pt x="726" y="2045"/>
                    <a:pt x="981" y="2107"/>
                    <a:pt x="1247" y="2107"/>
                  </a:cubicBezTo>
                  <a:cubicBezTo>
                    <a:pt x="1787" y="2107"/>
                    <a:pt x="2372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9" y="1788"/>
                    <a:pt x="2405" y="1788"/>
                  </a:cubicBezTo>
                  <a:cubicBezTo>
                    <a:pt x="2187" y="1788"/>
                    <a:pt x="1637" y="1725"/>
                    <a:pt x="1558" y="1096"/>
                  </a:cubicBezTo>
                  <a:cubicBezTo>
                    <a:pt x="1473" y="401"/>
                    <a:pt x="1167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7"/>
            <p:cNvSpPr/>
            <p:nvPr/>
          </p:nvSpPr>
          <p:spPr>
            <a:xfrm>
              <a:off x="8889611" y="5173231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66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296" y="5279"/>
                    <a:pt x="476" y="4918"/>
                    <a:pt x="443" y="4558"/>
                  </a:cubicBezTo>
                  <a:cubicBezTo>
                    <a:pt x="428" y="3915"/>
                    <a:pt x="498" y="3186"/>
                    <a:pt x="695" y="3186"/>
                  </a:cubicBezTo>
                  <a:cubicBezTo>
                    <a:pt x="709" y="3186"/>
                    <a:pt x="723" y="3190"/>
                    <a:pt x="738" y="3197"/>
                  </a:cubicBezTo>
                  <a:cubicBezTo>
                    <a:pt x="968" y="3312"/>
                    <a:pt x="787" y="3558"/>
                    <a:pt x="705" y="3705"/>
                  </a:cubicBezTo>
                  <a:cubicBezTo>
                    <a:pt x="607" y="3853"/>
                    <a:pt x="443" y="4525"/>
                    <a:pt x="1164" y="4935"/>
                  </a:cubicBezTo>
                  <a:cubicBezTo>
                    <a:pt x="1165" y="4935"/>
                    <a:pt x="1165" y="4935"/>
                    <a:pt x="1165" y="4935"/>
                  </a:cubicBezTo>
                  <a:cubicBezTo>
                    <a:pt x="1174" y="4935"/>
                    <a:pt x="957" y="4422"/>
                    <a:pt x="1345" y="4148"/>
                  </a:cubicBezTo>
                  <a:cubicBezTo>
                    <a:pt x="1754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494" y="2175"/>
                  </a:cubicBezTo>
                  <a:cubicBezTo>
                    <a:pt x="2523" y="2175"/>
                    <a:pt x="2550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48"/>
                  </a:cubicBezTo>
                  <a:cubicBezTo>
                    <a:pt x="2558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5" y="3810"/>
                  </a:cubicBezTo>
                  <a:cubicBezTo>
                    <a:pt x="2691" y="3810"/>
                    <a:pt x="3468" y="3732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7"/>
            <p:cNvSpPr/>
            <p:nvPr/>
          </p:nvSpPr>
          <p:spPr>
            <a:xfrm>
              <a:off x="9002504" y="5123393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5"/>
                  </a:cubicBezTo>
                  <a:cubicBezTo>
                    <a:pt x="426" y="135"/>
                    <a:pt x="771" y="413"/>
                    <a:pt x="934" y="790"/>
                  </a:cubicBezTo>
                  <a:cubicBezTo>
                    <a:pt x="1140" y="1305"/>
                    <a:pt x="1508" y="1951"/>
                    <a:pt x="2267" y="1951"/>
                  </a:cubicBezTo>
                  <a:cubicBezTo>
                    <a:pt x="2475" y="1951"/>
                    <a:pt x="2712" y="1903"/>
                    <a:pt x="2983" y="1790"/>
                  </a:cubicBezTo>
                  <a:cubicBezTo>
                    <a:pt x="2803" y="1725"/>
                    <a:pt x="2688" y="1561"/>
                    <a:pt x="2688" y="1380"/>
                  </a:cubicBezTo>
                  <a:cubicBezTo>
                    <a:pt x="2688" y="1096"/>
                    <a:pt x="2639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"/>
            <p:cNvSpPr/>
            <p:nvPr/>
          </p:nvSpPr>
          <p:spPr>
            <a:xfrm>
              <a:off x="9089679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6" y="0"/>
                  </a:moveTo>
                  <a:cubicBezTo>
                    <a:pt x="796" y="0"/>
                    <a:pt x="637" y="142"/>
                    <a:pt x="624" y="325"/>
                  </a:cubicBezTo>
                  <a:cubicBezTo>
                    <a:pt x="624" y="488"/>
                    <a:pt x="756" y="593"/>
                    <a:pt x="898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1" y="268"/>
                    <a:pt x="988" y="268"/>
                  </a:cubicBezTo>
                  <a:cubicBezTo>
                    <a:pt x="918" y="268"/>
                    <a:pt x="878" y="333"/>
                    <a:pt x="902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7" y="391"/>
                    <a:pt x="739" y="292"/>
                  </a:cubicBezTo>
                  <a:cubicBezTo>
                    <a:pt x="750" y="160"/>
                    <a:pt x="867" y="73"/>
                    <a:pt x="986" y="73"/>
                  </a:cubicBezTo>
                  <a:cubicBezTo>
                    <a:pt x="1031" y="73"/>
                    <a:pt x="1075" y="85"/>
                    <a:pt x="1116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8" y="899"/>
                    <a:pt x="693" y="900"/>
                    <a:pt x="679" y="900"/>
                  </a:cubicBezTo>
                  <a:cubicBezTo>
                    <a:pt x="319" y="900"/>
                    <a:pt x="1" y="521"/>
                    <a:pt x="1" y="521"/>
                  </a:cubicBezTo>
                  <a:lnTo>
                    <a:pt x="1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45" y="1096"/>
                    <a:pt x="485" y="1140"/>
                    <a:pt x="627" y="1140"/>
                  </a:cubicBezTo>
                  <a:cubicBezTo>
                    <a:pt x="709" y="1140"/>
                    <a:pt x="792" y="1125"/>
                    <a:pt x="870" y="1095"/>
                  </a:cubicBezTo>
                  <a:cubicBezTo>
                    <a:pt x="1083" y="1029"/>
                    <a:pt x="1263" y="865"/>
                    <a:pt x="1345" y="669"/>
                  </a:cubicBezTo>
                  <a:cubicBezTo>
                    <a:pt x="1460" y="423"/>
                    <a:pt x="1345" y="144"/>
                    <a:pt x="1116" y="29"/>
                  </a:cubicBezTo>
                  <a:cubicBezTo>
                    <a:pt x="1069" y="10"/>
                    <a:pt x="1022" y="0"/>
                    <a:pt x="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"/>
            <p:cNvSpPr/>
            <p:nvPr/>
          </p:nvSpPr>
          <p:spPr>
            <a:xfrm>
              <a:off x="8373351" y="5235307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56"/>
                    <a:pt x="4181" y="2180"/>
                    <a:pt x="4263" y="4409"/>
                  </a:cubicBezTo>
                  <a:cubicBezTo>
                    <a:pt x="4361" y="6262"/>
                    <a:pt x="3279" y="7966"/>
                    <a:pt x="1558" y="8688"/>
                  </a:cubicBezTo>
                  <a:cubicBezTo>
                    <a:pt x="247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17"/>
                  </a:cubicBezTo>
                  <a:cubicBezTo>
                    <a:pt x="2493" y="8782"/>
                    <a:pt x="2334" y="8691"/>
                    <a:pt x="2170" y="8691"/>
                  </a:cubicBezTo>
                  <a:cubicBezTo>
                    <a:pt x="2136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607" y="6737"/>
                    <a:pt x="4525" y="7098"/>
                    <a:pt x="5459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8" y="5424"/>
                    <a:pt x="5343" y="5422"/>
                    <a:pt x="5317" y="5422"/>
                  </a:cubicBezTo>
                  <a:cubicBezTo>
                    <a:pt x="4967" y="5422"/>
                    <a:pt x="4630" y="5629"/>
                    <a:pt x="4492" y="5950"/>
                  </a:cubicBezTo>
                  <a:cubicBezTo>
                    <a:pt x="4427" y="6065"/>
                    <a:pt x="4328" y="6163"/>
                    <a:pt x="4214" y="6245"/>
                  </a:cubicBezTo>
                  <a:cubicBezTo>
                    <a:pt x="4558" y="5917"/>
                    <a:pt x="4623" y="5131"/>
                    <a:pt x="4722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51" y="2787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4"/>
                    <a:pt x="4772" y="3293"/>
                    <a:pt x="4629" y="3293"/>
                  </a:cubicBezTo>
                  <a:cubicBezTo>
                    <a:pt x="4597" y="3293"/>
                    <a:pt x="4562" y="3284"/>
                    <a:pt x="4525" y="3262"/>
                  </a:cubicBezTo>
                  <a:cubicBezTo>
                    <a:pt x="4345" y="3164"/>
                    <a:pt x="4410" y="2869"/>
                    <a:pt x="4410" y="2869"/>
                  </a:cubicBezTo>
                  <a:cubicBezTo>
                    <a:pt x="4623" y="2295"/>
                    <a:pt x="5197" y="2508"/>
                    <a:pt x="5640" y="1820"/>
                  </a:cubicBezTo>
                  <a:cubicBezTo>
                    <a:pt x="6049" y="1213"/>
                    <a:pt x="5492" y="574"/>
                    <a:pt x="5279" y="410"/>
                  </a:cubicBezTo>
                  <a:cubicBezTo>
                    <a:pt x="5164" y="295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"/>
            <p:cNvSpPr/>
            <p:nvPr/>
          </p:nvSpPr>
          <p:spPr>
            <a:xfrm>
              <a:off x="8425799" y="5152082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1"/>
                  </a:moveTo>
                  <a:cubicBezTo>
                    <a:pt x="1303" y="1"/>
                    <a:pt x="959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705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3" y="7500"/>
                    <a:pt x="1525" y="5468"/>
                    <a:pt x="689" y="3435"/>
                  </a:cubicBezTo>
                  <a:cubicBezTo>
                    <a:pt x="312" y="2436"/>
                    <a:pt x="197" y="1239"/>
                    <a:pt x="803" y="501"/>
                  </a:cubicBezTo>
                  <a:cubicBezTo>
                    <a:pt x="1030" y="226"/>
                    <a:pt x="1341" y="108"/>
                    <a:pt x="1649" y="108"/>
                  </a:cubicBezTo>
                  <a:cubicBezTo>
                    <a:pt x="2165" y="108"/>
                    <a:pt x="2672" y="439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39" y="1616"/>
                    <a:pt x="1984" y="1632"/>
                    <a:pt x="2000" y="1321"/>
                  </a:cubicBezTo>
                  <a:cubicBezTo>
                    <a:pt x="2021" y="1069"/>
                    <a:pt x="1814" y="905"/>
                    <a:pt x="1602" y="905"/>
                  </a:cubicBezTo>
                  <a:cubicBezTo>
                    <a:pt x="1482" y="905"/>
                    <a:pt x="1361" y="957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6" y="1"/>
                    <a:pt x="16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"/>
            <p:cNvSpPr/>
            <p:nvPr/>
          </p:nvSpPr>
          <p:spPr>
            <a:xfrm>
              <a:off x="8348742" y="5138994"/>
              <a:ext cx="90993" cy="26593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6" y="1"/>
                    <a:pt x="67" y="181"/>
                    <a:pt x="214" y="1066"/>
                  </a:cubicBezTo>
                  <a:cubicBezTo>
                    <a:pt x="345" y="1968"/>
                    <a:pt x="1066" y="2443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48" y="6066"/>
                    <a:pt x="755" y="6328"/>
                    <a:pt x="460" y="6754"/>
                  </a:cubicBezTo>
                  <a:cubicBezTo>
                    <a:pt x="165" y="7164"/>
                    <a:pt x="1" y="7639"/>
                    <a:pt x="17" y="8147"/>
                  </a:cubicBezTo>
                  <a:cubicBezTo>
                    <a:pt x="17" y="8000"/>
                    <a:pt x="66" y="6934"/>
                    <a:pt x="1214" y="6131"/>
                  </a:cubicBezTo>
                  <a:cubicBezTo>
                    <a:pt x="2509" y="5230"/>
                    <a:pt x="2787" y="4295"/>
                    <a:pt x="2345" y="2902"/>
                  </a:cubicBezTo>
                  <a:cubicBezTo>
                    <a:pt x="1820" y="1279"/>
                    <a:pt x="362" y="1099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"/>
            <p:cNvSpPr/>
            <p:nvPr/>
          </p:nvSpPr>
          <p:spPr>
            <a:xfrm>
              <a:off x="8458437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7" y="0"/>
                  </a:moveTo>
                  <a:cubicBezTo>
                    <a:pt x="1403" y="0"/>
                    <a:pt x="1372" y="6"/>
                    <a:pt x="1344" y="16"/>
                  </a:cubicBezTo>
                  <a:cubicBezTo>
                    <a:pt x="1016" y="114"/>
                    <a:pt x="951" y="376"/>
                    <a:pt x="1115" y="737"/>
                  </a:cubicBezTo>
                  <a:cubicBezTo>
                    <a:pt x="1262" y="1098"/>
                    <a:pt x="1770" y="1147"/>
                    <a:pt x="1639" y="2802"/>
                  </a:cubicBezTo>
                  <a:cubicBezTo>
                    <a:pt x="1508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789" y="0"/>
                    <a:pt x="14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"/>
            <p:cNvSpPr/>
            <p:nvPr/>
          </p:nvSpPr>
          <p:spPr>
            <a:xfrm>
              <a:off x="8400636" y="478229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2" y="1"/>
                    <a:pt x="857" y="89"/>
                    <a:pt x="476" y="374"/>
                  </a:cubicBezTo>
                  <a:cubicBezTo>
                    <a:pt x="165" y="653"/>
                    <a:pt x="1" y="1062"/>
                    <a:pt x="50" y="1472"/>
                  </a:cubicBezTo>
                  <a:cubicBezTo>
                    <a:pt x="107" y="1984"/>
                    <a:pt x="633" y="2422"/>
                    <a:pt x="1231" y="2422"/>
                  </a:cubicBezTo>
                  <a:cubicBezTo>
                    <a:pt x="1322" y="2422"/>
                    <a:pt x="1416" y="2412"/>
                    <a:pt x="1509" y="2390"/>
                  </a:cubicBezTo>
                  <a:cubicBezTo>
                    <a:pt x="1624" y="2357"/>
                    <a:pt x="1722" y="2324"/>
                    <a:pt x="1820" y="2275"/>
                  </a:cubicBezTo>
                  <a:lnTo>
                    <a:pt x="1837" y="2275"/>
                  </a:lnTo>
                  <a:lnTo>
                    <a:pt x="1853" y="2259"/>
                  </a:lnTo>
                  <a:cubicBezTo>
                    <a:pt x="2148" y="2095"/>
                    <a:pt x="2312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9" y="948"/>
                  </a:cubicBezTo>
                  <a:cubicBezTo>
                    <a:pt x="968" y="1144"/>
                    <a:pt x="1066" y="1702"/>
                    <a:pt x="1476" y="1751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5"/>
                  </a:cubicBezTo>
                  <a:cubicBezTo>
                    <a:pt x="1929" y="1286"/>
                    <a:pt x="1956" y="1252"/>
                    <a:pt x="1993" y="1252"/>
                  </a:cubicBezTo>
                  <a:cubicBezTo>
                    <a:pt x="2049" y="1252"/>
                    <a:pt x="2128" y="1330"/>
                    <a:pt x="2148" y="1587"/>
                  </a:cubicBezTo>
                  <a:cubicBezTo>
                    <a:pt x="2165" y="1702"/>
                    <a:pt x="2132" y="1833"/>
                    <a:pt x="2083" y="1947"/>
                  </a:cubicBezTo>
                  <a:cubicBezTo>
                    <a:pt x="1935" y="2168"/>
                    <a:pt x="1695" y="2297"/>
                    <a:pt x="1434" y="2297"/>
                  </a:cubicBezTo>
                  <a:cubicBezTo>
                    <a:pt x="1405" y="2297"/>
                    <a:pt x="1375" y="2295"/>
                    <a:pt x="1345" y="2292"/>
                  </a:cubicBezTo>
                  <a:cubicBezTo>
                    <a:pt x="1335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5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9" y="1947"/>
                    <a:pt x="4836" y="4242"/>
                    <a:pt x="4328" y="5390"/>
                  </a:cubicBezTo>
                  <a:cubicBezTo>
                    <a:pt x="4066" y="6078"/>
                    <a:pt x="3607" y="6668"/>
                    <a:pt x="3017" y="7094"/>
                  </a:cubicBezTo>
                  <a:cubicBezTo>
                    <a:pt x="3623" y="6684"/>
                    <a:pt x="4115" y="6111"/>
                    <a:pt x="4410" y="5439"/>
                  </a:cubicBezTo>
                  <a:cubicBezTo>
                    <a:pt x="4951" y="4291"/>
                    <a:pt x="5295" y="1898"/>
                    <a:pt x="3459" y="554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"/>
            <p:cNvSpPr/>
            <p:nvPr/>
          </p:nvSpPr>
          <p:spPr>
            <a:xfrm>
              <a:off x="8439703" y="4601911"/>
              <a:ext cx="170139" cy="267497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82" y="0"/>
                  </a:move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590" y="5589"/>
                    <a:pt x="4475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03"/>
                    <a:pt x="3262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25" y="2787"/>
                  </a:cubicBezTo>
                  <a:cubicBezTo>
                    <a:pt x="2541" y="2639"/>
                    <a:pt x="2574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13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0" y="836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"/>
            <p:cNvSpPr/>
            <p:nvPr/>
          </p:nvSpPr>
          <p:spPr>
            <a:xfrm>
              <a:off x="8361046" y="4568719"/>
              <a:ext cx="99022" cy="14768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1" y="2345"/>
                    <a:pt x="2689" y="2066"/>
                    <a:pt x="2443" y="1820"/>
                  </a:cubicBezTo>
                  <a:cubicBezTo>
                    <a:pt x="2312" y="1656"/>
                    <a:pt x="2296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4" y="1253"/>
                    <a:pt x="1864" y="1322"/>
                    <a:pt x="1935" y="1820"/>
                  </a:cubicBezTo>
                  <a:cubicBezTo>
                    <a:pt x="2033" y="2509"/>
                    <a:pt x="2083" y="2623"/>
                    <a:pt x="1870" y="2640"/>
                  </a:cubicBezTo>
                  <a:cubicBezTo>
                    <a:pt x="1860" y="2641"/>
                    <a:pt x="1850" y="2642"/>
                    <a:pt x="1842" y="2642"/>
                  </a:cubicBezTo>
                  <a:cubicBezTo>
                    <a:pt x="1646" y="2642"/>
                    <a:pt x="1708" y="2303"/>
                    <a:pt x="1755" y="2115"/>
                  </a:cubicBezTo>
                  <a:cubicBezTo>
                    <a:pt x="1820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"/>
            <p:cNvSpPr/>
            <p:nvPr/>
          </p:nvSpPr>
          <p:spPr>
            <a:xfrm>
              <a:off x="8539215" y="4849042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49" y="1197"/>
                    <a:pt x="951" y="2476"/>
                  </a:cubicBezTo>
                  <a:cubicBezTo>
                    <a:pt x="853" y="3771"/>
                    <a:pt x="0" y="4262"/>
                    <a:pt x="0" y="4262"/>
                  </a:cubicBezTo>
                  <a:cubicBezTo>
                    <a:pt x="3590" y="2443"/>
                    <a:pt x="2295" y="788"/>
                    <a:pt x="1934" y="525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"/>
            <p:cNvSpPr/>
            <p:nvPr/>
          </p:nvSpPr>
          <p:spPr>
            <a:xfrm>
              <a:off x="8541891" y="4934977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6" y="957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72" y="3367"/>
                  </a:cubicBezTo>
                  <a:cubicBezTo>
                    <a:pt x="4295" y="4121"/>
                    <a:pt x="4491" y="5334"/>
                    <a:pt x="5999" y="5711"/>
                  </a:cubicBezTo>
                  <a:cubicBezTo>
                    <a:pt x="6253" y="5774"/>
                    <a:pt x="6473" y="5801"/>
                    <a:pt x="6666" y="5801"/>
                  </a:cubicBezTo>
                  <a:cubicBezTo>
                    <a:pt x="7618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1" y="5212"/>
                    <a:pt x="7701" y="5241"/>
                    <a:pt x="7630" y="5241"/>
                  </a:cubicBezTo>
                  <a:cubicBezTo>
                    <a:pt x="7380" y="5241"/>
                    <a:pt x="7236" y="4878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6" y="1728"/>
                    <a:pt x="3508" y="1580"/>
                    <a:pt x="4180" y="1384"/>
                  </a:cubicBezTo>
                  <a:cubicBezTo>
                    <a:pt x="4868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8"/>
                    <a:pt x="4454" y="606"/>
                    <a:pt x="4399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"/>
            <p:cNvSpPr/>
            <p:nvPr/>
          </p:nvSpPr>
          <p:spPr>
            <a:xfrm>
              <a:off x="8417248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5" y="0"/>
                    <a:pt x="1373" y="1109"/>
                    <a:pt x="672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2" y="6232"/>
                    <a:pt x="279" y="6297"/>
                  </a:cubicBezTo>
                  <a:cubicBezTo>
                    <a:pt x="246" y="6133"/>
                    <a:pt x="230" y="5970"/>
                    <a:pt x="230" y="5789"/>
                  </a:cubicBezTo>
                  <a:cubicBezTo>
                    <a:pt x="230" y="4920"/>
                    <a:pt x="410" y="4068"/>
                    <a:pt x="738" y="3249"/>
                  </a:cubicBezTo>
                  <a:cubicBezTo>
                    <a:pt x="1147" y="2249"/>
                    <a:pt x="1869" y="1429"/>
                    <a:pt x="2819" y="888"/>
                  </a:cubicBezTo>
                  <a:cubicBezTo>
                    <a:pt x="3365" y="575"/>
                    <a:pt x="4076" y="326"/>
                    <a:pt x="4780" y="326"/>
                  </a:cubicBezTo>
                  <a:cubicBezTo>
                    <a:pt x="5367" y="326"/>
                    <a:pt x="5949" y="499"/>
                    <a:pt x="6425" y="954"/>
                  </a:cubicBezTo>
                  <a:cubicBezTo>
                    <a:pt x="7474" y="1872"/>
                    <a:pt x="7147" y="3773"/>
                    <a:pt x="5934" y="4085"/>
                  </a:cubicBezTo>
                  <a:cubicBezTo>
                    <a:pt x="5804" y="4119"/>
                    <a:pt x="5669" y="4135"/>
                    <a:pt x="5536" y="4135"/>
                  </a:cubicBezTo>
                  <a:cubicBezTo>
                    <a:pt x="5097" y="4135"/>
                    <a:pt x="4668" y="3956"/>
                    <a:pt x="4442" y="3642"/>
                  </a:cubicBezTo>
                  <a:cubicBezTo>
                    <a:pt x="4147" y="3232"/>
                    <a:pt x="4147" y="2691"/>
                    <a:pt x="4409" y="2265"/>
                  </a:cubicBezTo>
                  <a:cubicBezTo>
                    <a:pt x="4601" y="1994"/>
                    <a:pt x="4918" y="1840"/>
                    <a:pt x="5241" y="1840"/>
                  </a:cubicBezTo>
                  <a:cubicBezTo>
                    <a:pt x="5387" y="1840"/>
                    <a:pt x="5534" y="1871"/>
                    <a:pt x="5671" y="1937"/>
                  </a:cubicBezTo>
                  <a:cubicBezTo>
                    <a:pt x="5835" y="2036"/>
                    <a:pt x="5950" y="2200"/>
                    <a:pt x="5950" y="2396"/>
                  </a:cubicBezTo>
                  <a:cubicBezTo>
                    <a:pt x="5950" y="2396"/>
                    <a:pt x="5950" y="2545"/>
                    <a:pt x="5865" y="2545"/>
                  </a:cubicBezTo>
                  <a:cubicBezTo>
                    <a:pt x="5861" y="2545"/>
                    <a:pt x="5856" y="2545"/>
                    <a:pt x="5852" y="2544"/>
                  </a:cubicBezTo>
                  <a:cubicBezTo>
                    <a:pt x="5753" y="2527"/>
                    <a:pt x="5786" y="2396"/>
                    <a:pt x="5524" y="2331"/>
                  </a:cubicBezTo>
                  <a:cubicBezTo>
                    <a:pt x="5493" y="2324"/>
                    <a:pt x="5462" y="2320"/>
                    <a:pt x="5432" y="2320"/>
                  </a:cubicBezTo>
                  <a:cubicBezTo>
                    <a:pt x="5177" y="2320"/>
                    <a:pt x="4973" y="2558"/>
                    <a:pt x="5032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2" y="3088"/>
                    <a:pt x="5934" y="2986"/>
                  </a:cubicBezTo>
                  <a:cubicBezTo>
                    <a:pt x="5999" y="2904"/>
                    <a:pt x="6048" y="2822"/>
                    <a:pt x="6081" y="2740"/>
                  </a:cubicBezTo>
                  <a:cubicBezTo>
                    <a:pt x="6180" y="2429"/>
                    <a:pt x="6048" y="2085"/>
                    <a:pt x="5770" y="1921"/>
                  </a:cubicBezTo>
                  <a:cubicBezTo>
                    <a:pt x="5592" y="1814"/>
                    <a:pt x="5400" y="1763"/>
                    <a:pt x="5211" y="1763"/>
                  </a:cubicBezTo>
                  <a:cubicBezTo>
                    <a:pt x="4876" y="1763"/>
                    <a:pt x="4553" y="1923"/>
                    <a:pt x="4344" y="2216"/>
                  </a:cubicBezTo>
                  <a:cubicBezTo>
                    <a:pt x="4032" y="2658"/>
                    <a:pt x="4032" y="3249"/>
                    <a:pt x="4344" y="3691"/>
                  </a:cubicBezTo>
                  <a:cubicBezTo>
                    <a:pt x="4613" y="4062"/>
                    <a:pt x="5092" y="4264"/>
                    <a:pt x="5577" y="4264"/>
                  </a:cubicBezTo>
                  <a:cubicBezTo>
                    <a:pt x="5713" y="4264"/>
                    <a:pt x="5850" y="4248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"/>
            <p:cNvSpPr/>
            <p:nvPr/>
          </p:nvSpPr>
          <p:spPr>
            <a:xfrm>
              <a:off x="8430075" y="5075024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"/>
            <p:cNvSpPr/>
            <p:nvPr/>
          </p:nvSpPr>
          <p:spPr>
            <a:xfrm>
              <a:off x="8557916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17" y="1771"/>
                  </a:cubicBezTo>
                  <a:cubicBezTo>
                    <a:pt x="2689" y="2852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8" y="4506"/>
                  </a:cubicBezTo>
                  <a:cubicBezTo>
                    <a:pt x="2167" y="4506"/>
                    <a:pt x="2490" y="4419"/>
                    <a:pt x="2738" y="4164"/>
                  </a:cubicBezTo>
                  <a:cubicBezTo>
                    <a:pt x="3279" y="3574"/>
                    <a:pt x="3164" y="2967"/>
                    <a:pt x="3148" y="2672"/>
                  </a:cubicBezTo>
                  <a:cubicBezTo>
                    <a:pt x="3116" y="2385"/>
                    <a:pt x="3069" y="1851"/>
                    <a:pt x="3337" y="1851"/>
                  </a:cubicBezTo>
                  <a:cubicBezTo>
                    <a:pt x="3345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9" y="3311"/>
                    <a:pt x="4820" y="3475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28" y="427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"/>
            <p:cNvSpPr/>
            <p:nvPr/>
          </p:nvSpPr>
          <p:spPr>
            <a:xfrm>
              <a:off x="8659582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lnTo>
                    <a:pt x="328" y="1"/>
                  </a:lnTo>
                  <a:cubicBezTo>
                    <a:pt x="345" y="181"/>
                    <a:pt x="328" y="378"/>
                    <a:pt x="279" y="558"/>
                  </a:cubicBezTo>
                  <a:cubicBezTo>
                    <a:pt x="181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0" y="1296"/>
                  </a:cubicBezTo>
                  <a:cubicBezTo>
                    <a:pt x="1295" y="919"/>
                    <a:pt x="1115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"/>
            <p:cNvSpPr/>
            <p:nvPr/>
          </p:nvSpPr>
          <p:spPr>
            <a:xfrm>
              <a:off x="8661181" y="4884323"/>
              <a:ext cx="226863" cy="159532"/>
            </a:xfrm>
            <a:custGeom>
              <a:avLst/>
              <a:gdLst/>
              <a:ahLst/>
              <a:cxnLst/>
              <a:rect l="l" t="t" r="r" b="b"/>
              <a:pathLst>
                <a:path w="6951" h="4888" extrusionOk="0">
                  <a:moveTo>
                    <a:pt x="1933" y="1"/>
                  </a:moveTo>
                  <a:cubicBezTo>
                    <a:pt x="1052" y="1"/>
                    <a:pt x="588" y="827"/>
                    <a:pt x="705" y="1362"/>
                  </a:cubicBezTo>
                  <a:cubicBezTo>
                    <a:pt x="825" y="1974"/>
                    <a:pt x="1434" y="2002"/>
                    <a:pt x="1541" y="2002"/>
                  </a:cubicBezTo>
                  <a:cubicBezTo>
                    <a:pt x="1552" y="2002"/>
                    <a:pt x="1558" y="2001"/>
                    <a:pt x="1558" y="2001"/>
                  </a:cubicBezTo>
                  <a:cubicBezTo>
                    <a:pt x="1295" y="1903"/>
                    <a:pt x="1181" y="1592"/>
                    <a:pt x="1312" y="1329"/>
                  </a:cubicBezTo>
                  <a:cubicBezTo>
                    <a:pt x="1349" y="1265"/>
                    <a:pt x="1392" y="1241"/>
                    <a:pt x="1439" y="1241"/>
                  </a:cubicBezTo>
                  <a:cubicBezTo>
                    <a:pt x="1537" y="1241"/>
                    <a:pt x="1654" y="1345"/>
                    <a:pt x="1787" y="1411"/>
                  </a:cubicBezTo>
                  <a:cubicBezTo>
                    <a:pt x="1825" y="1430"/>
                    <a:pt x="1861" y="1439"/>
                    <a:pt x="1895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37" y="959"/>
                    <a:pt x="2346" y="817"/>
                    <a:pt x="2534" y="817"/>
                  </a:cubicBezTo>
                  <a:cubicBezTo>
                    <a:pt x="2652" y="817"/>
                    <a:pt x="2801" y="873"/>
                    <a:pt x="2984" y="1018"/>
                  </a:cubicBezTo>
                  <a:cubicBezTo>
                    <a:pt x="3475" y="1395"/>
                    <a:pt x="3164" y="2149"/>
                    <a:pt x="3164" y="2149"/>
                  </a:cubicBezTo>
                  <a:cubicBezTo>
                    <a:pt x="3164" y="2149"/>
                    <a:pt x="3164" y="1526"/>
                    <a:pt x="2738" y="1477"/>
                  </a:cubicBezTo>
                  <a:cubicBezTo>
                    <a:pt x="2690" y="1463"/>
                    <a:pt x="2643" y="1457"/>
                    <a:pt x="2597" y="1457"/>
                  </a:cubicBezTo>
                  <a:cubicBezTo>
                    <a:pt x="2419" y="1457"/>
                    <a:pt x="2259" y="1554"/>
                    <a:pt x="2181" y="1723"/>
                  </a:cubicBezTo>
                  <a:cubicBezTo>
                    <a:pt x="2443" y="1723"/>
                    <a:pt x="2459" y="2100"/>
                    <a:pt x="2312" y="2296"/>
                  </a:cubicBezTo>
                  <a:cubicBezTo>
                    <a:pt x="2164" y="2509"/>
                    <a:pt x="2213" y="2641"/>
                    <a:pt x="2361" y="2739"/>
                  </a:cubicBezTo>
                  <a:cubicBezTo>
                    <a:pt x="2492" y="2821"/>
                    <a:pt x="2705" y="2804"/>
                    <a:pt x="2525" y="3181"/>
                  </a:cubicBezTo>
                  <a:cubicBezTo>
                    <a:pt x="2344" y="3558"/>
                    <a:pt x="1640" y="3558"/>
                    <a:pt x="1640" y="3558"/>
                  </a:cubicBezTo>
                  <a:cubicBezTo>
                    <a:pt x="1787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59" y="3231"/>
                    <a:pt x="1295" y="3280"/>
                  </a:cubicBezTo>
                  <a:cubicBezTo>
                    <a:pt x="1000" y="3378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88"/>
                    <a:pt x="574" y="3804"/>
                  </a:cubicBezTo>
                  <a:cubicBezTo>
                    <a:pt x="1017" y="3837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1" y="4887"/>
                    <a:pt x="4754" y="4888"/>
                    <a:pt x="4786" y="4888"/>
                  </a:cubicBezTo>
                  <a:cubicBezTo>
                    <a:pt x="5210" y="4888"/>
                    <a:pt x="5619" y="4789"/>
                    <a:pt x="6000" y="4591"/>
                  </a:cubicBezTo>
                  <a:cubicBezTo>
                    <a:pt x="6737" y="4099"/>
                    <a:pt x="6950" y="3100"/>
                    <a:pt x="6459" y="2362"/>
                  </a:cubicBezTo>
                  <a:cubicBezTo>
                    <a:pt x="6236" y="2024"/>
                    <a:pt x="5876" y="1868"/>
                    <a:pt x="5536" y="1868"/>
                  </a:cubicBezTo>
                  <a:cubicBezTo>
                    <a:pt x="5200" y="1868"/>
                    <a:pt x="4884" y="2020"/>
                    <a:pt x="4738" y="2296"/>
                  </a:cubicBezTo>
                  <a:cubicBezTo>
                    <a:pt x="4492" y="2624"/>
                    <a:pt x="4541" y="3083"/>
                    <a:pt x="4836" y="3378"/>
                  </a:cubicBezTo>
                  <a:cubicBezTo>
                    <a:pt x="4852" y="3395"/>
                    <a:pt x="4869" y="3411"/>
                    <a:pt x="4901" y="3427"/>
                  </a:cubicBezTo>
                  <a:cubicBezTo>
                    <a:pt x="4901" y="3427"/>
                    <a:pt x="4918" y="3444"/>
                    <a:pt x="4934" y="3460"/>
                  </a:cubicBezTo>
                  <a:cubicBezTo>
                    <a:pt x="5036" y="3519"/>
                    <a:pt x="5163" y="3550"/>
                    <a:pt x="5286" y="3550"/>
                  </a:cubicBezTo>
                  <a:cubicBezTo>
                    <a:pt x="5540" y="3550"/>
                    <a:pt x="5781" y="3419"/>
                    <a:pt x="5770" y="3132"/>
                  </a:cubicBezTo>
                  <a:cubicBezTo>
                    <a:pt x="5784" y="2938"/>
                    <a:pt x="5627" y="2856"/>
                    <a:pt x="5451" y="2856"/>
                  </a:cubicBezTo>
                  <a:cubicBezTo>
                    <a:pt x="5196" y="2856"/>
                    <a:pt x="4900" y="3028"/>
                    <a:pt x="5016" y="3280"/>
                  </a:cubicBezTo>
                  <a:cubicBezTo>
                    <a:pt x="5016" y="3304"/>
                    <a:pt x="5016" y="3333"/>
                    <a:pt x="4990" y="3333"/>
                  </a:cubicBezTo>
                  <a:cubicBezTo>
                    <a:pt x="4963" y="3333"/>
                    <a:pt x="4910" y="3304"/>
                    <a:pt x="4803" y="3214"/>
                  </a:cubicBezTo>
                  <a:cubicBezTo>
                    <a:pt x="4688" y="3100"/>
                    <a:pt x="4623" y="2952"/>
                    <a:pt x="4623" y="2804"/>
                  </a:cubicBezTo>
                  <a:cubicBezTo>
                    <a:pt x="4623" y="2624"/>
                    <a:pt x="4688" y="2460"/>
                    <a:pt x="4803" y="2313"/>
                  </a:cubicBezTo>
                  <a:cubicBezTo>
                    <a:pt x="4928" y="2078"/>
                    <a:pt x="5195" y="1955"/>
                    <a:pt x="5483" y="1955"/>
                  </a:cubicBezTo>
                  <a:cubicBezTo>
                    <a:pt x="5798" y="1955"/>
                    <a:pt x="6138" y="2103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57" y="3345"/>
                    <a:pt x="6328" y="3755"/>
                  </a:cubicBezTo>
                  <a:cubicBezTo>
                    <a:pt x="6048" y="4259"/>
                    <a:pt x="5409" y="4609"/>
                    <a:pt x="4579" y="4609"/>
                  </a:cubicBezTo>
                  <a:cubicBezTo>
                    <a:pt x="4192" y="4609"/>
                    <a:pt x="3764" y="4533"/>
                    <a:pt x="3312" y="4362"/>
                  </a:cubicBezTo>
                  <a:cubicBezTo>
                    <a:pt x="3262" y="4345"/>
                    <a:pt x="3033" y="4263"/>
                    <a:pt x="2885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5" y="3313"/>
                    <a:pt x="4147" y="838"/>
                    <a:pt x="2689" y="182"/>
                  </a:cubicBezTo>
                  <a:cubicBezTo>
                    <a:pt x="2411" y="55"/>
                    <a:pt x="2159" y="1"/>
                    <a:pt x="19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"/>
            <p:cNvSpPr/>
            <p:nvPr/>
          </p:nvSpPr>
          <p:spPr>
            <a:xfrm>
              <a:off x="8771398" y="497048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36" y="2640"/>
                    <a:pt x="2213" y="3033"/>
                  </a:cubicBezTo>
                  <a:cubicBezTo>
                    <a:pt x="2379" y="3221"/>
                    <a:pt x="2551" y="3278"/>
                    <a:pt x="2710" y="3278"/>
                  </a:cubicBezTo>
                  <a:cubicBezTo>
                    <a:pt x="2897" y="3278"/>
                    <a:pt x="3065" y="3200"/>
                    <a:pt x="3180" y="3164"/>
                  </a:cubicBezTo>
                  <a:cubicBezTo>
                    <a:pt x="3203" y="3157"/>
                    <a:pt x="3228" y="3154"/>
                    <a:pt x="3252" y="3154"/>
                  </a:cubicBezTo>
                  <a:cubicBezTo>
                    <a:pt x="3346" y="3154"/>
                    <a:pt x="3439" y="3204"/>
                    <a:pt x="3491" y="3295"/>
                  </a:cubicBezTo>
                  <a:cubicBezTo>
                    <a:pt x="3524" y="3099"/>
                    <a:pt x="3475" y="2885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6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"/>
            <p:cNvSpPr/>
            <p:nvPr/>
          </p:nvSpPr>
          <p:spPr>
            <a:xfrm>
              <a:off x="8577205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6" y="2139"/>
                    <a:pt x="1016" y="2352"/>
                  </a:cubicBezTo>
                  <a:cubicBezTo>
                    <a:pt x="1147" y="2417"/>
                    <a:pt x="1287" y="2450"/>
                    <a:pt x="1424" y="2450"/>
                  </a:cubicBezTo>
                  <a:cubicBezTo>
                    <a:pt x="1561" y="2450"/>
                    <a:pt x="1697" y="2417"/>
                    <a:pt x="1819" y="2352"/>
                  </a:cubicBezTo>
                  <a:lnTo>
                    <a:pt x="1852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204"/>
                    <a:pt x="2049" y="2171"/>
                    <a:pt x="2065" y="2155"/>
                  </a:cubicBezTo>
                  <a:cubicBezTo>
                    <a:pt x="2229" y="1975"/>
                    <a:pt x="2311" y="1745"/>
                    <a:pt x="2278" y="1499"/>
                  </a:cubicBezTo>
                  <a:cubicBezTo>
                    <a:pt x="2246" y="1167"/>
                    <a:pt x="2039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2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82" y="2024"/>
                    <a:pt x="1967" y="2204"/>
                    <a:pt x="1803" y="2303"/>
                  </a:cubicBezTo>
                  <a:cubicBezTo>
                    <a:pt x="1689" y="2348"/>
                    <a:pt x="1571" y="2373"/>
                    <a:pt x="1455" y="2373"/>
                  </a:cubicBezTo>
                  <a:cubicBezTo>
                    <a:pt x="1321" y="2373"/>
                    <a:pt x="1188" y="2340"/>
                    <a:pt x="1065" y="2270"/>
                  </a:cubicBezTo>
                  <a:cubicBezTo>
                    <a:pt x="525" y="2057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62"/>
                    <a:pt x="3442" y="2221"/>
                  </a:cubicBezTo>
                  <a:cubicBezTo>
                    <a:pt x="3491" y="2761"/>
                    <a:pt x="3426" y="3319"/>
                    <a:pt x="3278" y="3860"/>
                  </a:cubicBezTo>
                  <a:cubicBezTo>
                    <a:pt x="3147" y="4302"/>
                    <a:pt x="2950" y="4745"/>
                    <a:pt x="2688" y="5122"/>
                  </a:cubicBezTo>
                  <a:cubicBezTo>
                    <a:pt x="2278" y="5614"/>
                    <a:pt x="1770" y="6007"/>
                    <a:pt x="1197" y="6286"/>
                  </a:cubicBezTo>
                  <a:cubicBezTo>
                    <a:pt x="1819" y="6040"/>
                    <a:pt x="2360" y="5646"/>
                    <a:pt x="2787" y="5122"/>
                  </a:cubicBezTo>
                  <a:cubicBezTo>
                    <a:pt x="3541" y="4269"/>
                    <a:pt x="4458" y="2253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"/>
            <p:cNvSpPr/>
            <p:nvPr/>
          </p:nvSpPr>
          <p:spPr>
            <a:xfrm>
              <a:off x="7821287" y="5155378"/>
              <a:ext cx="62599" cy="250069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499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7"/>
            <p:cNvSpPr/>
            <p:nvPr/>
          </p:nvSpPr>
          <p:spPr>
            <a:xfrm>
              <a:off x="7665052" y="5122447"/>
              <a:ext cx="278757" cy="332217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6" y="1"/>
                  </a:moveTo>
                  <a:cubicBezTo>
                    <a:pt x="1365" y="1"/>
                    <a:pt x="525" y="452"/>
                    <a:pt x="296" y="1180"/>
                  </a:cubicBezTo>
                  <a:cubicBezTo>
                    <a:pt x="1" y="1967"/>
                    <a:pt x="411" y="2671"/>
                    <a:pt x="820" y="2901"/>
                  </a:cubicBezTo>
                  <a:cubicBezTo>
                    <a:pt x="1041" y="3045"/>
                    <a:pt x="1295" y="3106"/>
                    <a:pt x="1545" y="3106"/>
                  </a:cubicBezTo>
                  <a:cubicBezTo>
                    <a:pt x="2093" y="3106"/>
                    <a:pt x="2620" y="2809"/>
                    <a:pt x="2722" y="2426"/>
                  </a:cubicBezTo>
                  <a:cubicBezTo>
                    <a:pt x="2866" y="2037"/>
                    <a:pt x="2554" y="1648"/>
                    <a:pt x="2166" y="1648"/>
                  </a:cubicBezTo>
                  <a:cubicBezTo>
                    <a:pt x="2112" y="1648"/>
                    <a:pt x="2056" y="1656"/>
                    <a:pt x="2001" y="1672"/>
                  </a:cubicBezTo>
                  <a:cubicBezTo>
                    <a:pt x="1673" y="1737"/>
                    <a:pt x="1492" y="2081"/>
                    <a:pt x="1607" y="2393"/>
                  </a:cubicBezTo>
                  <a:cubicBezTo>
                    <a:pt x="1689" y="2627"/>
                    <a:pt x="1938" y="2660"/>
                    <a:pt x="2074" y="2660"/>
                  </a:cubicBezTo>
                  <a:cubicBezTo>
                    <a:pt x="2128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2"/>
                    <a:pt x="1625" y="2962"/>
                  </a:cubicBezTo>
                  <a:cubicBezTo>
                    <a:pt x="1428" y="2962"/>
                    <a:pt x="1205" y="2888"/>
                    <a:pt x="1001" y="2704"/>
                  </a:cubicBezTo>
                  <a:cubicBezTo>
                    <a:pt x="575" y="2327"/>
                    <a:pt x="493" y="1082"/>
                    <a:pt x="1214" y="508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7" y="213"/>
                  </a:cubicBezTo>
                  <a:cubicBezTo>
                    <a:pt x="3935" y="475"/>
                    <a:pt x="4656" y="1639"/>
                    <a:pt x="4885" y="2868"/>
                  </a:cubicBezTo>
                  <a:cubicBezTo>
                    <a:pt x="5115" y="4098"/>
                    <a:pt x="4885" y="5376"/>
                    <a:pt x="4951" y="6491"/>
                  </a:cubicBezTo>
                  <a:cubicBezTo>
                    <a:pt x="4902" y="7507"/>
                    <a:pt x="5295" y="8490"/>
                    <a:pt x="6033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23" y="10113"/>
                    <a:pt x="6770" y="9752"/>
                    <a:pt x="6098" y="9130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7"/>
                    <a:pt x="5033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2" y="22"/>
                    <a:pt x="2472" y="1"/>
                    <a:pt x="22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7"/>
            <p:cNvSpPr/>
            <p:nvPr/>
          </p:nvSpPr>
          <p:spPr>
            <a:xfrm>
              <a:off x="7729805" y="5169053"/>
              <a:ext cx="81333" cy="68800"/>
            </a:xfrm>
            <a:custGeom>
              <a:avLst/>
              <a:gdLst/>
              <a:ahLst/>
              <a:cxnLst/>
              <a:rect l="l" t="t" r="r" b="b"/>
              <a:pathLst>
                <a:path w="2492" h="2108" extrusionOk="0">
                  <a:moveTo>
                    <a:pt x="1783" y="1"/>
                  </a:moveTo>
                  <a:cubicBezTo>
                    <a:pt x="1313" y="1"/>
                    <a:pt x="1020" y="401"/>
                    <a:pt x="934" y="1096"/>
                  </a:cubicBezTo>
                  <a:cubicBezTo>
                    <a:pt x="853" y="1747"/>
                    <a:pt x="266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2" y="2108"/>
                    <a:pt x="1241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492" y="1309"/>
                    <a:pt x="2115" y="604"/>
                    <a:pt x="1967" y="375"/>
                  </a:cubicBezTo>
                  <a:cubicBezTo>
                    <a:pt x="1869" y="276"/>
                    <a:pt x="1902" y="96"/>
                    <a:pt x="2016" y="31"/>
                  </a:cubicBezTo>
                  <a:cubicBezTo>
                    <a:pt x="1934" y="11"/>
                    <a:pt x="1857" y="1"/>
                    <a:pt x="17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"/>
            <p:cNvSpPr/>
            <p:nvPr/>
          </p:nvSpPr>
          <p:spPr>
            <a:xfrm>
              <a:off x="7649027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5" y="0"/>
                  </a:moveTo>
                  <a:lnTo>
                    <a:pt x="475" y="0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6" y="3803"/>
                    <a:pt x="2606" y="3803"/>
                  </a:cubicBezTo>
                  <a:cubicBezTo>
                    <a:pt x="2344" y="3705"/>
                    <a:pt x="2295" y="3393"/>
                    <a:pt x="2475" y="3147"/>
                  </a:cubicBezTo>
                  <a:cubicBezTo>
                    <a:pt x="2639" y="2983"/>
                    <a:pt x="2606" y="2721"/>
                    <a:pt x="2426" y="2606"/>
                  </a:cubicBezTo>
                  <a:cubicBezTo>
                    <a:pt x="2295" y="2557"/>
                    <a:pt x="2033" y="2344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8"/>
                    <a:pt x="2869" y="3131"/>
                  </a:cubicBezTo>
                  <a:cubicBezTo>
                    <a:pt x="2819" y="3705"/>
                    <a:pt x="3082" y="3869"/>
                    <a:pt x="3491" y="4147"/>
                  </a:cubicBezTo>
                  <a:cubicBezTo>
                    <a:pt x="3885" y="4442"/>
                    <a:pt x="3655" y="4950"/>
                    <a:pt x="3655" y="4950"/>
                  </a:cubicBezTo>
                  <a:cubicBezTo>
                    <a:pt x="4360" y="4541"/>
                    <a:pt x="4196" y="3885"/>
                    <a:pt x="4114" y="3721"/>
                  </a:cubicBezTo>
                  <a:cubicBezTo>
                    <a:pt x="4032" y="3574"/>
                    <a:pt x="3836" y="3311"/>
                    <a:pt x="4065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60" y="4934"/>
                    <a:pt x="4524" y="5278"/>
                    <a:pt x="4836" y="5475"/>
                  </a:cubicBezTo>
                  <a:cubicBezTo>
                    <a:pt x="4704" y="5163"/>
                    <a:pt x="4639" y="4803"/>
                    <a:pt x="4655" y="4459"/>
                  </a:cubicBezTo>
                  <a:cubicBezTo>
                    <a:pt x="4639" y="3951"/>
                    <a:pt x="4737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7" y="1148"/>
                    <a:pt x="344" y="558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"/>
            <p:cNvSpPr/>
            <p:nvPr/>
          </p:nvSpPr>
          <p:spPr>
            <a:xfrm>
              <a:off x="7597655" y="5123393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7" y="0"/>
                  </a:moveTo>
                  <a:cubicBezTo>
                    <a:pt x="328" y="0"/>
                    <a:pt x="279" y="1096"/>
                    <a:pt x="279" y="1380"/>
                  </a:cubicBezTo>
                  <a:cubicBezTo>
                    <a:pt x="279" y="1561"/>
                    <a:pt x="164" y="1725"/>
                    <a:pt x="1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60" y="1951"/>
                    <a:pt x="1827" y="1305"/>
                    <a:pt x="2033" y="790"/>
                  </a:cubicBezTo>
                  <a:cubicBezTo>
                    <a:pt x="2197" y="413"/>
                    <a:pt x="2541" y="135"/>
                    <a:pt x="2967" y="85"/>
                  </a:cubicBezTo>
                  <a:cubicBezTo>
                    <a:pt x="2617" y="26"/>
                    <a:pt x="2312" y="0"/>
                    <a:pt x="20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"/>
            <p:cNvSpPr/>
            <p:nvPr/>
          </p:nvSpPr>
          <p:spPr>
            <a:xfrm>
              <a:off x="7560220" y="512254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10"/>
                    <a:pt x="328" y="29"/>
                  </a:cubicBezTo>
                  <a:cubicBezTo>
                    <a:pt x="98" y="144"/>
                    <a:pt x="0" y="423"/>
                    <a:pt x="98" y="669"/>
                  </a:cubicBezTo>
                  <a:cubicBezTo>
                    <a:pt x="180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7" y="1140"/>
                  </a:cubicBezTo>
                  <a:cubicBezTo>
                    <a:pt x="961" y="1140"/>
                    <a:pt x="1105" y="1096"/>
                    <a:pt x="1229" y="1013"/>
                  </a:cubicBezTo>
                  <a:cubicBezTo>
                    <a:pt x="1361" y="882"/>
                    <a:pt x="1443" y="702"/>
                    <a:pt x="1443" y="521"/>
                  </a:cubicBezTo>
                  <a:lnTo>
                    <a:pt x="1443" y="521"/>
                  </a:lnTo>
                  <a:cubicBezTo>
                    <a:pt x="1442" y="521"/>
                    <a:pt x="1135" y="902"/>
                    <a:pt x="783" y="902"/>
                  </a:cubicBezTo>
                  <a:cubicBezTo>
                    <a:pt x="762" y="902"/>
                    <a:pt x="742" y="901"/>
                    <a:pt x="721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4" y="85"/>
                    <a:pt x="428" y="73"/>
                    <a:pt x="471" y="73"/>
                  </a:cubicBezTo>
                  <a:cubicBezTo>
                    <a:pt x="587" y="73"/>
                    <a:pt x="697" y="160"/>
                    <a:pt x="721" y="292"/>
                  </a:cubicBezTo>
                  <a:cubicBezTo>
                    <a:pt x="732" y="403"/>
                    <a:pt x="645" y="469"/>
                    <a:pt x="593" y="469"/>
                  </a:cubicBezTo>
                  <a:cubicBezTo>
                    <a:pt x="569" y="469"/>
                    <a:pt x="552" y="454"/>
                    <a:pt x="557" y="423"/>
                  </a:cubicBezTo>
                  <a:cubicBezTo>
                    <a:pt x="582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2" y="357"/>
                    <a:pt x="394" y="538"/>
                    <a:pt x="394" y="538"/>
                  </a:cubicBezTo>
                  <a:cubicBezTo>
                    <a:pt x="441" y="581"/>
                    <a:pt x="498" y="600"/>
                    <a:pt x="553" y="600"/>
                  </a:cubicBezTo>
                  <a:cubicBezTo>
                    <a:pt x="688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"/>
            <p:cNvSpPr/>
            <p:nvPr/>
          </p:nvSpPr>
          <p:spPr>
            <a:xfrm>
              <a:off x="8114992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01" y="574"/>
                    <a:pt x="361" y="1197"/>
                    <a:pt x="754" y="1820"/>
                  </a:cubicBezTo>
                  <a:cubicBezTo>
                    <a:pt x="1196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69" y="3262"/>
                  </a:cubicBezTo>
                  <a:cubicBezTo>
                    <a:pt x="1835" y="3284"/>
                    <a:pt x="1802" y="3293"/>
                    <a:pt x="1772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75" y="2656"/>
                    <a:pt x="1229" y="2426"/>
                    <a:pt x="918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41" y="2508"/>
                    <a:pt x="508" y="2656"/>
                  </a:cubicBezTo>
                  <a:cubicBezTo>
                    <a:pt x="459" y="2803"/>
                    <a:pt x="147" y="3295"/>
                    <a:pt x="721" y="3672"/>
                  </a:cubicBezTo>
                  <a:cubicBezTo>
                    <a:pt x="1295" y="4049"/>
                    <a:pt x="1573" y="3852"/>
                    <a:pt x="1672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67" y="6065"/>
                    <a:pt x="1918" y="5950"/>
                  </a:cubicBezTo>
                  <a:cubicBezTo>
                    <a:pt x="1765" y="5629"/>
                    <a:pt x="1441" y="5422"/>
                    <a:pt x="1079" y="5422"/>
                  </a:cubicBezTo>
                  <a:cubicBezTo>
                    <a:pt x="1053" y="5422"/>
                    <a:pt x="1026" y="5424"/>
                    <a:pt x="1000" y="5426"/>
                  </a:cubicBezTo>
                  <a:cubicBezTo>
                    <a:pt x="957" y="5428"/>
                    <a:pt x="917" y="5429"/>
                    <a:pt x="879" y="5429"/>
                  </a:cubicBezTo>
                  <a:cubicBezTo>
                    <a:pt x="416" y="5429"/>
                    <a:pt x="357" y="5252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14"/>
                    <a:pt x="934" y="6606"/>
                  </a:cubicBezTo>
                  <a:cubicBezTo>
                    <a:pt x="1869" y="7098"/>
                    <a:pt x="1787" y="6737"/>
                    <a:pt x="3081" y="7786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3" y="8695"/>
                    <a:pt x="4258" y="8691"/>
                    <a:pt x="4224" y="8691"/>
                  </a:cubicBezTo>
                  <a:cubicBezTo>
                    <a:pt x="4064" y="8691"/>
                    <a:pt x="3914" y="8782"/>
                    <a:pt x="3819" y="8917"/>
                  </a:cubicBezTo>
                  <a:cubicBezTo>
                    <a:pt x="3622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7" y="9421"/>
                    <a:pt x="5182" y="9322"/>
                    <a:pt x="5409" y="9322"/>
                  </a:cubicBezTo>
                  <a:cubicBezTo>
                    <a:pt x="5712" y="9322"/>
                    <a:pt x="6074" y="9498"/>
                    <a:pt x="6393" y="10032"/>
                  </a:cubicBezTo>
                  <a:cubicBezTo>
                    <a:pt x="6393" y="10032"/>
                    <a:pt x="6147" y="9212"/>
                    <a:pt x="4835" y="8688"/>
                  </a:cubicBezTo>
                  <a:cubicBezTo>
                    <a:pt x="3114" y="7966"/>
                    <a:pt x="2032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"/>
            <p:cNvSpPr/>
            <p:nvPr/>
          </p:nvSpPr>
          <p:spPr>
            <a:xfrm>
              <a:off x="8175437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294" y="0"/>
                  </a:moveTo>
                  <a:cubicBezTo>
                    <a:pt x="712" y="0"/>
                    <a:pt x="161" y="382"/>
                    <a:pt x="98" y="902"/>
                  </a:cubicBezTo>
                  <a:cubicBezTo>
                    <a:pt x="0" y="1459"/>
                    <a:pt x="426" y="1967"/>
                    <a:pt x="984" y="1967"/>
                  </a:cubicBezTo>
                  <a:cubicBezTo>
                    <a:pt x="991" y="1967"/>
                    <a:pt x="998" y="1967"/>
                    <a:pt x="1005" y="1967"/>
                  </a:cubicBezTo>
                  <a:cubicBezTo>
                    <a:pt x="1565" y="1967"/>
                    <a:pt x="1850" y="1341"/>
                    <a:pt x="1639" y="1082"/>
                  </a:cubicBezTo>
                  <a:cubicBezTo>
                    <a:pt x="1561" y="962"/>
                    <a:pt x="1441" y="908"/>
                    <a:pt x="1322" y="908"/>
                  </a:cubicBezTo>
                  <a:cubicBezTo>
                    <a:pt x="1116" y="908"/>
                    <a:pt x="914" y="1069"/>
                    <a:pt x="934" y="1328"/>
                  </a:cubicBezTo>
                  <a:cubicBezTo>
                    <a:pt x="951" y="1639"/>
                    <a:pt x="1295" y="1607"/>
                    <a:pt x="1344" y="1656"/>
                  </a:cubicBezTo>
                  <a:cubicBezTo>
                    <a:pt x="1377" y="1689"/>
                    <a:pt x="1344" y="1754"/>
                    <a:pt x="1344" y="1754"/>
                  </a:cubicBezTo>
                  <a:cubicBezTo>
                    <a:pt x="1295" y="1820"/>
                    <a:pt x="1229" y="1869"/>
                    <a:pt x="1164" y="1902"/>
                  </a:cubicBezTo>
                  <a:cubicBezTo>
                    <a:pt x="1148" y="1902"/>
                    <a:pt x="1131" y="1918"/>
                    <a:pt x="1115" y="1918"/>
                  </a:cubicBezTo>
                  <a:lnTo>
                    <a:pt x="1098" y="1918"/>
                  </a:lnTo>
                  <a:cubicBezTo>
                    <a:pt x="1065" y="1922"/>
                    <a:pt x="1031" y="1924"/>
                    <a:pt x="999" y="1924"/>
                  </a:cubicBezTo>
                  <a:cubicBezTo>
                    <a:pt x="473" y="1924"/>
                    <a:pt x="72" y="1443"/>
                    <a:pt x="180" y="918"/>
                  </a:cubicBezTo>
                  <a:cubicBezTo>
                    <a:pt x="252" y="446"/>
                    <a:pt x="747" y="122"/>
                    <a:pt x="1265" y="122"/>
                  </a:cubicBezTo>
                  <a:cubicBezTo>
                    <a:pt x="1574" y="122"/>
                    <a:pt x="1892" y="238"/>
                    <a:pt x="2131" y="508"/>
                  </a:cubicBezTo>
                  <a:cubicBezTo>
                    <a:pt x="2754" y="1246"/>
                    <a:pt x="2623" y="2426"/>
                    <a:pt x="2246" y="3442"/>
                  </a:cubicBezTo>
                  <a:cubicBezTo>
                    <a:pt x="1426" y="5458"/>
                    <a:pt x="541" y="7491"/>
                    <a:pt x="1148" y="8966"/>
                  </a:cubicBezTo>
                  <a:cubicBezTo>
                    <a:pt x="1426" y="9720"/>
                    <a:pt x="1967" y="10359"/>
                    <a:pt x="2672" y="10753"/>
                  </a:cubicBezTo>
                  <a:cubicBezTo>
                    <a:pt x="2000" y="10327"/>
                    <a:pt x="1492" y="9687"/>
                    <a:pt x="1229" y="8950"/>
                  </a:cubicBezTo>
                  <a:cubicBezTo>
                    <a:pt x="689" y="7507"/>
                    <a:pt x="1557" y="5557"/>
                    <a:pt x="2410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76" y="127"/>
                    <a:pt x="1630" y="0"/>
                    <a:pt x="12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"/>
            <p:cNvSpPr/>
            <p:nvPr/>
          </p:nvSpPr>
          <p:spPr>
            <a:xfrm>
              <a:off x="8326288" y="5169510"/>
              <a:ext cx="44420" cy="110772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0" y="1770"/>
                    <a:pt x="296" y="2164"/>
                  </a:cubicBezTo>
                  <a:cubicBezTo>
                    <a:pt x="492" y="2426"/>
                    <a:pt x="607" y="2737"/>
                    <a:pt x="656" y="3065"/>
                  </a:cubicBezTo>
                  <a:cubicBezTo>
                    <a:pt x="656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4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"/>
            <p:cNvSpPr/>
            <p:nvPr/>
          </p:nvSpPr>
          <p:spPr>
            <a:xfrm>
              <a:off x="8257292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099"/>
                    <a:pt x="967" y="1279"/>
                    <a:pt x="443" y="2902"/>
                  </a:cubicBezTo>
                  <a:cubicBezTo>
                    <a:pt x="0" y="4279"/>
                    <a:pt x="262" y="5230"/>
                    <a:pt x="1574" y="6131"/>
                  </a:cubicBezTo>
                  <a:cubicBezTo>
                    <a:pt x="2705" y="6934"/>
                    <a:pt x="2754" y="8000"/>
                    <a:pt x="2770" y="8147"/>
                  </a:cubicBezTo>
                  <a:cubicBezTo>
                    <a:pt x="2770" y="7639"/>
                    <a:pt x="2623" y="7164"/>
                    <a:pt x="2328" y="6754"/>
                  </a:cubicBezTo>
                  <a:cubicBezTo>
                    <a:pt x="2033" y="6328"/>
                    <a:pt x="1639" y="6066"/>
                    <a:pt x="1049" y="5557"/>
                  </a:cubicBezTo>
                  <a:cubicBezTo>
                    <a:pt x="869" y="5394"/>
                    <a:pt x="738" y="5197"/>
                    <a:pt x="639" y="4967"/>
                  </a:cubicBezTo>
                  <a:cubicBezTo>
                    <a:pt x="311" y="4131"/>
                    <a:pt x="967" y="3263"/>
                    <a:pt x="1311" y="2902"/>
                  </a:cubicBezTo>
                  <a:cubicBezTo>
                    <a:pt x="1721" y="2443"/>
                    <a:pt x="2426" y="1968"/>
                    <a:pt x="2573" y="1066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"/>
            <p:cNvSpPr/>
            <p:nvPr/>
          </p:nvSpPr>
          <p:spPr>
            <a:xfrm>
              <a:off x="8159216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4" y="0"/>
                  </a:moveTo>
                  <a:cubicBezTo>
                    <a:pt x="642" y="0"/>
                    <a:pt x="0" y="573"/>
                    <a:pt x="284" y="2425"/>
                  </a:cubicBezTo>
                  <a:cubicBezTo>
                    <a:pt x="612" y="4458"/>
                    <a:pt x="2169" y="5409"/>
                    <a:pt x="2431" y="5458"/>
                  </a:cubicBezTo>
                  <a:cubicBezTo>
                    <a:pt x="2431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415" y="114"/>
                    <a:pt x="1087" y="16"/>
                  </a:cubicBezTo>
                  <a:cubicBezTo>
                    <a:pt x="1060" y="6"/>
                    <a:pt x="1028" y="0"/>
                    <a:pt x="9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"/>
            <p:cNvSpPr/>
            <p:nvPr/>
          </p:nvSpPr>
          <p:spPr>
            <a:xfrm>
              <a:off x="8124066" y="4782038"/>
              <a:ext cx="172293" cy="231824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2" y="0"/>
                    <a:pt x="3184" y="25"/>
                    <a:pt x="3017" y="54"/>
                  </a:cubicBezTo>
                  <a:cubicBezTo>
                    <a:pt x="2590" y="120"/>
                    <a:pt x="2181" y="300"/>
                    <a:pt x="1820" y="546"/>
                  </a:cubicBezTo>
                  <a:cubicBezTo>
                    <a:pt x="1" y="1890"/>
                    <a:pt x="328" y="4283"/>
                    <a:pt x="869" y="5430"/>
                  </a:cubicBezTo>
                  <a:cubicBezTo>
                    <a:pt x="1164" y="6102"/>
                    <a:pt x="1656" y="6692"/>
                    <a:pt x="2263" y="7102"/>
                  </a:cubicBezTo>
                  <a:cubicBezTo>
                    <a:pt x="1672" y="6660"/>
                    <a:pt x="1230" y="6070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4" y="376"/>
                    <a:pt x="2901" y="184"/>
                    <a:pt x="3416" y="184"/>
                  </a:cubicBezTo>
                  <a:cubicBezTo>
                    <a:pt x="3832" y="184"/>
                    <a:pt x="4221" y="309"/>
                    <a:pt x="4492" y="595"/>
                  </a:cubicBezTo>
                  <a:cubicBezTo>
                    <a:pt x="5142" y="1246"/>
                    <a:pt x="4663" y="2300"/>
                    <a:pt x="3951" y="2300"/>
                  </a:cubicBezTo>
                  <a:cubicBezTo>
                    <a:pt x="3945" y="2300"/>
                    <a:pt x="3940" y="2300"/>
                    <a:pt x="3934" y="2300"/>
                  </a:cubicBezTo>
                  <a:cubicBezTo>
                    <a:pt x="3907" y="2303"/>
                    <a:pt x="3880" y="2304"/>
                    <a:pt x="3853" y="2304"/>
                  </a:cubicBezTo>
                  <a:cubicBezTo>
                    <a:pt x="3589" y="2304"/>
                    <a:pt x="3346" y="2162"/>
                    <a:pt x="3197" y="1939"/>
                  </a:cubicBezTo>
                  <a:cubicBezTo>
                    <a:pt x="3148" y="1824"/>
                    <a:pt x="3131" y="1710"/>
                    <a:pt x="3131" y="1578"/>
                  </a:cubicBezTo>
                  <a:cubicBezTo>
                    <a:pt x="3160" y="1327"/>
                    <a:pt x="3241" y="1247"/>
                    <a:pt x="3295" y="1247"/>
                  </a:cubicBezTo>
                  <a:cubicBezTo>
                    <a:pt x="3333" y="1247"/>
                    <a:pt x="3358" y="1285"/>
                    <a:pt x="3344" y="1333"/>
                  </a:cubicBezTo>
                  <a:cubicBezTo>
                    <a:pt x="3315" y="1569"/>
                    <a:pt x="3499" y="1766"/>
                    <a:pt x="3728" y="1766"/>
                  </a:cubicBezTo>
                  <a:cubicBezTo>
                    <a:pt x="3752" y="1766"/>
                    <a:pt x="3778" y="1764"/>
                    <a:pt x="3803" y="1759"/>
                  </a:cubicBezTo>
                  <a:cubicBezTo>
                    <a:pt x="4213" y="1693"/>
                    <a:pt x="4328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7" y="1110"/>
                    <a:pt x="3017" y="1447"/>
                  </a:cubicBezTo>
                  <a:cubicBezTo>
                    <a:pt x="2967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7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60" y="2419"/>
                    <a:pt x="5176" y="1986"/>
                    <a:pt x="5246" y="1480"/>
                  </a:cubicBezTo>
                  <a:cubicBezTo>
                    <a:pt x="5279" y="1054"/>
                    <a:pt x="5115" y="644"/>
                    <a:pt x="4803" y="382"/>
                  </a:cubicBezTo>
                  <a:cubicBezTo>
                    <a:pt x="4421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"/>
            <p:cNvSpPr/>
            <p:nvPr/>
          </p:nvSpPr>
          <p:spPr>
            <a:xfrm>
              <a:off x="8229452" y="4721169"/>
              <a:ext cx="238091" cy="167496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29" y="1"/>
                  </a:moveTo>
                  <a:cubicBezTo>
                    <a:pt x="1336" y="1"/>
                    <a:pt x="952" y="172"/>
                    <a:pt x="689" y="493"/>
                  </a:cubicBezTo>
                  <a:cubicBezTo>
                    <a:pt x="604" y="635"/>
                    <a:pt x="453" y="706"/>
                    <a:pt x="303" y="706"/>
                  </a:cubicBezTo>
                  <a:cubicBezTo>
                    <a:pt x="194" y="706"/>
                    <a:pt x="84" y="668"/>
                    <a:pt x="1" y="591"/>
                  </a:cubicBezTo>
                  <a:lnTo>
                    <a:pt x="1" y="591"/>
                  </a:lnTo>
                  <a:cubicBezTo>
                    <a:pt x="33" y="952"/>
                    <a:pt x="50" y="1018"/>
                    <a:pt x="1755" y="1739"/>
                  </a:cubicBezTo>
                  <a:cubicBezTo>
                    <a:pt x="3066" y="2296"/>
                    <a:pt x="3508" y="4247"/>
                    <a:pt x="3656" y="5132"/>
                  </a:cubicBezTo>
                  <a:cubicBezTo>
                    <a:pt x="3787" y="4263"/>
                    <a:pt x="4230" y="2296"/>
                    <a:pt x="5541" y="1739"/>
                  </a:cubicBezTo>
                  <a:cubicBezTo>
                    <a:pt x="7246" y="1018"/>
                    <a:pt x="7262" y="952"/>
                    <a:pt x="7295" y="591"/>
                  </a:cubicBezTo>
                  <a:lnTo>
                    <a:pt x="7295" y="591"/>
                  </a:lnTo>
                  <a:cubicBezTo>
                    <a:pt x="7212" y="668"/>
                    <a:pt x="7102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4" y="172"/>
                    <a:pt x="5959" y="1"/>
                    <a:pt x="5567" y="1"/>
                  </a:cubicBezTo>
                  <a:cubicBezTo>
                    <a:pt x="5299" y="1"/>
                    <a:pt x="5027" y="81"/>
                    <a:pt x="4787" y="247"/>
                  </a:cubicBezTo>
                  <a:cubicBezTo>
                    <a:pt x="4213" y="657"/>
                    <a:pt x="3836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69" y="81"/>
                    <a:pt x="1997" y="1"/>
                    <a:pt x="1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"/>
            <p:cNvSpPr/>
            <p:nvPr/>
          </p:nvSpPr>
          <p:spPr>
            <a:xfrm>
              <a:off x="8304877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6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1"/>
                    <a:pt x="1345" y="4442"/>
                  </a:cubicBezTo>
                  <a:cubicBezTo>
                    <a:pt x="1460" y="3901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6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"/>
            <p:cNvSpPr/>
            <p:nvPr/>
          </p:nvSpPr>
          <p:spPr>
            <a:xfrm>
              <a:off x="8248708" y="4491433"/>
              <a:ext cx="199578" cy="219096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1" y="0"/>
                  </a:moveTo>
                  <a:cubicBezTo>
                    <a:pt x="1200" y="0"/>
                    <a:pt x="807" y="159"/>
                    <a:pt x="574" y="451"/>
                  </a:cubicBezTo>
                  <a:cubicBezTo>
                    <a:pt x="1" y="1107"/>
                    <a:pt x="476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0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00" y="998"/>
                  </a:cubicBezTo>
                  <a:cubicBezTo>
                    <a:pt x="1471" y="998"/>
                    <a:pt x="1441" y="1001"/>
                    <a:pt x="1410" y="1008"/>
                  </a:cubicBezTo>
                  <a:cubicBezTo>
                    <a:pt x="1263" y="1025"/>
                    <a:pt x="1148" y="1156"/>
                    <a:pt x="1165" y="1320"/>
                  </a:cubicBezTo>
                  <a:cubicBezTo>
                    <a:pt x="1154" y="1475"/>
                    <a:pt x="1282" y="1572"/>
                    <a:pt x="1410" y="1572"/>
                  </a:cubicBezTo>
                  <a:cubicBezTo>
                    <a:pt x="1484" y="1572"/>
                    <a:pt x="1559" y="1539"/>
                    <a:pt x="1607" y="1467"/>
                  </a:cubicBezTo>
                  <a:cubicBezTo>
                    <a:pt x="1649" y="1401"/>
                    <a:pt x="1693" y="1375"/>
                    <a:pt x="1731" y="1375"/>
                  </a:cubicBezTo>
                  <a:cubicBezTo>
                    <a:pt x="1798" y="1375"/>
                    <a:pt x="1847" y="1455"/>
                    <a:pt x="1837" y="1549"/>
                  </a:cubicBezTo>
                  <a:cubicBezTo>
                    <a:pt x="1747" y="1793"/>
                    <a:pt x="1516" y="1946"/>
                    <a:pt x="1271" y="1946"/>
                  </a:cubicBezTo>
                  <a:cubicBezTo>
                    <a:pt x="1203" y="1946"/>
                    <a:pt x="1134" y="1935"/>
                    <a:pt x="1066" y="1910"/>
                  </a:cubicBezTo>
                  <a:cubicBezTo>
                    <a:pt x="656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2" y="927"/>
                    <a:pt x="2951" y="1910"/>
                  </a:cubicBezTo>
                  <a:cubicBezTo>
                    <a:pt x="2951" y="3074"/>
                    <a:pt x="2033" y="4123"/>
                    <a:pt x="1771" y="4893"/>
                  </a:cubicBezTo>
                  <a:cubicBezTo>
                    <a:pt x="1417" y="5955"/>
                    <a:pt x="1853" y="6622"/>
                    <a:pt x="1900" y="6708"/>
                  </a:cubicBezTo>
                  <a:lnTo>
                    <a:pt x="1900" y="6708"/>
                  </a:lnTo>
                  <a:cubicBezTo>
                    <a:pt x="1607" y="6152"/>
                    <a:pt x="1591" y="5498"/>
                    <a:pt x="1853" y="4926"/>
                  </a:cubicBezTo>
                  <a:cubicBezTo>
                    <a:pt x="2050" y="4401"/>
                    <a:pt x="2492" y="3844"/>
                    <a:pt x="2804" y="3139"/>
                  </a:cubicBezTo>
                  <a:cubicBezTo>
                    <a:pt x="2918" y="2926"/>
                    <a:pt x="3000" y="2680"/>
                    <a:pt x="3066" y="2434"/>
                  </a:cubicBezTo>
                  <a:cubicBezTo>
                    <a:pt x="3115" y="2680"/>
                    <a:pt x="3197" y="2926"/>
                    <a:pt x="3312" y="3139"/>
                  </a:cubicBezTo>
                  <a:cubicBezTo>
                    <a:pt x="3623" y="3844"/>
                    <a:pt x="4066" y="4401"/>
                    <a:pt x="4263" y="4926"/>
                  </a:cubicBezTo>
                  <a:cubicBezTo>
                    <a:pt x="4524" y="5498"/>
                    <a:pt x="4508" y="6152"/>
                    <a:pt x="4216" y="6708"/>
                  </a:cubicBezTo>
                  <a:lnTo>
                    <a:pt x="4216" y="6708"/>
                  </a:lnTo>
                  <a:cubicBezTo>
                    <a:pt x="4263" y="6622"/>
                    <a:pt x="4698" y="5955"/>
                    <a:pt x="4344" y="4893"/>
                  </a:cubicBezTo>
                  <a:cubicBezTo>
                    <a:pt x="4082" y="4123"/>
                    <a:pt x="3164" y="3074"/>
                    <a:pt x="3164" y="1910"/>
                  </a:cubicBezTo>
                  <a:cubicBezTo>
                    <a:pt x="3213" y="927"/>
                    <a:pt x="3999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56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5" y="1946"/>
                  </a:cubicBezTo>
                  <a:cubicBezTo>
                    <a:pt x="4599" y="1946"/>
                    <a:pt x="4369" y="1793"/>
                    <a:pt x="4279" y="1549"/>
                  </a:cubicBezTo>
                  <a:cubicBezTo>
                    <a:pt x="4258" y="1455"/>
                    <a:pt x="4310" y="1375"/>
                    <a:pt x="4380" y="1375"/>
                  </a:cubicBezTo>
                  <a:cubicBezTo>
                    <a:pt x="4420" y="1375"/>
                    <a:pt x="4467" y="1401"/>
                    <a:pt x="4508" y="1467"/>
                  </a:cubicBezTo>
                  <a:cubicBezTo>
                    <a:pt x="4556" y="1539"/>
                    <a:pt x="4631" y="1572"/>
                    <a:pt x="4705" y="1572"/>
                  </a:cubicBezTo>
                  <a:cubicBezTo>
                    <a:pt x="4834" y="1572"/>
                    <a:pt x="4961" y="1475"/>
                    <a:pt x="4951" y="1320"/>
                  </a:cubicBezTo>
                  <a:cubicBezTo>
                    <a:pt x="4967" y="1156"/>
                    <a:pt x="4853" y="1025"/>
                    <a:pt x="4705" y="1008"/>
                  </a:cubicBezTo>
                  <a:cubicBezTo>
                    <a:pt x="4675" y="1001"/>
                    <a:pt x="4645" y="998"/>
                    <a:pt x="4615" y="998"/>
                  </a:cubicBezTo>
                  <a:cubicBezTo>
                    <a:pt x="4438" y="998"/>
                    <a:pt x="4286" y="1118"/>
                    <a:pt x="4230" y="1287"/>
                  </a:cubicBezTo>
                  <a:cubicBezTo>
                    <a:pt x="4101" y="1594"/>
                    <a:pt x="4353" y="2107"/>
                    <a:pt x="4955" y="2107"/>
                  </a:cubicBezTo>
                  <a:cubicBezTo>
                    <a:pt x="4965" y="2107"/>
                    <a:pt x="4974" y="2107"/>
                    <a:pt x="4984" y="2106"/>
                  </a:cubicBezTo>
                  <a:cubicBezTo>
                    <a:pt x="5607" y="2074"/>
                    <a:pt x="6115" y="1107"/>
                    <a:pt x="5541" y="451"/>
                  </a:cubicBezTo>
                  <a:cubicBezTo>
                    <a:pt x="5309" y="159"/>
                    <a:pt x="4915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00" y="1074"/>
                    <a:pt x="2918" y="877"/>
                    <a:pt x="2804" y="713"/>
                  </a:cubicBezTo>
                  <a:cubicBezTo>
                    <a:pt x="2563" y="224"/>
                    <a:pt x="2077" y="0"/>
                    <a:pt x="1601" y="0"/>
                  </a:cubicBezTo>
                  <a:close/>
                  <a:moveTo>
                    <a:pt x="1900" y="6708"/>
                  </a:moveTo>
                  <a:lnTo>
                    <a:pt x="1900" y="6708"/>
                  </a:lnTo>
                  <a:cubicBezTo>
                    <a:pt x="1901" y="6710"/>
                    <a:pt x="1901" y="6711"/>
                    <a:pt x="1902" y="6712"/>
                  </a:cubicBezTo>
                  <a:cubicBezTo>
                    <a:pt x="1902" y="6711"/>
                    <a:pt x="1901" y="6710"/>
                    <a:pt x="1900" y="6708"/>
                  </a:cubicBezTo>
                  <a:close/>
                  <a:moveTo>
                    <a:pt x="4216" y="6708"/>
                  </a:moveTo>
                  <a:cubicBezTo>
                    <a:pt x="4215" y="6710"/>
                    <a:pt x="4214" y="6711"/>
                    <a:pt x="4213" y="6712"/>
                  </a:cubicBezTo>
                  <a:cubicBezTo>
                    <a:pt x="4214" y="6711"/>
                    <a:pt x="4215" y="6710"/>
                    <a:pt x="4216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"/>
            <p:cNvSpPr/>
            <p:nvPr/>
          </p:nvSpPr>
          <p:spPr>
            <a:xfrm>
              <a:off x="8087153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1"/>
                    <a:pt x="4180" y="607"/>
                    <a:pt x="3803" y="836"/>
                  </a:cubicBezTo>
                  <a:cubicBezTo>
                    <a:pt x="3410" y="1066"/>
                    <a:pt x="2836" y="1525"/>
                    <a:pt x="3443" y="2049"/>
                  </a:cubicBezTo>
                  <a:cubicBezTo>
                    <a:pt x="4033" y="2574"/>
                    <a:pt x="4197" y="3328"/>
                    <a:pt x="3689" y="4065"/>
                  </a:cubicBezTo>
                  <a:cubicBezTo>
                    <a:pt x="3689" y="4065"/>
                    <a:pt x="3984" y="2967"/>
                    <a:pt x="3246" y="2475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23"/>
                    <a:pt x="2689" y="2771"/>
                  </a:cubicBezTo>
                  <a:cubicBezTo>
                    <a:pt x="2689" y="2984"/>
                    <a:pt x="2213" y="3344"/>
                    <a:pt x="2558" y="3738"/>
                  </a:cubicBezTo>
                  <a:cubicBezTo>
                    <a:pt x="2918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1"/>
                  </a:cubicBezTo>
                  <a:cubicBezTo>
                    <a:pt x="1836" y="2984"/>
                    <a:pt x="1377" y="3131"/>
                    <a:pt x="968" y="2541"/>
                  </a:cubicBezTo>
                  <a:cubicBezTo>
                    <a:pt x="968" y="2541"/>
                    <a:pt x="1" y="3066"/>
                    <a:pt x="738" y="4229"/>
                  </a:cubicBezTo>
                  <a:cubicBezTo>
                    <a:pt x="1607" y="5573"/>
                    <a:pt x="541" y="7262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3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"/>
            <p:cNvSpPr/>
            <p:nvPr/>
          </p:nvSpPr>
          <p:spPr>
            <a:xfrm>
              <a:off x="8236959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287"/>
                    <a:pt x="1388" y="2641"/>
                    <a:pt x="1191" y="2641"/>
                  </a:cubicBezTo>
                  <a:cubicBezTo>
                    <a:pt x="1182" y="2641"/>
                    <a:pt x="1173" y="2640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5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"/>
            <p:cNvSpPr/>
            <p:nvPr/>
          </p:nvSpPr>
          <p:spPr>
            <a:xfrm>
              <a:off x="8040611" y="4849042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295" y="771"/>
                    <a:pt x="1" y="2443"/>
                    <a:pt x="3590" y="4262"/>
                  </a:cubicBezTo>
                  <a:cubicBezTo>
                    <a:pt x="3590" y="4262"/>
                    <a:pt x="2738" y="3771"/>
                    <a:pt x="2640" y="2476"/>
                  </a:cubicBezTo>
                  <a:cubicBezTo>
                    <a:pt x="2541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"/>
            <p:cNvSpPr/>
            <p:nvPr/>
          </p:nvSpPr>
          <p:spPr>
            <a:xfrm>
              <a:off x="7897790" y="4934879"/>
              <a:ext cx="257347" cy="188938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3" y="609"/>
                    <a:pt x="3471" y="609"/>
                  </a:cubicBezTo>
                  <a:cubicBezTo>
                    <a:pt x="3415" y="609"/>
                    <a:pt x="3363" y="591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16" y="1174"/>
                    <a:pt x="3688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5" y="2468"/>
                    <a:pt x="3704" y="2550"/>
                    <a:pt x="2590" y="2714"/>
                  </a:cubicBezTo>
                  <a:cubicBezTo>
                    <a:pt x="1475" y="2878"/>
                    <a:pt x="590" y="3157"/>
                    <a:pt x="623" y="4124"/>
                  </a:cubicBezTo>
                  <a:cubicBezTo>
                    <a:pt x="648" y="4887"/>
                    <a:pt x="506" y="5245"/>
                    <a:pt x="250" y="5245"/>
                  </a:cubicBezTo>
                  <a:cubicBezTo>
                    <a:pt x="176" y="5245"/>
                    <a:pt x="92" y="5215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48" y="5788"/>
                    <a:pt x="1194" y="5788"/>
                  </a:cubicBezTo>
                  <a:cubicBezTo>
                    <a:pt x="1388" y="5788"/>
                    <a:pt x="1612" y="5762"/>
                    <a:pt x="1869" y="5698"/>
                  </a:cubicBezTo>
                  <a:cubicBezTo>
                    <a:pt x="3377" y="5321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09" y="1813"/>
                    <a:pt x="5868" y="960"/>
                  </a:cubicBezTo>
                  <a:cubicBezTo>
                    <a:pt x="5463" y="329"/>
                    <a:pt x="5049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"/>
            <p:cNvSpPr/>
            <p:nvPr/>
          </p:nvSpPr>
          <p:spPr>
            <a:xfrm>
              <a:off x="8028829" y="5012654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7" y="1"/>
                  </a:moveTo>
                  <a:cubicBezTo>
                    <a:pt x="3321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6"/>
                    <a:pt x="1132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2" y="1919"/>
                    <a:pt x="2796" y="1759"/>
                    <a:pt x="2457" y="1759"/>
                  </a:cubicBezTo>
                  <a:cubicBezTo>
                    <a:pt x="2272" y="1759"/>
                    <a:pt x="2086" y="1807"/>
                    <a:pt x="1919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24" y="2823"/>
                    <a:pt x="1673" y="2905"/>
                    <a:pt x="1738" y="2970"/>
                  </a:cubicBezTo>
                  <a:cubicBezTo>
                    <a:pt x="1846" y="3078"/>
                    <a:pt x="1989" y="3123"/>
                    <a:pt x="2130" y="3123"/>
                  </a:cubicBezTo>
                  <a:cubicBezTo>
                    <a:pt x="2373" y="3123"/>
                    <a:pt x="2609" y="2989"/>
                    <a:pt x="2640" y="2823"/>
                  </a:cubicBezTo>
                  <a:cubicBezTo>
                    <a:pt x="2714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19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38"/>
                  </a:cubicBezTo>
                  <a:cubicBezTo>
                    <a:pt x="2159" y="1864"/>
                    <a:pt x="2310" y="1829"/>
                    <a:pt x="2460" y="1829"/>
                  </a:cubicBezTo>
                  <a:cubicBezTo>
                    <a:pt x="2779" y="1829"/>
                    <a:pt x="3090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3" y="4127"/>
                    <a:pt x="2124" y="4127"/>
                  </a:cubicBezTo>
                  <a:cubicBezTo>
                    <a:pt x="2000" y="4127"/>
                    <a:pt x="1876" y="4113"/>
                    <a:pt x="1755" y="4085"/>
                  </a:cubicBezTo>
                  <a:cubicBezTo>
                    <a:pt x="542" y="3773"/>
                    <a:pt x="198" y="1856"/>
                    <a:pt x="1263" y="938"/>
                  </a:cubicBezTo>
                  <a:cubicBezTo>
                    <a:pt x="1737" y="494"/>
                    <a:pt x="2314" y="324"/>
                    <a:pt x="2897" y="324"/>
                  </a:cubicBezTo>
                  <a:cubicBezTo>
                    <a:pt x="3605" y="324"/>
                    <a:pt x="4321" y="574"/>
                    <a:pt x="4869" y="889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7"/>
                    <a:pt x="7410" y="6298"/>
                  </a:cubicBezTo>
                  <a:cubicBezTo>
                    <a:pt x="7422" y="6248"/>
                    <a:pt x="7435" y="6197"/>
                    <a:pt x="7447" y="6140"/>
                  </a:cubicBezTo>
                  <a:lnTo>
                    <a:pt x="7447" y="6140"/>
                  </a:lnTo>
                  <a:cubicBezTo>
                    <a:pt x="7449" y="6152"/>
                    <a:pt x="7453" y="6160"/>
                    <a:pt x="7459" y="6167"/>
                  </a:cubicBezTo>
                  <a:cubicBezTo>
                    <a:pt x="7459" y="6134"/>
                    <a:pt x="7459" y="6117"/>
                    <a:pt x="7459" y="6085"/>
                  </a:cubicBezTo>
                  <a:cubicBezTo>
                    <a:pt x="7455" y="6104"/>
                    <a:pt x="7451" y="6122"/>
                    <a:pt x="7447" y="6140"/>
                  </a:cubicBezTo>
                  <a:lnTo>
                    <a:pt x="7447" y="6140"/>
                  </a:lnTo>
                  <a:cubicBezTo>
                    <a:pt x="7445" y="6121"/>
                    <a:pt x="7449" y="6093"/>
                    <a:pt x="7459" y="6052"/>
                  </a:cubicBezTo>
                  <a:cubicBezTo>
                    <a:pt x="7688" y="4872"/>
                    <a:pt x="7541" y="3626"/>
                    <a:pt x="7016" y="2528"/>
                  </a:cubicBezTo>
                  <a:cubicBezTo>
                    <a:pt x="6315" y="1109"/>
                    <a:pt x="4963" y="1"/>
                    <a:pt x="33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"/>
            <p:cNvSpPr/>
            <p:nvPr/>
          </p:nvSpPr>
          <p:spPr>
            <a:xfrm>
              <a:off x="8167702" y="5075024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0"/>
                  </a:moveTo>
                  <a:cubicBezTo>
                    <a:pt x="66" y="0"/>
                    <a:pt x="1" y="784"/>
                    <a:pt x="1089" y="961"/>
                  </a:cubicBezTo>
                  <a:cubicBezTo>
                    <a:pt x="2352" y="1174"/>
                    <a:pt x="3040" y="3272"/>
                    <a:pt x="3040" y="3272"/>
                  </a:cubicBezTo>
                  <a:cubicBezTo>
                    <a:pt x="3040" y="3272"/>
                    <a:pt x="2729" y="1010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"/>
            <p:cNvSpPr/>
            <p:nvPr/>
          </p:nvSpPr>
          <p:spPr>
            <a:xfrm>
              <a:off x="7968385" y="5066767"/>
              <a:ext cx="170694" cy="147489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4" y="1706"/>
                  </a:cubicBezTo>
                  <a:cubicBezTo>
                    <a:pt x="1" y="2083"/>
                    <a:pt x="99" y="2706"/>
                    <a:pt x="214" y="3033"/>
                  </a:cubicBezTo>
                  <a:cubicBezTo>
                    <a:pt x="279" y="3263"/>
                    <a:pt x="247" y="3509"/>
                    <a:pt x="132" y="3722"/>
                  </a:cubicBezTo>
                  <a:cubicBezTo>
                    <a:pt x="410" y="3492"/>
                    <a:pt x="722" y="3312"/>
                    <a:pt x="1066" y="3230"/>
                  </a:cubicBezTo>
                  <a:cubicBezTo>
                    <a:pt x="1673" y="3050"/>
                    <a:pt x="1656" y="2755"/>
                    <a:pt x="1656" y="2279"/>
                  </a:cubicBezTo>
                  <a:cubicBezTo>
                    <a:pt x="1642" y="1878"/>
                    <a:pt x="1816" y="1853"/>
                    <a:pt x="1859" y="1853"/>
                  </a:cubicBezTo>
                  <a:cubicBezTo>
                    <a:pt x="1866" y="1853"/>
                    <a:pt x="1869" y="1853"/>
                    <a:pt x="1869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5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1"/>
                    <a:pt x="4410" y="4263"/>
                  </a:cubicBezTo>
                  <a:cubicBezTo>
                    <a:pt x="4514" y="4217"/>
                    <a:pt x="4626" y="4195"/>
                    <a:pt x="4739" y="4195"/>
                  </a:cubicBezTo>
                  <a:cubicBezTo>
                    <a:pt x="4910" y="4195"/>
                    <a:pt x="5081" y="4246"/>
                    <a:pt x="5230" y="4345"/>
                  </a:cubicBezTo>
                  <a:cubicBezTo>
                    <a:pt x="5082" y="3460"/>
                    <a:pt x="4639" y="3197"/>
                    <a:pt x="4017" y="3132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"/>
            <p:cNvSpPr/>
            <p:nvPr/>
          </p:nvSpPr>
          <p:spPr>
            <a:xfrm>
              <a:off x="7995670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71" y="1542"/>
                  </a:cubicBezTo>
                  <a:cubicBezTo>
                    <a:pt x="1296" y="1263"/>
                    <a:pt x="1099" y="837"/>
                    <a:pt x="1001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"/>
            <p:cNvSpPr/>
            <p:nvPr/>
          </p:nvSpPr>
          <p:spPr>
            <a:xfrm>
              <a:off x="7808983" y="4885074"/>
              <a:ext cx="226831" cy="158781"/>
            </a:xfrm>
            <a:custGeom>
              <a:avLst/>
              <a:gdLst/>
              <a:ahLst/>
              <a:cxnLst/>
              <a:rect l="l" t="t" r="r" b="b"/>
              <a:pathLst>
                <a:path w="6950" h="4865" extrusionOk="0">
                  <a:moveTo>
                    <a:pt x="5010" y="1"/>
                  </a:moveTo>
                  <a:cubicBezTo>
                    <a:pt x="4786" y="1"/>
                    <a:pt x="4536" y="53"/>
                    <a:pt x="4262" y="175"/>
                  </a:cubicBezTo>
                  <a:cubicBezTo>
                    <a:pt x="2787" y="831"/>
                    <a:pt x="3065" y="3306"/>
                    <a:pt x="4803" y="3667"/>
                  </a:cubicBezTo>
                  <a:cubicBezTo>
                    <a:pt x="4999" y="3699"/>
                    <a:pt x="5213" y="3732"/>
                    <a:pt x="5376" y="3749"/>
                  </a:cubicBezTo>
                  <a:cubicBezTo>
                    <a:pt x="4917" y="3831"/>
                    <a:pt x="4475" y="3978"/>
                    <a:pt x="4065" y="4191"/>
                  </a:cubicBezTo>
                  <a:cubicBezTo>
                    <a:pt x="3918" y="4273"/>
                    <a:pt x="3672" y="4339"/>
                    <a:pt x="3639" y="4355"/>
                  </a:cubicBezTo>
                  <a:cubicBezTo>
                    <a:pt x="3185" y="4527"/>
                    <a:pt x="2755" y="4603"/>
                    <a:pt x="2368" y="4603"/>
                  </a:cubicBezTo>
                  <a:cubicBezTo>
                    <a:pt x="1539" y="4603"/>
                    <a:pt x="902" y="4256"/>
                    <a:pt x="623" y="3765"/>
                  </a:cubicBezTo>
                  <a:cubicBezTo>
                    <a:pt x="377" y="3355"/>
                    <a:pt x="361" y="2863"/>
                    <a:pt x="574" y="2454"/>
                  </a:cubicBezTo>
                  <a:cubicBezTo>
                    <a:pt x="590" y="2437"/>
                    <a:pt x="590" y="2437"/>
                    <a:pt x="590" y="2421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6"/>
                    <a:pt x="2147" y="2323"/>
                  </a:cubicBezTo>
                  <a:cubicBezTo>
                    <a:pt x="2262" y="2454"/>
                    <a:pt x="2311" y="2618"/>
                    <a:pt x="2311" y="2798"/>
                  </a:cubicBezTo>
                  <a:cubicBezTo>
                    <a:pt x="2311" y="2945"/>
                    <a:pt x="2262" y="3093"/>
                    <a:pt x="2147" y="3208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90"/>
                  </a:cubicBezTo>
                  <a:cubicBezTo>
                    <a:pt x="2035" y="3035"/>
                    <a:pt x="1743" y="2862"/>
                    <a:pt x="1489" y="2862"/>
                  </a:cubicBezTo>
                  <a:cubicBezTo>
                    <a:pt x="1318" y="2862"/>
                    <a:pt x="1164" y="2941"/>
                    <a:pt x="1164" y="3126"/>
                  </a:cubicBezTo>
                  <a:cubicBezTo>
                    <a:pt x="1153" y="3400"/>
                    <a:pt x="1392" y="3528"/>
                    <a:pt x="1645" y="3528"/>
                  </a:cubicBezTo>
                  <a:cubicBezTo>
                    <a:pt x="1769" y="3528"/>
                    <a:pt x="1897" y="3497"/>
                    <a:pt x="2000" y="3437"/>
                  </a:cubicBezTo>
                  <a:lnTo>
                    <a:pt x="2033" y="3421"/>
                  </a:lnTo>
                  <a:cubicBezTo>
                    <a:pt x="2065" y="3404"/>
                    <a:pt x="2082" y="3388"/>
                    <a:pt x="2098" y="3372"/>
                  </a:cubicBezTo>
                  <a:cubicBezTo>
                    <a:pt x="2410" y="3077"/>
                    <a:pt x="2442" y="2618"/>
                    <a:pt x="2197" y="2273"/>
                  </a:cubicBezTo>
                  <a:cubicBezTo>
                    <a:pt x="2058" y="2005"/>
                    <a:pt x="1742" y="1857"/>
                    <a:pt x="1404" y="1857"/>
                  </a:cubicBezTo>
                  <a:cubicBezTo>
                    <a:pt x="1062" y="1857"/>
                    <a:pt x="698" y="2009"/>
                    <a:pt x="475" y="2339"/>
                  </a:cubicBezTo>
                  <a:cubicBezTo>
                    <a:pt x="0" y="3093"/>
                    <a:pt x="213" y="4076"/>
                    <a:pt x="967" y="4568"/>
                  </a:cubicBezTo>
                  <a:cubicBezTo>
                    <a:pt x="1332" y="4766"/>
                    <a:pt x="1740" y="4865"/>
                    <a:pt x="2164" y="4865"/>
                  </a:cubicBezTo>
                  <a:cubicBezTo>
                    <a:pt x="2197" y="4865"/>
                    <a:pt x="2229" y="4864"/>
                    <a:pt x="2262" y="4863"/>
                  </a:cubicBezTo>
                  <a:cubicBezTo>
                    <a:pt x="3164" y="4830"/>
                    <a:pt x="3868" y="4339"/>
                    <a:pt x="5049" y="3978"/>
                  </a:cubicBezTo>
                  <a:cubicBezTo>
                    <a:pt x="5491" y="3880"/>
                    <a:pt x="5917" y="3814"/>
                    <a:pt x="6360" y="3781"/>
                  </a:cubicBezTo>
                  <a:cubicBezTo>
                    <a:pt x="6573" y="3765"/>
                    <a:pt x="6770" y="3699"/>
                    <a:pt x="6950" y="3601"/>
                  </a:cubicBezTo>
                  <a:lnTo>
                    <a:pt x="6950" y="3601"/>
                  </a:lnTo>
                  <a:cubicBezTo>
                    <a:pt x="6950" y="3601"/>
                    <a:pt x="6827" y="3630"/>
                    <a:pt x="6671" y="3630"/>
                  </a:cubicBezTo>
                  <a:cubicBezTo>
                    <a:pt x="6516" y="3630"/>
                    <a:pt x="6327" y="3601"/>
                    <a:pt x="6196" y="3486"/>
                  </a:cubicBezTo>
                  <a:cubicBezTo>
                    <a:pt x="5934" y="3257"/>
                    <a:pt x="5934" y="3339"/>
                    <a:pt x="5655" y="3257"/>
                  </a:cubicBezTo>
                  <a:cubicBezTo>
                    <a:pt x="5491" y="3208"/>
                    <a:pt x="5376" y="3060"/>
                    <a:pt x="5376" y="2896"/>
                  </a:cubicBezTo>
                  <a:cubicBezTo>
                    <a:pt x="5180" y="3060"/>
                    <a:pt x="5147" y="3339"/>
                    <a:pt x="5294" y="3552"/>
                  </a:cubicBezTo>
                  <a:cubicBezTo>
                    <a:pt x="5294" y="3552"/>
                    <a:pt x="4573" y="3552"/>
                    <a:pt x="4409" y="3175"/>
                  </a:cubicBezTo>
                  <a:cubicBezTo>
                    <a:pt x="4229" y="2814"/>
                    <a:pt x="4442" y="2814"/>
                    <a:pt x="4573" y="2732"/>
                  </a:cubicBezTo>
                  <a:cubicBezTo>
                    <a:pt x="4721" y="2650"/>
                    <a:pt x="4770" y="2503"/>
                    <a:pt x="4622" y="2306"/>
                  </a:cubicBezTo>
                  <a:cubicBezTo>
                    <a:pt x="4475" y="2093"/>
                    <a:pt x="4491" y="1732"/>
                    <a:pt x="4754" y="1716"/>
                  </a:cubicBezTo>
                  <a:cubicBezTo>
                    <a:pt x="4676" y="1547"/>
                    <a:pt x="4515" y="1450"/>
                    <a:pt x="4337" y="1450"/>
                  </a:cubicBezTo>
                  <a:cubicBezTo>
                    <a:pt x="4291" y="1450"/>
                    <a:pt x="4244" y="1457"/>
                    <a:pt x="4196" y="1470"/>
                  </a:cubicBezTo>
                  <a:cubicBezTo>
                    <a:pt x="3770" y="1536"/>
                    <a:pt x="3770" y="2142"/>
                    <a:pt x="3770" y="2142"/>
                  </a:cubicBezTo>
                  <a:cubicBezTo>
                    <a:pt x="3770" y="2142"/>
                    <a:pt x="3475" y="1405"/>
                    <a:pt x="3950" y="1028"/>
                  </a:cubicBezTo>
                  <a:cubicBezTo>
                    <a:pt x="4141" y="881"/>
                    <a:pt x="4293" y="826"/>
                    <a:pt x="4410" y="826"/>
                  </a:cubicBezTo>
                  <a:cubicBezTo>
                    <a:pt x="4596" y="826"/>
                    <a:pt x="4697" y="963"/>
                    <a:pt x="4737" y="1093"/>
                  </a:cubicBezTo>
                  <a:cubicBezTo>
                    <a:pt x="4790" y="1279"/>
                    <a:pt x="4886" y="1432"/>
                    <a:pt x="5033" y="1432"/>
                  </a:cubicBezTo>
                  <a:cubicBezTo>
                    <a:pt x="5068" y="1432"/>
                    <a:pt x="5106" y="1423"/>
                    <a:pt x="5147" y="1405"/>
                  </a:cubicBezTo>
                  <a:cubicBezTo>
                    <a:pt x="5276" y="1340"/>
                    <a:pt x="5392" y="1247"/>
                    <a:pt x="5488" y="1247"/>
                  </a:cubicBezTo>
                  <a:cubicBezTo>
                    <a:pt x="5538" y="1247"/>
                    <a:pt x="5583" y="1272"/>
                    <a:pt x="5622" y="1339"/>
                  </a:cubicBezTo>
                  <a:cubicBezTo>
                    <a:pt x="5753" y="1585"/>
                    <a:pt x="5639" y="1896"/>
                    <a:pt x="5376" y="2011"/>
                  </a:cubicBezTo>
                  <a:cubicBezTo>
                    <a:pt x="5376" y="2011"/>
                    <a:pt x="5382" y="2011"/>
                    <a:pt x="5393" y="2011"/>
                  </a:cubicBezTo>
                  <a:cubicBezTo>
                    <a:pt x="5500" y="2011"/>
                    <a:pt x="6111" y="1984"/>
                    <a:pt x="6245" y="1372"/>
                  </a:cubicBezTo>
                  <a:cubicBezTo>
                    <a:pt x="6363" y="822"/>
                    <a:pt x="5896" y="1"/>
                    <a:pt x="50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"/>
            <p:cNvSpPr/>
            <p:nvPr/>
          </p:nvSpPr>
          <p:spPr>
            <a:xfrm>
              <a:off x="7773669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31" y="3099"/>
                    <a:pt x="1164" y="3312"/>
                  </a:cubicBezTo>
                  <a:cubicBezTo>
                    <a:pt x="1215" y="3223"/>
                    <a:pt x="1304" y="3164"/>
                    <a:pt x="1395" y="3164"/>
                  </a:cubicBezTo>
                  <a:cubicBezTo>
                    <a:pt x="1422" y="3164"/>
                    <a:pt x="1449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115" y="1574"/>
                    <a:pt x="771" y="787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"/>
            <p:cNvSpPr/>
            <p:nvPr/>
          </p:nvSpPr>
          <p:spPr>
            <a:xfrm>
              <a:off x="7974259" y="4728186"/>
              <a:ext cx="145041" cy="205420"/>
            </a:xfrm>
            <a:custGeom>
              <a:avLst/>
              <a:gdLst/>
              <a:ahLst/>
              <a:cxnLst/>
              <a:rect l="l" t="t" r="r" b="b"/>
              <a:pathLst>
                <a:path w="4444" h="6294" extrusionOk="0">
                  <a:moveTo>
                    <a:pt x="2633" y="1"/>
                  </a:moveTo>
                  <a:cubicBezTo>
                    <a:pt x="2137" y="1"/>
                    <a:pt x="1621" y="203"/>
                    <a:pt x="1280" y="606"/>
                  </a:cubicBezTo>
                  <a:cubicBezTo>
                    <a:pt x="1" y="2245"/>
                    <a:pt x="903" y="4261"/>
                    <a:pt x="1657" y="5113"/>
                  </a:cubicBezTo>
                  <a:cubicBezTo>
                    <a:pt x="2083" y="5638"/>
                    <a:pt x="2640" y="6048"/>
                    <a:pt x="3279" y="6294"/>
                  </a:cubicBezTo>
                  <a:cubicBezTo>
                    <a:pt x="2689" y="6031"/>
                    <a:pt x="2181" y="5622"/>
                    <a:pt x="1788" y="5146"/>
                  </a:cubicBezTo>
                  <a:cubicBezTo>
                    <a:pt x="1509" y="4753"/>
                    <a:pt x="1296" y="4310"/>
                    <a:pt x="1165" y="3851"/>
                  </a:cubicBezTo>
                  <a:cubicBezTo>
                    <a:pt x="1017" y="3327"/>
                    <a:pt x="968" y="2769"/>
                    <a:pt x="1001" y="2212"/>
                  </a:cubicBezTo>
                  <a:cubicBezTo>
                    <a:pt x="1132" y="753"/>
                    <a:pt x="1968" y="196"/>
                    <a:pt x="2722" y="163"/>
                  </a:cubicBezTo>
                  <a:cubicBezTo>
                    <a:pt x="3066" y="180"/>
                    <a:pt x="3394" y="311"/>
                    <a:pt x="3640" y="557"/>
                  </a:cubicBezTo>
                  <a:cubicBezTo>
                    <a:pt x="4296" y="1114"/>
                    <a:pt x="3935" y="2048"/>
                    <a:pt x="3394" y="2278"/>
                  </a:cubicBezTo>
                  <a:cubicBezTo>
                    <a:pt x="3275" y="2345"/>
                    <a:pt x="3144" y="2378"/>
                    <a:pt x="3012" y="2378"/>
                  </a:cubicBezTo>
                  <a:cubicBezTo>
                    <a:pt x="2890" y="2378"/>
                    <a:pt x="2767" y="2350"/>
                    <a:pt x="2656" y="2294"/>
                  </a:cubicBezTo>
                  <a:cubicBezTo>
                    <a:pt x="2476" y="2212"/>
                    <a:pt x="2361" y="2032"/>
                    <a:pt x="2329" y="1835"/>
                  </a:cubicBezTo>
                  <a:cubicBezTo>
                    <a:pt x="2329" y="1737"/>
                    <a:pt x="2357" y="1715"/>
                    <a:pt x="2410" y="1715"/>
                  </a:cubicBezTo>
                  <a:cubicBezTo>
                    <a:pt x="2455" y="1715"/>
                    <a:pt x="2519" y="1731"/>
                    <a:pt x="2598" y="1731"/>
                  </a:cubicBezTo>
                  <a:cubicBezTo>
                    <a:pt x="2658" y="1731"/>
                    <a:pt x="2727" y="1722"/>
                    <a:pt x="2804" y="1688"/>
                  </a:cubicBezTo>
                  <a:cubicBezTo>
                    <a:pt x="3001" y="1573"/>
                    <a:pt x="3050" y="1294"/>
                    <a:pt x="2886" y="1130"/>
                  </a:cubicBezTo>
                  <a:cubicBezTo>
                    <a:pt x="2812" y="1056"/>
                    <a:pt x="2710" y="1016"/>
                    <a:pt x="2607" y="1016"/>
                  </a:cubicBezTo>
                  <a:cubicBezTo>
                    <a:pt x="2411" y="1016"/>
                    <a:pt x="2207" y="1159"/>
                    <a:pt x="2165" y="1491"/>
                  </a:cubicBezTo>
                  <a:cubicBezTo>
                    <a:pt x="2132" y="1737"/>
                    <a:pt x="2214" y="1983"/>
                    <a:pt x="2378" y="2147"/>
                  </a:cubicBezTo>
                  <a:cubicBezTo>
                    <a:pt x="2394" y="2179"/>
                    <a:pt x="2427" y="2196"/>
                    <a:pt x="2443" y="2212"/>
                  </a:cubicBezTo>
                  <a:lnTo>
                    <a:pt x="2509" y="2261"/>
                  </a:lnTo>
                  <a:lnTo>
                    <a:pt x="2558" y="2294"/>
                  </a:lnTo>
                  <a:lnTo>
                    <a:pt x="2591" y="2327"/>
                  </a:lnTo>
                  <a:lnTo>
                    <a:pt x="2624" y="2343"/>
                  </a:lnTo>
                  <a:cubicBezTo>
                    <a:pt x="2755" y="2409"/>
                    <a:pt x="2894" y="2442"/>
                    <a:pt x="3031" y="2442"/>
                  </a:cubicBezTo>
                  <a:cubicBezTo>
                    <a:pt x="3169" y="2442"/>
                    <a:pt x="3304" y="2409"/>
                    <a:pt x="3427" y="2343"/>
                  </a:cubicBezTo>
                  <a:cubicBezTo>
                    <a:pt x="4017" y="2130"/>
                    <a:pt x="4443" y="1081"/>
                    <a:pt x="3755" y="458"/>
                  </a:cubicBezTo>
                  <a:cubicBezTo>
                    <a:pt x="3480" y="153"/>
                    <a:pt x="3064" y="1"/>
                    <a:pt x="26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"/>
            <p:cNvSpPr/>
            <p:nvPr/>
          </p:nvSpPr>
          <p:spPr>
            <a:xfrm>
              <a:off x="7131690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37" y="3286"/>
                    <a:pt x="984" y="5171"/>
                  </a:cubicBezTo>
                  <a:cubicBezTo>
                    <a:pt x="1132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2" y="1352"/>
                    <a:pt x="1345" y="1090"/>
                  </a:cubicBezTo>
                  <a:cubicBezTo>
                    <a:pt x="1607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"/>
            <p:cNvSpPr/>
            <p:nvPr/>
          </p:nvSpPr>
          <p:spPr>
            <a:xfrm>
              <a:off x="7072322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1"/>
                  </a:moveTo>
                  <a:cubicBezTo>
                    <a:pt x="6080" y="1"/>
                    <a:pt x="5874" y="24"/>
                    <a:pt x="5672" y="71"/>
                  </a:cubicBezTo>
                  <a:cubicBezTo>
                    <a:pt x="4491" y="334"/>
                    <a:pt x="3721" y="1579"/>
                    <a:pt x="3508" y="2841"/>
                  </a:cubicBezTo>
                  <a:cubicBezTo>
                    <a:pt x="3262" y="4153"/>
                    <a:pt x="3508" y="5382"/>
                    <a:pt x="3459" y="6480"/>
                  </a:cubicBezTo>
                  <a:cubicBezTo>
                    <a:pt x="3524" y="7480"/>
                    <a:pt x="3147" y="8447"/>
                    <a:pt x="2459" y="9136"/>
                  </a:cubicBezTo>
                  <a:cubicBezTo>
                    <a:pt x="1787" y="9758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6"/>
                    <a:pt x="3655" y="7513"/>
                    <a:pt x="3606" y="6497"/>
                  </a:cubicBezTo>
                  <a:cubicBezTo>
                    <a:pt x="3672" y="5366"/>
                    <a:pt x="3426" y="4136"/>
                    <a:pt x="3672" y="2874"/>
                  </a:cubicBezTo>
                  <a:cubicBezTo>
                    <a:pt x="3918" y="1628"/>
                    <a:pt x="4590" y="465"/>
                    <a:pt x="5704" y="219"/>
                  </a:cubicBezTo>
                  <a:cubicBezTo>
                    <a:pt x="5836" y="186"/>
                    <a:pt x="5967" y="170"/>
                    <a:pt x="6098" y="153"/>
                  </a:cubicBezTo>
                  <a:cubicBezTo>
                    <a:pt x="6143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4" y="514"/>
                  </a:cubicBezTo>
                  <a:cubicBezTo>
                    <a:pt x="8048" y="1088"/>
                    <a:pt x="7950" y="2333"/>
                    <a:pt x="7540" y="2710"/>
                  </a:cubicBezTo>
                  <a:cubicBezTo>
                    <a:pt x="7341" y="2888"/>
                    <a:pt x="7117" y="2961"/>
                    <a:pt x="6918" y="2961"/>
                  </a:cubicBezTo>
                  <a:cubicBezTo>
                    <a:pt x="6658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65" y="2087"/>
                    <a:pt x="6868" y="1743"/>
                    <a:pt x="6540" y="1678"/>
                  </a:cubicBezTo>
                  <a:cubicBezTo>
                    <a:pt x="6491" y="1664"/>
                    <a:pt x="6439" y="1657"/>
                    <a:pt x="6386" y="1657"/>
                  </a:cubicBezTo>
                  <a:cubicBezTo>
                    <a:pt x="6065" y="1657"/>
                    <a:pt x="5709" y="1911"/>
                    <a:pt x="5836" y="2432"/>
                  </a:cubicBezTo>
                  <a:cubicBezTo>
                    <a:pt x="5926" y="2815"/>
                    <a:pt x="6449" y="3112"/>
                    <a:pt x="6996" y="3112"/>
                  </a:cubicBezTo>
                  <a:cubicBezTo>
                    <a:pt x="7246" y="3112"/>
                    <a:pt x="7500" y="3051"/>
                    <a:pt x="7721" y="2907"/>
                  </a:cubicBezTo>
                  <a:cubicBezTo>
                    <a:pt x="8130" y="2677"/>
                    <a:pt x="8540" y="1973"/>
                    <a:pt x="8245" y="1186"/>
                  </a:cubicBezTo>
                  <a:cubicBezTo>
                    <a:pt x="8030" y="462"/>
                    <a:pt x="7190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"/>
            <p:cNvSpPr/>
            <p:nvPr/>
          </p:nvSpPr>
          <p:spPr>
            <a:xfrm>
              <a:off x="7204439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10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40" y="276"/>
                    <a:pt x="542" y="375"/>
                  </a:cubicBezTo>
                  <a:cubicBezTo>
                    <a:pt x="394" y="604"/>
                    <a:pt x="1" y="1309"/>
                    <a:pt x="558" y="1866"/>
                  </a:cubicBezTo>
                  <a:cubicBezTo>
                    <a:pt x="737" y="2045"/>
                    <a:pt x="989" y="2107"/>
                    <a:pt x="1253" y="2107"/>
                  </a:cubicBezTo>
                  <a:cubicBezTo>
                    <a:pt x="1789" y="2107"/>
                    <a:pt x="2377" y="1850"/>
                    <a:pt x="2509" y="1784"/>
                  </a:cubicBezTo>
                  <a:lnTo>
                    <a:pt x="2509" y="1784"/>
                  </a:lnTo>
                  <a:cubicBezTo>
                    <a:pt x="2509" y="1784"/>
                    <a:pt x="2475" y="1788"/>
                    <a:pt x="2421" y="1788"/>
                  </a:cubicBezTo>
                  <a:cubicBezTo>
                    <a:pt x="2204" y="1788"/>
                    <a:pt x="1653" y="1725"/>
                    <a:pt x="1574" y="1096"/>
                  </a:cubicBezTo>
                  <a:cubicBezTo>
                    <a:pt x="1489" y="401"/>
                    <a:pt x="1184" y="1"/>
                    <a:pt x="7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7"/>
            <p:cNvSpPr/>
            <p:nvPr/>
          </p:nvSpPr>
          <p:spPr>
            <a:xfrm>
              <a:off x="7208192" y="5173231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20" y="1492"/>
                  </a:cubicBezTo>
                  <a:cubicBezTo>
                    <a:pt x="3017" y="2066"/>
                    <a:pt x="1918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312" y="5279"/>
                    <a:pt x="476" y="4918"/>
                    <a:pt x="443" y="4558"/>
                  </a:cubicBezTo>
                  <a:cubicBezTo>
                    <a:pt x="443" y="3915"/>
                    <a:pt x="515" y="3186"/>
                    <a:pt x="711" y="3186"/>
                  </a:cubicBezTo>
                  <a:cubicBezTo>
                    <a:pt x="725" y="3186"/>
                    <a:pt x="739" y="3190"/>
                    <a:pt x="755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3" y="3853"/>
                    <a:pt x="460" y="4525"/>
                    <a:pt x="1181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90" y="4935"/>
                    <a:pt x="958" y="4422"/>
                    <a:pt x="1361" y="4148"/>
                  </a:cubicBezTo>
                  <a:cubicBezTo>
                    <a:pt x="1771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505" y="2175"/>
                  </a:cubicBezTo>
                  <a:cubicBezTo>
                    <a:pt x="2536" y="2175"/>
                    <a:pt x="2564" y="2182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8" y="3394"/>
                    <a:pt x="2492" y="3705"/>
                    <a:pt x="2230" y="3804"/>
                  </a:cubicBezTo>
                  <a:cubicBezTo>
                    <a:pt x="2230" y="3804"/>
                    <a:pt x="2286" y="3810"/>
                    <a:pt x="2379" y="3810"/>
                  </a:cubicBezTo>
                  <a:cubicBezTo>
                    <a:pt x="2702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7"/>
            <p:cNvSpPr/>
            <p:nvPr/>
          </p:nvSpPr>
          <p:spPr>
            <a:xfrm>
              <a:off x="7322130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35"/>
                    <a:pt x="755" y="413"/>
                    <a:pt x="919" y="790"/>
                  </a:cubicBezTo>
                  <a:cubicBezTo>
                    <a:pt x="1112" y="1305"/>
                    <a:pt x="1477" y="1951"/>
                    <a:pt x="2236" y="1951"/>
                  </a:cubicBezTo>
                  <a:cubicBezTo>
                    <a:pt x="2443" y="1951"/>
                    <a:pt x="2680" y="1903"/>
                    <a:pt x="2951" y="1790"/>
                  </a:cubicBezTo>
                  <a:cubicBezTo>
                    <a:pt x="2771" y="1725"/>
                    <a:pt x="2656" y="1561"/>
                    <a:pt x="2656" y="1380"/>
                  </a:cubicBezTo>
                  <a:cubicBezTo>
                    <a:pt x="2656" y="1096"/>
                    <a:pt x="2619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7"/>
            <p:cNvSpPr/>
            <p:nvPr/>
          </p:nvSpPr>
          <p:spPr>
            <a:xfrm>
              <a:off x="7408260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3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2" y="406"/>
                  </a:cubicBezTo>
                  <a:cubicBezTo>
                    <a:pt x="913" y="439"/>
                    <a:pt x="898" y="453"/>
                    <a:pt x="873" y="453"/>
                  </a:cubicBezTo>
                  <a:cubicBezTo>
                    <a:pt x="822" y="453"/>
                    <a:pt x="733" y="391"/>
                    <a:pt x="755" y="292"/>
                  </a:cubicBezTo>
                  <a:cubicBezTo>
                    <a:pt x="767" y="160"/>
                    <a:pt x="875" y="73"/>
                    <a:pt x="995" y="73"/>
                  </a:cubicBezTo>
                  <a:cubicBezTo>
                    <a:pt x="1041" y="73"/>
                    <a:pt x="1087" y="85"/>
                    <a:pt x="1132" y="111"/>
                  </a:cubicBezTo>
                  <a:cubicBezTo>
                    <a:pt x="1394" y="275"/>
                    <a:pt x="1312" y="849"/>
                    <a:pt x="739" y="898"/>
                  </a:cubicBezTo>
                  <a:cubicBezTo>
                    <a:pt x="724" y="899"/>
                    <a:pt x="710" y="900"/>
                    <a:pt x="695" y="900"/>
                  </a:cubicBezTo>
                  <a:cubicBezTo>
                    <a:pt x="336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8" y="1125"/>
                    <a:pt x="886" y="1095"/>
                  </a:cubicBezTo>
                  <a:cubicBezTo>
                    <a:pt x="1099" y="1029"/>
                    <a:pt x="1279" y="865"/>
                    <a:pt x="1361" y="669"/>
                  </a:cubicBezTo>
                  <a:cubicBezTo>
                    <a:pt x="1460" y="423"/>
                    <a:pt x="1361" y="144"/>
                    <a:pt x="1116" y="29"/>
                  </a:cubicBezTo>
                  <a:cubicBezTo>
                    <a:pt x="1072" y="10"/>
                    <a:pt x="1028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7"/>
            <p:cNvSpPr/>
            <p:nvPr/>
          </p:nvSpPr>
          <p:spPr>
            <a:xfrm>
              <a:off x="6692487" y="5235307"/>
              <a:ext cx="208129" cy="327419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2"/>
                    <a:pt x="3279" y="7966"/>
                    <a:pt x="1574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07" y="9493"/>
                    <a:pt x="661" y="9317"/>
                    <a:pt x="964" y="9317"/>
                  </a:cubicBezTo>
                  <a:cubicBezTo>
                    <a:pt x="1196" y="9317"/>
                    <a:pt x="1397" y="9419"/>
                    <a:pt x="1525" y="9540"/>
                  </a:cubicBezTo>
                  <a:cubicBezTo>
                    <a:pt x="1629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56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59" y="8691"/>
                  </a:cubicBezTo>
                  <a:cubicBezTo>
                    <a:pt x="2123" y="8691"/>
                    <a:pt x="2087" y="8695"/>
                    <a:pt x="2049" y="8704"/>
                  </a:cubicBezTo>
                  <a:cubicBezTo>
                    <a:pt x="2049" y="8704"/>
                    <a:pt x="2262" y="8655"/>
                    <a:pt x="3311" y="7786"/>
                  </a:cubicBezTo>
                  <a:cubicBezTo>
                    <a:pt x="4590" y="6737"/>
                    <a:pt x="4541" y="7098"/>
                    <a:pt x="5459" y="6606"/>
                  </a:cubicBezTo>
                  <a:cubicBezTo>
                    <a:pt x="6377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29"/>
                    <a:pt x="5510" y="5429"/>
                  </a:cubicBezTo>
                  <a:cubicBezTo>
                    <a:pt x="5474" y="5429"/>
                    <a:pt x="5435" y="5428"/>
                    <a:pt x="5393" y="5426"/>
                  </a:cubicBezTo>
                  <a:cubicBezTo>
                    <a:pt x="5366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6" y="5131"/>
                    <a:pt x="4705" y="4491"/>
                  </a:cubicBezTo>
                  <a:cubicBezTo>
                    <a:pt x="4819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6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4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6" y="2295"/>
                    <a:pt x="5180" y="2508"/>
                    <a:pt x="5639" y="1820"/>
                  </a:cubicBezTo>
                  <a:cubicBezTo>
                    <a:pt x="6049" y="1213"/>
                    <a:pt x="5475" y="574"/>
                    <a:pt x="5278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7"/>
            <p:cNvSpPr/>
            <p:nvPr/>
          </p:nvSpPr>
          <p:spPr>
            <a:xfrm>
              <a:off x="6744903" y="5151722"/>
              <a:ext cx="96281" cy="351082"/>
            </a:xfrm>
            <a:custGeom>
              <a:avLst/>
              <a:gdLst/>
              <a:ahLst/>
              <a:cxnLst/>
              <a:rect l="l" t="t" r="r" b="b"/>
              <a:pathLst>
                <a:path w="2950" h="10757" extrusionOk="0">
                  <a:moveTo>
                    <a:pt x="1620" y="0"/>
                  </a:moveTo>
                  <a:cubicBezTo>
                    <a:pt x="1289" y="0"/>
                    <a:pt x="950" y="123"/>
                    <a:pt x="689" y="414"/>
                  </a:cubicBezTo>
                  <a:cubicBezTo>
                    <a:pt x="1" y="1234"/>
                    <a:pt x="148" y="2463"/>
                    <a:pt x="525" y="3512"/>
                  </a:cubicBezTo>
                  <a:cubicBezTo>
                    <a:pt x="1361" y="5561"/>
                    <a:pt x="2263" y="7511"/>
                    <a:pt x="1689" y="8954"/>
                  </a:cubicBezTo>
                  <a:cubicBezTo>
                    <a:pt x="1443" y="9708"/>
                    <a:pt x="935" y="10347"/>
                    <a:pt x="247" y="10757"/>
                  </a:cubicBezTo>
                  <a:cubicBezTo>
                    <a:pt x="951" y="10380"/>
                    <a:pt x="1492" y="9741"/>
                    <a:pt x="1771" y="8987"/>
                  </a:cubicBezTo>
                  <a:cubicBezTo>
                    <a:pt x="2394" y="7511"/>
                    <a:pt x="1509" y="5479"/>
                    <a:pt x="689" y="3446"/>
                  </a:cubicBezTo>
                  <a:cubicBezTo>
                    <a:pt x="312" y="2447"/>
                    <a:pt x="181" y="1250"/>
                    <a:pt x="788" y="512"/>
                  </a:cubicBezTo>
                  <a:cubicBezTo>
                    <a:pt x="1027" y="242"/>
                    <a:pt x="1344" y="126"/>
                    <a:pt x="1654" y="126"/>
                  </a:cubicBezTo>
                  <a:cubicBezTo>
                    <a:pt x="2171" y="126"/>
                    <a:pt x="2666" y="450"/>
                    <a:pt x="2738" y="922"/>
                  </a:cubicBezTo>
                  <a:cubicBezTo>
                    <a:pt x="2846" y="1447"/>
                    <a:pt x="2446" y="1928"/>
                    <a:pt x="1934" y="1928"/>
                  </a:cubicBezTo>
                  <a:cubicBezTo>
                    <a:pt x="1902" y="1928"/>
                    <a:pt x="1869" y="1926"/>
                    <a:pt x="1837" y="1922"/>
                  </a:cubicBezTo>
                  <a:lnTo>
                    <a:pt x="1820" y="1922"/>
                  </a:lnTo>
                  <a:lnTo>
                    <a:pt x="1755" y="1906"/>
                  </a:lnTo>
                  <a:cubicBezTo>
                    <a:pt x="1689" y="1873"/>
                    <a:pt x="1623" y="1824"/>
                    <a:pt x="1591" y="1758"/>
                  </a:cubicBezTo>
                  <a:cubicBezTo>
                    <a:pt x="1591" y="1758"/>
                    <a:pt x="1542" y="1709"/>
                    <a:pt x="1591" y="1660"/>
                  </a:cubicBezTo>
                  <a:cubicBezTo>
                    <a:pt x="1623" y="1627"/>
                    <a:pt x="1984" y="1643"/>
                    <a:pt x="2000" y="1332"/>
                  </a:cubicBezTo>
                  <a:cubicBezTo>
                    <a:pt x="2011" y="1080"/>
                    <a:pt x="1807" y="916"/>
                    <a:pt x="1598" y="916"/>
                  </a:cubicBezTo>
                  <a:cubicBezTo>
                    <a:pt x="1481" y="916"/>
                    <a:pt x="1362" y="968"/>
                    <a:pt x="1279" y="1086"/>
                  </a:cubicBezTo>
                  <a:cubicBezTo>
                    <a:pt x="1069" y="1345"/>
                    <a:pt x="1370" y="1971"/>
                    <a:pt x="1914" y="1971"/>
                  </a:cubicBezTo>
                  <a:cubicBezTo>
                    <a:pt x="1921" y="1971"/>
                    <a:pt x="1928" y="1971"/>
                    <a:pt x="1935" y="1971"/>
                  </a:cubicBezTo>
                  <a:cubicBezTo>
                    <a:pt x="1944" y="1971"/>
                    <a:pt x="1952" y="1972"/>
                    <a:pt x="1961" y="1972"/>
                  </a:cubicBezTo>
                  <a:cubicBezTo>
                    <a:pt x="2522" y="1972"/>
                    <a:pt x="2949" y="1455"/>
                    <a:pt x="2836" y="906"/>
                  </a:cubicBezTo>
                  <a:cubicBezTo>
                    <a:pt x="2763" y="383"/>
                    <a:pt x="2203" y="0"/>
                    <a:pt x="1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7"/>
            <p:cNvSpPr/>
            <p:nvPr/>
          </p:nvSpPr>
          <p:spPr>
            <a:xfrm>
              <a:off x="6667878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39"/>
                    <a:pt x="0" y="8147"/>
                  </a:cubicBezTo>
                  <a:cubicBezTo>
                    <a:pt x="0" y="8000"/>
                    <a:pt x="66" y="6934"/>
                    <a:pt x="1197" y="6131"/>
                  </a:cubicBezTo>
                  <a:cubicBezTo>
                    <a:pt x="2508" y="5230"/>
                    <a:pt x="2771" y="4295"/>
                    <a:pt x="2328" y="2902"/>
                  </a:cubicBezTo>
                  <a:cubicBezTo>
                    <a:pt x="1803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7"/>
            <p:cNvSpPr/>
            <p:nvPr/>
          </p:nvSpPr>
          <p:spPr>
            <a:xfrm>
              <a:off x="6777018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41" y="0"/>
                  </a:moveTo>
                  <a:cubicBezTo>
                    <a:pt x="1406" y="0"/>
                    <a:pt x="1373" y="6"/>
                    <a:pt x="1344" y="16"/>
                  </a:cubicBezTo>
                  <a:cubicBezTo>
                    <a:pt x="1033" y="114"/>
                    <a:pt x="951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803" y="0"/>
                    <a:pt x="14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7"/>
            <p:cNvSpPr/>
            <p:nvPr/>
          </p:nvSpPr>
          <p:spPr>
            <a:xfrm>
              <a:off x="6719772" y="4782299"/>
              <a:ext cx="171739" cy="231563"/>
            </a:xfrm>
            <a:custGeom>
              <a:avLst/>
              <a:gdLst/>
              <a:ahLst/>
              <a:cxnLst/>
              <a:rect l="l" t="t" r="r" b="b"/>
              <a:pathLst>
                <a:path w="5262" h="7095" extrusionOk="0">
                  <a:moveTo>
                    <a:pt x="1672" y="1"/>
                  </a:moveTo>
                  <a:cubicBezTo>
                    <a:pt x="1284" y="1"/>
                    <a:pt x="856" y="89"/>
                    <a:pt x="476" y="374"/>
                  </a:cubicBezTo>
                  <a:cubicBezTo>
                    <a:pt x="164" y="653"/>
                    <a:pt x="0" y="1062"/>
                    <a:pt x="33" y="1472"/>
                  </a:cubicBezTo>
                  <a:cubicBezTo>
                    <a:pt x="104" y="1984"/>
                    <a:pt x="619" y="2422"/>
                    <a:pt x="1226" y="2422"/>
                  </a:cubicBezTo>
                  <a:cubicBezTo>
                    <a:pt x="1318" y="2422"/>
                    <a:pt x="1413" y="2412"/>
                    <a:pt x="1508" y="2390"/>
                  </a:cubicBezTo>
                  <a:cubicBezTo>
                    <a:pt x="1607" y="2357"/>
                    <a:pt x="1705" y="2324"/>
                    <a:pt x="1803" y="2275"/>
                  </a:cubicBezTo>
                  <a:lnTo>
                    <a:pt x="1820" y="2275"/>
                  </a:lnTo>
                  <a:lnTo>
                    <a:pt x="1836" y="2259"/>
                  </a:lnTo>
                  <a:cubicBezTo>
                    <a:pt x="2148" y="2095"/>
                    <a:pt x="2312" y="1767"/>
                    <a:pt x="2246" y="1439"/>
                  </a:cubicBezTo>
                  <a:cubicBezTo>
                    <a:pt x="2196" y="1102"/>
                    <a:pt x="1918" y="879"/>
                    <a:pt x="1607" y="879"/>
                  </a:cubicBezTo>
                  <a:cubicBezTo>
                    <a:pt x="1509" y="879"/>
                    <a:pt x="1409" y="901"/>
                    <a:pt x="1312" y="948"/>
                  </a:cubicBezTo>
                  <a:cubicBezTo>
                    <a:pt x="951" y="1144"/>
                    <a:pt x="1066" y="1702"/>
                    <a:pt x="1476" y="1751"/>
                  </a:cubicBezTo>
                  <a:cubicBezTo>
                    <a:pt x="1506" y="1758"/>
                    <a:pt x="1537" y="1762"/>
                    <a:pt x="1566" y="1762"/>
                  </a:cubicBezTo>
                  <a:cubicBezTo>
                    <a:pt x="1788" y="1762"/>
                    <a:pt x="1963" y="1556"/>
                    <a:pt x="1935" y="1325"/>
                  </a:cubicBezTo>
                  <a:cubicBezTo>
                    <a:pt x="1928" y="1286"/>
                    <a:pt x="1952" y="1252"/>
                    <a:pt x="1986" y="1252"/>
                  </a:cubicBezTo>
                  <a:cubicBezTo>
                    <a:pt x="2038" y="1252"/>
                    <a:pt x="2111" y="1330"/>
                    <a:pt x="2131" y="1587"/>
                  </a:cubicBezTo>
                  <a:cubicBezTo>
                    <a:pt x="2148" y="1702"/>
                    <a:pt x="2131" y="1833"/>
                    <a:pt x="2066" y="1947"/>
                  </a:cubicBezTo>
                  <a:cubicBezTo>
                    <a:pt x="1933" y="2168"/>
                    <a:pt x="1681" y="2297"/>
                    <a:pt x="1430" y="2297"/>
                  </a:cubicBezTo>
                  <a:cubicBezTo>
                    <a:pt x="1401" y="2297"/>
                    <a:pt x="1373" y="2295"/>
                    <a:pt x="1344" y="2292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1" y="1233"/>
                    <a:pt x="787" y="603"/>
                  </a:cubicBezTo>
                  <a:cubicBezTo>
                    <a:pt x="1051" y="310"/>
                    <a:pt x="1436" y="184"/>
                    <a:pt x="1851" y="184"/>
                  </a:cubicBezTo>
                  <a:cubicBezTo>
                    <a:pt x="2365" y="184"/>
                    <a:pt x="2925" y="377"/>
                    <a:pt x="3361" y="685"/>
                  </a:cubicBezTo>
                  <a:cubicBezTo>
                    <a:pt x="5065" y="1980"/>
                    <a:pt x="4819" y="4242"/>
                    <a:pt x="4328" y="5390"/>
                  </a:cubicBezTo>
                  <a:cubicBezTo>
                    <a:pt x="4049" y="6078"/>
                    <a:pt x="3590" y="6668"/>
                    <a:pt x="3000" y="7094"/>
                  </a:cubicBezTo>
                  <a:cubicBezTo>
                    <a:pt x="3623" y="6684"/>
                    <a:pt x="4098" y="6111"/>
                    <a:pt x="4410" y="5439"/>
                  </a:cubicBezTo>
                  <a:cubicBezTo>
                    <a:pt x="4951" y="4291"/>
                    <a:pt x="5262" y="1915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88" y="27"/>
                    <a:pt x="1886" y="1"/>
                    <a:pt x="16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7"/>
            <p:cNvSpPr/>
            <p:nvPr/>
          </p:nvSpPr>
          <p:spPr>
            <a:xfrm>
              <a:off x="6758806" y="4601911"/>
              <a:ext cx="169617" cy="267497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52"/>
                    <a:pt x="1279" y="4376"/>
                    <a:pt x="2525" y="5606"/>
                  </a:cubicBezTo>
                  <a:cubicBezTo>
                    <a:pt x="3787" y="6852"/>
                    <a:pt x="3738" y="8196"/>
                    <a:pt x="3738" y="8196"/>
                  </a:cubicBezTo>
                  <a:cubicBezTo>
                    <a:pt x="4656" y="7294"/>
                    <a:pt x="3591" y="5589"/>
                    <a:pt x="4459" y="4245"/>
                  </a:cubicBezTo>
                  <a:cubicBezTo>
                    <a:pt x="5197" y="3082"/>
                    <a:pt x="4230" y="2573"/>
                    <a:pt x="4230" y="2573"/>
                  </a:cubicBezTo>
                  <a:cubicBezTo>
                    <a:pt x="3820" y="3147"/>
                    <a:pt x="3361" y="3000"/>
                    <a:pt x="3001" y="3737"/>
                  </a:cubicBezTo>
                  <a:cubicBezTo>
                    <a:pt x="2656" y="4442"/>
                    <a:pt x="3263" y="5803"/>
                    <a:pt x="3263" y="5803"/>
                  </a:cubicBezTo>
                  <a:cubicBezTo>
                    <a:pt x="2066" y="4934"/>
                    <a:pt x="2296" y="4147"/>
                    <a:pt x="2640" y="3754"/>
                  </a:cubicBezTo>
                  <a:cubicBezTo>
                    <a:pt x="2984" y="3360"/>
                    <a:pt x="2509" y="3000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67" y="2315"/>
                    <a:pt x="2436" y="2315"/>
                  </a:cubicBezTo>
                  <a:cubicBezTo>
                    <a:pt x="2318" y="2315"/>
                    <a:pt x="2153" y="2352"/>
                    <a:pt x="1951" y="2491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44"/>
                    <a:pt x="1165" y="2590"/>
                    <a:pt x="1771" y="2065"/>
                  </a:cubicBezTo>
                  <a:cubicBezTo>
                    <a:pt x="2361" y="1541"/>
                    <a:pt x="1788" y="1065"/>
                    <a:pt x="1394" y="836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7"/>
            <p:cNvSpPr/>
            <p:nvPr/>
          </p:nvSpPr>
          <p:spPr>
            <a:xfrm>
              <a:off x="6680183" y="456871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43" y="1"/>
                  </a:moveTo>
                  <a:cubicBezTo>
                    <a:pt x="443" y="17"/>
                    <a:pt x="0" y="2033"/>
                    <a:pt x="3033" y="4525"/>
                  </a:cubicBezTo>
                  <a:cubicBezTo>
                    <a:pt x="3033" y="4525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0" y="1253"/>
                    <a:pt x="2316" y="1253"/>
                  </a:cubicBezTo>
                  <a:cubicBezTo>
                    <a:pt x="2147" y="1253"/>
                    <a:pt x="1851" y="1322"/>
                    <a:pt x="1935" y="1820"/>
                  </a:cubicBezTo>
                  <a:cubicBezTo>
                    <a:pt x="2033" y="2509"/>
                    <a:pt x="2066" y="2623"/>
                    <a:pt x="1853" y="2640"/>
                  </a:cubicBezTo>
                  <a:cubicBezTo>
                    <a:pt x="1843" y="2641"/>
                    <a:pt x="1835" y="2642"/>
                    <a:pt x="1827" y="2642"/>
                  </a:cubicBezTo>
                  <a:cubicBezTo>
                    <a:pt x="1644" y="2642"/>
                    <a:pt x="1692" y="2303"/>
                    <a:pt x="1754" y="2115"/>
                  </a:cubicBezTo>
                  <a:cubicBezTo>
                    <a:pt x="1803" y="1935"/>
                    <a:pt x="2049" y="1099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7"/>
            <p:cNvSpPr/>
            <p:nvPr/>
          </p:nvSpPr>
          <p:spPr>
            <a:xfrm>
              <a:off x="6857796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7"/>
                    <a:pt x="967" y="2476"/>
                  </a:cubicBezTo>
                  <a:cubicBezTo>
                    <a:pt x="869" y="3771"/>
                    <a:pt x="0" y="4262"/>
                    <a:pt x="0" y="4262"/>
                  </a:cubicBezTo>
                  <a:cubicBezTo>
                    <a:pt x="3606" y="2443"/>
                    <a:pt x="2295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7"/>
            <p:cNvSpPr/>
            <p:nvPr/>
          </p:nvSpPr>
          <p:spPr>
            <a:xfrm>
              <a:off x="6860994" y="4934977"/>
              <a:ext cx="257347" cy="189330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1" y="0"/>
                  </a:moveTo>
                  <a:cubicBezTo>
                    <a:pt x="2841" y="0"/>
                    <a:pt x="2424" y="334"/>
                    <a:pt x="2017" y="957"/>
                  </a:cubicBezTo>
                  <a:cubicBezTo>
                    <a:pt x="1476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8"/>
                    <a:pt x="7262" y="4137"/>
                  </a:cubicBezTo>
                  <a:cubicBezTo>
                    <a:pt x="7278" y="3170"/>
                    <a:pt x="6410" y="2892"/>
                    <a:pt x="5295" y="2711"/>
                  </a:cubicBezTo>
                  <a:cubicBezTo>
                    <a:pt x="4180" y="2531"/>
                    <a:pt x="3246" y="2465"/>
                    <a:pt x="3131" y="2088"/>
                  </a:cubicBezTo>
                  <a:cubicBezTo>
                    <a:pt x="3017" y="1728"/>
                    <a:pt x="3508" y="1580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8"/>
                    <a:pt x="4464" y="606"/>
                    <a:pt x="4407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60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7"/>
            <p:cNvSpPr/>
            <p:nvPr/>
          </p:nvSpPr>
          <p:spPr>
            <a:xfrm>
              <a:off x="6736352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3" y="6232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30" y="4920"/>
                    <a:pt x="410" y="4052"/>
                    <a:pt x="722" y="3249"/>
                  </a:cubicBezTo>
                  <a:cubicBezTo>
                    <a:pt x="1131" y="2249"/>
                    <a:pt x="1869" y="1413"/>
                    <a:pt x="2820" y="888"/>
                  </a:cubicBezTo>
                  <a:cubicBezTo>
                    <a:pt x="3362" y="568"/>
                    <a:pt x="4069" y="320"/>
                    <a:pt x="4769" y="320"/>
                  </a:cubicBezTo>
                  <a:cubicBezTo>
                    <a:pt x="5360" y="320"/>
                    <a:pt x="5946" y="496"/>
                    <a:pt x="6426" y="954"/>
                  </a:cubicBezTo>
                  <a:cubicBezTo>
                    <a:pt x="7491" y="1872"/>
                    <a:pt x="7147" y="3789"/>
                    <a:pt x="5934" y="4085"/>
                  </a:cubicBezTo>
                  <a:cubicBezTo>
                    <a:pt x="5804" y="4119"/>
                    <a:pt x="5670" y="4135"/>
                    <a:pt x="5536" y="4135"/>
                  </a:cubicBezTo>
                  <a:cubicBezTo>
                    <a:pt x="5097" y="4135"/>
                    <a:pt x="4669" y="3956"/>
                    <a:pt x="4443" y="3642"/>
                  </a:cubicBezTo>
                  <a:cubicBezTo>
                    <a:pt x="4147" y="3232"/>
                    <a:pt x="4147" y="2691"/>
                    <a:pt x="4410" y="2265"/>
                  </a:cubicBezTo>
                  <a:cubicBezTo>
                    <a:pt x="4602" y="1994"/>
                    <a:pt x="4918" y="1840"/>
                    <a:pt x="5242" y="1840"/>
                  </a:cubicBezTo>
                  <a:cubicBezTo>
                    <a:pt x="5387" y="1840"/>
                    <a:pt x="5534" y="1871"/>
                    <a:pt x="5672" y="1937"/>
                  </a:cubicBezTo>
                  <a:cubicBezTo>
                    <a:pt x="5836" y="2036"/>
                    <a:pt x="5951" y="2200"/>
                    <a:pt x="5951" y="2396"/>
                  </a:cubicBezTo>
                  <a:cubicBezTo>
                    <a:pt x="5951" y="2396"/>
                    <a:pt x="5951" y="2545"/>
                    <a:pt x="5866" y="2545"/>
                  </a:cubicBezTo>
                  <a:cubicBezTo>
                    <a:pt x="5861" y="2545"/>
                    <a:pt x="5857" y="2545"/>
                    <a:pt x="5852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78" y="2320"/>
                    <a:pt x="4974" y="2558"/>
                    <a:pt x="5033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3" y="3088"/>
                    <a:pt x="5934" y="2986"/>
                  </a:cubicBezTo>
                  <a:cubicBezTo>
                    <a:pt x="6000" y="2904"/>
                    <a:pt x="6049" y="2822"/>
                    <a:pt x="6082" y="2740"/>
                  </a:cubicBezTo>
                  <a:cubicBezTo>
                    <a:pt x="6180" y="2429"/>
                    <a:pt x="6049" y="2085"/>
                    <a:pt x="5770" y="1921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3"/>
                    <a:pt x="4344" y="2216"/>
                  </a:cubicBezTo>
                  <a:cubicBezTo>
                    <a:pt x="4033" y="2658"/>
                    <a:pt x="4033" y="3249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2" y="4254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7"/>
            <p:cNvSpPr/>
            <p:nvPr/>
          </p:nvSpPr>
          <p:spPr>
            <a:xfrm>
              <a:off x="6749178" y="5075024"/>
              <a:ext cx="99120" cy="106823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73" y="1174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7"/>
            <p:cNvSpPr/>
            <p:nvPr/>
          </p:nvSpPr>
          <p:spPr>
            <a:xfrm>
              <a:off x="6876497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33" y="1771"/>
                  </a:cubicBezTo>
                  <a:cubicBezTo>
                    <a:pt x="2689" y="2852"/>
                    <a:pt x="1837" y="3066"/>
                    <a:pt x="1214" y="3131"/>
                  </a:cubicBezTo>
                  <a:cubicBezTo>
                    <a:pt x="575" y="3197"/>
                    <a:pt x="149" y="3459"/>
                    <a:pt x="1" y="4328"/>
                  </a:cubicBezTo>
                  <a:cubicBezTo>
                    <a:pt x="142" y="4234"/>
                    <a:pt x="305" y="4188"/>
                    <a:pt x="467" y="4188"/>
                  </a:cubicBezTo>
                  <a:cubicBezTo>
                    <a:pt x="588" y="4188"/>
                    <a:pt x="709" y="4213"/>
                    <a:pt x="821" y="4262"/>
                  </a:cubicBezTo>
                  <a:cubicBezTo>
                    <a:pt x="1066" y="4371"/>
                    <a:pt x="1463" y="4506"/>
                    <a:pt x="1860" y="4506"/>
                  </a:cubicBezTo>
                  <a:cubicBezTo>
                    <a:pt x="2179" y="4506"/>
                    <a:pt x="2498" y="4419"/>
                    <a:pt x="2738" y="4164"/>
                  </a:cubicBezTo>
                  <a:cubicBezTo>
                    <a:pt x="3099" y="3754"/>
                    <a:pt x="3246" y="3197"/>
                    <a:pt x="3148" y="2672"/>
                  </a:cubicBezTo>
                  <a:cubicBezTo>
                    <a:pt x="3132" y="2370"/>
                    <a:pt x="3070" y="1851"/>
                    <a:pt x="3336" y="1851"/>
                  </a:cubicBezTo>
                  <a:cubicBezTo>
                    <a:pt x="3344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74" y="2754"/>
                    <a:pt x="3542" y="3049"/>
                    <a:pt x="4164" y="3229"/>
                  </a:cubicBezTo>
                  <a:cubicBezTo>
                    <a:pt x="4509" y="3311"/>
                    <a:pt x="4820" y="3475"/>
                    <a:pt x="5099" y="3721"/>
                  </a:cubicBezTo>
                  <a:cubicBezTo>
                    <a:pt x="4984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99" y="1295"/>
                    <a:pt x="3542" y="1066"/>
                    <a:pt x="3410" y="672"/>
                  </a:cubicBezTo>
                  <a:cubicBezTo>
                    <a:pt x="3328" y="427"/>
                    <a:pt x="3214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7"/>
            <p:cNvSpPr/>
            <p:nvPr/>
          </p:nvSpPr>
          <p:spPr>
            <a:xfrm>
              <a:off x="6978163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cubicBezTo>
                    <a:pt x="361" y="181"/>
                    <a:pt x="328" y="378"/>
                    <a:pt x="279" y="558"/>
                  </a:cubicBezTo>
                  <a:cubicBezTo>
                    <a:pt x="197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5" y="919"/>
                    <a:pt x="1131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7"/>
            <p:cNvSpPr/>
            <p:nvPr/>
          </p:nvSpPr>
          <p:spPr>
            <a:xfrm>
              <a:off x="6979762" y="4884878"/>
              <a:ext cx="225786" cy="158977"/>
            </a:xfrm>
            <a:custGeom>
              <a:avLst/>
              <a:gdLst/>
              <a:ahLst/>
              <a:cxnLst/>
              <a:rect l="l" t="t" r="r" b="b"/>
              <a:pathLst>
                <a:path w="6918" h="4871" extrusionOk="0">
                  <a:moveTo>
                    <a:pt x="1948" y="0"/>
                  </a:moveTo>
                  <a:cubicBezTo>
                    <a:pt x="1063" y="0"/>
                    <a:pt x="588" y="826"/>
                    <a:pt x="705" y="1361"/>
                  </a:cubicBezTo>
                  <a:cubicBezTo>
                    <a:pt x="840" y="1974"/>
                    <a:pt x="1450" y="2001"/>
                    <a:pt x="1558" y="2001"/>
                  </a:cubicBezTo>
                  <a:cubicBezTo>
                    <a:pt x="1568" y="2001"/>
                    <a:pt x="1574" y="2001"/>
                    <a:pt x="1574" y="2001"/>
                  </a:cubicBezTo>
                  <a:cubicBezTo>
                    <a:pt x="1312" y="1902"/>
                    <a:pt x="1197" y="1591"/>
                    <a:pt x="1312" y="1329"/>
                  </a:cubicBezTo>
                  <a:cubicBezTo>
                    <a:pt x="1354" y="1265"/>
                    <a:pt x="1401" y="1241"/>
                    <a:pt x="1450" y="1241"/>
                  </a:cubicBezTo>
                  <a:cubicBezTo>
                    <a:pt x="1553" y="1241"/>
                    <a:pt x="1671" y="1344"/>
                    <a:pt x="1804" y="1411"/>
                  </a:cubicBezTo>
                  <a:cubicBezTo>
                    <a:pt x="1841" y="1429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44" y="958"/>
                    <a:pt x="2348" y="817"/>
                    <a:pt x="2539" y="817"/>
                  </a:cubicBezTo>
                  <a:cubicBezTo>
                    <a:pt x="2658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5"/>
                    <a:pt x="2738" y="1476"/>
                  </a:cubicBezTo>
                  <a:cubicBezTo>
                    <a:pt x="2694" y="1463"/>
                    <a:pt x="2649" y="1456"/>
                    <a:pt x="2603" y="1456"/>
                  </a:cubicBezTo>
                  <a:cubicBezTo>
                    <a:pt x="2430" y="1456"/>
                    <a:pt x="2259" y="1553"/>
                    <a:pt x="2181" y="1722"/>
                  </a:cubicBezTo>
                  <a:cubicBezTo>
                    <a:pt x="2459" y="1722"/>
                    <a:pt x="2476" y="2099"/>
                    <a:pt x="2328" y="2296"/>
                  </a:cubicBezTo>
                  <a:cubicBezTo>
                    <a:pt x="2181" y="2509"/>
                    <a:pt x="2230" y="2640"/>
                    <a:pt x="2361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804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61"/>
                    <a:pt x="1017" y="3263"/>
                    <a:pt x="755" y="3492"/>
                  </a:cubicBezTo>
                  <a:cubicBezTo>
                    <a:pt x="623" y="3607"/>
                    <a:pt x="435" y="3636"/>
                    <a:pt x="279" y="3636"/>
                  </a:cubicBezTo>
                  <a:cubicBezTo>
                    <a:pt x="124" y="3636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81" y="3705"/>
                    <a:pt x="394" y="3771"/>
                    <a:pt x="591" y="3787"/>
                  </a:cubicBezTo>
                  <a:cubicBezTo>
                    <a:pt x="1033" y="3820"/>
                    <a:pt x="1476" y="3886"/>
                    <a:pt x="1902" y="3984"/>
                  </a:cubicBezTo>
                  <a:cubicBezTo>
                    <a:pt x="3082" y="4345"/>
                    <a:pt x="3803" y="4836"/>
                    <a:pt x="4705" y="4869"/>
                  </a:cubicBezTo>
                  <a:cubicBezTo>
                    <a:pt x="4736" y="4870"/>
                    <a:pt x="4768" y="4871"/>
                    <a:pt x="4800" y="4871"/>
                  </a:cubicBezTo>
                  <a:cubicBezTo>
                    <a:pt x="5213" y="4871"/>
                    <a:pt x="5634" y="4772"/>
                    <a:pt x="6000" y="4574"/>
                  </a:cubicBezTo>
                  <a:cubicBezTo>
                    <a:pt x="6787" y="4115"/>
                    <a:pt x="6918" y="2935"/>
                    <a:pt x="6459" y="2345"/>
                  </a:cubicBezTo>
                  <a:cubicBezTo>
                    <a:pt x="6234" y="2013"/>
                    <a:pt x="5871" y="1857"/>
                    <a:pt x="5531" y="1857"/>
                  </a:cubicBezTo>
                  <a:cubicBezTo>
                    <a:pt x="5200" y="1857"/>
                    <a:pt x="4891" y="2004"/>
                    <a:pt x="4754" y="2279"/>
                  </a:cubicBezTo>
                  <a:cubicBezTo>
                    <a:pt x="4492" y="2607"/>
                    <a:pt x="4541" y="3083"/>
                    <a:pt x="4836" y="3361"/>
                  </a:cubicBezTo>
                  <a:cubicBezTo>
                    <a:pt x="4852" y="3378"/>
                    <a:pt x="4885" y="3394"/>
                    <a:pt x="4902" y="3410"/>
                  </a:cubicBezTo>
                  <a:lnTo>
                    <a:pt x="4934" y="3443"/>
                  </a:lnTo>
                  <a:cubicBezTo>
                    <a:pt x="5037" y="3503"/>
                    <a:pt x="5165" y="3534"/>
                    <a:pt x="5289" y="3534"/>
                  </a:cubicBezTo>
                  <a:cubicBezTo>
                    <a:pt x="5542" y="3534"/>
                    <a:pt x="5781" y="3406"/>
                    <a:pt x="5770" y="3132"/>
                  </a:cubicBezTo>
                  <a:cubicBezTo>
                    <a:pt x="5784" y="2929"/>
                    <a:pt x="5625" y="2844"/>
                    <a:pt x="5447" y="2844"/>
                  </a:cubicBezTo>
                  <a:cubicBezTo>
                    <a:pt x="5193" y="2844"/>
                    <a:pt x="4901" y="3019"/>
                    <a:pt x="5016" y="3279"/>
                  </a:cubicBezTo>
                  <a:cubicBezTo>
                    <a:pt x="5016" y="3302"/>
                    <a:pt x="5016" y="3325"/>
                    <a:pt x="4995" y="3325"/>
                  </a:cubicBezTo>
                  <a:cubicBezTo>
                    <a:pt x="4971" y="3325"/>
                    <a:pt x="4918" y="3294"/>
                    <a:pt x="4803" y="3197"/>
                  </a:cubicBezTo>
                  <a:cubicBezTo>
                    <a:pt x="4688" y="3083"/>
                    <a:pt x="4623" y="2935"/>
                    <a:pt x="4623" y="2787"/>
                  </a:cubicBezTo>
                  <a:cubicBezTo>
                    <a:pt x="4623" y="2607"/>
                    <a:pt x="4688" y="2443"/>
                    <a:pt x="4803" y="2296"/>
                  </a:cubicBezTo>
                  <a:cubicBezTo>
                    <a:pt x="4927" y="2063"/>
                    <a:pt x="5192" y="1940"/>
                    <a:pt x="5477" y="1940"/>
                  </a:cubicBezTo>
                  <a:cubicBezTo>
                    <a:pt x="5794" y="1940"/>
                    <a:pt x="6137" y="2091"/>
                    <a:pt x="6344" y="2410"/>
                  </a:cubicBezTo>
                  <a:lnTo>
                    <a:pt x="6360" y="2427"/>
                  </a:lnTo>
                  <a:cubicBezTo>
                    <a:pt x="6590" y="2837"/>
                    <a:pt x="6573" y="3345"/>
                    <a:pt x="6328" y="3738"/>
                  </a:cubicBezTo>
                  <a:cubicBezTo>
                    <a:pt x="6048" y="4242"/>
                    <a:pt x="5409" y="4592"/>
                    <a:pt x="4579" y="4592"/>
                  </a:cubicBezTo>
                  <a:cubicBezTo>
                    <a:pt x="4192" y="4592"/>
                    <a:pt x="3764" y="4516"/>
                    <a:pt x="3312" y="4345"/>
                  </a:cubicBezTo>
                  <a:cubicBezTo>
                    <a:pt x="3262" y="4328"/>
                    <a:pt x="3033" y="4246"/>
                    <a:pt x="2885" y="4181"/>
                  </a:cubicBezTo>
                  <a:cubicBezTo>
                    <a:pt x="2476" y="3968"/>
                    <a:pt x="2033" y="3820"/>
                    <a:pt x="1574" y="3755"/>
                  </a:cubicBezTo>
                  <a:cubicBezTo>
                    <a:pt x="1754" y="3722"/>
                    <a:pt x="1951" y="3705"/>
                    <a:pt x="2148" y="3656"/>
                  </a:cubicBezTo>
                  <a:cubicBezTo>
                    <a:pt x="3902" y="3312"/>
                    <a:pt x="4164" y="837"/>
                    <a:pt x="2705" y="181"/>
                  </a:cubicBezTo>
                  <a:cubicBezTo>
                    <a:pt x="2428" y="54"/>
                    <a:pt x="2174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7"/>
            <p:cNvSpPr/>
            <p:nvPr/>
          </p:nvSpPr>
          <p:spPr>
            <a:xfrm>
              <a:off x="7089979" y="4970486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7" y="3157"/>
                    <a:pt x="3234" y="3154"/>
                    <a:pt x="3260" y="3154"/>
                  </a:cubicBezTo>
                  <a:cubicBezTo>
                    <a:pt x="3362" y="3154"/>
                    <a:pt x="3456" y="3204"/>
                    <a:pt x="3508" y="3295"/>
                  </a:cubicBezTo>
                  <a:cubicBezTo>
                    <a:pt x="3541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64"/>
                    <a:pt x="4098" y="1705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7"/>
            <p:cNvSpPr/>
            <p:nvPr/>
          </p:nvSpPr>
          <p:spPr>
            <a:xfrm>
              <a:off x="6896308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6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7" y="2139"/>
                    <a:pt x="1017" y="2335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00" y="2204"/>
                  </a:lnTo>
                  <a:cubicBezTo>
                    <a:pt x="2033" y="2188"/>
                    <a:pt x="2049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36" y="1155"/>
                    <a:pt x="2024" y="1009"/>
                    <a:pt x="1827" y="1009"/>
                  </a:cubicBezTo>
                  <a:cubicBezTo>
                    <a:pt x="1724" y="1009"/>
                    <a:pt x="1625" y="1049"/>
                    <a:pt x="1558" y="1122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3"/>
                    <a:pt x="1845" y="1723"/>
                  </a:cubicBezTo>
                  <a:cubicBezTo>
                    <a:pt x="1924" y="1723"/>
                    <a:pt x="1986" y="1707"/>
                    <a:pt x="2030" y="1707"/>
                  </a:cubicBezTo>
                  <a:cubicBezTo>
                    <a:pt x="2080" y="1707"/>
                    <a:pt x="2105" y="1729"/>
                    <a:pt x="2099" y="1827"/>
                  </a:cubicBezTo>
                  <a:cubicBezTo>
                    <a:pt x="2082" y="2024"/>
                    <a:pt x="1967" y="2188"/>
                    <a:pt x="1787" y="2286"/>
                  </a:cubicBezTo>
                  <a:cubicBezTo>
                    <a:pt x="1681" y="2339"/>
                    <a:pt x="1563" y="2364"/>
                    <a:pt x="1445" y="2364"/>
                  </a:cubicBezTo>
                  <a:cubicBezTo>
                    <a:pt x="1309" y="2364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55"/>
                    <a:pt x="1722" y="155"/>
                  </a:cubicBezTo>
                  <a:cubicBezTo>
                    <a:pt x="2476" y="204"/>
                    <a:pt x="3295" y="745"/>
                    <a:pt x="3426" y="2204"/>
                  </a:cubicBezTo>
                  <a:cubicBezTo>
                    <a:pt x="3475" y="2761"/>
                    <a:pt x="3426" y="3319"/>
                    <a:pt x="3262" y="3843"/>
                  </a:cubicBezTo>
                  <a:cubicBezTo>
                    <a:pt x="3148" y="4302"/>
                    <a:pt x="2951" y="4728"/>
                    <a:pt x="2672" y="5122"/>
                  </a:cubicBezTo>
                  <a:cubicBezTo>
                    <a:pt x="2279" y="5614"/>
                    <a:pt x="1771" y="6007"/>
                    <a:pt x="1197" y="6286"/>
                  </a:cubicBezTo>
                  <a:cubicBezTo>
                    <a:pt x="1804" y="6023"/>
                    <a:pt x="2361" y="5630"/>
                    <a:pt x="2787" y="5122"/>
                  </a:cubicBezTo>
                  <a:cubicBezTo>
                    <a:pt x="3541" y="4253"/>
                    <a:pt x="4459" y="2253"/>
                    <a:pt x="3180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"/>
            <p:cNvSpPr/>
            <p:nvPr/>
          </p:nvSpPr>
          <p:spPr>
            <a:xfrm>
              <a:off x="6644869" y="5169510"/>
              <a:ext cx="44974" cy="110772"/>
            </a:xfrm>
            <a:custGeom>
              <a:avLst/>
              <a:gdLst/>
              <a:ahLst/>
              <a:cxnLst/>
              <a:rect l="l" t="t" r="r" b="b"/>
              <a:pathLst>
                <a:path w="1378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23" y="607"/>
                    <a:pt x="525" y="869"/>
                    <a:pt x="378" y="1098"/>
                  </a:cubicBezTo>
                  <a:cubicBezTo>
                    <a:pt x="132" y="1459"/>
                    <a:pt x="1" y="1770"/>
                    <a:pt x="312" y="2164"/>
                  </a:cubicBezTo>
                  <a:cubicBezTo>
                    <a:pt x="492" y="2426"/>
                    <a:pt x="623" y="2737"/>
                    <a:pt x="656" y="3065"/>
                  </a:cubicBezTo>
                  <a:cubicBezTo>
                    <a:pt x="673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5" y="2737"/>
                    <a:pt x="886" y="2426"/>
                    <a:pt x="1066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3" y="869"/>
                    <a:pt x="755" y="607"/>
                    <a:pt x="738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7"/>
            <p:cNvSpPr/>
            <p:nvPr/>
          </p:nvSpPr>
          <p:spPr>
            <a:xfrm>
              <a:off x="6548033" y="4721169"/>
              <a:ext cx="238645" cy="167496"/>
            </a:xfrm>
            <a:custGeom>
              <a:avLst/>
              <a:gdLst/>
              <a:ahLst/>
              <a:cxnLst/>
              <a:rect l="l" t="t" r="r" b="b"/>
              <a:pathLst>
                <a:path w="7312" h="5132" extrusionOk="0">
                  <a:moveTo>
                    <a:pt x="1742" y="1"/>
                  </a:moveTo>
                  <a:cubicBezTo>
                    <a:pt x="1353" y="1"/>
                    <a:pt x="968" y="172"/>
                    <a:pt x="706" y="493"/>
                  </a:cubicBezTo>
                  <a:cubicBezTo>
                    <a:pt x="611" y="635"/>
                    <a:pt x="462" y="706"/>
                    <a:pt x="312" y="706"/>
                  </a:cubicBezTo>
                  <a:cubicBezTo>
                    <a:pt x="202" y="706"/>
                    <a:pt x="91" y="668"/>
                    <a:pt x="1" y="591"/>
                  </a:cubicBezTo>
                  <a:lnTo>
                    <a:pt x="1" y="591"/>
                  </a:lnTo>
                  <a:cubicBezTo>
                    <a:pt x="34" y="952"/>
                    <a:pt x="66" y="1018"/>
                    <a:pt x="1771" y="1739"/>
                  </a:cubicBezTo>
                  <a:cubicBezTo>
                    <a:pt x="3082" y="2296"/>
                    <a:pt x="3525" y="4247"/>
                    <a:pt x="3656" y="5132"/>
                  </a:cubicBezTo>
                  <a:cubicBezTo>
                    <a:pt x="3787" y="4263"/>
                    <a:pt x="4246" y="2296"/>
                    <a:pt x="5541" y="1739"/>
                  </a:cubicBezTo>
                  <a:cubicBezTo>
                    <a:pt x="7262" y="1018"/>
                    <a:pt x="7278" y="952"/>
                    <a:pt x="7311" y="591"/>
                  </a:cubicBezTo>
                  <a:lnTo>
                    <a:pt x="7311" y="591"/>
                  </a:lnTo>
                  <a:cubicBezTo>
                    <a:pt x="7221" y="668"/>
                    <a:pt x="7110" y="706"/>
                    <a:pt x="7000" y="706"/>
                  </a:cubicBezTo>
                  <a:cubicBezTo>
                    <a:pt x="6850" y="706"/>
                    <a:pt x="6701" y="635"/>
                    <a:pt x="6606" y="493"/>
                  </a:cubicBezTo>
                  <a:cubicBezTo>
                    <a:pt x="6344" y="172"/>
                    <a:pt x="5959" y="1"/>
                    <a:pt x="5570" y="1"/>
                  </a:cubicBezTo>
                  <a:cubicBezTo>
                    <a:pt x="5304" y="1"/>
                    <a:pt x="5036" y="81"/>
                    <a:pt x="4803" y="247"/>
                  </a:cubicBezTo>
                  <a:cubicBezTo>
                    <a:pt x="4230" y="657"/>
                    <a:pt x="3853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76" y="81"/>
                    <a:pt x="2008" y="1"/>
                    <a:pt x="17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7"/>
            <p:cNvSpPr/>
            <p:nvPr/>
          </p:nvSpPr>
          <p:spPr>
            <a:xfrm>
              <a:off x="6624013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6" y="164"/>
                    <a:pt x="1131" y="312"/>
                    <a:pt x="1017" y="426"/>
                  </a:cubicBezTo>
                  <a:cubicBezTo>
                    <a:pt x="558" y="853"/>
                    <a:pt x="0" y="1721"/>
                    <a:pt x="722" y="2918"/>
                  </a:cubicBezTo>
                  <a:cubicBezTo>
                    <a:pt x="1010" y="3367"/>
                    <a:pt x="1205" y="3878"/>
                    <a:pt x="1336" y="4407"/>
                  </a:cubicBezTo>
                  <a:lnTo>
                    <a:pt x="1336" y="4407"/>
                  </a:lnTo>
                  <a:cubicBezTo>
                    <a:pt x="1452" y="3878"/>
                    <a:pt x="1662" y="3367"/>
                    <a:pt x="1951" y="2918"/>
                  </a:cubicBezTo>
                  <a:cubicBezTo>
                    <a:pt x="2672" y="1721"/>
                    <a:pt x="2115" y="869"/>
                    <a:pt x="1656" y="426"/>
                  </a:cubicBezTo>
                  <a:cubicBezTo>
                    <a:pt x="1525" y="312"/>
                    <a:pt x="1426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0"/>
                    <a:pt x="1328" y="4442"/>
                  </a:cubicBezTo>
                  <a:lnTo>
                    <a:pt x="1344" y="4442"/>
                  </a:lnTo>
                  <a:cubicBezTo>
                    <a:pt x="1342" y="4430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7"/>
            <p:cNvSpPr/>
            <p:nvPr/>
          </p:nvSpPr>
          <p:spPr>
            <a:xfrm>
              <a:off x="6567289" y="4491433"/>
              <a:ext cx="200133" cy="219096"/>
            </a:xfrm>
            <a:custGeom>
              <a:avLst/>
              <a:gdLst/>
              <a:ahLst/>
              <a:cxnLst/>
              <a:rect l="l" t="t" r="r" b="b"/>
              <a:pathLst>
                <a:path w="6132" h="6713" extrusionOk="0">
                  <a:moveTo>
                    <a:pt x="1617" y="0"/>
                  </a:moveTo>
                  <a:cubicBezTo>
                    <a:pt x="1216" y="0"/>
                    <a:pt x="823" y="159"/>
                    <a:pt x="591" y="451"/>
                  </a:cubicBezTo>
                  <a:cubicBezTo>
                    <a:pt x="1" y="1107"/>
                    <a:pt x="493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1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11" y="998"/>
                  </a:cubicBezTo>
                  <a:cubicBezTo>
                    <a:pt x="1483" y="998"/>
                    <a:pt x="1455" y="1001"/>
                    <a:pt x="1427" y="1008"/>
                  </a:cubicBezTo>
                  <a:cubicBezTo>
                    <a:pt x="1263" y="1025"/>
                    <a:pt x="1165" y="1156"/>
                    <a:pt x="1181" y="1320"/>
                  </a:cubicBezTo>
                  <a:cubicBezTo>
                    <a:pt x="1171" y="1475"/>
                    <a:pt x="1292" y="1572"/>
                    <a:pt x="1415" y="1572"/>
                  </a:cubicBezTo>
                  <a:cubicBezTo>
                    <a:pt x="1487" y="1572"/>
                    <a:pt x="1559" y="1539"/>
                    <a:pt x="1607" y="1467"/>
                  </a:cubicBezTo>
                  <a:cubicBezTo>
                    <a:pt x="1649" y="1401"/>
                    <a:pt x="1695" y="1375"/>
                    <a:pt x="1735" y="1375"/>
                  </a:cubicBezTo>
                  <a:cubicBezTo>
                    <a:pt x="1806" y="1375"/>
                    <a:pt x="1857" y="1455"/>
                    <a:pt x="1837" y="1549"/>
                  </a:cubicBezTo>
                  <a:cubicBezTo>
                    <a:pt x="1747" y="1793"/>
                    <a:pt x="1526" y="1946"/>
                    <a:pt x="1285" y="1946"/>
                  </a:cubicBezTo>
                  <a:cubicBezTo>
                    <a:pt x="1219" y="1946"/>
                    <a:pt x="1150" y="1935"/>
                    <a:pt x="1083" y="1910"/>
                  </a:cubicBezTo>
                  <a:cubicBezTo>
                    <a:pt x="673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8" y="515"/>
                    <a:pt x="2906" y="927"/>
                    <a:pt x="2968" y="1910"/>
                  </a:cubicBezTo>
                  <a:cubicBezTo>
                    <a:pt x="2968" y="3074"/>
                    <a:pt x="2033" y="4123"/>
                    <a:pt x="1771" y="4893"/>
                  </a:cubicBezTo>
                  <a:cubicBezTo>
                    <a:pt x="1427" y="5975"/>
                    <a:pt x="1869" y="6647"/>
                    <a:pt x="1902" y="6712"/>
                  </a:cubicBezTo>
                  <a:cubicBezTo>
                    <a:pt x="1624" y="6155"/>
                    <a:pt x="1607" y="5499"/>
                    <a:pt x="1853" y="4926"/>
                  </a:cubicBezTo>
                  <a:cubicBezTo>
                    <a:pt x="2066" y="4401"/>
                    <a:pt x="2492" y="3844"/>
                    <a:pt x="2804" y="3139"/>
                  </a:cubicBezTo>
                  <a:cubicBezTo>
                    <a:pt x="2918" y="2926"/>
                    <a:pt x="3017" y="2680"/>
                    <a:pt x="3066" y="2434"/>
                  </a:cubicBezTo>
                  <a:cubicBezTo>
                    <a:pt x="3115" y="2680"/>
                    <a:pt x="3214" y="2926"/>
                    <a:pt x="3312" y="3139"/>
                  </a:cubicBezTo>
                  <a:cubicBezTo>
                    <a:pt x="3640" y="3844"/>
                    <a:pt x="4066" y="4401"/>
                    <a:pt x="4279" y="4926"/>
                  </a:cubicBezTo>
                  <a:cubicBezTo>
                    <a:pt x="4525" y="5499"/>
                    <a:pt x="4508" y="6155"/>
                    <a:pt x="4230" y="6712"/>
                  </a:cubicBezTo>
                  <a:cubicBezTo>
                    <a:pt x="4263" y="6647"/>
                    <a:pt x="4705" y="5975"/>
                    <a:pt x="4361" y="4893"/>
                  </a:cubicBezTo>
                  <a:cubicBezTo>
                    <a:pt x="4099" y="4123"/>
                    <a:pt x="3181" y="3074"/>
                    <a:pt x="3164" y="1910"/>
                  </a:cubicBezTo>
                  <a:cubicBezTo>
                    <a:pt x="3226" y="927"/>
                    <a:pt x="4014" y="515"/>
                    <a:pt x="4613" y="515"/>
                  </a:cubicBezTo>
                  <a:cubicBezTo>
                    <a:pt x="4813" y="515"/>
                    <a:pt x="4992" y="561"/>
                    <a:pt x="5115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7" y="1946"/>
                  </a:cubicBezTo>
                  <a:cubicBezTo>
                    <a:pt x="4606" y="1946"/>
                    <a:pt x="4385" y="1793"/>
                    <a:pt x="4295" y="1549"/>
                  </a:cubicBezTo>
                  <a:cubicBezTo>
                    <a:pt x="4275" y="1455"/>
                    <a:pt x="4326" y="1375"/>
                    <a:pt x="4397" y="1375"/>
                  </a:cubicBezTo>
                  <a:cubicBezTo>
                    <a:pt x="4437" y="1375"/>
                    <a:pt x="4483" y="1401"/>
                    <a:pt x="4525" y="1467"/>
                  </a:cubicBezTo>
                  <a:cubicBezTo>
                    <a:pt x="4573" y="1539"/>
                    <a:pt x="4645" y="1572"/>
                    <a:pt x="4717" y="1572"/>
                  </a:cubicBezTo>
                  <a:cubicBezTo>
                    <a:pt x="4840" y="1572"/>
                    <a:pt x="4961" y="1475"/>
                    <a:pt x="4951" y="1320"/>
                  </a:cubicBezTo>
                  <a:cubicBezTo>
                    <a:pt x="4967" y="1156"/>
                    <a:pt x="4869" y="1025"/>
                    <a:pt x="4705" y="1008"/>
                  </a:cubicBezTo>
                  <a:cubicBezTo>
                    <a:pt x="4677" y="1001"/>
                    <a:pt x="4649" y="998"/>
                    <a:pt x="4621" y="998"/>
                  </a:cubicBezTo>
                  <a:cubicBezTo>
                    <a:pt x="4455" y="998"/>
                    <a:pt x="4302" y="1118"/>
                    <a:pt x="4246" y="1287"/>
                  </a:cubicBezTo>
                  <a:cubicBezTo>
                    <a:pt x="4117" y="1594"/>
                    <a:pt x="4353" y="2107"/>
                    <a:pt x="4971" y="2107"/>
                  </a:cubicBezTo>
                  <a:cubicBezTo>
                    <a:pt x="4981" y="2107"/>
                    <a:pt x="4990" y="2107"/>
                    <a:pt x="5000" y="2106"/>
                  </a:cubicBezTo>
                  <a:cubicBezTo>
                    <a:pt x="5623" y="2074"/>
                    <a:pt x="6131" y="1107"/>
                    <a:pt x="5541" y="451"/>
                  </a:cubicBezTo>
                  <a:cubicBezTo>
                    <a:pt x="5309" y="159"/>
                    <a:pt x="4916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17" y="1074"/>
                    <a:pt x="2935" y="877"/>
                    <a:pt x="2820" y="713"/>
                  </a:cubicBezTo>
                  <a:cubicBezTo>
                    <a:pt x="2580" y="224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7"/>
            <p:cNvSpPr/>
            <p:nvPr/>
          </p:nvSpPr>
          <p:spPr>
            <a:xfrm>
              <a:off x="9191344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77" y="66"/>
                    <a:pt x="1361" y="165"/>
                  </a:cubicBezTo>
                  <a:cubicBezTo>
                    <a:pt x="1346" y="241"/>
                    <a:pt x="1246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5"/>
                    <a:pt x="1721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7"/>
            <p:cNvSpPr/>
            <p:nvPr/>
          </p:nvSpPr>
          <p:spPr>
            <a:xfrm>
              <a:off x="8893364" y="4804623"/>
              <a:ext cx="296414" cy="206106"/>
            </a:xfrm>
            <a:custGeom>
              <a:avLst/>
              <a:gdLst/>
              <a:ahLst/>
              <a:cxnLst/>
              <a:rect l="l" t="t" r="r" b="b"/>
              <a:pathLst>
                <a:path w="9082" h="6315" extrusionOk="0">
                  <a:moveTo>
                    <a:pt x="2004" y="1"/>
                  </a:moveTo>
                  <a:cubicBezTo>
                    <a:pt x="1086" y="1"/>
                    <a:pt x="66" y="649"/>
                    <a:pt x="33" y="1853"/>
                  </a:cubicBezTo>
                  <a:cubicBezTo>
                    <a:pt x="0" y="2722"/>
                    <a:pt x="459" y="3525"/>
                    <a:pt x="1230" y="3935"/>
                  </a:cubicBezTo>
                  <a:cubicBezTo>
                    <a:pt x="1723" y="4192"/>
                    <a:pt x="2282" y="4295"/>
                    <a:pt x="2852" y="4295"/>
                  </a:cubicBezTo>
                  <a:cubicBezTo>
                    <a:pt x="3190" y="4295"/>
                    <a:pt x="3533" y="4259"/>
                    <a:pt x="3869" y="4197"/>
                  </a:cubicBezTo>
                  <a:cubicBezTo>
                    <a:pt x="4754" y="3952"/>
                    <a:pt x="5573" y="3624"/>
                    <a:pt x="6377" y="3427"/>
                  </a:cubicBezTo>
                  <a:cubicBezTo>
                    <a:pt x="6582" y="3374"/>
                    <a:pt x="6791" y="3347"/>
                    <a:pt x="6996" y="3347"/>
                  </a:cubicBezTo>
                  <a:cubicBezTo>
                    <a:pt x="7607" y="3347"/>
                    <a:pt x="8180" y="3584"/>
                    <a:pt x="8524" y="4050"/>
                  </a:cubicBezTo>
                  <a:cubicBezTo>
                    <a:pt x="8966" y="4624"/>
                    <a:pt x="8999" y="5574"/>
                    <a:pt x="8458" y="5968"/>
                  </a:cubicBezTo>
                  <a:cubicBezTo>
                    <a:pt x="8244" y="6130"/>
                    <a:pt x="7987" y="6205"/>
                    <a:pt x="7738" y="6205"/>
                  </a:cubicBezTo>
                  <a:cubicBezTo>
                    <a:pt x="7357" y="6205"/>
                    <a:pt x="6994" y="6029"/>
                    <a:pt x="6835" y="5722"/>
                  </a:cubicBezTo>
                  <a:cubicBezTo>
                    <a:pt x="6524" y="5230"/>
                    <a:pt x="6770" y="4574"/>
                    <a:pt x="7229" y="4443"/>
                  </a:cubicBezTo>
                  <a:cubicBezTo>
                    <a:pt x="7321" y="4407"/>
                    <a:pt x="7416" y="4389"/>
                    <a:pt x="7510" y="4389"/>
                  </a:cubicBezTo>
                  <a:cubicBezTo>
                    <a:pt x="7753" y="4389"/>
                    <a:pt x="7989" y="4505"/>
                    <a:pt x="8130" y="4706"/>
                  </a:cubicBezTo>
                  <a:cubicBezTo>
                    <a:pt x="8229" y="4886"/>
                    <a:pt x="8245" y="5099"/>
                    <a:pt x="8180" y="5279"/>
                  </a:cubicBezTo>
                  <a:cubicBezTo>
                    <a:pt x="8166" y="5319"/>
                    <a:pt x="8110" y="5391"/>
                    <a:pt x="8054" y="5391"/>
                  </a:cubicBezTo>
                  <a:cubicBezTo>
                    <a:pt x="8041" y="5391"/>
                    <a:pt x="8028" y="5387"/>
                    <a:pt x="8016" y="5378"/>
                  </a:cubicBezTo>
                  <a:cubicBezTo>
                    <a:pt x="7966" y="5328"/>
                    <a:pt x="8016" y="4968"/>
                    <a:pt x="7655" y="4919"/>
                  </a:cubicBezTo>
                  <a:cubicBezTo>
                    <a:pt x="7640" y="4917"/>
                    <a:pt x="7626" y="4916"/>
                    <a:pt x="7612" y="4916"/>
                  </a:cubicBezTo>
                  <a:cubicBezTo>
                    <a:pt x="7269" y="4916"/>
                    <a:pt x="7161" y="5482"/>
                    <a:pt x="7508" y="5623"/>
                  </a:cubicBezTo>
                  <a:cubicBezTo>
                    <a:pt x="7581" y="5656"/>
                    <a:pt x="7656" y="5671"/>
                    <a:pt x="7729" y="5671"/>
                  </a:cubicBezTo>
                  <a:cubicBezTo>
                    <a:pt x="7951" y="5671"/>
                    <a:pt x="8155" y="5530"/>
                    <a:pt x="8229" y="5296"/>
                  </a:cubicBezTo>
                  <a:lnTo>
                    <a:pt x="8229" y="5279"/>
                  </a:lnTo>
                  <a:cubicBezTo>
                    <a:pt x="8229" y="5263"/>
                    <a:pt x="8229" y="5246"/>
                    <a:pt x="8245" y="5230"/>
                  </a:cubicBezTo>
                  <a:lnTo>
                    <a:pt x="8245" y="5214"/>
                  </a:lnTo>
                  <a:cubicBezTo>
                    <a:pt x="8262" y="5099"/>
                    <a:pt x="8262" y="4968"/>
                    <a:pt x="8229" y="4837"/>
                  </a:cubicBezTo>
                  <a:cubicBezTo>
                    <a:pt x="8104" y="4525"/>
                    <a:pt x="7808" y="4336"/>
                    <a:pt x="7494" y="4336"/>
                  </a:cubicBezTo>
                  <a:cubicBezTo>
                    <a:pt x="7395" y="4336"/>
                    <a:pt x="7294" y="4355"/>
                    <a:pt x="7196" y="4394"/>
                  </a:cubicBezTo>
                  <a:cubicBezTo>
                    <a:pt x="6704" y="4509"/>
                    <a:pt x="6409" y="5214"/>
                    <a:pt x="6754" y="5771"/>
                  </a:cubicBezTo>
                  <a:cubicBezTo>
                    <a:pt x="6925" y="6114"/>
                    <a:pt x="7333" y="6314"/>
                    <a:pt x="7754" y="6314"/>
                  </a:cubicBezTo>
                  <a:cubicBezTo>
                    <a:pt x="8018" y="6314"/>
                    <a:pt x="8287" y="6236"/>
                    <a:pt x="8507" y="6066"/>
                  </a:cubicBezTo>
                  <a:cubicBezTo>
                    <a:pt x="8966" y="5738"/>
                    <a:pt x="9081" y="5132"/>
                    <a:pt x="8934" y="4591"/>
                  </a:cubicBezTo>
                  <a:cubicBezTo>
                    <a:pt x="8835" y="4050"/>
                    <a:pt x="8475" y="3165"/>
                    <a:pt x="7212" y="2886"/>
                  </a:cubicBezTo>
                  <a:cubicBezTo>
                    <a:pt x="7067" y="2854"/>
                    <a:pt x="6919" y="2839"/>
                    <a:pt x="6768" y="2839"/>
                  </a:cubicBezTo>
                  <a:cubicBezTo>
                    <a:pt x="5438" y="2839"/>
                    <a:pt x="3897" y="3977"/>
                    <a:pt x="2312" y="3977"/>
                  </a:cubicBezTo>
                  <a:cubicBezTo>
                    <a:pt x="2088" y="3977"/>
                    <a:pt x="1864" y="3954"/>
                    <a:pt x="1639" y="3902"/>
                  </a:cubicBezTo>
                  <a:cubicBezTo>
                    <a:pt x="1557" y="3870"/>
                    <a:pt x="1476" y="3853"/>
                    <a:pt x="1377" y="3820"/>
                  </a:cubicBezTo>
                  <a:lnTo>
                    <a:pt x="1312" y="3788"/>
                  </a:lnTo>
                  <a:cubicBezTo>
                    <a:pt x="607" y="3411"/>
                    <a:pt x="164" y="2657"/>
                    <a:pt x="181" y="1853"/>
                  </a:cubicBezTo>
                  <a:cubicBezTo>
                    <a:pt x="203" y="735"/>
                    <a:pt x="1174" y="111"/>
                    <a:pt x="2045" y="111"/>
                  </a:cubicBezTo>
                  <a:cubicBezTo>
                    <a:pt x="2464" y="111"/>
                    <a:pt x="2859" y="255"/>
                    <a:pt x="3115" y="559"/>
                  </a:cubicBezTo>
                  <a:cubicBezTo>
                    <a:pt x="3574" y="1018"/>
                    <a:pt x="3524" y="1772"/>
                    <a:pt x="3016" y="2181"/>
                  </a:cubicBezTo>
                  <a:cubicBezTo>
                    <a:pt x="2951" y="2230"/>
                    <a:pt x="2852" y="2280"/>
                    <a:pt x="2770" y="2296"/>
                  </a:cubicBezTo>
                  <a:cubicBezTo>
                    <a:pt x="2706" y="2313"/>
                    <a:pt x="2640" y="2321"/>
                    <a:pt x="2575" y="2321"/>
                  </a:cubicBezTo>
                  <a:cubicBezTo>
                    <a:pt x="2391" y="2321"/>
                    <a:pt x="2211" y="2257"/>
                    <a:pt x="2066" y="2149"/>
                  </a:cubicBezTo>
                  <a:cubicBezTo>
                    <a:pt x="1951" y="2067"/>
                    <a:pt x="1885" y="1919"/>
                    <a:pt x="1934" y="1772"/>
                  </a:cubicBezTo>
                  <a:lnTo>
                    <a:pt x="1934" y="1772"/>
                  </a:lnTo>
                  <a:cubicBezTo>
                    <a:pt x="2010" y="1847"/>
                    <a:pt x="2106" y="1887"/>
                    <a:pt x="2206" y="1887"/>
                  </a:cubicBezTo>
                  <a:cubicBezTo>
                    <a:pt x="2257" y="1887"/>
                    <a:pt x="2310" y="1876"/>
                    <a:pt x="2361" y="1853"/>
                  </a:cubicBezTo>
                  <a:cubicBezTo>
                    <a:pt x="2607" y="1722"/>
                    <a:pt x="2541" y="1313"/>
                    <a:pt x="2213" y="1231"/>
                  </a:cubicBezTo>
                  <a:cubicBezTo>
                    <a:pt x="2182" y="1221"/>
                    <a:pt x="2150" y="1216"/>
                    <a:pt x="2119" y="1216"/>
                  </a:cubicBezTo>
                  <a:cubicBezTo>
                    <a:pt x="1781" y="1216"/>
                    <a:pt x="1511" y="1759"/>
                    <a:pt x="1902" y="2165"/>
                  </a:cubicBezTo>
                  <a:cubicBezTo>
                    <a:pt x="2066" y="2317"/>
                    <a:pt x="2280" y="2400"/>
                    <a:pt x="2504" y="2400"/>
                  </a:cubicBezTo>
                  <a:cubicBezTo>
                    <a:pt x="2570" y="2400"/>
                    <a:pt x="2638" y="2393"/>
                    <a:pt x="2705" y="2378"/>
                  </a:cubicBezTo>
                  <a:cubicBezTo>
                    <a:pt x="2738" y="2362"/>
                    <a:pt x="2754" y="2362"/>
                    <a:pt x="2787" y="2345"/>
                  </a:cubicBezTo>
                  <a:lnTo>
                    <a:pt x="2869" y="2329"/>
                  </a:lnTo>
                  <a:lnTo>
                    <a:pt x="2902" y="2312"/>
                  </a:lnTo>
                  <a:cubicBezTo>
                    <a:pt x="3049" y="2247"/>
                    <a:pt x="3180" y="2132"/>
                    <a:pt x="3262" y="2001"/>
                  </a:cubicBezTo>
                  <a:cubicBezTo>
                    <a:pt x="3590" y="1542"/>
                    <a:pt x="3557" y="903"/>
                    <a:pt x="3164" y="493"/>
                  </a:cubicBezTo>
                  <a:cubicBezTo>
                    <a:pt x="2892" y="161"/>
                    <a:pt x="2460" y="1"/>
                    <a:pt x="20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7"/>
            <p:cNvSpPr/>
            <p:nvPr/>
          </p:nvSpPr>
          <p:spPr>
            <a:xfrm>
              <a:off x="8943658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7" y="1"/>
                    <a:pt x="4968" y="45"/>
                    <a:pt x="4622" y="168"/>
                  </a:cubicBezTo>
                  <a:cubicBezTo>
                    <a:pt x="3778" y="468"/>
                    <a:pt x="2592" y="1030"/>
                    <a:pt x="1425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2"/>
                  </a:cubicBezTo>
                  <a:cubicBezTo>
                    <a:pt x="1955" y="1295"/>
                    <a:pt x="2186" y="1159"/>
                    <a:pt x="2324" y="1159"/>
                  </a:cubicBezTo>
                  <a:cubicBezTo>
                    <a:pt x="2372" y="1159"/>
                    <a:pt x="2409" y="1175"/>
                    <a:pt x="2442" y="1217"/>
                  </a:cubicBezTo>
                  <a:cubicBezTo>
                    <a:pt x="2503" y="1315"/>
                    <a:pt x="2410" y="1367"/>
                    <a:pt x="2270" y="1367"/>
                  </a:cubicBezTo>
                  <a:cubicBezTo>
                    <a:pt x="2222" y="1367"/>
                    <a:pt x="2169" y="1361"/>
                    <a:pt x="2115" y="1348"/>
                  </a:cubicBezTo>
                  <a:cubicBezTo>
                    <a:pt x="2067" y="1332"/>
                    <a:pt x="2018" y="1325"/>
                    <a:pt x="1970" y="1325"/>
                  </a:cubicBezTo>
                  <a:cubicBezTo>
                    <a:pt x="1867" y="1325"/>
                    <a:pt x="1766" y="1358"/>
                    <a:pt x="1688" y="1414"/>
                  </a:cubicBezTo>
                  <a:cubicBezTo>
                    <a:pt x="1511" y="1575"/>
                    <a:pt x="1715" y="2102"/>
                    <a:pt x="1361" y="2102"/>
                  </a:cubicBezTo>
                  <a:cubicBezTo>
                    <a:pt x="1355" y="2102"/>
                    <a:pt x="1350" y="2102"/>
                    <a:pt x="1344" y="2102"/>
                  </a:cubicBezTo>
                  <a:lnTo>
                    <a:pt x="1344" y="2102"/>
                  </a:lnTo>
                  <a:cubicBezTo>
                    <a:pt x="1344" y="2102"/>
                    <a:pt x="1630" y="2462"/>
                    <a:pt x="2056" y="2462"/>
                  </a:cubicBezTo>
                  <a:cubicBezTo>
                    <a:pt x="2199" y="2462"/>
                    <a:pt x="2356" y="2422"/>
                    <a:pt x="2524" y="2315"/>
                  </a:cubicBezTo>
                  <a:cubicBezTo>
                    <a:pt x="3196" y="1873"/>
                    <a:pt x="2819" y="1381"/>
                    <a:pt x="3082" y="1250"/>
                  </a:cubicBezTo>
                  <a:cubicBezTo>
                    <a:pt x="3125" y="1227"/>
                    <a:pt x="3167" y="1216"/>
                    <a:pt x="3206" y="1216"/>
                  </a:cubicBezTo>
                  <a:cubicBezTo>
                    <a:pt x="3389" y="1216"/>
                    <a:pt x="3500" y="1446"/>
                    <a:pt x="3311" y="1676"/>
                  </a:cubicBezTo>
                  <a:cubicBezTo>
                    <a:pt x="3082" y="1938"/>
                    <a:pt x="2229" y="2889"/>
                    <a:pt x="3573" y="3708"/>
                  </a:cubicBezTo>
                  <a:cubicBezTo>
                    <a:pt x="3573" y="3708"/>
                    <a:pt x="3377" y="3249"/>
                    <a:pt x="3737" y="3086"/>
                  </a:cubicBezTo>
                  <a:cubicBezTo>
                    <a:pt x="4098" y="2922"/>
                    <a:pt x="4819" y="2709"/>
                    <a:pt x="4721" y="2200"/>
                  </a:cubicBezTo>
                  <a:cubicBezTo>
                    <a:pt x="4622" y="1709"/>
                    <a:pt x="4245" y="955"/>
                    <a:pt x="4852" y="512"/>
                  </a:cubicBezTo>
                  <a:cubicBezTo>
                    <a:pt x="5204" y="248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7"/>
            <p:cNvSpPr/>
            <p:nvPr/>
          </p:nvSpPr>
          <p:spPr>
            <a:xfrm>
              <a:off x="8982693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6" y="0"/>
                    <a:pt x="1" y="123"/>
                    <a:pt x="1" y="123"/>
                  </a:cubicBezTo>
                  <a:cubicBezTo>
                    <a:pt x="1" y="123"/>
                    <a:pt x="951" y="205"/>
                    <a:pt x="1197" y="549"/>
                  </a:cubicBezTo>
                  <a:cubicBezTo>
                    <a:pt x="1361" y="746"/>
                    <a:pt x="1427" y="1025"/>
                    <a:pt x="1345" y="1270"/>
                  </a:cubicBezTo>
                  <a:cubicBezTo>
                    <a:pt x="1296" y="1500"/>
                    <a:pt x="1181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7"/>
            <p:cNvSpPr/>
            <p:nvPr/>
          </p:nvSpPr>
          <p:spPr>
            <a:xfrm>
              <a:off x="8936707" y="4714772"/>
              <a:ext cx="73826" cy="87240"/>
            </a:xfrm>
            <a:custGeom>
              <a:avLst/>
              <a:gdLst/>
              <a:ahLst/>
              <a:cxnLst/>
              <a:rect l="l" t="t" r="r" b="b"/>
              <a:pathLst>
                <a:path w="2262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74" y="2410"/>
                    <a:pt x="1754" y="2672"/>
                    <a:pt x="2000" y="2017"/>
                  </a:cubicBezTo>
                  <a:cubicBezTo>
                    <a:pt x="2262" y="1345"/>
                    <a:pt x="1623" y="918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7"/>
            <p:cNvSpPr/>
            <p:nvPr/>
          </p:nvSpPr>
          <p:spPr>
            <a:xfrm>
              <a:off x="8825968" y="475276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3" y="96"/>
                  </a:cubicBezTo>
                  <a:cubicBezTo>
                    <a:pt x="1856" y="96"/>
                    <a:pt x="1383" y="203"/>
                    <a:pt x="1229" y="689"/>
                  </a:cubicBezTo>
                  <a:cubicBezTo>
                    <a:pt x="1049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0"/>
                  </a:cubicBezTo>
                  <a:cubicBezTo>
                    <a:pt x="1235" y="1947"/>
                    <a:pt x="1050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196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7"/>
            <p:cNvSpPr/>
            <p:nvPr/>
          </p:nvSpPr>
          <p:spPr>
            <a:xfrm>
              <a:off x="8688988" y="4545611"/>
              <a:ext cx="264853" cy="264429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9" y="0"/>
                  </a:moveTo>
                  <a:cubicBezTo>
                    <a:pt x="2287" y="0"/>
                    <a:pt x="2185" y="7"/>
                    <a:pt x="2083" y="20"/>
                  </a:cubicBezTo>
                  <a:cubicBezTo>
                    <a:pt x="755" y="168"/>
                    <a:pt x="1" y="1971"/>
                    <a:pt x="788" y="3233"/>
                  </a:cubicBezTo>
                  <a:cubicBezTo>
                    <a:pt x="1382" y="4176"/>
                    <a:pt x="2426" y="4477"/>
                    <a:pt x="3386" y="4477"/>
                  </a:cubicBezTo>
                  <a:cubicBezTo>
                    <a:pt x="3510" y="4477"/>
                    <a:pt x="3634" y="4472"/>
                    <a:pt x="3754" y="4462"/>
                  </a:cubicBezTo>
                  <a:cubicBezTo>
                    <a:pt x="3951" y="4462"/>
                    <a:pt x="4197" y="4430"/>
                    <a:pt x="4443" y="4397"/>
                  </a:cubicBezTo>
                  <a:cubicBezTo>
                    <a:pt x="4443" y="4397"/>
                    <a:pt x="4633" y="4367"/>
                    <a:pt x="4920" y="4367"/>
                  </a:cubicBezTo>
                  <a:cubicBezTo>
                    <a:pt x="5407" y="4367"/>
                    <a:pt x="6173" y="4452"/>
                    <a:pt x="6770" y="4905"/>
                  </a:cubicBezTo>
                  <a:cubicBezTo>
                    <a:pt x="7164" y="5233"/>
                    <a:pt x="7426" y="5708"/>
                    <a:pt x="7508" y="6216"/>
                  </a:cubicBezTo>
                  <a:cubicBezTo>
                    <a:pt x="7508" y="6216"/>
                    <a:pt x="7672" y="7413"/>
                    <a:pt x="7098" y="8068"/>
                  </a:cubicBezTo>
                  <a:lnTo>
                    <a:pt x="7082" y="8101"/>
                  </a:lnTo>
                  <a:cubicBezTo>
                    <a:pt x="7082" y="8101"/>
                    <a:pt x="8115" y="7577"/>
                    <a:pt x="7983" y="5970"/>
                  </a:cubicBezTo>
                  <a:cubicBezTo>
                    <a:pt x="7876" y="4663"/>
                    <a:pt x="6826" y="4010"/>
                    <a:pt x="5509" y="4010"/>
                  </a:cubicBezTo>
                  <a:cubicBezTo>
                    <a:pt x="5224" y="4010"/>
                    <a:pt x="4927" y="4040"/>
                    <a:pt x="4623" y="4102"/>
                  </a:cubicBezTo>
                  <a:cubicBezTo>
                    <a:pt x="4126" y="4193"/>
                    <a:pt x="3680" y="4239"/>
                    <a:pt x="3278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7"/>
                    <a:pt x="1165" y="3512"/>
                    <a:pt x="919" y="3135"/>
                  </a:cubicBezTo>
                  <a:cubicBezTo>
                    <a:pt x="198" y="1987"/>
                    <a:pt x="902" y="299"/>
                    <a:pt x="2099" y="151"/>
                  </a:cubicBezTo>
                  <a:cubicBezTo>
                    <a:pt x="2199" y="137"/>
                    <a:pt x="2301" y="130"/>
                    <a:pt x="2402" y="130"/>
                  </a:cubicBezTo>
                  <a:cubicBezTo>
                    <a:pt x="2876" y="130"/>
                    <a:pt x="3334" y="292"/>
                    <a:pt x="3591" y="643"/>
                  </a:cubicBezTo>
                  <a:cubicBezTo>
                    <a:pt x="3886" y="1037"/>
                    <a:pt x="3935" y="1545"/>
                    <a:pt x="3738" y="1987"/>
                  </a:cubicBezTo>
                  <a:cubicBezTo>
                    <a:pt x="3577" y="2336"/>
                    <a:pt x="3240" y="2543"/>
                    <a:pt x="2880" y="2543"/>
                  </a:cubicBezTo>
                  <a:cubicBezTo>
                    <a:pt x="2800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61" y="1905"/>
                  </a:cubicBezTo>
                  <a:cubicBezTo>
                    <a:pt x="2771" y="1840"/>
                    <a:pt x="2853" y="1496"/>
                    <a:pt x="2705" y="1200"/>
                  </a:cubicBezTo>
                  <a:cubicBezTo>
                    <a:pt x="2652" y="1088"/>
                    <a:pt x="2522" y="1023"/>
                    <a:pt x="2378" y="1023"/>
                  </a:cubicBezTo>
                  <a:cubicBezTo>
                    <a:pt x="2167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3" y="2233"/>
                  </a:cubicBezTo>
                  <a:cubicBezTo>
                    <a:pt x="2251" y="2427"/>
                    <a:pt x="2588" y="2590"/>
                    <a:pt x="2935" y="2590"/>
                  </a:cubicBezTo>
                  <a:cubicBezTo>
                    <a:pt x="3265" y="2590"/>
                    <a:pt x="3605" y="2443"/>
                    <a:pt x="3820" y="2036"/>
                  </a:cubicBezTo>
                  <a:cubicBezTo>
                    <a:pt x="4049" y="1561"/>
                    <a:pt x="4000" y="987"/>
                    <a:pt x="3689" y="561"/>
                  </a:cubicBezTo>
                  <a:cubicBezTo>
                    <a:pt x="3401" y="178"/>
                    <a:pt x="2907" y="0"/>
                    <a:pt x="23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7"/>
            <p:cNvSpPr/>
            <p:nvPr/>
          </p:nvSpPr>
          <p:spPr>
            <a:xfrm>
              <a:off x="8731254" y="4697278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32" y="274"/>
                    <a:pt x="263" y="389"/>
                    <a:pt x="378" y="537"/>
                  </a:cubicBezTo>
                  <a:cubicBezTo>
                    <a:pt x="453" y="643"/>
                    <a:pt x="599" y="1405"/>
                    <a:pt x="1202" y="1405"/>
                  </a:cubicBezTo>
                  <a:cubicBezTo>
                    <a:pt x="1252" y="1405"/>
                    <a:pt x="1305" y="1400"/>
                    <a:pt x="1361" y="1389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1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689" y="1864"/>
                    <a:pt x="3853" y="1405"/>
                    <a:pt x="3722" y="996"/>
                  </a:cubicBezTo>
                  <a:cubicBezTo>
                    <a:pt x="3623" y="501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7"/>
            <p:cNvSpPr/>
            <p:nvPr/>
          </p:nvSpPr>
          <p:spPr>
            <a:xfrm>
              <a:off x="8770321" y="4554815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1"/>
                  </a:moveTo>
                  <a:cubicBezTo>
                    <a:pt x="1689" y="427"/>
                    <a:pt x="1836" y="1066"/>
                    <a:pt x="1639" y="1640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6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44" y="3348"/>
                    <a:pt x="1010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5" y="2345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35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4"/>
                    <a:pt x="2770" y="2803"/>
                    <a:pt x="2869" y="2672"/>
                  </a:cubicBezTo>
                  <a:cubicBezTo>
                    <a:pt x="3000" y="2426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7"/>
            <p:cNvSpPr/>
            <p:nvPr/>
          </p:nvSpPr>
          <p:spPr>
            <a:xfrm>
              <a:off x="8661181" y="4398906"/>
              <a:ext cx="50849" cy="250101"/>
            </a:xfrm>
            <a:custGeom>
              <a:avLst/>
              <a:gdLst/>
              <a:ahLst/>
              <a:cxnLst/>
              <a:rect l="l" t="t" r="r" b="b"/>
              <a:pathLst>
                <a:path w="1558" h="7663" extrusionOk="0">
                  <a:moveTo>
                    <a:pt x="636" y="0"/>
                  </a:moveTo>
                  <a:cubicBezTo>
                    <a:pt x="569" y="0"/>
                    <a:pt x="498" y="17"/>
                    <a:pt x="427" y="57"/>
                  </a:cubicBezTo>
                  <a:cubicBezTo>
                    <a:pt x="0" y="286"/>
                    <a:pt x="345" y="827"/>
                    <a:pt x="591" y="1090"/>
                  </a:cubicBezTo>
                  <a:cubicBezTo>
                    <a:pt x="705" y="1204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66" y="3974"/>
                    <a:pt x="1427" y="2827"/>
                    <a:pt x="1492" y="1860"/>
                  </a:cubicBezTo>
                  <a:cubicBezTo>
                    <a:pt x="1558" y="1335"/>
                    <a:pt x="1459" y="811"/>
                    <a:pt x="1197" y="368"/>
                  </a:cubicBezTo>
                  <a:cubicBezTo>
                    <a:pt x="1197" y="368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7"/>
            <p:cNvSpPr/>
            <p:nvPr/>
          </p:nvSpPr>
          <p:spPr>
            <a:xfrm>
              <a:off x="8507654" y="4365811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00" y="1"/>
                  </a:moveTo>
                  <a:cubicBezTo>
                    <a:pt x="1301" y="1"/>
                    <a:pt x="461" y="461"/>
                    <a:pt x="246" y="1186"/>
                  </a:cubicBezTo>
                  <a:cubicBezTo>
                    <a:pt x="0" y="1776"/>
                    <a:pt x="197" y="2481"/>
                    <a:pt x="721" y="2874"/>
                  </a:cubicBezTo>
                  <a:cubicBezTo>
                    <a:pt x="738" y="2874"/>
                    <a:pt x="754" y="2890"/>
                    <a:pt x="771" y="2907"/>
                  </a:cubicBezTo>
                  <a:cubicBezTo>
                    <a:pt x="998" y="3040"/>
                    <a:pt x="1256" y="3106"/>
                    <a:pt x="1514" y="3106"/>
                  </a:cubicBezTo>
                  <a:cubicBezTo>
                    <a:pt x="1796" y="3106"/>
                    <a:pt x="2080" y="3028"/>
                    <a:pt x="2328" y="2874"/>
                  </a:cubicBezTo>
                  <a:cubicBezTo>
                    <a:pt x="2492" y="2776"/>
                    <a:pt x="2606" y="2612"/>
                    <a:pt x="2656" y="2431"/>
                  </a:cubicBezTo>
                  <a:cubicBezTo>
                    <a:pt x="2800" y="2043"/>
                    <a:pt x="2501" y="1654"/>
                    <a:pt x="2115" y="1654"/>
                  </a:cubicBezTo>
                  <a:cubicBezTo>
                    <a:pt x="2062" y="1654"/>
                    <a:pt x="2007" y="1661"/>
                    <a:pt x="1951" y="1677"/>
                  </a:cubicBezTo>
                  <a:cubicBezTo>
                    <a:pt x="1623" y="1743"/>
                    <a:pt x="1426" y="2087"/>
                    <a:pt x="1557" y="2399"/>
                  </a:cubicBezTo>
                  <a:cubicBezTo>
                    <a:pt x="1628" y="2633"/>
                    <a:pt x="1882" y="2666"/>
                    <a:pt x="2021" y="2666"/>
                  </a:cubicBezTo>
                  <a:cubicBezTo>
                    <a:pt x="2077" y="2666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59"/>
                    <a:pt x="2016" y="2825"/>
                    <a:pt x="1934" y="2874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4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08" y="2333"/>
                    <a:pt x="426" y="1087"/>
                    <a:pt x="1131" y="514"/>
                  </a:cubicBezTo>
                  <a:cubicBezTo>
                    <a:pt x="1455" y="278"/>
                    <a:pt x="1846" y="148"/>
                    <a:pt x="2243" y="148"/>
                  </a:cubicBezTo>
                  <a:cubicBezTo>
                    <a:pt x="2287" y="148"/>
                    <a:pt x="2332" y="150"/>
                    <a:pt x="2377" y="153"/>
                  </a:cubicBezTo>
                  <a:cubicBezTo>
                    <a:pt x="2524" y="169"/>
                    <a:pt x="2656" y="186"/>
                    <a:pt x="2770" y="219"/>
                  </a:cubicBezTo>
                  <a:cubicBezTo>
                    <a:pt x="3869" y="464"/>
                    <a:pt x="4590" y="1661"/>
                    <a:pt x="4819" y="2874"/>
                  </a:cubicBezTo>
                  <a:cubicBezTo>
                    <a:pt x="5065" y="4120"/>
                    <a:pt x="4819" y="5365"/>
                    <a:pt x="4885" y="6480"/>
                  </a:cubicBezTo>
                  <a:cubicBezTo>
                    <a:pt x="4836" y="7513"/>
                    <a:pt x="5245" y="8496"/>
                    <a:pt x="5983" y="9201"/>
                  </a:cubicBezTo>
                  <a:cubicBezTo>
                    <a:pt x="6671" y="9807"/>
                    <a:pt x="7557" y="10152"/>
                    <a:pt x="8491" y="10184"/>
                  </a:cubicBezTo>
                  <a:cubicBezTo>
                    <a:pt x="7573" y="10119"/>
                    <a:pt x="6721" y="9758"/>
                    <a:pt x="6049" y="9135"/>
                  </a:cubicBezTo>
                  <a:cubicBezTo>
                    <a:pt x="5344" y="8447"/>
                    <a:pt x="4967" y="7480"/>
                    <a:pt x="5032" y="6480"/>
                  </a:cubicBezTo>
                  <a:cubicBezTo>
                    <a:pt x="4967" y="5382"/>
                    <a:pt x="5229" y="4152"/>
                    <a:pt x="4983" y="2874"/>
                  </a:cubicBezTo>
                  <a:lnTo>
                    <a:pt x="4983" y="2841"/>
                  </a:lnTo>
                  <a:cubicBezTo>
                    <a:pt x="4754" y="1579"/>
                    <a:pt x="4000" y="317"/>
                    <a:pt x="2803" y="71"/>
                  </a:cubicBezTo>
                  <a:cubicBezTo>
                    <a:pt x="2603" y="23"/>
                    <a:pt x="2400" y="1"/>
                    <a:pt x="22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7"/>
            <p:cNvSpPr/>
            <p:nvPr/>
          </p:nvSpPr>
          <p:spPr>
            <a:xfrm>
              <a:off x="8495872" y="4417868"/>
              <a:ext cx="151960" cy="178723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69" y="3716"/>
                    <a:pt x="1943" y="3794"/>
                    <a:pt x="2271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64" y="3705"/>
                    <a:pt x="2099" y="3377"/>
                    <a:pt x="2295" y="3131"/>
                  </a:cubicBezTo>
                  <a:cubicBezTo>
                    <a:pt x="2459" y="2984"/>
                    <a:pt x="2426" y="2721"/>
                    <a:pt x="2230" y="2607"/>
                  </a:cubicBezTo>
                  <a:cubicBezTo>
                    <a:pt x="2115" y="2541"/>
                    <a:pt x="1836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18" y="3836"/>
                    <a:pt x="3312" y="4131"/>
                  </a:cubicBezTo>
                  <a:cubicBezTo>
                    <a:pt x="3721" y="4410"/>
                    <a:pt x="3476" y="4934"/>
                    <a:pt x="3476" y="4934"/>
                  </a:cubicBezTo>
                  <a:cubicBezTo>
                    <a:pt x="4197" y="4524"/>
                    <a:pt x="4033" y="3852"/>
                    <a:pt x="3951" y="3705"/>
                  </a:cubicBezTo>
                  <a:cubicBezTo>
                    <a:pt x="3853" y="3541"/>
                    <a:pt x="3672" y="3295"/>
                    <a:pt x="3902" y="3180"/>
                  </a:cubicBezTo>
                  <a:cubicBezTo>
                    <a:pt x="3915" y="3175"/>
                    <a:pt x="3928" y="3172"/>
                    <a:pt x="3940" y="3172"/>
                  </a:cubicBezTo>
                  <a:cubicBezTo>
                    <a:pt x="4140" y="3172"/>
                    <a:pt x="4213" y="3893"/>
                    <a:pt x="4213" y="4541"/>
                  </a:cubicBezTo>
                  <a:cubicBezTo>
                    <a:pt x="4164" y="4918"/>
                    <a:pt x="4344" y="5262"/>
                    <a:pt x="4656" y="5475"/>
                  </a:cubicBezTo>
                  <a:cubicBezTo>
                    <a:pt x="4508" y="5147"/>
                    <a:pt x="4459" y="4803"/>
                    <a:pt x="4459" y="4442"/>
                  </a:cubicBezTo>
                  <a:cubicBezTo>
                    <a:pt x="4459" y="3934"/>
                    <a:pt x="4557" y="3016"/>
                    <a:pt x="3639" y="2394"/>
                  </a:cubicBezTo>
                  <a:cubicBezTo>
                    <a:pt x="2738" y="1787"/>
                    <a:pt x="1640" y="2049"/>
                    <a:pt x="837" y="1476"/>
                  </a:cubicBezTo>
                  <a:cubicBezTo>
                    <a:pt x="755" y="1426"/>
                    <a:pt x="689" y="1361"/>
                    <a:pt x="623" y="1295"/>
                  </a:cubicBezTo>
                  <a:cubicBezTo>
                    <a:pt x="312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7"/>
            <p:cNvSpPr/>
            <p:nvPr/>
          </p:nvSpPr>
          <p:spPr>
            <a:xfrm>
              <a:off x="9058673" y="4602597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16" y="1"/>
                  </a:moveTo>
                  <a:cubicBezTo>
                    <a:pt x="1763" y="1"/>
                    <a:pt x="1610" y="21"/>
                    <a:pt x="1459" y="61"/>
                  </a:cubicBezTo>
                  <a:cubicBezTo>
                    <a:pt x="689" y="258"/>
                    <a:pt x="148" y="913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590" y="4437"/>
                    <a:pt x="2361" y="4716"/>
                    <a:pt x="2901" y="5224"/>
                  </a:cubicBezTo>
                  <a:cubicBezTo>
                    <a:pt x="3442" y="5683"/>
                    <a:pt x="3770" y="6355"/>
                    <a:pt x="3819" y="7060"/>
                  </a:cubicBezTo>
                  <a:cubicBezTo>
                    <a:pt x="3852" y="7716"/>
                    <a:pt x="3508" y="8404"/>
                    <a:pt x="2918" y="8568"/>
                  </a:cubicBezTo>
                  <a:cubicBezTo>
                    <a:pt x="2791" y="8608"/>
                    <a:pt x="2661" y="8627"/>
                    <a:pt x="2534" y="8627"/>
                  </a:cubicBezTo>
                  <a:cubicBezTo>
                    <a:pt x="2090" y="8627"/>
                    <a:pt x="1685" y="8393"/>
                    <a:pt x="1557" y="8011"/>
                  </a:cubicBezTo>
                  <a:cubicBezTo>
                    <a:pt x="1344" y="7568"/>
                    <a:pt x="1541" y="7027"/>
                    <a:pt x="2000" y="6847"/>
                  </a:cubicBezTo>
                  <a:cubicBezTo>
                    <a:pt x="2082" y="6814"/>
                    <a:pt x="2180" y="6798"/>
                    <a:pt x="2262" y="6798"/>
                  </a:cubicBezTo>
                  <a:cubicBezTo>
                    <a:pt x="2262" y="6798"/>
                    <a:pt x="2292" y="6795"/>
                    <a:pt x="2339" y="6795"/>
                  </a:cubicBezTo>
                  <a:cubicBezTo>
                    <a:pt x="2479" y="6795"/>
                    <a:pt x="2774" y="6822"/>
                    <a:pt x="2885" y="7044"/>
                  </a:cubicBezTo>
                  <a:cubicBezTo>
                    <a:pt x="2885" y="7044"/>
                    <a:pt x="2902" y="7078"/>
                    <a:pt x="2880" y="7078"/>
                  </a:cubicBezTo>
                  <a:cubicBezTo>
                    <a:pt x="2872" y="7078"/>
                    <a:pt x="2858" y="7073"/>
                    <a:pt x="2836" y="7060"/>
                  </a:cubicBezTo>
                  <a:cubicBezTo>
                    <a:pt x="2770" y="7027"/>
                    <a:pt x="2698" y="7010"/>
                    <a:pt x="2627" y="7010"/>
                  </a:cubicBezTo>
                  <a:cubicBezTo>
                    <a:pt x="2521" y="7010"/>
                    <a:pt x="2416" y="7047"/>
                    <a:pt x="2328" y="7126"/>
                  </a:cubicBezTo>
                  <a:cubicBezTo>
                    <a:pt x="2082" y="7355"/>
                    <a:pt x="2147" y="7781"/>
                    <a:pt x="2443" y="7945"/>
                  </a:cubicBezTo>
                  <a:cubicBezTo>
                    <a:pt x="2524" y="7983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19" y="6903"/>
                    <a:pt x="2689" y="6698"/>
                    <a:pt x="2341" y="6698"/>
                  </a:cubicBezTo>
                  <a:cubicBezTo>
                    <a:pt x="2216" y="6698"/>
                    <a:pt x="2089" y="6725"/>
                    <a:pt x="1967" y="6781"/>
                  </a:cubicBezTo>
                  <a:cubicBezTo>
                    <a:pt x="1508" y="7011"/>
                    <a:pt x="1295" y="7552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9"/>
                    <a:pt x="2967" y="8683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16" y="5093"/>
                  </a:cubicBezTo>
                  <a:cubicBezTo>
                    <a:pt x="2443" y="4552"/>
                    <a:pt x="1689" y="4274"/>
                    <a:pt x="1131" y="3716"/>
                  </a:cubicBezTo>
                  <a:cubicBezTo>
                    <a:pt x="574" y="3159"/>
                    <a:pt x="181" y="2438"/>
                    <a:pt x="246" y="1716"/>
                  </a:cubicBezTo>
                  <a:cubicBezTo>
                    <a:pt x="262" y="1258"/>
                    <a:pt x="476" y="848"/>
                    <a:pt x="836" y="553"/>
                  </a:cubicBezTo>
                  <a:cubicBezTo>
                    <a:pt x="984" y="438"/>
                    <a:pt x="1164" y="340"/>
                    <a:pt x="1361" y="290"/>
                  </a:cubicBezTo>
                  <a:cubicBezTo>
                    <a:pt x="1500" y="249"/>
                    <a:pt x="1648" y="229"/>
                    <a:pt x="1797" y="229"/>
                  </a:cubicBezTo>
                  <a:cubicBezTo>
                    <a:pt x="1947" y="229"/>
                    <a:pt x="2098" y="249"/>
                    <a:pt x="2246" y="290"/>
                  </a:cubicBezTo>
                  <a:cubicBezTo>
                    <a:pt x="3262" y="553"/>
                    <a:pt x="3590" y="1930"/>
                    <a:pt x="2901" y="2585"/>
                  </a:cubicBezTo>
                  <a:cubicBezTo>
                    <a:pt x="2770" y="2716"/>
                    <a:pt x="2590" y="2815"/>
                    <a:pt x="2393" y="2847"/>
                  </a:cubicBezTo>
                  <a:cubicBezTo>
                    <a:pt x="2332" y="2856"/>
                    <a:pt x="2273" y="2860"/>
                    <a:pt x="2218" y="2860"/>
                  </a:cubicBezTo>
                  <a:cubicBezTo>
                    <a:pt x="1757" y="2860"/>
                    <a:pt x="1513" y="2577"/>
                    <a:pt x="1557" y="2372"/>
                  </a:cubicBezTo>
                  <a:cubicBezTo>
                    <a:pt x="1557" y="2372"/>
                    <a:pt x="1557" y="2356"/>
                    <a:pt x="1623" y="2356"/>
                  </a:cubicBezTo>
                  <a:cubicBezTo>
                    <a:pt x="1633" y="2356"/>
                    <a:pt x="1653" y="2357"/>
                    <a:pt x="1680" y="2357"/>
                  </a:cubicBezTo>
                  <a:cubicBezTo>
                    <a:pt x="1818" y="2357"/>
                    <a:pt x="2138" y="2333"/>
                    <a:pt x="2262" y="2044"/>
                  </a:cubicBezTo>
                  <a:cubicBezTo>
                    <a:pt x="2382" y="1685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8" y="1798"/>
                    <a:pt x="1066" y="2716"/>
                    <a:pt x="1754" y="2913"/>
                  </a:cubicBezTo>
                  <a:cubicBezTo>
                    <a:pt x="1924" y="2991"/>
                    <a:pt x="2103" y="3028"/>
                    <a:pt x="2280" y="3028"/>
                  </a:cubicBezTo>
                  <a:cubicBezTo>
                    <a:pt x="2735" y="3028"/>
                    <a:pt x="3178" y="2785"/>
                    <a:pt x="3426" y="2372"/>
                  </a:cubicBezTo>
                  <a:cubicBezTo>
                    <a:pt x="3688" y="1831"/>
                    <a:pt x="3623" y="1176"/>
                    <a:pt x="3278" y="684"/>
                  </a:cubicBezTo>
                  <a:cubicBezTo>
                    <a:pt x="2961" y="239"/>
                    <a:pt x="2445" y="1"/>
                    <a:pt x="19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7"/>
            <p:cNvSpPr/>
            <p:nvPr/>
          </p:nvSpPr>
          <p:spPr>
            <a:xfrm>
              <a:off x="9130900" y="4711018"/>
              <a:ext cx="55647" cy="78689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97" y="1"/>
                  </a:moveTo>
                  <a:cubicBezTo>
                    <a:pt x="197" y="165"/>
                    <a:pt x="164" y="312"/>
                    <a:pt x="115" y="460"/>
                  </a:cubicBezTo>
                  <a:cubicBezTo>
                    <a:pt x="0" y="853"/>
                    <a:pt x="311" y="1115"/>
                    <a:pt x="951" y="1394"/>
                  </a:cubicBezTo>
                  <a:cubicBezTo>
                    <a:pt x="1328" y="1591"/>
                    <a:pt x="1590" y="1968"/>
                    <a:pt x="1656" y="2410"/>
                  </a:cubicBezTo>
                  <a:cubicBezTo>
                    <a:pt x="1705" y="394"/>
                    <a:pt x="885" y="329"/>
                    <a:pt x="688" y="329"/>
                  </a:cubicBezTo>
                  <a:cubicBezTo>
                    <a:pt x="492" y="329"/>
                    <a:pt x="377" y="247"/>
                    <a:pt x="361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7"/>
            <p:cNvSpPr/>
            <p:nvPr/>
          </p:nvSpPr>
          <p:spPr>
            <a:xfrm>
              <a:off x="8955408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6" y="3283"/>
                    <a:pt x="1803" y="3293"/>
                    <a:pt x="1773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2" y="2328"/>
                    <a:pt x="493" y="2213"/>
                    <a:pt x="492" y="2213"/>
                  </a:cubicBezTo>
                  <a:lnTo>
                    <a:pt x="492" y="2213"/>
                  </a:lnTo>
                  <a:cubicBezTo>
                    <a:pt x="542" y="2360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0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8"/>
                    <a:pt x="3722" y="9638"/>
                    <a:pt x="4049" y="9786"/>
                  </a:cubicBezTo>
                  <a:cubicBezTo>
                    <a:pt x="4049" y="9786"/>
                    <a:pt x="3951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2" y="9572"/>
                    <a:pt x="4416" y="9657"/>
                    <a:pt x="4572" y="9657"/>
                  </a:cubicBezTo>
                  <a:cubicBezTo>
                    <a:pt x="4667" y="9657"/>
                    <a:pt x="4767" y="9625"/>
                    <a:pt x="4869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3" y="9314"/>
                    <a:pt x="6075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7"/>
            <p:cNvSpPr/>
            <p:nvPr/>
          </p:nvSpPr>
          <p:spPr>
            <a:xfrm>
              <a:off x="9015853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9" y="1"/>
                  </a:moveTo>
                  <a:cubicBezTo>
                    <a:pt x="726" y="1"/>
                    <a:pt x="17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66" y="1972"/>
                  </a:lnTo>
                  <a:cubicBezTo>
                    <a:pt x="1591" y="1939"/>
                    <a:pt x="1853" y="1333"/>
                    <a:pt x="1656" y="1070"/>
                  </a:cubicBezTo>
                  <a:cubicBezTo>
                    <a:pt x="1574" y="958"/>
                    <a:pt x="1454" y="907"/>
                    <a:pt x="1336" y="907"/>
                  </a:cubicBezTo>
                  <a:cubicBezTo>
                    <a:pt x="1128" y="907"/>
                    <a:pt x="925" y="1065"/>
                    <a:pt x="935" y="1316"/>
                  </a:cubicBezTo>
                  <a:cubicBezTo>
                    <a:pt x="968" y="1644"/>
                    <a:pt x="1312" y="1611"/>
                    <a:pt x="1345" y="1660"/>
                  </a:cubicBezTo>
                  <a:cubicBezTo>
                    <a:pt x="1394" y="1693"/>
                    <a:pt x="1345" y="1759"/>
                    <a:pt x="1345" y="1759"/>
                  </a:cubicBezTo>
                  <a:cubicBezTo>
                    <a:pt x="1312" y="1824"/>
                    <a:pt x="1247" y="1874"/>
                    <a:pt x="1181" y="1906"/>
                  </a:cubicBezTo>
                  <a:cubicBezTo>
                    <a:pt x="1148" y="1906"/>
                    <a:pt x="1132" y="1906"/>
                    <a:pt x="1116" y="1923"/>
                  </a:cubicBezTo>
                  <a:lnTo>
                    <a:pt x="1099" y="1923"/>
                  </a:lnTo>
                  <a:cubicBezTo>
                    <a:pt x="1067" y="1926"/>
                    <a:pt x="1036" y="1928"/>
                    <a:pt x="1005" y="1928"/>
                  </a:cubicBezTo>
                  <a:cubicBezTo>
                    <a:pt x="490" y="1928"/>
                    <a:pt x="74" y="1432"/>
                    <a:pt x="198" y="906"/>
                  </a:cubicBezTo>
                  <a:cubicBezTo>
                    <a:pt x="269" y="435"/>
                    <a:pt x="763" y="118"/>
                    <a:pt x="1280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1" y="1431"/>
                    <a:pt x="2558" y="1956"/>
                  </a:cubicBezTo>
                  <a:cubicBezTo>
                    <a:pt x="2525" y="2464"/>
                    <a:pt x="2427" y="2955"/>
                    <a:pt x="2247" y="3447"/>
                  </a:cubicBezTo>
                  <a:cubicBezTo>
                    <a:pt x="1427" y="5463"/>
                    <a:pt x="525" y="7496"/>
                    <a:pt x="1148" y="8971"/>
                  </a:cubicBezTo>
                  <a:cubicBezTo>
                    <a:pt x="1427" y="9725"/>
                    <a:pt x="1968" y="10348"/>
                    <a:pt x="2673" y="10741"/>
                  </a:cubicBezTo>
                  <a:cubicBezTo>
                    <a:pt x="2001" y="10331"/>
                    <a:pt x="1493" y="9692"/>
                    <a:pt x="1247" y="8938"/>
                  </a:cubicBezTo>
                  <a:cubicBezTo>
                    <a:pt x="673" y="7512"/>
                    <a:pt x="1574" y="5545"/>
                    <a:pt x="2410" y="3496"/>
                  </a:cubicBezTo>
                  <a:cubicBezTo>
                    <a:pt x="2591" y="3005"/>
                    <a:pt x="2705" y="2496"/>
                    <a:pt x="2722" y="1972"/>
                  </a:cubicBezTo>
                  <a:cubicBezTo>
                    <a:pt x="2755" y="1415"/>
                    <a:pt x="2591" y="857"/>
                    <a:pt x="2247" y="415"/>
                  </a:cubicBezTo>
                  <a:cubicBezTo>
                    <a:pt x="1980" y="124"/>
                    <a:pt x="1640" y="1"/>
                    <a:pt x="13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7"/>
            <p:cNvSpPr/>
            <p:nvPr/>
          </p:nvSpPr>
          <p:spPr>
            <a:xfrm>
              <a:off x="910306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7"/>
            <p:cNvSpPr/>
            <p:nvPr/>
          </p:nvSpPr>
          <p:spPr>
            <a:xfrm>
              <a:off x="9127146" y="4497569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1"/>
                  </a:moveTo>
                  <a:cubicBezTo>
                    <a:pt x="3279" y="1"/>
                    <a:pt x="3279" y="268"/>
                    <a:pt x="3109" y="268"/>
                  </a:cubicBezTo>
                  <a:cubicBezTo>
                    <a:pt x="3096" y="268"/>
                    <a:pt x="3081" y="267"/>
                    <a:pt x="3065" y="263"/>
                  </a:cubicBezTo>
                  <a:cubicBezTo>
                    <a:pt x="2957" y="240"/>
                    <a:pt x="2813" y="180"/>
                    <a:pt x="2678" y="180"/>
                  </a:cubicBezTo>
                  <a:cubicBezTo>
                    <a:pt x="2527" y="180"/>
                    <a:pt x="2389" y="255"/>
                    <a:pt x="2328" y="542"/>
                  </a:cubicBezTo>
                  <a:cubicBezTo>
                    <a:pt x="2202" y="1062"/>
                    <a:pt x="2151" y="1643"/>
                    <a:pt x="1944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5" y="1062"/>
                    <a:pt x="1459" y="542"/>
                  </a:cubicBezTo>
                  <a:cubicBezTo>
                    <a:pt x="1390" y="255"/>
                    <a:pt x="1252" y="180"/>
                    <a:pt x="1103" y="180"/>
                  </a:cubicBezTo>
                  <a:cubicBezTo>
                    <a:pt x="970" y="180"/>
                    <a:pt x="830" y="240"/>
                    <a:pt x="722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31" y="673"/>
                  </a:cubicBezTo>
                  <a:cubicBezTo>
                    <a:pt x="0" y="1263"/>
                    <a:pt x="263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885" y="3738"/>
                  </a:lnTo>
                  <a:lnTo>
                    <a:pt x="1902" y="3508"/>
                  </a:lnTo>
                  <a:cubicBezTo>
                    <a:pt x="1902" y="3508"/>
                    <a:pt x="1934" y="2214"/>
                    <a:pt x="2721" y="1853"/>
                  </a:cubicBezTo>
                  <a:cubicBezTo>
                    <a:pt x="3508" y="1492"/>
                    <a:pt x="3787" y="1263"/>
                    <a:pt x="3639" y="673"/>
                  </a:cubicBezTo>
                  <a:cubicBezTo>
                    <a:pt x="3508" y="83"/>
                    <a:pt x="3279" y="1"/>
                    <a:pt x="3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7"/>
            <p:cNvSpPr/>
            <p:nvPr/>
          </p:nvSpPr>
          <p:spPr>
            <a:xfrm>
              <a:off x="9169412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7"/>
                    <a:pt x="148" y="1312"/>
                    <a:pt x="99" y="1427"/>
                  </a:cubicBezTo>
                  <a:cubicBezTo>
                    <a:pt x="0" y="1673"/>
                    <a:pt x="33" y="1968"/>
                    <a:pt x="230" y="2165"/>
                  </a:cubicBezTo>
                  <a:cubicBezTo>
                    <a:pt x="410" y="2427"/>
                    <a:pt x="525" y="2738"/>
                    <a:pt x="574" y="3050"/>
                  </a:cubicBezTo>
                  <a:cubicBezTo>
                    <a:pt x="590" y="3132"/>
                    <a:pt x="590" y="3394"/>
                    <a:pt x="607" y="3394"/>
                  </a:cubicBezTo>
                  <a:cubicBezTo>
                    <a:pt x="607" y="3394"/>
                    <a:pt x="623" y="3132"/>
                    <a:pt x="639" y="3050"/>
                  </a:cubicBezTo>
                  <a:cubicBezTo>
                    <a:pt x="672" y="2738"/>
                    <a:pt x="787" y="2427"/>
                    <a:pt x="984" y="2165"/>
                  </a:cubicBezTo>
                  <a:cubicBezTo>
                    <a:pt x="1164" y="1968"/>
                    <a:pt x="1213" y="1673"/>
                    <a:pt x="1098" y="1427"/>
                  </a:cubicBezTo>
                  <a:cubicBezTo>
                    <a:pt x="1049" y="1312"/>
                    <a:pt x="984" y="1197"/>
                    <a:pt x="918" y="1099"/>
                  </a:cubicBezTo>
                  <a:cubicBezTo>
                    <a:pt x="771" y="870"/>
                    <a:pt x="672" y="607"/>
                    <a:pt x="639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7"/>
            <p:cNvSpPr/>
            <p:nvPr/>
          </p:nvSpPr>
          <p:spPr>
            <a:xfrm>
              <a:off x="9097707" y="4382032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0"/>
                  </a:moveTo>
                  <a:cubicBezTo>
                    <a:pt x="2394" y="984"/>
                    <a:pt x="1312" y="1230"/>
                    <a:pt x="689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79" y="5229"/>
                    <a:pt x="1574" y="6147"/>
                  </a:cubicBezTo>
                  <a:cubicBezTo>
                    <a:pt x="2722" y="6950"/>
                    <a:pt x="2771" y="8016"/>
                    <a:pt x="2771" y="8163"/>
                  </a:cubicBezTo>
                  <a:cubicBezTo>
                    <a:pt x="2787" y="7655"/>
                    <a:pt x="2640" y="7163"/>
                    <a:pt x="2345" y="6770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213"/>
                    <a:pt x="656" y="4983"/>
                  </a:cubicBezTo>
                  <a:cubicBezTo>
                    <a:pt x="312" y="4147"/>
                    <a:pt x="968" y="3278"/>
                    <a:pt x="1312" y="2918"/>
                  </a:cubicBezTo>
                  <a:cubicBezTo>
                    <a:pt x="1476" y="2738"/>
                    <a:pt x="1673" y="2557"/>
                    <a:pt x="1853" y="2377"/>
                  </a:cubicBezTo>
                  <a:cubicBezTo>
                    <a:pt x="2230" y="2033"/>
                    <a:pt x="2492" y="1574"/>
                    <a:pt x="2591" y="1082"/>
                  </a:cubicBezTo>
                  <a:cubicBezTo>
                    <a:pt x="2722" y="197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7"/>
            <p:cNvSpPr/>
            <p:nvPr/>
          </p:nvSpPr>
          <p:spPr>
            <a:xfrm>
              <a:off x="7507249" y="4804753"/>
              <a:ext cx="295859" cy="2059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7059" y="0"/>
                  </a:moveTo>
                  <a:cubicBezTo>
                    <a:pt x="6607" y="0"/>
                    <a:pt x="6183" y="159"/>
                    <a:pt x="5918" y="489"/>
                  </a:cubicBezTo>
                  <a:cubicBezTo>
                    <a:pt x="5524" y="915"/>
                    <a:pt x="5475" y="1538"/>
                    <a:pt x="5803" y="1997"/>
                  </a:cubicBezTo>
                  <a:cubicBezTo>
                    <a:pt x="5901" y="2145"/>
                    <a:pt x="6032" y="2243"/>
                    <a:pt x="6180" y="2308"/>
                  </a:cubicBezTo>
                  <a:lnTo>
                    <a:pt x="6213" y="2325"/>
                  </a:lnTo>
                  <a:lnTo>
                    <a:pt x="6278" y="2341"/>
                  </a:lnTo>
                  <a:cubicBezTo>
                    <a:pt x="6311" y="2358"/>
                    <a:pt x="6344" y="2358"/>
                    <a:pt x="6377" y="2374"/>
                  </a:cubicBezTo>
                  <a:cubicBezTo>
                    <a:pt x="6445" y="2390"/>
                    <a:pt x="6516" y="2398"/>
                    <a:pt x="6586" y="2398"/>
                  </a:cubicBezTo>
                  <a:cubicBezTo>
                    <a:pt x="6802" y="2398"/>
                    <a:pt x="7015" y="2322"/>
                    <a:pt x="7163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5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4" y="1849"/>
                  </a:cubicBezTo>
                  <a:cubicBezTo>
                    <a:pt x="6759" y="1880"/>
                    <a:pt x="6817" y="1894"/>
                    <a:pt x="6875" y="1894"/>
                  </a:cubicBezTo>
                  <a:cubicBezTo>
                    <a:pt x="6975" y="1894"/>
                    <a:pt x="7074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6999" y="2145"/>
                  </a:cubicBezTo>
                  <a:cubicBezTo>
                    <a:pt x="6854" y="2253"/>
                    <a:pt x="6683" y="2317"/>
                    <a:pt x="6504" y="2317"/>
                  </a:cubicBezTo>
                  <a:cubicBezTo>
                    <a:pt x="6440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2" y="251"/>
                    <a:pt x="6616" y="107"/>
                    <a:pt x="7032" y="107"/>
                  </a:cubicBezTo>
                  <a:cubicBezTo>
                    <a:pt x="7898" y="107"/>
                    <a:pt x="8862" y="731"/>
                    <a:pt x="8884" y="1849"/>
                  </a:cubicBezTo>
                  <a:cubicBezTo>
                    <a:pt x="8917" y="2669"/>
                    <a:pt x="8475" y="3407"/>
                    <a:pt x="7753" y="3784"/>
                  </a:cubicBezTo>
                  <a:lnTo>
                    <a:pt x="7704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0" y="3973"/>
                    <a:pt x="6758" y="3973"/>
                  </a:cubicBezTo>
                  <a:cubicBezTo>
                    <a:pt x="5184" y="3973"/>
                    <a:pt x="3644" y="2835"/>
                    <a:pt x="2313" y="2835"/>
                  </a:cubicBezTo>
                  <a:cubicBezTo>
                    <a:pt x="2163" y="2835"/>
                    <a:pt x="2014" y="2850"/>
                    <a:pt x="1869" y="2882"/>
                  </a:cubicBezTo>
                  <a:cubicBezTo>
                    <a:pt x="607" y="3161"/>
                    <a:pt x="246" y="4046"/>
                    <a:pt x="131" y="4587"/>
                  </a:cubicBezTo>
                  <a:cubicBezTo>
                    <a:pt x="0" y="5128"/>
                    <a:pt x="99" y="5734"/>
                    <a:pt x="541" y="6062"/>
                  </a:cubicBezTo>
                  <a:cubicBezTo>
                    <a:pt x="768" y="6232"/>
                    <a:pt x="1041" y="6310"/>
                    <a:pt x="1307" y="6310"/>
                  </a:cubicBezTo>
                  <a:cubicBezTo>
                    <a:pt x="1732" y="6310"/>
                    <a:pt x="2140" y="6110"/>
                    <a:pt x="2312" y="5767"/>
                  </a:cubicBezTo>
                  <a:cubicBezTo>
                    <a:pt x="2639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8" y="4342"/>
                  </a:cubicBezTo>
                  <a:cubicBezTo>
                    <a:pt x="1254" y="4342"/>
                    <a:pt x="964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2"/>
                    <a:pt x="836" y="5292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8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5"/>
                  </a:cubicBezTo>
                  <a:cubicBezTo>
                    <a:pt x="1049" y="4964"/>
                    <a:pt x="1099" y="5324"/>
                    <a:pt x="1049" y="5374"/>
                  </a:cubicBezTo>
                  <a:cubicBezTo>
                    <a:pt x="1040" y="5383"/>
                    <a:pt x="1029" y="5387"/>
                    <a:pt x="1016" y="5387"/>
                  </a:cubicBezTo>
                  <a:cubicBezTo>
                    <a:pt x="965" y="5387"/>
                    <a:pt x="899" y="5318"/>
                    <a:pt x="886" y="5292"/>
                  </a:cubicBezTo>
                  <a:cubicBezTo>
                    <a:pt x="820" y="5095"/>
                    <a:pt x="836" y="4882"/>
                    <a:pt x="935" y="4718"/>
                  </a:cubicBezTo>
                  <a:cubicBezTo>
                    <a:pt x="1073" y="4510"/>
                    <a:pt x="1302" y="4392"/>
                    <a:pt x="1539" y="4392"/>
                  </a:cubicBezTo>
                  <a:cubicBezTo>
                    <a:pt x="1639" y="4392"/>
                    <a:pt x="1740" y="4412"/>
                    <a:pt x="1836" y="4456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66" y="5570"/>
                    <a:pt x="115" y="4636"/>
                    <a:pt x="541" y="4062"/>
                  </a:cubicBezTo>
                  <a:cubicBezTo>
                    <a:pt x="890" y="3589"/>
                    <a:pt x="1485" y="3352"/>
                    <a:pt x="2103" y="3352"/>
                  </a:cubicBezTo>
                  <a:cubicBezTo>
                    <a:pt x="2298" y="3352"/>
                    <a:pt x="2496" y="3376"/>
                    <a:pt x="2689" y="3423"/>
                  </a:cubicBezTo>
                  <a:cubicBezTo>
                    <a:pt x="3492" y="3620"/>
                    <a:pt x="4328" y="3964"/>
                    <a:pt x="5196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3" y="4182"/>
                    <a:pt x="7835" y="3931"/>
                  </a:cubicBezTo>
                  <a:cubicBezTo>
                    <a:pt x="8606" y="3521"/>
                    <a:pt x="9065" y="2718"/>
                    <a:pt x="9048" y="1849"/>
                  </a:cubicBezTo>
                  <a:cubicBezTo>
                    <a:pt x="9004" y="653"/>
                    <a:pt x="7975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7"/>
            <p:cNvSpPr/>
            <p:nvPr/>
          </p:nvSpPr>
          <p:spPr>
            <a:xfrm>
              <a:off x="7407738" y="4982269"/>
              <a:ext cx="200655" cy="2017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6" y="0"/>
                  </a:moveTo>
                  <a:cubicBezTo>
                    <a:pt x="3033" y="115"/>
                    <a:pt x="3017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48" y="1508"/>
                    <a:pt x="574" y="1623"/>
                    <a:pt x="541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50" y="3221"/>
                    <a:pt x="25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1"/>
                    <a:pt x="964" y="3761"/>
                  </a:cubicBezTo>
                  <a:cubicBezTo>
                    <a:pt x="1082" y="3761"/>
                    <a:pt x="1209" y="3740"/>
                    <a:pt x="1345" y="3688"/>
                  </a:cubicBezTo>
                  <a:cubicBezTo>
                    <a:pt x="2181" y="3360"/>
                    <a:pt x="2115" y="2819"/>
                    <a:pt x="2115" y="2656"/>
                  </a:cubicBezTo>
                  <a:cubicBezTo>
                    <a:pt x="2130" y="2518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1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3" y="2308"/>
                    <a:pt x="4001" y="2503"/>
                    <a:pt x="4016" y="2656"/>
                  </a:cubicBezTo>
                  <a:cubicBezTo>
                    <a:pt x="4033" y="2819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"/>
            <p:cNvSpPr/>
            <p:nvPr/>
          </p:nvSpPr>
          <p:spPr>
            <a:xfrm>
              <a:off x="7542563" y="4921693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5"/>
                    <a:pt x="1836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1" y="3692"/>
                    <a:pt x="2901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34" y="2299"/>
                  </a:cubicBezTo>
                  <a:cubicBezTo>
                    <a:pt x="4104" y="2410"/>
                    <a:pt x="4264" y="2452"/>
                    <a:pt x="4409" y="2452"/>
                  </a:cubicBezTo>
                  <a:cubicBezTo>
                    <a:pt x="483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70" y="1414"/>
                  </a:cubicBezTo>
                  <a:cubicBezTo>
                    <a:pt x="4697" y="1351"/>
                    <a:pt x="4603" y="1321"/>
                    <a:pt x="4510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2" y="1217"/>
                  </a:cubicBezTo>
                  <a:cubicBezTo>
                    <a:pt x="4062" y="1175"/>
                    <a:pt x="4096" y="1159"/>
                    <a:pt x="4141" y="1159"/>
                  </a:cubicBezTo>
                  <a:cubicBezTo>
                    <a:pt x="4274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1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7"/>
            <p:cNvSpPr/>
            <p:nvPr/>
          </p:nvSpPr>
          <p:spPr>
            <a:xfrm>
              <a:off x="7596578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63" y="1270"/>
                  </a:cubicBezTo>
                  <a:cubicBezTo>
                    <a:pt x="2181" y="1025"/>
                    <a:pt x="2246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7"/>
            <p:cNvSpPr/>
            <p:nvPr/>
          </p:nvSpPr>
          <p:spPr>
            <a:xfrm>
              <a:off x="7686984" y="4714249"/>
              <a:ext cx="73336" cy="87566"/>
            </a:xfrm>
            <a:custGeom>
              <a:avLst/>
              <a:gdLst/>
              <a:ahLst/>
              <a:cxnLst/>
              <a:rect l="l" t="t" r="r" b="b"/>
              <a:pathLst>
                <a:path w="2247" h="2683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1" y="2683"/>
                    <a:pt x="1654" y="2430"/>
                    <a:pt x="2233" y="2602"/>
                  </a:cubicBezTo>
                  <a:lnTo>
                    <a:pt x="2233" y="2602"/>
                  </a:lnTo>
                  <a:cubicBezTo>
                    <a:pt x="2121" y="2552"/>
                    <a:pt x="1383" y="2110"/>
                    <a:pt x="1443" y="1443"/>
                  </a:cubicBezTo>
                  <a:cubicBezTo>
                    <a:pt x="1509" y="705"/>
                    <a:pt x="1427" y="180"/>
                    <a:pt x="1132" y="0"/>
                  </a:cubicBezTo>
                  <a:close/>
                  <a:moveTo>
                    <a:pt x="2233" y="2602"/>
                  </a:moveTo>
                  <a:cubicBezTo>
                    <a:pt x="2239" y="2605"/>
                    <a:pt x="2244" y="2607"/>
                    <a:pt x="2246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2" y="2605"/>
                    <a:pt x="2237" y="2604"/>
                    <a:pt x="2233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"/>
            <p:cNvSpPr/>
            <p:nvPr/>
          </p:nvSpPr>
          <p:spPr>
            <a:xfrm>
              <a:off x="7766163" y="4752762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60" y="4049"/>
                    <a:pt x="1804" y="3361"/>
                    <a:pt x="2509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6" y="1695"/>
                    <a:pt x="2761" y="1748"/>
                    <a:pt x="2595" y="1748"/>
                  </a:cubicBezTo>
                  <a:cubicBezTo>
                    <a:pt x="2554" y="1748"/>
                    <a:pt x="2509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7" y="1727"/>
                    <a:pt x="1962" y="1947"/>
                    <a:pt x="2050" y="2180"/>
                  </a:cubicBezTo>
                  <a:cubicBezTo>
                    <a:pt x="2101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1" y="1705"/>
                    <a:pt x="2148" y="1312"/>
                    <a:pt x="1951" y="689"/>
                  </a:cubicBezTo>
                  <a:cubicBezTo>
                    <a:pt x="1811" y="203"/>
                    <a:pt x="1340" y="96"/>
                    <a:pt x="1024" y="96"/>
                  </a:cubicBezTo>
                  <a:cubicBezTo>
                    <a:pt x="935" y="96"/>
                    <a:pt x="858" y="104"/>
                    <a:pt x="804" y="115"/>
                  </a:cubicBezTo>
                  <a:cubicBezTo>
                    <a:pt x="770" y="122"/>
                    <a:pt x="736" y="125"/>
                    <a:pt x="704" y="125"/>
                  </a:cubicBezTo>
                  <a:cubicBezTo>
                    <a:pt x="581" y="125"/>
                    <a:pt x="472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7"/>
            <p:cNvSpPr/>
            <p:nvPr/>
          </p:nvSpPr>
          <p:spPr>
            <a:xfrm>
              <a:off x="7743153" y="4545775"/>
              <a:ext cx="264853" cy="264266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55" y="1"/>
                  </a:moveTo>
                  <a:cubicBezTo>
                    <a:pt x="5226" y="1"/>
                    <a:pt x="4720" y="166"/>
                    <a:pt x="4427" y="556"/>
                  </a:cubicBezTo>
                  <a:cubicBezTo>
                    <a:pt x="4115" y="999"/>
                    <a:pt x="4066" y="1556"/>
                    <a:pt x="4295" y="2031"/>
                  </a:cubicBezTo>
                  <a:cubicBezTo>
                    <a:pt x="4512" y="2441"/>
                    <a:pt x="4855" y="2587"/>
                    <a:pt x="5187" y="2587"/>
                  </a:cubicBezTo>
                  <a:cubicBezTo>
                    <a:pt x="5532" y="2587"/>
                    <a:pt x="5866" y="2428"/>
                    <a:pt x="6033" y="2245"/>
                  </a:cubicBezTo>
                  <a:cubicBezTo>
                    <a:pt x="6213" y="2031"/>
                    <a:pt x="6295" y="1753"/>
                    <a:pt x="6246" y="1491"/>
                  </a:cubicBezTo>
                  <a:cubicBezTo>
                    <a:pt x="6188" y="1162"/>
                    <a:pt x="5954" y="1022"/>
                    <a:pt x="5745" y="1022"/>
                  </a:cubicBezTo>
                  <a:cubicBezTo>
                    <a:pt x="5598" y="1022"/>
                    <a:pt x="5464" y="1091"/>
                    <a:pt x="5410" y="1212"/>
                  </a:cubicBezTo>
                  <a:cubicBezTo>
                    <a:pt x="5263" y="1491"/>
                    <a:pt x="5345" y="1851"/>
                    <a:pt x="5754" y="1900"/>
                  </a:cubicBezTo>
                  <a:cubicBezTo>
                    <a:pt x="6099" y="1966"/>
                    <a:pt x="5902" y="2392"/>
                    <a:pt x="5476" y="2507"/>
                  </a:cubicBezTo>
                  <a:cubicBezTo>
                    <a:pt x="5395" y="2528"/>
                    <a:pt x="5314" y="2538"/>
                    <a:pt x="5235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1" y="1556"/>
                    <a:pt x="4230" y="1032"/>
                    <a:pt x="4509" y="638"/>
                  </a:cubicBezTo>
                  <a:cubicBezTo>
                    <a:pt x="4775" y="306"/>
                    <a:pt x="5224" y="135"/>
                    <a:pt x="5691" y="135"/>
                  </a:cubicBezTo>
                  <a:cubicBezTo>
                    <a:pt x="5799" y="135"/>
                    <a:pt x="5908" y="144"/>
                    <a:pt x="6017" y="163"/>
                  </a:cubicBezTo>
                  <a:cubicBezTo>
                    <a:pt x="7213" y="294"/>
                    <a:pt x="7918" y="1999"/>
                    <a:pt x="7197" y="3146"/>
                  </a:cubicBezTo>
                  <a:cubicBezTo>
                    <a:pt x="6951" y="3507"/>
                    <a:pt x="6623" y="3802"/>
                    <a:pt x="6230" y="3998"/>
                  </a:cubicBezTo>
                  <a:cubicBezTo>
                    <a:pt x="5842" y="4164"/>
                    <a:pt x="5393" y="4247"/>
                    <a:pt x="4867" y="4247"/>
                  </a:cubicBezTo>
                  <a:cubicBezTo>
                    <a:pt x="4457" y="4247"/>
                    <a:pt x="4001" y="4197"/>
                    <a:pt x="3492" y="4097"/>
                  </a:cubicBezTo>
                  <a:cubicBezTo>
                    <a:pt x="3189" y="4036"/>
                    <a:pt x="2892" y="4005"/>
                    <a:pt x="2607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34" y="8096"/>
                    <a:pt x="1034" y="8096"/>
                  </a:cubicBezTo>
                  <a:lnTo>
                    <a:pt x="1017" y="8063"/>
                  </a:lnTo>
                  <a:cubicBezTo>
                    <a:pt x="444" y="7408"/>
                    <a:pt x="607" y="6211"/>
                    <a:pt x="607" y="6211"/>
                  </a:cubicBezTo>
                  <a:cubicBezTo>
                    <a:pt x="689" y="5703"/>
                    <a:pt x="952" y="5244"/>
                    <a:pt x="1345" y="4900"/>
                  </a:cubicBezTo>
                  <a:cubicBezTo>
                    <a:pt x="1926" y="4459"/>
                    <a:pt x="2660" y="4373"/>
                    <a:pt x="3143" y="4373"/>
                  </a:cubicBezTo>
                  <a:cubicBezTo>
                    <a:pt x="3450" y="4373"/>
                    <a:pt x="3656" y="4408"/>
                    <a:pt x="3656" y="4408"/>
                  </a:cubicBezTo>
                  <a:cubicBezTo>
                    <a:pt x="3918" y="4441"/>
                    <a:pt x="4148" y="4457"/>
                    <a:pt x="4361" y="4457"/>
                  </a:cubicBezTo>
                  <a:cubicBezTo>
                    <a:pt x="4451" y="4462"/>
                    <a:pt x="4542" y="4464"/>
                    <a:pt x="4634" y="4464"/>
                  </a:cubicBezTo>
                  <a:cubicBezTo>
                    <a:pt x="5619" y="4464"/>
                    <a:pt x="6713" y="4202"/>
                    <a:pt x="7328" y="3228"/>
                  </a:cubicBezTo>
                  <a:cubicBezTo>
                    <a:pt x="8115" y="1982"/>
                    <a:pt x="7344" y="179"/>
                    <a:pt x="6033" y="15"/>
                  </a:cubicBezTo>
                  <a:cubicBezTo>
                    <a:pt x="5940" y="6"/>
                    <a:pt x="5847" y="1"/>
                    <a:pt x="57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7"/>
            <p:cNvSpPr/>
            <p:nvPr/>
          </p:nvSpPr>
          <p:spPr>
            <a:xfrm>
              <a:off x="7813259" y="4697278"/>
              <a:ext cx="152482" cy="77971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1" y="202"/>
                    <a:pt x="1048" y="513"/>
                    <a:pt x="935" y="996"/>
                  </a:cubicBezTo>
                  <a:cubicBezTo>
                    <a:pt x="803" y="1405"/>
                    <a:pt x="967" y="1864"/>
                    <a:pt x="1312" y="2127"/>
                  </a:cubicBezTo>
                  <a:cubicBezTo>
                    <a:pt x="1639" y="2389"/>
                    <a:pt x="2541" y="2389"/>
                    <a:pt x="2541" y="2389"/>
                  </a:cubicBezTo>
                  <a:cubicBezTo>
                    <a:pt x="2279" y="2241"/>
                    <a:pt x="2524" y="1881"/>
                    <a:pt x="2688" y="1454"/>
                  </a:cubicBezTo>
                  <a:cubicBezTo>
                    <a:pt x="2844" y="1034"/>
                    <a:pt x="2422" y="880"/>
                    <a:pt x="2225" y="880"/>
                  </a:cubicBezTo>
                  <a:cubicBezTo>
                    <a:pt x="2215" y="880"/>
                    <a:pt x="2205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41" y="584"/>
                    <a:pt x="2020" y="584"/>
                  </a:cubicBezTo>
                  <a:cubicBezTo>
                    <a:pt x="2083" y="584"/>
                    <a:pt x="2158" y="594"/>
                    <a:pt x="2246" y="619"/>
                  </a:cubicBezTo>
                  <a:cubicBezTo>
                    <a:pt x="2721" y="766"/>
                    <a:pt x="2590" y="1241"/>
                    <a:pt x="3311" y="1389"/>
                  </a:cubicBezTo>
                  <a:cubicBezTo>
                    <a:pt x="3362" y="1398"/>
                    <a:pt x="3409" y="1402"/>
                    <a:pt x="3455" y="1402"/>
                  </a:cubicBezTo>
                  <a:cubicBezTo>
                    <a:pt x="4057" y="1402"/>
                    <a:pt x="4219" y="643"/>
                    <a:pt x="4295" y="537"/>
                  </a:cubicBezTo>
                  <a:cubicBezTo>
                    <a:pt x="4409" y="389"/>
                    <a:pt x="4524" y="274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0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"/>
            <p:cNvSpPr/>
            <p:nvPr/>
          </p:nvSpPr>
          <p:spPr>
            <a:xfrm>
              <a:off x="7822332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492" y="279"/>
                    <a:pt x="1427" y="722"/>
                    <a:pt x="722" y="1345"/>
                  </a:cubicBezTo>
                  <a:cubicBezTo>
                    <a:pt x="1" y="1968"/>
                    <a:pt x="198" y="2426"/>
                    <a:pt x="361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30" y="2345"/>
                    <a:pt x="1165" y="2148"/>
                  </a:cubicBezTo>
                  <a:cubicBezTo>
                    <a:pt x="1099" y="1951"/>
                    <a:pt x="1132" y="1836"/>
                    <a:pt x="1247" y="1836"/>
                  </a:cubicBezTo>
                  <a:cubicBezTo>
                    <a:pt x="1345" y="1836"/>
                    <a:pt x="1345" y="2066"/>
                    <a:pt x="1329" y="2345"/>
                  </a:cubicBezTo>
                  <a:cubicBezTo>
                    <a:pt x="1329" y="2640"/>
                    <a:pt x="1263" y="3279"/>
                    <a:pt x="2115" y="3344"/>
                  </a:cubicBezTo>
                  <a:cubicBezTo>
                    <a:pt x="2147" y="3347"/>
                    <a:pt x="2178" y="3348"/>
                    <a:pt x="2208" y="3348"/>
                  </a:cubicBezTo>
                  <a:cubicBezTo>
                    <a:pt x="2986" y="3348"/>
                    <a:pt x="3214" y="2558"/>
                    <a:pt x="3214" y="2558"/>
                  </a:cubicBezTo>
                  <a:lnTo>
                    <a:pt x="3214" y="2558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3"/>
                    <a:pt x="1574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7"/>
            <p:cNvSpPr/>
            <p:nvPr/>
          </p:nvSpPr>
          <p:spPr>
            <a:xfrm>
              <a:off x="8049163" y="4416269"/>
              <a:ext cx="151438" cy="179245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0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28"/>
                    <a:pt x="788" y="3574"/>
                    <a:pt x="706" y="3721"/>
                  </a:cubicBezTo>
                  <a:cubicBezTo>
                    <a:pt x="624" y="3885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1" y="3705"/>
                    <a:pt x="1951" y="3131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4" y="2721"/>
                    <a:pt x="2181" y="2983"/>
                    <a:pt x="2328" y="3147"/>
                  </a:cubicBezTo>
                  <a:cubicBezTo>
                    <a:pt x="2541" y="3393"/>
                    <a:pt x="2476" y="3705"/>
                    <a:pt x="2214" y="3803"/>
                  </a:cubicBezTo>
                  <a:cubicBezTo>
                    <a:pt x="2214" y="3803"/>
                    <a:pt x="2260" y="3808"/>
                    <a:pt x="2340" y="3808"/>
                  </a:cubicBezTo>
                  <a:cubicBezTo>
                    <a:pt x="2646" y="3808"/>
                    <a:pt x="3443" y="3736"/>
                    <a:pt x="3951" y="3033"/>
                  </a:cubicBezTo>
                  <a:cubicBezTo>
                    <a:pt x="4295" y="2524"/>
                    <a:pt x="4525" y="1918"/>
                    <a:pt x="4574" y="1295"/>
                  </a:cubicBezTo>
                  <a:cubicBezTo>
                    <a:pt x="4640" y="853"/>
                    <a:pt x="4541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7"/>
            <p:cNvSpPr/>
            <p:nvPr/>
          </p:nvSpPr>
          <p:spPr>
            <a:xfrm>
              <a:off x="7507772" y="4602923"/>
              <a:ext cx="130583" cy="285284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74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51" y="2723"/>
                    <a:pt x="3099" y="1788"/>
                    <a:pt x="2476" y="1395"/>
                  </a:cubicBezTo>
                  <a:cubicBezTo>
                    <a:pt x="2396" y="1355"/>
                    <a:pt x="2314" y="1337"/>
                    <a:pt x="2235" y="1337"/>
                  </a:cubicBezTo>
                  <a:cubicBezTo>
                    <a:pt x="1894" y="1337"/>
                    <a:pt x="1605" y="1675"/>
                    <a:pt x="1738" y="2034"/>
                  </a:cubicBezTo>
                  <a:cubicBezTo>
                    <a:pt x="1862" y="2323"/>
                    <a:pt x="2183" y="2347"/>
                    <a:pt x="2321" y="2347"/>
                  </a:cubicBezTo>
                  <a:cubicBezTo>
                    <a:pt x="2347" y="2347"/>
                    <a:pt x="2367" y="2346"/>
                    <a:pt x="2378" y="2346"/>
                  </a:cubicBezTo>
                  <a:cubicBezTo>
                    <a:pt x="2427" y="2346"/>
                    <a:pt x="2443" y="2362"/>
                    <a:pt x="2443" y="2362"/>
                  </a:cubicBezTo>
                  <a:cubicBezTo>
                    <a:pt x="2487" y="2567"/>
                    <a:pt x="2243" y="2850"/>
                    <a:pt x="1782" y="2850"/>
                  </a:cubicBezTo>
                  <a:cubicBezTo>
                    <a:pt x="1727" y="2850"/>
                    <a:pt x="1669" y="2846"/>
                    <a:pt x="1607" y="2837"/>
                  </a:cubicBezTo>
                  <a:cubicBezTo>
                    <a:pt x="1410" y="2805"/>
                    <a:pt x="1230" y="2706"/>
                    <a:pt x="1099" y="2575"/>
                  </a:cubicBezTo>
                  <a:cubicBezTo>
                    <a:pt x="411" y="1920"/>
                    <a:pt x="738" y="543"/>
                    <a:pt x="1755" y="280"/>
                  </a:cubicBezTo>
                  <a:cubicBezTo>
                    <a:pt x="1902" y="239"/>
                    <a:pt x="2054" y="219"/>
                    <a:pt x="2203" y="219"/>
                  </a:cubicBezTo>
                  <a:cubicBezTo>
                    <a:pt x="2353" y="219"/>
                    <a:pt x="2500" y="239"/>
                    <a:pt x="2640" y="280"/>
                  </a:cubicBezTo>
                  <a:cubicBezTo>
                    <a:pt x="2836" y="346"/>
                    <a:pt x="3017" y="428"/>
                    <a:pt x="3164" y="543"/>
                  </a:cubicBezTo>
                  <a:cubicBezTo>
                    <a:pt x="3525" y="838"/>
                    <a:pt x="3738" y="1248"/>
                    <a:pt x="3754" y="1706"/>
                  </a:cubicBezTo>
                  <a:cubicBezTo>
                    <a:pt x="3820" y="2428"/>
                    <a:pt x="3443" y="3182"/>
                    <a:pt x="2869" y="3706"/>
                  </a:cubicBezTo>
                  <a:cubicBezTo>
                    <a:pt x="2296" y="4231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50"/>
                  </a:cubicBezTo>
                  <a:cubicBezTo>
                    <a:pt x="1" y="7755"/>
                    <a:pt x="394" y="8492"/>
                    <a:pt x="1033" y="8673"/>
                  </a:cubicBezTo>
                  <a:cubicBezTo>
                    <a:pt x="1168" y="8719"/>
                    <a:pt x="1307" y="8740"/>
                    <a:pt x="1443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58"/>
                    <a:pt x="2509" y="7001"/>
                    <a:pt x="2050" y="6788"/>
                  </a:cubicBezTo>
                  <a:cubicBezTo>
                    <a:pt x="1924" y="6729"/>
                    <a:pt x="1793" y="6702"/>
                    <a:pt x="1663" y="6702"/>
                  </a:cubicBezTo>
                  <a:cubicBezTo>
                    <a:pt x="1321" y="6702"/>
                    <a:pt x="996" y="6897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61"/>
                    <a:pt x="1673" y="7116"/>
                  </a:cubicBezTo>
                  <a:cubicBezTo>
                    <a:pt x="1595" y="7047"/>
                    <a:pt x="1494" y="7008"/>
                    <a:pt x="1390" y="7008"/>
                  </a:cubicBezTo>
                  <a:cubicBezTo>
                    <a:pt x="1319" y="7008"/>
                    <a:pt x="1247" y="7026"/>
                    <a:pt x="1181" y="7066"/>
                  </a:cubicBezTo>
                  <a:cubicBezTo>
                    <a:pt x="1161" y="7073"/>
                    <a:pt x="1147" y="7076"/>
                    <a:pt x="1136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43" y="8001"/>
                  </a:cubicBezTo>
                  <a:cubicBezTo>
                    <a:pt x="2317" y="8378"/>
                    <a:pt x="1920" y="8630"/>
                    <a:pt x="1483" y="8630"/>
                  </a:cubicBezTo>
                  <a:cubicBezTo>
                    <a:pt x="1351" y="8630"/>
                    <a:pt x="1216" y="8607"/>
                    <a:pt x="1083" y="8558"/>
                  </a:cubicBezTo>
                  <a:cubicBezTo>
                    <a:pt x="509" y="8361"/>
                    <a:pt x="148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0" y="4427"/>
                    <a:pt x="2984" y="3837"/>
                  </a:cubicBezTo>
                  <a:cubicBezTo>
                    <a:pt x="3590" y="3280"/>
                    <a:pt x="4000" y="2493"/>
                    <a:pt x="3918" y="1690"/>
                  </a:cubicBezTo>
                  <a:cubicBezTo>
                    <a:pt x="3869" y="903"/>
                    <a:pt x="3312" y="248"/>
                    <a:pt x="2541" y="67"/>
                  </a:cubicBezTo>
                  <a:cubicBezTo>
                    <a:pt x="2387" y="22"/>
                    <a:pt x="2230" y="0"/>
                    <a:pt x="20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"/>
            <p:cNvSpPr/>
            <p:nvPr/>
          </p:nvSpPr>
          <p:spPr>
            <a:xfrm>
              <a:off x="7510448" y="4711018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78" y="66"/>
                    <a:pt x="1345" y="165"/>
                  </a:cubicBezTo>
                  <a:cubicBezTo>
                    <a:pt x="1330" y="241"/>
                    <a:pt x="1230" y="330"/>
                    <a:pt x="1060" y="330"/>
                  </a:cubicBezTo>
                  <a:cubicBezTo>
                    <a:pt x="1046" y="330"/>
                    <a:pt x="1032" y="330"/>
                    <a:pt x="1017" y="329"/>
                  </a:cubicBezTo>
                  <a:cubicBezTo>
                    <a:pt x="820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5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7"/>
            <p:cNvSpPr/>
            <p:nvPr/>
          </p:nvSpPr>
          <p:spPr>
            <a:xfrm>
              <a:off x="7532935" y="4478868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1"/>
                    <a:pt x="3262" y="7966"/>
                    <a:pt x="1557" y="8687"/>
                  </a:cubicBezTo>
                  <a:cubicBezTo>
                    <a:pt x="230" y="9212"/>
                    <a:pt x="0" y="10031"/>
                    <a:pt x="0" y="10031"/>
                  </a:cubicBezTo>
                  <a:cubicBezTo>
                    <a:pt x="319" y="9488"/>
                    <a:pt x="675" y="9314"/>
                    <a:pt x="977" y="9314"/>
                  </a:cubicBezTo>
                  <a:cubicBezTo>
                    <a:pt x="1203" y="9314"/>
                    <a:pt x="1398" y="9411"/>
                    <a:pt x="1525" y="9523"/>
                  </a:cubicBezTo>
                  <a:cubicBezTo>
                    <a:pt x="1633" y="9625"/>
                    <a:pt x="1734" y="9657"/>
                    <a:pt x="1829" y="9657"/>
                  </a:cubicBezTo>
                  <a:cubicBezTo>
                    <a:pt x="1985" y="9657"/>
                    <a:pt x="2122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75" y="9589"/>
                    <a:pt x="2344" y="9786"/>
                    <a:pt x="2344" y="9786"/>
                  </a:cubicBezTo>
                  <a:cubicBezTo>
                    <a:pt x="2672" y="9638"/>
                    <a:pt x="2770" y="9228"/>
                    <a:pt x="2574" y="8917"/>
                  </a:cubicBezTo>
                  <a:cubicBezTo>
                    <a:pt x="2474" y="8774"/>
                    <a:pt x="2312" y="8681"/>
                    <a:pt x="2142" y="8681"/>
                  </a:cubicBezTo>
                  <a:cubicBezTo>
                    <a:pt x="2116" y="8681"/>
                    <a:pt x="2091" y="8683"/>
                    <a:pt x="2065" y="8687"/>
                  </a:cubicBezTo>
                  <a:cubicBezTo>
                    <a:pt x="2065" y="8687"/>
                    <a:pt x="2262" y="8655"/>
                    <a:pt x="3311" y="7786"/>
                  </a:cubicBezTo>
                  <a:cubicBezTo>
                    <a:pt x="4606" y="6737"/>
                    <a:pt x="4524" y="7097"/>
                    <a:pt x="5458" y="6606"/>
                  </a:cubicBezTo>
                  <a:cubicBezTo>
                    <a:pt x="6393" y="6114"/>
                    <a:pt x="6081" y="5131"/>
                    <a:pt x="6081" y="5130"/>
                  </a:cubicBezTo>
                  <a:lnTo>
                    <a:pt x="6081" y="5130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3"/>
                    <a:pt x="5340" y="5422"/>
                    <a:pt x="5313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27" y="6163"/>
                    <a:pt x="4213" y="6245"/>
                  </a:cubicBezTo>
                  <a:cubicBezTo>
                    <a:pt x="4557" y="5901"/>
                    <a:pt x="4606" y="5130"/>
                    <a:pt x="4721" y="4491"/>
                  </a:cubicBezTo>
                  <a:cubicBezTo>
                    <a:pt x="4819" y="3852"/>
                    <a:pt x="5114" y="4065"/>
                    <a:pt x="5672" y="3672"/>
                  </a:cubicBezTo>
                  <a:cubicBezTo>
                    <a:pt x="6245" y="3295"/>
                    <a:pt x="5934" y="2787"/>
                    <a:pt x="5885" y="2655"/>
                  </a:cubicBezTo>
                  <a:cubicBezTo>
                    <a:pt x="5852" y="2508"/>
                    <a:pt x="5852" y="2360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3" y="2426"/>
                    <a:pt x="4918" y="2655"/>
                    <a:pt x="4852" y="2967"/>
                  </a:cubicBezTo>
                  <a:cubicBezTo>
                    <a:pt x="4852" y="3113"/>
                    <a:pt x="4754" y="3293"/>
                    <a:pt x="4621" y="3293"/>
                  </a:cubicBezTo>
                  <a:cubicBezTo>
                    <a:pt x="4590" y="3293"/>
                    <a:pt x="4558" y="3283"/>
                    <a:pt x="4524" y="3262"/>
                  </a:cubicBezTo>
                  <a:cubicBezTo>
                    <a:pt x="4327" y="3164"/>
                    <a:pt x="4409" y="2868"/>
                    <a:pt x="4409" y="2868"/>
                  </a:cubicBezTo>
                  <a:cubicBezTo>
                    <a:pt x="4606" y="2295"/>
                    <a:pt x="5196" y="2508"/>
                    <a:pt x="5639" y="1819"/>
                  </a:cubicBezTo>
                  <a:cubicBezTo>
                    <a:pt x="6049" y="1213"/>
                    <a:pt x="5491" y="574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7"/>
            <p:cNvSpPr/>
            <p:nvPr/>
          </p:nvSpPr>
          <p:spPr>
            <a:xfrm>
              <a:off x="759338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7"/>
            <p:cNvSpPr/>
            <p:nvPr/>
          </p:nvSpPr>
          <p:spPr>
            <a:xfrm>
              <a:off x="7508326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0"/>
                  </a:moveTo>
                  <a:cubicBezTo>
                    <a:pt x="688" y="0"/>
                    <a:pt x="66" y="197"/>
                    <a:pt x="197" y="1082"/>
                  </a:cubicBezTo>
                  <a:cubicBezTo>
                    <a:pt x="295" y="1574"/>
                    <a:pt x="557" y="2033"/>
                    <a:pt x="918" y="2377"/>
                  </a:cubicBezTo>
                  <a:cubicBezTo>
                    <a:pt x="1115" y="2574"/>
                    <a:pt x="1311" y="2738"/>
                    <a:pt x="1459" y="2901"/>
                  </a:cubicBezTo>
                  <a:cubicBezTo>
                    <a:pt x="1803" y="3278"/>
                    <a:pt x="2459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66" y="6950"/>
                    <a:pt x="1213" y="6147"/>
                  </a:cubicBezTo>
                  <a:cubicBezTo>
                    <a:pt x="2508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098" y="2377"/>
                  </a:cubicBezTo>
                  <a:cubicBezTo>
                    <a:pt x="1475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"/>
            <p:cNvSpPr/>
            <p:nvPr/>
          </p:nvSpPr>
          <p:spPr>
            <a:xfrm>
              <a:off x="7211945" y="4804394"/>
              <a:ext cx="295859" cy="206334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2004" y="0"/>
                  </a:moveTo>
                  <a:cubicBezTo>
                    <a:pt x="1086" y="0"/>
                    <a:pt x="66" y="656"/>
                    <a:pt x="33" y="1860"/>
                  </a:cubicBezTo>
                  <a:cubicBezTo>
                    <a:pt x="0" y="2729"/>
                    <a:pt x="476" y="3532"/>
                    <a:pt x="1246" y="3942"/>
                  </a:cubicBezTo>
                  <a:cubicBezTo>
                    <a:pt x="1758" y="4193"/>
                    <a:pt x="2324" y="4297"/>
                    <a:pt x="2901" y="4297"/>
                  </a:cubicBezTo>
                  <a:cubicBezTo>
                    <a:pt x="3228" y="4297"/>
                    <a:pt x="3559" y="4264"/>
                    <a:pt x="3885" y="4204"/>
                  </a:cubicBezTo>
                  <a:cubicBezTo>
                    <a:pt x="4770" y="3975"/>
                    <a:pt x="5590" y="3631"/>
                    <a:pt x="6393" y="3434"/>
                  </a:cubicBezTo>
                  <a:cubicBezTo>
                    <a:pt x="6593" y="3382"/>
                    <a:pt x="6796" y="3356"/>
                    <a:pt x="6995" y="3356"/>
                  </a:cubicBezTo>
                  <a:cubicBezTo>
                    <a:pt x="7612" y="3356"/>
                    <a:pt x="8193" y="3602"/>
                    <a:pt x="8540" y="4073"/>
                  </a:cubicBezTo>
                  <a:cubicBezTo>
                    <a:pt x="8966" y="4647"/>
                    <a:pt x="9016" y="5581"/>
                    <a:pt x="8475" y="5991"/>
                  </a:cubicBezTo>
                  <a:cubicBezTo>
                    <a:pt x="8264" y="6144"/>
                    <a:pt x="8012" y="6215"/>
                    <a:pt x="7766" y="6215"/>
                  </a:cubicBezTo>
                  <a:cubicBezTo>
                    <a:pt x="7381" y="6215"/>
                    <a:pt x="7012" y="6039"/>
                    <a:pt x="6852" y="5729"/>
                  </a:cubicBezTo>
                  <a:cubicBezTo>
                    <a:pt x="6540" y="5237"/>
                    <a:pt x="6786" y="4581"/>
                    <a:pt x="7245" y="4467"/>
                  </a:cubicBezTo>
                  <a:cubicBezTo>
                    <a:pt x="7343" y="4423"/>
                    <a:pt x="7445" y="4402"/>
                    <a:pt x="7545" y="4402"/>
                  </a:cubicBezTo>
                  <a:cubicBezTo>
                    <a:pt x="7782" y="4402"/>
                    <a:pt x="8009" y="4517"/>
                    <a:pt x="8147" y="4713"/>
                  </a:cubicBezTo>
                  <a:cubicBezTo>
                    <a:pt x="8245" y="4893"/>
                    <a:pt x="8262" y="5106"/>
                    <a:pt x="8196" y="5286"/>
                  </a:cubicBezTo>
                  <a:cubicBezTo>
                    <a:pt x="8183" y="5325"/>
                    <a:pt x="8130" y="5404"/>
                    <a:pt x="8075" y="5404"/>
                  </a:cubicBezTo>
                  <a:cubicBezTo>
                    <a:pt x="8061" y="5404"/>
                    <a:pt x="8046" y="5399"/>
                    <a:pt x="8032" y="5385"/>
                  </a:cubicBezTo>
                  <a:cubicBezTo>
                    <a:pt x="7983" y="5335"/>
                    <a:pt x="8032" y="4975"/>
                    <a:pt x="7671" y="4926"/>
                  </a:cubicBezTo>
                  <a:cubicBezTo>
                    <a:pt x="7657" y="4924"/>
                    <a:pt x="7643" y="4923"/>
                    <a:pt x="7629" y="4923"/>
                  </a:cubicBezTo>
                  <a:cubicBezTo>
                    <a:pt x="7285" y="4923"/>
                    <a:pt x="7177" y="5489"/>
                    <a:pt x="7524" y="5630"/>
                  </a:cubicBezTo>
                  <a:cubicBezTo>
                    <a:pt x="7593" y="5663"/>
                    <a:pt x="7666" y="5678"/>
                    <a:pt x="7739" y="5678"/>
                  </a:cubicBezTo>
                  <a:cubicBezTo>
                    <a:pt x="7958" y="5678"/>
                    <a:pt x="8171" y="5537"/>
                    <a:pt x="8245" y="5303"/>
                  </a:cubicBezTo>
                  <a:cubicBezTo>
                    <a:pt x="8245" y="5303"/>
                    <a:pt x="8245" y="5286"/>
                    <a:pt x="8245" y="5286"/>
                  </a:cubicBezTo>
                  <a:cubicBezTo>
                    <a:pt x="8245" y="5270"/>
                    <a:pt x="8245" y="5253"/>
                    <a:pt x="8262" y="5237"/>
                  </a:cubicBezTo>
                  <a:lnTo>
                    <a:pt x="8262" y="5221"/>
                  </a:lnTo>
                  <a:cubicBezTo>
                    <a:pt x="8278" y="5106"/>
                    <a:pt x="8278" y="4975"/>
                    <a:pt x="8245" y="4844"/>
                  </a:cubicBezTo>
                  <a:cubicBezTo>
                    <a:pt x="8120" y="4532"/>
                    <a:pt x="7825" y="4343"/>
                    <a:pt x="7510" y="4343"/>
                  </a:cubicBezTo>
                  <a:cubicBezTo>
                    <a:pt x="7411" y="4343"/>
                    <a:pt x="7310" y="4362"/>
                    <a:pt x="7213" y="4401"/>
                  </a:cubicBezTo>
                  <a:cubicBezTo>
                    <a:pt x="6721" y="4532"/>
                    <a:pt x="6426" y="5221"/>
                    <a:pt x="6770" y="5778"/>
                  </a:cubicBezTo>
                  <a:cubicBezTo>
                    <a:pt x="6942" y="6121"/>
                    <a:pt x="7343" y="6321"/>
                    <a:pt x="7764" y="6321"/>
                  </a:cubicBezTo>
                  <a:cubicBezTo>
                    <a:pt x="8027" y="6321"/>
                    <a:pt x="8297" y="6243"/>
                    <a:pt x="8524" y="6073"/>
                  </a:cubicBezTo>
                  <a:cubicBezTo>
                    <a:pt x="8966" y="5745"/>
                    <a:pt x="9065" y="5139"/>
                    <a:pt x="8934" y="4581"/>
                  </a:cubicBezTo>
                  <a:cubicBezTo>
                    <a:pt x="8835" y="4057"/>
                    <a:pt x="8475" y="3172"/>
                    <a:pt x="7213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1"/>
                    <a:pt x="1639" y="3909"/>
                  </a:cubicBezTo>
                  <a:cubicBezTo>
                    <a:pt x="1558" y="3877"/>
                    <a:pt x="1459" y="3860"/>
                    <a:pt x="1377" y="3827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0"/>
                  </a:cubicBezTo>
                  <a:cubicBezTo>
                    <a:pt x="203" y="743"/>
                    <a:pt x="1174" y="111"/>
                    <a:pt x="2040" y="111"/>
                  </a:cubicBezTo>
                  <a:cubicBezTo>
                    <a:pt x="2456" y="111"/>
                    <a:pt x="2848" y="257"/>
                    <a:pt x="3098" y="566"/>
                  </a:cubicBezTo>
                  <a:cubicBezTo>
                    <a:pt x="3574" y="1025"/>
                    <a:pt x="3524" y="1779"/>
                    <a:pt x="3016" y="2188"/>
                  </a:cubicBezTo>
                  <a:cubicBezTo>
                    <a:pt x="2951" y="2237"/>
                    <a:pt x="2852" y="2287"/>
                    <a:pt x="2770" y="2303"/>
                  </a:cubicBezTo>
                  <a:cubicBezTo>
                    <a:pt x="2706" y="2320"/>
                    <a:pt x="2640" y="2328"/>
                    <a:pt x="2575" y="2328"/>
                  </a:cubicBezTo>
                  <a:cubicBezTo>
                    <a:pt x="2391" y="2328"/>
                    <a:pt x="2211" y="2264"/>
                    <a:pt x="2066" y="2156"/>
                  </a:cubicBezTo>
                  <a:cubicBezTo>
                    <a:pt x="1935" y="2074"/>
                    <a:pt x="1885" y="1926"/>
                    <a:pt x="1935" y="1779"/>
                  </a:cubicBezTo>
                  <a:lnTo>
                    <a:pt x="1935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607" y="1729"/>
                    <a:pt x="2525" y="1320"/>
                    <a:pt x="2213" y="1221"/>
                  </a:cubicBezTo>
                  <a:cubicBezTo>
                    <a:pt x="2186" y="1214"/>
                    <a:pt x="2158" y="1211"/>
                    <a:pt x="2131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59" y="2317"/>
                    <a:pt x="2262" y="2400"/>
                    <a:pt x="2469" y="2400"/>
                  </a:cubicBezTo>
                  <a:cubicBezTo>
                    <a:pt x="2542" y="2400"/>
                    <a:pt x="2616" y="2390"/>
                    <a:pt x="2689" y="2369"/>
                  </a:cubicBezTo>
                  <a:cubicBezTo>
                    <a:pt x="2721" y="2369"/>
                    <a:pt x="2754" y="2369"/>
                    <a:pt x="2787" y="2352"/>
                  </a:cubicBezTo>
                  <a:lnTo>
                    <a:pt x="2869" y="2336"/>
                  </a:lnTo>
                  <a:lnTo>
                    <a:pt x="2902" y="2319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49"/>
                    <a:pt x="3557" y="910"/>
                    <a:pt x="3164" y="500"/>
                  </a:cubicBezTo>
                  <a:cubicBezTo>
                    <a:pt x="2892" y="163"/>
                    <a:pt x="2460" y="0"/>
                    <a:pt x="20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7"/>
            <p:cNvSpPr/>
            <p:nvPr/>
          </p:nvSpPr>
          <p:spPr>
            <a:xfrm>
              <a:off x="7262762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05" y="1"/>
                  </a:moveTo>
                  <a:cubicBezTo>
                    <a:pt x="5253" y="1"/>
                    <a:pt x="4952" y="45"/>
                    <a:pt x="4606" y="168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2"/>
                  </a:cubicBezTo>
                  <a:cubicBezTo>
                    <a:pt x="1934" y="1295"/>
                    <a:pt x="2169" y="1159"/>
                    <a:pt x="2301" y="1159"/>
                  </a:cubicBezTo>
                  <a:cubicBezTo>
                    <a:pt x="2347" y="1159"/>
                    <a:pt x="2381" y="1175"/>
                    <a:pt x="2410" y="1217"/>
                  </a:cubicBezTo>
                  <a:cubicBezTo>
                    <a:pt x="2483" y="1315"/>
                    <a:pt x="2393" y="1367"/>
                    <a:pt x="2254" y="1367"/>
                  </a:cubicBezTo>
                  <a:cubicBezTo>
                    <a:pt x="2206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5" y="1575"/>
                    <a:pt x="1699" y="2102"/>
                    <a:pt x="1329" y="2102"/>
                  </a:cubicBezTo>
                  <a:cubicBezTo>
                    <a:pt x="1323" y="2102"/>
                    <a:pt x="1318" y="2102"/>
                    <a:pt x="1312" y="2102"/>
                  </a:cubicBezTo>
                  <a:lnTo>
                    <a:pt x="1312" y="2102"/>
                  </a:lnTo>
                  <a:cubicBezTo>
                    <a:pt x="1312" y="2102"/>
                    <a:pt x="1607" y="2462"/>
                    <a:pt x="2038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03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41" y="3708"/>
                  </a:cubicBezTo>
                  <a:cubicBezTo>
                    <a:pt x="3557" y="3708"/>
                    <a:pt x="3377" y="3249"/>
                    <a:pt x="3721" y="3086"/>
                  </a:cubicBezTo>
                  <a:cubicBezTo>
                    <a:pt x="4082" y="2922"/>
                    <a:pt x="4803" y="2709"/>
                    <a:pt x="4705" y="2200"/>
                  </a:cubicBezTo>
                  <a:cubicBezTo>
                    <a:pt x="4606" y="1709"/>
                    <a:pt x="4246" y="955"/>
                    <a:pt x="4836" y="512"/>
                  </a:cubicBezTo>
                  <a:cubicBezTo>
                    <a:pt x="5198" y="248"/>
                    <a:pt x="5501" y="147"/>
                    <a:pt x="5809" y="147"/>
                  </a:cubicBezTo>
                  <a:cubicBezTo>
                    <a:pt x="6017" y="147"/>
                    <a:pt x="6227" y="193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7"/>
            <p:cNvSpPr/>
            <p:nvPr/>
          </p:nvSpPr>
          <p:spPr>
            <a:xfrm>
              <a:off x="7301274" y="4801718"/>
              <a:ext cx="118278" cy="82671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1093" y="0"/>
                  </a:moveTo>
                  <a:cubicBezTo>
                    <a:pt x="501" y="0"/>
                    <a:pt x="1" y="123"/>
                    <a:pt x="1" y="123"/>
                  </a:cubicBezTo>
                  <a:cubicBezTo>
                    <a:pt x="1" y="123"/>
                    <a:pt x="968" y="205"/>
                    <a:pt x="1197" y="549"/>
                  </a:cubicBezTo>
                  <a:cubicBezTo>
                    <a:pt x="1378" y="746"/>
                    <a:pt x="1427" y="1025"/>
                    <a:pt x="1361" y="1270"/>
                  </a:cubicBezTo>
                  <a:cubicBezTo>
                    <a:pt x="1312" y="1500"/>
                    <a:pt x="1197" y="2156"/>
                    <a:pt x="2230" y="2156"/>
                  </a:cubicBezTo>
                  <a:cubicBezTo>
                    <a:pt x="3263" y="2172"/>
                    <a:pt x="3099" y="2533"/>
                    <a:pt x="3099" y="2533"/>
                  </a:cubicBezTo>
                  <a:cubicBezTo>
                    <a:pt x="3099" y="2533"/>
                    <a:pt x="3623" y="1762"/>
                    <a:pt x="2738" y="615"/>
                  </a:cubicBezTo>
                  <a:cubicBezTo>
                    <a:pt x="2369" y="123"/>
                    <a:pt x="1685" y="0"/>
                    <a:pt x="10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"/>
            <p:cNvSpPr/>
            <p:nvPr/>
          </p:nvSpPr>
          <p:spPr>
            <a:xfrm>
              <a:off x="7255288" y="471477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72"/>
                    <a:pt x="2016" y="2017"/>
                  </a:cubicBezTo>
                  <a:cubicBezTo>
                    <a:pt x="2262" y="1345"/>
                    <a:pt x="1639" y="918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7"/>
            <p:cNvSpPr/>
            <p:nvPr/>
          </p:nvSpPr>
          <p:spPr>
            <a:xfrm>
              <a:off x="7145071" y="475276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13" y="78"/>
                    <a:pt x="2601" y="125"/>
                    <a:pt x="2486" y="125"/>
                  </a:cubicBezTo>
                  <a:cubicBezTo>
                    <a:pt x="2455" y="125"/>
                    <a:pt x="2424" y="122"/>
                    <a:pt x="2394" y="115"/>
                  </a:cubicBezTo>
                  <a:cubicBezTo>
                    <a:pt x="2340" y="104"/>
                    <a:pt x="2262" y="96"/>
                    <a:pt x="2172" y="96"/>
                  </a:cubicBezTo>
                  <a:cubicBezTo>
                    <a:pt x="1851" y="96"/>
                    <a:pt x="1371" y="203"/>
                    <a:pt x="1230" y="689"/>
                  </a:cubicBezTo>
                  <a:cubicBezTo>
                    <a:pt x="1049" y="1295"/>
                    <a:pt x="1181" y="1689"/>
                    <a:pt x="1394" y="1885"/>
                  </a:cubicBezTo>
                  <a:cubicBezTo>
                    <a:pt x="1623" y="2066"/>
                    <a:pt x="1623" y="2426"/>
                    <a:pt x="1459" y="2492"/>
                  </a:cubicBezTo>
                  <a:cubicBezTo>
                    <a:pt x="1428" y="2506"/>
                    <a:pt x="1391" y="2513"/>
                    <a:pt x="1354" y="2513"/>
                  </a:cubicBezTo>
                  <a:cubicBezTo>
                    <a:pt x="1217" y="2513"/>
                    <a:pt x="1070" y="2413"/>
                    <a:pt x="1148" y="2180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77" y="3344"/>
                    <a:pt x="1722" y="4033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7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"/>
            <p:cNvSpPr/>
            <p:nvPr/>
          </p:nvSpPr>
          <p:spPr>
            <a:xfrm>
              <a:off x="7008124" y="4545775"/>
              <a:ext cx="264298" cy="264266"/>
            </a:xfrm>
            <a:custGeom>
              <a:avLst/>
              <a:gdLst/>
              <a:ahLst/>
              <a:cxnLst/>
              <a:rect l="l" t="t" r="r" b="b"/>
              <a:pathLst>
                <a:path w="8098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5"/>
                  </a:cubicBezTo>
                  <a:cubicBezTo>
                    <a:pt x="754" y="179"/>
                    <a:pt x="0" y="1966"/>
                    <a:pt x="771" y="3228"/>
                  </a:cubicBezTo>
                  <a:cubicBezTo>
                    <a:pt x="1374" y="4185"/>
                    <a:pt x="2454" y="4468"/>
                    <a:pt x="3416" y="4468"/>
                  </a:cubicBezTo>
                  <a:cubicBezTo>
                    <a:pt x="3525" y="4468"/>
                    <a:pt x="3633" y="4464"/>
                    <a:pt x="3737" y="4457"/>
                  </a:cubicBezTo>
                  <a:cubicBezTo>
                    <a:pt x="3951" y="4457"/>
                    <a:pt x="4196" y="4425"/>
                    <a:pt x="4442" y="4392"/>
                  </a:cubicBezTo>
                  <a:cubicBezTo>
                    <a:pt x="4442" y="4392"/>
                    <a:pt x="4630" y="4362"/>
                    <a:pt x="4915" y="4362"/>
                  </a:cubicBezTo>
                  <a:cubicBezTo>
                    <a:pt x="5396" y="4362"/>
                    <a:pt x="6156" y="4447"/>
                    <a:pt x="6753" y="4900"/>
                  </a:cubicBezTo>
                  <a:cubicBezTo>
                    <a:pt x="7147" y="5228"/>
                    <a:pt x="7409" y="5703"/>
                    <a:pt x="7507" y="6211"/>
                  </a:cubicBezTo>
                  <a:cubicBezTo>
                    <a:pt x="7507" y="6211"/>
                    <a:pt x="7671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098" y="7572"/>
                    <a:pt x="7983" y="5965"/>
                  </a:cubicBezTo>
                  <a:cubicBezTo>
                    <a:pt x="7875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6" y="4097"/>
                  </a:cubicBezTo>
                  <a:cubicBezTo>
                    <a:pt x="4109" y="4188"/>
                    <a:pt x="3666" y="4234"/>
                    <a:pt x="3267" y="4234"/>
                  </a:cubicBezTo>
                  <a:cubicBezTo>
                    <a:pt x="2733" y="4234"/>
                    <a:pt x="2280" y="4151"/>
                    <a:pt x="1885" y="3982"/>
                  </a:cubicBezTo>
                  <a:cubicBezTo>
                    <a:pt x="1492" y="3802"/>
                    <a:pt x="1148" y="3507"/>
                    <a:pt x="918" y="3130"/>
                  </a:cubicBezTo>
                  <a:cubicBezTo>
                    <a:pt x="197" y="1982"/>
                    <a:pt x="885" y="294"/>
                    <a:pt x="2098" y="146"/>
                  </a:cubicBezTo>
                  <a:cubicBezTo>
                    <a:pt x="2196" y="132"/>
                    <a:pt x="2295" y="125"/>
                    <a:pt x="2394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34" y="1540"/>
                    <a:pt x="3721" y="1982"/>
                  </a:cubicBezTo>
                  <a:cubicBezTo>
                    <a:pt x="3573" y="2331"/>
                    <a:pt x="3228" y="2538"/>
                    <a:pt x="2873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7" y="2392"/>
                    <a:pt x="2016" y="1966"/>
                    <a:pt x="2361" y="1900"/>
                  </a:cubicBezTo>
                  <a:cubicBezTo>
                    <a:pt x="2770" y="1835"/>
                    <a:pt x="2836" y="1491"/>
                    <a:pt x="2705" y="1195"/>
                  </a:cubicBezTo>
                  <a:cubicBezTo>
                    <a:pt x="2645" y="1083"/>
                    <a:pt x="2513" y="1018"/>
                    <a:pt x="2371" y="1018"/>
                  </a:cubicBezTo>
                  <a:cubicBezTo>
                    <a:pt x="2161" y="1018"/>
                    <a:pt x="1927" y="1158"/>
                    <a:pt x="1869" y="1491"/>
                  </a:cubicBezTo>
                  <a:cubicBezTo>
                    <a:pt x="1803" y="1753"/>
                    <a:pt x="1885" y="2031"/>
                    <a:pt x="2066" y="2228"/>
                  </a:cubicBezTo>
                  <a:cubicBezTo>
                    <a:pt x="2242" y="2422"/>
                    <a:pt x="2583" y="2585"/>
                    <a:pt x="2931" y="2585"/>
                  </a:cubicBezTo>
                  <a:cubicBezTo>
                    <a:pt x="3260" y="2585"/>
                    <a:pt x="3596" y="2438"/>
                    <a:pt x="3803" y="2031"/>
                  </a:cubicBezTo>
                  <a:cubicBezTo>
                    <a:pt x="4033" y="1556"/>
                    <a:pt x="3983" y="982"/>
                    <a:pt x="3688" y="556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7"/>
            <p:cNvSpPr/>
            <p:nvPr/>
          </p:nvSpPr>
          <p:spPr>
            <a:xfrm>
              <a:off x="7050390" y="4697278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53" y="329"/>
                    <a:pt x="1473" y="392"/>
                    <a:pt x="1083" y="392"/>
                  </a:cubicBezTo>
                  <a:cubicBezTo>
                    <a:pt x="566" y="392"/>
                    <a:pt x="206" y="281"/>
                    <a:pt x="0" y="160"/>
                  </a:cubicBezTo>
                  <a:lnTo>
                    <a:pt x="0" y="160"/>
                  </a:lnTo>
                  <a:cubicBezTo>
                    <a:pt x="131" y="274"/>
                    <a:pt x="262" y="389"/>
                    <a:pt x="377" y="537"/>
                  </a:cubicBezTo>
                  <a:cubicBezTo>
                    <a:pt x="438" y="643"/>
                    <a:pt x="596" y="1405"/>
                    <a:pt x="1201" y="1405"/>
                  </a:cubicBezTo>
                  <a:cubicBezTo>
                    <a:pt x="1251" y="1405"/>
                    <a:pt x="1304" y="1400"/>
                    <a:pt x="1361" y="1389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4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50" y="880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8"/>
                  </a:cubicBezTo>
                  <a:cubicBezTo>
                    <a:pt x="2131" y="1881"/>
                    <a:pt x="2377" y="2241"/>
                    <a:pt x="2098" y="2372"/>
                  </a:cubicBezTo>
                  <a:cubicBezTo>
                    <a:pt x="2098" y="2372"/>
                    <a:pt x="3033" y="2372"/>
                    <a:pt x="3328" y="2127"/>
                  </a:cubicBezTo>
                  <a:cubicBezTo>
                    <a:pt x="3688" y="1864"/>
                    <a:pt x="3852" y="1405"/>
                    <a:pt x="3721" y="996"/>
                  </a:cubicBezTo>
                  <a:cubicBezTo>
                    <a:pt x="3622" y="501"/>
                    <a:pt x="3937" y="202"/>
                    <a:pt x="4414" y="202"/>
                  </a:cubicBezTo>
                  <a:cubicBezTo>
                    <a:pt x="4491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7"/>
            <p:cNvSpPr/>
            <p:nvPr/>
          </p:nvSpPr>
          <p:spPr>
            <a:xfrm>
              <a:off x="7089424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35" y="3279"/>
                    <a:pt x="1886" y="2623"/>
                    <a:pt x="1869" y="2345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35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4"/>
                    <a:pt x="2754" y="2803"/>
                    <a:pt x="2853" y="2672"/>
                  </a:cubicBezTo>
                  <a:cubicBezTo>
                    <a:pt x="3000" y="2426"/>
                    <a:pt x="3213" y="1968"/>
                    <a:pt x="2476" y="1345"/>
                  </a:cubicBezTo>
                  <a:cubicBezTo>
                    <a:pt x="1755" y="722"/>
                    <a:pt x="1689" y="279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"/>
            <p:cNvSpPr/>
            <p:nvPr/>
          </p:nvSpPr>
          <p:spPr>
            <a:xfrm>
              <a:off x="6980284" y="4398906"/>
              <a:ext cx="50882" cy="250101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642" y="0"/>
                  </a:moveTo>
                  <a:cubicBezTo>
                    <a:pt x="574" y="0"/>
                    <a:pt x="502" y="17"/>
                    <a:pt x="427" y="57"/>
                  </a:cubicBezTo>
                  <a:cubicBezTo>
                    <a:pt x="1" y="286"/>
                    <a:pt x="345" y="827"/>
                    <a:pt x="607" y="1090"/>
                  </a:cubicBezTo>
                  <a:cubicBezTo>
                    <a:pt x="706" y="1204"/>
                    <a:pt x="771" y="1483"/>
                    <a:pt x="804" y="1860"/>
                  </a:cubicBezTo>
                  <a:cubicBezTo>
                    <a:pt x="837" y="2565"/>
                    <a:pt x="820" y="3286"/>
                    <a:pt x="755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50" y="3974"/>
                    <a:pt x="1411" y="2827"/>
                    <a:pt x="1493" y="1860"/>
                  </a:cubicBezTo>
                  <a:cubicBezTo>
                    <a:pt x="1558" y="1335"/>
                    <a:pt x="1460" y="811"/>
                    <a:pt x="1197" y="368"/>
                  </a:cubicBezTo>
                  <a:cubicBezTo>
                    <a:pt x="1197" y="368"/>
                    <a:pt x="963" y="0"/>
                    <a:pt x="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"/>
            <p:cNvSpPr/>
            <p:nvPr/>
          </p:nvSpPr>
          <p:spPr>
            <a:xfrm>
              <a:off x="6814975" y="4417868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99" y="1918"/>
                    <a:pt x="329" y="2508"/>
                    <a:pt x="673" y="3033"/>
                  </a:cubicBezTo>
                  <a:cubicBezTo>
                    <a:pt x="1166" y="3716"/>
                    <a:pt x="1942" y="3794"/>
                    <a:pt x="2271" y="3794"/>
                  </a:cubicBezTo>
                  <a:cubicBezTo>
                    <a:pt x="2369" y="3794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4"/>
                    <a:pt x="2411" y="2721"/>
                    <a:pt x="2230" y="2607"/>
                  </a:cubicBezTo>
                  <a:cubicBezTo>
                    <a:pt x="2099" y="2541"/>
                    <a:pt x="1837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3" y="2170"/>
                    <a:pt x="2716" y="2611"/>
                    <a:pt x="2673" y="3115"/>
                  </a:cubicBezTo>
                  <a:cubicBezTo>
                    <a:pt x="2624" y="3688"/>
                    <a:pt x="2902" y="3836"/>
                    <a:pt x="3312" y="4131"/>
                  </a:cubicBezTo>
                  <a:cubicBezTo>
                    <a:pt x="3722" y="4410"/>
                    <a:pt x="3460" y="4934"/>
                    <a:pt x="3460" y="4934"/>
                  </a:cubicBezTo>
                  <a:cubicBezTo>
                    <a:pt x="4181" y="4524"/>
                    <a:pt x="4017" y="3852"/>
                    <a:pt x="3935" y="3705"/>
                  </a:cubicBezTo>
                  <a:cubicBezTo>
                    <a:pt x="3853" y="3541"/>
                    <a:pt x="3673" y="3295"/>
                    <a:pt x="3886" y="3180"/>
                  </a:cubicBezTo>
                  <a:cubicBezTo>
                    <a:pt x="3899" y="3175"/>
                    <a:pt x="3912" y="3172"/>
                    <a:pt x="3925" y="3172"/>
                  </a:cubicBezTo>
                  <a:cubicBezTo>
                    <a:pt x="4126" y="3172"/>
                    <a:pt x="4213" y="3893"/>
                    <a:pt x="4197" y="4541"/>
                  </a:cubicBezTo>
                  <a:cubicBezTo>
                    <a:pt x="4164" y="4918"/>
                    <a:pt x="4328" y="5262"/>
                    <a:pt x="4640" y="5475"/>
                  </a:cubicBezTo>
                  <a:cubicBezTo>
                    <a:pt x="4509" y="5147"/>
                    <a:pt x="4443" y="4803"/>
                    <a:pt x="4459" y="4442"/>
                  </a:cubicBezTo>
                  <a:cubicBezTo>
                    <a:pt x="4459" y="3934"/>
                    <a:pt x="4541" y="3016"/>
                    <a:pt x="3640" y="2394"/>
                  </a:cubicBezTo>
                  <a:cubicBezTo>
                    <a:pt x="2722" y="1787"/>
                    <a:pt x="1624" y="2049"/>
                    <a:pt x="837" y="1476"/>
                  </a:cubicBezTo>
                  <a:cubicBezTo>
                    <a:pt x="755" y="1426"/>
                    <a:pt x="689" y="1361"/>
                    <a:pt x="607" y="1295"/>
                  </a:cubicBezTo>
                  <a:cubicBezTo>
                    <a:pt x="312" y="935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7"/>
            <p:cNvSpPr/>
            <p:nvPr/>
          </p:nvSpPr>
          <p:spPr>
            <a:xfrm>
              <a:off x="7377776" y="4602662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5" y="1"/>
                    <a:pt x="1593" y="20"/>
                    <a:pt x="1443" y="59"/>
                  </a:cubicBezTo>
                  <a:cubicBezTo>
                    <a:pt x="689" y="256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45"/>
                  </a:cubicBezTo>
                  <a:cubicBezTo>
                    <a:pt x="1591" y="4435"/>
                    <a:pt x="2345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4"/>
                    <a:pt x="3492" y="8402"/>
                    <a:pt x="2918" y="8566"/>
                  </a:cubicBezTo>
                  <a:cubicBezTo>
                    <a:pt x="2791" y="8606"/>
                    <a:pt x="2661" y="8625"/>
                    <a:pt x="2534" y="8625"/>
                  </a:cubicBezTo>
                  <a:cubicBezTo>
                    <a:pt x="2090" y="8625"/>
                    <a:pt x="1682" y="8391"/>
                    <a:pt x="1541" y="8009"/>
                  </a:cubicBezTo>
                  <a:cubicBezTo>
                    <a:pt x="1345" y="7566"/>
                    <a:pt x="1541" y="7042"/>
                    <a:pt x="1984" y="6845"/>
                  </a:cubicBezTo>
                  <a:cubicBezTo>
                    <a:pt x="2082" y="6812"/>
                    <a:pt x="2164" y="6796"/>
                    <a:pt x="2263" y="6796"/>
                  </a:cubicBezTo>
                  <a:cubicBezTo>
                    <a:pt x="2263" y="6796"/>
                    <a:pt x="2291" y="6793"/>
                    <a:pt x="2337" y="6793"/>
                  </a:cubicBezTo>
                  <a:cubicBezTo>
                    <a:pt x="2473" y="6793"/>
                    <a:pt x="2759" y="6820"/>
                    <a:pt x="2869" y="7042"/>
                  </a:cubicBezTo>
                  <a:cubicBezTo>
                    <a:pt x="2869" y="7042"/>
                    <a:pt x="2886" y="7076"/>
                    <a:pt x="2864" y="7076"/>
                  </a:cubicBezTo>
                  <a:cubicBezTo>
                    <a:pt x="2856" y="7076"/>
                    <a:pt x="2842" y="7071"/>
                    <a:pt x="2820" y="7058"/>
                  </a:cubicBezTo>
                  <a:cubicBezTo>
                    <a:pt x="2754" y="7025"/>
                    <a:pt x="2682" y="7008"/>
                    <a:pt x="2612" y="7008"/>
                  </a:cubicBezTo>
                  <a:cubicBezTo>
                    <a:pt x="2508" y="7008"/>
                    <a:pt x="2407" y="7045"/>
                    <a:pt x="2328" y="7124"/>
                  </a:cubicBezTo>
                  <a:cubicBezTo>
                    <a:pt x="2066" y="7353"/>
                    <a:pt x="2132" y="7779"/>
                    <a:pt x="2443" y="7943"/>
                  </a:cubicBezTo>
                  <a:cubicBezTo>
                    <a:pt x="2521" y="7981"/>
                    <a:pt x="2605" y="7999"/>
                    <a:pt x="2686" y="7999"/>
                  </a:cubicBezTo>
                  <a:cubicBezTo>
                    <a:pt x="2996" y="7999"/>
                    <a:pt x="3278" y="7732"/>
                    <a:pt x="3148" y="7238"/>
                  </a:cubicBezTo>
                  <a:cubicBezTo>
                    <a:pt x="3003" y="6901"/>
                    <a:pt x="2673" y="6696"/>
                    <a:pt x="2325" y="6696"/>
                  </a:cubicBezTo>
                  <a:cubicBezTo>
                    <a:pt x="2200" y="6696"/>
                    <a:pt x="2073" y="6723"/>
                    <a:pt x="1951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04" y="8462"/>
                    <a:pt x="2056" y="8748"/>
                    <a:pt x="2545" y="8748"/>
                  </a:cubicBezTo>
                  <a:cubicBezTo>
                    <a:pt x="2680" y="8748"/>
                    <a:pt x="2817" y="8727"/>
                    <a:pt x="2951" y="8681"/>
                  </a:cubicBezTo>
                  <a:cubicBezTo>
                    <a:pt x="3607" y="8500"/>
                    <a:pt x="3984" y="7763"/>
                    <a:pt x="3967" y="7058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43" y="4550"/>
                    <a:pt x="1673" y="4272"/>
                    <a:pt x="1115" y="3714"/>
                  </a:cubicBezTo>
                  <a:cubicBezTo>
                    <a:pt x="574" y="3157"/>
                    <a:pt x="165" y="2436"/>
                    <a:pt x="230" y="1698"/>
                  </a:cubicBezTo>
                  <a:cubicBezTo>
                    <a:pt x="263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5" y="288"/>
                  </a:cubicBezTo>
                  <a:cubicBezTo>
                    <a:pt x="1492" y="247"/>
                    <a:pt x="1644" y="227"/>
                    <a:pt x="1793" y="227"/>
                  </a:cubicBezTo>
                  <a:cubicBezTo>
                    <a:pt x="1943" y="227"/>
                    <a:pt x="2091" y="247"/>
                    <a:pt x="2230" y="288"/>
                  </a:cubicBezTo>
                  <a:cubicBezTo>
                    <a:pt x="3263" y="551"/>
                    <a:pt x="3574" y="1928"/>
                    <a:pt x="2902" y="2583"/>
                  </a:cubicBezTo>
                  <a:cubicBezTo>
                    <a:pt x="2771" y="2714"/>
                    <a:pt x="2590" y="2813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1" y="2354"/>
                    <a:pt x="1649" y="2355"/>
                    <a:pt x="1673" y="2355"/>
                  </a:cubicBezTo>
                  <a:cubicBezTo>
                    <a:pt x="1802" y="2355"/>
                    <a:pt x="2125" y="2331"/>
                    <a:pt x="2263" y="2042"/>
                  </a:cubicBezTo>
                  <a:cubicBezTo>
                    <a:pt x="2382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5"/>
                  </a:cubicBezTo>
                  <a:cubicBezTo>
                    <a:pt x="1918" y="2980"/>
                    <a:pt x="2107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9" y="682"/>
                  </a:cubicBezTo>
                  <a:cubicBezTo>
                    <a:pt x="2946" y="246"/>
                    <a:pt x="2432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7"/>
            <p:cNvSpPr/>
            <p:nvPr/>
          </p:nvSpPr>
          <p:spPr>
            <a:xfrm>
              <a:off x="7449481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213" y="165"/>
                    <a:pt x="180" y="312"/>
                    <a:pt x="115" y="460"/>
                  </a:cubicBezTo>
                  <a:cubicBezTo>
                    <a:pt x="0" y="853"/>
                    <a:pt x="328" y="1115"/>
                    <a:pt x="951" y="1394"/>
                  </a:cubicBezTo>
                  <a:cubicBezTo>
                    <a:pt x="1590" y="1673"/>
                    <a:pt x="1656" y="2410"/>
                    <a:pt x="1656" y="2410"/>
                  </a:cubicBezTo>
                  <a:cubicBezTo>
                    <a:pt x="1721" y="394"/>
                    <a:pt x="885" y="329"/>
                    <a:pt x="689" y="329"/>
                  </a:cubicBezTo>
                  <a:cubicBezTo>
                    <a:pt x="492" y="329"/>
                    <a:pt x="393" y="247"/>
                    <a:pt x="361" y="148"/>
                  </a:cubicBezTo>
                  <a:cubicBezTo>
                    <a:pt x="344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7"/>
            <p:cNvSpPr/>
            <p:nvPr/>
          </p:nvSpPr>
          <p:spPr>
            <a:xfrm>
              <a:off x="7273989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6" y="115"/>
                    <a:pt x="1246" y="295"/>
                    <a:pt x="1132" y="410"/>
                  </a:cubicBezTo>
                  <a:cubicBezTo>
                    <a:pt x="919" y="574"/>
                    <a:pt x="361" y="1197"/>
                    <a:pt x="771" y="1819"/>
                  </a:cubicBezTo>
                  <a:cubicBezTo>
                    <a:pt x="1214" y="2508"/>
                    <a:pt x="1787" y="2295"/>
                    <a:pt x="2000" y="2868"/>
                  </a:cubicBezTo>
                  <a:cubicBezTo>
                    <a:pt x="2000" y="2868"/>
                    <a:pt x="2066" y="3164"/>
                    <a:pt x="1886" y="3262"/>
                  </a:cubicBezTo>
                  <a:cubicBezTo>
                    <a:pt x="1849" y="3283"/>
                    <a:pt x="1814" y="3293"/>
                    <a:pt x="1781" y="3293"/>
                  </a:cubicBezTo>
                  <a:cubicBezTo>
                    <a:pt x="1639" y="3293"/>
                    <a:pt x="1542" y="3113"/>
                    <a:pt x="1542" y="2967"/>
                  </a:cubicBezTo>
                  <a:cubicBezTo>
                    <a:pt x="1492" y="2655"/>
                    <a:pt x="1246" y="2426"/>
                    <a:pt x="935" y="2377"/>
                  </a:cubicBezTo>
                  <a:cubicBezTo>
                    <a:pt x="558" y="2330"/>
                    <a:pt x="512" y="2222"/>
                    <a:pt x="509" y="2213"/>
                  </a:cubicBezTo>
                  <a:lnTo>
                    <a:pt x="509" y="2213"/>
                  </a:lnTo>
                  <a:cubicBezTo>
                    <a:pt x="558" y="2361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0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7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7"/>
                  </a:cubicBezTo>
                  <a:lnTo>
                    <a:pt x="4344" y="8687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8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2" y="9572"/>
                    <a:pt x="4423" y="9657"/>
                    <a:pt x="4576" y="9657"/>
                  </a:cubicBezTo>
                  <a:cubicBezTo>
                    <a:pt x="4669" y="9657"/>
                    <a:pt x="4767" y="9625"/>
                    <a:pt x="4869" y="9523"/>
                  </a:cubicBezTo>
                  <a:cubicBezTo>
                    <a:pt x="4995" y="9411"/>
                    <a:pt x="5194" y="9314"/>
                    <a:pt x="5421" y="9314"/>
                  </a:cubicBezTo>
                  <a:cubicBezTo>
                    <a:pt x="5726" y="9314"/>
                    <a:pt x="6084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30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"/>
            <p:cNvSpPr/>
            <p:nvPr/>
          </p:nvSpPr>
          <p:spPr>
            <a:xfrm>
              <a:off x="7334989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4" y="1"/>
                  </a:moveTo>
                  <a:cubicBezTo>
                    <a:pt x="718" y="1"/>
                    <a:pt x="161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49" y="1972"/>
                  </a:lnTo>
                  <a:cubicBezTo>
                    <a:pt x="1574" y="1939"/>
                    <a:pt x="1836" y="1333"/>
                    <a:pt x="1639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1" y="1644"/>
                    <a:pt x="1295" y="1611"/>
                    <a:pt x="1344" y="1660"/>
                  </a:cubicBezTo>
                  <a:cubicBezTo>
                    <a:pt x="1377" y="1693"/>
                    <a:pt x="1344" y="1759"/>
                    <a:pt x="1344" y="1759"/>
                  </a:cubicBezTo>
                  <a:cubicBezTo>
                    <a:pt x="1295" y="1824"/>
                    <a:pt x="1230" y="1874"/>
                    <a:pt x="1164" y="1906"/>
                  </a:cubicBezTo>
                  <a:cubicBezTo>
                    <a:pt x="1148" y="1906"/>
                    <a:pt x="1131" y="1906"/>
                    <a:pt x="1115" y="1923"/>
                  </a:cubicBezTo>
                  <a:lnTo>
                    <a:pt x="1099" y="1923"/>
                  </a:lnTo>
                  <a:cubicBezTo>
                    <a:pt x="1073" y="1925"/>
                    <a:pt x="1047" y="1926"/>
                    <a:pt x="1022" y="1926"/>
                  </a:cubicBezTo>
                  <a:cubicBezTo>
                    <a:pt x="485" y="1926"/>
                    <a:pt x="71" y="1439"/>
                    <a:pt x="181" y="906"/>
                  </a:cubicBezTo>
                  <a:cubicBezTo>
                    <a:pt x="263" y="435"/>
                    <a:pt x="754" y="118"/>
                    <a:pt x="1267" y="118"/>
                  </a:cubicBezTo>
                  <a:cubicBezTo>
                    <a:pt x="1575" y="118"/>
                    <a:pt x="1891" y="232"/>
                    <a:pt x="2131" y="497"/>
                  </a:cubicBezTo>
                  <a:cubicBezTo>
                    <a:pt x="2443" y="923"/>
                    <a:pt x="2590" y="1431"/>
                    <a:pt x="2541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0" y="5463"/>
                    <a:pt x="525" y="7496"/>
                    <a:pt x="1148" y="8971"/>
                  </a:cubicBezTo>
                  <a:cubicBezTo>
                    <a:pt x="1426" y="9725"/>
                    <a:pt x="1967" y="10348"/>
                    <a:pt x="2672" y="10741"/>
                  </a:cubicBezTo>
                  <a:cubicBezTo>
                    <a:pt x="2000" y="10331"/>
                    <a:pt x="1492" y="9692"/>
                    <a:pt x="1230" y="8938"/>
                  </a:cubicBezTo>
                  <a:cubicBezTo>
                    <a:pt x="689" y="7496"/>
                    <a:pt x="1558" y="5545"/>
                    <a:pt x="2410" y="3496"/>
                  </a:cubicBezTo>
                  <a:cubicBezTo>
                    <a:pt x="2590" y="3005"/>
                    <a:pt x="2689" y="2496"/>
                    <a:pt x="2721" y="1972"/>
                  </a:cubicBezTo>
                  <a:cubicBezTo>
                    <a:pt x="2754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"/>
            <p:cNvSpPr/>
            <p:nvPr/>
          </p:nvSpPr>
          <p:spPr>
            <a:xfrm>
              <a:off x="7445728" y="4497569"/>
              <a:ext cx="124153" cy="121999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8" y="1"/>
                  </a:moveTo>
                  <a:cubicBezTo>
                    <a:pt x="508" y="1"/>
                    <a:pt x="295" y="83"/>
                    <a:pt x="148" y="673"/>
                  </a:cubicBezTo>
                  <a:cubicBezTo>
                    <a:pt x="0" y="1279"/>
                    <a:pt x="279" y="1492"/>
                    <a:pt x="1066" y="1853"/>
                  </a:cubicBezTo>
                  <a:cubicBezTo>
                    <a:pt x="1853" y="2230"/>
                    <a:pt x="1885" y="3508"/>
                    <a:pt x="1885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67" y="2214"/>
                    <a:pt x="2738" y="1853"/>
                  </a:cubicBezTo>
                  <a:cubicBezTo>
                    <a:pt x="3525" y="1509"/>
                    <a:pt x="3803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7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2" y="1643"/>
                    <a:pt x="1602" y="1062"/>
                    <a:pt x="1476" y="542"/>
                  </a:cubicBezTo>
                  <a:cubicBezTo>
                    <a:pt x="1406" y="255"/>
                    <a:pt x="1268" y="180"/>
                    <a:pt x="1119" y="180"/>
                  </a:cubicBezTo>
                  <a:cubicBezTo>
                    <a:pt x="987" y="180"/>
                    <a:pt x="846" y="240"/>
                    <a:pt x="738" y="263"/>
                  </a:cubicBezTo>
                  <a:cubicBezTo>
                    <a:pt x="721" y="267"/>
                    <a:pt x="706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"/>
            <p:cNvSpPr/>
            <p:nvPr/>
          </p:nvSpPr>
          <p:spPr>
            <a:xfrm>
              <a:off x="7416844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95"/>
                    <a:pt x="262" y="5229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23" y="6081"/>
                    <a:pt x="1049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29" y="2033"/>
                    <a:pt x="2475" y="1574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7"/>
            <p:cNvSpPr/>
            <p:nvPr/>
          </p:nvSpPr>
          <p:spPr>
            <a:xfrm>
              <a:off x="7408260" y="5248036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cubicBezTo>
                    <a:pt x="1901" y="6705"/>
                    <a:pt x="1902" y="6706"/>
                    <a:pt x="1902" y="6708"/>
                  </a:cubicBezTo>
                  <a:cubicBezTo>
                    <a:pt x="1902" y="6706"/>
                    <a:pt x="1901" y="6705"/>
                    <a:pt x="1900" y="6703"/>
                  </a:cubicBezTo>
                  <a:close/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4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75" y="1567"/>
                    <a:pt x="1403" y="1567"/>
                  </a:cubicBezTo>
                  <a:cubicBezTo>
                    <a:pt x="1477" y="1567"/>
                    <a:pt x="1553" y="1535"/>
                    <a:pt x="1607" y="1462"/>
                  </a:cubicBezTo>
                  <a:cubicBezTo>
                    <a:pt x="1648" y="1399"/>
                    <a:pt x="1690" y="1374"/>
                    <a:pt x="1727" y="1374"/>
                  </a:cubicBezTo>
                  <a:cubicBezTo>
                    <a:pt x="1796" y="1374"/>
                    <a:pt x="1847" y="1459"/>
                    <a:pt x="1837" y="1544"/>
                  </a:cubicBezTo>
                  <a:cubicBezTo>
                    <a:pt x="1747" y="1788"/>
                    <a:pt x="1516" y="1942"/>
                    <a:pt x="1271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7" y="1790"/>
                    <a:pt x="460" y="1053"/>
                    <a:pt x="1017" y="659"/>
                  </a:cubicBezTo>
                  <a:cubicBezTo>
                    <a:pt x="1144" y="567"/>
                    <a:pt x="1328" y="517"/>
                    <a:pt x="1534" y="517"/>
                  </a:cubicBezTo>
                  <a:cubicBezTo>
                    <a:pt x="2130" y="517"/>
                    <a:pt x="2903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7"/>
                    <a:pt x="1592" y="5493"/>
                    <a:pt x="1853" y="4921"/>
                  </a:cubicBezTo>
                  <a:cubicBezTo>
                    <a:pt x="2050" y="4396"/>
                    <a:pt x="2476" y="3839"/>
                    <a:pt x="2804" y="3134"/>
                  </a:cubicBezTo>
                  <a:cubicBezTo>
                    <a:pt x="2919" y="2921"/>
                    <a:pt x="3001" y="2675"/>
                    <a:pt x="3050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5"/>
                    <a:pt x="4492" y="6150"/>
                    <a:pt x="4214" y="6708"/>
                  </a:cubicBezTo>
                  <a:cubicBezTo>
                    <a:pt x="4246" y="6642"/>
                    <a:pt x="4705" y="5970"/>
                    <a:pt x="4345" y="4888"/>
                  </a:cubicBezTo>
                  <a:cubicBezTo>
                    <a:pt x="4082" y="4118"/>
                    <a:pt x="3164" y="3069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8" y="517"/>
                    <a:pt x="4972" y="567"/>
                    <a:pt x="5099" y="659"/>
                  </a:cubicBezTo>
                  <a:cubicBezTo>
                    <a:pt x="5656" y="1053"/>
                    <a:pt x="5459" y="1790"/>
                    <a:pt x="5033" y="1905"/>
                  </a:cubicBezTo>
                  <a:cubicBezTo>
                    <a:pt x="4969" y="1930"/>
                    <a:pt x="4903" y="1942"/>
                    <a:pt x="4837" y="1942"/>
                  </a:cubicBezTo>
                  <a:cubicBezTo>
                    <a:pt x="4600" y="1942"/>
                    <a:pt x="4369" y="1788"/>
                    <a:pt x="4279" y="1544"/>
                  </a:cubicBezTo>
                  <a:cubicBezTo>
                    <a:pt x="4258" y="1459"/>
                    <a:pt x="4312" y="1374"/>
                    <a:pt x="4385" y="1374"/>
                  </a:cubicBezTo>
                  <a:cubicBezTo>
                    <a:pt x="4424" y="1374"/>
                    <a:pt x="4468" y="1399"/>
                    <a:pt x="4509" y="1462"/>
                  </a:cubicBezTo>
                  <a:cubicBezTo>
                    <a:pt x="4557" y="1535"/>
                    <a:pt x="4629" y="1567"/>
                    <a:pt x="4702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4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72"/>
                    <a:pt x="3099" y="1069"/>
                    <a:pt x="3050" y="1266"/>
                  </a:cubicBezTo>
                  <a:cubicBezTo>
                    <a:pt x="3001" y="1069"/>
                    <a:pt x="2919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7"/>
            <p:cNvSpPr/>
            <p:nvPr/>
          </p:nvSpPr>
          <p:spPr>
            <a:xfrm>
              <a:off x="6139869" y="5155378"/>
              <a:ext cx="63154" cy="250069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0" y="1"/>
                  </a:moveTo>
                  <a:cubicBezTo>
                    <a:pt x="565" y="1"/>
                    <a:pt x="496" y="17"/>
                    <a:pt x="426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8" y="3302"/>
                    <a:pt x="1934" y="1499"/>
                    <a:pt x="1197" y="384"/>
                  </a:cubicBezTo>
                  <a:cubicBezTo>
                    <a:pt x="1197" y="384"/>
                    <a:pt x="949" y="1"/>
                    <a:pt x="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"/>
            <p:cNvSpPr/>
            <p:nvPr/>
          </p:nvSpPr>
          <p:spPr>
            <a:xfrm>
              <a:off x="5984188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0" y="1"/>
                  </a:moveTo>
                  <a:cubicBezTo>
                    <a:pt x="1350" y="1"/>
                    <a:pt x="510" y="462"/>
                    <a:pt x="295" y="1186"/>
                  </a:cubicBezTo>
                  <a:cubicBezTo>
                    <a:pt x="0" y="1973"/>
                    <a:pt x="410" y="2677"/>
                    <a:pt x="820" y="2907"/>
                  </a:cubicBezTo>
                  <a:cubicBezTo>
                    <a:pt x="1035" y="3051"/>
                    <a:pt x="1288" y="3112"/>
                    <a:pt x="1537" y="3112"/>
                  </a:cubicBezTo>
                  <a:cubicBezTo>
                    <a:pt x="2084" y="3112"/>
                    <a:pt x="2615" y="2815"/>
                    <a:pt x="2705" y="2432"/>
                  </a:cubicBezTo>
                  <a:cubicBezTo>
                    <a:pt x="2849" y="2043"/>
                    <a:pt x="2550" y="1654"/>
                    <a:pt x="2164" y="1654"/>
                  </a:cubicBezTo>
                  <a:cubicBezTo>
                    <a:pt x="2111" y="1654"/>
                    <a:pt x="2056" y="1662"/>
                    <a:pt x="2000" y="1678"/>
                  </a:cubicBezTo>
                  <a:cubicBezTo>
                    <a:pt x="1672" y="1743"/>
                    <a:pt x="1475" y="2087"/>
                    <a:pt x="1607" y="2399"/>
                  </a:cubicBezTo>
                  <a:cubicBezTo>
                    <a:pt x="1677" y="2633"/>
                    <a:pt x="1931" y="2666"/>
                    <a:pt x="2071" y="2666"/>
                  </a:cubicBezTo>
                  <a:cubicBezTo>
                    <a:pt x="2126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79" y="2968"/>
                    <a:pt x="1618" y="2968"/>
                  </a:cubicBezTo>
                  <a:cubicBezTo>
                    <a:pt x="1420" y="2968"/>
                    <a:pt x="1198" y="2894"/>
                    <a:pt x="1000" y="2710"/>
                  </a:cubicBezTo>
                  <a:cubicBezTo>
                    <a:pt x="574" y="2333"/>
                    <a:pt x="476" y="1088"/>
                    <a:pt x="1197" y="514"/>
                  </a:cubicBezTo>
                  <a:cubicBezTo>
                    <a:pt x="1521" y="278"/>
                    <a:pt x="1911" y="148"/>
                    <a:pt x="2309" y="148"/>
                  </a:cubicBezTo>
                  <a:cubicBezTo>
                    <a:pt x="2353" y="148"/>
                    <a:pt x="2398" y="150"/>
                    <a:pt x="2443" y="153"/>
                  </a:cubicBezTo>
                  <a:cubicBezTo>
                    <a:pt x="2574" y="170"/>
                    <a:pt x="2705" y="186"/>
                    <a:pt x="2836" y="219"/>
                  </a:cubicBezTo>
                  <a:cubicBezTo>
                    <a:pt x="3934" y="465"/>
                    <a:pt x="4655" y="1645"/>
                    <a:pt x="4868" y="2874"/>
                  </a:cubicBezTo>
                  <a:cubicBezTo>
                    <a:pt x="5098" y="4104"/>
                    <a:pt x="4868" y="5382"/>
                    <a:pt x="4950" y="6497"/>
                  </a:cubicBezTo>
                  <a:cubicBezTo>
                    <a:pt x="4901" y="7513"/>
                    <a:pt x="5295" y="8496"/>
                    <a:pt x="6032" y="9201"/>
                  </a:cubicBezTo>
                  <a:cubicBezTo>
                    <a:pt x="6721" y="9808"/>
                    <a:pt x="7606" y="10152"/>
                    <a:pt x="8540" y="10185"/>
                  </a:cubicBezTo>
                  <a:cubicBezTo>
                    <a:pt x="7622" y="10119"/>
                    <a:pt x="6753" y="9758"/>
                    <a:pt x="6081" y="9136"/>
                  </a:cubicBezTo>
                  <a:cubicBezTo>
                    <a:pt x="5377" y="8447"/>
                    <a:pt x="5016" y="7480"/>
                    <a:pt x="5082" y="6480"/>
                  </a:cubicBezTo>
                  <a:cubicBezTo>
                    <a:pt x="5032" y="5382"/>
                    <a:pt x="5278" y="4153"/>
                    <a:pt x="5032" y="2841"/>
                  </a:cubicBezTo>
                  <a:cubicBezTo>
                    <a:pt x="4803" y="1579"/>
                    <a:pt x="4049" y="334"/>
                    <a:pt x="2852" y="71"/>
                  </a:cubicBezTo>
                  <a:cubicBezTo>
                    <a:pt x="2653" y="24"/>
                    <a:pt x="2450" y="1"/>
                    <a:pt x="22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"/>
            <p:cNvSpPr/>
            <p:nvPr/>
          </p:nvSpPr>
          <p:spPr>
            <a:xfrm>
              <a:off x="6048386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800" y="1"/>
                  </a:moveTo>
                  <a:cubicBezTo>
                    <a:pt x="1329" y="1"/>
                    <a:pt x="1034" y="401"/>
                    <a:pt x="935" y="1096"/>
                  </a:cubicBezTo>
                  <a:cubicBezTo>
                    <a:pt x="853" y="1747"/>
                    <a:pt x="267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2" y="1856"/>
                    <a:pt x="717" y="2108"/>
                    <a:pt x="1252" y="2108"/>
                  </a:cubicBezTo>
                  <a:cubicBezTo>
                    <a:pt x="1518" y="2108"/>
                    <a:pt x="1771" y="2046"/>
                    <a:pt x="1951" y="1866"/>
                  </a:cubicBezTo>
                  <a:cubicBezTo>
                    <a:pt x="2508" y="1309"/>
                    <a:pt x="2131" y="604"/>
                    <a:pt x="1967" y="375"/>
                  </a:cubicBezTo>
                  <a:cubicBezTo>
                    <a:pt x="1869" y="260"/>
                    <a:pt x="1902" y="96"/>
                    <a:pt x="2033" y="31"/>
                  </a:cubicBezTo>
                  <a:cubicBezTo>
                    <a:pt x="1951" y="11"/>
                    <a:pt x="1873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7"/>
            <p:cNvSpPr/>
            <p:nvPr/>
          </p:nvSpPr>
          <p:spPr>
            <a:xfrm>
              <a:off x="5968130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6" y="0"/>
                  </a:moveTo>
                  <a:lnTo>
                    <a:pt x="476" y="0"/>
                  </a:lnTo>
                  <a:cubicBezTo>
                    <a:pt x="1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7" y="3803"/>
                    <a:pt x="2607" y="3803"/>
                  </a:cubicBezTo>
                  <a:cubicBezTo>
                    <a:pt x="2344" y="3705"/>
                    <a:pt x="2295" y="3393"/>
                    <a:pt x="2476" y="3147"/>
                  </a:cubicBezTo>
                  <a:cubicBezTo>
                    <a:pt x="2640" y="2983"/>
                    <a:pt x="2607" y="2721"/>
                    <a:pt x="2426" y="2606"/>
                  </a:cubicBezTo>
                  <a:cubicBezTo>
                    <a:pt x="2295" y="2557"/>
                    <a:pt x="2033" y="2344"/>
                    <a:pt x="2263" y="2197"/>
                  </a:cubicBezTo>
                  <a:cubicBezTo>
                    <a:pt x="2289" y="2182"/>
                    <a:pt x="2317" y="2175"/>
                    <a:pt x="2347" y="2175"/>
                  </a:cubicBezTo>
                  <a:cubicBezTo>
                    <a:pt x="2582" y="2175"/>
                    <a:pt x="2913" y="2608"/>
                    <a:pt x="2869" y="3131"/>
                  </a:cubicBezTo>
                  <a:cubicBezTo>
                    <a:pt x="2820" y="3705"/>
                    <a:pt x="3082" y="3869"/>
                    <a:pt x="3492" y="4147"/>
                  </a:cubicBezTo>
                  <a:cubicBezTo>
                    <a:pt x="3885" y="4442"/>
                    <a:pt x="3639" y="4950"/>
                    <a:pt x="3639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33" y="3574"/>
                    <a:pt x="3836" y="3311"/>
                    <a:pt x="4066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44" y="4934"/>
                    <a:pt x="4525" y="5278"/>
                    <a:pt x="4836" y="5475"/>
                  </a:cubicBezTo>
                  <a:cubicBezTo>
                    <a:pt x="4705" y="5163"/>
                    <a:pt x="4639" y="4803"/>
                    <a:pt x="4656" y="4459"/>
                  </a:cubicBezTo>
                  <a:cubicBezTo>
                    <a:pt x="4639" y="3951"/>
                    <a:pt x="4738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7"/>
            <p:cNvSpPr/>
            <p:nvPr/>
          </p:nvSpPr>
          <p:spPr>
            <a:xfrm>
              <a:off x="5916759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2033" y="0"/>
                  </a:moveTo>
                  <a:cubicBezTo>
                    <a:pt x="321" y="0"/>
                    <a:pt x="296" y="1096"/>
                    <a:pt x="296" y="1380"/>
                  </a:cubicBezTo>
                  <a:cubicBezTo>
                    <a:pt x="296" y="1561"/>
                    <a:pt x="165" y="1725"/>
                    <a:pt x="1" y="1790"/>
                  </a:cubicBezTo>
                  <a:cubicBezTo>
                    <a:pt x="269" y="1903"/>
                    <a:pt x="503" y="1951"/>
                    <a:pt x="709" y="1951"/>
                  </a:cubicBezTo>
                  <a:cubicBezTo>
                    <a:pt x="1460" y="1951"/>
                    <a:pt x="1828" y="1305"/>
                    <a:pt x="2033" y="790"/>
                  </a:cubicBezTo>
                  <a:cubicBezTo>
                    <a:pt x="2181" y="413"/>
                    <a:pt x="2542" y="135"/>
                    <a:pt x="2951" y="85"/>
                  </a:cubicBezTo>
                  <a:cubicBezTo>
                    <a:pt x="2601" y="26"/>
                    <a:pt x="2297" y="0"/>
                    <a:pt x="2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"/>
            <p:cNvSpPr/>
            <p:nvPr/>
          </p:nvSpPr>
          <p:spPr>
            <a:xfrm>
              <a:off x="5878801" y="5122545"/>
              <a:ext cx="47618" cy="37207"/>
            </a:xfrm>
            <a:custGeom>
              <a:avLst/>
              <a:gdLst/>
              <a:ahLst/>
              <a:cxnLst/>
              <a:rect l="l" t="t" r="r" b="b"/>
              <a:pathLst>
                <a:path w="1459" h="1140" extrusionOk="0">
                  <a:moveTo>
                    <a:pt x="478" y="0"/>
                  </a:moveTo>
                  <a:cubicBezTo>
                    <a:pt x="433" y="0"/>
                    <a:pt x="388" y="10"/>
                    <a:pt x="344" y="29"/>
                  </a:cubicBezTo>
                  <a:cubicBezTo>
                    <a:pt x="115" y="144"/>
                    <a:pt x="0" y="423"/>
                    <a:pt x="99" y="669"/>
                  </a:cubicBezTo>
                  <a:cubicBezTo>
                    <a:pt x="197" y="882"/>
                    <a:pt x="361" y="1029"/>
                    <a:pt x="574" y="1095"/>
                  </a:cubicBezTo>
                  <a:cubicBezTo>
                    <a:pt x="658" y="1125"/>
                    <a:pt x="744" y="1140"/>
                    <a:pt x="829" y="1140"/>
                  </a:cubicBezTo>
                  <a:cubicBezTo>
                    <a:pt x="975" y="1140"/>
                    <a:pt x="1115" y="1096"/>
                    <a:pt x="1230" y="1013"/>
                  </a:cubicBezTo>
                  <a:cubicBezTo>
                    <a:pt x="1377" y="882"/>
                    <a:pt x="1459" y="702"/>
                    <a:pt x="1459" y="521"/>
                  </a:cubicBezTo>
                  <a:lnTo>
                    <a:pt x="1459" y="521"/>
                  </a:lnTo>
                  <a:cubicBezTo>
                    <a:pt x="1459" y="521"/>
                    <a:pt x="1151" y="902"/>
                    <a:pt x="799" y="902"/>
                  </a:cubicBezTo>
                  <a:cubicBezTo>
                    <a:pt x="779" y="902"/>
                    <a:pt x="758" y="901"/>
                    <a:pt x="738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9" y="85"/>
                    <a:pt x="436" y="73"/>
                    <a:pt x="481" y="73"/>
                  </a:cubicBezTo>
                  <a:cubicBezTo>
                    <a:pt x="603" y="73"/>
                    <a:pt x="714" y="160"/>
                    <a:pt x="738" y="292"/>
                  </a:cubicBezTo>
                  <a:cubicBezTo>
                    <a:pt x="749" y="403"/>
                    <a:pt x="654" y="469"/>
                    <a:pt x="602" y="469"/>
                  </a:cubicBezTo>
                  <a:cubicBezTo>
                    <a:pt x="578" y="469"/>
                    <a:pt x="563" y="454"/>
                    <a:pt x="574" y="423"/>
                  </a:cubicBezTo>
                  <a:cubicBezTo>
                    <a:pt x="586" y="336"/>
                    <a:pt x="552" y="268"/>
                    <a:pt x="478" y="268"/>
                  </a:cubicBezTo>
                  <a:cubicBezTo>
                    <a:pt x="454" y="268"/>
                    <a:pt x="426" y="276"/>
                    <a:pt x="394" y="292"/>
                  </a:cubicBezTo>
                  <a:cubicBezTo>
                    <a:pt x="279" y="357"/>
                    <a:pt x="394" y="538"/>
                    <a:pt x="394" y="538"/>
                  </a:cubicBezTo>
                  <a:cubicBezTo>
                    <a:pt x="446" y="581"/>
                    <a:pt x="506" y="600"/>
                    <a:pt x="564" y="600"/>
                  </a:cubicBezTo>
                  <a:cubicBezTo>
                    <a:pt x="703" y="600"/>
                    <a:pt x="831" y="487"/>
                    <a:pt x="820" y="325"/>
                  </a:cubicBezTo>
                  <a:cubicBezTo>
                    <a:pt x="820" y="142"/>
                    <a:pt x="653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7"/>
            <p:cNvSpPr/>
            <p:nvPr/>
          </p:nvSpPr>
          <p:spPr>
            <a:xfrm>
              <a:off x="6433574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213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85" y="3262"/>
                  </a:cubicBezTo>
                  <a:cubicBezTo>
                    <a:pt x="1848" y="3284"/>
                    <a:pt x="1813" y="3293"/>
                    <a:pt x="1781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92" y="2656"/>
                    <a:pt x="1229" y="2426"/>
                    <a:pt x="934" y="2377"/>
                  </a:cubicBezTo>
                  <a:cubicBezTo>
                    <a:pt x="541" y="2328"/>
                    <a:pt x="508" y="2213"/>
                    <a:pt x="508" y="2213"/>
                  </a:cubicBezTo>
                  <a:lnTo>
                    <a:pt x="508" y="2213"/>
                  </a:lnTo>
                  <a:cubicBezTo>
                    <a:pt x="541" y="2361"/>
                    <a:pt x="557" y="2508"/>
                    <a:pt x="524" y="2656"/>
                  </a:cubicBezTo>
                  <a:cubicBezTo>
                    <a:pt x="459" y="2803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8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83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4"/>
                    <a:pt x="1016" y="5426"/>
                  </a:cubicBezTo>
                  <a:cubicBezTo>
                    <a:pt x="973" y="5428"/>
                    <a:pt x="933" y="5429"/>
                    <a:pt x="895" y="5429"/>
                  </a:cubicBezTo>
                  <a:cubicBezTo>
                    <a:pt x="433" y="5429"/>
                    <a:pt x="373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14"/>
                    <a:pt x="934" y="6606"/>
                  </a:cubicBezTo>
                  <a:cubicBezTo>
                    <a:pt x="1869" y="7098"/>
                    <a:pt x="1803" y="6737"/>
                    <a:pt x="3082" y="7786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6" y="8695"/>
                    <a:pt x="4270" y="8691"/>
                    <a:pt x="4234" y="8691"/>
                  </a:cubicBezTo>
                  <a:cubicBezTo>
                    <a:pt x="4065" y="8691"/>
                    <a:pt x="3917" y="8782"/>
                    <a:pt x="3836" y="8917"/>
                  </a:cubicBezTo>
                  <a:cubicBezTo>
                    <a:pt x="3622" y="9229"/>
                    <a:pt x="3737" y="9638"/>
                    <a:pt x="4065" y="9802"/>
                  </a:cubicBezTo>
                  <a:cubicBezTo>
                    <a:pt x="4065" y="9802"/>
                    <a:pt x="3934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4" y="9572"/>
                    <a:pt x="4429" y="9662"/>
                    <a:pt x="4586" y="9662"/>
                  </a:cubicBezTo>
                  <a:cubicBezTo>
                    <a:pt x="4676" y="9662"/>
                    <a:pt x="4770" y="9632"/>
                    <a:pt x="4868" y="9540"/>
                  </a:cubicBezTo>
                  <a:cubicBezTo>
                    <a:pt x="4995" y="9421"/>
                    <a:pt x="5193" y="9322"/>
                    <a:pt x="5421" y="9322"/>
                  </a:cubicBezTo>
                  <a:cubicBezTo>
                    <a:pt x="5726" y="9322"/>
                    <a:pt x="6083" y="9498"/>
                    <a:pt x="6393" y="10032"/>
                  </a:cubicBezTo>
                  <a:cubicBezTo>
                    <a:pt x="6393" y="10032"/>
                    <a:pt x="6163" y="9212"/>
                    <a:pt x="4835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7"/>
            <p:cNvSpPr/>
            <p:nvPr/>
          </p:nvSpPr>
          <p:spPr>
            <a:xfrm>
              <a:off x="6494018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307" y="0"/>
                  </a:moveTo>
                  <a:cubicBezTo>
                    <a:pt x="728" y="0"/>
                    <a:pt x="177" y="382"/>
                    <a:pt x="115" y="902"/>
                  </a:cubicBezTo>
                  <a:cubicBezTo>
                    <a:pt x="0" y="1459"/>
                    <a:pt x="426" y="1967"/>
                    <a:pt x="1000" y="1967"/>
                  </a:cubicBezTo>
                  <a:cubicBezTo>
                    <a:pt x="1007" y="1967"/>
                    <a:pt x="1014" y="1967"/>
                    <a:pt x="1021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56"/>
                    <a:pt x="1451" y="900"/>
                    <a:pt x="1331" y="900"/>
                  </a:cubicBezTo>
                  <a:cubicBezTo>
                    <a:pt x="1125" y="900"/>
                    <a:pt x="924" y="1068"/>
                    <a:pt x="935" y="1328"/>
                  </a:cubicBezTo>
                  <a:cubicBezTo>
                    <a:pt x="967" y="1639"/>
                    <a:pt x="1312" y="1607"/>
                    <a:pt x="1344" y="1656"/>
                  </a:cubicBezTo>
                  <a:cubicBezTo>
                    <a:pt x="1393" y="1689"/>
                    <a:pt x="1344" y="1754"/>
                    <a:pt x="1344" y="1754"/>
                  </a:cubicBezTo>
                  <a:cubicBezTo>
                    <a:pt x="1312" y="1820"/>
                    <a:pt x="1246" y="1869"/>
                    <a:pt x="1180" y="1902"/>
                  </a:cubicBezTo>
                  <a:lnTo>
                    <a:pt x="1115" y="1918"/>
                  </a:lnTo>
                  <a:lnTo>
                    <a:pt x="1098" y="1918"/>
                  </a:lnTo>
                  <a:cubicBezTo>
                    <a:pt x="1066" y="1922"/>
                    <a:pt x="1033" y="1924"/>
                    <a:pt x="1001" y="1924"/>
                  </a:cubicBezTo>
                  <a:cubicBezTo>
                    <a:pt x="487" y="1924"/>
                    <a:pt x="73" y="1443"/>
                    <a:pt x="197" y="918"/>
                  </a:cubicBezTo>
                  <a:cubicBezTo>
                    <a:pt x="269" y="446"/>
                    <a:pt x="764" y="122"/>
                    <a:pt x="1281" y="122"/>
                  </a:cubicBezTo>
                  <a:cubicBezTo>
                    <a:pt x="1591" y="122"/>
                    <a:pt x="1908" y="238"/>
                    <a:pt x="2147" y="508"/>
                  </a:cubicBezTo>
                  <a:cubicBezTo>
                    <a:pt x="2770" y="1230"/>
                    <a:pt x="2623" y="2426"/>
                    <a:pt x="2246" y="3442"/>
                  </a:cubicBezTo>
                  <a:cubicBezTo>
                    <a:pt x="1426" y="5458"/>
                    <a:pt x="541" y="7507"/>
                    <a:pt x="1164" y="8966"/>
                  </a:cubicBezTo>
                  <a:cubicBezTo>
                    <a:pt x="1443" y="9737"/>
                    <a:pt x="1984" y="10359"/>
                    <a:pt x="2688" y="10753"/>
                  </a:cubicBezTo>
                  <a:cubicBezTo>
                    <a:pt x="2016" y="10327"/>
                    <a:pt x="1508" y="9687"/>
                    <a:pt x="1246" y="8950"/>
                  </a:cubicBezTo>
                  <a:cubicBezTo>
                    <a:pt x="689" y="7507"/>
                    <a:pt x="1574" y="5557"/>
                    <a:pt x="2426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82" y="127"/>
                    <a:pt x="1640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7"/>
            <p:cNvSpPr/>
            <p:nvPr/>
          </p:nvSpPr>
          <p:spPr>
            <a:xfrm>
              <a:off x="6575873" y="5138994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099"/>
                    <a:pt x="967" y="1279"/>
                    <a:pt x="443" y="2902"/>
                  </a:cubicBezTo>
                  <a:cubicBezTo>
                    <a:pt x="0" y="4279"/>
                    <a:pt x="279" y="5230"/>
                    <a:pt x="1574" y="6131"/>
                  </a:cubicBezTo>
                  <a:cubicBezTo>
                    <a:pt x="2721" y="6934"/>
                    <a:pt x="2770" y="8000"/>
                    <a:pt x="2770" y="8147"/>
                  </a:cubicBezTo>
                  <a:cubicBezTo>
                    <a:pt x="2787" y="7639"/>
                    <a:pt x="2623" y="7164"/>
                    <a:pt x="2344" y="6754"/>
                  </a:cubicBezTo>
                  <a:cubicBezTo>
                    <a:pt x="2033" y="6328"/>
                    <a:pt x="1639" y="6066"/>
                    <a:pt x="1066" y="5557"/>
                  </a:cubicBezTo>
                  <a:cubicBezTo>
                    <a:pt x="885" y="5394"/>
                    <a:pt x="738" y="5197"/>
                    <a:pt x="656" y="4967"/>
                  </a:cubicBezTo>
                  <a:cubicBezTo>
                    <a:pt x="312" y="4131"/>
                    <a:pt x="984" y="3263"/>
                    <a:pt x="1311" y="2902"/>
                  </a:cubicBezTo>
                  <a:cubicBezTo>
                    <a:pt x="1721" y="2443"/>
                    <a:pt x="2442" y="1968"/>
                    <a:pt x="2574" y="1066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7"/>
            <p:cNvSpPr/>
            <p:nvPr/>
          </p:nvSpPr>
          <p:spPr>
            <a:xfrm>
              <a:off x="6478320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1" y="0"/>
                  </a:moveTo>
                  <a:cubicBezTo>
                    <a:pt x="629" y="0"/>
                    <a:pt x="1" y="573"/>
                    <a:pt x="284" y="2425"/>
                  </a:cubicBezTo>
                  <a:cubicBezTo>
                    <a:pt x="612" y="4458"/>
                    <a:pt x="2170" y="5409"/>
                    <a:pt x="2432" y="5458"/>
                  </a:cubicBezTo>
                  <a:cubicBezTo>
                    <a:pt x="2432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399" y="114"/>
                    <a:pt x="1088" y="16"/>
                  </a:cubicBezTo>
                  <a:cubicBezTo>
                    <a:pt x="1059" y="6"/>
                    <a:pt x="1026" y="0"/>
                    <a:pt x="9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7"/>
            <p:cNvSpPr/>
            <p:nvPr/>
          </p:nvSpPr>
          <p:spPr>
            <a:xfrm>
              <a:off x="6443202" y="4782038"/>
              <a:ext cx="171739" cy="231824"/>
            </a:xfrm>
            <a:custGeom>
              <a:avLst/>
              <a:gdLst/>
              <a:ahLst/>
              <a:cxnLst/>
              <a:rect l="l" t="t" r="r" b="b"/>
              <a:pathLst>
                <a:path w="5262" h="7103" extrusionOk="0">
                  <a:moveTo>
                    <a:pt x="3588" y="0"/>
                  </a:moveTo>
                  <a:cubicBezTo>
                    <a:pt x="3374" y="0"/>
                    <a:pt x="3173" y="25"/>
                    <a:pt x="3000" y="54"/>
                  </a:cubicBezTo>
                  <a:cubicBezTo>
                    <a:pt x="2573" y="120"/>
                    <a:pt x="2164" y="300"/>
                    <a:pt x="1819" y="546"/>
                  </a:cubicBezTo>
                  <a:cubicBezTo>
                    <a:pt x="0" y="1923"/>
                    <a:pt x="328" y="4283"/>
                    <a:pt x="869" y="5430"/>
                  </a:cubicBezTo>
                  <a:cubicBezTo>
                    <a:pt x="1164" y="6102"/>
                    <a:pt x="1639" y="6692"/>
                    <a:pt x="2262" y="7102"/>
                  </a:cubicBezTo>
                  <a:cubicBezTo>
                    <a:pt x="1672" y="6660"/>
                    <a:pt x="1213" y="6070"/>
                    <a:pt x="934" y="5398"/>
                  </a:cubicBezTo>
                  <a:cubicBezTo>
                    <a:pt x="443" y="4250"/>
                    <a:pt x="197" y="1972"/>
                    <a:pt x="1918" y="693"/>
                  </a:cubicBezTo>
                  <a:cubicBezTo>
                    <a:pt x="2347" y="383"/>
                    <a:pt x="2908" y="189"/>
                    <a:pt x="3426" y="189"/>
                  </a:cubicBezTo>
                  <a:cubicBezTo>
                    <a:pt x="3838" y="189"/>
                    <a:pt x="4223" y="312"/>
                    <a:pt x="4491" y="595"/>
                  </a:cubicBezTo>
                  <a:cubicBezTo>
                    <a:pt x="5137" y="1241"/>
                    <a:pt x="4654" y="2300"/>
                    <a:pt x="3965" y="2300"/>
                  </a:cubicBezTo>
                  <a:cubicBezTo>
                    <a:pt x="3955" y="2300"/>
                    <a:pt x="3944" y="2300"/>
                    <a:pt x="3934" y="2300"/>
                  </a:cubicBezTo>
                  <a:cubicBezTo>
                    <a:pt x="3904" y="2303"/>
                    <a:pt x="3874" y="2305"/>
                    <a:pt x="3845" y="2305"/>
                  </a:cubicBezTo>
                  <a:cubicBezTo>
                    <a:pt x="3581" y="2305"/>
                    <a:pt x="3329" y="2175"/>
                    <a:pt x="3196" y="1939"/>
                  </a:cubicBezTo>
                  <a:cubicBezTo>
                    <a:pt x="3131" y="1841"/>
                    <a:pt x="3114" y="1710"/>
                    <a:pt x="3131" y="1578"/>
                  </a:cubicBezTo>
                  <a:cubicBezTo>
                    <a:pt x="3150" y="1327"/>
                    <a:pt x="3226" y="1247"/>
                    <a:pt x="3279" y="1247"/>
                  </a:cubicBezTo>
                  <a:cubicBezTo>
                    <a:pt x="3316" y="1247"/>
                    <a:pt x="3341" y="1285"/>
                    <a:pt x="3327" y="1333"/>
                  </a:cubicBezTo>
                  <a:cubicBezTo>
                    <a:pt x="3299" y="1564"/>
                    <a:pt x="3487" y="1770"/>
                    <a:pt x="3712" y="1770"/>
                  </a:cubicBezTo>
                  <a:cubicBezTo>
                    <a:pt x="3742" y="1770"/>
                    <a:pt x="3772" y="1766"/>
                    <a:pt x="3803" y="1759"/>
                  </a:cubicBezTo>
                  <a:cubicBezTo>
                    <a:pt x="4213" y="1693"/>
                    <a:pt x="4311" y="1152"/>
                    <a:pt x="3950" y="956"/>
                  </a:cubicBezTo>
                  <a:cubicBezTo>
                    <a:pt x="3857" y="909"/>
                    <a:pt x="3758" y="887"/>
                    <a:pt x="3662" y="887"/>
                  </a:cubicBezTo>
                  <a:cubicBezTo>
                    <a:pt x="3354" y="887"/>
                    <a:pt x="3066" y="1110"/>
                    <a:pt x="3016" y="1447"/>
                  </a:cubicBezTo>
                  <a:cubicBezTo>
                    <a:pt x="2950" y="1775"/>
                    <a:pt x="3114" y="2103"/>
                    <a:pt x="3409" y="2267"/>
                  </a:cubicBezTo>
                  <a:lnTo>
                    <a:pt x="3442" y="2267"/>
                  </a:lnTo>
                  <a:cubicBezTo>
                    <a:pt x="3541" y="2316"/>
                    <a:pt x="3639" y="2365"/>
                    <a:pt x="3754" y="2382"/>
                  </a:cubicBezTo>
                  <a:cubicBezTo>
                    <a:pt x="3857" y="2407"/>
                    <a:pt x="3959" y="2419"/>
                    <a:pt x="4059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62" y="1054"/>
                    <a:pt x="5114" y="644"/>
                    <a:pt x="4786" y="382"/>
                  </a:cubicBezTo>
                  <a:cubicBezTo>
                    <a:pt x="4415" y="84"/>
                    <a:pt x="3981" y="0"/>
                    <a:pt x="35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7"/>
            <p:cNvSpPr/>
            <p:nvPr/>
          </p:nvSpPr>
          <p:spPr>
            <a:xfrm>
              <a:off x="6406289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4" y="0"/>
                  </a:moveTo>
                  <a:cubicBezTo>
                    <a:pt x="4114" y="1"/>
                    <a:pt x="4180" y="607"/>
                    <a:pt x="3803" y="836"/>
                  </a:cubicBezTo>
                  <a:cubicBezTo>
                    <a:pt x="3409" y="1066"/>
                    <a:pt x="2836" y="1525"/>
                    <a:pt x="3426" y="2049"/>
                  </a:cubicBezTo>
                  <a:cubicBezTo>
                    <a:pt x="4032" y="2574"/>
                    <a:pt x="4196" y="3328"/>
                    <a:pt x="3688" y="4065"/>
                  </a:cubicBezTo>
                  <a:cubicBezTo>
                    <a:pt x="3688" y="4065"/>
                    <a:pt x="3983" y="2967"/>
                    <a:pt x="3246" y="2475"/>
                  </a:cubicBezTo>
                  <a:cubicBezTo>
                    <a:pt x="3054" y="2343"/>
                    <a:pt x="2895" y="2306"/>
                    <a:pt x="2779" y="2306"/>
                  </a:cubicBezTo>
                  <a:cubicBezTo>
                    <a:pt x="2636" y="2306"/>
                    <a:pt x="2557" y="2361"/>
                    <a:pt x="2557" y="2361"/>
                  </a:cubicBezTo>
                  <a:cubicBezTo>
                    <a:pt x="2623" y="2492"/>
                    <a:pt x="2655" y="2639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1" y="4131"/>
                    <a:pt x="3147" y="4918"/>
                    <a:pt x="1934" y="5803"/>
                  </a:cubicBezTo>
                  <a:cubicBezTo>
                    <a:pt x="1934" y="5803"/>
                    <a:pt x="2557" y="4442"/>
                    <a:pt x="2196" y="3738"/>
                  </a:cubicBezTo>
                  <a:cubicBezTo>
                    <a:pt x="1819" y="3000"/>
                    <a:pt x="1377" y="3148"/>
                    <a:pt x="967" y="2557"/>
                  </a:cubicBezTo>
                  <a:cubicBezTo>
                    <a:pt x="967" y="2557"/>
                    <a:pt x="0" y="3082"/>
                    <a:pt x="754" y="4229"/>
                  </a:cubicBezTo>
                  <a:cubicBezTo>
                    <a:pt x="1623" y="5573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2" y="2852"/>
                    <a:pt x="41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7"/>
            <p:cNvSpPr/>
            <p:nvPr/>
          </p:nvSpPr>
          <p:spPr>
            <a:xfrm>
              <a:off x="6555540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0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3" y="1934"/>
                    <a:pt x="1279" y="2115"/>
                  </a:cubicBezTo>
                  <a:cubicBezTo>
                    <a:pt x="1342" y="2287"/>
                    <a:pt x="1389" y="2641"/>
                    <a:pt x="1205" y="2641"/>
                  </a:cubicBezTo>
                  <a:cubicBezTo>
                    <a:pt x="1198" y="2641"/>
                    <a:pt x="1189" y="2640"/>
                    <a:pt x="1180" y="2639"/>
                  </a:cubicBezTo>
                  <a:cubicBezTo>
                    <a:pt x="967" y="2606"/>
                    <a:pt x="1000" y="2492"/>
                    <a:pt x="1115" y="1820"/>
                  </a:cubicBezTo>
                  <a:cubicBezTo>
                    <a:pt x="1191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5"/>
                    <a:pt x="49" y="2344"/>
                    <a:pt x="312" y="3098"/>
                  </a:cubicBezTo>
                  <a:cubicBezTo>
                    <a:pt x="574" y="3852"/>
                    <a:pt x="0" y="4508"/>
                    <a:pt x="0" y="4508"/>
                  </a:cubicBezTo>
                  <a:cubicBezTo>
                    <a:pt x="3032" y="2016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7"/>
            <p:cNvSpPr/>
            <p:nvPr/>
          </p:nvSpPr>
          <p:spPr>
            <a:xfrm>
              <a:off x="6359193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1" y="2443"/>
                    <a:pt x="3607" y="4262"/>
                  </a:cubicBezTo>
                  <a:cubicBezTo>
                    <a:pt x="3607" y="4262"/>
                    <a:pt x="2754" y="3771"/>
                    <a:pt x="2640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7"/>
            <p:cNvSpPr/>
            <p:nvPr/>
          </p:nvSpPr>
          <p:spPr>
            <a:xfrm>
              <a:off x="6216893" y="4934879"/>
              <a:ext cx="256824" cy="188938"/>
            </a:xfrm>
            <a:custGeom>
              <a:avLst/>
              <a:gdLst/>
              <a:ahLst/>
              <a:cxnLst/>
              <a:rect l="l" t="t" r="r" b="b"/>
              <a:pathLst>
                <a:path w="7869" h="5789" extrusionOk="0">
                  <a:moveTo>
                    <a:pt x="4658" y="1"/>
                  </a:moveTo>
                  <a:cubicBezTo>
                    <a:pt x="4514" y="1"/>
                    <a:pt x="4376" y="47"/>
                    <a:pt x="4246" y="141"/>
                  </a:cubicBezTo>
                  <a:cubicBezTo>
                    <a:pt x="3878" y="395"/>
                    <a:pt x="3657" y="609"/>
                    <a:pt x="3469" y="609"/>
                  </a:cubicBezTo>
                  <a:cubicBezTo>
                    <a:pt x="3415" y="609"/>
                    <a:pt x="3363" y="591"/>
                    <a:pt x="3312" y="551"/>
                  </a:cubicBezTo>
                  <a:lnTo>
                    <a:pt x="3312" y="551"/>
                  </a:lnTo>
                  <a:cubicBezTo>
                    <a:pt x="3311" y="551"/>
                    <a:pt x="3000" y="1174"/>
                    <a:pt x="3689" y="1387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39" y="2468"/>
                    <a:pt x="3705" y="2550"/>
                    <a:pt x="2574" y="2714"/>
                  </a:cubicBezTo>
                  <a:cubicBezTo>
                    <a:pt x="1459" y="2878"/>
                    <a:pt x="591" y="3157"/>
                    <a:pt x="607" y="4124"/>
                  </a:cubicBezTo>
                  <a:cubicBezTo>
                    <a:pt x="632" y="4887"/>
                    <a:pt x="490" y="5245"/>
                    <a:pt x="241" y="5245"/>
                  </a:cubicBezTo>
                  <a:cubicBezTo>
                    <a:pt x="170" y="5245"/>
                    <a:pt x="89" y="5215"/>
                    <a:pt x="0" y="5157"/>
                  </a:cubicBezTo>
                  <a:lnTo>
                    <a:pt x="0" y="5157"/>
                  </a:lnTo>
                  <a:cubicBezTo>
                    <a:pt x="1" y="5157"/>
                    <a:pt x="249" y="5788"/>
                    <a:pt x="1194" y="5788"/>
                  </a:cubicBezTo>
                  <a:cubicBezTo>
                    <a:pt x="1389" y="5788"/>
                    <a:pt x="1612" y="5762"/>
                    <a:pt x="1869" y="5698"/>
                  </a:cubicBezTo>
                  <a:cubicBezTo>
                    <a:pt x="3377" y="5321"/>
                    <a:pt x="3557" y="4108"/>
                    <a:pt x="4197" y="3354"/>
                  </a:cubicBezTo>
                  <a:cubicBezTo>
                    <a:pt x="4836" y="2600"/>
                    <a:pt x="5492" y="1977"/>
                    <a:pt x="7868" y="1928"/>
                  </a:cubicBezTo>
                  <a:cubicBezTo>
                    <a:pt x="7868" y="1928"/>
                    <a:pt x="6409" y="1813"/>
                    <a:pt x="5852" y="960"/>
                  </a:cubicBezTo>
                  <a:cubicBezTo>
                    <a:pt x="5459" y="329"/>
                    <a:pt x="5040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7"/>
            <p:cNvSpPr/>
            <p:nvPr/>
          </p:nvSpPr>
          <p:spPr>
            <a:xfrm>
              <a:off x="6347411" y="5012654"/>
              <a:ext cx="250950" cy="204474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24" y="462"/>
                  </a:cubicBezTo>
                  <a:cubicBezTo>
                    <a:pt x="1443" y="561"/>
                    <a:pt x="1279" y="676"/>
                    <a:pt x="1148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42" y="4253"/>
                    <a:pt x="1980" y="4271"/>
                    <a:pt x="2117" y="4271"/>
                  </a:cubicBezTo>
                  <a:cubicBezTo>
                    <a:pt x="2587" y="4271"/>
                    <a:pt x="3040" y="4060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3" y="1919"/>
                    <a:pt x="2803" y="1759"/>
                    <a:pt x="2469" y="1759"/>
                  </a:cubicBezTo>
                  <a:cubicBezTo>
                    <a:pt x="2286" y="1759"/>
                    <a:pt x="2103" y="1807"/>
                    <a:pt x="1935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7" y="3073"/>
                    <a:pt x="1997" y="3115"/>
                    <a:pt x="2136" y="3115"/>
                  </a:cubicBezTo>
                  <a:cubicBezTo>
                    <a:pt x="2377" y="3115"/>
                    <a:pt x="2615" y="2989"/>
                    <a:pt x="2656" y="2823"/>
                  </a:cubicBezTo>
                  <a:cubicBezTo>
                    <a:pt x="2715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35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17" y="1938"/>
                  </a:cubicBezTo>
                  <a:cubicBezTo>
                    <a:pt x="2158" y="1870"/>
                    <a:pt x="2310" y="1837"/>
                    <a:pt x="2459" y="1837"/>
                  </a:cubicBezTo>
                  <a:cubicBezTo>
                    <a:pt x="2778" y="1837"/>
                    <a:pt x="3090" y="1987"/>
                    <a:pt x="3279" y="2265"/>
                  </a:cubicBezTo>
                  <a:cubicBezTo>
                    <a:pt x="3541" y="2692"/>
                    <a:pt x="3541" y="3216"/>
                    <a:pt x="3246" y="3626"/>
                  </a:cubicBezTo>
                  <a:cubicBezTo>
                    <a:pt x="3017" y="3944"/>
                    <a:pt x="2581" y="4134"/>
                    <a:pt x="2137" y="4134"/>
                  </a:cubicBezTo>
                  <a:cubicBezTo>
                    <a:pt x="2008" y="4134"/>
                    <a:pt x="1880" y="4118"/>
                    <a:pt x="1755" y="4085"/>
                  </a:cubicBezTo>
                  <a:cubicBezTo>
                    <a:pt x="542" y="3790"/>
                    <a:pt x="214" y="1856"/>
                    <a:pt x="1263" y="938"/>
                  </a:cubicBezTo>
                  <a:cubicBezTo>
                    <a:pt x="1740" y="491"/>
                    <a:pt x="2322" y="318"/>
                    <a:pt x="2910" y="318"/>
                  </a:cubicBezTo>
                  <a:cubicBezTo>
                    <a:pt x="3616" y="318"/>
                    <a:pt x="4331" y="567"/>
                    <a:pt x="4886" y="889"/>
                  </a:cubicBezTo>
                  <a:cubicBezTo>
                    <a:pt x="5820" y="1413"/>
                    <a:pt x="6558" y="2249"/>
                    <a:pt x="6951" y="3249"/>
                  </a:cubicBezTo>
                  <a:cubicBezTo>
                    <a:pt x="7279" y="4052"/>
                    <a:pt x="7443" y="4904"/>
                    <a:pt x="7459" y="5773"/>
                  </a:cubicBezTo>
                  <a:cubicBezTo>
                    <a:pt x="7459" y="5937"/>
                    <a:pt x="7443" y="6101"/>
                    <a:pt x="7410" y="6265"/>
                  </a:cubicBezTo>
                  <a:cubicBezTo>
                    <a:pt x="7426" y="6216"/>
                    <a:pt x="7443" y="6134"/>
                    <a:pt x="7459" y="6068"/>
                  </a:cubicBezTo>
                  <a:cubicBezTo>
                    <a:pt x="7459" y="6063"/>
                    <a:pt x="7459" y="6057"/>
                    <a:pt x="7459" y="6052"/>
                  </a:cubicBezTo>
                  <a:cubicBezTo>
                    <a:pt x="7689" y="4872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7"/>
            <p:cNvSpPr/>
            <p:nvPr/>
          </p:nvSpPr>
          <p:spPr>
            <a:xfrm>
              <a:off x="6486414" y="5075024"/>
              <a:ext cx="99642" cy="106823"/>
            </a:xfrm>
            <a:custGeom>
              <a:avLst/>
              <a:gdLst/>
              <a:ahLst/>
              <a:cxnLst/>
              <a:rect l="l" t="t" r="r" b="b"/>
              <a:pathLst>
                <a:path w="3053" h="3273" extrusionOk="0">
                  <a:moveTo>
                    <a:pt x="730" y="0"/>
                  </a:moveTo>
                  <a:cubicBezTo>
                    <a:pt x="63" y="0"/>
                    <a:pt x="0" y="784"/>
                    <a:pt x="1102" y="961"/>
                  </a:cubicBezTo>
                  <a:cubicBezTo>
                    <a:pt x="2364" y="1174"/>
                    <a:pt x="3053" y="3272"/>
                    <a:pt x="3053" y="3272"/>
                  </a:cubicBezTo>
                  <a:cubicBezTo>
                    <a:pt x="3053" y="3272"/>
                    <a:pt x="2725" y="1010"/>
                    <a:pt x="1463" y="240"/>
                  </a:cubicBezTo>
                  <a:cubicBezTo>
                    <a:pt x="1175" y="68"/>
                    <a:pt x="926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7"/>
            <p:cNvSpPr/>
            <p:nvPr/>
          </p:nvSpPr>
          <p:spPr>
            <a:xfrm>
              <a:off x="6287521" y="5066767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2180" y="1"/>
                  </a:moveTo>
                  <a:cubicBezTo>
                    <a:pt x="2016" y="198"/>
                    <a:pt x="1885" y="427"/>
                    <a:pt x="1820" y="673"/>
                  </a:cubicBezTo>
                  <a:cubicBezTo>
                    <a:pt x="1688" y="1083"/>
                    <a:pt x="1131" y="1312"/>
                    <a:pt x="557" y="1706"/>
                  </a:cubicBezTo>
                  <a:cubicBezTo>
                    <a:pt x="0" y="2083"/>
                    <a:pt x="82" y="2706"/>
                    <a:pt x="213" y="3033"/>
                  </a:cubicBezTo>
                  <a:cubicBezTo>
                    <a:pt x="262" y="3263"/>
                    <a:pt x="246" y="3509"/>
                    <a:pt x="131" y="3722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50"/>
                    <a:pt x="1656" y="2755"/>
                    <a:pt x="1639" y="2279"/>
                  </a:cubicBezTo>
                  <a:cubicBezTo>
                    <a:pt x="1626" y="1901"/>
                    <a:pt x="1790" y="1868"/>
                    <a:pt x="1849" y="1868"/>
                  </a:cubicBezTo>
                  <a:cubicBezTo>
                    <a:pt x="1861" y="1868"/>
                    <a:pt x="1869" y="1870"/>
                    <a:pt x="1869" y="1870"/>
                  </a:cubicBezTo>
                  <a:cubicBezTo>
                    <a:pt x="1877" y="1869"/>
                    <a:pt x="1886" y="1868"/>
                    <a:pt x="1894" y="1868"/>
                  </a:cubicBezTo>
                  <a:cubicBezTo>
                    <a:pt x="2160" y="1868"/>
                    <a:pt x="2097" y="2387"/>
                    <a:pt x="2065" y="2689"/>
                  </a:cubicBezTo>
                  <a:cubicBezTo>
                    <a:pt x="1967" y="3214"/>
                    <a:pt x="2115" y="3755"/>
                    <a:pt x="2492" y="4164"/>
                  </a:cubicBezTo>
                  <a:cubicBezTo>
                    <a:pt x="2733" y="4428"/>
                    <a:pt x="3054" y="4518"/>
                    <a:pt x="3373" y="4518"/>
                  </a:cubicBezTo>
                  <a:cubicBezTo>
                    <a:pt x="3766" y="4518"/>
                    <a:pt x="4157" y="4381"/>
                    <a:pt x="4393" y="4263"/>
                  </a:cubicBezTo>
                  <a:cubicBezTo>
                    <a:pt x="4504" y="4217"/>
                    <a:pt x="4617" y="4195"/>
                    <a:pt x="4729" y="4195"/>
                  </a:cubicBezTo>
                  <a:cubicBezTo>
                    <a:pt x="4899" y="4195"/>
                    <a:pt x="5064" y="4246"/>
                    <a:pt x="5213" y="4345"/>
                  </a:cubicBezTo>
                  <a:cubicBezTo>
                    <a:pt x="5081" y="3460"/>
                    <a:pt x="4639" y="3197"/>
                    <a:pt x="4016" y="3132"/>
                  </a:cubicBezTo>
                  <a:cubicBezTo>
                    <a:pt x="3377" y="3066"/>
                    <a:pt x="2524" y="2853"/>
                    <a:pt x="2197" y="1771"/>
                  </a:cubicBezTo>
                  <a:cubicBezTo>
                    <a:pt x="1852" y="690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7"/>
            <p:cNvSpPr/>
            <p:nvPr/>
          </p:nvSpPr>
          <p:spPr>
            <a:xfrm>
              <a:off x="6314251" y="5166279"/>
              <a:ext cx="42853" cy="64785"/>
            </a:xfrm>
            <a:custGeom>
              <a:avLst/>
              <a:gdLst/>
              <a:ahLst/>
              <a:cxnLst/>
              <a:rect l="l" t="t" r="r" b="b"/>
              <a:pathLst>
                <a:path w="1313" h="1985" extrusionOk="0">
                  <a:moveTo>
                    <a:pt x="968" y="1"/>
                  </a:moveTo>
                  <a:cubicBezTo>
                    <a:pt x="968" y="1"/>
                    <a:pt x="951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87" y="1542"/>
                  </a:cubicBezTo>
                  <a:cubicBezTo>
                    <a:pt x="1312" y="1263"/>
                    <a:pt x="1099" y="837"/>
                    <a:pt x="1017" y="558"/>
                  </a:cubicBezTo>
                  <a:cubicBezTo>
                    <a:pt x="968" y="378"/>
                    <a:pt x="935" y="18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7"/>
            <p:cNvSpPr/>
            <p:nvPr/>
          </p:nvSpPr>
          <p:spPr>
            <a:xfrm>
              <a:off x="6128609" y="4885074"/>
              <a:ext cx="225819" cy="159467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699"/>
                    <a:pt x="5181" y="3732"/>
                    <a:pt x="5361" y="3749"/>
                  </a:cubicBezTo>
                  <a:cubicBezTo>
                    <a:pt x="4902" y="3831"/>
                    <a:pt x="4459" y="3978"/>
                    <a:pt x="4050" y="4191"/>
                  </a:cubicBezTo>
                  <a:cubicBezTo>
                    <a:pt x="3886" y="4273"/>
                    <a:pt x="3656" y="4339"/>
                    <a:pt x="3607" y="4355"/>
                  </a:cubicBezTo>
                  <a:cubicBezTo>
                    <a:pt x="3153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2" y="3355"/>
                    <a:pt x="345" y="2863"/>
                    <a:pt x="558" y="2454"/>
                  </a:cubicBezTo>
                  <a:cubicBezTo>
                    <a:pt x="558" y="2437"/>
                    <a:pt x="575" y="2437"/>
                    <a:pt x="575" y="2421"/>
                  </a:cubicBezTo>
                  <a:cubicBezTo>
                    <a:pt x="779" y="2106"/>
                    <a:pt x="1115" y="1959"/>
                    <a:pt x="1430" y="1959"/>
                  </a:cubicBezTo>
                  <a:cubicBezTo>
                    <a:pt x="1723" y="1959"/>
                    <a:pt x="1998" y="2086"/>
                    <a:pt x="2132" y="2323"/>
                  </a:cubicBezTo>
                  <a:cubicBezTo>
                    <a:pt x="2230" y="2454"/>
                    <a:pt x="2296" y="2618"/>
                    <a:pt x="2296" y="2798"/>
                  </a:cubicBezTo>
                  <a:cubicBezTo>
                    <a:pt x="2296" y="2945"/>
                    <a:pt x="2230" y="3093"/>
                    <a:pt x="2132" y="3208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8" y="3335"/>
                    <a:pt x="1895" y="3312"/>
                    <a:pt x="1902" y="3290"/>
                  </a:cubicBezTo>
                  <a:cubicBezTo>
                    <a:pt x="2018" y="3030"/>
                    <a:pt x="1727" y="2861"/>
                    <a:pt x="1474" y="2861"/>
                  </a:cubicBezTo>
                  <a:cubicBezTo>
                    <a:pt x="1295" y="2861"/>
                    <a:pt x="1135" y="2945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4"/>
                    <a:pt x="2083" y="3388"/>
                  </a:cubicBezTo>
                  <a:cubicBezTo>
                    <a:pt x="2394" y="3093"/>
                    <a:pt x="2427" y="2634"/>
                    <a:pt x="2181" y="2290"/>
                  </a:cubicBezTo>
                  <a:cubicBezTo>
                    <a:pt x="2043" y="2021"/>
                    <a:pt x="1726" y="1874"/>
                    <a:pt x="1389" y="1874"/>
                  </a:cubicBezTo>
                  <a:cubicBezTo>
                    <a:pt x="1047" y="1874"/>
                    <a:pt x="683" y="2025"/>
                    <a:pt x="460" y="2355"/>
                  </a:cubicBezTo>
                  <a:cubicBezTo>
                    <a:pt x="1" y="2962"/>
                    <a:pt x="132" y="4126"/>
                    <a:pt x="935" y="4585"/>
                  </a:cubicBezTo>
                  <a:cubicBezTo>
                    <a:pt x="1279" y="4785"/>
                    <a:pt x="1661" y="4886"/>
                    <a:pt x="2059" y="4886"/>
                  </a:cubicBezTo>
                  <a:cubicBezTo>
                    <a:pt x="2116" y="4886"/>
                    <a:pt x="2173" y="4884"/>
                    <a:pt x="2230" y="4880"/>
                  </a:cubicBezTo>
                  <a:cubicBezTo>
                    <a:pt x="3132" y="4863"/>
                    <a:pt x="3853" y="4371"/>
                    <a:pt x="5017" y="4011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18" y="3372"/>
                    <a:pt x="5623" y="3290"/>
                  </a:cubicBezTo>
                  <a:cubicBezTo>
                    <a:pt x="5459" y="3240"/>
                    <a:pt x="5344" y="3093"/>
                    <a:pt x="5361" y="2913"/>
                  </a:cubicBezTo>
                  <a:lnTo>
                    <a:pt x="5361" y="2913"/>
                  </a:lnTo>
                  <a:cubicBezTo>
                    <a:pt x="5148" y="3077"/>
                    <a:pt x="5115" y="3372"/>
                    <a:pt x="5263" y="3585"/>
                  </a:cubicBezTo>
                  <a:cubicBezTo>
                    <a:pt x="5263" y="3585"/>
                    <a:pt x="4558" y="3585"/>
                    <a:pt x="4377" y="3208"/>
                  </a:cubicBezTo>
                  <a:cubicBezTo>
                    <a:pt x="4197" y="2831"/>
                    <a:pt x="4410" y="2847"/>
                    <a:pt x="4558" y="2765"/>
                  </a:cubicBezTo>
                  <a:cubicBezTo>
                    <a:pt x="4689" y="2667"/>
                    <a:pt x="4738" y="2536"/>
                    <a:pt x="4590" y="2323"/>
                  </a:cubicBezTo>
                  <a:cubicBezTo>
                    <a:pt x="4443" y="2126"/>
                    <a:pt x="4459" y="1749"/>
                    <a:pt x="4722" y="1749"/>
                  </a:cubicBezTo>
                  <a:cubicBezTo>
                    <a:pt x="4644" y="1580"/>
                    <a:pt x="4483" y="1483"/>
                    <a:pt x="4313" y="1483"/>
                  </a:cubicBezTo>
                  <a:cubicBezTo>
                    <a:pt x="4269" y="1483"/>
                    <a:pt x="4225" y="1489"/>
                    <a:pt x="4181" y="1503"/>
                  </a:cubicBezTo>
                  <a:cubicBezTo>
                    <a:pt x="3738" y="1569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18" y="1044"/>
                  </a:cubicBezTo>
                  <a:cubicBezTo>
                    <a:pt x="4108" y="899"/>
                    <a:pt x="4258" y="844"/>
                    <a:pt x="4375" y="844"/>
                  </a:cubicBezTo>
                  <a:cubicBezTo>
                    <a:pt x="4563" y="844"/>
                    <a:pt x="4665" y="985"/>
                    <a:pt x="4705" y="1126"/>
                  </a:cubicBezTo>
                  <a:cubicBezTo>
                    <a:pt x="4758" y="1311"/>
                    <a:pt x="4865" y="1465"/>
                    <a:pt x="5008" y="1465"/>
                  </a:cubicBezTo>
                  <a:cubicBezTo>
                    <a:pt x="5041" y="1465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67" y="1267"/>
                  </a:cubicBezTo>
                  <a:cubicBezTo>
                    <a:pt x="5512" y="1267"/>
                    <a:pt x="5553" y="1291"/>
                    <a:pt x="5590" y="1355"/>
                  </a:cubicBezTo>
                  <a:cubicBezTo>
                    <a:pt x="5705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5" y="2011"/>
                    <a:pt x="6095" y="1984"/>
                    <a:pt x="6230" y="1372"/>
                  </a:cubicBezTo>
                  <a:cubicBezTo>
                    <a:pt x="6334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7"/>
            <p:cNvSpPr/>
            <p:nvPr/>
          </p:nvSpPr>
          <p:spPr>
            <a:xfrm>
              <a:off x="6092773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7" y="1"/>
                  </a:moveTo>
                  <a:cubicBezTo>
                    <a:pt x="837" y="1"/>
                    <a:pt x="1" y="919"/>
                    <a:pt x="558" y="1722"/>
                  </a:cubicBezTo>
                  <a:cubicBezTo>
                    <a:pt x="869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5"/>
                    <a:pt x="1115" y="3099"/>
                    <a:pt x="1148" y="3312"/>
                  </a:cubicBezTo>
                  <a:cubicBezTo>
                    <a:pt x="1199" y="3223"/>
                    <a:pt x="1288" y="3164"/>
                    <a:pt x="1387" y="3164"/>
                  </a:cubicBezTo>
                  <a:cubicBezTo>
                    <a:pt x="1416" y="3164"/>
                    <a:pt x="1446" y="3169"/>
                    <a:pt x="1476" y="3180"/>
                  </a:cubicBezTo>
                  <a:cubicBezTo>
                    <a:pt x="1590" y="3215"/>
                    <a:pt x="1750" y="3288"/>
                    <a:pt x="1932" y="3288"/>
                  </a:cubicBezTo>
                  <a:cubicBezTo>
                    <a:pt x="2092" y="3288"/>
                    <a:pt x="2267" y="3233"/>
                    <a:pt x="2443" y="3049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6" y="2164"/>
                    <a:pt x="4655" y="2164"/>
                  </a:cubicBezTo>
                  <a:cubicBezTo>
                    <a:pt x="4631" y="2164"/>
                    <a:pt x="3916" y="2456"/>
                    <a:pt x="3115" y="2456"/>
                  </a:cubicBezTo>
                  <a:cubicBezTo>
                    <a:pt x="2651" y="2456"/>
                    <a:pt x="2159" y="2358"/>
                    <a:pt x="1755" y="2049"/>
                  </a:cubicBezTo>
                  <a:cubicBezTo>
                    <a:pt x="1099" y="1574"/>
                    <a:pt x="755" y="787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7"/>
            <p:cNvSpPr/>
            <p:nvPr/>
          </p:nvSpPr>
          <p:spPr>
            <a:xfrm>
              <a:off x="6292873" y="4728186"/>
              <a:ext cx="145008" cy="204898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0" y="2245"/>
                    <a:pt x="902" y="4261"/>
                    <a:pt x="1656" y="5113"/>
                  </a:cubicBezTo>
                  <a:cubicBezTo>
                    <a:pt x="2082" y="5638"/>
                    <a:pt x="2639" y="6031"/>
                    <a:pt x="3262" y="6277"/>
                  </a:cubicBezTo>
                  <a:cubicBezTo>
                    <a:pt x="2688" y="6015"/>
                    <a:pt x="2180" y="5622"/>
                    <a:pt x="1770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6" y="3310"/>
                    <a:pt x="951" y="2753"/>
                    <a:pt x="1000" y="2212"/>
                  </a:cubicBezTo>
                  <a:cubicBezTo>
                    <a:pt x="1131" y="737"/>
                    <a:pt x="1967" y="180"/>
                    <a:pt x="2721" y="163"/>
                  </a:cubicBezTo>
                  <a:cubicBezTo>
                    <a:pt x="3065" y="163"/>
                    <a:pt x="3393" y="294"/>
                    <a:pt x="3639" y="557"/>
                  </a:cubicBezTo>
                  <a:cubicBezTo>
                    <a:pt x="4278" y="1098"/>
                    <a:pt x="3934" y="2032"/>
                    <a:pt x="3393" y="2261"/>
                  </a:cubicBezTo>
                  <a:cubicBezTo>
                    <a:pt x="3274" y="2329"/>
                    <a:pt x="3143" y="2362"/>
                    <a:pt x="3009" y="2362"/>
                  </a:cubicBezTo>
                  <a:cubicBezTo>
                    <a:pt x="2884" y="2362"/>
                    <a:pt x="2758" y="2333"/>
                    <a:pt x="2639" y="2278"/>
                  </a:cubicBezTo>
                  <a:cubicBezTo>
                    <a:pt x="2475" y="2196"/>
                    <a:pt x="2360" y="2015"/>
                    <a:pt x="2328" y="1819"/>
                  </a:cubicBezTo>
                  <a:cubicBezTo>
                    <a:pt x="2334" y="1732"/>
                    <a:pt x="2361" y="1711"/>
                    <a:pt x="2408" y="1711"/>
                  </a:cubicBezTo>
                  <a:cubicBezTo>
                    <a:pt x="2454" y="1711"/>
                    <a:pt x="2519" y="1731"/>
                    <a:pt x="2602" y="1731"/>
                  </a:cubicBezTo>
                  <a:cubicBezTo>
                    <a:pt x="2660" y="1731"/>
                    <a:pt x="2727" y="1721"/>
                    <a:pt x="2803" y="1688"/>
                  </a:cubicBezTo>
                  <a:cubicBezTo>
                    <a:pt x="3016" y="1573"/>
                    <a:pt x="3049" y="1294"/>
                    <a:pt x="2885" y="1130"/>
                  </a:cubicBezTo>
                  <a:cubicBezTo>
                    <a:pt x="2817" y="1056"/>
                    <a:pt x="2717" y="1016"/>
                    <a:pt x="2614" y="1016"/>
                  </a:cubicBezTo>
                  <a:cubicBezTo>
                    <a:pt x="2419" y="1016"/>
                    <a:pt x="2212" y="1159"/>
                    <a:pt x="2180" y="1491"/>
                  </a:cubicBezTo>
                  <a:cubicBezTo>
                    <a:pt x="2147" y="1737"/>
                    <a:pt x="2213" y="1983"/>
                    <a:pt x="2377" y="2147"/>
                  </a:cubicBezTo>
                  <a:lnTo>
                    <a:pt x="2442" y="2212"/>
                  </a:lnTo>
                  <a:cubicBezTo>
                    <a:pt x="2459" y="2229"/>
                    <a:pt x="2475" y="2245"/>
                    <a:pt x="2508" y="2261"/>
                  </a:cubicBezTo>
                  <a:lnTo>
                    <a:pt x="2541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46" y="2409"/>
                    <a:pt x="2881" y="2442"/>
                    <a:pt x="3018" y="2442"/>
                  </a:cubicBezTo>
                  <a:cubicBezTo>
                    <a:pt x="3155" y="2442"/>
                    <a:pt x="3295" y="2409"/>
                    <a:pt x="3426" y="2343"/>
                  </a:cubicBezTo>
                  <a:cubicBezTo>
                    <a:pt x="4016" y="2130"/>
                    <a:pt x="4442" y="1081"/>
                    <a:pt x="3754" y="458"/>
                  </a:cubicBezTo>
                  <a:cubicBezTo>
                    <a:pt x="3479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7"/>
            <p:cNvSpPr/>
            <p:nvPr/>
          </p:nvSpPr>
          <p:spPr>
            <a:xfrm>
              <a:off x="1188173" y="-173412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6298" y="1"/>
                  </a:moveTo>
                  <a:cubicBezTo>
                    <a:pt x="6096" y="1"/>
                    <a:pt x="5891" y="23"/>
                    <a:pt x="5688" y="71"/>
                  </a:cubicBezTo>
                  <a:cubicBezTo>
                    <a:pt x="4491" y="334"/>
                    <a:pt x="3737" y="1579"/>
                    <a:pt x="3508" y="2841"/>
                  </a:cubicBezTo>
                  <a:cubicBezTo>
                    <a:pt x="3491" y="2858"/>
                    <a:pt x="3491" y="2858"/>
                    <a:pt x="3491" y="2874"/>
                  </a:cubicBezTo>
                  <a:cubicBezTo>
                    <a:pt x="3262" y="4169"/>
                    <a:pt x="3508" y="5382"/>
                    <a:pt x="3442" y="6497"/>
                  </a:cubicBezTo>
                  <a:cubicBezTo>
                    <a:pt x="3508" y="7480"/>
                    <a:pt x="3147" y="8447"/>
                    <a:pt x="2442" y="9136"/>
                  </a:cubicBezTo>
                  <a:cubicBezTo>
                    <a:pt x="1770" y="9758"/>
                    <a:pt x="902" y="10119"/>
                    <a:pt x="0" y="10185"/>
                  </a:cubicBezTo>
                  <a:cubicBezTo>
                    <a:pt x="918" y="10152"/>
                    <a:pt x="1803" y="9808"/>
                    <a:pt x="2508" y="9201"/>
                  </a:cubicBezTo>
                  <a:cubicBezTo>
                    <a:pt x="3245" y="8496"/>
                    <a:pt x="3639" y="7513"/>
                    <a:pt x="3590" y="6497"/>
                  </a:cubicBezTo>
                  <a:cubicBezTo>
                    <a:pt x="3655" y="5382"/>
                    <a:pt x="3426" y="4136"/>
                    <a:pt x="3655" y="2891"/>
                  </a:cubicBezTo>
                  <a:cubicBezTo>
                    <a:pt x="3655" y="2874"/>
                    <a:pt x="3655" y="2874"/>
                    <a:pt x="3655" y="2874"/>
                  </a:cubicBezTo>
                  <a:cubicBezTo>
                    <a:pt x="3901" y="1645"/>
                    <a:pt x="4606" y="481"/>
                    <a:pt x="5704" y="219"/>
                  </a:cubicBezTo>
                  <a:cubicBezTo>
                    <a:pt x="5835" y="186"/>
                    <a:pt x="5966" y="170"/>
                    <a:pt x="6098" y="153"/>
                  </a:cubicBezTo>
                  <a:cubicBezTo>
                    <a:pt x="6142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3" y="514"/>
                  </a:cubicBezTo>
                  <a:cubicBezTo>
                    <a:pt x="8048" y="1088"/>
                    <a:pt x="7950" y="2317"/>
                    <a:pt x="7540" y="2710"/>
                  </a:cubicBezTo>
                  <a:cubicBezTo>
                    <a:pt x="7474" y="2759"/>
                    <a:pt x="7392" y="2825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2" y="2956"/>
                    <a:pt x="6671" y="2923"/>
                    <a:pt x="6557" y="2858"/>
                  </a:cubicBezTo>
                  <a:cubicBezTo>
                    <a:pt x="6475" y="2809"/>
                    <a:pt x="6409" y="2743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1" y="2664"/>
                    <a:pt x="6439" y="2664"/>
                  </a:cubicBezTo>
                  <a:cubicBezTo>
                    <a:pt x="6569" y="2664"/>
                    <a:pt x="6858" y="2635"/>
                    <a:pt x="6934" y="2382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4" y="1645"/>
                    <a:pt x="6429" y="1638"/>
                    <a:pt x="6376" y="1638"/>
                  </a:cubicBezTo>
                  <a:cubicBezTo>
                    <a:pt x="5990" y="1638"/>
                    <a:pt x="5691" y="2028"/>
                    <a:pt x="5835" y="2432"/>
                  </a:cubicBezTo>
                  <a:cubicBezTo>
                    <a:pt x="5884" y="2612"/>
                    <a:pt x="5999" y="2759"/>
                    <a:pt x="6163" y="2858"/>
                  </a:cubicBezTo>
                  <a:cubicBezTo>
                    <a:pt x="6410" y="3020"/>
                    <a:pt x="6693" y="3102"/>
                    <a:pt x="6975" y="3102"/>
                  </a:cubicBezTo>
                  <a:cubicBezTo>
                    <a:pt x="7234" y="3102"/>
                    <a:pt x="7492" y="3032"/>
                    <a:pt x="7720" y="2891"/>
                  </a:cubicBezTo>
                  <a:lnTo>
                    <a:pt x="7769" y="2858"/>
                  </a:lnTo>
                  <a:cubicBezTo>
                    <a:pt x="8294" y="2464"/>
                    <a:pt x="8491" y="1776"/>
                    <a:pt x="8245" y="1169"/>
                  </a:cubicBezTo>
                  <a:cubicBezTo>
                    <a:pt x="8030" y="459"/>
                    <a:pt x="7202" y="1"/>
                    <a:pt x="62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7"/>
            <p:cNvSpPr/>
            <p:nvPr/>
          </p:nvSpPr>
          <p:spPr>
            <a:xfrm>
              <a:off x="1326164" y="-126610"/>
              <a:ext cx="76013" cy="688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60" y="276"/>
                    <a:pt x="362" y="391"/>
                  </a:cubicBezTo>
                  <a:cubicBezTo>
                    <a:pt x="247" y="555"/>
                    <a:pt x="1" y="998"/>
                    <a:pt x="132" y="1440"/>
                  </a:cubicBezTo>
                  <a:cubicBezTo>
                    <a:pt x="165" y="1604"/>
                    <a:pt x="263" y="1752"/>
                    <a:pt x="378" y="1866"/>
                  </a:cubicBezTo>
                  <a:cubicBezTo>
                    <a:pt x="563" y="2046"/>
                    <a:pt x="818" y="2108"/>
                    <a:pt x="1084" y="2108"/>
                  </a:cubicBezTo>
                  <a:cubicBezTo>
                    <a:pt x="1619" y="2108"/>
                    <a:pt x="2197" y="1856"/>
                    <a:pt x="2329" y="1801"/>
                  </a:cubicBezTo>
                  <a:lnTo>
                    <a:pt x="2329" y="1801"/>
                  </a:lnTo>
                  <a:cubicBezTo>
                    <a:pt x="2329" y="1801"/>
                    <a:pt x="2298" y="1804"/>
                    <a:pt x="2247" y="1804"/>
                  </a:cubicBezTo>
                  <a:cubicBezTo>
                    <a:pt x="2083" y="1804"/>
                    <a:pt x="1710" y="1766"/>
                    <a:pt x="1509" y="1440"/>
                  </a:cubicBezTo>
                  <a:cubicBezTo>
                    <a:pt x="1443" y="1325"/>
                    <a:pt x="1411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7"/>
            <p:cNvSpPr/>
            <p:nvPr/>
          </p:nvSpPr>
          <p:spPr>
            <a:xfrm>
              <a:off x="1437980" y="-1722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4" y="1308"/>
                    <a:pt x="1482" y="1951"/>
                    <a:pt x="2244" y="1951"/>
                  </a:cubicBezTo>
                  <a:cubicBezTo>
                    <a:pt x="2453" y="1951"/>
                    <a:pt x="2692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7"/>
            <p:cNvSpPr/>
            <p:nvPr/>
          </p:nvSpPr>
          <p:spPr>
            <a:xfrm>
              <a:off x="1524665" y="-172857"/>
              <a:ext cx="47096" cy="36946"/>
            </a:xfrm>
            <a:custGeom>
              <a:avLst/>
              <a:gdLst/>
              <a:ahLst/>
              <a:cxnLst/>
              <a:rect l="l" t="t" r="r" b="b"/>
              <a:pathLst>
                <a:path w="1443" h="1132" extrusionOk="0">
                  <a:moveTo>
                    <a:pt x="959" y="0"/>
                  </a:moveTo>
                  <a:cubicBezTo>
                    <a:pt x="781" y="0"/>
                    <a:pt x="623" y="142"/>
                    <a:pt x="623" y="333"/>
                  </a:cubicBezTo>
                  <a:cubicBezTo>
                    <a:pt x="623" y="496"/>
                    <a:pt x="756" y="601"/>
                    <a:pt x="897" y="601"/>
                  </a:cubicBezTo>
                  <a:cubicBezTo>
                    <a:pt x="955" y="601"/>
                    <a:pt x="1013" y="584"/>
                    <a:pt x="1066" y="546"/>
                  </a:cubicBezTo>
                  <a:cubicBezTo>
                    <a:pt x="1066" y="546"/>
                    <a:pt x="1180" y="366"/>
                    <a:pt x="1066" y="300"/>
                  </a:cubicBezTo>
                  <a:cubicBezTo>
                    <a:pt x="1037" y="284"/>
                    <a:pt x="1010" y="277"/>
                    <a:pt x="987" y="277"/>
                  </a:cubicBezTo>
                  <a:cubicBezTo>
                    <a:pt x="916" y="277"/>
                    <a:pt x="873" y="341"/>
                    <a:pt x="885" y="415"/>
                  </a:cubicBezTo>
                  <a:cubicBezTo>
                    <a:pt x="896" y="447"/>
                    <a:pt x="880" y="462"/>
                    <a:pt x="856" y="462"/>
                  </a:cubicBezTo>
                  <a:cubicBezTo>
                    <a:pt x="805" y="462"/>
                    <a:pt x="716" y="399"/>
                    <a:pt x="738" y="300"/>
                  </a:cubicBezTo>
                  <a:cubicBezTo>
                    <a:pt x="750" y="156"/>
                    <a:pt x="858" y="65"/>
                    <a:pt x="980" y="65"/>
                  </a:cubicBezTo>
                  <a:cubicBezTo>
                    <a:pt x="1025" y="65"/>
                    <a:pt x="1071" y="77"/>
                    <a:pt x="1115" y="103"/>
                  </a:cubicBezTo>
                  <a:cubicBezTo>
                    <a:pt x="1393" y="267"/>
                    <a:pt x="1328" y="841"/>
                    <a:pt x="738" y="890"/>
                  </a:cubicBezTo>
                  <a:cubicBezTo>
                    <a:pt x="716" y="893"/>
                    <a:pt x="695" y="894"/>
                    <a:pt x="674" y="894"/>
                  </a:cubicBezTo>
                  <a:cubicBezTo>
                    <a:pt x="310" y="894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74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1"/>
                    <a:pt x="1262" y="874"/>
                    <a:pt x="1344" y="661"/>
                  </a:cubicBezTo>
                  <a:cubicBezTo>
                    <a:pt x="1443" y="415"/>
                    <a:pt x="1344" y="153"/>
                    <a:pt x="1115" y="38"/>
                  </a:cubicBezTo>
                  <a:cubicBezTo>
                    <a:pt x="1063" y="12"/>
                    <a:pt x="1011" y="0"/>
                    <a:pt x="9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7"/>
            <p:cNvSpPr/>
            <p:nvPr/>
          </p:nvSpPr>
          <p:spPr>
            <a:xfrm>
              <a:off x="866628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8" y="1"/>
                  </a:moveTo>
                  <a:cubicBezTo>
                    <a:pt x="1124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48" y="3009"/>
                    <a:pt x="345" y="3501"/>
                  </a:cubicBezTo>
                  <a:cubicBezTo>
                    <a:pt x="1181" y="5550"/>
                    <a:pt x="2066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287"/>
                    <a:pt x="1607" y="8976"/>
                  </a:cubicBezTo>
                  <a:cubicBezTo>
                    <a:pt x="2214" y="7500"/>
                    <a:pt x="1345" y="5468"/>
                    <a:pt x="509" y="3435"/>
                  </a:cubicBezTo>
                  <a:cubicBezTo>
                    <a:pt x="329" y="2960"/>
                    <a:pt x="230" y="2468"/>
                    <a:pt x="198" y="1944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3" y="115"/>
                    <a:pt x="2492" y="439"/>
                    <a:pt x="2574" y="911"/>
                  </a:cubicBezTo>
                  <a:cubicBezTo>
                    <a:pt x="2682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0" y="1763"/>
                  </a:cubicBezTo>
                  <a:cubicBezTo>
                    <a:pt x="1410" y="1763"/>
                    <a:pt x="1378" y="1698"/>
                    <a:pt x="1410" y="1649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65" y="1927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55" y="1419"/>
                    <a:pt x="2656" y="895"/>
                  </a:cubicBezTo>
                  <a:cubicBezTo>
                    <a:pt x="2583" y="375"/>
                    <a:pt x="2036" y="1"/>
                    <a:pt x="14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7"/>
            <p:cNvSpPr/>
            <p:nvPr/>
          </p:nvSpPr>
          <p:spPr>
            <a:xfrm>
              <a:off x="869304" y="20710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7"/>
            <p:cNvSpPr/>
            <p:nvPr/>
          </p:nvSpPr>
          <p:spPr>
            <a:xfrm>
              <a:off x="865029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7"/>
            <p:cNvSpPr/>
            <p:nvPr/>
          </p:nvSpPr>
          <p:spPr>
            <a:xfrm>
              <a:off x="992902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6" y="1770"/>
                  </a:cubicBezTo>
                  <a:cubicBezTo>
                    <a:pt x="2672" y="2852"/>
                    <a:pt x="1836" y="3082"/>
                    <a:pt x="1197" y="3131"/>
                  </a:cubicBezTo>
                  <a:cubicBezTo>
                    <a:pt x="557" y="3180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5" y="4380"/>
                    <a:pt x="1446" y="4517"/>
                    <a:pt x="1840" y="4517"/>
                  </a:cubicBezTo>
                  <a:cubicBezTo>
                    <a:pt x="2159" y="4517"/>
                    <a:pt x="2479" y="4427"/>
                    <a:pt x="2721" y="4163"/>
                  </a:cubicBezTo>
                  <a:cubicBezTo>
                    <a:pt x="3262" y="3573"/>
                    <a:pt x="3164" y="2967"/>
                    <a:pt x="3131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2"/>
                  </a:cubicBezTo>
                  <a:cubicBezTo>
                    <a:pt x="3344" y="1852"/>
                    <a:pt x="3347" y="1852"/>
                    <a:pt x="3353" y="1852"/>
                  </a:cubicBezTo>
                  <a:cubicBezTo>
                    <a:pt x="3396" y="1852"/>
                    <a:pt x="3571" y="1877"/>
                    <a:pt x="3557" y="2295"/>
                  </a:cubicBezTo>
                  <a:cubicBezTo>
                    <a:pt x="3557" y="2754"/>
                    <a:pt x="3524" y="3049"/>
                    <a:pt x="4147" y="3229"/>
                  </a:cubicBezTo>
                  <a:cubicBezTo>
                    <a:pt x="4491" y="3327"/>
                    <a:pt x="4803" y="3491"/>
                    <a:pt x="5065" y="3721"/>
                  </a:cubicBezTo>
                  <a:cubicBezTo>
                    <a:pt x="4950" y="3508"/>
                    <a:pt x="4934" y="3262"/>
                    <a:pt x="5000" y="3049"/>
                  </a:cubicBezTo>
                  <a:cubicBezTo>
                    <a:pt x="5114" y="2705"/>
                    <a:pt x="5196" y="2098"/>
                    <a:pt x="4639" y="1705"/>
                  </a:cubicBezTo>
                  <a:cubicBezTo>
                    <a:pt x="4065" y="1311"/>
                    <a:pt x="3524" y="1065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7"/>
            <p:cNvSpPr/>
            <p:nvPr/>
          </p:nvSpPr>
          <p:spPr>
            <a:xfrm>
              <a:off x="1094536" y="-129384"/>
              <a:ext cx="41776" cy="6478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82"/>
                    <a:pt x="328" y="378"/>
                    <a:pt x="279" y="558"/>
                  </a:cubicBezTo>
                  <a:cubicBezTo>
                    <a:pt x="181" y="820"/>
                    <a:pt x="1" y="1230"/>
                    <a:pt x="459" y="1525"/>
                  </a:cubicBezTo>
                  <a:cubicBezTo>
                    <a:pt x="476" y="1525"/>
                    <a:pt x="476" y="1542"/>
                    <a:pt x="492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48" y="1361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51" y="96"/>
                    <a:pt x="330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7"/>
            <p:cNvSpPr/>
            <p:nvPr/>
          </p:nvSpPr>
          <p:spPr>
            <a:xfrm>
              <a:off x="102160" y="-172857"/>
              <a:ext cx="276603" cy="331858"/>
            </a:xfrm>
            <a:custGeom>
              <a:avLst/>
              <a:gdLst/>
              <a:ahLst/>
              <a:cxnLst/>
              <a:rect l="l" t="t" r="r" b="b"/>
              <a:pathLst>
                <a:path w="8475" h="10168" extrusionOk="0">
                  <a:moveTo>
                    <a:pt x="2192" y="0"/>
                  </a:moveTo>
                  <a:cubicBezTo>
                    <a:pt x="1284" y="0"/>
                    <a:pt x="448" y="458"/>
                    <a:pt x="246" y="1169"/>
                  </a:cubicBezTo>
                  <a:cubicBezTo>
                    <a:pt x="1" y="1775"/>
                    <a:pt x="181" y="2464"/>
                    <a:pt x="705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4" y="3017"/>
                    <a:pt x="2328" y="2857"/>
                  </a:cubicBezTo>
                  <a:cubicBezTo>
                    <a:pt x="2476" y="2759"/>
                    <a:pt x="2607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07" y="1726"/>
                    <a:pt x="1427" y="2070"/>
                    <a:pt x="1541" y="2382"/>
                  </a:cubicBezTo>
                  <a:cubicBezTo>
                    <a:pt x="1630" y="2634"/>
                    <a:pt x="1912" y="2663"/>
                    <a:pt x="2037" y="2663"/>
                  </a:cubicBezTo>
                  <a:cubicBezTo>
                    <a:pt x="2075" y="2663"/>
                    <a:pt x="2099" y="2660"/>
                    <a:pt x="2099" y="2660"/>
                  </a:cubicBezTo>
                  <a:lnTo>
                    <a:pt x="2099" y="2660"/>
                  </a:lnTo>
                  <a:cubicBezTo>
                    <a:pt x="2066" y="2742"/>
                    <a:pt x="2000" y="2808"/>
                    <a:pt x="1918" y="2857"/>
                  </a:cubicBezTo>
                  <a:cubicBezTo>
                    <a:pt x="1804" y="2923"/>
                    <a:pt x="1673" y="2956"/>
                    <a:pt x="1541" y="2956"/>
                  </a:cubicBezTo>
                  <a:cubicBezTo>
                    <a:pt x="1410" y="2956"/>
                    <a:pt x="1279" y="2923"/>
                    <a:pt x="1164" y="2857"/>
                  </a:cubicBezTo>
                  <a:cubicBezTo>
                    <a:pt x="1082" y="2824"/>
                    <a:pt x="1000" y="2759"/>
                    <a:pt x="935" y="2710"/>
                  </a:cubicBezTo>
                  <a:cubicBezTo>
                    <a:pt x="509" y="2316"/>
                    <a:pt x="410" y="1087"/>
                    <a:pt x="1132" y="513"/>
                  </a:cubicBezTo>
                  <a:cubicBezTo>
                    <a:pt x="1456" y="263"/>
                    <a:pt x="1847" y="131"/>
                    <a:pt x="2244" y="131"/>
                  </a:cubicBezTo>
                  <a:cubicBezTo>
                    <a:pt x="2288" y="131"/>
                    <a:pt x="2333" y="133"/>
                    <a:pt x="2377" y="136"/>
                  </a:cubicBezTo>
                  <a:cubicBezTo>
                    <a:pt x="2508" y="136"/>
                    <a:pt x="2640" y="169"/>
                    <a:pt x="2771" y="202"/>
                  </a:cubicBezTo>
                  <a:cubicBezTo>
                    <a:pt x="3853" y="448"/>
                    <a:pt x="4574" y="1628"/>
                    <a:pt x="4820" y="2841"/>
                  </a:cubicBezTo>
                  <a:cubicBezTo>
                    <a:pt x="4820" y="2841"/>
                    <a:pt x="4820" y="2857"/>
                    <a:pt x="4820" y="2857"/>
                  </a:cubicBezTo>
                  <a:cubicBezTo>
                    <a:pt x="5049" y="4103"/>
                    <a:pt x="4820" y="5349"/>
                    <a:pt x="4885" y="6463"/>
                  </a:cubicBezTo>
                  <a:cubicBezTo>
                    <a:pt x="4836" y="7496"/>
                    <a:pt x="5229" y="8479"/>
                    <a:pt x="5983" y="9184"/>
                  </a:cubicBezTo>
                  <a:cubicBezTo>
                    <a:pt x="6672" y="9791"/>
                    <a:pt x="7557" y="10135"/>
                    <a:pt x="8475" y="10168"/>
                  </a:cubicBezTo>
                  <a:cubicBezTo>
                    <a:pt x="7557" y="10102"/>
                    <a:pt x="6705" y="9741"/>
                    <a:pt x="6033" y="9119"/>
                  </a:cubicBezTo>
                  <a:cubicBezTo>
                    <a:pt x="5328" y="8430"/>
                    <a:pt x="4967" y="7463"/>
                    <a:pt x="5016" y="6480"/>
                  </a:cubicBezTo>
                  <a:cubicBezTo>
                    <a:pt x="4967" y="5381"/>
                    <a:pt x="5213" y="4152"/>
                    <a:pt x="4984" y="2857"/>
                  </a:cubicBezTo>
                  <a:lnTo>
                    <a:pt x="4984" y="2841"/>
                  </a:lnTo>
                  <a:cubicBezTo>
                    <a:pt x="4754" y="1579"/>
                    <a:pt x="3984" y="333"/>
                    <a:pt x="2804" y="71"/>
                  </a:cubicBezTo>
                  <a:cubicBezTo>
                    <a:pt x="2600" y="23"/>
                    <a:pt x="2395" y="0"/>
                    <a:pt x="21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7"/>
            <p:cNvSpPr/>
            <p:nvPr/>
          </p:nvSpPr>
          <p:spPr>
            <a:xfrm>
              <a:off x="164236" y="-126610"/>
              <a:ext cx="75980" cy="68800"/>
            </a:xfrm>
            <a:custGeom>
              <a:avLst/>
              <a:gdLst/>
              <a:ahLst/>
              <a:cxnLst/>
              <a:rect l="l" t="t" r="r" b="b"/>
              <a:pathLst>
                <a:path w="2328" h="2108" extrusionOk="0">
                  <a:moveTo>
                    <a:pt x="1799" y="1"/>
                  </a:moveTo>
                  <a:cubicBezTo>
                    <a:pt x="1325" y="1"/>
                    <a:pt x="1019" y="401"/>
                    <a:pt x="934" y="1096"/>
                  </a:cubicBezTo>
                  <a:cubicBezTo>
                    <a:pt x="918" y="1211"/>
                    <a:pt x="885" y="1325"/>
                    <a:pt x="820" y="1440"/>
                  </a:cubicBezTo>
                  <a:cubicBezTo>
                    <a:pt x="619" y="1766"/>
                    <a:pt x="246" y="1804"/>
                    <a:pt x="81" y="1804"/>
                  </a:cubicBezTo>
                  <a:cubicBezTo>
                    <a:pt x="31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1" y="1856"/>
                    <a:pt x="709" y="2108"/>
                    <a:pt x="1245" y="2108"/>
                  </a:cubicBezTo>
                  <a:cubicBezTo>
                    <a:pt x="1510" y="2108"/>
                    <a:pt x="1766" y="2046"/>
                    <a:pt x="1951" y="1866"/>
                  </a:cubicBezTo>
                  <a:cubicBezTo>
                    <a:pt x="2065" y="1752"/>
                    <a:pt x="2164" y="1604"/>
                    <a:pt x="2213" y="1440"/>
                  </a:cubicBezTo>
                  <a:cubicBezTo>
                    <a:pt x="2328" y="998"/>
                    <a:pt x="2082" y="555"/>
                    <a:pt x="1967" y="391"/>
                  </a:cubicBezTo>
                  <a:cubicBezTo>
                    <a:pt x="1869" y="276"/>
                    <a:pt x="1901" y="96"/>
                    <a:pt x="2033" y="31"/>
                  </a:cubicBezTo>
                  <a:cubicBezTo>
                    <a:pt x="1951" y="11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7"/>
            <p:cNvSpPr/>
            <p:nvPr/>
          </p:nvSpPr>
          <p:spPr>
            <a:xfrm>
              <a:off x="32087" y="-172270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2064" y="0"/>
                  </a:moveTo>
                  <a:cubicBezTo>
                    <a:pt x="349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7" y="1951"/>
                  </a:cubicBezTo>
                  <a:cubicBezTo>
                    <a:pt x="1476" y="1951"/>
                    <a:pt x="1843" y="1308"/>
                    <a:pt x="2049" y="807"/>
                  </a:cubicBezTo>
                  <a:cubicBezTo>
                    <a:pt x="2213" y="413"/>
                    <a:pt x="2557" y="151"/>
                    <a:pt x="2984" y="85"/>
                  </a:cubicBezTo>
                  <a:cubicBezTo>
                    <a:pt x="2633" y="26"/>
                    <a:pt x="2329" y="0"/>
                    <a:pt x="20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7"/>
            <p:cNvSpPr/>
            <p:nvPr/>
          </p:nvSpPr>
          <p:spPr>
            <a:xfrm>
              <a:off x="-5381" y="-172922"/>
              <a:ext cx="47651" cy="37011"/>
            </a:xfrm>
            <a:custGeom>
              <a:avLst/>
              <a:gdLst/>
              <a:ahLst/>
              <a:cxnLst/>
              <a:rect l="l" t="t" r="r" b="b"/>
              <a:pathLst>
                <a:path w="1460" h="1134" extrusionOk="0">
                  <a:moveTo>
                    <a:pt x="501" y="0"/>
                  </a:moveTo>
                  <a:cubicBezTo>
                    <a:pt x="449" y="0"/>
                    <a:pt x="396" y="13"/>
                    <a:pt x="345" y="40"/>
                  </a:cubicBezTo>
                  <a:cubicBezTo>
                    <a:pt x="116" y="138"/>
                    <a:pt x="1" y="417"/>
                    <a:pt x="99" y="663"/>
                  </a:cubicBezTo>
                  <a:cubicBezTo>
                    <a:pt x="198" y="876"/>
                    <a:pt x="362" y="1023"/>
                    <a:pt x="575" y="1089"/>
                  </a:cubicBezTo>
                  <a:cubicBezTo>
                    <a:pt x="659" y="1119"/>
                    <a:pt x="743" y="1134"/>
                    <a:pt x="826" y="1134"/>
                  </a:cubicBezTo>
                  <a:cubicBezTo>
                    <a:pt x="968" y="1134"/>
                    <a:pt x="1106" y="1090"/>
                    <a:pt x="1230" y="1007"/>
                  </a:cubicBezTo>
                  <a:cubicBezTo>
                    <a:pt x="1378" y="876"/>
                    <a:pt x="1460" y="696"/>
                    <a:pt x="1460" y="515"/>
                  </a:cubicBezTo>
                  <a:lnTo>
                    <a:pt x="1460" y="515"/>
                  </a:lnTo>
                  <a:cubicBezTo>
                    <a:pt x="1460" y="515"/>
                    <a:pt x="1152" y="896"/>
                    <a:pt x="786" y="896"/>
                  </a:cubicBezTo>
                  <a:cubicBezTo>
                    <a:pt x="765" y="896"/>
                    <a:pt x="744" y="895"/>
                    <a:pt x="722" y="892"/>
                  </a:cubicBezTo>
                  <a:cubicBezTo>
                    <a:pt x="148" y="843"/>
                    <a:pt x="67" y="269"/>
                    <a:pt x="345" y="105"/>
                  </a:cubicBezTo>
                  <a:cubicBezTo>
                    <a:pt x="390" y="79"/>
                    <a:pt x="437" y="67"/>
                    <a:pt x="482" y="67"/>
                  </a:cubicBezTo>
                  <a:cubicBezTo>
                    <a:pt x="603" y="67"/>
                    <a:pt x="710" y="154"/>
                    <a:pt x="722" y="286"/>
                  </a:cubicBezTo>
                  <a:cubicBezTo>
                    <a:pt x="744" y="397"/>
                    <a:pt x="653" y="463"/>
                    <a:pt x="603" y="463"/>
                  </a:cubicBezTo>
                  <a:cubicBezTo>
                    <a:pt x="579" y="463"/>
                    <a:pt x="564" y="448"/>
                    <a:pt x="575" y="417"/>
                  </a:cubicBezTo>
                  <a:cubicBezTo>
                    <a:pt x="587" y="330"/>
                    <a:pt x="553" y="262"/>
                    <a:pt x="479" y="262"/>
                  </a:cubicBezTo>
                  <a:cubicBezTo>
                    <a:pt x="455" y="262"/>
                    <a:pt x="427" y="270"/>
                    <a:pt x="394" y="286"/>
                  </a:cubicBezTo>
                  <a:cubicBezTo>
                    <a:pt x="280" y="351"/>
                    <a:pt x="394" y="532"/>
                    <a:pt x="394" y="532"/>
                  </a:cubicBezTo>
                  <a:cubicBezTo>
                    <a:pt x="447" y="575"/>
                    <a:pt x="507" y="594"/>
                    <a:pt x="565" y="594"/>
                  </a:cubicBezTo>
                  <a:cubicBezTo>
                    <a:pt x="706" y="594"/>
                    <a:pt x="837" y="481"/>
                    <a:pt x="837" y="319"/>
                  </a:cubicBezTo>
                  <a:cubicBezTo>
                    <a:pt x="824" y="131"/>
                    <a:pt x="668" y="0"/>
                    <a:pt x="5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7"/>
            <p:cNvSpPr/>
            <p:nvPr/>
          </p:nvSpPr>
          <p:spPr>
            <a:xfrm>
              <a:off x="763395" y="-126153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1" y="607"/>
                    <a:pt x="443" y="869"/>
                    <a:pt x="295" y="1098"/>
                  </a:cubicBezTo>
                  <a:cubicBezTo>
                    <a:pt x="230" y="1197"/>
                    <a:pt x="164" y="1311"/>
                    <a:pt x="115" y="1426"/>
                  </a:cubicBezTo>
                  <a:cubicBezTo>
                    <a:pt x="0" y="1672"/>
                    <a:pt x="49" y="1967"/>
                    <a:pt x="230" y="2164"/>
                  </a:cubicBezTo>
                  <a:cubicBezTo>
                    <a:pt x="426" y="2426"/>
                    <a:pt x="541" y="2737"/>
                    <a:pt x="574" y="3065"/>
                  </a:cubicBezTo>
                  <a:cubicBezTo>
                    <a:pt x="590" y="3147"/>
                    <a:pt x="607" y="3393"/>
                    <a:pt x="607" y="3393"/>
                  </a:cubicBezTo>
                  <a:cubicBezTo>
                    <a:pt x="623" y="3393"/>
                    <a:pt x="623" y="3131"/>
                    <a:pt x="640" y="3065"/>
                  </a:cubicBezTo>
                  <a:cubicBezTo>
                    <a:pt x="689" y="2737"/>
                    <a:pt x="803" y="2426"/>
                    <a:pt x="984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35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7"/>
            <p:cNvSpPr/>
            <p:nvPr/>
          </p:nvSpPr>
          <p:spPr>
            <a:xfrm>
              <a:off x="602852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1003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7"/>
            <p:cNvSpPr/>
            <p:nvPr/>
          </p:nvSpPr>
          <p:spPr>
            <a:xfrm>
              <a:off x="403893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6" y="197"/>
                    <a:pt x="1885" y="426"/>
                    <a:pt x="1803" y="672"/>
                  </a:cubicBezTo>
                  <a:cubicBezTo>
                    <a:pt x="1672" y="1082"/>
                    <a:pt x="1131" y="1311"/>
                    <a:pt x="558" y="1705"/>
                  </a:cubicBezTo>
                  <a:cubicBezTo>
                    <a:pt x="0" y="2082"/>
                    <a:pt x="82" y="2705"/>
                    <a:pt x="197" y="3032"/>
                  </a:cubicBezTo>
                  <a:cubicBezTo>
                    <a:pt x="263" y="3262"/>
                    <a:pt x="246" y="3524"/>
                    <a:pt x="131" y="3737"/>
                  </a:cubicBezTo>
                  <a:cubicBezTo>
                    <a:pt x="394" y="3491"/>
                    <a:pt x="705" y="3327"/>
                    <a:pt x="1049" y="3245"/>
                  </a:cubicBezTo>
                  <a:cubicBezTo>
                    <a:pt x="1672" y="3049"/>
                    <a:pt x="1639" y="2754"/>
                    <a:pt x="1639" y="2295"/>
                  </a:cubicBezTo>
                  <a:cubicBezTo>
                    <a:pt x="1625" y="1877"/>
                    <a:pt x="1801" y="1852"/>
                    <a:pt x="1843" y="1852"/>
                  </a:cubicBezTo>
                  <a:cubicBezTo>
                    <a:pt x="1849" y="1852"/>
                    <a:pt x="1853" y="1852"/>
                    <a:pt x="1853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6" y="1852"/>
                    <a:pt x="2082" y="2381"/>
                    <a:pt x="2066" y="2672"/>
                  </a:cubicBezTo>
                  <a:cubicBezTo>
                    <a:pt x="2033" y="2983"/>
                    <a:pt x="1935" y="3590"/>
                    <a:pt x="2475" y="4163"/>
                  </a:cubicBezTo>
                  <a:cubicBezTo>
                    <a:pt x="2717" y="4427"/>
                    <a:pt x="3038" y="4517"/>
                    <a:pt x="3356" y="4517"/>
                  </a:cubicBezTo>
                  <a:cubicBezTo>
                    <a:pt x="3750" y="4517"/>
                    <a:pt x="4141" y="4380"/>
                    <a:pt x="4377" y="4262"/>
                  </a:cubicBezTo>
                  <a:cubicBezTo>
                    <a:pt x="4488" y="4216"/>
                    <a:pt x="4601" y="4194"/>
                    <a:pt x="4713" y="4194"/>
                  </a:cubicBezTo>
                  <a:cubicBezTo>
                    <a:pt x="4882" y="4194"/>
                    <a:pt x="5048" y="4245"/>
                    <a:pt x="5196" y="4344"/>
                  </a:cubicBezTo>
                  <a:cubicBezTo>
                    <a:pt x="5065" y="3475"/>
                    <a:pt x="4623" y="3196"/>
                    <a:pt x="4000" y="3131"/>
                  </a:cubicBezTo>
                  <a:cubicBezTo>
                    <a:pt x="3361" y="3065"/>
                    <a:pt x="2508" y="2852"/>
                    <a:pt x="2180" y="1770"/>
                  </a:cubicBezTo>
                  <a:cubicBezTo>
                    <a:pt x="1836" y="705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7"/>
            <p:cNvSpPr/>
            <p:nvPr/>
          </p:nvSpPr>
          <p:spPr>
            <a:xfrm>
              <a:off x="430624" y="-129384"/>
              <a:ext cx="41254" cy="64785"/>
            </a:xfrm>
            <a:custGeom>
              <a:avLst/>
              <a:gdLst/>
              <a:ahLst/>
              <a:cxnLst/>
              <a:rect l="l" t="t" r="r" b="b"/>
              <a:pathLst>
                <a:path w="1264" h="1985" extrusionOk="0">
                  <a:moveTo>
                    <a:pt x="952" y="1"/>
                  </a:moveTo>
                  <a:cubicBezTo>
                    <a:pt x="952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32" y="1361"/>
                    <a:pt x="148" y="1443"/>
                    <a:pt x="165" y="1525"/>
                  </a:cubicBezTo>
                  <a:cubicBezTo>
                    <a:pt x="214" y="1755"/>
                    <a:pt x="247" y="1984"/>
                    <a:pt x="247" y="1984"/>
                  </a:cubicBezTo>
                  <a:cubicBezTo>
                    <a:pt x="247" y="1984"/>
                    <a:pt x="247" y="1853"/>
                    <a:pt x="771" y="1558"/>
                  </a:cubicBezTo>
                  <a:cubicBezTo>
                    <a:pt x="788" y="1558"/>
                    <a:pt x="804" y="1525"/>
                    <a:pt x="820" y="1525"/>
                  </a:cubicBezTo>
                  <a:cubicBezTo>
                    <a:pt x="1263" y="1230"/>
                    <a:pt x="1083" y="820"/>
                    <a:pt x="1001" y="558"/>
                  </a:cubicBezTo>
                  <a:cubicBezTo>
                    <a:pt x="952" y="378"/>
                    <a:pt x="935" y="181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7"/>
            <p:cNvSpPr/>
            <p:nvPr/>
          </p:nvSpPr>
          <p:spPr>
            <a:xfrm>
              <a:off x="835622" y="583811"/>
              <a:ext cx="47618" cy="36880"/>
            </a:xfrm>
            <a:custGeom>
              <a:avLst/>
              <a:gdLst/>
              <a:ahLst/>
              <a:cxnLst/>
              <a:rect l="l" t="t" r="r" b="b"/>
              <a:pathLst>
                <a:path w="1459" h="1130" extrusionOk="0">
                  <a:moveTo>
                    <a:pt x="483" y="0"/>
                  </a:moveTo>
                  <a:cubicBezTo>
                    <a:pt x="437" y="0"/>
                    <a:pt x="390" y="10"/>
                    <a:pt x="344" y="31"/>
                  </a:cubicBezTo>
                  <a:cubicBezTo>
                    <a:pt x="98" y="146"/>
                    <a:pt x="0" y="424"/>
                    <a:pt x="98" y="654"/>
                  </a:cubicBezTo>
                  <a:cubicBezTo>
                    <a:pt x="180" y="867"/>
                    <a:pt x="361" y="1015"/>
                    <a:pt x="574" y="1080"/>
                  </a:cubicBezTo>
                  <a:cubicBezTo>
                    <a:pt x="657" y="1112"/>
                    <a:pt x="746" y="1129"/>
                    <a:pt x="834" y="1129"/>
                  </a:cubicBezTo>
                  <a:cubicBezTo>
                    <a:pt x="972" y="1129"/>
                    <a:pt x="1110" y="1088"/>
                    <a:pt x="1229" y="998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87" y="84"/>
                    <a:pt x="436" y="71"/>
                    <a:pt x="484" y="71"/>
                  </a:cubicBezTo>
                  <a:cubicBezTo>
                    <a:pt x="600" y="71"/>
                    <a:pt x="710" y="149"/>
                    <a:pt x="721" y="277"/>
                  </a:cubicBezTo>
                  <a:cubicBezTo>
                    <a:pt x="732" y="388"/>
                    <a:pt x="645" y="454"/>
                    <a:pt x="593" y="454"/>
                  </a:cubicBezTo>
                  <a:cubicBezTo>
                    <a:pt x="569" y="454"/>
                    <a:pt x="552" y="440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5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7"/>
            <p:cNvSpPr/>
            <p:nvPr/>
          </p:nvSpPr>
          <p:spPr>
            <a:xfrm>
              <a:off x="-57797" y="1022132"/>
              <a:ext cx="295892" cy="206171"/>
            </a:xfrm>
            <a:custGeom>
              <a:avLst/>
              <a:gdLst/>
              <a:ahLst/>
              <a:cxnLst/>
              <a:rect l="l" t="t" r="r" b="b"/>
              <a:pathLst>
                <a:path w="9066" h="6317" extrusionOk="0">
                  <a:moveTo>
                    <a:pt x="7060" y="1"/>
                  </a:moveTo>
                  <a:cubicBezTo>
                    <a:pt x="6605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64" y="2320"/>
                  </a:cubicBezTo>
                  <a:lnTo>
                    <a:pt x="6197" y="2320"/>
                  </a:lnTo>
                  <a:lnTo>
                    <a:pt x="6278" y="2353"/>
                  </a:lnTo>
                  <a:lnTo>
                    <a:pt x="6377" y="2369"/>
                  </a:lnTo>
                  <a:cubicBezTo>
                    <a:pt x="6449" y="2391"/>
                    <a:pt x="6523" y="2401"/>
                    <a:pt x="6596" y="2401"/>
                  </a:cubicBezTo>
                  <a:cubicBezTo>
                    <a:pt x="6803" y="2401"/>
                    <a:pt x="7006" y="2318"/>
                    <a:pt x="7164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4" y="1212"/>
                    <a:pt x="6852" y="1222"/>
                  </a:cubicBezTo>
                  <a:cubicBezTo>
                    <a:pt x="6541" y="1320"/>
                    <a:pt x="6459" y="1714"/>
                    <a:pt x="6705" y="1845"/>
                  </a:cubicBezTo>
                  <a:cubicBezTo>
                    <a:pt x="6759" y="1875"/>
                    <a:pt x="6817" y="1890"/>
                    <a:pt x="6875" y="1890"/>
                  </a:cubicBezTo>
                  <a:cubicBezTo>
                    <a:pt x="6976" y="1890"/>
                    <a:pt x="7075" y="1846"/>
                    <a:pt x="7147" y="1763"/>
                  </a:cubicBezTo>
                  <a:lnTo>
                    <a:pt x="7147" y="1763"/>
                  </a:lnTo>
                  <a:cubicBezTo>
                    <a:pt x="7180" y="1911"/>
                    <a:pt x="7131" y="2074"/>
                    <a:pt x="7000" y="2156"/>
                  </a:cubicBezTo>
                  <a:cubicBezTo>
                    <a:pt x="6860" y="2261"/>
                    <a:pt x="6688" y="2316"/>
                    <a:pt x="6512" y="2316"/>
                  </a:cubicBezTo>
                  <a:cubicBezTo>
                    <a:pt x="6440" y="2316"/>
                    <a:pt x="6367" y="2307"/>
                    <a:pt x="6295" y="2288"/>
                  </a:cubicBezTo>
                  <a:cubicBezTo>
                    <a:pt x="6213" y="2271"/>
                    <a:pt x="6115" y="2222"/>
                    <a:pt x="6049" y="2173"/>
                  </a:cubicBezTo>
                  <a:cubicBezTo>
                    <a:pt x="5541" y="1763"/>
                    <a:pt x="5492" y="1009"/>
                    <a:pt x="5951" y="550"/>
                  </a:cubicBezTo>
                  <a:cubicBezTo>
                    <a:pt x="6204" y="249"/>
                    <a:pt x="6595" y="106"/>
                    <a:pt x="7010" y="106"/>
                  </a:cubicBezTo>
                  <a:cubicBezTo>
                    <a:pt x="7884" y="106"/>
                    <a:pt x="8862" y="739"/>
                    <a:pt x="8885" y="1861"/>
                  </a:cubicBezTo>
                  <a:cubicBezTo>
                    <a:pt x="8901" y="2665"/>
                    <a:pt x="8459" y="3419"/>
                    <a:pt x="7754" y="3796"/>
                  </a:cubicBezTo>
                  <a:lnTo>
                    <a:pt x="7688" y="3812"/>
                  </a:lnTo>
                  <a:cubicBezTo>
                    <a:pt x="7606" y="3845"/>
                    <a:pt x="7508" y="3877"/>
                    <a:pt x="7426" y="3894"/>
                  </a:cubicBezTo>
                  <a:cubicBezTo>
                    <a:pt x="7194" y="3949"/>
                    <a:pt x="6963" y="3973"/>
                    <a:pt x="6733" y="3973"/>
                  </a:cubicBezTo>
                  <a:cubicBezTo>
                    <a:pt x="5150" y="3973"/>
                    <a:pt x="3620" y="2834"/>
                    <a:pt x="2282" y="2834"/>
                  </a:cubicBezTo>
                  <a:cubicBezTo>
                    <a:pt x="2137" y="2834"/>
                    <a:pt x="1994" y="2848"/>
                    <a:pt x="1853" y="2878"/>
                  </a:cubicBezTo>
                  <a:cubicBezTo>
                    <a:pt x="591" y="3156"/>
                    <a:pt x="230" y="4041"/>
                    <a:pt x="132" y="4582"/>
                  </a:cubicBezTo>
                  <a:cubicBezTo>
                    <a:pt x="1" y="5140"/>
                    <a:pt x="99" y="5730"/>
                    <a:pt x="542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2"/>
                  </a:cubicBezTo>
                  <a:cubicBezTo>
                    <a:pt x="2640" y="5222"/>
                    <a:pt x="2345" y="4517"/>
                    <a:pt x="1853" y="4402"/>
                  </a:cubicBezTo>
                  <a:cubicBezTo>
                    <a:pt x="1753" y="4358"/>
                    <a:pt x="1650" y="4337"/>
                    <a:pt x="1549" y="4337"/>
                  </a:cubicBezTo>
                  <a:cubicBezTo>
                    <a:pt x="1238" y="4337"/>
                    <a:pt x="948" y="4535"/>
                    <a:pt x="837" y="4845"/>
                  </a:cubicBezTo>
                  <a:cubicBezTo>
                    <a:pt x="787" y="4959"/>
                    <a:pt x="787" y="5090"/>
                    <a:pt x="804" y="5222"/>
                  </a:cubicBezTo>
                  <a:lnTo>
                    <a:pt x="804" y="5238"/>
                  </a:lnTo>
                  <a:cubicBezTo>
                    <a:pt x="820" y="5254"/>
                    <a:pt x="820" y="5254"/>
                    <a:pt x="820" y="5271"/>
                  </a:cubicBezTo>
                  <a:cubicBezTo>
                    <a:pt x="820" y="5287"/>
                    <a:pt x="820" y="5287"/>
                    <a:pt x="820" y="5304"/>
                  </a:cubicBezTo>
                  <a:cubicBezTo>
                    <a:pt x="894" y="5525"/>
                    <a:pt x="1106" y="5663"/>
                    <a:pt x="1325" y="5663"/>
                  </a:cubicBezTo>
                  <a:cubicBezTo>
                    <a:pt x="1398" y="5663"/>
                    <a:pt x="1472" y="5648"/>
                    <a:pt x="1541" y="5615"/>
                  </a:cubicBezTo>
                  <a:cubicBezTo>
                    <a:pt x="1888" y="5473"/>
                    <a:pt x="1781" y="4924"/>
                    <a:pt x="1438" y="4924"/>
                  </a:cubicBezTo>
                  <a:cubicBezTo>
                    <a:pt x="1423" y="4924"/>
                    <a:pt x="1409" y="4925"/>
                    <a:pt x="1394" y="4927"/>
                  </a:cubicBezTo>
                  <a:cubicBezTo>
                    <a:pt x="1033" y="4959"/>
                    <a:pt x="1099" y="5320"/>
                    <a:pt x="1050" y="5385"/>
                  </a:cubicBezTo>
                  <a:cubicBezTo>
                    <a:pt x="1037" y="5398"/>
                    <a:pt x="1023" y="5404"/>
                    <a:pt x="1010" y="5404"/>
                  </a:cubicBezTo>
                  <a:cubicBezTo>
                    <a:pt x="955" y="5404"/>
                    <a:pt x="899" y="5314"/>
                    <a:pt x="886" y="5287"/>
                  </a:cubicBezTo>
                  <a:cubicBezTo>
                    <a:pt x="820" y="5090"/>
                    <a:pt x="837" y="4894"/>
                    <a:pt x="919" y="4713"/>
                  </a:cubicBezTo>
                  <a:cubicBezTo>
                    <a:pt x="1069" y="4504"/>
                    <a:pt x="1303" y="4394"/>
                    <a:pt x="1542" y="4394"/>
                  </a:cubicBezTo>
                  <a:cubicBezTo>
                    <a:pt x="1641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13"/>
                  </a:cubicBezTo>
                  <a:cubicBezTo>
                    <a:pt x="2069" y="6025"/>
                    <a:pt x="1687" y="6207"/>
                    <a:pt x="1298" y="6207"/>
                  </a:cubicBezTo>
                  <a:cubicBezTo>
                    <a:pt x="1052" y="6207"/>
                    <a:pt x="804" y="6134"/>
                    <a:pt x="607" y="5976"/>
                  </a:cubicBezTo>
                  <a:cubicBezTo>
                    <a:pt x="99" y="5549"/>
                    <a:pt x="99" y="4631"/>
                    <a:pt x="542" y="4058"/>
                  </a:cubicBezTo>
                  <a:cubicBezTo>
                    <a:pt x="887" y="3576"/>
                    <a:pt x="1466" y="3346"/>
                    <a:pt x="2081" y="3346"/>
                  </a:cubicBezTo>
                  <a:cubicBezTo>
                    <a:pt x="2282" y="3346"/>
                    <a:pt x="2487" y="3370"/>
                    <a:pt x="2689" y="3419"/>
                  </a:cubicBezTo>
                  <a:cubicBezTo>
                    <a:pt x="3492" y="3615"/>
                    <a:pt x="4328" y="3959"/>
                    <a:pt x="5197" y="4189"/>
                  </a:cubicBezTo>
                  <a:cubicBezTo>
                    <a:pt x="5531" y="4256"/>
                    <a:pt x="5871" y="4293"/>
                    <a:pt x="6208" y="4293"/>
                  </a:cubicBezTo>
                  <a:cubicBezTo>
                    <a:pt x="6780" y="4293"/>
                    <a:pt x="7340" y="4185"/>
                    <a:pt x="7836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7"/>
            <p:cNvSpPr/>
            <p:nvPr/>
          </p:nvSpPr>
          <p:spPr>
            <a:xfrm>
              <a:off x="-57242" y="1199484"/>
              <a:ext cx="100589" cy="201732"/>
            </a:xfrm>
            <a:custGeom>
              <a:avLst/>
              <a:gdLst/>
              <a:ahLst/>
              <a:cxnLst/>
              <a:rect l="l" t="t" r="r" b="b"/>
              <a:pathLst>
                <a:path w="3082" h="6181" extrusionOk="0">
                  <a:moveTo>
                    <a:pt x="0" y="1"/>
                  </a:moveTo>
                  <a:lnTo>
                    <a:pt x="0" y="6180"/>
                  </a:lnTo>
                  <a:cubicBezTo>
                    <a:pt x="0" y="6180"/>
                    <a:pt x="443" y="4803"/>
                    <a:pt x="803" y="4262"/>
                  </a:cubicBezTo>
                  <a:cubicBezTo>
                    <a:pt x="1082" y="3853"/>
                    <a:pt x="1049" y="3312"/>
                    <a:pt x="705" y="2951"/>
                  </a:cubicBezTo>
                  <a:cubicBezTo>
                    <a:pt x="475" y="2656"/>
                    <a:pt x="541" y="2345"/>
                    <a:pt x="705" y="2312"/>
                  </a:cubicBezTo>
                  <a:cubicBezTo>
                    <a:pt x="716" y="2310"/>
                    <a:pt x="727" y="2308"/>
                    <a:pt x="738" y="2308"/>
                  </a:cubicBezTo>
                  <a:cubicBezTo>
                    <a:pt x="878" y="2308"/>
                    <a:pt x="935" y="2504"/>
                    <a:pt x="951" y="2656"/>
                  </a:cubicBezTo>
                  <a:cubicBezTo>
                    <a:pt x="967" y="2820"/>
                    <a:pt x="885" y="3377"/>
                    <a:pt x="1721" y="3689"/>
                  </a:cubicBezTo>
                  <a:cubicBezTo>
                    <a:pt x="1855" y="3737"/>
                    <a:pt x="1982" y="3757"/>
                    <a:pt x="2100" y="3757"/>
                  </a:cubicBezTo>
                  <a:cubicBezTo>
                    <a:pt x="2703" y="3757"/>
                    <a:pt x="3082" y="3230"/>
                    <a:pt x="3082" y="3230"/>
                  </a:cubicBezTo>
                  <a:lnTo>
                    <a:pt x="3082" y="3230"/>
                  </a:lnTo>
                  <a:cubicBezTo>
                    <a:pt x="3055" y="3235"/>
                    <a:pt x="3030" y="3238"/>
                    <a:pt x="3005" y="3238"/>
                  </a:cubicBezTo>
                  <a:cubicBezTo>
                    <a:pt x="2736" y="3238"/>
                    <a:pt x="2554" y="2911"/>
                    <a:pt x="2524" y="2295"/>
                  </a:cubicBezTo>
                  <a:cubicBezTo>
                    <a:pt x="2491" y="1640"/>
                    <a:pt x="1901" y="1509"/>
                    <a:pt x="1033" y="1394"/>
                  </a:cubicBezTo>
                  <a:cubicBezTo>
                    <a:pt x="164" y="1263"/>
                    <a:pt x="82" y="361"/>
                    <a:pt x="82" y="361"/>
                  </a:cubicBezTo>
                  <a:cubicBezTo>
                    <a:pt x="66" y="247"/>
                    <a:pt x="33" y="115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7"/>
            <p:cNvSpPr/>
            <p:nvPr/>
          </p:nvSpPr>
          <p:spPr>
            <a:xfrm>
              <a:off x="-23005" y="1138942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77" y="2921"/>
                    <a:pt x="2737" y="3085"/>
                  </a:cubicBezTo>
                  <a:cubicBezTo>
                    <a:pt x="3098" y="3249"/>
                    <a:pt x="2901" y="3708"/>
                    <a:pt x="2901" y="3708"/>
                  </a:cubicBezTo>
                  <a:cubicBezTo>
                    <a:pt x="4245" y="2888"/>
                    <a:pt x="3393" y="1938"/>
                    <a:pt x="3164" y="1675"/>
                  </a:cubicBezTo>
                  <a:cubicBezTo>
                    <a:pt x="2974" y="1446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55" y="1380"/>
                    <a:pt x="3278" y="1872"/>
                    <a:pt x="3950" y="2315"/>
                  </a:cubicBezTo>
                  <a:cubicBezTo>
                    <a:pt x="4118" y="2421"/>
                    <a:pt x="4276" y="2461"/>
                    <a:pt x="4418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60" y="2102"/>
                    <a:pt x="4964" y="1575"/>
                    <a:pt x="4786" y="1429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2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8" y="1374"/>
                    <a:pt x="3967" y="1324"/>
                    <a:pt x="4032" y="1233"/>
                  </a:cubicBezTo>
                  <a:cubicBezTo>
                    <a:pt x="4068" y="1183"/>
                    <a:pt x="4108" y="1165"/>
                    <a:pt x="4161" y="1165"/>
                  </a:cubicBezTo>
                  <a:cubicBezTo>
                    <a:pt x="4300" y="1165"/>
                    <a:pt x="4532" y="1295"/>
                    <a:pt x="5032" y="1331"/>
                  </a:cubicBezTo>
                  <a:cubicBezTo>
                    <a:pt x="5068" y="1334"/>
                    <a:pt x="5103" y="1335"/>
                    <a:pt x="5138" y="1335"/>
                  </a:cubicBezTo>
                  <a:cubicBezTo>
                    <a:pt x="5903" y="1335"/>
                    <a:pt x="6458" y="676"/>
                    <a:pt x="6458" y="675"/>
                  </a:cubicBezTo>
                  <a:lnTo>
                    <a:pt x="6458" y="675"/>
                  </a:lnTo>
                  <a:cubicBezTo>
                    <a:pt x="5999" y="931"/>
                    <a:pt x="5513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7"/>
            <p:cNvSpPr/>
            <p:nvPr/>
          </p:nvSpPr>
          <p:spPr>
            <a:xfrm>
              <a:off x="31532" y="1019260"/>
              <a:ext cx="117756" cy="82377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2507" y="1"/>
                  </a:moveTo>
                  <a:cubicBezTo>
                    <a:pt x="1920" y="1"/>
                    <a:pt x="1244" y="126"/>
                    <a:pt x="870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62"/>
                    <a:pt x="1394" y="2162"/>
                  </a:cubicBezTo>
                  <a:cubicBezTo>
                    <a:pt x="2427" y="2146"/>
                    <a:pt x="2296" y="1490"/>
                    <a:pt x="2263" y="1261"/>
                  </a:cubicBezTo>
                  <a:cubicBezTo>
                    <a:pt x="2181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7"/>
            <p:cNvSpPr/>
            <p:nvPr/>
          </p:nvSpPr>
          <p:spPr>
            <a:xfrm>
              <a:off x="121416" y="932020"/>
              <a:ext cx="73859" cy="87762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1001" y="738"/>
                  </a:cubicBezTo>
                  <a:cubicBezTo>
                    <a:pt x="640" y="934"/>
                    <a:pt x="1" y="1344"/>
                    <a:pt x="263" y="2016"/>
                  </a:cubicBezTo>
                  <a:cubicBezTo>
                    <a:pt x="509" y="2688"/>
                    <a:pt x="1673" y="2426"/>
                    <a:pt x="2263" y="2606"/>
                  </a:cubicBezTo>
                  <a:cubicBezTo>
                    <a:pt x="2263" y="2606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7"/>
            <p:cNvSpPr/>
            <p:nvPr/>
          </p:nvSpPr>
          <p:spPr>
            <a:xfrm>
              <a:off x="201149" y="97053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28"/>
                    <a:pt x="541" y="1607"/>
                    <a:pt x="1098" y="2475"/>
                  </a:cubicBezTo>
                  <a:cubicBezTo>
                    <a:pt x="1656" y="3344"/>
                    <a:pt x="1049" y="4295"/>
                    <a:pt x="1049" y="4295"/>
                  </a:cubicBezTo>
                  <a:cubicBezTo>
                    <a:pt x="1459" y="4032"/>
                    <a:pt x="1803" y="3344"/>
                    <a:pt x="2491" y="2918"/>
                  </a:cubicBezTo>
                  <a:cubicBezTo>
                    <a:pt x="3196" y="2475"/>
                    <a:pt x="2901" y="1574"/>
                    <a:pt x="2901" y="1574"/>
                  </a:cubicBezTo>
                  <a:lnTo>
                    <a:pt x="2901" y="1574"/>
                  </a:lnTo>
                  <a:cubicBezTo>
                    <a:pt x="2863" y="1687"/>
                    <a:pt x="2767" y="1733"/>
                    <a:pt x="2613" y="1733"/>
                  </a:cubicBezTo>
                  <a:cubicBezTo>
                    <a:pt x="2567" y="1733"/>
                    <a:pt x="2515" y="1729"/>
                    <a:pt x="2459" y="1721"/>
                  </a:cubicBezTo>
                  <a:cubicBezTo>
                    <a:pt x="2429" y="1714"/>
                    <a:pt x="2400" y="1711"/>
                    <a:pt x="2372" y="1711"/>
                  </a:cubicBezTo>
                  <a:cubicBezTo>
                    <a:pt x="2135" y="1711"/>
                    <a:pt x="1961" y="1946"/>
                    <a:pt x="2049" y="2180"/>
                  </a:cubicBezTo>
                  <a:cubicBezTo>
                    <a:pt x="2117" y="2343"/>
                    <a:pt x="1983" y="2516"/>
                    <a:pt x="1824" y="2516"/>
                  </a:cubicBezTo>
                  <a:cubicBezTo>
                    <a:pt x="1790" y="2516"/>
                    <a:pt x="1755" y="2509"/>
                    <a:pt x="1721" y="2492"/>
                  </a:cubicBezTo>
                  <a:cubicBezTo>
                    <a:pt x="1557" y="2426"/>
                    <a:pt x="1557" y="2049"/>
                    <a:pt x="1787" y="1869"/>
                  </a:cubicBezTo>
                  <a:cubicBezTo>
                    <a:pt x="2000" y="1688"/>
                    <a:pt x="2147" y="1295"/>
                    <a:pt x="1951" y="672"/>
                  </a:cubicBezTo>
                  <a:cubicBezTo>
                    <a:pt x="1810" y="200"/>
                    <a:pt x="1342" y="96"/>
                    <a:pt x="1018" y="96"/>
                  </a:cubicBezTo>
                  <a:cubicBezTo>
                    <a:pt x="926" y="96"/>
                    <a:pt x="845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7"/>
            <p:cNvSpPr/>
            <p:nvPr/>
          </p:nvSpPr>
          <p:spPr>
            <a:xfrm>
              <a:off x="210777" y="1026147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7"/>
            <p:cNvSpPr/>
            <p:nvPr/>
          </p:nvSpPr>
          <p:spPr>
            <a:xfrm>
              <a:off x="178140" y="763350"/>
              <a:ext cx="264298" cy="263907"/>
            </a:xfrm>
            <a:custGeom>
              <a:avLst/>
              <a:gdLst/>
              <a:ahLst/>
              <a:cxnLst/>
              <a:rect l="l" t="t" r="r" b="b"/>
              <a:pathLst>
                <a:path w="8098" h="8086" extrusionOk="0">
                  <a:moveTo>
                    <a:pt x="5716" y="1"/>
                  </a:moveTo>
                  <a:cubicBezTo>
                    <a:pt x="5207" y="1"/>
                    <a:pt x="4711" y="178"/>
                    <a:pt x="4409" y="562"/>
                  </a:cubicBezTo>
                  <a:cubicBezTo>
                    <a:pt x="4114" y="988"/>
                    <a:pt x="4065" y="1562"/>
                    <a:pt x="4295" y="2037"/>
                  </a:cubicBezTo>
                  <a:cubicBezTo>
                    <a:pt x="4502" y="2444"/>
                    <a:pt x="4838" y="2591"/>
                    <a:pt x="5167" y="2591"/>
                  </a:cubicBezTo>
                  <a:cubicBezTo>
                    <a:pt x="5515" y="2591"/>
                    <a:pt x="5855" y="2428"/>
                    <a:pt x="6032" y="2234"/>
                  </a:cubicBezTo>
                  <a:cubicBezTo>
                    <a:pt x="6212" y="2037"/>
                    <a:pt x="6294" y="1759"/>
                    <a:pt x="6229" y="1496"/>
                  </a:cubicBezTo>
                  <a:cubicBezTo>
                    <a:pt x="6180" y="1164"/>
                    <a:pt x="5945" y="1024"/>
                    <a:pt x="5735" y="1024"/>
                  </a:cubicBezTo>
                  <a:cubicBezTo>
                    <a:pt x="5593" y="1024"/>
                    <a:pt x="5462" y="1089"/>
                    <a:pt x="5409" y="1201"/>
                  </a:cubicBezTo>
                  <a:cubicBezTo>
                    <a:pt x="5262" y="1496"/>
                    <a:pt x="5327" y="1841"/>
                    <a:pt x="5737" y="1906"/>
                  </a:cubicBezTo>
                  <a:cubicBezTo>
                    <a:pt x="6098" y="1972"/>
                    <a:pt x="5901" y="2398"/>
                    <a:pt x="5475" y="2513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0" y="2543"/>
                    <a:pt x="4524" y="2337"/>
                    <a:pt x="4377" y="1988"/>
                  </a:cubicBezTo>
                  <a:cubicBezTo>
                    <a:pt x="4180" y="1546"/>
                    <a:pt x="4229" y="1037"/>
                    <a:pt x="4508" y="644"/>
                  </a:cubicBezTo>
                  <a:cubicBezTo>
                    <a:pt x="4781" y="303"/>
                    <a:pt x="5248" y="132"/>
                    <a:pt x="5718" y="132"/>
                  </a:cubicBezTo>
                  <a:cubicBezTo>
                    <a:pt x="5812" y="132"/>
                    <a:pt x="5907" y="139"/>
                    <a:pt x="5999" y="152"/>
                  </a:cubicBezTo>
                  <a:cubicBezTo>
                    <a:pt x="7212" y="300"/>
                    <a:pt x="7901" y="1988"/>
                    <a:pt x="7180" y="3136"/>
                  </a:cubicBezTo>
                  <a:cubicBezTo>
                    <a:pt x="6950" y="3512"/>
                    <a:pt x="6622" y="3808"/>
                    <a:pt x="6229" y="3988"/>
                  </a:cubicBezTo>
                  <a:cubicBezTo>
                    <a:pt x="5825" y="4157"/>
                    <a:pt x="5368" y="4240"/>
                    <a:pt x="4832" y="4240"/>
                  </a:cubicBezTo>
                  <a:cubicBezTo>
                    <a:pt x="4432" y="4240"/>
                    <a:pt x="3989" y="4194"/>
                    <a:pt x="3492" y="4103"/>
                  </a:cubicBezTo>
                  <a:cubicBezTo>
                    <a:pt x="3185" y="4041"/>
                    <a:pt x="2886" y="4011"/>
                    <a:pt x="2599" y="4011"/>
                  </a:cubicBezTo>
                  <a:cubicBezTo>
                    <a:pt x="1277" y="4011"/>
                    <a:pt x="239" y="4664"/>
                    <a:pt x="131" y="5971"/>
                  </a:cubicBezTo>
                  <a:cubicBezTo>
                    <a:pt x="0" y="7578"/>
                    <a:pt x="1033" y="8086"/>
                    <a:pt x="1033" y="8086"/>
                  </a:cubicBezTo>
                  <a:lnTo>
                    <a:pt x="1000" y="8053"/>
                  </a:lnTo>
                  <a:cubicBezTo>
                    <a:pt x="443" y="7414"/>
                    <a:pt x="590" y="6217"/>
                    <a:pt x="590" y="6217"/>
                  </a:cubicBezTo>
                  <a:cubicBezTo>
                    <a:pt x="689" y="5709"/>
                    <a:pt x="951" y="5234"/>
                    <a:pt x="1344" y="4889"/>
                  </a:cubicBezTo>
                  <a:cubicBezTo>
                    <a:pt x="1937" y="4450"/>
                    <a:pt x="2688" y="4367"/>
                    <a:pt x="3171" y="4367"/>
                  </a:cubicBezTo>
                  <a:cubicBezTo>
                    <a:pt x="3462" y="4367"/>
                    <a:pt x="3655" y="4398"/>
                    <a:pt x="3655" y="4398"/>
                  </a:cubicBezTo>
                  <a:cubicBezTo>
                    <a:pt x="3901" y="4430"/>
                    <a:pt x="4147" y="4447"/>
                    <a:pt x="4360" y="4463"/>
                  </a:cubicBezTo>
                  <a:cubicBezTo>
                    <a:pt x="4461" y="4470"/>
                    <a:pt x="4564" y="4473"/>
                    <a:pt x="4669" y="4473"/>
                  </a:cubicBezTo>
                  <a:cubicBezTo>
                    <a:pt x="5634" y="4473"/>
                    <a:pt x="6721" y="4180"/>
                    <a:pt x="7327" y="3234"/>
                  </a:cubicBezTo>
                  <a:cubicBezTo>
                    <a:pt x="8098" y="1972"/>
                    <a:pt x="7343" y="152"/>
                    <a:pt x="6016" y="21"/>
                  </a:cubicBezTo>
                  <a:cubicBezTo>
                    <a:pt x="5916" y="8"/>
                    <a:pt x="5816" y="1"/>
                    <a:pt x="57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7"/>
            <p:cNvSpPr/>
            <p:nvPr/>
          </p:nvSpPr>
          <p:spPr>
            <a:xfrm>
              <a:off x="247690" y="914788"/>
              <a:ext cx="152482" cy="77710"/>
            </a:xfrm>
            <a:custGeom>
              <a:avLst/>
              <a:gdLst/>
              <a:ahLst/>
              <a:cxnLst/>
              <a:rect l="l" t="t" r="r" b="b"/>
              <a:pathLst>
                <a:path w="4672" h="2381" extrusionOk="0">
                  <a:moveTo>
                    <a:pt x="1089" y="1"/>
                  </a:moveTo>
                  <a:cubicBezTo>
                    <a:pt x="400" y="1"/>
                    <a:pt x="0" y="233"/>
                    <a:pt x="0" y="233"/>
                  </a:cubicBezTo>
                  <a:cubicBezTo>
                    <a:pt x="92" y="214"/>
                    <a:pt x="181" y="204"/>
                    <a:pt x="264" y="204"/>
                  </a:cubicBezTo>
                  <a:cubicBezTo>
                    <a:pt x="742" y="204"/>
                    <a:pt x="1048" y="512"/>
                    <a:pt x="951" y="987"/>
                  </a:cubicBezTo>
                  <a:cubicBezTo>
                    <a:pt x="820" y="1413"/>
                    <a:pt x="967" y="1856"/>
                    <a:pt x="1328" y="2118"/>
                  </a:cubicBezTo>
                  <a:cubicBezTo>
                    <a:pt x="1656" y="2380"/>
                    <a:pt x="2557" y="2380"/>
                    <a:pt x="2557" y="2380"/>
                  </a:cubicBezTo>
                  <a:cubicBezTo>
                    <a:pt x="2295" y="2233"/>
                    <a:pt x="2541" y="1872"/>
                    <a:pt x="2705" y="1446"/>
                  </a:cubicBezTo>
                  <a:cubicBezTo>
                    <a:pt x="2861" y="1025"/>
                    <a:pt x="2438" y="871"/>
                    <a:pt x="2241" y="871"/>
                  </a:cubicBezTo>
                  <a:cubicBezTo>
                    <a:pt x="2231" y="871"/>
                    <a:pt x="2222" y="871"/>
                    <a:pt x="2213" y="872"/>
                  </a:cubicBezTo>
                  <a:cubicBezTo>
                    <a:pt x="2117" y="890"/>
                    <a:pt x="2044" y="907"/>
                    <a:pt x="1976" y="907"/>
                  </a:cubicBezTo>
                  <a:cubicBezTo>
                    <a:pt x="1918" y="907"/>
                    <a:pt x="1864" y="894"/>
                    <a:pt x="1803" y="856"/>
                  </a:cubicBezTo>
                  <a:cubicBezTo>
                    <a:pt x="1699" y="791"/>
                    <a:pt x="1740" y="579"/>
                    <a:pt x="2002" y="579"/>
                  </a:cubicBezTo>
                  <a:cubicBezTo>
                    <a:pt x="2068" y="579"/>
                    <a:pt x="2149" y="593"/>
                    <a:pt x="2246" y="626"/>
                  </a:cubicBezTo>
                  <a:cubicBezTo>
                    <a:pt x="2721" y="774"/>
                    <a:pt x="2590" y="1233"/>
                    <a:pt x="3311" y="1380"/>
                  </a:cubicBezTo>
                  <a:cubicBezTo>
                    <a:pt x="3368" y="1392"/>
                    <a:pt x="3422" y="1397"/>
                    <a:pt x="3473" y="1397"/>
                  </a:cubicBezTo>
                  <a:cubicBezTo>
                    <a:pt x="4074" y="1397"/>
                    <a:pt x="4219" y="649"/>
                    <a:pt x="4295" y="528"/>
                  </a:cubicBezTo>
                  <a:cubicBezTo>
                    <a:pt x="4409" y="397"/>
                    <a:pt x="4540" y="266"/>
                    <a:pt x="4672" y="151"/>
                  </a:cubicBezTo>
                  <a:lnTo>
                    <a:pt x="4672" y="151"/>
                  </a:lnTo>
                  <a:cubicBezTo>
                    <a:pt x="4462" y="275"/>
                    <a:pt x="4086" y="393"/>
                    <a:pt x="3547" y="393"/>
                  </a:cubicBezTo>
                  <a:cubicBezTo>
                    <a:pt x="3159" y="393"/>
                    <a:pt x="2687" y="332"/>
                    <a:pt x="2131" y="167"/>
                  </a:cubicBezTo>
                  <a:cubicBezTo>
                    <a:pt x="1736" y="44"/>
                    <a:pt x="1386" y="1"/>
                    <a:pt x="10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7"/>
            <p:cNvSpPr/>
            <p:nvPr/>
          </p:nvSpPr>
          <p:spPr>
            <a:xfrm>
              <a:off x="257318" y="772064"/>
              <a:ext cx="104864" cy="109793"/>
            </a:xfrm>
            <a:custGeom>
              <a:avLst/>
              <a:gdLst/>
              <a:ahLst/>
              <a:cxnLst/>
              <a:rect l="l" t="t" r="r" b="b"/>
              <a:pathLst>
                <a:path w="3213" h="3364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38"/>
                    <a:pt x="705" y="1344"/>
                  </a:cubicBezTo>
                  <a:cubicBezTo>
                    <a:pt x="0" y="1967"/>
                    <a:pt x="197" y="2426"/>
                    <a:pt x="344" y="2688"/>
                  </a:cubicBezTo>
                  <a:cubicBezTo>
                    <a:pt x="459" y="2819"/>
                    <a:pt x="426" y="3000"/>
                    <a:pt x="295" y="3098"/>
                  </a:cubicBezTo>
                  <a:cubicBezTo>
                    <a:pt x="1393" y="2983"/>
                    <a:pt x="1229" y="2344"/>
                    <a:pt x="1164" y="2147"/>
                  </a:cubicBezTo>
                  <a:cubicBezTo>
                    <a:pt x="1098" y="1951"/>
                    <a:pt x="1131" y="1852"/>
                    <a:pt x="1246" y="1852"/>
                  </a:cubicBezTo>
                  <a:cubicBezTo>
                    <a:pt x="1344" y="1852"/>
                    <a:pt x="1344" y="2082"/>
                    <a:pt x="1328" y="2360"/>
                  </a:cubicBezTo>
                  <a:cubicBezTo>
                    <a:pt x="1328" y="2639"/>
                    <a:pt x="1262" y="3295"/>
                    <a:pt x="2115" y="3360"/>
                  </a:cubicBezTo>
                  <a:cubicBezTo>
                    <a:pt x="2146" y="3363"/>
                    <a:pt x="2176" y="3364"/>
                    <a:pt x="2205" y="3364"/>
                  </a:cubicBezTo>
                  <a:cubicBezTo>
                    <a:pt x="2984" y="3364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88" y="2592"/>
                    <a:pt x="2937" y="2617"/>
                    <a:pt x="2777" y="2617"/>
                  </a:cubicBezTo>
                  <a:cubicBezTo>
                    <a:pt x="2327" y="2617"/>
                    <a:pt x="1803" y="2417"/>
                    <a:pt x="1574" y="1656"/>
                  </a:cubicBezTo>
                  <a:cubicBezTo>
                    <a:pt x="1377" y="1082"/>
                    <a:pt x="1508" y="443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7"/>
            <p:cNvSpPr/>
            <p:nvPr/>
          </p:nvSpPr>
          <p:spPr>
            <a:xfrm>
              <a:off x="407092" y="616122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37" y="3286"/>
                    <a:pt x="984" y="5171"/>
                  </a:cubicBezTo>
                  <a:cubicBezTo>
                    <a:pt x="1115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4008"/>
                  </a:cubicBezTo>
                  <a:cubicBezTo>
                    <a:pt x="1066" y="2631"/>
                    <a:pt x="1083" y="1369"/>
                    <a:pt x="1345" y="1106"/>
                  </a:cubicBezTo>
                  <a:cubicBezTo>
                    <a:pt x="1607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7"/>
            <p:cNvSpPr/>
            <p:nvPr/>
          </p:nvSpPr>
          <p:spPr>
            <a:xfrm>
              <a:off x="347724" y="583386"/>
              <a:ext cx="278757" cy="332054"/>
            </a:xfrm>
            <a:custGeom>
              <a:avLst/>
              <a:gdLst/>
              <a:ahLst/>
              <a:cxnLst/>
              <a:rect l="l" t="t" r="r" b="b"/>
              <a:pathLst>
                <a:path w="8541" h="10174" extrusionOk="0">
                  <a:moveTo>
                    <a:pt x="6296" y="0"/>
                  </a:moveTo>
                  <a:cubicBezTo>
                    <a:pt x="6090" y="0"/>
                    <a:pt x="5880" y="25"/>
                    <a:pt x="5672" y="77"/>
                  </a:cubicBezTo>
                  <a:cubicBezTo>
                    <a:pt x="4475" y="323"/>
                    <a:pt x="3721" y="1585"/>
                    <a:pt x="3492" y="2847"/>
                  </a:cubicBezTo>
                  <a:cubicBezTo>
                    <a:pt x="3246" y="4142"/>
                    <a:pt x="3492" y="5371"/>
                    <a:pt x="3442" y="6486"/>
                  </a:cubicBezTo>
                  <a:cubicBezTo>
                    <a:pt x="3508" y="7469"/>
                    <a:pt x="3131" y="8436"/>
                    <a:pt x="2443" y="9125"/>
                  </a:cubicBezTo>
                  <a:cubicBezTo>
                    <a:pt x="1770" y="9748"/>
                    <a:pt x="902" y="10108"/>
                    <a:pt x="0" y="10174"/>
                  </a:cubicBezTo>
                  <a:cubicBezTo>
                    <a:pt x="918" y="10141"/>
                    <a:pt x="1803" y="9797"/>
                    <a:pt x="2492" y="9190"/>
                  </a:cubicBezTo>
                  <a:cubicBezTo>
                    <a:pt x="3229" y="8486"/>
                    <a:pt x="3639" y="7502"/>
                    <a:pt x="3590" y="6469"/>
                  </a:cubicBezTo>
                  <a:cubicBezTo>
                    <a:pt x="3656" y="5355"/>
                    <a:pt x="3410" y="4109"/>
                    <a:pt x="3656" y="2863"/>
                  </a:cubicBezTo>
                  <a:cubicBezTo>
                    <a:pt x="3901" y="1618"/>
                    <a:pt x="4606" y="454"/>
                    <a:pt x="5704" y="208"/>
                  </a:cubicBezTo>
                  <a:cubicBezTo>
                    <a:pt x="5836" y="175"/>
                    <a:pt x="5967" y="142"/>
                    <a:pt x="6098" y="142"/>
                  </a:cubicBezTo>
                  <a:cubicBezTo>
                    <a:pt x="6139" y="139"/>
                    <a:pt x="6180" y="138"/>
                    <a:pt x="6220" y="138"/>
                  </a:cubicBezTo>
                  <a:cubicBezTo>
                    <a:pt x="6621" y="138"/>
                    <a:pt x="7015" y="281"/>
                    <a:pt x="7327" y="519"/>
                  </a:cubicBezTo>
                  <a:cubicBezTo>
                    <a:pt x="8048" y="1093"/>
                    <a:pt x="7966" y="2339"/>
                    <a:pt x="7540" y="2716"/>
                  </a:cubicBezTo>
                  <a:cubicBezTo>
                    <a:pt x="7336" y="2899"/>
                    <a:pt x="7113" y="2973"/>
                    <a:pt x="6916" y="2973"/>
                  </a:cubicBezTo>
                  <a:cubicBezTo>
                    <a:pt x="6656" y="2973"/>
                    <a:pt x="6442" y="2844"/>
                    <a:pt x="6376" y="2667"/>
                  </a:cubicBezTo>
                  <a:lnTo>
                    <a:pt x="6376" y="2667"/>
                  </a:lnTo>
                  <a:cubicBezTo>
                    <a:pt x="6376" y="2667"/>
                    <a:pt x="6413" y="2672"/>
                    <a:pt x="6467" y="2672"/>
                  </a:cubicBezTo>
                  <a:cubicBezTo>
                    <a:pt x="6603" y="2672"/>
                    <a:pt x="6852" y="2639"/>
                    <a:pt x="6934" y="2404"/>
                  </a:cubicBezTo>
                  <a:cubicBezTo>
                    <a:pt x="7049" y="2093"/>
                    <a:pt x="6868" y="1749"/>
                    <a:pt x="6540" y="1683"/>
                  </a:cubicBezTo>
                  <a:cubicBezTo>
                    <a:pt x="6483" y="1667"/>
                    <a:pt x="6426" y="1659"/>
                    <a:pt x="6372" y="1659"/>
                  </a:cubicBezTo>
                  <a:cubicBezTo>
                    <a:pt x="5988" y="1659"/>
                    <a:pt x="5692" y="2036"/>
                    <a:pt x="5836" y="2437"/>
                  </a:cubicBezTo>
                  <a:cubicBezTo>
                    <a:pt x="5925" y="2817"/>
                    <a:pt x="6441" y="3105"/>
                    <a:pt x="6983" y="3105"/>
                  </a:cubicBezTo>
                  <a:cubicBezTo>
                    <a:pt x="7237" y="3105"/>
                    <a:pt x="7496" y="3042"/>
                    <a:pt x="7721" y="2896"/>
                  </a:cubicBezTo>
                  <a:cubicBezTo>
                    <a:pt x="8130" y="2667"/>
                    <a:pt x="8540" y="1962"/>
                    <a:pt x="8245" y="1175"/>
                  </a:cubicBezTo>
                  <a:cubicBezTo>
                    <a:pt x="8018" y="468"/>
                    <a:pt x="7195" y="0"/>
                    <a:pt x="6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7"/>
            <p:cNvSpPr/>
            <p:nvPr/>
          </p:nvSpPr>
          <p:spPr>
            <a:xfrm>
              <a:off x="479841" y="629993"/>
              <a:ext cx="81887" cy="68669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607" y="91"/>
                    <a:pt x="624" y="272"/>
                    <a:pt x="542" y="386"/>
                  </a:cubicBezTo>
                  <a:cubicBezTo>
                    <a:pt x="394" y="616"/>
                    <a:pt x="1" y="1304"/>
                    <a:pt x="558" y="1862"/>
                  </a:cubicBezTo>
                  <a:cubicBezTo>
                    <a:pt x="738" y="2041"/>
                    <a:pt x="991" y="2103"/>
                    <a:pt x="1257" y="2103"/>
                  </a:cubicBezTo>
                  <a:cubicBezTo>
                    <a:pt x="1792" y="2103"/>
                    <a:pt x="2377" y="1851"/>
                    <a:pt x="2509" y="1796"/>
                  </a:cubicBezTo>
                  <a:lnTo>
                    <a:pt x="2509" y="1796"/>
                  </a:lnTo>
                  <a:cubicBezTo>
                    <a:pt x="2509" y="1796"/>
                    <a:pt x="2476" y="1800"/>
                    <a:pt x="2424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74" y="390"/>
                    <a:pt x="1174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7"/>
            <p:cNvSpPr/>
            <p:nvPr/>
          </p:nvSpPr>
          <p:spPr>
            <a:xfrm>
              <a:off x="483594" y="634562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49"/>
                    <a:pt x="1902" y="1771"/>
                    <a:pt x="1001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57"/>
                  </a:cubicBezTo>
                  <a:cubicBezTo>
                    <a:pt x="460" y="3924"/>
                    <a:pt x="532" y="3188"/>
                    <a:pt x="733" y="3188"/>
                  </a:cubicBezTo>
                  <a:cubicBezTo>
                    <a:pt x="745" y="3188"/>
                    <a:pt x="758" y="3191"/>
                    <a:pt x="771" y="3197"/>
                  </a:cubicBezTo>
                  <a:cubicBezTo>
                    <a:pt x="1001" y="3312"/>
                    <a:pt x="804" y="3557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5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28"/>
                    <a:pt x="2541" y="2558"/>
                    <a:pt x="2427" y="2607"/>
                  </a:cubicBezTo>
                  <a:cubicBezTo>
                    <a:pt x="2230" y="2721"/>
                    <a:pt x="2197" y="2984"/>
                    <a:pt x="2361" y="3131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7"/>
            <p:cNvSpPr/>
            <p:nvPr/>
          </p:nvSpPr>
          <p:spPr>
            <a:xfrm>
              <a:off x="597009" y="5841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4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7"/>
            <p:cNvSpPr/>
            <p:nvPr/>
          </p:nvSpPr>
          <p:spPr>
            <a:xfrm>
              <a:off x="683662" y="583582"/>
              <a:ext cx="47651" cy="36946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1" y="1"/>
                  </a:moveTo>
                  <a:cubicBezTo>
                    <a:pt x="804" y="1"/>
                    <a:pt x="653" y="142"/>
                    <a:pt x="640" y="333"/>
                  </a:cubicBezTo>
                  <a:cubicBezTo>
                    <a:pt x="640" y="483"/>
                    <a:pt x="770" y="593"/>
                    <a:pt x="905" y="593"/>
                  </a:cubicBezTo>
                  <a:cubicBezTo>
                    <a:pt x="961" y="593"/>
                    <a:pt x="1018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3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62" y="153"/>
                    <a:pt x="873" y="65"/>
                    <a:pt x="995" y="65"/>
                  </a:cubicBezTo>
                  <a:cubicBezTo>
                    <a:pt x="1041" y="65"/>
                    <a:pt x="1087" y="77"/>
                    <a:pt x="1132" y="104"/>
                  </a:cubicBezTo>
                  <a:cubicBezTo>
                    <a:pt x="1394" y="268"/>
                    <a:pt x="1312" y="841"/>
                    <a:pt x="739" y="907"/>
                  </a:cubicBezTo>
                  <a:cubicBezTo>
                    <a:pt x="725" y="908"/>
                    <a:pt x="711" y="909"/>
                    <a:pt x="697" y="909"/>
                  </a:cubicBezTo>
                  <a:cubicBezTo>
                    <a:pt x="337" y="909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8" y="1117"/>
                    <a:pt x="886" y="1087"/>
                  </a:cubicBezTo>
                  <a:cubicBezTo>
                    <a:pt x="1099" y="1022"/>
                    <a:pt x="1280" y="874"/>
                    <a:pt x="1361" y="661"/>
                  </a:cubicBezTo>
                  <a:cubicBezTo>
                    <a:pt x="1460" y="415"/>
                    <a:pt x="1361" y="136"/>
                    <a:pt x="1116" y="38"/>
                  </a:cubicBezTo>
                  <a:cubicBezTo>
                    <a:pt x="1068" y="12"/>
                    <a:pt x="1019" y="1"/>
                    <a:pt x="9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7"/>
            <p:cNvSpPr/>
            <p:nvPr/>
          </p:nvSpPr>
          <p:spPr>
            <a:xfrm>
              <a:off x="-57242" y="820139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2073" y="1"/>
                  </a:moveTo>
                  <a:cubicBezTo>
                    <a:pt x="1547" y="1"/>
                    <a:pt x="1033" y="248"/>
                    <a:pt x="705" y="691"/>
                  </a:cubicBezTo>
                  <a:cubicBezTo>
                    <a:pt x="361" y="1182"/>
                    <a:pt x="311" y="1822"/>
                    <a:pt x="574" y="2379"/>
                  </a:cubicBezTo>
                  <a:cubicBezTo>
                    <a:pt x="819" y="2788"/>
                    <a:pt x="1256" y="3022"/>
                    <a:pt x="1712" y="3022"/>
                  </a:cubicBezTo>
                  <a:cubicBezTo>
                    <a:pt x="1896" y="3022"/>
                    <a:pt x="2083" y="2984"/>
                    <a:pt x="2262" y="2903"/>
                  </a:cubicBezTo>
                  <a:cubicBezTo>
                    <a:pt x="2950" y="2723"/>
                    <a:pt x="3098" y="1789"/>
                    <a:pt x="2491" y="1396"/>
                  </a:cubicBezTo>
                  <a:cubicBezTo>
                    <a:pt x="2411" y="1355"/>
                    <a:pt x="2330" y="1337"/>
                    <a:pt x="2251" y="1337"/>
                  </a:cubicBezTo>
                  <a:cubicBezTo>
                    <a:pt x="1909" y="1337"/>
                    <a:pt x="1618" y="1675"/>
                    <a:pt x="1737" y="2035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1" y="2347"/>
                    <a:pt x="2369" y="2346"/>
                    <a:pt x="2377" y="2346"/>
                  </a:cubicBezTo>
                  <a:cubicBezTo>
                    <a:pt x="2442" y="2346"/>
                    <a:pt x="2442" y="2379"/>
                    <a:pt x="2442" y="2379"/>
                  </a:cubicBezTo>
                  <a:cubicBezTo>
                    <a:pt x="2501" y="2569"/>
                    <a:pt x="2246" y="2851"/>
                    <a:pt x="1782" y="2851"/>
                  </a:cubicBezTo>
                  <a:cubicBezTo>
                    <a:pt x="1727" y="2851"/>
                    <a:pt x="1668" y="2847"/>
                    <a:pt x="1606" y="2838"/>
                  </a:cubicBezTo>
                  <a:cubicBezTo>
                    <a:pt x="1410" y="2805"/>
                    <a:pt x="1229" y="2707"/>
                    <a:pt x="1098" y="2576"/>
                  </a:cubicBezTo>
                  <a:cubicBezTo>
                    <a:pt x="426" y="1920"/>
                    <a:pt x="754" y="543"/>
                    <a:pt x="1754" y="281"/>
                  </a:cubicBezTo>
                  <a:cubicBezTo>
                    <a:pt x="1887" y="244"/>
                    <a:pt x="2023" y="227"/>
                    <a:pt x="2160" y="227"/>
                  </a:cubicBezTo>
                  <a:cubicBezTo>
                    <a:pt x="2326" y="227"/>
                    <a:pt x="2493" y="252"/>
                    <a:pt x="2655" y="297"/>
                  </a:cubicBezTo>
                  <a:cubicBezTo>
                    <a:pt x="2836" y="346"/>
                    <a:pt x="3016" y="445"/>
                    <a:pt x="3180" y="560"/>
                  </a:cubicBezTo>
                  <a:cubicBezTo>
                    <a:pt x="3524" y="838"/>
                    <a:pt x="3737" y="1264"/>
                    <a:pt x="3770" y="1707"/>
                  </a:cubicBezTo>
                  <a:cubicBezTo>
                    <a:pt x="3836" y="2445"/>
                    <a:pt x="3442" y="3182"/>
                    <a:pt x="2885" y="3723"/>
                  </a:cubicBezTo>
                  <a:cubicBezTo>
                    <a:pt x="2311" y="4248"/>
                    <a:pt x="1557" y="4559"/>
                    <a:pt x="983" y="5100"/>
                  </a:cubicBezTo>
                  <a:cubicBezTo>
                    <a:pt x="426" y="5592"/>
                    <a:pt x="82" y="6313"/>
                    <a:pt x="33" y="7067"/>
                  </a:cubicBezTo>
                  <a:cubicBezTo>
                    <a:pt x="0" y="7772"/>
                    <a:pt x="393" y="8509"/>
                    <a:pt x="1033" y="8690"/>
                  </a:cubicBezTo>
                  <a:cubicBezTo>
                    <a:pt x="1160" y="8730"/>
                    <a:pt x="1292" y="8749"/>
                    <a:pt x="1421" y="8749"/>
                  </a:cubicBezTo>
                  <a:cubicBezTo>
                    <a:pt x="1922" y="8749"/>
                    <a:pt x="2394" y="8464"/>
                    <a:pt x="2524" y="8034"/>
                  </a:cubicBezTo>
                  <a:cubicBezTo>
                    <a:pt x="2721" y="7559"/>
                    <a:pt x="2508" y="7018"/>
                    <a:pt x="2049" y="6788"/>
                  </a:cubicBezTo>
                  <a:cubicBezTo>
                    <a:pt x="1951" y="6739"/>
                    <a:pt x="1836" y="6706"/>
                    <a:pt x="1705" y="6706"/>
                  </a:cubicBezTo>
                  <a:cubicBezTo>
                    <a:pt x="1661" y="6699"/>
                    <a:pt x="1618" y="6695"/>
                    <a:pt x="1576" y="6695"/>
                  </a:cubicBezTo>
                  <a:cubicBezTo>
                    <a:pt x="1248" y="6695"/>
                    <a:pt x="954" y="6912"/>
                    <a:pt x="852" y="7231"/>
                  </a:cubicBezTo>
                  <a:cubicBezTo>
                    <a:pt x="723" y="7721"/>
                    <a:pt x="1000" y="7998"/>
                    <a:pt x="1308" y="7998"/>
                  </a:cubicBezTo>
                  <a:cubicBezTo>
                    <a:pt x="1391" y="7998"/>
                    <a:pt x="1477" y="7978"/>
                    <a:pt x="1557" y="7936"/>
                  </a:cubicBezTo>
                  <a:cubicBezTo>
                    <a:pt x="1869" y="7772"/>
                    <a:pt x="1934" y="7362"/>
                    <a:pt x="1688" y="7116"/>
                  </a:cubicBezTo>
                  <a:cubicBezTo>
                    <a:pt x="1602" y="7049"/>
                    <a:pt x="1499" y="7016"/>
                    <a:pt x="1396" y="7016"/>
                  </a:cubicBezTo>
                  <a:cubicBezTo>
                    <a:pt x="1322" y="7016"/>
                    <a:pt x="1248" y="7033"/>
                    <a:pt x="1180" y="7067"/>
                  </a:cubicBezTo>
                  <a:cubicBezTo>
                    <a:pt x="1161" y="7078"/>
                    <a:pt x="1148" y="7083"/>
                    <a:pt x="1140" y="7083"/>
                  </a:cubicBezTo>
                  <a:cubicBezTo>
                    <a:pt x="1112" y="7083"/>
                    <a:pt x="1131" y="7034"/>
                    <a:pt x="1131" y="7034"/>
                  </a:cubicBezTo>
                  <a:cubicBezTo>
                    <a:pt x="1229" y="6813"/>
                    <a:pt x="1521" y="6785"/>
                    <a:pt x="1661" y="6785"/>
                  </a:cubicBezTo>
                  <a:cubicBezTo>
                    <a:pt x="1708" y="6785"/>
                    <a:pt x="1737" y="6788"/>
                    <a:pt x="1737" y="6788"/>
                  </a:cubicBezTo>
                  <a:cubicBezTo>
                    <a:pt x="1836" y="6788"/>
                    <a:pt x="1934" y="6805"/>
                    <a:pt x="2016" y="6854"/>
                  </a:cubicBezTo>
                  <a:cubicBezTo>
                    <a:pt x="2459" y="7034"/>
                    <a:pt x="2672" y="7559"/>
                    <a:pt x="2459" y="8001"/>
                  </a:cubicBezTo>
                  <a:cubicBezTo>
                    <a:pt x="2332" y="8394"/>
                    <a:pt x="1930" y="8640"/>
                    <a:pt x="1482" y="8640"/>
                  </a:cubicBezTo>
                  <a:cubicBezTo>
                    <a:pt x="1350" y="8640"/>
                    <a:pt x="1215" y="8619"/>
                    <a:pt x="1082" y="8575"/>
                  </a:cubicBezTo>
                  <a:cubicBezTo>
                    <a:pt x="492" y="8411"/>
                    <a:pt x="148" y="7723"/>
                    <a:pt x="164" y="7067"/>
                  </a:cubicBezTo>
                  <a:cubicBezTo>
                    <a:pt x="229" y="6346"/>
                    <a:pt x="557" y="5690"/>
                    <a:pt x="1082" y="5215"/>
                  </a:cubicBezTo>
                  <a:cubicBezTo>
                    <a:pt x="1623" y="4707"/>
                    <a:pt x="2393" y="4428"/>
                    <a:pt x="2983" y="3838"/>
                  </a:cubicBezTo>
                  <a:cubicBezTo>
                    <a:pt x="3573" y="3297"/>
                    <a:pt x="3983" y="2494"/>
                    <a:pt x="3918" y="1707"/>
                  </a:cubicBezTo>
                  <a:cubicBezTo>
                    <a:pt x="3852" y="920"/>
                    <a:pt x="3295" y="265"/>
                    <a:pt x="2541" y="68"/>
                  </a:cubicBezTo>
                  <a:cubicBezTo>
                    <a:pt x="2387" y="23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7"/>
            <p:cNvSpPr/>
            <p:nvPr/>
          </p:nvSpPr>
          <p:spPr>
            <a:xfrm>
              <a:off x="-54500" y="928267"/>
              <a:ext cx="56137" cy="78656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1506" y="0"/>
                  </a:moveTo>
                  <a:cubicBezTo>
                    <a:pt x="1506" y="0"/>
                    <a:pt x="1375" y="66"/>
                    <a:pt x="1358" y="164"/>
                  </a:cubicBezTo>
                  <a:cubicBezTo>
                    <a:pt x="1326" y="263"/>
                    <a:pt x="1227" y="344"/>
                    <a:pt x="1031" y="344"/>
                  </a:cubicBezTo>
                  <a:cubicBezTo>
                    <a:pt x="1019" y="344"/>
                    <a:pt x="1005" y="343"/>
                    <a:pt x="989" y="343"/>
                  </a:cubicBezTo>
                  <a:cubicBezTo>
                    <a:pt x="737" y="343"/>
                    <a:pt x="1" y="514"/>
                    <a:pt x="47" y="2410"/>
                  </a:cubicBezTo>
                  <a:cubicBezTo>
                    <a:pt x="113" y="1984"/>
                    <a:pt x="375" y="1607"/>
                    <a:pt x="752" y="1410"/>
                  </a:cubicBezTo>
                  <a:cubicBezTo>
                    <a:pt x="1391" y="1115"/>
                    <a:pt x="1719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7"/>
            <p:cNvSpPr/>
            <p:nvPr/>
          </p:nvSpPr>
          <p:spPr>
            <a:xfrm>
              <a:off x="-32111" y="69608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62"/>
                    <a:pt x="3262" y="7983"/>
                    <a:pt x="1558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0"/>
                    <a:pt x="677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37"/>
                    <a:pt x="4524" y="7098"/>
                    <a:pt x="5459" y="6606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30"/>
                    <a:pt x="5511" y="5430"/>
                  </a:cubicBezTo>
                  <a:cubicBezTo>
                    <a:pt x="5474" y="5430"/>
                    <a:pt x="5435" y="5428"/>
                    <a:pt x="5393" y="5426"/>
                  </a:cubicBezTo>
                  <a:cubicBezTo>
                    <a:pt x="5366" y="5424"/>
                    <a:pt x="5340" y="5423"/>
                    <a:pt x="5314" y="5423"/>
                  </a:cubicBezTo>
                  <a:cubicBezTo>
                    <a:pt x="4952" y="5423"/>
                    <a:pt x="4628" y="5630"/>
                    <a:pt x="4475" y="5950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6" y="5131"/>
                    <a:pt x="4705" y="4508"/>
                  </a:cubicBezTo>
                  <a:cubicBezTo>
                    <a:pt x="4819" y="3869"/>
                    <a:pt x="5098" y="4066"/>
                    <a:pt x="5672" y="3689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36" y="2508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8"/>
                    <a:pt x="4750" y="3302"/>
                    <a:pt x="4611" y="3302"/>
                  </a:cubicBezTo>
                  <a:cubicBezTo>
                    <a:pt x="4583" y="3302"/>
                    <a:pt x="4554" y="3295"/>
                    <a:pt x="4524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32" y="1213"/>
                    <a:pt x="5475" y="591"/>
                    <a:pt x="5278" y="410"/>
                  </a:cubicBezTo>
                  <a:cubicBezTo>
                    <a:pt x="5164" y="296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7"/>
            <p:cNvSpPr/>
            <p:nvPr/>
          </p:nvSpPr>
          <p:spPr>
            <a:xfrm>
              <a:off x="20305" y="613021"/>
              <a:ext cx="95269" cy="350592"/>
            </a:xfrm>
            <a:custGeom>
              <a:avLst/>
              <a:gdLst/>
              <a:ahLst/>
              <a:cxnLst/>
              <a:rect l="l" t="t" r="r" b="b"/>
              <a:pathLst>
                <a:path w="2919" h="10742" extrusionOk="0">
                  <a:moveTo>
                    <a:pt x="1615" y="1"/>
                  </a:moveTo>
                  <a:cubicBezTo>
                    <a:pt x="1282" y="1"/>
                    <a:pt x="940" y="124"/>
                    <a:pt x="673" y="415"/>
                  </a:cubicBezTo>
                  <a:cubicBezTo>
                    <a:pt x="1" y="1234"/>
                    <a:pt x="132" y="2464"/>
                    <a:pt x="509" y="3513"/>
                  </a:cubicBezTo>
                  <a:cubicBezTo>
                    <a:pt x="1361" y="5561"/>
                    <a:pt x="2246" y="7512"/>
                    <a:pt x="1689" y="8954"/>
                  </a:cubicBezTo>
                  <a:cubicBezTo>
                    <a:pt x="1443" y="9708"/>
                    <a:pt x="919" y="10331"/>
                    <a:pt x="247" y="10741"/>
                  </a:cubicBezTo>
                  <a:cubicBezTo>
                    <a:pt x="329" y="10692"/>
                    <a:pt x="1230" y="10299"/>
                    <a:pt x="1771" y="8971"/>
                  </a:cubicBezTo>
                  <a:cubicBezTo>
                    <a:pt x="2394" y="7512"/>
                    <a:pt x="1509" y="5463"/>
                    <a:pt x="689" y="3447"/>
                  </a:cubicBezTo>
                  <a:cubicBezTo>
                    <a:pt x="312" y="2431"/>
                    <a:pt x="181" y="1251"/>
                    <a:pt x="788" y="497"/>
                  </a:cubicBezTo>
                  <a:cubicBezTo>
                    <a:pt x="1014" y="221"/>
                    <a:pt x="1328" y="103"/>
                    <a:pt x="1638" y="103"/>
                  </a:cubicBezTo>
                  <a:cubicBezTo>
                    <a:pt x="2157" y="103"/>
                    <a:pt x="2666" y="434"/>
                    <a:pt x="2738" y="906"/>
                  </a:cubicBezTo>
                  <a:cubicBezTo>
                    <a:pt x="2846" y="1432"/>
                    <a:pt x="2444" y="1928"/>
                    <a:pt x="1931" y="1928"/>
                  </a:cubicBezTo>
                  <a:cubicBezTo>
                    <a:pt x="1900" y="1928"/>
                    <a:pt x="1868" y="1926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71" y="1906"/>
                    <a:pt x="1755" y="1906"/>
                  </a:cubicBezTo>
                  <a:cubicBezTo>
                    <a:pt x="1689" y="1873"/>
                    <a:pt x="1623" y="1824"/>
                    <a:pt x="1591" y="1759"/>
                  </a:cubicBezTo>
                  <a:cubicBezTo>
                    <a:pt x="1591" y="1759"/>
                    <a:pt x="1542" y="1693"/>
                    <a:pt x="1591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4"/>
                    <a:pt x="1807" y="900"/>
                    <a:pt x="1598" y="900"/>
                  </a:cubicBezTo>
                  <a:cubicBezTo>
                    <a:pt x="1481" y="900"/>
                    <a:pt x="1362" y="952"/>
                    <a:pt x="1279" y="1070"/>
                  </a:cubicBezTo>
                  <a:cubicBezTo>
                    <a:pt x="1069" y="1345"/>
                    <a:pt x="1354" y="1972"/>
                    <a:pt x="1913" y="1972"/>
                  </a:cubicBezTo>
                  <a:cubicBezTo>
                    <a:pt x="1920" y="1972"/>
                    <a:pt x="1928" y="1972"/>
                    <a:pt x="1935" y="1972"/>
                  </a:cubicBezTo>
                  <a:cubicBezTo>
                    <a:pt x="2492" y="1972"/>
                    <a:pt x="2918" y="1464"/>
                    <a:pt x="2820" y="906"/>
                  </a:cubicBezTo>
                  <a:cubicBezTo>
                    <a:pt x="2757" y="383"/>
                    <a:pt x="2201" y="1"/>
                    <a:pt x="16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7"/>
            <p:cNvSpPr/>
            <p:nvPr/>
          </p:nvSpPr>
          <p:spPr>
            <a:xfrm>
              <a:off x="28334" y="96358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7"/>
            <p:cNvSpPr/>
            <p:nvPr/>
          </p:nvSpPr>
          <p:spPr>
            <a:xfrm>
              <a:off x="-56720" y="599803"/>
              <a:ext cx="90439" cy="265898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lnTo>
                    <a:pt x="689" y="0"/>
                  </a:lnTo>
                  <a:cubicBezTo>
                    <a:pt x="689" y="0"/>
                    <a:pt x="66" y="180"/>
                    <a:pt x="197" y="1065"/>
                  </a:cubicBezTo>
                  <a:cubicBezTo>
                    <a:pt x="345" y="1967"/>
                    <a:pt x="1049" y="2442"/>
                    <a:pt x="1459" y="2901"/>
                  </a:cubicBezTo>
                  <a:cubicBezTo>
                    <a:pt x="1803" y="3278"/>
                    <a:pt x="2459" y="4131"/>
                    <a:pt x="2131" y="4967"/>
                  </a:cubicBezTo>
                  <a:cubicBezTo>
                    <a:pt x="2033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0" y="8147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45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7"/>
            <p:cNvSpPr/>
            <p:nvPr/>
          </p:nvSpPr>
          <p:spPr>
            <a:xfrm>
              <a:off x="52420" y="291803"/>
              <a:ext cx="79962" cy="178005"/>
            </a:xfrm>
            <a:custGeom>
              <a:avLst/>
              <a:gdLst/>
              <a:ahLst/>
              <a:cxnLst/>
              <a:rect l="l" t="t" r="r" b="b"/>
              <a:pathLst>
                <a:path w="2450" h="5454" extrusionOk="0">
                  <a:moveTo>
                    <a:pt x="1442" y="0"/>
                  </a:moveTo>
                  <a:cubicBezTo>
                    <a:pt x="1413" y="0"/>
                    <a:pt x="1385" y="4"/>
                    <a:pt x="1361" y="12"/>
                  </a:cubicBezTo>
                  <a:cubicBezTo>
                    <a:pt x="1033" y="110"/>
                    <a:pt x="967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2" y="5421"/>
                    <a:pt x="1836" y="4454"/>
                    <a:pt x="2147" y="2422"/>
                  </a:cubicBezTo>
                  <a:cubicBezTo>
                    <a:pt x="2450" y="564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7"/>
            <p:cNvSpPr/>
            <p:nvPr/>
          </p:nvSpPr>
          <p:spPr>
            <a:xfrm>
              <a:off x="-5381" y="242716"/>
              <a:ext cx="172293" cy="231922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1721" y="0"/>
                  </a:moveTo>
                  <a:cubicBezTo>
                    <a:pt x="1325" y="0"/>
                    <a:pt x="884" y="92"/>
                    <a:pt x="493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42" y="2433"/>
                  </a:cubicBezTo>
                  <a:cubicBezTo>
                    <a:pt x="1335" y="2433"/>
                    <a:pt x="1430" y="2423"/>
                    <a:pt x="1525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65" y="2123"/>
                    <a:pt x="2329" y="1778"/>
                    <a:pt x="2263" y="1451"/>
                  </a:cubicBezTo>
                  <a:cubicBezTo>
                    <a:pt x="2213" y="1113"/>
                    <a:pt x="1925" y="890"/>
                    <a:pt x="1617" y="890"/>
                  </a:cubicBezTo>
                  <a:cubicBezTo>
                    <a:pt x="1521" y="890"/>
                    <a:pt x="1422" y="912"/>
                    <a:pt x="1329" y="959"/>
                  </a:cubicBezTo>
                  <a:cubicBezTo>
                    <a:pt x="984" y="1172"/>
                    <a:pt x="1083" y="1696"/>
                    <a:pt x="1493" y="1762"/>
                  </a:cubicBezTo>
                  <a:cubicBezTo>
                    <a:pt x="1517" y="1767"/>
                    <a:pt x="1541" y="1769"/>
                    <a:pt x="1564" y="1769"/>
                  </a:cubicBezTo>
                  <a:cubicBezTo>
                    <a:pt x="1784" y="1769"/>
                    <a:pt x="1980" y="1572"/>
                    <a:pt x="1935" y="1336"/>
                  </a:cubicBezTo>
                  <a:cubicBezTo>
                    <a:pt x="1928" y="1289"/>
                    <a:pt x="1958" y="1250"/>
                    <a:pt x="1996" y="1250"/>
                  </a:cubicBezTo>
                  <a:cubicBezTo>
                    <a:pt x="2052" y="1250"/>
                    <a:pt x="2129" y="1330"/>
                    <a:pt x="2148" y="1582"/>
                  </a:cubicBezTo>
                  <a:cubicBezTo>
                    <a:pt x="2165" y="1713"/>
                    <a:pt x="2132" y="1828"/>
                    <a:pt x="2083" y="1942"/>
                  </a:cubicBezTo>
                  <a:cubicBezTo>
                    <a:pt x="1950" y="2163"/>
                    <a:pt x="1698" y="2291"/>
                    <a:pt x="1435" y="2291"/>
                  </a:cubicBezTo>
                  <a:cubicBezTo>
                    <a:pt x="1405" y="2291"/>
                    <a:pt x="1375" y="2290"/>
                    <a:pt x="1345" y="2286"/>
                  </a:cubicBezTo>
                  <a:cubicBezTo>
                    <a:pt x="1334" y="2287"/>
                    <a:pt x="1324" y="2287"/>
                    <a:pt x="1313" y="2287"/>
                  </a:cubicBezTo>
                  <a:cubicBezTo>
                    <a:pt x="626" y="2287"/>
                    <a:pt x="158" y="1244"/>
                    <a:pt x="788" y="598"/>
                  </a:cubicBezTo>
                  <a:cubicBezTo>
                    <a:pt x="1059" y="305"/>
                    <a:pt x="1448" y="179"/>
                    <a:pt x="1864" y="179"/>
                  </a:cubicBezTo>
                  <a:cubicBezTo>
                    <a:pt x="2379" y="179"/>
                    <a:pt x="2935" y="372"/>
                    <a:pt x="3361" y="680"/>
                  </a:cubicBezTo>
                  <a:cubicBezTo>
                    <a:pt x="5082" y="1975"/>
                    <a:pt x="4836" y="4237"/>
                    <a:pt x="4345" y="5401"/>
                  </a:cubicBezTo>
                  <a:cubicBezTo>
                    <a:pt x="4066" y="6073"/>
                    <a:pt x="3607" y="6663"/>
                    <a:pt x="3017" y="7105"/>
                  </a:cubicBezTo>
                  <a:cubicBezTo>
                    <a:pt x="3640" y="6679"/>
                    <a:pt x="4115" y="6106"/>
                    <a:pt x="4410" y="5434"/>
                  </a:cubicBezTo>
                  <a:cubicBezTo>
                    <a:pt x="4968" y="4303"/>
                    <a:pt x="5279" y="1926"/>
                    <a:pt x="3476" y="549"/>
                  </a:cubicBezTo>
                  <a:cubicBezTo>
                    <a:pt x="3115" y="303"/>
                    <a:pt x="2706" y="139"/>
                    <a:pt x="2279" y="57"/>
                  </a:cubicBezTo>
                  <a:cubicBezTo>
                    <a:pt x="2113" y="24"/>
                    <a:pt x="1923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7"/>
            <p:cNvSpPr/>
            <p:nvPr/>
          </p:nvSpPr>
          <p:spPr>
            <a:xfrm>
              <a:off x="34208" y="63210"/>
              <a:ext cx="169617" cy="267530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53"/>
                    <a:pt x="1279" y="4377"/>
                    <a:pt x="2525" y="5606"/>
                  </a:cubicBezTo>
                  <a:cubicBezTo>
                    <a:pt x="3787" y="6836"/>
                    <a:pt x="3738" y="8196"/>
                    <a:pt x="3738" y="8196"/>
                  </a:cubicBezTo>
                  <a:cubicBezTo>
                    <a:pt x="4656" y="7262"/>
                    <a:pt x="3591" y="5574"/>
                    <a:pt x="4459" y="4230"/>
                  </a:cubicBezTo>
                  <a:cubicBezTo>
                    <a:pt x="5197" y="3066"/>
                    <a:pt x="4230" y="2541"/>
                    <a:pt x="4230" y="2541"/>
                  </a:cubicBezTo>
                  <a:cubicBezTo>
                    <a:pt x="3820" y="3131"/>
                    <a:pt x="3361" y="2984"/>
                    <a:pt x="3001" y="3721"/>
                  </a:cubicBezTo>
                  <a:cubicBezTo>
                    <a:pt x="2656" y="4426"/>
                    <a:pt x="3263" y="5803"/>
                    <a:pt x="3263" y="5803"/>
                  </a:cubicBezTo>
                  <a:cubicBezTo>
                    <a:pt x="2066" y="4934"/>
                    <a:pt x="2296" y="4148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2" y="2640"/>
                    <a:pt x="2574" y="2492"/>
                    <a:pt x="2640" y="2361"/>
                  </a:cubicBezTo>
                  <a:cubicBezTo>
                    <a:pt x="2640" y="2361"/>
                    <a:pt x="2563" y="2313"/>
                    <a:pt x="2426" y="2313"/>
                  </a:cubicBezTo>
                  <a:cubicBezTo>
                    <a:pt x="2309" y="2313"/>
                    <a:pt x="2147" y="2348"/>
                    <a:pt x="1951" y="2476"/>
                  </a:cubicBezTo>
                  <a:cubicBezTo>
                    <a:pt x="1214" y="2967"/>
                    <a:pt x="1509" y="4082"/>
                    <a:pt x="1509" y="4082"/>
                  </a:cubicBezTo>
                  <a:cubicBezTo>
                    <a:pt x="1001" y="3328"/>
                    <a:pt x="1165" y="2574"/>
                    <a:pt x="1755" y="2066"/>
                  </a:cubicBezTo>
                  <a:cubicBezTo>
                    <a:pt x="2361" y="1541"/>
                    <a:pt x="1788" y="1066"/>
                    <a:pt x="1394" y="837"/>
                  </a:cubicBezTo>
                  <a:cubicBezTo>
                    <a:pt x="1001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7"/>
            <p:cNvSpPr/>
            <p:nvPr/>
          </p:nvSpPr>
          <p:spPr>
            <a:xfrm>
              <a:off x="-44415" y="29495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9"/>
                  </a:cubicBezTo>
                  <a:cubicBezTo>
                    <a:pt x="3033" y="4509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10" y="1247"/>
                  </a:cubicBezTo>
                  <a:cubicBezTo>
                    <a:pt x="2410" y="1247"/>
                    <a:pt x="2373" y="1240"/>
                    <a:pt x="2319" y="1240"/>
                  </a:cubicBezTo>
                  <a:cubicBezTo>
                    <a:pt x="2158" y="1240"/>
                    <a:pt x="1844" y="1304"/>
                    <a:pt x="1918" y="1820"/>
                  </a:cubicBezTo>
                  <a:cubicBezTo>
                    <a:pt x="2033" y="2492"/>
                    <a:pt x="2066" y="2624"/>
                    <a:pt x="1853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2" y="2641"/>
                    <a:pt x="1690" y="2324"/>
                    <a:pt x="1754" y="2132"/>
                  </a:cubicBezTo>
                  <a:cubicBezTo>
                    <a:pt x="1803" y="1919"/>
                    <a:pt x="2066" y="1099"/>
                    <a:pt x="1410" y="821"/>
                  </a:cubicBezTo>
                  <a:cubicBezTo>
                    <a:pt x="754" y="558"/>
                    <a:pt x="492" y="296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7"/>
            <p:cNvSpPr/>
            <p:nvPr/>
          </p:nvSpPr>
          <p:spPr>
            <a:xfrm>
              <a:off x="133198" y="309819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8"/>
                    <a:pt x="967" y="2492"/>
                  </a:cubicBezTo>
                  <a:cubicBezTo>
                    <a:pt x="869" y="3771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3606" y="2443"/>
                    <a:pt x="2295" y="788"/>
                    <a:pt x="1951" y="526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7"/>
            <p:cNvSpPr/>
            <p:nvPr/>
          </p:nvSpPr>
          <p:spPr>
            <a:xfrm>
              <a:off x="136396" y="395460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7" y="950"/>
                  </a:cubicBezTo>
                  <a:cubicBezTo>
                    <a:pt x="1459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56" y="3360"/>
                  </a:cubicBezTo>
                  <a:cubicBezTo>
                    <a:pt x="4295" y="4114"/>
                    <a:pt x="4475" y="5327"/>
                    <a:pt x="6000" y="5704"/>
                  </a:cubicBezTo>
                  <a:cubicBezTo>
                    <a:pt x="6257" y="5768"/>
                    <a:pt x="6480" y="5795"/>
                    <a:pt x="6675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2" y="5221"/>
                    <a:pt x="7702" y="5250"/>
                    <a:pt x="7631" y="5250"/>
                  </a:cubicBezTo>
                  <a:cubicBezTo>
                    <a:pt x="7380" y="5250"/>
                    <a:pt x="7233" y="4884"/>
                    <a:pt x="7246" y="4130"/>
                  </a:cubicBezTo>
                  <a:cubicBezTo>
                    <a:pt x="7278" y="3163"/>
                    <a:pt x="6393" y="2884"/>
                    <a:pt x="5279" y="2704"/>
                  </a:cubicBezTo>
                  <a:cubicBezTo>
                    <a:pt x="4164" y="2540"/>
                    <a:pt x="3230" y="2458"/>
                    <a:pt x="3115" y="2098"/>
                  </a:cubicBezTo>
                  <a:cubicBezTo>
                    <a:pt x="3017" y="1721"/>
                    <a:pt x="3508" y="1590"/>
                    <a:pt x="4180" y="1376"/>
                  </a:cubicBezTo>
                  <a:cubicBezTo>
                    <a:pt x="4869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3" y="587"/>
                    <a:pt x="4448" y="608"/>
                    <a:pt x="4391" y="608"/>
                  </a:cubicBezTo>
                  <a:cubicBezTo>
                    <a:pt x="4205" y="608"/>
                    <a:pt x="3986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7"/>
            <p:cNvSpPr/>
            <p:nvPr/>
          </p:nvSpPr>
          <p:spPr>
            <a:xfrm>
              <a:off x="11754" y="473463"/>
              <a:ext cx="250950" cy="205518"/>
            </a:xfrm>
            <a:custGeom>
              <a:avLst/>
              <a:gdLst/>
              <a:ahLst/>
              <a:cxnLst/>
              <a:rect l="l" t="t" r="r" b="b"/>
              <a:pathLst>
                <a:path w="7689" h="6297" extrusionOk="0">
                  <a:moveTo>
                    <a:pt x="4322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5"/>
                    <a:pt x="0" y="4871"/>
                    <a:pt x="246" y="6067"/>
                  </a:cubicBezTo>
                  <a:lnTo>
                    <a:pt x="246" y="6084"/>
                  </a:lnTo>
                  <a:cubicBezTo>
                    <a:pt x="254" y="6114"/>
                    <a:pt x="261" y="6143"/>
                    <a:pt x="267" y="6175"/>
                  </a:cubicBezTo>
                  <a:lnTo>
                    <a:pt x="267" y="6175"/>
                  </a:lnTo>
                  <a:cubicBezTo>
                    <a:pt x="255" y="6046"/>
                    <a:pt x="242" y="5913"/>
                    <a:pt x="230" y="5789"/>
                  </a:cubicBezTo>
                  <a:cubicBezTo>
                    <a:pt x="246" y="4920"/>
                    <a:pt x="427" y="4068"/>
                    <a:pt x="738" y="3248"/>
                  </a:cubicBezTo>
                  <a:cubicBezTo>
                    <a:pt x="1148" y="2248"/>
                    <a:pt x="1869" y="1412"/>
                    <a:pt x="2803" y="871"/>
                  </a:cubicBezTo>
                  <a:cubicBezTo>
                    <a:pt x="3347" y="560"/>
                    <a:pt x="4059" y="316"/>
                    <a:pt x="4765" y="316"/>
                  </a:cubicBezTo>
                  <a:cubicBezTo>
                    <a:pt x="5359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5" y="3939"/>
                    <a:pt x="4426" y="3625"/>
                  </a:cubicBezTo>
                  <a:cubicBezTo>
                    <a:pt x="4147" y="3215"/>
                    <a:pt x="4131" y="2674"/>
                    <a:pt x="4410" y="2265"/>
                  </a:cubicBezTo>
                  <a:cubicBezTo>
                    <a:pt x="4597" y="1978"/>
                    <a:pt x="4903" y="1825"/>
                    <a:pt x="5217" y="1825"/>
                  </a:cubicBezTo>
                  <a:cubicBezTo>
                    <a:pt x="5371" y="1825"/>
                    <a:pt x="5527" y="1862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69" y="2528"/>
                  </a:cubicBezTo>
                  <a:cubicBezTo>
                    <a:pt x="5864" y="2528"/>
                    <a:pt x="5858" y="2528"/>
                    <a:pt x="5852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6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1" y="2970"/>
                  </a:cubicBezTo>
                  <a:cubicBezTo>
                    <a:pt x="6016" y="2904"/>
                    <a:pt x="6065" y="2822"/>
                    <a:pt x="6082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9" y="1814"/>
                    <a:pt x="5408" y="1763"/>
                    <a:pt x="5218" y="1763"/>
                  </a:cubicBezTo>
                  <a:cubicBezTo>
                    <a:pt x="4883" y="1763"/>
                    <a:pt x="4554" y="1922"/>
                    <a:pt x="4344" y="2216"/>
                  </a:cubicBezTo>
                  <a:cubicBezTo>
                    <a:pt x="4049" y="2658"/>
                    <a:pt x="4049" y="3248"/>
                    <a:pt x="4344" y="3691"/>
                  </a:cubicBezTo>
                  <a:cubicBezTo>
                    <a:pt x="4646" y="4068"/>
                    <a:pt x="5103" y="4272"/>
                    <a:pt x="5566" y="4272"/>
                  </a:cubicBezTo>
                  <a:cubicBezTo>
                    <a:pt x="5706" y="4272"/>
                    <a:pt x="5846" y="4253"/>
                    <a:pt x="5983" y="4215"/>
                  </a:cubicBezTo>
                  <a:cubicBezTo>
                    <a:pt x="7344" y="3887"/>
                    <a:pt x="7688" y="1806"/>
                    <a:pt x="6557" y="822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  <a:moveTo>
                    <a:pt x="267" y="6175"/>
                  </a:moveTo>
                  <a:lnTo>
                    <a:pt x="267" y="6175"/>
                  </a:lnTo>
                  <a:cubicBezTo>
                    <a:pt x="271" y="6216"/>
                    <a:pt x="275" y="6257"/>
                    <a:pt x="279" y="6297"/>
                  </a:cubicBezTo>
                  <a:cubicBezTo>
                    <a:pt x="279" y="6252"/>
                    <a:pt x="274" y="6212"/>
                    <a:pt x="267" y="617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7"/>
            <p:cNvSpPr/>
            <p:nvPr/>
          </p:nvSpPr>
          <p:spPr>
            <a:xfrm>
              <a:off x="24580" y="536029"/>
              <a:ext cx="98957" cy="106594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73" y="1167"/>
                    <a:pt x="1935" y="954"/>
                  </a:cubicBezTo>
                  <a:cubicBezTo>
                    <a:pt x="3031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7"/>
            <p:cNvSpPr/>
            <p:nvPr/>
          </p:nvSpPr>
          <p:spPr>
            <a:xfrm>
              <a:off x="151932" y="528098"/>
              <a:ext cx="170661" cy="147065"/>
            </a:xfrm>
            <a:custGeom>
              <a:avLst/>
              <a:gdLst/>
              <a:ahLst/>
              <a:cxnLst/>
              <a:rect l="l" t="t" r="r" b="b"/>
              <a:pathLst>
                <a:path w="5229" h="4506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0" y="689"/>
                    <a:pt x="3032" y="1771"/>
                  </a:cubicBezTo>
                  <a:cubicBezTo>
                    <a:pt x="2688" y="2836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0" y="4328"/>
                  </a:cubicBezTo>
                  <a:cubicBezTo>
                    <a:pt x="141" y="4234"/>
                    <a:pt x="304" y="4188"/>
                    <a:pt x="466" y="4188"/>
                  </a:cubicBezTo>
                  <a:cubicBezTo>
                    <a:pt x="587" y="4188"/>
                    <a:pt x="708" y="4213"/>
                    <a:pt x="820" y="4262"/>
                  </a:cubicBezTo>
                  <a:cubicBezTo>
                    <a:pt x="1065" y="4371"/>
                    <a:pt x="1462" y="4506"/>
                    <a:pt x="1859" y="4506"/>
                  </a:cubicBezTo>
                  <a:cubicBezTo>
                    <a:pt x="2178" y="4506"/>
                    <a:pt x="2497" y="4419"/>
                    <a:pt x="2737" y="4164"/>
                  </a:cubicBezTo>
                  <a:cubicBezTo>
                    <a:pt x="3278" y="3574"/>
                    <a:pt x="3180" y="2967"/>
                    <a:pt x="3147" y="2672"/>
                  </a:cubicBezTo>
                  <a:cubicBezTo>
                    <a:pt x="3115" y="2386"/>
                    <a:pt x="3068" y="1851"/>
                    <a:pt x="3336" y="1851"/>
                  </a:cubicBezTo>
                  <a:cubicBezTo>
                    <a:pt x="3344" y="1851"/>
                    <a:pt x="3352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9"/>
                  </a:cubicBezTo>
                  <a:cubicBezTo>
                    <a:pt x="3573" y="2754"/>
                    <a:pt x="3557" y="3049"/>
                    <a:pt x="4163" y="3230"/>
                  </a:cubicBezTo>
                  <a:cubicBezTo>
                    <a:pt x="4508" y="3312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689"/>
                    <a:pt x="5229" y="2082"/>
                    <a:pt x="4655" y="1689"/>
                  </a:cubicBezTo>
                  <a:cubicBezTo>
                    <a:pt x="4098" y="1296"/>
                    <a:pt x="3541" y="1066"/>
                    <a:pt x="3409" y="673"/>
                  </a:cubicBezTo>
                  <a:cubicBezTo>
                    <a:pt x="3327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7"/>
            <p:cNvSpPr/>
            <p:nvPr/>
          </p:nvSpPr>
          <p:spPr>
            <a:xfrm>
              <a:off x="253565" y="627088"/>
              <a:ext cx="42298" cy="64753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61" y="180"/>
                    <a:pt x="345" y="377"/>
                    <a:pt x="295" y="557"/>
                  </a:cubicBezTo>
                  <a:cubicBezTo>
                    <a:pt x="197" y="836"/>
                    <a:pt x="0" y="1262"/>
                    <a:pt x="525" y="1557"/>
                  </a:cubicBezTo>
                  <a:cubicBezTo>
                    <a:pt x="1033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5" y="918"/>
                    <a:pt x="1131" y="525"/>
                    <a:pt x="787" y="344"/>
                  </a:cubicBezTo>
                  <a:cubicBezTo>
                    <a:pt x="361" y="82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7"/>
            <p:cNvSpPr/>
            <p:nvPr/>
          </p:nvSpPr>
          <p:spPr>
            <a:xfrm>
              <a:off x="255687" y="345590"/>
              <a:ext cx="225819" cy="159206"/>
            </a:xfrm>
            <a:custGeom>
              <a:avLst/>
              <a:gdLst/>
              <a:ahLst/>
              <a:cxnLst/>
              <a:rect l="l" t="t" r="r" b="b"/>
              <a:pathLst>
                <a:path w="6919" h="4878" extrusionOk="0">
                  <a:moveTo>
                    <a:pt x="1955" y="1"/>
                  </a:moveTo>
                  <a:cubicBezTo>
                    <a:pt x="1060" y="1"/>
                    <a:pt x="587" y="828"/>
                    <a:pt x="706" y="1380"/>
                  </a:cubicBezTo>
                  <a:cubicBezTo>
                    <a:pt x="820" y="1982"/>
                    <a:pt x="1387" y="2020"/>
                    <a:pt x="1527" y="2020"/>
                  </a:cubicBezTo>
                  <a:cubicBezTo>
                    <a:pt x="1547" y="2020"/>
                    <a:pt x="1558" y="2019"/>
                    <a:pt x="1558" y="2019"/>
                  </a:cubicBezTo>
                  <a:cubicBezTo>
                    <a:pt x="1296" y="1905"/>
                    <a:pt x="1181" y="1610"/>
                    <a:pt x="1312" y="1347"/>
                  </a:cubicBezTo>
                  <a:cubicBezTo>
                    <a:pt x="1350" y="1283"/>
                    <a:pt x="1392" y="1259"/>
                    <a:pt x="1439" y="1259"/>
                  </a:cubicBezTo>
                  <a:cubicBezTo>
                    <a:pt x="1537" y="1259"/>
                    <a:pt x="1655" y="1363"/>
                    <a:pt x="1788" y="1429"/>
                  </a:cubicBezTo>
                  <a:cubicBezTo>
                    <a:pt x="1825" y="1448"/>
                    <a:pt x="1861" y="1457"/>
                    <a:pt x="1895" y="1457"/>
                  </a:cubicBezTo>
                  <a:cubicBezTo>
                    <a:pt x="2038" y="1457"/>
                    <a:pt x="2144" y="1303"/>
                    <a:pt x="2197" y="1118"/>
                  </a:cubicBezTo>
                  <a:cubicBezTo>
                    <a:pt x="2237" y="979"/>
                    <a:pt x="2343" y="839"/>
                    <a:pt x="2527" y="839"/>
                  </a:cubicBezTo>
                  <a:cubicBezTo>
                    <a:pt x="2646" y="839"/>
                    <a:pt x="2797" y="898"/>
                    <a:pt x="2984" y="1052"/>
                  </a:cubicBezTo>
                  <a:cubicBezTo>
                    <a:pt x="3476" y="1429"/>
                    <a:pt x="3181" y="2167"/>
                    <a:pt x="3181" y="2167"/>
                  </a:cubicBezTo>
                  <a:cubicBezTo>
                    <a:pt x="3181" y="2167"/>
                    <a:pt x="3181" y="1560"/>
                    <a:pt x="2738" y="1495"/>
                  </a:cubicBezTo>
                  <a:cubicBezTo>
                    <a:pt x="2691" y="1481"/>
                    <a:pt x="2644" y="1475"/>
                    <a:pt x="2597" y="1475"/>
                  </a:cubicBezTo>
                  <a:cubicBezTo>
                    <a:pt x="2420" y="1475"/>
                    <a:pt x="2259" y="1572"/>
                    <a:pt x="2181" y="1741"/>
                  </a:cubicBezTo>
                  <a:cubicBezTo>
                    <a:pt x="2443" y="1741"/>
                    <a:pt x="2476" y="2118"/>
                    <a:pt x="2312" y="2314"/>
                  </a:cubicBezTo>
                  <a:cubicBezTo>
                    <a:pt x="2165" y="2527"/>
                    <a:pt x="2214" y="2675"/>
                    <a:pt x="2361" y="2757"/>
                  </a:cubicBezTo>
                  <a:cubicBezTo>
                    <a:pt x="2509" y="2839"/>
                    <a:pt x="2705" y="2823"/>
                    <a:pt x="2542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8" y="3363"/>
                    <a:pt x="1755" y="3068"/>
                    <a:pt x="1558" y="2904"/>
                  </a:cubicBezTo>
                  <a:cubicBezTo>
                    <a:pt x="1558" y="3085"/>
                    <a:pt x="1443" y="3232"/>
                    <a:pt x="1279" y="3281"/>
                  </a:cubicBezTo>
                  <a:cubicBezTo>
                    <a:pt x="1001" y="3363"/>
                    <a:pt x="1001" y="3281"/>
                    <a:pt x="739" y="3511"/>
                  </a:cubicBezTo>
                  <a:cubicBezTo>
                    <a:pt x="611" y="3622"/>
                    <a:pt x="416" y="3648"/>
                    <a:pt x="259" y="3648"/>
                  </a:cubicBezTo>
                  <a:cubicBezTo>
                    <a:pt x="114" y="3648"/>
                    <a:pt x="1" y="3626"/>
                    <a:pt x="1" y="3626"/>
                  </a:cubicBezTo>
                  <a:lnTo>
                    <a:pt x="1" y="3626"/>
                  </a:lnTo>
                  <a:cubicBezTo>
                    <a:pt x="165" y="3724"/>
                    <a:pt x="378" y="3773"/>
                    <a:pt x="575" y="3790"/>
                  </a:cubicBezTo>
                  <a:cubicBezTo>
                    <a:pt x="1017" y="3822"/>
                    <a:pt x="1460" y="3904"/>
                    <a:pt x="1886" y="4003"/>
                  </a:cubicBezTo>
                  <a:cubicBezTo>
                    <a:pt x="3066" y="4363"/>
                    <a:pt x="3787" y="4855"/>
                    <a:pt x="4689" y="4871"/>
                  </a:cubicBezTo>
                  <a:cubicBezTo>
                    <a:pt x="4744" y="4876"/>
                    <a:pt x="4800" y="4878"/>
                    <a:pt x="4855" y="4878"/>
                  </a:cubicBezTo>
                  <a:cubicBezTo>
                    <a:pt x="5245" y="4878"/>
                    <a:pt x="5640" y="4777"/>
                    <a:pt x="5984" y="4576"/>
                  </a:cubicBezTo>
                  <a:cubicBezTo>
                    <a:pt x="6787" y="4117"/>
                    <a:pt x="6918" y="2954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9" y="1866"/>
                    <a:pt x="4876" y="2013"/>
                    <a:pt x="4738" y="2282"/>
                  </a:cubicBezTo>
                  <a:cubicBezTo>
                    <a:pt x="4476" y="2626"/>
                    <a:pt x="4525" y="3085"/>
                    <a:pt x="4820" y="3380"/>
                  </a:cubicBezTo>
                  <a:lnTo>
                    <a:pt x="4836" y="3380"/>
                  </a:lnTo>
                  <a:cubicBezTo>
                    <a:pt x="4853" y="3396"/>
                    <a:pt x="4869" y="3413"/>
                    <a:pt x="4902" y="3429"/>
                  </a:cubicBezTo>
                  <a:lnTo>
                    <a:pt x="4935" y="3445"/>
                  </a:lnTo>
                  <a:cubicBezTo>
                    <a:pt x="5038" y="3505"/>
                    <a:pt x="5165" y="3536"/>
                    <a:pt x="5290" y="3536"/>
                  </a:cubicBezTo>
                  <a:cubicBezTo>
                    <a:pt x="5543" y="3536"/>
                    <a:pt x="5782" y="3408"/>
                    <a:pt x="5771" y="3134"/>
                  </a:cubicBezTo>
                  <a:cubicBezTo>
                    <a:pt x="5784" y="2937"/>
                    <a:pt x="5624" y="2853"/>
                    <a:pt x="5445" y="2853"/>
                  </a:cubicBezTo>
                  <a:cubicBezTo>
                    <a:pt x="5192" y="2853"/>
                    <a:pt x="4901" y="3022"/>
                    <a:pt x="5017" y="3281"/>
                  </a:cubicBezTo>
                  <a:cubicBezTo>
                    <a:pt x="5017" y="3304"/>
                    <a:pt x="5017" y="3327"/>
                    <a:pt x="4996" y="3327"/>
                  </a:cubicBezTo>
                  <a:cubicBezTo>
                    <a:pt x="4971" y="3327"/>
                    <a:pt x="4918" y="3296"/>
                    <a:pt x="4804" y="3199"/>
                  </a:cubicBezTo>
                  <a:cubicBezTo>
                    <a:pt x="4689" y="3085"/>
                    <a:pt x="4623" y="2937"/>
                    <a:pt x="4623" y="2790"/>
                  </a:cubicBezTo>
                  <a:cubicBezTo>
                    <a:pt x="4623" y="2626"/>
                    <a:pt x="4689" y="2446"/>
                    <a:pt x="4804" y="2314"/>
                  </a:cubicBezTo>
                  <a:cubicBezTo>
                    <a:pt x="4930" y="2078"/>
                    <a:pt x="5200" y="1951"/>
                    <a:pt x="5491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1" y="2446"/>
                  </a:lnTo>
                  <a:cubicBezTo>
                    <a:pt x="6590" y="2855"/>
                    <a:pt x="6574" y="3347"/>
                    <a:pt x="6328" y="3757"/>
                  </a:cubicBezTo>
                  <a:cubicBezTo>
                    <a:pt x="6049" y="4248"/>
                    <a:pt x="5412" y="4595"/>
                    <a:pt x="4583" y="4595"/>
                  </a:cubicBezTo>
                  <a:cubicBezTo>
                    <a:pt x="4196" y="4595"/>
                    <a:pt x="3766" y="4519"/>
                    <a:pt x="3312" y="4347"/>
                  </a:cubicBezTo>
                  <a:cubicBezTo>
                    <a:pt x="3263" y="4330"/>
                    <a:pt x="3033" y="4265"/>
                    <a:pt x="2886" y="4183"/>
                  </a:cubicBezTo>
                  <a:cubicBezTo>
                    <a:pt x="2460" y="3970"/>
                    <a:pt x="2033" y="3822"/>
                    <a:pt x="1574" y="3740"/>
                  </a:cubicBezTo>
                  <a:cubicBezTo>
                    <a:pt x="1738" y="3724"/>
                    <a:pt x="1935" y="3691"/>
                    <a:pt x="2148" y="3658"/>
                  </a:cubicBezTo>
                  <a:cubicBezTo>
                    <a:pt x="3886" y="3314"/>
                    <a:pt x="4148" y="839"/>
                    <a:pt x="2689" y="167"/>
                  </a:cubicBezTo>
                  <a:cubicBezTo>
                    <a:pt x="2420" y="51"/>
                    <a:pt x="2175" y="1"/>
                    <a:pt x="19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7"/>
            <p:cNvSpPr/>
            <p:nvPr/>
          </p:nvSpPr>
          <p:spPr>
            <a:xfrm>
              <a:off x="365381" y="431263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cubicBezTo>
                    <a:pt x="3901" y="788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3" y="3159"/>
                    <a:pt x="3227" y="3156"/>
                    <a:pt x="3249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75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7" y="2181"/>
                    <a:pt x="4098" y="1722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7"/>
            <p:cNvSpPr/>
            <p:nvPr/>
          </p:nvSpPr>
          <p:spPr>
            <a:xfrm>
              <a:off x="171710" y="18922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27" y="2139"/>
                    <a:pt x="1017" y="2336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53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cubicBezTo>
                    <a:pt x="2017" y="2188"/>
                    <a:pt x="2049" y="2172"/>
                    <a:pt x="2066" y="2155"/>
                  </a:cubicBezTo>
                  <a:cubicBezTo>
                    <a:pt x="2230" y="1975"/>
                    <a:pt x="2295" y="1729"/>
                    <a:pt x="2262" y="1500"/>
                  </a:cubicBezTo>
                  <a:cubicBezTo>
                    <a:pt x="2241" y="1156"/>
                    <a:pt x="2036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56" y="1680"/>
                  </a:cubicBezTo>
                  <a:cubicBezTo>
                    <a:pt x="1733" y="1714"/>
                    <a:pt x="1802" y="1724"/>
                    <a:pt x="1862" y="1724"/>
                  </a:cubicBezTo>
                  <a:cubicBezTo>
                    <a:pt x="1940" y="1724"/>
                    <a:pt x="2003" y="1707"/>
                    <a:pt x="2046" y="1707"/>
                  </a:cubicBezTo>
                  <a:cubicBezTo>
                    <a:pt x="2097" y="1707"/>
                    <a:pt x="2121" y="1730"/>
                    <a:pt x="2115" y="1827"/>
                  </a:cubicBezTo>
                  <a:cubicBezTo>
                    <a:pt x="2099" y="2024"/>
                    <a:pt x="1967" y="2204"/>
                    <a:pt x="1804" y="2286"/>
                  </a:cubicBezTo>
                  <a:cubicBezTo>
                    <a:pt x="1689" y="2340"/>
                    <a:pt x="1568" y="2365"/>
                    <a:pt x="1448" y="2365"/>
                  </a:cubicBezTo>
                  <a:cubicBezTo>
                    <a:pt x="1309" y="2365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2" y="155"/>
                  </a:cubicBezTo>
                  <a:cubicBezTo>
                    <a:pt x="2476" y="205"/>
                    <a:pt x="3312" y="746"/>
                    <a:pt x="3443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8" y="4302"/>
                    <a:pt x="2935" y="4745"/>
                    <a:pt x="2656" y="5138"/>
                  </a:cubicBezTo>
                  <a:cubicBezTo>
                    <a:pt x="2262" y="5614"/>
                    <a:pt x="1754" y="6007"/>
                    <a:pt x="1181" y="6286"/>
                  </a:cubicBezTo>
                  <a:cubicBezTo>
                    <a:pt x="1804" y="6024"/>
                    <a:pt x="2361" y="5630"/>
                    <a:pt x="2787" y="5122"/>
                  </a:cubicBezTo>
                  <a:cubicBezTo>
                    <a:pt x="3525" y="4270"/>
                    <a:pt x="4443" y="2254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7"/>
            <p:cNvSpPr/>
            <p:nvPr/>
          </p:nvSpPr>
          <p:spPr>
            <a:xfrm>
              <a:off x="-57242" y="714818"/>
              <a:ext cx="61554" cy="122521"/>
            </a:xfrm>
            <a:custGeom>
              <a:avLst/>
              <a:gdLst/>
              <a:ahLst/>
              <a:cxnLst/>
              <a:rect l="l" t="t" r="r" b="b"/>
              <a:pathLst>
                <a:path w="1886" h="3754" extrusionOk="0">
                  <a:moveTo>
                    <a:pt x="1377" y="0"/>
                  </a:moveTo>
                  <a:cubicBezTo>
                    <a:pt x="1377" y="0"/>
                    <a:pt x="1377" y="271"/>
                    <a:pt x="1217" y="271"/>
                  </a:cubicBezTo>
                  <a:cubicBezTo>
                    <a:pt x="1201" y="271"/>
                    <a:pt x="1183" y="268"/>
                    <a:pt x="1164" y="262"/>
                  </a:cubicBezTo>
                  <a:cubicBezTo>
                    <a:pt x="1065" y="240"/>
                    <a:pt x="927" y="181"/>
                    <a:pt x="795" y="181"/>
                  </a:cubicBezTo>
                  <a:cubicBezTo>
                    <a:pt x="642" y="181"/>
                    <a:pt x="496" y="259"/>
                    <a:pt x="426" y="557"/>
                  </a:cubicBezTo>
                  <a:cubicBezTo>
                    <a:pt x="299" y="1084"/>
                    <a:pt x="249" y="1657"/>
                    <a:pt x="34" y="1657"/>
                  </a:cubicBezTo>
                  <a:cubicBezTo>
                    <a:pt x="29" y="1657"/>
                    <a:pt x="23" y="1657"/>
                    <a:pt x="16" y="1656"/>
                  </a:cubicBezTo>
                  <a:cubicBezTo>
                    <a:pt x="8" y="1647"/>
                    <a:pt x="4" y="1643"/>
                    <a:pt x="2" y="1643"/>
                  </a:cubicBezTo>
                  <a:cubicBezTo>
                    <a:pt x="0" y="1643"/>
                    <a:pt x="0" y="1647"/>
                    <a:pt x="0" y="1656"/>
                  </a:cubicBezTo>
                  <a:lnTo>
                    <a:pt x="0" y="3754"/>
                  </a:lnTo>
                  <a:lnTo>
                    <a:pt x="16" y="3524"/>
                  </a:lnTo>
                  <a:cubicBezTo>
                    <a:pt x="16" y="3524"/>
                    <a:pt x="49" y="2229"/>
                    <a:pt x="836" y="1869"/>
                  </a:cubicBezTo>
                  <a:cubicBezTo>
                    <a:pt x="1623" y="1508"/>
                    <a:pt x="1885" y="1279"/>
                    <a:pt x="1754" y="672"/>
                  </a:cubicBezTo>
                  <a:cubicBezTo>
                    <a:pt x="1606" y="82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7"/>
            <p:cNvSpPr/>
            <p:nvPr/>
          </p:nvSpPr>
          <p:spPr>
            <a:xfrm>
              <a:off x="-57242" y="630809"/>
              <a:ext cx="22487" cy="110249"/>
            </a:xfrm>
            <a:custGeom>
              <a:avLst/>
              <a:gdLst/>
              <a:ahLst/>
              <a:cxnLst/>
              <a:rect l="l" t="t" r="r" b="b"/>
              <a:pathLst>
                <a:path w="689" h="3378" extrusionOk="0">
                  <a:moveTo>
                    <a:pt x="0" y="1"/>
                  </a:moveTo>
                  <a:lnTo>
                    <a:pt x="0" y="3377"/>
                  </a:lnTo>
                  <a:cubicBezTo>
                    <a:pt x="16" y="3377"/>
                    <a:pt x="16" y="3115"/>
                    <a:pt x="33" y="3050"/>
                  </a:cubicBezTo>
                  <a:cubicBezTo>
                    <a:pt x="66" y="2722"/>
                    <a:pt x="197" y="2410"/>
                    <a:pt x="377" y="2164"/>
                  </a:cubicBezTo>
                  <a:cubicBezTo>
                    <a:pt x="688" y="1755"/>
                    <a:pt x="557" y="1443"/>
                    <a:pt x="311" y="1099"/>
                  </a:cubicBezTo>
                  <a:cubicBezTo>
                    <a:pt x="164" y="869"/>
                    <a:pt x="66" y="607"/>
                    <a:pt x="49" y="3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7"/>
            <p:cNvSpPr/>
            <p:nvPr/>
          </p:nvSpPr>
          <p:spPr>
            <a:xfrm>
              <a:off x="-57242" y="182010"/>
              <a:ext cx="119323" cy="167985"/>
            </a:xfrm>
            <a:custGeom>
              <a:avLst/>
              <a:gdLst/>
              <a:ahLst/>
              <a:cxnLst/>
              <a:rect l="l" t="t" r="r" b="b"/>
              <a:pathLst>
                <a:path w="3656" h="5147" extrusionOk="0">
                  <a:moveTo>
                    <a:pt x="1909" y="0"/>
                  </a:moveTo>
                  <a:cubicBezTo>
                    <a:pt x="1645" y="0"/>
                    <a:pt x="1379" y="80"/>
                    <a:pt x="1147" y="245"/>
                  </a:cubicBezTo>
                  <a:cubicBezTo>
                    <a:pt x="574" y="655"/>
                    <a:pt x="197" y="1475"/>
                    <a:pt x="0" y="2655"/>
                  </a:cubicBezTo>
                  <a:lnTo>
                    <a:pt x="0" y="5146"/>
                  </a:lnTo>
                  <a:cubicBezTo>
                    <a:pt x="131" y="4261"/>
                    <a:pt x="590" y="2294"/>
                    <a:pt x="1885" y="1737"/>
                  </a:cubicBezTo>
                  <a:cubicBezTo>
                    <a:pt x="3606" y="1032"/>
                    <a:pt x="3622" y="967"/>
                    <a:pt x="3655" y="590"/>
                  </a:cubicBezTo>
                  <a:lnTo>
                    <a:pt x="3655" y="590"/>
                  </a:lnTo>
                  <a:cubicBezTo>
                    <a:pt x="3564" y="667"/>
                    <a:pt x="3451" y="705"/>
                    <a:pt x="3339" y="705"/>
                  </a:cubicBezTo>
                  <a:cubicBezTo>
                    <a:pt x="3190" y="705"/>
                    <a:pt x="3044" y="638"/>
                    <a:pt x="2950" y="508"/>
                  </a:cubicBezTo>
                  <a:cubicBezTo>
                    <a:pt x="2686" y="175"/>
                    <a:pt x="2300" y="0"/>
                    <a:pt x="19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7"/>
            <p:cNvSpPr/>
            <p:nvPr/>
          </p:nvSpPr>
          <p:spPr>
            <a:xfrm>
              <a:off x="-57242" y="88896"/>
              <a:ext cx="43897" cy="145008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0"/>
                  </a:moveTo>
                  <a:lnTo>
                    <a:pt x="0" y="4442"/>
                  </a:lnTo>
                  <a:cubicBezTo>
                    <a:pt x="115" y="3902"/>
                    <a:pt x="328" y="3377"/>
                    <a:pt x="623" y="2918"/>
                  </a:cubicBezTo>
                  <a:cubicBezTo>
                    <a:pt x="1344" y="1721"/>
                    <a:pt x="770" y="853"/>
                    <a:pt x="328" y="427"/>
                  </a:cubicBezTo>
                  <a:cubicBezTo>
                    <a:pt x="197" y="312"/>
                    <a:pt x="82" y="164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7"/>
            <p:cNvSpPr/>
            <p:nvPr/>
          </p:nvSpPr>
          <p:spPr>
            <a:xfrm>
              <a:off x="-57242" y="-47627"/>
              <a:ext cx="99512" cy="218932"/>
            </a:xfrm>
            <a:custGeom>
              <a:avLst/>
              <a:gdLst/>
              <a:ahLst/>
              <a:cxnLst/>
              <a:rect l="l" t="t" r="r" b="b"/>
              <a:pathLst>
                <a:path w="3049" h="6708" extrusionOk="0">
                  <a:moveTo>
                    <a:pt x="1457" y="1"/>
                  </a:moveTo>
                  <a:cubicBezTo>
                    <a:pt x="978" y="1"/>
                    <a:pt x="488" y="225"/>
                    <a:pt x="246" y="708"/>
                  </a:cubicBezTo>
                  <a:cubicBezTo>
                    <a:pt x="131" y="872"/>
                    <a:pt x="49" y="1069"/>
                    <a:pt x="0" y="1266"/>
                  </a:cubicBezTo>
                  <a:lnTo>
                    <a:pt x="0" y="2446"/>
                  </a:lnTo>
                  <a:cubicBezTo>
                    <a:pt x="49" y="2675"/>
                    <a:pt x="148" y="2921"/>
                    <a:pt x="262" y="3151"/>
                  </a:cubicBezTo>
                  <a:cubicBezTo>
                    <a:pt x="574" y="3839"/>
                    <a:pt x="1000" y="4396"/>
                    <a:pt x="1213" y="4921"/>
                  </a:cubicBezTo>
                  <a:cubicBezTo>
                    <a:pt x="1459" y="5495"/>
                    <a:pt x="1442" y="6150"/>
                    <a:pt x="1164" y="6708"/>
                  </a:cubicBezTo>
                  <a:cubicBezTo>
                    <a:pt x="1197" y="6642"/>
                    <a:pt x="1639" y="5970"/>
                    <a:pt x="1295" y="4888"/>
                  </a:cubicBezTo>
                  <a:cubicBezTo>
                    <a:pt x="1033" y="4118"/>
                    <a:pt x="115" y="3085"/>
                    <a:pt x="98" y="1905"/>
                  </a:cubicBezTo>
                  <a:cubicBezTo>
                    <a:pt x="159" y="931"/>
                    <a:pt x="935" y="517"/>
                    <a:pt x="1532" y="517"/>
                  </a:cubicBezTo>
                  <a:cubicBezTo>
                    <a:pt x="1738" y="517"/>
                    <a:pt x="1923" y="567"/>
                    <a:pt x="2049" y="659"/>
                  </a:cubicBezTo>
                  <a:cubicBezTo>
                    <a:pt x="2606" y="1053"/>
                    <a:pt x="2410" y="1790"/>
                    <a:pt x="2000" y="1905"/>
                  </a:cubicBezTo>
                  <a:cubicBezTo>
                    <a:pt x="1932" y="1930"/>
                    <a:pt x="1862" y="1942"/>
                    <a:pt x="1794" y="1942"/>
                  </a:cubicBezTo>
                  <a:cubicBezTo>
                    <a:pt x="1549" y="1942"/>
                    <a:pt x="1319" y="1791"/>
                    <a:pt x="1229" y="1561"/>
                  </a:cubicBezTo>
                  <a:cubicBezTo>
                    <a:pt x="1208" y="1464"/>
                    <a:pt x="1264" y="1375"/>
                    <a:pt x="1337" y="1375"/>
                  </a:cubicBezTo>
                  <a:cubicBezTo>
                    <a:pt x="1375" y="1375"/>
                    <a:pt x="1419" y="1400"/>
                    <a:pt x="1459" y="1462"/>
                  </a:cubicBezTo>
                  <a:cubicBezTo>
                    <a:pt x="1507" y="1535"/>
                    <a:pt x="1579" y="1567"/>
                    <a:pt x="1652" y="1567"/>
                  </a:cubicBezTo>
                  <a:cubicBezTo>
                    <a:pt x="1777" y="1567"/>
                    <a:pt x="1901" y="1471"/>
                    <a:pt x="1901" y="1315"/>
                  </a:cubicBezTo>
                  <a:cubicBezTo>
                    <a:pt x="1918" y="1151"/>
                    <a:pt x="1803" y="1020"/>
                    <a:pt x="1639" y="1004"/>
                  </a:cubicBezTo>
                  <a:cubicBezTo>
                    <a:pt x="1611" y="996"/>
                    <a:pt x="1583" y="993"/>
                    <a:pt x="1554" y="993"/>
                  </a:cubicBezTo>
                  <a:cubicBezTo>
                    <a:pt x="1385" y="993"/>
                    <a:pt x="1222" y="1114"/>
                    <a:pt x="1180" y="1282"/>
                  </a:cubicBezTo>
                  <a:cubicBezTo>
                    <a:pt x="1053" y="1585"/>
                    <a:pt x="1281" y="2103"/>
                    <a:pt x="1864" y="2103"/>
                  </a:cubicBezTo>
                  <a:cubicBezTo>
                    <a:pt x="1882" y="2103"/>
                    <a:pt x="1900" y="2103"/>
                    <a:pt x="1918" y="2102"/>
                  </a:cubicBezTo>
                  <a:cubicBezTo>
                    <a:pt x="2557" y="2069"/>
                    <a:pt x="3049" y="1102"/>
                    <a:pt x="2475" y="446"/>
                  </a:cubicBezTo>
                  <a:cubicBezTo>
                    <a:pt x="2244" y="156"/>
                    <a:pt x="1855" y="1"/>
                    <a:pt x="14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7"/>
            <p:cNvSpPr/>
            <p:nvPr/>
          </p:nvSpPr>
          <p:spPr>
            <a:xfrm>
              <a:off x="782652" y="265726"/>
              <a:ext cx="295859" cy="205779"/>
            </a:xfrm>
            <a:custGeom>
              <a:avLst/>
              <a:gdLst/>
              <a:ahLst/>
              <a:cxnLst/>
              <a:rect l="l" t="t" r="r" b="b"/>
              <a:pathLst>
                <a:path w="9065" h="6305" extrusionOk="0">
                  <a:moveTo>
                    <a:pt x="7067" y="0"/>
                  </a:moveTo>
                  <a:cubicBezTo>
                    <a:pt x="6612" y="0"/>
                    <a:pt x="6184" y="162"/>
                    <a:pt x="5918" y="500"/>
                  </a:cubicBezTo>
                  <a:cubicBezTo>
                    <a:pt x="5524" y="909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19"/>
                  </a:cubicBezTo>
                  <a:lnTo>
                    <a:pt x="6213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18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80" y="1214"/>
                    <a:pt x="6852" y="1221"/>
                  </a:cubicBezTo>
                  <a:cubicBezTo>
                    <a:pt x="6541" y="1319"/>
                    <a:pt x="6475" y="1729"/>
                    <a:pt x="6704" y="1860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77" y="2321"/>
                    <a:pt x="6495" y="2321"/>
                  </a:cubicBezTo>
                  <a:cubicBezTo>
                    <a:pt x="6434" y="2321"/>
                    <a:pt x="6373" y="2315"/>
                    <a:pt x="6311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17" y="2663"/>
                    <a:pt x="8475" y="3417"/>
                    <a:pt x="7753" y="3794"/>
                  </a:cubicBezTo>
                  <a:cubicBezTo>
                    <a:pt x="7737" y="3794"/>
                    <a:pt x="7721" y="3811"/>
                    <a:pt x="7704" y="3827"/>
                  </a:cubicBezTo>
                  <a:cubicBezTo>
                    <a:pt x="7606" y="3860"/>
                    <a:pt x="7524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48" y="4581"/>
                  </a:cubicBezTo>
                  <a:cubicBezTo>
                    <a:pt x="0" y="5122"/>
                    <a:pt x="115" y="5728"/>
                    <a:pt x="558" y="6056"/>
                  </a:cubicBezTo>
                  <a:cubicBezTo>
                    <a:pt x="785" y="6226"/>
                    <a:pt x="1055" y="6304"/>
                    <a:pt x="1318" y="6304"/>
                  </a:cubicBezTo>
                  <a:cubicBezTo>
                    <a:pt x="1739" y="6304"/>
                    <a:pt x="2140" y="6104"/>
                    <a:pt x="2312" y="5761"/>
                  </a:cubicBezTo>
                  <a:cubicBezTo>
                    <a:pt x="2656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6" y="4528"/>
                    <a:pt x="853" y="4843"/>
                  </a:cubicBezTo>
                  <a:cubicBezTo>
                    <a:pt x="820" y="4958"/>
                    <a:pt x="804" y="5089"/>
                    <a:pt x="836" y="5220"/>
                  </a:cubicBezTo>
                  <a:cubicBezTo>
                    <a:pt x="836" y="5237"/>
                    <a:pt x="836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4" y="5520"/>
                    <a:pt x="1124" y="5662"/>
                    <a:pt x="1350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794" y="4908"/>
                    <a:pt x="1455" y="4908"/>
                  </a:cubicBezTo>
                  <a:cubicBezTo>
                    <a:pt x="1446" y="4908"/>
                    <a:pt x="1436" y="4908"/>
                    <a:pt x="1426" y="4909"/>
                  </a:cubicBezTo>
                  <a:cubicBezTo>
                    <a:pt x="1049" y="4958"/>
                    <a:pt x="1115" y="5319"/>
                    <a:pt x="1049" y="5368"/>
                  </a:cubicBezTo>
                  <a:cubicBezTo>
                    <a:pt x="1040" y="5377"/>
                    <a:pt x="1029" y="5381"/>
                    <a:pt x="1018" y="5381"/>
                  </a:cubicBezTo>
                  <a:cubicBezTo>
                    <a:pt x="971" y="5381"/>
                    <a:pt x="915" y="5309"/>
                    <a:pt x="902" y="5270"/>
                  </a:cubicBezTo>
                  <a:cubicBezTo>
                    <a:pt x="836" y="5089"/>
                    <a:pt x="836" y="4876"/>
                    <a:pt x="935" y="4696"/>
                  </a:cubicBezTo>
                  <a:cubicBezTo>
                    <a:pt x="1084" y="4500"/>
                    <a:pt x="1307" y="4385"/>
                    <a:pt x="1539" y="4385"/>
                  </a:cubicBezTo>
                  <a:cubicBezTo>
                    <a:pt x="1638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79" y="6023"/>
                    <a:pt x="1700" y="6206"/>
                    <a:pt x="1313" y="6206"/>
                  </a:cubicBezTo>
                  <a:cubicBezTo>
                    <a:pt x="1068" y="6206"/>
                    <a:pt x="820" y="6133"/>
                    <a:pt x="623" y="5974"/>
                  </a:cubicBezTo>
                  <a:cubicBezTo>
                    <a:pt x="82" y="5565"/>
                    <a:pt x="115" y="4630"/>
                    <a:pt x="541" y="4057"/>
                  </a:cubicBezTo>
                  <a:cubicBezTo>
                    <a:pt x="903" y="3583"/>
                    <a:pt x="1491" y="3346"/>
                    <a:pt x="2105" y="3346"/>
                  </a:cubicBezTo>
                  <a:cubicBezTo>
                    <a:pt x="2299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39" y="4247"/>
                    <a:pt x="5870" y="4281"/>
                    <a:pt x="6196" y="4281"/>
                  </a:cubicBezTo>
                  <a:cubicBezTo>
                    <a:pt x="6772" y="4281"/>
                    <a:pt x="7334" y="4176"/>
                    <a:pt x="7835" y="3925"/>
                  </a:cubicBezTo>
                  <a:cubicBezTo>
                    <a:pt x="8606" y="3516"/>
                    <a:pt x="9065" y="2712"/>
                    <a:pt x="9048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7"/>
            <p:cNvSpPr/>
            <p:nvPr/>
          </p:nvSpPr>
          <p:spPr>
            <a:xfrm>
              <a:off x="683140" y="443045"/>
              <a:ext cx="200655" cy="20225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0"/>
                  </a:moveTo>
                  <a:cubicBezTo>
                    <a:pt x="3033" y="115"/>
                    <a:pt x="3017" y="246"/>
                    <a:pt x="3000" y="361"/>
                  </a:cubicBezTo>
                  <a:cubicBezTo>
                    <a:pt x="3000" y="361"/>
                    <a:pt x="2935" y="1263"/>
                    <a:pt x="2033" y="1377"/>
                  </a:cubicBezTo>
                  <a:cubicBezTo>
                    <a:pt x="1164" y="1508"/>
                    <a:pt x="574" y="1640"/>
                    <a:pt x="542" y="2295"/>
                  </a:cubicBezTo>
                  <a:cubicBezTo>
                    <a:pt x="511" y="2921"/>
                    <a:pt x="324" y="3235"/>
                    <a:pt x="60" y="3235"/>
                  </a:cubicBezTo>
                  <a:cubicBezTo>
                    <a:pt x="40" y="3235"/>
                    <a:pt x="21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8"/>
                  </a:cubicBezTo>
                  <a:cubicBezTo>
                    <a:pt x="2181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96"/>
                    <a:pt x="3066" y="6196"/>
                  </a:cubicBezTo>
                  <a:cubicBezTo>
                    <a:pt x="3066" y="6196"/>
                    <a:pt x="3508" y="4819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2" y="2311"/>
                    <a:pt x="3788" y="2311"/>
                  </a:cubicBezTo>
                  <a:cubicBezTo>
                    <a:pt x="3939" y="2311"/>
                    <a:pt x="4001" y="2514"/>
                    <a:pt x="4016" y="2656"/>
                  </a:cubicBezTo>
                  <a:cubicBezTo>
                    <a:pt x="4033" y="2820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4" y="1508"/>
                    <a:pt x="4098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7"/>
            <p:cNvSpPr/>
            <p:nvPr/>
          </p:nvSpPr>
          <p:spPr>
            <a:xfrm>
              <a:off x="817965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7"/>
                    <a:pt x="1607" y="511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61" y="2921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8"/>
                    <a:pt x="3377" y="1937"/>
                    <a:pt x="3147" y="1675"/>
                  </a:cubicBezTo>
                  <a:cubicBezTo>
                    <a:pt x="2958" y="1445"/>
                    <a:pt x="3081" y="1216"/>
                    <a:pt x="3259" y="1216"/>
                  </a:cubicBezTo>
                  <a:cubicBezTo>
                    <a:pt x="3296" y="1216"/>
                    <a:pt x="3337" y="1226"/>
                    <a:pt x="3377" y="1249"/>
                  </a:cubicBezTo>
                  <a:cubicBezTo>
                    <a:pt x="3623" y="1380"/>
                    <a:pt x="3262" y="1872"/>
                    <a:pt x="3934" y="2314"/>
                  </a:cubicBezTo>
                  <a:cubicBezTo>
                    <a:pt x="4102" y="2421"/>
                    <a:pt x="4261" y="2461"/>
                    <a:pt x="4405" y="2461"/>
                  </a:cubicBezTo>
                  <a:cubicBezTo>
                    <a:pt x="4836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70" y="1413"/>
                  </a:cubicBezTo>
                  <a:cubicBezTo>
                    <a:pt x="4692" y="1357"/>
                    <a:pt x="4591" y="1324"/>
                    <a:pt x="4489" y="1324"/>
                  </a:cubicBezTo>
                  <a:cubicBezTo>
                    <a:pt x="4440" y="1324"/>
                    <a:pt x="4391" y="1332"/>
                    <a:pt x="4344" y="1347"/>
                  </a:cubicBezTo>
                  <a:cubicBezTo>
                    <a:pt x="4289" y="1360"/>
                    <a:pt x="4236" y="1366"/>
                    <a:pt x="4188" y="1366"/>
                  </a:cubicBezTo>
                  <a:cubicBezTo>
                    <a:pt x="4050" y="1366"/>
                    <a:pt x="3959" y="1314"/>
                    <a:pt x="4032" y="1216"/>
                  </a:cubicBezTo>
                  <a:cubicBezTo>
                    <a:pt x="4062" y="1174"/>
                    <a:pt x="4096" y="1158"/>
                    <a:pt x="4141" y="1158"/>
                  </a:cubicBezTo>
                  <a:cubicBezTo>
                    <a:pt x="4274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0" y="931"/>
                    <a:pt x="5512" y="1029"/>
                    <a:pt x="5023" y="1029"/>
                  </a:cubicBezTo>
                  <a:cubicBezTo>
                    <a:pt x="3852" y="1029"/>
                    <a:pt x="2668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7"/>
            <p:cNvSpPr/>
            <p:nvPr/>
          </p:nvSpPr>
          <p:spPr>
            <a:xfrm>
              <a:off x="871980" y="262756"/>
              <a:ext cx="117723" cy="82410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2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1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7" y="2148"/>
                    <a:pt x="2312" y="1492"/>
                    <a:pt x="2263" y="1263"/>
                  </a:cubicBezTo>
                  <a:cubicBezTo>
                    <a:pt x="2181" y="1017"/>
                    <a:pt x="2246" y="738"/>
                    <a:pt x="2410" y="541"/>
                  </a:cubicBezTo>
                  <a:cubicBezTo>
                    <a:pt x="2656" y="197"/>
                    <a:pt x="3607" y="132"/>
                    <a:pt x="3607" y="132"/>
                  </a:cubicBezTo>
                  <a:cubicBezTo>
                    <a:pt x="3607" y="132"/>
                    <a:pt x="3095" y="0"/>
                    <a:pt x="2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7"/>
            <p:cNvSpPr/>
            <p:nvPr/>
          </p:nvSpPr>
          <p:spPr>
            <a:xfrm>
              <a:off x="962386" y="175548"/>
              <a:ext cx="73336" cy="87240"/>
            </a:xfrm>
            <a:custGeom>
              <a:avLst/>
              <a:gdLst/>
              <a:ahLst/>
              <a:cxnLst/>
              <a:rect l="l" t="t" r="r" b="b"/>
              <a:pathLst>
                <a:path w="2247" h="2673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22"/>
                  </a:cubicBezTo>
                  <a:cubicBezTo>
                    <a:pt x="624" y="935"/>
                    <a:pt x="1" y="1345"/>
                    <a:pt x="247" y="2001"/>
                  </a:cubicBezTo>
                  <a:cubicBezTo>
                    <a:pt x="493" y="2673"/>
                    <a:pt x="1673" y="2410"/>
                    <a:pt x="2246" y="2607"/>
                  </a:cubicBezTo>
                  <a:cubicBezTo>
                    <a:pt x="2246" y="2607"/>
                    <a:pt x="1378" y="2148"/>
                    <a:pt x="1443" y="1427"/>
                  </a:cubicBezTo>
                  <a:cubicBezTo>
                    <a:pt x="1509" y="689"/>
                    <a:pt x="1427" y="165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7"/>
            <p:cNvSpPr/>
            <p:nvPr/>
          </p:nvSpPr>
          <p:spPr>
            <a:xfrm>
              <a:off x="1042120" y="213538"/>
              <a:ext cx="103820" cy="140733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8" y="2476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1"/>
                    <a:pt x="2475" y="2918"/>
                  </a:cubicBezTo>
                  <a:cubicBezTo>
                    <a:pt x="3180" y="2492"/>
                    <a:pt x="2885" y="1591"/>
                    <a:pt x="2885" y="1591"/>
                  </a:cubicBezTo>
                  <a:lnTo>
                    <a:pt x="2885" y="1591"/>
                  </a:lnTo>
                  <a:cubicBezTo>
                    <a:pt x="2846" y="1695"/>
                    <a:pt x="2743" y="1748"/>
                    <a:pt x="2570" y="1748"/>
                  </a:cubicBezTo>
                  <a:cubicBezTo>
                    <a:pt x="2526" y="1748"/>
                    <a:pt x="2479" y="1745"/>
                    <a:pt x="2426" y="1738"/>
                  </a:cubicBezTo>
                  <a:cubicBezTo>
                    <a:pt x="2398" y="1731"/>
                    <a:pt x="2371" y="1728"/>
                    <a:pt x="2344" y="1728"/>
                  </a:cubicBezTo>
                  <a:cubicBezTo>
                    <a:pt x="2119" y="1728"/>
                    <a:pt x="1943" y="1961"/>
                    <a:pt x="2016" y="2181"/>
                  </a:cubicBezTo>
                  <a:cubicBezTo>
                    <a:pt x="2082" y="2418"/>
                    <a:pt x="1936" y="2528"/>
                    <a:pt x="1791" y="2528"/>
                  </a:cubicBezTo>
                  <a:cubicBezTo>
                    <a:pt x="1756" y="2528"/>
                    <a:pt x="1721" y="2521"/>
                    <a:pt x="1688" y="2508"/>
                  </a:cubicBezTo>
                  <a:cubicBezTo>
                    <a:pt x="1541" y="2443"/>
                    <a:pt x="1541" y="2066"/>
                    <a:pt x="1754" y="1886"/>
                  </a:cubicBezTo>
                  <a:cubicBezTo>
                    <a:pt x="1984" y="1705"/>
                    <a:pt x="2115" y="1312"/>
                    <a:pt x="1934" y="689"/>
                  </a:cubicBezTo>
                  <a:cubicBezTo>
                    <a:pt x="1791" y="194"/>
                    <a:pt x="1305" y="103"/>
                    <a:pt x="989" y="103"/>
                  </a:cubicBezTo>
                  <a:cubicBezTo>
                    <a:pt x="907" y="103"/>
                    <a:pt x="837" y="109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7"/>
            <p:cNvSpPr/>
            <p:nvPr/>
          </p:nvSpPr>
          <p:spPr>
            <a:xfrm>
              <a:off x="1018555" y="6584"/>
              <a:ext cx="264853" cy="264233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7" y="1"/>
                  </a:moveTo>
                  <a:cubicBezTo>
                    <a:pt x="5253" y="1"/>
                    <a:pt x="4737" y="177"/>
                    <a:pt x="4427" y="572"/>
                  </a:cubicBezTo>
                  <a:cubicBezTo>
                    <a:pt x="4132" y="998"/>
                    <a:pt x="4082" y="1555"/>
                    <a:pt x="4312" y="2031"/>
                  </a:cubicBezTo>
                  <a:cubicBezTo>
                    <a:pt x="4521" y="2440"/>
                    <a:pt x="4859" y="2586"/>
                    <a:pt x="5189" y="2586"/>
                  </a:cubicBezTo>
                  <a:cubicBezTo>
                    <a:pt x="5532" y="2586"/>
                    <a:pt x="5866" y="2428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79" y="1490"/>
                    <a:pt x="5345" y="1850"/>
                    <a:pt x="5754" y="1916"/>
                  </a:cubicBezTo>
                  <a:cubicBezTo>
                    <a:pt x="6099" y="1965"/>
                    <a:pt x="5918" y="2391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3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4" y="296"/>
                    <a:pt x="5249" y="125"/>
                    <a:pt x="5729" y="125"/>
                  </a:cubicBezTo>
                  <a:cubicBezTo>
                    <a:pt x="5824" y="125"/>
                    <a:pt x="5921" y="132"/>
                    <a:pt x="6017" y="146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6"/>
                    <a:pt x="3509" y="4096"/>
                  </a:cubicBezTo>
                  <a:cubicBezTo>
                    <a:pt x="3203" y="4035"/>
                    <a:pt x="2903" y="4004"/>
                    <a:pt x="2617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4" y="8079"/>
                    <a:pt x="1017" y="8063"/>
                  </a:cubicBezTo>
                  <a:cubicBezTo>
                    <a:pt x="460" y="7423"/>
                    <a:pt x="607" y="6227"/>
                    <a:pt x="607" y="6227"/>
                  </a:cubicBezTo>
                  <a:cubicBezTo>
                    <a:pt x="706" y="5702"/>
                    <a:pt x="968" y="5243"/>
                    <a:pt x="1361" y="4899"/>
                  </a:cubicBezTo>
                  <a:cubicBezTo>
                    <a:pt x="1942" y="4458"/>
                    <a:pt x="2676" y="4373"/>
                    <a:pt x="3159" y="4373"/>
                  </a:cubicBezTo>
                  <a:cubicBezTo>
                    <a:pt x="3467" y="4373"/>
                    <a:pt x="3673" y="4407"/>
                    <a:pt x="3673" y="4407"/>
                  </a:cubicBezTo>
                  <a:cubicBezTo>
                    <a:pt x="3935" y="4440"/>
                    <a:pt x="4164" y="4457"/>
                    <a:pt x="4377" y="4473"/>
                  </a:cubicBezTo>
                  <a:cubicBezTo>
                    <a:pt x="4463" y="4477"/>
                    <a:pt x="4550" y="4479"/>
                    <a:pt x="4638" y="4479"/>
                  </a:cubicBezTo>
                  <a:cubicBezTo>
                    <a:pt x="5626" y="4479"/>
                    <a:pt x="6727" y="4207"/>
                    <a:pt x="7344" y="3244"/>
                  </a:cubicBezTo>
                  <a:cubicBezTo>
                    <a:pt x="8115" y="1981"/>
                    <a:pt x="7361" y="178"/>
                    <a:pt x="6033" y="15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7"/>
            <p:cNvSpPr/>
            <p:nvPr/>
          </p:nvSpPr>
          <p:spPr>
            <a:xfrm>
              <a:off x="1088661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42" y="197"/>
                    <a:pt x="1046" y="505"/>
                    <a:pt x="935" y="980"/>
                  </a:cubicBezTo>
                  <a:cubicBezTo>
                    <a:pt x="803" y="1390"/>
                    <a:pt x="967" y="1848"/>
                    <a:pt x="1328" y="2111"/>
                  </a:cubicBezTo>
                  <a:cubicBezTo>
                    <a:pt x="1639" y="2373"/>
                    <a:pt x="2557" y="2373"/>
                    <a:pt x="2557" y="2373"/>
                  </a:cubicBezTo>
                  <a:cubicBezTo>
                    <a:pt x="2295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6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03" y="564"/>
                  </a:cubicBezTo>
                  <a:cubicBezTo>
                    <a:pt x="2065" y="564"/>
                    <a:pt x="2141" y="575"/>
                    <a:pt x="2229" y="603"/>
                  </a:cubicBezTo>
                  <a:cubicBezTo>
                    <a:pt x="2721" y="767"/>
                    <a:pt x="2574" y="1226"/>
                    <a:pt x="3295" y="1373"/>
                  </a:cubicBezTo>
                  <a:cubicBezTo>
                    <a:pt x="3351" y="1384"/>
                    <a:pt x="3404" y="1390"/>
                    <a:pt x="3454" y="1390"/>
                  </a:cubicBezTo>
                  <a:cubicBezTo>
                    <a:pt x="4057" y="1390"/>
                    <a:pt x="4203" y="627"/>
                    <a:pt x="4278" y="521"/>
                  </a:cubicBezTo>
                  <a:cubicBezTo>
                    <a:pt x="4393" y="390"/>
                    <a:pt x="4524" y="259"/>
                    <a:pt x="4655" y="144"/>
                  </a:cubicBezTo>
                  <a:lnTo>
                    <a:pt x="4655" y="144"/>
                  </a:lnTo>
                  <a:cubicBezTo>
                    <a:pt x="4456" y="267"/>
                    <a:pt x="4088" y="379"/>
                    <a:pt x="3556" y="379"/>
                  </a:cubicBezTo>
                  <a:cubicBezTo>
                    <a:pt x="3167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7"/>
            <p:cNvSpPr/>
            <p:nvPr/>
          </p:nvSpPr>
          <p:spPr>
            <a:xfrm>
              <a:off x="1097212" y="15592"/>
              <a:ext cx="105419" cy="1098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45"/>
                  </a:cubicBezTo>
                  <a:cubicBezTo>
                    <a:pt x="0" y="1968"/>
                    <a:pt x="214" y="2427"/>
                    <a:pt x="361" y="2689"/>
                  </a:cubicBezTo>
                  <a:cubicBezTo>
                    <a:pt x="459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31" y="3361"/>
                  </a:cubicBezTo>
                  <a:cubicBezTo>
                    <a:pt x="2162" y="3363"/>
                    <a:pt x="2191" y="3365"/>
                    <a:pt x="2220" y="3365"/>
                  </a:cubicBezTo>
                  <a:cubicBezTo>
                    <a:pt x="2986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799" y="2615"/>
                  </a:cubicBezTo>
                  <a:cubicBezTo>
                    <a:pt x="2345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7"/>
            <p:cNvSpPr/>
            <p:nvPr/>
          </p:nvSpPr>
          <p:spPr>
            <a:xfrm>
              <a:off x="1261444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9"/>
                    <a:pt x="328" y="369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3" y="2565"/>
                    <a:pt x="722" y="1860"/>
                  </a:cubicBezTo>
                  <a:cubicBezTo>
                    <a:pt x="755" y="1483"/>
                    <a:pt x="820" y="1205"/>
                    <a:pt x="919" y="1106"/>
                  </a:cubicBezTo>
                  <a:cubicBezTo>
                    <a:pt x="1181" y="844"/>
                    <a:pt x="1509" y="287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7"/>
            <p:cNvSpPr/>
            <p:nvPr/>
          </p:nvSpPr>
          <p:spPr>
            <a:xfrm>
              <a:off x="1324565" y="-121877"/>
              <a:ext cx="151438" cy="178690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4361" y="0"/>
                  </a:moveTo>
                  <a:cubicBezTo>
                    <a:pt x="4459" y="459"/>
                    <a:pt x="4345" y="935"/>
                    <a:pt x="4033" y="1295"/>
                  </a:cubicBezTo>
                  <a:cubicBezTo>
                    <a:pt x="3968" y="1361"/>
                    <a:pt x="3886" y="1426"/>
                    <a:pt x="3804" y="1492"/>
                  </a:cubicBezTo>
                  <a:cubicBezTo>
                    <a:pt x="3017" y="2049"/>
                    <a:pt x="1919" y="1771"/>
                    <a:pt x="1001" y="2393"/>
                  </a:cubicBezTo>
                  <a:cubicBezTo>
                    <a:pt x="99" y="3033"/>
                    <a:pt x="197" y="3934"/>
                    <a:pt x="181" y="4442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76" y="4934"/>
                    <a:pt x="460" y="4557"/>
                  </a:cubicBezTo>
                  <a:cubicBezTo>
                    <a:pt x="444" y="3909"/>
                    <a:pt x="516" y="3188"/>
                    <a:pt x="716" y="3188"/>
                  </a:cubicBezTo>
                  <a:cubicBezTo>
                    <a:pt x="728" y="3188"/>
                    <a:pt x="741" y="3191"/>
                    <a:pt x="755" y="3197"/>
                  </a:cubicBezTo>
                  <a:cubicBezTo>
                    <a:pt x="984" y="3311"/>
                    <a:pt x="804" y="3557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31"/>
                  </a:cubicBezTo>
                  <a:cubicBezTo>
                    <a:pt x="1738" y="3852"/>
                    <a:pt x="2001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787" y="2328"/>
                    <a:pt x="2525" y="2541"/>
                    <a:pt x="2410" y="2606"/>
                  </a:cubicBezTo>
                  <a:cubicBezTo>
                    <a:pt x="2214" y="2705"/>
                    <a:pt x="2181" y="2967"/>
                    <a:pt x="2345" y="3131"/>
                  </a:cubicBezTo>
                  <a:cubicBezTo>
                    <a:pt x="2541" y="3377"/>
                    <a:pt x="2476" y="3705"/>
                    <a:pt x="2214" y="3787"/>
                  </a:cubicBezTo>
                  <a:cubicBezTo>
                    <a:pt x="2214" y="3787"/>
                    <a:pt x="2270" y="3793"/>
                    <a:pt x="2365" y="3793"/>
                  </a:cubicBezTo>
                  <a:cubicBezTo>
                    <a:pt x="2691" y="3793"/>
                    <a:pt x="3469" y="3715"/>
                    <a:pt x="3951" y="3016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7"/>
            <p:cNvSpPr/>
            <p:nvPr/>
          </p:nvSpPr>
          <p:spPr>
            <a:xfrm>
              <a:off x="783174" y="63699"/>
              <a:ext cx="130583" cy="285545"/>
            </a:xfrm>
            <a:custGeom>
              <a:avLst/>
              <a:gdLst/>
              <a:ahLst/>
              <a:cxnLst/>
              <a:rect l="l" t="t" r="r" b="b"/>
              <a:pathLst>
                <a:path w="4001" h="8749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07"/>
                    <a:pt x="1099" y="2575"/>
                  </a:cubicBezTo>
                  <a:cubicBezTo>
                    <a:pt x="411" y="1920"/>
                    <a:pt x="755" y="543"/>
                    <a:pt x="1755" y="281"/>
                  </a:cubicBezTo>
                  <a:cubicBezTo>
                    <a:pt x="1902" y="240"/>
                    <a:pt x="2054" y="219"/>
                    <a:pt x="2205" y="219"/>
                  </a:cubicBezTo>
                  <a:cubicBezTo>
                    <a:pt x="2357" y="219"/>
                    <a:pt x="2509" y="240"/>
                    <a:pt x="2656" y="281"/>
                  </a:cubicBezTo>
                  <a:cubicBezTo>
                    <a:pt x="2836" y="346"/>
                    <a:pt x="3017" y="428"/>
                    <a:pt x="3181" y="543"/>
                  </a:cubicBezTo>
                  <a:cubicBezTo>
                    <a:pt x="3525" y="838"/>
                    <a:pt x="3738" y="1248"/>
                    <a:pt x="3754" y="1707"/>
                  </a:cubicBezTo>
                  <a:cubicBezTo>
                    <a:pt x="3820" y="2444"/>
                    <a:pt x="3443" y="3182"/>
                    <a:pt x="2869" y="3706"/>
                  </a:cubicBezTo>
                  <a:cubicBezTo>
                    <a:pt x="2312" y="4264"/>
                    <a:pt x="1558" y="4559"/>
                    <a:pt x="984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94" y="8509"/>
                    <a:pt x="1050" y="8689"/>
                  </a:cubicBezTo>
                  <a:cubicBezTo>
                    <a:pt x="1174" y="8730"/>
                    <a:pt x="1303" y="8749"/>
                    <a:pt x="1430" y="8749"/>
                  </a:cubicBezTo>
                  <a:cubicBezTo>
                    <a:pt x="1923" y="8749"/>
                    <a:pt x="2395" y="8464"/>
                    <a:pt x="2525" y="8034"/>
                  </a:cubicBezTo>
                  <a:cubicBezTo>
                    <a:pt x="2722" y="7558"/>
                    <a:pt x="2509" y="7017"/>
                    <a:pt x="2033" y="6788"/>
                  </a:cubicBezTo>
                  <a:cubicBezTo>
                    <a:pt x="1935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3"/>
                    <a:pt x="853" y="7247"/>
                  </a:cubicBezTo>
                  <a:cubicBezTo>
                    <a:pt x="724" y="7724"/>
                    <a:pt x="1001" y="7998"/>
                    <a:pt x="1308" y="7998"/>
                  </a:cubicBezTo>
                  <a:cubicBezTo>
                    <a:pt x="1391" y="7998"/>
                    <a:pt x="1477" y="7977"/>
                    <a:pt x="1558" y="7935"/>
                  </a:cubicBezTo>
                  <a:cubicBezTo>
                    <a:pt x="1869" y="7788"/>
                    <a:pt x="1935" y="7362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7"/>
                  </a:cubicBezTo>
                  <a:cubicBezTo>
                    <a:pt x="1162" y="7078"/>
                    <a:pt x="1149" y="7082"/>
                    <a:pt x="1141" y="7082"/>
                  </a:cubicBezTo>
                  <a:cubicBezTo>
                    <a:pt x="1112" y="7082"/>
                    <a:pt x="1132" y="7034"/>
                    <a:pt x="1132" y="7034"/>
                  </a:cubicBezTo>
                  <a:cubicBezTo>
                    <a:pt x="1230" y="6813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21"/>
                    <a:pt x="2001" y="6854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94"/>
                    <a:pt x="1915" y="8640"/>
                    <a:pt x="1474" y="8640"/>
                  </a:cubicBezTo>
                  <a:cubicBezTo>
                    <a:pt x="1345" y="8640"/>
                    <a:pt x="1212" y="8619"/>
                    <a:pt x="1083" y="8575"/>
                  </a:cubicBezTo>
                  <a:cubicBezTo>
                    <a:pt x="509" y="8411"/>
                    <a:pt x="148" y="7722"/>
                    <a:pt x="181" y="7067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23"/>
                    <a:pt x="2410" y="4428"/>
                    <a:pt x="3000" y="3838"/>
                  </a:cubicBezTo>
                  <a:cubicBezTo>
                    <a:pt x="3590" y="3297"/>
                    <a:pt x="4000" y="2493"/>
                    <a:pt x="3935" y="1707"/>
                  </a:cubicBezTo>
                  <a:cubicBezTo>
                    <a:pt x="3869" y="920"/>
                    <a:pt x="3312" y="248"/>
                    <a:pt x="2558" y="68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7"/>
            <p:cNvSpPr/>
            <p:nvPr/>
          </p:nvSpPr>
          <p:spPr>
            <a:xfrm>
              <a:off x="785850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64"/>
                  </a:cubicBezTo>
                  <a:cubicBezTo>
                    <a:pt x="1330" y="254"/>
                    <a:pt x="1233" y="330"/>
                    <a:pt x="1066" y="330"/>
                  </a:cubicBezTo>
                  <a:cubicBezTo>
                    <a:pt x="1050" y="330"/>
                    <a:pt x="1034" y="329"/>
                    <a:pt x="1017" y="328"/>
                  </a:cubicBezTo>
                  <a:cubicBezTo>
                    <a:pt x="837" y="328"/>
                    <a:pt x="1" y="393"/>
                    <a:pt x="50" y="2410"/>
                  </a:cubicBezTo>
                  <a:cubicBezTo>
                    <a:pt x="115" y="1983"/>
                    <a:pt x="378" y="1606"/>
                    <a:pt x="755" y="1393"/>
                  </a:cubicBezTo>
                  <a:cubicBezTo>
                    <a:pt x="1394" y="1115"/>
                    <a:pt x="1705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7"/>
            <p:cNvSpPr/>
            <p:nvPr/>
          </p:nvSpPr>
          <p:spPr>
            <a:xfrm>
              <a:off x="808337" y="-60356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80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9" y="9498"/>
                    <a:pt x="680" y="9322"/>
                    <a:pt x="984" y="9322"/>
                  </a:cubicBezTo>
                  <a:cubicBezTo>
                    <a:pt x="1211" y="9322"/>
                    <a:pt x="1405" y="9421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9"/>
                    <a:pt x="2574" y="8933"/>
                  </a:cubicBezTo>
                  <a:cubicBezTo>
                    <a:pt x="2479" y="8784"/>
                    <a:pt x="2328" y="8691"/>
                    <a:pt x="2167" y="8691"/>
                  </a:cubicBezTo>
                  <a:cubicBezTo>
                    <a:pt x="2134" y="8691"/>
                    <a:pt x="2100" y="8695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098"/>
                    <a:pt x="5458" y="6606"/>
                  </a:cubicBezTo>
                  <a:cubicBezTo>
                    <a:pt x="6393" y="6114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4"/>
                    <a:pt x="5340" y="5422"/>
                    <a:pt x="5313" y="5422"/>
                  </a:cubicBezTo>
                  <a:cubicBezTo>
                    <a:pt x="4952" y="5422"/>
                    <a:pt x="4629" y="5629"/>
                    <a:pt x="4491" y="5950"/>
                  </a:cubicBezTo>
                  <a:cubicBezTo>
                    <a:pt x="4426" y="6065"/>
                    <a:pt x="4327" y="6180"/>
                    <a:pt x="4213" y="6245"/>
                  </a:cubicBezTo>
                  <a:cubicBezTo>
                    <a:pt x="4557" y="5917"/>
                    <a:pt x="4606" y="5131"/>
                    <a:pt x="4721" y="4491"/>
                  </a:cubicBezTo>
                  <a:cubicBezTo>
                    <a:pt x="4819" y="3869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5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93"/>
                  </a:cubicBezTo>
                  <a:cubicBezTo>
                    <a:pt x="5163" y="2426"/>
                    <a:pt x="4918" y="2656"/>
                    <a:pt x="4852" y="2967"/>
                  </a:cubicBezTo>
                  <a:cubicBezTo>
                    <a:pt x="4852" y="3117"/>
                    <a:pt x="4749" y="3302"/>
                    <a:pt x="4611" y="3302"/>
                  </a:cubicBezTo>
                  <a:cubicBezTo>
                    <a:pt x="4583" y="3302"/>
                    <a:pt x="4554" y="3295"/>
                    <a:pt x="4524" y="3278"/>
                  </a:cubicBezTo>
                  <a:cubicBezTo>
                    <a:pt x="4327" y="3164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32" y="1213"/>
                    <a:pt x="5475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7"/>
            <p:cNvSpPr/>
            <p:nvPr/>
          </p:nvSpPr>
          <p:spPr>
            <a:xfrm>
              <a:off x="783729" y="-156669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689" y="1"/>
                  </a:moveTo>
                  <a:cubicBezTo>
                    <a:pt x="689" y="1"/>
                    <a:pt x="66" y="181"/>
                    <a:pt x="213" y="1066"/>
                  </a:cubicBezTo>
                  <a:cubicBezTo>
                    <a:pt x="295" y="1558"/>
                    <a:pt x="557" y="2017"/>
                    <a:pt x="934" y="2361"/>
                  </a:cubicBezTo>
                  <a:cubicBezTo>
                    <a:pt x="1115" y="2558"/>
                    <a:pt x="1311" y="2722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197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7"/>
            <p:cNvSpPr/>
            <p:nvPr/>
          </p:nvSpPr>
          <p:spPr>
            <a:xfrm>
              <a:off x="487870" y="265726"/>
              <a:ext cx="295892" cy="206302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2010" y="0"/>
                  </a:moveTo>
                  <a:cubicBezTo>
                    <a:pt x="1101" y="0"/>
                    <a:pt x="77" y="656"/>
                    <a:pt x="34" y="1860"/>
                  </a:cubicBezTo>
                  <a:cubicBezTo>
                    <a:pt x="1" y="2712"/>
                    <a:pt x="460" y="3532"/>
                    <a:pt x="1230" y="3942"/>
                  </a:cubicBezTo>
                  <a:cubicBezTo>
                    <a:pt x="1742" y="4193"/>
                    <a:pt x="2308" y="4297"/>
                    <a:pt x="2885" y="4297"/>
                  </a:cubicBezTo>
                  <a:cubicBezTo>
                    <a:pt x="3212" y="4297"/>
                    <a:pt x="3543" y="4263"/>
                    <a:pt x="3869" y="4204"/>
                  </a:cubicBezTo>
                  <a:cubicBezTo>
                    <a:pt x="4754" y="3958"/>
                    <a:pt x="5574" y="3630"/>
                    <a:pt x="6377" y="3417"/>
                  </a:cubicBezTo>
                  <a:cubicBezTo>
                    <a:pt x="6574" y="3370"/>
                    <a:pt x="6773" y="3346"/>
                    <a:pt x="6969" y="3346"/>
                  </a:cubicBezTo>
                  <a:cubicBezTo>
                    <a:pt x="7590" y="3346"/>
                    <a:pt x="8175" y="3583"/>
                    <a:pt x="8524" y="4057"/>
                  </a:cubicBezTo>
                  <a:cubicBezTo>
                    <a:pt x="8950" y="4647"/>
                    <a:pt x="9000" y="5581"/>
                    <a:pt x="8459" y="5974"/>
                  </a:cubicBezTo>
                  <a:cubicBezTo>
                    <a:pt x="8258" y="6136"/>
                    <a:pt x="8003" y="6211"/>
                    <a:pt x="7753" y="6211"/>
                  </a:cubicBezTo>
                  <a:cubicBezTo>
                    <a:pt x="7369" y="6211"/>
                    <a:pt x="6995" y="6036"/>
                    <a:pt x="6836" y="5728"/>
                  </a:cubicBezTo>
                  <a:cubicBezTo>
                    <a:pt x="6525" y="5237"/>
                    <a:pt x="6770" y="4581"/>
                    <a:pt x="7229" y="4450"/>
                  </a:cubicBezTo>
                  <a:cubicBezTo>
                    <a:pt x="7321" y="4413"/>
                    <a:pt x="7417" y="4396"/>
                    <a:pt x="7511" y="4396"/>
                  </a:cubicBezTo>
                  <a:cubicBezTo>
                    <a:pt x="7754" y="4396"/>
                    <a:pt x="7989" y="4511"/>
                    <a:pt x="8131" y="4712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55" y="5398"/>
                  </a:cubicBezTo>
                  <a:cubicBezTo>
                    <a:pt x="8042" y="5398"/>
                    <a:pt x="8029" y="5394"/>
                    <a:pt x="8016" y="5384"/>
                  </a:cubicBezTo>
                  <a:cubicBezTo>
                    <a:pt x="7967" y="5319"/>
                    <a:pt x="8016" y="4974"/>
                    <a:pt x="7656" y="4925"/>
                  </a:cubicBezTo>
                  <a:cubicBezTo>
                    <a:pt x="7641" y="4923"/>
                    <a:pt x="7627" y="4922"/>
                    <a:pt x="7613" y="4922"/>
                  </a:cubicBezTo>
                  <a:cubicBezTo>
                    <a:pt x="7269" y="4922"/>
                    <a:pt x="7161" y="5488"/>
                    <a:pt x="7508" y="5630"/>
                  </a:cubicBezTo>
                  <a:cubicBezTo>
                    <a:pt x="7574" y="5661"/>
                    <a:pt x="7644" y="5676"/>
                    <a:pt x="7714" y="5676"/>
                  </a:cubicBezTo>
                  <a:cubicBezTo>
                    <a:pt x="7937" y="5676"/>
                    <a:pt x="8154" y="5527"/>
                    <a:pt x="8229" y="5302"/>
                  </a:cubicBezTo>
                  <a:cubicBezTo>
                    <a:pt x="8229" y="5302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0"/>
                  </a:lnTo>
                  <a:cubicBezTo>
                    <a:pt x="8262" y="5106"/>
                    <a:pt x="8262" y="4974"/>
                    <a:pt x="8229" y="4843"/>
                  </a:cubicBezTo>
                  <a:cubicBezTo>
                    <a:pt x="8104" y="4531"/>
                    <a:pt x="7809" y="4343"/>
                    <a:pt x="7501" y="4343"/>
                  </a:cubicBezTo>
                  <a:cubicBezTo>
                    <a:pt x="7405" y="4343"/>
                    <a:pt x="7307" y="4362"/>
                    <a:pt x="7213" y="4401"/>
                  </a:cubicBezTo>
                  <a:cubicBezTo>
                    <a:pt x="6721" y="4516"/>
                    <a:pt x="6426" y="5220"/>
                    <a:pt x="6754" y="5778"/>
                  </a:cubicBezTo>
                  <a:cubicBezTo>
                    <a:pt x="6926" y="6121"/>
                    <a:pt x="7333" y="6321"/>
                    <a:pt x="7759" y="6321"/>
                  </a:cubicBezTo>
                  <a:cubicBezTo>
                    <a:pt x="8025" y="6321"/>
                    <a:pt x="8297" y="6243"/>
                    <a:pt x="8524" y="6073"/>
                  </a:cubicBezTo>
                  <a:cubicBezTo>
                    <a:pt x="8950" y="5745"/>
                    <a:pt x="9065" y="5138"/>
                    <a:pt x="8934" y="4581"/>
                  </a:cubicBezTo>
                  <a:cubicBezTo>
                    <a:pt x="8819" y="4040"/>
                    <a:pt x="8459" y="3171"/>
                    <a:pt x="7213" y="2893"/>
                  </a:cubicBezTo>
                  <a:cubicBezTo>
                    <a:pt x="7066" y="2860"/>
                    <a:pt x="6917" y="2846"/>
                    <a:pt x="6765" y="2846"/>
                  </a:cubicBezTo>
                  <a:cubicBezTo>
                    <a:pt x="5426" y="2846"/>
                    <a:pt x="3894" y="3983"/>
                    <a:pt x="2312" y="3983"/>
                  </a:cubicBezTo>
                  <a:cubicBezTo>
                    <a:pt x="2089" y="3983"/>
                    <a:pt x="1865" y="3961"/>
                    <a:pt x="1640" y="3909"/>
                  </a:cubicBezTo>
                  <a:cubicBezTo>
                    <a:pt x="1558" y="3876"/>
                    <a:pt x="1460" y="3860"/>
                    <a:pt x="1361" y="3827"/>
                  </a:cubicBezTo>
                  <a:lnTo>
                    <a:pt x="1312" y="3794"/>
                  </a:lnTo>
                  <a:cubicBezTo>
                    <a:pt x="591" y="3417"/>
                    <a:pt x="148" y="2663"/>
                    <a:pt x="181" y="1860"/>
                  </a:cubicBezTo>
                  <a:cubicBezTo>
                    <a:pt x="203" y="738"/>
                    <a:pt x="1175" y="105"/>
                    <a:pt x="2043" y="105"/>
                  </a:cubicBezTo>
                  <a:cubicBezTo>
                    <a:pt x="2456" y="105"/>
                    <a:pt x="2845" y="248"/>
                    <a:pt x="3099" y="549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35" y="2221"/>
                    <a:pt x="2853" y="2270"/>
                    <a:pt x="2755" y="2286"/>
                  </a:cubicBezTo>
                  <a:cubicBezTo>
                    <a:pt x="2688" y="2305"/>
                    <a:pt x="2618" y="2315"/>
                    <a:pt x="2548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35" y="2073"/>
                    <a:pt x="1886" y="1909"/>
                    <a:pt x="1919" y="1762"/>
                  </a:cubicBezTo>
                  <a:lnTo>
                    <a:pt x="1919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591" y="1713"/>
                    <a:pt x="2525" y="1319"/>
                    <a:pt x="2214" y="1221"/>
                  </a:cubicBezTo>
                  <a:cubicBezTo>
                    <a:pt x="2182" y="1211"/>
                    <a:pt x="2150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73" y="2400"/>
                  </a:cubicBezTo>
                  <a:cubicBezTo>
                    <a:pt x="2545" y="2400"/>
                    <a:pt x="2617" y="2389"/>
                    <a:pt x="2689" y="2368"/>
                  </a:cubicBezTo>
                  <a:cubicBezTo>
                    <a:pt x="2722" y="2368"/>
                    <a:pt x="2755" y="2352"/>
                    <a:pt x="2787" y="2352"/>
                  </a:cubicBezTo>
                  <a:lnTo>
                    <a:pt x="2853" y="2319"/>
                  </a:lnTo>
                  <a:lnTo>
                    <a:pt x="2886" y="2303"/>
                  </a:lnTo>
                  <a:cubicBezTo>
                    <a:pt x="3050" y="2237"/>
                    <a:pt x="3164" y="2139"/>
                    <a:pt x="3263" y="2008"/>
                  </a:cubicBezTo>
                  <a:cubicBezTo>
                    <a:pt x="3590" y="1532"/>
                    <a:pt x="3541" y="909"/>
                    <a:pt x="3148" y="500"/>
                  </a:cubicBezTo>
                  <a:cubicBezTo>
                    <a:pt x="2887" y="162"/>
                    <a:pt x="2463" y="0"/>
                    <a:pt x="20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7"/>
            <p:cNvSpPr/>
            <p:nvPr/>
          </p:nvSpPr>
          <p:spPr>
            <a:xfrm>
              <a:off x="538164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3" y="0"/>
                    <a:pt x="4952" y="44"/>
                    <a:pt x="4607" y="167"/>
                  </a:cubicBezTo>
                  <a:cubicBezTo>
                    <a:pt x="3771" y="469"/>
                    <a:pt x="2589" y="1042"/>
                    <a:pt x="1418" y="1042"/>
                  </a:cubicBezTo>
                  <a:cubicBezTo>
                    <a:pt x="935" y="1042"/>
                    <a:pt x="455" y="945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5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7" y="1366"/>
                    <a:pt x="1672" y="1429"/>
                  </a:cubicBezTo>
                  <a:cubicBezTo>
                    <a:pt x="1495" y="1591"/>
                    <a:pt x="1699" y="2102"/>
                    <a:pt x="1330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54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7"/>
            <p:cNvSpPr/>
            <p:nvPr/>
          </p:nvSpPr>
          <p:spPr>
            <a:xfrm>
              <a:off x="576676" y="262756"/>
              <a:ext cx="118278" cy="82410"/>
            </a:xfrm>
            <a:custGeom>
              <a:avLst/>
              <a:gdLst/>
              <a:ahLst/>
              <a:cxnLst/>
              <a:rect l="l" t="t" r="r" b="b"/>
              <a:pathLst>
                <a:path w="3624" h="2525" extrusionOk="0">
                  <a:moveTo>
                    <a:pt x="1122" y="0"/>
                  </a:moveTo>
                  <a:cubicBezTo>
                    <a:pt x="517" y="0"/>
                    <a:pt x="1" y="132"/>
                    <a:pt x="1" y="132"/>
                  </a:cubicBezTo>
                  <a:cubicBezTo>
                    <a:pt x="1" y="132"/>
                    <a:pt x="968" y="197"/>
                    <a:pt x="1197" y="541"/>
                  </a:cubicBezTo>
                  <a:cubicBezTo>
                    <a:pt x="1378" y="738"/>
                    <a:pt x="1427" y="1017"/>
                    <a:pt x="1361" y="1263"/>
                  </a:cubicBezTo>
                  <a:cubicBezTo>
                    <a:pt x="1312" y="1492"/>
                    <a:pt x="1197" y="2148"/>
                    <a:pt x="2230" y="2164"/>
                  </a:cubicBezTo>
                  <a:cubicBezTo>
                    <a:pt x="3263" y="2164"/>
                    <a:pt x="3099" y="2525"/>
                    <a:pt x="3099" y="2525"/>
                  </a:cubicBezTo>
                  <a:cubicBezTo>
                    <a:pt x="3099" y="2525"/>
                    <a:pt x="3623" y="1771"/>
                    <a:pt x="2738" y="607"/>
                  </a:cubicBezTo>
                  <a:cubicBezTo>
                    <a:pt x="2375" y="123"/>
                    <a:pt x="1707" y="0"/>
                    <a:pt x="11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7"/>
            <p:cNvSpPr/>
            <p:nvPr/>
          </p:nvSpPr>
          <p:spPr>
            <a:xfrm>
              <a:off x="530690" y="175548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cubicBezTo>
                    <a:pt x="836" y="165"/>
                    <a:pt x="738" y="689"/>
                    <a:pt x="803" y="1427"/>
                  </a:cubicBezTo>
                  <a:cubicBezTo>
                    <a:pt x="869" y="2148"/>
                    <a:pt x="0" y="2607"/>
                    <a:pt x="0" y="2607"/>
                  </a:cubicBezTo>
                  <a:cubicBezTo>
                    <a:pt x="590" y="2410"/>
                    <a:pt x="1770" y="2673"/>
                    <a:pt x="2016" y="2017"/>
                  </a:cubicBezTo>
                  <a:cubicBezTo>
                    <a:pt x="2262" y="1345"/>
                    <a:pt x="1639" y="935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7"/>
            <p:cNvSpPr/>
            <p:nvPr/>
          </p:nvSpPr>
          <p:spPr>
            <a:xfrm>
              <a:off x="419951" y="213538"/>
              <a:ext cx="104864" cy="140211"/>
            </a:xfrm>
            <a:custGeom>
              <a:avLst/>
              <a:gdLst/>
              <a:ahLst/>
              <a:cxnLst/>
              <a:rect l="l" t="t" r="r" b="b"/>
              <a:pathLst>
                <a:path w="3213" h="4296" extrusionOk="0">
                  <a:moveTo>
                    <a:pt x="2819" y="1"/>
                  </a:move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0" y="122"/>
                    <a:pt x="2410" y="115"/>
                  </a:cubicBezTo>
                  <a:cubicBezTo>
                    <a:pt x="2359" y="109"/>
                    <a:pt x="2288" y="103"/>
                    <a:pt x="2206" y="103"/>
                  </a:cubicBezTo>
                  <a:cubicBezTo>
                    <a:pt x="1885" y="103"/>
                    <a:pt x="1389" y="194"/>
                    <a:pt x="1246" y="689"/>
                  </a:cubicBezTo>
                  <a:cubicBezTo>
                    <a:pt x="1066" y="1312"/>
                    <a:pt x="1197" y="1705"/>
                    <a:pt x="1426" y="1886"/>
                  </a:cubicBezTo>
                  <a:cubicBezTo>
                    <a:pt x="1639" y="2066"/>
                    <a:pt x="1639" y="2443"/>
                    <a:pt x="1475" y="2492"/>
                  </a:cubicBezTo>
                  <a:cubicBezTo>
                    <a:pt x="1444" y="2506"/>
                    <a:pt x="1408" y="2513"/>
                    <a:pt x="1370" y="2513"/>
                  </a:cubicBezTo>
                  <a:cubicBezTo>
                    <a:pt x="1233" y="2513"/>
                    <a:pt x="1086" y="2413"/>
                    <a:pt x="1164" y="2181"/>
                  </a:cubicBezTo>
                  <a:cubicBezTo>
                    <a:pt x="1237" y="1947"/>
                    <a:pt x="1063" y="1727"/>
                    <a:pt x="840" y="1727"/>
                  </a:cubicBezTo>
                  <a:cubicBezTo>
                    <a:pt x="812" y="1727"/>
                    <a:pt x="783" y="1731"/>
                    <a:pt x="754" y="1738"/>
                  </a:cubicBezTo>
                  <a:cubicBezTo>
                    <a:pt x="702" y="1745"/>
                    <a:pt x="654" y="1748"/>
                    <a:pt x="610" y="1748"/>
                  </a:cubicBezTo>
                  <a:cubicBezTo>
                    <a:pt x="437" y="1748"/>
                    <a:pt x="334" y="1695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18"/>
                  </a:cubicBezTo>
                  <a:cubicBezTo>
                    <a:pt x="1393" y="3344"/>
                    <a:pt x="1738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213" y="1345"/>
                    <a:pt x="2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7"/>
            <p:cNvSpPr/>
            <p:nvPr/>
          </p:nvSpPr>
          <p:spPr>
            <a:xfrm>
              <a:off x="282971" y="7106"/>
              <a:ext cx="264788" cy="263711"/>
            </a:xfrm>
            <a:custGeom>
              <a:avLst/>
              <a:gdLst/>
              <a:ahLst/>
              <a:cxnLst/>
              <a:rect l="l" t="t" r="r" b="b"/>
              <a:pathLst>
                <a:path w="8113" h="8080" extrusionOk="0">
                  <a:moveTo>
                    <a:pt x="2361" y="0"/>
                  </a:moveTo>
                  <a:cubicBezTo>
                    <a:pt x="2268" y="0"/>
                    <a:pt x="2175" y="5"/>
                    <a:pt x="2083" y="15"/>
                  </a:cubicBezTo>
                  <a:cubicBezTo>
                    <a:pt x="771" y="162"/>
                    <a:pt x="1" y="1965"/>
                    <a:pt x="788" y="3228"/>
                  </a:cubicBezTo>
                  <a:cubicBezTo>
                    <a:pt x="1405" y="4191"/>
                    <a:pt x="2506" y="4463"/>
                    <a:pt x="3494" y="4463"/>
                  </a:cubicBezTo>
                  <a:cubicBezTo>
                    <a:pt x="3582" y="4463"/>
                    <a:pt x="3669" y="4461"/>
                    <a:pt x="3754" y="4457"/>
                  </a:cubicBezTo>
                  <a:cubicBezTo>
                    <a:pt x="3968" y="4457"/>
                    <a:pt x="4197" y="4424"/>
                    <a:pt x="4459" y="4391"/>
                  </a:cubicBezTo>
                  <a:cubicBezTo>
                    <a:pt x="4459" y="4391"/>
                    <a:pt x="4665" y="4357"/>
                    <a:pt x="4972" y="4357"/>
                  </a:cubicBezTo>
                  <a:cubicBezTo>
                    <a:pt x="5456" y="4357"/>
                    <a:pt x="6190" y="4442"/>
                    <a:pt x="6771" y="4883"/>
                  </a:cubicBezTo>
                  <a:cubicBezTo>
                    <a:pt x="7164" y="5227"/>
                    <a:pt x="7426" y="5686"/>
                    <a:pt x="7508" y="6211"/>
                  </a:cubicBezTo>
                  <a:cubicBezTo>
                    <a:pt x="7508" y="6211"/>
                    <a:pt x="7688" y="7407"/>
                    <a:pt x="7098" y="8047"/>
                  </a:cubicBezTo>
                  <a:cubicBezTo>
                    <a:pt x="7098" y="8063"/>
                    <a:pt x="7082" y="8079"/>
                    <a:pt x="7082" y="8079"/>
                  </a:cubicBezTo>
                  <a:cubicBezTo>
                    <a:pt x="7082" y="8080"/>
                    <a:pt x="7082" y="8080"/>
                    <a:pt x="7082" y="8080"/>
                  </a:cubicBezTo>
                  <a:cubicBezTo>
                    <a:pt x="7096" y="8080"/>
                    <a:pt x="8113" y="7532"/>
                    <a:pt x="7983" y="5965"/>
                  </a:cubicBezTo>
                  <a:cubicBezTo>
                    <a:pt x="7876" y="4644"/>
                    <a:pt x="6826" y="3988"/>
                    <a:pt x="5508" y="3988"/>
                  </a:cubicBezTo>
                  <a:cubicBezTo>
                    <a:pt x="5223" y="3988"/>
                    <a:pt x="4926" y="4019"/>
                    <a:pt x="4623" y="4080"/>
                  </a:cubicBezTo>
                  <a:cubicBezTo>
                    <a:pt x="4114" y="4180"/>
                    <a:pt x="3658" y="4231"/>
                    <a:pt x="3249" y="4231"/>
                  </a:cubicBezTo>
                  <a:cubicBezTo>
                    <a:pt x="2723" y="4231"/>
                    <a:pt x="2273" y="4148"/>
                    <a:pt x="1886" y="3982"/>
                  </a:cubicBezTo>
                  <a:cubicBezTo>
                    <a:pt x="1492" y="3785"/>
                    <a:pt x="1165" y="3490"/>
                    <a:pt x="919" y="3129"/>
                  </a:cubicBezTo>
                  <a:cubicBezTo>
                    <a:pt x="198" y="1982"/>
                    <a:pt x="902" y="277"/>
                    <a:pt x="2099" y="146"/>
                  </a:cubicBezTo>
                  <a:cubicBezTo>
                    <a:pt x="2212" y="127"/>
                    <a:pt x="2327" y="117"/>
                    <a:pt x="2440" y="117"/>
                  </a:cubicBezTo>
                  <a:cubicBezTo>
                    <a:pt x="2901" y="117"/>
                    <a:pt x="3344" y="279"/>
                    <a:pt x="3607" y="621"/>
                  </a:cubicBezTo>
                  <a:cubicBezTo>
                    <a:pt x="3886" y="1015"/>
                    <a:pt x="3935" y="1539"/>
                    <a:pt x="3738" y="1982"/>
                  </a:cubicBezTo>
                  <a:cubicBezTo>
                    <a:pt x="3577" y="2317"/>
                    <a:pt x="3240" y="2521"/>
                    <a:pt x="2881" y="2521"/>
                  </a:cubicBezTo>
                  <a:cubicBezTo>
                    <a:pt x="2801" y="2521"/>
                    <a:pt x="2720" y="2511"/>
                    <a:pt x="2640" y="2490"/>
                  </a:cubicBezTo>
                  <a:cubicBezTo>
                    <a:pt x="2214" y="2375"/>
                    <a:pt x="2033" y="1949"/>
                    <a:pt x="2361" y="1900"/>
                  </a:cubicBezTo>
                  <a:cubicBezTo>
                    <a:pt x="2771" y="1834"/>
                    <a:pt x="2853" y="1490"/>
                    <a:pt x="2705" y="1195"/>
                  </a:cubicBezTo>
                  <a:cubicBezTo>
                    <a:pt x="2652" y="1074"/>
                    <a:pt x="2517" y="1005"/>
                    <a:pt x="2371" y="1005"/>
                  </a:cubicBezTo>
                  <a:cubicBezTo>
                    <a:pt x="2161" y="1005"/>
                    <a:pt x="1927" y="1146"/>
                    <a:pt x="1869" y="1474"/>
                  </a:cubicBezTo>
                  <a:cubicBezTo>
                    <a:pt x="1820" y="1736"/>
                    <a:pt x="1902" y="2015"/>
                    <a:pt x="2083" y="2228"/>
                  </a:cubicBezTo>
                  <a:cubicBezTo>
                    <a:pt x="2250" y="2412"/>
                    <a:pt x="2583" y="2570"/>
                    <a:pt x="2929" y="2570"/>
                  </a:cubicBezTo>
                  <a:cubicBezTo>
                    <a:pt x="3261" y="2570"/>
                    <a:pt x="3603" y="2424"/>
                    <a:pt x="3820" y="2015"/>
                  </a:cubicBezTo>
                  <a:cubicBezTo>
                    <a:pt x="4033" y="1539"/>
                    <a:pt x="4000" y="982"/>
                    <a:pt x="3705" y="556"/>
                  </a:cubicBezTo>
                  <a:cubicBezTo>
                    <a:pt x="3398" y="165"/>
                    <a:pt x="2889" y="0"/>
                    <a:pt x="2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7"/>
            <p:cNvSpPr/>
            <p:nvPr/>
          </p:nvSpPr>
          <p:spPr>
            <a:xfrm>
              <a:off x="325792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8" y="321"/>
                    <a:pt x="1481" y="380"/>
                    <a:pt x="1093" y="380"/>
                  </a:cubicBezTo>
                  <a:cubicBezTo>
                    <a:pt x="570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31" y="275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9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0" y="881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688" y="1865"/>
                    <a:pt x="3852" y="1406"/>
                    <a:pt x="3721" y="996"/>
                  </a:cubicBezTo>
                  <a:cubicBezTo>
                    <a:pt x="3623" y="507"/>
                    <a:pt x="3930" y="197"/>
                    <a:pt x="4398" y="197"/>
                  </a:cubicBezTo>
                  <a:cubicBezTo>
                    <a:pt x="4479" y="197"/>
                    <a:pt x="4566" y="206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7"/>
            <p:cNvSpPr/>
            <p:nvPr/>
          </p:nvSpPr>
          <p:spPr>
            <a:xfrm>
              <a:off x="364304" y="15592"/>
              <a:ext cx="105419" cy="109303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1705" y="427"/>
                    <a:pt x="1836" y="1066"/>
                    <a:pt x="1639" y="1656"/>
                  </a:cubicBezTo>
                  <a:cubicBezTo>
                    <a:pt x="1406" y="2417"/>
                    <a:pt x="870" y="2608"/>
                    <a:pt x="416" y="2608"/>
                  </a:cubicBezTo>
                  <a:cubicBezTo>
                    <a:pt x="263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51" y="3279"/>
                    <a:pt x="1902" y="2640"/>
                    <a:pt x="1885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82" y="1837"/>
                    <a:pt x="2115" y="1951"/>
                    <a:pt x="2049" y="2148"/>
                  </a:cubicBezTo>
                  <a:cubicBezTo>
                    <a:pt x="1984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69" y="2673"/>
                  </a:cubicBezTo>
                  <a:cubicBezTo>
                    <a:pt x="3016" y="2410"/>
                    <a:pt x="3229" y="1968"/>
                    <a:pt x="2508" y="1345"/>
                  </a:cubicBezTo>
                  <a:cubicBezTo>
                    <a:pt x="1771" y="722"/>
                    <a:pt x="1705" y="279"/>
                    <a:pt x="1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7"/>
            <p:cNvSpPr/>
            <p:nvPr/>
          </p:nvSpPr>
          <p:spPr>
            <a:xfrm>
              <a:off x="256241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7"/>
                    <a:pt x="328" y="844"/>
                    <a:pt x="590" y="1106"/>
                  </a:cubicBezTo>
                  <a:cubicBezTo>
                    <a:pt x="689" y="1205"/>
                    <a:pt x="754" y="1483"/>
                    <a:pt x="787" y="1860"/>
                  </a:cubicBezTo>
                  <a:cubicBezTo>
                    <a:pt x="820" y="2565"/>
                    <a:pt x="803" y="3286"/>
                    <a:pt x="722" y="3991"/>
                  </a:cubicBezTo>
                  <a:cubicBezTo>
                    <a:pt x="590" y="5368"/>
                    <a:pt x="754" y="7122"/>
                    <a:pt x="1459" y="7663"/>
                  </a:cubicBezTo>
                  <a:cubicBezTo>
                    <a:pt x="1459" y="7663"/>
                    <a:pt x="803" y="7056"/>
                    <a:pt x="951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08" y="1286"/>
                    <a:pt x="1459" y="795"/>
                    <a:pt x="1180" y="369"/>
                  </a:cubicBezTo>
                  <a:cubicBezTo>
                    <a:pt x="1180" y="369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7"/>
            <p:cNvSpPr/>
            <p:nvPr/>
          </p:nvSpPr>
          <p:spPr>
            <a:xfrm>
              <a:off x="90410" y="-121877"/>
              <a:ext cx="151405" cy="179245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0"/>
                  </a:moveTo>
                  <a:lnTo>
                    <a:pt x="295" y="0"/>
                  </a:lnTo>
                  <a:cubicBezTo>
                    <a:pt x="82" y="394"/>
                    <a:pt x="0" y="853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69" y="3715"/>
                    <a:pt x="1942" y="3793"/>
                    <a:pt x="2270" y="3793"/>
                  </a:cubicBezTo>
                  <a:cubicBezTo>
                    <a:pt x="2368" y="3793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4" y="2557"/>
                    <a:pt x="1852" y="2328"/>
                    <a:pt x="2082" y="2197"/>
                  </a:cubicBezTo>
                  <a:cubicBezTo>
                    <a:pt x="2108" y="2179"/>
                    <a:pt x="2137" y="2170"/>
                    <a:pt x="2169" y="2170"/>
                  </a:cubicBezTo>
                  <a:cubicBezTo>
                    <a:pt x="2395" y="2170"/>
                    <a:pt x="2731" y="2611"/>
                    <a:pt x="2688" y="3115"/>
                  </a:cubicBezTo>
                  <a:cubicBezTo>
                    <a:pt x="2639" y="3688"/>
                    <a:pt x="2901" y="3852"/>
                    <a:pt x="3311" y="4147"/>
                  </a:cubicBezTo>
                  <a:cubicBezTo>
                    <a:pt x="3704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2" y="3557"/>
                    <a:pt x="3655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7" y="3202"/>
                    <a:pt x="4211" y="3929"/>
                    <a:pt x="4196" y="4557"/>
                  </a:cubicBezTo>
                  <a:cubicBezTo>
                    <a:pt x="4163" y="4934"/>
                    <a:pt x="4327" y="5278"/>
                    <a:pt x="4639" y="5491"/>
                  </a:cubicBezTo>
                  <a:cubicBezTo>
                    <a:pt x="4508" y="5163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21" y="1787"/>
                    <a:pt x="1623" y="2049"/>
                    <a:pt x="836" y="1492"/>
                  </a:cubicBezTo>
                  <a:cubicBezTo>
                    <a:pt x="754" y="1426"/>
                    <a:pt x="688" y="1361"/>
                    <a:pt x="623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7"/>
            <p:cNvSpPr/>
            <p:nvPr/>
          </p:nvSpPr>
          <p:spPr>
            <a:xfrm>
              <a:off x="653179" y="63699"/>
              <a:ext cx="130028" cy="285839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19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510"/>
                    <a:pt x="410" y="3297"/>
                    <a:pt x="1001" y="3854"/>
                  </a:cubicBezTo>
                  <a:cubicBezTo>
                    <a:pt x="1591" y="4444"/>
                    <a:pt x="2361" y="4723"/>
                    <a:pt x="2902" y="5214"/>
                  </a:cubicBezTo>
                  <a:cubicBezTo>
                    <a:pt x="3426" y="5690"/>
                    <a:pt x="3771" y="6362"/>
                    <a:pt x="3820" y="7067"/>
                  </a:cubicBezTo>
                  <a:cubicBezTo>
                    <a:pt x="3853" y="7722"/>
                    <a:pt x="3492" y="8411"/>
                    <a:pt x="2918" y="8575"/>
                  </a:cubicBezTo>
                  <a:cubicBezTo>
                    <a:pt x="2787" y="8626"/>
                    <a:pt x="2652" y="8651"/>
                    <a:pt x="2519" y="8651"/>
                  </a:cubicBezTo>
                  <a:cubicBezTo>
                    <a:pt x="2105" y="8651"/>
                    <a:pt x="1715" y="8411"/>
                    <a:pt x="1541" y="8001"/>
                  </a:cubicBezTo>
                  <a:cubicBezTo>
                    <a:pt x="1345" y="7558"/>
                    <a:pt x="1541" y="7034"/>
                    <a:pt x="2000" y="6854"/>
                  </a:cubicBezTo>
                  <a:cubicBezTo>
                    <a:pt x="2082" y="6804"/>
                    <a:pt x="2181" y="6788"/>
                    <a:pt x="2279" y="6788"/>
                  </a:cubicBezTo>
                  <a:cubicBezTo>
                    <a:pt x="2279" y="6788"/>
                    <a:pt x="2308" y="6785"/>
                    <a:pt x="2353" y="6785"/>
                  </a:cubicBezTo>
                  <a:cubicBezTo>
                    <a:pt x="2489" y="6785"/>
                    <a:pt x="2775" y="6813"/>
                    <a:pt x="2886" y="7034"/>
                  </a:cubicBezTo>
                  <a:cubicBezTo>
                    <a:pt x="2873" y="7034"/>
                    <a:pt x="2889" y="7082"/>
                    <a:pt x="2860" y="7082"/>
                  </a:cubicBezTo>
                  <a:cubicBezTo>
                    <a:pt x="2852" y="7082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5" y="7015"/>
                  </a:cubicBezTo>
                  <a:cubicBezTo>
                    <a:pt x="2504" y="7015"/>
                    <a:pt x="2405" y="7049"/>
                    <a:pt x="2328" y="7116"/>
                  </a:cubicBezTo>
                  <a:cubicBezTo>
                    <a:pt x="2066" y="7362"/>
                    <a:pt x="2132" y="7771"/>
                    <a:pt x="2443" y="7935"/>
                  </a:cubicBezTo>
                  <a:cubicBezTo>
                    <a:pt x="2523" y="7977"/>
                    <a:pt x="2609" y="7998"/>
                    <a:pt x="2692" y="7998"/>
                  </a:cubicBezTo>
                  <a:cubicBezTo>
                    <a:pt x="3000" y="7998"/>
                    <a:pt x="3277" y="7721"/>
                    <a:pt x="3148" y="7231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5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76" y="7001"/>
                    <a:pt x="1263" y="7558"/>
                    <a:pt x="1476" y="8050"/>
                  </a:cubicBezTo>
                  <a:cubicBezTo>
                    <a:pt x="1604" y="8474"/>
                    <a:pt x="2055" y="8757"/>
                    <a:pt x="2544" y="8757"/>
                  </a:cubicBezTo>
                  <a:cubicBezTo>
                    <a:pt x="2679" y="8757"/>
                    <a:pt x="2816" y="8735"/>
                    <a:pt x="2951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18" y="6296"/>
                    <a:pt x="3574" y="5591"/>
                    <a:pt x="3017" y="5083"/>
                  </a:cubicBezTo>
                  <a:cubicBezTo>
                    <a:pt x="2427" y="4559"/>
                    <a:pt x="1673" y="4264"/>
                    <a:pt x="1115" y="3706"/>
                  </a:cubicBezTo>
                  <a:cubicBezTo>
                    <a:pt x="574" y="3149"/>
                    <a:pt x="165" y="2444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3" y="219"/>
                  </a:cubicBezTo>
                  <a:cubicBezTo>
                    <a:pt x="1943" y="219"/>
                    <a:pt x="2091" y="240"/>
                    <a:pt x="2230" y="281"/>
                  </a:cubicBezTo>
                  <a:cubicBezTo>
                    <a:pt x="3263" y="559"/>
                    <a:pt x="3574" y="1920"/>
                    <a:pt x="2902" y="2575"/>
                  </a:cubicBezTo>
                  <a:cubicBezTo>
                    <a:pt x="2771" y="2723"/>
                    <a:pt x="2591" y="2805"/>
                    <a:pt x="2394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2" y="2346"/>
                    <a:pt x="1650" y="2347"/>
                    <a:pt x="1676" y="2347"/>
                  </a:cubicBezTo>
                  <a:cubicBezTo>
                    <a:pt x="1807" y="2347"/>
                    <a:pt x="2126" y="2324"/>
                    <a:pt x="2263" y="2051"/>
                  </a:cubicBezTo>
                  <a:cubicBezTo>
                    <a:pt x="2381" y="1683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7"/>
                    <a:pt x="1738" y="2903"/>
                  </a:cubicBezTo>
                  <a:cubicBezTo>
                    <a:pt x="1912" y="2983"/>
                    <a:pt x="2096" y="3021"/>
                    <a:pt x="2278" y="3021"/>
                  </a:cubicBezTo>
                  <a:cubicBezTo>
                    <a:pt x="2733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7"/>
            <p:cNvSpPr/>
            <p:nvPr/>
          </p:nvSpPr>
          <p:spPr>
            <a:xfrm>
              <a:off x="725405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97" y="0"/>
                  </a:moveTo>
                  <a:cubicBezTo>
                    <a:pt x="197" y="164"/>
                    <a:pt x="164" y="328"/>
                    <a:pt x="99" y="475"/>
                  </a:cubicBezTo>
                  <a:cubicBezTo>
                    <a:pt x="1" y="852"/>
                    <a:pt x="312" y="1115"/>
                    <a:pt x="935" y="1393"/>
                  </a:cubicBezTo>
                  <a:cubicBezTo>
                    <a:pt x="1328" y="1606"/>
                    <a:pt x="1590" y="1983"/>
                    <a:pt x="1640" y="2410"/>
                  </a:cubicBezTo>
                  <a:cubicBezTo>
                    <a:pt x="1705" y="393"/>
                    <a:pt x="869" y="328"/>
                    <a:pt x="673" y="328"/>
                  </a:cubicBezTo>
                  <a:cubicBezTo>
                    <a:pt x="656" y="329"/>
                    <a:pt x="639" y="330"/>
                    <a:pt x="624" y="330"/>
                  </a:cubicBezTo>
                  <a:cubicBezTo>
                    <a:pt x="459" y="330"/>
                    <a:pt x="375" y="254"/>
                    <a:pt x="345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7"/>
            <p:cNvSpPr/>
            <p:nvPr/>
          </p:nvSpPr>
          <p:spPr>
            <a:xfrm>
              <a:off x="549391" y="-60356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4"/>
                  </a:cubicBezTo>
                  <a:lnTo>
                    <a:pt x="509" y="2214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7" y="115"/>
                    <a:pt x="1247" y="295"/>
                    <a:pt x="1115" y="410"/>
                  </a:cubicBezTo>
                  <a:cubicBezTo>
                    <a:pt x="919" y="574"/>
                    <a:pt x="378" y="1197"/>
                    <a:pt x="771" y="1820"/>
                  </a:cubicBezTo>
                  <a:cubicBezTo>
                    <a:pt x="1214" y="2508"/>
                    <a:pt x="1787" y="2295"/>
                    <a:pt x="2001" y="2869"/>
                  </a:cubicBezTo>
                  <a:cubicBezTo>
                    <a:pt x="2001" y="2869"/>
                    <a:pt x="2066" y="3164"/>
                    <a:pt x="1886" y="3262"/>
                  </a:cubicBezTo>
                  <a:cubicBezTo>
                    <a:pt x="1849" y="3284"/>
                    <a:pt x="1814" y="3293"/>
                    <a:pt x="1781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92" y="2656"/>
                    <a:pt x="1247" y="2426"/>
                    <a:pt x="935" y="2377"/>
                  </a:cubicBezTo>
                  <a:cubicBezTo>
                    <a:pt x="558" y="2330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1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8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8"/>
                  </a:cubicBezTo>
                  <a:lnTo>
                    <a:pt x="4344" y="8688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9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2"/>
                    <a:pt x="4885" y="9540"/>
                  </a:cubicBezTo>
                  <a:cubicBezTo>
                    <a:pt x="5005" y="9421"/>
                    <a:pt x="5199" y="9322"/>
                    <a:pt x="5425" y="9322"/>
                  </a:cubicBezTo>
                  <a:cubicBezTo>
                    <a:pt x="5727" y="9322"/>
                    <a:pt x="608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2" y="7966"/>
                    <a:pt x="2050" y="6262"/>
                    <a:pt x="2132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7"/>
            <p:cNvSpPr/>
            <p:nvPr/>
          </p:nvSpPr>
          <p:spPr>
            <a:xfrm>
              <a:off x="610391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77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40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41" y="7500"/>
                    <a:pt x="1148" y="8976"/>
                  </a:cubicBezTo>
                  <a:cubicBezTo>
                    <a:pt x="1426" y="9730"/>
                    <a:pt x="1967" y="10352"/>
                    <a:pt x="2672" y="10746"/>
                  </a:cubicBezTo>
                  <a:cubicBezTo>
                    <a:pt x="2000" y="10336"/>
                    <a:pt x="1492" y="9697"/>
                    <a:pt x="1230" y="8943"/>
                  </a:cubicBezTo>
                  <a:cubicBezTo>
                    <a:pt x="689" y="7500"/>
                    <a:pt x="1558" y="5550"/>
                    <a:pt x="2410" y="3501"/>
                  </a:cubicBezTo>
                  <a:cubicBezTo>
                    <a:pt x="2590" y="3009"/>
                    <a:pt x="2689" y="2485"/>
                    <a:pt x="2721" y="1960"/>
                  </a:cubicBezTo>
                  <a:cubicBezTo>
                    <a:pt x="2754" y="1403"/>
                    <a:pt x="2574" y="846"/>
                    <a:pt x="2246" y="419"/>
                  </a:cubicBezTo>
                  <a:cubicBezTo>
                    <a:pt x="1976" y="125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"/>
            <p:cNvSpPr/>
            <p:nvPr/>
          </p:nvSpPr>
          <p:spPr>
            <a:xfrm>
              <a:off x="721652" y="-41654"/>
              <a:ext cx="123631" cy="122554"/>
            </a:xfrm>
            <a:custGeom>
              <a:avLst/>
              <a:gdLst/>
              <a:ahLst/>
              <a:cxnLst/>
              <a:rect l="l" t="t" r="r" b="b"/>
              <a:pathLst>
                <a:path w="3788" h="3755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279" y="83"/>
                    <a:pt x="148" y="673"/>
                  </a:cubicBezTo>
                  <a:cubicBezTo>
                    <a:pt x="1" y="1279"/>
                    <a:pt x="279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3" y="181"/>
                    <a:pt x="2679" y="181"/>
                  </a:cubicBezTo>
                  <a:cubicBezTo>
                    <a:pt x="2528" y="181"/>
                    <a:pt x="2389" y="256"/>
                    <a:pt x="2328" y="542"/>
                  </a:cubicBezTo>
                  <a:cubicBezTo>
                    <a:pt x="2202" y="1077"/>
                    <a:pt x="2152" y="1643"/>
                    <a:pt x="1945" y="1643"/>
                  </a:cubicBezTo>
                  <a:cubicBezTo>
                    <a:pt x="1936" y="1643"/>
                    <a:pt x="1928" y="1642"/>
                    <a:pt x="1919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6" y="1077"/>
                    <a:pt x="1460" y="542"/>
                  </a:cubicBezTo>
                  <a:cubicBezTo>
                    <a:pt x="1390" y="256"/>
                    <a:pt x="1252" y="181"/>
                    <a:pt x="1103" y="181"/>
                  </a:cubicBezTo>
                  <a:cubicBezTo>
                    <a:pt x="971" y="181"/>
                    <a:pt x="830" y="240"/>
                    <a:pt x="722" y="263"/>
                  </a:cubicBezTo>
                  <a:cubicBezTo>
                    <a:pt x="701" y="269"/>
                    <a:pt x="682" y="272"/>
                    <a:pt x="666" y="272"/>
                  </a:cubicBezTo>
                  <a:cubicBezTo>
                    <a:pt x="498" y="272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7"/>
            <p:cNvSpPr/>
            <p:nvPr/>
          </p:nvSpPr>
          <p:spPr>
            <a:xfrm>
              <a:off x="692246" y="-157191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38"/>
                    <a:pt x="443" y="2934"/>
                  </a:cubicBezTo>
                  <a:cubicBezTo>
                    <a:pt x="0" y="4295"/>
                    <a:pt x="263" y="5246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72"/>
                    <a:pt x="2623" y="7180"/>
                    <a:pt x="2328" y="6770"/>
                  </a:cubicBezTo>
                  <a:cubicBezTo>
                    <a:pt x="2033" y="6344"/>
                    <a:pt x="1623" y="6082"/>
                    <a:pt x="1049" y="5590"/>
                  </a:cubicBezTo>
                  <a:cubicBezTo>
                    <a:pt x="869" y="5426"/>
                    <a:pt x="738" y="5229"/>
                    <a:pt x="656" y="5000"/>
                  </a:cubicBezTo>
                  <a:cubicBezTo>
                    <a:pt x="312" y="4164"/>
                    <a:pt x="984" y="3295"/>
                    <a:pt x="1312" y="2918"/>
                  </a:cubicBezTo>
                  <a:cubicBezTo>
                    <a:pt x="1459" y="2754"/>
                    <a:pt x="1656" y="2574"/>
                    <a:pt x="1852" y="2377"/>
                  </a:cubicBezTo>
                  <a:cubicBezTo>
                    <a:pt x="2229" y="2033"/>
                    <a:pt x="2475" y="1590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7"/>
            <p:cNvSpPr/>
            <p:nvPr/>
          </p:nvSpPr>
          <p:spPr>
            <a:xfrm>
              <a:off x="-4826" y="1340250"/>
              <a:ext cx="47096" cy="367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475" y="1"/>
                  </a:moveTo>
                  <a:cubicBezTo>
                    <a:pt x="427" y="1"/>
                    <a:pt x="377" y="10"/>
                    <a:pt x="328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3" y="902"/>
                  </a:cubicBezTo>
                  <a:cubicBezTo>
                    <a:pt x="749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1" y="71"/>
                  </a:cubicBezTo>
                  <a:cubicBezTo>
                    <a:pt x="593" y="71"/>
                    <a:pt x="698" y="150"/>
                    <a:pt x="722" y="277"/>
                  </a:cubicBezTo>
                  <a:cubicBezTo>
                    <a:pt x="733" y="389"/>
                    <a:pt x="645" y="455"/>
                    <a:pt x="594" y="455"/>
                  </a:cubicBezTo>
                  <a:cubicBezTo>
                    <a:pt x="569" y="455"/>
                    <a:pt x="552" y="440"/>
                    <a:pt x="558" y="408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7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9" name="Google Shape;4909;p7"/>
          <p:cNvSpPr txBox="1">
            <a:spLocks noGrp="1"/>
          </p:cNvSpPr>
          <p:nvPr>
            <p:ph type="title"/>
          </p:nvPr>
        </p:nvSpPr>
        <p:spPr>
          <a:xfrm>
            <a:off x="1068100" y="1210043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4910" name="Google Shape;491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4911" name="Google Shape;4911;p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‹nº›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912" name="Google Shape;4912;p7"/>
          <p:cNvSpPr txBox="1">
            <a:spLocks noGrp="1"/>
          </p:cNvSpPr>
          <p:nvPr>
            <p:ph type="subTitle" idx="1"/>
          </p:nvPr>
        </p:nvSpPr>
        <p:spPr>
          <a:xfrm>
            <a:off x="1066800" y="1847825"/>
            <a:ext cx="3398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3" name="Google Shape;4913;p7"/>
          <p:cNvSpPr txBox="1">
            <a:spLocks noGrp="1"/>
          </p:cNvSpPr>
          <p:nvPr>
            <p:ph type="subTitle" idx="2"/>
          </p:nvPr>
        </p:nvSpPr>
        <p:spPr>
          <a:xfrm>
            <a:off x="4811275" y="1847825"/>
            <a:ext cx="3398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4" name="Google Shape;4914;p7"/>
          <p:cNvSpPr txBox="1">
            <a:spLocks noGrp="1"/>
          </p:cNvSpPr>
          <p:nvPr>
            <p:ph type="subTitle" idx="3"/>
          </p:nvPr>
        </p:nvSpPr>
        <p:spPr>
          <a:xfrm>
            <a:off x="1066800" y="2489423"/>
            <a:ext cx="28188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915" name="Google Shape;4915;p7"/>
          <p:cNvSpPr txBox="1">
            <a:spLocks noGrp="1"/>
          </p:cNvSpPr>
          <p:nvPr>
            <p:ph type="subTitle" idx="4"/>
          </p:nvPr>
        </p:nvSpPr>
        <p:spPr>
          <a:xfrm>
            <a:off x="4811274" y="2489423"/>
            <a:ext cx="28188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1" name="Shape 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7" name="Google Shape;4917;p8"/>
          <p:cNvGrpSpPr/>
          <p:nvPr/>
        </p:nvGrpSpPr>
        <p:grpSpPr>
          <a:xfrm>
            <a:off x="-57797" y="-228863"/>
            <a:ext cx="9308541" cy="5791590"/>
            <a:chOff x="-57797" y="-228863"/>
            <a:chExt cx="9308541" cy="5791590"/>
          </a:xfrm>
        </p:grpSpPr>
        <p:sp>
          <p:nvSpPr>
            <p:cNvPr id="4918" name="Google Shape;4918;p8"/>
            <p:cNvSpPr/>
            <p:nvPr/>
          </p:nvSpPr>
          <p:spPr>
            <a:xfrm>
              <a:off x="8616761" y="2539058"/>
              <a:ext cx="33" cy="55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"/>
            <p:cNvSpPr/>
            <p:nvPr/>
          </p:nvSpPr>
          <p:spPr>
            <a:xfrm>
              <a:off x="8570220" y="2899376"/>
              <a:ext cx="75491" cy="68963"/>
            </a:xfrm>
            <a:custGeom>
              <a:avLst/>
              <a:gdLst/>
              <a:ahLst/>
              <a:cxnLst/>
              <a:rect l="l" t="t" r="r" b="b"/>
              <a:pathLst>
                <a:path w="2313" h="2113" extrusionOk="0">
                  <a:moveTo>
                    <a:pt x="1803" y="0"/>
                  </a:moveTo>
                  <a:cubicBezTo>
                    <a:pt x="1322" y="0"/>
                    <a:pt x="1021" y="400"/>
                    <a:pt x="935" y="1090"/>
                  </a:cubicBezTo>
                  <a:cubicBezTo>
                    <a:pt x="919" y="1221"/>
                    <a:pt x="870" y="1336"/>
                    <a:pt x="821" y="1434"/>
                  </a:cubicBezTo>
                  <a:cubicBezTo>
                    <a:pt x="620" y="1760"/>
                    <a:pt x="247" y="1798"/>
                    <a:pt x="82" y="1798"/>
                  </a:cubicBezTo>
                  <a:cubicBezTo>
                    <a:pt x="32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60"/>
                    <a:pt x="695" y="2113"/>
                    <a:pt x="1231" y="2113"/>
                  </a:cubicBezTo>
                  <a:cubicBezTo>
                    <a:pt x="1502" y="2113"/>
                    <a:pt x="1764" y="2048"/>
                    <a:pt x="1952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12" y="992"/>
                    <a:pt x="2066" y="565"/>
                    <a:pt x="1952" y="385"/>
                  </a:cubicBezTo>
                  <a:cubicBezTo>
                    <a:pt x="1870" y="270"/>
                    <a:pt x="1886" y="106"/>
                    <a:pt x="2017" y="24"/>
                  </a:cubicBezTo>
                  <a:cubicBezTo>
                    <a:pt x="1942" y="8"/>
                    <a:pt x="1871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"/>
            <p:cNvSpPr/>
            <p:nvPr/>
          </p:nvSpPr>
          <p:spPr>
            <a:xfrm>
              <a:off x="8438104" y="2854010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2"/>
                  </a:cubicBezTo>
                  <a:cubicBezTo>
                    <a:pt x="2213" y="415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"/>
            <p:cNvSpPr/>
            <p:nvPr/>
          </p:nvSpPr>
          <p:spPr>
            <a:xfrm>
              <a:off x="8400636" y="2853129"/>
              <a:ext cx="47651" cy="37272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1" y="11"/>
                    <a:pt x="345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98" y="868"/>
                    <a:pt x="362" y="1032"/>
                    <a:pt x="575" y="1097"/>
                  </a:cubicBezTo>
                  <a:cubicBezTo>
                    <a:pt x="659" y="1127"/>
                    <a:pt x="743" y="1142"/>
                    <a:pt x="825" y="1142"/>
                  </a:cubicBezTo>
                  <a:cubicBezTo>
                    <a:pt x="968" y="1142"/>
                    <a:pt x="1106" y="1098"/>
                    <a:pt x="1230" y="1015"/>
                  </a:cubicBezTo>
                  <a:cubicBezTo>
                    <a:pt x="1378" y="884"/>
                    <a:pt x="1460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29" y="75"/>
                    <a:pt x="472" y="75"/>
                  </a:cubicBezTo>
                  <a:cubicBezTo>
                    <a:pt x="587" y="75"/>
                    <a:pt x="698" y="163"/>
                    <a:pt x="722" y="294"/>
                  </a:cubicBezTo>
                  <a:cubicBezTo>
                    <a:pt x="733" y="393"/>
                    <a:pt x="648" y="456"/>
                    <a:pt x="595" y="456"/>
                  </a:cubicBezTo>
                  <a:cubicBezTo>
                    <a:pt x="570" y="456"/>
                    <a:pt x="553" y="441"/>
                    <a:pt x="558" y="409"/>
                  </a:cubicBezTo>
                  <a:cubicBezTo>
                    <a:pt x="583" y="335"/>
                    <a:pt x="552" y="270"/>
                    <a:pt x="480" y="270"/>
                  </a:cubicBezTo>
                  <a:cubicBezTo>
                    <a:pt x="456" y="270"/>
                    <a:pt x="427" y="278"/>
                    <a:pt x="394" y="294"/>
                  </a:cubicBezTo>
                  <a:cubicBezTo>
                    <a:pt x="280" y="360"/>
                    <a:pt x="394" y="540"/>
                    <a:pt x="394" y="540"/>
                  </a:cubicBezTo>
                  <a:cubicBezTo>
                    <a:pt x="446" y="578"/>
                    <a:pt x="504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"/>
            <p:cNvSpPr/>
            <p:nvPr/>
          </p:nvSpPr>
          <p:spPr>
            <a:xfrm>
              <a:off x="9169412" y="2900159"/>
              <a:ext cx="39622" cy="110249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5" y="1099"/>
                  </a:cubicBezTo>
                  <a:cubicBezTo>
                    <a:pt x="213" y="1197"/>
                    <a:pt x="148" y="1295"/>
                    <a:pt x="99" y="1410"/>
                  </a:cubicBezTo>
                  <a:cubicBezTo>
                    <a:pt x="0" y="1656"/>
                    <a:pt x="33" y="1951"/>
                    <a:pt x="230" y="2164"/>
                  </a:cubicBezTo>
                  <a:cubicBezTo>
                    <a:pt x="410" y="2426"/>
                    <a:pt x="525" y="2738"/>
                    <a:pt x="574" y="3049"/>
                  </a:cubicBezTo>
                  <a:cubicBezTo>
                    <a:pt x="590" y="3131"/>
                    <a:pt x="590" y="3377"/>
                    <a:pt x="607" y="3377"/>
                  </a:cubicBezTo>
                  <a:cubicBezTo>
                    <a:pt x="607" y="3377"/>
                    <a:pt x="623" y="3131"/>
                    <a:pt x="639" y="3049"/>
                  </a:cubicBezTo>
                  <a:cubicBezTo>
                    <a:pt x="672" y="2738"/>
                    <a:pt x="787" y="2426"/>
                    <a:pt x="984" y="2164"/>
                  </a:cubicBezTo>
                  <a:cubicBezTo>
                    <a:pt x="1164" y="1951"/>
                    <a:pt x="1213" y="1656"/>
                    <a:pt x="1098" y="1410"/>
                  </a:cubicBezTo>
                  <a:cubicBezTo>
                    <a:pt x="1049" y="1295"/>
                    <a:pt x="984" y="1197"/>
                    <a:pt x="918" y="1099"/>
                  </a:cubicBezTo>
                  <a:cubicBezTo>
                    <a:pt x="771" y="869"/>
                    <a:pt x="672" y="607"/>
                    <a:pt x="639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"/>
            <p:cNvSpPr/>
            <p:nvPr/>
          </p:nvSpPr>
          <p:spPr>
            <a:xfrm>
              <a:off x="8999599" y="2561121"/>
              <a:ext cx="79962" cy="178592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7" y="1"/>
                  </a:moveTo>
                  <a:cubicBezTo>
                    <a:pt x="659" y="1"/>
                    <a:pt x="0" y="565"/>
                    <a:pt x="302" y="2439"/>
                  </a:cubicBezTo>
                  <a:cubicBezTo>
                    <a:pt x="614" y="4471"/>
                    <a:pt x="2187" y="5422"/>
                    <a:pt x="2449" y="5471"/>
                  </a:cubicBezTo>
                  <a:cubicBezTo>
                    <a:pt x="2449" y="5471"/>
                    <a:pt x="925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2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"/>
            <p:cNvSpPr/>
            <p:nvPr/>
          </p:nvSpPr>
          <p:spPr>
            <a:xfrm>
              <a:off x="8965036" y="2512458"/>
              <a:ext cx="171771" cy="232053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2" y="0"/>
                  </a:moveTo>
                  <a:cubicBezTo>
                    <a:pt x="3371" y="0"/>
                    <a:pt x="3173" y="27"/>
                    <a:pt x="3000" y="61"/>
                  </a:cubicBezTo>
                  <a:cubicBezTo>
                    <a:pt x="2574" y="127"/>
                    <a:pt x="2164" y="291"/>
                    <a:pt x="1804" y="553"/>
                  </a:cubicBezTo>
                  <a:cubicBezTo>
                    <a:pt x="1" y="1930"/>
                    <a:pt x="312" y="4290"/>
                    <a:pt x="853" y="5438"/>
                  </a:cubicBezTo>
                  <a:cubicBezTo>
                    <a:pt x="1148" y="6110"/>
                    <a:pt x="1640" y="6683"/>
                    <a:pt x="2263" y="7110"/>
                  </a:cubicBezTo>
                  <a:cubicBezTo>
                    <a:pt x="1673" y="6667"/>
                    <a:pt x="1214" y="6077"/>
                    <a:pt x="935" y="5405"/>
                  </a:cubicBezTo>
                  <a:cubicBezTo>
                    <a:pt x="443" y="4241"/>
                    <a:pt x="197" y="1979"/>
                    <a:pt x="1902" y="684"/>
                  </a:cubicBezTo>
                  <a:cubicBezTo>
                    <a:pt x="2337" y="376"/>
                    <a:pt x="2898" y="183"/>
                    <a:pt x="3411" y="183"/>
                  </a:cubicBezTo>
                  <a:cubicBezTo>
                    <a:pt x="3827" y="183"/>
                    <a:pt x="4212" y="309"/>
                    <a:pt x="4476" y="602"/>
                  </a:cubicBezTo>
                  <a:cubicBezTo>
                    <a:pt x="5121" y="1232"/>
                    <a:pt x="4654" y="2291"/>
                    <a:pt x="3950" y="2291"/>
                  </a:cubicBezTo>
                  <a:cubicBezTo>
                    <a:pt x="3940" y="2291"/>
                    <a:pt x="3929" y="2291"/>
                    <a:pt x="3918" y="2291"/>
                  </a:cubicBezTo>
                  <a:cubicBezTo>
                    <a:pt x="3890" y="2294"/>
                    <a:pt x="3862" y="2296"/>
                    <a:pt x="3833" y="2296"/>
                  </a:cubicBezTo>
                  <a:cubicBezTo>
                    <a:pt x="3581" y="2296"/>
                    <a:pt x="3330" y="2167"/>
                    <a:pt x="3197" y="1946"/>
                  </a:cubicBezTo>
                  <a:cubicBezTo>
                    <a:pt x="3131" y="1832"/>
                    <a:pt x="3115" y="1700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4"/>
                    <a:pt x="3328" y="1323"/>
                  </a:cubicBezTo>
                  <a:cubicBezTo>
                    <a:pt x="3299" y="1555"/>
                    <a:pt x="3475" y="1761"/>
                    <a:pt x="3697" y="1761"/>
                  </a:cubicBezTo>
                  <a:cubicBezTo>
                    <a:pt x="3726" y="1761"/>
                    <a:pt x="3756" y="1757"/>
                    <a:pt x="3787" y="1750"/>
                  </a:cubicBezTo>
                  <a:cubicBezTo>
                    <a:pt x="4197" y="1700"/>
                    <a:pt x="4312" y="1160"/>
                    <a:pt x="3951" y="946"/>
                  </a:cubicBezTo>
                  <a:cubicBezTo>
                    <a:pt x="3854" y="900"/>
                    <a:pt x="3753" y="878"/>
                    <a:pt x="3656" y="878"/>
                  </a:cubicBezTo>
                  <a:cubicBezTo>
                    <a:pt x="3345" y="878"/>
                    <a:pt x="3067" y="1101"/>
                    <a:pt x="3017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27" y="2274"/>
                  </a:lnTo>
                  <a:lnTo>
                    <a:pt x="3443" y="2274"/>
                  </a:lnTo>
                  <a:cubicBezTo>
                    <a:pt x="3541" y="2323"/>
                    <a:pt x="3640" y="2356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098" y="651"/>
                    <a:pt x="4787" y="389"/>
                  </a:cubicBezTo>
                  <a:cubicBezTo>
                    <a:pt x="4404" y="91"/>
                    <a:pt x="3972" y="0"/>
                    <a:pt x="35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"/>
            <p:cNvSpPr/>
            <p:nvPr/>
          </p:nvSpPr>
          <p:spPr>
            <a:xfrm>
              <a:off x="9145326" y="2358246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43"/>
                  </a:cubicBezTo>
                  <a:cubicBezTo>
                    <a:pt x="574" y="852"/>
                    <a:pt x="1" y="1721"/>
                    <a:pt x="738" y="2918"/>
                  </a:cubicBezTo>
                  <a:cubicBezTo>
                    <a:pt x="1017" y="3393"/>
                    <a:pt x="1230" y="3901"/>
                    <a:pt x="1345" y="4442"/>
                  </a:cubicBezTo>
                  <a:cubicBezTo>
                    <a:pt x="1459" y="3901"/>
                    <a:pt x="1673" y="3393"/>
                    <a:pt x="1968" y="2918"/>
                  </a:cubicBezTo>
                  <a:cubicBezTo>
                    <a:pt x="2689" y="1721"/>
                    <a:pt x="2115" y="869"/>
                    <a:pt x="1673" y="443"/>
                  </a:cubicBezTo>
                  <a:cubicBezTo>
                    <a:pt x="1541" y="312"/>
                    <a:pt x="1443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"/>
            <p:cNvSpPr/>
            <p:nvPr/>
          </p:nvSpPr>
          <p:spPr>
            <a:xfrm>
              <a:off x="8928123" y="2332561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0"/>
                  </a:moveTo>
                  <a:cubicBezTo>
                    <a:pt x="4115" y="1"/>
                    <a:pt x="4180" y="623"/>
                    <a:pt x="3787" y="836"/>
                  </a:cubicBezTo>
                  <a:cubicBezTo>
                    <a:pt x="3394" y="1066"/>
                    <a:pt x="2836" y="1541"/>
                    <a:pt x="3427" y="2066"/>
                  </a:cubicBezTo>
                  <a:cubicBezTo>
                    <a:pt x="4033" y="2574"/>
                    <a:pt x="4197" y="3344"/>
                    <a:pt x="3672" y="4082"/>
                  </a:cubicBezTo>
                  <a:cubicBezTo>
                    <a:pt x="3672" y="4082"/>
                    <a:pt x="3984" y="2967"/>
                    <a:pt x="3246" y="2492"/>
                  </a:cubicBezTo>
                  <a:cubicBezTo>
                    <a:pt x="3037" y="2352"/>
                    <a:pt x="2871" y="2315"/>
                    <a:pt x="2755" y="2315"/>
                  </a:cubicBezTo>
                  <a:cubicBezTo>
                    <a:pt x="2626" y="2315"/>
                    <a:pt x="2558" y="2361"/>
                    <a:pt x="2558" y="2361"/>
                  </a:cubicBezTo>
                  <a:cubicBezTo>
                    <a:pt x="2623" y="2492"/>
                    <a:pt x="2656" y="2639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7"/>
                    <a:pt x="3131" y="4934"/>
                    <a:pt x="1935" y="5803"/>
                  </a:cubicBezTo>
                  <a:cubicBezTo>
                    <a:pt x="1935" y="5803"/>
                    <a:pt x="2558" y="4442"/>
                    <a:pt x="2197" y="3738"/>
                  </a:cubicBezTo>
                  <a:cubicBezTo>
                    <a:pt x="1837" y="3033"/>
                    <a:pt x="1378" y="3147"/>
                    <a:pt x="968" y="2574"/>
                  </a:cubicBezTo>
                  <a:cubicBezTo>
                    <a:pt x="968" y="2574"/>
                    <a:pt x="1" y="3082"/>
                    <a:pt x="738" y="4246"/>
                  </a:cubicBezTo>
                  <a:cubicBezTo>
                    <a:pt x="1607" y="5590"/>
                    <a:pt x="542" y="7278"/>
                    <a:pt x="1460" y="8212"/>
                  </a:cubicBezTo>
                  <a:cubicBezTo>
                    <a:pt x="1460" y="8212"/>
                    <a:pt x="1410" y="6852"/>
                    <a:pt x="2673" y="5623"/>
                  </a:cubicBezTo>
                  <a:cubicBezTo>
                    <a:pt x="3935" y="4393"/>
                    <a:pt x="5197" y="2869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"/>
            <p:cNvSpPr/>
            <p:nvPr/>
          </p:nvSpPr>
          <p:spPr>
            <a:xfrm>
              <a:off x="9077374" y="2299401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2" y="279"/>
                    <a:pt x="2279" y="541"/>
                    <a:pt x="1624" y="820"/>
                  </a:cubicBezTo>
                  <a:cubicBezTo>
                    <a:pt x="968" y="1115"/>
                    <a:pt x="1214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52" y="2623"/>
                    <a:pt x="1001" y="2508"/>
                    <a:pt x="1099" y="1836"/>
                  </a:cubicBezTo>
                  <a:cubicBezTo>
                    <a:pt x="1188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9" y="1426"/>
                    <a:pt x="739" y="1672"/>
                    <a:pt x="591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"/>
            <p:cNvSpPr/>
            <p:nvPr/>
          </p:nvSpPr>
          <p:spPr>
            <a:xfrm>
              <a:off x="8881060" y="2579724"/>
              <a:ext cx="117169" cy="139101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869" y="0"/>
                    <a:pt x="2000" y="279"/>
                    <a:pt x="1656" y="525"/>
                  </a:cubicBezTo>
                  <a:cubicBezTo>
                    <a:pt x="1312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"/>
            <p:cNvSpPr/>
            <p:nvPr/>
          </p:nvSpPr>
          <p:spPr>
            <a:xfrm>
              <a:off x="8738760" y="2665104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4651" y="0"/>
                  </a:moveTo>
                  <a:cubicBezTo>
                    <a:pt x="4509" y="0"/>
                    <a:pt x="4373" y="45"/>
                    <a:pt x="4246" y="138"/>
                  </a:cubicBezTo>
                  <a:cubicBezTo>
                    <a:pt x="3881" y="402"/>
                    <a:pt x="3661" y="608"/>
                    <a:pt x="3474" y="608"/>
                  </a:cubicBezTo>
                  <a:cubicBezTo>
                    <a:pt x="3418" y="608"/>
                    <a:pt x="3365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7"/>
                    <a:pt x="3688" y="1384"/>
                  </a:cubicBezTo>
                  <a:cubicBezTo>
                    <a:pt x="4360" y="1597"/>
                    <a:pt x="4836" y="1728"/>
                    <a:pt x="4737" y="2105"/>
                  </a:cubicBezTo>
                  <a:cubicBezTo>
                    <a:pt x="4639" y="2482"/>
                    <a:pt x="3688" y="2547"/>
                    <a:pt x="2574" y="2711"/>
                  </a:cubicBezTo>
                  <a:cubicBezTo>
                    <a:pt x="1459" y="2875"/>
                    <a:pt x="574" y="3170"/>
                    <a:pt x="607" y="4137"/>
                  </a:cubicBezTo>
                  <a:cubicBezTo>
                    <a:pt x="632" y="4884"/>
                    <a:pt x="491" y="5249"/>
                    <a:pt x="245" y="5249"/>
                  </a:cubicBezTo>
                  <a:cubicBezTo>
                    <a:pt x="172" y="5249"/>
                    <a:pt x="90" y="5217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57" y="4121"/>
                    <a:pt x="4196" y="3367"/>
                  </a:cubicBezTo>
                  <a:cubicBezTo>
                    <a:pt x="4836" y="2613"/>
                    <a:pt x="5475" y="1990"/>
                    <a:pt x="7868" y="1924"/>
                  </a:cubicBezTo>
                  <a:cubicBezTo>
                    <a:pt x="7868" y="1924"/>
                    <a:pt x="6409" y="1810"/>
                    <a:pt x="5852" y="957"/>
                  </a:cubicBezTo>
                  <a:cubicBezTo>
                    <a:pt x="5456" y="334"/>
                    <a:pt x="5035" y="0"/>
                    <a:pt x="4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"/>
            <p:cNvSpPr/>
            <p:nvPr/>
          </p:nvSpPr>
          <p:spPr>
            <a:xfrm>
              <a:off x="8869278" y="2743271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5"/>
                    <a:pt x="2115" y="169"/>
                    <a:pt x="1607" y="464"/>
                  </a:cubicBezTo>
                  <a:cubicBezTo>
                    <a:pt x="1443" y="546"/>
                    <a:pt x="1279" y="677"/>
                    <a:pt x="1132" y="808"/>
                  </a:cubicBezTo>
                  <a:cubicBezTo>
                    <a:pt x="1" y="1808"/>
                    <a:pt x="361" y="3873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33" y="1916"/>
                    <a:pt x="2806" y="1760"/>
                    <a:pt x="2468" y="1760"/>
                  </a:cubicBezTo>
                  <a:cubicBezTo>
                    <a:pt x="2282" y="1760"/>
                    <a:pt x="2093" y="1807"/>
                    <a:pt x="1918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40" y="2808"/>
                    <a:pt x="1689" y="2890"/>
                    <a:pt x="1755" y="2955"/>
                  </a:cubicBezTo>
                  <a:cubicBezTo>
                    <a:pt x="1857" y="3058"/>
                    <a:pt x="1997" y="3100"/>
                    <a:pt x="2136" y="3100"/>
                  </a:cubicBezTo>
                  <a:cubicBezTo>
                    <a:pt x="2376" y="3100"/>
                    <a:pt x="2615" y="2974"/>
                    <a:pt x="2656" y="2808"/>
                  </a:cubicBezTo>
                  <a:cubicBezTo>
                    <a:pt x="2715" y="2542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35" y="2513"/>
                    <a:pt x="1837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3" y="2005"/>
                    <a:pt x="2033" y="1923"/>
                  </a:cubicBezTo>
                  <a:cubicBezTo>
                    <a:pt x="2169" y="1855"/>
                    <a:pt x="2317" y="1822"/>
                    <a:pt x="2464" y="1822"/>
                  </a:cubicBezTo>
                  <a:cubicBezTo>
                    <a:pt x="2778" y="1822"/>
                    <a:pt x="3089" y="1971"/>
                    <a:pt x="3279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1" y="4119"/>
                    <a:pt x="2136" y="4119"/>
                  </a:cubicBezTo>
                  <a:cubicBezTo>
                    <a:pt x="2008" y="4119"/>
                    <a:pt x="1879" y="4103"/>
                    <a:pt x="1755" y="4070"/>
                  </a:cubicBezTo>
                  <a:cubicBezTo>
                    <a:pt x="542" y="3775"/>
                    <a:pt x="214" y="1841"/>
                    <a:pt x="1263" y="923"/>
                  </a:cubicBezTo>
                  <a:cubicBezTo>
                    <a:pt x="1740" y="476"/>
                    <a:pt x="2321" y="303"/>
                    <a:pt x="2910" y="303"/>
                  </a:cubicBezTo>
                  <a:cubicBezTo>
                    <a:pt x="3616" y="303"/>
                    <a:pt x="4331" y="552"/>
                    <a:pt x="4885" y="874"/>
                  </a:cubicBezTo>
                  <a:cubicBezTo>
                    <a:pt x="5820" y="1398"/>
                    <a:pt x="6557" y="2234"/>
                    <a:pt x="6951" y="3234"/>
                  </a:cubicBezTo>
                  <a:cubicBezTo>
                    <a:pt x="7278" y="4053"/>
                    <a:pt x="7442" y="4906"/>
                    <a:pt x="7459" y="5775"/>
                  </a:cubicBezTo>
                  <a:cubicBezTo>
                    <a:pt x="7459" y="5922"/>
                    <a:pt x="7442" y="6070"/>
                    <a:pt x="7426" y="6217"/>
                  </a:cubicBezTo>
                  <a:lnTo>
                    <a:pt x="7426" y="6283"/>
                  </a:lnTo>
                  <a:cubicBezTo>
                    <a:pt x="7426" y="6250"/>
                    <a:pt x="7426" y="6233"/>
                    <a:pt x="7442" y="6217"/>
                  </a:cubicBezTo>
                  <a:lnTo>
                    <a:pt x="7459" y="6070"/>
                  </a:lnTo>
                  <a:cubicBezTo>
                    <a:pt x="7459" y="6064"/>
                    <a:pt x="7459" y="6059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"/>
            <p:cNvSpPr/>
            <p:nvPr/>
          </p:nvSpPr>
          <p:spPr>
            <a:xfrm>
              <a:off x="9008444" y="2805902"/>
              <a:ext cx="98924" cy="106594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42" y="1167"/>
                    <a:pt x="3031" y="3265"/>
                    <a:pt x="3031" y="3265"/>
                  </a:cubicBezTo>
                  <a:cubicBezTo>
                    <a:pt x="3031" y="3265"/>
                    <a:pt x="2736" y="987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"/>
            <p:cNvSpPr/>
            <p:nvPr/>
          </p:nvSpPr>
          <p:spPr>
            <a:xfrm>
              <a:off x="8809355" y="2797449"/>
              <a:ext cx="170172" cy="146934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5" y="1689"/>
                  </a:cubicBezTo>
                  <a:cubicBezTo>
                    <a:pt x="1" y="2082"/>
                    <a:pt x="83" y="2688"/>
                    <a:pt x="214" y="3033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69" y="1836"/>
                    <a:pt x="1869" y="1836"/>
                  </a:cubicBezTo>
                  <a:cubicBezTo>
                    <a:pt x="1874" y="1836"/>
                    <a:pt x="1878" y="1836"/>
                    <a:pt x="1882" y="1836"/>
                  </a:cubicBezTo>
                  <a:cubicBezTo>
                    <a:pt x="2163" y="1836"/>
                    <a:pt x="2098" y="2365"/>
                    <a:pt x="2066" y="2656"/>
                  </a:cubicBezTo>
                  <a:cubicBezTo>
                    <a:pt x="1968" y="3197"/>
                    <a:pt x="2115" y="3754"/>
                    <a:pt x="2476" y="4147"/>
                  </a:cubicBezTo>
                  <a:cubicBezTo>
                    <a:pt x="2718" y="4411"/>
                    <a:pt x="3038" y="4501"/>
                    <a:pt x="3358" y="4501"/>
                  </a:cubicBezTo>
                  <a:cubicBezTo>
                    <a:pt x="3754" y="4501"/>
                    <a:pt x="4149" y="4363"/>
                    <a:pt x="4394" y="4246"/>
                  </a:cubicBezTo>
                  <a:cubicBezTo>
                    <a:pt x="4498" y="4200"/>
                    <a:pt x="4610" y="4178"/>
                    <a:pt x="4723" y="4178"/>
                  </a:cubicBezTo>
                  <a:cubicBezTo>
                    <a:pt x="4893" y="4178"/>
                    <a:pt x="5065" y="4229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7" y="3065"/>
                    <a:pt x="2542" y="2836"/>
                    <a:pt x="2197" y="1771"/>
                  </a:cubicBezTo>
                  <a:cubicBezTo>
                    <a:pt x="1870" y="689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"/>
            <p:cNvSpPr/>
            <p:nvPr/>
          </p:nvSpPr>
          <p:spPr>
            <a:xfrm>
              <a:off x="8836118" y="2896406"/>
              <a:ext cx="41743" cy="65308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lnTo>
                    <a:pt x="951" y="2"/>
                  </a:ln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48" y="1378"/>
                    <a:pt x="164" y="1443"/>
                    <a:pt x="181" y="1525"/>
                  </a:cubicBezTo>
                  <a:cubicBezTo>
                    <a:pt x="230" y="1771"/>
                    <a:pt x="263" y="2000"/>
                    <a:pt x="263" y="2000"/>
                  </a:cubicBezTo>
                  <a:cubicBezTo>
                    <a:pt x="263" y="2000"/>
                    <a:pt x="263" y="1853"/>
                    <a:pt x="787" y="1558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46"/>
                    <a:pt x="1099" y="837"/>
                    <a:pt x="1017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"/>
            <p:cNvSpPr/>
            <p:nvPr/>
          </p:nvSpPr>
          <p:spPr>
            <a:xfrm>
              <a:off x="8650476" y="2615593"/>
              <a:ext cx="225786" cy="159467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4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71" y="3655"/>
                  </a:cubicBezTo>
                  <a:cubicBezTo>
                    <a:pt x="4984" y="3704"/>
                    <a:pt x="5180" y="3736"/>
                    <a:pt x="5344" y="3753"/>
                  </a:cubicBezTo>
                  <a:cubicBezTo>
                    <a:pt x="4885" y="3835"/>
                    <a:pt x="4459" y="3982"/>
                    <a:pt x="4033" y="4195"/>
                  </a:cubicBezTo>
                  <a:cubicBezTo>
                    <a:pt x="3885" y="4261"/>
                    <a:pt x="3656" y="4343"/>
                    <a:pt x="3607" y="4359"/>
                  </a:cubicBezTo>
                  <a:cubicBezTo>
                    <a:pt x="3154" y="4531"/>
                    <a:pt x="2726" y="4607"/>
                    <a:pt x="2340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45" y="3359"/>
                    <a:pt x="328" y="2851"/>
                    <a:pt x="558" y="2442"/>
                  </a:cubicBezTo>
                  <a:cubicBezTo>
                    <a:pt x="558" y="2442"/>
                    <a:pt x="558" y="2425"/>
                    <a:pt x="558" y="2425"/>
                  </a:cubicBezTo>
                  <a:cubicBezTo>
                    <a:pt x="772" y="2109"/>
                    <a:pt x="1115" y="1957"/>
                    <a:pt x="1432" y="1957"/>
                  </a:cubicBezTo>
                  <a:cubicBezTo>
                    <a:pt x="1722" y="1957"/>
                    <a:pt x="1990" y="2084"/>
                    <a:pt x="2115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15" y="3212"/>
                  </a:cubicBezTo>
                  <a:cubicBezTo>
                    <a:pt x="2009" y="3309"/>
                    <a:pt x="1951" y="3339"/>
                    <a:pt x="1922" y="3339"/>
                  </a:cubicBezTo>
                  <a:cubicBezTo>
                    <a:pt x="1897" y="3339"/>
                    <a:pt x="1894" y="3317"/>
                    <a:pt x="1902" y="3294"/>
                  </a:cubicBezTo>
                  <a:cubicBezTo>
                    <a:pt x="2018" y="3034"/>
                    <a:pt x="1725" y="2858"/>
                    <a:pt x="1471" y="2858"/>
                  </a:cubicBezTo>
                  <a:cubicBezTo>
                    <a:pt x="1293" y="2858"/>
                    <a:pt x="1135" y="2944"/>
                    <a:pt x="1148" y="3146"/>
                  </a:cubicBezTo>
                  <a:cubicBezTo>
                    <a:pt x="1137" y="3421"/>
                    <a:pt x="1376" y="3548"/>
                    <a:pt x="1629" y="3548"/>
                  </a:cubicBezTo>
                  <a:cubicBezTo>
                    <a:pt x="1753" y="3548"/>
                    <a:pt x="1881" y="3517"/>
                    <a:pt x="1984" y="3458"/>
                  </a:cubicBezTo>
                  <a:lnTo>
                    <a:pt x="2017" y="3425"/>
                  </a:lnTo>
                  <a:cubicBezTo>
                    <a:pt x="2050" y="3409"/>
                    <a:pt x="2066" y="3392"/>
                    <a:pt x="2082" y="3376"/>
                  </a:cubicBezTo>
                  <a:lnTo>
                    <a:pt x="2099" y="3376"/>
                  </a:lnTo>
                  <a:cubicBezTo>
                    <a:pt x="2394" y="3097"/>
                    <a:pt x="2427" y="2622"/>
                    <a:pt x="2181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60" y="2360"/>
                  </a:cubicBezTo>
                  <a:cubicBezTo>
                    <a:pt x="1" y="2966"/>
                    <a:pt x="132" y="4130"/>
                    <a:pt x="935" y="4589"/>
                  </a:cubicBezTo>
                  <a:cubicBezTo>
                    <a:pt x="1300" y="4787"/>
                    <a:pt x="1722" y="4886"/>
                    <a:pt x="2135" y="4886"/>
                  </a:cubicBezTo>
                  <a:cubicBezTo>
                    <a:pt x="2167" y="4886"/>
                    <a:pt x="2198" y="4885"/>
                    <a:pt x="2230" y="4884"/>
                  </a:cubicBezTo>
                  <a:cubicBezTo>
                    <a:pt x="3131" y="4867"/>
                    <a:pt x="3853" y="4359"/>
                    <a:pt x="5033" y="3999"/>
                  </a:cubicBezTo>
                  <a:cubicBezTo>
                    <a:pt x="5459" y="3900"/>
                    <a:pt x="5902" y="3835"/>
                    <a:pt x="6344" y="3802"/>
                  </a:cubicBezTo>
                  <a:cubicBezTo>
                    <a:pt x="6541" y="3786"/>
                    <a:pt x="6737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18" y="3376"/>
                    <a:pt x="5623" y="3278"/>
                  </a:cubicBezTo>
                  <a:cubicBezTo>
                    <a:pt x="5459" y="3228"/>
                    <a:pt x="5361" y="3081"/>
                    <a:pt x="5361" y="2917"/>
                  </a:cubicBezTo>
                  <a:cubicBezTo>
                    <a:pt x="5164" y="3081"/>
                    <a:pt x="5131" y="3376"/>
                    <a:pt x="5279" y="3573"/>
                  </a:cubicBezTo>
                  <a:cubicBezTo>
                    <a:pt x="5279" y="3573"/>
                    <a:pt x="4557" y="3573"/>
                    <a:pt x="4377" y="3212"/>
                  </a:cubicBezTo>
                  <a:cubicBezTo>
                    <a:pt x="4213" y="2835"/>
                    <a:pt x="4410" y="2835"/>
                    <a:pt x="4557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43" y="2114"/>
                    <a:pt x="4459" y="1753"/>
                    <a:pt x="4738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43" y="1425"/>
                    <a:pt x="3918" y="1048"/>
                  </a:cubicBezTo>
                  <a:cubicBezTo>
                    <a:pt x="4107" y="903"/>
                    <a:pt x="4258" y="848"/>
                    <a:pt x="4375" y="848"/>
                  </a:cubicBezTo>
                  <a:cubicBezTo>
                    <a:pt x="4562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55" y="1361"/>
                    <a:pt x="5367" y="1267"/>
                    <a:pt x="5464" y="1267"/>
                  </a:cubicBezTo>
                  <a:cubicBezTo>
                    <a:pt x="5515" y="1267"/>
                    <a:pt x="5562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9" y="2005"/>
                    <a:pt x="6213" y="1393"/>
                  </a:cubicBezTo>
                  <a:cubicBezTo>
                    <a:pt x="6331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"/>
            <p:cNvSpPr/>
            <p:nvPr/>
          </p:nvSpPr>
          <p:spPr>
            <a:xfrm>
              <a:off x="8614118" y="270113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2" y="1"/>
                  </a:moveTo>
                  <a:cubicBezTo>
                    <a:pt x="852" y="1"/>
                    <a:pt x="0" y="919"/>
                    <a:pt x="557" y="1706"/>
                  </a:cubicBezTo>
                  <a:cubicBezTo>
                    <a:pt x="885" y="2165"/>
                    <a:pt x="1393" y="2460"/>
                    <a:pt x="1951" y="2492"/>
                  </a:cubicBezTo>
                  <a:cubicBezTo>
                    <a:pt x="1885" y="2492"/>
                    <a:pt x="1475" y="2492"/>
                    <a:pt x="1311" y="2705"/>
                  </a:cubicBezTo>
                  <a:cubicBezTo>
                    <a:pt x="1180" y="2886"/>
                    <a:pt x="1131" y="3099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8" y="3154"/>
                    <a:pt x="1465" y="3158"/>
                    <a:pt x="1492" y="3164"/>
                  </a:cubicBezTo>
                  <a:cubicBezTo>
                    <a:pt x="1598" y="3200"/>
                    <a:pt x="1757" y="3278"/>
                    <a:pt x="1940" y="3278"/>
                  </a:cubicBezTo>
                  <a:cubicBezTo>
                    <a:pt x="2096" y="3278"/>
                    <a:pt x="2269" y="3222"/>
                    <a:pt x="2442" y="3033"/>
                  </a:cubicBezTo>
                  <a:cubicBezTo>
                    <a:pt x="2836" y="2640"/>
                    <a:pt x="3327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2" y="2456"/>
                    <a:pt x="3116" y="2456"/>
                  </a:cubicBezTo>
                  <a:cubicBezTo>
                    <a:pt x="2654" y="2456"/>
                    <a:pt x="2162" y="2358"/>
                    <a:pt x="1754" y="2050"/>
                  </a:cubicBezTo>
                  <a:cubicBezTo>
                    <a:pt x="1115" y="1574"/>
                    <a:pt x="770" y="788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"/>
            <p:cNvSpPr/>
            <p:nvPr/>
          </p:nvSpPr>
          <p:spPr>
            <a:xfrm>
              <a:off x="8815263" y="2458574"/>
              <a:ext cx="144454" cy="205159"/>
            </a:xfrm>
            <a:custGeom>
              <a:avLst/>
              <a:gdLst/>
              <a:ahLst/>
              <a:cxnLst/>
              <a:rect l="l" t="t" r="r" b="b"/>
              <a:pathLst>
                <a:path w="4426" h="6286" extrusionOk="0">
                  <a:moveTo>
                    <a:pt x="2636" y="0"/>
                  </a:moveTo>
                  <a:cubicBezTo>
                    <a:pt x="2142" y="0"/>
                    <a:pt x="1624" y="206"/>
                    <a:pt x="1279" y="614"/>
                  </a:cubicBezTo>
                  <a:cubicBezTo>
                    <a:pt x="0" y="2253"/>
                    <a:pt x="902" y="4269"/>
                    <a:pt x="1656" y="5122"/>
                  </a:cubicBezTo>
                  <a:cubicBezTo>
                    <a:pt x="2082" y="5630"/>
                    <a:pt x="2639" y="6040"/>
                    <a:pt x="3262" y="6285"/>
                  </a:cubicBezTo>
                  <a:cubicBezTo>
                    <a:pt x="2672" y="6023"/>
                    <a:pt x="2164" y="5630"/>
                    <a:pt x="1770" y="5138"/>
                  </a:cubicBezTo>
                  <a:cubicBezTo>
                    <a:pt x="1492" y="4745"/>
                    <a:pt x="1295" y="4302"/>
                    <a:pt x="1164" y="3860"/>
                  </a:cubicBezTo>
                  <a:cubicBezTo>
                    <a:pt x="1016" y="3319"/>
                    <a:pt x="951" y="2761"/>
                    <a:pt x="1000" y="2220"/>
                  </a:cubicBezTo>
                  <a:cubicBezTo>
                    <a:pt x="1131" y="745"/>
                    <a:pt x="1951" y="188"/>
                    <a:pt x="2705" y="172"/>
                  </a:cubicBezTo>
                  <a:cubicBezTo>
                    <a:pt x="3065" y="172"/>
                    <a:pt x="3393" y="303"/>
                    <a:pt x="3639" y="565"/>
                  </a:cubicBezTo>
                  <a:cubicBezTo>
                    <a:pt x="4278" y="1106"/>
                    <a:pt x="3918" y="2040"/>
                    <a:pt x="3377" y="2270"/>
                  </a:cubicBezTo>
                  <a:cubicBezTo>
                    <a:pt x="3258" y="2337"/>
                    <a:pt x="3131" y="2370"/>
                    <a:pt x="3002" y="2370"/>
                  </a:cubicBezTo>
                  <a:cubicBezTo>
                    <a:pt x="2881" y="2370"/>
                    <a:pt x="2758" y="2341"/>
                    <a:pt x="2639" y="2286"/>
                  </a:cubicBezTo>
                  <a:cubicBezTo>
                    <a:pt x="2475" y="2204"/>
                    <a:pt x="2344" y="2024"/>
                    <a:pt x="2328" y="1827"/>
                  </a:cubicBezTo>
                  <a:cubicBezTo>
                    <a:pt x="2322" y="1741"/>
                    <a:pt x="2343" y="1719"/>
                    <a:pt x="2389" y="1719"/>
                  </a:cubicBezTo>
                  <a:cubicBezTo>
                    <a:pt x="2433" y="1719"/>
                    <a:pt x="2499" y="1740"/>
                    <a:pt x="2584" y="1740"/>
                  </a:cubicBezTo>
                  <a:cubicBezTo>
                    <a:pt x="2643" y="1740"/>
                    <a:pt x="2711" y="1730"/>
                    <a:pt x="2787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2" y="1016"/>
                    <a:pt x="2599" y="1016"/>
                  </a:cubicBezTo>
                  <a:cubicBezTo>
                    <a:pt x="2404" y="1016"/>
                    <a:pt x="2196" y="1155"/>
                    <a:pt x="2164" y="1499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77" y="2171"/>
                    <a:pt x="2410" y="2188"/>
                    <a:pt x="2426" y="2220"/>
                  </a:cubicBezTo>
                  <a:lnTo>
                    <a:pt x="2475" y="2270"/>
                  </a:lnTo>
                  <a:lnTo>
                    <a:pt x="2524" y="2302"/>
                  </a:lnTo>
                  <a:lnTo>
                    <a:pt x="2574" y="2319"/>
                  </a:lnTo>
                  <a:lnTo>
                    <a:pt x="2606" y="2352"/>
                  </a:lnTo>
                  <a:cubicBezTo>
                    <a:pt x="2729" y="2409"/>
                    <a:pt x="2865" y="2438"/>
                    <a:pt x="3002" y="2438"/>
                  </a:cubicBezTo>
                  <a:cubicBezTo>
                    <a:pt x="3139" y="2438"/>
                    <a:pt x="3278" y="2409"/>
                    <a:pt x="3410" y="2352"/>
                  </a:cubicBezTo>
                  <a:cubicBezTo>
                    <a:pt x="4000" y="2139"/>
                    <a:pt x="4426" y="1089"/>
                    <a:pt x="3721" y="450"/>
                  </a:cubicBezTo>
                  <a:cubicBezTo>
                    <a:pt x="3457" y="149"/>
                    <a:pt x="3056" y="0"/>
                    <a:pt x="2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"/>
            <p:cNvSpPr/>
            <p:nvPr/>
          </p:nvSpPr>
          <p:spPr>
            <a:xfrm>
              <a:off x="8249263" y="2853129"/>
              <a:ext cx="47096" cy="36913"/>
            </a:xfrm>
            <a:custGeom>
              <a:avLst/>
              <a:gdLst/>
              <a:ahLst/>
              <a:cxnLst/>
              <a:rect l="l" t="t" r="r" b="b"/>
              <a:pathLst>
                <a:path w="1443" h="1131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86"/>
                    <a:pt x="749" y="590"/>
                    <a:pt x="886" y="590"/>
                  </a:cubicBezTo>
                  <a:cubicBezTo>
                    <a:pt x="947" y="590"/>
                    <a:pt x="1010" y="569"/>
                    <a:pt x="1066" y="524"/>
                  </a:cubicBezTo>
                  <a:cubicBezTo>
                    <a:pt x="1066" y="524"/>
                    <a:pt x="1164" y="360"/>
                    <a:pt x="1066" y="294"/>
                  </a:cubicBezTo>
                  <a:cubicBezTo>
                    <a:pt x="1037" y="278"/>
                    <a:pt x="1010" y="270"/>
                    <a:pt x="987" y="270"/>
                  </a:cubicBezTo>
                  <a:cubicBezTo>
                    <a:pt x="916" y="270"/>
                    <a:pt x="873" y="335"/>
                    <a:pt x="885" y="409"/>
                  </a:cubicBezTo>
                  <a:cubicBezTo>
                    <a:pt x="896" y="440"/>
                    <a:pt x="881" y="455"/>
                    <a:pt x="857" y="455"/>
                  </a:cubicBezTo>
                  <a:cubicBezTo>
                    <a:pt x="807" y="455"/>
                    <a:pt x="715" y="389"/>
                    <a:pt x="738" y="278"/>
                  </a:cubicBezTo>
                  <a:cubicBezTo>
                    <a:pt x="749" y="150"/>
                    <a:pt x="851" y="72"/>
                    <a:pt x="968" y="72"/>
                  </a:cubicBezTo>
                  <a:cubicBezTo>
                    <a:pt x="1016" y="72"/>
                    <a:pt x="1067" y="85"/>
                    <a:pt x="1115" y="114"/>
                  </a:cubicBezTo>
                  <a:cubicBezTo>
                    <a:pt x="1377" y="261"/>
                    <a:pt x="1295" y="851"/>
                    <a:pt x="721" y="901"/>
                  </a:cubicBezTo>
                  <a:cubicBezTo>
                    <a:pt x="707" y="902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4"/>
                    <a:pt x="82" y="884"/>
                    <a:pt x="213" y="1015"/>
                  </a:cubicBezTo>
                  <a:cubicBezTo>
                    <a:pt x="331" y="1094"/>
                    <a:pt x="466" y="1131"/>
                    <a:pt x="601" y="1131"/>
                  </a:cubicBezTo>
                  <a:cubicBezTo>
                    <a:pt x="692" y="1131"/>
                    <a:pt x="783" y="1114"/>
                    <a:pt x="869" y="1081"/>
                  </a:cubicBezTo>
                  <a:cubicBezTo>
                    <a:pt x="1082" y="1032"/>
                    <a:pt x="1262" y="868"/>
                    <a:pt x="1344" y="671"/>
                  </a:cubicBezTo>
                  <a:cubicBezTo>
                    <a:pt x="1443" y="425"/>
                    <a:pt x="1344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"/>
            <p:cNvSpPr/>
            <p:nvPr/>
          </p:nvSpPr>
          <p:spPr>
            <a:xfrm>
              <a:off x="8347143" y="4048314"/>
              <a:ext cx="296414" cy="205975"/>
            </a:xfrm>
            <a:custGeom>
              <a:avLst/>
              <a:gdLst/>
              <a:ahLst/>
              <a:cxnLst/>
              <a:rect l="l" t="t" r="r" b="b"/>
              <a:pathLst>
                <a:path w="9082" h="6311" extrusionOk="0">
                  <a:moveTo>
                    <a:pt x="7070" y="0"/>
                  </a:moveTo>
                  <a:cubicBezTo>
                    <a:pt x="6617" y="0"/>
                    <a:pt x="6189" y="159"/>
                    <a:pt x="5918" y="489"/>
                  </a:cubicBezTo>
                  <a:cubicBezTo>
                    <a:pt x="5541" y="899"/>
                    <a:pt x="5492" y="1538"/>
                    <a:pt x="5820" y="1997"/>
                  </a:cubicBezTo>
                  <a:cubicBezTo>
                    <a:pt x="5902" y="2128"/>
                    <a:pt x="6033" y="2243"/>
                    <a:pt x="6197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28" y="2357"/>
                    <a:pt x="6361" y="2357"/>
                    <a:pt x="6393" y="2374"/>
                  </a:cubicBezTo>
                  <a:cubicBezTo>
                    <a:pt x="6457" y="2389"/>
                    <a:pt x="6521" y="2396"/>
                    <a:pt x="6585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57" y="1308"/>
                    <a:pt x="6492" y="1718"/>
                    <a:pt x="6721" y="1849"/>
                  </a:cubicBezTo>
                  <a:cubicBezTo>
                    <a:pt x="6772" y="1872"/>
                    <a:pt x="6826" y="1883"/>
                    <a:pt x="6881" y="1883"/>
                  </a:cubicBezTo>
                  <a:cubicBezTo>
                    <a:pt x="6985" y="1883"/>
                    <a:pt x="7088" y="1843"/>
                    <a:pt x="7164" y="1767"/>
                  </a:cubicBezTo>
                  <a:lnTo>
                    <a:pt x="7164" y="1767"/>
                  </a:lnTo>
                  <a:cubicBezTo>
                    <a:pt x="7197" y="1915"/>
                    <a:pt x="7147" y="2062"/>
                    <a:pt x="7016" y="2144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1" y="2292"/>
                  </a:cubicBezTo>
                  <a:cubicBezTo>
                    <a:pt x="6229" y="2259"/>
                    <a:pt x="6148" y="2226"/>
                    <a:pt x="6066" y="2177"/>
                  </a:cubicBezTo>
                  <a:cubicBezTo>
                    <a:pt x="5557" y="1767"/>
                    <a:pt x="5525" y="1013"/>
                    <a:pt x="5984" y="554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18" y="2652"/>
                    <a:pt x="8491" y="3406"/>
                    <a:pt x="7770" y="3783"/>
                  </a:cubicBezTo>
                  <a:lnTo>
                    <a:pt x="7705" y="3816"/>
                  </a:lnTo>
                  <a:cubicBezTo>
                    <a:pt x="7623" y="3849"/>
                    <a:pt x="7524" y="3865"/>
                    <a:pt x="7442" y="3898"/>
                  </a:cubicBezTo>
                  <a:cubicBezTo>
                    <a:pt x="7218" y="3950"/>
                    <a:pt x="6994" y="3972"/>
                    <a:pt x="6771" y="3972"/>
                  </a:cubicBezTo>
                  <a:cubicBezTo>
                    <a:pt x="5188" y="3972"/>
                    <a:pt x="3657" y="2835"/>
                    <a:pt x="2318" y="2835"/>
                  </a:cubicBezTo>
                  <a:cubicBezTo>
                    <a:pt x="2166" y="2835"/>
                    <a:pt x="2016" y="2849"/>
                    <a:pt x="1869" y="2882"/>
                  </a:cubicBezTo>
                  <a:cubicBezTo>
                    <a:pt x="624" y="3161"/>
                    <a:pt x="247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85" y="6232"/>
                    <a:pt x="1058" y="6310"/>
                    <a:pt x="1324" y="6310"/>
                  </a:cubicBezTo>
                  <a:cubicBezTo>
                    <a:pt x="1749" y="6310"/>
                    <a:pt x="2157" y="6110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1" y="4351"/>
                    <a:pt x="1671" y="4332"/>
                    <a:pt x="1572" y="4332"/>
                  </a:cubicBezTo>
                  <a:cubicBezTo>
                    <a:pt x="1258" y="4332"/>
                    <a:pt x="965" y="4521"/>
                    <a:pt x="853" y="4832"/>
                  </a:cubicBezTo>
                  <a:cubicBezTo>
                    <a:pt x="804" y="4964"/>
                    <a:pt x="804" y="5095"/>
                    <a:pt x="820" y="5226"/>
                  </a:cubicBezTo>
                  <a:lnTo>
                    <a:pt x="837" y="5275"/>
                  </a:lnTo>
                  <a:cubicBezTo>
                    <a:pt x="837" y="5275"/>
                    <a:pt x="837" y="5291"/>
                    <a:pt x="837" y="5291"/>
                  </a:cubicBezTo>
                  <a:cubicBezTo>
                    <a:pt x="911" y="5526"/>
                    <a:pt x="1124" y="5667"/>
                    <a:pt x="1343" y="5667"/>
                  </a:cubicBezTo>
                  <a:cubicBezTo>
                    <a:pt x="1416" y="5667"/>
                    <a:pt x="1489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0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9" y="5387"/>
                    <a:pt x="1027" y="5393"/>
                    <a:pt x="1015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20" y="5095"/>
                    <a:pt x="837" y="4882"/>
                    <a:pt x="935" y="4701"/>
                  </a:cubicBezTo>
                  <a:cubicBezTo>
                    <a:pt x="1073" y="4506"/>
                    <a:pt x="1300" y="4391"/>
                    <a:pt x="1537" y="4391"/>
                  </a:cubicBezTo>
                  <a:cubicBezTo>
                    <a:pt x="1637" y="4391"/>
                    <a:pt x="1739" y="4412"/>
                    <a:pt x="1837" y="4455"/>
                  </a:cubicBezTo>
                  <a:cubicBezTo>
                    <a:pt x="2296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8"/>
                    <a:pt x="607" y="5980"/>
                  </a:cubicBezTo>
                  <a:cubicBezTo>
                    <a:pt x="66" y="5570"/>
                    <a:pt x="115" y="4636"/>
                    <a:pt x="542" y="4062"/>
                  </a:cubicBezTo>
                  <a:cubicBezTo>
                    <a:pt x="910" y="3583"/>
                    <a:pt x="1491" y="3343"/>
                    <a:pt x="2098" y="3343"/>
                  </a:cubicBezTo>
                  <a:cubicBezTo>
                    <a:pt x="2300" y="3343"/>
                    <a:pt x="2505" y="3370"/>
                    <a:pt x="2705" y="3423"/>
                  </a:cubicBezTo>
                  <a:cubicBezTo>
                    <a:pt x="3525" y="3620"/>
                    <a:pt x="4344" y="3947"/>
                    <a:pt x="5230" y="4193"/>
                  </a:cubicBezTo>
                  <a:cubicBezTo>
                    <a:pt x="5550" y="4253"/>
                    <a:pt x="5879" y="4286"/>
                    <a:pt x="6206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16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"/>
            <p:cNvSpPr/>
            <p:nvPr/>
          </p:nvSpPr>
          <p:spPr>
            <a:xfrm>
              <a:off x="8248186" y="4225797"/>
              <a:ext cx="201178" cy="201732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33" y="116"/>
                    <a:pt x="3016" y="230"/>
                    <a:pt x="3000" y="362"/>
                  </a:cubicBezTo>
                  <a:cubicBezTo>
                    <a:pt x="3000" y="362"/>
                    <a:pt x="2918" y="1263"/>
                    <a:pt x="2033" y="1378"/>
                  </a:cubicBezTo>
                  <a:cubicBezTo>
                    <a:pt x="1164" y="1509"/>
                    <a:pt x="590" y="1624"/>
                    <a:pt x="558" y="2296"/>
                  </a:cubicBezTo>
                  <a:cubicBezTo>
                    <a:pt x="528" y="2896"/>
                    <a:pt x="333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0" y="3361"/>
                    <a:pt x="2115" y="2820"/>
                    <a:pt x="2131" y="2656"/>
                  </a:cubicBezTo>
                  <a:cubicBezTo>
                    <a:pt x="2147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312"/>
                    <a:pt x="2000" y="3853"/>
                    <a:pt x="2279" y="4263"/>
                  </a:cubicBezTo>
                  <a:cubicBezTo>
                    <a:pt x="2639" y="4820"/>
                    <a:pt x="3082" y="6180"/>
                    <a:pt x="3082" y="6180"/>
                  </a:cubicBezTo>
                  <a:cubicBezTo>
                    <a:pt x="3082" y="6180"/>
                    <a:pt x="3524" y="4804"/>
                    <a:pt x="3885" y="4263"/>
                  </a:cubicBezTo>
                  <a:cubicBezTo>
                    <a:pt x="4180" y="3853"/>
                    <a:pt x="4131" y="3312"/>
                    <a:pt x="3787" y="2951"/>
                  </a:cubicBezTo>
                  <a:cubicBezTo>
                    <a:pt x="3557" y="2656"/>
                    <a:pt x="3623" y="2345"/>
                    <a:pt x="3787" y="2312"/>
                  </a:cubicBezTo>
                  <a:cubicBezTo>
                    <a:pt x="3797" y="2310"/>
                    <a:pt x="3807" y="2309"/>
                    <a:pt x="3817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83" y="3378"/>
                    <a:pt x="4803" y="3689"/>
                  </a:cubicBezTo>
                  <a:cubicBezTo>
                    <a:pt x="4935" y="3736"/>
                    <a:pt x="5059" y="3756"/>
                    <a:pt x="5175" y="3756"/>
                  </a:cubicBezTo>
                  <a:cubicBezTo>
                    <a:pt x="5782" y="3756"/>
                    <a:pt x="6163" y="3214"/>
                    <a:pt x="6164" y="3214"/>
                  </a:cubicBezTo>
                  <a:lnTo>
                    <a:pt x="6164" y="3214"/>
                  </a:lnTo>
                  <a:cubicBezTo>
                    <a:pt x="6137" y="3219"/>
                    <a:pt x="6112" y="3222"/>
                    <a:pt x="6087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7" y="1624"/>
                    <a:pt x="4983" y="1493"/>
                    <a:pt x="4115" y="1378"/>
                  </a:cubicBezTo>
                  <a:cubicBezTo>
                    <a:pt x="3229" y="1263"/>
                    <a:pt x="3147" y="362"/>
                    <a:pt x="3147" y="362"/>
                  </a:cubicBezTo>
                  <a:cubicBezTo>
                    <a:pt x="3131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"/>
            <p:cNvSpPr/>
            <p:nvPr/>
          </p:nvSpPr>
          <p:spPr>
            <a:xfrm>
              <a:off x="8382979" y="4165254"/>
              <a:ext cx="210838" cy="120498"/>
            </a:xfrm>
            <a:custGeom>
              <a:avLst/>
              <a:gdLst/>
              <a:ahLst/>
              <a:cxnLst/>
              <a:rect l="l" t="t" r="r" b="b"/>
              <a:pathLst>
                <a:path w="6460" h="3692" extrusionOk="0">
                  <a:moveTo>
                    <a:pt x="954" y="1"/>
                  </a:moveTo>
                  <a:cubicBezTo>
                    <a:pt x="333" y="1"/>
                    <a:pt x="1" y="266"/>
                    <a:pt x="1" y="266"/>
                  </a:cubicBezTo>
                  <a:cubicBezTo>
                    <a:pt x="238" y="192"/>
                    <a:pt x="455" y="142"/>
                    <a:pt x="670" y="142"/>
                  </a:cubicBezTo>
                  <a:cubicBezTo>
                    <a:pt x="976" y="142"/>
                    <a:pt x="1277" y="242"/>
                    <a:pt x="1624" y="512"/>
                  </a:cubicBezTo>
                  <a:cubicBezTo>
                    <a:pt x="2214" y="954"/>
                    <a:pt x="1853" y="1708"/>
                    <a:pt x="1755" y="2200"/>
                  </a:cubicBezTo>
                  <a:cubicBezTo>
                    <a:pt x="1657" y="2708"/>
                    <a:pt x="2361" y="2921"/>
                    <a:pt x="2738" y="3085"/>
                  </a:cubicBezTo>
                  <a:cubicBezTo>
                    <a:pt x="3099" y="3249"/>
                    <a:pt x="2902" y="3692"/>
                    <a:pt x="2902" y="3692"/>
                  </a:cubicBezTo>
                  <a:cubicBezTo>
                    <a:pt x="4246" y="2872"/>
                    <a:pt x="3378" y="1938"/>
                    <a:pt x="3148" y="1659"/>
                  </a:cubicBezTo>
                  <a:cubicBezTo>
                    <a:pt x="2973" y="1443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1"/>
                    <a:pt x="3263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0" y="2086"/>
                    <a:pt x="5109" y="2087"/>
                    <a:pt x="5098" y="2087"/>
                  </a:cubicBezTo>
                  <a:cubicBezTo>
                    <a:pt x="4750" y="2087"/>
                    <a:pt x="4946" y="1573"/>
                    <a:pt x="4787" y="1413"/>
                  </a:cubicBezTo>
                  <a:cubicBezTo>
                    <a:pt x="4703" y="1350"/>
                    <a:pt x="4606" y="1321"/>
                    <a:pt x="4512" y="1321"/>
                  </a:cubicBezTo>
                  <a:cubicBezTo>
                    <a:pt x="4459" y="1321"/>
                    <a:pt x="4408" y="1330"/>
                    <a:pt x="4361" y="1348"/>
                  </a:cubicBezTo>
                  <a:cubicBezTo>
                    <a:pt x="4307" y="1360"/>
                    <a:pt x="4253" y="1367"/>
                    <a:pt x="4205" y="1367"/>
                  </a:cubicBezTo>
                  <a:cubicBezTo>
                    <a:pt x="4066" y="1367"/>
                    <a:pt x="3972" y="1314"/>
                    <a:pt x="4033" y="1217"/>
                  </a:cubicBezTo>
                  <a:cubicBezTo>
                    <a:pt x="4067" y="1175"/>
                    <a:pt x="4103" y="1159"/>
                    <a:pt x="4149" y="1159"/>
                  </a:cubicBezTo>
                  <a:cubicBezTo>
                    <a:pt x="4284" y="1159"/>
                    <a:pt x="4509" y="1295"/>
                    <a:pt x="5033" y="1331"/>
                  </a:cubicBezTo>
                  <a:cubicBezTo>
                    <a:pt x="5061" y="1333"/>
                    <a:pt x="5088" y="1334"/>
                    <a:pt x="5115" y="1334"/>
                  </a:cubicBezTo>
                  <a:cubicBezTo>
                    <a:pt x="5893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5" y="932"/>
                    <a:pt x="5521" y="1030"/>
                    <a:pt x="5034" y="1030"/>
                  </a:cubicBezTo>
                  <a:cubicBezTo>
                    <a:pt x="3869" y="1030"/>
                    <a:pt x="2686" y="468"/>
                    <a:pt x="1853" y="168"/>
                  </a:cubicBezTo>
                  <a:cubicBezTo>
                    <a:pt x="1508" y="45"/>
                    <a:pt x="1207" y="1"/>
                    <a:pt x="9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"/>
            <p:cNvSpPr/>
            <p:nvPr/>
          </p:nvSpPr>
          <p:spPr>
            <a:xfrm>
              <a:off x="8437027" y="4045246"/>
              <a:ext cx="118246" cy="82703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2529" y="1"/>
                  </a:moveTo>
                  <a:cubicBezTo>
                    <a:pt x="1935" y="1"/>
                    <a:pt x="1246" y="124"/>
                    <a:pt x="869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312" y="1501"/>
                    <a:pt x="2263" y="1271"/>
                  </a:cubicBezTo>
                  <a:cubicBezTo>
                    <a:pt x="2181" y="1025"/>
                    <a:pt x="2246" y="747"/>
                    <a:pt x="2426" y="550"/>
                  </a:cubicBezTo>
                  <a:cubicBezTo>
                    <a:pt x="2656" y="206"/>
                    <a:pt x="3623" y="124"/>
                    <a:pt x="3623" y="124"/>
                  </a:cubicBezTo>
                  <a:cubicBezTo>
                    <a:pt x="3623" y="124"/>
                    <a:pt x="3123" y="1"/>
                    <a:pt x="2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"/>
            <p:cNvSpPr/>
            <p:nvPr/>
          </p:nvSpPr>
          <p:spPr>
            <a:xfrm>
              <a:off x="8527432" y="3957777"/>
              <a:ext cx="73859" cy="87599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39"/>
                  </a:cubicBezTo>
                  <a:cubicBezTo>
                    <a:pt x="624" y="919"/>
                    <a:pt x="1" y="1345"/>
                    <a:pt x="247" y="2017"/>
                  </a:cubicBezTo>
                  <a:cubicBezTo>
                    <a:pt x="490" y="2684"/>
                    <a:pt x="1670" y="2431"/>
                    <a:pt x="2249" y="2603"/>
                  </a:cubicBezTo>
                  <a:lnTo>
                    <a:pt x="2249" y="2603"/>
                  </a:lnTo>
                  <a:cubicBezTo>
                    <a:pt x="2138" y="2553"/>
                    <a:pt x="1399" y="2110"/>
                    <a:pt x="1459" y="1443"/>
                  </a:cubicBezTo>
                  <a:cubicBezTo>
                    <a:pt x="1525" y="706"/>
                    <a:pt x="1427" y="181"/>
                    <a:pt x="1132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3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"/>
            <p:cNvSpPr/>
            <p:nvPr/>
          </p:nvSpPr>
          <p:spPr>
            <a:xfrm>
              <a:off x="8607133" y="3996322"/>
              <a:ext cx="103820" cy="140700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40" y="3344"/>
                    <a:pt x="1050" y="4311"/>
                    <a:pt x="1050" y="4311"/>
                  </a:cubicBezTo>
                  <a:cubicBezTo>
                    <a:pt x="1443" y="4032"/>
                    <a:pt x="1788" y="3360"/>
                    <a:pt x="2492" y="2918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87" y="1747"/>
                  </a:cubicBezTo>
                  <a:cubicBezTo>
                    <a:pt x="2544" y="1747"/>
                    <a:pt x="2496" y="1744"/>
                    <a:pt x="2443" y="1738"/>
                  </a:cubicBezTo>
                  <a:cubicBezTo>
                    <a:pt x="2414" y="1730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0"/>
                  </a:cubicBezTo>
                  <a:cubicBezTo>
                    <a:pt x="2114" y="2354"/>
                    <a:pt x="1975" y="2518"/>
                    <a:pt x="1814" y="2518"/>
                  </a:cubicBezTo>
                  <a:cubicBezTo>
                    <a:pt x="1778" y="2518"/>
                    <a:pt x="1742" y="2510"/>
                    <a:pt x="1706" y="2492"/>
                  </a:cubicBezTo>
                  <a:cubicBezTo>
                    <a:pt x="1558" y="2426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2" y="689"/>
                  </a:cubicBezTo>
                  <a:cubicBezTo>
                    <a:pt x="1798" y="202"/>
                    <a:pt x="1325" y="96"/>
                    <a:pt x="1008" y="96"/>
                  </a:cubicBezTo>
                  <a:cubicBezTo>
                    <a:pt x="918" y="96"/>
                    <a:pt x="842" y="104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"/>
            <p:cNvSpPr/>
            <p:nvPr/>
          </p:nvSpPr>
          <p:spPr>
            <a:xfrm>
              <a:off x="8616761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"/>
            <p:cNvSpPr/>
            <p:nvPr/>
          </p:nvSpPr>
          <p:spPr>
            <a:xfrm>
              <a:off x="8583602" y="3788813"/>
              <a:ext cx="264853" cy="264755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3" y="1"/>
                    <a:pt x="4736" y="177"/>
                    <a:pt x="4426" y="572"/>
                  </a:cubicBezTo>
                  <a:cubicBezTo>
                    <a:pt x="4131" y="998"/>
                    <a:pt x="4082" y="1572"/>
                    <a:pt x="4312" y="2031"/>
                  </a:cubicBezTo>
                  <a:cubicBezTo>
                    <a:pt x="4521" y="2449"/>
                    <a:pt x="4859" y="2599"/>
                    <a:pt x="5191" y="2599"/>
                  </a:cubicBezTo>
                  <a:cubicBezTo>
                    <a:pt x="5536" y="2599"/>
                    <a:pt x="5874" y="2436"/>
                    <a:pt x="6049" y="2244"/>
                  </a:cubicBezTo>
                  <a:cubicBezTo>
                    <a:pt x="6229" y="2047"/>
                    <a:pt x="6295" y="1769"/>
                    <a:pt x="6246" y="1490"/>
                  </a:cubicBezTo>
                  <a:cubicBezTo>
                    <a:pt x="6197" y="1169"/>
                    <a:pt x="5965" y="1033"/>
                    <a:pt x="5752" y="1033"/>
                  </a:cubicBezTo>
                  <a:cubicBezTo>
                    <a:pt x="5606" y="1033"/>
                    <a:pt x="5470" y="1098"/>
                    <a:pt x="5410" y="1211"/>
                  </a:cubicBezTo>
                  <a:cubicBezTo>
                    <a:pt x="5279" y="1506"/>
                    <a:pt x="5344" y="1851"/>
                    <a:pt x="5754" y="1916"/>
                  </a:cubicBezTo>
                  <a:cubicBezTo>
                    <a:pt x="6098" y="1965"/>
                    <a:pt x="5918" y="2408"/>
                    <a:pt x="5475" y="2506"/>
                  </a:cubicBezTo>
                  <a:cubicBezTo>
                    <a:pt x="5391" y="2532"/>
                    <a:pt x="5305" y="2545"/>
                    <a:pt x="5219" y="2545"/>
                  </a:cubicBezTo>
                  <a:cubicBezTo>
                    <a:pt x="4873" y="2545"/>
                    <a:pt x="4538" y="2340"/>
                    <a:pt x="4394" y="1998"/>
                  </a:cubicBezTo>
                  <a:cubicBezTo>
                    <a:pt x="4197" y="1555"/>
                    <a:pt x="4246" y="1031"/>
                    <a:pt x="4525" y="638"/>
                  </a:cubicBezTo>
                  <a:cubicBezTo>
                    <a:pt x="4795" y="300"/>
                    <a:pt x="5254" y="140"/>
                    <a:pt x="5719" y="140"/>
                  </a:cubicBezTo>
                  <a:cubicBezTo>
                    <a:pt x="5818" y="140"/>
                    <a:pt x="5918" y="148"/>
                    <a:pt x="6016" y="162"/>
                  </a:cubicBezTo>
                  <a:cubicBezTo>
                    <a:pt x="7229" y="293"/>
                    <a:pt x="7934" y="1998"/>
                    <a:pt x="7197" y="3145"/>
                  </a:cubicBezTo>
                  <a:cubicBezTo>
                    <a:pt x="6967" y="3522"/>
                    <a:pt x="6639" y="3817"/>
                    <a:pt x="6246" y="3998"/>
                  </a:cubicBezTo>
                  <a:cubicBezTo>
                    <a:pt x="5849" y="4164"/>
                    <a:pt x="5396" y="4247"/>
                    <a:pt x="4871" y="4247"/>
                  </a:cubicBezTo>
                  <a:cubicBezTo>
                    <a:pt x="4462" y="4247"/>
                    <a:pt x="4010" y="4197"/>
                    <a:pt x="3508" y="4096"/>
                  </a:cubicBezTo>
                  <a:cubicBezTo>
                    <a:pt x="3208" y="4039"/>
                    <a:pt x="2914" y="4010"/>
                    <a:pt x="2632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3" y="8079"/>
                    <a:pt x="1017" y="8079"/>
                  </a:cubicBezTo>
                  <a:cubicBezTo>
                    <a:pt x="443" y="7424"/>
                    <a:pt x="607" y="6227"/>
                    <a:pt x="607" y="6227"/>
                  </a:cubicBezTo>
                  <a:cubicBezTo>
                    <a:pt x="689" y="5719"/>
                    <a:pt x="951" y="5244"/>
                    <a:pt x="1345" y="4916"/>
                  </a:cubicBezTo>
                  <a:cubicBezTo>
                    <a:pt x="1926" y="4475"/>
                    <a:pt x="2666" y="4389"/>
                    <a:pt x="3154" y="4389"/>
                  </a:cubicBezTo>
                  <a:cubicBezTo>
                    <a:pt x="3464" y="4389"/>
                    <a:pt x="3672" y="4424"/>
                    <a:pt x="3672" y="4424"/>
                  </a:cubicBezTo>
                  <a:cubicBezTo>
                    <a:pt x="3918" y="4440"/>
                    <a:pt x="4164" y="4457"/>
                    <a:pt x="4377" y="4473"/>
                  </a:cubicBezTo>
                  <a:cubicBezTo>
                    <a:pt x="4466" y="4477"/>
                    <a:pt x="4556" y="4480"/>
                    <a:pt x="4647" y="4480"/>
                  </a:cubicBezTo>
                  <a:cubicBezTo>
                    <a:pt x="5621" y="4480"/>
                    <a:pt x="6729" y="4218"/>
                    <a:pt x="7344" y="3244"/>
                  </a:cubicBezTo>
                  <a:cubicBezTo>
                    <a:pt x="8114" y="1982"/>
                    <a:pt x="7360" y="179"/>
                    <a:pt x="6033" y="15"/>
                  </a:cubicBezTo>
                  <a:cubicBezTo>
                    <a:pt x="5948" y="6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"/>
            <p:cNvSpPr/>
            <p:nvPr/>
          </p:nvSpPr>
          <p:spPr>
            <a:xfrm>
              <a:off x="8653674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92" y="0"/>
                  </a:moveTo>
                  <a:cubicBezTo>
                    <a:pt x="395" y="0"/>
                    <a:pt x="1" y="225"/>
                    <a:pt x="1" y="225"/>
                  </a:cubicBezTo>
                  <a:cubicBezTo>
                    <a:pt x="84" y="210"/>
                    <a:pt x="165" y="202"/>
                    <a:pt x="241" y="202"/>
                  </a:cubicBezTo>
                  <a:cubicBezTo>
                    <a:pt x="732" y="202"/>
                    <a:pt x="1049" y="513"/>
                    <a:pt x="935" y="995"/>
                  </a:cubicBezTo>
                  <a:cubicBezTo>
                    <a:pt x="821" y="1405"/>
                    <a:pt x="968" y="1864"/>
                    <a:pt x="1329" y="2126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42" y="1880"/>
                    <a:pt x="2706" y="1438"/>
                  </a:cubicBezTo>
                  <a:cubicBezTo>
                    <a:pt x="2861" y="1033"/>
                    <a:pt x="2439" y="879"/>
                    <a:pt x="2242" y="879"/>
                  </a:cubicBezTo>
                  <a:cubicBezTo>
                    <a:pt x="2232" y="879"/>
                    <a:pt x="2223" y="880"/>
                    <a:pt x="2214" y="881"/>
                  </a:cubicBezTo>
                  <a:cubicBezTo>
                    <a:pt x="2110" y="890"/>
                    <a:pt x="2034" y="910"/>
                    <a:pt x="1963" y="910"/>
                  </a:cubicBezTo>
                  <a:cubicBezTo>
                    <a:pt x="1910" y="910"/>
                    <a:pt x="1860" y="899"/>
                    <a:pt x="1804" y="864"/>
                  </a:cubicBezTo>
                  <a:cubicBezTo>
                    <a:pt x="1698" y="785"/>
                    <a:pt x="1742" y="578"/>
                    <a:pt x="2012" y="578"/>
                  </a:cubicBezTo>
                  <a:cubicBezTo>
                    <a:pt x="2077" y="578"/>
                    <a:pt x="2154" y="590"/>
                    <a:pt x="2247" y="618"/>
                  </a:cubicBezTo>
                  <a:cubicBezTo>
                    <a:pt x="2738" y="766"/>
                    <a:pt x="2591" y="1241"/>
                    <a:pt x="3312" y="1372"/>
                  </a:cubicBezTo>
                  <a:cubicBezTo>
                    <a:pt x="3369" y="1384"/>
                    <a:pt x="3423" y="1389"/>
                    <a:pt x="3474" y="1389"/>
                  </a:cubicBezTo>
                  <a:cubicBezTo>
                    <a:pt x="4075" y="1389"/>
                    <a:pt x="4220" y="642"/>
                    <a:pt x="4296" y="536"/>
                  </a:cubicBezTo>
                  <a:cubicBezTo>
                    <a:pt x="4410" y="389"/>
                    <a:pt x="4541" y="258"/>
                    <a:pt x="4673" y="159"/>
                  </a:cubicBezTo>
                  <a:lnTo>
                    <a:pt x="4673" y="159"/>
                  </a:lnTo>
                  <a:cubicBezTo>
                    <a:pt x="4464" y="273"/>
                    <a:pt x="4092" y="386"/>
                    <a:pt x="3562" y="386"/>
                  </a:cubicBezTo>
                  <a:cubicBezTo>
                    <a:pt x="3175" y="386"/>
                    <a:pt x="2702" y="326"/>
                    <a:pt x="2148" y="159"/>
                  </a:cubicBezTo>
                  <a:cubicBezTo>
                    <a:pt x="1745" y="41"/>
                    <a:pt x="1390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"/>
            <p:cNvSpPr/>
            <p:nvPr/>
          </p:nvSpPr>
          <p:spPr>
            <a:xfrm>
              <a:off x="8662780" y="3798376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cubicBezTo>
                    <a:pt x="1509" y="279"/>
                    <a:pt x="1443" y="722"/>
                    <a:pt x="722" y="1344"/>
                  </a:cubicBezTo>
                  <a:cubicBezTo>
                    <a:pt x="1" y="1967"/>
                    <a:pt x="214" y="2426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4"/>
                    <a:pt x="1246" y="2344"/>
                    <a:pt x="1181" y="2148"/>
                  </a:cubicBezTo>
                  <a:cubicBezTo>
                    <a:pt x="1115" y="1951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"/>
            <p:cNvSpPr/>
            <p:nvPr/>
          </p:nvSpPr>
          <p:spPr>
            <a:xfrm>
              <a:off x="8813108" y="3642271"/>
              <a:ext cx="63154" cy="250297"/>
            </a:xfrm>
            <a:custGeom>
              <a:avLst/>
              <a:gdLst/>
              <a:ahLst/>
              <a:cxnLst/>
              <a:rect l="l" t="t" r="r" b="b"/>
              <a:pathLst>
                <a:path w="1935" h="7669" extrusionOk="0">
                  <a:moveTo>
                    <a:pt x="1293" y="0"/>
                  </a:moveTo>
                  <a:cubicBezTo>
                    <a:pt x="980" y="0"/>
                    <a:pt x="738" y="374"/>
                    <a:pt x="738" y="374"/>
                  </a:cubicBezTo>
                  <a:cubicBezTo>
                    <a:pt x="1" y="1505"/>
                    <a:pt x="820" y="3292"/>
                    <a:pt x="968" y="5177"/>
                  </a:cubicBezTo>
                  <a:cubicBezTo>
                    <a:pt x="1115" y="7045"/>
                    <a:pt x="460" y="7668"/>
                    <a:pt x="460" y="7668"/>
                  </a:cubicBezTo>
                  <a:cubicBezTo>
                    <a:pt x="1164" y="7127"/>
                    <a:pt x="1312" y="5357"/>
                    <a:pt x="1181" y="3997"/>
                  </a:cubicBezTo>
                  <a:cubicBezTo>
                    <a:pt x="1050" y="2636"/>
                    <a:pt x="1066" y="1358"/>
                    <a:pt x="1328" y="1095"/>
                  </a:cubicBezTo>
                  <a:cubicBezTo>
                    <a:pt x="1591" y="833"/>
                    <a:pt x="1935" y="292"/>
                    <a:pt x="1509" y="63"/>
                  </a:cubicBezTo>
                  <a:cubicBezTo>
                    <a:pt x="1435" y="18"/>
                    <a:pt x="1362" y="0"/>
                    <a:pt x="12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"/>
            <p:cNvSpPr/>
            <p:nvPr/>
          </p:nvSpPr>
          <p:spPr>
            <a:xfrm>
              <a:off x="8753186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0"/>
                  </a:moveTo>
                  <a:cubicBezTo>
                    <a:pt x="6087" y="0"/>
                    <a:pt x="5887" y="21"/>
                    <a:pt x="5689" y="65"/>
                  </a:cubicBezTo>
                  <a:cubicBezTo>
                    <a:pt x="4492" y="327"/>
                    <a:pt x="3738" y="1573"/>
                    <a:pt x="3509" y="2835"/>
                  </a:cubicBezTo>
                  <a:cubicBezTo>
                    <a:pt x="3263" y="4146"/>
                    <a:pt x="3509" y="5376"/>
                    <a:pt x="3459" y="6474"/>
                  </a:cubicBezTo>
                  <a:cubicBezTo>
                    <a:pt x="3509" y="7457"/>
                    <a:pt x="3148" y="8424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5"/>
                    <a:pt x="1804" y="9801"/>
                    <a:pt x="2509" y="9195"/>
                  </a:cubicBezTo>
                  <a:cubicBezTo>
                    <a:pt x="3246" y="8490"/>
                    <a:pt x="3640" y="7506"/>
                    <a:pt x="3590" y="6474"/>
                  </a:cubicBezTo>
                  <a:cubicBezTo>
                    <a:pt x="3656" y="5359"/>
                    <a:pt x="3427" y="4113"/>
                    <a:pt x="3672" y="2868"/>
                  </a:cubicBezTo>
                  <a:cubicBezTo>
                    <a:pt x="3902" y="1622"/>
                    <a:pt x="4607" y="475"/>
                    <a:pt x="5721" y="212"/>
                  </a:cubicBezTo>
                  <a:cubicBezTo>
                    <a:pt x="5836" y="180"/>
                    <a:pt x="5967" y="147"/>
                    <a:pt x="6098" y="147"/>
                  </a:cubicBezTo>
                  <a:cubicBezTo>
                    <a:pt x="6145" y="143"/>
                    <a:pt x="6191" y="142"/>
                    <a:pt x="6236" y="142"/>
                  </a:cubicBezTo>
                  <a:cubicBezTo>
                    <a:pt x="6643" y="142"/>
                    <a:pt x="7020" y="272"/>
                    <a:pt x="7344" y="507"/>
                  </a:cubicBezTo>
                  <a:cubicBezTo>
                    <a:pt x="8065" y="1081"/>
                    <a:pt x="7967" y="2310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5"/>
                    <a:pt x="6951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9" y="2036"/>
                    <a:pt x="5852" y="2425"/>
                  </a:cubicBezTo>
                  <a:cubicBezTo>
                    <a:pt x="5942" y="2805"/>
                    <a:pt x="6457" y="3093"/>
                    <a:pt x="7000" y="3093"/>
                  </a:cubicBezTo>
                  <a:cubicBezTo>
                    <a:pt x="7253" y="3093"/>
                    <a:pt x="7513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33" y="449"/>
                    <a:pt x="7194" y="0"/>
                    <a:pt x="62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"/>
            <p:cNvSpPr/>
            <p:nvPr/>
          </p:nvSpPr>
          <p:spPr>
            <a:xfrm>
              <a:off x="8885857" y="3655815"/>
              <a:ext cx="81365" cy="68865"/>
            </a:xfrm>
            <a:custGeom>
              <a:avLst/>
              <a:gdLst/>
              <a:ahLst/>
              <a:cxnLst/>
              <a:rect l="l" t="t" r="r" b="b"/>
              <a:pathLst>
                <a:path w="2493" h="2110" extrusionOk="0">
                  <a:moveTo>
                    <a:pt x="686" y="1"/>
                  </a:moveTo>
                  <a:cubicBezTo>
                    <a:pt x="619" y="1"/>
                    <a:pt x="549" y="8"/>
                    <a:pt x="476" y="25"/>
                  </a:cubicBezTo>
                  <a:cubicBezTo>
                    <a:pt x="591" y="107"/>
                    <a:pt x="624" y="271"/>
                    <a:pt x="525" y="385"/>
                  </a:cubicBezTo>
                  <a:cubicBezTo>
                    <a:pt x="378" y="615"/>
                    <a:pt x="1" y="1320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60" y="1799"/>
                    <a:pt x="2407" y="1799"/>
                  </a:cubicBezTo>
                  <a:cubicBezTo>
                    <a:pt x="2192" y="1799"/>
                    <a:pt x="1637" y="1735"/>
                    <a:pt x="1558" y="1090"/>
                  </a:cubicBezTo>
                  <a:cubicBezTo>
                    <a:pt x="1472" y="400"/>
                    <a:pt x="1159" y="1"/>
                    <a:pt x="6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"/>
            <p:cNvSpPr/>
            <p:nvPr/>
          </p:nvSpPr>
          <p:spPr>
            <a:xfrm>
              <a:off x="8889611" y="3660352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11"/>
                    <a:pt x="804" y="3574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69"/>
                    <a:pt x="2017" y="3705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44"/>
                    <a:pt x="2541" y="2557"/>
                    <a:pt x="2410" y="2607"/>
                  </a:cubicBezTo>
                  <a:cubicBezTo>
                    <a:pt x="2230" y="2721"/>
                    <a:pt x="2197" y="2984"/>
                    <a:pt x="2345" y="3148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48"/>
                    <a:pt x="4820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"/>
            <p:cNvSpPr/>
            <p:nvPr/>
          </p:nvSpPr>
          <p:spPr>
            <a:xfrm>
              <a:off x="9002504" y="3610449"/>
              <a:ext cx="97390" cy="63741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26" y="136"/>
                    <a:pt x="771" y="415"/>
                    <a:pt x="934" y="792"/>
                  </a:cubicBezTo>
                  <a:cubicBezTo>
                    <a:pt x="1140" y="1307"/>
                    <a:pt x="1508" y="1953"/>
                    <a:pt x="2267" y="1953"/>
                  </a:cubicBezTo>
                  <a:cubicBezTo>
                    <a:pt x="2475" y="1953"/>
                    <a:pt x="2712" y="1904"/>
                    <a:pt x="2983" y="1792"/>
                  </a:cubicBezTo>
                  <a:cubicBezTo>
                    <a:pt x="2803" y="1726"/>
                    <a:pt x="2688" y="1562"/>
                    <a:pt x="2688" y="1365"/>
                  </a:cubicBezTo>
                  <a:cubicBezTo>
                    <a:pt x="2688" y="1082"/>
                    <a:pt x="2639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"/>
            <p:cNvSpPr/>
            <p:nvPr/>
          </p:nvSpPr>
          <p:spPr>
            <a:xfrm>
              <a:off x="9089679" y="3609601"/>
              <a:ext cx="47651" cy="37141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9" y="0"/>
                  </a:moveTo>
                  <a:cubicBezTo>
                    <a:pt x="791" y="0"/>
                    <a:pt x="637" y="133"/>
                    <a:pt x="624" y="326"/>
                  </a:cubicBezTo>
                  <a:cubicBezTo>
                    <a:pt x="624" y="485"/>
                    <a:pt x="749" y="589"/>
                    <a:pt x="887" y="589"/>
                  </a:cubicBezTo>
                  <a:cubicBezTo>
                    <a:pt x="948" y="589"/>
                    <a:pt x="1011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4"/>
                    <a:pt x="902" y="408"/>
                  </a:cubicBezTo>
                  <a:cubicBezTo>
                    <a:pt x="908" y="440"/>
                    <a:pt x="891" y="454"/>
                    <a:pt x="867" y="454"/>
                  </a:cubicBezTo>
                  <a:cubicBezTo>
                    <a:pt x="815" y="454"/>
                    <a:pt x="727" y="388"/>
                    <a:pt x="739" y="277"/>
                  </a:cubicBezTo>
                  <a:cubicBezTo>
                    <a:pt x="750" y="149"/>
                    <a:pt x="860" y="71"/>
                    <a:pt x="976" y="71"/>
                  </a:cubicBezTo>
                  <a:cubicBezTo>
                    <a:pt x="1024" y="71"/>
                    <a:pt x="1072" y="84"/>
                    <a:pt x="1116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1" y="506"/>
                  </a:cubicBezTo>
                  <a:lnTo>
                    <a:pt x="1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40" y="1094"/>
                    <a:pt x="473" y="1137"/>
                    <a:pt x="608" y="1137"/>
                  </a:cubicBezTo>
                  <a:cubicBezTo>
                    <a:pt x="696" y="1137"/>
                    <a:pt x="786" y="1119"/>
                    <a:pt x="870" y="1080"/>
                  </a:cubicBezTo>
                  <a:cubicBezTo>
                    <a:pt x="1083" y="1031"/>
                    <a:pt x="1263" y="867"/>
                    <a:pt x="1345" y="670"/>
                  </a:cubicBezTo>
                  <a:cubicBezTo>
                    <a:pt x="1460" y="424"/>
                    <a:pt x="1345" y="146"/>
                    <a:pt x="1116" y="31"/>
                  </a:cubicBezTo>
                  <a:cubicBezTo>
                    <a:pt x="1066" y="10"/>
                    <a:pt x="1017" y="0"/>
                    <a:pt x="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"/>
            <p:cNvSpPr/>
            <p:nvPr/>
          </p:nvSpPr>
          <p:spPr>
            <a:xfrm>
              <a:off x="8348742" y="3846484"/>
              <a:ext cx="130028" cy="285284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3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2" y="1366"/>
                    <a:pt x="2306" y="1345"/>
                    <a:pt x="2223" y="1345"/>
                  </a:cubicBezTo>
                  <a:cubicBezTo>
                    <a:pt x="1886" y="1345"/>
                    <a:pt x="1604" y="1682"/>
                    <a:pt x="1722" y="2050"/>
                  </a:cubicBezTo>
                  <a:cubicBezTo>
                    <a:pt x="1859" y="2324"/>
                    <a:pt x="2177" y="2346"/>
                    <a:pt x="2308" y="2346"/>
                  </a:cubicBezTo>
                  <a:cubicBezTo>
                    <a:pt x="2334" y="2346"/>
                    <a:pt x="2353" y="2346"/>
                    <a:pt x="2361" y="2346"/>
                  </a:cubicBezTo>
                  <a:cubicBezTo>
                    <a:pt x="2427" y="2346"/>
                    <a:pt x="2427" y="2378"/>
                    <a:pt x="2427" y="2378"/>
                  </a:cubicBezTo>
                  <a:cubicBezTo>
                    <a:pt x="2485" y="2566"/>
                    <a:pt x="2238" y="2855"/>
                    <a:pt x="1787" y="2855"/>
                  </a:cubicBezTo>
                  <a:cubicBezTo>
                    <a:pt x="1726" y="2855"/>
                    <a:pt x="1660" y="2849"/>
                    <a:pt x="1591" y="2837"/>
                  </a:cubicBezTo>
                  <a:cubicBezTo>
                    <a:pt x="1411" y="2804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5"/>
                    <a:pt x="2197" y="235"/>
                  </a:cubicBezTo>
                  <a:cubicBezTo>
                    <a:pt x="2345" y="235"/>
                    <a:pt x="2492" y="256"/>
                    <a:pt x="2640" y="297"/>
                  </a:cubicBezTo>
                  <a:cubicBezTo>
                    <a:pt x="3279" y="461"/>
                    <a:pt x="3738" y="1034"/>
                    <a:pt x="3755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11" y="5591"/>
                    <a:pt x="66" y="6296"/>
                    <a:pt x="17" y="7066"/>
                  </a:cubicBezTo>
                  <a:cubicBezTo>
                    <a:pt x="1" y="7755"/>
                    <a:pt x="378" y="8492"/>
                    <a:pt x="1034" y="8673"/>
                  </a:cubicBezTo>
                  <a:cubicBezTo>
                    <a:pt x="1165" y="8719"/>
                    <a:pt x="1301" y="8740"/>
                    <a:pt x="1434" y="8740"/>
                  </a:cubicBezTo>
                  <a:cubicBezTo>
                    <a:pt x="1920" y="8740"/>
                    <a:pt x="2380" y="8457"/>
                    <a:pt x="2509" y="8033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2"/>
                    <a:pt x="1804" y="6706"/>
                    <a:pt x="1689" y="6706"/>
                  </a:cubicBezTo>
                  <a:cubicBezTo>
                    <a:pt x="1646" y="6698"/>
                    <a:pt x="1603" y="6694"/>
                    <a:pt x="1560" y="6694"/>
                  </a:cubicBezTo>
                  <a:cubicBezTo>
                    <a:pt x="1233" y="6694"/>
                    <a:pt x="938" y="6911"/>
                    <a:pt x="837" y="7230"/>
                  </a:cubicBezTo>
                  <a:cubicBezTo>
                    <a:pt x="707" y="7724"/>
                    <a:pt x="989" y="7991"/>
                    <a:pt x="1299" y="7991"/>
                  </a:cubicBezTo>
                  <a:cubicBezTo>
                    <a:pt x="1380" y="7991"/>
                    <a:pt x="1463" y="7972"/>
                    <a:pt x="1542" y="7935"/>
                  </a:cubicBezTo>
                  <a:cubicBezTo>
                    <a:pt x="1853" y="7771"/>
                    <a:pt x="1919" y="7361"/>
                    <a:pt x="1673" y="7115"/>
                  </a:cubicBezTo>
                  <a:cubicBezTo>
                    <a:pt x="1587" y="7048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6" y="7033"/>
                    <a:pt x="1116" y="7033"/>
                  </a:cubicBezTo>
                  <a:cubicBezTo>
                    <a:pt x="1214" y="6812"/>
                    <a:pt x="1506" y="6784"/>
                    <a:pt x="1646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43" y="7033"/>
                    <a:pt x="2640" y="7558"/>
                    <a:pt x="2443" y="8000"/>
                  </a:cubicBezTo>
                  <a:cubicBezTo>
                    <a:pt x="2267" y="8403"/>
                    <a:pt x="1869" y="8642"/>
                    <a:pt x="1448" y="8642"/>
                  </a:cubicBezTo>
                  <a:cubicBezTo>
                    <a:pt x="1321" y="8642"/>
                    <a:pt x="1192" y="8620"/>
                    <a:pt x="1066" y="8574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89"/>
                    <a:pt x="1083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19"/>
                    <a:pt x="3296" y="264"/>
                    <a:pt x="2542" y="67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"/>
            <p:cNvSpPr/>
            <p:nvPr/>
          </p:nvSpPr>
          <p:spPr>
            <a:xfrm>
              <a:off x="8351418" y="3954579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61" y="66"/>
                    <a:pt x="1345" y="148"/>
                  </a:cubicBezTo>
                  <a:cubicBezTo>
                    <a:pt x="1329" y="246"/>
                    <a:pt x="1214" y="328"/>
                    <a:pt x="1017" y="328"/>
                  </a:cubicBezTo>
                  <a:cubicBezTo>
                    <a:pt x="820" y="328"/>
                    <a:pt x="1" y="394"/>
                    <a:pt x="50" y="2410"/>
                  </a:cubicBezTo>
                  <a:cubicBezTo>
                    <a:pt x="99" y="1968"/>
                    <a:pt x="361" y="1591"/>
                    <a:pt x="755" y="1394"/>
                  </a:cubicBezTo>
                  <a:cubicBezTo>
                    <a:pt x="1378" y="1115"/>
                    <a:pt x="1706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"/>
            <p:cNvSpPr/>
            <p:nvPr/>
          </p:nvSpPr>
          <p:spPr>
            <a:xfrm>
              <a:off x="8373351" y="3721874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72"/>
                    <a:pt x="4181" y="2197"/>
                    <a:pt x="4263" y="4426"/>
                  </a:cubicBezTo>
                  <a:cubicBezTo>
                    <a:pt x="4361" y="6278"/>
                    <a:pt x="3279" y="7983"/>
                    <a:pt x="1558" y="8704"/>
                  </a:cubicBezTo>
                  <a:cubicBezTo>
                    <a:pt x="247" y="9229"/>
                    <a:pt x="1" y="10032"/>
                    <a:pt x="1" y="10032"/>
                  </a:cubicBezTo>
                  <a:cubicBezTo>
                    <a:pt x="318" y="9500"/>
                    <a:pt x="673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54"/>
                    <a:pt x="4525" y="7114"/>
                    <a:pt x="5459" y="6622"/>
                  </a:cubicBezTo>
                  <a:cubicBezTo>
                    <a:pt x="6410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35" y="5257"/>
                    <a:pt x="5973" y="5443"/>
                    <a:pt x="5459" y="5443"/>
                  </a:cubicBezTo>
                  <a:cubicBezTo>
                    <a:pt x="5438" y="5443"/>
                    <a:pt x="5416" y="5443"/>
                    <a:pt x="5394" y="5442"/>
                  </a:cubicBezTo>
                  <a:cubicBezTo>
                    <a:pt x="5366" y="5440"/>
                    <a:pt x="5339" y="5439"/>
                    <a:pt x="5312" y="5439"/>
                  </a:cubicBezTo>
                  <a:cubicBezTo>
                    <a:pt x="4963" y="5439"/>
                    <a:pt x="4629" y="5632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7"/>
                    <a:pt x="4722" y="4508"/>
                  </a:cubicBezTo>
                  <a:cubicBezTo>
                    <a:pt x="4820" y="3869"/>
                    <a:pt x="5115" y="4082"/>
                    <a:pt x="5672" y="3688"/>
                  </a:cubicBezTo>
                  <a:cubicBezTo>
                    <a:pt x="6246" y="3311"/>
                    <a:pt x="5951" y="2803"/>
                    <a:pt x="5885" y="2672"/>
                  </a:cubicBezTo>
                  <a:cubicBezTo>
                    <a:pt x="5853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18" y="2672"/>
                    <a:pt x="4869" y="2984"/>
                  </a:cubicBezTo>
                  <a:cubicBezTo>
                    <a:pt x="4869" y="3130"/>
                    <a:pt x="4772" y="3309"/>
                    <a:pt x="4629" y="3309"/>
                  </a:cubicBezTo>
                  <a:cubicBezTo>
                    <a:pt x="4597" y="3309"/>
                    <a:pt x="4562" y="3300"/>
                    <a:pt x="4525" y="3279"/>
                  </a:cubicBezTo>
                  <a:cubicBezTo>
                    <a:pt x="4345" y="3180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49" y="1230"/>
                    <a:pt x="5492" y="590"/>
                    <a:pt x="5279" y="410"/>
                  </a:cubicBezTo>
                  <a:cubicBezTo>
                    <a:pt x="5164" y="312"/>
                    <a:pt x="5148" y="132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"/>
            <p:cNvSpPr/>
            <p:nvPr/>
          </p:nvSpPr>
          <p:spPr>
            <a:xfrm>
              <a:off x="8425799" y="3639203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0"/>
                  </a:moveTo>
                  <a:cubicBezTo>
                    <a:pt x="1303" y="0"/>
                    <a:pt x="959" y="125"/>
                    <a:pt x="689" y="419"/>
                  </a:cubicBezTo>
                  <a:cubicBezTo>
                    <a:pt x="0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705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3" y="7500"/>
                    <a:pt x="1525" y="5451"/>
                    <a:pt x="689" y="3435"/>
                  </a:cubicBezTo>
                  <a:cubicBezTo>
                    <a:pt x="312" y="2435"/>
                    <a:pt x="197" y="1238"/>
                    <a:pt x="803" y="501"/>
                  </a:cubicBezTo>
                  <a:cubicBezTo>
                    <a:pt x="1030" y="225"/>
                    <a:pt x="1341" y="108"/>
                    <a:pt x="1649" y="108"/>
                  </a:cubicBezTo>
                  <a:cubicBezTo>
                    <a:pt x="2165" y="108"/>
                    <a:pt x="2672" y="438"/>
                    <a:pt x="2754" y="911"/>
                  </a:cubicBezTo>
                  <a:cubicBezTo>
                    <a:pt x="2862" y="1435"/>
                    <a:pt x="2462" y="1916"/>
                    <a:pt x="1936" y="1916"/>
                  </a:cubicBezTo>
                  <a:cubicBezTo>
                    <a:pt x="1903" y="1916"/>
                    <a:pt x="1870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4"/>
                    <a:pt x="1771" y="1894"/>
                  </a:cubicBezTo>
                  <a:cubicBezTo>
                    <a:pt x="1689" y="1861"/>
                    <a:pt x="1639" y="1812"/>
                    <a:pt x="1590" y="1747"/>
                  </a:cubicBezTo>
                  <a:cubicBezTo>
                    <a:pt x="1590" y="1747"/>
                    <a:pt x="1557" y="1697"/>
                    <a:pt x="1590" y="1648"/>
                  </a:cubicBezTo>
                  <a:cubicBezTo>
                    <a:pt x="1639" y="1615"/>
                    <a:pt x="1984" y="1632"/>
                    <a:pt x="2000" y="1320"/>
                  </a:cubicBezTo>
                  <a:cubicBezTo>
                    <a:pt x="2021" y="1069"/>
                    <a:pt x="1814" y="904"/>
                    <a:pt x="1602" y="904"/>
                  </a:cubicBezTo>
                  <a:cubicBezTo>
                    <a:pt x="1482" y="904"/>
                    <a:pt x="1361" y="956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4"/>
                  </a:cubicBezTo>
                  <a:cubicBezTo>
                    <a:pt x="2763" y="375"/>
                    <a:pt x="2216" y="0"/>
                    <a:pt x="16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"/>
            <p:cNvSpPr/>
            <p:nvPr/>
          </p:nvSpPr>
          <p:spPr>
            <a:xfrm>
              <a:off x="8348742" y="3625560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3"/>
                  </a:cubicBezTo>
                  <a:cubicBezTo>
                    <a:pt x="345" y="1968"/>
                    <a:pt x="1066" y="2460"/>
                    <a:pt x="1476" y="2902"/>
                  </a:cubicBezTo>
                  <a:cubicBezTo>
                    <a:pt x="1804" y="3279"/>
                    <a:pt x="2476" y="4132"/>
                    <a:pt x="2132" y="4984"/>
                  </a:cubicBezTo>
                  <a:cubicBezTo>
                    <a:pt x="2050" y="5213"/>
                    <a:pt x="1919" y="5410"/>
                    <a:pt x="1738" y="5574"/>
                  </a:cubicBezTo>
                  <a:cubicBezTo>
                    <a:pt x="1148" y="6082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64"/>
                  </a:cubicBezTo>
                  <a:cubicBezTo>
                    <a:pt x="17" y="8016"/>
                    <a:pt x="66" y="6951"/>
                    <a:pt x="1214" y="6148"/>
                  </a:cubicBezTo>
                  <a:cubicBezTo>
                    <a:pt x="2509" y="5230"/>
                    <a:pt x="2787" y="4312"/>
                    <a:pt x="2345" y="2919"/>
                  </a:cubicBezTo>
                  <a:cubicBezTo>
                    <a:pt x="1820" y="1296"/>
                    <a:pt x="362" y="1116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"/>
            <p:cNvSpPr/>
            <p:nvPr/>
          </p:nvSpPr>
          <p:spPr>
            <a:xfrm>
              <a:off x="8458437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62" y="1094"/>
                    <a:pt x="1770" y="1143"/>
                    <a:pt x="1639" y="2815"/>
                  </a:cubicBezTo>
                  <a:cubicBezTo>
                    <a:pt x="1508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"/>
            <p:cNvSpPr/>
            <p:nvPr/>
          </p:nvSpPr>
          <p:spPr>
            <a:xfrm>
              <a:off x="8400636" y="3268898"/>
              <a:ext cx="172848" cy="232053"/>
            </a:xfrm>
            <a:custGeom>
              <a:avLst/>
              <a:gdLst/>
              <a:ahLst/>
              <a:cxnLst/>
              <a:rect l="l" t="t" r="r" b="b"/>
              <a:pathLst>
                <a:path w="5296" h="7110" extrusionOk="0">
                  <a:moveTo>
                    <a:pt x="1689" y="1"/>
                  </a:moveTo>
                  <a:cubicBezTo>
                    <a:pt x="1298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50" y="1488"/>
                  </a:cubicBezTo>
                  <a:cubicBezTo>
                    <a:pt x="107" y="1985"/>
                    <a:pt x="632" y="2421"/>
                    <a:pt x="1231" y="2421"/>
                  </a:cubicBezTo>
                  <a:cubicBezTo>
                    <a:pt x="1322" y="2421"/>
                    <a:pt x="1415" y="2411"/>
                    <a:pt x="1509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6"/>
                    <a:pt x="1329" y="963"/>
                  </a:cubicBezTo>
                  <a:cubicBezTo>
                    <a:pt x="968" y="1160"/>
                    <a:pt x="1066" y="1717"/>
                    <a:pt x="1476" y="1766"/>
                  </a:cubicBezTo>
                  <a:cubicBezTo>
                    <a:pt x="1507" y="1774"/>
                    <a:pt x="1537" y="1778"/>
                    <a:pt x="1567" y="1778"/>
                  </a:cubicBezTo>
                  <a:cubicBezTo>
                    <a:pt x="1792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65" y="1717"/>
                    <a:pt x="2132" y="1848"/>
                    <a:pt x="2083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5" y="2308"/>
                    <a:pt x="1324" y="2308"/>
                    <a:pt x="1314" y="2308"/>
                  </a:cubicBezTo>
                  <a:cubicBezTo>
                    <a:pt x="625" y="2308"/>
                    <a:pt x="142" y="1249"/>
                    <a:pt x="788" y="619"/>
                  </a:cubicBezTo>
                  <a:cubicBezTo>
                    <a:pt x="1061" y="323"/>
                    <a:pt x="1454" y="194"/>
                    <a:pt x="1875" y="194"/>
                  </a:cubicBezTo>
                  <a:cubicBezTo>
                    <a:pt x="2386" y="194"/>
                    <a:pt x="2938" y="386"/>
                    <a:pt x="3361" y="701"/>
                  </a:cubicBezTo>
                  <a:cubicBezTo>
                    <a:pt x="5099" y="1963"/>
                    <a:pt x="4836" y="4258"/>
                    <a:pt x="4328" y="5405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95" y="1914"/>
                    <a:pt x="3459" y="553"/>
                  </a:cubicBezTo>
                  <a:cubicBezTo>
                    <a:pt x="3115" y="307"/>
                    <a:pt x="2705" y="144"/>
                    <a:pt x="2263" y="62"/>
                  </a:cubicBezTo>
                  <a:cubicBezTo>
                    <a:pt x="2096" y="27"/>
                    <a:pt x="1899" y="1"/>
                    <a:pt x="1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"/>
            <p:cNvSpPr/>
            <p:nvPr/>
          </p:nvSpPr>
          <p:spPr>
            <a:xfrm>
              <a:off x="8439703" y="3088478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82" y="0"/>
                  </a:moveTo>
                  <a:cubicBezTo>
                    <a:pt x="0" y="2869"/>
                    <a:pt x="1279" y="4393"/>
                    <a:pt x="2541" y="5622"/>
                  </a:cubicBezTo>
                  <a:cubicBezTo>
                    <a:pt x="3803" y="6852"/>
                    <a:pt x="3738" y="8212"/>
                    <a:pt x="3738" y="8212"/>
                  </a:cubicBezTo>
                  <a:cubicBezTo>
                    <a:pt x="4656" y="7294"/>
                    <a:pt x="3590" y="5606"/>
                    <a:pt x="4459" y="4245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00" y="3754"/>
                  </a:cubicBezTo>
                  <a:cubicBezTo>
                    <a:pt x="2656" y="4459"/>
                    <a:pt x="3262" y="5819"/>
                    <a:pt x="3262" y="5819"/>
                  </a:cubicBezTo>
                  <a:cubicBezTo>
                    <a:pt x="2066" y="4950"/>
                    <a:pt x="2295" y="4164"/>
                    <a:pt x="2639" y="3770"/>
                  </a:cubicBezTo>
                  <a:cubicBezTo>
                    <a:pt x="2984" y="3377"/>
                    <a:pt x="2508" y="3016"/>
                    <a:pt x="2525" y="2803"/>
                  </a:cubicBezTo>
                  <a:cubicBezTo>
                    <a:pt x="2541" y="2656"/>
                    <a:pt x="2574" y="2508"/>
                    <a:pt x="2639" y="2377"/>
                  </a:cubicBezTo>
                  <a:cubicBezTo>
                    <a:pt x="2639" y="2377"/>
                    <a:pt x="2563" y="2329"/>
                    <a:pt x="2425" y="2329"/>
                  </a:cubicBezTo>
                  <a:cubicBezTo>
                    <a:pt x="2308" y="2329"/>
                    <a:pt x="2147" y="2364"/>
                    <a:pt x="1951" y="2492"/>
                  </a:cubicBezTo>
                  <a:cubicBezTo>
                    <a:pt x="1213" y="2983"/>
                    <a:pt x="1525" y="4082"/>
                    <a:pt x="1525" y="4082"/>
                  </a:cubicBezTo>
                  <a:cubicBezTo>
                    <a:pt x="1000" y="3344"/>
                    <a:pt x="1164" y="2590"/>
                    <a:pt x="1771" y="2082"/>
                  </a:cubicBezTo>
                  <a:cubicBezTo>
                    <a:pt x="2361" y="1557"/>
                    <a:pt x="1787" y="1066"/>
                    <a:pt x="1394" y="852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"/>
            <p:cNvSpPr/>
            <p:nvPr/>
          </p:nvSpPr>
          <p:spPr>
            <a:xfrm>
              <a:off x="8361079" y="3055840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0" y="2000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49"/>
                    <a:pt x="2442" y="1803"/>
                  </a:cubicBezTo>
                  <a:cubicBezTo>
                    <a:pt x="2311" y="1639"/>
                    <a:pt x="2295" y="1410"/>
                    <a:pt x="2426" y="1230"/>
                  </a:cubicBezTo>
                  <a:cubicBezTo>
                    <a:pt x="2426" y="1230"/>
                    <a:pt x="2397" y="1225"/>
                    <a:pt x="2352" y="1225"/>
                  </a:cubicBezTo>
                  <a:cubicBezTo>
                    <a:pt x="2198" y="1225"/>
                    <a:pt x="1858" y="1284"/>
                    <a:pt x="1934" y="1820"/>
                  </a:cubicBezTo>
                  <a:cubicBezTo>
                    <a:pt x="2032" y="2492"/>
                    <a:pt x="2082" y="2623"/>
                    <a:pt x="1869" y="2639"/>
                  </a:cubicBezTo>
                  <a:cubicBezTo>
                    <a:pt x="1863" y="2640"/>
                    <a:pt x="1858" y="2640"/>
                    <a:pt x="1853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19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"/>
            <p:cNvSpPr/>
            <p:nvPr/>
          </p:nvSpPr>
          <p:spPr>
            <a:xfrm>
              <a:off x="8539215" y="3336164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0"/>
                  </a:moveTo>
                  <a:lnTo>
                    <a:pt x="1721" y="0"/>
                  </a:lnTo>
                  <a:cubicBezTo>
                    <a:pt x="787" y="508"/>
                    <a:pt x="1066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590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"/>
            <p:cNvSpPr/>
            <p:nvPr/>
          </p:nvSpPr>
          <p:spPr>
            <a:xfrm>
              <a:off x="8541891" y="3421772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6"/>
                    <a:pt x="2016" y="951"/>
                  </a:cubicBezTo>
                  <a:cubicBezTo>
                    <a:pt x="1459" y="1803"/>
                    <a:pt x="0" y="1918"/>
                    <a:pt x="0" y="1918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5"/>
                    <a:pt x="7262" y="4130"/>
                  </a:cubicBezTo>
                  <a:cubicBezTo>
                    <a:pt x="7278" y="3163"/>
                    <a:pt x="6409" y="2885"/>
                    <a:pt x="5295" y="2704"/>
                  </a:cubicBezTo>
                  <a:cubicBezTo>
                    <a:pt x="4180" y="2541"/>
                    <a:pt x="3246" y="2459"/>
                    <a:pt x="3131" y="2098"/>
                  </a:cubicBezTo>
                  <a:cubicBezTo>
                    <a:pt x="3016" y="1721"/>
                    <a:pt x="3508" y="1590"/>
                    <a:pt x="4196" y="1377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8"/>
                    <a:pt x="4463" y="608"/>
                    <a:pt x="4404" y="608"/>
                  </a:cubicBezTo>
                  <a:cubicBezTo>
                    <a:pt x="4214" y="608"/>
                    <a:pt x="3985" y="394"/>
                    <a:pt x="3623" y="131"/>
                  </a:cubicBezTo>
                  <a:cubicBezTo>
                    <a:pt x="3496" y="44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"/>
            <p:cNvSpPr/>
            <p:nvPr/>
          </p:nvSpPr>
          <p:spPr>
            <a:xfrm>
              <a:off x="8417248" y="3499710"/>
              <a:ext cx="251439" cy="205061"/>
            </a:xfrm>
            <a:custGeom>
              <a:avLst/>
              <a:gdLst/>
              <a:ahLst/>
              <a:cxnLst/>
              <a:rect l="l" t="t" r="r" b="b"/>
              <a:pathLst>
                <a:path w="7704" h="6283" extrusionOk="0">
                  <a:moveTo>
                    <a:pt x="4289" y="1"/>
                  </a:moveTo>
                  <a:cubicBezTo>
                    <a:pt x="2707" y="1"/>
                    <a:pt x="1369" y="1105"/>
                    <a:pt x="672" y="2529"/>
                  </a:cubicBezTo>
                  <a:cubicBezTo>
                    <a:pt x="148" y="3627"/>
                    <a:pt x="0" y="4857"/>
                    <a:pt x="230" y="6053"/>
                  </a:cubicBezTo>
                  <a:lnTo>
                    <a:pt x="230" y="6086"/>
                  </a:lnTo>
                  <a:cubicBezTo>
                    <a:pt x="246" y="6152"/>
                    <a:pt x="262" y="6217"/>
                    <a:pt x="279" y="6283"/>
                  </a:cubicBezTo>
                  <a:cubicBezTo>
                    <a:pt x="246" y="6119"/>
                    <a:pt x="230" y="5955"/>
                    <a:pt x="230" y="5791"/>
                  </a:cubicBezTo>
                  <a:cubicBezTo>
                    <a:pt x="246" y="4922"/>
                    <a:pt x="410" y="4054"/>
                    <a:pt x="738" y="3250"/>
                  </a:cubicBezTo>
                  <a:cubicBezTo>
                    <a:pt x="1147" y="2251"/>
                    <a:pt x="1869" y="1398"/>
                    <a:pt x="2819" y="874"/>
                  </a:cubicBezTo>
                  <a:cubicBezTo>
                    <a:pt x="3365" y="561"/>
                    <a:pt x="4076" y="311"/>
                    <a:pt x="4780" y="311"/>
                  </a:cubicBezTo>
                  <a:cubicBezTo>
                    <a:pt x="5367" y="311"/>
                    <a:pt x="5949" y="485"/>
                    <a:pt x="6425" y="939"/>
                  </a:cubicBezTo>
                  <a:cubicBezTo>
                    <a:pt x="7474" y="1841"/>
                    <a:pt x="7147" y="3759"/>
                    <a:pt x="5934" y="4070"/>
                  </a:cubicBezTo>
                  <a:cubicBezTo>
                    <a:pt x="5808" y="4100"/>
                    <a:pt x="5679" y="4114"/>
                    <a:pt x="5550" y="4114"/>
                  </a:cubicBezTo>
                  <a:cubicBezTo>
                    <a:pt x="5106" y="4114"/>
                    <a:pt x="4671" y="3941"/>
                    <a:pt x="4442" y="3611"/>
                  </a:cubicBezTo>
                  <a:cubicBezTo>
                    <a:pt x="4147" y="3218"/>
                    <a:pt x="4147" y="2677"/>
                    <a:pt x="4409" y="2251"/>
                  </a:cubicBezTo>
                  <a:cubicBezTo>
                    <a:pt x="4596" y="1976"/>
                    <a:pt x="4900" y="1820"/>
                    <a:pt x="5218" y="1820"/>
                  </a:cubicBezTo>
                  <a:cubicBezTo>
                    <a:pt x="5375" y="1820"/>
                    <a:pt x="5536" y="1858"/>
                    <a:pt x="5688" y="1939"/>
                  </a:cubicBezTo>
                  <a:cubicBezTo>
                    <a:pt x="5852" y="2021"/>
                    <a:pt x="5966" y="2201"/>
                    <a:pt x="5966" y="2398"/>
                  </a:cubicBezTo>
                  <a:cubicBezTo>
                    <a:pt x="5966" y="2398"/>
                    <a:pt x="5966" y="2531"/>
                    <a:pt x="5883" y="2531"/>
                  </a:cubicBezTo>
                  <a:cubicBezTo>
                    <a:pt x="5878" y="2531"/>
                    <a:pt x="5873" y="2530"/>
                    <a:pt x="5868" y="2529"/>
                  </a:cubicBezTo>
                  <a:cubicBezTo>
                    <a:pt x="5770" y="2513"/>
                    <a:pt x="5803" y="2382"/>
                    <a:pt x="5540" y="2316"/>
                  </a:cubicBezTo>
                  <a:cubicBezTo>
                    <a:pt x="5509" y="2309"/>
                    <a:pt x="5479" y="2306"/>
                    <a:pt x="5449" y="2306"/>
                  </a:cubicBezTo>
                  <a:cubicBezTo>
                    <a:pt x="5194" y="2306"/>
                    <a:pt x="4990" y="2544"/>
                    <a:pt x="5049" y="2808"/>
                  </a:cubicBezTo>
                  <a:cubicBezTo>
                    <a:pt x="5090" y="2985"/>
                    <a:pt x="5331" y="3116"/>
                    <a:pt x="5572" y="3116"/>
                  </a:cubicBezTo>
                  <a:cubicBezTo>
                    <a:pt x="5710" y="3116"/>
                    <a:pt x="5849" y="3073"/>
                    <a:pt x="5950" y="2972"/>
                  </a:cubicBezTo>
                  <a:cubicBezTo>
                    <a:pt x="6016" y="2906"/>
                    <a:pt x="6065" y="2824"/>
                    <a:pt x="6098" y="2726"/>
                  </a:cubicBezTo>
                  <a:cubicBezTo>
                    <a:pt x="6196" y="2415"/>
                    <a:pt x="6065" y="2070"/>
                    <a:pt x="5786" y="1906"/>
                  </a:cubicBezTo>
                  <a:cubicBezTo>
                    <a:pt x="5609" y="1800"/>
                    <a:pt x="5416" y="1749"/>
                    <a:pt x="5227" y="1749"/>
                  </a:cubicBezTo>
                  <a:cubicBezTo>
                    <a:pt x="4893" y="1749"/>
                    <a:pt x="4570" y="1908"/>
                    <a:pt x="4360" y="2201"/>
                  </a:cubicBezTo>
                  <a:cubicBezTo>
                    <a:pt x="4049" y="2644"/>
                    <a:pt x="4049" y="3234"/>
                    <a:pt x="4360" y="3677"/>
                  </a:cubicBezTo>
                  <a:cubicBezTo>
                    <a:pt x="4616" y="4048"/>
                    <a:pt x="5092" y="4249"/>
                    <a:pt x="5585" y="4249"/>
                  </a:cubicBezTo>
                  <a:cubicBezTo>
                    <a:pt x="5723" y="4249"/>
                    <a:pt x="5863" y="4233"/>
                    <a:pt x="5999" y="4201"/>
                  </a:cubicBezTo>
                  <a:cubicBezTo>
                    <a:pt x="7343" y="3873"/>
                    <a:pt x="7704" y="1792"/>
                    <a:pt x="6557" y="808"/>
                  </a:cubicBezTo>
                  <a:cubicBezTo>
                    <a:pt x="6409" y="677"/>
                    <a:pt x="6245" y="562"/>
                    <a:pt x="6081" y="464"/>
                  </a:cubicBezTo>
                  <a:cubicBezTo>
                    <a:pt x="5589" y="169"/>
                    <a:pt x="5032" y="21"/>
                    <a:pt x="4458" y="5"/>
                  </a:cubicBezTo>
                  <a:cubicBezTo>
                    <a:pt x="4402" y="2"/>
                    <a:pt x="4346" y="1"/>
                    <a:pt x="4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"/>
            <p:cNvSpPr/>
            <p:nvPr/>
          </p:nvSpPr>
          <p:spPr>
            <a:xfrm>
              <a:off x="8430075" y="3562113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"/>
            <p:cNvSpPr/>
            <p:nvPr/>
          </p:nvSpPr>
          <p:spPr>
            <a:xfrm>
              <a:off x="8557916" y="3553888"/>
              <a:ext cx="169617" cy="147065"/>
            </a:xfrm>
            <a:custGeom>
              <a:avLst/>
              <a:gdLst/>
              <a:ahLst/>
              <a:cxnLst/>
              <a:rect l="l" t="t" r="r" b="b"/>
              <a:pathLst>
                <a:path w="5197" h="4506" extrusionOk="0">
                  <a:moveTo>
                    <a:pt x="3033" y="1"/>
                  </a:moveTo>
                  <a:cubicBezTo>
                    <a:pt x="3033" y="1"/>
                    <a:pt x="3345" y="689"/>
                    <a:pt x="3001" y="1771"/>
                  </a:cubicBezTo>
                  <a:cubicBezTo>
                    <a:pt x="2673" y="2853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5" y="4506"/>
                  </a:cubicBezTo>
                  <a:cubicBezTo>
                    <a:pt x="2162" y="4506"/>
                    <a:pt x="2481" y="4419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2"/>
                    <a:pt x="3052" y="1852"/>
                    <a:pt x="3332" y="1852"/>
                  </a:cubicBezTo>
                  <a:cubicBezTo>
                    <a:pt x="3336" y="1852"/>
                    <a:pt x="3340" y="1853"/>
                    <a:pt x="3345" y="1853"/>
                  </a:cubicBezTo>
                  <a:cubicBezTo>
                    <a:pt x="3345" y="1853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9"/>
                  </a:cubicBezTo>
                  <a:cubicBezTo>
                    <a:pt x="3558" y="2754"/>
                    <a:pt x="3525" y="3049"/>
                    <a:pt x="4148" y="3230"/>
                  </a:cubicBezTo>
                  <a:cubicBezTo>
                    <a:pt x="4492" y="3312"/>
                    <a:pt x="4804" y="3492"/>
                    <a:pt x="5066" y="3721"/>
                  </a:cubicBezTo>
                  <a:cubicBezTo>
                    <a:pt x="4968" y="3508"/>
                    <a:pt x="4935" y="3262"/>
                    <a:pt x="5000" y="3033"/>
                  </a:cubicBezTo>
                  <a:cubicBezTo>
                    <a:pt x="5115" y="2689"/>
                    <a:pt x="5197" y="2082"/>
                    <a:pt x="4640" y="1689"/>
                  </a:cubicBezTo>
                  <a:cubicBezTo>
                    <a:pt x="4066" y="1312"/>
                    <a:pt x="3509" y="1066"/>
                    <a:pt x="3394" y="673"/>
                  </a:cubicBezTo>
                  <a:cubicBezTo>
                    <a:pt x="3312" y="427"/>
                    <a:pt x="3181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"/>
            <p:cNvSpPr/>
            <p:nvPr/>
          </p:nvSpPr>
          <p:spPr>
            <a:xfrm>
              <a:off x="8659582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28" y="1"/>
                  </a:moveTo>
                  <a:cubicBezTo>
                    <a:pt x="345" y="198"/>
                    <a:pt x="328" y="394"/>
                    <a:pt x="279" y="575"/>
                  </a:cubicBezTo>
                  <a:cubicBezTo>
                    <a:pt x="181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0" y="1296"/>
                  </a:cubicBezTo>
                  <a:cubicBezTo>
                    <a:pt x="1295" y="935"/>
                    <a:pt x="1115" y="525"/>
                    <a:pt x="787" y="362"/>
                  </a:cubicBezTo>
                  <a:cubicBezTo>
                    <a:pt x="345" y="100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"/>
            <p:cNvSpPr/>
            <p:nvPr/>
          </p:nvSpPr>
          <p:spPr>
            <a:xfrm>
              <a:off x="8660659" y="3371445"/>
              <a:ext cx="227385" cy="158618"/>
            </a:xfrm>
            <a:custGeom>
              <a:avLst/>
              <a:gdLst/>
              <a:ahLst/>
              <a:cxnLst/>
              <a:rect l="l" t="t" r="r" b="b"/>
              <a:pathLst>
                <a:path w="6967" h="4860" extrusionOk="0">
                  <a:moveTo>
                    <a:pt x="1949" y="0"/>
                  </a:moveTo>
                  <a:cubicBezTo>
                    <a:pt x="1068" y="0"/>
                    <a:pt x="604" y="826"/>
                    <a:pt x="721" y="1362"/>
                  </a:cubicBezTo>
                  <a:cubicBezTo>
                    <a:pt x="836" y="1964"/>
                    <a:pt x="1403" y="2002"/>
                    <a:pt x="1542" y="2002"/>
                  </a:cubicBezTo>
                  <a:cubicBezTo>
                    <a:pt x="1562" y="2002"/>
                    <a:pt x="1574" y="2001"/>
                    <a:pt x="1574" y="2001"/>
                  </a:cubicBezTo>
                  <a:cubicBezTo>
                    <a:pt x="1311" y="1903"/>
                    <a:pt x="1197" y="1591"/>
                    <a:pt x="1328" y="1329"/>
                  </a:cubicBezTo>
                  <a:cubicBezTo>
                    <a:pt x="1365" y="1265"/>
                    <a:pt x="1408" y="1241"/>
                    <a:pt x="1455" y="1241"/>
                  </a:cubicBezTo>
                  <a:cubicBezTo>
                    <a:pt x="1553" y="1241"/>
                    <a:pt x="1670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3" y="1438"/>
                    <a:pt x="2160" y="1285"/>
                    <a:pt x="2213" y="1099"/>
                  </a:cubicBezTo>
                  <a:cubicBezTo>
                    <a:pt x="2253" y="960"/>
                    <a:pt x="2359" y="821"/>
                    <a:pt x="2543" y="821"/>
                  </a:cubicBezTo>
                  <a:cubicBezTo>
                    <a:pt x="2661" y="821"/>
                    <a:pt x="2813" y="879"/>
                    <a:pt x="3000" y="1034"/>
                  </a:cubicBezTo>
                  <a:cubicBezTo>
                    <a:pt x="3491" y="1411"/>
                    <a:pt x="3180" y="2148"/>
                    <a:pt x="3180" y="2148"/>
                  </a:cubicBezTo>
                  <a:cubicBezTo>
                    <a:pt x="3180" y="2148"/>
                    <a:pt x="3180" y="1542"/>
                    <a:pt x="2754" y="1476"/>
                  </a:cubicBezTo>
                  <a:cubicBezTo>
                    <a:pt x="2706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29" y="2657"/>
                    <a:pt x="2377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0" y="3558"/>
                    <a:pt x="1656" y="3558"/>
                    <a:pt x="1656" y="3558"/>
                  </a:cubicBezTo>
                  <a:cubicBezTo>
                    <a:pt x="1803" y="3345"/>
                    <a:pt x="1770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6" y="3345"/>
                    <a:pt x="1016" y="3263"/>
                    <a:pt x="754" y="3492"/>
                  </a:cubicBezTo>
                  <a:cubicBezTo>
                    <a:pt x="623" y="3607"/>
                    <a:pt x="434" y="3636"/>
                    <a:pt x="279" y="3636"/>
                  </a:cubicBezTo>
                  <a:cubicBezTo>
                    <a:pt x="123" y="3636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0" y="3706"/>
                    <a:pt x="377" y="3755"/>
                    <a:pt x="590" y="3771"/>
                  </a:cubicBezTo>
                  <a:cubicBezTo>
                    <a:pt x="1033" y="3804"/>
                    <a:pt x="1475" y="3886"/>
                    <a:pt x="1901" y="3984"/>
                  </a:cubicBezTo>
                  <a:cubicBezTo>
                    <a:pt x="3082" y="4345"/>
                    <a:pt x="3786" y="4837"/>
                    <a:pt x="4688" y="4853"/>
                  </a:cubicBezTo>
                  <a:cubicBezTo>
                    <a:pt x="4753" y="4858"/>
                    <a:pt x="4818" y="4860"/>
                    <a:pt x="4883" y="4860"/>
                  </a:cubicBezTo>
                  <a:cubicBezTo>
                    <a:pt x="5276" y="4860"/>
                    <a:pt x="5664" y="4774"/>
                    <a:pt x="6016" y="4591"/>
                  </a:cubicBezTo>
                  <a:cubicBezTo>
                    <a:pt x="6753" y="4099"/>
                    <a:pt x="6966" y="3099"/>
                    <a:pt x="6475" y="2361"/>
                  </a:cubicBezTo>
                  <a:cubicBezTo>
                    <a:pt x="6252" y="2023"/>
                    <a:pt x="5892" y="1868"/>
                    <a:pt x="5552" y="1868"/>
                  </a:cubicBezTo>
                  <a:cubicBezTo>
                    <a:pt x="5216" y="1868"/>
                    <a:pt x="4900" y="2019"/>
                    <a:pt x="4754" y="2296"/>
                  </a:cubicBezTo>
                  <a:cubicBezTo>
                    <a:pt x="4508" y="2624"/>
                    <a:pt x="4557" y="3099"/>
                    <a:pt x="4852" y="3378"/>
                  </a:cubicBezTo>
                  <a:cubicBezTo>
                    <a:pt x="4868" y="3394"/>
                    <a:pt x="4885" y="3411"/>
                    <a:pt x="4917" y="3427"/>
                  </a:cubicBezTo>
                  <a:cubicBezTo>
                    <a:pt x="4917" y="3427"/>
                    <a:pt x="4934" y="3443"/>
                    <a:pt x="4950" y="3460"/>
                  </a:cubicBezTo>
                  <a:cubicBezTo>
                    <a:pt x="5053" y="3519"/>
                    <a:pt x="5181" y="3550"/>
                    <a:pt x="5305" y="3550"/>
                  </a:cubicBezTo>
                  <a:cubicBezTo>
                    <a:pt x="5558" y="3550"/>
                    <a:pt x="5797" y="3423"/>
                    <a:pt x="5786" y="3148"/>
                  </a:cubicBezTo>
                  <a:cubicBezTo>
                    <a:pt x="5800" y="2944"/>
                    <a:pt x="5639" y="2859"/>
                    <a:pt x="5460" y="2859"/>
                  </a:cubicBezTo>
                  <a:cubicBezTo>
                    <a:pt x="5207" y="2859"/>
                    <a:pt x="4917" y="3030"/>
                    <a:pt x="5032" y="3279"/>
                  </a:cubicBezTo>
                  <a:cubicBezTo>
                    <a:pt x="5032" y="3304"/>
                    <a:pt x="5032" y="3333"/>
                    <a:pt x="5006" y="3333"/>
                  </a:cubicBezTo>
                  <a:cubicBezTo>
                    <a:pt x="4979" y="3333"/>
                    <a:pt x="4926" y="3304"/>
                    <a:pt x="4819" y="3214"/>
                  </a:cubicBezTo>
                  <a:cubicBezTo>
                    <a:pt x="4704" y="3099"/>
                    <a:pt x="4639" y="2952"/>
                    <a:pt x="4639" y="2804"/>
                  </a:cubicBezTo>
                  <a:cubicBezTo>
                    <a:pt x="4639" y="2624"/>
                    <a:pt x="4704" y="2460"/>
                    <a:pt x="4819" y="2329"/>
                  </a:cubicBezTo>
                  <a:cubicBezTo>
                    <a:pt x="4944" y="2086"/>
                    <a:pt x="5212" y="1959"/>
                    <a:pt x="5500" y="1959"/>
                  </a:cubicBezTo>
                  <a:cubicBezTo>
                    <a:pt x="5815" y="1959"/>
                    <a:pt x="6155" y="2110"/>
                    <a:pt x="6360" y="2427"/>
                  </a:cubicBezTo>
                  <a:cubicBezTo>
                    <a:pt x="6376" y="2427"/>
                    <a:pt x="6376" y="2427"/>
                    <a:pt x="6376" y="2443"/>
                  </a:cubicBezTo>
                  <a:cubicBezTo>
                    <a:pt x="6589" y="2853"/>
                    <a:pt x="6573" y="3361"/>
                    <a:pt x="6344" y="3755"/>
                  </a:cubicBezTo>
                  <a:cubicBezTo>
                    <a:pt x="6064" y="4258"/>
                    <a:pt x="5425" y="4609"/>
                    <a:pt x="4595" y="4609"/>
                  </a:cubicBezTo>
                  <a:cubicBezTo>
                    <a:pt x="4208" y="4609"/>
                    <a:pt x="3780" y="4533"/>
                    <a:pt x="3328" y="4361"/>
                  </a:cubicBezTo>
                  <a:cubicBezTo>
                    <a:pt x="3278" y="4345"/>
                    <a:pt x="3049" y="4263"/>
                    <a:pt x="2901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3" y="837"/>
                    <a:pt x="2705" y="181"/>
                  </a:cubicBezTo>
                  <a:cubicBezTo>
                    <a:pt x="2427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"/>
            <p:cNvSpPr/>
            <p:nvPr/>
          </p:nvSpPr>
          <p:spPr>
            <a:xfrm>
              <a:off x="8771398" y="3457053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804"/>
                    <a:pt x="3557" y="1591"/>
                    <a:pt x="2901" y="2066"/>
                  </a:cubicBezTo>
                  <a:cubicBezTo>
                    <a:pt x="2499" y="2374"/>
                    <a:pt x="2009" y="2472"/>
                    <a:pt x="1547" y="2472"/>
                  </a:cubicBezTo>
                  <a:cubicBezTo>
                    <a:pt x="730" y="2472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86"/>
                    <a:pt x="1836" y="2640"/>
                    <a:pt x="2213" y="3049"/>
                  </a:cubicBezTo>
                  <a:cubicBezTo>
                    <a:pt x="2379" y="3238"/>
                    <a:pt x="2551" y="3295"/>
                    <a:pt x="2710" y="3295"/>
                  </a:cubicBezTo>
                  <a:cubicBezTo>
                    <a:pt x="2897" y="3295"/>
                    <a:pt x="3065" y="3216"/>
                    <a:pt x="3180" y="3181"/>
                  </a:cubicBezTo>
                  <a:cubicBezTo>
                    <a:pt x="3203" y="3174"/>
                    <a:pt x="3228" y="3171"/>
                    <a:pt x="3252" y="3171"/>
                  </a:cubicBezTo>
                  <a:cubicBezTo>
                    <a:pt x="3346" y="3171"/>
                    <a:pt x="3439" y="3220"/>
                    <a:pt x="3491" y="3312"/>
                  </a:cubicBezTo>
                  <a:cubicBezTo>
                    <a:pt x="3524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"/>
            <p:cNvSpPr/>
            <p:nvPr/>
          </p:nvSpPr>
          <p:spPr>
            <a:xfrm>
              <a:off x="8577205" y="3215013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0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09"/>
                    <a:pt x="1291" y="2438"/>
                    <a:pt x="1428" y="2438"/>
                  </a:cubicBezTo>
                  <a:cubicBezTo>
                    <a:pt x="1565" y="2438"/>
                    <a:pt x="1705" y="2409"/>
                    <a:pt x="1836" y="2352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16" y="2221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45"/>
                    <a:pt x="2295" y="1499"/>
                  </a:cubicBezTo>
                  <a:cubicBezTo>
                    <a:pt x="2251" y="1162"/>
                    <a:pt x="2034" y="1020"/>
                    <a:pt x="1836" y="1020"/>
                  </a:cubicBezTo>
                  <a:cubicBezTo>
                    <a:pt x="1735" y="1020"/>
                    <a:pt x="1640" y="1056"/>
                    <a:pt x="1574" y="1122"/>
                  </a:cubicBezTo>
                  <a:cubicBezTo>
                    <a:pt x="1410" y="1303"/>
                    <a:pt x="1459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98" y="2024"/>
                    <a:pt x="1983" y="2204"/>
                    <a:pt x="1803" y="2303"/>
                  </a:cubicBezTo>
                  <a:cubicBezTo>
                    <a:pt x="1697" y="2348"/>
                    <a:pt x="1579" y="2373"/>
                    <a:pt x="1462" y="2373"/>
                  </a:cubicBezTo>
                  <a:cubicBezTo>
                    <a:pt x="1326" y="2373"/>
                    <a:pt x="1188" y="2340"/>
                    <a:pt x="1065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93" y="172"/>
                    <a:pt x="1738" y="172"/>
                  </a:cubicBezTo>
                  <a:cubicBezTo>
                    <a:pt x="2492" y="205"/>
                    <a:pt x="3311" y="745"/>
                    <a:pt x="3442" y="2221"/>
                  </a:cubicBezTo>
                  <a:cubicBezTo>
                    <a:pt x="3491" y="2762"/>
                    <a:pt x="3442" y="3319"/>
                    <a:pt x="3278" y="3843"/>
                  </a:cubicBezTo>
                  <a:cubicBezTo>
                    <a:pt x="3164" y="4302"/>
                    <a:pt x="2950" y="4745"/>
                    <a:pt x="2672" y="5122"/>
                  </a:cubicBezTo>
                  <a:cubicBezTo>
                    <a:pt x="2262" y="5614"/>
                    <a:pt x="1754" y="6007"/>
                    <a:pt x="1180" y="6286"/>
                  </a:cubicBezTo>
                  <a:cubicBezTo>
                    <a:pt x="1819" y="6040"/>
                    <a:pt x="2377" y="5630"/>
                    <a:pt x="2803" y="5122"/>
                  </a:cubicBezTo>
                  <a:cubicBezTo>
                    <a:pt x="3557" y="4270"/>
                    <a:pt x="4458" y="2253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"/>
            <p:cNvSpPr/>
            <p:nvPr/>
          </p:nvSpPr>
          <p:spPr>
            <a:xfrm>
              <a:off x="8052916" y="4047922"/>
              <a:ext cx="295859" cy="206367"/>
            </a:xfrm>
            <a:custGeom>
              <a:avLst/>
              <a:gdLst/>
              <a:ahLst/>
              <a:cxnLst/>
              <a:rect l="l" t="t" r="r" b="b"/>
              <a:pathLst>
                <a:path w="9065" h="6323" extrusionOk="0">
                  <a:moveTo>
                    <a:pt x="2002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1" y="2714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5"/>
                    <a:pt x="3852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3" y="3371"/>
                    <a:pt x="6772" y="3348"/>
                    <a:pt x="6967" y="3348"/>
                  </a:cubicBezTo>
                  <a:cubicBezTo>
                    <a:pt x="7584" y="3348"/>
                    <a:pt x="8163" y="3584"/>
                    <a:pt x="8524" y="4058"/>
                  </a:cubicBezTo>
                  <a:cubicBezTo>
                    <a:pt x="8950" y="4648"/>
                    <a:pt x="8999" y="5582"/>
                    <a:pt x="8458" y="5975"/>
                  </a:cubicBezTo>
                  <a:cubicBezTo>
                    <a:pt x="8238" y="6137"/>
                    <a:pt x="7980" y="6212"/>
                    <a:pt x="7731" y="6212"/>
                  </a:cubicBezTo>
                  <a:cubicBezTo>
                    <a:pt x="7351" y="6212"/>
                    <a:pt x="6994" y="6037"/>
                    <a:pt x="6836" y="5730"/>
                  </a:cubicBezTo>
                  <a:cubicBezTo>
                    <a:pt x="6524" y="5238"/>
                    <a:pt x="6770" y="4582"/>
                    <a:pt x="7229" y="4451"/>
                  </a:cubicBezTo>
                  <a:cubicBezTo>
                    <a:pt x="7321" y="4414"/>
                    <a:pt x="7416" y="4397"/>
                    <a:pt x="7511" y="4397"/>
                  </a:cubicBezTo>
                  <a:cubicBezTo>
                    <a:pt x="7754" y="4397"/>
                    <a:pt x="7989" y="4513"/>
                    <a:pt x="8131" y="4713"/>
                  </a:cubicBezTo>
                  <a:cubicBezTo>
                    <a:pt x="8229" y="4894"/>
                    <a:pt x="8245" y="5107"/>
                    <a:pt x="8163" y="5287"/>
                  </a:cubicBezTo>
                  <a:cubicBezTo>
                    <a:pt x="8163" y="5326"/>
                    <a:pt x="8113" y="5405"/>
                    <a:pt x="8067" y="5405"/>
                  </a:cubicBezTo>
                  <a:cubicBezTo>
                    <a:pt x="8055" y="5405"/>
                    <a:pt x="8043" y="5399"/>
                    <a:pt x="8032" y="5385"/>
                  </a:cubicBezTo>
                  <a:cubicBezTo>
                    <a:pt x="7983" y="5336"/>
                    <a:pt x="8032" y="4976"/>
                    <a:pt x="7655" y="4926"/>
                  </a:cubicBezTo>
                  <a:cubicBezTo>
                    <a:pt x="7641" y="4925"/>
                    <a:pt x="7628" y="4924"/>
                    <a:pt x="7614" y="4924"/>
                  </a:cubicBezTo>
                  <a:cubicBezTo>
                    <a:pt x="7285" y="4924"/>
                    <a:pt x="7178" y="5489"/>
                    <a:pt x="7524" y="5631"/>
                  </a:cubicBezTo>
                  <a:cubicBezTo>
                    <a:pt x="7593" y="5664"/>
                    <a:pt x="7666" y="5679"/>
                    <a:pt x="7739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lnTo>
                    <a:pt x="8245" y="5238"/>
                  </a:lnTo>
                  <a:lnTo>
                    <a:pt x="8245" y="5221"/>
                  </a:lnTo>
                  <a:cubicBezTo>
                    <a:pt x="8278" y="5107"/>
                    <a:pt x="8262" y="4976"/>
                    <a:pt x="8229" y="4844"/>
                  </a:cubicBezTo>
                  <a:cubicBezTo>
                    <a:pt x="8117" y="4533"/>
                    <a:pt x="7815" y="4344"/>
                    <a:pt x="7503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33"/>
                    <a:pt x="6426" y="5221"/>
                    <a:pt x="6754" y="5779"/>
                  </a:cubicBezTo>
                  <a:cubicBezTo>
                    <a:pt x="6925" y="6122"/>
                    <a:pt x="7333" y="6322"/>
                    <a:pt x="7758" y="6322"/>
                  </a:cubicBezTo>
                  <a:cubicBezTo>
                    <a:pt x="8024" y="6322"/>
                    <a:pt x="8297" y="6244"/>
                    <a:pt x="8524" y="6074"/>
                  </a:cubicBezTo>
                  <a:cubicBezTo>
                    <a:pt x="8950" y="5746"/>
                    <a:pt x="9065" y="5140"/>
                    <a:pt x="8934" y="4582"/>
                  </a:cubicBezTo>
                  <a:cubicBezTo>
                    <a:pt x="8819" y="4058"/>
                    <a:pt x="8458" y="3173"/>
                    <a:pt x="7213" y="2894"/>
                  </a:cubicBezTo>
                  <a:cubicBezTo>
                    <a:pt x="7066" y="2861"/>
                    <a:pt x="6916" y="2847"/>
                    <a:pt x="6765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40" y="3910"/>
                  </a:cubicBezTo>
                  <a:cubicBezTo>
                    <a:pt x="1558" y="3877"/>
                    <a:pt x="1459" y="3861"/>
                    <a:pt x="1377" y="3828"/>
                  </a:cubicBezTo>
                  <a:lnTo>
                    <a:pt x="1312" y="3795"/>
                  </a:ln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8"/>
                    <a:pt x="3098" y="566"/>
                  </a:cubicBezTo>
                  <a:cubicBezTo>
                    <a:pt x="3557" y="1025"/>
                    <a:pt x="3525" y="1779"/>
                    <a:pt x="3017" y="2173"/>
                  </a:cubicBezTo>
                  <a:cubicBezTo>
                    <a:pt x="2935" y="2238"/>
                    <a:pt x="2853" y="2271"/>
                    <a:pt x="2754" y="2304"/>
                  </a:cubicBezTo>
                  <a:cubicBezTo>
                    <a:pt x="2694" y="2321"/>
                    <a:pt x="2631" y="2329"/>
                    <a:pt x="2568" y="2329"/>
                  </a:cubicBezTo>
                  <a:cubicBezTo>
                    <a:pt x="2391" y="2329"/>
                    <a:pt x="2211" y="2265"/>
                    <a:pt x="2066" y="2156"/>
                  </a:cubicBezTo>
                  <a:cubicBezTo>
                    <a:pt x="1935" y="2074"/>
                    <a:pt x="1886" y="1927"/>
                    <a:pt x="1918" y="1779"/>
                  </a:cubicBezTo>
                  <a:lnTo>
                    <a:pt x="1918" y="1779"/>
                  </a:lnTo>
                  <a:cubicBezTo>
                    <a:pt x="1994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1"/>
                  </a:cubicBezTo>
                  <a:cubicBezTo>
                    <a:pt x="2590" y="1730"/>
                    <a:pt x="2525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8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69"/>
                  </a:cubicBezTo>
                  <a:cubicBezTo>
                    <a:pt x="2721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885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41" y="911"/>
                    <a:pt x="3164" y="501"/>
                  </a:cubicBezTo>
                  <a:cubicBezTo>
                    <a:pt x="2891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"/>
            <p:cNvSpPr/>
            <p:nvPr/>
          </p:nvSpPr>
          <p:spPr>
            <a:xfrm>
              <a:off x="8103210" y="4165254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1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2" y="1030"/>
                    <a:pt x="1426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85" y="1159"/>
                    <a:pt x="2317" y="1159"/>
                  </a:cubicBezTo>
                  <a:cubicBezTo>
                    <a:pt x="2363" y="1159"/>
                    <a:pt x="2397" y="1175"/>
                    <a:pt x="2426" y="1217"/>
                  </a:cubicBezTo>
                  <a:cubicBezTo>
                    <a:pt x="2499" y="1314"/>
                    <a:pt x="2409" y="1367"/>
                    <a:pt x="2263" y="1367"/>
                  </a:cubicBezTo>
                  <a:cubicBezTo>
                    <a:pt x="2213" y="1367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14" y="1573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55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1"/>
                    <a:pt x="3065" y="1249"/>
                  </a:cubicBezTo>
                  <a:cubicBezTo>
                    <a:pt x="3111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6"/>
                  </a:cubicBezTo>
                  <a:cubicBezTo>
                    <a:pt x="3082" y="1938"/>
                    <a:pt x="2230" y="2889"/>
                    <a:pt x="3557" y="3708"/>
                  </a:cubicBezTo>
                  <a:lnTo>
                    <a:pt x="3557" y="3708"/>
                  </a:ln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2"/>
                    <a:pt x="6458" y="266"/>
                  </a:cubicBezTo>
                  <a:cubicBezTo>
                    <a:pt x="6458" y="266"/>
                    <a:pt x="6127" y="1"/>
                    <a:pt x="55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"/>
            <p:cNvSpPr/>
            <p:nvPr/>
          </p:nvSpPr>
          <p:spPr>
            <a:xfrm>
              <a:off x="8142245" y="4045246"/>
              <a:ext cx="117723" cy="82703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7" y="550"/>
                  </a:cubicBezTo>
                  <a:cubicBezTo>
                    <a:pt x="1361" y="747"/>
                    <a:pt x="1427" y="1025"/>
                    <a:pt x="1345" y="1271"/>
                  </a:cubicBezTo>
                  <a:cubicBezTo>
                    <a:pt x="1296" y="1501"/>
                    <a:pt x="1181" y="2156"/>
                    <a:pt x="2214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"/>
            <p:cNvSpPr/>
            <p:nvPr/>
          </p:nvSpPr>
          <p:spPr>
            <a:xfrm>
              <a:off x="8095704" y="395833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19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"/>
            <p:cNvSpPr/>
            <p:nvPr/>
          </p:nvSpPr>
          <p:spPr>
            <a:xfrm>
              <a:off x="7985519" y="399632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2" y="96"/>
                  </a:cubicBezTo>
                  <a:cubicBezTo>
                    <a:pt x="1851" y="96"/>
                    <a:pt x="1370" y="202"/>
                    <a:pt x="1230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38" y="2509"/>
                    <a:pt x="1401" y="2516"/>
                    <a:pt x="1366" y="2516"/>
                  </a:cubicBezTo>
                  <a:cubicBezTo>
                    <a:pt x="1198" y="2516"/>
                    <a:pt x="1066" y="2343"/>
                    <a:pt x="1148" y="2180"/>
                  </a:cubicBezTo>
                  <a:cubicBezTo>
                    <a:pt x="1221" y="1946"/>
                    <a:pt x="1045" y="1711"/>
                    <a:pt x="819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7" y="1729"/>
                    <a:pt x="623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9" y="2918"/>
                  </a:cubicBezTo>
                  <a:cubicBezTo>
                    <a:pt x="1393" y="3344"/>
                    <a:pt x="1738" y="4032"/>
                    <a:pt x="2115" y="4295"/>
                  </a:cubicBezTo>
                  <a:cubicBezTo>
                    <a:pt x="2115" y="4295"/>
                    <a:pt x="1508" y="3344"/>
                    <a:pt x="2066" y="2475"/>
                  </a:cubicBezTo>
                  <a:cubicBezTo>
                    <a:pt x="2623" y="1606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"/>
            <p:cNvSpPr/>
            <p:nvPr/>
          </p:nvSpPr>
          <p:spPr>
            <a:xfrm>
              <a:off x="7848572" y="3789140"/>
              <a:ext cx="264821" cy="263907"/>
            </a:xfrm>
            <a:custGeom>
              <a:avLst/>
              <a:gdLst/>
              <a:ahLst/>
              <a:cxnLst/>
              <a:rect l="l" t="t" r="r" b="b"/>
              <a:pathLst>
                <a:path w="8114" h="8086" extrusionOk="0">
                  <a:moveTo>
                    <a:pt x="2382" y="1"/>
                  </a:moveTo>
                  <a:cubicBezTo>
                    <a:pt x="2282" y="1"/>
                    <a:pt x="2181" y="8"/>
                    <a:pt x="2082" y="21"/>
                  </a:cubicBezTo>
                  <a:cubicBezTo>
                    <a:pt x="754" y="169"/>
                    <a:pt x="0" y="1972"/>
                    <a:pt x="787" y="3234"/>
                  </a:cubicBezTo>
                  <a:cubicBezTo>
                    <a:pt x="1376" y="4191"/>
                    <a:pt x="2454" y="4473"/>
                    <a:pt x="3416" y="4473"/>
                  </a:cubicBezTo>
                  <a:cubicBezTo>
                    <a:pt x="3525" y="4473"/>
                    <a:pt x="3632" y="4470"/>
                    <a:pt x="3737" y="4463"/>
                  </a:cubicBezTo>
                  <a:cubicBezTo>
                    <a:pt x="3950" y="4463"/>
                    <a:pt x="4196" y="4430"/>
                    <a:pt x="4442" y="4398"/>
                  </a:cubicBezTo>
                  <a:cubicBezTo>
                    <a:pt x="4442" y="4398"/>
                    <a:pt x="4638" y="4367"/>
                    <a:pt x="4932" y="4367"/>
                  </a:cubicBezTo>
                  <a:cubicBezTo>
                    <a:pt x="5419" y="4367"/>
                    <a:pt x="6177" y="4450"/>
                    <a:pt x="6770" y="4889"/>
                  </a:cubicBezTo>
                  <a:cubicBezTo>
                    <a:pt x="7163" y="5234"/>
                    <a:pt x="7425" y="5692"/>
                    <a:pt x="7507" y="6217"/>
                  </a:cubicBezTo>
                  <a:cubicBezTo>
                    <a:pt x="7507" y="6217"/>
                    <a:pt x="7671" y="7414"/>
                    <a:pt x="7097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4" y="4655"/>
                    <a:pt x="6811" y="4001"/>
                    <a:pt x="5471" y="4001"/>
                  </a:cubicBezTo>
                  <a:cubicBezTo>
                    <a:pt x="5193" y="4001"/>
                    <a:pt x="4902" y="4030"/>
                    <a:pt x="4606" y="4086"/>
                  </a:cubicBezTo>
                  <a:cubicBezTo>
                    <a:pt x="4104" y="4187"/>
                    <a:pt x="3649" y="4237"/>
                    <a:pt x="3240" y="4237"/>
                  </a:cubicBezTo>
                  <a:cubicBezTo>
                    <a:pt x="2714" y="4237"/>
                    <a:pt x="2263" y="4154"/>
                    <a:pt x="1885" y="3988"/>
                  </a:cubicBezTo>
                  <a:cubicBezTo>
                    <a:pt x="1492" y="3807"/>
                    <a:pt x="1147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199" y="138"/>
                    <a:pt x="2301" y="130"/>
                    <a:pt x="2403" y="130"/>
                  </a:cubicBezTo>
                  <a:cubicBezTo>
                    <a:pt x="2877" y="130"/>
                    <a:pt x="3333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6" y="2330"/>
                    <a:pt x="3252" y="2535"/>
                    <a:pt x="2901" y="2535"/>
                  </a:cubicBezTo>
                  <a:cubicBezTo>
                    <a:pt x="2815" y="2535"/>
                    <a:pt x="2727" y="2522"/>
                    <a:pt x="2639" y="2496"/>
                  </a:cubicBezTo>
                  <a:cubicBezTo>
                    <a:pt x="2196" y="2398"/>
                    <a:pt x="2016" y="1955"/>
                    <a:pt x="2360" y="1906"/>
                  </a:cubicBezTo>
                  <a:cubicBezTo>
                    <a:pt x="2770" y="1841"/>
                    <a:pt x="2852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7" y="1158"/>
                    <a:pt x="1869" y="1480"/>
                  </a:cubicBezTo>
                  <a:cubicBezTo>
                    <a:pt x="1819" y="1759"/>
                    <a:pt x="1885" y="2037"/>
                    <a:pt x="2082" y="2234"/>
                  </a:cubicBezTo>
                  <a:cubicBezTo>
                    <a:pt x="2250" y="2427"/>
                    <a:pt x="2587" y="2591"/>
                    <a:pt x="2932" y="2591"/>
                  </a:cubicBezTo>
                  <a:cubicBezTo>
                    <a:pt x="3260" y="2591"/>
                    <a:pt x="3595" y="2444"/>
                    <a:pt x="3803" y="2037"/>
                  </a:cubicBezTo>
                  <a:cubicBezTo>
                    <a:pt x="4032" y="1562"/>
                    <a:pt x="4000" y="988"/>
                    <a:pt x="3688" y="562"/>
                  </a:cubicBezTo>
                  <a:cubicBezTo>
                    <a:pt x="3400" y="178"/>
                    <a:pt x="2895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"/>
            <p:cNvSpPr/>
            <p:nvPr/>
          </p:nvSpPr>
          <p:spPr>
            <a:xfrm>
              <a:off x="7890805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3575" y="0"/>
                  </a:moveTo>
                  <a:cubicBezTo>
                    <a:pt x="3276" y="0"/>
                    <a:pt x="2924" y="41"/>
                    <a:pt x="2525" y="159"/>
                  </a:cubicBezTo>
                  <a:cubicBezTo>
                    <a:pt x="1971" y="326"/>
                    <a:pt x="1499" y="386"/>
                    <a:pt x="1111" y="386"/>
                  </a:cubicBezTo>
                  <a:cubicBezTo>
                    <a:pt x="581" y="386"/>
                    <a:pt x="209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53" y="641"/>
                    <a:pt x="597" y="1392"/>
                    <a:pt x="1187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3" y="1225"/>
                    <a:pt x="1952" y="766"/>
                    <a:pt x="2427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6" y="878"/>
                    <a:pt x="2430" y="876"/>
                    <a:pt x="2413" y="876"/>
                  </a:cubicBezTo>
                  <a:cubicBezTo>
                    <a:pt x="2219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115" y="2389"/>
                  </a:cubicBezTo>
                  <a:cubicBezTo>
                    <a:pt x="2115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25" y="201"/>
                  </a:cubicBezTo>
                  <a:cubicBezTo>
                    <a:pt x="4504" y="201"/>
                    <a:pt x="4586" y="209"/>
                    <a:pt x="4672" y="225"/>
                  </a:cubicBezTo>
                  <a:cubicBezTo>
                    <a:pt x="4672" y="225"/>
                    <a:pt x="4271" y="0"/>
                    <a:pt x="35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"/>
            <p:cNvSpPr/>
            <p:nvPr/>
          </p:nvSpPr>
          <p:spPr>
            <a:xfrm>
              <a:off x="7929872" y="3797821"/>
              <a:ext cx="104897" cy="1098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44"/>
                    <a:pt x="1836" y="1083"/>
                    <a:pt x="1640" y="1656"/>
                  </a:cubicBezTo>
                  <a:cubicBezTo>
                    <a:pt x="1410" y="2418"/>
                    <a:pt x="886" y="2618"/>
                    <a:pt x="437" y="2618"/>
                  </a:cubicBezTo>
                  <a:cubicBezTo>
                    <a:pt x="276" y="2618"/>
                    <a:pt x="125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5"/>
                    <a:pt x="1008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51" y="3296"/>
                    <a:pt x="1886" y="2640"/>
                    <a:pt x="1886" y="2361"/>
                  </a:cubicBezTo>
                  <a:cubicBezTo>
                    <a:pt x="1869" y="2083"/>
                    <a:pt x="1853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4" y="2345"/>
                    <a:pt x="1820" y="2984"/>
                    <a:pt x="2918" y="3099"/>
                  </a:cubicBezTo>
                  <a:cubicBezTo>
                    <a:pt x="2787" y="3001"/>
                    <a:pt x="2754" y="2820"/>
                    <a:pt x="2853" y="2689"/>
                  </a:cubicBezTo>
                  <a:cubicBezTo>
                    <a:pt x="3000" y="2427"/>
                    <a:pt x="3213" y="1984"/>
                    <a:pt x="2492" y="1361"/>
                  </a:cubicBezTo>
                  <a:cubicBezTo>
                    <a:pt x="1754" y="739"/>
                    <a:pt x="1689" y="296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"/>
            <p:cNvSpPr/>
            <p:nvPr/>
          </p:nvSpPr>
          <p:spPr>
            <a:xfrm>
              <a:off x="7821287" y="3642271"/>
              <a:ext cx="62599" cy="250297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31" y="0"/>
                  </a:moveTo>
                  <a:cubicBezTo>
                    <a:pt x="561" y="0"/>
                    <a:pt x="487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"/>
            <p:cNvSpPr/>
            <p:nvPr/>
          </p:nvSpPr>
          <p:spPr>
            <a:xfrm>
              <a:off x="7665052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2275" y="0"/>
                  </a:moveTo>
                  <a:cubicBezTo>
                    <a:pt x="1364" y="0"/>
                    <a:pt x="525" y="449"/>
                    <a:pt x="296" y="1163"/>
                  </a:cubicBezTo>
                  <a:cubicBezTo>
                    <a:pt x="1" y="1966"/>
                    <a:pt x="411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3" y="3101"/>
                    <a:pt x="2621" y="2805"/>
                    <a:pt x="2722" y="2425"/>
                  </a:cubicBezTo>
                  <a:cubicBezTo>
                    <a:pt x="2851" y="2036"/>
                    <a:pt x="2551" y="1648"/>
                    <a:pt x="2165" y="1648"/>
                  </a:cubicBezTo>
                  <a:cubicBezTo>
                    <a:pt x="2112" y="1648"/>
                    <a:pt x="2056" y="1655"/>
                    <a:pt x="2001" y="1671"/>
                  </a:cubicBezTo>
                  <a:cubicBezTo>
                    <a:pt x="1673" y="1737"/>
                    <a:pt x="1492" y="2081"/>
                    <a:pt x="1607" y="2376"/>
                  </a:cubicBezTo>
                  <a:cubicBezTo>
                    <a:pt x="1690" y="2625"/>
                    <a:pt x="1945" y="2660"/>
                    <a:pt x="2080" y="2660"/>
                  </a:cubicBezTo>
                  <a:cubicBezTo>
                    <a:pt x="2131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1" y="2704"/>
                  </a:cubicBezTo>
                  <a:cubicBezTo>
                    <a:pt x="575" y="2327"/>
                    <a:pt x="493" y="1081"/>
                    <a:pt x="1214" y="507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7" y="212"/>
                  </a:cubicBezTo>
                  <a:cubicBezTo>
                    <a:pt x="3935" y="475"/>
                    <a:pt x="4656" y="1638"/>
                    <a:pt x="4885" y="2868"/>
                  </a:cubicBezTo>
                  <a:cubicBezTo>
                    <a:pt x="5115" y="4097"/>
                    <a:pt x="4885" y="5359"/>
                    <a:pt x="4951" y="6490"/>
                  </a:cubicBezTo>
                  <a:cubicBezTo>
                    <a:pt x="4902" y="7506"/>
                    <a:pt x="5295" y="8490"/>
                    <a:pt x="6049" y="9195"/>
                  </a:cubicBezTo>
                  <a:cubicBezTo>
                    <a:pt x="6738" y="9801"/>
                    <a:pt x="7623" y="10145"/>
                    <a:pt x="8557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6"/>
                    <a:pt x="5049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"/>
            <p:cNvSpPr/>
            <p:nvPr/>
          </p:nvSpPr>
          <p:spPr>
            <a:xfrm>
              <a:off x="7729805" y="3655815"/>
              <a:ext cx="81333" cy="68996"/>
            </a:xfrm>
            <a:custGeom>
              <a:avLst/>
              <a:gdLst/>
              <a:ahLst/>
              <a:cxnLst/>
              <a:rect l="l" t="t" r="r" b="b"/>
              <a:pathLst>
                <a:path w="2492" h="2114" extrusionOk="0">
                  <a:moveTo>
                    <a:pt x="1802" y="1"/>
                  </a:moveTo>
                  <a:cubicBezTo>
                    <a:pt x="1321" y="1"/>
                    <a:pt x="1021" y="400"/>
                    <a:pt x="934" y="1090"/>
                  </a:cubicBezTo>
                  <a:cubicBezTo>
                    <a:pt x="855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1" y="2113"/>
                    <a:pt x="1763" y="2048"/>
                    <a:pt x="1951" y="1860"/>
                  </a:cubicBezTo>
                  <a:cubicBezTo>
                    <a:pt x="2492" y="1320"/>
                    <a:pt x="2115" y="615"/>
                    <a:pt x="1967" y="385"/>
                  </a:cubicBezTo>
                  <a:cubicBezTo>
                    <a:pt x="1869" y="271"/>
                    <a:pt x="1902" y="107"/>
                    <a:pt x="2016" y="25"/>
                  </a:cubicBezTo>
                  <a:cubicBezTo>
                    <a:pt x="1941" y="8"/>
                    <a:pt x="1870" y="1"/>
                    <a:pt x="18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"/>
            <p:cNvSpPr/>
            <p:nvPr/>
          </p:nvSpPr>
          <p:spPr>
            <a:xfrm>
              <a:off x="7649027" y="3660874"/>
              <a:ext cx="157835" cy="178723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5" y="1"/>
                  </a:moveTo>
                  <a:lnTo>
                    <a:pt x="475" y="1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2" y="3716"/>
                    <a:pt x="2128" y="3794"/>
                    <a:pt x="2453" y="3794"/>
                  </a:cubicBezTo>
                  <a:cubicBezTo>
                    <a:pt x="2549" y="3794"/>
                    <a:pt x="2606" y="3787"/>
                    <a:pt x="2606" y="3787"/>
                  </a:cubicBezTo>
                  <a:cubicBezTo>
                    <a:pt x="2344" y="3705"/>
                    <a:pt x="2295" y="3377"/>
                    <a:pt x="2475" y="3148"/>
                  </a:cubicBezTo>
                  <a:cubicBezTo>
                    <a:pt x="2639" y="2984"/>
                    <a:pt x="2606" y="2722"/>
                    <a:pt x="2426" y="2607"/>
                  </a:cubicBezTo>
                  <a:cubicBezTo>
                    <a:pt x="2295" y="2558"/>
                    <a:pt x="2033" y="2345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7"/>
                    <a:pt x="2869" y="3115"/>
                  </a:cubicBezTo>
                  <a:cubicBezTo>
                    <a:pt x="2819" y="3705"/>
                    <a:pt x="3082" y="3869"/>
                    <a:pt x="3491" y="4148"/>
                  </a:cubicBezTo>
                  <a:cubicBezTo>
                    <a:pt x="3885" y="4426"/>
                    <a:pt x="3655" y="4951"/>
                    <a:pt x="3655" y="4951"/>
                  </a:cubicBezTo>
                  <a:cubicBezTo>
                    <a:pt x="4360" y="4541"/>
                    <a:pt x="4196" y="3869"/>
                    <a:pt x="4114" y="3722"/>
                  </a:cubicBezTo>
                  <a:cubicBezTo>
                    <a:pt x="4032" y="3574"/>
                    <a:pt x="3836" y="3312"/>
                    <a:pt x="4065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60" y="4935"/>
                    <a:pt x="4524" y="5279"/>
                    <a:pt x="4836" y="5475"/>
                  </a:cubicBezTo>
                  <a:cubicBezTo>
                    <a:pt x="4704" y="5148"/>
                    <a:pt x="4639" y="4803"/>
                    <a:pt x="4655" y="4459"/>
                  </a:cubicBezTo>
                  <a:cubicBezTo>
                    <a:pt x="4639" y="3935"/>
                    <a:pt x="4737" y="3017"/>
                    <a:pt x="3836" y="2410"/>
                  </a:cubicBezTo>
                  <a:cubicBezTo>
                    <a:pt x="2918" y="1787"/>
                    <a:pt x="1820" y="2050"/>
                    <a:pt x="1033" y="1492"/>
                  </a:cubicBezTo>
                  <a:cubicBezTo>
                    <a:pt x="557" y="1148"/>
                    <a:pt x="344" y="558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"/>
            <p:cNvSpPr/>
            <p:nvPr/>
          </p:nvSpPr>
          <p:spPr>
            <a:xfrm>
              <a:off x="7597655" y="3610449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39" y="1"/>
                  </a:moveTo>
                  <a:cubicBezTo>
                    <a:pt x="328" y="1"/>
                    <a:pt x="279" y="1082"/>
                    <a:pt x="279" y="1365"/>
                  </a:cubicBezTo>
                  <a:cubicBezTo>
                    <a:pt x="279" y="1562"/>
                    <a:pt x="164" y="1726"/>
                    <a:pt x="1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60" y="1953"/>
                    <a:pt x="1827" y="1307"/>
                    <a:pt x="2033" y="792"/>
                  </a:cubicBezTo>
                  <a:cubicBezTo>
                    <a:pt x="2197" y="415"/>
                    <a:pt x="2541" y="136"/>
                    <a:pt x="2967" y="87"/>
                  </a:cubicBezTo>
                  <a:cubicBezTo>
                    <a:pt x="2613" y="27"/>
                    <a:pt x="2306" y="1"/>
                    <a:pt x="20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"/>
            <p:cNvSpPr/>
            <p:nvPr/>
          </p:nvSpPr>
          <p:spPr>
            <a:xfrm>
              <a:off x="7560220" y="3609601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8" y="146"/>
                    <a:pt x="0" y="424"/>
                    <a:pt x="98" y="670"/>
                  </a:cubicBezTo>
                  <a:cubicBezTo>
                    <a:pt x="180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7" y="1141"/>
                  </a:cubicBezTo>
                  <a:cubicBezTo>
                    <a:pt x="961" y="1141"/>
                    <a:pt x="1105" y="1098"/>
                    <a:pt x="1229" y="1014"/>
                  </a:cubicBezTo>
                  <a:cubicBezTo>
                    <a:pt x="1361" y="883"/>
                    <a:pt x="1443" y="703"/>
                    <a:pt x="1443" y="506"/>
                  </a:cubicBezTo>
                  <a:lnTo>
                    <a:pt x="1443" y="506"/>
                  </a:lnTo>
                  <a:cubicBezTo>
                    <a:pt x="1442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4" y="86"/>
                    <a:pt x="428" y="74"/>
                    <a:pt x="471" y="74"/>
                  </a:cubicBezTo>
                  <a:cubicBezTo>
                    <a:pt x="587" y="74"/>
                    <a:pt x="697" y="162"/>
                    <a:pt x="721" y="293"/>
                  </a:cubicBezTo>
                  <a:cubicBezTo>
                    <a:pt x="732" y="401"/>
                    <a:pt x="651" y="466"/>
                    <a:pt x="599" y="466"/>
                  </a:cubicBezTo>
                  <a:cubicBezTo>
                    <a:pt x="571" y="466"/>
                    <a:pt x="552" y="448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39"/>
                    <a:pt x="394" y="539"/>
                  </a:cubicBezTo>
                  <a:cubicBezTo>
                    <a:pt x="441" y="577"/>
                    <a:pt x="496" y="594"/>
                    <a:pt x="552" y="594"/>
                  </a:cubicBezTo>
                  <a:cubicBezTo>
                    <a:pt x="687" y="594"/>
                    <a:pt x="820" y="489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"/>
            <p:cNvSpPr/>
            <p:nvPr/>
          </p:nvSpPr>
          <p:spPr>
            <a:xfrm>
              <a:off x="8218225" y="3846222"/>
              <a:ext cx="130550" cy="285480"/>
            </a:xfrm>
            <a:custGeom>
              <a:avLst/>
              <a:gdLst/>
              <a:ahLst/>
              <a:cxnLst/>
              <a:rect l="l" t="t" r="r" b="b"/>
              <a:pathLst>
                <a:path w="4000" h="8747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6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2" y="5206"/>
                  </a:cubicBezTo>
                  <a:cubicBezTo>
                    <a:pt x="3443" y="5681"/>
                    <a:pt x="3770" y="6353"/>
                    <a:pt x="3820" y="7058"/>
                  </a:cubicBezTo>
                  <a:cubicBezTo>
                    <a:pt x="3852" y="7713"/>
                    <a:pt x="3492" y="8402"/>
                    <a:pt x="2918" y="8566"/>
                  </a:cubicBezTo>
                  <a:cubicBezTo>
                    <a:pt x="2786" y="8615"/>
                    <a:pt x="2651" y="8638"/>
                    <a:pt x="2519" y="8638"/>
                  </a:cubicBezTo>
                  <a:cubicBezTo>
                    <a:pt x="2081" y="8638"/>
                    <a:pt x="1684" y="8383"/>
                    <a:pt x="1558" y="7992"/>
                  </a:cubicBezTo>
                  <a:cubicBezTo>
                    <a:pt x="1345" y="7550"/>
                    <a:pt x="1541" y="7025"/>
                    <a:pt x="2000" y="6845"/>
                  </a:cubicBezTo>
                  <a:cubicBezTo>
                    <a:pt x="2082" y="6812"/>
                    <a:pt x="2180" y="6796"/>
                    <a:pt x="2262" y="6796"/>
                  </a:cubicBezTo>
                  <a:cubicBezTo>
                    <a:pt x="2262" y="6796"/>
                    <a:pt x="2292" y="6792"/>
                    <a:pt x="2339" y="6792"/>
                  </a:cubicBezTo>
                  <a:cubicBezTo>
                    <a:pt x="2480" y="6792"/>
                    <a:pt x="2775" y="6820"/>
                    <a:pt x="2885" y="7041"/>
                  </a:cubicBezTo>
                  <a:cubicBezTo>
                    <a:pt x="2885" y="7041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20" y="7058"/>
                  </a:cubicBezTo>
                  <a:cubicBezTo>
                    <a:pt x="2758" y="7024"/>
                    <a:pt x="2688" y="7007"/>
                    <a:pt x="2617" y="7007"/>
                  </a:cubicBezTo>
                  <a:cubicBezTo>
                    <a:pt x="2517" y="7007"/>
                    <a:pt x="2414" y="7040"/>
                    <a:pt x="2328" y="7107"/>
                  </a:cubicBezTo>
                  <a:cubicBezTo>
                    <a:pt x="2082" y="7353"/>
                    <a:pt x="2131" y="7779"/>
                    <a:pt x="2443" y="7927"/>
                  </a:cubicBezTo>
                  <a:cubicBezTo>
                    <a:pt x="2529" y="7970"/>
                    <a:pt x="2619" y="7991"/>
                    <a:pt x="2706" y="7991"/>
                  </a:cubicBezTo>
                  <a:cubicBezTo>
                    <a:pt x="3015" y="7991"/>
                    <a:pt x="3279" y="7724"/>
                    <a:pt x="3164" y="7238"/>
                  </a:cubicBezTo>
                  <a:cubicBezTo>
                    <a:pt x="3062" y="6904"/>
                    <a:pt x="2755" y="6686"/>
                    <a:pt x="2424" y="6686"/>
                  </a:cubicBezTo>
                  <a:cubicBezTo>
                    <a:pt x="2381" y="6686"/>
                    <a:pt x="2338" y="6690"/>
                    <a:pt x="2295" y="6697"/>
                  </a:cubicBezTo>
                  <a:cubicBezTo>
                    <a:pt x="2180" y="6697"/>
                    <a:pt x="2066" y="6730"/>
                    <a:pt x="1967" y="6779"/>
                  </a:cubicBezTo>
                  <a:cubicBezTo>
                    <a:pt x="1492" y="7009"/>
                    <a:pt x="1295" y="7550"/>
                    <a:pt x="1476" y="8025"/>
                  </a:cubicBezTo>
                  <a:cubicBezTo>
                    <a:pt x="1618" y="8452"/>
                    <a:pt x="2077" y="8746"/>
                    <a:pt x="2571" y="8746"/>
                  </a:cubicBezTo>
                  <a:cubicBezTo>
                    <a:pt x="2702" y="8746"/>
                    <a:pt x="2836" y="8725"/>
                    <a:pt x="2967" y="8681"/>
                  </a:cubicBezTo>
                  <a:cubicBezTo>
                    <a:pt x="3623" y="8500"/>
                    <a:pt x="4000" y="7763"/>
                    <a:pt x="3984" y="7041"/>
                  </a:cubicBezTo>
                  <a:cubicBezTo>
                    <a:pt x="3934" y="6287"/>
                    <a:pt x="3574" y="5583"/>
                    <a:pt x="3016" y="5091"/>
                  </a:cubicBezTo>
                  <a:cubicBezTo>
                    <a:pt x="2443" y="4550"/>
                    <a:pt x="1672" y="4271"/>
                    <a:pt x="1131" y="3714"/>
                  </a:cubicBezTo>
                  <a:cubicBezTo>
                    <a:pt x="574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0" y="550"/>
                  </a:cubicBezTo>
                  <a:cubicBezTo>
                    <a:pt x="984" y="436"/>
                    <a:pt x="1164" y="337"/>
                    <a:pt x="1345" y="288"/>
                  </a:cubicBezTo>
                  <a:cubicBezTo>
                    <a:pt x="1492" y="247"/>
                    <a:pt x="1644" y="227"/>
                    <a:pt x="1795" y="227"/>
                  </a:cubicBezTo>
                  <a:cubicBezTo>
                    <a:pt x="1947" y="227"/>
                    <a:pt x="2099" y="247"/>
                    <a:pt x="2246" y="288"/>
                  </a:cubicBezTo>
                  <a:cubicBezTo>
                    <a:pt x="3262" y="550"/>
                    <a:pt x="3590" y="1927"/>
                    <a:pt x="2902" y="2583"/>
                  </a:cubicBezTo>
                  <a:cubicBezTo>
                    <a:pt x="2771" y="2714"/>
                    <a:pt x="2590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7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4" y="2354"/>
                    <a:pt x="1653" y="2354"/>
                    <a:pt x="1680" y="2354"/>
                  </a:cubicBezTo>
                  <a:cubicBezTo>
                    <a:pt x="1818" y="2354"/>
                    <a:pt x="2139" y="2331"/>
                    <a:pt x="2262" y="2042"/>
                  </a:cubicBezTo>
                  <a:cubicBezTo>
                    <a:pt x="2382" y="1683"/>
                    <a:pt x="2091" y="1345"/>
                    <a:pt x="1758" y="1345"/>
                  </a:cubicBezTo>
                  <a:cubicBezTo>
                    <a:pt x="1681" y="1345"/>
                    <a:pt x="1602" y="1363"/>
                    <a:pt x="1525" y="1403"/>
                  </a:cubicBezTo>
                  <a:cubicBezTo>
                    <a:pt x="902" y="1780"/>
                    <a:pt x="1049" y="2731"/>
                    <a:pt x="1754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3" y="3013"/>
                    <a:pt x="3176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5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"/>
            <p:cNvSpPr/>
            <p:nvPr/>
          </p:nvSpPr>
          <p:spPr>
            <a:xfrm>
              <a:off x="8289897" y="3954579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"/>
                    <a:pt x="247" y="83"/>
                    <a:pt x="116" y="460"/>
                  </a:cubicBezTo>
                  <a:cubicBezTo>
                    <a:pt x="1" y="853"/>
                    <a:pt x="329" y="1115"/>
                    <a:pt x="968" y="1394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8" y="330"/>
                    <a:pt x="392" y="239"/>
                    <a:pt x="361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"/>
            <p:cNvSpPr/>
            <p:nvPr/>
          </p:nvSpPr>
          <p:spPr>
            <a:xfrm>
              <a:off x="8114992" y="372187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32"/>
                    <a:pt x="1229" y="312"/>
                    <a:pt x="1115" y="410"/>
                  </a:cubicBezTo>
                  <a:cubicBezTo>
                    <a:pt x="901" y="590"/>
                    <a:pt x="361" y="1213"/>
                    <a:pt x="754" y="1836"/>
                  </a:cubicBezTo>
                  <a:cubicBezTo>
                    <a:pt x="1196" y="2525"/>
                    <a:pt x="1787" y="2295"/>
                    <a:pt x="1983" y="2885"/>
                  </a:cubicBezTo>
                  <a:cubicBezTo>
                    <a:pt x="1983" y="2885"/>
                    <a:pt x="2065" y="3180"/>
                    <a:pt x="1869" y="3279"/>
                  </a:cubicBezTo>
                  <a:cubicBezTo>
                    <a:pt x="1837" y="3296"/>
                    <a:pt x="1807" y="3303"/>
                    <a:pt x="1778" y="3303"/>
                  </a:cubicBezTo>
                  <a:cubicBezTo>
                    <a:pt x="1641" y="3303"/>
                    <a:pt x="1541" y="3130"/>
                    <a:pt x="1541" y="2967"/>
                  </a:cubicBezTo>
                  <a:cubicBezTo>
                    <a:pt x="1475" y="2672"/>
                    <a:pt x="1229" y="2443"/>
                    <a:pt x="918" y="2394"/>
                  </a:cubicBezTo>
                  <a:cubicBezTo>
                    <a:pt x="541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41" y="2525"/>
                    <a:pt x="508" y="2656"/>
                  </a:cubicBezTo>
                  <a:cubicBezTo>
                    <a:pt x="459" y="2803"/>
                    <a:pt x="147" y="3311"/>
                    <a:pt x="721" y="3688"/>
                  </a:cubicBezTo>
                  <a:cubicBezTo>
                    <a:pt x="1295" y="4065"/>
                    <a:pt x="1573" y="3869"/>
                    <a:pt x="1672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5" y="6180"/>
                    <a:pt x="1967" y="6082"/>
                    <a:pt x="1918" y="5967"/>
                  </a:cubicBezTo>
                  <a:cubicBezTo>
                    <a:pt x="1766" y="5632"/>
                    <a:pt x="1444" y="5439"/>
                    <a:pt x="1084" y="5439"/>
                  </a:cubicBezTo>
                  <a:cubicBezTo>
                    <a:pt x="1056" y="5439"/>
                    <a:pt x="1028" y="5440"/>
                    <a:pt x="1000" y="5442"/>
                  </a:cubicBezTo>
                  <a:cubicBezTo>
                    <a:pt x="977" y="5443"/>
                    <a:pt x="955" y="5443"/>
                    <a:pt x="934" y="5443"/>
                  </a:cubicBezTo>
                  <a:cubicBezTo>
                    <a:pt x="421" y="5443"/>
                    <a:pt x="359" y="5257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31"/>
                    <a:pt x="934" y="6622"/>
                  </a:cubicBezTo>
                  <a:cubicBezTo>
                    <a:pt x="1869" y="7114"/>
                    <a:pt x="1787" y="6737"/>
                    <a:pt x="3081" y="7803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9" y="8699"/>
                    <a:pt x="4270" y="8697"/>
                    <a:pt x="4242" y="8697"/>
                  </a:cubicBezTo>
                  <a:cubicBezTo>
                    <a:pt x="4075" y="8697"/>
                    <a:pt x="3917" y="8779"/>
                    <a:pt x="3819" y="8934"/>
                  </a:cubicBezTo>
                  <a:cubicBezTo>
                    <a:pt x="3622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56" y="9573"/>
                    <a:pt x="4408" y="9673"/>
                    <a:pt x="4575" y="9673"/>
                  </a:cubicBezTo>
                  <a:cubicBezTo>
                    <a:pt x="4669" y="9673"/>
                    <a:pt x="4767" y="9641"/>
                    <a:pt x="4868" y="9540"/>
                  </a:cubicBezTo>
                  <a:cubicBezTo>
                    <a:pt x="4988" y="9427"/>
                    <a:pt x="5184" y="9329"/>
                    <a:pt x="5413" y="9329"/>
                  </a:cubicBezTo>
                  <a:cubicBezTo>
                    <a:pt x="5716" y="9329"/>
                    <a:pt x="6075" y="9500"/>
                    <a:pt x="6393" y="10032"/>
                  </a:cubicBezTo>
                  <a:cubicBezTo>
                    <a:pt x="6393" y="10032"/>
                    <a:pt x="6147" y="9229"/>
                    <a:pt x="4835" y="8704"/>
                  </a:cubicBezTo>
                  <a:cubicBezTo>
                    <a:pt x="3114" y="7983"/>
                    <a:pt x="2032" y="6278"/>
                    <a:pt x="2131" y="4426"/>
                  </a:cubicBezTo>
                  <a:cubicBezTo>
                    <a:pt x="2213" y="2197"/>
                    <a:pt x="3508" y="672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"/>
            <p:cNvSpPr/>
            <p:nvPr/>
          </p:nvSpPr>
          <p:spPr>
            <a:xfrm>
              <a:off x="8175470" y="3638681"/>
              <a:ext cx="95758" cy="350723"/>
            </a:xfrm>
            <a:custGeom>
              <a:avLst/>
              <a:gdLst/>
              <a:ahLst/>
              <a:cxnLst/>
              <a:rect l="l" t="t" r="r" b="b"/>
              <a:pathLst>
                <a:path w="2934" h="10746" extrusionOk="0">
                  <a:moveTo>
                    <a:pt x="1295" y="0"/>
                  </a:moveTo>
                  <a:cubicBezTo>
                    <a:pt x="712" y="0"/>
                    <a:pt x="160" y="379"/>
                    <a:pt x="97" y="910"/>
                  </a:cubicBezTo>
                  <a:cubicBezTo>
                    <a:pt x="1" y="1443"/>
                    <a:pt x="412" y="1960"/>
                    <a:pt x="957" y="1960"/>
                  </a:cubicBezTo>
                  <a:cubicBezTo>
                    <a:pt x="966" y="1960"/>
                    <a:pt x="974" y="1960"/>
                    <a:pt x="983" y="1959"/>
                  </a:cubicBezTo>
                  <a:cubicBezTo>
                    <a:pt x="997" y="1960"/>
                    <a:pt x="1011" y="1961"/>
                    <a:pt x="1025" y="1961"/>
                  </a:cubicBezTo>
                  <a:cubicBezTo>
                    <a:pt x="1571" y="1961"/>
                    <a:pt x="1846" y="1346"/>
                    <a:pt x="1638" y="1074"/>
                  </a:cubicBezTo>
                  <a:cubicBezTo>
                    <a:pt x="1562" y="956"/>
                    <a:pt x="1444" y="904"/>
                    <a:pt x="1327" y="904"/>
                  </a:cubicBezTo>
                  <a:cubicBezTo>
                    <a:pt x="1120" y="904"/>
                    <a:pt x="912" y="1068"/>
                    <a:pt x="933" y="1320"/>
                  </a:cubicBezTo>
                  <a:cubicBezTo>
                    <a:pt x="950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8" y="1877"/>
                    <a:pt x="1163" y="1894"/>
                  </a:cubicBezTo>
                  <a:cubicBezTo>
                    <a:pt x="1147" y="1910"/>
                    <a:pt x="1130" y="1910"/>
                    <a:pt x="1114" y="1927"/>
                  </a:cubicBezTo>
                  <a:lnTo>
                    <a:pt x="1097" y="1927"/>
                  </a:lnTo>
                  <a:cubicBezTo>
                    <a:pt x="1065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51" y="439"/>
                    <a:pt x="745" y="122"/>
                    <a:pt x="1262" y="122"/>
                  </a:cubicBezTo>
                  <a:cubicBezTo>
                    <a:pt x="1572" y="122"/>
                    <a:pt x="1890" y="236"/>
                    <a:pt x="2130" y="500"/>
                  </a:cubicBezTo>
                  <a:cubicBezTo>
                    <a:pt x="2753" y="1254"/>
                    <a:pt x="2622" y="2435"/>
                    <a:pt x="2245" y="3451"/>
                  </a:cubicBezTo>
                  <a:cubicBezTo>
                    <a:pt x="1425" y="5467"/>
                    <a:pt x="540" y="7500"/>
                    <a:pt x="1147" y="8975"/>
                  </a:cubicBezTo>
                  <a:cubicBezTo>
                    <a:pt x="1425" y="9729"/>
                    <a:pt x="1966" y="10352"/>
                    <a:pt x="2671" y="10745"/>
                  </a:cubicBezTo>
                  <a:cubicBezTo>
                    <a:pt x="1999" y="10335"/>
                    <a:pt x="1491" y="9696"/>
                    <a:pt x="1228" y="8942"/>
                  </a:cubicBezTo>
                  <a:cubicBezTo>
                    <a:pt x="688" y="7500"/>
                    <a:pt x="1556" y="5549"/>
                    <a:pt x="2409" y="3500"/>
                  </a:cubicBezTo>
                  <a:cubicBezTo>
                    <a:pt x="2786" y="2484"/>
                    <a:pt x="2933" y="1238"/>
                    <a:pt x="2245" y="419"/>
                  </a:cubicBezTo>
                  <a:cubicBezTo>
                    <a:pt x="1976" y="125"/>
                    <a:pt x="1630" y="0"/>
                    <a:pt x="1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"/>
            <p:cNvSpPr/>
            <p:nvPr/>
          </p:nvSpPr>
          <p:spPr>
            <a:xfrm>
              <a:off x="8286176" y="3741130"/>
              <a:ext cx="124120" cy="121999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3295" y="0"/>
                  </a:moveTo>
                  <a:lnTo>
                    <a:pt x="3295" y="0"/>
                  </a:lnTo>
                  <a:cubicBezTo>
                    <a:pt x="3295" y="1"/>
                    <a:pt x="3309" y="268"/>
                    <a:pt x="3128" y="268"/>
                  </a:cubicBezTo>
                  <a:cubicBezTo>
                    <a:pt x="3114" y="268"/>
                    <a:pt x="3099" y="266"/>
                    <a:pt x="3082" y="263"/>
                  </a:cubicBezTo>
                  <a:cubicBezTo>
                    <a:pt x="2974" y="240"/>
                    <a:pt x="2829" y="180"/>
                    <a:pt x="2695" y="180"/>
                  </a:cubicBezTo>
                  <a:cubicBezTo>
                    <a:pt x="2544" y="180"/>
                    <a:pt x="2405" y="255"/>
                    <a:pt x="2344" y="541"/>
                  </a:cubicBezTo>
                  <a:cubicBezTo>
                    <a:pt x="2218" y="1062"/>
                    <a:pt x="2168" y="1642"/>
                    <a:pt x="1960" y="1642"/>
                  </a:cubicBezTo>
                  <a:cubicBezTo>
                    <a:pt x="1952" y="1642"/>
                    <a:pt x="1943" y="1641"/>
                    <a:pt x="1934" y="1640"/>
                  </a:cubicBezTo>
                  <a:lnTo>
                    <a:pt x="1885" y="1640"/>
                  </a:lnTo>
                  <a:cubicBezTo>
                    <a:pt x="1876" y="1641"/>
                    <a:pt x="1868" y="1642"/>
                    <a:pt x="1860" y="1642"/>
                  </a:cubicBezTo>
                  <a:cubicBezTo>
                    <a:pt x="1652" y="1642"/>
                    <a:pt x="1601" y="1062"/>
                    <a:pt x="1475" y="541"/>
                  </a:cubicBezTo>
                  <a:cubicBezTo>
                    <a:pt x="1405" y="252"/>
                    <a:pt x="1264" y="174"/>
                    <a:pt x="1114" y="174"/>
                  </a:cubicBezTo>
                  <a:cubicBezTo>
                    <a:pt x="983" y="174"/>
                    <a:pt x="844" y="232"/>
                    <a:pt x="738" y="263"/>
                  </a:cubicBezTo>
                  <a:cubicBezTo>
                    <a:pt x="721" y="266"/>
                    <a:pt x="705" y="268"/>
                    <a:pt x="691" y="268"/>
                  </a:cubicBezTo>
                  <a:cubicBezTo>
                    <a:pt x="511" y="268"/>
                    <a:pt x="525" y="1"/>
                    <a:pt x="525" y="0"/>
                  </a:cubicBezTo>
                  <a:lnTo>
                    <a:pt x="525" y="0"/>
                  </a:lnTo>
                  <a:cubicBezTo>
                    <a:pt x="525" y="1"/>
                    <a:pt x="295" y="83"/>
                    <a:pt x="148" y="673"/>
                  </a:cubicBezTo>
                  <a:cubicBezTo>
                    <a:pt x="0" y="1263"/>
                    <a:pt x="279" y="1492"/>
                    <a:pt x="1066" y="1853"/>
                  </a:cubicBezTo>
                  <a:cubicBezTo>
                    <a:pt x="1852" y="2230"/>
                    <a:pt x="1885" y="3508"/>
                    <a:pt x="1885" y="3508"/>
                  </a:cubicBezTo>
                  <a:lnTo>
                    <a:pt x="1918" y="3738"/>
                  </a:lnTo>
                  <a:lnTo>
                    <a:pt x="1934" y="3508"/>
                  </a:lnTo>
                  <a:cubicBezTo>
                    <a:pt x="1934" y="3508"/>
                    <a:pt x="1967" y="2213"/>
                    <a:pt x="2754" y="1853"/>
                  </a:cubicBezTo>
                  <a:cubicBezTo>
                    <a:pt x="3541" y="1492"/>
                    <a:pt x="3803" y="1263"/>
                    <a:pt x="3672" y="673"/>
                  </a:cubicBezTo>
                  <a:cubicBezTo>
                    <a:pt x="3524" y="66"/>
                    <a:pt x="3295" y="1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"/>
            <p:cNvSpPr/>
            <p:nvPr/>
          </p:nvSpPr>
          <p:spPr>
            <a:xfrm>
              <a:off x="8326288" y="3656599"/>
              <a:ext cx="44420" cy="110249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9" y="1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9"/>
                  </a:cubicBezTo>
                  <a:cubicBezTo>
                    <a:pt x="132" y="1443"/>
                    <a:pt x="0" y="1755"/>
                    <a:pt x="296" y="2164"/>
                  </a:cubicBezTo>
                  <a:cubicBezTo>
                    <a:pt x="492" y="2427"/>
                    <a:pt x="607" y="2738"/>
                    <a:pt x="656" y="3049"/>
                  </a:cubicBezTo>
                  <a:cubicBezTo>
                    <a:pt x="656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4" y="2738"/>
                    <a:pt x="869" y="2427"/>
                    <a:pt x="1066" y="2164"/>
                  </a:cubicBezTo>
                  <a:cubicBezTo>
                    <a:pt x="1361" y="1755"/>
                    <a:pt x="1230" y="1443"/>
                    <a:pt x="1000" y="1099"/>
                  </a:cubicBezTo>
                  <a:cubicBezTo>
                    <a:pt x="853" y="869"/>
                    <a:pt x="754" y="607"/>
                    <a:pt x="722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"/>
            <p:cNvSpPr/>
            <p:nvPr/>
          </p:nvSpPr>
          <p:spPr>
            <a:xfrm>
              <a:off x="8257292" y="3625560"/>
              <a:ext cx="90439" cy="266453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116"/>
                    <a:pt x="967" y="1296"/>
                    <a:pt x="443" y="2919"/>
                  </a:cubicBezTo>
                  <a:cubicBezTo>
                    <a:pt x="0" y="4295"/>
                    <a:pt x="262" y="5230"/>
                    <a:pt x="1574" y="6148"/>
                  </a:cubicBezTo>
                  <a:cubicBezTo>
                    <a:pt x="2705" y="6951"/>
                    <a:pt x="2754" y="8016"/>
                    <a:pt x="2770" y="8164"/>
                  </a:cubicBezTo>
                  <a:cubicBezTo>
                    <a:pt x="2770" y="7656"/>
                    <a:pt x="2623" y="7164"/>
                    <a:pt x="2344" y="6771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213"/>
                    <a:pt x="639" y="4984"/>
                  </a:cubicBezTo>
                  <a:cubicBezTo>
                    <a:pt x="311" y="4148"/>
                    <a:pt x="967" y="3279"/>
                    <a:pt x="1311" y="2902"/>
                  </a:cubicBezTo>
                  <a:cubicBezTo>
                    <a:pt x="1721" y="2460"/>
                    <a:pt x="2426" y="1968"/>
                    <a:pt x="2573" y="1083"/>
                  </a:cubicBezTo>
                  <a:cubicBezTo>
                    <a:pt x="2705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"/>
            <p:cNvSpPr/>
            <p:nvPr/>
          </p:nvSpPr>
          <p:spPr>
            <a:xfrm>
              <a:off x="8159118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9" y="0"/>
                  </a:moveTo>
                  <a:cubicBezTo>
                    <a:pt x="660" y="0"/>
                    <a:pt x="0" y="565"/>
                    <a:pt x="287" y="2438"/>
                  </a:cubicBezTo>
                  <a:cubicBezTo>
                    <a:pt x="615" y="4470"/>
                    <a:pt x="2172" y="5421"/>
                    <a:pt x="2434" y="5470"/>
                  </a:cubicBezTo>
                  <a:cubicBezTo>
                    <a:pt x="2434" y="5470"/>
                    <a:pt x="910" y="4487"/>
                    <a:pt x="779" y="2815"/>
                  </a:cubicBezTo>
                  <a:cubicBezTo>
                    <a:pt x="648" y="1143"/>
                    <a:pt x="1156" y="1094"/>
                    <a:pt x="1320" y="733"/>
                  </a:cubicBezTo>
                  <a:cubicBezTo>
                    <a:pt x="1484" y="373"/>
                    <a:pt x="1418" y="110"/>
                    <a:pt x="1090" y="12"/>
                  </a:cubicBezTo>
                  <a:cubicBezTo>
                    <a:pt x="1066" y="4"/>
                    <a:pt x="1038" y="0"/>
                    <a:pt x="1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"/>
            <p:cNvSpPr/>
            <p:nvPr/>
          </p:nvSpPr>
          <p:spPr>
            <a:xfrm>
              <a:off x="8124066" y="3268898"/>
              <a:ext cx="172293" cy="232053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1" y="1"/>
                  </a:moveTo>
                  <a:cubicBezTo>
                    <a:pt x="3380" y="1"/>
                    <a:pt x="3183" y="27"/>
                    <a:pt x="3017" y="62"/>
                  </a:cubicBezTo>
                  <a:cubicBezTo>
                    <a:pt x="2590" y="127"/>
                    <a:pt x="2181" y="291"/>
                    <a:pt x="1820" y="553"/>
                  </a:cubicBezTo>
                  <a:cubicBezTo>
                    <a:pt x="1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3" y="7110"/>
                  </a:cubicBezTo>
                  <a:cubicBezTo>
                    <a:pt x="1672" y="6667"/>
                    <a:pt x="1230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70" y="2292"/>
                    <a:pt x="3967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15" y="1562"/>
                    <a:pt x="3501" y="1773"/>
                    <a:pt x="3732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28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7" y="2324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8" y="2421"/>
                  </a:cubicBezTo>
                  <a:cubicBezTo>
                    <a:pt x="4647" y="2421"/>
                    <a:pt x="5175" y="1983"/>
                    <a:pt x="5246" y="1471"/>
                  </a:cubicBezTo>
                  <a:cubicBezTo>
                    <a:pt x="5279" y="1061"/>
                    <a:pt x="5115" y="652"/>
                    <a:pt x="4803" y="389"/>
                  </a:cubicBezTo>
                  <a:cubicBezTo>
                    <a:pt x="4420" y="91"/>
                    <a:pt x="3981" y="1"/>
                    <a:pt x="3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"/>
            <p:cNvSpPr/>
            <p:nvPr/>
          </p:nvSpPr>
          <p:spPr>
            <a:xfrm>
              <a:off x="8229452" y="3208159"/>
              <a:ext cx="238091" cy="167626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2" y="669"/>
                    <a:pt x="1" y="595"/>
                  </a:cubicBezTo>
                  <a:lnTo>
                    <a:pt x="1" y="595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95"/>
                  </a:cubicBezTo>
                  <a:lnTo>
                    <a:pt x="7295" y="595"/>
                  </a:lnTo>
                  <a:cubicBezTo>
                    <a:pt x="7214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13" y="644"/>
                    <a:pt x="3836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"/>
            <p:cNvSpPr/>
            <p:nvPr/>
          </p:nvSpPr>
          <p:spPr>
            <a:xfrm>
              <a:off x="8304877" y="3115208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5" y="853"/>
                    <a:pt x="1" y="1722"/>
                    <a:pt x="738" y="2902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60" y="3902"/>
                    <a:pt x="1656" y="3377"/>
                    <a:pt x="1951" y="2902"/>
                  </a:cubicBezTo>
                  <a:cubicBezTo>
                    <a:pt x="2673" y="1722"/>
                    <a:pt x="2115" y="853"/>
                    <a:pt x="1673" y="427"/>
                  </a:cubicBezTo>
                  <a:cubicBezTo>
                    <a:pt x="1542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"/>
            <p:cNvSpPr/>
            <p:nvPr/>
          </p:nvSpPr>
          <p:spPr>
            <a:xfrm>
              <a:off x="8248708" y="2978163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71" y="2103"/>
                    <a:pt x="1190" y="2103"/>
                  </a:cubicBezTo>
                  <a:cubicBezTo>
                    <a:pt x="1801" y="2103"/>
                    <a:pt x="2013" y="1600"/>
                    <a:pt x="1886" y="1282"/>
                  </a:cubicBezTo>
                  <a:cubicBezTo>
                    <a:pt x="1828" y="1108"/>
                    <a:pt x="1667" y="998"/>
                    <a:pt x="1482" y="998"/>
                  </a:cubicBezTo>
                  <a:cubicBezTo>
                    <a:pt x="1459" y="998"/>
                    <a:pt x="1435" y="1000"/>
                    <a:pt x="1410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0"/>
                    <a:pt x="1282" y="1567"/>
                    <a:pt x="1410" y="1567"/>
                  </a:cubicBezTo>
                  <a:cubicBezTo>
                    <a:pt x="1484" y="1567"/>
                    <a:pt x="1559" y="1535"/>
                    <a:pt x="1607" y="1462"/>
                  </a:cubicBezTo>
                  <a:cubicBezTo>
                    <a:pt x="1647" y="1400"/>
                    <a:pt x="1689" y="1375"/>
                    <a:pt x="1725" y="1375"/>
                  </a:cubicBezTo>
                  <a:cubicBezTo>
                    <a:pt x="1795" y="1375"/>
                    <a:pt x="1847" y="1464"/>
                    <a:pt x="1837" y="1561"/>
                  </a:cubicBezTo>
                  <a:cubicBezTo>
                    <a:pt x="1746" y="1808"/>
                    <a:pt x="1510" y="1952"/>
                    <a:pt x="1262" y="1952"/>
                  </a:cubicBezTo>
                  <a:cubicBezTo>
                    <a:pt x="1197" y="1952"/>
                    <a:pt x="1131" y="1942"/>
                    <a:pt x="1066" y="1921"/>
                  </a:cubicBezTo>
                  <a:cubicBezTo>
                    <a:pt x="656" y="1790"/>
                    <a:pt x="460" y="1053"/>
                    <a:pt x="1017" y="659"/>
                  </a:cubicBezTo>
                  <a:cubicBezTo>
                    <a:pt x="1141" y="573"/>
                    <a:pt x="1320" y="527"/>
                    <a:pt x="1521" y="527"/>
                  </a:cubicBezTo>
                  <a:cubicBezTo>
                    <a:pt x="2118" y="527"/>
                    <a:pt x="2902" y="936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1" y="5495"/>
                    <a:pt x="1853" y="4921"/>
                  </a:cubicBezTo>
                  <a:cubicBezTo>
                    <a:pt x="2050" y="4396"/>
                    <a:pt x="2492" y="3855"/>
                    <a:pt x="2804" y="3151"/>
                  </a:cubicBezTo>
                  <a:cubicBezTo>
                    <a:pt x="2918" y="2921"/>
                    <a:pt x="3000" y="2692"/>
                    <a:pt x="3066" y="2446"/>
                  </a:cubicBezTo>
                  <a:cubicBezTo>
                    <a:pt x="3115" y="2692"/>
                    <a:pt x="3197" y="2921"/>
                    <a:pt x="3312" y="3151"/>
                  </a:cubicBezTo>
                  <a:cubicBezTo>
                    <a:pt x="3623" y="3855"/>
                    <a:pt x="4066" y="4396"/>
                    <a:pt x="4263" y="4921"/>
                  </a:cubicBezTo>
                  <a:cubicBezTo>
                    <a:pt x="4525" y="5495"/>
                    <a:pt x="4508" y="6150"/>
                    <a:pt x="4213" y="6708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3" y="936"/>
                    <a:pt x="3997" y="527"/>
                    <a:pt x="4595" y="527"/>
                  </a:cubicBezTo>
                  <a:cubicBezTo>
                    <a:pt x="4795" y="527"/>
                    <a:pt x="4975" y="573"/>
                    <a:pt x="5098" y="659"/>
                  </a:cubicBezTo>
                  <a:cubicBezTo>
                    <a:pt x="5656" y="1053"/>
                    <a:pt x="5459" y="1790"/>
                    <a:pt x="5049" y="1921"/>
                  </a:cubicBezTo>
                  <a:cubicBezTo>
                    <a:pt x="4985" y="1942"/>
                    <a:pt x="4919" y="1952"/>
                    <a:pt x="4854" y="1952"/>
                  </a:cubicBezTo>
                  <a:cubicBezTo>
                    <a:pt x="4605" y="1952"/>
                    <a:pt x="4370" y="1808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4" y="1567"/>
                    <a:pt x="4961" y="1470"/>
                    <a:pt x="4951" y="1315"/>
                  </a:cubicBezTo>
                  <a:cubicBezTo>
                    <a:pt x="4967" y="1167"/>
                    <a:pt x="4853" y="1020"/>
                    <a:pt x="4705" y="1003"/>
                  </a:cubicBezTo>
                  <a:cubicBezTo>
                    <a:pt x="4681" y="1000"/>
                    <a:pt x="4657" y="998"/>
                    <a:pt x="4633" y="998"/>
                  </a:cubicBezTo>
                  <a:cubicBezTo>
                    <a:pt x="4449" y="998"/>
                    <a:pt x="4288" y="1108"/>
                    <a:pt x="4230" y="1282"/>
                  </a:cubicBezTo>
                  <a:cubicBezTo>
                    <a:pt x="4118" y="1584"/>
                    <a:pt x="4347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85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9"/>
                    <a:pt x="3115" y="1069"/>
                    <a:pt x="3066" y="1282"/>
                  </a:cubicBezTo>
                  <a:cubicBezTo>
                    <a:pt x="3000" y="1069"/>
                    <a:pt x="2918" y="889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"/>
            <p:cNvSpPr/>
            <p:nvPr/>
          </p:nvSpPr>
          <p:spPr>
            <a:xfrm>
              <a:off x="8087153" y="3089000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5" y="1"/>
                  </a:moveTo>
                  <a:cubicBezTo>
                    <a:pt x="4115" y="1"/>
                    <a:pt x="4180" y="623"/>
                    <a:pt x="3803" y="853"/>
                  </a:cubicBezTo>
                  <a:cubicBezTo>
                    <a:pt x="3410" y="1066"/>
                    <a:pt x="2836" y="1541"/>
                    <a:pt x="3443" y="2082"/>
                  </a:cubicBezTo>
                  <a:cubicBezTo>
                    <a:pt x="4033" y="2607"/>
                    <a:pt x="4197" y="3344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0" y="2364"/>
                    <a:pt x="2889" y="2329"/>
                    <a:pt x="2772" y="2329"/>
                  </a:cubicBezTo>
                  <a:cubicBezTo>
                    <a:pt x="2634" y="2329"/>
                    <a:pt x="2558" y="2377"/>
                    <a:pt x="2558" y="2377"/>
                  </a:cubicBezTo>
                  <a:cubicBezTo>
                    <a:pt x="2623" y="2508"/>
                    <a:pt x="2656" y="2656"/>
                    <a:pt x="2672" y="2803"/>
                  </a:cubicBezTo>
                  <a:cubicBezTo>
                    <a:pt x="2689" y="3017"/>
                    <a:pt x="2213" y="3377"/>
                    <a:pt x="2558" y="3771"/>
                  </a:cubicBezTo>
                  <a:cubicBezTo>
                    <a:pt x="2902" y="4164"/>
                    <a:pt x="3148" y="4951"/>
                    <a:pt x="1935" y="5819"/>
                  </a:cubicBezTo>
                  <a:cubicBezTo>
                    <a:pt x="1935" y="5819"/>
                    <a:pt x="2558" y="4459"/>
                    <a:pt x="2197" y="3754"/>
                  </a:cubicBezTo>
                  <a:cubicBezTo>
                    <a:pt x="1820" y="3017"/>
                    <a:pt x="1377" y="3164"/>
                    <a:pt x="951" y="2574"/>
                  </a:cubicBezTo>
                  <a:cubicBezTo>
                    <a:pt x="951" y="2574"/>
                    <a:pt x="1" y="3098"/>
                    <a:pt x="738" y="4246"/>
                  </a:cubicBezTo>
                  <a:cubicBezTo>
                    <a:pt x="1607" y="5606"/>
                    <a:pt x="525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"/>
            <p:cNvSpPr/>
            <p:nvPr/>
          </p:nvSpPr>
          <p:spPr>
            <a:xfrm>
              <a:off x="8236959" y="3055840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7" y="1115"/>
                    <a:pt x="1213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3" y="2658"/>
                    <a:pt x="1174" y="2657"/>
                    <a:pt x="1164" y="2656"/>
                  </a:cubicBezTo>
                  <a:cubicBezTo>
                    <a:pt x="951" y="2623"/>
                    <a:pt x="1000" y="2508"/>
                    <a:pt x="1098" y="1836"/>
                  </a:cubicBezTo>
                  <a:cubicBezTo>
                    <a:pt x="1174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1" y="1672"/>
                    <a:pt x="590" y="1836"/>
                  </a:cubicBezTo>
                  <a:cubicBezTo>
                    <a:pt x="344" y="2082"/>
                    <a:pt x="49" y="2361"/>
                    <a:pt x="295" y="3115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"/>
            <p:cNvSpPr/>
            <p:nvPr/>
          </p:nvSpPr>
          <p:spPr>
            <a:xfrm>
              <a:off x="8040611" y="3336164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41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"/>
            <p:cNvSpPr/>
            <p:nvPr/>
          </p:nvSpPr>
          <p:spPr>
            <a:xfrm>
              <a:off x="7897790" y="3421772"/>
              <a:ext cx="257347" cy="189134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1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899" y="394"/>
                    <a:pt x="3670" y="608"/>
                    <a:pt x="3480" y="608"/>
                  </a:cubicBezTo>
                  <a:cubicBezTo>
                    <a:pt x="3421" y="608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4" y="2541"/>
                    <a:pt x="2590" y="2704"/>
                  </a:cubicBezTo>
                  <a:cubicBezTo>
                    <a:pt x="1475" y="2885"/>
                    <a:pt x="590" y="3163"/>
                    <a:pt x="623" y="4130"/>
                  </a:cubicBezTo>
                  <a:cubicBezTo>
                    <a:pt x="648" y="4885"/>
                    <a:pt x="505" y="5250"/>
                    <a:pt x="246" y="5250"/>
                  </a:cubicBezTo>
                  <a:cubicBezTo>
                    <a:pt x="173" y="5250"/>
                    <a:pt x="90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48" y="5795"/>
                    <a:pt x="1194" y="5795"/>
                  </a:cubicBezTo>
                  <a:cubicBezTo>
                    <a:pt x="1388" y="5795"/>
                    <a:pt x="1612" y="5768"/>
                    <a:pt x="1869" y="5704"/>
                  </a:cubicBezTo>
                  <a:cubicBezTo>
                    <a:pt x="3377" y="5327"/>
                    <a:pt x="3573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0"/>
                    <a:pt x="46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"/>
            <p:cNvSpPr/>
            <p:nvPr/>
          </p:nvSpPr>
          <p:spPr>
            <a:xfrm>
              <a:off x="8028829" y="3499710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1"/>
                  </a:moveTo>
                  <a:cubicBezTo>
                    <a:pt x="3343" y="1"/>
                    <a:pt x="3287" y="2"/>
                    <a:pt x="3230" y="5"/>
                  </a:cubicBezTo>
                  <a:cubicBezTo>
                    <a:pt x="2656" y="21"/>
                    <a:pt x="2099" y="169"/>
                    <a:pt x="1607" y="464"/>
                  </a:cubicBezTo>
                  <a:cubicBezTo>
                    <a:pt x="1443" y="562"/>
                    <a:pt x="1279" y="677"/>
                    <a:pt x="1132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4" y="4235"/>
                    <a:pt x="1986" y="4251"/>
                    <a:pt x="2127" y="4251"/>
                  </a:cubicBezTo>
                  <a:cubicBezTo>
                    <a:pt x="2608" y="4251"/>
                    <a:pt x="3079" y="4060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33" y="1916"/>
                    <a:pt x="2799" y="1760"/>
                    <a:pt x="2461" y="1760"/>
                  </a:cubicBezTo>
                  <a:cubicBezTo>
                    <a:pt x="2275" y="1760"/>
                    <a:pt x="2088" y="1807"/>
                    <a:pt x="1919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24" y="2824"/>
                    <a:pt x="1673" y="2906"/>
                    <a:pt x="1738" y="2972"/>
                  </a:cubicBezTo>
                  <a:cubicBezTo>
                    <a:pt x="1846" y="3073"/>
                    <a:pt x="1988" y="3116"/>
                    <a:pt x="2127" y="3116"/>
                  </a:cubicBezTo>
                  <a:cubicBezTo>
                    <a:pt x="2372" y="3116"/>
                    <a:pt x="2609" y="2985"/>
                    <a:pt x="2640" y="2808"/>
                  </a:cubicBezTo>
                  <a:cubicBezTo>
                    <a:pt x="2713" y="2544"/>
                    <a:pt x="2511" y="2306"/>
                    <a:pt x="2256" y="2306"/>
                  </a:cubicBezTo>
                  <a:cubicBezTo>
                    <a:pt x="2226" y="2306"/>
                    <a:pt x="2196" y="2309"/>
                    <a:pt x="2165" y="2316"/>
                  </a:cubicBezTo>
                  <a:cubicBezTo>
                    <a:pt x="1902" y="2382"/>
                    <a:pt x="1919" y="2529"/>
                    <a:pt x="1837" y="2529"/>
                  </a:cubicBezTo>
                  <a:cubicBezTo>
                    <a:pt x="1832" y="2530"/>
                    <a:pt x="1827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22" y="2201"/>
                    <a:pt x="1837" y="2021"/>
                    <a:pt x="2017" y="1939"/>
                  </a:cubicBezTo>
                  <a:cubicBezTo>
                    <a:pt x="2153" y="1866"/>
                    <a:pt x="2301" y="1831"/>
                    <a:pt x="2449" y="1831"/>
                  </a:cubicBezTo>
                  <a:cubicBezTo>
                    <a:pt x="2762" y="1831"/>
                    <a:pt x="3073" y="1988"/>
                    <a:pt x="3263" y="2267"/>
                  </a:cubicBezTo>
                  <a:cubicBezTo>
                    <a:pt x="3525" y="2677"/>
                    <a:pt x="3525" y="3218"/>
                    <a:pt x="3230" y="3627"/>
                  </a:cubicBezTo>
                  <a:cubicBezTo>
                    <a:pt x="3004" y="3942"/>
                    <a:pt x="2575" y="4121"/>
                    <a:pt x="2136" y="4121"/>
                  </a:cubicBezTo>
                  <a:cubicBezTo>
                    <a:pt x="2003" y="4121"/>
                    <a:pt x="1868" y="4104"/>
                    <a:pt x="1738" y="4070"/>
                  </a:cubicBezTo>
                  <a:cubicBezTo>
                    <a:pt x="525" y="3775"/>
                    <a:pt x="198" y="1857"/>
                    <a:pt x="1247" y="939"/>
                  </a:cubicBezTo>
                  <a:cubicBezTo>
                    <a:pt x="1726" y="490"/>
                    <a:pt x="2311" y="318"/>
                    <a:pt x="2902" y="318"/>
                  </a:cubicBezTo>
                  <a:cubicBezTo>
                    <a:pt x="3605" y="318"/>
                    <a:pt x="4317" y="562"/>
                    <a:pt x="4869" y="874"/>
                  </a:cubicBezTo>
                  <a:cubicBezTo>
                    <a:pt x="5803" y="1415"/>
                    <a:pt x="6541" y="2251"/>
                    <a:pt x="6934" y="3250"/>
                  </a:cubicBezTo>
                  <a:cubicBezTo>
                    <a:pt x="7262" y="4054"/>
                    <a:pt x="7443" y="4922"/>
                    <a:pt x="7443" y="5791"/>
                  </a:cubicBezTo>
                  <a:cubicBezTo>
                    <a:pt x="7443" y="5955"/>
                    <a:pt x="7426" y="6119"/>
                    <a:pt x="7393" y="6283"/>
                  </a:cubicBezTo>
                  <a:cubicBezTo>
                    <a:pt x="7410" y="6217"/>
                    <a:pt x="7426" y="6152"/>
                    <a:pt x="7443" y="6086"/>
                  </a:cubicBezTo>
                  <a:cubicBezTo>
                    <a:pt x="7443" y="6103"/>
                    <a:pt x="7443" y="6135"/>
                    <a:pt x="7443" y="6152"/>
                  </a:cubicBezTo>
                  <a:cubicBezTo>
                    <a:pt x="7443" y="6135"/>
                    <a:pt x="7443" y="6103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20" y="1105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"/>
            <p:cNvSpPr/>
            <p:nvPr/>
          </p:nvSpPr>
          <p:spPr>
            <a:xfrm>
              <a:off x="8167702" y="3562113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1"/>
                  </a:moveTo>
                  <a:cubicBezTo>
                    <a:pt x="66" y="1"/>
                    <a:pt x="1" y="784"/>
                    <a:pt x="1089" y="961"/>
                  </a:cubicBezTo>
                  <a:cubicBezTo>
                    <a:pt x="2352" y="1158"/>
                    <a:pt x="3040" y="3273"/>
                    <a:pt x="3040" y="3273"/>
                  </a:cubicBezTo>
                  <a:cubicBezTo>
                    <a:pt x="3040" y="3273"/>
                    <a:pt x="2729" y="994"/>
                    <a:pt x="1466" y="240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"/>
            <p:cNvSpPr/>
            <p:nvPr/>
          </p:nvSpPr>
          <p:spPr>
            <a:xfrm>
              <a:off x="7968385" y="3553888"/>
              <a:ext cx="170694" cy="147456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56" y="2279"/>
                  </a:cubicBezTo>
                  <a:cubicBezTo>
                    <a:pt x="1642" y="1877"/>
                    <a:pt x="1816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50" y="2967"/>
                    <a:pt x="1951" y="3574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0"/>
                    <a:pt x="4410" y="4262"/>
                  </a:cubicBezTo>
                  <a:cubicBezTo>
                    <a:pt x="4514" y="4217"/>
                    <a:pt x="4626" y="4194"/>
                    <a:pt x="4739" y="4194"/>
                  </a:cubicBezTo>
                  <a:cubicBezTo>
                    <a:pt x="4910" y="4194"/>
                    <a:pt x="5081" y="4245"/>
                    <a:pt x="5230" y="4344"/>
                  </a:cubicBezTo>
                  <a:cubicBezTo>
                    <a:pt x="5082" y="3475"/>
                    <a:pt x="4639" y="3197"/>
                    <a:pt x="4017" y="3131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706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"/>
            <p:cNvSpPr/>
            <p:nvPr/>
          </p:nvSpPr>
          <p:spPr>
            <a:xfrm>
              <a:off x="7995670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cubicBezTo>
                    <a:pt x="951" y="1"/>
                    <a:pt x="935" y="100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71" y="1558"/>
                  </a:cubicBezTo>
                  <a:cubicBezTo>
                    <a:pt x="1296" y="1263"/>
                    <a:pt x="1099" y="837"/>
                    <a:pt x="1001" y="575"/>
                  </a:cubicBezTo>
                  <a:cubicBezTo>
                    <a:pt x="951" y="394"/>
                    <a:pt x="935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"/>
            <p:cNvSpPr/>
            <p:nvPr/>
          </p:nvSpPr>
          <p:spPr>
            <a:xfrm>
              <a:off x="7808983" y="3372195"/>
              <a:ext cx="226308" cy="159304"/>
            </a:xfrm>
            <a:custGeom>
              <a:avLst/>
              <a:gdLst/>
              <a:ahLst/>
              <a:cxnLst/>
              <a:rect l="l" t="t" r="r" b="b"/>
              <a:pathLst>
                <a:path w="6934" h="4881" extrusionOk="0">
                  <a:moveTo>
                    <a:pt x="5011" y="0"/>
                  </a:moveTo>
                  <a:cubicBezTo>
                    <a:pt x="4787" y="0"/>
                    <a:pt x="4536" y="52"/>
                    <a:pt x="4262" y="175"/>
                  </a:cubicBezTo>
                  <a:cubicBezTo>
                    <a:pt x="2787" y="830"/>
                    <a:pt x="3065" y="3306"/>
                    <a:pt x="4803" y="3650"/>
                  </a:cubicBezTo>
                  <a:cubicBezTo>
                    <a:pt x="4999" y="3699"/>
                    <a:pt x="5213" y="3732"/>
                    <a:pt x="5376" y="3748"/>
                  </a:cubicBezTo>
                  <a:cubicBezTo>
                    <a:pt x="4917" y="3830"/>
                    <a:pt x="4475" y="3978"/>
                    <a:pt x="4065" y="4191"/>
                  </a:cubicBezTo>
                  <a:cubicBezTo>
                    <a:pt x="3918" y="4256"/>
                    <a:pt x="3672" y="4338"/>
                    <a:pt x="3639" y="4355"/>
                  </a:cubicBezTo>
                  <a:cubicBezTo>
                    <a:pt x="3186" y="4526"/>
                    <a:pt x="2758" y="4602"/>
                    <a:pt x="2372" y="4602"/>
                  </a:cubicBezTo>
                  <a:cubicBezTo>
                    <a:pt x="1541" y="4602"/>
                    <a:pt x="903" y="4252"/>
                    <a:pt x="623" y="3748"/>
                  </a:cubicBezTo>
                  <a:cubicBezTo>
                    <a:pt x="377" y="3355"/>
                    <a:pt x="361" y="2847"/>
                    <a:pt x="574" y="2437"/>
                  </a:cubicBezTo>
                  <a:cubicBezTo>
                    <a:pt x="590" y="2437"/>
                    <a:pt x="590" y="2420"/>
                    <a:pt x="590" y="2420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5"/>
                    <a:pt x="2147" y="2322"/>
                  </a:cubicBezTo>
                  <a:cubicBezTo>
                    <a:pt x="2262" y="2453"/>
                    <a:pt x="2311" y="2617"/>
                    <a:pt x="2311" y="2797"/>
                  </a:cubicBezTo>
                  <a:cubicBezTo>
                    <a:pt x="2311" y="2945"/>
                    <a:pt x="2262" y="3092"/>
                    <a:pt x="2147" y="3207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89"/>
                  </a:cubicBezTo>
                  <a:cubicBezTo>
                    <a:pt x="2043" y="3029"/>
                    <a:pt x="1749" y="2853"/>
                    <a:pt x="1492" y="2853"/>
                  </a:cubicBezTo>
                  <a:cubicBezTo>
                    <a:pt x="1312" y="2853"/>
                    <a:pt x="1150" y="2939"/>
                    <a:pt x="1164" y="3142"/>
                  </a:cubicBezTo>
                  <a:cubicBezTo>
                    <a:pt x="1164" y="3416"/>
                    <a:pt x="1407" y="3544"/>
                    <a:pt x="1660" y="3544"/>
                  </a:cubicBezTo>
                  <a:cubicBezTo>
                    <a:pt x="1786" y="3544"/>
                    <a:pt x="1913" y="3513"/>
                    <a:pt x="2016" y="3453"/>
                  </a:cubicBezTo>
                  <a:lnTo>
                    <a:pt x="2049" y="3437"/>
                  </a:lnTo>
                  <a:cubicBezTo>
                    <a:pt x="2065" y="3420"/>
                    <a:pt x="2098" y="3404"/>
                    <a:pt x="2115" y="3388"/>
                  </a:cubicBezTo>
                  <a:cubicBezTo>
                    <a:pt x="2410" y="3092"/>
                    <a:pt x="2459" y="2617"/>
                    <a:pt x="2197" y="2289"/>
                  </a:cubicBezTo>
                  <a:cubicBezTo>
                    <a:pt x="2058" y="2021"/>
                    <a:pt x="1746" y="1873"/>
                    <a:pt x="1411" y="1873"/>
                  </a:cubicBezTo>
                  <a:cubicBezTo>
                    <a:pt x="1070" y="1873"/>
                    <a:pt x="706" y="2025"/>
                    <a:pt x="475" y="2355"/>
                  </a:cubicBezTo>
                  <a:cubicBezTo>
                    <a:pt x="0" y="3092"/>
                    <a:pt x="213" y="4092"/>
                    <a:pt x="951" y="4584"/>
                  </a:cubicBezTo>
                  <a:cubicBezTo>
                    <a:pt x="1316" y="4782"/>
                    <a:pt x="1738" y="4881"/>
                    <a:pt x="2151" y="4881"/>
                  </a:cubicBezTo>
                  <a:cubicBezTo>
                    <a:pt x="2182" y="4881"/>
                    <a:pt x="2214" y="4880"/>
                    <a:pt x="2246" y="4879"/>
                  </a:cubicBezTo>
                  <a:cubicBezTo>
                    <a:pt x="3147" y="4863"/>
                    <a:pt x="3868" y="4355"/>
                    <a:pt x="5049" y="3994"/>
                  </a:cubicBezTo>
                  <a:cubicBezTo>
                    <a:pt x="5475" y="3896"/>
                    <a:pt x="5917" y="3830"/>
                    <a:pt x="6360" y="3797"/>
                  </a:cubicBezTo>
                  <a:cubicBezTo>
                    <a:pt x="6557" y="3781"/>
                    <a:pt x="6753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3" y="3652"/>
                    <a:pt x="6640" y="3652"/>
                  </a:cubicBezTo>
                  <a:cubicBezTo>
                    <a:pt x="6487" y="3652"/>
                    <a:pt x="6307" y="3621"/>
                    <a:pt x="6180" y="3502"/>
                  </a:cubicBezTo>
                  <a:cubicBezTo>
                    <a:pt x="5917" y="3273"/>
                    <a:pt x="5934" y="3371"/>
                    <a:pt x="5639" y="3273"/>
                  </a:cubicBezTo>
                  <a:cubicBezTo>
                    <a:pt x="5475" y="3240"/>
                    <a:pt x="5376" y="3076"/>
                    <a:pt x="5376" y="2912"/>
                  </a:cubicBezTo>
                  <a:cubicBezTo>
                    <a:pt x="5180" y="3076"/>
                    <a:pt x="5147" y="3371"/>
                    <a:pt x="5294" y="3568"/>
                  </a:cubicBezTo>
                  <a:cubicBezTo>
                    <a:pt x="5294" y="3568"/>
                    <a:pt x="4573" y="3568"/>
                    <a:pt x="4393" y="3207"/>
                  </a:cubicBezTo>
                  <a:cubicBezTo>
                    <a:pt x="4229" y="2830"/>
                    <a:pt x="4426" y="2830"/>
                    <a:pt x="4573" y="2748"/>
                  </a:cubicBezTo>
                  <a:cubicBezTo>
                    <a:pt x="4721" y="2666"/>
                    <a:pt x="4754" y="2535"/>
                    <a:pt x="4606" y="2322"/>
                  </a:cubicBezTo>
                  <a:cubicBezTo>
                    <a:pt x="4459" y="2109"/>
                    <a:pt x="4475" y="1748"/>
                    <a:pt x="4754" y="1748"/>
                  </a:cubicBezTo>
                  <a:cubicBezTo>
                    <a:pt x="4674" y="1576"/>
                    <a:pt x="4497" y="1468"/>
                    <a:pt x="4320" y="1468"/>
                  </a:cubicBezTo>
                  <a:cubicBezTo>
                    <a:pt x="4278" y="1468"/>
                    <a:pt x="4237" y="1474"/>
                    <a:pt x="4196" y="1486"/>
                  </a:cubicBezTo>
                  <a:cubicBezTo>
                    <a:pt x="3770" y="1568"/>
                    <a:pt x="3754" y="2175"/>
                    <a:pt x="3754" y="2175"/>
                  </a:cubicBezTo>
                  <a:cubicBezTo>
                    <a:pt x="3754" y="2175"/>
                    <a:pt x="3459" y="1421"/>
                    <a:pt x="3950" y="1044"/>
                  </a:cubicBezTo>
                  <a:cubicBezTo>
                    <a:pt x="4133" y="898"/>
                    <a:pt x="4280" y="843"/>
                    <a:pt x="4395" y="843"/>
                  </a:cubicBezTo>
                  <a:cubicBezTo>
                    <a:pt x="4578" y="843"/>
                    <a:pt x="4680" y="984"/>
                    <a:pt x="4721" y="1126"/>
                  </a:cubicBezTo>
                  <a:cubicBezTo>
                    <a:pt x="4774" y="1311"/>
                    <a:pt x="4880" y="1464"/>
                    <a:pt x="5023" y="1464"/>
                  </a:cubicBezTo>
                  <a:cubicBezTo>
                    <a:pt x="5057" y="1464"/>
                    <a:pt x="5093" y="1456"/>
                    <a:pt x="5131" y="1437"/>
                  </a:cubicBezTo>
                  <a:cubicBezTo>
                    <a:pt x="5274" y="1371"/>
                    <a:pt x="5388" y="1267"/>
                    <a:pt x="5487" y="1267"/>
                  </a:cubicBezTo>
                  <a:cubicBezTo>
                    <a:pt x="5535" y="1267"/>
                    <a:pt x="5580" y="1291"/>
                    <a:pt x="5622" y="1355"/>
                  </a:cubicBezTo>
                  <a:cubicBezTo>
                    <a:pt x="5737" y="1601"/>
                    <a:pt x="5622" y="1896"/>
                    <a:pt x="5376" y="1994"/>
                  </a:cubicBezTo>
                  <a:cubicBezTo>
                    <a:pt x="5376" y="1994"/>
                    <a:pt x="5388" y="1995"/>
                    <a:pt x="5408" y="1995"/>
                  </a:cubicBezTo>
                  <a:cubicBezTo>
                    <a:pt x="5548" y="1995"/>
                    <a:pt x="6116" y="1957"/>
                    <a:pt x="6245" y="1355"/>
                  </a:cubicBezTo>
                  <a:cubicBezTo>
                    <a:pt x="6363" y="819"/>
                    <a:pt x="5896" y="0"/>
                    <a:pt x="50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"/>
            <p:cNvSpPr/>
            <p:nvPr/>
          </p:nvSpPr>
          <p:spPr>
            <a:xfrm>
              <a:off x="7773669" y="3457608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6" y="3203"/>
                    <a:pt x="1310" y="3154"/>
                    <a:pt x="1404" y="3154"/>
                  </a:cubicBezTo>
                  <a:cubicBezTo>
                    <a:pt x="1428" y="3154"/>
                    <a:pt x="1452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8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115" y="1574"/>
                    <a:pt x="771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"/>
            <p:cNvSpPr/>
            <p:nvPr/>
          </p:nvSpPr>
          <p:spPr>
            <a:xfrm>
              <a:off x="7974259" y="3215013"/>
              <a:ext cx="145041" cy="205159"/>
            </a:xfrm>
            <a:custGeom>
              <a:avLst/>
              <a:gdLst/>
              <a:ahLst/>
              <a:cxnLst/>
              <a:rect l="l" t="t" r="r" b="b"/>
              <a:pathLst>
                <a:path w="4444" h="6286" extrusionOk="0">
                  <a:moveTo>
                    <a:pt x="2649" y="0"/>
                  </a:moveTo>
                  <a:cubicBezTo>
                    <a:pt x="2148" y="0"/>
                    <a:pt x="1625" y="207"/>
                    <a:pt x="1280" y="614"/>
                  </a:cubicBezTo>
                  <a:cubicBezTo>
                    <a:pt x="1" y="2253"/>
                    <a:pt x="903" y="4270"/>
                    <a:pt x="1657" y="5122"/>
                  </a:cubicBezTo>
                  <a:cubicBezTo>
                    <a:pt x="2083" y="5646"/>
                    <a:pt x="2640" y="6040"/>
                    <a:pt x="3263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3" y="4745"/>
                    <a:pt x="1280" y="4319"/>
                    <a:pt x="1165" y="3843"/>
                  </a:cubicBezTo>
                  <a:cubicBezTo>
                    <a:pt x="1001" y="3319"/>
                    <a:pt x="952" y="2778"/>
                    <a:pt x="1001" y="2221"/>
                  </a:cubicBezTo>
                  <a:cubicBezTo>
                    <a:pt x="1132" y="745"/>
                    <a:pt x="1952" y="205"/>
                    <a:pt x="2706" y="172"/>
                  </a:cubicBezTo>
                  <a:cubicBezTo>
                    <a:pt x="3050" y="172"/>
                    <a:pt x="3394" y="319"/>
                    <a:pt x="3640" y="565"/>
                  </a:cubicBezTo>
                  <a:cubicBezTo>
                    <a:pt x="4279" y="1106"/>
                    <a:pt x="3919" y="2057"/>
                    <a:pt x="3378" y="2286"/>
                  </a:cubicBezTo>
                  <a:cubicBezTo>
                    <a:pt x="3255" y="2348"/>
                    <a:pt x="3118" y="2381"/>
                    <a:pt x="2982" y="2381"/>
                  </a:cubicBezTo>
                  <a:cubicBezTo>
                    <a:pt x="2864" y="2381"/>
                    <a:pt x="2747" y="2356"/>
                    <a:pt x="2640" y="2303"/>
                  </a:cubicBezTo>
                  <a:cubicBezTo>
                    <a:pt x="2460" y="2204"/>
                    <a:pt x="2345" y="2040"/>
                    <a:pt x="2329" y="1844"/>
                  </a:cubicBezTo>
                  <a:cubicBezTo>
                    <a:pt x="2329" y="1746"/>
                    <a:pt x="2357" y="1723"/>
                    <a:pt x="2410" y="1723"/>
                  </a:cubicBezTo>
                  <a:cubicBezTo>
                    <a:pt x="2455" y="1723"/>
                    <a:pt x="2519" y="1740"/>
                    <a:pt x="2598" y="1740"/>
                  </a:cubicBezTo>
                  <a:cubicBezTo>
                    <a:pt x="2658" y="1740"/>
                    <a:pt x="2727" y="1730"/>
                    <a:pt x="2804" y="1696"/>
                  </a:cubicBezTo>
                  <a:cubicBezTo>
                    <a:pt x="3001" y="1581"/>
                    <a:pt x="3050" y="1303"/>
                    <a:pt x="2886" y="1139"/>
                  </a:cubicBezTo>
                  <a:cubicBezTo>
                    <a:pt x="2812" y="1065"/>
                    <a:pt x="2710" y="1025"/>
                    <a:pt x="2607" y="1025"/>
                  </a:cubicBezTo>
                  <a:cubicBezTo>
                    <a:pt x="2411" y="1025"/>
                    <a:pt x="2207" y="1168"/>
                    <a:pt x="2165" y="1499"/>
                  </a:cubicBezTo>
                  <a:cubicBezTo>
                    <a:pt x="2132" y="1745"/>
                    <a:pt x="2214" y="1975"/>
                    <a:pt x="2378" y="2155"/>
                  </a:cubicBezTo>
                  <a:cubicBezTo>
                    <a:pt x="2394" y="2172"/>
                    <a:pt x="2427" y="2204"/>
                    <a:pt x="2443" y="2221"/>
                  </a:cubicBezTo>
                  <a:lnTo>
                    <a:pt x="2509" y="2270"/>
                  </a:lnTo>
                  <a:lnTo>
                    <a:pt x="2558" y="2303"/>
                  </a:lnTo>
                  <a:lnTo>
                    <a:pt x="2591" y="2319"/>
                  </a:lnTo>
                  <a:lnTo>
                    <a:pt x="2624" y="2352"/>
                  </a:lnTo>
                  <a:cubicBezTo>
                    <a:pt x="2755" y="2417"/>
                    <a:pt x="2894" y="2450"/>
                    <a:pt x="3031" y="2450"/>
                  </a:cubicBezTo>
                  <a:cubicBezTo>
                    <a:pt x="3169" y="2450"/>
                    <a:pt x="3304" y="2417"/>
                    <a:pt x="3427" y="2352"/>
                  </a:cubicBezTo>
                  <a:cubicBezTo>
                    <a:pt x="4017" y="2139"/>
                    <a:pt x="4443" y="1090"/>
                    <a:pt x="3755" y="450"/>
                  </a:cubicBezTo>
                  <a:cubicBezTo>
                    <a:pt x="3484" y="149"/>
                    <a:pt x="3074" y="0"/>
                    <a:pt x="26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"/>
            <p:cNvSpPr/>
            <p:nvPr/>
          </p:nvSpPr>
          <p:spPr>
            <a:xfrm>
              <a:off x="6935375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"/>
            <p:cNvSpPr/>
            <p:nvPr/>
          </p:nvSpPr>
          <p:spPr>
            <a:xfrm>
              <a:off x="9191344" y="3198140"/>
              <a:ext cx="56202" cy="78656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77" y="66"/>
                    <a:pt x="1361" y="148"/>
                  </a:cubicBezTo>
                  <a:cubicBezTo>
                    <a:pt x="1344" y="246"/>
                    <a:pt x="1230" y="328"/>
                    <a:pt x="1033" y="328"/>
                  </a:cubicBezTo>
                  <a:cubicBezTo>
                    <a:pt x="836" y="328"/>
                    <a:pt x="0" y="394"/>
                    <a:pt x="66" y="2410"/>
                  </a:cubicBezTo>
                  <a:cubicBezTo>
                    <a:pt x="66" y="2410"/>
                    <a:pt x="131" y="1672"/>
                    <a:pt x="771" y="1394"/>
                  </a:cubicBezTo>
                  <a:cubicBezTo>
                    <a:pt x="1394" y="1115"/>
                    <a:pt x="1721" y="853"/>
                    <a:pt x="1607" y="459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"/>
            <p:cNvSpPr/>
            <p:nvPr/>
          </p:nvSpPr>
          <p:spPr>
            <a:xfrm>
              <a:off x="8893364" y="3291483"/>
              <a:ext cx="296414" cy="206171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2001" y="0"/>
                  </a:moveTo>
                  <a:cubicBezTo>
                    <a:pt x="1084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23" y="4200"/>
                    <a:pt x="2282" y="4302"/>
                    <a:pt x="2852" y="4302"/>
                  </a:cubicBezTo>
                  <a:cubicBezTo>
                    <a:pt x="3190" y="4302"/>
                    <a:pt x="3533" y="4266"/>
                    <a:pt x="3869" y="4205"/>
                  </a:cubicBezTo>
                  <a:cubicBezTo>
                    <a:pt x="4754" y="3959"/>
                    <a:pt x="5573" y="3631"/>
                    <a:pt x="6377" y="3418"/>
                  </a:cubicBezTo>
                  <a:cubicBezTo>
                    <a:pt x="6578" y="3370"/>
                    <a:pt x="6783" y="3345"/>
                    <a:pt x="6984" y="3345"/>
                  </a:cubicBezTo>
                  <a:cubicBezTo>
                    <a:pt x="7599" y="3345"/>
                    <a:pt x="8178" y="3576"/>
                    <a:pt x="8524" y="4057"/>
                  </a:cubicBezTo>
                  <a:cubicBezTo>
                    <a:pt x="8966" y="4631"/>
                    <a:pt x="8999" y="5582"/>
                    <a:pt x="8458" y="5975"/>
                  </a:cubicBezTo>
                  <a:cubicBezTo>
                    <a:pt x="8244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80" y="5287"/>
                  </a:cubicBezTo>
                  <a:cubicBezTo>
                    <a:pt x="8166" y="5314"/>
                    <a:pt x="8108" y="5397"/>
                    <a:pt x="8051" y="5397"/>
                  </a:cubicBezTo>
                  <a:cubicBezTo>
                    <a:pt x="8039" y="5397"/>
                    <a:pt x="8027" y="5394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5" y="4923"/>
                    <a:pt x="7611" y="4923"/>
                  </a:cubicBezTo>
                  <a:cubicBezTo>
                    <a:pt x="7268" y="4923"/>
                    <a:pt x="7161" y="5473"/>
                    <a:pt x="7508" y="5615"/>
                  </a:cubicBezTo>
                  <a:cubicBezTo>
                    <a:pt x="7583" y="5652"/>
                    <a:pt x="7661" y="5670"/>
                    <a:pt x="7736" y="5670"/>
                  </a:cubicBezTo>
                  <a:cubicBezTo>
                    <a:pt x="7955" y="5670"/>
                    <a:pt x="8156" y="5523"/>
                    <a:pt x="8229" y="5303"/>
                  </a:cubicBezTo>
                  <a:lnTo>
                    <a:pt x="8229" y="5270"/>
                  </a:lnTo>
                  <a:lnTo>
                    <a:pt x="8245" y="5238"/>
                  </a:lnTo>
                  <a:lnTo>
                    <a:pt x="8245" y="5221"/>
                  </a:lnTo>
                  <a:cubicBezTo>
                    <a:pt x="8262" y="5090"/>
                    <a:pt x="8262" y="4975"/>
                    <a:pt x="8229" y="4844"/>
                  </a:cubicBezTo>
                  <a:cubicBezTo>
                    <a:pt x="8105" y="4534"/>
                    <a:pt x="7812" y="4337"/>
                    <a:pt x="7500" y="4337"/>
                  </a:cubicBezTo>
                  <a:cubicBezTo>
                    <a:pt x="7399" y="4337"/>
                    <a:pt x="7296" y="4358"/>
                    <a:pt x="7196" y="4402"/>
                  </a:cubicBezTo>
                  <a:cubicBezTo>
                    <a:pt x="6704" y="4516"/>
                    <a:pt x="6409" y="5221"/>
                    <a:pt x="6754" y="5762"/>
                  </a:cubicBezTo>
                  <a:cubicBezTo>
                    <a:pt x="6927" y="6109"/>
                    <a:pt x="7342" y="6316"/>
                    <a:pt x="7769" y="6316"/>
                  </a:cubicBezTo>
                  <a:cubicBezTo>
                    <a:pt x="8028" y="6316"/>
                    <a:pt x="8291" y="6241"/>
                    <a:pt x="8507" y="6074"/>
                  </a:cubicBezTo>
                  <a:cubicBezTo>
                    <a:pt x="8966" y="5746"/>
                    <a:pt x="9081" y="5139"/>
                    <a:pt x="8934" y="4582"/>
                  </a:cubicBezTo>
                  <a:cubicBezTo>
                    <a:pt x="8835" y="4041"/>
                    <a:pt x="8475" y="3172"/>
                    <a:pt x="7212" y="2894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76" y="3861"/>
                    <a:pt x="1377" y="3828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1"/>
                  </a:cubicBezTo>
                  <a:cubicBezTo>
                    <a:pt x="203" y="743"/>
                    <a:pt x="1174" y="111"/>
                    <a:pt x="2045" y="111"/>
                  </a:cubicBezTo>
                  <a:cubicBezTo>
                    <a:pt x="2464" y="111"/>
                    <a:pt x="2859" y="257"/>
                    <a:pt x="3115" y="566"/>
                  </a:cubicBezTo>
                  <a:cubicBezTo>
                    <a:pt x="3574" y="1009"/>
                    <a:pt x="3524" y="1779"/>
                    <a:pt x="3016" y="2172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9" y="2316"/>
                    <a:pt x="2646" y="2322"/>
                    <a:pt x="2584" y="2322"/>
                  </a:cubicBezTo>
                  <a:cubicBezTo>
                    <a:pt x="2398" y="2322"/>
                    <a:pt x="2213" y="2267"/>
                    <a:pt x="2066" y="2156"/>
                  </a:cubicBezTo>
                  <a:cubicBezTo>
                    <a:pt x="1951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2010" y="1854"/>
                    <a:pt x="2106" y="1894"/>
                    <a:pt x="2206" y="1894"/>
                  </a:cubicBezTo>
                  <a:cubicBezTo>
                    <a:pt x="2257" y="1894"/>
                    <a:pt x="2310" y="1884"/>
                    <a:pt x="2361" y="1861"/>
                  </a:cubicBezTo>
                  <a:cubicBezTo>
                    <a:pt x="2607" y="1730"/>
                    <a:pt x="2541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76" y="2401"/>
                  </a:cubicBezTo>
                  <a:cubicBezTo>
                    <a:pt x="2551" y="2401"/>
                    <a:pt x="2628" y="2390"/>
                    <a:pt x="2705" y="2369"/>
                  </a:cubicBezTo>
                  <a:cubicBezTo>
                    <a:pt x="2738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40"/>
                    <a:pt x="3262" y="2009"/>
                  </a:cubicBezTo>
                  <a:cubicBezTo>
                    <a:pt x="3590" y="1550"/>
                    <a:pt x="3557" y="910"/>
                    <a:pt x="3164" y="501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"/>
            <p:cNvSpPr/>
            <p:nvPr/>
          </p:nvSpPr>
          <p:spPr>
            <a:xfrm>
              <a:off x="8943658" y="3408815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7" y="1"/>
                    <a:pt x="4968" y="44"/>
                    <a:pt x="4622" y="167"/>
                  </a:cubicBezTo>
                  <a:cubicBezTo>
                    <a:pt x="3778" y="468"/>
                    <a:pt x="2590" y="1022"/>
                    <a:pt x="1422" y="1022"/>
                  </a:cubicBezTo>
                  <a:cubicBezTo>
                    <a:pt x="936" y="1022"/>
                    <a:pt x="453" y="926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1"/>
                  </a:cubicBezTo>
                  <a:cubicBezTo>
                    <a:pt x="1955" y="1295"/>
                    <a:pt x="2186" y="1158"/>
                    <a:pt x="2324" y="1158"/>
                  </a:cubicBezTo>
                  <a:cubicBezTo>
                    <a:pt x="2372" y="1158"/>
                    <a:pt x="2409" y="1174"/>
                    <a:pt x="2442" y="1216"/>
                  </a:cubicBezTo>
                  <a:cubicBezTo>
                    <a:pt x="2506" y="1305"/>
                    <a:pt x="2403" y="1364"/>
                    <a:pt x="2255" y="1364"/>
                  </a:cubicBezTo>
                  <a:cubicBezTo>
                    <a:pt x="2211" y="1364"/>
                    <a:pt x="2163" y="1359"/>
                    <a:pt x="2115" y="1348"/>
                  </a:cubicBezTo>
                  <a:cubicBezTo>
                    <a:pt x="2062" y="1330"/>
                    <a:pt x="2007" y="1321"/>
                    <a:pt x="1952" y="1321"/>
                  </a:cubicBezTo>
                  <a:cubicBezTo>
                    <a:pt x="1856" y="1321"/>
                    <a:pt x="1762" y="1350"/>
                    <a:pt x="1688" y="1413"/>
                  </a:cubicBezTo>
                  <a:cubicBezTo>
                    <a:pt x="1513" y="1572"/>
                    <a:pt x="1709" y="2087"/>
                    <a:pt x="1376" y="2087"/>
                  </a:cubicBezTo>
                  <a:cubicBezTo>
                    <a:pt x="1366" y="2087"/>
                    <a:pt x="1355" y="2086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2"/>
                    <a:pt x="2052" y="2452"/>
                  </a:cubicBezTo>
                  <a:cubicBezTo>
                    <a:pt x="2196" y="2452"/>
                    <a:pt x="2355" y="2410"/>
                    <a:pt x="2524" y="2298"/>
                  </a:cubicBezTo>
                  <a:cubicBezTo>
                    <a:pt x="3196" y="1872"/>
                    <a:pt x="2819" y="1364"/>
                    <a:pt x="3082" y="1233"/>
                  </a:cubicBezTo>
                  <a:cubicBezTo>
                    <a:pt x="3123" y="1211"/>
                    <a:pt x="3164" y="1201"/>
                    <a:pt x="3202" y="1201"/>
                  </a:cubicBezTo>
                  <a:cubicBezTo>
                    <a:pt x="3387" y="1201"/>
                    <a:pt x="3502" y="1441"/>
                    <a:pt x="3311" y="1659"/>
                  </a:cubicBezTo>
                  <a:cubicBezTo>
                    <a:pt x="3082" y="1938"/>
                    <a:pt x="2229" y="2888"/>
                    <a:pt x="3573" y="3692"/>
                  </a:cubicBezTo>
                  <a:cubicBezTo>
                    <a:pt x="3573" y="3692"/>
                    <a:pt x="3377" y="3233"/>
                    <a:pt x="3737" y="3085"/>
                  </a:cubicBezTo>
                  <a:cubicBezTo>
                    <a:pt x="4098" y="2921"/>
                    <a:pt x="4819" y="2708"/>
                    <a:pt x="4721" y="2200"/>
                  </a:cubicBezTo>
                  <a:cubicBezTo>
                    <a:pt x="4622" y="1708"/>
                    <a:pt x="4245" y="954"/>
                    <a:pt x="4852" y="512"/>
                  </a:cubicBezTo>
                  <a:cubicBezTo>
                    <a:pt x="5199" y="242"/>
                    <a:pt x="5500" y="142"/>
                    <a:pt x="5803" y="142"/>
                  </a:cubicBezTo>
                  <a:cubicBezTo>
                    <a:pt x="6015" y="142"/>
                    <a:pt x="6228" y="191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8"/>
            <p:cNvSpPr/>
            <p:nvPr/>
          </p:nvSpPr>
          <p:spPr>
            <a:xfrm>
              <a:off x="8982693" y="3288611"/>
              <a:ext cx="117723" cy="82344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1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1"/>
                  </a:cubicBezTo>
                  <a:cubicBezTo>
                    <a:pt x="2364" y="125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8"/>
            <p:cNvSpPr/>
            <p:nvPr/>
          </p:nvSpPr>
          <p:spPr>
            <a:xfrm>
              <a:off x="8936707" y="3201893"/>
              <a:ext cx="73826" cy="87207"/>
            </a:xfrm>
            <a:custGeom>
              <a:avLst/>
              <a:gdLst/>
              <a:ahLst/>
              <a:cxnLst/>
              <a:rect l="l" t="t" r="r" b="b"/>
              <a:pathLst>
                <a:path w="2262" h="2672" extrusionOk="0">
                  <a:moveTo>
                    <a:pt x="1115" y="0"/>
                  </a:moveTo>
                  <a:cubicBezTo>
                    <a:pt x="820" y="164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74" y="2410"/>
                    <a:pt x="1754" y="2672"/>
                    <a:pt x="2000" y="2000"/>
                  </a:cubicBezTo>
                  <a:cubicBezTo>
                    <a:pt x="2262" y="1344"/>
                    <a:pt x="1623" y="918"/>
                    <a:pt x="1262" y="721"/>
                  </a:cubicBezTo>
                  <a:cubicBezTo>
                    <a:pt x="902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8"/>
            <p:cNvSpPr/>
            <p:nvPr/>
          </p:nvSpPr>
          <p:spPr>
            <a:xfrm>
              <a:off x="8825968" y="3239328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92"/>
                    <a:pt x="2605" y="142"/>
                    <a:pt x="2485" y="142"/>
                  </a:cubicBezTo>
                  <a:cubicBezTo>
                    <a:pt x="2454" y="142"/>
                    <a:pt x="2423" y="138"/>
                    <a:pt x="2393" y="132"/>
                  </a:cubicBezTo>
                  <a:cubicBezTo>
                    <a:pt x="2339" y="121"/>
                    <a:pt x="2261" y="112"/>
                    <a:pt x="2170" y="112"/>
                  </a:cubicBezTo>
                  <a:cubicBezTo>
                    <a:pt x="1853" y="112"/>
                    <a:pt x="1382" y="217"/>
                    <a:pt x="1229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82"/>
                    <a:pt x="1623" y="2443"/>
                    <a:pt x="1475" y="2508"/>
                  </a:cubicBezTo>
                  <a:cubicBezTo>
                    <a:pt x="1441" y="2525"/>
                    <a:pt x="1406" y="2533"/>
                    <a:pt x="1372" y="2533"/>
                  </a:cubicBezTo>
                  <a:cubicBezTo>
                    <a:pt x="1209" y="2533"/>
                    <a:pt x="1066" y="2359"/>
                    <a:pt x="1147" y="2197"/>
                  </a:cubicBezTo>
                  <a:cubicBezTo>
                    <a:pt x="1235" y="1962"/>
                    <a:pt x="1048" y="1728"/>
                    <a:pt x="820" y="1728"/>
                  </a:cubicBezTo>
                  <a:cubicBezTo>
                    <a:pt x="793" y="1728"/>
                    <a:pt x="765" y="1731"/>
                    <a:pt x="738" y="1738"/>
                  </a:cubicBezTo>
                  <a:cubicBezTo>
                    <a:pt x="677" y="1745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0"/>
                  </a:cubicBezTo>
                  <a:lnTo>
                    <a:pt x="279" y="1590"/>
                  </a:lnTo>
                  <a:cubicBezTo>
                    <a:pt x="279" y="1591"/>
                    <a:pt x="0" y="2492"/>
                    <a:pt x="688" y="2935"/>
                  </a:cubicBezTo>
                  <a:cubicBezTo>
                    <a:pt x="1377" y="3361"/>
                    <a:pt x="1737" y="4049"/>
                    <a:pt x="2131" y="4311"/>
                  </a:cubicBezTo>
                  <a:cubicBezTo>
                    <a:pt x="2131" y="4311"/>
                    <a:pt x="1524" y="3361"/>
                    <a:pt x="2082" y="2492"/>
                  </a:cubicBezTo>
                  <a:cubicBezTo>
                    <a:pt x="2639" y="1623"/>
                    <a:pt x="3196" y="1345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8"/>
            <p:cNvSpPr/>
            <p:nvPr/>
          </p:nvSpPr>
          <p:spPr>
            <a:xfrm>
              <a:off x="8688988" y="3032211"/>
              <a:ext cx="264853" cy="264396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73" y="0"/>
                  </a:moveTo>
                  <a:cubicBezTo>
                    <a:pt x="2277" y="0"/>
                    <a:pt x="2179" y="7"/>
                    <a:pt x="2083" y="19"/>
                  </a:cubicBezTo>
                  <a:cubicBezTo>
                    <a:pt x="755" y="167"/>
                    <a:pt x="1" y="1986"/>
                    <a:pt x="788" y="3249"/>
                  </a:cubicBezTo>
                  <a:cubicBezTo>
                    <a:pt x="1391" y="4206"/>
                    <a:pt x="2458" y="4488"/>
                    <a:pt x="3429" y="4488"/>
                  </a:cubicBezTo>
                  <a:cubicBezTo>
                    <a:pt x="3539" y="4488"/>
                    <a:pt x="3648" y="4485"/>
                    <a:pt x="3754" y="4478"/>
                  </a:cubicBezTo>
                  <a:cubicBezTo>
                    <a:pt x="3951" y="4478"/>
                    <a:pt x="4197" y="4445"/>
                    <a:pt x="4443" y="4412"/>
                  </a:cubicBezTo>
                  <a:cubicBezTo>
                    <a:pt x="4443" y="4412"/>
                    <a:pt x="4651" y="4378"/>
                    <a:pt x="4962" y="4378"/>
                  </a:cubicBezTo>
                  <a:cubicBezTo>
                    <a:pt x="5449" y="4378"/>
                    <a:pt x="6189" y="4463"/>
                    <a:pt x="6770" y="4904"/>
                  </a:cubicBezTo>
                  <a:cubicBezTo>
                    <a:pt x="7164" y="5248"/>
                    <a:pt x="7426" y="5707"/>
                    <a:pt x="7508" y="6232"/>
                  </a:cubicBezTo>
                  <a:cubicBezTo>
                    <a:pt x="7508" y="6232"/>
                    <a:pt x="7672" y="7428"/>
                    <a:pt x="7098" y="8068"/>
                  </a:cubicBezTo>
                  <a:cubicBezTo>
                    <a:pt x="7098" y="8084"/>
                    <a:pt x="7082" y="8100"/>
                    <a:pt x="7082" y="8100"/>
                  </a:cubicBezTo>
                  <a:cubicBezTo>
                    <a:pt x="7082" y="8100"/>
                    <a:pt x="8115" y="7576"/>
                    <a:pt x="7983" y="5986"/>
                  </a:cubicBezTo>
                  <a:cubicBezTo>
                    <a:pt x="7875" y="4670"/>
                    <a:pt x="6811" y="4016"/>
                    <a:pt x="5481" y="4016"/>
                  </a:cubicBezTo>
                  <a:cubicBezTo>
                    <a:pt x="5205" y="4016"/>
                    <a:pt x="4917" y="4044"/>
                    <a:pt x="4623" y="4101"/>
                  </a:cubicBezTo>
                  <a:cubicBezTo>
                    <a:pt x="4114" y="4201"/>
                    <a:pt x="3658" y="4251"/>
                    <a:pt x="3249" y="4251"/>
                  </a:cubicBezTo>
                  <a:cubicBezTo>
                    <a:pt x="2723" y="4251"/>
                    <a:pt x="2273" y="4168"/>
                    <a:pt x="1886" y="4003"/>
                  </a:cubicBezTo>
                  <a:cubicBezTo>
                    <a:pt x="1492" y="3822"/>
                    <a:pt x="1165" y="3527"/>
                    <a:pt x="919" y="3150"/>
                  </a:cubicBezTo>
                  <a:cubicBezTo>
                    <a:pt x="198" y="2003"/>
                    <a:pt x="902" y="315"/>
                    <a:pt x="2099" y="167"/>
                  </a:cubicBezTo>
                  <a:cubicBezTo>
                    <a:pt x="2200" y="153"/>
                    <a:pt x="2302" y="145"/>
                    <a:pt x="2404" y="145"/>
                  </a:cubicBezTo>
                  <a:cubicBezTo>
                    <a:pt x="2877" y="145"/>
                    <a:pt x="3334" y="305"/>
                    <a:pt x="3591" y="642"/>
                  </a:cubicBezTo>
                  <a:cubicBezTo>
                    <a:pt x="3886" y="1036"/>
                    <a:pt x="3935" y="1560"/>
                    <a:pt x="3738" y="2003"/>
                  </a:cubicBezTo>
                  <a:cubicBezTo>
                    <a:pt x="3580" y="2345"/>
                    <a:pt x="3254" y="2549"/>
                    <a:pt x="2902" y="2549"/>
                  </a:cubicBezTo>
                  <a:cubicBezTo>
                    <a:pt x="2816" y="2549"/>
                    <a:pt x="2727" y="2537"/>
                    <a:pt x="2640" y="2511"/>
                  </a:cubicBezTo>
                  <a:cubicBezTo>
                    <a:pt x="2214" y="2413"/>
                    <a:pt x="2033" y="1970"/>
                    <a:pt x="2361" y="1921"/>
                  </a:cubicBezTo>
                  <a:cubicBezTo>
                    <a:pt x="2771" y="1855"/>
                    <a:pt x="2853" y="1511"/>
                    <a:pt x="2705" y="1216"/>
                  </a:cubicBezTo>
                  <a:cubicBezTo>
                    <a:pt x="2652" y="1097"/>
                    <a:pt x="2521" y="1031"/>
                    <a:pt x="2378" y="1031"/>
                  </a:cubicBezTo>
                  <a:cubicBezTo>
                    <a:pt x="2166" y="1031"/>
                    <a:pt x="1928" y="1173"/>
                    <a:pt x="1869" y="1495"/>
                  </a:cubicBezTo>
                  <a:cubicBezTo>
                    <a:pt x="1820" y="1773"/>
                    <a:pt x="1902" y="2052"/>
                    <a:pt x="2083" y="2249"/>
                  </a:cubicBezTo>
                  <a:cubicBezTo>
                    <a:pt x="2250" y="2441"/>
                    <a:pt x="2583" y="2603"/>
                    <a:pt x="2928" y="2603"/>
                  </a:cubicBezTo>
                  <a:cubicBezTo>
                    <a:pt x="3260" y="2603"/>
                    <a:pt x="3603" y="2453"/>
                    <a:pt x="3820" y="2036"/>
                  </a:cubicBezTo>
                  <a:cubicBezTo>
                    <a:pt x="4049" y="1577"/>
                    <a:pt x="4000" y="1003"/>
                    <a:pt x="3689" y="577"/>
                  </a:cubicBezTo>
                  <a:cubicBezTo>
                    <a:pt x="3398" y="189"/>
                    <a:pt x="2897" y="0"/>
                    <a:pt x="23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8"/>
            <p:cNvSpPr/>
            <p:nvPr/>
          </p:nvSpPr>
          <p:spPr>
            <a:xfrm>
              <a:off x="8731254" y="3184367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1"/>
                  </a:moveTo>
                  <a:cubicBezTo>
                    <a:pt x="3284" y="1"/>
                    <a:pt x="2935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32" y="258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51" y="767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9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11"/>
                  </a:cubicBezTo>
                  <a:cubicBezTo>
                    <a:pt x="3689" y="1865"/>
                    <a:pt x="3853" y="1406"/>
                    <a:pt x="3722" y="980"/>
                  </a:cubicBezTo>
                  <a:cubicBezTo>
                    <a:pt x="3623" y="500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1" y="1"/>
                    <a:pt x="35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8"/>
            <p:cNvSpPr/>
            <p:nvPr/>
          </p:nvSpPr>
          <p:spPr>
            <a:xfrm>
              <a:off x="8770321" y="3041937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72" y="426"/>
                    <a:pt x="1820" y="1066"/>
                    <a:pt x="1639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5" y="2575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7"/>
                    <a:pt x="1008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34" y="3278"/>
                    <a:pt x="1885" y="2623"/>
                    <a:pt x="1869" y="2344"/>
                  </a:cubicBezTo>
                  <a:cubicBezTo>
                    <a:pt x="1869" y="2065"/>
                    <a:pt x="1853" y="1836"/>
                    <a:pt x="1967" y="1836"/>
                  </a:cubicBezTo>
                  <a:cubicBezTo>
                    <a:pt x="2066" y="1836"/>
                    <a:pt x="2098" y="1934"/>
                    <a:pt x="2033" y="2131"/>
                  </a:cubicBezTo>
                  <a:cubicBezTo>
                    <a:pt x="1967" y="2328"/>
                    <a:pt x="1820" y="2967"/>
                    <a:pt x="2918" y="3082"/>
                  </a:cubicBezTo>
                  <a:cubicBezTo>
                    <a:pt x="2787" y="2983"/>
                    <a:pt x="2754" y="2803"/>
                    <a:pt x="2852" y="2672"/>
                  </a:cubicBezTo>
                  <a:cubicBezTo>
                    <a:pt x="3000" y="2410"/>
                    <a:pt x="3229" y="1951"/>
                    <a:pt x="2492" y="1328"/>
                  </a:cubicBezTo>
                  <a:cubicBezTo>
                    <a:pt x="1771" y="705"/>
                    <a:pt x="1705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8"/>
            <p:cNvSpPr/>
            <p:nvPr/>
          </p:nvSpPr>
          <p:spPr>
            <a:xfrm>
              <a:off x="8661181" y="2885505"/>
              <a:ext cx="49772" cy="250591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0" y="302"/>
                    <a:pt x="345" y="843"/>
                    <a:pt x="591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70"/>
                  </a:cubicBezTo>
                  <a:cubicBezTo>
                    <a:pt x="1066" y="3990"/>
                    <a:pt x="1427" y="2843"/>
                    <a:pt x="1492" y="1859"/>
                  </a:cubicBezTo>
                  <a:cubicBezTo>
                    <a:pt x="1525" y="1302"/>
                    <a:pt x="1459" y="794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8"/>
            <p:cNvSpPr/>
            <p:nvPr/>
          </p:nvSpPr>
          <p:spPr>
            <a:xfrm>
              <a:off x="8507654" y="2852933"/>
              <a:ext cx="276603" cy="332380"/>
            </a:xfrm>
            <a:custGeom>
              <a:avLst/>
              <a:gdLst/>
              <a:ahLst/>
              <a:cxnLst/>
              <a:rect l="l" t="t" r="r" b="b"/>
              <a:pathLst>
                <a:path w="8475" h="10184" extrusionOk="0">
                  <a:moveTo>
                    <a:pt x="2199" y="0"/>
                  </a:moveTo>
                  <a:cubicBezTo>
                    <a:pt x="1300" y="0"/>
                    <a:pt x="461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cubicBezTo>
                    <a:pt x="738" y="2873"/>
                    <a:pt x="754" y="2890"/>
                    <a:pt x="771" y="2890"/>
                  </a:cubicBezTo>
                  <a:cubicBezTo>
                    <a:pt x="999" y="3031"/>
                    <a:pt x="1257" y="3101"/>
                    <a:pt x="1516" y="3101"/>
                  </a:cubicBezTo>
                  <a:cubicBezTo>
                    <a:pt x="1798" y="3101"/>
                    <a:pt x="2080" y="3019"/>
                    <a:pt x="2328" y="2857"/>
                  </a:cubicBezTo>
                  <a:cubicBezTo>
                    <a:pt x="2492" y="2759"/>
                    <a:pt x="2606" y="2611"/>
                    <a:pt x="2656" y="2431"/>
                  </a:cubicBezTo>
                  <a:cubicBezTo>
                    <a:pt x="2800" y="2041"/>
                    <a:pt x="2499" y="1638"/>
                    <a:pt x="2111" y="1638"/>
                  </a:cubicBezTo>
                  <a:cubicBezTo>
                    <a:pt x="2059" y="1638"/>
                    <a:pt x="2005" y="1645"/>
                    <a:pt x="1951" y="1661"/>
                  </a:cubicBezTo>
                  <a:cubicBezTo>
                    <a:pt x="1623" y="1726"/>
                    <a:pt x="1426" y="2070"/>
                    <a:pt x="1557" y="2382"/>
                  </a:cubicBezTo>
                  <a:cubicBezTo>
                    <a:pt x="1629" y="2631"/>
                    <a:pt x="1889" y="2665"/>
                    <a:pt x="2027" y="2665"/>
                  </a:cubicBezTo>
                  <a:cubicBezTo>
                    <a:pt x="2080" y="2665"/>
                    <a:pt x="2115" y="2660"/>
                    <a:pt x="2115" y="2660"/>
                  </a:cubicBezTo>
                  <a:lnTo>
                    <a:pt x="2115" y="2660"/>
                  </a:lnTo>
                  <a:cubicBezTo>
                    <a:pt x="2082" y="2742"/>
                    <a:pt x="2016" y="2824"/>
                    <a:pt x="1934" y="2873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3"/>
                  </a:cubicBezTo>
                  <a:cubicBezTo>
                    <a:pt x="1098" y="2824"/>
                    <a:pt x="1016" y="2775"/>
                    <a:pt x="951" y="2710"/>
                  </a:cubicBezTo>
                  <a:cubicBezTo>
                    <a:pt x="508" y="2333"/>
                    <a:pt x="426" y="1087"/>
                    <a:pt x="1131" y="513"/>
                  </a:cubicBezTo>
                  <a:cubicBezTo>
                    <a:pt x="1455" y="277"/>
                    <a:pt x="1846" y="148"/>
                    <a:pt x="2243" y="148"/>
                  </a:cubicBezTo>
                  <a:cubicBezTo>
                    <a:pt x="2287" y="148"/>
                    <a:pt x="2332" y="149"/>
                    <a:pt x="2377" y="153"/>
                  </a:cubicBezTo>
                  <a:cubicBezTo>
                    <a:pt x="2524" y="169"/>
                    <a:pt x="2656" y="185"/>
                    <a:pt x="2770" y="218"/>
                  </a:cubicBezTo>
                  <a:cubicBezTo>
                    <a:pt x="3869" y="464"/>
                    <a:pt x="4590" y="1644"/>
                    <a:pt x="4819" y="2873"/>
                  </a:cubicBezTo>
                  <a:cubicBezTo>
                    <a:pt x="5065" y="4136"/>
                    <a:pt x="4819" y="5365"/>
                    <a:pt x="4885" y="6496"/>
                  </a:cubicBezTo>
                  <a:cubicBezTo>
                    <a:pt x="4836" y="7512"/>
                    <a:pt x="5229" y="8496"/>
                    <a:pt x="5967" y="9200"/>
                  </a:cubicBezTo>
                  <a:cubicBezTo>
                    <a:pt x="6671" y="9807"/>
                    <a:pt x="7557" y="10151"/>
                    <a:pt x="8474" y="10184"/>
                  </a:cubicBezTo>
                  <a:cubicBezTo>
                    <a:pt x="7573" y="10118"/>
                    <a:pt x="6704" y="9758"/>
                    <a:pt x="6032" y="9135"/>
                  </a:cubicBezTo>
                  <a:cubicBezTo>
                    <a:pt x="5327" y="8446"/>
                    <a:pt x="4967" y="7479"/>
                    <a:pt x="5032" y="6480"/>
                  </a:cubicBezTo>
                  <a:cubicBezTo>
                    <a:pt x="4967" y="5381"/>
                    <a:pt x="5229" y="4152"/>
                    <a:pt x="4983" y="2857"/>
                  </a:cubicBezTo>
                  <a:lnTo>
                    <a:pt x="4983" y="2841"/>
                  </a:lnTo>
                  <a:cubicBezTo>
                    <a:pt x="4754" y="1579"/>
                    <a:pt x="4000" y="316"/>
                    <a:pt x="2803" y="71"/>
                  </a:cubicBezTo>
                  <a:cubicBezTo>
                    <a:pt x="2603" y="23"/>
                    <a:pt x="2400" y="0"/>
                    <a:pt x="21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8"/>
            <p:cNvSpPr/>
            <p:nvPr/>
          </p:nvSpPr>
          <p:spPr>
            <a:xfrm>
              <a:off x="8495872" y="2904435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79" y="1"/>
                  </a:moveTo>
                  <a:lnTo>
                    <a:pt x="279" y="1"/>
                  </a:lnTo>
                  <a:cubicBezTo>
                    <a:pt x="83" y="394"/>
                    <a:pt x="1" y="837"/>
                    <a:pt x="66" y="1279"/>
                  </a:cubicBezTo>
                  <a:cubicBezTo>
                    <a:pt x="115" y="1902"/>
                    <a:pt x="328" y="2508"/>
                    <a:pt x="689" y="3017"/>
                  </a:cubicBezTo>
                  <a:cubicBezTo>
                    <a:pt x="1184" y="3715"/>
                    <a:pt x="1955" y="3794"/>
                    <a:pt x="2277" y="3794"/>
                  </a:cubicBezTo>
                  <a:cubicBezTo>
                    <a:pt x="2371" y="3794"/>
                    <a:pt x="2426" y="3787"/>
                    <a:pt x="2426" y="3787"/>
                  </a:cubicBezTo>
                  <a:cubicBezTo>
                    <a:pt x="2164" y="3689"/>
                    <a:pt x="2115" y="3377"/>
                    <a:pt x="2295" y="3131"/>
                  </a:cubicBezTo>
                  <a:cubicBezTo>
                    <a:pt x="2459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1"/>
                  </a:cubicBezTo>
                  <a:cubicBezTo>
                    <a:pt x="2094" y="2166"/>
                    <a:pt x="2124" y="2159"/>
                    <a:pt x="2155" y="2159"/>
                  </a:cubicBezTo>
                  <a:cubicBezTo>
                    <a:pt x="2402" y="2159"/>
                    <a:pt x="2732" y="2592"/>
                    <a:pt x="2689" y="3115"/>
                  </a:cubicBezTo>
                  <a:cubicBezTo>
                    <a:pt x="2640" y="3689"/>
                    <a:pt x="2902" y="3853"/>
                    <a:pt x="3295" y="4131"/>
                  </a:cubicBezTo>
                  <a:cubicBezTo>
                    <a:pt x="3705" y="4426"/>
                    <a:pt x="3459" y="4934"/>
                    <a:pt x="3459" y="4934"/>
                  </a:cubicBezTo>
                  <a:cubicBezTo>
                    <a:pt x="4180" y="4525"/>
                    <a:pt x="4016" y="3869"/>
                    <a:pt x="3934" y="3705"/>
                  </a:cubicBezTo>
                  <a:cubicBezTo>
                    <a:pt x="3836" y="3557"/>
                    <a:pt x="3656" y="3295"/>
                    <a:pt x="3885" y="3197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8"/>
                    <a:pt x="4328" y="5279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59" y="3951"/>
                    <a:pt x="4541" y="3033"/>
                    <a:pt x="3639" y="2410"/>
                  </a:cubicBezTo>
                  <a:cubicBezTo>
                    <a:pt x="2722" y="1787"/>
                    <a:pt x="1623" y="2066"/>
                    <a:pt x="837" y="1492"/>
                  </a:cubicBezTo>
                  <a:cubicBezTo>
                    <a:pt x="755" y="1443"/>
                    <a:pt x="673" y="1377"/>
                    <a:pt x="607" y="1295"/>
                  </a:cubicBezTo>
                  <a:cubicBezTo>
                    <a:pt x="296" y="951"/>
                    <a:pt x="181" y="460"/>
                    <a:pt x="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8"/>
            <p:cNvSpPr/>
            <p:nvPr/>
          </p:nvSpPr>
          <p:spPr>
            <a:xfrm>
              <a:off x="9058673" y="3089424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41" y="0"/>
                  </a:moveTo>
                  <a:cubicBezTo>
                    <a:pt x="1780" y="0"/>
                    <a:pt x="1618" y="23"/>
                    <a:pt x="1459" y="69"/>
                  </a:cubicBezTo>
                  <a:cubicBezTo>
                    <a:pt x="689" y="266"/>
                    <a:pt x="148" y="922"/>
                    <a:pt x="82" y="1709"/>
                  </a:cubicBezTo>
                  <a:cubicBezTo>
                    <a:pt x="0" y="2495"/>
                    <a:pt x="410" y="3299"/>
                    <a:pt x="1016" y="3839"/>
                  </a:cubicBezTo>
                  <a:cubicBezTo>
                    <a:pt x="1590" y="4430"/>
                    <a:pt x="2377" y="4708"/>
                    <a:pt x="2901" y="5216"/>
                  </a:cubicBezTo>
                  <a:cubicBezTo>
                    <a:pt x="3442" y="5692"/>
                    <a:pt x="3770" y="6347"/>
                    <a:pt x="3836" y="7069"/>
                  </a:cubicBezTo>
                  <a:cubicBezTo>
                    <a:pt x="3852" y="7724"/>
                    <a:pt x="3508" y="8413"/>
                    <a:pt x="2918" y="8577"/>
                  </a:cubicBezTo>
                  <a:cubicBezTo>
                    <a:pt x="2788" y="8621"/>
                    <a:pt x="2656" y="8642"/>
                    <a:pt x="2527" y="8642"/>
                  </a:cubicBezTo>
                  <a:cubicBezTo>
                    <a:pt x="2086" y="8642"/>
                    <a:pt x="1684" y="8396"/>
                    <a:pt x="1557" y="8003"/>
                  </a:cubicBezTo>
                  <a:cubicBezTo>
                    <a:pt x="1344" y="7560"/>
                    <a:pt x="1541" y="7036"/>
                    <a:pt x="2000" y="6855"/>
                  </a:cubicBezTo>
                  <a:cubicBezTo>
                    <a:pt x="2082" y="6806"/>
                    <a:pt x="2180" y="6790"/>
                    <a:pt x="2262" y="6790"/>
                  </a:cubicBezTo>
                  <a:cubicBezTo>
                    <a:pt x="2262" y="6790"/>
                    <a:pt x="2292" y="6787"/>
                    <a:pt x="2339" y="6787"/>
                  </a:cubicBezTo>
                  <a:cubicBezTo>
                    <a:pt x="2479" y="6787"/>
                    <a:pt x="2774" y="6814"/>
                    <a:pt x="2885" y="7036"/>
                  </a:cubicBezTo>
                  <a:cubicBezTo>
                    <a:pt x="2885" y="7036"/>
                    <a:pt x="2904" y="7084"/>
                    <a:pt x="2876" y="7084"/>
                  </a:cubicBezTo>
                  <a:cubicBezTo>
                    <a:pt x="2868" y="7084"/>
                    <a:pt x="2855" y="7080"/>
                    <a:pt x="2836" y="7069"/>
                  </a:cubicBezTo>
                  <a:cubicBezTo>
                    <a:pt x="2768" y="7034"/>
                    <a:pt x="2694" y="7017"/>
                    <a:pt x="2620" y="7017"/>
                  </a:cubicBezTo>
                  <a:cubicBezTo>
                    <a:pt x="2517" y="7017"/>
                    <a:pt x="2414" y="7051"/>
                    <a:pt x="2328" y="7118"/>
                  </a:cubicBezTo>
                  <a:cubicBezTo>
                    <a:pt x="2082" y="7364"/>
                    <a:pt x="2147" y="7773"/>
                    <a:pt x="2443" y="7937"/>
                  </a:cubicBezTo>
                  <a:cubicBezTo>
                    <a:pt x="2529" y="7980"/>
                    <a:pt x="2619" y="8001"/>
                    <a:pt x="2707" y="8001"/>
                  </a:cubicBezTo>
                  <a:cubicBezTo>
                    <a:pt x="3020" y="8001"/>
                    <a:pt x="3292" y="7732"/>
                    <a:pt x="3164" y="7232"/>
                  </a:cubicBezTo>
                  <a:cubicBezTo>
                    <a:pt x="3062" y="6913"/>
                    <a:pt x="2768" y="6697"/>
                    <a:pt x="2440" y="6697"/>
                  </a:cubicBezTo>
                  <a:cubicBezTo>
                    <a:pt x="2398" y="6697"/>
                    <a:pt x="2355" y="6700"/>
                    <a:pt x="2311" y="6708"/>
                  </a:cubicBezTo>
                  <a:cubicBezTo>
                    <a:pt x="2180" y="6708"/>
                    <a:pt x="2066" y="6741"/>
                    <a:pt x="1967" y="6790"/>
                  </a:cubicBezTo>
                  <a:cubicBezTo>
                    <a:pt x="1508" y="7003"/>
                    <a:pt x="1295" y="7560"/>
                    <a:pt x="1492" y="8036"/>
                  </a:cubicBezTo>
                  <a:cubicBezTo>
                    <a:pt x="1622" y="8466"/>
                    <a:pt x="2084" y="8751"/>
                    <a:pt x="2581" y="8751"/>
                  </a:cubicBezTo>
                  <a:cubicBezTo>
                    <a:pt x="2709" y="8751"/>
                    <a:pt x="2839" y="8732"/>
                    <a:pt x="2967" y="8691"/>
                  </a:cubicBezTo>
                  <a:cubicBezTo>
                    <a:pt x="3623" y="8495"/>
                    <a:pt x="4000" y="7773"/>
                    <a:pt x="3983" y="7052"/>
                  </a:cubicBezTo>
                  <a:cubicBezTo>
                    <a:pt x="3934" y="6298"/>
                    <a:pt x="3590" y="5593"/>
                    <a:pt x="3033" y="5085"/>
                  </a:cubicBezTo>
                  <a:cubicBezTo>
                    <a:pt x="2459" y="4544"/>
                    <a:pt x="1689" y="4266"/>
                    <a:pt x="1131" y="3708"/>
                  </a:cubicBezTo>
                  <a:cubicBezTo>
                    <a:pt x="574" y="3184"/>
                    <a:pt x="181" y="2430"/>
                    <a:pt x="246" y="1709"/>
                  </a:cubicBezTo>
                  <a:cubicBezTo>
                    <a:pt x="279" y="1250"/>
                    <a:pt x="492" y="840"/>
                    <a:pt x="836" y="545"/>
                  </a:cubicBezTo>
                  <a:cubicBezTo>
                    <a:pt x="1000" y="430"/>
                    <a:pt x="1180" y="348"/>
                    <a:pt x="1361" y="283"/>
                  </a:cubicBezTo>
                  <a:cubicBezTo>
                    <a:pt x="1508" y="242"/>
                    <a:pt x="1660" y="221"/>
                    <a:pt x="1811" y="221"/>
                  </a:cubicBezTo>
                  <a:cubicBezTo>
                    <a:pt x="1963" y="221"/>
                    <a:pt x="2115" y="242"/>
                    <a:pt x="2262" y="283"/>
                  </a:cubicBezTo>
                  <a:cubicBezTo>
                    <a:pt x="3262" y="545"/>
                    <a:pt x="3590" y="1922"/>
                    <a:pt x="2918" y="2561"/>
                  </a:cubicBezTo>
                  <a:cubicBezTo>
                    <a:pt x="2787" y="2708"/>
                    <a:pt x="2606" y="2790"/>
                    <a:pt x="2410" y="2840"/>
                  </a:cubicBezTo>
                  <a:cubicBezTo>
                    <a:pt x="2351" y="2848"/>
                    <a:pt x="2294" y="2852"/>
                    <a:pt x="2240" y="2852"/>
                  </a:cubicBezTo>
                  <a:cubicBezTo>
                    <a:pt x="1773" y="2852"/>
                    <a:pt x="1515" y="2555"/>
                    <a:pt x="1574" y="2364"/>
                  </a:cubicBezTo>
                  <a:cubicBezTo>
                    <a:pt x="1574" y="2364"/>
                    <a:pt x="1574" y="2331"/>
                    <a:pt x="1639" y="2331"/>
                  </a:cubicBezTo>
                  <a:cubicBezTo>
                    <a:pt x="1650" y="2331"/>
                    <a:pt x="1671" y="2332"/>
                    <a:pt x="1698" y="2332"/>
                  </a:cubicBezTo>
                  <a:cubicBezTo>
                    <a:pt x="1835" y="2332"/>
                    <a:pt x="2142" y="2310"/>
                    <a:pt x="2279" y="2036"/>
                  </a:cubicBezTo>
                  <a:cubicBezTo>
                    <a:pt x="2398" y="1666"/>
                    <a:pt x="2110" y="1338"/>
                    <a:pt x="1771" y="1338"/>
                  </a:cubicBezTo>
                  <a:cubicBezTo>
                    <a:pt x="1690" y="1338"/>
                    <a:pt x="1607" y="1356"/>
                    <a:pt x="1525" y="1397"/>
                  </a:cubicBezTo>
                  <a:cubicBezTo>
                    <a:pt x="935" y="1791"/>
                    <a:pt x="1082" y="2692"/>
                    <a:pt x="1754" y="2889"/>
                  </a:cubicBezTo>
                  <a:cubicBezTo>
                    <a:pt x="1932" y="2969"/>
                    <a:pt x="2119" y="3007"/>
                    <a:pt x="2301" y="3007"/>
                  </a:cubicBezTo>
                  <a:cubicBezTo>
                    <a:pt x="2757" y="3007"/>
                    <a:pt x="3192" y="2769"/>
                    <a:pt x="3426" y="2348"/>
                  </a:cubicBezTo>
                  <a:cubicBezTo>
                    <a:pt x="3688" y="1807"/>
                    <a:pt x="3639" y="1168"/>
                    <a:pt x="3295" y="676"/>
                  </a:cubicBezTo>
                  <a:cubicBezTo>
                    <a:pt x="2969" y="238"/>
                    <a:pt x="2462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8"/>
            <p:cNvSpPr/>
            <p:nvPr/>
          </p:nvSpPr>
          <p:spPr>
            <a:xfrm>
              <a:off x="9130900" y="3197585"/>
              <a:ext cx="55582" cy="78689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115" y="476"/>
                  </a:cubicBezTo>
                  <a:cubicBezTo>
                    <a:pt x="0" y="870"/>
                    <a:pt x="311" y="1132"/>
                    <a:pt x="951" y="1411"/>
                  </a:cubicBezTo>
                  <a:cubicBezTo>
                    <a:pt x="1328" y="1607"/>
                    <a:pt x="1590" y="1984"/>
                    <a:pt x="1656" y="2410"/>
                  </a:cubicBezTo>
                  <a:cubicBezTo>
                    <a:pt x="1702" y="521"/>
                    <a:pt x="973" y="344"/>
                    <a:pt x="726" y="344"/>
                  </a:cubicBezTo>
                  <a:cubicBezTo>
                    <a:pt x="712" y="344"/>
                    <a:pt x="699" y="344"/>
                    <a:pt x="688" y="345"/>
                  </a:cubicBezTo>
                  <a:cubicBezTo>
                    <a:pt x="492" y="345"/>
                    <a:pt x="377" y="263"/>
                    <a:pt x="361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8"/>
            <p:cNvSpPr/>
            <p:nvPr/>
          </p:nvSpPr>
          <p:spPr>
            <a:xfrm>
              <a:off x="8955408" y="2965434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55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9" y="3295"/>
                    <a:pt x="1810" y="3302"/>
                    <a:pt x="1783" y="3302"/>
                  </a:cubicBezTo>
                  <a:cubicBezTo>
                    <a:pt x="1644" y="3302"/>
                    <a:pt x="1541" y="3117"/>
                    <a:pt x="1541" y="2967"/>
                  </a:cubicBezTo>
                  <a:cubicBezTo>
                    <a:pt x="1476" y="2656"/>
                    <a:pt x="1230" y="2426"/>
                    <a:pt x="935" y="2393"/>
                  </a:cubicBezTo>
                  <a:cubicBezTo>
                    <a:pt x="542" y="2328"/>
                    <a:pt x="493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7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66" y="5630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098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9" y="9427"/>
                    <a:pt x="5188" y="9329"/>
                    <a:pt x="5419" y="9329"/>
                  </a:cubicBezTo>
                  <a:cubicBezTo>
                    <a:pt x="5724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30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8"/>
            <p:cNvSpPr/>
            <p:nvPr/>
          </p:nvSpPr>
          <p:spPr>
            <a:xfrm>
              <a:off x="9103060" y="323289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8"/>
            <p:cNvSpPr/>
            <p:nvPr/>
          </p:nvSpPr>
          <p:spPr>
            <a:xfrm>
              <a:off x="9015853" y="2882241"/>
              <a:ext cx="89916" cy="350690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301" y="0"/>
                  </a:moveTo>
                  <a:cubicBezTo>
                    <a:pt x="721" y="0"/>
                    <a:pt x="17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66" y="1959"/>
                  </a:lnTo>
                  <a:cubicBezTo>
                    <a:pt x="1591" y="1926"/>
                    <a:pt x="1853" y="1336"/>
                    <a:pt x="1656" y="1074"/>
                  </a:cubicBezTo>
                  <a:cubicBezTo>
                    <a:pt x="1574" y="956"/>
                    <a:pt x="1455" y="904"/>
                    <a:pt x="1337" y="904"/>
                  </a:cubicBezTo>
                  <a:cubicBezTo>
                    <a:pt x="1129" y="904"/>
                    <a:pt x="925" y="1068"/>
                    <a:pt x="935" y="1320"/>
                  </a:cubicBezTo>
                  <a:cubicBezTo>
                    <a:pt x="968" y="1648"/>
                    <a:pt x="1312" y="1615"/>
                    <a:pt x="1345" y="1664"/>
                  </a:cubicBezTo>
                  <a:cubicBezTo>
                    <a:pt x="1394" y="1697"/>
                    <a:pt x="1345" y="1762"/>
                    <a:pt x="1345" y="1762"/>
                  </a:cubicBezTo>
                  <a:cubicBezTo>
                    <a:pt x="1312" y="1828"/>
                    <a:pt x="1247" y="1877"/>
                    <a:pt x="1181" y="1894"/>
                  </a:cubicBezTo>
                  <a:cubicBezTo>
                    <a:pt x="1148" y="1910"/>
                    <a:pt x="1132" y="1910"/>
                    <a:pt x="1116" y="1910"/>
                  </a:cubicBezTo>
                  <a:lnTo>
                    <a:pt x="1099" y="1910"/>
                  </a:lnTo>
                  <a:cubicBezTo>
                    <a:pt x="1066" y="1914"/>
                    <a:pt x="1034" y="1916"/>
                    <a:pt x="1002" y="1916"/>
                  </a:cubicBezTo>
                  <a:cubicBezTo>
                    <a:pt x="488" y="1916"/>
                    <a:pt x="74" y="1435"/>
                    <a:pt x="198" y="910"/>
                  </a:cubicBezTo>
                  <a:cubicBezTo>
                    <a:pt x="269" y="438"/>
                    <a:pt x="765" y="114"/>
                    <a:pt x="1282" y="114"/>
                  </a:cubicBezTo>
                  <a:cubicBezTo>
                    <a:pt x="1591" y="114"/>
                    <a:pt x="1909" y="230"/>
                    <a:pt x="2148" y="500"/>
                  </a:cubicBezTo>
                  <a:cubicBezTo>
                    <a:pt x="2443" y="926"/>
                    <a:pt x="2591" y="1435"/>
                    <a:pt x="2558" y="1943"/>
                  </a:cubicBezTo>
                  <a:cubicBezTo>
                    <a:pt x="2525" y="2467"/>
                    <a:pt x="2427" y="2959"/>
                    <a:pt x="2247" y="3434"/>
                  </a:cubicBezTo>
                  <a:cubicBezTo>
                    <a:pt x="1427" y="5450"/>
                    <a:pt x="525" y="7499"/>
                    <a:pt x="1148" y="8975"/>
                  </a:cubicBezTo>
                  <a:cubicBezTo>
                    <a:pt x="1689" y="10286"/>
                    <a:pt x="2591" y="10696"/>
                    <a:pt x="2673" y="10745"/>
                  </a:cubicBezTo>
                  <a:cubicBezTo>
                    <a:pt x="2001" y="10335"/>
                    <a:pt x="1493" y="9696"/>
                    <a:pt x="1247" y="8942"/>
                  </a:cubicBezTo>
                  <a:cubicBezTo>
                    <a:pt x="673" y="7516"/>
                    <a:pt x="1574" y="5549"/>
                    <a:pt x="2410" y="3500"/>
                  </a:cubicBezTo>
                  <a:cubicBezTo>
                    <a:pt x="2591" y="3008"/>
                    <a:pt x="2705" y="2484"/>
                    <a:pt x="2722" y="1959"/>
                  </a:cubicBezTo>
                  <a:cubicBezTo>
                    <a:pt x="2755" y="1402"/>
                    <a:pt x="2591" y="844"/>
                    <a:pt x="2247" y="418"/>
                  </a:cubicBezTo>
                  <a:cubicBezTo>
                    <a:pt x="1977" y="125"/>
                    <a:pt x="1634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8"/>
            <p:cNvSpPr/>
            <p:nvPr/>
          </p:nvSpPr>
          <p:spPr>
            <a:xfrm>
              <a:off x="9127146" y="2984690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0"/>
                  </a:moveTo>
                  <a:cubicBezTo>
                    <a:pt x="3279" y="0"/>
                    <a:pt x="3279" y="268"/>
                    <a:pt x="3109" y="268"/>
                  </a:cubicBezTo>
                  <a:cubicBezTo>
                    <a:pt x="3096" y="268"/>
                    <a:pt x="3081" y="266"/>
                    <a:pt x="3065" y="263"/>
                  </a:cubicBezTo>
                  <a:cubicBezTo>
                    <a:pt x="2959" y="232"/>
                    <a:pt x="2817" y="173"/>
                    <a:pt x="2684" y="173"/>
                  </a:cubicBezTo>
                  <a:cubicBezTo>
                    <a:pt x="2531" y="173"/>
                    <a:pt x="2389" y="251"/>
                    <a:pt x="2328" y="541"/>
                  </a:cubicBezTo>
                  <a:cubicBezTo>
                    <a:pt x="2200" y="1068"/>
                    <a:pt x="2150" y="1641"/>
                    <a:pt x="1936" y="1641"/>
                  </a:cubicBezTo>
                  <a:cubicBezTo>
                    <a:pt x="1930" y="1641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59" y="541"/>
                  </a:cubicBezTo>
                  <a:cubicBezTo>
                    <a:pt x="1389" y="251"/>
                    <a:pt x="1248" y="173"/>
                    <a:pt x="1097" y="173"/>
                  </a:cubicBezTo>
                  <a:cubicBezTo>
                    <a:pt x="966" y="173"/>
                    <a:pt x="828" y="232"/>
                    <a:pt x="722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79" y="66"/>
                    <a:pt x="131" y="672"/>
                  </a:cubicBezTo>
                  <a:cubicBezTo>
                    <a:pt x="0" y="1262"/>
                    <a:pt x="263" y="1492"/>
                    <a:pt x="1049" y="1852"/>
                  </a:cubicBezTo>
                  <a:cubicBezTo>
                    <a:pt x="1836" y="2229"/>
                    <a:pt x="1869" y="3508"/>
                    <a:pt x="1869" y="3508"/>
                  </a:cubicBezTo>
                  <a:lnTo>
                    <a:pt x="1885" y="3737"/>
                  </a:lnTo>
                  <a:lnTo>
                    <a:pt x="1902" y="3508"/>
                  </a:lnTo>
                  <a:cubicBezTo>
                    <a:pt x="1902" y="3508"/>
                    <a:pt x="1934" y="2213"/>
                    <a:pt x="2721" y="1852"/>
                  </a:cubicBezTo>
                  <a:cubicBezTo>
                    <a:pt x="3508" y="1492"/>
                    <a:pt x="3787" y="1262"/>
                    <a:pt x="3639" y="672"/>
                  </a:cubicBezTo>
                  <a:cubicBezTo>
                    <a:pt x="3508" y="66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8"/>
            <p:cNvSpPr/>
            <p:nvPr/>
          </p:nvSpPr>
          <p:spPr>
            <a:xfrm>
              <a:off x="9097707" y="2869121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394" y="968"/>
                    <a:pt x="1312" y="1230"/>
                    <a:pt x="689" y="2361"/>
                  </a:cubicBezTo>
                  <a:cubicBezTo>
                    <a:pt x="591" y="2541"/>
                    <a:pt x="509" y="2722"/>
                    <a:pt x="443" y="2918"/>
                  </a:cubicBezTo>
                  <a:cubicBezTo>
                    <a:pt x="1" y="4295"/>
                    <a:pt x="279" y="5230"/>
                    <a:pt x="1574" y="6147"/>
                  </a:cubicBezTo>
                  <a:cubicBezTo>
                    <a:pt x="2722" y="6934"/>
                    <a:pt x="2771" y="8000"/>
                    <a:pt x="2771" y="8164"/>
                  </a:cubicBezTo>
                  <a:cubicBezTo>
                    <a:pt x="2787" y="7655"/>
                    <a:pt x="2640" y="7164"/>
                    <a:pt x="2345" y="6754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213"/>
                    <a:pt x="656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476" y="2738"/>
                    <a:pt x="1673" y="2558"/>
                    <a:pt x="1853" y="2361"/>
                  </a:cubicBezTo>
                  <a:cubicBezTo>
                    <a:pt x="2230" y="2033"/>
                    <a:pt x="2492" y="1574"/>
                    <a:pt x="2591" y="1083"/>
                  </a:cubicBezTo>
                  <a:cubicBezTo>
                    <a:pt x="2722" y="181"/>
                    <a:pt x="2099" y="1"/>
                    <a:pt x="2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8"/>
            <p:cNvSpPr/>
            <p:nvPr/>
          </p:nvSpPr>
          <p:spPr>
            <a:xfrm>
              <a:off x="8570220" y="4412614"/>
              <a:ext cx="75491" cy="68637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0"/>
                    <a:pt x="870" y="1325"/>
                    <a:pt x="821" y="1440"/>
                  </a:cubicBezTo>
                  <a:cubicBezTo>
                    <a:pt x="622" y="1750"/>
                    <a:pt x="254" y="1788"/>
                    <a:pt x="87" y="1788"/>
                  </a:cubicBezTo>
                  <a:cubicBezTo>
                    <a:pt x="34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21" y="1849"/>
                    <a:pt x="695" y="2102"/>
                    <a:pt x="1231" y="2102"/>
                  </a:cubicBezTo>
                  <a:cubicBezTo>
                    <a:pt x="1502" y="2102"/>
                    <a:pt x="1764" y="2037"/>
                    <a:pt x="1952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2" y="374"/>
                  </a:cubicBezTo>
                  <a:cubicBezTo>
                    <a:pt x="1870" y="260"/>
                    <a:pt x="1886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8"/>
            <p:cNvSpPr/>
            <p:nvPr/>
          </p:nvSpPr>
          <p:spPr>
            <a:xfrm>
              <a:off x="8438104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7" y="135"/>
                    <a:pt x="2967" y="86"/>
                  </a:cubicBezTo>
                  <a:cubicBezTo>
                    <a:pt x="2613" y="26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8"/>
            <p:cNvSpPr/>
            <p:nvPr/>
          </p:nvSpPr>
          <p:spPr>
            <a:xfrm>
              <a:off x="8400636" y="436610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4" y="0"/>
                    <a:pt x="388" y="9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98" y="865"/>
                    <a:pt x="362" y="1029"/>
                    <a:pt x="575" y="1095"/>
                  </a:cubicBezTo>
                  <a:cubicBezTo>
                    <a:pt x="659" y="1125"/>
                    <a:pt x="743" y="1139"/>
                    <a:pt x="825" y="1139"/>
                  </a:cubicBezTo>
                  <a:cubicBezTo>
                    <a:pt x="968" y="1139"/>
                    <a:pt x="1106" y="1096"/>
                    <a:pt x="1230" y="1013"/>
                  </a:cubicBezTo>
                  <a:cubicBezTo>
                    <a:pt x="1378" y="882"/>
                    <a:pt x="1460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50" y="902"/>
                    <a:pt x="786" y="902"/>
                  </a:cubicBezTo>
                  <a:cubicBezTo>
                    <a:pt x="765" y="902"/>
                    <a:pt x="744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90" y="84"/>
                    <a:pt x="437" y="72"/>
                    <a:pt x="482" y="72"/>
                  </a:cubicBezTo>
                  <a:cubicBezTo>
                    <a:pt x="603" y="72"/>
                    <a:pt x="710" y="160"/>
                    <a:pt x="722" y="292"/>
                  </a:cubicBezTo>
                  <a:cubicBezTo>
                    <a:pt x="744" y="399"/>
                    <a:pt x="660" y="464"/>
                    <a:pt x="608" y="464"/>
                  </a:cubicBezTo>
                  <a:cubicBezTo>
                    <a:pt x="581" y="464"/>
                    <a:pt x="563" y="446"/>
                    <a:pt x="575" y="406"/>
                  </a:cubicBezTo>
                  <a:cubicBezTo>
                    <a:pt x="587" y="332"/>
                    <a:pt x="553" y="268"/>
                    <a:pt x="480" y="268"/>
                  </a:cubicBezTo>
                  <a:cubicBezTo>
                    <a:pt x="456" y="268"/>
                    <a:pt x="427" y="275"/>
                    <a:pt x="394" y="292"/>
                  </a:cubicBezTo>
                  <a:cubicBezTo>
                    <a:pt x="280" y="357"/>
                    <a:pt x="394" y="537"/>
                    <a:pt x="394" y="537"/>
                  </a:cubicBezTo>
                  <a:cubicBezTo>
                    <a:pt x="446" y="575"/>
                    <a:pt x="504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4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8"/>
            <p:cNvSpPr/>
            <p:nvPr/>
          </p:nvSpPr>
          <p:spPr>
            <a:xfrm>
              <a:off x="8999599" y="4074032"/>
              <a:ext cx="79962" cy="178560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7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1"/>
                    <a:pt x="2187" y="5421"/>
                    <a:pt x="2449" y="5471"/>
                  </a:cubicBezTo>
                  <a:cubicBezTo>
                    <a:pt x="2449" y="5471"/>
                    <a:pt x="925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2" y="389"/>
                    <a:pt x="1417" y="111"/>
                    <a:pt x="1089" y="12"/>
                  </a:cubicBezTo>
                  <a:cubicBezTo>
                    <a:pt x="1065" y="5"/>
                    <a:pt x="1037" y="0"/>
                    <a:pt x="10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8"/>
            <p:cNvSpPr/>
            <p:nvPr/>
          </p:nvSpPr>
          <p:spPr>
            <a:xfrm>
              <a:off x="8965036" y="4025337"/>
              <a:ext cx="171771" cy="23208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3582" y="1"/>
                  </a:moveTo>
                  <a:cubicBezTo>
                    <a:pt x="3371" y="1"/>
                    <a:pt x="3173" y="27"/>
                    <a:pt x="3000" y="62"/>
                  </a:cubicBezTo>
                  <a:cubicBezTo>
                    <a:pt x="2574" y="127"/>
                    <a:pt x="2164" y="308"/>
                    <a:pt x="1804" y="554"/>
                  </a:cubicBezTo>
                  <a:cubicBezTo>
                    <a:pt x="1" y="1930"/>
                    <a:pt x="312" y="4291"/>
                    <a:pt x="853" y="5438"/>
                  </a:cubicBezTo>
                  <a:cubicBezTo>
                    <a:pt x="1417" y="6596"/>
                    <a:pt x="2165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8" y="184"/>
                    <a:pt x="3411" y="184"/>
                  </a:cubicBezTo>
                  <a:cubicBezTo>
                    <a:pt x="3827" y="184"/>
                    <a:pt x="4212" y="310"/>
                    <a:pt x="4476" y="603"/>
                  </a:cubicBezTo>
                  <a:cubicBezTo>
                    <a:pt x="5121" y="1248"/>
                    <a:pt x="4654" y="2292"/>
                    <a:pt x="3951" y="2292"/>
                  </a:cubicBezTo>
                  <a:cubicBezTo>
                    <a:pt x="3940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10" y="2300"/>
                  </a:cubicBezTo>
                  <a:cubicBezTo>
                    <a:pt x="3566" y="2300"/>
                    <a:pt x="3326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75"/>
                    <a:pt x="3483" y="1774"/>
                    <a:pt x="3712" y="1774"/>
                  </a:cubicBezTo>
                  <a:cubicBezTo>
                    <a:pt x="3736" y="1774"/>
                    <a:pt x="3762" y="1771"/>
                    <a:pt x="3787" y="1766"/>
                  </a:cubicBezTo>
                  <a:cubicBezTo>
                    <a:pt x="4197" y="1701"/>
                    <a:pt x="4312" y="1160"/>
                    <a:pt x="3951" y="963"/>
                  </a:cubicBezTo>
                  <a:cubicBezTo>
                    <a:pt x="3851" y="911"/>
                    <a:pt x="3749" y="888"/>
                    <a:pt x="3649" y="888"/>
                  </a:cubicBezTo>
                  <a:cubicBezTo>
                    <a:pt x="3341" y="888"/>
                    <a:pt x="3066" y="1116"/>
                    <a:pt x="3017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7" y="2275"/>
                  </a:lnTo>
                  <a:lnTo>
                    <a:pt x="3443" y="2275"/>
                  </a:lnTo>
                  <a:cubicBezTo>
                    <a:pt x="3541" y="2324"/>
                    <a:pt x="3640" y="2373"/>
                    <a:pt x="3754" y="2389"/>
                  </a:cubicBezTo>
                  <a:cubicBezTo>
                    <a:pt x="3852" y="2412"/>
                    <a:pt x="3949" y="2422"/>
                    <a:pt x="4043" y="2422"/>
                  </a:cubicBezTo>
                  <a:cubicBezTo>
                    <a:pt x="4647" y="2422"/>
                    <a:pt x="5159" y="1996"/>
                    <a:pt x="5230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4" y="92"/>
                    <a:pt x="3972" y="1"/>
                    <a:pt x="3582" y="1"/>
                  </a:cubicBezTo>
                  <a:close/>
                  <a:moveTo>
                    <a:pt x="2254" y="7104"/>
                  </a:moveTo>
                  <a:cubicBezTo>
                    <a:pt x="2257" y="7106"/>
                    <a:pt x="2260" y="7108"/>
                    <a:pt x="2263" y="7110"/>
                  </a:cubicBezTo>
                  <a:cubicBezTo>
                    <a:pt x="2264" y="7110"/>
                    <a:pt x="2261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8"/>
            <p:cNvSpPr/>
            <p:nvPr/>
          </p:nvSpPr>
          <p:spPr>
            <a:xfrm>
              <a:off x="9145326" y="3871647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38" y="2902"/>
                  </a:cubicBezTo>
                  <a:cubicBezTo>
                    <a:pt x="1017" y="3378"/>
                    <a:pt x="1230" y="3886"/>
                    <a:pt x="1345" y="4443"/>
                  </a:cubicBezTo>
                  <a:cubicBezTo>
                    <a:pt x="1459" y="3886"/>
                    <a:pt x="1673" y="3378"/>
                    <a:pt x="1968" y="2902"/>
                  </a:cubicBezTo>
                  <a:cubicBezTo>
                    <a:pt x="2689" y="1722"/>
                    <a:pt x="2115" y="853"/>
                    <a:pt x="1673" y="427"/>
                  </a:cubicBezTo>
                  <a:cubicBezTo>
                    <a:pt x="1541" y="296"/>
                    <a:pt x="1443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8"/>
            <p:cNvSpPr/>
            <p:nvPr/>
          </p:nvSpPr>
          <p:spPr>
            <a:xfrm>
              <a:off x="8928123" y="3845439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4"/>
                    <a:pt x="3787" y="853"/>
                  </a:cubicBezTo>
                  <a:cubicBezTo>
                    <a:pt x="3394" y="1066"/>
                    <a:pt x="2836" y="1542"/>
                    <a:pt x="3427" y="2066"/>
                  </a:cubicBezTo>
                  <a:cubicBezTo>
                    <a:pt x="4033" y="2591"/>
                    <a:pt x="4197" y="3345"/>
                    <a:pt x="3672" y="4082"/>
                  </a:cubicBezTo>
                  <a:cubicBezTo>
                    <a:pt x="3672" y="4082"/>
                    <a:pt x="3984" y="2984"/>
                    <a:pt x="3246" y="2492"/>
                  </a:cubicBezTo>
                  <a:cubicBezTo>
                    <a:pt x="3047" y="2359"/>
                    <a:pt x="2888" y="2323"/>
                    <a:pt x="2773" y="2323"/>
                  </a:cubicBezTo>
                  <a:cubicBezTo>
                    <a:pt x="2632" y="2323"/>
                    <a:pt x="2558" y="2378"/>
                    <a:pt x="2558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197" y="3377"/>
                    <a:pt x="2558" y="3754"/>
                  </a:cubicBezTo>
                  <a:cubicBezTo>
                    <a:pt x="2902" y="4148"/>
                    <a:pt x="3131" y="4935"/>
                    <a:pt x="1935" y="5803"/>
                  </a:cubicBezTo>
                  <a:cubicBezTo>
                    <a:pt x="1935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197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8"/>
            <p:cNvSpPr/>
            <p:nvPr/>
          </p:nvSpPr>
          <p:spPr>
            <a:xfrm>
              <a:off x="9077374" y="3812802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2" y="263"/>
                    <a:pt x="2279" y="525"/>
                    <a:pt x="1624" y="820"/>
                  </a:cubicBezTo>
                  <a:cubicBezTo>
                    <a:pt x="968" y="1099"/>
                    <a:pt x="1214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88" y="1300"/>
                    <a:pt x="845" y="1242"/>
                    <a:pt x="685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9" y="1427"/>
                    <a:pt x="739" y="1656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8"/>
            <p:cNvSpPr/>
            <p:nvPr/>
          </p:nvSpPr>
          <p:spPr>
            <a:xfrm>
              <a:off x="8881060" y="4092603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0" y="2443"/>
                    <a:pt x="3590" y="4262"/>
                  </a:cubicBezTo>
                  <a:cubicBezTo>
                    <a:pt x="3590" y="4262"/>
                    <a:pt x="2738" y="3771"/>
                    <a:pt x="2639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8"/>
            <p:cNvSpPr/>
            <p:nvPr/>
          </p:nvSpPr>
          <p:spPr>
            <a:xfrm>
              <a:off x="8738760" y="4178211"/>
              <a:ext cx="256824" cy="189167"/>
            </a:xfrm>
            <a:custGeom>
              <a:avLst/>
              <a:gdLst/>
              <a:ahLst/>
              <a:cxnLst/>
              <a:rect l="l" t="t" r="r" b="b"/>
              <a:pathLst>
                <a:path w="7869" h="5796" extrusionOk="0">
                  <a:moveTo>
                    <a:pt x="4648" y="1"/>
                  </a:moveTo>
                  <a:cubicBezTo>
                    <a:pt x="4507" y="1"/>
                    <a:pt x="4372" y="44"/>
                    <a:pt x="4246" y="131"/>
                  </a:cubicBezTo>
                  <a:cubicBezTo>
                    <a:pt x="3883" y="394"/>
                    <a:pt x="3664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00" y="1180"/>
                    <a:pt x="3688" y="1393"/>
                  </a:cubicBezTo>
                  <a:cubicBezTo>
                    <a:pt x="4360" y="1590"/>
                    <a:pt x="4836" y="1721"/>
                    <a:pt x="4737" y="2098"/>
                  </a:cubicBezTo>
                  <a:cubicBezTo>
                    <a:pt x="4639" y="2475"/>
                    <a:pt x="3688" y="2541"/>
                    <a:pt x="2574" y="2721"/>
                  </a:cubicBezTo>
                  <a:cubicBezTo>
                    <a:pt x="1459" y="2885"/>
                    <a:pt x="574" y="3164"/>
                    <a:pt x="607" y="4131"/>
                  </a:cubicBezTo>
                  <a:cubicBezTo>
                    <a:pt x="632" y="4885"/>
                    <a:pt x="488" y="5250"/>
                    <a:pt x="237" y="5250"/>
                  </a:cubicBezTo>
                  <a:cubicBezTo>
                    <a:pt x="166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0" y="5164"/>
                    <a:pt x="249" y="5795"/>
                    <a:pt x="1194" y="5795"/>
                  </a:cubicBezTo>
                  <a:cubicBezTo>
                    <a:pt x="1388" y="5795"/>
                    <a:pt x="1612" y="5769"/>
                    <a:pt x="1869" y="5704"/>
                  </a:cubicBezTo>
                  <a:cubicBezTo>
                    <a:pt x="3377" y="5327"/>
                    <a:pt x="3557" y="4114"/>
                    <a:pt x="4196" y="3360"/>
                  </a:cubicBezTo>
                  <a:cubicBezTo>
                    <a:pt x="4836" y="2606"/>
                    <a:pt x="5475" y="1983"/>
                    <a:pt x="7868" y="1934"/>
                  </a:cubicBezTo>
                  <a:cubicBezTo>
                    <a:pt x="7868" y="1934"/>
                    <a:pt x="6409" y="1820"/>
                    <a:pt x="5852" y="951"/>
                  </a:cubicBezTo>
                  <a:cubicBezTo>
                    <a:pt x="5455" y="326"/>
                    <a:pt x="5032" y="1"/>
                    <a:pt x="4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8"/>
            <p:cNvSpPr/>
            <p:nvPr/>
          </p:nvSpPr>
          <p:spPr>
            <a:xfrm>
              <a:off x="8869278" y="4256215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8" y="1"/>
                  </a:moveTo>
                  <a:cubicBezTo>
                    <a:pt x="3322" y="1"/>
                    <a:pt x="3276" y="1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5"/>
                    <a:pt x="1132" y="806"/>
                  </a:cubicBezTo>
                  <a:cubicBezTo>
                    <a:pt x="1" y="1806"/>
                    <a:pt x="361" y="3888"/>
                    <a:pt x="1705" y="4199"/>
                  </a:cubicBezTo>
                  <a:cubicBezTo>
                    <a:pt x="1850" y="4242"/>
                    <a:pt x="1997" y="4263"/>
                    <a:pt x="2141" y="4263"/>
                  </a:cubicBezTo>
                  <a:cubicBezTo>
                    <a:pt x="2603" y="4263"/>
                    <a:pt x="3045" y="4053"/>
                    <a:pt x="3345" y="3691"/>
                  </a:cubicBezTo>
                  <a:cubicBezTo>
                    <a:pt x="3656" y="3232"/>
                    <a:pt x="3656" y="2659"/>
                    <a:pt x="3345" y="2200"/>
                  </a:cubicBezTo>
                  <a:cubicBezTo>
                    <a:pt x="3133" y="1914"/>
                    <a:pt x="2806" y="1758"/>
                    <a:pt x="2468" y="1758"/>
                  </a:cubicBezTo>
                  <a:cubicBezTo>
                    <a:pt x="2282" y="1758"/>
                    <a:pt x="2093" y="1806"/>
                    <a:pt x="1918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02" y="2380"/>
                    <a:pt x="1935" y="2528"/>
                    <a:pt x="1837" y="2528"/>
                  </a:cubicBezTo>
                  <a:cubicBezTo>
                    <a:pt x="1831" y="2528"/>
                    <a:pt x="1826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7" y="3944"/>
                    <a:pt x="2581" y="4133"/>
                    <a:pt x="2136" y="4133"/>
                  </a:cubicBezTo>
                  <a:cubicBezTo>
                    <a:pt x="2008" y="4133"/>
                    <a:pt x="1879" y="4118"/>
                    <a:pt x="1755" y="4085"/>
                  </a:cubicBezTo>
                  <a:cubicBezTo>
                    <a:pt x="542" y="3790"/>
                    <a:pt x="214" y="1855"/>
                    <a:pt x="1263" y="938"/>
                  </a:cubicBezTo>
                  <a:cubicBezTo>
                    <a:pt x="1740" y="491"/>
                    <a:pt x="2321" y="318"/>
                    <a:pt x="2910" y="318"/>
                  </a:cubicBezTo>
                  <a:cubicBezTo>
                    <a:pt x="3616" y="318"/>
                    <a:pt x="4331" y="567"/>
                    <a:pt x="4885" y="888"/>
                  </a:cubicBezTo>
                  <a:cubicBezTo>
                    <a:pt x="5820" y="1413"/>
                    <a:pt x="6557" y="2249"/>
                    <a:pt x="6951" y="3249"/>
                  </a:cubicBezTo>
                  <a:cubicBezTo>
                    <a:pt x="7278" y="4052"/>
                    <a:pt x="7442" y="4921"/>
                    <a:pt x="7459" y="5789"/>
                  </a:cubicBezTo>
                  <a:cubicBezTo>
                    <a:pt x="7459" y="5937"/>
                    <a:pt x="7442" y="6084"/>
                    <a:pt x="7426" y="6232"/>
                  </a:cubicBezTo>
                  <a:lnTo>
                    <a:pt x="7426" y="6297"/>
                  </a:lnTo>
                  <a:cubicBezTo>
                    <a:pt x="7426" y="6265"/>
                    <a:pt x="7426" y="6248"/>
                    <a:pt x="7442" y="6232"/>
                  </a:cubicBezTo>
                  <a:lnTo>
                    <a:pt x="7459" y="6084"/>
                  </a:lnTo>
                  <a:cubicBezTo>
                    <a:pt x="7459" y="6074"/>
                    <a:pt x="7459" y="6063"/>
                    <a:pt x="7459" y="6052"/>
                  </a:cubicBezTo>
                  <a:cubicBezTo>
                    <a:pt x="7688" y="4855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8"/>
            <p:cNvSpPr/>
            <p:nvPr/>
          </p:nvSpPr>
          <p:spPr>
            <a:xfrm>
              <a:off x="9008281" y="4318552"/>
              <a:ext cx="99087" cy="106823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729" y="1"/>
                  </a:moveTo>
                  <a:cubicBezTo>
                    <a:pt x="62" y="1"/>
                    <a:pt x="0" y="784"/>
                    <a:pt x="1102" y="962"/>
                  </a:cubicBezTo>
                  <a:cubicBezTo>
                    <a:pt x="2347" y="1175"/>
                    <a:pt x="3036" y="3273"/>
                    <a:pt x="3036" y="3273"/>
                  </a:cubicBezTo>
                  <a:cubicBezTo>
                    <a:pt x="3036" y="3273"/>
                    <a:pt x="2741" y="1011"/>
                    <a:pt x="1462" y="241"/>
                  </a:cubicBezTo>
                  <a:cubicBezTo>
                    <a:pt x="1175" y="69"/>
                    <a:pt x="926" y="1"/>
                    <a:pt x="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8"/>
            <p:cNvSpPr/>
            <p:nvPr/>
          </p:nvSpPr>
          <p:spPr>
            <a:xfrm>
              <a:off x="8808833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689"/>
                  </a:cubicBezTo>
                  <a:cubicBezTo>
                    <a:pt x="0" y="2082"/>
                    <a:pt x="99" y="2689"/>
                    <a:pt x="214" y="3033"/>
                  </a:cubicBezTo>
                  <a:cubicBezTo>
                    <a:pt x="279" y="3263"/>
                    <a:pt x="246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2" y="3050"/>
                    <a:pt x="1656" y="2754"/>
                    <a:pt x="1640" y="2279"/>
                  </a:cubicBezTo>
                  <a:cubicBezTo>
                    <a:pt x="1640" y="1878"/>
                    <a:pt x="1815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7" y="1852"/>
                    <a:pt x="1886" y="1852"/>
                    <a:pt x="1893" y="1852"/>
                  </a:cubicBezTo>
                  <a:cubicBezTo>
                    <a:pt x="2160" y="1852"/>
                    <a:pt x="2098" y="2386"/>
                    <a:pt x="2066" y="2673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2" y="4513"/>
                    <a:pt x="4163" y="4372"/>
                    <a:pt x="4410" y="4262"/>
                  </a:cubicBezTo>
                  <a:cubicBezTo>
                    <a:pt x="4522" y="4214"/>
                    <a:pt x="4642" y="4189"/>
                    <a:pt x="4763" y="4189"/>
                  </a:cubicBezTo>
                  <a:cubicBezTo>
                    <a:pt x="4926" y="4189"/>
                    <a:pt x="5088" y="4234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89"/>
                    <a:pt x="2180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8"/>
            <p:cNvSpPr/>
            <p:nvPr/>
          </p:nvSpPr>
          <p:spPr>
            <a:xfrm>
              <a:off x="8836118" y="4409317"/>
              <a:ext cx="41743" cy="65275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48" y="1377"/>
                    <a:pt x="164" y="1459"/>
                    <a:pt x="181" y="1541"/>
                  </a:cubicBezTo>
                  <a:cubicBezTo>
                    <a:pt x="230" y="1770"/>
                    <a:pt x="263" y="2000"/>
                    <a:pt x="263" y="2000"/>
                  </a:cubicBezTo>
                  <a:cubicBezTo>
                    <a:pt x="263" y="2000"/>
                    <a:pt x="263" y="1852"/>
                    <a:pt x="787" y="1557"/>
                  </a:cubicBezTo>
                  <a:cubicBezTo>
                    <a:pt x="804" y="1557"/>
                    <a:pt x="804" y="1541"/>
                    <a:pt x="820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8"/>
            <p:cNvSpPr/>
            <p:nvPr/>
          </p:nvSpPr>
          <p:spPr>
            <a:xfrm>
              <a:off x="8650476" y="4128700"/>
              <a:ext cx="225786" cy="159271"/>
            </a:xfrm>
            <a:custGeom>
              <a:avLst/>
              <a:gdLst/>
              <a:ahLst/>
              <a:cxnLst/>
              <a:rect l="l" t="t" r="r" b="b"/>
              <a:pathLst>
                <a:path w="6918" h="4880" extrusionOk="0">
                  <a:moveTo>
                    <a:pt x="4972" y="0"/>
                  </a:moveTo>
                  <a:cubicBezTo>
                    <a:pt x="4750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84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4"/>
                    <a:pt x="3656" y="4336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58" y="2419"/>
                  </a:cubicBezTo>
                  <a:cubicBezTo>
                    <a:pt x="771" y="2104"/>
                    <a:pt x="1111" y="1957"/>
                    <a:pt x="1426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1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5"/>
                  </a:cubicBezTo>
                  <a:cubicBezTo>
                    <a:pt x="2009" y="3302"/>
                    <a:pt x="1951" y="3333"/>
                    <a:pt x="1922" y="3333"/>
                  </a:cubicBezTo>
                  <a:cubicBezTo>
                    <a:pt x="1897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cubicBezTo>
                    <a:pt x="2000" y="3451"/>
                    <a:pt x="2000" y="3435"/>
                    <a:pt x="2017" y="3435"/>
                  </a:cubicBezTo>
                  <a:cubicBezTo>
                    <a:pt x="2050" y="3419"/>
                    <a:pt x="2066" y="3402"/>
                    <a:pt x="2082" y="3386"/>
                  </a:cubicBezTo>
                  <a:lnTo>
                    <a:pt x="2099" y="3369"/>
                  </a:lnTo>
                  <a:cubicBezTo>
                    <a:pt x="2394" y="3074"/>
                    <a:pt x="2427" y="2615"/>
                    <a:pt x="2181" y="2288"/>
                  </a:cubicBezTo>
                  <a:cubicBezTo>
                    <a:pt x="2042" y="2011"/>
                    <a:pt x="1730" y="1859"/>
                    <a:pt x="1395" y="1859"/>
                  </a:cubicBezTo>
                  <a:cubicBezTo>
                    <a:pt x="1055" y="1859"/>
                    <a:pt x="691" y="2015"/>
                    <a:pt x="460" y="2353"/>
                  </a:cubicBezTo>
                  <a:cubicBezTo>
                    <a:pt x="1" y="2943"/>
                    <a:pt x="132" y="4123"/>
                    <a:pt x="935" y="4582"/>
                  </a:cubicBezTo>
                  <a:cubicBezTo>
                    <a:pt x="1300" y="4780"/>
                    <a:pt x="1722" y="4879"/>
                    <a:pt x="2135" y="4879"/>
                  </a:cubicBezTo>
                  <a:cubicBezTo>
                    <a:pt x="2167" y="4879"/>
                    <a:pt x="2198" y="4879"/>
                    <a:pt x="2230" y="4877"/>
                  </a:cubicBezTo>
                  <a:cubicBezTo>
                    <a:pt x="3131" y="4845"/>
                    <a:pt x="3853" y="4353"/>
                    <a:pt x="5033" y="3992"/>
                  </a:cubicBezTo>
                  <a:cubicBezTo>
                    <a:pt x="5459" y="3894"/>
                    <a:pt x="5902" y="3828"/>
                    <a:pt x="6344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95" y="3644"/>
                    <a:pt x="6639" y="3644"/>
                  </a:cubicBezTo>
                  <a:cubicBezTo>
                    <a:pt x="6483" y="3644"/>
                    <a:pt x="6295" y="3615"/>
                    <a:pt x="6164" y="3500"/>
                  </a:cubicBezTo>
                  <a:cubicBezTo>
                    <a:pt x="5902" y="3255"/>
                    <a:pt x="5918" y="3369"/>
                    <a:pt x="5623" y="3271"/>
                  </a:cubicBezTo>
                  <a:cubicBezTo>
                    <a:pt x="5459" y="3222"/>
                    <a:pt x="5361" y="3074"/>
                    <a:pt x="5361" y="2910"/>
                  </a:cubicBezTo>
                  <a:cubicBezTo>
                    <a:pt x="5164" y="3074"/>
                    <a:pt x="5131" y="3353"/>
                    <a:pt x="5279" y="3566"/>
                  </a:cubicBezTo>
                  <a:cubicBezTo>
                    <a:pt x="5279" y="3566"/>
                    <a:pt x="4557" y="3566"/>
                    <a:pt x="4377" y="3189"/>
                  </a:cubicBezTo>
                  <a:cubicBezTo>
                    <a:pt x="4213" y="2828"/>
                    <a:pt x="4410" y="2828"/>
                    <a:pt x="4557" y="2746"/>
                  </a:cubicBezTo>
                  <a:cubicBezTo>
                    <a:pt x="4689" y="2665"/>
                    <a:pt x="4738" y="2517"/>
                    <a:pt x="4590" y="2320"/>
                  </a:cubicBezTo>
                  <a:cubicBezTo>
                    <a:pt x="4443" y="2107"/>
                    <a:pt x="4459" y="1747"/>
                    <a:pt x="4738" y="1730"/>
                  </a:cubicBezTo>
                  <a:cubicBezTo>
                    <a:pt x="4660" y="1561"/>
                    <a:pt x="4489" y="1464"/>
                    <a:pt x="4315" y="1464"/>
                  </a:cubicBezTo>
                  <a:cubicBezTo>
                    <a:pt x="4270" y="1464"/>
                    <a:pt x="4224" y="1471"/>
                    <a:pt x="4180" y="1484"/>
                  </a:cubicBezTo>
                  <a:cubicBezTo>
                    <a:pt x="3738" y="1550"/>
                    <a:pt x="3738" y="2156"/>
                    <a:pt x="3738" y="2156"/>
                  </a:cubicBezTo>
                  <a:cubicBezTo>
                    <a:pt x="3738" y="2156"/>
                    <a:pt x="3443" y="1419"/>
                    <a:pt x="3918" y="1042"/>
                  </a:cubicBezTo>
                  <a:cubicBezTo>
                    <a:pt x="4109" y="895"/>
                    <a:pt x="4260" y="840"/>
                    <a:pt x="4378" y="840"/>
                  </a:cubicBezTo>
                  <a:cubicBezTo>
                    <a:pt x="4563" y="840"/>
                    <a:pt x="4665" y="977"/>
                    <a:pt x="4705" y="1107"/>
                  </a:cubicBezTo>
                  <a:cubicBezTo>
                    <a:pt x="4758" y="1293"/>
                    <a:pt x="4865" y="1446"/>
                    <a:pt x="5007" y="1446"/>
                  </a:cubicBezTo>
                  <a:cubicBezTo>
                    <a:pt x="5041" y="1446"/>
                    <a:pt x="5077" y="1438"/>
                    <a:pt x="5115" y="1419"/>
                  </a:cubicBezTo>
                  <a:cubicBezTo>
                    <a:pt x="5255" y="1354"/>
                    <a:pt x="5367" y="1261"/>
                    <a:pt x="5464" y="1261"/>
                  </a:cubicBezTo>
                  <a:cubicBezTo>
                    <a:pt x="5515" y="1261"/>
                    <a:pt x="5562" y="1286"/>
                    <a:pt x="5606" y="1353"/>
                  </a:cubicBezTo>
                  <a:cubicBezTo>
                    <a:pt x="5721" y="1599"/>
                    <a:pt x="5606" y="1911"/>
                    <a:pt x="5344" y="2009"/>
                  </a:cubicBezTo>
                  <a:cubicBezTo>
                    <a:pt x="5344" y="2009"/>
                    <a:pt x="5355" y="2010"/>
                    <a:pt x="5375" y="2010"/>
                  </a:cubicBezTo>
                  <a:cubicBezTo>
                    <a:pt x="5516" y="2010"/>
                    <a:pt x="6084" y="1972"/>
                    <a:pt x="6213" y="1370"/>
                  </a:cubicBezTo>
                  <a:cubicBezTo>
                    <a:pt x="6331" y="832"/>
                    <a:pt x="5861" y="0"/>
                    <a:pt x="49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8"/>
            <p:cNvSpPr/>
            <p:nvPr/>
          </p:nvSpPr>
          <p:spPr>
            <a:xfrm>
              <a:off x="8614118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2" y="0"/>
                  </a:moveTo>
                  <a:cubicBezTo>
                    <a:pt x="852" y="1"/>
                    <a:pt x="0" y="918"/>
                    <a:pt x="557" y="1721"/>
                  </a:cubicBezTo>
                  <a:cubicBezTo>
                    <a:pt x="885" y="2180"/>
                    <a:pt x="1393" y="2459"/>
                    <a:pt x="1951" y="2492"/>
                  </a:cubicBezTo>
                  <a:cubicBezTo>
                    <a:pt x="1885" y="2492"/>
                    <a:pt x="1475" y="2492"/>
                    <a:pt x="1311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8" y="3214"/>
                    <a:pt x="1316" y="3155"/>
                    <a:pt x="1422" y="3155"/>
                  </a:cubicBezTo>
                  <a:cubicBezTo>
                    <a:pt x="1445" y="3155"/>
                    <a:pt x="1468" y="3158"/>
                    <a:pt x="1492" y="3164"/>
                  </a:cubicBezTo>
                  <a:cubicBezTo>
                    <a:pt x="1600" y="3200"/>
                    <a:pt x="1762" y="3280"/>
                    <a:pt x="1949" y="3280"/>
                  </a:cubicBezTo>
                  <a:cubicBezTo>
                    <a:pt x="2103" y="3280"/>
                    <a:pt x="2273" y="3226"/>
                    <a:pt x="2442" y="3049"/>
                  </a:cubicBezTo>
                  <a:cubicBezTo>
                    <a:pt x="2836" y="2639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1" y="2456"/>
                  </a:cubicBezTo>
                  <a:cubicBezTo>
                    <a:pt x="2658" y="2456"/>
                    <a:pt x="2164" y="2358"/>
                    <a:pt x="1754" y="2049"/>
                  </a:cubicBezTo>
                  <a:cubicBezTo>
                    <a:pt x="1115" y="1574"/>
                    <a:pt x="770" y="787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8"/>
            <p:cNvSpPr/>
            <p:nvPr/>
          </p:nvSpPr>
          <p:spPr>
            <a:xfrm>
              <a:off x="8815263" y="3971681"/>
              <a:ext cx="144454" cy="204931"/>
            </a:xfrm>
            <a:custGeom>
              <a:avLst/>
              <a:gdLst/>
              <a:ahLst/>
              <a:cxnLst/>
              <a:rect l="l" t="t" r="r" b="b"/>
              <a:pathLst>
                <a:path w="4426" h="6279" extrusionOk="0">
                  <a:moveTo>
                    <a:pt x="2630" y="0"/>
                  </a:moveTo>
                  <a:cubicBezTo>
                    <a:pt x="2138" y="0"/>
                    <a:pt x="1623" y="202"/>
                    <a:pt x="1279" y="608"/>
                  </a:cubicBezTo>
                  <a:cubicBezTo>
                    <a:pt x="0" y="2247"/>
                    <a:pt x="902" y="4263"/>
                    <a:pt x="1656" y="5115"/>
                  </a:cubicBezTo>
                  <a:cubicBezTo>
                    <a:pt x="2082" y="5640"/>
                    <a:pt x="2639" y="6033"/>
                    <a:pt x="3262" y="6279"/>
                  </a:cubicBezTo>
                  <a:cubicBezTo>
                    <a:pt x="2688" y="6017"/>
                    <a:pt x="2180" y="5623"/>
                    <a:pt x="1770" y="5132"/>
                  </a:cubicBezTo>
                  <a:cubicBezTo>
                    <a:pt x="1492" y="4738"/>
                    <a:pt x="1295" y="4312"/>
                    <a:pt x="1164" y="3853"/>
                  </a:cubicBezTo>
                  <a:cubicBezTo>
                    <a:pt x="1016" y="3312"/>
                    <a:pt x="951" y="2755"/>
                    <a:pt x="1000" y="2214"/>
                  </a:cubicBezTo>
                  <a:cubicBezTo>
                    <a:pt x="1131" y="739"/>
                    <a:pt x="1951" y="181"/>
                    <a:pt x="2705" y="165"/>
                  </a:cubicBezTo>
                  <a:cubicBezTo>
                    <a:pt x="3065" y="165"/>
                    <a:pt x="3393" y="313"/>
                    <a:pt x="3639" y="558"/>
                  </a:cubicBezTo>
                  <a:cubicBezTo>
                    <a:pt x="4278" y="1099"/>
                    <a:pt x="3918" y="2034"/>
                    <a:pt x="3377" y="2263"/>
                  </a:cubicBezTo>
                  <a:cubicBezTo>
                    <a:pt x="3258" y="2331"/>
                    <a:pt x="3131" y="2364"/>
                    <a:pt x="3002" y="2364"/>
                  </a:cubicBezTo>
                  <a:cubicBezTo>
                    <a:pt x="2881" y="2364"/>
                    <a:pt x="2758" y="2335"/>
                    <a:pt x="2639" y="2279"/>
                  </a:cubicBezTo>
                  <a:cubicBezTo>
                    <a:pt x="2475" y="2198"/>
                    <a:pt x="2344" y="2017"/>
                    <a:pt x="2328" y="1821"/>
                  </a:cubicBezTo>
                  <a:cubicBezTo>
                    <a:pt x="2322" y="1734"/>
                    <a:pt x="2343" y="1713"/>
                    <a:pt x="2389" y="1713"/>
                  </a:cubicBezTo>
                  <a:cubicBezTo>
                    <a:pt x="2433" y="1713"/>
                    <a:pt x="2499" y="1733"/>
                    <a:pt x="2584" y="1733"/>
                  </a:cubicBezTo>
                  <a:cubicBezTo>
                    <a:pt x="2643" y="1733"/>
                    <a:pt x="2711" y="1723"/>
                    <a:pt x="2787" y="1689"/>
                  </a:cubicBezTo>
                  <a:cubicBezTo>
                    <a:pt x="3000" y="1575"/>
                    <a:pt x="3033" y="1296"/>
                    <a:pt x="2869" y="1116"/>
                  </a:cubicBezTo>
                  <a:cubicBezTo>
                    <a:pt x="2801" y="1048"/>
                    <a:pt x="2702" y="1009"/>
                    <a:pt x="2599" y="1009"/>
                  </a:cubicBezTo>
                  <a:cubicBezTo>
                    <a:pt x="2404" y="1009"/>
                    <a:pt x="2196" y="1149"/>
                    <a:pt x="2164" y="1493"/>
                  </a:cubicBezTo>
                  <a:cubicBezTo>
                    <a:pt x="2131" y="1739"/>
                    <a:pt x="2197" y="1968"/>
                    <a:pt x="2361" y="2148"/>
                  </a:cubicBezTo>
                  <a:cubicBezTo>
                    <a:pt x="2377" y="2165"/>
                    <a:pt x="2410" y="2198"/>
                    <a:pt x="2426" y="2214"/>
                  </a:cubicBezTo>
                  <a:lnTo>
                    <a:pt x="2475" y="2263"/>
                  </a:lnTo>
                  <a:lnTo>
                    <a:pt x="2524" y="2296"/>
                  </a:lnTo>
                  <a:lnTo>
                    <a:pt x="2574" y="2312"/>
                  </a:lnTo>
                  <a:lnTo>
                    <a:pt x="2606" y="2345"/>
                  </a:lnTo>
                  <a:cubicBezTo>
                    <a:pt x="2729" y="2402"/>
                    <a:pt x="2865" y="2431"/>
                    <a:pt x="3002" y="2431"/>
                  </a:cubicBezTo>
                  <a:cubicBezTo>
                    <a:pt x="3139" y="2431"/>
                    <a:pt x="3278" y="2402"/>
                    <a:pt x="3410" y="2345"/>
                  </a:cubicBezTo>
                  <a:cubicBezTo>
                    <a:pt x="4000" y="2132"/>
                    <a:pt x="4426" y="1083"/>
                    <a:pt x="3721" y="444"/>
                  </a:cubicBezTo>
                  <a:cubicBezTo>
                    <a:pt x="3456" y="148"/>
                    <a:pt x="3051" y="0"/>
                    <a:pt x="2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8"/>
            <p:cNvSpPr/>
            <p:nvPr/>
          </p:nvSpPr>
          <p:spPr>
            <a:xfrm>
              <a:off x="7984965" y="4398906"/>
              <a:ext cx="50327" cy="250101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908" y="0"/>
                  </a:moveTo>
                  <a:cubicBezTo>
                    <a:pt x="596" y="0"/>
                    <a:pt x="361" y="368"/>
                    <a:pt x="361" y="368"/>
                  </a:cubicBezTo>
                  <a:cubicBezTo>
                    <a:pt x="99" y="811"/>
                    <a:pt x="1" y="1335"/>
                    <a:pt x="66" y="1860"/>
                  </a:cubicBezTo>
                  <a:cubicBezTo>
                    <a:pt x="132" y="2827"/>
                    <a:pt x="493" y="3974"/>
                    <a:pt x="591" y="5171"/>
                  </a:cubicBezTo>
                  <a:cubicBezTo>
                    <a:pt x="738" y="7056"/>
                    <a:pt x="83" y="7662"/>
                    <a:pt x="83" y="7662"/>
                  </a:cubicBezTo>
                  <a:cubicBezTo>
                    <a:pt x="771" y="7122"/>
                    <a:pt x="935" y="5351"/>
                    <a:pt x="804" y="3991"/>
                  </a:cubicBezTo>
                  <a:cubicBezTo>
                    <a:pt x="722" y="3286"/>
                    <a:pt x="706" y="2565"/>
                    <a:pt x="755" y="1844"/>
                  </a:cubicBezTo>
                  <a:cubicBezTo>
                    <a:pt x="788" y="1483"/>
                    <a:pt x="853" y="1204"/>
                    <a:pt x="952" y="1090"/>
                  </a:cubicBezTo>
                  <a:cubicBezTo>
                    <a:pt x="1214" y="827"/>
                    <a:pt x="1542" y="270"/>
                    <a:pt x="1115" y="57"/>
                  </a:cubicBezTo>
                  <a:cubicBezTo>
                    <a:pt x="1044" y="17"/>
                    <a:pt x="974" y="0"/>
                    <a:pt x="9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8"/>
            <p:cNvSpPr/>
            <p:nvPr/>
          </p:nvSpPr>
          <p:spPr>
            <a:xfrm>
              <a:off x="7912738" y="4366007"/>
              <a:ext cx="277712" cy="332217"/>
            </a:xfrm>
            <a:custGeom>
              <a:avLst/>
              <a:gdLst/>
              <a:ahLst/>
              <a:cxnLst/>
              <a:rect l="l" t="t" r="r" b="b"/>
              <a:pathLst>
                <a:path w="8509" h="10179" extrusionOk="0">
                  <a:moveTo>
                    <a:pt x="6272" y="1"/>
                  </a:moveTo>
                  <a:cubicBezTo>
                    <a:pt x="6074" y="1"/>
                    <a:pt x="5873" y="21"/>
                    <a:pt x="5672" y="65"/>
                  </a:cubicBezTo>
                  <a:cubicBezTo>
                    <a:pt x="4492" y="327"/>
                    <a:pt x="3738" y="1573"/>
                    <a:pt x="3492" y="2835"/>
                  </a:cubicBezTo>
                  <a:lnTo>
                    <a:pt x="3492" y="2868"/>
                  </a:lnTo>
                  <a:cubicBezTo>
                    <a:pt x="3263" y="4163"/>
                    <a:pt x="3492" y="5376"/>
                    <a:pt x="3460" y="6474"/>
                  </a:cubicBezTo>
                  <a:cubicBezTo>
                    <a:pt x="3509" y="7474"/>
                    <a:pt x="3148" y="8441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6"/>
                    <a:pt x="1804" y="9801"/>
                    <a:pt x="2509" y="9195"/>
                  </a:cubicBezTo>
                  <a:cubicBezTo>
                    <a:pt x="3246" y="8490"/>
                    <a:pt x="3640" y="7507"/>
                    <a:pt x="3591" y="6490"/>
                  </a:cubicBezTo>
                  <a:cubicBezTo>
                    <a:pt x="3656" y="5359"/>
                    <a:pt x="3427" y="4130"/>
                    <a:pt x="3673" y="2868"/>
                  </a:cubicBezTo>
                  <a:cubicBezTo>
                    <a:pt x="3902" y="1639"/>
                    <a:pt x="4607" y="475"/>
                    <a:pt x="5722" y="213"/>
                  </a:cubicBezTo>
                  <a:cubicBezTo>
                    <a:pt x="5836" y="180"/>
                    <a:pt x="5967" y="163"/>
                    <a:pt x="6099" y="147"/>
                  </a:cubicBezTo>
                  <a:cubicBezTo>
                    <a:pt x="6124" y="146"/>
                    <a:pt x="6150" y="146"/>
                    <a:pt x="6175" y="146"/>
                  </a:cubicBezTo>
                  <a:cubicBezTo>
                    <a:pt x="6605" y="146"/>
                    <a:pt x="7004" y="276"/>
                    <a:pt x="7344" y="524"/>
                  </a:cubicBezTo>
                  <a:cubicBezTo>
                    <a:pt x="8066" y="1098"/>
                    <a:pt x="7967" y="2327"/>
                    <a:pt x="7557" y="2720"/>
                  </a:cubicBezTo>
                  <a:cubicBezTo>
                    <a:pt x="7492" y="2770"/>
                    <a:pt x="7410" y="2835"/>
                    <a:pt x="7328" y="2868"/>
                  </a:cubicBezTo>
                  <a:cubicBezTo>
                    <a:pt x="7205" y="2933"/>
                    <a:pt x="7074" y="2966"/>
                    <a:pt x="6943" y="2966"/>
                  </a:cubicBezTo>
                  <a:cubicBezTo>
                    <a:pt x="6812" y="2966"/>
                    <a:pt x="6680" y="2933"/>
                    <a:pt x="6558" y="2868"/>
                  </a:cubicBezTo>
                  <a:cubicBezTo>
                    <a:pt x="6476" y="2819"/>
                    <a:pt x="6426" y="2753"/>
                    <a:pt x="6394" y="2671"/>
                  </a:cubicBezTo>
                  <a:lnTo>
                    <a:pt x="6394" y="2671"/>
                  </a:lnTo>
                  <a:cubicBezTo>
                    <a:pt x="6394" y="2671"/>
                    <a:pt x="6417" y="2674"/>
                    <a:pt x="6455" y="2674"/>
                  </a:cubicBezTo>
                  <a:cubicBezTo>
                    <a:pt x="6580" y="2674"/>
                    <a:pt x="6863" y="2645"/>
                    <a:pt x="6951" y="2393"/>
                  </a:cubicBezTo>
                  <a:cubicBezTo>
                    <a:pt x="7066" y="2081"/>
                    <a:pt x="6885" y="1737"/>
                    <a:pt x="6558" y="1671"/>
                  </a:cubicBezTo>
                  <a:cubicBezTo>
                    <a:pt x="6502" y="1655"/>
                    <a:pt x="6447" y="1648"/>
                    <a:pt x="6393" y="1648"/>
                  </a:cubicBezTo>
                  <a:cubicBezTo>
                    <a:pt x="6004" y="1648"/>
                    <a:pt x="5692" y="2039"/>
                    <a:pt x="5836" y="2442"/>
                  </a:cubicBezTo>
                  <a:cubicBezTo>
                    <a:pt x="5902" y="2606"/>
                    <a:pt x="6017" y="2770"/>
                    <a:pt x="6181" y="2868"/>
                  </a:cubicBezTo>
                  <a:cubicBezTo>
                    <a:pt x="6416" y="3028"/>
                    <a:pt x="6691" y="3106"/>
                    <a:pt x="6969" y="3106"/>
                  </a:cubicBezTo>
                  <a:cubicBezTo>
                    <a:pt x="7233" y="3106"/>
                    <a:pt x="7499" y="3036"/>
                    <a:pt x="7738" y="2901"/>
                  </a:cubicBezTo>
                  <a:cubicBezTo>
                    <a:pt x="7754" y="2884"/>
                    <a:pt x="7770" y="2884"/>
                    <a:pt x="7787" y="2868"/>
                  </a:cubicBezTo>
                  <a:cubicBezTo>
                    <a:pt x="8311" y="2475"/>
                    <a:pt x="8508" y="1786"/>
                    <a:pt x="8262" y="1180"/>
                  </a:cubicBezTo>
                  <a:cubicBezTo>
                    <a:pt x="8019" y="451"/>
                    <a:pt x="7189" y="1"/>
                    <a:pt x="62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8"/>
            <p:cNvSpPr/>
            <p:nvPr/>
          </p:nvSpPr>
          <p:spPr>
            <a:xfrm>
              <a:off x="8050762" y="4412614"/>
              <a:ext cx="76013" cy="68637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60" y="260"/>
                    <a:pt x="362" y="374"/>
                  </a:cubicBezTo>
                  <a:cubicBezTo>
                    <a:pt x="247" y="555"/>
                    <a:pt x="1" y="997"/>
                    <a:pt x="132" y="1440"/>
                  </a:cubicBezTo>
                  <a:cubicBezTo>
                    <a:pt x="165" y="1587"/>
                    <a:pt x="263" y="1735"/>
                    <a:pt x="378" y="1850"/>
                  </a:cubicBezTo>
                  <a:cubicBezTo>
                    <a:pt x="565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9" y="1784"/>
                  </a:cubicBezTo>
                  <a:lnTo>
                    <a:pt x="2329" y="1784"/>
                  </a:lnTo>
                  <a:cubicBezTo>
                    <a:pt x="2328" y="1784"/>
                    <a:pt x="2296" y="1788"/>
                    <a:pt x="2242" y="1788"/>
                  </a:cubicBezTo>
                  <a:cubicBezTo>
                    <a:pt x="2076" y="1788"/>
                    <a:pt x="1708" y="1750"/>
                    <a:pt x="1509" y="1440"/>
                  </a:cubicBezTo>
                  <a:cubicBezTo>
                    <a:pt x="1443" y="1325"/>
                    <a:pt x="1411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8"/>
            <p:cNvSpPr/>
            <p:nvPr/>
          </p:nvSpPr>
          <p:spPr>
            <a:xfrm>
              <a:off x="8162578" y="4366921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22" y="0"/>
                  </a:moveTo>
                  <a:cubicBezTo>
                    <a:pt x="657" y="0"/>
                    <a:pt x="352" y="26"/>
                    <a:pt x="1" y="86"/>
                  </a:cubicBezTo>
                  <a:cubicBezTo>
                    <a:pt x="411" y="135"/>
                    <a:pt x="771" y="414"/>
                    <a:pt x="919" y="791"/>
                  </a:cubicBezTo>
                  <a:cubicBezTo>
                    <a:pt x="1125" y="1306"/>
                    <a:pt x="1482" y="1952"/>
                    <a:pt x="2237" y="1952"/>
                  </a:cubicBezTo>
                  <a:cubicBezTo>
                    <a:pt x="2444" y="1952"/>
                    <a:pt x="2680" y="1904"/>
                    <a:pt x="2951" y="1791"/>
                  </a:cubicBezTo>
                  <a:cubicBezTo>
                    <a:pt x="2771" y="1725"/>
                    <a:pt x="2656" y="1561"/>
                    <a:pt x="2656" y="1365"/>
                  </a:cubicBezTo>
                  <a:cubicBezTo>
                    <a:pt x="2656" y="1081"/>
                    <a:pt x="2619" y="0"/>
                    <a:pt x="9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8"/>
            <p:cNvSpPr/>
            <p:nvPr/>
          </p:nvSpPr>
          <p:spPr>
            <a:xfrm>
              <a:off x="8249263" y="4366040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9"/>
                    <a:pt x="756" y="595"/>
                    <a:pt x="897" y="595"/>
                  </a:cubicBezTo>
                  <a:cubicBezTo>
                    <a:pt x="955" y="595"/>
                    <a:pt x="1013" y="577"/>
                    <a:pt x="1066" y="539"/>
                  </a:cubicBezTo>
                  <a:cubicBezTo>
                    <a:pt x="1066" y="539"/>
                    <a:pt x="1164" y="359"/>
                    <a:pt x="1066" y="294"/>
                  </a:cubicBezTo>
                  <a:cubicBezTo>
                    <a:pt x="1037" y="277"/>
                    <a:pt x="1010" y="270"/>
                    <a:pt x="987" y="270"/>
                  </a:cubicBezTo>
                  <a:cubicBezTo>
                    <a:pt x="916" y="270"/>
                    <a:pt x="873" y="334"/>
                    <a:pt x="885" y="408"/>
                  </a:cubicBezTo>
                  <a:cubicBezTo>
                    <a:pt x="896" y="440"/>
                    <a:pt x="880" y="455"/>
                    <a:pt x="856" y="455"/>
                  </a:cubicBezTo>
                  <a:cubicBezTo>
                    <a:pt x="805" y="455"/>
                    <a:pt x="716" y="393"/>
                    <a:pt x="738" y="294"/>
                  </a:cubicBezTo>
                  <a:cubicBezTo>
                    <a:pt x="750" y="162"/>
                    <a:pt x="857" y="74"/>
                    <a:pt x="978" y="74"/>
                  </a:cubicBezTo>
                  <a:cubicBezTo>
                    <a:pt x="1023" y="74"/>
                    <a:pt x="1070" y="86"/>
                    <a:pt x="1115" y="113"/>
                  </a:cubicBezTo>
                  <a:cubicBezTo>
                    <a:pt x="1377" y="277"/>
                    <a:pt x="1295" y="851"/>
                    <a:pt x="721" y="900"/>
                  </a:cubicBezTo>
                  <a:cubicBezTo>
                    <a:pt x="707" y="901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3"/>
                    <a:pt x="82" y="884"/>
                    <a:pt x="213" y="1015"/>
                  </a:cubicBezTo>
                  <a:cubicBezTo>
                    <a:pt x="338" y="1098"/>
                    <a:pt x="482" y="1141"/>
                    <a:pt x="625" y="1141"/>
                  </a:cubicBezTo>
                  <a:cubicBezTo>
                    <a:pt x="708" y="1141"/>
                    <a:pt x="791" y="1127"/>
                    <a:pt x="869" y="1097"/>
                  </a:cubicBezTo>
                  <a:cubicBezTo>
                    <a:pt x="1082" y="1031"/>
                    <a:pt x="1262" y="867"/>
                    <a:pt x="1344" y="671"/>
                  </a:cubicBezTo>
                  <a:cubicBezTo>
                    <a:pt x="1443" y="425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8"/>
            <p:cNvSpPr/>
            <p:nvPr/>
          </p:nvSpPr>
          <p:spPr>
            <a:xfrm>
              <a:off x="7591226" y="4395251"/>
              <a:ext cx="89916" cy="351114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6"/>
                    <a:pt x="148" y="3021"/>
                    <a:pt x="345" y="3513"/>
                  </a:cubicBezTo>
                  <a:cubicBezTo>
                    <a:pt x="1181" y="5562"/>
                    <a:pt x="2066" y="7512"/>
                    <a:pt x="1525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4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0" y="1775"/>
                  </a:cubicBezTo>
                  <a:cubicBezTo>
                    <a:pt x="1410" y="1775"/>
                    <a:pt x="1378" y="1710"/>
                    <a:pt x="1410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55" y="1431"/>
                    <a:pt x="2656" y="906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  <a:moveTo>
                    <a:pt x="117" y="10735"/>
                  </a:moveTo>
                  <a:lnTo>
                    <a:pt x="117" y="10735"/>
                  </a:lnTo>
                  <a:cubicBezTo>
                    <a:pt x="101" y="10745"/>
                    <a:pt x="89" y="10752"/>
                    <a:pt x="83" y="10758"/>
                  </a:cubicBezTo>
                  <a:cubicBezTo>
                    <a:pt x="94" y="10750"/>
                    <a:pt x="106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8"/>
            <p:cNvSpPr/>
            <p:nvPr/>
          </p:nvSpPr>
          <p:spPr>
            <a:xfrm>
              <a:off x="7617434" y="4074032"/>
              <a:ext cx="79995" cy="178560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43" y="0"/>
                  </a:moveTo>
                  <a:cubicBezTo>
                    <a:pt x="1413" y="0"/>
                    <a:pt x="1386" y="5"/>
                    <a:pt x="1361" y="12"/>
                  </a:cubicBezTo>
                  <a:cubicBezTo>
                    <a:pt x="1034" y="127"/>
                    <a:pt x="968" y="389"/>
                    <a:pt x="1116" y="750"/>
                  </a:cubicBezTo>
                  <a:cubicBezTo>
                    <a:pt x="1280" y="1110"/>
                    <a:pt x="1788" y="1160"/>
                    <a:pt x="1657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37" y="4471"/>
                    <a:pt x="2148" y="2438"/>
                  </a:cubicBezTo>
                  <a:cubicBezTo>
                    <a:pt x="2450" y="565"/>
                    <a:pt x="1792" y="0"/>
                    <a:pt x="1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8"/>
            <p:cNvSpPr/>
            <p:nvPr/>
          </p:nvSpPr>
          <p:spPr>
            <a:xfrm>
              <a:off x="7559665" y="402585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22" y="1988"/>
                    <a:pt x="658" y="2417"/>
                    <a:pt x="1263" y="2417"/>
                  </a:cubicBezTo>
                  <a:cubicBezTo>
                    <a:pt x="1349" y="2417"/>
                    <a:pt x="1437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7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8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4"/>
                  </a:cubicBezTo>
                  <a:cubicBezTo>
                    <a:pt x="1928" y="1285"/>
                    <a:pt x="1955" y="1251"/>
                    <a:pt x="1993" y="1251"/>
                  </a:cubicBezTo>
                  <a:cubicBezTo>
                    <a:pt x="2049" y="1251"/>
                    <a:pt x="2128" y="1330"/>
                    <a:pt x="2148" y="1587"/>
                  </a:cubicBezTo>
                  <a:cubicBezTo>
                    <a:pt x="2164" y="1701"/>
                    <a:pt x="2132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5" y="2296"/>
                    <a:pt x="1375" y="2295"/>
                    <a:pt x="1345" y="2291"/>
                  </a:cubicBezTo>
                  <a:cubicBezTo>
                    <a:pt x="1334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4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2" y="6596"/>
                    <a:pt x="4410" y="5439"/>
                  </a:cubicBezTo>
                  <a:cubicBezTo>
                    <a:pt x="4951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  <a:moveTo>
                    <a:pt x="3025" y="7088"/>
                  </a:moveTo>
                  <a:cubicBezTo>
                    <a:pt x="3019" y="7092"/>
                    <a:pt x="3016" y="7094"/>
                    <a:pt x="3017" y="7094"/>
                  </a:cubicBezTo>
                  <a:cubicBezTo>
                    <a:pt x="3020" y="7092"/>
                    <a:pt x="3023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8"/>
            <p:cNvSpPr/>
            <p:nvPr/>
          </p:nvSpPr>
          <p:spPr>
            <a:xfrm>
              <a:off x="7599255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99" y="1"/>
                  </a:moveTo>
                  <a:cubicBezTo>
                    <a:pt x="1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7" y="3738"/>
                  </a:cubicBezTo>
                  <a:cubicBezTo>
                    <a:pt x="2656" y="4476"/>
                    <a:pt x="3279" y="5803"/>
                    <a:pt x="3279" y="5803"/>
                  </a:cubicBezTo>
                  <a:cubicBezTo>
                    <a:pt x="2066" y="4935"/>
                    <a:pt x="2312" y="4164"/>
                    <a:pt x="2656" y="3754"/>
                  </a:cubicBezTo>
                  <a:cubicBezTo>
                    <a:pt x="3000" y="3361"/>
                    <a:pt x="2525" y="3017"/>
                    <a:pt x="2541" y="2787"/>
                  </a:cubicBezTo>
                  <a:cubicBezTo>
                    <a:pt x="2558" y="2640"/>
                    <a:pt x="2591" y="2509"/>
                    <a:pt x="2640" y="2378"/>
                  </a:cubicBezTo>
                  <a:cubicBezTo>
                    <a:pt x="2640" y="2378"/>
                    <a:pt x="2565" y="2323"/>
                    <a:pt x="2427" y="2323"/>
                  </a:cubicBezTo>
                  <a:cubicBezTo>
                    <a:pt x="2315" y="2323"/>
                    <a:pt x="2159" y="2359"/>
                    <a:pt x="1968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77" y="1542"/>
                    <a:pt x="1804" y="1066"/>
                    <a:pt x="1410" y="853"/>
                  </a:cubicBezTo>
                  <a:cubicBezTo>
                    <a:pt x="1017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8"/>
            <p:cNvSpPr/>
            <p:nvPr/>
          </p:nvSpPr>
          <p:spPr>
            <a:xfrm>
              <a:off x="7520631" y="381227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17"/>
                    <a:pt x="3033" y="4525"/>
                  </a:cubicBezTo>
                  <a:cubicBezTo>
                    <a:pt x="3033" y="4525"/>
                    <a:pt x="2475" y="3852"/>
                    <a:pt x="2738" y="3098"/>
                  </a:cubicBezTo>
                  <a:cubicBezTo>
                    <a:pt x="3000" y="2344"/>
                    <a:pt x="2688" y="2066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1"/>
                    <a:pt x="1934" y="1820"/>
                  </a:cubicBezTo>
                  <a:cubicBezTo>
                    <a:pt x="2033" y="2508"/>
                    <a:pt x="2082" y="2623"/>
                    <a:pt x="1852" y="2640"/>
                  </a:cubicBezTo>
                  <a:cubicBezTo>
                    <a:pt x="1847" y="2640"/>
                    <a:pt x="1843" y="2640"/>
                    <a:pt x="1838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20" y="1935"/>
                    <a:pt x="2065" y="1099"/>
                    <a:pt x="1410" y="820"/>
                  </a:cubicBezTo>
                  <a:cubicBezTo>
                    <a:pt x="754" y="541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8"/>
            <p:cNvSpPr/>
            <p:nvPr/>
          </p:nvSpPr>
          <p:spPr>
            <a:xfrm>
              <a:off x="7698766" y="4092603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1" y="2476"/>
                  </a:cubicBezTo>
                  <a:cubicBezTo>
                    <a:pt x="853" y="3754"/>
                    <a:pt x="0" y="4262"/>
                    <a:pt x="0" y="4262"/>
                  </a:cubicBezTo>
                  <a:cubicBezTo>
                    <a:pt x="3590" y="2426"/>
                    <a:pt x="2279" y="755"/>
                    <a:pt x="1935" y="509"/>
                  </a:cubicBezTo>
                  <a:cubicBezTo>
                    <a:pt x="1590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8"/>
            <p:cNvSpPr/>
            <p:nvPr/>
          </p:nvSpPr>
          <p:spPr>
            <a:xfrm>
              <a:off x="7701443" y="4178505"/>
              <a:ext cx="256824" cy="189363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3" y="1"/>
                    <a:pt x="2408" y="335"/>
                    <a:pt x="2000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8" y="5801"/>
                    <a:pt x="7868" y="5155"/>
                    <a:pt x="7868" y="5154"/>
                  </a:cubicBezTo>
                  <a:lnTo>
                    <a:pt x="7868" y="5154"/>
                  </a:lnTo>
                  <a:cubicBezTo>
                    <a:pt x="7782" y="5212"/>
                    <a:pt x="7702" y="5241"/>
                    <a:pt x="7631" y="5241"/>
                  </a:cubicBezTo>
                  <a:cubicBezTo>
                    <a:pt x="7380" y="5241"/>
                    <a:pt x="7236" y="4876"/>
                    <a:pt x="7262" y="4122"/>
                  </a:cubicBezTo>
                  <a:cubicBezTo>
                    <a:pt x="7278" y="3155"/>
                    <a:pt x="6393" y="2876"/>
                    <a:pt x="5278" y="2712"/>
                  </a:cubicBezTo>
                  <a:cubicBezTo>
                    <a:pt x="4164" y="2532"/>
                    <a:pt x="3230" y="2466"/>
                    <a:pt x="3131" y="2089"/>
                  </a:cubicBezTo>
                  <a:cubicBezTo>
                    <a:pt x="3016" y="1729"/>
                    <a:pt x="3508" y="1581"/>
                    <a:pt x="4180" y="1384"/>
                  </a:cubicBezTo>
                  <a:cubicBezTo>
                    <a:pt x="4869" y="1171"/>
                    <a:pt x="4557" y="549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3"/>
                    <a:pt x="3623" y="139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8"/>
            <p:cNvSpPr/>
            <p:nvPr/>
          </p:nvSpPr>
          <p:spPr>
            <a:xfrm>
              <a:off x="7576800" y="4255693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51"/>
                  </a:cubicBezTo>
                  <a:lnTo>
                    <a:pt x="246" y="6084"/>
                  </a:lnTo>
                  <a:lnTo>
                    <a:pt x="279" y="6232"/>
                  </a:lnTo>
                  <a:cubicBezTo>
                    <a:pt x="263" y="6084"/>
                    <a:pt x="246" y="5936"/>
                    <a:pt x="246" y="5773"/>
                  </a:cubicBezTo>
                  <a:cubicBezTo>
                    <a:pt x="246" y="4904"/>
                    <a:pt x="426" y="4052"/>
                    <a:pt x="754" y="3248"/>
                  </a:cubicBezTo>
                  <a:cubicBezTo>
                    <a:pt x="1148" y="2248"/>
                    <a:pt x="1885" y="1429"/>
                    <a:pt x="2820" y="904"/>
                  </a:cubicBezTo>
                  <a:cubicBezTo>
                    <a:pt x="3368" y="590"/>
                    <a:pt x="4084" y="339"/>
                    <a:pt x="4791" y="339"/>
                  </a:cubicBezTo>
                  <a:cubicBezTo>
                    <a:pt x="5374" y="339"/>
                    <a:pt x="5952" y="509"/>
                    <a:pt x="6426" y="954"/>
                  </a:cubicBezTo>
                  <a:cubicBezTo>
                    <a:pt x="7491" y="1871"/>
                    <a:pt x="7147" y="3789"/>
                    <a:pt x="5950" y="4084"/>
                  </a:cubicBezTo>
                  <a:cubicBezTo>
                    <a:pt x="5816" y="4120"/>
                    <a:pt x="5676" y="4137"/>
                    <a:pt x="5538" y="4137"/>
                  </a:cubicBezTo>
                  <a:cubicBezTo>
                    <a:pt x="5103" y="4137"/>
                    <a:pt x="4679" y="3965"/>
                    <a:pt x="4442" y="3642"/>
                  </a:cubicBezTo>
                  <a:cubicBezTo>
                    <a:pt x="4164" y="3232"/>
                    <a:pt x="4147" y="2691"/>
                    <a:pt x="4426" y="2281"/>
                  </a:cubicBezTo>
                  <a:cubicBezTo>
                    <a:pt x="4604" y="2003"/>
                    <a:pt x="4911" y="1845"/>
                    <a:pt x="5229" y="1845"/>
                  </a:cubicBezTo>
                  <a:cubicBezTo>
                    <a:pt x="5378" y="1845"/>
                    <a:pt x="5530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2" y="2545"/>
                    <a:pt x="5857" y="2544"/>
                    <a:pt x="5852" y="2544"/>
                  </a:cubicBezTo>
                  <a:cubicBezTo>
                    <a:pt x="5770" y="2544"/>
                    <a:pt x="5786" y="2380"/>
                    <a:pt x="5524" y="2314"/>
                  </a:cubicBezTo>
                  <a:cubicBezTo>
                    <a:pt x="5495" y="2307"/>
                    <a:pt x="5465" y="2304"/>
                    <a:pt x="5437" y="2304"/>
                  </a:cubicBezTo>
                  <a:cubicBezTo>
                    <a:pt x="5180" y="2304"/>
                    <a:pt x="4975" y="2557"/>
                    <a:pt x="5049" y="2822"/>
                  </a:cubicBezTo>
                  <a:cubicBezTo>
                    <a:pt x="5080" y="2989"/>
                    <a:pt x="5316" y="3122"/>
                    <a:pt x="5559" y="3122"/>
                  </a:cubicBezTo>
                  <a:cubicBezTo>
                    <a:pt x="5699" y="3122"/>
                    <a:pt x="5842" y="3078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2" y="1806"/>
                    <a:pt x="5417" y="1759"/>
                    <a:pt x="5232" y="1759"/>
                  </a:cubicBezTo>
                  <a:cubicBezTo>
                    <a:pt x="4892" y="1759"/>
                    <a:pt x="4556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3"/>
                    <a:pt x="5578" y="4263"/>
                  </a:cubicBezTo>
                  <a:cubicBezTo>
                    <a:pt x="5714" y="4263"/>
                    <a:pt x="5850" y="4248"/>
                    <a:pt x="5983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90" y="167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8"/>
            <p:cNvSpPr/>
            <p:nvPr/>
          </p:nvSpPr>
          <p:spPr>
            <a:xfrm>
              <a:off x="7589627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8"/>
            <p:cNvSpPr/>
            <p:nvPr/>
          </p:nvSpPr>
          <p:spPr>
            <a:xfrm>
              <a:off x="7717500" y="4310328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3033" y="1"/>
                  </a:moveTo>
                  <a:cubicBezTo>
                    <a:pt x="3033" y="1"/>
                    <a:pt x="3360" y="706"/>
                    <a:pt x="3016" y="1771"/>
                  </a:cubicBezTo>
                  <a:cubicBezTo>
                    <a:pt x="2688" y="2853"/>
                    <a:pt x="1836" y="3066"/>
                    <a:pt x="1197" y="3131"/>
                  </a:cubicBezTo>
                  <a:cubicBezTo>
                    <a:pt x="574" y="3197"/>
                    <a:pt x="131" y="3476"/>
                    <a:pt x="0" y="4344"/>
                  </a:cubicBezTo>
                  <a:cubicBezTo>
                    <a:pt x="138" y="4246"/>
                    <a:pt x="306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48" y="1853"/>
                  </a:cubicBezTo>
                  <a:cubicBezTo>
                    <a:pt x="3352" y="1853"/>
                    <a:pt x="3356" y="1853"/>
                    <a:pt x="3360" y="1853"/>
                  </a:cubicBezTo>
                  <a:cubicBezTo>
                    <a:pt x="3360" y="1853"/>
                    <a:pt x="3364" y="1852"/>
                    <a:pt x="3369" y="1852"/>
                  </a:cubicBezTo>
                  <a:cubicBezTo>
                    <a:pt x="3409" y="1852"/>
                    <a:pt x="3573" y="1878"/>
                    <a:pt x="3573" y="2296"/>
                  </a:cubicBezTo>
                  <a:cubicBezTo>
                    <a:pt x="3557" y="2754"/>
                    <a:pt x="3541" y="3050"/>
                    <a:pt x="4164" y="3230"/>
                  </a:cubicBezTo>
                  <a:cubicBezTo>
                    <a:pt x="4491" y="3328"/>
                    <a:pt x="4819" y="3492"/>
                    <a:pt x="5081" y="3722"/>
                  </a:cubicBezTo>
                  <a:cubicBezTo>
                    <a:pt x="4967" y="3508"/>
                    <a:pt x="4950" y="3263"/>
                    <a:pt x="5000" y="3033"/>
                  </a:cubicBezTo>
                  <a:cubicBezTo>
                    <a:pt x="5131" y="2705"/>
                    <a:pt x="5213" y="2099"/>
                    <a:pt x="4655" y="1705"/>
                  </a:cubicBezTo>
                  <a:cubicBezTo>
                    <a:pt x="4082" y="1312"/>
                    <a:pt x="3524" y="1066"/>
                    <a:pt x="3393" y="673"/>
                  </a:cubicBezTo>
                  <a:cubicBezTo>
                    <a:pt x="3311" y="443"/>
                    <a:pt x="3196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8"/>
            <p:cNvSpPr/>
            <p:nvPr/>
          </p:nvSpPr>
          <p:spPr>
            <a:xfrm>
              <a:off x="7819133" y="4409317"/>
              <a:ext cx="41776" cy="65275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97"/>
                    <a:pt x="328" y="394"/>
                    <a:pt x="263" y="574"/>
                  </a:cubicBezTo>
                  <a:cubicBezTo>
                    <a:pt x="181" y="836"/>
                    <a:pt x="1" y="1246"/>
                    <a:pt x="459" y="1541"/>
                  </a:cubicBezTo>
                  <a:cubicBezTo>
                    <a:pt x="476" y="1541"/>
                    <a:pt x="476" y="1557"/>
                    <a:pt x="492" y="1557"/>
                  </a:cubicBezTo>
                  <a:cubicBezTo>
                    <a:pt x="1017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48" y="1377"/>
                    <a:pt x="1164" y="1295"/>
                  </a:cubicBezTo>
                  <a:cubicBezTo>
                    <a:pt x="1279" y="934"/>
                    <a:pt x="1115" y="525"/>
                    <a:pt x="771" y="361"/>
                  </a:cubicBezTo>
                  <a:cubicBezTo>
                    <a:pt x="353" y="113"/>
                    <a:pt x="330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8"/>
            <p:cNvSpPr/>
            <p:nvPr/>
          </p:nvSpPr>
          <p:spPr>
            <a:xfrm>
              <a:off x="7820733" y="4128113"/>
              <a:ext cx="225786" cy="159304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41" y="0"/>
                  </a:moveTo>
                  <a:cubicBezTo>
                    <a:pt x="1055" y="0"/>
                    <a:pt x="588" y="822"/>
                    <a:pt x="706" y="1371"/>
                  </a:cubicBezTo>
                  <a:cubicBezTo>
                    <a:pt x="825" y="1984"/>
                    <a:pt x="1434" y="2011"/>
                    <a:pt x="1542" y="2011"/>
                  </a:cubicBezTo>
                  <a:cubicBezTo>
                    <a:pt x="1552" y="2011"/>
                    <a:pt x="1558" y="2010"/>
                    <a:pt x="1558" y="2010"/>
                  </a:cubicBezTo>
                  <a:cubicBezTo>
                    <a:pt x="1296" y="1896"/>
                    <a:pt x="1181" y="1584"/>
                    <a:pt x="1312" y="1338"/>
                  </a:cubicBezTo>
                  <a:cubicBezTo>
                    <a:pt x="1357" y="1266"/>
                    <a:pt x="1403" y="1239"/>
                    <a:pt x="1453" y="1239"/>
                  </a:cubicBezTo>
                  <a:cubicBezTo>
                    <a:pt x="1549" y="1239"/>
                    <a:pt x="1658" y="1339"/>
                    <a:pt x="1787" y="1404"/>
                  </a:cubicBezTo>
                  <a:cubicBezTo>
                    <a:pt x="1831" y="1427"/>
                    <a:pt x="1872" y="1438"/>
                    <a:pt x="1909" y="1438"/>
                  </a:cubicBezTo>
                  <a:cubicBezTo>
                    <a:pt x="2056" y="1438"/>
                    <a:pt x="2158" y="1279"/>
                    <a:pt x="2197" y="1109"/>
                  </a:cubicBezTo>
                  <a:cubicBezTo>
                    <a:pt x="2237" y="968"/>
                    <a:pt x="2346" y="827"/>
                    <a:pt x="2534" y="827"/>
                  </a:cubicBezTo>
                  <a:cubicBezTo>
                    <a:pt x="2652" y="827"/>
                    <a:pt x="2801" y="882"/>
                    <a:pt x="2984" y="1027"/>
                  </a:cubicBezTo>
                  <a:cubicBezTo>
                    <a:pt x="3476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38" y="1470"/>
                  </a:cubicBezTo>
                  <a:cubicBezTo>
                    <a:pt x="2694" y="1457"/>
                    <a:pt x="2650" y="1451"/>
                    <a:pt x="2607" y="1451"/>
                  </a:cubicBezTo>
                  <a:cubicBezTo>
                    <a:pt x="2425" y="1451"/>
                    <a:pt x="2260" y="1556"/>
                    <a:pt x="2181" y="1715"/>
                  </a:cubicBezTo>
                  <a:cubicBezTo>
                    <a:pt x="2443" y="1715"/>
                    <a:pt x="2459" y="2092"/>
                    <a:pt x="2312" y="2306"/>
                  </a:cubicBezTo>
                  <a:cubicBezTo>
                    <a:pt x="2164" y="2502"/>
                    <a:pt x="2214" y="2650"/>
                    <a:pt x="2361" y="2732"/>
                  </a:cubicBezTo>
                  <a:cubicBezTo>
                    <a:pt x="2492" y="2814"/>
                    <a:pt x="2705" y="2814"/>
                    <a:pt x="2525" y="3191"/>
                  </a:cubicBezTo>
                  <a:cubicBezTo>
                    <a:pt x="2374" y="3537"/>
                    <a:pt x="1752" y="3551"/>
                    <a:pt x="1653" y="3551"/>
                  </a:cubicBezTo>
                  <a:cubicBezTo>
                    <a:pt x="1644" y="3551"/>
                    <a:pt x="1640" y="3551"/>
                    <a:pt x="1640" y="3551"/>
                  </a:cubicBezTo>
                  <a:cubicBezTo>
                    <a:pt x="1787" y="3355"/>
                    <a:pt x="1755" y="3060"/>
                    <a:pt x="1558" y="2896"/>
                  </a:cubicBezTo>
                  <a:lnTo>
                    <a:pt x="1558" y="2896"/>
                  </a:lnTo>
                  <a:cubicBezTo>
                    <a:pt x="1574" y="3060"/>
                    <a:pt x="1460" y="3223"/>
                    <a:pt x="1279" y="3273"/>
                  </a:cubicBezTo>
                  <a:cubicBezTo>
                    <a:pt x="1001" y="3371"/>
                    <a:pt x="1017" y="3273"/>
                    <a:pt x="738" y="3502"/>
                  </a:cubicBezTo>
                  <a:cubicBezTo>
                    <a:pt x="607" y="3617"/>
                    <a:pt x="423" y="3646"/>
                    <a:pt x="271" y="3646"/>
                  </a:cubicBezTo>
                  <a:cubicBezTo>
                    <a:pt x="120" y="3646"/>
                    <a:pt x="1" y="3617"/>
                    <a:pt x="1" y="3617"/>
                  </a:cubicBezTo>
                  <a:lnTo>
                    <a:pt x="1" y="3617"/>
                  </a:lnTo>
                  <a:cubicBezTo>
                    <a:pt x="181" y="3715"/>
                    <a:pt x="378" y="3781"/>
                    <a:pt x="574" y="3797"/>
                  </a:cubicBezTo>
                  <a:cubicBezTo>
                    <a:pt x="1017" y="3830"/>
                    <a:pt x="1460" y="3895"/>
                    <a:pt x="1886" y="3994"/>
                  </a:cubicBezTo>
                  <a:cubicBezTo>
                    <a:pt x="3066" y="4354"/>
                    <a:pt x="3787" y="4846"/>
                    <a:pt x="4689" y="4879"/>
                  </a:cubicBezTo>
                  <a:cubicBezTo>
                    <a:pt x="4720" y="4880"/>
                    <a:pt x="4752" y="4881"/>
                    <a:pt x="4784" y="4881"/>
                  </a:cubicBezTo>
                  <a:cubicBezTo>
                    <a:pt x="5196" y="4881"/>
                    <a:pt x="5618" y="4782"/>
                    <a:pt x="5984" y="4584"/>
                  </a:cubicBezTo>
                  <a:cubicBezTo>
                    <a:pt x="6770" y="4109"/>
                    <a:pt x="6918" y="2945"/>
                    <a:pt x="6459" y="2355"/>
                  </a:cubicBezTo>
                  <a:cubicBezTo>
                    <a:pt x="6228" y="2016"/>
                    <a:pt x="5864" y="1861"/>
                    <a:pt x="5524" y="1861"/>
                  </a:cubicBezTo>
                  <a:cubicBezTo>
                    <a:pt x="5188" y="1861"/>
                    <a:pt x="4876" y="2012"/>
                    <a:pt x="4738" y="2289"/>
                  </a:cubicBezTo>
                  <a:cubicBezTo>
                    <a:pt x="4492" y="2617"/>
                    <a:pt x="4525" y="3092"/>
                    <a:pt x="4820" y="3371"/>
                  </a:cubicBezTo>
                  <a:lnTo>
                    <a:pt x="4836" y="3387"/>
                  </a:lnTo>
                  <a:cubicBezTo>
                    <a:pt x="4853" y="3404"/>
                    <a:pt x="4869" y="3420"/>
                    <a:pt x="4902" y="3437"/>
                  </a:cubicBezTo>
                  <a:cubicBezTo>
                    <a:pt x="4918" y="3437"/>
                    <a:pt x="4918" y="3453"/>
                    <a:pt x="4934" y="3453"/>
                  </a:cubicBezTo>
                  <a:cubicBezTo>
                    <a:pt x="5037" y="3512"/>
                    <a:pt x="5165" y="3543"/>
                    <a:pt x="5290" y="3543"/>
                  </a:cubicBezTo>
                  <a:cubicBezTo>
                    <a:pt x="5542" y="3543"/>
                    <a:pt x="5781" y="3416"/>
                    <a:pt x="5770" y="3141"/>
                  </a:cubicBezTo>
                  <a:cubicBezTo>
                    <a:pt x="5784" y="2945"/>
                    <a:pt x="5623" y="2860"/>
                    <a:pt x="5445" y="2860"/>
                  </a:cubicBezTo>
                  <a:cubicBezTo>
                    <a:pt x="5191" y="2860"/>
                    <a:pt x="4901" y="3030"/>
                    <a:pt x="5016" y="3289"/>
                  </a:cubicBezTo>
                  <a:cubicBezTo>
                    <a:pt x="5024" y="3312"/>
                    <a:pt x="5025" y="3335"/>
                    <a:pt x="5002" y="3335"/>
                  </a:cubicBezTo>
                  <a:cubicBezTo>
                    <a:pt x="4975" y="3335"/>
                    <a:pt x="4918" y="3304"/>
                    <a:pt x="4803" y="3207"/>
                  </a:cubicBezTo>
                  <a:cubicBezTo>
                    <a:pt x="4689" y="3109"/>
                    <a:pt x="4623" y="2961"/>
                    <a:pt x="4623" y="2797"/>
                  </a:cubicBezTo>
                  <a:cubicBezTo>
                    <a:pt x="4623" y="2617"/>
                    <a:pt x="4689" y="2453"/>
                    <a:pt x="4803" y="2322"/>
                  </a:cubicBezTo>
                  <a:cubicBezTo>
                    <a:pt x="4930" y="2085"/>
                    <a:pt x="5200" y="1959"/>
                    <a:pt x="5491" y="1959"/>
                  </a:cubicBezTo>
                  <a:cubicBezTo>
                    <a:pt x="5804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1" y="2437"/>
                  </a:cubicBezTo>
                  <a:cubicBezTo>
                    <a:pt x="6574" y="2863"/>
                    <a:pt x="6574" y="3355"/>
                    <a:pt x="6328" y="3764"/>
                  </a:cubicBezTo>
                  <a:cubicBezTo>
                    <a:pt x="6049" y="4256"/>
                    <a:pt x="5412" y="4603"/>
                    <a:pt x="4583" y="4603"/>
                  </a:cubicBezTo>
                  <a:cubicBezTo>
                    <a:pt x="4195" y="4603"/>
                    <a:pt x="3766" y="4527"/>
                    <a:pt x="3312" y="4354"/>
                  </a:cubicBezTo>
                  <a:cubicBezTo>
                    <a:pt x="3263" y="4338"/>
                    <a:pt x="3033" y="4256"/>
                    <a:pt x="2886" y="4191"/>
                  </a:cubicBezTo>
                  <a:cubicBezTo>
                    <a:pt x="2459" y="3977"/>
                    <a:pt x="2017" y="3830"/>
                    <a:pt x="1574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8" y="830"/>
                    <a:pt x="2689" y="175"/>
                  </a:cubicBezTo>
                  <a:cubicBezTo>
                    <a:pt x="2415" y="52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8"/>
            <p:cNvSpPr/>
            <p:nvPr/>
          </p:nvSpPr>
          <p:spPr>
            <a:xfrm>
              <a:off x="7930395" y="4213492"/>
              <a:ext cx="152515" cy="108095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804"/>
                    <a:pt x="3558" y="1591"/>
                    <a:pt x="2919" y="2050"/>
                  </a:cubicBezTo>
                  <a:cubicBezTo>
                    <a:pt x="2505" y="2367"/>
                    <a:pt x="2004" y="2468"/>
                    <a:pt x="1535" y="2468"/>
                  </a:cubicBezTo>
                  <a:cubicBezTo>
                    <a:pt x="720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45" y="2869"/>
                    <a:pt x="1853" y="2640"/>
                    <a:pt x="2214" y="3050"/>
                  </a:cubicBezTo>
                  <a:cubicBezTo>
                    <a:pt x="2389" y="3233"/>
                    <a:pt x="2565" y="3288"/>
                    <a:pt x="2724" y="3288"/>
                  </a:cubicBezTo>
                  <a:cubicBezTo>
                    <a:pt x="2907" y="3288"/>
                    <a:pt x="3067" y="3216"/>
                    <a:pt x="3181" y="3181"/>
                  </a:cubicBezTo>
                  <a:cubicBezTo>
                    <a:pt x="3208" y="3174"/>
                    <a:pt x="3234" y="3171"/>
                    <a:pt x="3261" y="3171"/>
                  </a:cubicBezTo>
                  <a:cubicBezTo>
                    <a:pt x="3363" y="3171"/>
                    <a:pt x="3456" y="3221"/>
                    <a:pt x="3509" y="3312"/>
                  </a:cubicBezTo>
                  <a:cubicBezTo>
                    <a:pt x="3541" y="3099"/>
                    <a:pt x="3492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60"/>
                    <a:pt x="3787" y="2181"/>
                    <a:pt x="4115" y="1722"/>
                  </a:cubicBezTo>
                  <a:cubicBezTo>
                    <a:pt x="4672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8"/>
            <p:cNvSpPr/>
            <p:nvPr/>
          </p:nvSpPr>
          <p:spPr>
            <a:xfrm>
              <a:off x="7736756" y="3971550"/>
              <a:ext cx="145531" cy="205616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15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6" y="2218"/>
                  </a:lnTo>
                  <a:cubicBezTo>
                    <a:pt x="2033" y="2202"/>
                    <a:pt x="2049" y="2185"/>
                    <a:pt x="2066" y="2152"/>
                  </a:cubicBezTo>
                  <a:cubicBezTo>
                    <a:pt x="2229" y="1988"/>
                    <a:pt x="2311" y="1743"/>
                    <a:pt x="2279" y="1513"/>
                  </a:cubicBezTo>
                  <a:cubicBezTo>
                    <a:pt x="2236" y="1169"/>
                    <a:pt x="2023" y="1022"/>
                    <a:pt x="1827" y="1022"/>
                  </a:cubicBezTo>
                  <a:cubicBezTo>
                    <a:pt x="1724" y="1022"/>
                    <a:pt x="1625" y="1063"/>
                    <a:pt x="1557" y="1136"/>
                  </a:cubicBezTo>
                  <a:cubicBezTo>
                    <a:pt x="1394" y="1300"/>
                    <a:pt x="1443" y="1579"/>
                    <a:pt x="1639" y="1693"/>
                  </a:cubicBezTo>
                  <a:cubicBezTo>
                    <a:pt x="1716" y="1728"/>
                    <a:pt x="1785" y="1737"/>
                    <a:pt x="1845" y="1737"/>
                  </a:cubicBezTo>
                  <a:cubicBezTo>
                    <a:pt x="1924" y="1737"/>
                    <a:pt x="1988" y="1721"/>
                    <a:pt x="2033" y="1721"/>
                  </a:cubicBezTo>
                  <a:cubicBezTo>
                    <a:pt x="2086" y="1721"/>
                    <a:pt x="2115" y="1743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53"/>
                    <a:pt x="1563" y="2378"/>
                    <a:pt x="1445" y="2378"/>
                  </a:cubicBezTo>
                  <a:cubicBezTo>
                    <a:pt x="1309" y="2378"/>
                    <a:pt x="1172" y="2345"/>
                    <a:pt x="1049" y="2283"/>
                  </a:cubicBezTo>
                  <a:cubicBezTo>
                    <a:pt x="508" y="2054"/>
                    <a:pt x="148" y="1120"/>
                    <a:pt x="787" y="562"/>
                  </a:cubicBezTo>
                  <a:cubicBezTo>
                    <a:pt x="1036" y="329"/>
                    <a:pt x="1344" y="184"/>
                    <a:pt x="1683" y="184"/>
                  </a:cubicBezTo>
                  <a:cubicBezTo>
                    <a:pt x="1701" y="184"/>
                    <a:pt x="1720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92" y="2775"/>
                    <a:pt x="3442" y="3333"/>
                    <a:pt x="3279" y="3873"/>
                  </a:cubicBezTo>
                  <a:cubicBezTo>
                    <a:pt x="3164" y="4316"/>
                    <a:pt x="2951" y="4759"/>
                    <a:pt x="2672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41" y="4283"/>
                    <a:pt x="4459" y="2251"/>
                    <a:pt x="3180" y="612"/>
                  </a:cubicBezTo>
                  <a:cubicBezTo>
                    <a:pt x="2828" y="206"/>
                    <a:pt x="2310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8"/>
            <p:cNvSpPr/>
            <p:nvPr/>
          </p:nvSpPr>
          <p:spPr>
            <a:xfrm>
              <a:off x="6826235" y="4366007"/>
              <a:ext cx="277125" cy="332217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2225" y="1"/>
                  </a:moveTo>
                  <a:cubicBezTo>
                    <a:pt x="1310" y="1"/>
                    <a:pt x="462" y="451"/>
                    <a:pt x="246" y="1180"/>
                  </a:cubicBezTo>
                  <a:cubicBezTo>
                    <a:pt x="0" y="1770"/>
                    <a:pt x="197" y="2475"/>
                    <a:pt x="721" y="2868"/>
                  </a:cubicBezTo>
                  <a:cubicBezTo>
                    <a:pt x="738" y="2868"/>
                    <a:pt x="754" y="2884"/>
                    <a:pt x="771" y="2901"/>
                  </a:cubicBezTo>
                  <a:cubicBezTo>
                    <a:pt x="998" y="3034"/>
                    <a:pt x="1256" y="3100"/>
                    <a:pt x="1514" y="3100"/>
                  </a:cubicBezTo>
                  <a:cubicBezTo>
                    <a:pt x="1796" y="3100"/>
                    <a:pt x="2080" y="3022"/>
                    <a:pt x="2328" y="2868"/>
                  </a:cubicBezTo>
                  <a:cubicBezTo>
                    <a:pt x="2492" y="2770"/>
                    <a:pt x="2606" y="2606"/>
                    <a:pt x="2656" y="2425"/>
                  </a:cubicBezTo>
                  <a:cubicBezTo>
                    <a:pt x="2800" y="2037"/>
                    <a:pt x="2501" y="1648"/>
                    <a:pt x="2115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43" y="2081"/>
                    <a:pt x="1557" y="2393"/>
                  </a:cubicBezTo>
                  <a:cubicBezTo>
                    <a:pt x="1639" y="2627"/>
                    <a:pt x="1889" y="2660"/>
                    <a:pt x="2024" y="2660"/>
                  </a:cubicBezTo>
                  <a:cubicBezTo>
                    <a:pt x="2079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6" y="2819"/>
                    <a:pt x="1934" y="2868"/>
                  </a:cubicBezTo>
                  <a:cubicBezTo>
                    <a:pt x="1820" y="2933"/>
                    <a:pt x="1689" y="2966"/>
                    <a:pt x="1557" y="2966"/>
                  </a:cubicBezTo>
                  <a:cubicBezTo>
                    <a:pt x="1426" y="2966"/>
                    <a:pt x="1295" y="2933"/>
                    <a:pt x="1180" y="2868"/>
                  </a:cubicBezTo>
                  <a:cubicBezTo>
                    <a:pt x="1098" y="2819"/>
                    <a:pt x="1016" y="2770"/>
                    <a:pt x="951" y="2704"/>
                  </a:cubicBezTo>
                  <a:cubicBezTo>
                    <a:pt x="525" y="2327"/>
                    <a:pt x="426" y="1081"/>
                    <a:pt x="1148" y="508"/>
                  </a:cubicBezTo>
                  <a:cubicBezTo>
                    <a:pt x="1472" y="272"/>
                    <a:pt x="1862" y="142"/>
                    <a:pt x="2259" y="142"/>
                  </a:cubicBezTo>
                  <a:cubicBezTo>
                    <a:pt x="2304" y="142"/>
                    <a:pt x="2349" y="144"/>
                    <a:pt x="2393" y="147"/>
                  </a:cubicBezTo>
                  <a:cubicBezTo>
                    <a:pt x="2524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19" y="2868"/>
                  </a:cubicBezTo>
                  <a:cubicBezTo>
                    <a:pt x="5065" y="4114"/>
                    <a:pt x="4819" y="5359"/>
                    <a:pt x="4901" y="6474"/>
                  </a:cubicBezTo>
                  <a:cubicBezTo>
                    <a:pt x="4852" y="7490"/>
                    <a:pt x="5245" y="8490"/>
                    <a:pt x="5983" y="9195"/>
                  </a:cubicBezTo>
                  <a:cubicBezTo>
                    <a:pt x="6688" y="9801"/>
                    <a:pt x="7573" y="10146"/>
                    <a:pt x="8491" y="10178"/>
                  </a:cubicBezTo>
                  <a:cubicBezTo>
                    <a:pt x="7589" y="10113"/>
                    <a:pt x="6721" y="9736"/>
                    <a:pt x="6049" y="9129"/>
                  </a:cubicBezTo>
                  <a:cubicBezTo>
                    <a:pt x="5344" y="8425"/>
                    <a:pt x="4983" y="7457"/>
                    <a:pt x="5032" y="6474"/>
                  </a:cubicBezTo>
                  <a:cubicBezTo>
                    <a:pt x="4983" y="5376"/>
                    <a:pt x="5229" y="4146"/>
                    <a:pt x="5000" y="2852"/>
                  </a:cubicBezTo>
                  <a:lnTo>
                    <a:pt x="5000" y="2835"/>
                  </a:lnTo>
                  <a:cubicBezTo>
                    <a:pt x="4770" y="1573"/>
                    <a:pt x="4000" y="327"/>
                    <a:pt x="2820" y="65"/>
                  </a:cubicBezTo>
                  <a:cubicBezTo>
                    <a:pt x="2622" y="21"/>
                    <a:pt x="2422" y="1"/>
                    <a:pt x="22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8"/>
            <p:cNvSpPr/>
            <p:nvPr/>
          </p:nvSpPr>
          <p:spPr>
            <a:xfrm>
              <a:off x="6889356" y="4412614"/>
              <a:ext cx="75458" cy="68637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1784" y="1"/>
                  </a:moveTo>
                  <a:cubicBezTo>
                    <a:pt x="1313" y="1"/>
                    <a:pt x="1020" y="401"/>
                    <a:pt x="935" y="1096"/>
                  </a:cubicBezTo>
                  <a:cubicBezTo>
                    <a:pt x="918" y="1210"/>
                    <a:pt x="869" y="1325"/>
                    <a:pt x="820" y="1440"/>
                  </a:cubicBezTo>
                  <a:cubicBezTo>
                    <a:pt x="621" y="1750"/>
                    <a:pt x="253" y="1788"/>
                    <a:pt x="87" y="1788"/>
                  </a:cubicBezTo>
                  <a:cubicBezTo>
                    <a:pt x="33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20" y="1849"/>
                    <a:pt x="694" y="2102"/>
                    <a:pt x="1230" y="2102"/>
                  </a:cubicBezTo>
                  <a:cubicBezTo>
                    <a:pt x="1502" y="2102"/>
                    <a:pt x="1763" y="2037"/>
                    <a:pt x="1951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1" y="374"/>
                  </a:cubicBezTo>
                  <a:cubicBezTo>
                    <a:pt x="1869" y="260"/>
                    <a:pt x="1885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8"/>
            <p:cNvSpPr/>
            <p:nvPr/>
          </p:nvSpPr>
          <p:spPr>
            <a:xfrm>
              <a:off x="6757207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65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1"/>
                  </a:cubicBezTo>
                  <a:cubicBezTo>
                    <a:pt x="2197" y="414"/>
                    <a:pt x="2558" y="135"/>
                    <a:pt x="2968" y="86"/>
                  </a:cubicBezTo>
                  <a:cubicBezTo>
                    <a:pt x="2614" y="26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8"/>
            <p:cNvSpPr/>
            <p:nvPr/>
          </p:nvSpPr>
          <p:spPr>
            <a:xfrm>
              <a:off x="6719772" y="436610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9"/>
                    <a:pt x="328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81" y="865"/>
                    <a:pt x="361" y="1029"/>
                    <a:pt x="574" y="1095"/>
                  </a:cubicBezTo>
                  <a:cubicBezTo>
                    <a:pt x="652" y="1125"/>
                    <a:pt x="735" y="1139"/>
                    <a:pt x="818" y="1139"/>
                  </a:cubicBezTo>
                  <a:cubicBezTo>
                    <a:pt x="961" y="1139"/>
                    <a:pt x="1105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8" y="72"/>
                    <a:pt x="471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2" y="399"/>
                    <a:pt x="652" y="464"/>
                    <a:pt x="599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2" y="332"/>
                    <a:pt x="542" y="268"/>
                    <a:pt x="472" y="268"/>
                  </a:cubicBezTo>
                  <a:cubicBezTo>
                    <a:pt x="449" y="268"/>
                    <a:pt x="422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1" y="575"/>
                    <a:pt x="497" y="593"/>
                    <a:pt x="552" y="593"/>
                  </a:cubicBezTo>
                  <a:cubicBezTo>
                    <a:pt x="687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8"/>
            <p:cNvSpPr/>
            <p:nvPr/>
          </p:nvSpPr>
          <p:spPr>
            <a:xfrm>
              <a:off x="7487993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7"/>
                    <a:pt x="164" y="1312"/>
                    <a:pt x="115" y="1427"/>
                  </a:cubicBezTo>
                  <a:cubicBezTo>
                    <a:pt x="0" y="1673"/>
                    <a:pt x="49" y="1968"/>
                    <a:pt x="230" y="2165"/>
                  </a:cubicBezTo>
                  <a:cubicBezTo>
                    <a:pt x="426" y="2427"/>
                    <a:pt x="541" y="2738"/>
                    <a:pt x="574" y="3050"/>
                  </a:cubicBezTo>
                  <a:cubicBezTo>
                    <a:pt x="590" y="3132"/>
                    <a:pt x="607" y="3394"/>
                    <a:pt x="607" y="3394"/>
                  </a:cubicBezTo>
                  <a:cubicBezTo>
                    <a:pt x="623" y="3394"/>
                    <a:pt x="623" y="3132"/>
                    <a:pt x="640" y="3050"/>
                  </a:cubicBezTo>
                  <a:cubicBezTo>
                    <a:pt x="689" y="2738"/>
                    <a:pt x="803" y="2427"/>
                    <a:pt x="1000" y="2165"/>
                  </a:cubicBezTo>
                  <a:cubicBezTo>
                    <a:pt x="1180" y="1968"/>
                    <a:pt x="1213" y="1673"/>
                    <a:pt x="1115" y="1427"/>
                  </a:cubicBezTo>
                  <a:cubicBezTo>
                    <a:pt x="1066" y="1312"/>
                    <a:pt x="1000" y="1197"/>
                    <a:pt x="918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8"/>
            <p:cNvSpPr/>
            <p:nvPr/>
          </p:nvSpPr>
          <p:spPr>
            <a:xfrm>
              <a:off x="7318670" y="4074032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1"/>
                    <a:pt x="2172" y="5421"/>
                    <a:pt x="2435" y="5471"/>
                  </a:cubicBezTo>
                  <a:cubicBezTo>
                    <a:pt x="2435" y="5471"/>
                    <a:pt x="910" y="4487"/>
                    <a:pt x="779" y="2815"/>
                  </a:cubicBezTo>
                  <a:cubicBezTo>
                    <a:pt x="648" y="1143"/>
                    <a:pt x="1156" y="1110"/>
                    <a:pt x="1320" y="750"/>
                  </a:cubicBezTo>
                  <a:cubicBezTo>
                    <a:pt x="1484" y="389"/>
                    <a:pt x="1402" y="111"/>
                    <a:pt x="1090" y="12"/>
                  </a:cubicBezTo>
                  <a:cubicBezTo>
                    <a:pt x="1065" y="5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8"/>
            <p:cNvSpPr/>
            <p:nvPr/>
          </p:nvSpPr>
          <p:spPr>
            <a:xfrm>
              <a:off x="7283095" y="4025337"/>
              <a:ext cx="172816" cy="232085"/>
            </a:xfrm>
            <a:custGeom>
              <a:avLst/>
              <a:gdLst/>
              <a:ahLst/>
              <a:cxnLst/>
              <a:rect l="l" t="t" r="r" b="b"/>
              <a:pathLst>
                <a:path w="5295" h="7111" extrusionOk="0">
                  <a:moveTo>
                    <a:pt x="3607" y="1"/>
                  </a:moveTo>
                  <a:cubicBezTo>
                    <a:pt x="3396" y="1"/>
                    <a:pt x="3199" y="27"/>
                    <a:pt x="3033" y="62"/>
                  </a:cubicBezTo>
                  <a:cubicBezTo>
                    <a:pt x="2590" y="127"/>
                    <a:pt x="2180" y="308"/>
                    <a:pt x="1836" y="554"/>
                  </a:cubicBezTo>
                  <a:cubicBezTo>
                    <a:pt x="0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7" y="5405"/>
                  </a:cubicBezTo>
                  <a:cubicBezTo>
                    <a:pt x="459" y="4242"/>
                    <a:pt x="197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8" y="603"/>
                  </a:cubicBezTo>
                  <a:cubicBezTo>
                    <a:pt x="5154" y="1248"/>
                    <a:pt x="4671" y="2292"/>
                    <a:pt x="3982" y="2292"/>
                  </a:cubicBezTo>
                  <a:cubicBezTo>
                    <a:pt x="3972" y="2292"/>
                    <a:pt x="3961" y="2292"/>
                    <a:pt x="3951" y="2291"/>
                  </a:cubicBezTo>
                  <a:cubicBezTo>
                    <a:pt x="3913" y="2297"/>
                    <a:pt x="3875" y="2300"/>
                    <a:pt x="3837" y="2300"/>
                  </a:cubicBezTo>
                  <a:cubicBezTo>
                    <a:pt x="3586" y="2300"/>
                    <a:pt x="3356" y="2161"/>
                    <a:pt x="3213" y="1947"/>
                  </a:cubicBezTo>
                  <a:cubicBezTo>
                    <a:pt x="3164" y="1832"/>
                    <a:pt x="3131" y="1717"/>
                    <a:pt x="3148" y="1586"/>
                  </a:cubicBezTo>
                  <a:cubicBezTo>
                    <a:pt x="3167" y="1329"/>
                    <a:pt x="3247" y="1251"/>
                    <a:pt x="3303" y="1251"/>
                  </a:cubicBezTo>
                  <a:cubicBezTo>
                    <a:pt x="3340" y="1251"/>
                    <a:pt x="3367" y="1285"/>
                    <a:pt x="3361" y="1324"/>
                  </a:cubicBezTo>
                  <a:cubicBezTo>
                    <a:pt x="3316" y="1575"/>
                    <a:pt x="3512" y="1774"/>
                    <a:pt x="3744" y="1774"/>
                  </a:cubicBezTo>
                  <a:cubicBezTo>
                    <a:pt x="3769" y="1774"/>
                    <a:pt x="3794" y="1771"/>
                    <a:pt x="3820" y="1766"/>
                  </a:cubicBezTo>
                  <a:cubicBezTo>
                    <a:pt x="4229" y="1701"/>
                    <a:pt x="4328" y="1160"/>
                    <a:pt x="3967" y="963"/>
                  </a:cubicBezTo>
                  <a:cubicBezTo>
                    <a:pt x="3871" y="911"/>
                    <a:pt x="3771" y="888"/>
                    <a:pt x="3672" y="888"/>
                  </a:cubicBezTo>
                  <a:cubicBezTo>
                    <a:pt x="3366" y="888"/>
                    <a:pt x="3082" y="1116"/>
                    <a:pt x="3033" y="1439"/>
                  </a:cubicBezTo>
                  <a:cubicBezTo>
                    <a:pt x="2984" y="1783"/>
                    <a:pt x="3148" y="2111"/>
                    <a:pt x="3443" y="2258"/>
                  </a:cubicBezTo>
                  <a:lnTo>
                    <a:pt x="3459" y="2275"/>
                  </a:lnTo>
                  <a:lnTo>
                    <a:pt x="3475" y="2275"/>
                  </a:lnTo>
                  <a:cubicBezTo>
                    <a:pt x="3574" y="2324"/>
                    <a:pt x="3672" y="2373"/>
                    <a:pt x="3787" y="2389"/>
                  </a:cubicBezTo>
                  <a:cubicBezTo>
                    <a:pt x="3882" y="2412"/>
                    <a:pt x="3978" y="2422"/>
                    <a:pt x="4072" y="2422"/>
                  </a:cubicBezTo>
                  <a:cubicBezTo>
                    <a:pt x="4671" y="2422"/>
                    <a:pt x="5203" y="1996"/>
                    <a:pt x="5246" y="1471"/>
                  </a:cubicBezTo>
                  <a:cubicBezTo>
                    <a:pt x="5295" y="1062"/>
                    <a:pt x="5131" y="652"/>
                    <a:pt x="4819" y="390"/>
                  </a:cubicBezTo>
                  <a:cubicBezTo>
                    <a:pt x="4436" y="92"/>
                    <a:pt x="3998" y="1"/>
                    <a:pt x="3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8"/>
            <p:cNvSpPr/>
            <p:nvPr/>
          </p:nvSpPr>
          <p:spPr>
            <a:xfrm>
              <a:off x="7388482" y="3964631"/>
              <a:ext cx="238645" cy="167594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7" y="0"/>
                  </a:moveTo>
                  <a:cubicBezTo>
                    <a:pt x="1360" y="0"/>
                    <a:pt x="971" y="171"/>
                    <a:pt x="705" y="496"/>
                  </a:cubicBezTo>
                  <a:cubicBezTo>
                    <a:pt x="611" y="638"/>
                    <a:pt x="462" y="709"/>
                    <a:pt x="311" y="709"/>
                  </a:cubicBezTo>
                  <a:cubicBezTo>
                    <a:pt x="201" y="709"/>
                    <a:pt x="91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66" y="1020"/>
                    <a:pt x="1771" y="1741"/>
                  </a:cubicBezTo>
                  <a:cubicBezTo>
                    <a:pt x="3082" y="2299"/>
                    <a:pt x="3525" y="4249"/>
                    <a:pt x="3656" y="5134"/>
                  </a:cubicBezTo>
                  <a:cubicBezTo>
                    <a:pt x="3803" y="4249"/>
                    <a:pt x="4246" y="2299"/>
                    <a:pt x="5557" y="1741"/>
                  </a:cubicBezTo>
                  <a:cubicBezTo>
                    <a:pt x="7262" y="1020"/>
                    <a:pt x="7278" y="955"/>
                    <a:pt x="7311" y="594"/>
                  </a:cubicBezTo>
                  <a:lnTo>
                    <a:pt x="7311" y="594"/>
                  </a:lnTo>
                  <a:cubicBezTo>
                    <a:pt x="7221" y="670"/>
                    <a:pt x="7110" y="709"/>
                    <a:pt x="7001" y="709"/>
                  </a:cubicBezTo>
                  <a:cubicBezTo>
                    <a:pt x="6853" y="709"/>
                    <a:pt x="6708" y="638"/>
                    <a:pt x="6623" y="496"/>
                  </a:cubicBezTo>
                  <a:cubicBezTo>
                    <a:pt x="6347" y="171"/>
                    <a:pt x="5954" y="0"/>
                    <a:pt x="5559" y="0"/>
                  </a:cubicBezTo>
                  <a:cubicBezTo>
                    <a:pt x="5296" y="0"/>
                    <a:pt x="5033" y="76"/>
                    <a:pt x="4803" y="233"/>
                  </a:cubicBezTo>
                  <a:cubicBezTo>
                    <a:pt x="4229" y="643"/>
                    <a:pt x="3852" y="1463"/>
                    <a:pt x="3656" y="2659"/>
                  </a:cubicBezTo>
                  <a:cubicBezTo>
                    <a:pt x="3475" y="1463"/>
                    <a:pt x="3098" y="643"/>
                    <a:pt x="2525" y="233"/>
                  </a:cubicBezTo>
                  <a:cubicBezTo>
                    <a:pt x="2289" y="76"/>
                    <a:pt x="2021" y="0"/>
                    <a:pt x="17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8"/>
            <p:cNvSpPr/>
            <p:nvPr/>
          </p:nvSpPr>
          <p:spPr>
            <a:xfrm>
              <a:off x="7464462" y="3871647"/>
              <a:ext cx="87207" cy="145008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62" y="148"/>
                    <a:pt x="1147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16" y="3378"/>
                    <a:pt x="1213" y="3886"/>
                    <a:pt x="1344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8"/>
            <p:cNvSpPr/>
            <p:nvPr/>
          </p:nvSpPr>
          <p:spPr>
            <a:xfrm>
              <a:off x="7408260" y="3734700"/>
              <a:ext cx="199578" cy="219389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1900" y="6717"/>
                  </a:moveTo>
                  <a:cubicBezTo>
                    <a:pt x="1901" y="6718"/>
                    <a:pt x="1902" y="6720"/>
                    <a:pt x="1902" y="6721"/>
                  </a:cubicBezTo>
                  <a:cubicBezTo>
                    <a:pt x="1902" y="6720"/>
                    <a:pt x="1901" y="6719"/>
                    <a:pt x="1900" y="6717"/>
                  </a:cubicBezTo>
                  <a:close/>
                  <a:moveTo>
                    <a:pt x="1601" y="1"/>
                  </a:moveTo>
                  <a:cubicBezTo>
                    <a:pt x="1200" y="1"/>
                    <a:pt x="807" y="160"/>
                    <a:pt x="575" y="460"/>
                  </a:cubicBezTo>
                  <a:cubicBezTo>
                    <a:pt x="1" y="1115"/>
                    <a:pt x="476" y="2066"/>
                    <a:pt x="1132" y="2115"/>
                  </a:cubicBezTo>
                  <a:cubicBezTo>
                    <a:pt x="1151" y="2116"/>
                    <a:pt x="1169" y="2117"/>
                    <a:pt x="1187" y="2117"/>
                  </a:cubicBezTo>
                  <a:cubicBezTo>
                    <a:pt x="1784" y="2117"/>
                    <a:pt x="1997" y="1598"/>
                    <a:pt x="1870" y="1296"/>
                  </a:cubicBezTo>
                  <a:cubicBezTo>
                    <a:pt x="1828" y="1116"/>
                    <a:pt x="1669" y="1006"/>
                    <a:pt x="1502" y="1006"/>
                  </a:cubicBezTo>
                  <a:cubicBezTo>
                    <a:pt x="1472" y="1006"/>
                    <a:pt x="1441" y="1009"/>
                    <a:pt x="1411" y="1017"/>
                  </a:cubicBezTo>
                  <a:cubicBezTo>
                    <a:pt x="1263" y="1033"/>
                    <a:pt x="1148" y="1165"/>
                    <a:pt x="1165" y="1328"/>
                  </a:cubicBezTo>
                  <a:cubicBezTo>
                    <a:pt x="1154" y="1473"/>
                    <a:pt x="1274" y="1572"/>
                    <a:pt x="1402" y="1572"/>
                  </a:cubicBezTo>
                  <a:cubicBezTo>
                    <a:pt x="1476" y="1572"/>
                    <a:pt x="1553" y="1538"/>
                    <a:pt x="1607" y="1460"/>
                  </a:cubicBezTo>
                  <a:cubicBezTo>
                    <a:pt x="1647" y="1403"/>
                    <a:pt x="1689" y="1379"/>
                    <a:pt x="1726" y="1379"/>
                  </a:cubicBezTo>
                  <a:cubicBezTo>
                    <a:pt x="1795" y="1379"/>
                    <a:pt x="1847" y="1462"/>
                    <a:pt x="1837" y="1558"/>
                  </a:cubicBezTo>
                  <a:cubicBezTo>
                    <a:pt x="1747" y="1802"/>
                    <a:pt x="1516" y="1955"/>
                    <a:pt x="1271" y="1955"/>
                  </a:cubicBezTo>
                  <a:cubicBezTo>
                    <a:pt x="1203" y="1955"/>
                    <a:pt x="1134" y="1943"/>
                    <a:pt x="1066" y="1919"/>
                  </a:cubicBezTo>
                  <a:cubicBezTo>
                    <a:pt x="657" y="1787"/>
                    <a:pt x="460" y="1050"/>
                    <a:pt x="1017" y="656"/>
                  </a:cubicBezTo>
                  <a:cubicBezTo>
                    <a:pt x="1141" y="570"/>
                    <a:pt x="1319" y="524"/>
                    <a:pt x="1519" y="524"/>
                  </a:cubicBezTo>
                  <a:cubicBezTo>
                    <a:pt x="2117" y="524"/>
                    <a:pt x="2902" y="936"/>
                    <a:pt x="2951" y="1919"/>
                  </a:cubicBezTo>
                  <a:cubicBezTo>
                    <a:pt x="2951" y="3082"/>
                    <a:pt x="2017" y="4115"/>
                    <a:pt x="1771" y="4902"/>
                  </a:cubicBezTo>
                  <a:cubicBezTo>
                    <a:pt x="1417" y="5964"/>
                    <a:pt x="1853" y="6631"/>
                    <a:pt x="1900" y="6717"/>
                  </a:cubicBezTo>
                  <a:lnTo>
                    <a:pt x="1900" y="6717"/>
                  </a:lnTo>
                  <a:cubicBezTo>
                    <a:pt x="1607" y="6161"/>
                    <a:pt x="1592" y="5507"/>
                    <a:pt x="1853" y="4935"/>
                  </a:cubicBezTo>
                  <a:cubicBezTo>
                    <a:pt x="2050" y="4394"/>
                    <a:pt x="2476" y="3853"/>
                    <a:pt x="2804" y="3148"/>
                  </a:cubicBezTo>
                  <a:cubicBezTo>
                    <a:pt x="2919" y="2918"/>
                    <a:pt x="3001" y="2689"/>
                    <a:pt x="3050" y="2443"/>
                  </a:cubicBezTo>
                  <a:cubicBezTo>
                    <a:pt x="3115" y="2689"/>
                    <a:pt x="3197" y="2918"/>
                    <a:pt x="3312" y="3148"/>
                  </a:cubicBezTo>
                  <a:cubicBezTo>
                    <a:pt x="3623" y="3853"/>
                    <a:pt x="4066" y="4410"/>
                    <a:pt x="4263" y="4935"/>
                  </a:cubicBezTo>
                  <a:cubicBezTo>
                    <a:pt x="4509" y="5508"/>
                    <a:pt x="4492" y="6164"/>
                    <a:pt x="4214" y="6721"/>
                  </a:cubicBezTo>
                  <a:cubicBezTo>
                    <a:pt x="4246" y="6656"/>
                    <a:pt x="4705" y="5984"/>
                    <a:pt x="4345" y="4902"/>
                  </a:cubicBezTo>
                  <a:cubicBezTo>
                    <a:pt x="4082" y="4131"/>
                    <a:pt x="3164" y="3082"/>
                    <a:pt x="3164" y="1919"/>
                  </a:cubicBezTo>
                  <a:cubicBezTo>
                    <a:pt x="3214" y="936"/>
                    <a:pt x="3999" y="524"/>
                    <a:pt x="4597" y="524"/>
                  </a:cubicBezTo>
                  <a:cubicBezTo>
                    <a:pt x="4796" y="524"/>
                    <a:pt x="4975" y="570"/>
                    <a:pt x="5099" y="656"/>
                  </a:cubicBezTo>
                  <a:cubicBezTo>
                    <a:pt x="5656" y="1066"/>
                    <a:pt x="5459" y="1787"/>
                    <a:pt x="5033" y="1919"/>
                  </a:cubicBezTo>
                  <a:cubicBezTo>
                    <a:pt x="4969" y="1943"/>
                    <a:pt x="4903" y="1955"/>
                    <a:pt x="4837" y="1955"/>
                  </a:cubicBezTo>
                  <a:cubicBezTo>
                    <a:pt x="4600" y="1955"/>
                    <a:pt x="4369" y="1802"/>
                    <a:pt x="4279" y="1558"/>
                  </a:cubicBezTo>
                  <a:cubicBezTo>
                    <a:pt x="4258" y="1462"/>
                    <a:pt x="4313" y="1379"/>
                    <a:pt x="4386" y="1379"/>
                  </a:cubicBezTo>
                  <a:cubicBezTo>
                    <a:pt x="4425" y="1379"/>
                    <a:pt x="4469" y="1403"/>
                    <a:pt x="4509" y="1460"/>
                  </a:cubicBezTo>
                  <a:cubicBezTo>
                    <a:pt x="4557" y="1538"/>
                    <a:pt x="4630" y="1572"/>
                    <a:pt x="4703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8" y="1165"/>
                    <a:pt x="4853" y="1033"/>
                    <a:pt x="4705" y="1017"/>
                  </a:cubicBezTo>
                  <a:cubicBezTo>
                    <a:pt x="4672" y="1009"/>
                    <a:pt x="4640" y="1006"/>
                    <a:pt x="4608" y="1006"/>
                  </a:cubicBezTo>
                  <a:cubicBezTo>
                    <a:pt x="4434" y="1006"/>
                    <a:pt x="4285" y="1116"/>
                    <a:pt x="4230" y="1296"/>
                  </a:cubicBezTo>
                  <a:cubicBezTo>
                    <a:pt x="4101" y="1586"/>
                    <a:pt x="4353" y="2116"/>
                    <a:pt x="4956" y="2116"/>
                  </a:cubicBezTo>
                  <a:cubicBezTo>
                    <a:pt x="4965" y="2116"/>
                    <a:pt x="4975" y="2115"/>
                    <a:pt x="4984" y="2115"/>
                  </a:cubicBezTo>
                  <a:cubicBezTo>
                    <a:pt x="5607" y="2082"/>
                    <a:pt x="6115" y="1115"/>
                    <a:pt x="5525" y="460"/>
                  </a:cubicBezTo>
                  <a:cubicBezTo>
                    <a:pt x="5300" y="160"/>
                    <a:pt x="4911" y="1"/>
                    <a:pt x="4512" y="1"/>
                  </a:cubicBezTo>
                  <a:cubicBezTo>
                    <a:pt x="4039" y="1"/>
                    <a:pt x="3552" y="225"/>
                    <a:pt x="3312" y="706"/>
                  </a:cubicBezTo>
                  <a:cubicBezTo>
                    <a:pt x="3197" y="886"/>
                    <a:pt x="3099" y="1083"/>
                    <a:pt x="3050" y="1279"/>
                  </a:cubicBezTo>
                  <a:cubicBezTo>
                    <a:pt x="3001" y="1083"/>
                    <a:pt x="2919" y="886"/>
                    <a:pt x="2804" y="706"/>
                  </a:cubicBezTo>
                  <a:cubicBezTo>
                    <a:pt x="2564" y="225"/>
                    <a:pt x="2077" y="1"/>
                    <a:pt x="16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8"/>
            <p:cNvSpPr/>
            <p:nvPr/>
          </p:nvSpPr>
          <p:spPr>
            <a:xfrm>
              <a:off x="7246704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53"/>
                  </a:cubicBezTo>
                  <a:cubicBezTo>
                    <a:pt x="3410" y="1066"/>
                    <a:pt x="2836" y="1542"/>
                    <a:pt x="3443" y="2066"/>
                  </a:cubicBezTo>
                  <a:cubicBezTo>
                    <a:pt x="4033" y="2591"/>
                    <a:pt x="4213" y="3345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4" y="2359"/>
                    <a:pt x="2899" y="2323"/>
                    <a:pt x="2786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214" y="3377"/>
                    <a:pt x="2558" y="3754"/>
                  </a:cubicBezTo>
                  <a:cubicBezTo>
                    <a:pt x="2902" y="4148"/>
                    <a:pt x="3148" y="4935"/>
                    <a:pt x="1951" y="5803"/>
                  </a:cubicBezTo>
                  <a:cubicBezTo>
                    <a:pt x="1951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55" y="4246"/>
                  </a:cubicBezTo>
                  <a:cubicBezTo>
                    <a:pt x="1624" y="5590"/>
                    <a:pt x="542" y="7295"/>
                    <a:pt x="1476" y="8213"/>
                  </a:cubicBezTo>
                  <a:cubicBezTo>
                    <a:pt x="1476" y="8213"/>
                    <a:pt x="1410" y="6852"/>
                    <a:pt x="2673" y="5623"/>
                  </a:cubicBezTo>
                  <a:cubicBezTo>
                    <a:pt x="3935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8"/>
            <p:cNvSpPr/>
            <p:nvPr/>
          </p:nvSpPr>
          <p:spPr>
            <a:xfrm>
              <a:off x="7395956" y="3812802"/>
              <a:ext cx="99022" cy="147162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2591" y="1"/>
                  </a:moveTo>
                  <a:cubicBezTo>
                    <a:pt x="2542" y="263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68" y="2607"/>
                    <a:pt x="1017" y="2492"/>
                    <a:pt x="1116" y="1820"/>
                  </a:cubicBezTo>
                  <a:cubicBezTo>
                    <a:pt x="1192" y="1300"/>
                    <a:pt x="856" y="1242"/>
                    <a:pt x="700" y="1242"/>
                  </a:cubicBezTo>
                  <a:cubicBezTo>
                    <a:pt x="654" y="1242"/>
                    <a:pt x="624" y="1247"/>
                    <a:pt x="624" y="1247"/>
                  </a:cubicBezTo>
                  <a:cubicBezTo>
                    <a:pt x="755" y="1427"/>
                    <a:pt x="739" y="1656"/>
                    <a:pt x="607" y="1820"/>
                  </a:cubicBezTo>
                  <a:cubicBezTo>
                    <a:pt x="362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8"/>
            <p:cNvSpPr/>
            <p:nvPr/>
          </p:nvSpPr>
          <p:spPr>
            <a:xfrm>
              <a:off x="7200163" y="4092081"/>
              <a:ext cx="117201" cy="139656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1"/>
                    <a:pt x="1" y="2459"/>
                    <a:pt x="3590" y="4278"/>
                  </a:cubicBezTo>
                  <a:cubicBezTo>
                    <a:pt x="3590" y="4278"/>
                    <a:pt x="2738" y="3770"/>
                    <a:pt x="2623" y="2492"/>
                  </a:cubicBezTo>
                  <a:cubicBezTo>
                    <a:pt x="2525" y="1197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8"/>
            <p:cNvSpPr/>
            <p:nvPr/>
          </p:nvSpPr>
          <p:spPr>
            <a:xfrm>
              <a:off x="7057342" y="4178211"/>
              <a:ext cx="257347" cy="189167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0" y="5163"/>
                  </a:moveTo>
                  <a:cubicBezTo>
                    <a:pt x="1" y="5164"/>
                    <a:pt x="1" y="5164"/>
                    <a:pt x="1" y="5164"/>
                  </a:cubicBezTo>
                  <a:lnTo>
                    <a:pt x="1" y="5164"/>
                  </a:lnTo>
                  <a:cubicBezTo>
                    <a:pt x="1" y="5164"/>
                    <a:pt x="1" y="5163"/>
                    <a:pt x="0" y="5163"/>
                  </a:cubicBezTo>
                  <a:close/>
                  <a:moveTo>
                    <a:pt x="4661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887" y="394"/>
                    <a:pt x="3665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5" y="2885"/>
                    <a:pt x="590" y="3164"/>
                    <a:pt x="623" y="4131"/>
                  </a:cubicBezTo>
                  <a:cubicBezTo>
                    <a:pt x="649" y="4885"/>
                    <a:pt x="495" y="5250"/>
                    <a:pt x="239" y="5250"/>
                  </a:cubicBezTo>
                  <a:cubicBezTo>
                    <a:pt x="167" y="5250"/>
                    <a:pt x="88" y="5221"/>
                    <a:pt x="1" y="5164"/>
                  </a:cubicBezTo>
                  <a:lnTo>
                    <a:pt x="1" y="5164"/>
                  </a:lnTo>
                  <a:cubicBezTo>
                    <a:pt x="24" y="5188"/>
                    <a:pt x="283" y="5795"/>
                    <a:pt x="1210" y="5795"/>
                  </a:cubicBezTo>
                  <a:cubicBezTo>
                    <a:pt x="1405" y="5795"/>
                    <a:pt x="1628" y="5769"/>
                    <a:pt x="1885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1"/>
                    <a:pt x="46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8"/>
            <p:cNvSpPr/>
            <p:nvPr/>
          </p:nvSpPr>
          <p:spPr>
            <a:xfrm>
              <a:off x="7188414" y="4256215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3366" y="1"/>
                  </a:moveTo>
                  <a:cubicBezTo>
                    <a:pt x="3321" y="1"/>
                    <a:pt x="3275" y="1"/>
                    <a:pt x="3229" y="3"/>
                  </a:cubicBezTo>
                  <a:cubicBezTo>
                    <a:pt x="2656" y="20"/>
                    <a:pt x="2098" y="167"/>
                    <a:pt x="1606" y="462"/>
                  </a:cubicBezTo>
                  <a:cubicBezTo>
                    <a:pt x="1426" y="561"/>
                    <a:pt x="1279" y="675"/>
                    <a:pt x="1131" y="806"/>
                  </a:cubicBezTo>
                  <a:cubicBezTo>
                    <a:pt x="0" y="1806"/>
                    <a:pt x="344" y="3888"/>
                    <a:pt x="1705" y="4199"/>
                  </a:cubicBezTo>
                  <a:cubicBezTo>
                    <a:pt x="1843" y="4233"/>
                    <a:pt x="1985" y="4250"/>
                    <a:pt x="2127" y="4250"/>
                  </a:cubicBezTo>
                  <a:cubicBezTo>
                    <a:pt x="2607" y="4250"/>
                    <a:pt x="3078" y="4058"/>
                    <a:pt x="3344" y="3691"/>
                  </a:cubicBezTo>
                  <a:cubicBezTo>
                    <a:pt x="3639" y="3249"/>
                    <a:pt x="3639" y="2659"/>
                    <a:pt x="3344" y="2200"/>
                  </a:cubicBezTo>
                  <a:cubicBezTo>
                    <a:pt x="3133" y="1914"/>
                    <a:pt x="2798" y="1758"/>
                    <a:pt x="2460" y="1758"/>
                  </a:cubicBezTo>
                  <a:cubicBezTo>
                    <a:pt x="2274" y="1758"/>
                    <a:pt x="2087" y="1806"/>
                    <a:pt x="1918" y="1905"/>
                  </a:cubicBezTo>
                  <a:cubicBezTo>
                    <a:pt x="1639" y="2069"/>
                    <a:pt x="1492" y="2413"/>
                    <a:pt x="1606" y="2724"/>
                  </a:cubicBezTo>
                  <a:cubicBezTo>
                    <a:pt x="1623" y="2823"/>
                    <a:pt x="1672" y="2905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1" y="2547"/>
                    <a:pt x="2504" y="2300"/>
                    <a:pt x="2253" y="2300"/>
                  </a:cubicBezTo>
                  <a:cubicBezTo>
                    <a:pt x="2218" y="2300"/>
                    <a:pt x="2183" y="2305"/>
                    <a:pt x="2147" y="2314"/>
                  </a:cubicBezTo>
                  <a:cubicBezTo>
                    <a:pt x="1885" y="2380"/>
                    <a:pt x="1902" y="2528"/>
                    <a:pt x="1820" y="2528"/>
                  </a:cubicBezTo>
                  <a:cubicBezTo>
                    <a:pt x="1814" y="2528"/>
                    <a:pt x="1809" y="2529"/>
                    <a:pt x="1805" y="2529"/>
                  </a:cubicBezTo>
                  <a:cubicBezTo>
                    <a:pt x="1721" y="2529"/>
                    <a:pt x="1721" y="2396"/>
                    <a:pt x="1721" y="2396"/>
                  </a:cubicBezTo>
                  <a:cubicBezTo>
                    <a:pt x="1721" y="2200"/>
                    <a:pt x="1820" y="2019"/>
                    <a:pt x="2000" y="1937"/>
                  </a:cubicBezTo>
                  <a:cubicBezTo>
                    <a:pt x="2141" y="1864"/>
                    <a:pt x="2293" y="1829"/>
                    <a:pt x="2443" y="1829"/>
                  </a:cubicBezTo>
                  <a:cubicBezTo>
                    <a:pt x="2762" y="1829"/>
                    <a:pt x="3073" y="1987"/>
                    <a:pt x="3262" y="2265"/>
                  </a:cubicBezTo>
                  <a:cubicBezTo>
                    <a:pt x="3524" y="2675"/>
                    <a:pt x="3524" y="3216"/>
                    <a:pt x="3229" y="3626"/>
                  </a:cubicBezTo>
                  <a:cubicBezTo>
                    <a:pt x="3003" y="3940"/>
                    <a:pt x="2574" y="4119"/>
                    <a:pt x="2135" y="4119"/>
                  </a:cubicBezTo>
                  <a:cubicBezTo>
                    <a:pt x="2002" y="4119"/>
                    <a:pt x="1868" y="4103"/>
                    <a:pt x="1738" y="4068"/>
                  </a:cubicBezTo>
                  <a:cubicBezTo>
                    <a:pt x="525" y="3773"/>
                    <a:pt x="180" y="1855"/>
                    <a:pt x="1246" y="938"/>
                  </a:cubicBezTo>
                  <a:cubicBezTo>
                    <a:pt x="1722" y="491"/>
                    <a:pt x="2302" y="322"/>
                    <a:pt x="2888" y="322"/>
                  </a:cubicBezTo>
                  <a:cubicBezTo>
                    <a:pt x="3593" y="322"/>
                    <a:pt x="4306" y="568"/>
                    <a:pt x="4852" y="872"/>
                  </a:cubicBezTo>
                  <a:cubicBezTo>
                    <a:pt x="5803" y="1413"/>
                    <a:pt x="6524" y="2249"/>
                    <a:pt x="6934" y="3249"/>
                  </a:cubicBezTo>
                  <a:cubicBezTo>
                    <a:pt x="7261" y="4052"/>
                    <a:pt x="7442" y="4921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42" y="6084"/>
                  </a:lnTo>
                  <a:cubicBezTo>
                    <a:pt x="7442" y="6073"/>
                    <a:pt x="7442" y="6061"/>
                    <a:pt x="7442" y="6052"/>
                  </a:cubicBezTo>
                  <a:cubicBezTo>
                    <a:pt x="7688" y="4855"/>
                    <a:pt x="7524" y="3626"/>
                    <a:pt x="6999" y="2528"/>
                  </a:cubicBezTo>
                  <a:cubicBezTo>
                    <a:pt x="6314" y="1109"/>
                    <a:pt x="4962" y="1"/>
                    <a:pt x="33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8"/>
            <p:cNvSpPr/>
            <p:nvPr/>
          </p:nvSpPr>
          <p:spPr>
            <a:xfrm>
              <a:off x="7327254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2"/>
                  </a:cubicBezTo>
                  <a:cubicBezTo>
                    <a:pt x="2352" y="1175"/>
                    <a:pt x="3040" y="3273"/>
                    <a:pt x="3040" y="3273"/>
                  </a:cubicBezTo>
                  <a:cubicBezTo>
                    <a:pt x="3040" y="3273"/>
                    <a:pt x="2729" y="1011"/>
                    <a:pt x="1467" y="241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8"/>
            <p:cNvSpPr/>
            <p:nvPr/>
          </p:nvSpPr>
          <p:spPr>
            <a:xfrm>
              <a:off x="7127936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5" y="1689"/>
                  </a:cubicBezTo>
                  <a:cubicBezTo>
                    <a:pt x="1" y="2082"/>
                    <a:pt x="99" y="2689"/>
                    <a:pt x="214" y="3033"/>
                  </a:cubicBezTo>
                  <a:cubicBezTo>
                    <a:pt x="280" y="3263"/>
                    <a:pt x="247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3" y="3050"/>
                    <a:pt x="1656" y="2754"/>
                    <a:pt x="1640" y="2279"/>
                  </a:cubicBezTo>
                  <a:cubicBezTo>
                    <a:pt x="1640" y="1878"/>
                    <a:pt x="1816" y="1852"/>
                    <a:pt x="1860" y="1852"/>
                  </a:cubicBezTo>
                  <a:cubicBezTo>
                    <a:pt x="1866" y="1852"/>
                    <a:pt x="1870" y="1853"/>
                    <a:pt x="1870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3" y="4513"/>
                    <a:pt x="4163" y="4372"/>
                    <a:pt x="4410" y="4262"/>
                  </a:cubicBezTo>
                  <a:cubicBezTo>
                    <a:pt x="4522" y="4214"/>
                    <a:pt x="4643" y="4189"/>
                    <a:pt x="4763" y="4189"/>
                  </a:cubicBezTo>
                  <a:cubicBezTo>
                    <a:pt x="4926" y="4189"/>
                    <a:pt x="5089" y="4234"/>
                    <a:pt x="5230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94" y="3066"/>
                    <a:pt x="2542" y="2853"/>
                    <a:pt x="2197" y="1771"/>
                  </a:cubicBezTo>
                  <a:cubicBezTo>
                    <a:pt x="1870" y="689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8"/>
            <p:cNvSpPr/>
            <p:nvPr/>
          </p:nvSpPr>
          <p:spPr>
            <a:xfrm>
              <a:off x="7155221" y="4409317"/>
              <a:ext cx="41221" cy="65275"/>
            </a:xfrm>
            <a:custGeom>
              <a:avLst/>
              <a:gdLst/>
              <a:ahLst/>
              <a:cxnLst/>
              <a:rect l="l" t="t" r="r" b="b"/>
              <a:pathLst>
                <a:path w="1263" h="2000" extrusionOk="0">
                  <a:moveTo>
                    <a:pt x="952" y="0"/>
                  </a:moveTo>
                  <a:cubicBezTo>
                    <a:pt x="952" y="0"/>
                    <a:pt x="935" y="99"/>
                    <a:pt x="509" y="361"/>
                  </a:cubicBezTo>
                  <a:cubicBezTo>
                    <a:pt x="165" y="541"/>
                    <a:pt x="1" y="934"/>
                    <a:pt x="116" y="1295"/>
                  </a:cubicBezTo>
                  <a:cubicBezTo>
                    <a:pt x="132" y="1377"/>
                    <a:pt x="148" y="1459"/>
                    <a:pt x="165" y="1541"/>
                  </a:cubicBezTo>
                  <a:cubicBezTo>
                    <a:pt x="214" y="1770"/>
                    <a:pt x="247" y="2000"/>
                    <a:pt x="247" y="2000"/>
                  </a:cubicBezTo>
                  <a:cubicBezTo>
                    <a:pt x="247" y="2000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0" y="1541"/>
                  </a:cubicBezTo>
                  <a:cubicBezTo>
                    <a:pt x="1263" y="1246"/>
                    <a:pt x="1083" y="836"/>
                    <a:pt x="1001" y="574"/>
                  </a:cubicBezTo>
                  <a:cubicBezTo>
                    <a:pt x="952" y="394"/>
                    <a:pt x="935" y="197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8"/>
            <p:cNvSpPr/>
            <p:nvPr/>
          </p:nvSpPr>
          <p:spPr>
            <a:xfrm>
              <a:off x="6969057" y="4128635"/>
              <a:ext cx="225786" cy="159336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9" y="1"/>
                  </a:moveTo>
                  <a:cubicBezTo>
                    <a:pt x="4755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87" y="3666"/>
                  </a:cubicBezTo>
                  <a:cubicBezTo>
                    <a:pt x="4984" y="3699"/>
                    <a:pt x="5197" y="3732"/>
                    <a:pt x="5361" y="3748"/>
                  </a:cubicBezTo>
                  <a:cubicBezTo>
                    <a:pt x="4902" y="3830"/>
                    <a:pt x="4459" y="3978"/>
                    <a:pt x="4049" y="4191"/>
                  </a:cubicBezTo>
                  <a:cubicBezTo>
                    <a:pt x="3902" y="4256"/>
                    <a:pt x="3656" y="4338"/>
                    <a:pt x="3623" y="4355"/>
                  </a:cubicBezTo>
                  <a:cubicBezTo>
                    <a:pt x="3164" y="4527"/>
                    <a:pt x="2731" y="4603"/>
                    <a:pt x="2341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1" y="3355"/>
                    <a:pt x="345" y="2863"/>
                    <a:pt x="558" y="2437"/>
                  </a:cubicBezTo>
                  <a:cubicBezTo>
                    <a:pt x="558" y="2437"/>
                    <a:pt x="574" y="2421"/>
                    <a:pt x="574" y="2421"/>
                  </a:cubicBezTo>
                  <a:cubicBezTo>
                    <a:pt x="787" y="2106"/>
                    <a:pt x="1123" y="1959"/>
                    <a:pt x="1436" y="1959"/>
                  </a:cubicBezTo>
                  <a:cubicBezTo>
                    <a:pt x="1727" y="1959"/>
                    <a:pt x="1997" y="2086"/>
                    <a:pt x="2132" y="2322"/>
                  </a:cubicBezTo>
                  <a:cubicBezTo>
                    <a:pt x="2230" y="2453"/>
                    <a:pt x="2295" y="2617"/>
                    <a:pt x="2295" y="2798"/>
                  </a:cubicBezTo>
                  <a:cubicBezTo>
                    <a:pt x="2295" y="2945"/>
                    <a:pt x="2230" y="3093"/>
                    <a:pt x="2132" y="3207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7" y="3335"/>
                    <a:pt x="1895" y="3312"/>
                    <a:pt x="1902" y="3289"/>
                  </a:cubicBezTo>
                  <a:cubicBezTo>
                    <a:pt x="2027" y="3030"/>
                    <a:pt x="1735" y="2861"/>
                    <a:pt x="1479" y="2861"/>
                  </a:cubicBezTo>
                  <a:cubicBezTo>
                    <a:pt x="1298" y="2861"/>
                    <a:pt x="1135" y="2945"/>
                    <a:pt x="1148" y="3142"/>
                  </a:cubicBezTo>
                  <a:cubicBezTo>
                    <a:pt x="1137" y="3416"/>
                    <a:pt x="1384" y="3544"/>
                    <a:pt x="1636" y="3544"/>
                  </a:cubicBezTo>
                  <a:cubicBezTo>
                    <a:pt x="1761" y="3544"/>
                    <a:pt x="1887" y="3513"/>
                    <a:pt x="1984" y="3453"/>
                  </a:cubicBezTo>
                  <a:cubicBezTo>
                    <a:pt x="2000" y="3453"/>
                    <a:pt x="2017" y="3437"/>
                    <a:pt x="2033" y="3437"/>
                  </a:cubicBezTo>
                  <a:cubicBezTo>
                    <a:pt x="2050" y="3421"/>
                    <a:pt x="2066" y="3404"/>
                    <a:pt x="2099" y="3388"/>
                  </a:cubicBezTo>
                  <a:lnTo>
                    <a:pt x="2099" y="3371"/>
                  </a:lnTo>
                  <a:cubicBezTo>
                    <a:pt x="2394" y="3076"/>
                    <a:pt x="2427" y="2617"/>
                    <a:pt x="2181" y="2290"/>
                  </a:cubicBezTo>
                  <a:cubicBezTo>
                    <a:pt x="2042" y="2013"/>
                    <a:pt x="1726" y="1861"/>
                    <a:pt x="1388" y="1861"/>
                  </a:cubicBezTo>
                  <a:cubicBezTo>
                    <a:pt x="1046" y="1861"/>
                    <a:pt x="682" y="2017"/>
                    <a:pt x="460" y="2355"/>
                  </a:cubicBezTo>
                  <a:cubicBezTo>
                    <a:pt x="1" y="2945"/>
                    <a:pt x="132" y="4109"/>
                    <a:pt x="935" y="4584"/>
                  </a:cubicBezTo>
                  <a:cubicBezTo>
                    <a:pt x="1300" y="4782"/>
                    <a:pt x="1708" y="4881"/>
                    <a:pt x="2132" y="4881"/>
                  </a:cubicBezTo>
                  <a:cubicBezTo>
                    <a:pt x="2164" y="4881"/>
                    <a:pt x="2197" y="4881"/>
                    <a:pt x="2230" y="4879"/>
                  </a:cubicBezTo>
                  <a:cubicBezTo>
                    <a:pt x="3131" y="4847"/>
                    <a:pt x="3853" y="4355"/>
                    <a:pt x="5033" y="3994"/>
                  </a:cubicBezTo>
                  <a:cubicBezTo>
                    <a:pt x="5459" y="3896"/>
                    <a:pt x="5902" y="3830"/>
                    <a:pt x="6328" y="3798"/>
                  </a:cubicBezTo>
                  <a:cubicBezTo>
                    <a:pt x="6541" y="3781"/>
                    <a:pt x="6738" y="3716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95" y="3646"/>
                    <a:pt x="6639" y="3646"/>
                  </a:cubicBezTo>
                  <a:cubicBezTo>
                    <a:pt x="6483" y="3646"/>
                    <a:pt x="6295" y="3617"/>
                    <a:pt x="6164" y="3502"/>
                  </a:cubicBezTo>
                  <a:cubicBezTo>
                    <a:pt x="5902" y="3257"/>
                    <a:pt x="5918" y="3371"/>
                    <a:pt x="5623" y="3273"/>
                  </a:cubicBezTo>
                  <a:cubicBezTo>
                    <a:pt x="5459" y="3224"/>
                    <a:pt x="5344" y="3076"/>
                    <a:pt x="5361" y="2912"/>
                  </a:cubicBezTo>
                  <a:lnTo>
                    <a:pt x="5361" y="2912"/>
                  </a:lnTo>
                  <a:cubicBezTo>
                    <a:pt x="5164" y="3076"/>
                    <a:pt x="5115" y="3355"/>
                    <a:pt x="5279" y="3568"/>
                  </a:cubicBezTo>
                  <a:cubicBezTo>
                    <a:pt x="5279" y="3568"/>
                    <a:pt x="4557" y="3568"/>
                    <a:pt x="4377" y="3191"/>
                  </a:cubicBezTo>
                  <a:cubicBezTo>
                    <a:pt x="4197" y="2830"/>
                    <a:pt x="4410" y="2830"/>
                    <a:pt x="4557" y="2748"/>
                  </a:cubicBezTo>
                  <a:cubicBezTo>
                    <a:pt x="4689" y="2667"/>
                    <a:pt x="4738" y="2519"/>
                    <a:pt x="4590" y="2322"/>
                  </a:cubicBezTo>
                  <a:cubicBezTo>
                    <a:pt x="4443" y="2109"/>
                    <a:pt x="4459" y="1749"/>
                    <a:pt x="4738" y="1732"/>
                  </a:cubicBezTo>
                  <a:cubicBezTo>
                    <a:pt x="4660" y="1563"/>
                    <a:pt x="4489" y="1466"/>
                    <a:pt x="4315" y="1466"/>
                  </a:cubicBezTo>
                  <a:cubicBezTo>
                    <a:pt x="4270" y="1466"/>
                    <a:pt x="4224" y="1473"/>
                    <a:pt x="4180" y="1486"/>
                  </a:cubicBezTo>
                  <a:cubicBezTo>
                    <a:pt x="3738" y="1552"/>
                    <a:pt x="3738" y="2158"/>
                    <a:pt x="3738" y="2158"/>
                  </a:cubicBezTo>
                  <a:cubicBezTo>
                    <a:pt x="3738" y="2158"/>
                    <a:pt x="3443" y="1421"/>
                    <a:pt x="3918" y="1044"/>
                  </a:cubicBezTo>
                  <a:cubicBezTo>
                    <a:pt x="4109" y="897"/>
                    <a:pt x="4260" y="842"/>
                    <a:pt x="4378" y="842"/>
                  </a:cubicBezTo>
                  <a:cubicBezTo>
                    <a:pt x="4563" y="842"/>
                    <a:pt x="4665" y="979"/>
                    <a:pt x="4705" y="1109"/>
                  </a:cubicBezTo>
                  <a:cubicBezTo>
                    <a:pt x="4758" y="1295"/>
                    <a:pt x="4865" y="1448"/>
                    <a:pt x="5007" y="1448"/>
                  </a:cubicBezTo>
                  <a:cubicBezTo>
                    <a:pt x="5041" y="1448"/>
                    <a:pt x="5077" y="1440"/>
                    <a:pt x="5115" y="1421"/>
                  </a:cubicBezTo>
                  <a:cubicBezTo>
                    <a:pt x="5255" y="1356"/>
                    <a:pt x="5367" y="1263"/>
                    <a:pt x="5464" y="1263"/>
                  </a:cubicBezTo>
                  <a:cubicBezTo>
                    <a:pt x="5515" y="1263"/>
                    <a:pt x="5562" y="1288"/>
                    <a:pt x="5607" y="1355"/>
                  </a:cubicBezTo>
                  <a:cubicBezTo>
                    <a:pt x="5721" y="1601"/>
                    <a:pt x="5607" y="1896"/>
                    <a:pt x="5361" y="2011"/>
                  </a:cubicBezTo>
                  <a:cubicBezTo>
                    <a:pt x="5361" y="2011"/>
                    <a:pt x="5366" y="2011"/>
                    <a:pt x="5377" y="2011"/>
                  </a:cubicBezTo>
                  <a:cubicBezTo>
                    <a:pt x="5484" y="2011"/>
                    <a:pt x="6095" y="1984"/>
                    <a:pt x="6229" y="1372"/>
                  </a:cubicBezTo>
                  <a:cubicBezTo>
                    <a:pt x="6347" y="822"/>
                    <a:pt x="5869" y="1"/>
                    <a:pt x="49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8"/>
            <p:cNvSpPr/>
            <p:nvPr/>
          </p:nvSpPr>
          <p:spPr>
            <a:xfrm>
              <a:off x="6933221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lnTo>
                    <a:pt x="836" y="0"/>
                  </a:lnTo>
                  <a:cubicBezTo>
                    <a:pt x="836" y="1"/>
                    <a:pt x="1" y="918"/>
                    <a:pt x="558" y="1721"/>
                  </a:cubicBezTo>
                  <a:cubicBezTo>
                    <a:pt x="869" y="2180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1"/>
                  </a:cubicBezTo>
                  <a:cubicBezTo>
                    <a:pt x="1181" y="2885"/>
                    <a:pt x="1131" y="3098"/>
                    <a:pt x="1148" y="3295"/>
                  </a:cubicBezTo>
                  <a:cubicBezTo>
                    <a:pt x="1202" y="3214"/>
                    <a:pt x="1311" y="3155"/>
                    <a:pt x="1412" y="3155"/>
                  </a:cubicBezTo>
                  <a:cubicBezTo>
                    <a:pt x="1434" y="3155"/>
                    <a:pt x="1455" y="3158"/>
                    <a:pt x="1476" y="3164"/>
                  </a:cubicBezTo>
                  <a:cubicBezTo>
                    <a:pt x="1593" y="3200"/>
                    <a:pt x="1759" y="3280"/>
                    <a:pt x="1948" y="3280"/>
                  </a:cubicBezTo>
                  <a:cubicBezTo>
                    <a:pt x="2103" y="3280"/>
                    <a:pt x="2273" y="3226"/>
                    <a:pt x="2443" y="3049"/>
                  </a:cubicBezTo>
                  <a:cubicBezTo>
                    <a:pt x="2820" y="2639"/>
                    <a:pt x="3312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9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8"/>
            <p:cNvSpPr/>
            <p:nvPr/>
          </p:nvSpPr>
          <p:spPr>
            <a:xfrm>
              <a:off x="7133289" y="397145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9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02" y="4270"/>
                    <a:pt x="1656" y="5122"/>
                  </a:cubicBezTo>
                  <a:cubicBezTo>
                    <a:pt x="2083" y="5647"/>
                    <a:pt x="2640" y="6040"/>
                    <a:pt x="3279" y="6286"/>
                  </a:cubicBezTo>
                  <a:cubicBezTo>
                    <a:pt x="2705" y="6024"/>
                    <a:pt x="2197" y="5630"/>
                    <a:pt x="1787" y="5139"/>
                  </a:cubicBezTo>
                  <a:cubicBezTo>
                    <a:pt x="1509" y="4745"/>
                    <a:pt x="1312" y="4319"/>
                    <a:pt x="1181" y="3860"/>
                  </a:cubicBezTo>
                  <a:cubicBezTo>
                    <a:pt x="1033" y="3319"/>
                    <a:pt x="984" y="2762"/>
                    <a:pt x="1017" y="2221"/>
                  </a:cubicBezTo>
                  <a:cubicBezTo>
                    <a:pt x="1148" y="746"/>
                    <a:pt x="1984" y="205"/>
                    <a:pt x="2722" y="172"/>
                  </a:cubicBezTo>
                  <a:cubicBezTo>
                    <a:pt x="3082" y="172"/>
                    <a:pt x="3410" y="320"/>
                    <a:pt x="3656" y="565"/>
                  </a:cubicBezTo>
                  <a:cubicBezTo>
                    <a:pt x="4295" y="1106"/>
                    <a:pt x="3935" y="2057"/>
                    <a:pt x="3394" y="2270"/>
                  </a:cubicBezTo>
                  <a:cubicBezTo>
                    <a:pt x="3271" y="2340"/>
                    <a:pt x="3138" y="2373"/>
                    <a:pt x="3004" y="2373"/>
                  </a:cubicBezTo>
                  <a:cubicBezTo>
                    <a:pt x="2888" y="2373"/>
                    <a:pt x="2770" y="2349"/>
                    <a:pt x="2656" y="2303"/>
                  </a:cubicBezTo>
                  <a:cubicBezTo>
                    <a:pt x="2492" y="2205"/>
                    <a:pt x="2378" y="2041"/>
                    <a:pt x="2345" y="1844"/>
                  </a:cubicBezTo>
                  <a:cubicBezTo>
                    <a:pt x="2345" y="1746"/>
                    <a:pt x="2371" y="1724"/>
                    <a:pt x="2422" y="1724"/>
                  </a:cubicBezTo>
                  <a:cubicBezTo>
                    <a:pt x="2465" y="1724"/>
                    <a:pt x="2527" y="1740"/>
                    <a:pt x="2607" y="1740"/>
                  </a:cubicBezTo>
                  <a:cubicBezTo>
                    <a:pt x="2668" y="1740"/>
                    <a:pt x="2739" y="1731"/>
                    <a:pt x="2820" y="1696"/>
                  </a:cubicBezTo>
                  <a:cubicBezTo>
                    <a:pt x="3017" y="1582"/>
                    <a:pt x="3050" y="1303"/>
                    <a:pt x="2886" y="1139"/>
                  </a:cubicBezTo>
                  <a:cubicBezTo>
                    <a:pt x="2817" y="1065"/>
                    <a:pt x="2718" y="1025"/>
                    <a:pt x="2614" y="1025"/>
                  </a:cubicBezTo>
                  <a:cubicBezTo>
                    <a:pt x="2420" y="1025"/>
                    <a:pt x="2213" y="1168"/>
                    <a:pt x="2181" y="1500"/>
                  </a:cubicBezTo>
                  <a:cubicBezTo>
                    <a:pt x="2148" y="1746"/>
                    <a:pt x="2214" y="1975"/>
                    <a:pt x="2378" y="2155"/>
                  </a:cubicBezTo>
                  <a:cubicBezTo>
                    <a:pt x="2410" y="2172"/>
                    <a:pt x="2427" y="2205"/>
                    <a:pt x="2443" y="2221"/>
                  </a:cubicBezTo>
                  <a:cubicBezTo>
                    <a:pt x="2460" y="2237"/>
                    <a:pt x="2476" y="2254"/>
                    <a:pt x="2509" y="2270"/>
                  </a:cubicBezTo>
                  <a:lnTo>
                    <a:pt x="2558" y="2303"/>
                  </a:lnTo>
                  <a:lnTo>
                    <a:pt x="2591" y="2319"/>
                  </a:lnTo>
                  <a:lnTo>
                    <a:pt x="2623" y="2352"/>
                  </a:lnTo>
                  <a:cubicBezTo>
                    <a:pt x="2755" y="2418"/>
                    <a:pt x="2894" y="2450"/>
                    <a:pt x="3031" y="2450"/>
                  </a:cubicBezTo>
                  <a:cubicBezTo>
                    <a:pt x="3168" y="2450"/>
                    <a:pt x="3304" y="2418"/>
                    <a:pt x="3427" y="2352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4" y="1"/>
                    <a:pt x="2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8"/>
            <p:cNvSpPr/>
            <p:nvPr/>
          </p:nvSpPr>
          <p:spPr>
            <a:xfrm>
              <a:off x="8813108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22"/>
                    <a:pt x="1312" y="5351"/>
                    <a:pt x="1181" y="3991"/>
                  </a:cubicBezTo>
                  <a:cubicBezTo>
                    <a:pt x="1050" y="2631"/>
                    <a:pt x="1066" y="1352"/>
                    <a:pt x="1328" y="1090"/>
                  </a:cubicBezTo>
                  <a:cubicBezTo>
                    <a:pt x="1591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8"/>
            <p:cNvSpPr/>
            <p:nvPr/>
          </p:nvSpPr>
          <p:spPr>
            <a:xfrm>
              <a:off x="8753741" y="5122447"/>
              <a:ext cx="278202" cy="332217"/>
            </a:xfrm>
            <a:custGeom>
              <a:avLst/>
              <a:gdLst/>
              <a:ahLst/>
              <a:cxnLst/>
              <a:rect l="l" t="t" r="r" b="b"/>
              <a:pathLst>
                <a:path w="8524" h="10179" extrusionOk="0">
                  <a:moveTo>
                    <a:pt x="6265" y="1"/>
                  </a:moveTo>
                  <a:cubicBezTo>
                    <a:pt x="6069" y="1"/>
                    <a:pt x="5869" y="22"/>
                    <a:pt x="5672" y="65"/>
                  </a:cubicBezTo>
                  <a:cubicBezTo>
                    <a:pt x="4491" y="328"/>
                    <a:pt x="3721" y="1573"/>
                    <a:pt x="3492" y="2835"/>
                  </a:cubicBezTo>
                  <a:cubicBezTo>
                    <a:pt x="3246" y="4147"/>
                    <a:pt x="3492" y="5376"/>
                    <a:pt x="3442" y="6474"/>
                  </a:cubicBezTo>
                  <a:cubicBezTo>
                    <a:pt x="3508" y="7474"/>
                    <a:pt x="3147" y="8441"/>
                    <a:pt x="2442" y="9130"/>
                  </a:cubicBezTo>
                  <a:cubicBezTo>
                    <a:pt x="1770" y="9752"/>
                    <a:pt x="902" y="10113"/>
                    <a:pt x="0" y="10179"/>
                  </a:cubicBezTo>
                  <a:cubicBezTo>
                    <a:pt x="918" y="10146"/>
                    <a:pt x="1803" y="9802"/>
                    <a:pt x="2492" y="9195"/>
                  </a:cubicBezTo>
                  <a:cubicBezTo>
                    <a:pt x="3246" y="8490"/>
                    <a:pt x="3639" y="7507"/>
                    <a:pt x="3590" y="6491"/>
                  </a:cubicBezTo>
                  <a:cubicBezTo>
                    <a:pt x="3655" y="5360"/>
                    <a:pt x="3426" y="4130"/>
                    <a:pt x="3655" y="2868"/>
                  </a:cubicBezTo>
                  <a:cubicBezTo>
                    <a:pt x="3901" y="1622"/>
                    <a:pt x="4590" y="475"/>
                    <a:pt x="5688" y="213"/>
                  </a:cubicBezTo>
                  <a:cubicBezTo>
                    <a:pt x="5819" y="180"/>
                    <a:pt x="5950" y="164"/>
                    <a:pt x="6081" y="147"/>
                  </a:cubicBezTo>
                  <a:cubicBezTo>
                    <a:pt x="6126" y="144"/>
                    <a:pt x="6171" y="142"/>
                    <a:pt x="6215" y="142"/>
                  </a:cubicBezTo>
                  <a:cubicBezTo>
                    <a:pt x="6612" y="142"/>
                    <a:pt x="7003" y="272"/>
                    <a:pt x="7327" y="508"/>
                  </a:cubicBezTo>
                  <a:cubicBezTo>
                    <a:pt x="8032" y="1082"/>
                    <a:pt x="7950" y="2327"/>
                    <a:pt x="7524" y="2704"/>
                  </a:cubicBezTo>
                  <a:cubicBezTo>
                    <a:pt x="7325" y="2882"/>
                    <a:pt x="7101" y="2955"/>
                    <a:pt x="6901" y="2955"/>
                  </a:cubicBezTo>
                  <a:cubicBezTo>
                    <a:pt x="6642" y="2955"/>
                    <a:pt x="6425" y="2831"/>
                    <a:pt x="6360" y="2655"/>
                  </a:cubicBezTo>
                  <a:lnTo>
                    <a:pt x="6360" y="2655"/>
                  </a:lnTo>
                  <a:cubicBezTo>
                    <a:pt x="6360" y="2655"/>
                    <a:pt x="6397" y="2660"/>
                    <a:pt x="6453" y="2660"/>
                  </a:cubicBezTo>
                  <a:cubicBezTo>
                    <a:pt x="6593" y="2660"/>
                    <a:pt x="6847" y="2627"/>
                    <a:pt x="6917" y="2393"/>
                  </a:cubicBezTo>
                  <a:cubicBezTo>
                    <a:pt x="7048" y="2081"/>
                    <a:pt x="6852" y="1737"/>
                    <a:pt x="6524" y="1672"/>
                  </a:cubicBezTo>
                  <a:cubicBezTo>
                    <a:pt x="6477" y="1658"/>
                    <a:pt x="6427" y="1651"/>
                    <a:pt x="6374" y="1651"/>
                  </a:cubicBezTo>
                  <a:cubicBezTo>
                    <a:pt x="6060" y="1651"/>
                    <a:pt x="5693" y="1905"/>
                    <a:pt x="5819" y="2426"/>
                  </a:cubicBezTo>
                  <a:cubicBezTo>
                    <a:pt x="5909" y="2809"/>
                    <a:pt x="6440" y="3106"/>
                    <a:pt x="6987" y="3106"/>
                  </a:cubicBezTo>
                  <a:cubicBezTo>
                    <a:pt x="7236" y="3106"/>
                    <a:pt x="7489" y="3045"/>
                    <a:pt x="7704" y="2901"/>
                  </a:cubicBezTo>
                  <a:cubicBezTo>
                    <a:pt x="8114" y="2671"/>
                    <a:pt x="8524" y="1967"/>
                    <a:pt x="8229" y="1180"/>
                  </a:cubicBezTo>
                  <a:cubicBezTo>
                    <a:pt x="8013" y="452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8"/>
            <p:cNvSpPr/>
            <p:nvPr/>
          </p:nvSpPr>
          <p:spPr>
            <a:xfrm>
              <a:off x="8885857" y="5169053"/>
              <a:ext cx="81365" cy="68800"/>
            </a:xfrm>
            <a:custGeom>
              <a:avLst/>
              <a:gdLst/>
              <a:ahLst/>
              <a:cxnLst/>
              <a:rect l="l" t="t" r="r" b="b"/>
              <a:pathLst>
                <a:path w="2493" h="2108" extrusionOk="0">
                  <a:moveTo>
                    <a:pt x="704" y="1"/>
                  </a:moveTo>
                  <a:cubicBezTo>
                    <a:pt x="632" y="1"/>
                    <a:pt x="556" y="11"/>
                    <a:pt x="476" y="31"/>
                  </a:cubicBezTo>
                  <a:cubicBezTo>
                    <a:pt x="591" y="96"/>
                    <a:pt x="624" y="276"/>
                    <a:pt x="525" y="375"/>
                  </a:cubicBezTo>
                  <a:cubicBezTo>
                    <a:pt x="378" y="604"/>
                    <a:pt x="1" y="1309"/>
                    <a:pt x="542" y="1866"/>
                  </a:cubicBezTo>
                  <a:cubicBezTo>
                    <a:pt x="726" y="2045"/>
                    <a:pt x="981" y="2107"/>
                    <a:pt x="1247" y="2107"/>
                  </a:cubicBezTo>
                  <a:cubicBezTo>
                    <a:pt x="1787" y="2107"/>
                    <a:pt x="2372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9" y="1788"/>
                    <a:pt x="2405" y="1788"/>
                  </a:cubicBezTo>
                  <a:cubicBezTo>
                    <a:pt x="2187" y="1788"/>
                    <a:pt x="1637" y="1725"/>
                    <a:pt x="1558" y="1096"/>
                  </a:cubicBezTo>
                  <a:cubicBezTo>
                    <a:pt x="1473" y="401"/>
                    <a:pt x="1167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8"/>
            <p:cNvSpPr/>
            <p:nvPr/>
          </p:nvSpPr>
          <p:spPr>
            <a:xfrm>
              <a:off x="8889611" y="5173231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66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296" y="5279"/>
                    <a:pt x="476" y="4918"/>
                    <a:pt x="443" y="4558"/>
                  </a:cubicBezTo>
                  <a:cubicBezTo>
                    <a:pt x="428" y="3915"/>
                    <a:pt x="498" y="3186"/>
                    <a:pt x="695" y="3186"/>
                  </a:cubicBezTo>
                  <a:cubicBezTo>
                    <a:pt x="709" y="3186"/>
                    <a:pt x="723" y="3190"/>
                    <a:pt x="738" y="3197"/>
                  </a:cubicBezTo>
                  <a:cubicBezTo>
                    <a:pt x="968" y="3312"/>
                    <a:pt x="787" y="3558"/>
                    <a:pt x="705" y="3705"/>
                  </a:cubicBezTo>
                  <a:cubicBezTo>
                    <a:pt x="607" y="3853"/>
                    <a:pt x="443" y="4525"/>
                    <a:pt x="1164" y="4935"/>
                  </a:cubicBezTo>
                  <a:cubicBezTo>
                    <a:pt x="1165" y="4935"/>
                    <a:pt x="1165" y="4935"/>
                    <a:pt x="1165" y="4935"/>
                  </a:cubicBezTo>
                  <a:cubicBezTo>
                    <a:pt x="1174" y="4935"/>
                    <a:pt x="957" y="4422"/>
                    <a:pt x="1345" y="4148"/>
                  </a:cubicBezTo>
                  <a:cubicBezTo>
                    <a:pt x="1754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494" y="2175"/>
                  </a:cubicBezTo>
                  <a:cubicBezTo>
                    <a:pt x="2523" y="2175"/>
                    <a:pt x="2550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48"/>
                  </a:cubicBezTo>
                  <a:cubicBezTo>
                    <a:pt x="2558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5" y="3810"/>
                  </a:cubicBezTo>
                  <a:cubicBezTo>
                    <a:pt x="2691" y="3810"/>
                    <a:pt x="3468" y="3732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8"/>
            <p:cNvSpPr/>
            <p:nvPr/>
          </p:nvSpPr>
          <p:spPr>
            <a:xfrm>
              <a:off x="9002504" y="5123393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5"/>
                  </a:cubicBezTo>
                  <a:cubicBezTo>
                    <a:pt x="426" y="135"/>
                    <a:pt x="771" y="413"/>
                    <a:pt x="934" y="790"/>
                  </a:cubicBezTo>
                  <a:cubicBezTo>
                    <a:pt x="1140" y="1305"/>
                    <a:pt x="1508" y="1951"/>
                    <a:pt x="2267" y="1951"/>
                  </a:cubicBezTo>
                  <a:cubicBezTo>
                    <a:pt x="2475" y="1951"/>
                    <a:pt x="2712" y="1903"/>
                    <a:pt x="2983" y="1790"/>
                  </a:cubicBezTo>
                  <a:cubicBezTo>
                    <a:pt x="2803" y="1725"/>
                    <a:pt x="2688" y="1561"/>
                    <a:pt x="2688" y="1380"/>
                  </a:cubicBezTo>
                  <a:cubicBezTo>
                    <a:pt x="2688" y="1096"/>
                    <a:pt x="2639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8"/>
            <p:cNvSpPr/>
            <p:nvPr/>
          </p:nvSpPr>
          <p:spPr>
            <a:xfrm>
              <a:off x="9089679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6" y="0"/>
                  </a:moveTo>
                  <a:cubicBezTo>
                    <a:pt x="796" y="0"/>
                    <a:pt x="637" y="142"/>
                    <a:pt x="624" y="325"/>
                  </a:cubicBezTo>
                  <a:cubicBezTo>
                    <a:pt x="624" y="488"/>
                    <a:pt x="756" y="593"/>
                    <a:pt x="898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1" y="268"/>
                    <a:pt x="988" y="268"/>
                  </a:cubicBezTo>
                  <a:cubicBezTo>
                    <a:pt x="918" y="268"/>
                    <a:pt x="878" y="333"/>
                    <a:pt x="902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7" y="391"/>
                    <a:pt x="739" y="292"/>
                  </a:cubicBezTo>
                  <a:cubicBezTo>
                    <a:pt x="750" y="160"/>
                    <a:pt x="867" y="73"/>
                    <a:pt x="986" y="73"/>
                  </a:cubicBezTo>
                  <a:cubicBezTo>
                    <a:pt x="1031" y="73"/>
                    <a:pt x="1075" y="85"/>
                    <a:pt x="1116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8" y="899"/>
                    <a:pt x="693" y="900"/>
                    <a:pt x="679" y="900"/>
                  </a:cubicBezTo>
                  <a:cubicBezTo>
                    <a:pt x="319" y="900"/>
                    <a:pt x="1" y="521"/>
                    <a:pt x="1" y="521"/>
                  </a:cubicBezTo>
                  <a:lnTo>
                    <a:pt x="1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45" y="1096"/>
                    <a:pt x="485" y="1140"/>
                    <a:pt x="627" y="1140"/>
                  </a:cubicBezTo>
                  <a:cubicBezTo>
                    <a:pt x="709" y="1140"/>
                    <a:pt x="792" y="1125"/>
                    <a:pt x="870" y="1095"/>
                  </a:cubicBezTo>
                  <a:cubicBezTo>
                    <a:pt x="1083" y="1029"/>
                    <a:pt x="1263" y="865"/>
                    <a:pt x="1345" y="669"/>
                  </a:cubicBezTo>
                  <a:cubicBezTo>
                    <a:pt x="1460" y="423"/>
                    <a:pt x="1345" y="144"/>
                    <a:pt x="1116" y="29"/>
                  </a:cubicBezTo>
                  <a:cubicBezTo>
                    <a:pt x="1069" y="10"/>
                    <a:pt x="1022" y="0"/>
                    <a:pt x="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8"/>
            <p:cNvSpPr/>
            <p:nvPr/>
          </p:nvSpPr>
          <p:spPr>
            <a:xfrm>
              <a:off x="8373351" y="5235307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56"/>
                    <a:pt x="4181" y="2180"/>
                    <a:pt x="4263" y="4409"/>
                  </a:cubicBezTo>
                  <a:cubicBezTo>
                    <a:pt x="4361" y="6262"/>
                    <a:pt x="3279" y="7966"/>
                    <a:pt x="1558" y="8688"/>
                  </a:cubicBezTo>
                  <a:cubicBezTo>
                    <a:pt x="247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17"/>
                  </a:cubicBezTo>
                  <a:cubicBezTo>
                    <a:pt x="2493" y="8782"/>
                    <a:pt x="2334" y="8691"/>
                    <a:pt x="2170" y="8691"/>
                  </a:cubicBezTo>
                  <a:cubicBezTo>
                    <a:pt x="2136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607" y="6737"/>
                    <a:pt x="4525" y="7098"/>
                    <a:pt x="5459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8" y="5424"/>
                    <a:pt x="5343" y="5422"/>
                    <a:pt x="5317" y="5422"/>
                  </a:cubicBezTo>
                  <a:cubicBezTo>
                    <a:pt x="4967" y="5422"/>
                    <a:pt x="4630" y="5629"/>
                    <a:pt x="4492" y="5950"/>
                  </a:cubicBezTo>
                  <a:cubicBezTo>
                    <a:pt x="4427" y="6065"/>
                    <a:pt x="4328" y="6163"/>
                    <a:pt x="4214" y="6245"/>
                  </a:cubicBezTo>
                  <a:cubicBezTo>
                    <a:pt x="4558" y="5917"/>
                    <a:pt x="4623" y="5131"/>
                    <a:pt x="4722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51" y="2787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4"/>
                    <a:pt x="4772" y="3293"/>
                    <a:pt x="4629" y="3293"/>
                  </a:cubicBezTo>
                  <a:cubicBezTo>
                    <a:pt x="4597" y="3293"/>
                    <a:pt x="4562" y="3284"/>
                    <a:pt x="4525" y="3262"/>
                  </a:cubicBezTo>
                  <a:cubicBezTo>
                    <a:pt x="4345" y="3164"/>
                    <a:pt x="4410" y="2869"/>
                    <a:pt x="4410" y="2869"/>
                  </a:cubicBezTo>
                  <a:cubicBezTo>
                    <a:pt x="4623" y="2295"/>
                    <a:pt x="5197" y="2508"/>
                    <a:pt x="5640" y="1820"/>
                  </a:cubicBezTo>
                  <a:cubicBezTo>
                    <a:pt x="6049" y="1213"/>
                    <a:pt x="5492" y="574"/>
                    <a:pt x="5279" y="410"/>
                  </a:cubicBezTo>
                  <a:cubicBezTo>
                    <a:pt x="5164" y="295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8"/>
            <p:cNvSpPr/>
            <p:nvPr/>
          </p:nvSpPr>
          <p:spPr>
            <a:xfrm>
              <a:off x="8425799" y="5152082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1"/>
                  </a:moveTo>
                  <a:cubicBezTo>
                    <a:pt x="1303" y="1"/>
                    <a:pt x="959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705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3" y="7500"/>
                    <a:pt x="1525" y="5468"/>
                    <a:pt x="689" y="3435"/>
                  </a:cubicBezTo>
                  <a:cubicBezTo>
                    <a:pt x="312" y="2436"/>
                    <a:pt x="197" y="1239"/>
                    <a:pt x="803" y="501"/>
                  </a:cubicBezTo>
                  <a:cubicBezTo>
                    <a:pt x="1030" y="226"/>
                    <a:pt x="1341" y="108"/>
                    <a:pt x="1649" y="108"/>
                  </a:cubicBezTo>
                  <a:cubicBezTo>
                    <a:pt x="2165" y="108"/>
                    <a:pt x="2672" y="439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39" y="1616"/>
                    <a:pt x="1984" y="1632"/>
                    <a:pt x="2000" y="1321"/>
                  </a:cubicBezTo>
                  <a:cubicBezTo>
                    <a:pt x="2021" y="1069"/>
                    <a:pt x="1814" y="905"/>
                    <a:pt x="1602" y="905"/>
                  </a:cubicBezTo>
                  <a:cubicBezTo>
                    <a:pt x="1482" y="905"/>
                    <a:pt x="1361" y="957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6" y="1"/>
                    <a:pt x="16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8"/>
            <p:cNvSpPr/>
            <p:nvPr/>
          </p:nvSpPr>
          <p:spPr>
            <a:xfrm>
              <a:off x="8348742" y="5138994"/>
              <a:ext cx="90993" cy="26593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6" y="1"/>
                    <a:pt x="67" y="181"/>
                    <a:pt x="214" y="1066"/>
                  </a:cubicBezTo>
                  <a:cubicBezTo>
                    <a:pt x="345" y="1968"/>
                    <a:pt x="1066" y="2443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48" y="6066"/>
                    <a:pt x="755" y="6328"/>
                    <a:pt x="460" y="6754"/>
                  </a:cubicBezTo>
                  <a:cubicBezTo>
                    <a:pt x="165" y="7164"/>
                    <a:pt x="1" y="7639"/>
                    <a:pt x="17" y="8147"/>
                  </a:cubicBezTo>
                  <a:cubicBezTo>
                    <a:pt x="17" y="8000"/>
                    <a:pt x="66" y="6934"/>
                    <a:pt x="1214" y="6131"/>
                  </a:cubicBezTo>
                  <a:cubicBezTo>
                    <a:pt x="2509" y="5230"/>
                    <a:pt x="2787" y="4295"/>
                    <a:pt x="2345" y="2902"/>
                  </a:cubicBezTo>
                  <a:cubicBezTo>
                    <a:pt x="1820" y="1279"/>
                    <a:pt x="362" y="1099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8"/>
            <p:cNvSpPr/>
            <p:nvPr/>
          </p:nvSpPr>
          <p:spPr>
            <a:xfrm>
              <a:off x="8458437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7" y="0"/>
                  </a:moveTo>
                  <a:cubicBezTo>
                    <a:pt x="1403" y="0"/>
                    <a:pt x="1372" y="6"/>
                    <a:pt x="1344" y="16"/>
                  </a:cubicBezTo>
                  <a:cubicBezTo>
                    <a:pt x="1016" y="114"/>
                    <a:pt x="951" y="376"/>
                    <a:pt x="1115" y="737"/>
                  </a:cubicBezTo>
                  <a:cubicBezTo>
                    <a:pt x="1262" y="1098"/>
                    <a:pt x="1770" y="1147"/>
                    <a:pt x="1639" y="2802"/>
                  </a:cubicBezTo>
                  <a:cubicBezTo>
                    <a:pt x="1508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789" y="0"/>
                    <a:pt x="14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8"/>
            <p:cNvSpPr/>
            <p:nvPr/>
          </p:nvSpPr>
          <p:spPr>
            <a:xfrm>
              <a:off x="8400636" y="478229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2" y="1"/>
                    <a:pt x="857" y="89"/>
                    <a:pt x="476" y="374"/>
                  </a:cubicBezTo>
                  <a:cubicBezTo>
                    <a:pt x="165" y="653"/>
                    <a:pt x="1" y="1062"/>
                    <a:pt x="50" y="1472"/>
                  </a:cubicBezTo>
                  <a:cubicBezTo>
                    <a:pt x="107" y="1984"/>
                    <a:pt x="633" y="2422"/>
                    <a:pt x="1231" y="2422"/>
                  </a:cubicBezTo>
                  <a:cubicBezTo>
                    <a:pt x="1322" y="2422"/>
                    <a:pt x="1416" y="2412"/>
                    <a:pt x="1509" y="2390"/>
                  </a:cubicBezTo>
                  <a:cubicBezTo>
                    <a:pt x="1624" y="2357"/>
                    <a:pt x="1722" y="2324"/>
                    <a:pt x="1820" y="2275"/>
                  </a:cubicBezTo>
                  <a:lnTo>
                    <a:pt x="1837" y="2275"/>
                  </a:lnTo>
                  <a:lnTo>
                    <a:pt x="1853" y="2259"/>
                  </a:lnTo>
                  <a:cubicBezTo>
                    <a:pt x="2148" y="2095"/>
                    <a:pt x="2312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9" y="948"/>
                  </a:cubicBezTo>
                  <a:cubicBezTo>
                    <a:pt x="968" y="1144"/>
                    <a:pt x="1066" y="1702"/>
                    <a:pt x="1476" y="1751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5"/>
                  </a:cubicBezTo>
                  <a:cubicBezTo>
                    <a:pt x="1929" y="1286"/>
                    <a:pt x="1956" y="1252"/>
                    <a:pt x="1993" y="1252"/>
                  </a:cubicBezTo>
                  <a:cubicBezTo>
                    <a:pt x="2049" y="1252"/>
                    <a:pt x="2128" y="1330"/>
                    <a:pt x="2148" y="1587"/>
                  </a:cubicBezTo>
                  <a:cubicBezTo>
                    <a:pt x="2165" y="1702"/>
                    <a:pt x="2132" y="1833"/>
                    <a:pt x="2083" y="1947"/>
                  </a:cubicBezTo>
                  <a:cubicBezTo>
                    <a:pt x="1935" y="2168"/>
                    <a:pt x="1695" y="2297"/>
                    <a:pt x="1434" y="2297"/>
                  </a:cubicBezTo>
                  <a:cubicBezTo>
                    <a:pt x="1405" y="2297"/>
                    <a:pt x="1375" y="2295"/>
                    <a:pt x="1345" y="2292"/>
                  </a:cubicBezTo>
                  <a:cubicBezTo>
                    <a:pt x="1335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5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9" y="1947"/>
                    <a:pt x="4836" y="4242"/>
                    <a:pt x="4328" y="5390"/>
                  </a:cubicBezTo>
                  <a:cubicBezTo>
                    <a:pt x="4066" y="6078"/>
                    <a:pt x="3607" y="6668"/>
                    <a:pt x="3017" y="7094"/>
                  </a:cubicBezTo>
                  <a:cubicBezTo>
                    <a:pt x="3623" y="6684"/>
                    <a:pt x="4115" y="6111"/>
                    <a:pt x="4410" y="5439"/>
                  </a:cubicBezTo>
                  <a:cubicBezTo>
                    <a:pt x="4951" y="4291"/>
                    <a:pt x="5295" y="1898"/>
                    <a:pt x="3459" y="554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8"/>
            <p:cNvSpPr/>
            <p:nvPr/>
          </p:nvSpPr>
          <p:spPr>
            <a:xfrm>
              <a:off x="8439703" y="4601911"/>
              <a:ext cx="170139" cy="267497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82" y="0"/>
                  </a:move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590" y="5589"/>
                    <a:pt x="4475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03"/>
                    <a:pt x="3262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25" y="2787"/>
                  </a:cubicBezTo>
                  <a:cubicBezTo>
                    <a:pt x="2541" y="2639"/>
                    <a:pt x="2574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13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0" y="836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8"/>
            <p:cNvSpPr/>
            <p:nvPr/>
          </p:nvSpPr>
          <p:spPr>
            <a:xfrm>
              <a:off x="8361046" y="4568719"/>
              <a:ext cx="99022" cy="14768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1" y="2345"/>
                    <a:pt x="2689" y="2066"/>
                    <a:pt x="2443" y="1820"/>
                  </a:cubicBezTo>
                  <a:cubicBezTo>
                    <a:pt x="2312" y="1656"/>
                    <a:pt x="2296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4" y="1253"/>
                    <a:pt x="1864" y="1322"/>
                    <a:pt x="1935" y="1820"/>
                  </a:cubicBezTo>
                  <a:cubicBezTo>
                    <a:pt x="2033" y="2509"/>
                    <a:pt x="2083" y="2623"/>
                    <a:pt x="1870" y="2640"/>
                  </a:cubicBezTo>
                  <a:cubicBezTo>
                    <a:pt x="1860" y="2641"/>
                    <a:pt x="1850" y="2642"/>
                    <a:pt x="1842" y="2642"/>
                  </a:cubicBezTo>
                  <a:cubicBezTo>
                    <a:pt x="1646" y="2642"/>
                    <a:pt x="1708" y="2303"/>
                    <a:pt x="1755" y="2115"/>
                  </a:cubicBezTo>
                  <a:cubicBezTo>
                    <a:pt x="1820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8"/>
            <p:cNvSpPr/>
            <p:nvPr/>
          </p:nvSpPr>
          <p:spPr>
            <a:xfrm>
              <a:off x="8539215" y="4849042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49" y="1197"/>
                    <a:pt x="951" y="2476"/>
                  </a:cubicBezTo>
                  <a:cubicBezTo>
                    <a:pt x="853" y="3771"/>
                    <a:pt x="0" y="4262"/>
                    <a:pt x="0" y="4262"/>
                  </a:cubicBezTo>
                  <a:cubicBezTo>
                    <a:pt x="3590" y="2443"/>
                    <a:pt x="2295" y="788"/>
                    <a:pt x="1934" y="525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8"/>
            <p:cNvSpPr/>
            <p:nvPr/>
          </p:nvSpPr>
          <p:spPr>
            <a:xfrm>
              <a:off x="8541891" y="4934977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6" y="957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72" y="3367"/>
                  </a:cubicBezTo>
                  <a:cubicBezTo>
                    <a:pt x="4295" y="4121"/>
                    <a:pt x="4491" y="5334"/>
                    <a:pt x="5999" y="5711"/>
                  </a:cubicBezTo>
                  <a:cubicBezTo>
                    <a:pt x="6253" y="5774"/>
                    <a:pt x="6473" y="5801"/>
                    <a:pt x="6666" y="5801"/>
                  </a:cubicBezTo>
                  <a:cubicBezTo>
                    <a:pt x="7618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1" y="5212"/>
                    <a:pt x="7701" y="5241"/>
                    <a:pt x="7630" y="5241"/>
                  </a:cubicBezTo>
                  <a:cubicBezTo>
                    <a:pt x="7380" y="5241"/>
                    <a:pt x="7236" y="4878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6" y="1728"/>
                    <a:pt x="3508" y="1580"/>
                    <a:pt x="4180" y="1384"/>
                  </a:cubicBezTo>
                  <a:cubicBezTo>
                    <a:pt x="4868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8"/>
                    <a:pt x="4454" y="606"/>
                    <a:pt x="4399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8"/>
            <p:cNvSpPr/>
            <p:nvPr/>
          </p:nvSpPr>
          <p:spPr>
            <a:xfrm>
              <a:off x="8417248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5" y="0"/>
                    <a:pt x="1373" y="1109"/>
                    <a:pt x="672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2" y="6232"/>
                    <a:pt x="279" y="6297"/>
                  </a:cubicBezTo>
                  <a:cubicBezTo>
                    <a:pt x="246" y="6133"/>
                    <a:pt x="230" y="5970"/>
                    <a:pt x="230" y="5789"/>
                  </a:cubicBezTo>
                  <a:cubicBezTo>
                    <a:pt x="230" y="4920"/>
                    <a:pt x="410" y="4068"/>
                    <a:pt x="738" y="3249"/>
                  </a:cubicBezTo>
                  <a:cubicBezTo>
                    <a:pt x="1147" y="2249"/>
                    <a:pt x="1869" y="1429"/>
                    <a:pt x="2819" y="888"/>
                  </a:cubicBezTo>
                  <a:cubicBezTo>
                    <a:pt x="3365" y="575"/>
                    <a:pt x="4076" y="326"/>
                    <a:pt x="4780" y="326"/>
                  </a:cubicBezTo>
                  <a:cubicBezTo>
                    <a:pt x="5367" y="326"/>
                    <a:pt x="5949" y="499"/>
                    <a:pt x="6425" y="954"/>
                  </a:cubicBezTo>
                  <a:cubicBezTo>
                    <a:pt x="7474" y="1872"/>
                    <a:pt x="7147" y="3773"/>
                    <a:pt x="5934" y="4085"/>
                  </a:cubicBezTo>
                  <a:cubicBezTo>
                    <a:pt x="5804" y="4119"/>
                    <a:pt x="5669" y="4135"/>
                    <a:pt x="5536" y="4135"/>
                  </a:cubicBezTo>
                  <a:cubicBezTo>
                    <a:pt x="5097" y="4135"/>
                    <a:pt x="4668" y="3956"/>
                    <a:pt x="4442" y="3642"/>
                  </a:cubicBezTo>
                  <a:cubicBezTo>
                    <a:pt x="4147" y="3232"/>
                    <a:pt x="4147" y="2691"/>
                    <a:pt x="4409" y="2265"/>
                  </a:cubicBezTo>
                  <a:cubicBezTo>
                    <a:pt x="4601" y="1994"/>
                    <a:pt x="4918" y="1840"/>
                    <a:pt x="5241" y="1840"/>
                  </a:cubicBezTo>
                  <a:cubicBezTo>
                    <a:pt x="5387" y="1840"/>
                    <a:pt x="5534" y="1871"/>
                    <a:pt x="5671" y="1937"/>
                  </a:cubicBezTo>
                  <a:cubicBezTo>
                    <a:pt x="5835" y="2036"/>
                    <a:pt x="5950" y="2200"/>
                    <a:pt x="5950" y="2396"/>
                  </a:cubicBezTo>
                  <a:cubicBezTo>
                    <a:pt x="5950" y="2396"/>
                    <a:pt x="5950" y="2545"/>
                    <a:pt x="5865" y="2545"/>
                  </a:cubicBezTo>
                  <a:cubicBezTo>
                    <a:pt x="5861" y="2545"/>
                    <a:pt x="5856" y="2545"/>
                    <a:pt x="5852" y="2544"/>
                  </a:cubicBezTo>
                  <a:cubicBezTo>
                    <a:pt x="5753" y="2527"/>
                    <a:pt x="5786" y="2396"/>
                    <a:pt x="5524" y="2331"/>
                  </a:cubicBezTo>
                  <a:cubicBezTo>
                    <a:pt x="5493" y="2324"/>
                    <a:pt x="5462" y="2320"/>
                    <a:pt x="5432" y="2320"/>
                  </a:cubicBezTo>
                  <a:cubicBezTo>
                    <a:pt x="5177" y="2320"/>
                    <a:pt x="4973" y="2558"/>
                    <a:pt x="5032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2" y="3088"/>
                    <a:pt x="5934" y="2986"/>
                  </a:cubicBezTo>
                  <a:cubicBezTo>
                    <a:pt x="5999" y="2904"/>
                    <a:pt x="6048" y="2822"/>
                    <a:pt x="6081" y="2740"/>
                  </a:cubicBezTo>
                  <a:cubicBezTo>
                    <a:pt x="6180" y="2429"/>
                    <a:pt x="6048" y="2085"/>
                    <a:pt x="5770" y="1921"/>
                  </a:cubicBezTo>
                  <a:cubicBezTo>
                    <a:pt x="5592" y="1814"/>
                    <a:pt x="5400" y="1763"/>
                    <a:pt x="5211" y="1763"/>
                  </a:cubicBezTo>
                  <a:cubicBezTo>
                    <a:pt x="4876" y="1763"/>
                    <a:pt x="4553" y="1923"/>
                    <a:pt x="4344" y="2216"/>
                  </a:cubicBezTo>
                  <a:cubicBezTo>
                    <a:pt x="4032" y="2658"/>
                    <a:pt x="4032" y="3249"/>
                    <a:pt x="4344" y="3691"/>
                  </a:cubicBezTo>
                  <a:cubicBezTo>
                    <a:pt x="4613" y="4062"/>
                    <a:pt x="5092" y="4264"/>
                    <a:pt x="5577" y="4264"/>
                  </a:cubicBezTo>
                  <a:cubicBezTo>
                    <a:pt x="5713" y="4264"/>
                    <a:pt x="5850" y="4248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8"/>
            <p:cNvSpPr/>
            <p:nvPr/>
          </p:nvSpPr>
          <p:spPr>
            <a:xfrm>
              <a:off x="8430075" y="5075024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8"/>
            <p:cNvSpPr/>
            <p:nvPr/>
          </p:nvSpPr>
          <p:spPr>
            <a:xfrm>
              <a:off x="8557916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17" y="1771"/>
                  </a:cubicBezTo>
                  <a:cubicBezTo>
                    <a:pt x="2689" y="2852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8" y="4506"/>
                  </a:cubicBezTo>
                  <a:cubicBezTo>
                    <a:pt x="2167" y="4506"/>
                    <a:pt x="2490" y="4419"/>
                    <a:pt x="2738" y="4164"/>
                  </a:cubicBezTo>
                  <a:cubicBezTo>
                    <a:pt x="3279" y="3574"/>
                    <a:pt x="3164" y="2967"/>
                    <a:pt x="3148" y="2672"/>
                  </a:cubicBezTo>
                  <a:cubicBezTo>
                    <a:pt x="3116" y="2385"/>
                    <a:pt x="3069" y="1851"/>
                    <a:pt x="3337" y="1851"/>
                  </a:cubicBezTo>
                  <a:cubicBezTo>
                    <a:pt x="3345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9" y="3311"/>
                    <a:pt x="4820" y="3475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28" y="427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8"/>
            <p:cNvSpPr/>
            <p:nvPr/>
          </p:nvSpPr>
          <p:spPr>
            <a:xfrm>
              <a:off x="8659582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lnTo>
                    <a:pt x="328" y="1"/>
                  </a:lnTo>
                  <a:cubicBezTo>
                    <a:pt x="345" y="181"/>
                    <a:pt x="328" y="378"/>
                    <a:pt x="279" y="558"/>
                  </a:cubicBezTo>
                  <a:cubicBezTo>
                    <a:pt x="181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0" y="1296"/>
                  </a:cubicBezTo>
                  <a:cubicBezTo>
                    <a:pt x="1295" y="919"/>
                    <a:pt x="1115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8"/>
            <p:cNvSpPr/>
            <p:nvPr/>
          </p:nvSpPr>
          <p:spPr>
            <a:xfrm>
              <a:off x="8661181" y="4884323"/>
              <a:ext cx="226863" cy="159532"/>
            </a:xfrm>
            <a:custGeom>
              <a:avLst/>
              <a:gdLst/>
              <a:ahLst/>
              <a:cxnLst/>
              <a:rect l="l" t="t" r="r" b="b"/>
              <a:pathLst>
                <a:path w="6951" h="4888" extrusionOk="0">
                  <a:moveTo>
                    <a:pt x="1933" y="1"/>
                  </a:moveTo>
                  <a:cubicBezTo>
                    <a:pt x="1052" y="1"/>
                    <a:pt x="588" y="827"/>
                    <a:pt x="705" y="1362"/>
                  </a:cubicBezTo>
                  <a:cubicBezTo>
                    <a:pt x="825" y="1974"/>
                    <a:pt x="1434" y="2002"/>
                    <a:pt x="1541" y="2002"/>
                  </a:cubicBezTo>
                  <a:cubicBezTo>
                    <a:pt x="1552" y="2002"/>
                    <a:pt x="1558" y="2001"/>
                    <a:pt x="1558" y="2001"/>
                  </a:cubicBezTo>
                  <a:cubicBezTo>
                    <a:pt x="1295" y="1903"/>
                    <a:pt x="1181" y="1592"/>
                    <a:pt x="1312" y="1329"/>
                  </a:cubicBezTo>
                  <a:cubicBezTo>
                    <a:pt x="1349" y="1265"/>
                    <a:pt x="1392" y="1241"/>
                    <a:pt x="1439" y="1241"/>
                  </a:cubicBezTo>
                  <a:cubicBezTo>
                    <a:pt x="1537" y="1241"/>
                    <a:pt x="1654" y="1345"/>
                    <a:pt x="1787" y="1411"/>
                  </a:cubicBezTo>
                  <a:cubicBezTo>
                    <a:pt x="1825" y="1430"/>
                    <a:pt x="1861" y="1439"/>
                    <a:pt x="1895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37" y="959"/>
                    <a:pt x="2346" y="817"/>
                    <a:pt x="2534" y="817"/>
                  </a:cubicBezTo>
                  <a:cubicBezTo>
                    <a:pt x="2652" y="817"/>
                    <a:pt x="2801" y="873"/>
                    <a:pt x="2984" y="1018"/>
                  </a:cubicBezTo>
                  <a:cubicBezTo>
                    <a:pt x="3475" y="1395"/>
                    <a:pt x="3164" y="2149"/>
                    <a:pt x="3164" y="2149"/>
                  </a:cubicBezTo>
                  <a:cubicBezTo>
                    <a:pt x="3164" y="2149"/>
                    <a:pt x="3164" y="1526"/>
                    <a:pt x="2738" y="1477"/>
                  </a:cubicBezTo>
                  <a:cubicBezTo>
                    <a:pt x="2690" y="1463"/>
                    <a:pt x="2643" y="1457"/>
                    <a:pt x="2597" y="1457"/>
                  </a:cubicBezTo>
                  <a:cubicBezTo>
                    <a:pt x="2419" y="1457"/>
                    <a:pt x="2259" y="1554"/>
                    <a:pt x="2181" y="1723"/>
                  </a:cubicBezTo>
                  <a:cubicBezTo>
                    <a:pt x="2443" y="1723"/>
                    <a:pt x="2459" y="2100"/>
                    <a:pt x="2312" y="2296"/>
                  </a:cubicBezTo>
                  <a:cubicBezTo>
                    <a:pt x="2164" y="2509"/>
                    <a:pt x="2213" y="2641"/>
                    <a:pt x="2361" y="2739"/>
                  </a:cubicBezTo>
                  <a:cubicBezTo>
                    <a:pt x="2492" y="2821"/>
                    <a:pt x="2705" y="2804"/>
                    <a:pt x="2525" y="3181"/>
                  </a:cubicBezTo>
                  <a:cubicBezTo>
                    <a:pt x="2344" y="3558"/>
                    <a:pt x="1640" y="3558"/>
                    <a:pt x="1640" y="3558"/>
                  </a:cubicBezTo>
                  <a:cubicBezTo>
                    <a:pt x="1787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59" y="3231"/>
                    <a:pt x="1295" y="3280"/>
                  </a:cubicBezTo>
                  <a:cubicBezTo>
                    <a:pt x="1000" y="3378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88"/>
                    <a:pt x="574" y="3804"/>
                  </a:cubicBezTo>
                  <a:cubicBezTo>
                    <a:pt x="1017" y="3837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1" y="4887"/>
                    <a:pt x="4754" y="4888"/>
                    <a:pt x="4786" y="4888"/>
                  </a:cubicBezTo>
                  <a:cubicBezTo>
                    <a:pt x="5210" y="4888"/>
                    <a:pt x="5619" y="4789"/>
                    <a:pt x="6000" y="4591"/>
                  </a:cubicBezTo>
                  <a:cubicBezTo>
                    <a:pt x="6737" y="4099"/>
                    <a:pt x="6950" y="3100"/>
                    <a:pt x="6459" y="2362"/>
                  </a:cubicBezTo>
                  <a:cubicBezTo>
                    <a:pt x="6236" y="2024"/>
                    <a:pt x="5876" y="1868"/>
                    <a:pt x="5536" y="1868"/>
                  </a:cubicBezTo>
                  <a:cubicBezTo>
                    <a:pt x="5200" y="1868"/>
                    <a:pt x="4884" y="2020"/>
                    <a:pt x="4738" y="2296"/>
                  </a:cubicBezTo>
                  <a:cubicBezTo>
                    <a:pt x="4492" y="2624"/>
                    <a:pt x="4541" y="3083"/>
                    <a:pt x="4836" y="3378"/>
                  </a:cubicBezTo>
                  <a:cubicBezTo>
                    <a:pt x="4852" y="3395"/>
                    <a:pt x="4869" y="3411"/>
                    <a:pt x="4901" y="3427"/>
                  </a:cubicBezTo>
                  <a:cubicBezTo>
                    <a:pt x="4901" y="3427"/>
                    <a:pt x="4918" y="3444"/>
                    <a:pt x="4934" y="3460"/>
                  </a:cubicBezTo>
                  <a:cubicBezTo>
                    <a:pt x="5036" y="3519"/>
                    <a:pt x="5163" y="3550"/>
                    <a:pt x="5286" y="3550"/>
                  </a:cubicBezTo>
                  <a:cubicBezTo>
                    <a:pt x="5540" y="3550"/>
                    <a:pt x="5781" y="3419"/>
                    <a:pt x="5770" y="3132"/>
                  </a:cubicBezTo>
                  <a:cubicBezTo>
                    <a:pt x="5784" y="2938"/>
                    <a:pt x="5627" y="2856"/>
                    <a:pt x="5451" y="2856"/>
                  </a:cubicBezTo>
                  <a:cubicBezTo>
                    <a:pt x="5196" y="2856"/>
                    <a:pt x="4900" y="3028"/>
                    <a:pt x="5016" y="3280"/>
                  </a:cubicBezTo>
                  <a:cubicBezTo>
                    <a:pt x="5016" y="3304"/>
                    <a:pt x="5016" y="3333"/>
                    <a:pt x="4990" y="3333"/>
                  </a:cubicBezTo>
                  <a:cubicBezTo>
                    <a:pt x="4963" y="3333"/>
                    <a:pt x="4910" y="3304"/>
                    <a:pt x="4803" y="3214"/>
                  </a:cubicBezTo>
                  <a:cubicBezTo>
                    <a:pt x="4688" y="3100"/>
                    <a:pt x="4623" y="2952"/>
                    <a:pt x="4623" y="2804"/>
                  </a:cubicBezTo>
                  <a:cubicBezTo>
                    <a:pt x="4623" y="2624"/>
                    <a:pt x="4688" y="2460"/>
                    <a:pt x="4803" y="2313"/>
                  </a:cubicBezTo>
                  <a:cubicBezTo>
                    <a:pt x="4928" y="2078"/>
                    <a:pt x="5195" y="1955"/>
                    <a:pt x="5483" y="1955"/>
                  </a:cubicBezTo>
                  <a:cubicBezTo>
                    <a:pt x="5798" y="1955"/>
                    <a:pt x="6138" y="2103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57" y="3345"/>
                    <a:pt x="6328" y="3755"/>
                  </a:cubicBezTo>
                  <a:cubicBezTo>
                    <a:pt x="6048" y="4259"/>
                    <a:pt x="5409" y="4609"/>
                    <a:pt x="4579" y="4609"/>
                  </a:cubicBezTo>
                  <a:cubicBezTo>
                    <a:pt x="4192" y="4609"/>
                    <a:pt x="3764" y="4533"/>
                    <a:pt x="3312" y="4362"/>
                  </a:cubicBezTo>
                  <a:cubicBezTo>
                    <a:pt x="3262" y="4345"/>
                    <a:pt x="3033" y="4263"/>
                    <a:pt x="2885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5" y="3313"/>
                    <a:pt x="4147" y="838"/>
                    <a:pt x="2689" y="182"/>
                  </a:cubicBezTo>
                  <a:cubicBezTo>
                    <a:pt x="2411" y="55"/>
                    <a:pt x="2159" y="1"/>
                    <a:pt x="19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8"/>
            <p:cNvSpPr/>
            <p:nvPr/>
          </p:nvSpPr>
          <p:spPr>
            <a:xfrm>
              <a:off x="8771398" y="497048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36" y="2640"/>
                    <a:pt x="2213" y="3033"/>
                  </a:cubicBezTo>
                  <a:cubicBezTo>
                    <a:pt x="2379" y="3221"/>
                    <a:pt x="2551" y="3278"/>
                    <a:pt x="2710" y="3278"/>
                  </a:cubicBezTo>
                  <a:cubicBezTo>
                    <a:pt x="2897" y="3278"/>
                    <a:pt x="3065" y="3200"/>
                    <a:pt x="3180" y="3164"/>
                  </a:cubicBezTo>
                  <a:cubicBezTo>
                    <a:pt x="3203" y="3157"/>
                    <a:pt x="3228" y="3154"/>
                    <a:pt x="3252" y="3154"/>
                  </a:cubicBezTo>
                  <a:cubicBezTo>
                    <a:pt x="3346" y="3154"/>
                    <a:pt x="3439" y="3204"/>
                    <a:pt x="3491" y="3295"/>
                  </a:cubicBezTo>
                  <a:cubicBezTo>
                    <a:pt x="3524" y="3099"/>
                    <a:pt x="3475" y="2885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6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8"/>
            <p:cNvSpPr/>
            <p:nvPr/>
          </p:nvSpPr>
          <p:spPr>
            <a:xfrm>
              <a:off x="8577205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6" y="2139"/>
                    <a:pt x="1016" y="2352"/>
                  </a:cubicBezTo>
                  <a:cubicBezTo>
                    <a:pt x="1147" y="2417"/>
                    <a:pt x="1287" y="2450"/>
                    <a:pt x="1424" y="2450"/>
                  </a:cubicBezTo>
                  <a:cubicBezTo>
                    <a:pt x="1561" y="2450"/>
                    <a:pt x="1697" y="2417"/>
                    <a:pt x="1819" y="2352"/>
                  </a:cubicBezTo>
                  <a:lnTo>
                    <a:pt x="1852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204"/>
                    <a:pt x="2049" y="2171"/>
                    <a:pt x="2065" y="2155"/>
                  </a:cubicBezTo>
                  <a:cubicBezTo>
                    <a:pt x="2229" y="1975"/>
                    <a:pt x="2311" y="1745"/>
                    <a:pt x="2278" y="1499"/>
                  </a:cubicBezTo>
                  <a:cubicBezTo>
                    <a:pt x="2246" y="1167"/>
                    <a:pt x="2039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2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82" y="2024"/>
                    <a:pt x="1967" y="2204"/>
                    <a:pt x="1803" y="2303"/>
                  </a:cubicBezTo>
                  <a:cubicBezTo>
                    <a:pt x="1689" y="2348"/>
                    <a:pt x="1571" y="2373"/>
                    <a:pt x="1455" y="2373"/>
                  </a:cubicBezTo>
                  <a:cubicBezTo>
                    <a:pt x="1321" y="2373"/>
                    <a:pt x="1188" y="2340"/>
                    <a:pt x="1065" y="2270"/>
                  </a:cubicBezTo>
                  <a:cubicBezTo>
                    <a:pt x="525" y="2057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62"/>
                    <a:pt x="3442" y="2221"/>
                  </a:cubicBezTo>
                  <a:cubicBezTo>
                    <a:pt x="3491" y="2761"/>
                    <a:pt x="3426" y="3319"/>
                    <a:pt x="3278" y="3860"/>
                  </a:cubicBezTo>
                  <a:cubicBezTo>
                    <a:pt x="3147" y="4302"/>
                    <a:pt x="2950" y="4745"/>
                    <a:pt x="2688" y="5122"/>
                  </a:cubicBezTo>
                  <a:cubicBezTo>
                    <a:pt x="2278" y="5614"/>
                    <a:pt x="1770" y="6007"/>
                    <a:pt x="1197" y="6286"/>
                  </a:cubicBezTo>
                  <a:cubicBezTo>
                    <a:pt x="1819" y="6040"/>
                    <a:pt x="2360" y="5646"/>
                    <a:pt x="2787" y="5122"/>
                  </a:cubicBezTo>
                  <a:cubicBezTo>
                    <a:pt x="3541" y="4269"/>
                    <a:pt x="4458" y="2253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8"/>
            <p:cNvSpPr/>
            <p:nvPr/>
          </p:nvSpPr>
          <p:spPr>
            <a:xfrm>
              <a:off x="7821287" y="5155378"/>
              <a:ext cx="62599" cy="250069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499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8"/>
            <p:cNvSpPr/>
            <p:nvPr/>
          </p:nvSpPr>
          <p:spPr>
            <a:xfrm>
              <a:off x="7665052" y="5122447"/>
              <a:ext cx="278757" cy="332217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6" y="1"/>
                  </a:moveTo>
                  <a:cubicBezTo>
                    <a:pt x="1365" y="1"/>
                    <a:pt x="525" y="452"/>
                    <a:pt x="296" y="1180"/>
                  </a:cubicBezTo>
                  <a:cubicBezTo>
                    <a:pt x="1" y="1967"/>
                    <a:pt x="411" y="2671"/>
                    <a:pt x="820" y="2901"/>
                  </a:cubicBezTo>
                  <a:cubicBezTo>
                    <a:pt x="1041" y="3045"/>
                    <a:pt x="1295" y="3106"/>
                    <a:pt x="1545" y="3106"/>
                  </a:cubicBezTo>
                  <a:cubicBezTo>
                    <a:pt x="2093" y="3106"/>
                    <a:pt x="2620" y="2809"/>
                    <a:pt x="2722" y="2426"/>
                  </a:cubicBezTo>
                  <a:cubicBezTo>
                    <a:pt x="2866" y="2037"/>
                    <a:pt x="2554" y="1648"/>
                    <a:pt x="2166" y="1648"/>
                  </a:cubicBezTo>
                  <a:cubicBezTo>
                    <a:pt x="2112" y="1648"/>
                    <a:pt x="2056" y="1656"/>
                    <a:pt x="2001" y="1672"/>
                  </a:cubicBezTo>
                  <a:cubicBezTo>
                    <a:pt x="1673" y="1737"/>
                    <a:pt x="1492" y="2081"/>
                    <a:pt x="1607" y="2393"/>
                  </a:cubicBezTo>
                  <a:cubicBezTo>
                    <a:pt x="1689" y="2627"/>
                    <a:pt x="1938" y="2660"/>
                    <a:pt x="2074" y="2660"/>
                  </a:cubicBezTo>
                  <a:cubicBezTo>
                    <a:pt x="2128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2"/>
                    <a:pt x="1625" y="2962"/>
                  </a:cubicBezTo>
                  <a:cubicBezTo>
                    <a:pt x="1428" y="2962"/>
                    <a:pt x="1205" y="2888"/>
                    <a:pt x="1001" y="2704"/>
                  </a:cubicBezTo>
                  <a:cubicBezTo>
                    <a:pt x="575" y="2327"/>
                    <a:pt x="493" y="1082"/>
                    <a:pt x="1214" y="508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7" y="213"/>
                  </a:cubicBezTo>
                  <a:cubicBezTo>
                    <a:pt x="3935" y="475"/>
                    <a:pt x="4656" y="1639"/>
                    <a:pt x="4885" y="2868"/>
                  </a:cubicBezTo>
                  <a:cubicBezTo>
                    <a:pt x="5115" y="4098"/>
                    <a:pt x="4885" y="5376"/>
                    <a:pt x="4951" y="6491"/>
                  </a:cubicBezTo>
                  <a:cubicBezTo>
                    <a:pt x="4902" y="7507"/>
                    <a:pt x="5295" y="8490"/>
                    <a:pt x="6033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23" y="10113"/>
                    <a:pt x="6770" y="9752"/>
                    <a:pt x="6098" y="9130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7"/>
                    <a:pt x="5033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2" y="22"/>
                    <a:pt x="2472" y="1"/>
                    <a:pt x="22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8"/>
            <p:cNvSpPr/>
            <p:nvPr/>
          </p:nvSpPr>
          <p:spPr>
            <a:xfrm>
              <a:off x="7729805" y="5169053"/>
              <a:ext cx="81333" cy="68800"/>
            </a:xfrm>
            <a:custGeom>
              <a:avLst/>
              <a:gdLst/>
              <a:ahLst/>
              <a:cxnLst/>
              <a:rect l="l" t="t" r="r" b="b"/>
              <a:pathLst>
                <a:path w="2492" h="2108" extrusionOk="0">
                  <a:moveTo>
                    <a:pt x="1783" y="1"/>
                  </a:moveTo>
                  <a:cubicBezTo>
                    <a:pt x="1313" y="1"/>
                    <a:pt x="1020" y="401"/>
                    <a:pt x="934" y="1096"/>
                  </a:cubicBezTo>
                  <a:cubicBezTo>
                    <a:pt x="853" y="1747"/>
                    <a:pt x="266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2" y="2108"/>
                    <a:pt x="1241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492" y="1309"/>
                    <a:pt x="2115" y="604"/>
                    <a:pt x="1967" y="375"/>
                  </a:cubicBezTo>
                  <a:cubicBezTo>
                    <a:pt x="1869" y="276"/>
                    <a:pt x="1902" y="96"/>
                    <a:pt x="2016" y="31"/>
                  </a:cubicBezTo>
                  <a:cubicBezTo>
                    <a:pt x="1934" y="11"/>
                    <a:pt x="1857" y="1"/>
                    <a:pt x="17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8"/>
            <p:cNvSpPr/>
            <p:nvPr/>
          </p:nvSpPr>
          <p:spPr>
            <a:xfrm>
              <a:off x="7649027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5" y="0"/>
                  </a:moveTo>
                  <a:lnTo>
                    <a:pt x="475" y="0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6" y="3803"/>
                    <a:pt x="2606" y="3803"/>
                  </a:cubicBezTo>
                  <a:cubicBezTo>
                    <a:pt x="2344" y="3705"/>
                    <a:pt x="2295" y="3393"/>
                    <a:pt x="2475" y="3147"/>
                  </a:cubicBezTo>
                  <a:cubicBezTo>
                    <a:pt x="2639" y="2983"/>
                    <a:pt x="2606" y="2721"/>
                    <a:pt x="2426" y="2606"/>
                  </a:cubicBezTo>
                  <a:cubicBezTo>
                    <a:pt x="2295" y="2557"/>
                    <a:pt x="2033" y="2344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8"/>
                    <a:pt x="2869" y="3131"/>
                  </a:cubicBezTo>
                  <a:cubicBezTo>
                    <a:pt x="2819" y="3705"/>
                    <a:pt x="3082" y="3869"/>
                    <a:pt x="3491" y="4147"/>
                  </a:cubicBezTo>
                  <a:cubicBezTo>
                    <a:pt x="3885" y="4442"/>
                    <a:pt x="3655" y="4950"/>
                    <a:pt x="3655" y="4950"/>
                  </a:cubicBezTo>
                  <a:cubicBezTo>
                    <a:pt x="4360" y="4541"/>
                    <a:pt x="4196" y="3885"/>
                    <a:pt x="4114" y="3721"/>
                  </a:cubicBezTo>
                  <a:cubicBezTo>
                    <a:pt x="4032" y="3574"/>
                    <a:pt x="3836" y="3311"/>
                    <a:pt x="4065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60" y="4934"/>
                    <a:pt x="4524" y="5278"/>
                    <a:pt x="4836" y="5475"/>
                  </a:cubicBezTo>
                  <a:cubicBezTo>
                    <a:pt x="4704" y="5163"/>
                    <a:pt x="4639" y="4803"/>
                    <a:pt x="4655" y="4459"/>
                  </a:cubicBezTo>
                  <a:cubicBezTo>
                    <a:pt x="4639" y="3951"/>
                    <a:pt x="4737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7" y="1148"/>
                    <a:pt x="344" y="558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8"/>
            <p:cNvSpPr/>
            <p:nvPr/>
          </p:nvSpPr>
          <p:spPr>
            <a:xfrm>
              <a:off x="7597655" y="5123393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7" y="0"/>
                  </a:moveTo>
                  <a:cubicBezTo>
                    <a:pt x="328" y="0"/>
                    <a:pt x="279" y="1096"/>
                    <a:pt x="279" y="1380"/>
                  </a:cubicBezTo>
                  <a:cubicBezTo>
                    <a:pt x="279" y="1561"/>
                    <a:pt x="164" y="1725"/>
                    <a:pt x="1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60" y="1951"/>
                    <a:pt x="1827" y="1305"/>
                    <a:pt x="2033" y="790"/>
                  </a:cubicBezTo>
                  <a:cubicBezTo>
                    <a:pt x="2197" y="413"/>
                    <a:pt x="2541" y="135"/>
                    <a:pt x="2967" y="85"/>
                  </a:cubicBezTo>
                  <a:cubicBezTo>
                    <a:pt x="2617" y="26"/>
                    <a:pt x="2312" y="0"/>
                    <a:pt x="20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8"/>
            <p:cNvSpPr/>
            <p:nvPr/>
          </p:nvSpPr>
          <p:spPr>
            <a:xfrm>
              <a:off x="7560220" y="512254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10"/>
                    <a:pt x="328" y="29"/>
                  </a:cubicBezTo>
                  <a:cubicBezTo>
                    <a:pt x="98" y="144"/>
                    <a:pt x="0" y="423"/>
                    <a:pt x="98" y="669"/>
                  </a:cubicBezTo>
                  <a:cubicBezTo>
                    <a:pt x="180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7" y="1140"/>
                  </a:cubicBezTo>
                  <a:cubicBezTo>
                    <a:pt x="961" y="1140"/>
                    <a:pt x="1105" y="1096"/>
                    <a:pt x="1229" y="1013"/>
                  </a:cubicBezTo>
                  <a:cubicBezTo>
                    <a:pt x="1361" y="882"/>
                    <a:pt x="1443" y="702"/>
                    <a:pt x="1443" y="521"/>
                  </a:cubicBezTo>
                  <a:lnTo>
                    <a:pt x="1443" y="521"/>
                  </a:lnTo>
                  <a:cubicBezTo>
                    <a:pt x="1442" y="521"/>
                    <a:pt x="1135" y="902"/>
                    <a:pt x="783" y="902"/>
                  </a:cubicBezTo>
                  <a:cubicBezTo>
                    <a:pt x="762" y="902"/>
                    <a:pt x="742" y="901"/>
                    <a:pt x="721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4" y="85"/>
                    <a:pt x="428" y="73"/>
                    <a:pt x="471" y="73"/>
                  </a:cubicBezTo>
                  <a:cubicBezTo>
                    <a:pt x="587" y="73"/>
                    <a:pt x="697" y="160"/>
                    <a:pt x="721" y="292"/>
                  </a:cubicBezTo>
                  <a:cubicBezTo>
                    <a:pt x="732" y="403"/>
                    <a:pt x="645" y="469"/>
                    <a:pt x="593" y="469"/>
                  </a:cubicBezTo>
                  <a:cubicBezTo>
                    <a:pt x="569" y="469"/>
                    <a:pt x="552" y="454"/>
                    <a:pt x="557" y="423"/>
                  </a:cubicBezTo>
                  <a:cubicBezTo>
                    <a:pt x="582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2" y="357"/>
                    <a:pt x="394" y="538"/>
                    <a:pt x="394" y="538"/>
                  </a:cubicBezTo>
                  <a:cubicBezTo>
                    <a:pt x="441" y="581"/>
                    <a:pt x="498" y="600"/>
                    <a:pt x="553" y="600"/>
                  </a:cubicBezTo>
                  <a:cubicBezTo>
                    <a:pt x="688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8"/>
            <p:cNvSpPr/>
            <p:nvPr/>
          </p:nvSpPr>
          <p:spPr>
            <a:xfrm>
              <a:off x="8114992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01" y="574"/>
                    <a:pt x="361" y="1197"/>
                    <a:pt x="754" y="1820"/>
                  </a:cubicBezTo>
                  <a:cubicBezTo>
                    <a:pt x="1196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69" y="3262"/>
                  </a:cubicBezTo>
                  <a:cubicBezTo>
                    <a:pt x="1835" y="3284"/>
                    <a:pt x="1802" y="3293"/>
                    <a:pt x="1772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75" y="2656"/>
                    <a:pt x="1229" y="2426"/>
                    <a:pt x="918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41" y="2508"/>
                    <a:pt x="508" y="2656"/>
                  </a:cubicBezTo>
                  <a:cubicBezTo>
                    <a:pt x="459" y="2803"/>
                    <a:pt x="147" y="3295"/>
                    <a:pt x="721" y="3672"/>
                  </a:cubicBezTo>
                  <a:cubicBezTo>
                    <a:pt x="1295" y="4049"/>
                    <a:pt x="1573" y="3852"/>
                    <a:pt x="1672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67" y="6065"/>
                    <a:pt x="1918" y="5950"/>
                  </a:cubicBezTo>
                  <a:cubicBezTo>
                    <a:pt x="1765" y="5629"/>
                    <a:pt x="1441" y="5422"/>
                    <a:pt x="1079" y="5422"/>
                  </a:cubicBezTo>
                  <a:cubicBezTo>
                    <a:pt x="1053" y="5422"/>
                    <a:pt x="1026" y="5424"/>
                    <a:pt x="1000" y="5426"/>
                  </a:cubicBezTo>
                  <a:cubicBezTo>
                    <a:pt x="957" y="5428"/>
                    <a:pt x="917" y="5429"/>
                    <a:pt x="879" y="5429"/>
                  </a:cubicBezTo>
                  <a:cubicBezTo>
                    <a:pt x="416" y="5429"/>
                    <a:pt x="357" y="5252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14"/>
                    <a:pt x="934" y="6606"/>
                  </a:cubicBezTo>
                  <a:cubicBezTo>
                    <a:pt x="1869" y="7098"/>
                    <a:pt x="1787" y="6737"/>
                    <a:pt x="3081" y="7786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3" y="8695"/>
                    <a:pt x="4258" y="8691"/>
                    <a:pt x="4224" y="8691"/>
                  </a:cubicBezTo>
                  <a:cubicBezTo>
                    <a:pt x="4064" y="8691"/>
                    <a:pt x="3914" y="8782"/>
                    <a:pt x="3819" y="8917"/>
                  </a:cubicBezTo>
                  <a:cubicBezTo>
                    <a:pt x="3622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7" y="9421"/>
                    <a:pt x="5182" y="9322"/>
                    <a:pt x="5409" y="9322"/>
                  </a:cubicBezTo>
                  <a:cubicBezTo>
                    <a:pt x="5712" y="9322"/>
                    <a:pt x="6074" y="9498"/>
                    <a:pt x="6393" y="10032"/>
                  </a:cubicBezTo>
                  <a:cubicBezTo>
                    <a:pt x="6393" y="10032"/>
                    <a:pt x="6147" y="9212"/>
                    <a:pt x="4835" y="8688"/>
                  </a:cubicBezTo>
                  <a:cubicBezTo>
                    <a:pt x="3114" y="7966"/>
                    <a:pt x="2032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8"/>
            <p:cNvSpPr/>
            <p:nvPr/>
          </p:nvSpPr>
          <p:spPr>
            <a:xfrm>
              <a:off x="8175437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294" y="0"/>
                  </a:moveTo>
                  <a:cubicBezTo>
                    <a:pt x="712" y="0"/>
                    <a:pt x="161" y="382"/>
                    <a:pt x="98" y="902"/>
                  </a:cubicBezTo>
                  <a:cubicBezTo>
                    <a:pt x="0" y="1459"/>
                    <a:pt x="426" y="1967"/>
                    <a:pt x="984" y="1967"/>
                  </a:cubicBezTo>
                  <a:cubicBezTo>
                    <a:pt x="991" y="1967"/>
                    <a:pt x="998" y="1967"/>
                    <a:pt x="1005" y="1967"/>
                  </a:cubicBezTo>
                  <a:cubicBezTo>
                    <a:pt x="1565" y="1967"/>
                    <a:pt x="1850" y="1341"/>
                    <a:pt x="1639" y="1082"/>
                  </a:cubicBezTo>
                  <a:cubicBezTo>
                    <a:pt x="1561" y="962"/>
                    <a:pt x="1441" y="908"/>
                    <a:pt x="1322" y="908"/>
                  </a:cubicBezTo>
                  <a:cubicBezTo>
                    <a:pt x="1116" y="908"/>
                    <a:pt x="914" y="1069"/>
                    <a:pt x="934" y="1328"/>
                  </a:cubicBezTo>
                  <a:cubicBezTo>
                    <a:pt x="951" y="1639"/>
                    <a:pt x="1295" y="1607"/>
                    <a:pt x="1344" y="1656"/>
                  </a:cubicBezTo>
                  <a:cubicBezTo>
                    <a:pt x="1377" y="1689"/>
                    <a:pt x="1344" y="1754"/>
                    <a:pt x="1344" y="1754"/>
                  </a:cubicBezTo>
                  <a:cubicBezTo>
                    <a:pt x="1295" y="1820"/>
                    <a:pt x="1229" y="1869"/>
                    <a:pt x="1164" y="1902"/>
                  </a:cubicBezTo>
                  <a:cubicBezTo>
                    <a:pt x="1148" y="1902"/>
                    <a:pt x="1131" y="1918"/>
                    <a:pt x="1115" y="1918"/>
                  </a:cubicBezTo>
                  <a:lnTo>
                    <a:pt x="1098" y="1918"/>
                  </a:lnTo>
                  <a:cubicBezTo>
                    <a:pt x="1065" y="1922"/>
                    <a:pt x="1031" y="1924"/>
                    <a:pt x="999" y="1924"/>
                  </a:cubicBezTo>
                  <a:cubicBezTo>
                    <a:pt x="473" y="1924"/>
                    <a:pt x="72" y="1443"/>
                    <a:pt x="180" y="918"/>
                  </a:cubicBezTo>
                  <a:cubicBezTo>
                    <a:pt x="252" y="446"/>
                    <a:pt x="747" y="122"/>
                    <a:pt x="1265" y="122"/>
                  </a:cubicBezTo>
                  <a:cubicBezTo>
                    <a:pt x="1574" y="122"/>
                    <a:pt x="1892" y="238"/>
                    <a:pt x="2131" y="508"/>
                  </a:cubicBezTo>
                  <a:cubicBezTo>
                    <a:pt x="2754" y="1246"/>
                    <a:pt x="2623" y="2426"/>
                    <a:pt x="2246" y="3442"/>
                  </a:cubicBezTo>
                  <a:cubicBezTo>
                    <a:pt x="1426" y="5458"/>
                    <a:pt x="541" y="7491"/>
                    <a:pt x="1148" y="8966"/>
                  </a:cubicBezTo>
                  <a:cubicBezTo>
                    <a:pt x="1426" y="9720"/>
                    <a:pt x="1967" y="10359"/>
                    <a:pt x="2672" y="10753"/>
                  </a:cubicBezTo>
                  <a:cubicBezTo>
                    <a:pt x="2000" y="10327"/>
                    <a:pt x="1492" y="9687"/>
                    <a:pt x="1229" y="8950"/>
                  </a:cubicBezTo>
                  <a:cubicBezTo>
                    <a:pt x="689" y="7507"/>
                    <a:pt x="1557" y="5557"/>
                    <a:pt x="2410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76" y="127"/>
                    <a:pt x="1630" y="0"/>
                    <a:pt x="12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8"/>
            <p:cNvSpPr/>
            <p:nvPr/>
          </p:nvSpPr>
          <p:spPr>
            <a:xfrm>
              <a:off x="8326288" y="5169510"/>
              <a:ext cx="44420" cy="110772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0" y="1770"/>
                    <a:pt x="296" y="2164"/>
                  </a:cubicBezTo>
                  <a:cubicBezTo>
                    <a:pt x="492" y="2426"/>
                    <a:pt x="607" y="2737"/>
                    <a:pt x="656" y="3065"/>
                  </a:cubicBezTo>
                  <a:cubicBezTo>
                    <a:pt x="656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4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8"/>
            <p:cNvSpPr/>
            <p:nvPr/>
          </p:nvSpPr>
          <p:spPr>
            <a:xfrm>
              <a:off x="8257292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099"/>
                    <a:pt x="967" y="1279"/>
                    <a:pt x="443" y="2902"/>
                  </a:cubicBezTo>
                  <a:cubicBezTo>
                    <a:pt x="0" y="4279"/>
                    <a:pt x="262" y="5230"/>
                    <a:pt x="1574" y="6131"/>
                  </a:cubicBezTo>
                  <a:cubicBezTo>
                    <a:pt x="2705" y="6934"/>
                    <a:pt x="2754" y="8000"/>
                    <a:pt x="2770" y="8147"/>
                  </a:cubicBezTo>
                  <a:cubicBezTo>
                    <a:pt x="2770" y="7639"/>
                    <a:pt x="2623" y="7164"/>
                    <a:pt x="2328" y="6754"/>
                  </a:cubicBezTo>
                  <a:cubicBezTo>
                    <a:pt x="2033" y="6328"/>
                    <a:pt x="1639" y="6066"/>
                    <a:pt x="1049" y="5557"/>
                  </a:cubicBezTo>
                  <a:cubicBezTo>
                    <a:pt x="869" y="5394"/>
                    <a:pt x="738" y="5197"/>
                    <a:pt x="639" y="4967"/>
                  </a:cubicBezTo>
                  <a:cubicBezTo>
                    <a:pt x="311" y="4131"/>
                    <a:pt x="967" y="3263"/>
                    <a:pt x="1311" y="2902"/>
                  </a:cubicBezTo>
                  <a:cubicBezTo>
                    <a:pt x="1721" y="2443"/>
                    <a:pt x="2426" y="1968"/>
                    <a:pt x="2573" y="1066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8"/>
            <p:cNvSpPr/>
            <p:nvPr/>
          </p:nvSpPr>
          <p:spPr>
            <a:xfrm>
              <a:off x="8159216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4" y="0"/>
                  </a:moveTo>
                  <a:cubicBezTo>
                    <a:pt x="642" y="0"/>
                    <a:pt x="0" y="573"/>
                    <a:pt x="284" y="2425"/>
                  </a:cubicBezTo>
                  <a:cubicBezTo>
                    <a:pt x="612" y="4458"/>
                    <a:pt x="2169" y="5409"/>
                    <a:pt x="2431" y="5458"/>
                  </a:cubicBezTo>
                  <a:cubicBezTo>
                    <a:pt x="2431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415" y="114"/>
                    <a:pt x="1087" y="16"/>
                  </a:cubicBezTo>
                  <a:cubicBezTo>
                    <a:pt x="1060" y="6"/>
                    <a:pt x="1028" y="0"/>
                    <a:pt x="9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8"/>
            <p:cNvSpPr/>
            <p:nvPr/>
          </p:nvSpPr>
          <p:spPr>
            <a:xfrm>
              <a:off x="8124066" y="4782038"/>
              <a:ext cx="172293" cy="231824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2" y="0"/>
                    <a:pt x="3184" y="25"/>
                    <a:pt x="3017" y="54"/>
                  </a:cubicBezTo>
                  <a:cubicBezTo>
                    <a:pt x="2590" y="120"/>
                    <a:pt x="2181" y="300"/>
                    <a:pt x="1820" y="546"/>
                  </a:cubicBezTo>
                  <a:cubicBezTo>
                    <a:pt x="1" y="1890"/>
                    <a:pt x="328" y="4283"/>
                    <a:pt x="869" y="5430"/>
                  </a:cubicBezTo>
                  <a:cubicBezTo>
                    <a:pt x="1164" y="6102"/>
                    <a:pt x="1656" y="6692"/>
                    <a:pt x="2263" y="7102"/>
                  </a:cubicBezTo>
                  <a:cubicBezTo>
                    <a:pt x="1672" y="6660"/>
                    <a:pt x="1230" y="6070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4" y="376"/>
                    <a:pt x="2901" y="184"/>
                    <a:pt x="3416" y="184"/>
                  </a:cubicBezTo>
                  <a:cubicBezTo>
                    <a:pt x="3832" y="184"/>
                    <a:pt x="4221" y="309"/>
                    <a:pt x="4492" y="595"/>
                  </a:cubicBezTo>
                  <a:cubicBezTo>
                    <a:pt x="5142" y="1246"/>
                    <a:pt x="4663" y="2300"/>
                    <a:pt x="3951" y="2300"/>
                  </a:cubicBezTo>
                  <a:cubicBezTo>
                    <a:pt x="3945" y="2300"/>
                    <a:pt x="3940" y="2300"/>
                    <a:pt x="3934" y="2300"/>
                  </a:cubicBezTo>
                  <a:cubicBezTo>
                    <a:pt x="3907" y="2303"/>
                    <a:pt x="3880" y="2304"/>
                    <a:pt x="3853" y="2304"/>
                  </a:cubicBezTo>
                  <a:cubicBezTo>
                    <a:pt x="3589" y="2304"/>
                    <a:pt x="3346" y="2162"/>
                    <a:pt x="3197" y="1939"/>
                  </a:cubicBezTo>
                  <a:cubicBezTo>
                    <a:pt x="3148" y="1824"/>
                    <a:pt x="3131" y="1710"/>
                    <a:pt x="3131" y="1578"/>
                  </a:cubicBezTo>
                  <a:cubicBezTo>
                    <a:pt x="3160" y="1327"/>
                    <a:pt x="3241" y="1247"/>
                    <a:pt x="3295" y="1247"/>
                  </a:cubicBezTo>
                  <a:cubicBezTo>
                    <a:pt x="3333" y="1247"/>
                    <a:pt x="3358" y="1285"/>
                    <a:pt x="3344" y="1333"/>
                  </a:cubicBezTo>
                  <a:cubicBezTo>
                    <a:pt x="3315" y="1569"/>
                    <a:pt x="3499" y="1766"/>
                    <a:pt x="3728" y="1766"/>
                  </a:cubicBezTo>
                  <a:cubicBezTo>
                    <a:pt x="3752" y="1766"/>
                    <a:pt x="3778" y="1764"/>
                    <a:pt x="3803" y="1759"/>
                  </a:cubicBezTo>
                  <a:cubicBezTo>
                    <a:pt x="4213" y="1693"/>
                    <a:pt x="4328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7" y="1110"/>
                    <a:pt x="3017" y="1447"/>
                  </a:cubicBezTo>
                  <a:cubicBezTo>
                    <a:pt x="2967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7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60" y="2419"/>
                    <a:pt x="5176" y="1986"/>
                    <a:pt x="5246" y="1480"/>
                  </a:cubicBezTo>
                  <a:cubicBezTo>
                    <a:pt x="5279" y="1054"/>
                    <a:pt x="5115" y="644"/>
                    <a:pt x="4803" y="382"/>
                  </a:cubicBezTo>
                  <a:cubicBezTo>
                    <a:pt x="4421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8"/>
            <p:cNvSpPr/>
            <p:nvPr/>
          </p:nvSpPr>
          <p:spPr>
            <a:xfrm>
              <a:off x="8229452" y="4721169"/>
              <a:ext cx="238091" cy="167496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29" y="1"/>
                  </a:moveTo>
                  <a:cubicBezTo>
                    <a:pt x="1336" y="1"/>
                    <a:pt x="952" y="172"/>
                    <a:pt x="689" y="493"/>
                  </a:cubicBezTo>
                  <a:cubicBezTo>
                    <a:pt x="604" y="635"/>
                    <a:pt x="453" y="706"/>
                    <a:pt x="303" y="706"/>
                  </a:cubicBezTo>
                  <a:cubicBezTo>
                    <a:pt x="194" y="706"/>
                    <a:pt x="84" y="668"/>
                    <a:pt x="1" y="591"/>
                  </a:cubicBezTo>
                  <a:lnTo>
                    <a:pt x="1" y="591"/>
                  </a:lnTo>
                  <a:cubicBezTo>
                    <a:pt x="33" y="952"/>
                    <a:pt x="50" y="1018"/>
                    <a:pt x="1755" y="1739"/>
                  </a:cubicBezTo>
                  <a:cubicBezTo>
                    <a:pt x="3066" y="2296"/>
                    <a:pt x="3508" y="4247"/>
                    <a:pt x="3656" y="5132"/>
                  </a:cubicBezTo>
                  <a:cubicBezTo>
                    <a:pt x="3787" y="4263"/>
                    <a:pt x="4230" y="2296"/>
                    <a:pt x="5541" y="1739"/>
                  </a:cubicBezTo>
                  <a:cubicBezTo>
                    <a:pt x="7246" y="1018"/>
                    <a:pt x="7262" y="952"/>
                    <a:pt x="7295" y="591"/>
                  </a:cubicBezTo>
                  <a:lnTo>
                    <a:pt x="7295" y="591"/>
                  </a:lnTo>
                  <a:cubicBezTo>
                    <a:pt x="7212" y="668"/>
                    <a:pt x="7102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4" y="172"/>
                    <a:pt x="5959" y="1"/>
                    <a:pt x="5567" y="1"/>
                  </a:cubicBezTo>
                  <a:cubicBezTo>
                    <a:pt x="5299" y="1"/>
                    <a:pt x="5027" y="81"/>
                    <a:pt x="4787" y="247"/>
                  </a:cubicBezTo>
                  <a:cubicBezTo>
                    <a:pt x="4213" y="657"/>
                    <a:pt x="3836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69" y="81"/>
                    <a:pt x="1997" y="1"/>
                    <a:pt x="1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8"/>
            <p:cNvSpPr/>
            <p:nvPr/>
          </p:nvSpPr>
          <p:spPr>
            <a:xfrm>
              <a:off x="8304877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6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1"/>
                    <a:pt x="1345" y="4442"/>
                  </a:cubicBezTo>
                  <a:cubicBezTo>
                    <a:pt x="1460" y="3901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6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8"/>
            <p:cNvSpPr/>
            <p:nvPr/>
          </p:nvSpPr>
          <p:spPr>
            <a:xfrm>
              <a:off x="8248708" y="4491433"/>
              <a:ext cx="199578" cy="219096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1" y="0"/>
                  </a:moveTo>
                  <a:cubicBezTo>
                    <a:pt x="1200" y="0"/>
                    <a:pt x="807" y="159"/>
                    <a:pt x="574" y="451"/>
                  </a:cubicBezTo>
                  <a:cubicBezTo>
                    <a:pt x="1" y="1107"/>
                    <a:pt x="476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0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00" y="998"/>
                  </a:cubicBezTo>
                  <a:cubicBezTo>
                    <a:pt x="1471" y="998"/>
                    <a:pt x="1441" y="1001"/>
                    <a:pt x="1410" y="1008"/>
                  </a:cubicBezTo>
                  <a:cubicBezTo>
                    <a:pt x="1263" y="1025"/>
                    <a:pt x="1148" y="1156"/>
                    <a:pt x="1165" y="1320"/>
                  </a:cubicBezTo>
                  <a:cubicBezTo>
                    <a:pt x="1154" y="1475"/>
                    <a:pt x="1282" y="1572"/>
                    <a:pt x="1410" y="1572"/>
                  </a:cubicBezTo>
                  <a:cubicBezTo>
                    <a:pt x="1484" y="1572"/>
                    <a:pt x="1559" y="1539"/>
                    <a:pt x="1607" y="1467"/>
                  </a:cubicBezTo>
                  <a:cubicBezTo>
                    <a:pt x="1649" y="1401"/>
                    <a:pt x="1693" y="1375"/>
                    <a:pt x="1731" y="1375"/>
                  </a:cubicBezTo>
                  <a:cubicBezTo>
                    <a:pt x="1798" y="1375"/>
                    <a:pt x="1847" y="1455"/>
                    <a:pt x="1837" y="1549"/>
                  </a:cubicBezTo>
                  <a:cubicBezTo>
                    <a:pt x="1747" y="1793"/>
                    <a:pt x="1516" y="1946"/>
                    <a:pt x="1271" y="1946"/>
                  </a:cubicBezTo>
                  <a:cubicBezTo>
                    <a:pt x="1203" y="1946"/>
                    <a:pt x="1134" y="1935"/>
                    <a:pt x="1066" y="1910"/>
                  </a:cubicBezTo>
                  <a:cubicBezTo>
                    <a:pt x="656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2" y="927"/>
                    <a:pt x="2951" y="1910"/>
                  </a:cubicBezTo>
                  <a:cubicBezTo>
                    <a:pt x="2951" y="3074"/>
                    <a:pt x="2033" y="4123"/>
                    <a:pt x="1771" y="4893"/>
                  </a:cubicBezTo>
                  <a:cubicBezTo>
                    <a:pt x="1417" y="5955"/>
                    <a:pt x="1853" y="6622"/>
                    <a:pt x="1900" y="6708"/>
                  </a:cubicBezTo>
                  <a:lnTo>
                    <a:pt x="1900" y="6708"/>
                  </a:lnTo>
                  <a:cubicBezTo>
                    <a:pt x="1607" y="6152"/>
                    <a:pt x="1591" y="5498"/>
                    <a:pt x="1853" y="4926"/>
                  </a:cubicBezTo>
                  <a:cubicBezTo>
                    <a:pt x="2050" y="4401"/>
                    <a:pt x="2492" y="3844"/>
                    <a:pt x="2804" y="3139"/>
                  </a:cubicBezTo>
                  <a:cubicBezTo>
                    <a:pt x="2918" y="2926"/>
                    <a:pt x="3000" y="2680"/>
                    <a:pt x="3066" y="2434"/>
                  </a:cubicBezTo>
                  <a:cubicBezTo>
                    <a:pt x="3115" y="2680"/>
                    <a:pt x="3197" y="2926"/>
                    <a:pt x="3312" y="3139"/>
                  </a:cubicBezTo>
                  <a:cubicBezTo>
                    <a:pt x="3623" y="3844"/>
                    <a:pt x="4066" y="4401"/>
                    <a:pt x="4263" y="4926"/>
                  </a:cubicBezTo>
                  <a:cubicBezTo>
                    <a:pt x="4524" y="5498"/>
                    <a:pt x="4508" y="6152"/>
                    <a:pt x="4216" y="6708"/>
                  </a:cubicBezTo>
                  <a:lnTo>
                    <a:pt x="4216" y="6708"/>
                  </a:lnTo>
                  <a:cubicBezTo>
                    <a:pt x="4263" y="6622"/>
                    <a:pt x="4698" y="5955"/>
                    <a:pt x="4344" y="4893"/>
                  </a:cubicBezTo>
                  <a:cubicBezTo>
                    <a:pt x="4082" y="4123"/>
                    <a:pt x="3164" y="3074"/>
                    <a:pt x="3164" y="1910"/>
                  </a:cubicBezTo>
                  <a:cubicBezTo>
                    <a:pt x="3213" y="927"/>
                    <a:pt x="3999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56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5" y="1946"/>
                  </a:cubicBezTo>
                  <a:cubicBezTo>
                    <a:pt x="4599" y="1946"/>
                    <a:pt x="4369" y="1793"/>
                    <a:pt x="4279" y="1549"/>
                  </a:cubicBezTo>
                  <a:cubicBezTo>
                    <a:pt x="4258" y="1455"/>
                    <a:pt x="4310" y="1375"/>
                    <a:pt x="4380" y="1375"/>
                  </a:cubicBezTo>
                  <a:cubicBezTo>
                    <a:pt x="4420" y="1375"/>
                    <a:pt x="4467" y="1401"/>
                    <a:pt x="4508" y="1467"/>
                  </a:cubicBezTo>
                  <a:cubicBezTo>
                    <a:pt x="4556" y="1539"/>
                    <a:pt x="4631" y="1572"/>
                    <a:pt x="4705" y="1572"/>
                  </a:cubicBezTo>
                  <a:cubicBezTo>
                    <a:pt x="4834" y="1572"/>
                    <a:pt x="4961" y="1475"/>
                    <a:pt x="4951" y="1320"/>
                  </a:cubicBezTo>
                  <a:cubicBezTo>
                    <a:pt x="4967" y="1156"/>
                    <a:pt x="4853" y="1025"/>
                    <a:pt x="4705" y="1008"/>
                  </a:cubicBezTo>
                  <a:cubicBezTo>
                    <a:pt x="4675" y="1001"/>
                    <a:pt x="4645" y="998"/>
                    <a:pt x="4615" y="998"/>
                  </a:cubicBezTo>
                  <a:cubicBezTo>
                    <a:pt x="4438" y="998"/>
                    <a:pt x="4286" y="1118"/>
                    <a:pt x="4230" y="1287"/>
                  </a:cubicBezTo>
                  <a:cubicBezTo>
                    <a:pt x="4101" y="1594"/>
                    <a:pt x="4353" y="2107"/>
                    <a:pt x="4955" y="2107"/>
                  </a:cubicBezTo>
                  <a:cubicBezTo>
                    <a:pt x="4965" y="2107"/>
                    <a:pt x="4974" y="2107"/>
                    <a:pt x="4984" y="2106"/>
                  </a:cubicBezTo>
                  <a:cubicBezTo>
                    <a:pt x="5607" y="2074"/>
                    <a:pt x="6115" y="1107"/>
                    <a:pt x="5541" y="451"/>
                  </a:cubicBezTo>
                  <a:cubicBezTo>
                    <a:pt x="5309" y="159"/>
                    <a:pt x="4915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00" y="1074"/>
                    <a:pt x="2918" y="877"/>
                    <a:pt x="2804" y="713"/>
                  </a:cubicBezTo>
                  <a:cubicBezTo>
                    <a:pt x="2563" y="224"/>
                    <a:pt x="2077" y="0"/>
                    <a:pt x="1601" y="0"/>
                  </a:cubicBezTo>
                  <a:close/>
                  <a:moveTo>
                    <a:pt x="1900" y="6708"/>
                  </a:moveTo>
                  <a:lnTo>
                    <a:pt x="1900" y="6708"/>
                  </a:lnTo>
                  <a:cubicBezTo>
                    <a:pt x="1901" y="6710"/>
                    <a:pt x="1901" y="6711"/>
                    <a:pt x="1902" y="6712"/>
                  </a:cubicBezTo>
                  <a:cubicBezTo>
                    <a:pt x="1902" y="6711"/>
                    <a:pt x="1901" y="6710"/>
                    <a:pt x="1900" y="6708"/>
                  </a:cubicBezTo>
                  <a:close/>
                  <a:moveTo>
                    <a:pt x="4216" y="6708"/>
                  </a:moveTo>
                  <a:cubicBezTo>
                    <a:pt x="4215" y="6710"/>
                    <a:pt x="4214" y="6711"/>
                    <a:pt x="4213" y="6712"/>
                  </a:cubicBezTo>
                  <a:cubicBezTo>
                    <a:pt x="4214" y="6711"/>
                    <a:pt x="4215" y="6710"/>
                    <a:pt x="4216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8"/>
            <p:cNvSpPr/>
            <p:nvPr/>
          </p:nvSpPr>
          <p:spPr>
            <a:xfrm>
              <a:off x="8087153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1"/>
                    <a:pt x="4180" y="607"/>
                    <a:pt x="3803" y="836"/>
                  </a:cubicBezTo>
                  <a:cubicBezTo>
                    <a:pt x="3410" y="1066"/>
                    <a:pt x="2836" y="1525"/>
                    <a:pt x="3443" y="2049"/>
                  </a:cubicBezTo>
                  <a:cubicBezTo>
                    <a:pt x="4033" y="2574"/>
                    <a:pt x="4197" y="3328"/>
                    <a:pt x="3689" y="4065"/>
                  </a:cubicBezTo>
                  <a:cubicBezTo>
                    <a:pt x="3689" y="4065"/>
                    <a:pt x="3984" y="2967"/>
                    <a:pt x="3246" y="2475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23"/>
                    <a:pt x="2689" y="2771"/>
                  </a:cubicBezTo>
                  <a:cubicBezTo>
                    <a:pt x="2689" y="2984"/>
                    <a:pt x="2213" y="3344"/>
                    <a:pt x="2558" y="3738"/>
                  </a:cubicBezTo>
                  <a:cubicBezTo>
                    <a:pt x="2918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1"/>
                  </a:cubicBezTo>
                  <a:cubicBezTo>
                    <a:pt x="1836" y="2984"/>
                    <a:pt x="1377" y="3131"/>
                    <a:pt x="968" y="2541"/>
                  </a:cubicBezTo>
                  <a:cubicBezTo>
                    <a:pt x="968" y="2541"/>
                    <a:pt x="1" y="3066"/>
                    <a:pt x="738" y="4229"/>
                  </a:cubicBezTo>
                  <a:cubicBezTo>
                    <a:pt x="1607" y="5573"/>
                    <a:pt x="541" y="7262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3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8"/>
            <p:cNvSpPr/>
            <p:nvPr/>
          </p:nvSpPr>
          <p:spPr>
            <a:xfrm>
              <a:off x="8236959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287"/>
                    <a:pt x="1388" y="2641"/>
                    <a:pt x="1191" y="2641"/>
                  </a:cubicBezTo>
                  <a:cubicBezTo>
                    <a:pt x="1182" y="2641"/>
                    <a:pt x="1173" y="2640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5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8"/>
            <p:cNvSpPr/>
            <p:nvPr/>
          </p:nvSpPr>
          <p:spPr>
            <a:xfrm>
              <a:off x="8040611" y="4849042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295" y="771"/>
                    <a:pt x="1" y="2443"/>
                    <a:pt x="3590" y="4262"/>
                  </a:cubicBezTo>
                  <a:cubicBezTo>
                    <a:pt x="3590" y="4262"/>
                    <a:pt x="2738" y="3771"/>
                    <a:pt x="2640" y="2476"/>
                  </a:cubicBezTo>
                  <a:cubicBezTo>
                    <a:pt x="2541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8"/>
            <p:cNvSpPr/>
            <p:nvPr/>
          </p:nvSpPr>
          <p:spPr>
            <a:xfrm>
              <a:off x="7897790" y="4934879"/>
              <a:ext cx="257347" cy="188938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3" y="609"/>
                    <a:pt x="3471" y="609"/>
                  </a:cubicBezTo>
                  <a:cubicBezTo>
                    <a:pt x="3415" y="609"/>
                    <a:pt x="3363" y="591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16" y="1174"/>
                    <a:pt x="3688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5" y="2468"/>
                    <a:pt x="3704" y="2550"/>
                    <a:pt x="2590" y="2714"/>
                  </a:cubicBezTo>
                  <a:cubicBezTo>
                    <a:pt x="1475" y="2878"/>
                    <a:pt x="590" y="3157"/>
                    <a:pt x="623" y="4124"/>
                  </a:cubicBezTo>
                  <a:cubicBezTo>
                    <a:pt x="648" y="4887"/>
                    <a:pt x="506" y="5245"/>
                    <a:pt x="250" y="5245"/>
                  </a:cubicBezTo>
                  <a:cubicBezTo>
                    <a:pt x="176" y="5245"/>
                    <a:pt x="92" y="5215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48" y="5788"/>
                    <a:pt x="1194" y="5788"/>
                  </a:cubicBezTo>
                  <a:cubicBezTo>
                    <a:pt x="1388" y="5788"/>
                    <a:pt x="1612" y="5762"/>
                    <a:pt x="1869" y="5698"/>
                  </a:cubicBezTo>
                  <a:cubicBezTo>
                    <a:pt x="3377" y="5321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09" y="1813"/>
                    <a:pt x="5868" y="960"/>
                  </a:cubicBezTo>
                  <a:cubicBezTo>
                    <a:pt x="5463" y="329"/>
                    <a:pt x="5049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8"/>
            <p:cNvSpPr/>
            <p:nvPr/>
          </p:nvSpPr>
          <p:spPr>
            <a:xfrm>
              <a:off x="8028829" y="5012654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7" y="1"/>
                  </a:moveTo>
                  <a:cubicBezTo>
                    <a:pt x="3321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6"/>
                    <a:pt x="1132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2" y="1919"/>
                    <a:pt x="2796" y="1759"/>
                    <a:pt x="2457" y="1759"/>
                  </a:cubicBezTo>
                  <a:cubicBezTo>
                    <a:pt x="2272" y="1759"/>
                    <a:pt x="2086" y="1807"/>
                    <a:pt x="1919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24" y="2823"/>
                    <a:pt x="1673" y="2905"/>
                    <a:pt x="1738" y="2970"/>
                  </a:cubicBezTo>
                  <a:cubicBezTo>
                    <a:pt x="1846" y="3078"/>
                    <a:pt x="1989" y="3123"/>
                    <a:pt x="2130" y="3123"/>
                  </a:cubicBezTo>
                  <a:cubicBezTo>
                    <a:pt x="2373" y="3123"/>
                    <a:pt x="2609" y="2989"/>
                    <a:pt x="2640" y="2823"/>
                  </a:cubicBezTo>
                  <a:cubicBezTo>
                    <a:pt x="2714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19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38"/>
                  </a:cubicBezTo>
                  <a:cubicBezTo>
                    <a:pt x="2159" y="1864"/>
                    <a:pt x="2310" y="1829"/>
                    <a:pt x="2460" y="1829"/>
                  </a:cubicBezTo>
                  <a:cubicBezTo>
                    <a:pt x="2779" y="1829"/>
                    <a:pt x="3090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3" y="4127"/>
                    <a:pt x="2124" y="4127"/>
                  </a:cubicBezTo>
                  <a:cubicBezTo>
                    <a:pt x="2000" y="4127"/>
                    <a:pt x="1876" y="4113"/>
                    <a:pt x="1755" y="4085"/>
                  </a:cubicBezTo>
                  <a:cubicBezTo>
                    <a:pt x="542" y="3773"/>
                    <a:pt x="198" y="1856"/>
                    <a:pt x="1263" y="938"/>
                  </a:cubicBezTo>
                  <a:cubicBezTo>
                    <a:pt x="1737" y="494"/>
                    <a:pt x="2314" y="324"/>
                    <a:pt x="2897" y="324"/>
                  </a:cubicBezTo>
                  <a:cubicBezTo>
                    <a:pt x="3605" y="324"/>
                    <a:pt x="4321" y="574"/>
                    <a:pt x="4869" y="889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7"/>
                    <a:pt x="7410" y="6298"/>
                  </a:cubicBezTo>
                  <a:cubicBezTo>
                    <a:pt x="7422" y="6248"/>
                    <a:pt x="7435" y="6197"/>
                    <a:pt x="7447" y="6140"/>
                  </a:cubicBezTo>
                  <a:lnTo>
                    <a:pt x="7447" y="6140"/>
                  </a:lnTo>
                  <a:cubicBezTo>
                    <a:pt x="7449" y="6152"/>
                    <a:pt x="7453" y="6160"/>
                    <a:pt x="7459" y="6167"/>
                  </a:cubicBezTo>
                  <a:cubicBezTo>
                    <a:pt x="7459" y="6134"/>
                    <a:pt x="7459" y="6117"/>
                    <a:pt x="7459" y="6085"/>
                  </a:cubicBezTo>
                  <a:cubicBezTo>
                    <a:pt x="7455" y="6104"/>
                    <a:pt x="7451" y="6122"/>
                    <a:pt x="7447" y="6140"/>
                  </a:cubicBezTo>
                  <a:lnTo>
                    <a:pt x="7447" y="6140"/>
                  </a:lnTo>
                  <a:cubicBezTo>
                    <a:pt x="7445" y="6121"/>
                    <a:pt x="7449" y="6093"/>
                    <a:pt x="7459" y="6052"/>
                  </a:cubicBezTo>
                  <a:cubicBezTo>
                    <a:pt x="7688" y="4872"/>
                    <a:pt x="7541" y="3626"/>
                    <a:pt x="7016" y="2528"/>
                  </a:cubicBezTo>
                  <a:cubicBezTo>
                    <a:pt x="6315" y="1109"/>
                    <a:pt x="4963" y="1"/>
                    <a:pt x="33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8"/>
            <p:cNvSpPr/>
            <p:nvPr/>
          </p:nvSpPr>
          <p:spPr>
            <a:xfrm>
              <a:off x="8167702" y="5075024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0"/>
                  </a:moveTo>
                  <a:cubicBezTo>
                    <a:pt x="66" y="0"/>
                    <a:pt x="1" y="784"/>
                    <a:pt x="1089" y="961"/>
                  </a:cubicBezTo>
                  <a:cubicBezTo>
                    <a:pt x="2352" y="1174"/>
                    <a:pt x="3040" y="3272"/>
                    <a:pt x="3040" y="3272"/>
                  </a:cubicBezTo>
                  <a:cubicBezTo>
                    <a:pt x="3040" y="3272"/>
                    <a:pt x="2729" y="1010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8"/>
            <p:cNvSpPr/>
            <p:nvPr/>
          </p:nvSpPr>
          <p:spPr>
            <a:xfrm>
              <a:off x="7968385" y="5066767"/>
              <a:ext cx="170694" cy="147489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4" y="1706"/>
                  </a:cubicBezTo>
                  <a:cubicBezTo>
                    <a:pt x="1" y="2083"/>
                    <a:pt x="99" y="2706"/>
                    <a:pt x="214" y="3033"/>
                  </a:cubicBezTo>
                  <a:cubicBezTo>
                    <a:pt x="279" y="3263"/>
                    <a:pt x="247" y="3509"/>
                    <a:pt x="132" y="3722"/>
                  </a:cubicBezTo>
                  <a:cubicBezTo>
                    <a:pt x="410" y="3492"/>
                    <a:pt x="722" y="3312"/>
                    <a:pt x="1066" y="3230"/>
                  </a:cubicBezTo>
                  <a:cubicBezTo>
                    <a:pt x="1673" y="3050"/>
                    <a:pt x="1656" y="2755"/>
                    <a:pt x="1656" y="2279"/>
                  </a:cubicBezTo>
                  <a:cubicBezTo>
                    <a:pt x="1642" y="1878"/>
                    <a:pt x="1816" y="1853"/>
                    <a:pt x="1859" y="1853"/>
                  </a:cubicBezTo>
                  <a:cubicBezTo>
                    <a:pt x="1866" y="1853"/>
                    <a:pt x="1869" y="1853"/>
                    <a:pt x="1869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5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1"/>
                    <a:pt x="4410" y="4263"/>
                  </a:cubicBezTo>
                  <a:cubicBezTo>
                    <a:pt x="4514" y="4217"/>
                    <a:pt x="4626" y="4195"/>
                    <a:pt x="4739" y="4195"/>
                  </a:cubicBezTo>
                  <a:cubicBezTo>
                    <a:pt x="4910" y="4195"/>
                    <a:pt x="5081" y="4246"/>
                    <a:pt x="5230" y="4345"/>
                  </a:cubicBezTo>
                  <a:cubicBezTo>
                    <a:pt x="5082" y="3460"/>
                    <a:pt x="4639" y="3197"/>
                    <a:pt x="4017" y="3132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8"/>
            <p:cNvSpPr/>
            <p:nvPr/>
          </p:nvSpPr>
          <p:spPr>
            <a:xfrm>
              <a:off x="7995670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71" y="1542"/>
                  </a:cubicBezTo>
                  <a:cubicBezTo>
                    <a:pt x="1296" y="1263"/>
                    <a:pt x="1099" y="837"/>
                    <a:pt x="1001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8"/>
            <p:cNvSpPr/>
            <p:nvPr/>
          </p:nvSpPr>
          <p:spPr>
            <a:xfrm>
              <a:off x="7808983" y="4885074"/>
              <a:ext cx="226831" cy="158781"/>
            </a:xfrm>
            <a:custGeom>
              <a:avLst/>
              <a:gdLst/>
              <a:ahLst/>
              <a:cxnLst/>
              <a:rect l="l" t="t" r="r" b="b"/>
              <a:pathLst>
                <a:path w="6950" h="4865" extrusionOk="0">
                  <a:moveTo>
                    <a:pt x="5010" y="1"/>
                  </a:moveTo>
                  <a:cubicBezTo>
                    <a:pt x="4786" y="1"/>
                    <a:pt x="4536" y="53"/>
                    <a:pt x="4262" y="175"/>
                  </a:cubicBezTo>
                  <a:cubicBezTo>
                    <a:pt x="2787" y="831"/>
                    <a:pt x="3065" y="3306"/>
                    <a:pt x="4803" y="3667"/>
                  </a:cubicBezTo>
                  <a:cubicBezTo>
                    <a:pt x="4999" y="3699"/>
                    <a:pt x="5213" y="3732"/>
                    <a:pt x="5376" y="3749"/>
                  </a:cubicBezTo>
                  <a:cubicBezTo>
                    <a:pt x="4917" y="3831"/>
                    <a:pt x="4475" y="3978"/>
                    <a:pt x="4065" y="4191"/>
                  </a:cubicBezTo>
                  <a:cubicBezTo>
                    <a:pt x="3918" y="4273"/>
                    <a:pt x="3672" y="4339"/>
                    <a:pt x="3639" y="4355"/>
                  </a:cubicBezTo>
                  <a:cubicBezTo>
                    <a:pt x="3185" y="4527"/>
                    <a:pt x="2755" y="4603"/>
                    <a:pt x="2368" y="4603"/>
                  </a:cubicBezTo>
                  <a:cubicBezTo>
                    <a:pt x="1539" y="4603"/>
                    <a:pt x="902" y="4256"/>
                    <a:pt x="623" y="3765"/>
                  </a:cubicBezTo>
                  <a:cubicBezTo>
                    <a:pt x="377" y="3355"/>
                    <a:pt x="361" y="2863"/>
                    <a:pt x="574" y="2454"/>
                  </a:cubicBezTo>
                  <a:cubicBezTo>
                    <a:pt x="590" y="2437"/>
                    <a:pt x="590" y="2437"/>
                    <a:pt x="590" y="2421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6"/>
                    <a:pt x="2147" y="2323"/>
                  </a:cubicBezTo>
                  <a:cubicBezTo>
                    <a:pt x="2262" y="2454"/>
                    <a:pt x="2311" y="2618"/>
                    <a:pt x="2311" y="2798"/>
                  </a:cubicBezTo>
                  <a:cubicBezTo>
                    <a:pt x="2311" y="2945"/>
                    <a:pt x="2262" y="3093"/>
                    <a:pt x="2147" y="3208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90"/>
                  </a:cubicBezTo>
                  <a:cubicBezTo>
                    <a:pt x="2035" y="3035"/>
                    <a:pt x="1743" y="2862"/>
                    <a:pt x="1489" y="2862"/>
                  </a:cubicBezTo>
                  <a:cubicBezTo>
                    <a:pt x="1318" y="2862"/>
                    <a:pt x="1164" y="2941"/>
                    <a:pt x="1164" y="3126"/>
                  </a:cubicBezTo>
                  <a:cubicBezTo>
                    <a:pt x="1153" y="3400"/>
                    <a:pt x="1392" y="3528"/>
                    <a:pt x="1645" y="3528"/>
                  </a:cubicBezTo>
                  <a:cubicBezTo>
                    <a:pt x="1769" y="3528"/>
                    <a:pt x="1897" y="3497"/>
                    <a:pt x="2000" y="3437"/>
                  </a:cubicBezTo>
                  <a:lnTo>
                    <a:pt x="2033" y="3421"/>
                  </a:lnTo>
                  <a:cubicBezTo>
                    <a:pt x="2065" y="3404"/>
                    <a:pt x="2082" y="3388"/>
                    <a:pt x="2098" y="3372"/>
                  </a:cubicBezTo>
                  <a:cubicBezTo>
                    <a:pt x="2410" y="3077"/>
                    <a:pt x="2442" y="2618"/>
                    <a:pt x="2197" y="2273"/>
                  </a:cubicBezTo>
                  <a:cubicBezTo>
                    <a:pt x="2058" y="2005"/>
                    <a:pt x="1742" y="1857"/>
                    <a:pt x="1404" y="1857"/>
                  </a:cubicBezTo>
                  <a:cubicBezTo>
                    <a:pt x="1062" y="1857"/>
                    <a:pt x="698" y="2009"/>
                    <a:pt x="475" y="2339"/>
                  </a:cubicBezTo>
                  <a:cubicBezTo>
                    <a:pt x="0" y="3093"/>
                    <a:pt x="213" y="4076"/>
                    <a:pt x="967" y="4568"/>
                  </a:cubicBezTo>
                  <a:cubicBezTo>
                    <a:pt x="1332" y="4766"/>
                    <a:pt x="1740" y="4865"/>
                    <a:pt x="2164" y="4865"/>
                  </a:cubicBezTo>
                  <a:cubicBezTo>
                    <a:pt x="2197" y="4865"/>
                    <a:pt x="2229" y="4864"/>
                    <a:pt x="2262" y="4863"/>
                  </a:cubicBezTo>
                  <a:cubicBezTo>
                    <a:pt x="3164" y="4830"/>
                    <a:pt x="3868" y="4339"/>
                    <a:pt x="5049" y="3978"/>
                  </a:cubicBezTo>
                  <a:cubicBezTo>
                    <a:pt x="5491" y="3880"/>
                    <a:pt x="5917" y="3814"/>
                    <a:pt x="6360" y="3781"/>
                  </a:cubicBezTo>
                  <a:cubicBezTo>
                    <a:pt x="6573" y="3765"/>
                    <a:pt x="6770" y="3699"/>
                    <a:pt x="6950" y="3601"/>
                  </a:cubicBezTo>
                  <a:lnTo>
                    <a:pt x="6950" y="3601"/>
                  </a:lnTo>
                  <a:cubicBezTo>
                    <a:pt x="6950" y="3601"/>
                    <a:pt x="6827" y="3630"/>
                    <a:pt x="6671" y="3630"/>
                  </a:cubicBezTo>
                  <a:cubicBezTo>
                    <a:pt x="6516" y="3630"/>
                    <a:pt x="6327" y="3601"/>
                    <a:pt x="6196" y="3486"/>
                  </a:cubicBezTo>
                  <a:cubicBezTo>
                    <a:pt x="5934" y="3257"/>
                    <a:pt x="5934" y="3339"/>
                    <a:pt x="5655" y="3257"/>
                  </a:cubicBezTo>
                  <a:cubicBezTo>
                    <a:pt x="5491" y="3208"/>
                    <a:pt x="5376" y="3060"/>
                    <a:pt x="5376" y="2896"/>
                  </a:cubicBezTo>
                  <a:cubicBezTo>
                    <a:pt x="5180" y="3060"/>
                    <a:pt x="5147" y="3339"/>
                    <a:pt x="5294" y="3552"/>
                  </a:cubicBezTo>
                  <a:cubicBezTo>
                    <a:pt x="5294" y="3552"/>
                    <a:pt x="4573" y="3552"/>
                    <a:pt x="4409" y="3175"/>
                  </a:cubicBezTo>
                  <a:cubicBezTo>
                    <a:pt x="4229" y="2814"/>
                    <a:pt x="4442" y="2814"/>
                    <a:pt x="4573" y="2732"/>
                  </a:cubicBezTo>
                  <a:cubicBezTo>
                    <a:pt x="4721" y="2650"/>
                    <a:pt x="4770" y="2503"/>
                    <a:pt x="4622" y="2306"/>
                  </a:cubicBezTo>
                  <a:cubicBezTo>
                    <a:pt x="4475" y="2093"/>
                    <a:pt x="4491" y="1732"/>
                    <a:pt x="4754" y="1716"/>
                  </a:cubicBezTo>
                  <a:cubicBezTo>
                    <a:pt x="4676" y="1547"/>
                    <a:pt x="4515" y="1450"/>
                    <a:pt x="4337" y="1450"/>
                  </a:cubicBezTo>
                  <a:cubicBezTo>
                    <a:pt x="4291" y="1450"/>
                    <a:pt x="4244" y="1457"/>
                    <a:pt x="4196" y="1470"/>
                  </a:cubicBezTo>
                  <a:cubicBezTo>
                    <a:pt x="3770" y="1536"/>
                    <a:pt x="3770" y="2142"/>
                    <a:pt x="3770" y="2142"/>
                  </a:cubicBezTo>
                  <a:cubicBezTo>
                    <a:pt x="3770" y="2142"/>
                    <a:pt x="3475" y="1405"/>
                    <a:pt x="3950" y="1028"/>
                  </a:cubicBezTo>
                  <a:cubicBezTo>
                    <a:pt x="4141" y="881"/>
                    <a:pt x="4293" y="826"/>
                    <a:pt x="4410" y="826"/>
                  </a:cubicBezTo>
                  <a:cubicBezTo>
                    <a:pt x="4596" y="826"/>
                    <a:pt x="4697" y="963"/>
                    <a:pt x="4737" y="1093"/>
                  </a:cubicBezTo>
                  <a:cubicBezTo>
                    <a:pt x="4790" y="1279"/>
                    <a:pt x="4886" y="1432"/>
                    <a:pt x="5033" y="1432"/>
                  </a:cubicBezTo>
                  <a:cubicBezTo>
                    <a:pt x="5068" y="1432"/>
                    <a:pt x="5106" y="1423"/>
                    <a:pt x="5147" y="1405"/>
                  </a:cubicBezTo>
                  <a:cubicBezTo>
                    <a:pt x="5276" y="1340"/>
                    <a:pt x="5392" y="1247"/>
                    <a:pt x="5488" y="1247"/>
                  </a:cubicBezTo>
                  <a:cubicBezTo>
                    <a:pt x="5538" y="1247"/>
                    <a:pt x="5583" y="1272"/>
                    <a:pt x="5622" y="1339"/>
                  </a:cubicBezTo>
                  <a:cubicBezTo>
                    <a:pt x="5753" y="1585"/>
                    <a:pt x="5639" y="1896"/>
                    <a:pt x="5376" y="2011"/>
                  </a:cubicBezTo>
                  <a:cubicBezTo>
                    <a:pt x="5376" y="2011"/>
                    <a:pt x="5382" y="2011"/>
                    <a:pt x="5393" y="2011"/>
                  </a:cubicBezTo>
                  <a:cubicBezTo>
                    <a:pt x="5500" y="2011"/>
                    <a:pt x="6111" y="1984"/>
                    <a:pt x="6245" y="1372"/>
                  </a:cubicBezTo>
                  <a:cubicBezTo>
                    <a:pt x="6363" y="822"/>
                    <a:pt x="5896" y="1"/>
                    <a:pt x="50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8"/>
            <p:cNvSpPr/>
            <p:nvPr/>
          </p:nvSpPr>
          <p:spPr>
            <a:xfrm>
              <a:off x="7773669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31" y="3099"/>
                    <a:pt x="1164" y="3312"/>
                  </a:cubicBezTo>
                  <a:cubicBezTo>
                    <a:pt x="1215" y="3223"/>
                    <a:pt x="1304" y="3164"/>
                    <a:pt x="1395" y="3164"/>
                  </a:cubicBezTo>
                  <a:cubicBezTo>
                    <a:pt x="1422" y="3164"/>
                    <a:pt x="1449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115" y="1574"/>
                    <a:pt x="771" y="787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8"/>
            <p:cNvSpPr/>
            <p:nvPr/>
          </p:nvSpPr>
          <p:spPr>
            <a:xfrm>
              <a:off x="7974259" y="4728186"/>
              <a:ext cx="145041" cy="205420"/>
            </a:xfrm>
            <a:custGeom>
              <a:avLst/>
              <a:gdLst/>
              <a:ahLst/>
              <a:cxnLst/>
              <a:rect l="l" t="t" r="r" b="b"/>
              <a:pathLst>
                <a:path w="4444" h="6294" extrusionOk="0">
                  <a:moveTo>
                    <a:pt x="2633" y="1"/>
                  </a:moveTo>
                  <a:cubicBezTo>
                    <a:pt x="2137" y="1"/>
                    <a:pt x="1621" y="203"/>
                    <a:pt x="1280" y="606"/>
                  </a:cubicBezTo>
                  <a:cubicBezTo>
                    <a:pt x="1" y="2245"/>
                    <a:pt x="903" y="4261"/>
                    <a:pt x="1657" y="5113"/>
                  </a:cubicBezTo>
                  <a:cubicBezTo>
                    <a:pt x="2083" y="5638"/>
                    <a:pt x="2640" y="6048"/>
                    <a:pt x="3279" y="6294"/>
                  </a:cubicBezTo>
                  <a:cubicBezTo>
                    <a:pt x="2689" y="6031"/>
                    <a:pt x="2181" y="5622"/>
                    <a:pt x="1788" y="5146"/>
                  </a:cubicBezTo>
                  <a:cubicBezTo>
                    <a:pt x="1509" y="4753"/>
                    <a:pt x="1296" y="4310"/>
                    <a:pt x="1165" y="3851"/>
                  </a:cubicBezTo>
                  <a:cubicBezTo>
                    <a:pt x="1017" y="3327"/>
                    <a:pt x="968" y="2769"/>
                    <a:pt x="1001" y="2212"/>
                  </a:cubicBezTo>
                  <a:cubicBezTo>
                    <a:pt x="1132" y="753"/>
                    <a:pt x="1968" y="196"/>
                    <a:pt x="2722" y="163"/>
                  </a:cubicBezTo>
                  <a:cubicBezTo>
                    <a:pt x="3066" y="180"/>
                    <a:pt x="3394" y="311"/>
                    <a:pt x="3640" y="557"/>
                  </a:cubicBezTo>
                  <a:cubicBezTo>
                    <a:pt x="4296" y="1114"/>
                    <a:pt x="3935" y="2048"/>
                    <a:pt x="3394" y="2278"/>
                  </a:cubicBezTo>
                  <a:cubicBezTo>
                    <a:pt x="3275" y="2345"/>
                    <a:pt x="3144" y="2378"/>
                    <a:pt x="3012" y="2378"/>
                  </a:cubicBezTo>
                  <a:cubicBezTo>
                    <a:pt x="2890" y="2378"/>
                    <a:pt x="2767" y="2350"/>
                    <a:pt x="2656" y="2294"/>
                  </a:cubicBezTo>
                  <a:cubicBezTo>
                    <a:pt x="2476" y="2212"/>
                    <a:pt x="2361" y="2032"/>
                    <a:pt x="2329" y="1835"/>
                  </a:cubicBezTo>
                  <a:cubicBezTo>
                    <a:pt x="2329" y="1737"/>
                    <a:pt x="2357" y="1715"/>
                    <a:pt x="2410" y="1715"/>
                  </a:cubicBezTo>
                  <a:cubicBezTo>
                    <a:pt x="2455" y="1715"/>
                    <a:pt x="2519" y="1731"/>
                    <a:pt x="2598" y="1731"/>
                  </a:cubicBezTo>
                  <a:cubicBezTo>
                    <a:pt x="2658" y="1731"/>
                    <a:pt x="2727" y="1722"/>
                    <a:pt x="2804" y="1688"/>
                  </a:cubicBezTo>
                  <a:cubicBezTo>
                    <a:pt x="3001" y="1573"/>
                    <a:pt x="3050" y="1294"/>
                    <a:pt x="2886" y="1130"/>
                  </a:cubicBezTo>
                  <a:cubicBezTo>
                    <a:pt x="2812" y="1056"/>
                    <a:pt x="2710" y="1016"/>
                    <a:pt x="2607" y="1016"/>
                  </a:cubicBezTo>
                  <a:cubicBezTo>
                    <a:pt x="2411" y="1016"/>
                    <a:pt x="2207" y="1159"/>
                    <a:pt x="2165" y="1491"/>
                  </a:cubicBezTo>
                  <a:cubicBezTo>
                    <a:pt x="2132" y="1737"/>
                    <a:pt x="2214" y="1983"/>
                    <a:pt x="2378" y="2147"/>
                  </a:cubicBezTo>
                  <a:cubicBezTo>
                    <a:pt x="2394" y="2179"/>
                    <a:pt x="2427" y="2196"/>
                    <a:pt x="2443" y="2212"/>
                  </a:cubicBezTo>
                  <a:lnTo>
                    <a:pt x="2509" y="2261"/>
                  </a:lnTo>
                  <a:lnTo>
                    <a:pt x="2558" y="2294"/>
                  </a:lnTo>
                  <a:lnTo>
                    <a:pt x="2591" y="2327"/>
                  </a:lnTo>
                  <a:lnTo>
                    <a:pt x="2624" y="2343"/>
                  </a:lnTo>
                  <a:cubicBezTo>
                    <a:pt x="2755" y="2409"/>
                    <a:pt x="2894" y="2442"/>
                    <a:pt x="3031" y="2442"/>
                  </a:cubicBezTo>
                  <a:cubicBezTo>
                    <a:pt x="3169" y="2442"/>
                    <a:pt x="3304" y="2409"/>
                    <a:pt x="3427" y="2343"/>
                  </a:cubicBezTo>
                  <a:cubicBezTo>
                    <a:pt x="4017" y="2130"/>
                    <a:pt x="4443" y="1081"/>
                    <a:pt x="3755" y="458"/>
                  </a:cubicBezTo>
                  <a:cubicBezTo>
                    <a:pt x="3480" y="153"/>
                    <a:pt x="3064" y="1"/>
                    <a:pt x="26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8"/>
            <p:cNvSpPr/>
            <p:nvPr/>
          </p:nvSpPr>
          <p:spPr>
            <a:xfrm>
              <a:off x="7131690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37" y="3286"/>
                    <a:pt x="984" y="5171"/>
                  </a:cubicBezTo>
                  <a:cubicBezTo>
                    <a:pt x="1132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2" y="1352"/>
                    <a:pt x="1345" y="1090"/>
                  </a:cubicBezTo>
                  <a:cubicBezTo>
                    <a:pt x="1607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8"/>
            <p:cNvSpPr/>
            <p:nvPr/>
          </p:nvSpPr>
          <p:spPr>
            <a:xfrm>
              <a:off x="7072322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1"/>
                  </a:moveTo>
                  <a:cubicBezTo>
                    <a:pt x="6080" y="1"/>
                    <a:pt x="5874" y="24"/>
                    <a:pt x="5672" y="71"/>
                  </a:cubicBezTo>
                  <a:cubicBezTo>
                    <a:pt x="4491" y="334"/>
                    <a:pt x="3721" y="1579"/>
                    <a:pt x="3508" y="2841"/>
                  </a:cubicBezTo>
                  <a:cubicBezTo>
                    <a:pt x="3262" y="4153"/>
                    <a:pt x="3508" y="5382"/>
                    <a:pt x="3459" y="6480"/>
                  </a:cubicBezTo>
                  <a:cubicBezTo>
                    <a:pt x="3524" y="7480"/>
                    <a:pt x="3147" y="8447"/>
                    <a:pt x="2459" y="9136"/>
                  </a:cubicBezTo>
                  <a:cubicBezTo>
                    <a:pt x="1787" y="9758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6"/>
                    <a:pt x="3655" y="7513"/>
                    <a:pt x="3606" y="6497"/>
                  </a:cubicBezTo>
                  <a:cubicBezTo>
                    <a:pt x="3672" y="5366"/>
                    <a:pt x="3426" y="4136"/>
                    <a:pt x="3672" y="2874"/>
                  </a:cubicBezTo>
                  <a:cubicBezTo>
                    <a:pt x="3918" y="1628"/>
                    <a:pt x="4590" y="465"/>
                    <a:pt x="5704" y="219"/>
                  </a:cubicBezTo>
                  <a:cubicBezTo>
                    <a:pt x="5836" y="186"/>
                    <a:pt x="5967" y="170"/>
                    <a:pt x="6098" y="153"/>
                  </a:cubicBezTo>
                  <a:cubicBezTo>
                    <a:pt x="6143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4" y="514"/>
                  </a:cubicBezTo>
                  <a:cubicBezTo>
                    <a:pt x="8048" y="1088"/>
                    <a:pt x="7950" y="2333"/>
                    <a:pt x="7540" y="2710"/>
                  </a:cubicBezTo>
                  <a:cubicBezTo>
                    <a:pt x="7341" y="2888"/>
                    <a:pt x="7117" y="2961"/>
                    <a:pt x="6918" y="2961"/>
                  </a:cubicBezTo>
                  <a:cubicBezTo>
                    <a:pt x="6658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65" y="2087"/>
                    <a:pt x="6868" y="1743"/>
                    <a:pt x="6540" y="1678"/>
                  </a:cubicBezTo>
                  <a:cubicBezTo>
                    <a:pt x="6491" y="1664"/>
                    <a:pt x="6439" y="1657"/>
                    <a:pt x="6386" y="1657"/>
                  </a:cubicBezTo>
                  <a:cubicBezTo>
                    <a:pt x="6065" y="1657"/>
                    <a:pt x="5709" y="1911"/>
                    <a:pt x="5836" y="2432"/>
                  </a:cubicBezTo>
                  <a:cubicBezTo>
                    <a:pt x="5926" y="2815"/>
                    <a:pt x="6449" y="3112"/>
                    <a:pt x="6996" y="3112"/>
                  </a:cubicBezTo>
                  <a:cubicBezTo>
                    <a:pt x="7246" y="3112"/>
                    <a:pt x="7500" y="3051"/>
                    <a:pt x="7721" y="2907"/>
                  </a:cubicBezTo>
                  <a:cubicBezTo>
                    <a:pt x="8130" y="2677"/>
                    <a:pt x="8540" y="1973"/>
                    <a:pt x="8245" y="1186"/>
                  </a:cubicBezTo>
                  <a:cubicBezTo>
                    <a:pt x="8030" y="462"/>
                    <a:pt x="7190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8"/>
            <p:cNvSpPr/>
            <p:nvPr/>
          </p:nvSpPr>
          <p:spPr>
            <a:xfrm>
              <a:off x="7204439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10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40" y="276"/>
                    <a:pt x="542" y="375"/>
                  </a:cubicBezTo>
                  <a:cubicBezTo>
                    <a:pt x="394" y="604"/>
                    <a:pt x="1" y="1309"/>
                    <a:pt x="558" y="1866"/>
                  </a:cubicBezTo>
                  <a:cubicBezTo>
                    <a:pt x="737" y="2045"/>
                    <a:pt x="989" y="2107"/>
                    <a:pt x="1253" y="2107"/>
                  </a:cubicBezTo>
                  <a:cubicBezTo>
                    <a:pt x="1789" y="2107"/>
                    <a:pt x="2377" y="1850"/>
                    <a:pt x="2509" y="1784"/>
                  </a:cubicBezTo>
                  <a:lnTo>
                    <a:pt x="2509" y="1784"/>
                  </a:lnTo>
                  <a:cubicBezTo>
                    <a:pt x="2509" y="1784"/>
                    <a:pt x="2475" y="1788"/>
                    <a:pt x="2421" y="1788"/>
                  </a:cubicBezTo>
                  <a:cubicBezTo>
                    <a:pt x="2204" y="1788"/>
                    <a:pt x="1653" y="1725"/>
                    <a:pt x="1574" y="1096"/>
                  </a:cubicBezTo>
                  <a:cubicBezTo>
                    <a:pt x="1489" y="401"/>
                    <a:pt x="1184" y="1"/>
                    <a:pt x="7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8"/>
            <p:cNvSpPr/>
            <p:nvPr/>
          </p:nvSpPr>
          <p:spPr>
            <a:xfrm>
              <a:off x="7208192" y="5173231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20" y="1492"/>
                  </a:cubicBezTo>
                  <a:cubicBezTo>
                    <a:pt x="3017" y="2066"/>
                    <a:pt x="1918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312" y="5279"/>
                    <a:pt x="476" y="4918"/>
                    <a:pt x="443" y="4558"/>
                  </a:cubicBezTo>
                  <a:cubicBezTo>
                    <a:pt x="443" y="3915"/>
                    <a:pt x="515" y="3186"/>
                    <a:pt x="711" y="3186"/>
                  </a:cubicBezTo>
                  <a:cubicBezTo>
                    <a:pt x="725" y="3186"/>
                    <a:pt x="739" y="3190"/>
                    <a:pt x="755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3" y="3853"/>
                    <a:pt x="460" y="4525"/>
                    <a:pt x="1181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90" y="4935"/>
                    <a:pt x="958" y="4422"/>
                    <a:pt x="1361" y="4148"/>
                  </a:cubicBezTo>
                  <a:cubicBezTo>
                    <a:pt x="1771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505" y="2175"/>
                  </a:cubicBezTo>
                  <a:cubicBezTo>
                    <a:pt x="2536" y="2175"/>
                    <a:pt x="2564" y="2182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8" y="3394"/>
                    <a:pt x="2492" y="3705"/>
                    <a:pt x="2230" y="3804"/>
                  </a:cubicBezTo>
                  <a:cubicBezTo>
                    <a:pt x="2230" y="3804"/>
                    <a:pt x="2286" y="3810"/>
                    <a:pt x="2379" y="3810"/>
                  </a:cubicBezTo>
                  <a:cubicBezTo>
                    <a:pt x="2702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8"/>
            <p:cNvSpPr/>
            <p:nvPr/>
          </p:nvSpPr>
          <p:spPr>
            <a:xfrm>
              <a:off x="7322130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35"/>
                    <a:pt x="755" y="413"/>
                    <a:pt x="919" y="790"/>
                  </a:cubicBezTo>
                  <a:cubicBezTo>
                    <a:pt x="1112" y="1305"/>
                    <a:pt x="1477" y="1951"/>
                    <a:pt x="2236" y="1951"/>
                  </a:cubicBezTo>
                  <a:cubicBezTo>
                    <a:pt x="2443" y="1951"/>
                    <a:pt x="2680" y="1903"/>
                    <a:pt x="2951" y="1790"/>
                  </a:cubicBezTo>
                  <a:cubicBezTo>
                    <a:pt x="2771" y="1725"/>
                    <a:pt x="2656" y="1561"/>
                    <a:pt x="2656" y="1380"/>
                  </a:cubicBezTo>
                  <a:cubicBezTo>
                    <a:pt x="2656" y="1096"/>
                    <a:pt x="2619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8"/>
            <p:cNvSpPr/>
            <p:nvPr/>
          </p:nvSpPr>
          <p:spPr>
            <a:xfrm>
              <a:off x="7408260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3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2" y="406"/>
                  </a:cubicBezTo>
                  <a:cubicBezTo>
                    <a:pt x="913" y="439"/>
                    <a:pt x="898" y="453"/>
                    <a:pt x="873" y="453"/>
                  </a:cubicBezTo>
                  <a:cubicBezTo>
                    <a:pt x="822" y="453"/>
                    <a:pt x="733" y="391"/>
                    <a:pt x="755" y="292"/>
                  </a:cubicBezTo>
                  <a:cubicBezTo>
                    <a:pt x="767" y="160"/>
                    <a:pt x="875" y="73"/>
                    <a:pt x="995" y="73"/>
                  </a:cubicBezTo>
                  <a:cubicBezTo>
                    <a:pt x="1041" y="73"/>
                    <a:pt x="1087" y="85"/>
                    <a:pt x="1132" y="111"/>
                  </a:cubicBezTo>
                  <a:cubicBezTo>
                    <a:pt x="1394" y="275"/>
                    <a:pt x="1312" y="849"/>
                    <a:pt x="739" y="898"/>
                  </a:cubicBezTo>
                  <a:cubicBezTo>
                    <a:pt x="724" y="899"/>
                    <a:pt x="710" y="900"/>
                    <a:pt x="695" y="900"/>
                  </a:cubicBezTo>
                  <a:cubicBezTo>
                    <a:pt x="336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8" y="1125"/>
                    <a:pt x="886" y="1095"/>
                  </a:cubicBezTo>
                  <a:cubicBezTo>
                    <a:pt x="1099" y="1029"/>
                    <a:pt x="1279" y="865"/>
                    <a:pt x="1361" y="669"/>
                  </a:cubicBezTo>
                  <a:cubicBezTo>
                    <a:pt x="1460" y="423"/>
                    <a:pt x="1361" y="144"/>
                    <a:pt x="1116" y="29"/>
                  </a:cubicBezTo>
                  <a:cubicBezTo>
                    <a:pt x="1072" y="10"/>
                    <a:pt x="1028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8"/>
            <p:cNvSpPr/>
            <p:nvPr/>
          </p:nvSpPr>
          <p:spPr>
            <a:xfrm>
              <a:off x="6692487" y="5235307"/>
              <a:ext cx="208129" cy="327419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2"/>
                    <a:pt x="3279" y="7966"/>
                    <a:pt x="1574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07" y="9493"/>
                    <a:pt x="661" y="9317"/>
                    <a:pt x="964" y="9317"/>
                  </a:cubicBezTo>
                  <a:cubicBezTo>
                    <a:pt x="1196" y="9317"/>
                    <a:pt x="1397" y="9419"/>
                    <a:pt x="1525" y="9540"/>
                  </a:cubicBezTo>
                  <a:cubicBezTo>
                    <a:pt x="1629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56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59" y="8691"/>
                  </a:cubicBezTo>
                  <a:cubicBezTo>
                    <a:pt x="2123" y="8691"/>
                    <a:pt x="2087" y="8695"/>
                    <a:pt x="2049" y="8704"/>
                  </a:cubicBezTo>
                  <a:cubicBezTo>
                    <a:pt x="2049" y="8704"/>
                    <a:pt x="2262" y="8655"/>
                    <a:pt x="3311" y="7786"/>
                  </a:cubicBezTo>
                  <a:cubicBezTo>
                    <a:pt x="4590" y="6737"/>
                    <a:pt x="4541" y="7098"/>
                    <a:pt x="5459" y="6606"/>
                  </a:cubicBezTo>
                  <a:cubicBezTo>
                    <a:pt x="6377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29"/>
                    <a:pt x="5510" y="5429"/>
                  </a:cubicBezTo>
                  <a:cubicBezTo>
                    <a:pt x="5474" y="5429"/>
                    <a:pt x="5435" y="5428"/>
                    <a:pt x="5393" y="5426"/>
                  </a:cubicBezTo>
                  <a:cubicBezTo>
                    <a:pt x="5366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6" y="5131"/>
                    <a:pt x="4705" y="4491"/>
                  </a:cubicBezTo>
                  <a:cubicBezTo>
                    <a:pt x="4819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6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4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6" y="2295"/>
                    <a:pt x="5180" y="2508"/>
                    <a:pt x="5639" y="1820"/>
                  </a:cubicBezTo>
                  <a:cubicBezTo>
                    <a:pt x="6049" y="1213"/>
                    <a:pt x="5475" y="574"/>
                    <a:pt x="5278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8"/>
            <p:cNvSpPr/>
            <p:nvPr/>
          </p:nvSpPr>
          <p:spPr>
            <a:xfrm>
              <a:off x="6744903" y="5151722"/>
              <a:ext cx="96281" cy="351082"/>
            </a:xfrm>
            <a:custGeom>
              <a:avLst/>
              <a:gdLst/>
              <a:ahLst/>
              <a:cxnLst/>
              <a:rect l="l" t="t" r="r" b="b"/>
              <a:pathLst>
                <a:path w="2950" h="10757" extrusionOk="0">
                  <a:moveTo>
                    <a:pt x="1620" y="0"/>
                  </a:moveTo>
                  <a:cubicBezTo>
                    <a:pt x="1289" y="0"/>
                    <a:pt x="950" y="123"/>
                    <a:pt x="689" y="414"/>
                  </a:cubicBezTo>
                  <a:cubicBezTo>
                    <a:pt x="1" y="1234"/>
                    <a:pt x="148" y="2463"/>
                    <a:pt x="525" y="3512"/>
                  </a:cubicBezTo>
                  <a:cubicBezTo>
                    <a:pt x="1361" y="5561"/>
                    <a:pt x="2263" y="7511"/>
                    <a:pt x="1689" y="8954"/>
                  </a:cubicBezTo>
                  <a:cubicBezTo>
                    <a:pt x="1443" y="9708"/>
                    <a:pt x="935" y="10347"/>
                    <a:pt x="247" y="10757"/>
                  </a:cubicBezTo>
                  <a:cubicBezTo>
                    <a:pt x="951" y="10380"/>
                    <a:pt x="1492" y="9741"/>
                    <a:pt x="1771" y="8987"/>
                  </a:cubicBezTo>
                  <a:cubicBezTo>
                    <a:pt x="2394" y="7511"/>
                    <a:pt x="1509" y="5479"/>
                    <a:pt x="689" y="3446"/>
                  </a:cubicBezTo>
                  <a:cubicBezTo>
                    <a:pt x="312" y="2447"/>
                    <a:pt x="181" y="1250"/>
                    <a:pt x="788" y="512"/>
                  </a:cubicBezTo>
                  <a:cubicBezTo>
                    <a:pt x="1027" y="242"/>
                    <a:pt x="1344" y="126"/>
                    <a:pt x="1654" y="126"/>
                  </a:cubicBezTo>
                  <a:cubicBezTo>
                    <a:pt x="2171" y="126"/>
                    <a:pt x="2666" y="450"/>
                    <a:pt x="2738" y="922"/>
                  </a:cubicBezTo>
                  <a:cubicBezTo>
                    <a:pt x="2846" y="1447"/>
                    <a:pt x="2446" y="1928"/>
                    <a:pt x="1934" y="1928"/>
                  </a:cubicBezTo>
                  <a:cubicBezTo>
                    <a:pt x="1902" y="1928"/>
                    <a:pt x="1869" y="1926"/>
                    <a:pt x="1837" y="1922"/>
                  </a:cubicBezTo>
                  <a:lnTo>
                    <a:pt x="1820" y="1922"/>
                  </a:lnTo>
                  <a:lnTo>
                    <a:pt x="1755" y="1906"/>
                  </a:lnTo>
                  <a:cubicBezTo>
                    <a:pt x="1689" y="1873"/>
                    <a:pt x="1623" y="1824"/>
                    <a:pt x="1591" y="1758"/>
                  </a:cubicBezTo>
                  <a:cubicBezTo>
                    <a:pt x="1591" y="1758"/>
                    <a:pt x="1542" y="1709"/>
                    <a:pt x="1591" y="1660"/>
                  </a:cubicBezTo>
                  <a:cubicBezTo>
                    <a:pt x="1623" y="1627"/>
                    <a:pt x="1984" y="1643"/>
                    <a:pt x="2000" y="1332"/>
                  </a:cubicBezTo>
                  <a:cubicBezTo>
                    <a:pt x="2011" y="1080"/>
                    <a:pt x="1807" y="916"/>
                    <a:pt x="1598" y="916"/>
                  </a:cubicBezTo>
                  <a:cubicBezTo>
                    <a:pt x="1481" y="916"/>
                    <a:pt x="1362" y="968"/>
                    <a:pt x="1279" y="1086"/>
                  </a:cubicBezTo>
                  <a:cubicBezTo>
                    <a:pt x="1069" y="1345"/>
                    <a:pt x="1370" y="1971"/>
                    <a:pt x="1914" y="1971"/>
                  </a:cubicBezTo>
                  <a:cubicBezTo>
                    <a:pt x="1921" y="1971"/>
                    <a:pt x="1928" y="1971"/>
                    <a:pt x="1935" y="1971"/>
                  </a:cubicBezTo>
                  <a:cubicBezTo>
                    <a:pt x="1944" y="1971"/>
                    <a:pt x="1952" y="1972"/>
                    <a:pt x="1961" y="1972"/>
                  </a:cubicBezTo>
                  <a:cubicBezTo>
                    <a:pt x="2522" y="1972"/>
                    <a:pt x="2949" y="1455"/>
                    <a:pt x="2836" y="906"/>
                  </a:cubicBezTo>
                  <a:cubicBezTo>
                    <a:pt x="2763" y="383"/>
                    <a:pt x="2203" y="0"/>
                    <a:pt x="1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8"/>
            <p:cNvSpPr/>
            <p:nvPr/>
          </p:nvSpPr>
          <p:spPr>
            <a:xfrm>
              <a:off x="6667878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39"/>
                    <a:pt x="0" y="8147"/>
                  </a:cubicBezTo>
                  <a:cubicBezTo>
                    <a:pt x="0" y="8000"/>
                    <a:pt x="66" y="6934"/>
                    <a:pt x="1197" y="6131"/>
                  </a:cubicBezTo>
                  <a:cubicBezTo>
                    <a:pt x="2508" y="5230"/>
                    <a:pt x="2771" y="4295"/>
                    <a:pt x="2328" y="2902"/>
                  </a:cubicBezTo>
                  <a:cubicBezTo>
                    <a:pt x="1803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8"/>
            <p:cNvSpPr/>
            <p:nvPr/>
          </p:nvSpPr>
          <p:spPr>
            <a:xfrm>
              <a:off x="6777018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41" y="0"/>
                  </a:moveTo>
                  <a:cubicBezTo>
                    <a:pt x="1406" y="0"/>
                    <a:pt x="1373" y="6"/>
                    <a:pt x="1344" y="16"/>
                  </a:cubicBezTo>
                  <a:cubicBezTo>
                    <a:pt x="1033" y="114"/>
                    <a:pt x="951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803" y="0"/>
                    <a:pt x="14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8"/>
            <p:cNvSpPr/>
            <p:nvPr/>
          </p:nvSpPr>
          <p:spPr>
            <a:xfrm>
              <a:off x="6719772" y="4782299"/>
              <a:ext cx="171739" cy="231563"/>
            </a:xfrm>
            <a:custGeom>
              <a:avLst/>
              <a:gdLst/>
              <a:ahLst/>
              <a:cxnLst/>
              <a:rect l="l" t="t" r="r" b="b"/>
              <a:pathLst>
                <a:path w="5262" h="7095" extrusionOk="0">
                  <a:moveTo>
                    <a:pt x="1672" y="1"/>
                  </a:moveTo>
                  <a:cubicBezTo>
                    <a:pt x="1284" y="1"/>
                    <a:pt x="856" y="89"/>
                    <a:pt x="476" y="374"/>
                  </a:cubicBezTo>
                  <a:cubicBezTo>
                    <a:pt x="164" y="653"/>
                    <a:pt x="0" y="1062"/>
                    <a:pt x="33" y="1472"/>
                  </a:cubicBezTo>
                  <a:cubicBezTo>
                    <a:pt x="104" y="1984"/>
                    <a:pt x="619" y="2422"/>
                    <a:pt x="1226" y="2422"/>
                  </a:cubicBezTo>
                  <a:cubicBezTo>
                    <a:pt x="1318" y="2422"/>
                    <a:pt x="1413" y="2412"/>
                    <a:pt x="1508" y="2390"/>
                  </a:cubicBezTo>
                  <a:cubicBezTo>
                    <a:pt x="1607" y="2357"/>
                    <a:pt x="1705" y="2324"/>
                    <a:pt x="1803" y="2275"/>
                  </a:cubicBezTo>
                  <a:lnTo>
                    <a:pt x="1820" y="2275"/>
                  </a:lnTo>
                  <a:lnTo>
                    <a:pt x="1836" y="2259"/>
                  </a:lnTo>
                  <a:cubicBezTo>
                    <a:pt x="2148" y="2095"/>
                    <a:pt x="2312" y="1767"/>
                    <a:pt x="2246" y="1439"/>
                  </a:cubicBezTo>
                  <a:cubicBezTo>
                    <a:pt x="2196" y="1102"/>
                    <a:pt x="1918" y="879"/>
                    <a:pt x="1607" y="879"/>
                  </a:cubicBezTo>
                  <a:cubicBezTo>
                    <a:pt x="1509" y="879"/>
                    <a:pt x="1409" y="901"/>
                    <a:pt x="1312" y="948"/>
                  </a:cubicBezTo>
                  <a:cubicBezTo>
                    <a:pt x="951" y="1144"/>
                    <a:pt x="1066" y="1702"/>
                    <a:pt x="1476" y="1751"/>
                  </a:cubicBezTo>
                  <a:cubicBezTo>
                    <a:pt x="1506" y="1758"/>
                    <a:pt x="1537" y="1762"/>
                    <a:pt x="1566" y="1762"/>
                  </a:cubicBezTo>
                  <a:cubicBezTo>
                    <a:pt x="1788" y="1762"/>
                    <a:pt x="1963" y="1556"/>
                    <a:pt x="1935" y="1325"/>
                  </a:cubicBezTo>
                  <a:cubicBezTo>
                    <a:pt x="1928" y="1286"/>
                    <a:pt x="1952" y="1252"/>
                    <a:pt x="1986" y="1252"/>
                  </a:cubicBezTo>
                  <a:cubicBezTo>
                    <a:pt x="2038" y="1252"/>
                    <a:pt x="2111" y="1330"/>
                    <a:pt x="2131" y="1587"/>
                  </a:cubicBezTo>
                  <a:cubicBezTo>
                    <a:pt x="2148" y="1702"/>
                    <a:pt x="2131" y="1833"/>
                    <a:pt x="2066" y="1947"/>
                  </a:cubicBezTo>
                  <a:cubicBezTo>
                    <a:pt x="1933" y="2168"/>
                    <a:pt x="1681" y="2297"/>
                    <a:pt x="1430" y="2297"/>
                  </a:cubicBezTo>
                  <a:cubicBezTo>
                    <a:pt x="1401" y="2297"/>
                    <a:pt x="1373" y="2295"/>
                    <a:pt x="1344" y="2292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1" y="1233"/>
                    <a:pt x="787" y="603"/>
                  </a:cubicBezTo>
                  <a:cubicBezTo>
                    <a:pt x="1051" y="310"/>
                    <a:pt x="1436" y="184"/>
                    <a:pt x="1851" y="184"/>
                  </a:cubicBezTo>
                  <a:cubicBezTo>
                    <a:pt x="2365" y="184"/>
                    <a:pt x="2925" y="377"/>
                    <a:pt x="3361" y="685"/>
                  </a:cubicBezTo>
                  <a:cubicBezTo>
                    <a:pt x="5065" y="1980"/>
                    <a:pt x="4819" y="4242"/>
                    <a:pt x="4328" y="5390"/>
                  </a:cubicBezTo>
                  <a:cubicBezTo>
                    <a:pt x="4049" y="6078"/>
                    <a:pt x="3590" y="6668"/>
                    <a:pt x="3000" y="7094"/>
                  </a:cubicBezTo>
                  <a:cubicBezTo>
                    <a:pt x="3623" y="6684"/>
                    <a:pt x="4098" y="6111"/>
                    <a:pt x="4410" y="5439"/>
                  </a:cubicBezTo>
                  <a:cubicBezTo>
                    <a:pt x="4951" y="4291"/>
                    <a:pt x="5262" y="1915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88" y="27"/>
                    <a:pt x="1886" y="1"/>
                    <a:pt x="16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8"/>
            <p:cNvSpPr/>
            <p:nvPr/>
          </p:nvSpPr>
          <p:spPr>
            <a:xfrm>
              <a:off x="6758806" y="4601911"/>
              <a:ext cx="169617" cy="267497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52"/>
                    <a:pt x="1279" y="4376"/>
                    <a:pt x="2525" y="5606"/>
                  </a:cubicBezTo>
                  <a:cubicBezTo>
                    <a:pt x="3787" y="6852"/>
                    <a:pt x="3738" y="8196"/>
                    <a:pt x="3738" y="8196"/>
                  </a:cubicBezTo>
                  <a:cubicBezTo>
                    <a:pt x="4656" y="7294"/>
                    <a:pt x="3591" y="5589"/>
                    <a:pt x="4459" y="4245"/>
                  </a:cubicBezTo>
                  <a:cubicBezTo>
                    <a:pt x="5197" y="3082"/>
                    <a:pt x="4230" y="2573"/>
                    <a:pt x="4230" y="2573"/>
                  </a:cubicBezTo>
                  <a:cubicBezTo>
                    <a:pt x="3820" y="3147"/>
                    <a:pt x="3361" y="3000"/>
                    <a:pt x="3001" y="3737"/>
                  </a:cubicBezTo>
                  <a:cubicBezTo>
                    <a:pt x="2656" y="4442"/>
                    <a:pt x="3263" y="5803"/>
                    <a:pt x="3263" y="5803"/>
                  </a:cubicBezTo>
                  <a:cubicBezTo>
                    <a:pt x="2066" y="4934"/>
                    <a:pt x="2296" y="4147"/>
                    <a:pt x="2640" y="3754"/>
                  </a:cubicBezTo>
                  <a:cubicBezTo>
                    <a:pt x="2984" y="3360"/>
                    <a:pt x="2509" y="3000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67" y="2315"/>
                    <a:pt x="2436" y="2315"/>
                  </a:cubicBezTo>
                  <a:cubicBezTo>
                    <a:pt x="2318" y="2315"/>
                    <a:pt x="2153" y="2352"/>
                    <a:pt x="1951" y="2491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44"/>
                    <a:pt x="1165" y="2590"/>
                    <a:pt x="1771" y="2065"/>
                  </a:cubicBezTo>
                  <a:cubicBezTo>
                    <a:pt x="2361" y="1541"/>
                    <a:pt x="1788" y="1065"/>
                    <a:pt x="1394" y="836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8"/>
            <p:cNvSpPr/>
            <p:nvPr/>
          </p:nvSpPr>
          <p:spPr>
            <a:xfrm>
              <a:off x="6680183" y="456871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43" y="1"/>
                  </a:moveTo>
                  <a:cubicBezTo>
                    <a:pt x="443" y="17"/>
                    <a:pt x="0" y="2033"/>
                    <a:pt x="3033" y="4525"/>
                  </a:cubicBezTo>
                  <a:cubicBezTo>
                    <a:pt x="3033" y="4525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0" y="1253"/>
                    <a:pt x="2316" y="1253"/>
                  </a:cubicBezTo>
                  <a:cubicBezTo>
                    <a:pt x="2147" y="1253"/>
                    <a:pt x="1851" y="1322"/>
                    <a:pt x="1935" y="1820"/>
                  </a:cubicBezTo>
                  <a:cubicBezTo>
                    <a:pt x="2033" y="2509"/>
                    <a:pt x="2066" y="2623"/>
                    <a:pt x="1853" y="2640"/>
                  </a:cubicBezTo>
                  <a:cubicBezTo>
                    <a:pt x="1843" y="2641"/>
                    <a:pt x="1835" y="2642"/>
                    <a:pt x="1827" y="2642"/>
                  </a:cubicBezTo>
                  <a:cubicBezTo>
                    <a:pt x="1644" y="2642"/>
                    <a:pt x="1692" y="2303"/>
                    <a:pt x="1754" y="2115"/>
                  </a:cubicBezTo>
                  <a:cubicBezTo>
                    <a:pt x="1803" y="1935"/>
                    <a:pt x="2049" y="1099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8"/>
            <p:cNvSpPr/>
            <p:nvPr/>
          </p:nvSpPr>
          <p:spPr>
            <a:xfrm>
              <a:off x="6857796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7"/>
                    <a:pt x="967" y="2476"/>
                  </a:cubicBezTo>
                  <a:cubicBezTo>
                    <a:pt x="869" y="3771"/>
                    <a:pt x="0" y="4262"/>
                    <a:pt x="0" y="4262"/>
                  </a:cubicBezTo>
                  <a:cubicBezTo>
                    <a:pt x="3606" y="2443"/>
                    <a:pt x="2295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8"/>
            <p:cNvSpPr/>
            <p:nvPr/>
          </p:nvSpPr>
          <p:spPr>
            <a:xfrm>
              <a:off x="6860994" y="4934977"/>
              <a:ext cx="257347" cy="189330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1" y="0"/>
                  </a:moveTo>
                  <a:cubicBezTo>
                    <a:pt x="2841" y="0"/>
                    <a:pt x="2424" y="334"/>
                    <a:pt x="2017" y="957"/>
                  </a:cubicBezTo>
                  <a:cubicBezTo>
                    <a:pt x="1476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8"/>
                    <a:pt x="7262" y="4137"/>
                  </a:cubicBezTo>
                  <a:cubicBezTo>
                    <a:pt x="7278" y="3170"/>
                    <a:pt x="6410" y="2892"/>
                    <a:pt x="5295" y="2711"/>
                  </a:cubicBezTo>
                  <a:cubicBezTo>
                    <a:pt x="4180" y="2531"/>
                    <a:pt x="3246" y="2465"/>
                    <a:pt x="3131" y="2088"/>
                  </a:cubicBezTo>
                  <a:cubicBezTo>
                    <a:pt x="3017" y="1728"/>
                    <a:pt x="3508" y="1580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8"/>
                    <a:pt x="4464" y="606"/>
                    <a:pt x="4407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60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8"/>
            <p:cNvSpPr/>
            <p:nvPr/>
          </p:nvSpPr>
          <p:spPr>
            <a:xfrm>
              <a:off x="6736352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3" y="6232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30" y="4920"/>
                    <a:pt x="410" y="4052"/>
                    <a:pt x="722" y="3249"/>
                  </a:cubicBezTo>
                  <a:cubicBezTo>
                    <a:pt x="1131" y="2249"/>
                    <a:pt x="1869" y="1413"/>
                    <a:pt x="2820" y="888"/>
                  </a:cubicBezTo>
                  <a:cubicBezTo>
                    <a:pt x="3362" y="568"/>
                    <a:pt x="4069" y="320"/>
                    <a:pt x="4769" y="320"/>
                  </a:cubicBezTo>
                  <a:cubicBezTo>
                    <a:pt x="5360" y="320"/>
                    <a:pt x="5946" y="496"/>
                    <a:pt x="6426" y="954"/>
                  </a:cubicBezTo>
                  <a:cubicBezTo>
                    <a:pt x="7491" y="1872"/>
                    <a:pt x="7147" y="3789"/>
                    <a:pt x="5934" y="4085"/>
                  </a:cubicBezTo>
                  <a:cubicBezTo>
                    <a:pt x="5804" y="4119"/>
                    <a:pt x="5670" y="4135"/>
                    <a:pt x="5536" y="4135"/>
                  </a:cubicBezTo>
                  <a:cubicBezTo>
                    <a:pt x="5097" y="4135"/>
                    <a:pt x="4669" y="3956"/>
                    <a:pt x="4443" y="3642"/>
                  </a:cubicBezTo>
                  <a:cubicBezTo>
                    <a:pt x="4147" y="3232"/>
                    <a:pt x="4147" y="2691"/>
                    <a:pt x="4410" y="2265"/>
                  </a:cubicBezTo>
                  <a:cubicBezTo>
                    <a:pt x="4602" y="1994"/>
                    <a:pt x="4918" y="1840"/>
                    <a:pt x="5242" y="1840"/>
                  </a:cubicBezTo>
                  <a:cubicBezTo>
                    <a:pt x="5387" y="1840"/>
                    <a:pt x="5534" y="1871"/>
                    <a:pt x="5672" y="1937"/>
                  </a:cubicBezTo>
                  <a:cubicBezTo>
                    <a:pt x="5836" y="2036"/>
                    <a:pt x="5951" y="2200"/>
                    <a:pt x="5951" y="2396"/>
                  </a:cubicBezTo>
                  <a:cubicBezTo>
                    <a:pt x="5951" y="2396"/>
                    <a:pt x="5951" y="2545"/>
                    <a:pt x="5866" y="2545"/>
                  </a:cubicBezTo>
                  <a:cubicBezTo>
                    <a:pt x="5861" y="2545"/>
                    <a:pt x="5857" y="2545"/>
                    <a:pt x="5852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78" y="2320"/>
                    <a:pt x="4974" y="2558"/>
                    <a:pt x="5033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3" y="3088"/>
                    <a:pt x="5934" y="2986"/>
                  </a:cubicBezTo>
                  <a:cubicBezTo>
                    <a:pt x="6000" y="2904"/>
                    <a:pt x="6049" y="2822"/>
                    <a:pt x="6082" y="2740"/>
                  </a:cubicBezTo>
                  <a:cubicBezTo>
                    <a:pt x="6180" y="2429"/>
                    <a:pt x="6049" y="2085"/>
                    <a:pt x="5770" y="1921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3"/>
                    <a:pt x="4344" y="2216"/>
                  </a:cubicBezTo>
                  <a:cubicBezTo>
                    <a:pt x="4033" y="2658"/>
                    <a:pt x="4033" y="3249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2" y="4254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8"/>
            <p:cNvSpPr/>
            <p:nvPr/>
          </p:nvSpPr>
          <p:spPr>
            <a:xfrm>
              <a:off x="6749178" y="5075024"/>
              <a:ext cx="99120" cy="106823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73" y="1174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8"/>
            <p:cNvSpPr/>
            <p:nvPr/>
          </p:nvSpPr>
          <p:spPr>
            <a:xfrm>
              <a:off x="6876497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33" y="1771"/>
                  </a:cubicBezTo>
                  <a:cubicBezTo>
                    <a:pt x="2689" y="2852"/>
                    <a:pt x="1837" y="3066"/>
                    <a:pt x="1214" y="3131"/>
                  </a:cubicBezTo>
                  <a:cubicBezTo>
                    <a:pt x="575" y="3197"/>
                    <a:pt x="149" y="3459"/>
                    <a:pt x="1" y="4328"/>
                  </a:cubicBezTo>
                  <a:cubicBezTo>
                    <a:pt x="142" y="4234"/>
                    <a:pt x="305" y="4188"/>
                    <a:pt x="467" y="4188"/>
                  </a:cubicBezTo>
                  <a:cubicBezTo>
                    <a:pt x="588" y="4188"/>
                    <a:pt x="709" y="4213"/>
                    <a:pt x="821" y="4262"/>
                  </a:cubicBezTo>
                  <a:cubicBezTo>
                    <a:pt x="1066" y="4371"/>
                    <a:pt x="1463" y="4506"/>
                    <a:pt x="1860" y="4506"/>
                  </a:cubicBezTo>
                  <a:cubicBezTo>
                    <a:pt x="2179" y="4506"/>
                    <a:pt x="2498" y="4419"/>
                    <a:pt x="2738" y="4164"/>
                  </a:cubicBezTo>
                  <a:cubicBezTo>
                    <a:pt x="3099" y="3754"/>
                    <a:pt x="3246" y="3197"/>
                    <a:pt x="3148" y="2672"/>
                  </a:cubicBezTo>
                  <a:cubicBezTo>
                    <a:pt x="3132" y="2370"/>
                    <a:pt x="3070" y="1851"/>
                    <a:pt x="3336" y="1851"/>
                  </a:cubicBezTo>
                  <a:cubicBezTo>
                    <a:pt x="3344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74" y="2754"/>
                    <a:pt x="3542" y="3049"/>
                    <a:pt x="4164" y="3229"/>
                  </a:cubicBezTo>
                  <a:cubicBezTo>
                    <a:pt x="4509" y="3311"/>
                    <a:pt x="4820" y="3475"/>
                    <a:pt x="5099" y="3721"/>
                  </a:cubicBezTo>
                  <a:cubicBezTo>
                    <a:pt x="4984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99" y="1295"/>
                    <a:pt x="3542" y="1066"/>
                    <a:pt x="3410" y="672"/>
                  </a:cubicBezTo>
                  <a:cubicBezTo>
                    <a:pt x="3328" y="427"/>
                    <a:pt x="3214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8"/>
            <p:cNvSpPr/>
            <p:nvPr/>
          </p:nvSpPr>
          <p:spPr>
            <a:xfrm>
              <a:off x="6978163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cubicBezTo>
                    <a:pt x="361" y="181"/>
                    <a:pt x="328" y="378"/>
                    <a:pt x="279" y="558"/>
                  </a:cubicBezTo>
                  <a:cubicBezTo>
                    <a:pt x="197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5" y="919"/>
                    <a:pt x="1131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8"/>
            <p:cNvSpPr/>
            <p:nvPr/>
          </p:nvSpPr>
          <p:spPr>
            <a:xfrm>
              <a:off x="6979762" y="4884878"/>
              <a:ext cx="225786" cy="158977"/>
            </a:xfrm>
            <a:custGeom>
              <a:avLst/>
              <a:gdLst/>
              <a:ahLst/>
              <a:cxnLst/>
              <a:rect l="l" t="t" r="r" b="b"/>
              <a:pathLst>
                <a:path w="6918" h="4871" extrusionOk="0">
                  <a:moveTo>
                    <a:pt x="1948" y="0"/>
                  </a:moveTo>
                  <a:cubicBezTo>
                    <a:pt x="1063" y="0"/>
                    <a:pt x="588" y="826"/>
                    <a:pt x="705" y="1361"/>
                  </a:cubicBezTo>
                  <a:cubicBezTo>
                    <a:pt x="840" y="1974"/>
                    <a:pt x="1450" y="2001"/>
                    <a:pt x="1558" y="2001"/>
                  </a:cubicBezTo>
                  <a:cubicBezTo>
                    <a:pt x="1568" y="2001"/>
                    <a:pt x="1574" y="2001"/>
                    <a:pt x="1574" y="2001"/>
                  </a:cubicBezTo>
                  <a:cubicBezTo>
                    <a:pt x="1312" y="1902"/>
                    <a:pt x="1197" y="1591"/>
                    <a:pt x="1312" y="1329"/>
                  </a:cubicBezTo>
                  <a:cubicBezTo>
                    <a:pt x="1354" y="1265"/>
                    <a:pt x="1401" y="1241"/>
                    <a:pt x="1450" y="1241"/>
                  </a:cubicBezTo>
                  <a:cubicBezTo>
                    <a:pt x="1553" y="1241"/>
                    <a:pt x="1671" y="1344"/>
                    <a:pt x="1804" y="1411"/>
                  </a:cubicBezTo>
                  <a:cubicBezTo>
                    <a:pt x="1841" y="1429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44" y="958"/>
                    <a:pt x="2348" y="817"/>
                    <a:pt x="2539" y="817"/>
                  </a:cubicBezTo>
                  <a:cubicBezTo>
                    <a:pt x="2658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5"/>
                    <a:pt x="2738" y="1476"/>
                  </a:cubicBezTo>
                  <a:cubicBezTo>
                    <a:pt x="2694" y="1463"/>
                    <a:pt x="2649" y="1456"/>
                    <a:pt x="2603" y="1456"/>
                  </a:cubicBezTo>
                  <a:cubicBezTo>
                    <a:pt x="2430" y="1456"/>
                    <a:pt x="2259" y="1553"/>
                    <a:pt x="2181" y="1722"/>
                  </a:cubicBezTo>
                  <a:cubicBezTo>
                    <a:pt x="2459" y="1722"/>
                    <a:pt x="2476" y="2099"/>
                    <a:pt x="2328" y="2296"/>
                  </a:cubicBezTo>
                  <a:cubicBezTo>
                    <a:pt x="2181" y="2509"/>
                    <a:pt x="2230" y="2640"/>
                    <a:pt x="2361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804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61"/>
                    <a:pt x="1017" y="3263"/>
                    <a:pt x="755" y="3492"/>
                  </a:cubicBezTo>
                  <a:cubicBezTo>
                    <a:pt x="623" y="3607"/>
                    <a:pt x="435" y="3636"/>
                    <a:pt x="279" y="3636"/>
                  </a:cubicBezTo>
                  <a:cubicBezTo>
                    <a:pt x="124" y="3636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81" y="3705"/>
                    <a:pt x="394" y="3771"/>
                    <a:pt x="591" y="3787"/>
                  </a:cubicBezTo>
                  <a:cubicBezTo>
                    <a:pt x="1033" y="3820"/>
                    <a:pt x="1476" y="3886"/>
                    <a:pt x="1902" y="3984"/>
                  </a:cubicBezTo>
                  <a:cubicBezTo>
                    <a:pt x="3082" y="4345"/>
                    <a:pt x="3803" y="4836"/>
                    <a:pt x="4705" y="4869"/>
                  </a:cubicBezTo>
                  <a:cubicBezTo>
                    <a:pt x="4736" y="4870"/>
                    <a:pt x="4768" y="4871"/>
                    <a:pt x="4800" y="4871"/>
                  </a:cubicBezTo>
                  <a:cubicBezTo>
                    <a:pt x="5213" y="4871"/>
                    <a:pt x="5634" y="4772"/>
                    <a:pt x="6000" y="4574"/>
                  </a:cubicBezTo>
                  <a:cubicBezTo>
                    <a:pt x="6787" y="4115"/>
                    <a:pt x="6918" y="2935"/>
                    <a:pt x="6459" y="2345"/>
                  </a:cubicBezTo>
                  <a:cubicBezTo>
                    <a:pt x="6234" y="2013"/>
                    <a:pt x="5871" y="1857"/>
                    <a:pt x="5531" y="1857"/>
                  </a:cubicBezTo>
                  <a:cubicBezTo>
                    <a:pt x="5200" y="1857"/>
                    <a:pt x="4891" y="2004"/>
                    <a:pt x="4754" y="2279"/>
                  </a:cubicBezTo>
                  <a:cubicBezTo>
                    <a:pt x="4492" y="2607"/>
                    <a:pt x="4541" y="3083"/>
                    <a:pt x="4836" y="3361"/>
                  </a:cubicBezTo>
                  <a:cubicBezTo>
                    <a:pt x="4852" y="3378"/>
                    <a:pt x="4885" y="3394"/>
                    <a:pt x="4902" y="3410"/>
                  </a:cubicBezTo>
                  <a:lnTo>
                    <a:pt x="4934" y="3443"/>
                  </a:lnTo>
                  <a:cubicBezTo>
                    <a:pt x="5037" y="3503"/>
                    <a:pt x="5165" y="3534"/>
                    <a:pt x="5289" y="3534"/>
                  </a:cubicBezTo>
                  <a:cubicBezTo>
                    <a:pt x="5542" y="3534"/>
                    <a:pt x="5781" y="3406"/>
                    <a:pt x="5770" y="3132"/>
                  </a:cubicBezTo>
                  <a:cubicBezTo>
                    <a:pt x="5784" y="2929"/>
                    <a:pt x="5625" y="2844"/>
                    <a:pt x="5447" y="2844"/>
                  </a:cubicBezTo>
                  <a:cubicBezTo>
                    <a:pt x="5193" y="2844"/>
                    <a:pt x="4901" y="3019"/>
                    <a:pt x="5016" y="3279"/>
                  </a:cubicBezTo>
                  <a:cubicBezTo>
                    <a:pt x="5016" y="3302"/>
                    <a:pt x="5016" y="3325"/>
                    <a:pt x="4995" y="3325"/>
                  </a:cubicBezTo>
                  <a:cubicBezTo>
                    <a:pt x="4971" y="3325"/>
                    <a:pt x="4918" y="3294"/>
                    <a:pt x="4803" y="3197"/>
                  </a:cubicBezTo>
                  <a:cubicBezTo>
                    <a:pt x="4688" y="3083"/>
                    <a:pt x="4623" y="2935"/>
                    <a:pt x="4623" y="2787"/>
                  </a:cubicBezTo>
                  <a:cubicBezTo>
                    <a:pt x="4623" y="2607"/>
                    <a:pt x="4688" y="2443"/>
                    <a:pt x="4803" y="2296"/>
                  </a:cubicBezTo>
                  <a:cubicBezTo>
                    <a:pt x="4927" y="2063"/>
                    <a:pt x="5192" y="1940"/>
                    <a:pt x="5477" y="1940"/>
                  </a:cubicBezTo>
                  <a:cubicBezTo>
                    <a:pt x="5794" y="1940"/>
                    <a:pt x="6137" y="2091"/>
                    <a:pt x="6344" y="2410"/>
                  </a:cubicBezTo>
                  <a:lnTo>
                    <a:pt x="6360" y="2427"/>
                  </a:lnTo>
                  <a:cubicBezTo>
                    <a:pt x="6590" y="2837"/>
                    <a:pt x="6573" y="3345"/>
                    <a:pt x="6328" y="3738"/>
                  </a:cubicBezTo>
                  <a:cubicBezTo>
                    <a:pt x="6048" y="4242"/>
                    <a:pt x="5409" y="4592"/>
                    <a:pt x="4579" y="4592"/>
                  </a:cubicBezTo>
                  <a:cubicBezTo>
                    <a:pt x="4192" y="4592"/>
                    <a:pt x="3764" y="4516"/>
                    <a:pt x="3312" y="4345"/>
                  </a:cubicBezTo>
                  <a:cubicBezTo>
                    <a:pt x="3262" y="4328"/>
                    <a:pt x="3033" y="4246"/>
                    <a:pt x="2885" y="4181"/>
                  </a:cubicBezTo>
                  <a:cubicBezTo>
                    <a:pt x="2476" y="3968"/>
                    <a:pt x="2033" y="3820"/>
                    <a:pt x="1574" y="3755"/>
                  </a:cubicBezTo>
                  <a:cubicBezTo>
                    <a:pt x="1754" y="3722"/>
                    <a:pt x="1951" y="3705"/>
                    <a:pt x="2148" y="3656"/>
                  </a:cubicBezTo>
                  <a:cubicBezTo>
                    <a:pt x="3902" y="3312"/>
                    <a:pt x="4164" y="837"/>
                    <a:pt x="2705" y="181"/>
                  </a:cubicBezTo>
                  <a:cubicBezTo>
                    <a:pt x="2428" y="54"/>
                    <a:pt x="2174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8"/>
            <p:cNvSpPr/>
            <p:nvPr/>
          </p:nvSpPr>
          <p:spPr>
            <a:xfrm>
              <a:off x="7089979" y="4970486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7" y="3157"/>
                    <a:pt x="3234" y="3154"/>
                    <a:pt x="3260" y="3154"/>
                  </a:cubicBezTo>
                  <a:cubicBezTo>
                    <a:pt x="3362" y="3154"/>
                    <a:pt x="3456" y="3204"/>
                    <a:pt x="3508" y="3295"/>
                  </a:cubicBezTo>
                  <a:cubicBezTo>
                    <a:pt x="3541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64"/>
                    <a:pt x="4098" y="1705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8"/>
            <p:cNvSpPr/>
            <p:nvPr/>
          </p:nvSpPr>
          <p:spPr>
            <a:xfrm>
              <a:off x="6896308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6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7" y="2139"/>
                    <a:pt x="1017" y="2335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00" y="2204"/>
                  </a:lnTo>
                  <a:cubicBezTo>
                    <a:pt x="2033" y="2188"/>
                    <a:pt x="2049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36" y="1155"/>
                    <a:pt x="2024" y="1009"/>
                    <a:pt x="1827" y="1009"/>
                  </a:cubicBezTo>
                  <a:cubicBezTo>
                    <a:pt x="1724" y="1009"/>
                    <a:pt x="1625" y="1049"/>
                    <a:pt x="1558" y="1122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3"/>
                    <a:pt x="1845" y="1723"/>
                  </a:cubicBezTo>
                  <a:cubicBezTo>
                    <a:pt x="1924" y="1723"/>
                    <a:pt x="1986" y="1707"/>
                    <a:pt x="2030" y="1707"/>
                  </a:cubicBezTo>
                  <a:cubicBezTo>
                    <a:pt x="2080" y="1707"/>
                    <a:pt x="2105" y="1729"/>
                    <a:pt x="2099" y="1827"/>
                  </a:cubicBezTo>
                  <a:cubicBezTo>
                    <a:pt x="2082" y="2024"/>
                    <a:pt x="1967" y="2188"/>
                    <a:pt x="1787" y="2286"/>
                  </a:cubicBezTo>
                  <a:cubicBezTo>
                    <a:pt x="1681" y="2339"/>
                    <a:pt x="1563" y="2364"/>
                    <a:pt x="1445" y="2364"/>
                  </a:cubicBezTo>
                  <a:cubicBezTo>
                    <a:pt x="1309" y="2364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55"/>
                    <a:pt x="1722" y="155"/>
                  </a:cubicBezTo>
                  <a:cubicBezTo>
                    <a:pt x="2476" y="204"/>
                    <a:pt x="3295" y="745"/>
                    <a:pt x="3426" y="2204"/>
                  </a:cubicBezTo>
                  <a:cubicBezTo>
                    <a:pt x="3475" y="2761"/>
                    <a:pt x="3426" y="3319"/>
                    <a:pt x="3262" y="3843"/>
                  </a:cubicBezTo>
                  <a:cubicBezTo>
                    <a:pt x="3148" y="4302"/>
                    <a:pt x="2951" y="4728"/>
                    <a:pt x="2672" y="5122"/>
                  </a:cubicBezTo>
                  <a:cubicBezTo>
                    <a:pt x="2279" y="5614"/>
                    <a:pt x="1771" y="6007"/>
                    <a:pt x="1197" y="6286"/>
                  </a:cubicBezTo>
                  <a:cubicBezTo>
                    <a:pt x="1804" y="6023"/>
                    <a:pt x="2361" y="5630"/>
                    <a:pt x="2787" y="5122"/>
                  </a:cubicBezTo>
                  <a:cubicBezTo>
                    <a:pt x="3541" y="4253"/>
                    <a:pt x="4459" y="2253"/>
                    <a:pt x="3180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8"/>
            <p:cNvSpPr/>
            <p:nvPr/>
          </p:nvSpPr>
          <p:spPr>
            <a:xfrm>
              <a:off x="6644869" y="5169510"/>
              <a:ext cx="44974" cy="110772"/>
            </a:xfrm>
            <a:custGeom>
              <a:avLst/>
              <a:gdLst/>
              <a:ahLst/>
              <a:cxnLst/>
              <a:rect l="l" t="t" r="r" b="b"/>
              <a:pathLst>
                <a:path w="1378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23" y="607"/>
                    <a:pt x="525" y="869"/>
                    <a:pt x="378" y="1098"/>
                  </a:cubicBezTo>
                  <a:cubicBezTo>
                    <a:pt x="132" y="1459"/>
                    <a:pt x="1" y="1770"/>
                    <a:pt x="312" y="2164"/>
                  </a:cubicBezTo>
                  <a:cubicBezTo>
                    <a:pt x="492" y="2426"/>
                    <a:pt x="623" y="2737"/>
                    <a:pt x="656" y="3065"/>
                  </a:cubicBezTo>
                  <a:cubicBezTo>
                    <a:pt x="673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5" y="2737"/>
                    <a:pt x="886" y="2426"/>
                    <a:pt x="1066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3" y="869"/>
                    <a:pt x="755" y="607"/>
                    <a:pt x="738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8"/>
            <p:cNvSpPr/>
            <p:nvPr/>
          </p:nvSpPr>
          <p:spPr>
            <a:xfrm>
              <a:off x="6548033" y="4721169"/>
              <a:ext cx="238645" cy="167496"/>
            </a:xfrm>
            <a:custGeom>
              <a:avLst/>
              <a:gdLst/>
              <a:ahLst/>
              <a:cxnLst/>
              <a:rect l="l" t="t" r="r" b="b"/>
              <a:pathLst>
                <a:path w="7312" h="5132" extrusionOk="0">
                  <a:moveTo>
                    <a:pt x="1742" y="1"/>
                  </a:moveTo>
                  <a:cubicBezTo>
                    <a:pt x="1353" y="1"/>
                    <a:pt x="968" y="172"/>
                    <a:pt x="706" y="493"/>
                  </a:cubicBezTo>
                  <a:cubicBezTo>
                    <a:pt x="611" y="635"/>
                    <a:pt x="462" y="706"/>
                    <a:pt x="312" y="706"/>
                  </a:cubicBezTo>
                  <a:cubicBezTo>
                    <a:pt x="202" y="706"/>
                    <a:pt x="91" y="668"/>
                    <a:pt x="1" y="591"/>
                  </a:cubicBezTo>
                  <a:lnTo>
                    <a:pt x="1" y="591"/>
                  </a:lnTo>
                  <a:cubicBezTo>
                    <a:pt x="34" y="952"/>
                    <a:pt x="66" y="1018"/>
                    <a:pt x="1771" y="1739"/>
                  </a:cubicBezTo>
                  <a:cubicBezTo>
                    <a:pt x="3082" y="2296"/>
                    <a:pt x="3525" y="4247"/>
                    <a:pt x="3656" y="5132"/>
                  </a:cubicBezTo>
                  <a:cubicBezTo>
                    <a:pt x="3787" y="4263"/>
                    <a:pt x="4246" y="2296"/>
                    <a:pt x="5541" y="1739"/>
                  </a:cubicBezTo>
                  <a:cubicBezTo>
                    <a:pt x="7262" y="1018"/>
                    <a:pt x="7278" y="952"/>
                    <a:pt x="7311" y="591"/>
                  </a:cubicBezTo>
                  <a:lnTo>
                    <a:pt x="7311" y="591"/>
                  </a:lnTo>
                  <a:cubicBezTo>
                    <a:pt x="7221" y="668"/>
                    <a:pt x="7110" y="706"/>
                    <a:pt x="7000" y="706"/>
                  </a:cubicBezTo>
                  <a:cubicBezTo>
                    <a:pt x="6850" y="706"/>
                    <a:pt x="6701" y="635"/>
                    <a:pt x="6606" y="493"/>
                  </a:cubicBezTo>
                  <a:cubicBezTo>
                    <a:pt x="6344" y="172"/>
                    <a:pt x="5959" y="1"/>
                    <a:pt x="5570" y="1"/>
                  </a:cubicBezTo>
                  <a:cubicBezTo>
                    <a:pt x="5304" y="1"/>
                    <a:pt x="5036" y="81"/>
                    <a:pt x="4803" y="247"/>
                  </a:cubicBezTo>
                  <a:cubicBezTo>
                    <a:pt x="4230" y="657"/>
                    <a:pt x="3853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76" y="81"/>
                    <a:pt x="2008" y="1"/>
                    <a:pt x="17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8"/>
            <p:cNvSpPr/>
            <p:nvPr/>
          </p:nvSpPr>
          <p:spPr>
            <a:xfrm>
              <a:off x="6624013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6" y="164"/>
                    <a:pt x="1131" y="312"/>
                    <a:pt x="1017" y="426"/>
                  </a:cubicBezTo>
                  <a:cubicBezTo>
                    <a:pt x="558" y="853"/>
                    <a:pt x="0" y="1721"/>
                    <a:pt x="722" y="2918"/>
                  </a:cubicBezTo>
                  <a:cubicBezTo>
                    <a:pt x="1010" y="3367"/>
                    <a:pt x="1205" y="3878"/>
                    <a:pt x="1336" y="4407"/>
                  </a:cubicBezTo>
                  <a:lnTo>
                    <a:pt x="1336" y="4407"/>
                  </a:lnTo>
                  <a:cubicBezTo>
                    <a:pt x="1452" y="3878"/>
                    <a:pt x="1662" y="3367"/>
                    <a:pt x="1951" y="2918"/>
                  </a:cubicBezTo>
                  <a:cubicBezTo>
                    <a:pt x="2672" y="1721"/>
                    <a:pt x="2115" y="869"/>
                    <a:pt x="1656" y="426"/>
                  </a:cubicBezTo>
                  <a:cubicBezTo>
                    <a:pt x="1525" y="312"/>
                    <a:pt x="1426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0"/>
                    <a:pt x="1328" y="4442"/>
                  </a:cubicBezTo>
                  <a:lnTo>
                    <a:pt x="1344" y="4442"/>
                  </a:lnTo>
                  <a:cubicBezTo>
                    <a:pt x="1342" y="4430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8"/>
            <p:cNvSpPr/>
            <p:nvPr/>
          </p:nvSpPr>
          <p:spPr>
            <a:xfrm>
              <a:off x="6567289" y="4491433"/>
              <a:ext cx="200133" cy="219096"/>
            </a:xfrm>
            <a:custGeom>
              <a:avLst/>
              <a:gdLst/>
              <a:ahLst/>
              <a:cxnLst/>
              <a:rect l="l" t="t" r="r" b="b"/>
              <a:pathLst>
                <a:path w="6132" h="6713" extrusionOk="0">
                  <a:moveTo>
                    <a:pt x="1617" y="0"/>
                  </a:moveTo>
                  <a:cubicBezTo>
                    <a:pt x="1216" y="0"/>
                    <a:pt x="823" y="159"/>
                    <a:pt x="591" y="451"/>
                  </a:cubicBezTo>
                  <a:cubicBezTo>
                    <a:pt x="1" y="1107"/>
                    <a:pt x="493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1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11" y="998"/>
                  </a:cubicBezTo>
                  <a:cubicBezTo>
                    <a:pt x="1483" y="998"/>
                    <a:pt x="1455" y="1001"/>
                    <a:pt x="1427" y="1008"/>
                  </a:cubicBezTo>
                  <a:cubicBezTo>
                    <a:pt x="1263" y="1025"/>
                    <a:pt x="1165" y="1156"/>
                    <a:pt x="1181" y="1320"/>
                  </a:cubicBezTo>
                  <a:cubicBezTo>
                    <a:pt x="1171" y="1475"/>
                    <a:pt x="1292" y="1572"/>
                    <a:pt x="1415" y="1572"/>
                  </a:cubicBezTo>
                  <a:cubicBezTo>
                    <a:pt x="1487" y="1572"/>
                    <a:pt x="1559" y="1539"/>
                    <a:pt x="1607" y="1467"/>
                  </a:cubicBezTo>
                  <a:cubicBezTo>
                    <a:pt x="1649" y="1401"/>
                    <a:pt x="1695" y="1375"/>
                    <a:pt x="1735" y="1375"/>
                  </a:cubicBezTo>
                  <a:cubicBezTo>
                    <a:pt x="1806" y="1375"/>
                    <a:pt x="1857" y="1455"/>
                    <a:pt x="1837" y="1549"/>
                  </a:cubicBezTo>
                  <a:cubicBezTo>
                    <a:pt x="1747" y="1793"/>
                    <a:pt x="1526" y="1946"/>
                    <a:pt x="1285" y="1946"/>
                  </a:cubicBezTo>
                  <a:cubicBezTo>
                    <a:pt x="1219" y="1946"/>
                    <a:pt x="1150" y="1935"/>
                    <a:pt x="1083" y="1910"/>
                  </a:cubicBezTo>
                  <a:cubicBezTo>
                    <a:pt x="673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8" y="515"/>
                    <a:pt x="2906" y="927"/>
                    <a:pt x="2968" y="1910"/>
                  </a:cubicBezTo>
                  <a:cubicBezTo>
                    <a:pt x="2968" y="3074"/>
                    <a:pt x="2033" y="4123"/>
                    <a:pt x="1771" y="4893"/>
                  </a:cubicBezTo>
                  <a:cubicBezTo>
                    <a:pt x="1427" y="5975"/>
                    <a:pt x="1869" y="6647"/>
                    <a:pt x="1902" y="6712"/>
                  </a:cubicBezTo>
                  <a:cubicBezTo>
                    <a:pt x="1624" y="6155"/>
                    <a:pt x="1607" y="5499"/>
                    <a:pt x="1853" y="4926"/>
                  </a:cubicBezTo>
                  <a:cubicBezTo>
                    <a:pt x="2066" y="4401"/>
                    <a:pt x="2492" y="3844"/>
                    <a:pt x="2804" y="3139"/>
                  </a:cubicBezTo>
                  <a:cubicBezTo>
                    <a:pt x="2918" y="2926"/>
                    <a:pt x="3017" y="2680"/>
                    <a:pt x="3066" y="2434"/>
                  </a:cubicBezTo>
                  <a:cubicBezTo>
                    <a:pt x="3115" y="2680"/>
                    <a:pt x="3214" y="2926"/>
                    <a:pt x="3312" y="3139"/>
                  </a:cubicBezTo>
                  <a:cubicBezTo>
                    <a:pt x="3640" y="3844"/>
                    <a:pt x="4066" y="4401"/>
                    <a:pt x="4279" y="4926"/>
                  </a:cubicBezTo>
                  <a:cubicBezTo>
                    <a:pt x="4525" y="5499"/>
                    <a:pt x="4508" y="6155"/>
                    <a:pt x="4230" y="6712"/>
                  </a:cubicBezTo>
                  <a:cubicBezTo>
                    <a:pt x="4263" y="6647"/>
                    <a:pt x="4705" y="5975"/>
                    <a:pt x="4361" y="4893"/>
                  </a:cubicBezTo>
                  <a:cubicBezTo>
                    <a:pt x="4099" y="4123"/>
                    <a:pt x="3181" y="3074"/>
                    <a:pt x="3164" y="1910"/>
                  </a:cubicBezTo>
                  <a:cubicBezTo>
                    <a:pt x="3226" y="927"/>
                    <a:pt x="4014" y="515"/>
                    <a:pt x="4613" y="515"/>
                  </a:cubicBezTo>
                  <a:cubicBezTo>
                    <a:pt x="4813" y="515"/>
                    <a:pt x="4992" y="561"/>
                    <a:pt x="5115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7" y="1946"/>
                  </a:cubicBezTo>
                  <a:cubicBezTo>
                    <a:pt x="4606" y="1946"/>
                    <a:pt x="4385" y="1793"/>
                    <a:pt x="4295" y="1549"/>
                  </a:cubicBezTo>
                  <a:cubicBezTo>
                    <a:pt x="4275" y="1455"/>
                    <a:pt x="4326" y="1375"/>
                    <a:pt x="4397" y="1375"/>
                  </a:cubicBezTo>
                  <a:cubicBezTo>
                    <a:pt x="4437" y="1375"/>
                    <a:pt x="4483" y="1401"/>
                    <a:pt x="4525" y="1467"/>
                  </a:cubicBezTo>
                  <a:cubicBezTo>
                    <a:pt x="4573" y="1539"/>
                    <a:pt x="4645" y="1572"/>
                    <a:pt x="4717" y="1572"/>
                  </a:cubicBezTo>
                  <a:cubicBezTo>
                    <a:pt x="4840" y="1572"/>
                    <a:pt x="4961" y="1475"/>
                    <a:pt x="4951" y="1320"/>
                  </a:cubicBezTo>
                  <a:cubicBezTo>
                    <a:pt x="4967" y="1156"/>
                    <a:pt x="4869" y="1025"/>
                    <a:pt x="4705" y="1008"/>
                  </a:cubicBezTo>
                  <a:cubicBezTo>
                    <a:pt x="4677" y="1001"/>
                    <a:pt x="4649" y="998"/>
                    <a:pt x="4621" y="998"/>
                  </a:cubicBezTo>
                  <a:cubicBezTo>
                    <a:pt x="4455" y="998"/>
                    <a:pt x="4302" y="1118"/>
                    <a:pt x="4246" y="1287"/>
                  </a:cubicBezTo>
                  <a:cubicBezTo>
                    <a:pt x="4117" y="1594"/>
                    <a:pt x="4353" y="2107"/>
                    <a:pt x="4971" y="2107"/>
                  </a:cubicBezTo>
                  <a:cubicBezTo>
                    <a:pt x="4981" y="2107"/>
                    <a:pt x="4990" y="2107"/>
                    <a:pt x="5000" y="2106"/>
                  </a:cubicBezTo>
                  <a:cubicBezTo>
                    <a:pt x="5623" y="2074"/>
                    <a:pt x="6131" y="1107"/>
                    <a:pt x="5541" y="451"/>
                  </a:cubicBezTo>
                  <a:cubicBezTo>
                    <a:pt x="5309" y="159"/>
                    <a:pt x="4916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17" y="1074"/>
                    <a:pt x="2935" y="877"/>
                    <a:pt x="2820" y="713"/>
                  </a:cubicBezTo>
                  <a:cubicBezTo>
                    <a:pt x="2580" y="224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8"/>
            <p:cNvSpPr/>
            <p:nvPr/>
          </p:nvSpPr>
          <p:spPr>
            <a:xfrm>
              <a:off x="9191344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77" y="66"/>
                    <a:pt x="1361" y="165"/>
                  </a:cubicBezTo>
                  <a:cubicBezTo>
                    <a:pt x="1346" y="241"/>
                    <a:pt x="1246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5"/>
                    <a:pt x="1721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8"/>
            <p:cNvSpPr/>
            <p:nvPr/>
          </p:nvSpPr>
          <p:spPr>
            <a:xfrm>
              <a:off x="8893364" y="4804623"/>
              <a:ext cx="296414" cy="206106"/>
            </a:xfrm>
            <a:custGeom>
              <a:avLst/>
              <a:gdLst/>
              <a:ahLst/>
              <a:cxnLst/>
              <a:rect l="l" t="t" r="r" b="b"/>
              <a:pathLst>
                <a:path w="9082" h="6315" extrusionOk="0">
                  <a:moveTo>
                    <a:pt x="2004" y="1"/>
                  </a:moveTo>
                  <a:cubicBezTo>
                    <a:pt x="1086" y="1"/>
                    <a:pt x="66" y="649"/>
                    <a:pt x="33" y="1853"/>
                  </a:cubicBezTo>
                  <a:cubicBezTo>
                    <a:pt x="0" y="2722"/>
                    <a:pt x="459" y="3525"/>
                    <a:pt x="1230" y="3935"/>
                  </a:cubicBezTo>
                  <a:cubicBezTo>
                    <a:pt x="1723" y="4192"/>
                    <a:pt x="2282" y="4295"/>
                    <a:pt x="2852" y="4295"/>
                  </a:cubicBezTo>
                  <a:cubicBezTo>
                    <a:pt x="3190" y="4295"/>
                    <a:pt x="3533" y="4259"/>
                    <a:pt x="3869" y="4197"/>
                  </a:cubicBezTo>
                  <a:cubicBezTo>
                    <a:pt x="4754" y="3952"/>
                    <a:pt x="5573" y="3624"/>
                    <a:pt x="6377" y="3427"/>
                  </a:cubicBezTo>
                  <a:cubicBezTo>
                    <a:pt x="6582" y="3374"/>
                    <a:pt x="6791" y="3347"/>
                    <a:pt x="6996" y="3347"/>
                  </a:cubicBezTo>
                  <a:cubicBezTo>
                    <a:pt x="7607" y="3347"/>
                    <a:pt x="8180" y="3584"/>
                    <a:pt x="8524" y="4050"/>
                  </a:cubicBezTo>
                  <a:cubicBezTo>
                    <a:pt x="8966" y="4624"/>
                    <a:pt x="8999" y="5574"/>
                    <a:pt x="8458" y="5968"/>
                  </a:cubicBezTo>
                  <a:cubicBezTo>
                    <a:pt x="8244" y="6130"/>
                    <a:pt x="7987" y="6205"/>
                    <a:pt x="7738" y="6205"/>
                  </a:cubicBezTo>
                  <a:cubicBezTo>
                    <a:pt x="7357" y="6205"/>
                    <a:pt x="6994" y="6029"/>
                    <a:pt x="6835" y="5722"/>
                  </a:cubicBezTo>
                  <a:cubicBezTo>
                    <a:pt x="6524" y="5230"/>
                    <a:pt x="6770" y="4574"/>
                    <a:pt x="7229" y="4443"/>
                  </a:cubicBezTo>
                  <a:cubicBezTo>
                    <a:pt x="7321" y="4407"/>
                    <a:pt x="7416" y="4389"/>
                    <a:pt x="7510" y="4389"/>
                  </a:cubicBezTo>
                  <a:cubicBezTo>
                    <a:pt x="7753" y="4389"/>
                    <a:pt x="7989" y="4505"/>
                    <a:pt x="8130" y="4706"/>
                  </a:cubicBezTo>
                  <a:cubicBezTo>
                    <a:pt x="8229" y="4886"/>
                    <a:pt x="8245" y="5099"/>
                    <a:pt x="8180" y="5279"/>
                  </a:cubicBezTo>
                  <a:cubicBezTo>
                    <a:pt x="8166" y="5319"/>
                    <a:pt x="8110" y="5391"/>
                    <a:pt x="8054" y="5391"/>
                  </a:cubicBezTo>
                  <a:cubicBezTo>
                    <a:pt x="8041" y="5391"/>
                    <a:pt x="8028" y="5387"/>
                    <a:pt x="8016" y="5378"/>
                  </a:cubicBezTo>
                  <a:cubicBezTo>
                    <a:pt x="7966" y="5328"/>
                    <a:pt x="8016" y="4968"/>
                    <a:pt x="7655" y="4919"/>
                  </a:cubicBezTo>
                  <a:cubicBezTo>
                    <a:pt x="7640" y="4917"/>
                    <a:pt x="7626" y="4916"/>
                    <a:pt x="7612" y="4916"/>
                  </a:cubicBezTo>
                  <a:cubicBezTo>
                    <a:pt x="7269" y="4916"/>
                    <a:pt x="7161" y="5482"/>
                    <a:pt x="7508" y="5623"/>
                  </a:cubicBezTo>
                  <a:cubicBezTo>
                    <a:pt x="7581" y="5656"/>
                    <a:pt x="7656" y="5671"/>
                    <a:pt x="7729" y="5671"/>
                  </a:cubicBezTo>
                  <a:cubicBezTo>
                    <a:pt x="7951" y="5671"/>
                    <a:pt x="8155" y="5530"/>
                    <a:pt x="8229" y="5296"/>
                  </a:cubicBezTo>
                  <a:lnTo>
                    <a:pt x="8229" y="5279"/>
                  </a:lnTo>
                  <a:cubicBezTo>
                    <a:pt x="8229" y="5263"/>
                    <a:pt x="8229" y="5246"/>
                    <a:pt x="8245" y="5230"/>
                  </a:cubicBezTo>
                  <a:lnTo>
                    <a:pt x="8245" y="5214"/>
                  </a:lnTo>
                  <a:cubicBezTo>
                    <a:pt x="8262" y="5099"/>
                    <a:pt x="8262" y="4968"/>
                    <a:pt x="8229" y="4837"/>
                  </a:cubicBezTo>
                  <a:cubicBezTo>
                    <a:pt x="8104" y="4525"/>
                    <a:pt x="7808" y="4336"/>
                    <a:pt x="7494" y="4336"/>
                  </a:cubicBezTo>
                  <a:cubicBezTo>
                    <a:pt x="7395" y="4336"/>
                    <a:pt x="7294" y="4355"/>
                    <a:pt x="7196" y="4394"/>
                  </a:cubicBezTo>
                  <a:cubicBezTo>
                    <a:pt x="6704" y="4509"/>
                    <a:pt x="6409" y="5214"/>
                    <a:pt x="6754" y="5771"/>
                  </a:cubicBezTo>
                  <a:cubicBezTo>
                    <a:pt x="6925" y="6114"/>
                    <a:pt x="7333" y="6314"/>
                    <a:pt x="7754" y="6314"/>
                  </a:cubicBezTo>
                  <a:cubicBezTo>
                    <a:pt x="8018" y="6314"/>
                    <a:pt x="8287" y="6236"/>
                    <a:pt x="8507" y="6066"/>
                  </a:cubicBezTo>
                  <a:cubicBezTo>
                    <a:pt x="8966" y="5738"/>
                    <a:pt x="9081" y="5132"/>
                    <a:pt x="8934" y="4591"/>
                  </a:cubicBezTo>
                  <a:cubicBezTo>
                    <a:pt x="8835" y="4050"/>
                    <a:pt x="8475" y="3165"/>
                    <a:pt x="7212" y="2886"/>
                  </a:cubicBezTo>
                  <a:cubicBezTo>
                    <a:pt x="7067" y="2854"/>
                    <a:pt x="6919" y="2839"/>
                    <a:pt x="6768" y="2839"/>
                  </a:cubicBezTo>
                  <a:cubicBezTo>
                    <a:pt x="5438" y="2839"/>
                    <a:pt x="3897" y="3977"/>
                    <a:pt x="2312" y="3977"/>
                  </a:cubicBezTo>
                  <a:cubicBezTo>
                    <a:pt x="2088" y="3977"/>
                    <a:pt x="1864" y="3954"/>
                    <a:pt x="1639" y="3902"/>
                  </a:cubicBezTo>
                  <a:cubicBezTo>
                    <a:pt x="1557" y="3870"/>
                    <a:pt x="1476" y="3853"/>
                    <a:pt x="1377" y="3820"/>
                  </a:cubicBezTo>
                  <a:lnTo>
                    <a:pt x="1312" y="3788"/>
                  </a:lnTo>
                  <a:cubicBezTo>
                    <a:pt x="607" y="3411"/>
                    <a:pt x="164" y="2657"/>
                    <a:pt x="181" y="1853"/>
                  </a:cubicBezTo>
                  <a:cubicBezTo>
                    <a:pt x="203" y="735"/>
                    <a:pt x="1174" y="111"/>
                    <a:pt x="2045" y="111"/>
                  </a:cubicBezTo>
                  <a:cubicBezTo>
                    <a:pt x="2464" y="111"/>
                    <a:pt x="2859" y="255"/>
                    <a:pt x="3115" y="559"/>
                  </a:cubicBezTo>
                  <a:cubicBezTo>
                    <a:pt x="3574" y="1018"/>
                    <a:pt x="3524" y="1772"/>
                    <a:pt x="3016" y="2181"/>
                  </a:cubicBezTo>
                  <a:cubicBezTo>
                    <a:pt x="2951" y="2230"/>
                    <a:pt x="2852" y="2280"/>
                    <a:pt x="2770" y="2296"/>
                  </a:cubicBezTo>
                  <a:cubicBezTo>
                    <a:pt x="2706" y="2313"/>
                    <a:pt x="2640" y="2321"/>
                    <a:pt x="2575" y="2321"/>
                  </a:cubicBezTo>
                  <a:cubicBezTo>
                    <a:pt x="2391" y="2321"/>
                    <a:pt x="2211" y="2257"/>
                    <a:pt x="2066" y="2149"/>
                  </a:cubicBezTo>
                  <a:cubicBezTo>
                    <a:pt x="1951" y="2067"/>
                    <a:pt x="1885" y="1919"/>
                    <a:pt x="1934" y="1772"/>
                  </a:cubicBezTo>
                  <a:lnTo>
                    <a:pt x="1934" y="1772"/>
                  </a:lnTo>
                  <a:cubicBezTo>
                    <a:pt x="2010" y="1847"/>
                    <a:pt x="2106" y="1887"/>
                    <a:pt x="2206" y="1887"/>
                  </a:cubicBezTo>
                  <a:cubicBezTo>
                    <a:pt x="2257" y="1887"/>
                    <a:pt x="2310" y="1876"/>
                    <a:pt x="2361" y="1853"/>
                  </a:cubicBezTo>
                  <a:cubicBezTo>
                    <a:pt x="2607" y="1722"/>
                    <a:pt x="2541" y="1313"/>
                    <a:pt x="2213" y="1231"/>
                  </a:cubicBezTo>
                  <a:cubicBezTo>
                    <a:pt x="2182" y="1221"/>
                    <a:pt x="2150" y="1216"/>
                    <a:pt x="2119" y="1216"/>
                  </a:cubicBezTo>
                  <a:cubicBezTo>
                    <a:pt x="1781" y="1216"/>
                    <a:pt x="1511" y="1759"/>
                    <a:pt x="1902" y="2165"/>
                  </a:cubicBezTo>
                  <a:cubicBezTo>
                    <a:pt x="2066" y="2317"/>
                    <a:pt x="2280" y="2400"/>
                    <a:pt x="2504" y="2400"/>
                  </a:cubicBezTo>
                  <a:cubicBezTo>
                    <a:pt x="2570" y="2400"/>
                    <a:pt x="2638" y="2393"/>
                    <a:pt x="2705" y="2378"/>
                  </a:cubicBezTo>
                  <a:cubicBezTo>
                    <a:pt x="2738" y="2362"/>
                    <a:pt x="2754" y="2362"/>
                    <a:pt x="2787" y="2345"/>
                  </a:cubicBezTo>
                  <a:lnTo>
                    <a:pt x="2869" y="2329"/>
                  </a:lnTo>
                  <a:lnTo>
                    <a:pt x="2902" y="2312"/>
                  </a:lnTo>
                  <a:cubicBezTo>
                    <a:pt x="3049" y="2247"/>
                    <a:pt x="3180" y="2132"/>
                    <a:pt x="3262" y="2001"/>
                  </a:cubicBezTo>
                  <a:cubicBezTo>
                    <a:pt x="3590" y="1542"/>
                    <a:pt x="3557" y="903"/>
                    <a:pt x="3164" y="493"/>
                  </a:cubicBezTo>
                  <a:cubicBezTo>
                    <a:pt x="2892" y="161"/>
                    <a:pt x="2460" y="1"/>
                    <a:pt x="20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8"/>
            <p:cNvSpPr/>
            <p:nvPr/>
          </p:nvSpPr>
          <p:spPr>
            <a:xfrm>
              <a:off x="8943658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7" y="1"/>
                    <a:pt x="4968" y="45"/>
                    <a:pt x="4622" y="168"/>
                  </a:cubicBezTo>
                  <a:cubicBezTo>
                    <a:pt x="3778" y="468"/>
                    <a:pt x="2592" y="1030"/>
                    <a:pt x="1425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2"/>
                  </a:cubicBezTo>
                  <a:cubicBezTo>
                    <a:pt x="1955" y="1295"/>
                    <a:pt x="2186" y="1159"/>
                    <a:pt x="2324" y="1159"/>
                  </a:cubicBezTo>
                  <a:cubicBezTo>
                    <a:pt x="2372" y="1159"/>
                    <a:pt x="2409" y="1175"/>
                    <a:pt x="2442" y="1217"/>
                  </a:cubicBezTo>
                  <a:cubicBezTo>
                    <a:pt x="2503" y="1315"/>
                    <a:pt x="2410" y="1367"/>
                    <a:pt x="2270" y="1367"/>
                  </a:cubicBezTo>
                  <a:cubicBezTo>
                    <a:pt x="2222" y="1367"/>
                    <a:pt x="2169" y="1361"/>
                    <a:pt x="2115" y="1348"/>
                  </a:cubicBezTo>
                  <a:cubicBezTo>
                    <a:pt x="2067" y="1332"/>
                    <a:pt x="2018" y="1325"/>
                    <a:pt x="1970" y="1325"/>
                  </a:cubicBezTo>
                  <a:cubicBezTo>
                    <a:pt x="1867" y="1325"/>
                    <a:pt x="1766" y="1358"/>
                    <a:pt x="1688" y="1414"/>
                  </a:cubicBezTo>
                  <a:cubicBezTo>
                    <a:pt x="1511" y="1575"/>
                    <a:pt x="1715" y="2102"/>
                    <a:pt x="1361" y="2102"/>
                  </a:cubicBezTo>
                  <a:cubicBezTo>
                    <a:pt x="1355" y="2102"/>
                    <a:pt x="1350" y="2102"/>
                    <a:pt x="1344" y="2102"/>
                  </a:cubicBezTo>
                  <a:lnTo>
                    <a:pt x="1344" y="2102"/>
                  </a:lnTo>
                  <a:cubicBezTo>
                    <a:pt x="1344" y="2102"/>
                    <a:pt x="1630" y="2462"/>
                    <a:pt x="2056" y="2462"/>
                  </a:cubicBezTo>
                  <a:cubicBezTo>
                    <a:pt x="2199" y="2462"/>
                    <a:pt x="2356" y="2422"/>
                    <a:pt x="2524" y="2315"/>
                  </a:cubicBezTo>
                  <a:cubicBezTo>
                    <a:pt x="3196" y="1873"/>
                    <a:pt x="2819" y="1381"/>
                    <a:pt x="3082" y="1250"/>
                  </a:cubicBezTo>
                  <a:cubicBezTo>
                    <a:pt x="3125" y="1227"/>
                    <a:pt x="3167" y="1216"/>
                    <a:pt x="3206" y="1216"/>
                  </a:cubicBezTo>
                  <a:cubicBezTo>
                    <a:pt x="3389" y="1216"/>
                    <a:pt x="3500" y="1446"/>
                    <a:pt x="3311" y="1676"/>
                  </a:cubicBezTo>
                  <a:cubicBezTo>
                    <a:pt x="3082" y="1938"/>
                    <a:pt x="2229" y="2889"/>
                    <a:pt x="3573" y="3708"/>
                  </a:cubicBezTo>
                  <a:cubicBezTo>
                    <a:pt x="3573" y="3708"/>
                    <a:pt x="3377" y="3249"/>
                    <a:pt x="3737" y="3086"/>
                  </a:cubicBezTo>
                  <a:cubicBezTo>
                    <a:pt x="4098" y="2922"/>
                    <a:pt x="4819" y="2709"/>
                    <a:pt x="4721" y="2200"/>
                  </a:cubicBezTo>
                  <a:cubicBezTo>
                    <a:pt x="4622" y="1709"/>
                    <a:pt x="4245" y="955"/>
                    <a:pt x="4852" y="512"/>
                  </a:cubicBezTo>
                  <a:cubicBezTo>
                    <a:pt x="5204" y="248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8"/>
            <p:cNvSpPr/>
            <p:nvPr/>
          </p:nvSpPr>
          <p:spPr>
            <a:xfrm>
              <a:off x="8982693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6" y="0"/>
                    <a:pt x="1" y="123"/>
                    <a:pt x="1" y="123"/>
                  </a:cubicBezTo>
                  <a:cubicBezTo>
                    <a:pt x="1" y="123"/>
                    <a:pt x="951" y="205"/>
                    <a:pt x="1197" y="549"/>
                  </a:cubicBezTo>
                  <a:cubicBezTo>
                    <a:pt x="1361" y="746"/>
                    <a:pt x="1427" y="1025"/>
                    <a:pt x="1345" y="1270"/>
                  </a:cubicBezTo>
                  <a:cubicBezTo>
                    <a:pt x="1296" y="1500"/>
                    <a:pt x="1181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8"/>
            <p:cNvSpPr/>
            <p:nvPr/>
          </p:nvSpPr>
          <p:spPr>
            <a:xfrm>
              <a:off x="8936707" y="4714772"/>
              <a:ext cx="73826" cy="87240"/>
            </a:xfrm>
            <a:custGeom>
              <a:avLst/>
              <a:gdLst/>
              <a:ahLst/>
              <a:cxnLst/>
              <a:rect l="l" t="t" r="r" b="b"/>
              <a:pathLst>
                <a:path w="2262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74" y="2410"/>
                    <a:pt x="1754" y="2672"/>
                    <a:pt x="2000" y="2017"/>
                  </a:cubicBezTo>
                  <a:cubicBezTo>
                    <a:pt x="2262" y="1345"/>
                    <a:pt x="1623" y="918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8"/>
            <p:cNvSpPr/>
            <p:nvPr/>
          </p:nvSpPr>
          <p:spPr>
            <a:xfrm>
              <a:off x="8825968" y="475276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3" y="96"/>
                  </a:cubicBezTo>
                  <a:cubicBezTo>
                    <a:pt x="1856" y="96"/>
                    <a:pt x="1383" y="203"/>
                    <a:pt x="1229" y="689"/>
                  </a:cubicBezTo>
                  <a:cubicBezTo>
                    <a:pt x="1049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0"/>
                  </a:cubicBezTo>
                  <a:cubicBezTo>
                    <a:pt x="1235" y="1947"/>
                    <a:pt x="1050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196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8"/>
            <p:cNvSpPr/>
            <p:nvPr/>
          </p:nvSpPr>
          <p:spPr>
            <a:xfrm>
              <a:off x="8688988" y="4545611"/>
              <a:ext cx="264853" cy="264429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9" y="0"/>
                  </a:moveTo>
                  <a:cubicBezTo>
                    <a:pt x="2287" y="0"/>
                    <a:pt x="2185" y="7"/>
                    <a:pt x="2083" y="20"/>
                  </a:cubicBezTo>
                  <a:cubicBezTo>
                    <a:pt x="755" y="168"/>
                    <a:pt x="1" y="1971"/>
                    <a:pt x="788" y="3233"/>
                  </a:cubicBezTo>
                  <a:cubicBezTo>
                    <a:pt x="1382" y="4176"/>
                    <a:pt x="2426" y="4477"/>
                    <a:pt x="3386" y="4477"/>
                  </a:cubicBezTo>
                  <a:cubicBezTo>
                    <a:pt x="3510" y="4477"/>
                    <a:pt x="3634" y="4472"/>
                    <a:pt x="3754" y="4462"/>
                  </a:cubicBezTo>
                  <a:cubicBezTo>
                    <a:pt x="3951" y="4462"/>
                    <a:pt x="4197" y="4430"/>
                    <a:pt x="4443" y="4397"/>
                  </a:cubicBezTo>
                  <a:cubicBezTo>
                    <a:pt x="4443" y="4397"/>
                    <a:pt x="4633" y="4367"/>
                    <a:pt x="4920" y="4367"/>
                  </a:cubicBezTo>
                  <a:cubicBezTo>
                    <a:pt x="5407" y="4367"/>
                    <a:pt x="6173" y="4452"/>
                    <a:pt x="6770" y="4905"/>
                  </a:cubicBezTo>
                  <a:cubicBezTo>
                    <a:pt x="7164" y="5233"/>
                    <a:pt x="7426" y="5708"/>
                    <a:pt x="7508" y="6216"/>
                  </a:cubicBezTo>
                  <a:cubicBezTo>
                    <a:pt x="7508" y="6216"/>
                    <a:pt x="7672" y="7413"/>
                    <a:pt x="7098" y="8068"/>
                  </a:cubicBezTo>
                  <a:lnTo>
                    <a:pt x="7082" y="8101"/>
                  </a:lnTo>
                  <a:cubicBezTo>
                    <a:pt x="7082" y="8101"/>
                    <a:pt x="8115" y="7577"/>
                    <a:pt x="7983" y="5970"/>
                  </a:cubicBezTo>
                  <a:cubicBezTo>
                    <a:pt x="7876" y="4663"/>
                    <a:pt x="6826" y="4010"/>
                    <a:pt x="5509" y="4010"/>
                  </a:cubicBezTo>
                  <a:cubicBezTo>
                    <a:pt x="5224" y="4010"/>
                    <a:pt x="4927" y="4040"/>
                    <a:pt x="4623" y="4102"/>
                  </a:cubicBezTo>
                  <a:cubicBezTo>
                    <a:pt x="4126" y="4193"/>
                    <a:pt x="3680" y="4239"/>
                    <a:pt x="3278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7"/>
                    <a:pt x="1165" y="3512"/>
                    <a:pt x="919" y="3135"/>
                  </a:cubicBezTo>
                  <a:cubicBezTo>
                    <a:pt x="198" y="1987"/>
                    <a:pt x="902" y="299"/>
                    <a:pt x="2099" y="151"/>
                  </a:cubicBezTo>
                  <a:cubicBezTo>
                    <a:pt x="2199" y="137"/>
                    <a:pt x="2301" y="130"/>
                    <a:pt x="2402" y="130"/>
                  </a:cubicBezTo>
                  <a:cubicBezTo>
                    <a:pt x="2876" y="130"/>
                    <a:pt x="3334" y="292"/>
                    <a:pt x="3591" y="643"/>
                  </a:cubicBezTo>
                  <a:cubicBezTo>
                    <a:pt x="3886" y="1037"/>
                    <a:pt x="3935" y="1545"/>
                    <a:pt x="3738" y="1987"/>
                  </a:cubicBezTo>
                  <a:cubicBezTo>
                    <a:pt x="3577" y="2336"/>
                    <a:pt x="3240" y="2543"/>
                    <a:pt x="2880" y="2543"/>
                  </a:cubicBezTo>
                  <a:cubicBezTo>
                    <a:pt x="2800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61" y="1905"/>
                  </a:cubicBezTo>
                  <a:cubicBezTo>
                    <a:pt x="2771" y="1840"/>
                    <a:pt x="2853" y="1496"/>
                    <a:pt x="2705" y="1200"/>
                  </a:cubicBezTo>
                  <a:cubicBezTo>
                    <a:pt x="2652" y="1088"/>
                    <a:pt x="2522" y="1023"/>
                    <a:pt x="2378" y="1023"/>
                  </a:cubicBezTo>
                  <a:cubicBezTo>
                    <a:pt x="2167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3" y="2233"/>
                  </a:cubicBezTo>
                  <a:cubicBezTo>
                    <a:pt x="2251" y="2427"/>
                    <a:pt x="2588" y="2590"/>
                    <a:pt x="2935" y="2590"/>
                  </a:cubicBezTo>
                  <a:cubicBezTo>
                    <a:pt x="3265" y="2590"/>
                    <a:pt x="3605" y="2443"/>
                    <a:pt x="3820" y="2036"/>
                  </a:cubicBezTo>
                  <a:cubicBezTo>
                    <a:pt x="4049" y="1561"/>
                    <a:pt x="4000" y="987"/>
                    <a:pt x="3689" y="561"/>
                  </a:cubicBezTo>
                  <a:cubicBezTo>
                    <a:pt x="3401" y="178"/>
                    <a:pt x="2907" y="0"/>
                    <a:pt x="23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8"/>
            <p:cNvSpPr/>
            <p:nvPr/>
          </p:nvSpPr>
          <p:spPr>
            <a:xfrm>
              <a:off x="8731254" y="4697278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32" y="274"/>
                    <a:pt x="263" y="389"/>
                    <a:pt x="378" y="537"/>
                  </a:cubicBezTo>
                  <a:cubicBezTo>
                    <a:pt x="453" y="643"/>
                    <a:pt x="599" y="1405"/>
                    <a:pt x="1202" y="1405"/>
                  </a:cubicBezTo>
                  <a:cubicBezTo>
                    <a:pt x="1252" y="1405"/>
                    <a:pt x="1305" y="1400"/>
                    <a:pt x="1361" y="1389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1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689" y="1864"/>
                    <a:pt x="3853" y="1405"/>
                    <a:pt x="3722" y="996"/>
                  </a:cubicBezTo>
                  <a:cubicBezTo>
                    <a:pt x="3623" y="501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8"/>
            <p:cNvSpPr/>
            <p:nvPr/>
          </p:nvSpPr>
          <p:spPr>
            <a:xfrm>
              <a:off x="8770321" y="4554815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1"/>
                  </a:moveTo>
                  <a:cubicBezTo>
                    <a:pt x="1689" y="427"/>
                    <a:pt x="1836" y="1066"/>
                    <a:pt x="1639" y="1640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6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44" y="3348"/>
                    <a:pt x="1010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5" y="2345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35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4"/>
                    <a:pt x="2770" y="2803"/>
                    <a:pt x="2869" y="2672"/>
                  </a:cubicBezTo>
                  <a:cubicBezTo>
                    <a:pt x="3000" y="2426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8"/>
            <p:cNvSpPr/>
            <p:nvPr/>
          </p:nvSpPr>
          <p:spPr>
            <a:xfrm>
              <a:off x="8661181" y="4398906"/>
              <a:ext cx="50849" cy="250101"/>
            </a:xfrm>
            <a:custGeom>
              <a:avLst/>
              <a:gdLst/>
              <a:ahLst/>
              <a:cxnLst/>
              <a:rect l="l" t="t" r="r" b="b"/>
              <a:pathLst>
                <a:path w="1558" h="7663" extrusionOk="0">
                  <a:moveTo>
                    <a:pt x="636" y="0"/>
                  </a:moveTo>
                  <a:cubicBezTo>
                    <a:pt x="569" y="0"/>
                    <a:pt x="498" y="17"/>
                    <a:pt x="427" y="57"/>
                  </a:cubicBezTo>
                  <a:cubicBezTo>
                    <a:pt x="0" y="286"/>
                    <a:pt x="345" y="827"/>
                    <a:pt x="591" y="1090"/>
                  </a:cubicBezTo>
                  <a:cubicBezTo>
                    <a:pt x="705" y="1204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66" y="3974"/>
                    <a:pt x="1427" y="2827"/>
                    <a:pt x="1492" y="1860"/>
                  </a:cubicBezTo>
                  <a:cubicBezTo>
                    <a:pt x="1558" y="1335"/>
                    <a:pt x="1459" y="811"/>
                    <a:pt x="1197" y="368"/>
                  </a:cubicBezTo>
                  <a:cubicBezTo>
                    <a:pt x="1197" y="368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8"/>
            <p:cNvSpPr/>
            <p:nvPr/>
          </p:nvSpPr>
          <p:spPr>
            <a:xfrm>
              <a:off x="8507654" y="4365811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00" y="1"/>
                  </a:moveTo>
                  <a:cubicBezTo>
                    <a:pt x="1301" y="1"/>
                    <a:pt x="461" y="461"/>
                    <a:pt x="246" y="1186"/>
                  </a:cubicBezTo>
                  <a:cubicBezTo>
                    <a:pt x="0" y="1776"/>
                    <a:pt x="197" y="2481"/>
                    <a:pt x="721" y="2874"/>
                  </a:cubicBezTo>
                  <a:cubicBezTo>
                    <a:pt x="738" y="2874"/>
                    <a:pt x="754" y="2890"/>
                    <a:pt x="771" y="2907"/>
                  </a:cubicBezTo>
                  <a:cubicBezTo>
                    <a:pt x="998" y="3040"/>
                    <a:pt x="1256" y="3106"/>
                    <a:pt x="1514" y="3106"/>
                  </a:cubicBezTo>
                  <a:cubicBezTo>
                    <a:pt x="1796" y="3106"/>
                    <a:pt x="2080" y="3028"/>
                    <a:pt x="2328" y="2874"/>
                  </a:cubicBezTo>
                  <a:cubicBezTo>
                    <a:pt x="2492" y="2776"/>
                    <a:pt x="2606" y="2612"/>
                    <a:pt x="2656" y="2431"/>
                  </a:cubicBezTo>
                  <a:cubicBezTo>
                    <a:pt x="2800" y="2043"/>
                    <a:pt x="2501" y="1654"/>
                    <a:pt x="2115" y="1654"/>
                  </a:cubicBezTo>
                  <a:cubicBezTo>
                    <a:pt x="2062" y="1654"/>
                    <a:pt x="2007" y="1661"/>
                    <a:pt x="1951" y="1677"/>
                  </a:cubicBezTo>
                  <a:cubicBezTo>
                    <a:pt x="1623" y="1743"/>
                    <a:pt x="1426" y="2087"/>
                    <a:pt x="1557" y="2399"/>
                  </a:cubicBezTo>
                  <a:cubicBezTo>
                    <a:pt x="1628" y="2633"/>
                    <a:pt x="1882" y="2666"/>
                    <a:pt x="2021" y="2666"/>
                  </a:cubicBezTo>
                  <a:cubicBezTo>
                    <a:pt x="2077" y="2666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59"/>
                    <a:pt x="2016" y="2825"/>
                    <a:pt x="1934" y="2874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4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08" y="2333"/>
                    <a:pt x="426" y="1087"/>
                    <a:pt x="1131" y="514"/>
                  </a:cubicBezTo>
                  <a:cubicBezTo>
                    <a:pt x="1455" y="278"/>
                    <a:pt x="1846" y="148"/>
                    <a:pt x="2243" y="148"/>
                  </a:cubicBezTo>
                  <a:cubicBezTo>
                    <a:pt x="2287" y="148"/>
                    <a:pt x="2332" y="150"/>
                    <a:pt x="2377" y="153"/>
                  </a:cubicBezTo>
                  <a:cubicBezTo>
                    <a:pt x="2524" y="169"/>
                    <a:pt x="2656" y="186"/>
                    <a:pt x="2770" y="219"/>
                  </a:cubicBezTo>
                  <a:cubicBezTo>
                    <a:pt x="3869" y="464"/>
                    <a:pt x="4590" y="1661"/>
                    <a:pt x="4819" y="2874"/>
                  </a:cubicBezTo>
                  <a:cubicBezTo>
                    <a:pt x="5065" y="4120"/>
                    <a:pt x="4819" y="5365"/>
                    <a:pt x="4885" y="6480"/>
                  </a:cubicBezTo>
                  <a:cubicBezTo>
                    <a:pt x="4836" y="7513"/>
                    <a:pt x="5245" y="8496"/>
                    <a:pt x="5983" y="9201"/>
                  </a:cubicBezTo>
                  <a:cubicBezTo>
                    <a:pt x="6671" y="9807"/>
                    <a:pt x="7557" y="10152"/>
                    <a:pt x="8491" y="10184"/>
                  </a:cubicBezTo>
                  <a:cubicBezTo>
                    <a:pt x="7573" y="10119"/>
                    <a:pt x="6721" y="9758"/>
                    <a:pt x="6049" y="9135"/>
                  </a:cubicBezTo>
                  <a:cubicBezTo>
                    <a:pt x="5344" y="8447"/>
                    <a:pt x="4967" y="7480"/>
                    <a:pt x="5032" y="6480"/>
                  </a:cubicBezTo>
                  <a:cubicBezTo>
                    <a:pt x="4967" y="5382"/>
                    <a:pt x="5229" y="4152"/>
                    <a:pt x="4983" y="2874"/>
                  </a:cubicBezTo>
                  <a:lnTo>
                    <a:pt x="4983" y="2841"/>
                  </a:lnTo>
                  <a:cubicBezTo>
                    <a:pt x="4754" y="1579"/>
                    <a:pt x="4000" y="317"/>
                    <a:pt x="2803" y="71"/>
                  </a:cubicBezTo>
                  <a:cubicBezTo>
                    <a:pt x="2603" y="23"/>
                    <a:pt x="2400" y="1"/>
                    <a:pt x="22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8"/>
            <p:cNvSpPr/>
            <p:nvPr/>
          </p:nvSpPr>
          <p:spPr>
            <a:xfrm>
              <a:off x="8495872" y="4417868"/>
              <a:ext cx="151960" cy="178723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69" y="3716"/>
                    <a:pt x="1943" y="3794"/>
                    <a:pt x="2271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64" y="3705"/>
                    <a:pt x="2099" y="3377"/>
                    <a:pt x="2295" y="3131"/>
                  </a:cubicBezTo>
                  <a:cubicBezTo>
                    <a:pt x="2459" y="2984"/>
                    <a:pt x="2426" y="2721"/>
                    <a:pt x="2230" y="2607"/>
                  </a:cubicBezTo>
                  <a:cubicBezTo>
                    <a:pt x="2115" y="2541"/>
                    <a:pt x="1836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18" y="3836"/>
                    <a:pt x="3312" y="4131"/>
                  </a:cubicBezTo>
                  <a:cubicBezTo>
                    <a:pt x="3721" y="4410"/>
                    <a:pt x="3476" y="4934"/>
                    <a:pt x="3476" y="4934"/>
                  </a:cubicBezTo>
                  <a:cubicBezTo>
                    <a:pt x="4197" y="4524"/>
                    <a:pt x="4033" y="3852"/>
                    <a:pt x="3951" y="3705"/>
                  </a:cubicBezTo>
                  <a:cubicBezTo>
                    <a:pt x="3853" y="3541"/>
                    <a:pt x="3672" y="3295"/>
                    <a:pt x="3902" y="3180"/>
                  </a:cubicBezTo>
                  <a:cubicBezTo>
                    <a:pt x="3915" y="3175"/>
                    <a:pt x="3928" y="3172"/>
                    <a:pt x="3940" y="3172"/>
                  </a:cubicBezTo>
                  <a:cubicBezTo>
                    <a:pt x="4140" y="3172"/>
                    <a:pt x="4213" y="3893"/>
                    <a:pt x="4213" y="4541"/>
                  </a:cubicBezTo>
                  <a:cubicBezTo>
                    <a:pt x="4164" y="4918"/>
                    <a:pt x="4344" y="5262"/>
                    <a:pt x="4656" y="5475"/>
                  </a:cubicBezTo>
                  <a:cubicBezTo>
                    <a:pt x="4508" y="5147"/>
                    <a:pt x="4459" y="4803"/>
                    <a:pt x="4459" y="4442"/>
                  </a:cubicBezTo>
                  <a:cubicBezTo>
                    <a:pt x="4459" y="3934"/>
                    <a:pt x="4557" y="3016"/>
                    <a:pt x="3639" y="2394"/>
                  </a:cubicBezTo>
                  <a:cubicBezTo>
                    <a:pt x="2738" y="1787"/>
                    <a:pt x="1640" y="2049"/>
                    <a:pt x="837" y="1476"/>
                  </a:cubicBezTo>
                  <a:cubicBezTo>
                    <a:pt x="755" y="1426"/>
                    <a:pt x="689" y="1361"/>
                    <a:pt x="623" y="1295"/>
                  </a:cubicBezTo>
                  <a:cubicBezTo>
                    <a:pt x="312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8"/>
            <p:cNvSpPr/>
            <p:nvPr/>
          </p:nvSpPr>
          <p:spPr>
            <a:xfrm>
              <a:off x="9058673" y="4602597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16" y="1"/>
                  </a:moveTo>
                  <a:cubicBezTo>
                    <a:pt x="1763" y="1"/>
                    <a:pt x="1610" y="21"/>
                    <a:pt x="1459" y="61"/>
                  </a:cubicBezTo>
                  <a:cubicBezTo>
                    <a:pt x="689" y="258"/>
                    <a:pt x="148" y="913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590" y="4437"/>
                    <a:pt x="2361" y="4716"/>
                    <a:pt x="2901" y="5224"/>
                  </a:cubicBezTo>
                  <a:cubicBezTo>
                    <a:pt x="3442" y="5683"/>
                    <a:pt x="3770" y="6355"/>
                    <a:pt x="3819" y="7060"/>
                  </a:cubicBezTo>
                  <a:cubicBezTo>
                    <a:pt x="3852" y="7716"/>
                    <a:pt x="3508" y="8404"/>
                    <a:pt x="2918" y="8568"/>
                  </a:cubicBezTo>
                  <a:cubicBezTo>
                    <a:pt x="2791" y="8608"/>
                    <a:pt x="2661" y="8627"/>
                    <a:pt x="2534" y="8627"/>
                  </a:cubicBezTo>
                  <a:cubicBezTo>
                    <a:pt x="2090" y="8627"/>
                    <a:pt x="1685" y="8393"/>
                    <a:pt x="1557" y="8011"/>
                  </a:cubicBezTo>
                  <a:cubicBezTo>
                    <a:pt x="1344" y="7568"/>
                    <a:pt x="1541" y="7027"/>
                    <a:pt x="2000" y="6847"/>
                  </a:cubicBezTo>
                  <a:cubicBezTo>
                    <a:pt x="2082" y="6814"/>
                    <a:pt x="2180" y="6798"/>
                    <a:pt x="2262" y="6798"/>
                  </a:cubicBezTo>
                  <a:cubicBezTo>
                    <a:pt x="2262" y="6798"/>
                    <a:pt x="2292" y="6795"/>
                    <a:pt x="2339" y="6795"/>
                  </a:cubicBezTo>
                  <a:cubicBezTo>
                    <a:pt x="2479" y="6795"/>
                    <a:pt x="2774" y="6822"/>
                    <a:pt x="2885" y="7044"/>
                  </a:cubicBezTo>
                  <a:cubicBezTo>
                    <a:pt x="2885" y="7044"/>
                    <a:pt x="2902" y="7078"/>
                    <a:pt x="2880" y="7078"/>
                  </a:cubicBezTo>
                  <a:cubicBezTo>
                    <a:pt x="2872" y="7078"/>
                    <a:pt x="2858" y="7073"/>
                    <a:pt x="2836" y="7060"/>
                  </a:cubicBezTo>
                  <a:cubicBezTo>
                    <a:pt x="2770" y="7027"/>
                    <a:pt x="2698" y="7010"/>
                    <a:pt x="2627" y="7010"/>
                  </a:cubicBezTo>
                  <a:cubicBezTo>
                    <a:pt x="2521" y="7010"/>
                    <a:pt x="2416" y="7047"/>
                    <a:pt x="2328" y="7126"/>
                  </a:cubicBezTo>
                  <a:cubicBezTo>
                    <a:pt x="2082" y="7355"/>
                    <a:pt x="2147" y="7781"/>
                    <a:pt x="2443" y="7945"/>
                  </a:cubicBezTo>
                  <a:cubicBezTo>
                    <a:pt x="2524" y="7983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19" y="6903"/>
                    <a:pt x="2689" y="6698"/>
                    <a:pt x="2341" y="6698"/>
                  </a:cubicBezTo>
                  <a:cubicBezTo>
                    <a:pt x="2216" y="6698"/>
                    <a:pt x="2089" y="6725"/>
                    <a:pt x="1967" y="6781"/>
                  </a:cubicBezTo>
                  <a:cubicBezTo>
                    <a:pt x="1508" y="7011"/>
                    <a:pt x="1295" y="7552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9"/>
                    <a:pt x="2967" y="8683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16" y="5093"/>
                  </a:cubicBezTo>
                  <a:cubicBezTo>
                    <a:pt x="2443" y="4552"/>
                    <a:pt x="1689" y="4274"/>
                    <a:pt x="1131" y="3716"/>
                  </a:cubicBezTo>
                  <a:cubicBezTo>
                    <a:pt x="574" y="3159"/>
                    <a:pt x="181" y="2438"/>
                    <a:pt x="246" y="1716"/>
                  </a:cubicBezTo>
                  <a:cubicBezTo>
                    <a:pt x="262" y="1258"/>
                    <a:pt x="476" y="848"/>
                    <a:pt x="836" y="553"/>
                  </a:cubicBezTo>
                  <a:cubicBezTo>
                    <a:pt x="984" y="438"/>
                    <a:pt x="1164" y="340"/>
                    <a:pt x="1361" y="290"/>
                  </a:cubicBezTo>
                  <a:cubicBezTo>
                    <a:pt x="1500" y="249"/>
                    <a:pt x="1648" y="229"/>
                    <a:pt x="1797" y="229"/>
                  </a:cubicBezTo>
                  <a:cubicBezTo>
                    <a:pt x="1947" y="229"/>
                    <a:pt x="2098" y="249"/>
                    <a:pt x="2246" y="290"/>
                  </a:cubicBezTo>
                  <a:cubicBezTo>
                    <a:pt x="3262" y="553"/>
                    <a:pt x="3590" y="1930"/>
                    <a:pt x="2901" y="2585"/>
                  </a:cubicBezTo>
                  <a:cubicBezTo>
                    <a:pt x="2770" y="2716"/>
                    <a:pt x="2590" y="2815"/>
                    <a:pt x="2393" y="2847"/>
                  </a:cubicBezTo>
                  <a:cubicBezTo>
                    <a:pt x="2332" y="2856"/>
                    <a:pt x="2273" y="2860"/>
                    <a:pt x="2218" y="2860"/>
                  </a:cubicBezTo>
                  <a:cubicBezTo>
                    <a:pt x="1757" y="2860"/>
                    <a:pt x="1513" y="2577"/>
                    <a:pt x="1557" y="2372"/>
                  </a:cubicBezTo>
                  <a:cubicBezTo>
                    <a:pt x="1557" y="2372"/>
                    <a:pt x="1557" y="2356"/>
                    <a:pt x="1623" y="2356"/>
                  </a:cubicBezTo>
                  <a:cubicBezTo>
                    <a:pt x="1633" y="2356"/>
                    <a:pt x="1653" y="2357"/>
                    <a:pt x="1680" y="2357"/>
                  </a:cubicBezTo>
                  <a:cubicBezTo>
                    <a:pt x="1818" y="2357"/>
                    <a:pt x="2138" y="2333"/>
                    <a:pt x="2262" y="2044"/>
                  </a:cubicBezTo>
                  <a:cubicBezTo>
                    <a:pt x="2382" y="1685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8" y="1798"/>
                    <a:pt x="1066" y="2716"/>
                    <a:pt x="1754" y="2913"/>
                  </a:cubicBezTo>
                  <a:cubicBezTo>
                    <a:pt x="1924" y="2991"/>
                    <a:pt x="2103" y="3028"/>
                    <a:pt x="2280" y="3028"/>
                  </a:cubicBezTo>
                  <a:cubicBezTo>
                    <a:pt x="2735" y="3028"/>
                    <a:pt x="3178" y="2785"/>
                    <a:pt x="3426" y="2372"/>
                  </a:cubicBezTo>
                  <a:cubicBezTo>
                    <a:pt x="3688" y="1831"/>
                    <a:pt x="3623" y="1176"/>
                    <a:pt x="3278" y="684"/>
                  </a:cubicBezTo>
                  <a:cubicBezTo>
                    <a:pt x="2961" y="239"/>
                    <a:pt x="2445" y="1"/>
                    <a:pt x="19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8"/>
            <p:cNvSpPr/>
            <p:nvPr/>
          </p:nvSpPr>
          <p:spPr>
            <a:xfrm>
              <a:off x="9130900" y="4711018"/>
              <a:ext cx="55647" cy="78689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97" y="1"/>
                  </a:moveTo>
                  <a:cubicBezTo>
                    <a:pt x="197" y="165"/>
                    <a:pt x="164" y="312"/>
                    <a:pt x="115" y="460"/>
                  </a:cubicBezTo>
                  <a:cubicBezTo>
                    <a:pt x="0" y="853"/>
                    <a:pt x="311" y="1115"/>
                    <a:pt x="951" y="1394"/>
                  </a:cubicBezTo>
                  <a:cubicBezTo>
                    <a:pt x="1328" y="1591"/>
                    <a:pt x="1590" y="1968"/>
                    <a:pt x="1656" y="2410"/>
                  </a:cubicBezTo>
                  <a:cubicBezTo>
                    <a:pt x="1705" y="394"/>
                    <a:pt x="885" y="329"/>
                    <a:pt x="688" y="329"/>
                  </a:cubicBezTo>
                  <a:cubicBezTo>
                    <a:pt x="492" y="329"/>
                    <a:pt x="377" y="247"/>
                    <a:pt x="361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8"/>
            <p:cNvSpPr/>
            <p:nvPr/>
          </p:nvSpPr>
          <p:spPr>
            <a:xfrm>
              <a:off x="8955408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6" y="3283"/>
                    <a:pt x="1803" y="3293"/>
                    <a:pt x="1773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2" y="2328"/>
                    <a:pt x="493" y="2213"/>
                    <a:pt x="492" y="2213"/>
                  </a:cubicBezTo>
                  <a:lnTo>
                    <a:pt x="492" y="2213"/>
                  </a:lnTo>
                  <a:cubicBezTo>
                    <a:pt x="542" y="2360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0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8"/>
                    <a:pt x="3722" y="9638"/>
                    <a:pt x="4049" y="9786"/>
                  </a:cubicBezTo>
                  <a:cubicBezTo>
                    <a:pt x="4049" y="9786"/>
                    <a:pt x="3951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2" y="9572"/>
                    <a:pt x="4416" y="9657"/>
                    <a:pt x="4572" y="9657"/>
                  </a:cubicBezTo>
                  <a:cubicBezTo>
                    <a:pt x="4667" y="9657"/>
                    <a:pt x="4767" y="9625"/>
                    <a:pt x="4869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3" y="9314"/>
                    <a:pt x="6075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8"/>
            <p:cNvSpPr/>
            <p:nvPr/>
          </p:nvSpPr>
          <p:spPr>
            <a:xfrm>
              <a:off x="9015853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9" y="1"/>
                  </a:moveTo>
                  <a:cubicBezTo>
                    <a:pt x="726" y="1"/>
                    <a:pt x="17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66" y="1972"/>
                  </a:lnTo>
                  <a:cubicBezTo>
                    <a:pt x="1591" y="1939"/>
                    <a:pt x="1853" y="1333"/>
                    <a:pt x="1656" y="1070"/>
                  </a:cubicBezTo>
                  <a:cubicBezTo>
                    <a:pt x="1574" y="958"/>
                    <a:pt x="1454" y="907"/>
                    <a:pt x="1336" y="907"/>
                  </a:cubicBezTo>
                  <a:cubicBezTo>
                    <a:pt x="1128" y="907"/>
                    <a:pt x="925" y="1065"/>
                    <a:pt x="935" y="1316"/>
                  </a:cubicBezTo>
                  <a:cubicBezTo>
                    <a:pt x="968" y="1644"/>
                    <a:pt x="1312" y="1611"/>
                    <a:pt x="1345" y="1660"/>
                  </a:cubicBezTo>
                  <a:cubicBezTo>
                    <a:pt x="1394" y="1693"/>
                    <a:pt x="1345" y="1759"/>
                    <a:pt x="1345" y="1759"/>
                  </a:cubicBezTo>
                  <a:cubicBezTo>
                    <a:pt x="1312" y="1824"/>
                    <a:pt x="1247" y="1874"/>
                    <a:pt x="1181" y="1906"/>
                  </a:cubicBezTo>
                  <a:cubicBezTo>
                    <a:pt x="1148" y="1906"/>
                    <a:pt x="1132" y="1906"/>
                    <a:pt x="1116" y="1923"/>
                  </a:cubicBezTo>
                  <a:lnTo>
                    <a:pt x="1099" y="1923"/>
                  </a:lnTo>
                  <a:cubicBezTo>
                    <a:pt x="1067" y="1926"/>
                    <a:pt x="1036" y="1928"/>
                    <a:pt x="1005" y="1928"/>
                  </a:cubicBezTo>
                  <a:cubicBezTo>
                    <a:pt x="490" y="1928"/>
                    <a:pt x="74" y="1432"/>
                    <a:pt x="198" y="906"/>
                  </a:cubicBezTo>
                  <a:cubicBezTo>
                    <a:pt x="269" y="435"/>
                    <a:pt x="763" y="118"/>
                    <a:pt x="1280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1" y="1431"/>
                    <a:pt x="2558" y="1956"/>
                  </a:cubicBezTo>
                  <a:cubicBezTo>
                    <a:pt x="2525" y="2464"/>
                    <a:pt x="2427" y="2955"/>
                    <a:pt x="2247" y="3447"/>
                  </a:cubicBezTo>
                  <a:cubicBezTo>
                    <a:pt x="1427" y="5463"/>
                    <a:pt x="525" y="7496"/>
                    <a:pt x="1148" y="8971"/>
                  </a:cubicBezTo>
                  <a:cubicBezTo>
                    <a:pt x="1427" y="9725"/>
                    <a:pt x="1968" y="10348"/>
                    <a:pt x="2673" y="10741"/>
                  </a:cubicBezTo>
                  <a:cubicBezTo>
                    <a:pt x="2001" y="10331"/>
                    <a:pt x="1493" y="9692"/>
                    <a:pt x="1247" y="8938"/>
                  </a:cubicBezTo>
                  <a:cubicBezTo>
                    <a:pt x="673" y="7512"/>
                    <a:pt x="1574" y="5545"/>
                    <a:pt x="2410" y="3496"/>
                  </a:cubicBezTo>
                  <a:cubicBezTo>
                    <a:pt x="2591" y="3005"/>
                    <a:pt x="2705" y="2496"/>
                    <a:pt x="2722" y="1972"/>
                  </a:cubicBezTo>
                  <a:cubicBezTo>
                    <a:pt x="2755" y="1415"/>
                    <a:pt x="2591" y="857"/>
                    <a:pt x="2247" y="415"/>
                  </a:cubicBezTo>
                  <a:cubicBezTo>
                    <a:pt x="1980" y="124"/>
                    <a:pt x="1640" y="1"/>
                    <a:pt x="13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8"/>
            <p:cNvSpPr/>
            <p:nvPr/>
          </p:nvSpPr>
          <p:spPr>
            <a:xfrm>
              <a:off x="910306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8"/>
            <p:cNvSpPr/>
            <p:nvPr/>
          </p:nvSpPr>
          <p:spPr>
            <a:xfrm>
              <a:off x="9127146" y="4497569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1"/>
                  </a:moveTo>
                  <a:cubicBezTo>
                    <a:pt x="3279" y="1"/>
                    <a:pt x="3279" y="268"/>
                    <a:pt x="3109" y="268"/>
                  </a:cubicBezTo>
                  <a:cubicBezTo>
                    <a:pt x="3096" y="268"/>
                    <a:pt x="3081" y="267"/>
                    <a:pt x="3065" y="263"/>
                  </a:cubicBezTo>
                  <a:cubicBezTo>
                    <a:pt x="2957" y="240"/>
                    <a:pt x="2813" y="180"/>
                    <a:pt x="2678" y="180"/>
                  </a:cubicBezTo>
                  <a:cubicBezTo>
                    <a:pt x="2527" y="180"/>
                    <a:pt x="2389" y="255"/>
                    <a:pt x="2328" y="542"/>
                  </a:cubicBezTo>
                  <a:cubicBezTo>
                    <a:pt x="2202" y="1062"/>
                    <a:pt x="2151" y="1643"/>
                    <a:pt x="1944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5" y="1062"/>
                    <a:pt x="1459" y="542"/>
                  </a:cubicBezTo>
                  <a:cubicBezTo>
                    <a:pt x="1390" y="255"/>
                    <a:pt x="1252" y="180"/>
                    <a:pt x="1103" y="180"/>
                  </a:cubicBezTo>
                  <a:cubicBezTo>
                    <a:pt x="970" y="180"/>
                    <a:pt x="830" y="240"/>
                    <a:pt x="722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31" y="673"/>
                  </a:cubicBezTo>
                  <a:cubicBezTo>
                    <a:pt x="0" y="1263"/>
                    <a:pt x="263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885" y="3738"/>
                  </a:lnTo>
                  <a:lnTo>
                    <a:pt x="1902" y="3508"/>
                  </a:lnTo>
                  <a:cubicBezTo>
                    <a:pt x="1902" y="3508"/>
                    <a:pt x="1934" y="2214"/>
                    <a:pt x="2721" y="1853"/>
                  </a:cubicBezTo>
                  <a:cubicBezTo>
                    <a:pt x="3508" y="1492"/>
                    <a:pt x="3787" y="1263"/>
                    <a:pt x="3639" y="673"/>
                  </a:cubicBezTo>
                  <a:cubicBezTo>
                    <a:pt x="3508" y="83"/>
                    <a:pt x="3279" y="1"/>
                    <a:pt x="3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8"/>
            <p:cNvSpPr/>
            <p:nvPr/>
          </p:nvSpPr>
          <p:spPr>
            <a:xfrm>
              <a:off x="9169412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7"/>
                    <a:pt x="148" y="1312"/>
                    <a:pt x="99" y="1427"/>
                  </a:cubicBezTo>
                  <a:cubicBezTo>
                    <a:pt x="0" y="1673"/>
                    <a:pt x="33" y="1968"/>
                    <a:pt x="230" y="2165"/>
                  </a:cubicBezTo>
                  <a:cubicBezTo>
                    <a:pt x="410" y="2427"/>
                    <a:pt x="525" y="2738"/>
                    <a:pt x="574" y="3050"/>
                  </a:cubicBezTo>
                  <a:cubicBezTo>
                    <a:pt x="590" y="3132"/>
                    <a:pt x="590" y="3394"/>
                    <a:pt x="607" y="3394"/>
                  </a:cubicBezTo>
                  <a:cubicBezTo>
                    <a:pt x="607" y="3394"/>
                    <a:pt x="623" y="3132"/>
                    <a:pt x="639" y="3050"/>
                  </a:cubicBezTo>
                  <a:cubicBezTo>
                    <a:pt x="672" y="2738"/>
                    <a:pt x="787" y="2427"/>
                    <a:pt x="984" y="2165"/>
                  </a:cubicBezTo>
                  <a:cubicBezTo>
                    <a:pt x="1164" y="1968"/>
                    <a:pt x="1213" y="1673"/>
                    <a:pt x="1098" y="1427"/>
                  </a:cubicBezTo>
                  <a:cubicBezTo>
                    <a:pt x="1049" y="1312"/>
                    <a:pt x="984" y="1197"/>
                    <a:pt x="918" y="1099"/>
                  </a:cubicBezTo>
                  <a:cubicBezTo>
                    <a:pt x="771" y="870"/>
                    <a:pt x="672" y="607"/>
                    <a:pt x="639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8"/>
            <p:cNvSpPr/>
            <p:nvPr/>
          </p:nvSpPr>
          <p:spPr>
            <a:xfrm>
              <a:off x="9097707" y="4382032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0"/>
                  </a:moveTo>
                  <a:cubicBezTo>
                    <a:pt x="2394" y="984"/>
                    <a:pt x="1312" y="1230"/>
                    <a:pt x="689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79" y="5229"/>
                    <a:pt x="1574" y="6147"/>
                  </a:cubicBezTo>
                  <a:cubicBezTo>
                    <a:pt x="2722" y="6950"/>
                    <a:pt x="2771" y="8016"/>
                    <a:pt x="2771" y="8163"/>
                  </a:cubicBezTo>
                  <a:cubicBezTo>
                    <a:pt x="2787" y="7655"/>
                    <a:pt x="2640" y="7163"/>
                    <a:pt x="2345" y="6770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213"/>
                    <a:pt x="656" y="4983"/>
                  </a:cubicBezTo>
                  <a:cubicBezTo>
                    <a:pt x="312" y="4147"/>
                    <a:pt x="968" y="3278"/>
                    <a:pt x="1312" y="2918"/>
                  </a:cubicBezTo>
                  <a:cubicBezTo>
                    <a:pt x="1476" y="2738"/>
                    <a:pt x="1673" y="2557"/>
                    <a:pt x="1853" y="2377"/>
                  </a:cubicBezTo>
                  <a:cubicBezTo>
                    <a:pt x="2230" y="2033"/>
                    <a:pt x="2492" y="1574"/>
                    <a:pt x="2591" y="1082"/>
                  </a:cubicBezTo>
                  <a:cubicBezTo>
                    <a:pt x="2722" y="197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8"/>
            <p:cNvSpPr/>
            <p:nvPr/>
          </p:nvSpPr>
          <p:spPr>
            <a:xfrm>
              <a:off x="7507249" y="4804753"/>
              <a:ext cx="295859" cy="2059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7059" y="0"/>
                  </a:moveTo>
                  <a:cubicBezTo>
                    <a:pt x="6607" y="0"/>
                    <a:pt x="6183" y="159"/>
                    <a:pt x="5918" y="489"/>
                  </a:cubicBezTo>
                  <a:cubicBezTo>
                    <a:pt x="5524" y="915"/>
                    <a:pt x="5475" y="1538"/>
                    <a:pt x="5803" y="1997"/>
                  </a:cubicBezTo>
                  <a:cubicBezTo>
                    <a:pt x="5901" y="2145"/>
                    <a:pt x="6032" y="2243"/>
                    <a:pt x="6180" y="2308"/>
                  </a:cubicBezTo>
                  <a:lnTo>
                    <a:pt x="6213" y="2325"/>
                  </a:lnTo>
                  <a:lnTo>
                    <a:pt x="6278" y="2341"/>
                  </a:lnTo>
                  <a:cubicBezTo>
                    <a:pt x="6311" y="2358"/>
                    <a:pt x="6344" y="2358"/>
                    <a:pt x="6377" y="2374"/>
                  </a:cubicBezTo>
                  <a:cubicBezTo>
                    <a:pt x="6445" y="2390"/>
                    <a:pt x="6516" y="2398"/>
                    <a:pt x="6586" y="2398"/>
                  </a:cubicBezTo>
                  <a:cubicBezTo>
                    <a:pt x="6802" y="2398"/>
                    <a:pt x="7015" y="2322"/>
                    <a:pt x="7163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5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4" y="1849"/>
                  </a:cubicBezTo>
                  <a:cubicBezTo>
                    <a:pt x="6759" y="1880"/>
                    <a:pt x="6817" y="1894"/>
                    <a:pt x="6875" y="1894"/>
                  </a:cubicBezTo>
                  <a:cubicBezTo>
                    <a:pt x="6975" y="1894"/>
                    <a:pt x="7074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6999" y="2145"/>
                  </a:cubicBezTo>
                  <a:cubicBezTo>
                    <a:pt x="6854" y="2253"/>
                    <a:pt x="6683" y="2317"/>
                    <a:pt x="6504" y="2317"/>
                  </a:cubicBezTo>
                  <a:cubicBezTo>
                    <a:pt x="6440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2" y="251"/>
                    <a:pt x="6616" y="107"/>
                    <a:pt x="7032" y="107"/>
                  </a:cubicBezTo>
                  <a:cubicBezTo>
                    <a:pt x="7898" y="107"/>
                    <a:pt x="8862" y="731"/>
                    <a:pt x="8884" y="1849"/>
                  </a:cubicBezTo>
                  <a:cubicBezTo>
                    <a:pt x="8917" y="2669"/>
                    <a:pt x="8475" y="3407"/>
                    <a:pt x="7753" y="3784"/>
                  </a:cubicBezTo>
                  <a:lnTo>
                    <a:pt x="7704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0" y="3973"/>
                    <a:pt x="6758" y="3973"/>
                  </a:cubicBezTo>
                  <a:cubicBezTo>
                    <a:pt x="5184" y="3973"/>
                    <a:pt x="3644" y="2835"/>
                    <a:pt x="2313" y="2835"/>
                  </a:cubicBezTo>
                  <a:cubicBezTo>
                    <a:pt x="2163" y="2835"/>
                    <a:pt x="2014" y="2850"/>
                    <a:pt x="1869" y="2882"/>
                  </a:cubicBezTo>
                  <a:cubicBezTo>
                    <a:pt x="607" y="3161"/>
                    <a:pt x="246" y="4046"/>
                    <a:pt x="131" y="4587"/>
                  </a:cubicBezTo>
                  <a:cubicBezTo>
                    <a:pt x="0" y="5128"/>
                    <a:pt x="99" y="5734"/>
                    <a:pt x="541" y="6062"/>
                  </a:cubicBezTo>
                  <a:cubicBezTo>
                    <a:pt x="768" y="6232"/>
                    <a:pt x="1041" y="6310"/>
                    <a:pt x="1307" y="6310"/>
                  </a:cubicBezTo>
                  <a:cubicBezTo>
                    <a:pt x="1732" y="6310"/>
                    <a:pt x="2140" y="6110"/>
                    <a:pt x="2312" y="5767"/>
                  </a:cubicBezTo>
                  <a:cubicBezTo>
                    <a:pt x="2639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8" y="4342"/>
                  </a:cubicBezTo>
                  <a:cubicBezTo>
                    <a:pt x="1254" y="4342"/>
                    <a:pt x="964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2"/>
                    <a:pt x="836" y="5292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8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5"/>
                  </a:cubicBezTo>
                  <a:cubicBezTo>
                    <a:pt x="1049" y="4964"/>
                    <a:pt x="1099" y="5324"/>
                    <a:pt x="1049" y="5374"/>
                  </a:cubicBezTo>
                  <a:cubicBezTo>
                    <a:pt x="1040" y="5383"/>
                    <a:pt x="1029" y="5387"/>
                    <a:pt x="1016" y="5387"/>
                  </a:cubicBezTo>
                  <a:cubicBezTo>
                    <a:pt x="965" y="5387"/>
                    <a:pt x="899" y="5318"/>
                    <a:pt x="886" y="5292"/>
                  </a:cubicBezTo>
                  <a:cubicBezTo>
                    <a:pt x="820" y="5095"/>
                    <a:pt x="836" y="4882"/>
                    <a:pt x="935" y="4718"/>
                  </a:cubicBezTo>
                  <a:cubicBezTo>
                    <a:pt x="1073" y="4510"/>
                    <a:pt x="1302" y="4392"/>
                    <a:pt x="1539" y="4392"/>
                  </a:cubicBezTo>
                  <a:cubicBezTo>
                    <a:pt x="1639" y="4392"/>
                    <a:pt x="1740" y="4412"/>
                    <a:pt x="1836" y="4456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66" y="5570"/>
                    <a:pt x="115" y="4636"/>
                    <a:pt x="541" y="4062"/>
                  </a:cubicBezTo>
                  <a:cubicBezTo>
                    <a:pt x="890" y="3589"/>
                    <a:pt x="1485" y="3352"/>
                    <a:pt x="2103" y="3352"/>
                  </a:cubicBezTo>
                  <a:cubicBezTo>
                    <a:pt x="2298" y="3352"/>
                    <a:pt x="2496" y="3376"/>
                    <a:pt x="2689" y="3423"/>
                  </a:cubicBezTo>
                  <a:cubicBezTo>
                    <a:pt x="3492" y="3620"/>
                    <a:pt x="4328" y="3964"/>
                    <a:pt x="5196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3" y="4182"/>
                    <a:pt x="7835" y="3931"/>
                  </a:cubicBezTo>
                  <a:cubicBezTo>
                    <a:pt x="8606" y="3521"/>
                    <a:pt x="9065" y="2718"/>
                    <a:pt x="9048" y="1849"/>
                  </a:cubicBezTo>
                  <a:cubicBezTo>
                    <a:pt x="9004" y="653"/>
                    <a:pt x="7975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8"/>
            <p:cNvSpPr/>
            <p:nvPr/>
          </p:nvSpPr>
          <p:spPr>
            <a:xfrm>
              <a:off x="7407738" y="4982269"/>
              <a:ext cx="200655" cy="2017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6" y="0"/>
                  </a:moveTo>
                  <a:cubicBezTo>
                    <a:pt x="3033" y="115"/>
                    <a:pt x="3017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48" y="1508"/>
                    <a:pt x="574" y="1623"/>
                    <a:pt x="541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50" y="3221"/>
                    <a:pt x="25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1"/>
                    <a:pt x="964" y="3761"/>
                  </a:cubicBezTo>
                  <a:cubicBezTo>
                    <a:pt x="1082" y="3761"/>
                    <a:pt x="1209" y="3740"/>
                    <a:pt x="1345" y="3688"/>
                  </a:cubicBezTo>
                  <a:cubicBezTo>
                    <a:pt x="2181" y="3360"/>
                    <a:pt x="2115" y="2819"/>
                    <a:pt x="2115" y="2656"/>
                  </a:cubicBezTo>
                  <a:cubicBezTo>
                    <a:pt x="2130" y="2518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1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3" y="2308"/>
                    <a:pt x="4001" y="2503"/>
                    <a:pt x="4016" y="2656"/>
                  </a:cubicBezTo>
                  <a:cubicBezTo>
                    <a:pt x="4033" y="2819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8"/>
            <p:cNvSpPr/>
            <p:nvPr/>
          </p:nvSpPr>
          <p:spPr>
            <a:xfrm>
              <a:off x="7542563" y="4921693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5"/>
                    <a:pt x="1836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1" y="3692"/>
                    <a:pt x="2901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34" y="2299"/>
                  </a:cubicBezTo>
                  <a:cubicBezTo>
                    <a:pt x="4104" y="2410"/>
                    <a:pt x="4264" y="2452"/>
                    <a:pt x="4409" y="2452"/>
                  </a:cubicBezTo>
                  <a:cubicBezTo>
                    <a:pt x="483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70" y="1414"/>
                  </a:cubicBezTo>
                  <a:cubicBezTo>
                    <a:pt x="4697" y="1351"/>
                    <a:pt x="4603" y="1321"/>
                    <a:pt x="4510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2" y="1217"/>
                  </a:cubicBezTo>
                  <a:cubicBezTo>
                    <a:pt x="4062" y="1175"/>
                    <a:pt x="4096" y="1159"/>
                    <a:pt x="4141" y="1159"/>
                  </a:cubicBezTo>
                  <a:cubicBezTo>
                    <a:pt x="4274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1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8"/>
            <p:cNvSpPr/>
            <p:nvPr/>
          </p:nvSpPr>
          <p:spPr>
            <a:xfrm>
              <a:off x="7596578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63" y="1270"/>
                  </a:cubicBezTo>
                  <a:cubicBezTo>
                    <a:pt x="2181" y="1025"/>
                    <a:pt x="2246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8"/>
            <p:cNvSpPr/>
            <p:nvPr/>
          </p:nvSpPr>
          <p:spPr>
            <a:xfrm>
              <a:off x="7686984" y="4714249"/>
              <a:ext cx="73336" cy="87566"/>
            </a:xfrm>
            <a:custGeom>
              <a:avLst/>
              <a:gdLst/>
              <a:ahLst/>
              <a:cxnLst/>
              <a:rect l="l" t="t" r="r" b="b"/>
              <a:pathLst>
                <a:path w="2247" h="2683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1" y="2683"/>
                    <a:pt x="1654" y="2430"/>
                    <a:pt x="2233" y="2602"/>
                  </a:cubicBezTo>
                  <a:lnTo>
                    <a:pt x="2233" y="2602"/>
                  </a:lnTo>
                  <a:cubicBezTo>
                    <a:pt x="2121" y="2552"/>
                    <a:pt x="1383" y="2110"/>
                    <a:pt x="1443" y="1443"/>
                  </a:cubicBezTo>
                  <a:cubicBezTo>
                    <a:pt x="1509" y="705"/>
                    <a:pt x="1427" y="180"/>
                    <a:pt x="1132" y="0"/>
                  </a:cubicBezTo>
                  <a:close/>
                  <a:moveTo>
                    <a:pt x="2233" y="2602"/>
                  </a:moveTo>
                  <a:cubicBezTo>
                    <a:pt x="2239" y="2605"/>
                    <a:pt x="2244" y="2607"/>
                    <a:pt x="2246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2" y="2605"/>
                    <a:pt x="2237" y="2604"/>
                    <a:pt x="2233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8"/>
            <p:cNvSpPr/>
            <p:nvPr/>
          </p:nvSpPr>
          <p:spPr>
            <a:xfrm>
              <a:off x="7766163" y="4752762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60" y="4049"/>
                    <a:pt x="1804" y="3361"/>
                    <a:pt x="2509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6" y="1695"/>
                    <a:pt x="2761" y="1748"/>
                    <a:pt x="2595" y="1748"/>
                  </a:cubicBezTo>
                  <a:cubicBezTo>
                    <a:pt x="2554" y="1748"/>
                    <a:pt x="2509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7" y="1727"/>
                    <a:pt x="1962" y="1947"/>
                    <a:pt x="2050" y="2180"/>
                  </a:cubicBezTo>
                  <a:cubicBezTo>
                    <a:pt x="2101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1" y="1705"/>
                    <a:pt x="2148" y="1312"/>
                    <a:pt x="1951" y="689"/>
                  </a:cubicBezTo>
                  <a:cubicBezTo>
                    <a:pt x="1811" y="203"/>
                    <a:pt x="1340" y="96"/>
                    <a:pt x="1024" y="96"/>
                  </a:cubicBezTo>
                  <a:cubicBezTo>
                    <a:pt x="935" y="96"/>
                    <a:pt x="858" y="104"/>
                    <a:pt x="804" y="115"/>
                  </a:cubicBezTo>
                  <a:cubicBezTo>
                    <a:pt x="770" y="122"/>
                    <a:pt x="736" y="125"/>
                    <a:pt x="704" y="125"/>
                  </a:cubicBezTo>
                  <a:cubicBezTo>
                    <a:pt x="581" y="125"/>
                    <a:pt x="472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8"/>
            <p:cNvSpPr/>
            <p:nvPr/>
          </p:nvSpPr>
          <p:spPr>
            <a:xfrm>
              <a:off x="7743153" y="4545775"/>
              <a:ext cx="264853" cy="264266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55" y="1"/>
                  </a:moveTo>
                  <a:cubicBezTo>
                    <a:pt x="5226" y="1"/>
                    <a:pt x="4720" y="166"/>
                    <a:pt x="4427" y="556"/>
                  </a:cubicBezTo>
                  <a:cubicBezTo>
                    <a:pt x="4115" y="999"/>
                    <a:pt x="4066" y="1556"/>
                    <a:pt x="4295" y="2031"/>
                  </a:cubicBezTo>
                  <a:cubicBezTo>
                    <a:pt x="4512" y="2441"/>
                    <a:pt x="4855" y="2587"/>
                    <a:pt x="5187" y="2587"/>
                  </a:cubicBezTo>
                  <a:cubicBezTo>
                    <a:pt x="5532" y="2587"/>
                    <a:pt x="5866" y="2428"/>
                    <a:pt x="6033" y="2245"/>
                  </a:cubicBezTo>
                  <a:cubicBezTo>
                    <a:pt x="6213" y="2031"/>
                    <a:pt x="6295" y="1753"/>
                    <a:pt x="6246" y="1491"/>
                  </a:cubicBezTo>
                  <a:cubicBezTo>
                    <a:pt x="6188" y="1162"/>
                    <a:pt x="5954" y="1022"/>
                    <a:pt x="5745" y="1022"/>
                  </a:cubicBezTo>
                  <a:cubicBezTo>
                    <a:pt x="5598" y="1022"/>
                    <a:pt x="5464" y="1091"/>
                    <a:pt x="5410" y="1212"/>
                  </a:cubicBezTo>
                  <a:cubicBezTo>
                    <a:pt x="5263" y="1491"/>
                    <a:pt x="5345" y="1851"/>
                    <a:pt x="5754" y="1900"/>
                  </a:cubicBezTo>
                  <a:cubicBezTo>
                    <a:pt x="6099" y="1966"/>
                    <a:pt x="5902" y="2392"/>
                    <a:pt x="5476" y="2507"/>
                  </a:cubicBezTo>
                  <a:cubicBezTo>
                    <a:pt x="5395" y="2528"/>
                    <a:pt x="5314" y="2538"/>
                    <a:pt x="5235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1" y="1556"/>
                    <a:pt x="4230" y="1032"/>
                    <a:pt x="4509" y="638"/>
                  </a:cubicBezTo>
                  <a:cubicBezTo>
                    <a:pt x="4775" y="306"/>
                    <a:pt x="5224" y="135"/>
                    <a:pt x="5691" y="135"/>
                  </a:cubicBezTo>
                  <a:cubicBezTo>
                    <a:pt x="5799" y="135"/>
                    <a:pt x="5908" y="144"/>
                    <a:pt x="6017" y="163"/>
                  </a:cubicBezTo>
                  <a:cubicBezTo>
                    <a:pt x="7213" y="294"/>
                    <a:pt x="7918" y="1999"/>
                    <a:pt x="7197" y="3146"/>
                  </a:cubicBezTo>
                  <a:cubicBezTo>
                    <a:pt x="6951" y="3507"/>
                    <a:pt x="6623" y="3802"/>
                    <a:pt x="6230" y="3998"/>
                  </a:cubicBezTo>
                  <a:cubicBezTo>
                    <a:pt x="5842" y="4164"/>
                    <a:pt x="5393" y="4247"/>
                    <a:pt x="4867" y="4247"/>
                  </a:cubicBezTo>
                  <a:cubicBezTo>
                    <a:pt x="4457" y="4247"/>
                    <a:pt x="4001" y="4197"/>
                    <a:pt x="3492" y="4097"/>
                  </a:cubicBezTo>
                  <a:cubicBezTo>
                    <a:pt x="3189" y="4036"/>
                    <a:pt x="2892" y="4005"/>
                    <a:pt x="2607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34" y="8096"/>
                    <a:pt x="1034" y="8096"/>
                  </a:cubicBezTo>
                  <a:lnTo>
                    <a:pt x="1017" y="8063"/>
                  </a:lnTo>
                  <a:cubicBezTo>
                    <a:pt x="444" y="7408"/>
                    <a:pt x="607" y="6211"/>
                    <a:pt x="607" y="6211"/>
                  </a:cubicBezTo>
                  <a:cubicBezTo>
                    <a:pt x="689" y="5703"/>
                    <a:pt x="952" y="5244"/>
                    <a:pt x="1345" y="4900"/>
                  </a:cubicBezTo>
                  <a:cubicBezTo>
                    <a:pt x="1926" y="4459"/>
                    <a:pt x="2660" y="4373"/>
                    <a:pt x="3143" y="4373"/>
                  </a:cubicBezTo>
                  <a:cubicBezTo>
                    <a:pt x="3450" y="4373"/>
                    <a:pt x="3656" y="4408"/>
                    <a:pt x="3656" y="4408"/>
                  </a:cubicBezTo>
                  <a:cubicBezTo>
                    <a:pt x="3918" y="4441"/>
                    <a:pt x="4148" y="4457"/>
                    <a:pt x="4361" y="4457"/>
                  </a:cubicBezTo>
                  <a:cubicBezTo>
                    <a:pt x="4451" y="4462"/>
                    <a:pt x="4542" y="4464"/>
                    <a:pt x="4634" y="4464"/>
                  </a:cubicBezTo>
                  <a:cubicBezTo>
                    <a:pt x="5619" y="4464"/>
                    <a:pt x="6713" y="4202"/>
                    <a:pt x="7328" y="3228"/>
                  </a:cubicBezTo>
                  <a:cubicBezTo>
                    <a:pt x="8115" y="1982"/>
                    <a:pt x="7344" y="179"/>
                    <a:pt x="6033" y="15"/>
                  </a:cubicBezTo>
                  <a:cubicBezTo>
                    <a:pt x="5940" y="6"/>
                    <a:pt x="5847" y="1"/>
                    <a:pt x="57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8"/>
            <p:cNvSpPr/>
            <p:nvPr/>
          </p:nvSpPr>
          <p:spPr>
            <a:xfrm>
              <a:off x="7813259" y="4697278"/>
              <a:ext cx="152482" cy="77971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1" y="202"/>
                    <a:pt x="1048" y="513"/>
                    <a:pt x="935" y="996"/>
                  </a:cubicBezTo>
                  <a:cubicBezTo>
                    <a:pt x="803" y="1405"/>
                    <a:pt x="967" y="1864"/>
                    <a:pt x="1312" y="2127"/>
                  </a:cubicBezTo>
                  <a:cubicBezTo>
                    <a:pt x="1639" y="2389"/>
                    <a:pt x="2541" y="2389"/>
                    <a:pt x="2541" y="2389"/>
                  </a:cubicBezTo>
                  <a:cubicBezTo>
                    <a:pt x="2279" y="2241"/>
                    <a:pt x="2524" y="1881"/>
                    <a:pt x="2688" y="1454"/>
                  </a:cubicBezTo>
                  <a:cubicBezTo>
                    <a:pt x="2844" y="1034"/>
                    <a:pt x="2422" y="880"/>
                    <a:pt x="2225" y="880"/>
                  </a:cubicBezTo>
                  <a:cubicBezTo>
                    <a:pt x="2215" y="880"/>
                    <a:pt x="2205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41" y="584"/>
                    <a:pt x="2020" y="584"/>
                  </a:cubicBezTo>
                  <a:cubicBezTo>
                    <a:pt x="2083" y="584"/>
                    <a:pt x="2158" y="594"/>
                    <a:pt x="2246" y="619"/>
                  </a:cubicBezTo>
                  <a:cubicBezTo>
                    <a:pt x="2721" y="766"/>
                    <a:pt x="2590" y="1241"/>
                    <a:pt x="3311" y="1389"/>
                  </a:cubicBezTo>
                  <a:cubicBezTo>
                    <a:pt x="3362" y="1398"/>
                    <a:pt x="3409" y="1402"/>
                    <a:pt x="3455" y="1402"/>
                  </a:cubicBezTo>
                  <a:cubicBezTo>
                    <a:pt x="4057" y="1402"/>
                    <a:pt x="4219" y="643"/>
                    <a:pt x="4295" y="537"/>
                  </a:cubicBezTo>
                  <a:cubicBezTo>
                    <a:pt x="4409" y="389"/>
                    <a:pt x="4524" y="274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0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8"/>
            <p:cNvSpPr/>
            <p:nvPr/>
          </p:nvSpPr>
          <p:spPr>
            <a:xfrm>
              <a:off x="7822332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492" y="279"/>
                    <a:pt x="1427" y="722"/>
                    <a:pt x="722" y="1345"/>
                  </a:cubicBezTo>
                  <a:cubicBezTo>
                    <a:pt x="1" y="1968"/>
                    <a:pt x="198" y="2426"/>
                    <a:pt x="361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30" y="2345"/>
                    <a:pt x="1165" y="2148"/>
                  </a:cubicBezTo>
                  <a:cubicBezTo>
                    <a:pt x="1099" y="1951"/>
                    <a:pt x="1132" y="1836"/>
                    <a:pt x="1247" y="1836"/>
                  </a:cubicBezTo>
                  <a:cubicBezTo>
                    <a:pt x="1345" y="1836"/>
                    <a:pt x="1345" y="2066"/>
                    <a:pt x="1329" y="2345"/>
                  </a:cubicBezTo>
                  <a:cubicBezTo>
                    <a:pt x="1329" y="2640"/>
                    <a:pt x="1263" y="3279"/>
                    <a:pt x="2115" y="3344"/>
                  </a:cubicBezTo>
                  <a:cubicBezTo>
                    <a:pt x="2147" y="3347"/>
                    <a:pt x="2178" y="3348"/>
                    <a:pt x="2208" y="3348"/>
                  </a:cubicBezTo>
                  <a:cubicBezTo>
                    <a:pt x="2986" y="3348"/>
                    <a:pt x="3214" y="2558"/>
                    <a:pt x="3214" y="2558"/>
                  </a:cubicBezTo>
                  <a:lnTo>
                    <a:pt x="3214" y="2558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3"/>
                    <a:pt x="1574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8"/>
            <p:cNvSpPr/>
            <p:nvPr/>
          </p:nvSpPr>
          <p:spPr>
            <a:xfrm>
              <a:off x="8049163" y="4416269"/>
              <a:ext cx="151438" cy="179245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0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28"/>
                    <a:pt x="788" y="3574"/>
                    <a:pt x="706" y="3721"/>
                  </a:cubicBezTo>
                  <a:cubicBezTo>
                    <a:pt x="624" y="3885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1" y="3705"/>
                    <a:pt x="1951" y="3131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4" y="2721"/>
                    <a:pt x="2181" y="2983"/>
                    <a:pt x="2328" y="3147"/>
                  </a:cubicBezTo>
                  <a:cubicBezTo>
                    <a:pt x="2541" y="3393"/>
                    <a:pt x="2476" y="3705"/>
                    <a:pt x="2214" y="3803"/>
                  </a:cubicBezTo>
                  <a:cubicBezTo>
                    <a:pt x="2214" y="3803"/>
                    <a:pt x="2260" y="3808"/>
                    <a:pt x="2340" y="3808"/>
                  </a:cubicBezTo>
                  <a:cubicBezTo>
                    <a:pt x="2646" y="3808"/>
                    <a:pt x="3443" y="3736"/>
                    <a:pt x="3951" y="3033"/>
                  </a:cubicBezTo>
                  <a:cubicBezTo>
                    <a:pt x="4295" y="2524"/>
                    <a:pt x="4525" y="1918"/>
                    <a:pt x="4574" y="1295"/>
                  </a:cubicBezTo>
                  <a:cubicBezTo>
                    <a:pt x="4640" y="853"/>
                    <a:pt x="4541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8"/>
            <p:cNvSpPr/>
            <p:nvPr/>
          </p:nvSpPr>
          <p:spPr>
            <a:xfrm>
              <a:off x="7507772" y="4602923"/>
              <a:ext cx="130583" cy="285284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74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51" y="2723"/>
                    <a:pt x="3099" y="1788"/>
                    <a:pt x="2476" y="1395"/>
                  </a:cubicBezTo>
                  <a:cubicBezTo>
                    <a:pt x="2396" y="1355"/>
                    <a:pt x="2314" y="1337"/>
                    <a:pt x="2235" y="1337"/>
                  </a:cubicBezTo>
                  <a:cubicBezTo>
                    <a:pt x="1894" y="1337"/>
                    <a:pt x="1605" y="1675"/>
                    <a:pt x="1738" y="2034"/>
                  </a:cubicBezTo>
                  <a:cubicBezTo>
                    <a:pt x="1862" y="2323"/>
                    <a:pt x="2183" y="2347"/>
                    <a:pt x="2321" y="2347"/>
                  </a:cubicBezTo>
                  <a:cubicBezTo>
                    <a:pt x="2347" y="2347"/>
                    <a:pt x="2367" y="2346"/>
                    <a:pt x="2378" y="2346"/>
                  </a:cubicBezTo>
                  <a:cubicBezTo>
                    <a:pt x="2427" y="2346"/>
                    <a:pt x="2443" y="2362"/>
                    <a:pt x="2443" y="2362"/>
                  </a:cubicBezTo>
                  <a:cubicBezTo>
                    <a:pt x="2487" y="2567"/>
                    <a:pt x="2243" y="2850"/>
                    <a:pt x="1782" y="2850"/>
                  </a:cubicBezTo>
                  <a:cubicBezTo>
                    <a:pt x="1727" y="2850"/>
                    <a:pt x="1669" y="2846"/>
                    <a:pt x="1607" y="2837"/>
                  </a:cubicBezTo>
                  <a:cubicBezTo>
                    <a:pt x="1410" y="2805"/>
                    <a:pt x="1230" y="2706"/>
                    <a:pt x="1099" y="2575"/>
                  </a:cubicBezTo>
                  <a:cubicBezTo>
                    <a:pt x="411" y="1920"/>
                    <a:pt x="738" y="543"/>
                    <a:pt x="1755" y="280"/>
                  </a:cubicBezTo>
                  <a:cubicBezTo>
                    <a:pt x="1902" y="239"/>
                    <a:pt x="2054" y="219"/>
                    <a:pt x="2203" y="219"/>
                  </a:cubicBezTo>
                  <a:cubicBezTo>
                    <a:pt x="2353" y="219"/>
                    <a:pt x="2500" y="239"/>
                    <a:pt x="2640" y="280"/>
                  </a:cubicBezTo>
                  <a:cubicBezTo>
                    <a:pt x="2836" y="346"/>
                    <a:pt x="3017" y="428"/>
                    <a:pt x="3164" y="543"/>
                  </a:cubicBezTo>
                  <a:cubicBezTo>
                    <a:pt x="3525" y="838"/>
                    <a:pt x="3738" y="1248"/>
                    <a:pt x="3754" y="1706"/>
                  </a:cubicBezTo>
                  <a:cubicBezTo>
                    <a:pt x="3820" y="2428"/>
                    <a:pt x="3443" y="3182"/>
                    <a:pt x="2869" y="3706"/>
                  </a:cubicBezTo>
                  <a:cubicBezTo>
                    <a:pt x="2296" y="4231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50"/>
                  </a:cubicBezTo>
                  <a:cubicBezTo>
                    <a:pt x="1" y="7755"/>
                    <a:pt x="394" y="8492"/>
                    <a:pt x="1033" y="8673"/>
                  </a:cubicBezTo>
                  <a:cubicBezTo>
                    <a:pt x="1168" y="8719"/>
                    <a:pt x="1307" y="8740"/>
                    <a:pt x="1443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58"/>
                    <a:pt x="2509" y="7001"/>
                    <a:pt x="2050" y="6788"/>
                  </a:cubicBezTo>
                  <a:cubicBezTo>
                    <a:pt x="1924" y="6729"/>
                    <a:pt x="1793" y="6702"/>
                    <a:pt x="1663" y="6702"/>
                  </a:cubicBezTo>
                  <a:cubicBezTo>
                    <a:pt x="1321" y="6702"/>
                    <a:pt x="996" y="6897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61"/>
                    <a:pt x="1673" y="7116"/>
                  </a:cubicBezTo>
                  <a:cubicBezTo>
                    <a:pt x="1595" y="7047"/>
                    <a:pt x="1494" y="7008"/>
                    <a:pt x="1390" y="7008"/>
                  </a:cubicBezTo>
                  <a:cubicBezTo>
                    <a:pt x="1319" y="7008"/>
                    <a:pt x="1247" y="7026"/>
                    <a:pt x="1181" y="7066"/>
                  </a:cubicBezTo>
                  <a:cubicBezTo>
                    <a:pt x="1161" y="7073"/>
                    <a:pt x="1147" y="7076"/>
                    <a:pt x="1136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43" y="8001"/>
                  </a:cubicBezTo>
                  <a:cubicBezTo>
                    <a:pt x="2317" y="8378"/>
                    <a:pt x="1920" y="8630"/>
                    <a:pt x="1483" y="8630"/>
                  </a:cubicBezTo>
                  <a:cubicBezTo>
                    <a:pt x="1351" y="8630"/>
                    <a:pt x="1216" y="8607"/>
                    <a:pt x="1083" y="8558"/>
                  </a:cubicBezTo>
                  <a:cubicBezTo>
                    <a:pt x="509" y="8361"/>
                    <a:pt x="148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0" y="4427"/>
                    <a:pt x="2984" y="3837"/>
                  </a:cubicBezTo>
                  <a:cubicBezTo>
                    <a:pt x="3590" y="3280"/>
                    <a:pt x="4000" y="2493"/>
                    <a:pt x="3918" y="1690"/>
                  </a:cubicBezTo>
                  <a:cubicBezTo>
                    <a:pt x="3869" y="903"/>
                    <a:pt x="3312" y="248"/>
                    <a:pt x="2541" y="67"/>
                  </a:cubicBezTo>
                  <a:cubicBezTo>
                    <a:pt x="2387" y="22"/>
                    <a:pt x="2230" y="0"/>
                    <a:pt x="20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8"/>
            <p:cNvSpPr/>
            <p:nvPr/>
          </p:nvSpPr>
          <p:spPr>
            <a:xfrm>
              <a:off x="7510448" y="4711018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78" y="66"/>
                    <a:pt x="1345" y="165"/>
                  </a:cubicBezTo>
                  <a:cubicBezTo>
                    <a:pt x="1330" y="241"/>
                    <a:pt x="1230" y="330"/>
                    <a:pt x="1060" y="330"/>
                  </a:cubicBezTo>
                  <a:cubicBezTo>
                    <a:pt x="1046" y="330"/>
                    <a:pt x="1032" y="330"/>
                    <a:pt x="1017" y="329"/>
                  </a:cubicBezTo>
                  <a:cubicBezTo>
                    <a:pt x="820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5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8"/>
            <p:cNvSpPr/>
            <p:nvPr/>
          </p:nvSpPr>
          <p:spPr>
            <a:xfrm>
              <a:off x="7532935" y="4478868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1"/>
                    <a:pt x="3262" y="7966"/>
                    <a:pt x="1557" y="8687"/>
                  </a:cubicBezTo>
                  <a:cubicBezTo>
                    <a:pt x="230" y="9212"/>
                    <a:pt x="0" y="10031"/>
                    <a:pt x="0" y="10031"/>
                  </a:cubicBezTo>
                  <a:cubicBezTo>
                    <a:pt x="319" y="9488"/>
                    <a:pt x="675" y="9314"/>
                    <a:pt x="977" y="9314"/>
                  </a:cubicBezTo>
                  <a:cubicBezTo>
                    <a:pt x="1203" y="9314"/>
                    <a:pt x="1398" y="9411"/>
                    <a:pt x="1525" y="9523"/>
                  </a:cubicBezTo>
                  <a:cubicBezTo>
                    <a:pt x="1633" y="9625"/>
                    <a:pt x="1734" y="9657"/>
                    <a:pt x="1829" y="9657"/>
                  </a:cubicBezTo>
                  <a:cubicBezTo>
                    <a:pt x="1985" y="9657"/>
                    <a:pt x="2122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75" y="9589"/>
                    <a:pt x="2344" y="9786"/>
                    <a:pt x="2344" y="9786"/>
                  </a:cubicBezTo>
                  <a:cubicBezTo>
                    <a:pt x="2672" y="9638"/>
                    <a:pt x="2770" y="9228"/>
                    <a:pt x="2574" y="8917"/>
                  </a:cubicBezTo>
                  <a:cubicBezTo>
                    <a:pt x="2474" y="8774"/>
                    <a:pt x="2312" y="8681"/>
                    <a:pt x="2142" y="8681"/>
                  </a:cubicBezTo>
                  <a:cubicBezTo>
                    <a:pt x="2116" y="8681"/>
                    <a:pt x="2091" y="8683"/>
                    <a:pt x="2065" y="8687"/>
                  </a:cubicBezTo>
                  <a:cubicBezTo>
                    <a:pt x="2065" y="8687"/>
                    <a:pt x="2262" y="8655"/>
                    <a:pt x="3311" y="7786"/>
                  </a:cubicBezTo>
                  <a:cubicBezTo>
                    <a:pt x="4606" y="6737"/>
                    <a:pt x="4524" y="7097"/>
                    <a:pt x="5458" y="6606"/>
                  </a:cubicBezTo>
                  <a:cubicBezTo>
                    <a:pt x="6393" y="6114"/>
                    <a:pt x="6081" y="5131"/>
                    <a:pt x="6081" y="5130"/>
                  </a:cubicBezTo>
                  <a:lnTo>
                    <a:pt x="6081" y="5130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3"/>
                    <a:pt x="5340" y="5422"/>
                    <a:pt x="5313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27" y="6163"/>
                    <a:pt x="4213" y="6245"/>
                  </a:cubicBezTo>
                  <a:cubicBezTo>
                    <a:pt x="4557" y="5901"/>
                    <a:pt x="4606" y="5130"/>
                    <a:pt x="4721" y="4491"/>
                  </a:cubicBezTo>
                  <a:cubicBezTo>
                    <a:pt x="4819" y="3852"/>
                    <a:pt x="5114" y="4065"/>
                    <a:pt x="5672" y="3672"/>
                  </a:cubicBezTo>
                  <a:cubicBezTo>
                    <a:pt x="6245" y="3295"/>
                    <a:pt x="5934" y="2787"/>
                    <a:pt x="5885" y="2655"/>
                  </a:cubicBezTo>
                  <a:cubicBezTo>
                    <a:pt x="5852" y="2508"/>
                    <a:pt x="5852" y="2360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3" y="2426"/>
                    <a:pt x="4918" y="2655"/>
                    <a:pt x="4852" y="2967"/>
                  </a:cubicBezTo>
                  <a:cubicBezTo>
                    <a:pt x="4852" y="3113"/>
                    <a:pt x="4754" y="3293"/>
                    <a:pt x="4621" y="3293"/>
                  </a:cubicBezTo>
                  <a:cubicBezTo>
                    <a:pt x="4590" y="3293"/>
                    <a:pt x="4558" y="3283"/>
                    <a:pt x="4524" y="3262"/>
                  </a:cubicBezTo>
                  <a:cubicBezTo>
                    <a:pt x="4327" y="3164"/>
                    <a:pt x="4409" y="2868"/>
                    <a:pt x="4409" y="2868"/>
                  </a:cubicBezTo>
                  <a:cubicBezTo>
                    <a:pt x="4606" y="2295"/>
                    <a:pt x="5196" y="2508"/>
                    <a:pt x="5639" y="1819"/>
                  </a:cubicBezTo>
                  <a:cubicBezTo>
                    <a:pt x="6049" y="1213"/>
                    <a:pt x="5491" y="574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8"/>
            <p:cNvSpPr/>
            <p:nvPr/>
          </p:nvSpPr>
          <p:spPr>
            <a:xfrm>
              <a:off x="759338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8"/>
            <p:cNvSpPr/>
            <p:nvPr/>
          </p:nvSpPr>
          <p:spPr>
            <a:xfrm>
              <a:off x="7508326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0"/>
                  </a:moveTo>
                  <a:cubicBezTo>
                    <a:pt x="688" y="0"/>
                    <a:pt x="66" y="197"/>
                    <a:pt x="197" y="1082"/>
                  </a:cubicBezTo>
                  <a:cubicBezTo>
                    <a:pt x="295" y="1574"/>
                    <a:pt x="557" y="2033"/>
                    <a:pt x="918" y="2377"/>
                  </a:cubicBezTo>
                  <a:cubicBezTo>
                    <a:pt x="1115" y="2574"/>
                    <a:pt x="1311" y="2738"/>
                    <a:pt x="1459" y="2901"/>
                  </a:cubicBezTo>
                  <a:cubicBezTo>
                    <a:pt x="1803" y="3278"/>
                    <a:pt x="2459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66" y="6950"/>
                    <a:pt x="1213" y="6147"/>
                  </a:cubicBezTo>
                  <a:cubicBezTo>
                    <a:pt x="2508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098" y="2377"/>
                  </a:cubicBezTo>
                  <a:cubicBezTo>
                    <a:pt x="1475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8"/>
            <p:cNvSpPr/>
            <p:nvPr/>
          </p:nvSpPr>
          <p:spPr>
            <a:xfrm>
              <a:off x="7211945" y="4804394"/>
              <a:ext cx="295859" cy="206334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2004" y="0"/>
                  </a:moveTo>
                  <a:cubicBezTo>
                    <a:pt x="1086" y="0"/>
                    <a:pt x="66" y="656"/>
                    <a:pt x="33" y="1860"/>
                  </a:cubicBezTo>
                  <a:cubicBezTo>
                    <a:pt x="0" y="2729"/>
                    <a:pt x="476" y="3532"/>
                    <a:pt x="1246" y="3942"/>
                  </a:cubicBezTo>
                  <a:cubicBezTo>
                    <a:pt x="1758" y="4193"/>
                    <a:pt x="2324" y="4297"/>
                    <a:pt x="2901" y="4297"/>
                  </a:cubicBezTo>
                  <a:cubicBezTo>
                    <a:pt x="3228" y="4297"/>
                    <a:pt x="3559" y="4264"/>
                    <a:pt x="3885" y="4204"/>
                  </a:cubicBezTo>
                  <a:cubicBezTo>
                    <a:pt x="4770" y="3975"/>
                    <a:pt x="5590" y="3631"/>
                    <a:pt x="6393" y="3434"/>
                  </a:cubicBezTo>
                  <a:cubicBezTo>
                    <a:pt x="6593" y="3382"/>
                    <a:pt x="6796" y="3356"/>
                    <a:pt x="6995" y="3356"/>
                  </a:cubicBezTo>
                  <a:cubicBezTo>
                    <a:pt x="7612" y="3356"/>
                    <a:pt x="8193" y="3602"/>
                    <a:pt x="8540" y="4073"/>
                  </a:cubicBezTo>
                  <a:cubicBezTo>
                    <a:pt x="8966" y="4647"/>
                    <a:pt x="9016" y="5581"/>
                    <a:pt x="8475" y="5991"/>
                  </a:cubicBezTo>
                  <a:cubicBezTo>
                    <a:pt x="8264" y="6144"/>
                    <a:pt x="8012" y="6215"/>
                    <a:pt x="7766" y="6215"/>
                  </a:cubicBezTo>
                  <a:cubicBezTo>
                    <a:pt x="7381" y="6215"/>
                    <a:pt x="7012" y="6039"/>
                    <a:pt x="6852" y="5729"/>
                  </a:cubicBezTo>
                  <a:cubicBezTo>
                    <a:pt x="6540" y="5237"/>
                    <a:pt x="6786" y="4581"/>
                    <a:pt x="7245" y="4467"/>
                  </a:cubicBezTo>
                  <a:cubicBezTo>
                    <a:pt x="7343" y="4423"/>
                    <a:pt x="7445" y="4402"/>
                    <a:pt x="7545" y="4402"/>
                  </a:cubicBezTo>
                  <a:cubicBezTo>
                    <a:pt x="7782" y="4402"/>
                    <a:pt x="8009" y="4517"/>
                    <a:pt x="8147" y="4713"/>
                  </a:cubicBezTo>
                  <a:cubicBezTo>
                    <a:pt x="8245" y="4893"/>
                    <a:pt x="8262" y="5106"/>
                    <a:pt x="8196" y="5286"/>
                  </a:cubicBezTo>
                  <a:cubicBezTo>
                    <a:pt x="8183" y="5325"/>
                    <a:pt x="8130" y="5404"/>
                    <a:pt x="8075" y="5404"/>
                  </a:cubicBezTo>
                  <a:cubicBezTo>
                    <a:pt x="8061" y="5404"/>
                    <a:pt x="8046" y="5399"/>
                    <a:pt x="8032" y="5385"/>
                  </a:cubicBezTo>
                  <a:cubicBezTo>
                    <a:pt x="7983" y="5335"/>
                    <a:pt x="8032" y="4975"/>
                    <a:pt x="7671" y="4926"/>
                  </a:cubicBezTo>
                  <a:cubicBezTo>
                    <a:pt x="7657" y="4924"/>
                    <a:pt x="7643" y="4923"/>
                    <a:pt x="7629" y="4923"/>
                  </a:cubicBezTo>
                  <a:cubicBezTo>
                    <a:pt x="7285" y="4923"/>
                    <a:pt x="7177" y="5489"/>
                    <a:pt x="7524" y="5630"/>
                  </a:cubicBezTo>
                  <a:cubicBezTo>
                    <a:pt x="7593" y="5663"/>
                    <a:pt x="7666" y="5678"/>
                    <a:pt x="7739" y="5678"/>
                  </a:cubicBezTo>
                  <a:cubicBezTo>
                    <a:pt x="7958" y="5678"/>
                    <a:pt x="8171" y="5537"/>
                    <a:pt x="8245" y="5303"/>
                  </a:cubicBezTo>
                  <a:cubicBezTo>
                    <a:pt x="8245" y="5303"/>
                    <a:pt x="8245" y="5286"/>
                    <a:pt x="8245" y="5286"/>
                  </a:cubicBezTo>
                  <a:cubicBezTo>
                    <a:pt x="8245" y="5270"/>
                    <a:pt x="8245" y="5253"/>
                    <a:pt x="8262" y="5237"/>
                  </a:cubicBezTo>
                  <a:lnTo>
                    <a:pt x="8262" y="5221"/>
                  </a:lnTo>
                  <a:cubicBezTo>
                    <a:pt x="8278" y="5106"/>
                    <a:pt x="8278" y="4975"/>
                    <a:pt x="8245" y="4844"/>
                  </a:cubicBezTo>
                  <a:cubicBezTo>
                    <a:pt x="8120" y="4532"/>
                    <a:pt x="7825" y="4343"/>
                    <a:pt x="7510" y="4343"/>
                  </a:cubicBezTo>
                  <a:cubicBezTo>
                    <a:pt x="7411" y="4343"/>
                    <a:pt x="7310" y="4362"/>
                    <a:pt x="7213" y="4401"/>
                  </a:cubicBezTo>
                  <a:cubicBezTo>
                    <a:pt x="6721" y="4532"/>
                    <a:pt x="6426" y="5221"/>
                    <a:pt x="6770" y="5778"/>
                  </a:cubicBezTo>
                  <a:cubicBezTo>
                    <a:pt x="6942" y="6121"/>
                    <a:pt x="7343" y="6321"/>
                    <a:pt x="7764" y="6321"/>
                  </a:cubicBezTo>
                  <a:cubicBezTo>
                    <a:pt x="8027" y="6321"/>
                    <a:pt x="8297" y="6243"/>
                    <a:pt x="8524" y="6073"/>
                  </a:cubicBezTo>
                  <a:cubicBezTo>
                    <a:pt x="8966" y="5745"/>
                    <a:pt x="9065" y="5139"/>
                    <a:pt x="8934" y="4581"/>
                  </a:cubicBezTo>
                  <a:cubicBezTo>
                    <a:pt x="8835" y="4057"/>
                    <a:pt x="8475" y="3172"/>
                    <a:pt x="7213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1"/>
                    <a:pt x="1639" y="3909"/>
                  </a:cubicBezTo>
                  <a:cubicBezTo>
                    <a:pt x="1558" y="3877"/>
                    <a:pt x="1459" y="3860"/>
                    <a:pt x="1377" y="3827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0"/>
                  </a:cubicBezTo>
                  <a:cubicBezTo>
                    <a:pt x="203" y="743"/>
                    <a:pt x="1174" y="111"/>
                    <a:pt x="2040" y="111"/>
                  </a:cubicBezTo>
                  <a:cubicBezTo>
                    <a:pt x="2456" y="111"/>
                    <a:pt x="2848" y="257"/>
                    <a:pt x="3098" y="566"/>
                  </a:cubicBezTo>
                  <a:cubicBezTo>
                    <a:pt x="3574" y="1025"/>
                    <a:pt x="3524" y="1779"/>
                    <a:pt x="3016" y="2188"/>
                  </a:cubicBezTo>
                  <a:cubicBezTo>
                    <a:pt x="2951" y="2237"/>
                    <a:pt x="2852" y="2287"/>
                    <a:pt x="2770" y="2303"/>
                  </a:cubicBezTo>
                  <a:cubicBezTo>
                    <a:pt x="2706" y="2320"/>
                    <a:pt x="2640" y="2328"/>
                    <a:pt x="2575" y="2328"/>
                  </a:cubicBezTo>
                  <a:cubicBezTo>
                    <a:pt x="2391" y="2328"/>
                    <a:pt x="2211" y="2264"/>
                    <a:pt x="2066" y="2156"/>
                  </a:cubicBezTo>
                  <a:cubicBezTo>
                    <a:pt x="1935" y="2074"/>
                    <a:pt x="1885" y="1926"/>
                    <a:pt x="1935" y="1779"/>
                  </a:cubicBezTo>
                  <a:lnTo>
                    <a:pt x="1935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607" y="1729"/>
                    <a:pt x="2525" y="1320"/>
                    <a:pt x="2213" y="1221"/>
                  </a:cubicBezTo>
                  <a:cubicBezTo>
                    <a:pt x="2186" y="1214"/>
                    <a:pt x="2158" y="1211"/>
                    <a:pt x="2131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59" y="2317"/>
                    <a:pt x="2262" y="2400"/>
                    <a:pt x="2469" y="2400"/>
                  </a:cubicBezTo>
                  <a:cubicBezTo>
                    <a:pt x="2542" y="2400"/>
                    <a:pt x="2616" y="2390"/>
                    <a:pt x="2689" y="2369"/>
                  </a:cubicBezTo>
                  <a:cubicBezTo>
                    <a:pt x="2721" y="2369"/>
                    <a:pt x="2754" y="2369"/>
                    <a:pt x="2787" y="2352"/>
                  </a:cubicBezTo>
                  <a:lnTo>
                    <a:pt x="2869" y="2336"/>
                  </a:lnTo>
                  <a:lnTo>
                    <a:pt x="2902" y="2319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49"/>
                    <a:pt x="3557" y="910"/>
                    <a:pt x="3164" y="500"/>
                  </a:cubicBezTo>
                  <a:cubicBezTo>
                    <a:pt x="2892" y="163"/>
                    <a:pt x="2460" y="0"/>
                    <a:pt x="20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8"/>
            <p:cNvSpPr/>
            <p:nvPr/>
          </p:nvSpPr>
          <p:spPr>
            <a:xfrm>
              <a:off x="7262762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05" y="1"/>
                  </a:moveTo>
                  <a:cubicBezTo>
                    <a:pt x="5253" y="1"/>
                    <a:pt x="4952" y="45"/>
                    <a:pt x="4606" y="168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2"/>
                  </a:cubicBezTo>
                  <a:cubicBezTo>
                    <a:pt x="1934" y="1295"/>
                    <a:pt x="2169" y="1159"/>
                    <a:pt x="2301" y="1159"/>
                  </a:cubicBezTo>
                  <a:cubicBezTo>
                    <a:pt x="2347" y="1159"/>
                    <a:pt x="2381" y="1175"/>
                    <a:pt x="2410" y="1217"/>
                  </a:cubicBezTo>
                  <a:cubicBezTo>
                    <a:pt x="2483" y="1315"/>
                    <a:pt x="2393" y="1367"/>
                    <a:pt x="2254" y="1367"/>
                  </a:cubicBezTo>
                  <a:cubicBezTo>
                    <a:pt x="2206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5" y="1575"/>
                    <a:pt x="1699" y="2102"/>
                    <a:pt x="1329" y="2102"/>
                  </a:cubicBezTo>
                  <a:cubicBezTo>
                    <a:pt x="1323" y="2102"/>
                    <a:pt x="1318" y="2102"/>
                    <a:pt x="1312" y="2102"/>
                  </a:cubicBezTo>
                  <a:lnTo>
                    <a:pt x="1312" y="2102"/>
                  </a:lnTo>
                  <a:cubicBezTo>
                    <a:pt x="1312" y="2102"/>
                    <a:pt x="1607" y="2462"/>
                    <a:pt x="2038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03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41" y="3708"/>
                  </a:cubicBezTo>
                  <a:cubicBezTo>
                    <a:pt x="3557" y="3708"/>
                    <a:pt x="3377" y="3249"/>
                    <a:pt x="3721" y="3086"/>
                  </a:cubicBezTo>
                  <a:cubicBezTo>
                    <a:pt x="4082" y="2922"/>
                    <a:pt x="4803" y="2709"/>
                    <a:pt x="4705" y="2200"/>
                  </a:cubicBezTo>
                  <a:cubicBezTo>
                    <a:pt x="4606" y="1709"/>
                    <a:pt x="4246" y="955"/>
                    <a:pt x="4836" y="512"/>
                  </a:cubicBezTo>
                  <a:cubicBezTo>
                    <a:pt x="5198" y="248"/>
                    <a:pt x="5501" y="147"/>
                    <a:pt x="5809" y="147"/>
                  </a:cubicBezTo>
                  <a:cubicBezTo>
                    <a:pt x="6017" y="147"/>
                    <a:pt x="6227" y="193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8"/>
            <p:cNvSpPr/>
            <p:nvPr/>
          </p:nvSpPr>
          <p:spPr>
            <a:xfrm>
              <a:off x="7301274" y="4801718"/>
              <a:ext cx="118278" cy="82671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1093" y="0"/>
                  </a:moveTo>
                  <a:cubicBezTo>
                    <a:pt x="501" y="0"/>
                    <a:pt x="1" y="123"/>
                    <a:pt x="1" y="123"/>
                  </a:cubicBezTo>
                  <a:cubicBezTo>
                    <a:pt x="1" y="123"/>
                    <a:pt x="968" y="205"/>
                    <a:pt x="1197" y="549"/>
                  </a:cubicBezTo>
                  <a:cubicBezTo>
                    <a:pt x="1378" y="746"/>
                    <a:pt x="1427" y="1025"/>
                    <a:pt x="1361" y="1270"/>
                  </a:cubicBezTo>
                  <a:cubicBezTo>
                    <a:pt x="1312" y="1500"/>
                    <a:pt x="1197" y="2156"/>
                    <a:pt x="2230" y="2156"/>
                  </a:cubicBezTo>
                  <a:cubicBezTo>
                    <a:pt x="3263" y="2172"/>
                    <a:pt x="3099" y="2533"/>
                    <a:pt x="3099" y="2533"/>
                  </a:cubicBezTo>
                  <a:cubicBezTo>
                    <a:pt x="3099" y="2533"/>
                    <a:pt x="3623" y="1762"/>
                    <a:pt x="2738" y="615"/>
                  </a:cubicBezTo>
                  <a:cubicBezTo>
                    <a:pt x="2369" y="123"/>
                    <a:pt x="1685" y="0"/>
                    <a:pt x="10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8"/>
            <p:cNvSpPr/>
            <p:nvPr/>
          </p:nvSpPr>
          <p:spPr>
            <a:xfrm>
              <a:off x="7255288" y="471477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72"/>
                    <a:pt x="2016" y="2017"/>
                  </a:cubicBezTo>
                  <a:cubicBezTo>
                    <a:pt x="2262" y="1345"/>
                    <a:pt x="1639" y="918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8"/>
            <p:cNvSpPr/>
            <p:nvPr/>
          </p:nvSpPr>
          <p:spPr>
            <a:xfrm>
              <a:off x="7145071" y="475276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13" y="78"/>
                    <a:pt x="2601" y="125"/>
                    <a:pt x="2486" y="125"/>
                  </a:cubicBezTo>
                  <a:cubicBezTo>
                    <a:pt x="2455" y="125"/>
                    <a:pt x="2424" y="122"/>
                    <a:pt x="2394" y="115"/>
                  </a:cubicBezTo>
                  <a:cubicBezTo>
                    <a:pt x="2340" y="104"/>
                    <a:pt x="2262" y="96"/>
                    <a:pt x="2172" y="96"/>
                  </a:cubicBezTo>
                  <a:cubicBezTo>
                    <a:pt x="1851" y="96"/>
                    <a:pt x="1371" y="203"/>
                    <a:pt x="1230" y="689"/>
                  </a:cubicBezTo>
                  <a:cubicBezTo>
                    <a:pt x="1049" y="1295"/>
                    <a:pt x="1181" y="1689"/>
                    <a:pt x="1394" y="1885"/>
                  </a:cubicBezTo>
                  <a:cubicBezTo>
                    <a:pt x="1623" y="2066"/>
                    <a:pt x="1623" y="2426"/>
                    <a:pt x="1459" y="2492"/>
                  </a:cubicBezTo>
                  <a:cubicBezTo>
                    <a:pt x="1428" y="2506"/>
                    <a:pt x="1391" y="2513"/>
                    <a:pt x="1354" y="2513"/>
                  </a:cubicBezTo>
                  <a:cubicBezTo>
                    <a:pt x="1217" y="2513"/>
                    <a:pt x="1070" y="2413"/>
                    <a:pt x="1148" y="2180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77" y="3344"/>
                    <a:pt x="1722" y="4033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7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8"/>
            <p:cNvSpPr/>
            <p:nvPr/>
          </p:nvSpPr>
          <p:spPr>
            <a:xfrm>
              <a:off x="7008124" y="4545775"/>
              <a:ext cx="264298" cy="264266"/>
            </a:xfrm>
            <a:custGeom>
              <a:avLst/>
              <a:gdLst/>
              <a:ahLst/>
              <a:cxnLst/>
              <a:rect l="l" t="t" r="r" b="b"/>
              <a:pathLst>
                <a:path w="8098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5"/>
                  </a:cubicBezTo>
                  <a:cubicBezTo>
                    <a:pt x="754" y="179"/>
                    <a:pt x="0" y="1966"/>
                    <a:pt x="771" y="3228"/>
                  </a:cubicBezTo>
                  <a:cubicBezTo>
                    <a:pt x="1374" y="4185"/>
                    <a:pt x="2454" y="4468"/>
                    <a:pt x="3416" y="4468"/>
                  </a:cubicBezTo>
                  <a:cubicBezTo>
                    <a:pt x="3525" y="4468"/>
                    <a:pt x="3633" y="4464"/>
                    <a:pt x="3737" y="4457"/>
                  </a:cubicBezTo>
                  <a:cubicBezTo>
                    <a:pt x="3951" y="4457"/>
                    <a:pt x="4196" y="4425"/>
                    <a:pt x="4442" y="4392"/>
                  </a:cubicBezTo>
                  <a:cubicBezTo>
                    <a:pt x="4442" y="4392"/>
                    <a:pt x="4630" y="4362"/>
                    <a:pt x="4915" y="4362"/>
                  </a:cubicBezTo>
                  <a:cubicBezTo>
                    <a:pt x="5396" y="4362"/>
                    <a:pt x="6156" y="4447"/>
                    <a:pt x="6753" y="4900"/>
                  </a:cubicBezTo>
                  <a:cubicBezTo>
                    <a:pt x="7147" y="5228"/>
                    <a:pt x="7409" y="5703"/>
                    <a:pt x="7507" y="6211"/>
                  </a:cubicBezTo>
                  <a:cubicBezTo>
                    <a:pt x="7507" y="6211"/>
                    <a:pt x="7671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098" y="7572"/>
                    <a:pt x="7983" y="5965"/>
                  </a:cubicBezTo>
                  <a:cubicBezTo>
                    <a:pt x="7875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6" y="4097"/>
                  </a:cubicBezTo>
                  <a:cubicBezTo>
                    <a:pt x="4109" y="4188"/>
                    <a:pt x="3666" y="4234"/>
                    <a:pt x="3267" y="4234"/>
                  </a:cubicBezTo>
                  <a:cubicBezTo>
                    <a:pt x="2733" y="4234"/>
                    <a:pt x="2280" y="4151"/>
                    <a:pt x="1885" y="3982"/>
                  </a:cubicBezTo>
                  <a:cubicBezTo>
                    <a:pt x="1492" y="3802"/>
                    <a:pt x="1148" y="3507"/>
                    <a:pt x="918" y="3130"/>
                  </a:cubicBezTo>
                  <a:cubicBezTo>
                    <a:pt x="197" y="1982"/>
                    <a:pt x="885" y="294"/>
                    <a:pt x="2098" y="146"/>
                  </a:cubicBezTo>
                  <a:cubicBezTo>
                    <a:pt x="2196" y="132"/>
                    <a:pt x="2295" y="125"/>
                    <a:pt x="2394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34" y="1540"/>
                    <a:pt x="3721" y="1982"/>
                  </a:cubicBezTo>
                  <a:cubicBezTo>
                    <a:pt x="3573" y="2331"/>
                    <a:pt x="3228" y="2538"/>
                    <a:pt x="2873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7" y="2392"/>
                    <a:pt x="2016" y="1966"/>
                    <a:pt x="2361" y="1900"/>
                  </a:cubicBezTo>
                  <a:cubicBezTo>
                    <a:pt x="2770" y="1835"/>
                    <a:pt x="2836" y="1491"/>
                    <a:pt x="2705" y="1195"/>
                  </a:cubicBezTo>
                  <a:cubicBezTo>
                    <a:pt x="2645" y="1083"/>
                    <a:pt x="2513" y="1018"/>
                    <a:pt x="2371" y="1018"/>
                  </a:cubicBezTo>
                  <a:cubicBezTo>
                    <a:pt x="2161" y="1018"/>
                    <a:pt x="1927" y="1158"/>
                    <a:pt x="1869" y="1491"/>
                  </a:cubicBezTo>
                  <a:cubicBezTo>
                    <a:pt x="1803" y="1753"/>
                    <a:pt x="1885" y="2031"/>
                    <a:pt x="2066" y="2228"/>
                  </a:cubicBezTo>
                  <a:cubicBezTo>
                    <a:pt x="2242" y="2422"/>
                    <a:pt x="2583" y="2585"/>
                    <a:pt x="2931" y="2585"/>
                  </a:cubicBezTo>
                  <a:cubicBezTo>
                    <a:pt x="3260" y="2585"/>
                    <a:pt x="3596" y="2438"/>
                    <a:pt x="3803" y="2031"/>
                  </a:cubicBezTo>
                  <a:cubicBezTo>
                    <a:pt x="4033" y="1556"/>
                    <a:pt x="3983" y="982"/>
                    <a:pt x="3688" y="556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8"/>
            <p:cNvSpPr/>
            <p:nvPr/>
          </p:nvSpPr>
          <p:spPr>
            <a:xfrm>
              <a:off x="7050390" y="4697278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53" y="329"/>
                    <a:pt x="1473" y="392"/>
                    <a:pt x="1083" y="392"/>
                  </a:cubicBezTo>
                  <a:cubicBezTo>
                    <a:pt x="566" y="392"/>
                    <a:pt x="206" y="281"/>
                    <a:pt x="0" y="160"/>
                  </a:cubicBezTo>
                  <a:lnTo>
                    <a:pt x="0" y="160"/>
                  </a:lnTo>
                  <a:cubicBezTo>
                    <a:pt x="131" y="274"/>
                    <a:pt x="262" y="389"/>
                    <a:pt x="377" y="537"/>
                  </a:cubicBezTo>
                  <a:cubicBezTo>
                    <a:pt x="438" y="643"/>
                    <a:pt x="596" y="1405"/>
                    <a:pt x="1201" y="1405"/>
                  </a:cubicBezTo>
                  <a:cubicBezTo>
                    <a:pt x="1251" y="1405"/>
                    <a:pt x="1304" y="1400"/>
                    <a:pt x="1361" y="1389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4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50" y="880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8"/>
                  </a:cubicBezTo>
                  <a:cubicBezTo>
                    <a:pt x="2131" y="1881"/>
                    <a:pt x="2377" y="2241"/>
                    <a:pt x="2098" y="2372"/>
                  </a:cubicBezTo>
                  <a:cubicBezTo>
                    <a:pt x="2098" y="2372"/>
                    <a:pt x="3033" y="2372"/>
                    <a:pt x="3328" y="2127"/>
                  </a:cubicBezTo>
                  <a:cubicBezTo>
                    <a:pt x="3688" y="1864"/>
                    <a:pt x="3852" y="1405"/>
                    <a:pt x="3721" y="996"/>
                  </a:cubicBezTo>
                  <a:cubicBezTo>
                    <a:pt x="3622" y="501"/>
                    <a:pt x="3937" y="202"/>
                    <a:pt x="4414" y="202"/>
                  </a:cubicBezTo>
                  <a:cubicBezTo>
                    <a:pt x="4491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8"/>
            <p:cNvSpPr/>
            <p:nvPr/>
          </p:nvSpPr>
          <p:spPr>
            <a:xfrm>
              <a:off x="7089424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35" y="3279"/>
                    <a:pt x="1886" y="2623"/>
                    <a:pt x="1869" y="2345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35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4"/>
                    <a:pt x="2754" y="2803"/>
                    <a:pt x="2853" y="2672"/>
                  </a:cubicBezTo>
                  <a:cubicBezTo>
                    <a:pt x="3000" y="2426"/>
                    <a:pt x="3213" y="1968"/>
                    <a:pt x="2476" y="1345"/>
                  </a:cubicBezTo>
                  <a:cubicBezTo>
                    <a:pt x="1755" y="722"/>
                    <a:pt x="1689" y="279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8"/>
            <p:cNvSpPr/>
            <p:nvPr/>
          </p:nvSpPr>
          <p:spPr>
            <a:xfrm>
              <a:off x="6980284" y="4398906"/>
              <a:ext cx="50882" cy="250101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642" y="0"/>
                  </a:moveTo>
                  <a:cubicBezTo>
                    <a:pt x="574" y="0"/>
                    <a:pt x="502" y="17"/>
                    <a:pt x="427" y="57"/>
                  </a:cubicBezTo>
                  <a:cubicBezTo>
                    <a:pt x="1" y="286"/>
                    <a:pt x="345" y="827"/>
                    <a:pt x="607" y="1090"/>
                  </a:cubicBezTo>
                  <a:cubicBezTo>
                    <a:pt x="706" y="1204"/>
                    <a:pt x="771" y="1483"/>
                    <a:pt x="804" y="1860"/>
                  </a:cubicBezTo>
                  <a:cubicBezTo>
                    <a:pt x="837" y="2565"/>
                    <a:pt x="820" y="3286"/>
                    <a:pt x="755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50" y="3974"/>
                    <a:pt x="1411" y="2827"/>
                    <a:pt x="1493" y="1860"/>
                  </a:cubicBezTo>
                  <a:cubicBezTo>
                    <a:pt x="1558" y="1335"/>
                    <a:pt x="1460" y="811"/>
                    <a:pt x="1197" y="368"/>
                  </a:cubicBezTo>
                  <a:cubicBezTo>
                    <a:pt x="1197" y="368"/>
                    <a:pt x="963" y="0"/>
                    <a:pt x="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8"/>
            <p:cNvSpPr/>
            <p:nvPr/>
          </p:nvSpPr>
          <p:spPr>
            <a:xfrm>
              <a:off x="6814975" y="4417868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99" y="1918"/>
                    <a:pt x="329" y="2508"/>
                    <a:pt x="673" y="3033"/>
                  </a:cubicBezTo>
                  <a:cubicBezTo>
                    <a:pt x="1166" y="3716"/>
                    <a:pt x="1942" y="3794"/>
                    <a:pt x="2271" y="3794"/>
                  </a:cubicBezTo>
                  <a:cubicBezTo>
                    <a:pt x="2369" y="3794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4"/>
                    <a:pt x="2411" y="2721"/>
                    <a:pt x="2230" y="2607"/>
                  </a:cubicBezTo>
                  <a:cubicBezTo>
                    <a:pt x="2099" y="2541"/>
                    <a:pt x="1837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3" y="2170"/>
                    <a:pt x="2716" y="2611"/>
                    <a:pt x="2673" y="3115"/>
                  </a:cubicBezTo>
                  <a:cubicBezTo>
                    <a:pt x="2624" y="3688"/>
                    <a:pt x="2902" y="3836"/>
                    <a:pt x="3312" y="4131"/>
                  </a:cubicBezTo>
                  <a:cubicBezTo>
                    <a:pt x="3722" y="4410"/>
                    <a:pt x="3460" y="4934"/>
                    <a:pt x="3460" y="4934"/>
                  </a:cubicBezTo>
                  <a:cubicBezTo>
                    <a:pt x="4181" y="4524"/>
                    <a:pt x="4017" y="3852"/>
                    <a:pt x="3935" y="3705"/>
                  </a:cubicBezTo>
                  <a:cubicBezTo>
                    <a:pt x="3853" y="3541"/>
                    <a:pt x="3673" y="3295"/>
                    <a:pt x="3886" y="3180"/>
                  </a:cubicBezTo>
                  <a:cubicBezTo>
                    <a:pt x="3899" y="3175"/>
                    <a:pt x="3912" y="3172"/>
                    <a:pt x="3925" y="3172"/>
                  </a:cubicBezTo>
                  <a:cubicBezTo>
                    <a:pt x="4126" y="3172"/>
                    <a:pt x="4213" y="3893"/>
                    <a:pt x="4197" y="4541"/>
                  </a:cubicBezTo>
                  <a:cubicBezTo>
                    <a:pt x="4164" y="4918"/>
                    <a:pt x="4328" y="5262"/>
                    <a:pt x="4640" y="5475"/>
                  </a:cubicBezTo>
                  <a:cubicBezTo>
                    <a:pt x="4509" y="5147"/>
                    <a:pt x="4443" y="4803"/>
                    <a:pt x="4459" y="4442"/>
                  </a:cubicBezTo>
                  <a:cubicBezTo>
                    <a:pt x="4459" y="3934"/>
                    <a:pt x="4541" y="3016"/>
                    <a:pt x="3640" y="2394"/>
                  </a:cubicBezTo>
                  <a:cubicBezTo>
                    <a:pt x="2722" y="1787"/>
                    <a:pt x="1624" y="2049"/>
                    <a:pt x="837" y="1476"/>
                  </a:cubicBezTo>
                  <a:cubicBezTo>
                    <a:pt x="755" y="1426"/>
                    <a:pt x="689" y="1361"/>
                    <a:pt x="607" y="1295"/>
                  </a:cubicBezTo>
                  <a:cubicBezTo>
                    <a:pt x="312" y="935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8"/>
            <p:cNvSpPr/>
            <p:nvPr/>
          </p:nvSpPr>
          <p:spPr>
            <a:xfrm>
              <a:off x="7377776" y="4602662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5" y="1"/>
                    <a:pt x="1593" y="20"/>
                    <a:pt x="1443" y="59"/>
                  </a:cubicBezTo>
                  <a:cubicBezTo>
                    <a:pt x="689" y="256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45"/>
                  </a:cubicBezTo>
                  <a:cubicBezTo>
                    <a:pt x="1591" y="4435"/>
                    <a:pt x="2345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4"/>
                    <a:pt x="3492" y="8402"/>
                    <a:pt x="2918" y="8566"/>
                  </a:cubicBezTo>
                  <a:cubicBezTo>
                    <a:pt x="2791" y="8606"/>
                    <a:pt x="2661" y="8625"/>
                    <a:pt x="2534" y="8625"/>
                  </a:cubicBezTo>
                  <a:cubicBezTo>
                    <a:pt x="2090" y="8625"/>
                    <a:pt x="1682" y="8391"/>
                    <a:pt x="1541" y="8009"/>
                  </a:cubicBezTo>
                  <a:cubicBezTo>
                    <a:pt x="1345" y="7566"/>
                    <a:pt x="1541" y="7042"/>
                    <a:pt x="1984" y="6845"/>
                  </a:cubicBezTo>
                  <a:cubicBezTo>
                    <a:pt x="2082" y="6812"/>
                    <a:pt x="2164" y="6796"/>
                    <a:pt x="2263" y="6796"/>
                  </a:cubicBezTo>
                  <a:cubicBezTo>
                    <a:pt x="2263" y="6796"/>
                    <a:pt x="2291" y="6793"/>
                    <a:pt x="2337" y="6793"/>
                  </a:cubicBezTo>
                  <a:cubicBezTo>
                    <a:pt x="2473" y="6793"/>
                    <a:pt x="2759" y="6820"/>
                    <a:pt x="2869" y="7042"/>
                  </a:cubicBezTo>
                  <a:cubicBezTo>
                    <a:pt x="2869" y="7042"/>
                    <a:pt x="2886" y="7076"/>
                    <a:pt x="2864" y="7076"/>
                  </a:cubicBezTo>
                  <a:cubicBezTo>
                    <a:pt x="2856" y="7076"/>
                    <a:pt x="2842" y="7071"/>
                    <a:pt x="2820" y="7058"/>
                  </a:cubicBezTo>
                  <a:cubicBezTo>
                    <a:pt x="2754" y="7025"/>
                    <a:pt x="2682" y="7008"/>
                    <a:pt x="2612" y="7008"/>
                  </a:cubicBezTo>
                  <a:cubicBezTo>
                    <a:pt x="2508" y="7008"/>
                    <a:pt x="2407" y="7045"/>
                    <a:pt x="2328" y="7124"/>
                  </a:cubicBezTo>
                  <a:cubicBezTo>
                    <a:pt x="2066" y="7353"/>
                    <a:pt x="2132" y="7779"/>
                    <a:pt x="2443" y="7943"/>
                  </a:cubicBezTo>
                  <a:cubicBezTo>
                    <a:pt x="2521" y="7981"/>
                    <a:pt x="2605" y="7999"/>
                    <a:pt x="2686" y="7999"/>
                  </a:cubicBezTo>
                  <a:cubicBezTo>
                    <a:pt x="2996" y="7999"/>
                    <a:pt x="3278" y="7732"/>
                    <a:pt x="3148" y="7238"/>
                  </a:cubicBezTo>
                  <a:cubicBezTo>
                    <a:pt x="3003" y="6901"/>
                    <a:pt x="2673" y="6696"/>
                    <a:pt x="2325" y="6696"/>
                  </a:cubicBezTo>
                  <a:cubicBezTo>
                    <a:pt x="2200" y="6696"/>
                    <a:pt x="2073" y="6723"/>
                    <a:pt x="1951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04" y="8462"/>
                    <a:pt x="2056" y="8748"/>
                    <a:pt x="2545" y="8748"/>
                  </a:cubicBezTo>
                  <a:cubicBezTo>
                    <a:pt x="2680" y="8748"/>
                    <a:pt x="2817" y="8727"/>
                    <a:pt x="2951" y="8681"/>
                  </a:cubicBezTo>
                  <a:cubicBezTo>
                    <a:pt x="3607" y="8500"/>
                    <a:pt x="3984" y="7763"/>
                    <a:pt x="3967" y="7058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43" y="4550"/>
                    <a:pt x="1673" y="4272"/>
                    <a:pt x="1115" y="3714"/>
                  </a:cubicBezTo>
                  <a:cubicBezTo>
                    <a:pt x="574" y="3157"/>
                    <a:pt x="165" y="2436"/>
                    <a:pt x="230" y="1698"/>
                  </a:cubicBezTo>
                  <a:cubicBezTo>
                    <a:pt x="263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5" y="288"/>
                  </a:cubicBezTo>
                  <a:cubicBezTo>
                    <a:pt x="1492" y="247"/>
                    <a:pt x="1644" y="227"/>
                    <a:pt x="1793" y="227"/>
                  </a:cubicBezTo>
                  <a:cubicBezTo>
                    <a:pt x="1943" y="227"/>
                    <a:pt x="2091" y="247"/>
                    <a:pt x="2230" y="288"/>
                  </a:cubicBezTo>
                  <a:cubicBezTo>
                    <a:pt x="3263" y="551"/>
                    <a:pt x="3574" y="1928"/>
                    <a:pt x="2902" y="2583"/>
                  </a:cubicBezTo>
                  <a:cubicBezTo>
                    <a:pt x="2771" y="2714"/>
                    <a:pt x="2590" y="2813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1" y="2354"/>
                    <a:pt x="1649" y="2355"/>
                    <a:pt x="1673" y="2355"/>
                  </a:cubicBezTo>
                  <a:cubicBezTo>
                    <a:pt x="1802" y="2355"/>
                    <a:pt x="2125" y="2331"/>
                    <a:pt x="2263" y="2042"/>
                  </a:cubicBezTo>
                  <a:cubicBezTo>
                    <a:pt x="2382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5"/>
                  </a:cubicBezTo>
                  <a:cubicBezTo>
                    <a:pt x="1918" y="2980"/>
                    <a:pt x="2107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9" y="682"/>
                  </a:cubicBezTo>
                  <a:cubicBezTo>
                    <a:pt x="2946" y="246"/>
                    <a:pt x="2432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8"/>
            <p:cNvSpPr/>
            <p:nvPr/>
          </p:nvSpPr>
          <p:spPr>
            <a:xfrm>
              <a:off x="7449481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213" y="165"/>
                    <a:pt x="180" y="312"/>
                    <a:pt x="115" y="460"/>
                  </a:cubicBezTo>
                  <a:cubicBezTo>
                    <a:pt x="0" y="853"/>
                    <a:pt x="328" y="1115"/>
                    <a:pt x="951" y="1394"/>
                  </a:cubicBezTo>
                  <a:cubicBezTo>
                    <a:pt x="1590" y="1673"/>
                    <a:pt x="1656" y="2410"/>
                    <a:pt x="1656" y="2410"/>
                  </a:cubicBezTo>
                  <a:cubicBezTo>
                    <a:pt x="1721" y="394"/>
                    <a:pt x="885" y="329"/>
                    <a:pt x="689" y="329"/>
                  </a:cubicBezTo>
                  <a:cubicBezTo>
                    <a:pt x="492" y="329"/>
                    <a:pt x="393" y="247"/>
                    <a:pt x="361" y="148"/>
                  </a:cubicBezTo>
                  <a:cubicBezTo>
                    <a:pt x="344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8"/>
            <p:cNvSpPr/>
            <p:nvPr/>
          </p:nvSpPr>
          <p:spPr>
            <a:xfrm>
              <a:off x="7273989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6" y="115"/>
                    <a:pt x="1246" y="295"/>
                    <a:pt x="1132" y="410"/>
                  </a:cubicBezTo>
                  <a:cubicBezTo>
                    <a:pt x="919" y="574"/>
                    <a:pt x="361" y="1197"/>
                    <a:pt x="771" y="1819"/>
                  </a:cubicBezTo>
                  <a:cubicBezTo>
                    <a:pt x="1214" y="2508"/>
                    <a:pt x="1787" y="2295"/>
                    <a:pt x="2000" y="2868"/>
                  </a:cubicBezTo>
                  <a:cubicBezTo>
                    <a:pt x="2000" y="2868"/>
                    <a:pt x="2066" y="3164"/>
                    <a:pt x="1886" y="3262"/>
                  </a:cubicBezTo>
                  <a:cubicBezTo>
                    <a:pt x="1849" y="3283"/>
                    <a:pt x="1814" y="3293"/>
                    <a:pt x="1781" y="3293"/>
                  </a:cubicBezTo>
                  <a:cubicBezTo>
                    <a:pt x="1639" y="3293"/>
                    <a:pt x="1542" y="3113"/>
                    <a:pt x="1542" y="2967"/>
                  </a:cubicBezTo>
                  <a:cubicBezTo>
                    <a:pt x="1492" y="2655"/>
                    <a:pt x="1246" y="2426"/>
                    <a:pt x="935" y="2377"/>
                  </a:cubicBezTo>
                  <a:cubicBezTo>
                    <a:pt x="558" y="2330"/>
                    <a:pt x="512" y="2222"/>
                    <a:pt x="509" y="2213"/>
                  </a:cubicBezTo>
                  <a:lnTo>
                    <a:pt x="509" y="2213"/>
                  </a:lnTo>
                  <a:cubicBezTo>
                    <a:pt x="558" y="2361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0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7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7"/>
                  </a:cubicBezTo>
                  <a:lnTo>
                    <a:pt x="4344" y="8687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8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2" y="9572"/>
                    <a:pt x="4423" y="9657"/>
                    <a:pt x="4576" y="9657"/>
                  </a:cubicBezTo>
                  <a:cubicBezTo>
                    <a:pt x="4669" y="9657"/>
                    <a:pt x="4767" y="9625"/>
                    <a:pt x="4869" y="9523"/>
                  </a:cubicBezTo>
                  <a:cubicBezTo>
                    <a:pt x="4995" y="9411"/>
                    <a:pt x="5194" y="9314"/>
                    <a:pt x="5421" y="9314"/>
                  </a:cubicBezTo>
                  <a:cubicBezTo>
                    <a:pt x="5726" y="9314"/>
                    <a:pt x="6084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30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8"/>
            <p:cNvSpPr/>
            <p:nvPr/>
          </p:nvSpPr>
          <p:spPr>
            <a:xfrm>
              <a:off x="7334989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4" y="1"/>
                  </a:moveTo>
                  <a:cubicBezTo>
                    <a:pt x="718" y="1"/>
                    <a:pt x="161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49" y="1972"/>
                  </a:lnTo>
                  <a:cubicBezTo>
                    <a:pt x="1574" y="1939"/>
                    <a:pt x="1836" y="1333"/>
                    <a:pt x="1639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1" y="1644"/>
                    <a:pt x="1295" y="1611"/>
                    <a:pt x="1344" y="1660"/>
                  </a:cubicBezTo>
                  <a:cubicBezTo>
                    <a:pt x="1377" y="1693"/>
                    <a:pt x="1344" y="1759"/>
                    <a:pt x="1344" y="1759"/>
                  </a:cubicBezTo>
                  <a:cubicBezTo>
                    <a:pt x="1295" y="1824"/>
                    <a:pt x="1230" y="1874"/>
                    <a:pt x="1164" y="1906"/>
                  </a:cubicBezTo>
                  <a:cubicBezTo>
                    <a:pt x="1148" y="1906"/>
                    <a:pt x="1131" y="1906"/>
                    <a:pt x="1115" y="1923"/>
                  </a:cubicBezTo>
                  <a:lnTo>
                    <a:pt x="1099" y="1923"/>
                  </a:lnTo>
                  <a:cubicBezTo>
                    <a:pt x="1073" y="1925"/>
                    <a:pt x="1047" y="1926"/>
                    <a:pt x="1022" y="1926"/>
                  </a:cubicBezTo>
                  <a:cubicBezTo>
                    <a:pt x="485" y="1926"/>
                    <a:pt x="71" y="1439"/>
                    <a:pt x="181" y="906"/>
                  </a:cubicBezTo>
                  <a:cubicBezTo>
                    <a:pt x="263" y="435"/>
                    <a:pt x="754" y="118"/>
                    <a:pt x="1267" y="118"/>
                  </a:cubicBezTo>
                  <a:cubicBezTo>
                    <a:pt x="1575" y="118"/>
                    <a:pt x="1891" y="232"/>
                    <a:pt x="2131" y="497"/>
                  </a:cubicBezTo>
                  <a:cubicBezTo>
                    <a:pt x="2443" y="923"/>
                    <a:pt x="2590" y="1431"/>
                    <a:pt x="2541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0" y="5463"/>
                    <a:pt x="525" y="7496"/>
                    <a:pt x="1148" y="8971"/>
                  </a:cubicBezTo>
                  <a:cubicBezTo>
                    <a:pt x="1426" y="9725"/>
                    <a:pt x="1967" y="10348"/>
                    <a:pt x="2672" y="10741"/>
                  </a:cubicBezTo>
                  <a:cubicBezTo>
                    <a:pt x="2000" y="10331"/>
                    <a:pt x="1492" y="9692"/>
                    <a:pt x="1230" y="8938"/>
                  </a:cubicBezTo>
                  <a:cubicBezTo>
                    <a:pt x="689" y="7496"/>
                    <a:pt x="1558" y="5545"/>
                    <a:pt x="2410" y="3496"/>
                  </a:cubicBezTo>
                  <a:cubicBezTo>
                    <a:pt x="2590" y="3005"/>
                    <a:pt x="2689" y="2496"/>
                    <a:pt x="2721" y="1972"/>
                  </a:cubicBezTo>
                  <a:cubicBezTo>
                    <a:pt x="2754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8"/>
            <p:cNvSpPr/>
            <p:nvPr/>
          </p:nvSpPr>
          <p:spPr>
            <a:xfrm>
              <a:off x="7445728" y="4497569"/>
              <a:ext cx="124153" cy="121999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8" y="1"/>
                  </a:moveTo>
                  <a:cubicBezTo>
                    <a:pt x="508" y="1"/>
                    <a:pt x="295" y="83"/>
                    <a:pt x="148" y="673"/>
                  </a:cubicBezTo>
                  <a:cubicBezTo>
                    <a:pt x="0" y="1279"/>
                    <a:pt x="279" y="1492"/>
                    <a:pt x="1066" y="1853"/>
                  </a:cubicBezTo>
                  <a:cubicBezTo>
                    <a:pt x="1853" y="2230"/>
                    <a:pt x="1885" y="3508"/>
                    <a:pt x="1885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67" y="2214"/>
                    <a:pt x="2738" y="1853"/>
                  </a:cubicBezTo>
                  <a:cubicBezTo>
                    <a:pt x="3525" y="1509"/>
                    <a:pt x="3803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7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2" y="1643"/>
                    <a:pt x="1602" y="1062"/>
                    <a:pt x="1476" y="542"/>
                  </a:cubicBezTo>
                  <a:cubicBezTo>
                    <a:pt x="1406" y="255"/>
                    <a:pt x="1268" y="180"/>
                    <a:pt x="1119" y="180"/>
                  </a:cubicBezTo>
                  <a:cubicBezTo>
                    <a:pt x="987" y="180"/>
                    <a:pt x="846" y="240"/>
                    <a:pt x="738" y="263"/>
                  </a:cubicBezTo>
                  <a:cubicBezTo>
                    <a:pt x="721" y="267"/>
                    <a:pt x="706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8"/>
            <p:cNvSpPr/>
            <p:nvPr/>
          </p:nvSpPr>
          <p:spPr>
            <a:xfrm>
              <a:off x="7416844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95"/>
                    <a:pt x="262" y="5229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23" y="6081"/>
                    <a:pt x="1049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29" y="2033"/>
                    <a:pt x="2475" y="1574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8"/>
            <p:cNvSpPr/>
            <p:nvPr/>
          </p:nvSpPr>
          <p:spPr>
            <a:xfrm>
              <a:off x="7408260" y="5248036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cubicBezTo>
                    <a:pt x="1901" y="6705"/>
                    <a:pt x="1902" y="6706"/>
                    <a:pt x="1902" y="6708"/>
                  </a:cubicBezTo>
                  <a:cubicBezTo>
                    <a:pt x="1902" y="6706"/>
                    <a:pt x="1901" y="6705"/>
                    <a:pt x="1900" y="6703"/>
                  </a:cubicBezTo>
                  <a:close/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4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75" y="1567"/>
                    <a:pt x="1403" y="1567"/>
                  </a:cubicBezTo>
                  <a:cubicBezTo>
                    <a:pt x="1477" y="1567"/>
                    <a:pt x="1553" y="1535"/>
                    <a:pt x="1607" y="1462"/>
                  </a:cubicBezTo>
                  <a:cubicBezTo>
                    <a:pt x="1648" y="1399"/>
                    <a:pt x="1690" y="1374"/>
                    <a:pt x="1727" y="1374"/>
                  </a:cubicBezTo>
                  <a:cubicBezTo>
                    <a:pt x="1796" y="1374"/>
                    <a:pt x="1847" y="1459"/>
                    <a:pt x="1837" y="1544"/>
                  </a:cubicBezTo>
                  <a:cubicBezTo>
                    <a:pt x="1747" y="1788"/>
                    <a:pt x="1516" y="1942"/>
                    <a:pt x="1271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7" y="1790"/>
                    <a:pt x="460" y="1053"/>
                    <a:pt x="1017" y="659"/>
                  </a:cubicBezTo>
                  <a:cubicBezTo>
                    <a:pt x="1144" y="567"/>
                    <a:pt x="1328" y="517"/>
                    <a:pt x="1534" y="517"/>
                  </a:cubicBezTo>
                  <a:cubicBezTo>
                    <a:pt x="2130" y="517"/>
                    <a:pt x="2903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7"/>
                    <a:pt x="1592" y="5493"/>
                    <a:pt x="1853" y="4921"/>
                  </a:cubicBezTo>
                  <a:cubicBezTo>
                    <a:pt x="2050" y="4396"/>
                    <a:pt x="2476" y="3839"/>
                    <a:pt x="2804" y="3134"/>
                  </a:cubicBezTo>
                  <a:cubicBezTo>
                    <a:pt x="2919" y="2921"/>
                    <a:pt x="3001" y="2675"/>
                    <a:pt x="3050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5"/>
                    <a:pt x="4492" y="6150"/>
                    <a:pt x="4214" y="6708"/>
                  </a:cubicBezTo>
                  <a:cubicBezTo>
                    <a:pt x="4246" y="6642"/>
                    <a:pt x="4705" y="5970"/>
                    <a:pt x="4345" y="4888"/>
                  </a:cubicBezTo>
                  <a:cubicBezTo>
                    <a:pt x="4082" y="4118"/>
                    <a:pt x="3164" y="3069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8" y="517"/>
                    <a:pt x="4972" y="567"/>
                    <a:pt x="5099" y="659"/>
                  </a:cubicBezTo>
                  <a:cubicBezTo>
                    <a:pt x="5656" y="1053"/>
                    <a:pt x="5459" y="1790"/>
                    <a:pt x="5033" y="1905"/>
                  </a:cubicBezTo>
                  <a:cubicBezTo>
                    <a:pt x="4969" y="1930"/>
                    <a:pt x="4903" y="1942"/>
                    <a:pt x="4837" y="1942"/>
                  </a:cubicBezTo>
                  <a:cubicBezTo>
                    <a:pt x="4600" y="1942"/>
                    <a:pt x="4369" y="1788"/>
                    <a:pt x="4279" y="1544"/>
                  </a:cubicBezTo>
                  <a:cubicBezTo>
                    <a:pt x="4258" y="1459"/>
                    <a:pt x="4312" y="1374"/>
                    <a:pt x="4385" y="1374"/>
                  </a:cubicBezTo>
                  <a:cubicBezTo>
                    <a:pt x="4424" y="1374"/>
                    <a:pt x="4468" y="1399"/>
                    <a:pt x="4509" y="1462"/>
                  </a:cubicBezTo>
                  <a:cubicBezTo>
                    <a:pt x="4557" y="1535"/>
                    <a:pt x="4629" y="1567"/>
                    <a:pt x="4702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4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72"/>
                    <a:pt x="3099" y="1069"/>
                    <a:pt x="3050" y="1266"/>
                  </a:cubicBezTo>
                  <a:cubicBezTo>
                    <a:pt x="3001" y="1069"/>
                    <a:pt x="2919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8"/>
            <p:cNvSpPr/>
            <p:nvPr/>
          </p:nvSpPr>
          <p:spPr>
            <a:xfrm>
              <a:off x="6139869" y="5155378"/>
              <a:ext cx="63154" cy="250069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0" y="1"/>
                  </a:moveTo>
                  <a:cubicBezTo>
                    <a:pt x="565" y="1"/>
                    <a:pt x="496" y="17"/>
                    <a:pt x="426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8" y="3302"/>
                    <a:pt x="1934" y="1499"/>
                    <a:pt x="1197" y="384"/>
                  </a:cubicBezTo>
                  <a:cubicBezTo>
                    <a:pt x="1197" y="384"/>
                    <a:pt x="949" y="1"/>
                    <a:pt x="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8"/>
            <p:cNvSpPr/>
            <p:nvPr/>
          </p:nvSpPr>
          <p:spPr>
            <a:xfrm>
              <a:off x="5984188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0" y="1"/>
                  </a:moveTo>
                  <a:cubicBezTo>
                    <a:pt x="1350" y="1"/>
                    <a:pt x="510" y="462"/>
                    <a:pt x="295" y="1186"/>
                  </a:cubicBezTo>
                  <a:cubicBezTo>
                    <a:pt x="0" y="1973"/>
                    <a:pt x="410" y="2677"/>
                    <a:pt x="820" y="2907"/>
                  </a:cubicBezTo>
                  <a:cubicBezTo>
                    <a:pt x="1035" y="3051"/>
                    <a:pt x="1288" y="3112"/>
                    <a:pt x="1537" y="3112"/>
                  </a:cubicBezTo>
                  <a:cubicBezTo>
                    <a:pt x="2084" y="3112"/>
                    <a:pt x="2615" y="2815"/>
                    <a:pt x="2705" y="2432"/>
                  </a:cubicBezTo>
                  <a:cubicBezTo>
                    <a:pt x="2849" y="2043"/>
                    <a:pt x="2550" y="1654"/>
                    <a:pt x="2164" y="1654"/>
                  </a:cubicBezTo>
                  <a:cubicBezTo>
                    <a:pt x="2111" y="1654"/>
                    <a:pt x="2056" y="1662"/>
                    <a:pt x="2000" y="1678"/>
                  </a:cubicBezTo>
                  <a:cubicBezTo>
                    <a:pt x="1672" y="1743"/>
                    <a:pt x="1475" y="2087"/>
                    <a:pt x="1607" y="2399"/>
                  </a:cubicBezTo>
                  <a:cubicBezTo>
                    <a:pt x="1677" y="2633"/>
                    <a:pt x="1931" y="2666"/>
                    <a:pt x="2071" y="2666"/>
                  </a:cubicBezTo>
                  <a:cubicBezTo>
                    <a:pt x="2126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79" y="2968"/>
                    <a:pt x="1618" y="2968"/>
                  </a:cubicBezTo>
                  <a:cubicBezTo>
                    <a:pt x="1420" y="2968"/>
                    <a:pt x="1198" y="2894"/>
                    <a:pt x="1000" y="2710"/>
                  </a:cubicBezTo>
                  <a:cubicBezTo>
                    <a:pt x="574" y="2333"/>
                    <a:pt x="476" y="1088"/>
                    <a:pt x="1197" y="514"/>
                  </a:cubicBezTo>
                  <a:cubicBezTo>
                    <a:pt x="1521" y="278"/>
                    <a:pt x="1911" y="148"/>
                    <a:pt x="2309" y="148"/>
                  </a:cubicBezTo>
                  <a:cubicBezTo>
                    <a:pt x="2353" y="148"/>
                    <a:pt x="2398" y="150"/>
                    <a:pt x="2443" y="153"/>
                  </a:cubicBezTo>
                  <a:cubicBezTo>
                    <a:pt x="2574" y="170"/>
                    <a:pt x="2705" y="186"/>
                    <a:pt x="2836" y="219"/>
                  </a:cubicBezTo>
                  <a:cubicBezTo>
                    <a:pt x="3934" y="465"/>
                    <a:pt x="4655" y="1645"/>
                    <a:pt x="4868" y="2874"/>
                  </a:cubicBezTo>
                  <a:cubicBezTo>
                    <a:pt x="5098" y="4104"/>
                    <a:pt x="4868" y="5382"/>
                    <a:pt x="4950" y="6497"/>
                  </a:cubicBezTo>
                  <a:cubicBezTo>
                    <a:pt x="4901" y="7513"/>
                    <a:pt x="5295" y="8496"/>
                    <a:pt x="6032" y="9201"/>
                  </a:cubicBezTo>
                  <a:cubicBezTo>
                    <a:pt x="6721" y="9808"/>
                    <a:pt x="7606" y="10152"/>
                    <a:pt x="8540" y="10185"/>
                  </a:cubicBezTo>
                  <a:cubicBezTo>
                    <a:pt x="7622" y="10119"/>
                    <a:pt x="6753" y="9758"/>
                    <a:pt x="6081" y="9136"/>
                  </a:cubicBezTo>
                  <a:cubicBezTo>
                    <a:pt x="5377" y="8447"/>
                    <a:pt x="5016" y="7480"/>
                    <a:pt x="5082" y="6480"/>
                  </a:cubicBezTo>
                  <a:cubicBezTo>
                    <a:pt x="5032" y="5382"/>
                    <a:pt x="5278" y="4153"/>
                    <a:pt x="5032" y="2841"/>
                  </a:cubicBezTo>
                  <a:cubicBezTo>
                    <a:pt x="4803" y="1579"/>
                    <a:pt x="4049" y="334"/>
                    <a:pt x="2852" y="71"/>
                  </a:cubicBezTo>
                  <a:cubicBezTo>
                    <a:pt x="2653" y="24"/>
                    <a:pt x="2450" y="1"/>
                    <a:pt x="22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8"/>
            <p:cNvSpPr/>
            <p:nvPr/>
          </p:nvSpPr>
          <p:spPr>
            <a:xfrm>
              <a:off x="6048386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800" y="1"/>
                  </a:moveTo>
                  <a:cubicBezTo>
                    <a:pt x="1329" y="1"/>
                    <a:pt x="1034" y="401"/>
                    <a:pt x="935" y="1096"/>
                  </a:cubicBezTo>
                  <a:cubicBezTo>
                    <a:pt x="853" y="1747"/>
                    <a:pt x="267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2" y="1856"/>
                    <a:pt x="717" y="2108"/>
                    <a:pt x="1252" y="2108"/>
                  </a:cubicBezTo>
                  <a:cubicBezTo>
                    <a:pt x="1518" y="2108"/>
                    <a:pt x="1771" y="2046"/>
                    <a:pt x="1951" y="1866"/>
                  </a:cubicBezTo>
                  <a:cubicBezTo>
                    <a:pt x="2508" y="1309"/>
                    <a:pt x="2131" y="604"/>
                    <a:pt x="1967" y="375"/>
                  </a:cubicBezTo>
                  <a:cubicBezTo>
                    <a:pt x="1869" y="260"/>
                    <a:pt x="1902" y="96"/>
                    <a:pt x="2033" y="31"/>
                  </a:cubicBezTo>
                  <a:cubicBezTo>
                    <a:pt x="1951" y="11"/>
                    <a:pt x="1873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8"/>
            <p:cNvSpPr/>
            <p:nvPr/>
          </p:nvSpPr>
          <p:spPr>
            <a:xfrm>
              <a:off x="5968130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6" y="0"/>
                  </a:moveTo>
                  <a:lnTo>
                    <a:pt x="476" y="0"/>
                  </a:lnTo>
                  <a:cubicBezTo>
                    <a:pt x="1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7" y="3803"/>
                    <a:pt x="2607" y="3803"/>
                  </a:cubicBezTo>
                  <a:cubicBezTo>
                    <a:pt x="2344" y="3705"/>
                    <a:pt x="2295" y="3393"/>
                    <a:pt x="2476" y="3147"/>
                  </a:cubicBezTo>
                  <a:cubicBezTo>
                    <a:pt x="2640" y="2983"/>
                    <a:pt x="2607" y="2721"/>
                    <a:pt x="2426" y="2606"/>
                  </a:cubicBezTo>
                  <a:cubicBezTo>
                    <a:pt x="2295" y="2557"/>
                    <a:pt x="2033" y="2344"/>
                    <a:pt x="2263" y="2197"/>
                  </a:cubicBezTo>
                  <a:cubicBezTo>
                    <a:pt x="2289" y="2182"/>
                    <a:pt x="2317" y="2175"/>
                    <a:pt x="2347" y="2175"/>
                  </a:cubicBezTo>
                  <a:cubicBezTo>
                    <a:pt x="2582" y="2175"/>
                    <a:pt x="2913" y="2608"/>
                    <a:pt x="2869" y="3131"/>
                  </a:cubicBezTo>
                  <a:cubicBezTo>
                    <a:pt x="2820" y="3705"/>
                    <a:pt x="3082" y="3869"/>
                    <a:pt x="3492" y="4147"/>
                  </a:cubicBezTo>
                  <a:cubicBezTo>
                    <a:pt x="3885" y="4442"/>
                    <a:pt x="3639" y="4950"/>
                    <a:pt x="3639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33" y="3574"/>
                    <a:pt x="3836" y="3311"/>
                    <a:pt x="4066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44" y="4934"/>
                    <a:pt x="4525" y="5278"/>
                    <a:pt x="4836" y="5475"/>
                  </a:cubicBezTo>
                  <a:cubicBezTo>
                    <a:pt x="4705" y="5163"/>
                    <a:pt x="4639" y="4803"/>
                    <a:pt x="4656" y="4459"/>
                  </a:cubicBezTo>
                  <a:cubicBezTo>
                    <a:pt x="4639" y="3951"/>
                    <a:pt x="4738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8"/>
            <p:cNvSpPr/>
            <p:nvPr/>
          </p:nvSpPr>
          <p:spPr>
            <a:xfrm>
              <a:off x="5916759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2033" y="0"/>
                  </a:moveTo>
                  <a:cubicBezTo>
                    <a:pt x="321" y="0"/>
                    <a:pt x="296" y="1096"/>
                    <a:pt x="296" y="1380"/>
                  </a:cubicBezTo>
                  <a:cubicBezTo>
                    <a:pt x="296" y="1561"/>
                    <a:pt x="165" y="1725"/>
                    <a:pt x="1" y="1790"/>
                  </a:cubicBezTo>
                  <a:cubicBezTo>
                    <a:pt x="269" y="1903"/>
                    <a:pt x="503" y="1951"/>
                    <a:pt x="709" y="1951"/>
                  </a:cubicBezTo>
                  <a:cubicBezTo>
                    <a:pt x="1460" y="1951"/>
                    <a:pt x="1828" y="1305"/>
                    <a:pt x="2033" y="790"/>
                  </a:cubicBezTo>
                  <a:cubicBezTo>
                    <a:pt x="2181" y="413"/>
                    <a:pt x="2542" y="135"/>
                    <a:pt x="2951" y="85"/>
                  </a:cubicBezTo>
                  <a:cubicBezTo>
                    <a:pt x="2601" y="26"/>
                    <a:pt x="2297" y="0"/>
                    <a:pt x="2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8"/>
            <p:cNvSpPr/>
            <p:nvPr/>
          </p:nvSpPr>
          <p:spPr>
            <a:xfrm>
              <a:off x="5878801" y="5122545"/>
              <a:ext cx="47618" cy="37207"/>
            </a:xfrm>
            <a:custGeom>
              <a:avLst/>
              <a:gdLst/>
              <a:ahLst/>
              <a:cxnLst/>
              <a:rect l="l" t="t" r="r" b="b"/>
              <a:pathLst>
                <a:path w="1459" h="1140" extrusionOk="0">
                  <a:moveTo>
                    <a:pt x="478" y="0"/>
                  </a:moveTo>
                  <a:cubicBezTo>
                    <a:pt x="433" y="0"/>
                    <a:pt x="388" y="10"/>
                    <a:pt x="344" y="29"/>
                  </a:cubicBezTo>
                  <a:cubicBezTo>
                    <a:pt x="115" y="144"/>
                    <a:pt x="0" y="423"/>
                    <a:pt x="99" y="669"/>
                  </a:cubicBezTo>
                  <a:cubicBezTo>
                    <a:pt x="197" y="882"/>
                    <a:pt x="361" y="1029"/>
                    <a:pt x="574" y="1095"/>
                  </a:cubicBezTo>
                  <a:cubicBezTo>
                    <a:pt x="658" y="1125"/>
                    <a:pt x="744" y="1140"/>
                    <a:pt x="829" y="1140"/>
                  </a:cubicBezTo>
                  <a:cubicBezTo>
                    <a:pt x="975" y="1140"/>
                    <a:pt x="1115" y="1096"/>
                    <a:pt x="1230" y="1013"/>
                  </a:cubicBezTo>
                  <a:cubicBezTo>
                    <a:pt x="1377" y="882"/>
                    <a:pt x="1459" y="702"/>
                    <a:pt x="1459" y="521"/>
                  </a:cubicBezTo>
                  <a:lnTo>
                    <a:pt x="1459" y="521"/>
                  </a:lnTo>
                  <a:cubicBezTo>
                    <a:pt x="1459" y="521"/>
                    <a:pt x="1151" y="902"/>
                    <a:pt x="799" y="902"/>
                  </a:cubicBezTo>
                  <a:cubicBezTo>
                    <a:pt x="779" y="902"/>
                    <a:pt x="758" y="901"/>
                    <a:pt x="738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9" y="85"/>
                    <a:pt x="436" y="73"/>
                    <a:pt x="481" y="73"/>
                  </a:cubicBezTo>
                  <a:cubicBezTo>
                    <a:pt x="603" y="73"/>
                    <a:pt x="714" y="160"/>
                    <a:pt x="738" y="292"/>
                  </a:cubicBezTo>
                  <a:cubicBezTo>
                    <a:pt x="749" y="403"/>
                    <a:pt x="654" y="469"/>
                    <a:pt x="602" y="469"/>
                  </a:cubicBezTo>
                  <a:cubicBezTo>
                    <a:pt x="578" y="469"/>
                    <a:pt x="563" y="454"/>
                    <a:pt x="574" y="423"/>
                  </a:cubicBezTo>
                  <a:cubicBezTo>
                    <a:pt x="586" y="336"/>
                    <a:pt x="552" y="268"/>
                    <a:pt x="478" y="268"/>
                  </a:cubicBezTo>
                  <a:cubicBezTo>
                    <a:pt x="454" y="268"/>
                    <a:pt x="426" y="276"/>
                    <a:pt x="394" y="292"/>
                  </a:cubicBezTo>
                  <a:cubicBezTo>
                    <a:pt x="279" y="357"/>
                    <a:pt x="394" y="538"/>
                    <a:pt x="394" y="538"/>
                  </a:cubicBezTo>
                  <a:cubicBezTo>
                    <a:pt x="446" y="581"/>
                    <a:pt x="506" y="600"/>
                    <a:pt x="564" y="600"/>
                  </a:cubicBezTo>
                  <a:cubicBezTo>
                    <a:pt x="703" y="600"/>
                    <a:pt x="831" y="487"/>
                    <a:pt x="820" y="325"/>
                  </a:cubicBezTo>
                  <a:cubicBezTo>
                    <a:pt x="820" y="142"/>
                    <a:pt x="653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8"/>
            <p:cNvSpPr/>
            <p:nvPr/>
          </p:nvSpPr>
          <p:spPr>
            <a:xfrm>
              <a:off x="6433574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213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85" y="3262"/>
                  </a:cubicBezTo>
                  <a:cubicBezTo>
                    <a:pt x="1848" y="3284"/>
                    <a:pt x="1813" y="3293"/>
                    <a:pt x="1781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92" y="2656"/>
                    <a:pt x="1229" y="2426"/>
                    <a:pt x="934" y="2377"/>
                  </a:cubicBezTo>
                  <a:cubicBezTo>
                    <a:pt x="541" y="2328"/>
                    <a:pt x="508" y="2213"/>
                    <a:pt x="508" y="2213"/>
                  </a:cubicBezTo>
                  <a:lnTo>
                    <a:pt x="508" y="2213"/>
                  </a:lnTo>
                  <a:cubicBezTo>
                    <a:pt x="541" y="2361"/>
                    <a:pt x="557" y="2508"/>
                    <a:pt x="524" y="2656"/>
                  </a:cubicBezTo>
                  <a:cubicBezTo>
                    <a:pt x="459" y="2803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8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83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4"/>
                    <a:pt x="1016" y="5426"/>
                  </a:cubicBezTo>
                  <a:cubicBezTo>
                    <a:pt x="973" y="5428"/>
                    <a:pt x="933" y="5429"/>
                    <a:pt x="895" y="5429"/>
                  </a:cubicBezTo>
                  <a:cubicBezTo>
                    <a:pt x="433" y="5429"/>
                    <a:pt x="373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14"/>
                    <a:pt x="934" y="6606"/>
                  </a:cubicBezTo>
                  <a:cubicBezTo>
                    <a:pt x="1869" y="7098"/>
                    <a:pt x="1803" y="6737"/>
                    <a:pt x="3082" y="7786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6" y="8695"/>
                    <a:pt x="4270" y="8691"/>
                    <a:pt x="4234" y="8691"/>
                  </a:cubicBezTo>
                  <a:cubicBezTo>
                    <a:pt x="4065" y="8691"/>
                    <a:pt x="3917" y="8782"/>
                    <a:pt x="3836" y="8917"/>
                  </a:cubicBezTo>
                  <a:cubicBezTo>
                    <a:pt x="3622" y="9229"/>
                    <a:pt x="3737" y="9638"/>
                    <a:pt x="4065" y="9802"/>
                  </a:cubicBezTo>
                  <a:cubicBezTo>
                    <a:pt x="4065" y="9802"/>
                    <a:pt x="3934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4" y="9572"/>
                    <a:pt x="4429" y="9662"/>
                    <a:pt x="4586" y="9662"/>
                  </a:cubicBezTo>
                  <a:cubicBezTo>
                    <a:pt x="4676" y="9662"/>
                    <a:pt x="4770" y="9632"/>
                    <a:pt x="4868" y="9540"/>
                  </a:cubicBezTo>
                  <a:cubicBezTo>
                    <a:pt x="4995" y="9421"/>
                    <a:pt x="5193" y="9322"/>
                    <a:pt x="5421" y="9322"/>
                  </a:cubicBezTo>
                  <a:cubicBezTo>
                    <a:pt x="5726" y="9322"/>
                    <a:pt x="6083" y="9498"/>
                    <a:pt x="6393" y="10032"/>
                  </a:cubicBezTo>
                  <a:cubicBezTo>
                    <a:pt x="6393" y="10032"/>
                    <a:pt x="6163" y="9212"/>
                    <a:pt x="4835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8"/>
            <p:cNvSpPr/>
            <p:nvPr/>
          </p:nvSpPr>
          <p:spPr>
            <a:xfrm>
              <a:off x="6494018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307" y="0"/>
                  </a:moveTo>
                  <a:cubicBezTo>
                    <a:pt x="728" y="0"/>
                    <a:pt x="177" y="382"/>
                    <a:pt x="115" y="902"/>
                  </a:cubicBezTo>
                  <a:cubicBezTo>
                    <a:pt x="0" y="1459"/>
                    <a:pt x="426" y="1967"/>
                    <a:pt x="1000" y="1967"/>
                  </a:cubicBezTo>
                  <a:cubicBezTo>
                    <a:pt x="1007" y="1967"/>
                    <a:pt x="1014" y="1967"/>
                    <a:pt x="1021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56"/>
                    <a:pt x="1451" y="900"/>
                    <a:pt x="1331" y="900"/>
                  </a:cubicBezTo>
                  <a:cubicBezTo>
                    <a:pt x="1125" y="900"/>
                    <a:pt x="924" y="1068"/>
                    <a:pt x="935" y="1328"/>
                  </a:cubicBezTo>
                  <a:cubicBezTo>
                    <a:pt x="967" y="1639"/>
                    <a:pt x="1312" y="1607"/>
                    <a:pt x="1344" y="1656"/>
                  </a:cubicBezTo>
                  <a:cubicBezTo>
                    <a:pt x="1393" y="1689"/>
                    <a:pt x="1344" y="1754"/>
                    <a:pt x="1344" y="1754"/>
                  </a:cubicBezTo>
                  <a:cubicBezTo>
                    <a:pt x="1312" y="1820"/>
                    <a:pt x="1246" y="1869"/>
                    <a:pt x="1180" y="1902"/>
                  </a:cubicBezTo>
                  <a:lnTo>
                    <a:pt x="1115" y="1918"/>
                  </a:lnTo>
                  <a:lnTo>
                    <a:pt x="1098" y="1918"/>
                  </a:lnTo>
                  <a:cubicBezTo>
                    <a:pt x="1066" y="1922"/>
                    <a:pt x="1033" y="1924"/>
                    <a:pt x="1001" y="1924"/>
                  </a:cubicBezTo>
                  <a:cubicBezTo>
                    <a:pt x="487" y="1924"/>
                    <a:pt x="73" y="1443"/>
                    <a:pt x="197" y="918"/>
                  </a:cubicBezTo>
                  <a:cubicBezTo>
                    <a:pt x="269" y="446"/>
                    <a:pt x="764" y="122"/>
                    <a:pt x="1281" y="122"/>
                  </a:cubicBezTo>
                  <a:cubicBezTo>
                    <a:pt x="1591" y="122"/>
                    <a:pt x="1908" y="238"/>
                    <a:pt x="2147" y="508"/>
                  </a:cubicBezTo>
                  <a:cubicBezTo>
                    <a:pt x="2770" y="1230"/>
                    <a:pt x="2623" y="2426"/>
                    <a:pt x="2246" y="3442"/>
                  </a:cubicBezTo>
                  <a:cubicBezTo>
                    <a:pt x="1426" y="5458"/>
                    <a:pt x="541" y="7507"/>
                    <a:pt x="1164" y="8966"/>
                  </a:cubicBezTo>
                  <a:cubicBezTo>
                    <a:pt x="1443" y="9737"/>
                    <a:pt x="1984" y="10359"/>
                    <a:pt x="2688" y="10753"/>
                  </a:cubicBezTo>
                  <a:cubicBezTo>
                    <a:pt x="2016" y="10327"/>
                    <a:pt x="1508" y="9687"/>
                    <a:pt x="1246" y="8950"/>
                  </a:cubicBezTo>
                  <a:cubicBezTo>
                    <a:pt x="689" y="7507"/>
                    <a:pt x="1574" y="5557"/>
                    <a:pt x="2426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82" y="127"/>
                    <a:pt x="1640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8"/>
            <p:cNvSpPr/>
            <p:nvPr/>
          </p:nvSpPr>
          <p:spPr>
            <a:xfrm>
              <a:off x="6575873" y="5138994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099"/>
                    <a:pt x="967" y="1279"/>
                    <a:pt x="443" y="2902"/>
                  </a:cubicBezTo>
                  <a:cubicBezTo>
                    <a:pt x="0" y="4279"/>
                    <a:pt x="279" y="5230"/>
                    <a:pt x="1574" y="6131"/>
                  </a:cubicBezTo>
                  <a:cubicBezTo>
                    <a:pt x="2721" y="6934"/>
                    <a:pt x="2770" y="8000"/>
                    <a:pt x="2770" y="8147"/>
                  </a:cubicBezTo>
                  <a:cubicBezTo>
                    <a:pt x="2787" y="7639"/>
                    <a:pt x="2623" y="7164"/>
                    <a:pt x="2344" y="6754"/>
                  </a:cubicBezTo>
                  <a:cubicBezTo>
                    <a:pt x="2033" y="6328"/>
                    <a:pt x="1639" y="6066"/>
                    <a:pt x="1066" y="5557"/>
                  </a:cubicBezTo>
                  <a:cubicBezTo>
                    <a:pt x="885" y="5394"/>
                    <a:pt x="738" y="5197"/>
                    <a:pt x="656" y="4967"/>
                  </a:cubicBezTo>
                  <a:cubicBezTo>
                    <a:pt x="312" y="4131"/>
                    <a:pt x="984" y="3263"/>
                    <a:pt x="1311" y="2902"/>
                  </a:cubicBezTo>
                  <a:cubicBezTo>
                    <a:pt x="1721" y="2443"/>
                    <a:pt x="2442" y="1968"/>
                    <a:pt x="2574" y="1066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8"/>
            <p:cNvSpPr/>
            <p:nvPr/>
          </p:nvSpPr>
          <p:spPr>
            <a:xfrm>
              <a:off x="6478320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1" y="0"/>
                  </a:moveTo>
                  <a:cubicBezTo>
                    <a:pt x="629" y="0"/>
                    <a:pt x="1" y="573"/>
                    <a:pt x="284" y="2425"/>
                  </a:cubicBezTo>
                  <a:cubicBezTo>
                    <a:pt x="612" y="4458"/>
                    <a:pt x="2170" y="5409"/>
                    <a:pt x="2432" y="5458"/>
                  </a:cubicBezTo>
                  <a:cubicBezTo>
                    <a:pt x="2432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399" y="114"/>
                    <a:pt x="1088" y="16"/>
                  </a:cubicBezTo>
                  <a:cubicBezTo>
                    <a:pt x="1059" y="6"/>
                    <a:pt x="1026" y="0"/>
                    <a:pt x="9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8"/>
            <p:cNvSpPr/>
            <p:nvPr/>
          </p:nvSpPr>
          <p:spPr>
            <a:xfrm>
              <a:off x="6443202" y="4782038"/>
              <a:ext cx="171739" cy="231824"/>
            </a:xfrm>
            <a:custGeom>
              <a:avLst/>
              <a:gdLst/>
              <a:ahLst/>
              <a:cxnLst/>
              <a:rect l="l" t="t" r="r" b="b"/>
              <a:pathLst>
                <a:path w="5262" h="7103" extrusionOk="0">
                  <a:moveTo>
                    <a:pt x="3588" y="0"/>
                  </a:moveTo>
                  <a:cubicBezTo>
                    <a:pt x="3374" y="0"/>
                    <a:pt x="3173" y="25"/>
                    <a:pt x="3000" y="54"/>
                  </a:cubicBezTo>
                  <a:cubicBezTo>
                    <a:pt x="2573" y="120"/>
                    <a:pt x="2164" y="300"/>
                    <a:pt x="1819" y="546"/>
                  </a:cubicBezTo>
                  <a:cubicBezTo>
                    <a:pt x="0" y="1923"/>
                    <a:pt x="328" y="4283"/>
                    <a:pt x="869" y="5430"/>
                  </a:cubicBezTo>
                  <a:cubicBezTo>
                    <a:pt x="1164" y="6102"/>
                    <a:pt x="1639" y="6692"/>
                    <a:pt x="2262" y="7102"/>
                  </a:cubicBezTo>
                  <a:cubicBezTo>
                    <a:pt x="1672" y="6660"/>
                    <a:pt x="1213" y="6070"/>
                    <a:pt x="934" y="5398"/>
                  </a:cubicBezTo>
                  <a:cubicBezTo>
                    <a:pt x="443" y="4250"/>
                    <a:pt x="197" y="1972"/>
                    <a:pt x="1918" y="693"/>
                  </a:cubicBezTo>
                  <a:cubicBezTo>
                    <a:pt x="2347" y="383"/>
                    <a:pt x="2908" y="189"/>
                    <a:pt x="3426" y="189"/>
                  </a:cubicBezTo>
                  <a:cubicBezTo>
                    <a:pt x="3838" y="189"/>
                    <a:pt x="4223" y="312"/>
                    <a:pt x="4491" y="595"/>
                  </a:cubicBezTo>
                  <a:cubicBezTo>
                    <a:pt x="5137" y="1241"/>
                    <a:pt x="4654" y="2300"/>
                    <a:pt x="3965" y="2300"/>
                  </a:cubicBezTo>
                  <a:cubicBezTo>
                    <a:pt x="3955" y="2300"/>
                    <a:pt x="3944" y="2300"/>
                    <a:pt x="3934" y="2300"/>
                  </a:cubicBezTo>
                  <a:cubicBezTo>
                    <a:pt x="3904" y="2303"/>
                    <a:pt x="3874" y="2305"/>
                    <a:pt x="3845" y="2305"/>
                  </a:cubicBezTo>
                  <a:cubicBezTo>
                    <a:pt x="3581" y="2305"/>
                    <a:pt x="3329" y="2175"/>
                    <a:pt x="3196" y="1939"/>
                  </a:cubicBezTo>
                  <a:cubicBezTo>
                    <a:pt x="3131" y="1841"/>
                    <a:pt x="3114" y="1710"/>
                    <a:pt x="3131" y="1578"/>
                  </a:cubicBezTo>
                  <a:cubicBezTo>
                    <a:pt x="3150" y="1327"/>
                    <a:pt x="3226" y="1247"/>
                    <a:pt x="3279" y="1247"/>
                  </a:cubicBezTo>
                  <a:cubicBezTo>
                    <a:pt x="3316" y="1247"/>
                    <a:pt x="3341" y="1285"/>
                    <a:pt x="3327" y="1333"/>
                  </a:cubicBezTo>
                  <a:cubicBezTo>
                    <a:pt x="3299" y="1564"/>
                    <a:pt x="3487" y="1770"/>
                    <a:pt x="3712" y="1770"/>
                  </a:cubicBezTo>
                  <a:cubicBezTo>
                    <a:pt x="3742" y="1770"/>
                    <a:pt x="3772" y="1766"/>
                    <a:pt x="3803" y="1759"/>
                  </a:cubicBezTo>
                  <a:cubicBezTo>
                    <a:pt x="4213" y="1693"/>
                    <a:pt x="4311" y="1152"/>
                    <a:pt x="3950" y="956"/>
                  </a:cubicBezTo>
                  <a:cubicBezTo>
                    <a:pt x="3857" y="909"/>
                    <a:pt x="3758" y="887"/>
                    <a:pt x="3662" y="887"/>
                  </a:cubicBezTo>
                  <a:cubicBezTo>
                    <a:pt x="3354" y="887"/>
                    <a:pt x="3066" y="1110"/>
                    <a:pt x="3016" y="1447"/>
                  </a:cubicBezTo>
                  <a:cubicBezTo>
                    <a:pt x="2950" y="1775"/>
                    <a:pt x="3114" y="2103"/>
                    <a:pt x="3409" y="2267"/>
                  </a:cubicBezTo>
                  <a:lnTo>
                    <a:pt x="3442" y="2267"/>
                  </a:lnTo>
                  <a:cubicBezTo>
                    <a:pt x="3541" y="2316"/>
                    <a:pt x="3639" y="2365"/>
                    <a:pt x="3754" y="2382"/>
                  </a:cubicBezTo>
                  <a:cubicBezTo>
                    <a:pt x="3857" y="2407"/>
                    <a:pt x="3959" y="2419"/>
                    <a:pt x="4059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62" y="1054"/>
                    <a:pt x="5114" y="644"/>
                    <a:pt x="4786" y="382"/>
                  </a:cubicBezTo>
                  <a:cubicBezTo>
                    <a:pt x="4415" y="84"/>
                    <a:pt x="3981" y="0"/>
                    <a:pt x="35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8"/>
            <p:cNvSpPr/>
            <p:nvPr/>
          </p:nvSpPr>
          <p:spPr>
            <a:xfrm>
              <a:off x="6406289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4" y="0"/>
                  </a:moveTo>
                  <a:cubicBezTo>
                    <a:pt x="4114" y="1"/>
                    <a:pt x="4180" y="607"/>
                    <a:pt x="3803" y="836"/>
                  </a:cubicBezTo>
                  <a:cubicBezTo>
                    <a:pt x="3409" y="1066"/>
                    <a:pt x="2836" y="1525"/>
                    <a:pt x="3426" y="2049"/>
                  </a:cubicBezTo>
                  <a:cubicBezTo>
                    <a:pt x="4032" y="2574"/>
                    <a:pt x="4196" y="3328"/>
                    <a:pt x="3688" y="4065"/>
                  </a:cubicBezTo>
                  <a:cubicBezTo>
                    <a:pt x="3688" y="4065"/>
                    <a:pt x="3983" y="2967"/>
                    <a:pt x="3246" y="2475"/>
                  </a:cubicBezTo>
                  <a:cubicBezTo>
                    <a:pt x="3054" y="2343"/>
                    <a:pt x="2895" y="2306"/>
                    <a:pt x="2779" y="2306"/>
                  </a:cubicBezTo>
                  <a:cubicBezTo>
                    <a:pt x="2636" y="2306"/>
                    <a:pt x="2557" y="2361"/>
                    <a:pt x="2557" y="2361"/>
                  </a:cubicBezTo>
                  <a:cubicBezTo>
                    <a:pt x="2623" y="2492"/>
                    <a:pt x="2655" y="2639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1" y="4131"/>
                    <a:pt x="3147" y="4918"/>
                    <a:pt x="1934" y="5803"/>
                  </a:cubicBezTo>
                  <a:cubicBezTo>
                    <a:pt x="1934" y="5803"/>
                    <a:pt x="2557" y="4442"/>
                    <a:pt x="2196" y="3738"/>
                  </a:cubicBezTo>
                  <a:cubicBezTo>
                    <a:pt x="1819" y="3000"/>
                    <a:pt x="1377" y="3148"/>
                    <a:pt x="967" y="2557"/>
                  </a:cubicBezTo>
                  <a:cubicBezTo>
                    <a:pt x="967" y="2557"/>
                    <a:pt x="0" y="3082"/>
                    <a:pt x="754" y="4229"/>
                  </a:cubicBezTo>
                  <a:cubicBezTo>
                    <a:pt x="1623" y="5573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2" y="2852"/>
                    <a:pt x="41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8"/>
            <p:cNvSpPr/>
            <p:nvPr/>
          </p:nvSpPr>
          <p:spPr>
            <a:xfrm>
              <a:off x="6555540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0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3" y="1934"/>
                    <a:pt x="1279" y="2115"/>
                  </a:cubicBezTo>
                  <a:cubicBezTo>
                    <a:pt x="1342" y="2287"/>
                    <a:pt x="1389" y="2641"/>
                    <a:pt x="1205" y="2641"/>
                  </a:cubicBezTo>
                  <a:cubicBezTo>
                    <a:pt x="1198" y="2641"/>
                    <a:pt x="1189" y="2640"/>
                    <a:pt x="1180" y="2639"/>
                  </a:cubicBezTo>
                  <a:cubicBezTo>
                    <a:pt x="967" y="2606"/>
                    <a:pt x="1000" y="2492"/>
                    <a:pt x="1115" y="1820"/>
                  </a:cubicBezTo>
                  <a:cubicBezTo>
                    <a:pt x="1191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5"/>
                    <a:pt x="49" y="2344"/>
                    <a:pt x="312" y="3098"/>
                  </a:cubicBezTo>
                  <a:cubicBezTo>
                    <a:pt x="574" y="3852"/>
                    <a:pt x="0" y="4508"/>
                    <a:pt x="0" y="4508"/>
                  </a:cubicBezTo>
                  <a:cubicBezTo>
                    <a:pt x="3032" y="2016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8"/>
            <p:cNvSpPr/>
            <p:nvPr/>
          </p:nvSpPr>
          <p:spPr>
            <a:xfrm>
              <a:off x="6359193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1" y="2443"/>
                    <a:pt x="3607" y="4262"/>
                  </a:cubicBezTo>
                  <a:cubicBezTo>
                    <a:pt x="3607" y="4262"/>
                    <a:pt x="2754" y="3771"/>
                    <a:pt x="2640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8"/>
            <p:cNvSpPr/>
            <p:nvPr/>
          </p:nvSpPr>
          <p:spPr>
            <a:xfrm>
              <a:off x="6216893" y="4934879"/>
              <a:ext cx="256824" cy="188938"/>
            </a:xfrm>
            <a:custGeom>
              <a:avLst/>
              <a:gdLst/>
              <a:ahLst/>
              <a:cxnLst/>
              <a:rect l="l" t="t" r="r" b="b"/>
              <a:pathLst>
                <a:path w="7869" h="5789" extrusionOk="0">
                  <a:moveTo>
                    <a:pt x="4658" y="1"/>
                  </a:moveTo>
                  <a:cubicBezTo>
                    <a:pt x="4514" y="1"/>
                    <a:pt x="4376" y="47"/>
                    <a:pt x="4246" y="141"/>
                  </a:cubicBezTo>
                  <a:cubicBezTo>
                    <a:pt x="3878" y="395"/>
                    <a:pt x="3657" y="609"/>
                    <a:pt x="3469" y="609"/>
                  </a:cubicBezTo>
                  <a:cubicBezTo>
                    <a:pt x="3415" y="609"/>
                    <a:pt x="3363" y="591"/>
                    <a:pt x="3312" y="551"/>
                  </a:cubicBezTo>
                  <a:lnTo>
                    <a:pt x="3312" y="551"/>
                  </a:lnTo>
                  <a:cubicBezTo>
                    <a:pt x="3311" y="551"/>
                    <a:pt x="3000" y="1174"/>
                    <a:pt x="3689" y="1387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39" y="2468"/>
                    <a:pt x="3705" y="2550"/>
                    <a:pt x="2574" y="2714"/>
                  </a:cubicBezTo>
                  <a:cubicBezTo>
                    <a:pt x="1459" y="2878"/>
                    <a:pt x="591" y="3157"/>
                    <a:pt x="607" y="4124"/>
                  </a:cubicBezTo>
                  <a:cubicBezTo>
                    <a:pt x="632" y="4887"/>
                    <a:pt x="490" y="5245"/>
                    <a:pt x="241" y="5245"/>
                  </a:cubicBezTo>
                  <a:cubicBezTo>
                    <a:pt x="170" y="5245"/>
                    <a:pt x="89" y="5215"/>
                    <a:pt x="0" y="5157"/>
                  </a:cubicBezTo>
                  <a:lnTo>
                    <a:pt x="0" y="5157"/>
                  </a:lnTo>
                  <a:cubicBezTo>
                    <a:pt x="1" y="5157"/>
                    <a:pt x="249" y="5788"/>
                    <a:pt x="1194" y="5788"/>
                  </a:cubicBezTo>
                  <a:cubicBezTo>
                    <a:pt x="1389" y="5788"/>
                    <a:pt x="1612" y="5762"/>
                    <a:pt x="1869" y="5698"/>
                  </a:cubicBezTo>
                  <a:cubicBezTo>
                    <a:pt x="3377" y="5321"/>
                    <a:pt x="3557" y="4108"/>
                    <a:pt x="4197" y="3354"/>
                  </a:cubicBezTo>
                  <a:cubicBezTo>
                    <a:pt x="4836" y="2600"/>
                    <a:pt x="5492" y="1977"/>
                    <a:pt x="7868" y="1928"/>
                  </a:cubicBezTo>
                  <a:cubicBezTo>
                    <a:pt x="7868" y="1928"/>
                    <a:pt x="6409" y="1813"/>
                    <a:pt x="5852" y="960"/>
                  </a:cubicBezTo>
                  <a:cubicBezTo>
                    <a:pt x="5459" y="329"/>
                    <a:pt x="5040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8"/>
            <p:cNvSpPr/>
            <p:nvPr/>
          </p:nvSpPr>
          <p:spPr>
            <a:xfrm>
              <a:off x="6347411" y="5012654"/>
              <a:ext cx="250950" cy="204474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24" y="462"/>
                  </a:cubicBezTo>
                  <a:cubicBezTo>
                    <a:pt x="1443" y="561"/>
                    <a:pt x="1279" y="676"/>
                    <a:pt x="1148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42" y="4253"/>
                    <a:pt x="1980" y="4271"/>
                    <a:pt x="2117" y="4271"/>
                  </a:cubicBezTo>
                  <a:cubicBezTo>
                    <a:pt x="2587" y="4271"/>
                    <a:pt x="3040" y="4060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3" y="1919"/>
                    <a:pt x="2803" y="1759"/>
                    <a:pt x="2469" y="1759"/>
                  </a:cubicBezTo>
                  <a:cubicBezTo>
                    <a:pt x="2286" y="1759"/>
                    <a:pt x="2103" y="1807"/>
                    <a:pt x="1935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7" y="3073"/>
                    <a:pt x="1997" y="3115"/>
                    <a:pt x="2136" y="3115"/>
                  </a:cubicBezTo>
                  <a:cubicBezTo>
                    <a:pt x="2377" y="3115"/>
                    <a:pt x="2615" y="2989"/>
                    <a:pt x="2656" y="2823"/>
                  </a:cubicBezTo>
                  <a:cubicBezTo>
                    <a:pt x="2715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35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17" y="1938"/>
                  </a:cubicBezTo>
                  <a:cubicBezTo>
                    <a:pt x="2158" y="1870"/>
                    <a:pt x="2310" y="1837"/>
                    <a:pt x="2459" y="1837"/>
                  </a:cubicBezTo>
                  <a:cubicBezTo>
                    <a:pt x="2778" y="1837"/>
                    <a:pt x="3090" y="1987"/>
                    <a:pt x="3279" y="2265"/>
                  </a:cubicBezTo>
                  <a:cubicBezTo>
                    <a:pt x="3541" y="2692"/>
                    <a:pt x="3541" y="3216"/>
                    <a:pt x="3246" y="3626"/>
                  </a:cubicBezTo>
                  <a:cubicBezTo>
                    <a:pt x="3017" y="3944"/>
                    <a:pt x="2581" y="4134"/>
                    <a:pt x="2137" y="4134"/>
                  </a:cubicBezTo>
                  <a:cubicBezTo>
                    <a:pt x="2008" y="4134"/>
                    <a:pt x="1880" y="4118"/>
                    <a:pt x="1755" y="4085"/>
                  </a:cubicBezTo>
                  <a:cubicBezTo>
                    <a:pt x="542" y="3790"/>
                    <a:pt x="214" y="1856"/>
                    <a:pt x="1263" y="938"/>
                  </a:cubicBezTo>
                  <a:cubicBezTo>
                    <a:pt x="1740" y="491"/>
                    <a:pt x="2322" y="318"/>
                    <a:pt x="2910" y="318"/>
                  </a:cubicBezTo>
                  <a:cubicBezTo>
                    <a:pt x="3616" y="318"/>
                    <a:pt x="4331" y="567"/>
                    <a:pt x="4886" y="889"/>
                  </a:cubicBezTo>
                  <a:cubicBezTo>
                    <a:pt x="5820" y="1413"/>
                    <a:pt x="6558" y="2249"/>
                    <a:pt x="6951" y="3249"/>
                  </a:cubicBezTo>
                  <a:cubicBezTo>
                    <a:pt x="7279" y="4052"/>
                    <a:pt x="7443" y="4904"/>
                    <a:pt x="7459" y="5773"/>
                  </a:cubicBezTo>
                  <a:cubicBezTo>
                    <a:pt x="7459" y="5937"/>
                    <a:pt x="7443" y="6101"/>
                    <a:pt x="7410" y="6265"/>
                  </a:cubicBezTo>
                  <a:cubicBezTo>
                    <a:pt x="7426" y="6216"/>
                    <a:pt x="7443" y="6134"/>
                    <a:pt x="7459" y="6068"/>
                  </a:cubicBezTo>
                  <a:cubicBezTo>
                    <a:pt x="7459" y="6063"/>
                    <a:pt x="7459" y="6057"/>
                    <a:pt x="7459" y="6052"/>
                  </a:cubicBezTo>
                  <a:cubicBezTo>
                    <a:pt x="7689" y="4872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8"/>
            <p:cNvSpPr/>
            <p:nvPr/>
          </p:nvSpPr>
          <p:spPr>
            <a:xfrm>
              <a:off x="6486414" y="5075024"/>
              <a:ext cx="99642" cy="106823"/>
            </a:xfrm>
            <a:custGeom>
              <a:avLst/>
              <a:gdLst/>
              <a:ahLst/>
              <a:cxnLst/>
              <a:rect l="l" t="t" r="r" b="b"/>
              <a:pathLst>
                <a:path w="3053" h="3273" extrusionOk="0">
                  <a:moveTo>
                    <a:pt x="730" y="0"/>
                  </a:moveTo>
                  <a:cubicBezTo>
                    <a:pt x="63" y="0"/>
                    <a:pt x="0" y="784"/>
                    <a:pt x="1102" y="961"/>
                  </a:cubicBezTo>
                  <a:cubicBezTo>
                    <a:pt x="2364" y="1174"/>
                    <a:pt x="3053" y="3272"/>
                    <a:pt x="3053" y="3272"/>
                  </a:cubicBezTo>
                  <a:cubicBezTo>
                    <a:pt x="3053" y="3272"/>
                    <a:pt x="2725" y="1010"/>
                    <a:pt x="1463" y="240"/>
                  </a:cubicBezTo>
                  <a:cubicBezTo>
                    <a:pt x="1175" y="68"/>
                    <a:pt x="926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8"/>
            <p:cNvSpPr/>
            <p:nvPr/>
          </p:nvSpPr>
          <p:spPr>
            <a:xfrm>
              <a:off x="6287521" y="5066767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2180" y="1"/>
                  </a:moveTo>
                  <a:cubicBezTo>
                    <a:pt x="2016" y="198"/>
                    <a:pt x="1885" y="427"/>
                    <a:pt x="1820" y="673"/>
                  </a:cubicBezTo>
                  <a:cubicBezTo>
                    <a:pt x="1688" y="1083"/>
                    <a:pt x="1131" y="1312"/>
                    <a:pt x="557" y="1706"/>
                  </a:cubicBezTo>
                  <a:cubicBezTo>
                    <a:pt x="0" y="2083"/>
                    <a:pt x="82" y="2706"/>
                    <a:pt x="213" y="3033"/>
                  </a:cubicBezTo>
                  <a:cubicBezTo>
                    <a:pt x="262" y="3263"/>
                    <a:pt x="246" y="3509"/>
                    <a:pt x="131" y="3722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50"/>
                    <a:pt x="1656" y="2755"/>
                    <a:pt x="1639" y="2279"/>
                  </a:cubicBezTo>
                  <a:cubicBezTo>
                    <a:pt x="1626" y="1901"/>
                    <a:pt x="1790" y="1868"/>
                    <a:pt x="1849" y="1868"/>
                  </a:cubicBezTo>
                  <a:cubicBezTo>
                    <a:pt x="1861" y="1868"/>
                    <a:pt x="1869" y="1870"/>
                    <a:pt x="1869" y="1870"/>
                  </a:cubicBezTo>
                  <a:cubicBezTo>
                    <a:pt x="1877" y="1869"/>
                    <a:pt x="1886" y="1868"/>
                    <a:pt x="1894" y="1868"/>
                  </a:cubicBezTo>
                  <a:cubicBezTo>
                    <a:pt x="2160" y="1868"/>
                    <a:pt x="2097" y="2387"/>
                    <a:pt x="2065" y="2689"/>
                  </a:cubicBezTo>
                  <a:cubicBezTo>
                    <a:pt x="1967" y="3214"/>
                    <a:pt x="2115" y="3755"/>
                    <a:pt x="2492" y="4164"/>
                  </a:cubicBezTo>
                  <a:cubicBezTo>
                    <a:pt x="2733" y="4428"/>
                    <a:pt x="3054" y="4518"/>
                    <a:pt x="3373" y="4518"/>
                  </a:cubicBezTo>
                  <a:cubicBezTo>
                    <a:pt x="3766" y="4518"/>
                    <a:pt x="4157" y="4381"/>
                    <a:pt x="4393" y="4263"/>
                  </a:cubicBezTo>
                  <a:cubicBezTo>
                    <a:pt x="4504" y="4217"/>
                    <a:pt x="4617" y="4195"/>
                    <a:pt x="4729" y="4195"/>
                  </a:cubicBezTo>
                  <a:cubicBezTo>
                    <a:pt x="4899" y="4195"/>
                    <a:pt x="5064" y="4246"/>
                    <a:pt x="5213" y="4345"/>
                  </a:cubicBezTo>
                  <a:cubicBezTo>
                    <a:pt x="5081" y="3460"/>
                    <a:pt x="4639" y="3197"/>
                    <a:pt x="4016" y="3132"/>
                  </a:cubicBezTo>
                  <a:cubicBezTo>
                    <a:pt x="3377" y="3066"/>
                    <a:pt x="2524" y="2853"/>
                    <a:pt x="2197" y="1771"/>
                  </a:cubicBezTo>
                  <a:cubicBezTo>
                    <a:pt x="1852" y="690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8"/>
            <p:cNvSpPr/>
            <p:nvPr/>
          </p:nvSpPr>
          <p:spPr>
            <a:xfrm>
              <a:off x="6314251" y="5166279"/>
              <a:ext cx="42853" cy="64785"/>
            </a:xfrm>
            <a:custGeom>
              <a:avLst/>
              <a:gdLst/>
              <a:ahLst/>
              <a:cxnLst/>
              <a:rect l="l" t="t" r="r" b="b"/>
              <a:pathLst>
                <a:path w="1313" h="1985" extrusionOk="0">
                  <a:moveTo>
                    <a:pt x="968" y="1"/>
                  </a:moveTo>
                  <a:cubicBezTo>
                    <a:pt x="968" y="1"/>
                    <a:pt x="951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87" y="1542"/>
                  </a:cubicBezTo>
                  <a:cubicBezTo>
                    <a:pt x="1312" y="1263"/>
                    <a:pt x="1099" y="837"/>
                    <a:pt x="1017" y="558"/>
                  </a:cubicBezTo>
                  <a:cubicBezTo>
                    <a:pt x="968" y="378"/>
                    <a:pt x="935" y="18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8"/>
            <p:cNvSpPr/>
            <p:nvPr/>
          </p:nvSpPr>
          <p:spPr>
            <a:xfrm>
              <a:off x="6128609" y="4885074"/>
              <a:ext cx="225819" cy="159467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699"/>
                    <a:pt x="5181" y="3732"/>
                    <a:pt x="5361" y="3749"/>
                  </a:cubicBezTo>
                  <a:cubicBezTo>
                    <a:pt x="4902" y="3831"/>
                    <a:pt x="4459" y="3978"/>
                    <a:pt x="4050" y="4191"/>
                  </a:cubicBezTo>
                  <a:cubicBezTo>
                    <a:pt x="3886" y="4273"/>
                    <a:pt x="3656" y="4339"/>
                    <a:pt x="3607" y="4355"/>
                  </a:cubicBezTo>
                  <a:cubicBezTo>
                    <a:pt x="3153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2" y="3355"/>
                    <a:pt x="345" y="2863"/>
                    <a:pt x="558" y="2454"/>
                  </a:cubicBezTo>
                  <a:cubicBezTo>
                    <a:pt x="558" y="2437"/>
                    <a:pt x="575" y="2437"/>
                    <a:pt x="575" y="2421"/>
                  </a:cubicBezTo>
                  <a:cubicBezTo>
                    <a:pt x="779" y="2106"/>
                    <a:pt x="1115" y="1959"/>
                    <a:pt x="1430" y="1959"/>
                  </a:cubicBezTo>
                  <a:cubicBezTo>
                    <a:pt x="1723" y="1959"/>
                    <a:pt x="1998" y="2086"/>
                    <a:pt x="2132" y="2323"/>
                  </a:cubicBezTo>
                  <a:cubicBezTo>
                    <a:pt x="2230" y="2454"/>
                    <a:pt x="2296" y="2618"/>
                    <a:pt x="2296" y="2798"/>
                  </a:cubicBezTo>
                  <a:cubicBezTo>
                    <a:pt x="2296" y="2945"/>
                    <a:pt x="2230" y="3093"/>
                    <a:pt x="2132" y="3208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8" y="3335"/>
                    <a:pt x="1895" y="3312"/>
                    <a:pt x="1902" y="3290"/>
                  </a:cubicBezTo>
                  <a:cubicBezTo>
                    <a:pt x="2018" y="3030"/>
                    <a:pt x="1727" y="2861"/>
                    <a:pt x="1474" y="2861"/>
                  </a:cubicBezTo>
                  <a:cubicBezTo>
                    <a:pt x="1295" y="2861"/>
                    <a:pt x="1135" y="2945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4"/>
                    <a:pt x="2083" y="3388"/>
                  </a:cubicBezTo>
                  <a:cubicBezTo>
                    <a:pt x="2394" y="3093"/>
                    <a:pt x="2427" y="2634"/>
                    <a:pt x="2181" y="2290"/>
                  </a:cubicBezTo>
                  <a:cubicBezTo>
                    <a:pt x="2043" y="2021"/>
                    <a:pt x="1726" y="1874"/>
                    <a:pt x="1389" y="1874"/>
                  </a:cubicBezTo>
                  <a:cubicBezTo>
                    <a:pt x="1047" y="1874"/>
                    <a:pt x="683" y="2025"/>
                    <a:pt x="460" y="2355"/>
                  </a:cubicBezTo>
                  <a:cubicBezTo>
                    <a:pt x="1" y="2962"/>
                    <a:pt x="132" y="4126"/>
                    <a:pt x="935" y="4585"/>
                  </a:cubicBezTo>
                  <a:cubicBezTo>
                    <a:pt x="1279" y="4785"/>
                    <a:pt x="1661" y="4886"/>
                    <a:pt x="2059" y="4886"/>
                  </a:cubicBezTo>
                  <a:cubicBezTo>
                    <a:pt x="2116" y="4886"/>
                    <a:pt x="2173" y="4884"/>
                    <a:pt x="2230" y="4880"/>
                  </a:cubicBezTo>
                  <a:cubicBezTo>
                    <a:pt x="3132" y="4863"/>
                    <a:pt x="3853" y="4371"/>
                    <a:pt x="5017" y="4011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18" y="3372"/>
                    <a:pt x="5623" y="3290"/>
                  </a:cubicBezTo>
                  <a:cubicBezTo>
                    <a:pt x="5459" y="3240"/>
                    <a:pt x="5344" y="3093"/>
                    <a:pt x="5361" y="2913"/>
                  </a:cubicBezTo>
                  <a:lnTo>
                    <a:pt x="5361" y="2913"/>
                  </a:lnTo>
                  <a:cubicBezTo>
                    <a:pt x="5148" y="3077"/>
                    <a:pt x="5115" y="3372"/>
                    <a:pt x="5263" y="3585"/>
                  </a:cubicBezTo>
                  <a:cubicBezTo>
                    <a:pt x="5263" y="3585"/>
                    <a:pt x="4558" y="3585"/>
                    <a:pt x="4377" y="3208"/>
                  </a:cubicBezTo>
                  <a:cubicBezTo>
                    <a:pt x="4197" y="2831"/>
                    <a:pt x="4410" y="2847"/>
                    <a:pt x="4558" y="2765"/>
                  </a:cubicBezTo>
                  <a:cubicBezTo>
                    <a:pt x="4689" y="2667"/>
                    <a:pt x="4738" y="2536"/>
                    <a:pt x="4590" y="2323"/>
                  </a:cubicBezTo>
                  <a:cubicBezTo>
                    <a:pt x="4443" y="2126"/>
                    <a:pt x="4459" y="1749"/>
                    <a:pt x="4722" y="1749"/>
                  </a:cubicBezTo>
                  <a:cubicBezTo>
                    <a:pt x="4644" y="1580"/>
                    <a:pt x="4483" y="1483"/>
                    <a:pt x="4313" y="1483"/>
                  </a:cubicBezTo>
                  <a:cubicBezTo>
                    <a:pt x="4269" y="1483"/>
                    <a:pt x="4225" y="1489"/>
                    <a:pt x="4181" y="1503"/>
                  </a:cubicBezTo>
                  <a:cubicBezTo>
                    <a:pt x="3738" y="1569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18" y="1044"/>
                  </a:cubicBezTo>
                  <a:cubicBezTo>
                    <a:pt x="4108" y="899"/>
                    <a:pt x="4258" y="844"/>
                    <a:pt x="4375" y="844"/>
                  </a:cubicBezTo>
                  <a:cubicBezTo>
                    <a:pt x="4563" y="844"/>
                    <a:pt x="4665" y="985"/>
                    <a:pt x="4705" y="1126"/>
                  </a:cubicBezTo>
                  <a:cubicBezTo>
                    <a:pt x="4758" y="1311"/>
                    <a:pt x="4865" y="1465"/>
                    <a:pt x="5008" y="1465"/>
                  </a:cubicBezTo>
                  <a:cubicBezTo>
                    <a:pt x="5041" y="1465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67" y="1267"/>
                  </a:cubicBezTo>
                  <a:cubicBezTo>
                    <a:pt x="5512" y="1267"/>
                    <a:pt x="5553" y="1291"/>
                    <a:pt x="5590" y="1355"/>
                  </a:cubicBezTo>
                  <a:cubicBezTo>
                    <a:pt x="5705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5" y="2011"/>
                    <a:pt x="6095" y="1984"/>
                    <a:pt x="6230" y="1372"/>
                  </a:cubicBezTo>
                  <a:cubicBezTo>
                    <a:pt x="6334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8"/>
            <p:cNvSpPr/>
            <p:nvPr/>
          </p:nvSpPr>
          <p:spPr>
            <a:xfrm>
              <a:off x="6092773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7" y="1"/>
                  </a:moveTo>
                  <a:cubicBezTo>
                    <a:pt x="837" y="1"/>
                    <a:pt x="1" y="919"/>
                    <a:pt x="558" y="1722"/>
                  </a:cubicBezTo>
                  <a:cubicBezTo>
                    <a:pt x="869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5"/>
                    <a:pt x="1115" y="3099"/>
                    <a:pt x="1148" y="3312"/>
                  </a:cubicBezTo>
                  <a:cubicBezTo>
                    <a:pt x="1199" y="3223"/>
                    <a:pt x="1288" y="3164"/>
                    <a:pt x="1387" y="3164"/>
                  </a:cubicBezTo>
                  <a:cubicBezTo>
                    <a:pt x="1416" y="3164"/>
                    <a:pt x="1446" y="3169"/>
                    <a:pt x="1476" y="3180"/>
                  </a:cubicBezTo>
                  <a:cubicBezTo>
                    <a:pt x="1590" y="3215"/>
                    <a:pt x="1750" y="3288"/>
                    <a:pt x="1932" y="3288"/>
                  </a:cubicBezTo>
                  <a:cubicBezTo>
                    <a:pt x="2092" y="3288"/>
                    <a:pt x="2267" y="3233"/>
                    <a:pt x="2443" y="3049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6" y="2164"/>
                    <a:pt x="4655" y="2164"/>
                  </a:cubicBezTo>
                  <a:cubicBezTo>
                    <a:pt x="4631" y="2164"/>
                    <a:pt x="3916" y="2456"/>
                    <a:pt x="3115" y="2456"/>
                  </a:cubicBezTo>
                  <a:cubicBezTo>
                    <a:pt x="2651" y="2456"/>
                    <a:pt x="2159" y="2358"/>
                    <a:pt x="1755" y="2049"/>
                  </a:cubicBezTo>
                  <a:cubicBezTo>
                    <a:pt x="1099" y="1574"/>
                    <a:pt x="755" y="787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8"/>
            <p:cNvSpPr/>
            <p:nvPr/>
          </p:nvSpPr>
          <p:spPr>
            <a:xfrm>
              <a:off x="6292873" y="4728186"/>
              <a:ext cx="145008" cy="204898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0" y="2245"/>
                    <a:pt x="902" y="4261"/>
                    <a:pt x="1656" y="5113"/>
                  </a:cubicBezTo>
                  <a:cubicBezTo>
                    <a:pt x="2082" y="5638"/>
                    <a:pt x="2639" y="6031"/>
                    <a:pt x="3262" y="6277"/>
                  </a:cubicBezTo>
                  <a:cubicBezTo>
                    <a:pt x="2688" y="6015"/>
                    <a:pt x="2180" y="5622"/>
                    <a:pt x="1770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6" y="3310"/>
                    <a:pt x="951" y="2753"/>
                    <a:pt x="1000" y="2212"/>
                  </a:cubicBezTo>
                  <a:cubicBezTo>
                    <a:pt x="1131" y="737"/>
                    <a:pt x="1967" y="180"/>
                    <a:pt x="2721" y="163"/>
                  </a:cubicBezTo>
                  <a:cubicBezTo>
                    <a:pt x="3065" y="163"/>
                    <a:pt x="3393" y="294"/>
                    <a:pt x="3639" y="557"/>
                  </a:cubicBezTo>
                  <a:cubicBezTo>
                    <a:pt x="4278" y="1098"/>
                    <a:pt x="3934" y="2032"/>
                    <a:pt x="3393" y="2261"/>
                  </a:cubicBezTo>
                  <a:cubicBezTo>
                    <a:pt x="3274" y="2329"/>
                    <a:pt x="3143" y="2362"/>
                    <a:pt x="3009" y="2362"/>
                  </a:cubicBezTo>
                  <a:cubicBezTo>
                    <a:pt x="2884" y="2362"/>
                    <a:pt x="2758" y="2333"/>
                    <a:pt x="2639" y="2278"/>
                  </a:cubicBezTo>
                  <a:cubicBezTo>
                    <a:pt x="2475" y="2196"/>
                    <a:pt x="2360" y="2015"/>
                    <a:pt x="2328" y="1819"/>
                  </a:cubicBezTo>
                  <a:cubicBezTo>
                    <a:pt x="2334" y="1732"/>
                    <a:pt x="2361" y="1711"/>
                    <a:pt x="2408" y="1711"/>
                  </a:cubicBezTo>
                  <a:cubicBezTo>
                    <a:pt x="2454" y="1711"/>
                    <a:pt x="2519" y="1731"/>
                    <a:pt x="2602" y="1731"/>
                  </a:cubicBezTo>
                  <a:cubicBezTo>
                    <a:pt x="2660" y="1731"/>
                    <a:pt x="2727" y="1721"/>
                    <a:pt x="2803" y="1688"/>
                  </a:cubicBezTo>
                  <a:cubicBezTo>
                    <a:pt x="3016" y="1573"/>
                    <a:pt x="3049" y="1294"/>
                    <a:pt x="2885" y="1130"/>
                  </a:cubicBezTo>
                  <a:cubicBezTo>
                    <a:pt x="2817" y="1056"/>
                    <a:pt x="2717" y="1016"/>
                    <a:pt x="2614" y="1016"/>
                  </a:cubicBezTo>
                  <a:cubicBezTo>
                    <a:pt x="2419" y="1016"/>
                    <a:pt x="2212" y="1159"/>
                    <a:pt x="2180" y="1491"/>
                  </a:cubicBezTo>
                  <a:cubicBezTo>
                    <a:pt x="2147" y="1737"/>
                    <a:pt x="2213" y="1983"/>
                    <a:pt x="2377" y="2147"/>
                  </a:cubicBezTo>
                  <a:lnTo>
                    <a:pt x="2442" y="2212"/>
                  </a:lnTo>
                  <a:cubicBezTo>
                    <a:pt x="2459" y="2229"/>
                    <a:pt x="2475" y="2245"/>
                    <a:pt x="2508" y="2261"/>
                  </a:cubicBezTo>
                  <a:lnTo>
                    <a:pt x="2541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46" y="2409"/>
                    <a:pt x="2881" y="2442"/>
                    <a:pt x="3018" y="2442"/>
                  </a:cubicBezTo>
                  <a:cubicBezTo>
                    <a:pt x="3155" y="2442"/>
                    <a:pt x="3295" y="2409"/>
                    <a:pt x="3426" y="2343"/>
                  </a:cubicBezTo>
                  <a:cubicBezTo>
                    <a:pt x="4016" y="2130"/>
                    <a:pt x="4442" y="1081"/>
                    <a:pt x="3754" y="458"/>
                  </a:cubicBezTo>
                  <a:cubicBezTo>
                    <a:pt x="3479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8"/>
            <p:cNvSpPr/>
            <p:nvPr/>
          </p:nvSpPr>
          <p:spPr>
            <a:xfrm>
              <a:off x="1188173" y="-173412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6298" y="1"/>
                  </a:moveTo>
                  <a:cubicBezTo>
                    <a:pt x="6096" y="1"/>
                    <a:pt x="5891" y="23"/>
                    <a:pt x="5688" y="71"/>
                  </a:cubicBezTo>
                  <a:cubicBezTo>
                    <a:pt x="4491" y="334"/>
                    <a:pt x="3737" y="1579"/>
                    <a:pt x="3508" y="2841"/>
                  </a:cubicBezTo>
                  <a:cubicBezTo>
                    <a:pt x="3491" y="2858"/>
                    <a:pt x="3491" y="2858"/>
                    <a:pt x="3491" y="2874"/>
                  </a:cubicBezTo>
                  <a:cubicBezTo>
                    <a:pt x="3262" y="4169"/>
                    <a:pt x="3508" y="5382"/>
                    <a:pt x="3442" y="6497"/>
                  </a:cubicBezTo>
                  <a:cubicBezTo>
                    <a:pt x="3508" y="7480"/>
                    <a:pt x="3147" y="8447"/>
                    <a:pt x="2442" y="9136"/>
                  </a:cubicBezTo>
                  <a:cubicBezTo>
                    <a:pt x="1770" y="9758"/>
                    <a:pt x="902" y="10119"/>
                    <a:pt x="0" y="10185"/>
                  </a:cubicBezTo>
                  <a:cubicBezTo>
                    <a:pt x="918" y="10152"/>
                    <a:pt x="1803" y="9808"/>
                    <a:pt x="2508" y="9201"/>
                  </a:cubicBezTo>
                  <a:cubicBezTo>
                    <a:pt x="3245" y="8496"/>
                    <a:pt x="3639" y="7513"/>
                    <a:pt x="3590" y="6497"/>
                  </a:cubicBezTo>
                  <a:cubicBezTo>
                    <a:pt x="3655" y="5382"/>
                    <a:pt x="3426" y="4136"/>
                    <a:pt x="3655" y="2891"/>
                  </a:cubicBezTo>
                  <a:cubicBezTo>
                    <a:pt x="3655" y="2874"/>
                    <a:pt x="3655" y="2874"/>
                    <a:pt x="3655" y="2874"/>
                  </a:cubicBezTo>
                  <a:cubicBezTo>
                    <a:pt x="3901" y="1645"/>
                    <a:pt x="4606" y="481"/>
                    <a:pt x="5704" y="219"/>
                  </a:cubicBezTo>
                  <a:cubicBezTo>
                    <a:pt x="5835" y="186"/>
                    <a:pt x="5966" y="170"/>
                    <a:pt x="6098" y="153"/>
                  </a:cubicBezTo>
                  <a:cubicBezTo>
                    <a:pt x="6142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3" y="514"/>
                  </a:cubicBezTo>
                  <a:cubicBezTo>
                    <a:pt x="8048" y="1088"/>
                    <a:pt x="7950" y="2317"/>
                    <a:pt x="7540" y="2710"/>
                  </a:cubicBezTo>
                  <a:cubicBezTo>
                    <a:pt x="7474" y="2759"/>
                    <a:pt x="7392" y="2825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2" y="2956"/>
                    <a:pt x="6671" y="2923"/>
                    <a:pt x="6557" y="2858"/>
                  </a:cubicBezTo>
                  <a:cubicBezTo>
                    <a:pt x="6475" y="2809"/>
                    <a:pt x="6409" y="2743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1" y="2664"/>
                    <a:pt x="6439" y="2664"/>
                  </a:cubicBezTo>
                  <a:cubicBezTo>
                    <a:pt x="6569" y="2664"/>
                    <a:pt x="6858" y="2635"/>
                    <a:pt x="6934" y="2382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4" y="1645"/>
                    <a:pt x="6429" y="1638"/>
                    <a:pt x="6376" y="1638"/>
                  </a:cubicBezTo>
                  <a:cubicBezTo>
                    <a:pt x="5990" y="1638"/>
                    <a:pt x="5691" y="2028"/>
                    <a:pt x="5835" y="2432"/>
                  </a:cubicBezTo>
                  <a:cubicBezTo>
                    <a:pt x="5884" y="2612"/>
                    <a:pt x="5999" y="2759"/>
                    <a:pt x="6163" y="2858"/>
                  </a:cubicBezTo>
                  <a:cubicBezTo>
                    <a:pt x="6410" y="3020"/>
                    <a:pt x="6693" y="3102"/>
                    <a:pt x="6975" y="3102"/>
                  </a:cubicBezTo>
                  <a:cubicBezTo>
                    <a:pt x="7234" y="3102"/>
                    <a:pt x="7492" y="3032"/>
                    <a:pt x="7720" y="2891"/>
                  </a:cubicBezTo>
                  <a:lnTo>
                    <a:pt x="7769" y="2858"/>
                  </a:lnTo>
                  <a:cubicBezTo>
                    <a:pt x="8294" y="2464"/>
                    <a:pt x="8491" y="1776"/>
                    <a:pt x="8245" y="1169"/>
                  </a:cubicBezTo>
                  <a:cubicBezTo>
                    <a:pt x="8030" y="459"/>
                    <a:pt x="7202" y="1"/>
                    <a:pt x="62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8"/>
            <p:cNvSpPr/>
            <p:nvPr/>
          </p:nvSpPr>
          <p:spPr>
            <a:xfrm>
              <a:off x="1326164" y="-126610"/>
              <a:ext cx="76013" cy="688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60" y="276"/>
                    <a:pt x="362" y="391"/>
                  </a:cubicBezTo>
                  <a:cubicBezTo>
                    <a:pt x="247" y="555"/>
                    <a:pt x="1" y="998"/>
                    <a:pt x="132" y="1440"/>
                  </a:cubicBezTo>
                  <a:cubicBezTo>
                    <a:pt x="165" y="1604"/>
                    <a:pt x="263" y="1752"/>
                    <a:pt x="378" y="1866"/>
                  </a:cubicBezTo>
                  <a:cubicBezTo>
                    <a:pt x="563" y="2046"/>
                    <a:pt x="818" y="2108"/>
                    <a:pt x="1084" y="2108"/>
                  </a:cubicBezTo>
                  <a:cubicBezTo>
                    <a:pt x="1619" y="2108"/>
                    <a:pt x="2197" y="1856"/>
                    <a:pt x="2329" y="1801"/>
                  </a:cubicBezTo>
                  <a:lnTo>
                    <a:pt x="2329" y="1801"/>
                  </a:lnTo>
                  <a:cubicBezTo>
                    <a:pt x="2329" y="1801"/>
                    <a:pt x="2298" y="1804"/>
                    <a:pt x="2247" y="1804"/>
                  </a:cubicBezTo>
                  <a:cubicBezTo>
                    <a:pt x="2083" y="1804"/>
                    <a:pt x="1710" y="1766"/>
                    <a:pt x="1509" y="1440"/>
                  </a:cubicBezTo>
                  <a:cubicBezTo>
                    <a:pt x="1443" y="1325"/>
                    <a:pt x="1411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8"/>
            <p:cNvSpPr/>
            <p:nvPr/>
          </p:nvSpPr>
          <p:spPr>
            <a:xfrm>
              <a:off x="1437980" y="-1722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4" y="1308"/>
                    <a:pt x="1482" y="1951"/>
                    <a:pt x="2244" y="1951"/>
                  </a:cubicBezTo>
                  <a:cubicBezTo>
                    <a:pt x="2453" y="1951"/>
                    <a:pt x="2692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8"/>
            <p:cNvSpPr/>
            <p:nvPr/>
          </p:nvSpPr>
          <p:spPr>
            <a:xfrm>
              <a:off x="1524665" y="-172857"/>
              <a:ext cx="47096" cy="36946"/>
            </a:xfrm>
            <a:custGeom>
              <a:avLst/>
              <a:gdLst/>
              <a:ahLst/>
              <a:cxnLst/>
              <a:rect l="l" t="t" r="r" b="b"/>
              <a:pathLst>
                <a:path w="1443" h="1132" extrusionOk="0">
                  <a:moveTo>
                    <a:pt x="959" y="0"/>
                  </a:moveTo>
                  <a:cubicBezTo>
                    <a:pt x="781" y="0"/>
                    <a:pt x="623" y="142"/>
                    <a:pt x="623" y="333"/>
                  </a:cubicBezTo>
                  <a:cubicBezTo>
                    <a:pt x="623" y="496"/>
                    <a:pt x="756" y="601"/>
                    <a:pt x="897" y="601"/>
                  </a:cubicBezTo>
                  <a:cubicBezTo>
                    <a:pt x="955" y="601"/>
                    <a:pt x="1013" y="584"/>
                    <a:pt x="1066" y="546"/>
                  </a:cubicBezTo>
                  <a:cubicBezTo>
                    <a:pt x="1066" y="546"/>
                    <a:pt x="1180" y="366"/>
                    <a:pt x="1066" y="300"/>
                  </a:cubicBezTo>
                  <a:cubicBezTo>
                    <a:pt x="1037" y="284"/>
                    <a:pt x="1010" y="277"/>
                    <a:pt x="987" y="277"/>
                  </a:cubicBezTo>
                  <a:cubicBezTo>
                    <a:pt x="916" y="277"/>
                    <a:pt x="873" y="341"/>
                    <a:pt x="885" y="415"/>
                  </a:cubicBezTo>
                  <a:cubicBezTo>
                    <a:pt x="896" y="447"/>
                    <a:pt x="880" y="462"/>
                    <a:pt x="856" y="462"/>
                  </a:cubicBezTo>
                  <a:cubicBezTo>
                    <a:pt x="805" y="462"/>
                    <a:pt x="716" y="399"/>
                    <a:pt x="738" y="300"/>
                  </a:cubicBezTo>
                  <a:cubicBezTo>
                    <a:pt x="750" y="156"/>
                    <a:pt x="858" y="65"/>
                    <a:pt x="980" y="65"/>
                  </a:cubicBezTo>
                  <a:cubicBezTo>
                    <a:pt x="1025" y="65"/>
                    <a:pt x="1071" y="77"/>
                    <a:pt x="1115" y="103"/>
                  </a:cubicBezTo>
                  <a:cubicBezTo>
                    <a:pt x="1393" y="267"/>
                    <a:pt x="1328" y="841"/>
                    <a:pt x="738" y="890"/>
                  </a:cubicBezTo>
                  <a:cubicBezTo>
                    <a:pt x="716" y="893"/>
                    <a:pt x="695" y="894"/>
                    <a:pt x="674" y="894"/>
                  </a:cubicBezTo>
                  <a:cubicBezTo>
                    <a:pt x="310" y="894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74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1"/>
                    <a:pt x="1262" y="874"/>
                    <a:pt x="1344" y="661"/>
                  </a:cubicBezTo>
                  <a:cubicBezTo>
                    <a:pt x="1443" y="415"/>
                    <a:pt x="1344" y="153"/>
                    <a:pt x="1115" y="38"/>
                  </a:cubicBezTo>
                  <a:cubicBezTo>
                    <a:pt x="1063" y="12"/>
                    <a:pt x="1011" y="0"/>
                    <a:pt x="9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8"/>
            <p:cNvSpPr/>
            <p:nvPr/>
          </p:nvSpPr>
          <p:spPr>
            <a:xfrm>
              <a:off x="866628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8" y="1"/>
                  </a:moveTo>
                  <a:cubicBezTo>
                    <a:pt x="1124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48" y="3009"/>
                    <a:pt x="345" y="3501"/>
                  </a:cubicBezTo>
                  <a:cubicBezTo>
                    <a:pt x="1181" y="5550"/>
                    <a:pt x="2066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287"/>
                    <a:pt x="1607" y="8976"/>
                  </a:cubicBezTo>
                  <a:cubicBezTo>
                    <a:pt x="2214" y="7500"/>
                    <a:pt x="1345" y="5468"/>
                    <a:pt x="509" y="3435"/>
                  </a:cubicBezTo>
                  <a:cubicBezTo>
                    <a:pt x="329" y="2960"/>
                    <a:pt x="230" y="2468"/>
                    <a:pt x="198" y="1944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3" y="115"/>
                    <a:pt x="2492" y="439"/>
                    <a:pt x="2574" y="911"/>
                  </a:cubicBezTo>
                  <a:cubicBezTo>
                    <a:pt x="2682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0" y="1763"/>
                  </a:cubicBezTo>
                  <a:cubicBezTo>
                    <a:pt x="1410" y="1763"/>
                    <a:pt x="1378" y="1698"/>
                    <a:pt x="1410" y="1649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65" y="1927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55" y="1419"/>
                    <a:pt x="2656" y="895"/>
                  </a:cubicBezTo>
                  <a:cubicBezTo>
                    <a:pt x="2583" y="375"/>
                    <a:pt x="2036" y="1"/>
                    <a:pt x="14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8"/>
            <p:cNvSpPr/>
            <p:nvPr/>
          </p:nvSpPr>
          <p:spPr>
            <a:xfrm>
              <a:off x="869304" y="20710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8"/>
            <p:cNvSpPr/>
            <p:nvPr/>
          </p:nvSpPr>
          <p:spPr>
            <a:xfrm>
              <a:off x="865029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8"/>
            <p:cNvSpPr/>
            <p:nvPr/>
          </p:nvSpPr>
          <p:spPr>
            <a:xfrm>
              <a:off x="992902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6" y="1770"/>
                  </a:cubicBezTo>
                  <a:cubicBezTo>
                    <a:pt x="2672" y="2852"/>
                    <a:pt x="1836" y="3082"/>
                    <a:pt x="1197" y="3131"/>
                  </a:cubicBezTo>
                  <a:cubicBezTo>
                    <a:pt x="557" y="3180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5" y="4380"/>
                    <a:pt x="1446" y="4517"/>
                    <a:pt x="1840" y="4517"/>
                  </a:cubicBezTo>
                  <a:cubicBezTo>
                    <a:pt x="2159" y="4517"/>
                    <a:pt x="2479" y="4427"/>
                    <a:pt x="2721" y="4163"/>
                  </a:cubicBezTo>
                  <a:cubicBezTo>
                    <a:pt x="3262" y="3573"/>
                    <a:pt x="3164" y="2967"/>
                    <a:pt x="3131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2"/>
                  </a:cubicBezTo>
                  <a:cubicBezTo>
                    <a:pt x="3344" y="1852"/>
                    <a:pt x="3347" y="1852"/>
                    <a:pt x="3353" y="1852"/>
                  </a:cubicBezTo>
                  <a:cubicBezTo>
                    <a:pt x="3396" y="1852"/>
                    <a:pt x="3571" y="1877"/>
                    <a:pt x="3557" y="2295"/>
                  </a:cubicBezTo>
                  <a:cubicBezTo>
                    <a:pt x="3557" y="2754"/>
                    <a:pt x="3524" y="3049"/>
                    <a:pt x="4147" y="3229"/>
                  </a:cubicBezTo>
                  <a:cubicBezTo>
                    <a:pt x="4491" y="3327"/>
                    <a:pt x="4803" y="3491"/>
                    <a:pt x="5065" y="3721"/>
                  </a:cubicBezTo>
                  <a:cubicBezTo>
                    <a:pt x="4950" y="3508"/>
                    <a:pt x="4934" y="3262"/>
                    <a:pt x="5000" y="3049"/>
                  </a:cubicBezTo>
                  <a:cubicBezTo>
                    <a:pt x="5114" y="2705"/>
                    <a:pt x="5196" y="2098"/>
                    <a:pt x="4639" y="1705"/>
                  </a:cubicBezTo>
                  <a:cubicBezTo>
                    <a:pt x="4065" y="1311"/>
                    <a:pt x="3524" y="1065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8"/>
            <p:cNvSpPr/>
            <p:nvPr/>
          </p:nvSpPr>
          <p:spPr>
            <a:xfrm>
              <a:off x="1094536" y="-129384"/>
              <a:ext cx="41776" cy="6478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82"/>
                    <a:pt x="328" y="378"/>
                    <a:pt x="279" y="558"/>
                  </a:cubicBezTo>
                  <a:cubicBezTo>
                    <a:pt x="181" y="820"/>
                    <a:pt x="1" y="1230"/>
                    <a:pt x="459" y="1525"/>
                  </a:cubicBezTo>
                  <a:cubicBezTo>
                    <a:pt x="476" y="1525"/>
                    <a:pt x="476" y="1542"/>
                    <a:pt x="492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48" y="1361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51" y="96"/>
                    <a:pt x="330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8"/>
            <p:cNvSpPr/>
            <p:nvPr/>
          </p:nvSpPr>
          <p:spPr>
            <a:xfrm>
              <a:off x="102160" y="-172857"/>
              <a:ext cx="276603" cy="331858"/>
            </a:xfrm>
            <a:custGeom>
              <a:avLst/>
              <a:gdLst/>
              <a:ahLst/>
              <a:cxnLst/>
              <a:rect l="l" t="t" r="r" b="b"/>
              <a:pathLst>
                <a:path w="8475" h="10168" extrusionOk="0">
                  <a:moveTo>
                    <a:pt x="2192" y="0"/>
                  </a:moveTo>
                  <a:cubicBezTo>
                    <a:pt x="1284" y="0"/>
                    <a:pt x="448" y="458"/>
                    <a:pt x="246" y="1169"/>
                  </a:cubicBezTo>
                  <a:cubicBezTo>
                    <a:pt x="1" y="1775"/>
                    <a:pt x="181" y="2464"/>
                    <a:pt x="705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4" y="3017"/>
                    <a:pt x="2328" y="2857"/>
                  </a:cubicBezTo>
                  <a:cubicBezTo>
                    <a:pt x="2476" y="2759"/>
                    <a:pt x="2607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07" y="1726"/>
                    <a:pt x="1427" y="2070"/>
                    <a:pt x="1541" y="2382"/>
                  </a:cubicBezTo>
                  <a:cubicBezTo>
                    <a:pt x="1630" y="2634"/>
                    <a:pt x="1912" y="2663"/>
                    <a:pt x="2037" y="2663"/>
                  </a:cubicBezTo>
                  <a:cubicBezTo>
                    <a:pt x="2075" y="2663"/>
                    <a:pt x="2099" y="2660"/>
                    <a:pt x="2099" y="2660"/>
                  </a:cubicBezTo>
                  <a:lnTo>
                    <a:pt x="2099" y="2660"/>
                  </a:lnTo>
                  <a:cubicBezTo>
                    <a:pt x="2066" y="2742"/>
                    <a:pt x="2000" y="2808"/>
                    <a:pt x="1918" y="2857"/>
                  </a:cubicBezTo>
                  <a:cubicBezTo>
                    <a:pt x="1804" y="2923"/>
                    <a:pt x="1673" y="2956"/>
                    <a:pt x="1541" y="2956"/>
                  </a:cubicBezTo>
                  <a:cubicBezTo>
                    <a:pt x="1410" y="2956"/>
                    <a:pt x="1279" y="2923"/>
                    <a:pt x="1164" y="2857"/>
                  </a:cubicBezTo>
                  <a:cubicBezTo>
                    <a:pt x="1082" y="2824"/>
                    <a:pt x="1000" y="2759"/>
                    <a:pt x="935" y="2710"/>
                  </a:cubicBezTo>
                  <a:cubicBezTo>
                    <a:pt x="509" y="2316"/>
                    <a:pt x="410" y="1087"/>
                    <a:pt x="1132" y="513"/>
                  </a:cubicBezTo>
                  <a:cubicBezTo>
                    <a:pt x="1456" y="263"/>
                    <a:pt x="1847" y="131"/>
                    <a:pt x="2244" y="131"/>
                  </a:cubicBezTo>
                  <a:cubicBezTo>
                    <a:pt x="2288" y="131"/>
                    <a:pt x="2333" y="133"/>
                    <a:pt x="2377" y="136"/>
                  </a:cubicBezTo>
                  <a:cubicBezTo>
                    <a:pt x="2508" y="136"/>
                    <a:pt x="2640" y="169"/>
                    <a:pt x="2771" y="202"/>
                  </a:cubicBezTo>
                  <a:cubicBezTo>
                    <a:pt x="3853" y="448"/>
                    <a:pt x="4574" y="1628"/>
                    <a:pt x="4820" y="2841"/>
                  </a:cubicBezTo>
                  <a:cubicBezTo>
                    <a:pt x="4820" y="2841"/>
                    <a:pt x="4820" y="2857"/>
                    <a:pt x="4820" y="2857"/>
                  </a:cubicBezTo>
                  <a:cubicBezTo>
                    <a:pt x="5049" y="4103"/>
                    <a:pt x="4820" y="5349"/>
                    <a:pt x="4885" y="6463"/>
                  </a:cubicBezTo>
                  <a:cubicBezTo>
                    <a:pt x="4836" y="7496"/>
                    <a:pt x="5229" y="8479"/>
                    <a:pt x="5983" y="9184"/>
                  </a:cubicBezTo>
                  <a:cubicBezTo>
                    <a:pt x="6672" y="9791"/>
                    <a:pt x="7557" y="10135"/>
                    <a:pt x="8475" y="10168"/>
                  </a:cubicBezTo>
                  <a:cubicBezTo>
                    <a:pt x="7557" y="10102"/>
                    <a:pt x="6705" y="9741"/>
                    <a:pt x="6033" y="9119"/>
                  </a:cubicBezTo>
                  <a:cubicBezTo>
                    <a:pt x="5328" y="8430"/>
                    <a:pt x="4967" y="7463"/>
                    <a:pt x="5016" y="6480"/>
                  </a:cubicBezTo>
                  <a:cubicBezTo>
                    <a:pt x="4967" y="5381"/>
                    <a:pt x="5213" y="4152"/>
                    <a:pt x="4984" y="2857"/>
                  </a:cubicBezTo>
                  <a:lnTo>
                    <a:pt x="4984" y="2841"/>
                  </a:lnTo>
                  <a:cubicBezTo>
                    <a:pt x="4754" y="1579"/>
                    <a:pt x="3984" y="333"/>
                    <a:pt x="2804" y="71"/>
                  </a:cubicBezTo>
                  <a:cubicBezTo>
                    <a:pt x="2600" y="23"/>
                    <a:pt x="2395" y="0"/>
                    <a:pt x="21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8"/>
            <p:cNvSpPr/>
            <p:nvPr/>
          </p:nvSpPr>
          <p:spPr>
            <a:xfrm>
              <a:off x="164236" y="-126610"/>
              <a:ext cx="75980" cy="68800"/>
            </a:xfrm>
            <a:custGeom>
              <a:avLst/>
              <a:gdLst/>
              <a:ahLst/>
              <a:cxnLst/>
              <a:rect l="l" t="t" r="r" b="b"/>
              <a:pathLst>
                <a:path w="2328" h="2108" extrusionOk="0">
                  <a:moveTo>
                    <a:pt x="1799" y="1"/>
                  </a:moveTo>
                  <a:cubicBezTo>
                    <a:pt x="1325" y="1"/>
                    <a:pt x="1019" y="401"/>
                    <a:pt x="934" y="1096"/>
                  </a:cubicBezTo>
                  <a:cubicBezTo>
                    <a:pt x="918" y="1211"/>
                    <a:pt x="885" y="1325"/>
                    <a:pt x="820" y="1440"/>
                  </a:cubicBezTo>
                  <a:cubicBezTo>
                    <a:pt x="619" y="1766"/>
                    <a:pt x="246" y="1804"/>
                    <a:pt x="81" y="1804"/>
                  </a:cubicBezTo>
                  <a:cubicBezTo>
                    <a:pt x="31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1" y="1856"/>
                    <a:pt x="709" y="2108"/>
                    <a:pt x="1245" y="2108"/>
                  </a:cubicBezTo>
                  <a:cubicBezTo>
                    <a:pt x="1510" y="2108"/>
                    <a:pt x="1766" y="2046"/>
                    <a:pt x="1951" y="1866"/>
                  </a:cubicBezTo>
                  <a:cubicBezTo>
                    <a:pt x="2065" y="1752"/>
                    <a:pt x="2164" y="1604"/>
                    <a:pt x="2213" y="1440"/>
                  </a:cubicBezTo>
                  <a:cubicBezTo>
                    <a:pt x="2328" y="998"/>
                    <a:pt x="2082" y="555"/>
                    <a:pt x="1967" y="391"/>
                  </a:cubicBezTo>
                  <a:cubicBezTo>
                    <a:pt x="1869" y="276"/>
                    <a:pt x="1901" y="96"/>
                    <a:pt x="2033" y="31"/>
                  </a:cubicBezTo>
                  <a:cubicBezTo>
                    <a:pt x="1951" y="11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8"/>
            <p:cNvSpPr/>
            <p:nvPr/>
          </p:nvSpPr>
          <p:spPr>
            <a:xfrm>
              <a:off x="32087" y="-172270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2064" y="0"/>
                  </a:moveTo>
                  <a:cubicBezTo>
                    <a:pt x="349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7" y="1951"/>
                  </a:cubicBezTo>
                  <a:cubicBezTo>
                    <a:pt x="1476" y="1951"/>
                    <a:pt x="1843" y="1308"/>
                    <a:pt x="2049" y="807"/>
                  </a:cubicBezTo>
                  <a:cubicBezTo>
                    <a:pt x="2213" y="413"/>
                    <a:pt x="2557" y="151"/>
                    <a:pt x="2984" y="85"/>
                  </a:cubicBezTo>
                  <a:cubicBezTo>
                    <a:pt x="2633" y="26"/>
                    <a:pt x="2329" y="0"/>
                    <a:pt x="20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8"/>
            <p:cNvSpPr/>
            <p:nvPr/>
          </p:nvSpPr>
          <p:spPr>
            <a:xfrm>
              <a:off x="-5381" y="-172922"/>
              <a:ext cx="47651" cy="37011"/>
            </a:xfrm>
            <a:custGeom>
              <a:avLst/>
              <a:gdLst/>
              <a:ahLst/>
              <a:cxnLst/>
              <a:rect l="l" t="t" r="r" b="b"/>
              <a:pathLst>
                <a:path w="1460" h="1134" extrusionOk="0">
                  <a:moveTo>
                    <a:pt x="501" y="0"/>
                  </a:moveTo>
                  <a:cubicBezTo>
                    <a:pt x="449" y="0"/>
                    <a:pt x="396" y="13"/>
                    <a:pt x="345" y="40"/>
                  </a:cubicBezTo>
                  <a:cubicBezTo>
                    <a:pt x="116" y="138"/>
                    <a:pt x="1" y="417"/>
                    <a:pt x="99" y="663"/>
                  </a:cubicBezTo>
                  <a:cubicBezTo>
                    <a:pt x="198" y="876"/>
                    <a:pt x="362" y="1023"/>
                    <a:pt x="575" y="1089"/>
                  </a:cubicBezTo>
                  <a:cubicBezTo>
                    <a:pt x="659" y="1119"/>
                    <a:pt x="743" y="1134"/>
                    <a:pt x="826" y="1134"/>
                  </a:cubicBezTo>
                  <a:cubicBezTo>
                    <a:pt x="968" y="1134"/>
                    <a:pt x="1106" y="1090"/>
                    <a:pt x="1230" y="1007"/>
                  </a:cubicBezTo>
                  <a:cubicBezTo>
                    <a:pt x="1378" y="876"/>
                    <a:pt x="1460" y="696"/>
                    <a:pt x="1460" y="515"/>
                  </a:cubicBezTo>
                  <a:lnTo>
                    <a:pt x="1460" y="515"/>
                  </a:lnTo>
                  <a:cubicBezTo>
                    <a:pt x="1460" y="515"/>
                    <a:pt x="1152" y="896"/>
                    <a:pt x="786" y="896"/>
                  </a:cubicBezTo>
                  <a:cubicBezTo>
                    <a:pt x="765" y="896"/>
                    <a:pt x="744" y="895"/>
                    <a:pt x="722" y="892"/>
                  </a:cubicBezTo>
                  <a:cubicBezTo>
                    <a:pt x="148" y="843"/>
                    <a:pt x="67" y="269"/>
                    <a:pt x="345" y="105"/>
                  </a:cubicBezTo>
                  <a:cubicBezTo>
                    <a:pt x="390" y="79"/>
                    <a:pt x="437" y="67"/>
                    <a:pt x="482" y="67"/>
                  </a:cubicBezTo>
                  <a:cubicBezTo>
                    <a:pt x="603" y="67"/>
                    <a:pt x="710" y="154"/>
                    <a:pt x="722" y="286"/>
                  </a:cubicBezTo>
                  <a:cubicBezTo>
                    <a:pt x="744" y="397"/>
                    <a:pt x="653" y="463"/>
                    <a:pt x="603" y="463"/>
                  </a:cubicBezTo>
                  <a:cubicBezTo>
                    <a:pt x="579" y="463"/>
                    <a:pt x="564" y="448"/>
                    <a:pt x="575" y="417"/>
                  </a:cubicBezTo>
                  <a:cubicBezTo>
                    <a:pt x="587" y="330"/>
                    <a:pt x="553" y="262"/>
                    <a:pt x="479" y="262"/>
                  </a:cubicBezTo>
                  <a:cubicBezTo>
                    <a:pt x="455" y="262"/>
                    <a:pt x="427" y="270"/>
                    <a:pt x="394" y="286"/>
                  </a:cubicBezTo>
                  <a:cubicBezTo>
                    <a:pt x="280" y="351"/>
                    <a:pt x="394" y="532"/>
                    <a:pt x="394" y="532"/>
                  </a:cubicBezTo>
                  <a:cubicBezTo>
                    <a:pt x="447" y="575"/>
                    <a:pt x="507" y="594"/>
                    <a:pt x="565" y="594"/>
                  </a:cubicBezTo>
                  <a:cubicBezTo>
                    <a:pt x="706" y="594"/>
                    <a:pt x="837" y="481"/>
                    <a:pt x="837" y="319"/>
                  </a:cubicBezTo>
                  <a:cubicBezTo>
                    <a:pt x="824" y="131"/>
                    <a:pt x="668" y="0"/>
                    <a:pt x="5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8"/>
            <p:cNvSpPr/>
            <p:nvPr/>
          </p:nvSpPr>
          <p:spPr>
            <a:xfrm>
              <a:off x="763395" y="-126153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1" y="607"/>
                    <a:pt x="443" y="869"/>
                    <a:pt x="295" y="1098"/>
                  </a:cubicBezTo>
                  <a:cubicBezTo>
                    <a:pt x="230" y="1197"/>
                    <a:pt x="164" y="1311"/>
                    <a:pt x="115" y="1426"/>
                  </a:cubicBezTo>
                  <a:cubicBezTo>
                    <a:pt x="0" y="1672"/>
                    <a:pt x="49" y="1967"/>
                    <a:pt x="230" y="2164"/>
                  </a:cubicBezTo>
                  <a:cubicBezTo>
                    <a:pt x="426" y="2426"/>
                    <a:pt x="541" y="2737"/>
                    <a:pt x="574" y="3065"/>
                  </a:cubicBezTo>
                  <a:cubicBezTo>
                    <a:pt x="590" y="3147"/>
                    <a:pt x="607" y="3393"/>
                    <a:pt x="607" y="3393"/>
                  </a:cubicBezTo>
                  <a:cubicBezTo>
                    <a:pt x="623" y="3393"/>
                    <a:pt x="623" y="3131"/>
                    <a:pt x="640" y="3065"/>
                  </a:cubicBezTo>
                  <a:cubicBezTo>
                    <a:pt x="689" y="2737"/>
                    <a:pt x="803" y="2426"/>
                    <a:pt x="984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35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8"/>
            <p:cNvSpPr/>
            <p:nvPr/>
          </p:nvSpPr>
          <p:spPr>
            <a:xfrm>
              <a:off x="602852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1003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8"/>
            <p:cNvSpPr/>
            <p:nvPr/>
          </p:nvSpPr>
          <p:spPr>
            <a:xfrm>
              <a:off x="403893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6" y="197"/>
                    <a:pt x="1885" y="426"/>
                    <a:pt x="1803" y="672"/>
                  </a:cubicBezTo>
                  <a:cubicBezTo>
                    <a:pt x="1672" y="1082"/>
                    <a:pt x="1131" y="1311"/>
                    <a:pt x="558" y="1705"/>
                  </a:cubicBezTo>
                  <a:cubicBezTo>
                    <a:pt x="0" y="2082"/>
                    <a:pt x="82" y="2705"/>
                    <a:pt x="197" y="3032"/>
                  </a:cubicBezTo>
                  <a:cubicBezTo>
                    <a:pt x="263" y="3262"/>
                    <a:pt x="246" y="3524"/>
                    <a:pt x="131" y="3737"/>
                  </a:cubicBezTo>
                  <a:cubicBezTo>
                    <a:pt x="394" y="3491"/>
                    <a:pt x="705" y="3327"/>
                    <a:pt x="1049" y="3245"/>
                  </a:cubicBezTo>
                  <a:cubicBezTo>
                    <a:pt x="1672" y="3049"/>
                    <a:pt x="1639" y="2754"/>
                    <a:pt x="1639" y="2295"/>
                  </a:cubicBezTo>
                  <a:cubicBezTo>
                    <a:pt x="1625" y="1877"/>
                    <a:pt x="1801" y="1852"/>
                    <a:pt x="1843" y="1852"/>
                  </a:cubicBezTo>
                  <a:cubicBezTo>
                    <a:pt x="1849" y="1852"/>
                    <a:pt x="1853" y="1852"/>
                    <a:pt x="1853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6" y="1852"/>
                    <a:pt x="2082" y="2381"/>
                    <a:pt x="2066" y="2672"/>
                  </a:cubicBezTo>
                  <a:cubicBezTo>
                    <a:pt x="2033" y="2983"/>
                    <a:pt x="1935" y="3590"/>
                    <a:pt x="2475" y="4163"/>
                  </a:cubicBezTo>
                  <a:cubicBezTo>
                    <a:pt x="2717" y="4427"/>
                    <a:pt x="3038" y="4517"/>
                    <a:pt x="3356" y="4517"/>
                  </a:cubicBezTo>
                  <a:cubicBezTo>
                    <a:pt x="3750" y="4517"/>
                    <a:pt x="4141" y="4380"/>
                    <a:pt x="4377" y="4262"/>
                  </a:cubicBezTo>
                  <a:cubicBezTo>
                    <a:pt x="4488" y="4216"/>
                    <a:pt x="4601" y="4194"/>
                    <a:pt x="4713" y="4194"/>
                  </a:cubicBezTo>
                  <a:cubicBezTo>
                    <a:pt x="4882" y="4194"/>
                    <a:pt x="5048" y="4245"/>
                    <a:pt x="5196" y="4344"/>
                  </a:cubicBezTo>
                  <a:cubicBezTo>
                    <a:pt x="5065" y="3475"/>
                    <a:pt x="4623" y="3196"/>
                    <a:pt x="4000" y="3131"/>
                  </a:cubicBezTo>
                  <a:cubicBezTo>
                    <a:pt x="3361" y="3065"/>
                    <a:pt x="2508" y="2852"/>
                    <a:pt x="2180" y="1770"/>
                  </a:cubicBezTo>
                  <a:cubicBezTo>
                    <a:pt x="1836" y="705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8"/>
            <p:cNvSpPr/>
            <p:nvPr/>
          </p:nvSpPr>
          <p:spPr>
            <a:xfrm>
              <a:off x="430624" y="-129384"/>
              <a:ext cx="41254" cy="64785"/>
            </a:xfrm>
            <a:custGeom>
              <a:avLst/>
              <a:gdLst/>
              <a:ahLst/>
              <a:cxnLst/>
              <a:rect l="l" t="t" r="r" b="b"/>
              <a:pathLst>
                <a:path w="1264" h="1985" extrusionOk="0">
                  <a:moveTo>
                    <a:pt x="952" y="1"/>
                  </a:moveTo>
                  <a:cubicBezTo>
                    <a:pt x="952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32" y="1361"/>
                    <a:pt x="148" y="1443"/>
                    <a:pt x="165" y="1525"/>
                  </a:cubicBezTo>
                  <a:cubicBezTo>
                    <a:pt x="214" y="1755"/>
                    <a:pt x="247" y="1984"/>
                    <a:pt x="247" y="1984"/>
                  </a:cubicBezTo>
                  <a:cubicBezTo>
                    <a:pt x="247" y="1984"/>
                    <a:pt x="247" y="1853"/>
                    <a:pt x="771" y="1558"/>
                  </a:cubicBezTo>
                  <a:cubicBezTo>
                    <a:pt x="788" y="1558"/>
                    <a:pt x="804" y="1525"/>
                    <a:pt x="820" y="1525"/>
                  </a:cubicBezTo>
                  <a:cubicBezTo>
                    <a:pt x="1263" y="1230"/>
                    <a:pt x="1083" y="820"/>
                    <a:pt x="1001" y="558"/>
                  </a:cubicBezTo>
                  <a:cubicBezTo>
                    <a:pt x="952" y="378"/>
                    <a:pt x="935" y="181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8"/>
            <p:cNvSpPr/>
            <p:nvPr/>
          </p:nvSpPr>
          <p:spPr>
            <a:xfrm>
              <a:off x="835622" y="583811"/>
              <a:ext cx="47618" cy="36880"/>
            </a:xfrm>
            <a:custGeom>
              <a:avLst/>
              <a:gdLst/>
              <a:ahLst/>
              <a:cxnLst/>
              <a:rect l="l" t="t" r="r" b="b"/>
              <a:pathLst>
                <a:path w="1459" h="1130" extrusionOk="0">
                  <a:moveTo>
                    <a:pt x="483" y="0"/>
                  </a:moveTo>
                  <a:cubicBezTo>
                    <a:pt x="437" y="0"/>
                    <a:pt x="390" y="10"/>
                    <a:pt x="344" y="31"/>
                  </a:cubicBezTo>
                  <a:cubicBezTo>
                    <a:pt x="98" y="146"/>
                    <a:pt x="0" y="424"/>
                    <a:pt x="98" y="654"/>
                  </a:cubicBezTo>
                  <a:cubicBezTo>
                    <a:pt x="180" y="867"/>
                    <a:pt x="361" y="1015"/>
                    <a:pt x="574" y="1080"/>
                  </a:cubicBezTo>
                  <a:cubicBezTo>
                    <a:pt x="657" y="1112"/>
                    <a:pt x="746" y="1129"/>
                    <a:pt x="834" y="1129"/>
                  </a:cubicBezTo>
                  <a:cubicBezTo>
                    <a:pt x="972" y="1129"/>
                    <a:pt x="1110" y="1088"/>
                    <a:pt x="1229" y="998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87" y="84"/>
                    <a:pt x="436" y="71"/>
                    <a:pt x="484" y="71"/>
                  </a:cubicBezTo>
                  <a:cubicBezTo>
                    <a:pt x="600" y="71"/>
                    <a:pt x="710" y="149"/>
                    <a:pt x="721" y="277"/>
                  </a:cubicBezTo>
                  <a:cubicBezTo>
                    <a:pt x="732" y="388"/>
                    <a:pt x="645" y="454"/>
                    <a:pt x="593" y="454"/>
                  </a:cubicBezTo>
                  <a:cubicBezTo>
                    <a:pt x="569" y="454"/>
                    <a:pt x="552" y="440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5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8"/>
            <p:cNvSpPr/>
            <p:nvPr/>
          </p:nvSpPr>
          <p:spPr>
            <a:xfrm>
              <a:off x="-57797" y="1022132"/>
              <a:ext cx="295892" cy="206171"/>
            </a:xfrm>
            <a:custGeom>
              <a:avLst/>
              <a:gdLst/>
              <a:ahLst/>
              <a:cxnLst/>
              <a:rect l="l" t="t" r="r" b="b"/>
              <a:pathLst>
                <a:path w="9066" h="6317" extrusionOk="0">
                  <a:moveTo>
                    <a:pt x="7060" y="1"/>
                  </a:moveTo>
                  <a:cubicBezTo>
                    <a:pt x="6605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64" y="2320"/>
                  </a:cubicBezTo>
                  <a:lnTo>
                    <a:pt x="6197" y="2320"/>
                  </a:lnTo>
                  <a:lnTo>
                    <a:pt x="6278" y="2353"/>
                  </a:lnTo>
                  <a:lnTo>
                    <a:pt x="6377" y="2369"/>
                  </a:lnTo>
                  <a:cubicBezTo>
                    <a:pt x="6449" y="2391"/>
                    <a:pt x="6523" y="2401"/>
                    <a:pt x="6596" y="2401"/>
                  </a:cubicBezTo>
                  <a:cubicBezTo>
                    <a:pt x="6803" y="2401"/>
                    <a:pt x="7006" y="2318"/>
                    <a:pt x="7164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4" y="1212"/>
                    <a:pt x="6852" y="1222"/>
                  </a:cubicBezTo>
                  <a:cubicBezTo>
                    <a:pt x="6541" y="1320"/>
                    <a:pt x="6459" y="1714"/>
                    <a:pt x="6705" y="1845"/>
                  </a:cubicBezTo>
                  <a:cubicBezTo>
                    <a:pt x="6759" y="1875"/>
                    <a:pt x="6817" y="1890"/>
                    <a:pt x="6875" y="1890"/>
                  </a:cubicBezTo>
                  <a:cubicBezTo>
                    <a:pt x="6976" y="1890"/>
                    <a:pt x="7075" y="1846"/>
                    <a:pt x="7147" y="1763"/>
                  </a:cubicBezTo>
                  <a:lnTo>
                    <a:pt x="7147" y="1763"/>
                  </a:lnTo>
                  <a:cubicBezTo>
                    <a:pt x="7180" y="1911"/>
                    <a:pt x="7131" y="2074"/>
                    <a:pt x="7000" y="2156"/>
                  </a:cubicBezTo>
                  <a:cubicBezTo>
                    <a:pt x="6860" y="2261"/>
                    <a:pt x="6688" y="2316"/>
                    <a:pt x="6512" y="2316"/>
                  </a:cubicBezTo>
                  <a:cubicBezTo>
                    <a:pt x="6440" y="2316"/>
                    <a:pt x="6367" y="2307"/>
                    <a:pt x="6295" y="2288"/>
                  </a:cubicBezTo>
                  <a:cubicBezTo>
                    <a:pt x="6213" y="2271"/>
                    <a:pt x="6115" y="2222"/>
                    <a:pt x="6049" y="2173"/>
                  </a:cubicBezTo>
                  <a:cubicBezTo>
                    <a:pt x="5541" y="1763"/>
                    <a:pt x="5492" y="1009"/>
                    <a:pt x="5951" y="550"/>
                  </a:cubicBezTo>
                  <a:cubicBezTo>
                    <a:pt x="6204" y="249"/>
                    <a:pt x="6595" y="106"/>
                    <a:pt x="7010" y="106"/>
                  </a:cubicBezTo>
                  <a:cubicBezTo>
                    <a:pt x="7884" y="106"/>
                    <a:pt x="8862" y="739"/>
                    <a:pt x="8885" y="1861"/>
                  </a:cubicBezTo>
                  <a:cubicBezTo>
                    <a:pt x="8901" y="2665"/>
                    <a:pt x="8459" y="3419"/>
                    <a:pt x="7754" y="3796"/>
                  </a:cubicBezTo>
                  <a:lnTo>
                    <a:pt x="7688" y="3812"/>
                  </a:lnTo>
                  <a:cubicBezTo>
                    <a:pt x="7606" y="3845"/>
                    <a:pt x="7508" y="3877"/>
                    <a:pt x="7426" y="3894"/>
                  </a:cubicBezTo>
                  <a:cubicBezTo>
                    <a:pt x="7194" y="3949"/>
                    <a:pt x="6963" y="3973"/>
                    <a:pt x="6733" y="3973"/>
                  </a:cubicBezTo>
                  <a:cubicBezTo>
                    <a:pt x="5150" y="3973"/>
                    <a:pt x="3620" y="2834"/>
                    <a:pt x="2282" y="2834"/>
                  </a:cubicBezTo>
                  <a:cubicBezTo>
                    <a:pt x="2137" y="2834"/>
                    <a:pt x="1994" y="2848"/>
                    <a:pt x="1853" y="2878"/>
                  </a:cubicBezTo>
                  <a:cubicBezTo>
                    <a:pt x="591" y="3156"/>
                    <a:pt x="230" y="4041"/>
                    <a:pt x="132" y="4582"/>
                  </a:cubicBezTo>
                  <a:cubicBezTo>
                    <a:pt x="1" y="5140"/>
                    <a:pt x="99" y="5730"/>
                    <a:pt x="542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2"/>
                  </a:cubicBezTo>
                  <a:cubicBezTo>
                    <a:pt x="2640" y="5222"/>
                    <a:pt x="2345" y="4517"/>
                    <a:pt x="1853" y="4402"/>
                  </a:cubicBezTo>
                  <a:cubicBezTo>
                    <a:pt x="1753" y="4358"/>
                    <a:pt x="1650" y="4337"/>
                    <a:pt x="1549" y="4337"/>
                  </a:cubicBezTo>
                  <a:cubicBezTo>
                    <a:pt x="1238" y="4337"/>
                    <a:pt x="948" y="4535"/>
                    <a:pt x="837" y="4845"/>
                  </a:cubicBezTo>
                  <a:cubicBezTo>
                    <a:pt x="787" y="4959"/>
                    <a:pt x="787" y="5090"/>
                    <a:pt x="804" y="5222"/>
                  </a:cubicBezTo>
                  <a:lnTo>
                    <a:pt x="804" y="5238"/>
                  </a:lnTo>
                  <a:cubicBezTo>
                    <a:pt x="820" y="5254"/>
                    <a:pt x="820" y="5254"/>
                    <a:pt x="820" y="5271"/>
                  </a:cubicBezTo>
                  <a:cubicBezTo>
                    <a:pt x="820" y="5287"/>
                    <a:pt x="820" y="5287"/>
                    <a:pt x="820" y="5304"/>
                  </a:cubicBezTo>
                  <a:cubicBezTo>
                    <a:pt x="894" y="5525"/>
                    <a:pt x="1106" y="5663"/>
                    <a:pt x="1325" y="5663"/>
                  </a:cubicBezTo>
                  <a:cubicBezTo>
                    <a:pt x="1398" y="5663"/>
                    <a:pt x="1472" y="5648"/>
                    <a:pt x="1541" y="5615"/>
                  </a:cubicBezTo>
                  <a:cubicBezTo>
                    <a:pt x="1888" y="5473"/>
                    <a:pt x="1781" y="4924"/>
                    <a:pt x="1438" y="4924"/>
                  </a:cubicBezTo>
                  <a:cubicBezTo>
                    <a:pt x="1423" y="4924"/>
                    <a:pt x="1409" y="4925"/>
                    <a:pt x="1394" y="4927"/>
                  </a:cubicBezTo>
                  <a:cubicBezTo>
                    <a:pt x="1033" y="4959"/>
                    <a:pt x="1099" y="5320"/>
                    <a:pt x="1050" y="5385"/>
                  </a:cubicBezTo>
                  <a:cubicBezTo>
                    <a:pt x="1037" y="5398"/>
                    <a:pt x="1023" y="5404"/>
                    <a:pt x="1010" y="5404"/>
                  </a:cubicBezTo>
                  <a:cubicBezTo>
                    <a:pt x="955" y="5404"/>
                    <a:pt x="899" y="5314"/>
                    <a:pt x="886" y="5287"/>
                  </a:cubicBezTo>
                  <a:cubicBezTo>
                    <a:pt x="820" y="5090"/>
                    <a:pt x="837" y="4894"/>
                    <a:pt x="919" y="4713"/>
                  </a:cubicBezTo>
                  <a:cubicBezTo>
                    <a:pt x="1069" y="4504"/>
                    <a:pt x="1303" y="4394"/>
                    <a:pt x="1542" y="4394"/>
                  </a:cubicBezTo>
                  <a:cubicBezTo>
                    <a:pt x="1641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13"/>
                  </a:cubicBezTo>
                  <a:cubicBezTo>
                    <a:pt x="2069" y="6025"/>
                    <a:pt x="1687" y="6207"/>
                    <a:pt x="1298" y="6207"/>
                  </a:cubicBezTo>
                  <a:cubicBezTo>
                    <a:pt x="1052" y="6207"/>
                    <a:pt x="804" y="6134"/>
                    <a:pt x="607" y="5976"/>
                  </a:cubicBezTo>
                  <a:cubicBezTo>
                    <a:pt x="99" y="5549"/>
                    <a:pt x="99" y="4631"/>
                    <a:pt x="542" y="4058"/>
                  </a:cubicBezTo>
                  <a:cubicBezTo>
                    <a:pt x="887" y="3576"/>
                    <a:pt x="1466" y="3346"/>
                    <a:pt x="2081" y="3346"/>
                  </a:cubicBezTo>
                  <a:cubicBezTo>
                    <a:pt x="2282" y="3346"/>
                    <a:pt x="2487" y="3370"/>
                    <a:pt x="2689" y="3419"/>
                  </a:cubicBezTo>
                  <a:cubicBezTo>
                    <a:pt x="3492" y="3615"/>
                    <a:pt x="4328" y="3959"/>
                    <a:pt x="5197" y="4189"/>
                  </a:cubicBezTo>
                  <a:cubicBezTo>
                    <a:pt x="5531" y="4256"/>
                    <a:pt x="5871" y="4293"/>
                    <a:pt x="6208" y="4293"/>
                  </a:cubicBezTo>
                  <a:cubicBezTo>
                    <a:pt x="6780" y="4293"/>
                    <a:pt x="7340" y="4185"/>
                    <a:pt x="7836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8"/>
            <p:cNvSpPr/>
            <p:nvPr/>
          </p:nvSpPr>
          <p:spPr>
            <a:xfrm>
              <a:off x="-57242" y="1199484"/>
              <a:ext cx="100589" cy="201732"/>
            </a:xfrm>
            <a:custGeom>
              <a:avLst/>
              <a:gdLst/>
              <a:ahLst/>
              <a:cxnLst/>
              <a:rect l="l" t="t" r="r" b="b"/>
              <a:pathLst>
                <a:path w="3082" h="6181" extrusionOk="0">
                  <a:moveTo>
                    <a:pt x="0" y="1"/>
                  </a:moveTo>
                  <a:lnTo>
                    <a:pt x="0" y="6180"/>
                  </a:lnTo>
                  <a:cubicBezTo>
                    <a:pt x="0" y="6180"/>
                    <a:pt x="443" y="4803"/>
                    <a:pt x="803" y="4262"/>
                  </a:cubicBezTo>
                  <a:cubicBezTo>
                    <a:pt x="1082" y="3853"/>
                    <a:pt x="1049" y="3312"/>
                    <a:pt x="705" y="2951"/>
                  </a:cubicBezTo>
                  <a:cubicBezTo>
                    <a:pt x="475" y="2656"/>
                    <a:pt x="541" y="2345"/>
                    <a:pt x="705" y="2312"/>
                  </a:cubicBezTo>
                  <a:cubicBezTo>
                    <a:pt x="716" y="2310"/>
                    <a:pt x="727" y="2308"/>
                    <a:pt x="738" y="2308"/>
                  </a:cubicBezTo>
                  <a:cubicBezTo>
                    <a:pt x="878" y="2308"/>
                    <a:pt x="935" y="2504"/>
                    <a:pt x="951" y="2656"/>
                  </a:cubicBezTo>
                  <a:cubicBezTo>
                    <a:pt x="967" y="2820"/>
                    <a:pt x="885" y="3377"/>
                    <a:pt x="1721" y="3689"/>
                  </a:cubicBezTo>
                  <a:cubicBezTo>
                    <a:pt x="1855" y="3737"/>
                    <a:pt x="1982" y="3757"/>
                    <a:pt x="2100" y="3757"/>
                  </a:cubicBezTo>
                  <a:cubicBezTo>
                    <a:pt x="2703" y="3757"/>
                    <a:pt x="3082" y="3230"/>
                    <a:pt x="3082" y="3230"/>
                  </a:cubicBezTo>
                  <a:lnTo>
                    <a:pt x="3082" y="3230"/>
                  </a:lnTo>
                  <a:cubicBezTo>
                    <a:pt x="3055" y="3235"/>
                    <a:pt x="3030" y="3238"/>
                    <a:pt x="3005" y="3238"/>
                  </a:cubicBezTo>
                  <a:cubicBezTo>
                    <a:pt x="2736" y="3238"/>
                    <a:pt x="2554" y="2911"/>
                    <a:pt x="2524" y="2295"/>
                  </a:cubicBezTo>
                  <a:cubicBezTo>
                    <a:pt x="2491" y="1640"/>
                    <a:pt x="1901" y="1509"/>
                    <a:pt x="1033" y="1394"/>
                  </a:cubicBezTo>
                  <a:cubicBezTo>
                    <a:pt x="164" y="1263"/>
                    <a:pt x="82" y="361"/>
                    <a:pt x="82" y="361"/>
                  </a:cubicBezTo>
                  <a:cubicBezTo>
                    <a:pt x="66" y="247"/>
                    <a:pt x="33" y="115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8"/>
            <p:cNvSpPr/>
            <p:nvPr/>
          </p:nvSpPr>
          <p:spPr>
            <a:xfrm>
              <a:off x="-23005" y="1138942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77" y="2921"/>
                    <a:pt x="2737" y="3085"/>
                  </a:cubicBezTo>
                  <a:cubicBezTo>
                    <a:pt x="3098" y="3249"/>
                    <a:pt x="2901" y="3708"/>
                    <a:pt x="2901" y="3708"/>
                  </a:cubicBezTo>
                  <a:cubicBezTo>
                    <a:pt x="4245" y="2888"/>
                    <a:pt x="3393" y="1938"/>
                    <a:pt x="3164" y="1675"/>
                  </a:cubicBezTo>
                  <a:cubicBezTo>
                    <a:pt x="2974" y="1446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55" y="1380"/>
                    <a:pt x="3278" y="1872"/>
                    <a:pt x="3950" y="2315"/>
                  </a:cubicBezTo>
                  <a:cubicBezTo>
                    <a:pt x="4118" y="2421"/>
                    <a:pt x="4276" y="2461"/>
                    <a:pt x="4418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60" y="2102"/>
                    <a:pt x="4964" y="1575"/>
                    <a:pt x="4786" y="1429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2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8" y="1374"/>
                    <a:pt x="3967" y="1324"/>
                    <a:pt x="4032" y="1233"/>
                  </a:cubicBezTo>
                  <a:cubicBezTo>
                    <a:pt x="4068" y="1183"/>
                    <a:pt x="4108" y="1165"/>
                    <a:pt x="4161" y="1165"/>
                  </a:cubicBezTo>
                  <a:cubicBezTo>
                    <a:pt x="4300" y="1165"/>
                    <a:pt x="4532" y="1295"/>
                    <a:pt x="5032" y="1331"/>
                  </a:cubicBezTo>
                  <a:cubicBezTo>
                    <a:pt x="5068" y="1334"/>
                    <a:pt x="5103" y="1335"/>
                    <a:pt x="5138" y="1335"/>
                  </a:cubicBezTo>
                  <a:cubicBezTo>
                    <a:pt x="5903" y="1335"/>
                    <a:pt x="6458" y="676"/>
                    <a:pt x="6458" y="675"/>
                  </a:cubicBezTo>
                  <a:lnTo>
                    <a:pt x="6458" y="675"/>
                  </a:lnTo>
                  <a:cubicBezTo>
                    <a:pt x="5999" y="931"/>
                    <a:pt x="5513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8"/>
            <p:cNvSpPr/>
            <p:nvPr/>
          </p:nvSpPr>
          <p:spPr>
            <a:xfrm>
              <a:off x="31532" y="1019260"/>
              <a:ext cx="117756" cy="82377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2507" y="1"/>
                  </a:moveTo>
                  <a:cubicBezTo>
                    <a:pt x="1920" y="1"/>
                    <a:pt x="1244" y="126"/>
                    <a:pt x="870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62"/>
                    <a:pt x="1394" y="2162"/>
                  </a:cubicBezTo>
                  <a:cubicBezTo>
                    <a:pt x="2427" y="2146"/>
                    <a:pt x="2296" y="1490"/>
                    <a:pt x="2263" y="1261"/>
                  </a:cubicBezTo>
                  <a:cubicBezTo>
                    <a:pt x="2181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8"/>
            <p:cNvSpPr/>
            <p:nvPr/>
          </p:nvSpPr>
          <p:spPr>
            <a:xfrm>
              <a:off x="121416" y="932020"/>
              <a:ext cx="73859" cy="87762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1001" y="738"/>
                  </a:cubicBezTo>
                  <a:cubicBezTo>
                    <a:pt x="640" y="934"/>
                    <a:pt x="1" y="1344"/>
                    <a:pt x="263" y="2016"/>
                  </a:cubicBezTo>
                  <a:cubicBezTo>
                    <a:pt x="509" y="2688"/>
                    <a:pt x="1673" y="2426"/>
                    <a:pt x="2263" y="2606"/>
                  </a:cubicBezTo>
                  <a:cubicBezTo>
                    <a:pt x="2263" y="2606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8"/>
            <p:cNvSpPr/>
            <p:nvPr/>
          </p:nvSpPr>
          <p:spPr>
            <a:xfrm>
              <a:off x="201149" y="97053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28"/>
                    <a:pt x="541" y="1607"/>
                    <a:pt x="1098" y="2475"/>
                  </a:cubicBezTo>
                  <a:cubicBezTo>
                    <a:pt x="1656" y="3344"/>
                    <a:pt x="1049" y="4295"/>
                    <a:pt x="1049" y="4295"/>
                  </a:cubicBezTo>
                  <a:cubicBezTo>
                    <a:pt x="1459" y="4032"/>
                    <a:pt x="1803" y="3344"/>
                    <a:pt x="2491" y="2918"/>
                  </a:cubicBezTo>
                  <a:cubicBezTo>
                    <a:pt x="3196" y="2475"/>
                    <a:pt x="2901" y="1574"/>
                    <a:pt x="2901" y="1574"/>
                  </a:cubicBezTo>
                  <a:lnTo>
                    <a:pt x="2901" y="1574"/>
                  </a:lnTo>
                  <a:cubicBezTo>
                    <a:pt x="2863" y="1687"/>
                    <a:pt x="2767" y="1733"/>
                    <a:pt x="2613" y="1733"/>
                  </a:cubicBezTo>
                  <a:cubicBezTo>
                    <a:pt x="2567" y="1733"/>
                    <a:pt x="2515" y="1729"/>
                    <a:pt x="2459" y="1721"/>
                  </a:cubicBezTo>
                  <a:cubicBezTo>
                    <a:pt x="2429" y="1714"/>
                    <a:pt x="2400" y="1711"/>
                    <a:pt x="2372" y="1711"/>
                  </a:cubicBezTo>
                  <a:cubicBezTo>
                    <a:pt x="2135" y="1711"/>
                    <a:pt x="1961" y="1946"/>
                    <a:pt x="2049" y="2180"/>
                  </a:cubicBezTo>
                  <a:cubicBezTo>
                    <a:pt x="2117" y="2343"/>
                    <a:pt x="1983" y="2516"/>
                    <a:pt x="1824" y="2516"/>
                  </a:cubicBezTo>
                  <a:cubicBezTo>
                    <a:pt x="1790" y="2516"/>
                    <a:pt x="1755" y="2509"/>
                    <a:pt x="1721" y="2492"/>
                  </a:cubicBezTo>
                  <a:cubicBezTo>
                    <a:pt x="1557" y="2426"/>
                    <a:pt x="1557" y="2049"/>
                    <a:pt x="1787" y="1869"/>
                  </a:cubicBezTo>
                  <a:cubicBezTo>
                    <a:pt x="2000" y="1688"/>
                    <a:pt x="2147" y="1295"/>
                    <a:pt x="1951" y="672"/>
                  </a:cubicBezTo>
                  <a:cubicBezTo>
                    <a:pt x="1810" y="200"/>
                    <a:pt x="1342" y="96"/>
                    <a:pt x="1018" y="96"/>
                  </a:cubicBezTo>
                  <a:cubicBezTo>
                    <a:pt x="926" y="96"/>
                    <a:pt x="845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8"/>
            <p:cNvSpPr/>
            <p:nvPr/>
          </p:nvSpPr>
          <p:spPr>
            <a:xfrm>
              <a:off x="210777" y="1026147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8"/>
            <p:cNvSpPr/>
            <p:nvPr/>
          </p:nvSpPr>
          <p:spPr>
            <a:xfrm>
              <a:off x="178140" y="763350"/>
              <a:ext cx="264298" cy="263907"/>
            </a:xfrm>
            <a:custGeom>
              <a:avLst/>
              <a:gdLst/>
              <a:ahLst/>
              <a:cxnLst/>
              <a:rect l="l" t="t" r="r" b="b"/>
              <a:pathLst>
                <a:path w="8098" h="8086" extrusionOk="0">
                  <a:moveTo>
                    <a:pt x="5716" y="1"/>
                  </a:moveTo>
                  <a:cubicBezTo>
                    <a:pt x="5207" y="1"/>
                    <a:pt x="4711" y="178"/>
                    <a:pt x="4409" y="562"/>
                  </a:cubicBezTo>
                  <a:cubicBezTo>
                    <a:pt x="4114" y="988"/>
                    <a:pt x="4065" y="1562"/>
                    <a:pt x="4295" y="2037"/>
                  </a:cubicBezTo>
                  <a:cubicBezTo>
                    <a:pt x="4502" y="2444"/>
                    <a:pt x="4838" y="2591"/>
                    <a:pt x="5167" y="2591"/>
                  </a:cubicBezTo>
                  <a:cubicBezTo>
                    <a:pt x="5515" y="2591"/>
                    <a:pt x="5855" y="2428"/>
                    <a:pt x="6032" y="2234"/>
                  </a:cubicBezTo>
                  <a:cubicBezTo>
                    <a:pt x="6212" y="2037"/>
                    <a:pt x="6294" y="1759"/>
                    <a:pt x="6229" y="1496"/>
                  </a:cubicBezTo>
                  <a:cubicBezTo>
                    <a:pt x="6180" y="1164"/>
                    <a:pt x="5945" y="1024"/>
                    <a:pt x="5735" y="1024"/>
                  </a:cubicBezTo>
                  <a:cubicBezTo>
                    <a:pt x="5593" y="1024"/>
                    <a:pt x="5462" y="1089"/>
                    <a:pt x="5409" y="1201"/>
                  </a:cubicBezTo>
                  <a:cubicBezTo>
                    <a:pt x="5262" y="1496"/>
                    <a:pt x="5327" y="1841"/>
                    <a:pt x="5737" y="1906"/>
                  </a:cubicBezTo>
                  <a:cubicBezTo>
                    <a:pt x="6098" y="1972"/>
                    <a:pt x="5901" y="2398"/>
                    <a:pt x="5475" y="2513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0" y="2543"/>
                    <a:pt x="4524" y="2337"/>
                    <a:pt x="4377" y="1988"/>
                  </a:cubicBezTo>
                  <a:cubicBezTo>
                    <a:pt x="4180" y="1546"/>
                    <a:pt x="4229" y="1037"/>
                    <a:pt x="4508" y="644"/>
                  </a:cubicBezTo>
                  <a:cubicBezTo>
                    <a:pt x="4781" y="303"/>
                    <a:pt x="5248" y="132"/>
                    <a:pt x="5718" y="132"/>
                  </a:cubicBezTo>
                  <a:cubicBezTo>
                    <a:pt x="5812" y="132"/>
                    <a:pt x="5907" y="139"/>
                    <a:pt x="5999" y="152"/>
                  </a:cubicBezTo>
                  <a:cubicBezTo>
                    <a:pt x="7212" y="300"/>
                    <a:pt x="7901" y="1988"/>
                    <a:pt x="7180" y="3136"/>
                  </a:cubicBezTo>
                  <a:cubicBezTo>
                    <a:pt x="6950" y="3512"/>
                    <a:pt x="6622" y="3808"/>
                    <a:pt x="6229" y="3988"/>
                  </a:cubicBezTo>
                  <a:cubicBezTo>
                    <a:pt x="5825" y="4157"/>
                    <a:pt x="5368" y="4240"/>
                    <a:pt x="4832" y="4240"/>
                  </a:cubicBezTo>
                  <a:cubicBezTo>
                    <a:pt x="4432" y="4240"/>
                    <a:pt x="3989" y="4194"/>
                    <a:pt x="3492" y="4103"/>
                  </a:cubicBezTo>
                  <a:cubicBezTo>
                    <a:pt x="3185" y="4041"/>
                    <a:pt x="2886" y="4011"/>
                    <a:pt x="2599" y="4011"/>
                  </a:cubicBezTo>
                  <a:cubicBezTo>
                    <a:pt x="1277" y="4011"/>
                    <a:pt x="239" y="4664"/>
                    <a:pt x="131" y="5971"/>
                  </a:cubicBezTo>
                  <a:cubicBezTo>
                    <a:pt x="0" y="7578"/>
                    <a:pt x="1033" y="8086"/>
                    <a:pt x="1033" y="8086"/>
                  </a:cubicBezTo>
                  <a:lnTo>
                    <a:pt x="1000" y="8053"/>
                  </a:lnTo>
                  <a:cubicBezTo>
                    <a:pt x="443" y="7414"/>
                    <a:pt x="590" y="6217"/>
                    <a:pt x="590" y="6217"/>
                  </a:cubicBezTo>
                  <a:cubicBezTo>
                    <a:pt x="689" y="5709"/>
                    <a:pt x="951" y="5234"/>
                    <a:pt x="1344" y="4889"/>
                  </a:cubicBezTo>
                  <a:cubicBezTo>
                    <a:pt x="1937" y="4450"/>
                    <a:pt x="2688" y="4367"/>
                    <a:pt x="3171" y="4367"/>
                  </a:cubicBezTo>
                  <a:cubicBezTo>
                    <a:pt x="3462" y="4367"/>
                    <a:pt x="3655" y="4398"/>
                    <a:pt x="3655" y="4398"/>
                  </a:cubicBezTo>
                  <a:cubicBezTo>
                    <a:pt x="3901" y="4430"/>
                    <a:pt x="4147" y="4447"/>
                    <a:pt x="4360" y="4463"/>
                  </a:cubicBezTo>
                  <a:cubicBezTo>
                    <a:pt x="4461" y="4470"/>
                    <a:pt x="4564" y="4473"/>
                    <a:pt x="4669" y="4473"/>
                  </a:cubicBezTo>
                  <a:cubicBezTo>
                    <a:pt x="5634" y="4473"/>
                    <a:pt x="6721" y="4180"/>
                    <a:pt x="7327" y="3234"/>
                  </a:cubicBezTo>
                  <a:cubicBezTo>
                    <a:pt x="8098" y="1972"/>
                    <a:pt x="7343" y="152"/>
                    <a:pt x="6016" y="21"/>
                  </a:cubicBezTo>
                  <a:cubicBezTo>
                    <a:pt x="5916" y="8"/>
                    <a:pt x="5816" y="1"/>
                    <a:pt x="57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8"/>
            <p:cNvSpPr/>
            <p:nvPr/>
          </p:nvSpPr>
          <p:spPr>
            <a:xfrm>
              <a:off x="247690" y="914788"/>
              <a:ext cx="152482" cy="77710"/>
            </a:xfrm>
            <a:custGeom>
              <a:avLst/>
              <a:gdLst/>
              <a:ahLst/>
              <a:cxnLst/>
              <a:rect l="l" t="t" r="r" b="b"/>
              <a:pathLst>
                <a:path w="4672" h="2381" extrusionOk="0">
                  <a:moveTo>
                    <a:pt x="1089" y="1"/>
                  </a:moveTo>
                  <a:cubicBezTo>
                    <a:pt x="400" y="1"/>
                    <a:pt x="0" y="233"/>
                    <a:pt x="0" y="233"/>
                  </a:cubicBezTo>
                  <a:cubicBezTo>
                    <a:pt x="92" y="214"/>
                    <a:pt x="181" y="204"/>
                    <a:pt x="264" y="204"/>
                  </a:cubicBezTo>
                  <a:cubicBezTo>
                    <a:pt x="742" y="204"/>
                    <a:pt x="1048" y="512"/>
                    <a:pt x="951" y="987"/>
                  </a:cubicBezTo>
                  <a:cubicBezTo>
                    <a:pt x="820" y="1413"/>
                    <a:pt x="967" y="1856"/>
                    <a:pt x="1328" y="2118"/>
                  </a:cubicBezTo>
                  <a:cubicBezTo>
                    <a:pt x="1656" y="2380"/>
                    <a:pt x="2557" y="2380"/>
                    <a:pt x="2557" y="2380"/>
                  </a:cubicBezTo>
                  <a:cubicBezTo>
                    <a:pt x="2295" y="2233"/>
                    <a:pt x="2541" y="1872"/>
                    <a:pt x="2705" y="1446"/>
                  </a:cubicBezTo>
                  <a:cubicBezTo>
                    <a:pt x="2861" y="1025"/>
                    <a:pt x="2438" y="871"/>
                    <a:pt x="2241" y="871"/>
                  </a:cubicBezTo>
                  <a:cubicBezTo>
                    <a:pt x="2231" y="871"/>
                    <a:pt x="2222" y="871"/>
                    <a:pt x="2213" y="872"/>
                  </a:cubicBezTo>
                  <a:cubicBezTo>
                    <a:pt x="2117" y="890"/>
                    <a:pt x="2044" y="907"/>
                    <a:pt x="1976" y="907"/>
                  </a:cubicBezTo>
                  <a:cubicBezTo>
                    <a:pt x="1918" y="907"/>
                    <a:pt x="1864" y="894"/>
                    <a:pt x="1803" y="856"/>
                  </a:cubicBezTo>
                  <a:cubicBezTo>
                    <a:pt x="1699" y="791"/>
                    <a:pt x="1740" y="579"/>
                    <a:pt x="2002" y="579"/>
                  </a:cubicBezTo>
                  <a:cubicBezTo>
                    <a:pt x="2068" y="579"/>
                    <a:pt x="2149" y="593"/>
                    <a:pt x="2246" y="626"/>
                  </a:cubicBezTo>
                  <a:cubicBezTo>
                    <a:pt x="2721" y="774"/>
                    <a:pt x="2590" y="1233"/>
                    <a:pt x="3311" y="1380"/>
                  </a:cubicBezTo>
                  <a:cubicBezTo>
                    <a:pt x="3368" y="1392"/>
                    <a:pt x="3422" y="1397"/>
                    <a:pt x="3473" y="1397"/>
                  </a:cubicBezTo>
                  <a:cubicBezTo>
                    <a:pt x="4074" y="1397"/>
                    <a:pt x="4219" y="649"/>
                    <a:pt x="4295" y="528"/>
                  </a:cubicBezTo>
                  <a:cubicBezTo>
                    <a:pt x="4409" y="397"/>
                    <a:pt x="4540" y="266"/>
                    <a:pt x="4672" y="151"/>
                  </a:cubicBezTo>
                  <a:lnTo>
                    <a:pt x="4672" y="151"/>
                  </a:lnTo>
                  <a:cubicBezTo>
                    <a:pt x="4462" y="275"/>
                    <a:pt x="4086" y="393"/>
                    <a:pt x="3547" y="393"/>
                  </a:cubicBezTo>
                  <a:cubicBezTo>
                    <a:pt x="3159" y="393"/>
                    <a:pt x="2687" y="332"/>
                    <a:pt x="2131" y="167"/>
                  </a:cubicBezTo>
                  <a:cubicBezTo>
                    <a:pt x="1736" y="44"/>
                    <a:pt x="1386" y="1"/>
                    <a:pt x="10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8"/>
            <p:cNvSpPr/>
            <p:nvPr/>
          </p:nvSpPr>
          <p:spPr>
            <a:xfrm>
              <a:off x="257318" y="772064"/>
              <a:ext cx="104864" cy="109793"/>
            </a:xfrm>
            <a:custGeom>
              <a:avLst/>
              <a:gdLst/>
              <a:ahLst/>
              <a:cxnLst/>
              <a:rect l="l" t="t" r="r" b="b"/>
              <a:pathLst>
                <a:path w="3213" h="3364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38"/>
                    <a:pt x="705" y="1344"/>
                  </a:cubicBezTo>
                  <a:cubicBezTo>
                    <a:pt x="0" y="1967"/>
                    <a:pt x="197" y="2426"/>
                    <a:pt x="344" y="2688"/>
                  </a:cubicBezTo>
                  <a:cubicBezTo>
                    <a:pt x="459" y="2819"/>
                    <a:pt x="426" y="3000"/>
                    <a:pt x="295" y="3098"/>
                  </a:cubicBezTo>
                  <a:cubicBezTo>
                    <a:pt x="1393" y="2983"/>
                    <a:pt x="1229" y="2344"/>
                    <a:pt x="1164" y="2147"/>
                  </a:cubicBezTo>
                  <a:cubicBezTo>
                    <a:pt x="1098" y="1951"/>
                    <a:pt x="1131" y="1852"/>
                    <a:pt x="1246" y="1852"/>
                  </a:cubicBezTo>
                  <a:cubicBezTo>
                    <a:pt x="1344" y="1852"/>
                    <a:pt x="1344" y="2082"/>
                    <a:pt x="1328" y="2360"/>
                  </a:cubicBezTo>
                  <a:cubicBezTo>
                    <a:pt x="1328" y="2639"/>
                    <a:pt x="1262" y="3295"/>
                    <a:pt x="2115" y="3360"/>
                  </a:cubicBezTo>
                  <a:cubicBezTo>
                    <a:pt x="2146" y="3363"/>
                    <a:pt x="2176" y="3364"/>
                    <a:pt x="2205" y="3364"/>
                  </a:cubicBezTo>
                  <a:cubicBezTo>
                    <a:pt x="2984" y="3364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88" y="2592"/>
                    <a:pt x="2937" y="2617"/>
                    <a:pt x="2777" y="2617"/>
                  </a:cubicBezTo>
                  <a:cubicBezTo>
                    <a:pt x="2327" y="2617"/>
                    <a:pt x="1803" y="2417"/>
                    <a:pt x="1574" y="1656"/>
                  </a:cubicBezTo>
                  <a:cubicBezTo>
                    <a:pt x="1377" y="1082"/>
                    <a:pt x="1508" y="443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8"/>
            <p:cNvSpPr/>
            <p:nvPr/>
          </p:nvSpPr>
          <p:spPr>
            <a:xfrm>
              <a:off x="407092" y="616122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37" y="3286"/>
                    <a:pt x="984" y="5171"/>
                  </a:cubicBezTo>
                  <a:cubicBezTo>
                    <a:pt x="1115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4008"/>
                  </a:cubicBezTo>
                  <a:cubicBezTo>
                    <a:pt x="1066" y="2631"/>
                    <a:pt x="1083" y="1369"/>
                    <a:pt x="1345" y="1106"/>
                  </a:cubicBezTo>
                  <a:cubicBezTo>
                    <a:pt x="1607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8"/>
            <p:cNvSpPr/>
            <p:nvPr/>
          </p:nvSpPr>
          <p:spPr>
            <a:xfrm>
              <a:off x="347724" y="583386"/>
              <a:ext cx="278757" cy="332054"/>
            </a:xfrm>
            <a:custGeom>
              <a:avLst/>
              <a:gdLst/>
              <a:ahLst/>
              <a:cxnLst/>
              <a:rect l="l" t="t" r="r" b="b"/>
              <a:pathLst>
                <a:path w="8541" h="10174" extrusionOk="0">
                  <a:moveTo>
                    <a:pt x="6296" y="0"/>
                  </a:moveTo>
                  <a:cubicBezTo>
                    <a:pt x="6090" y="0"/>
                    <a:pt x="5880" y="25"/>
                    <a:pt x="5672" y="77"/>
                  </a:cubicBezTo>
                  <a:cubicBezTo>
                    <a:pt x="4475" y="323"/>
                    <a:pt x="3721" y="1585"/>
                    <a:pt x="3492" y="2847"/>
                  </a:cubicBezTo>
                  <a:cubicBezTo>
                    <a:pt x="3246" y="4142"/>
                    <a:pt x="3492" y="5371"/>
                    <a:pt x="3442" y="6486"/>
                  </a:cubicBezTo>
                  <a:cubicBezTo>
                    <a:pt x="3508" y="7469"/>
                    <a:pt x="3131" y="8436"/>
                    <a:pt x="2443" y="9125"/>
                  </a:cubicBezTo>
                  <a:cubicBezTo>
                    <a:pt x="1770" y="9748"/>
                    <a:pt x="902" y="10108"/>
                    <a:pt x="0" y="10174"/>
                  </a:cubicBezTo>
                  <a:cubicBezTo>
                    <a:pt x="918" y="10141"/>
                    <a:pt x="1803" y="9797"/>
                    <a:pt x="2492" y="9190"/>
                  </a:cubicBezTo>
                  <a:cubicBezTo>
                    <a:pt x="3229" y="8486"/>
                    <a:pt x="3639" y="7502"/>
                    <a:pt x="3590" y="6469"/>
                  </a:cubicBezTo>
                  <a:cubicBezTo>
                    <a:pt x="3656" y="5355"/>
                    <a:pt x="3410" y="4109"/>
                    <a:pt x="3656" y="2863"/>
                  </a:cubicBezTo>
                  <a:cubicBezTo>
                    <a:pt x="3901" y="1618"/>
                    <a:pt x="4606" y="454"/>
                    <a:pt x="5704" y="208"/>
                  </a:cubicBezTo>
                  <a:cubicBezTo>
                    <a:pt x="5836" y="175"/>
                    <a:pt x="5967" y="142"/>
                    <a:pt x="6098" y="142"/>
                  </a:cubicBezTo>
                  <a:cubicBezTo>
                    <a:pt x="6139" y="139"/>
                    <a:pt x="6180" y="138"/>
                    <a:pt x="6220" y="138"/>
                  </a:cubicBezTo>
                  <a:cubicBezTo>
                    <a:pt x="6621" y="138"/>
                    <a:pt x="7015" y="281"/>
                    <a:pt x="7327" y="519"/>
                  </a:cubicBezTo>
                  <a:cubicBezTo>
                    <a:pt x="8048" y="1093"/>
                    <a:pt x="7966" y="2339"/>
                    <a:pt x="7540" y="2716"/>
                  </a:cubicBezTo>
                  <a:cubicBezTo>
                    <a:pt x="7336" y="2899"/>
                    <a:pt x="7113" y="2973"/>
                    <a:pt x="6916" y="2973"/>
                  </a:cubicBezTo>
                  <a:cubicBezTo>
                    <a:pt x="6656" y="2973"/>
                    <a:pt x="6442" y="2844"/>
                    <a:pt x="6376" y="2667"/>
                  </a:cubicBezTo>
                  <a:lnTo>
                    <a:pt x="6376" y="2667"/>
                  </a:lnTo>
                  <a:cubicBezTo>
                    <a:pt x="6376" y="2667"/>
                    <a:pt x="6413" y="2672"/>
                    <a:pt x="6467" y="2672"/>
                  </a:cubicBezTo>
                  <a:cubicBezTo>
                    <a:pt x="6603" y="2672"/>
                    <a:pt x="6852" y="2639"/>
                    <a:pt x="6934" y="2404"/>
                  </a:cubicBezTo>
                  <a:cubicBezTo>
                    <a:pt x="7049" y="2093"/>
                    <a:pt x="6868" y="1749"/>
                    <a:pt x="6540" y="1683"/>
                  </a:cubicBezTo>
                  <a:cubicBezTo>
                    <a:pt x="6483" y="1667"/>
                    <a:pt x="6426" y="1659"/>
                    <a:pt x="6372" y="1659"/>
                  </a:cubicBezTo>
                  <a:cubicBezTo>
                    <a:pt x="5988" y="1659"/>
                    <a:pt x="5692" y="2036"/>
                    <a:pt x="5836" y="2437"/>
                  </a:cubicBezTo>
                  <a:cubicBezTo>
                    <a:pt x="5925" y="2817"/>
                    <a:pt x="6441" y="3105"/>
                    <a:pt x="6983" y="3105"/>
                  </a:cubicBezTo>
                  <a:cubicBezTo>
                    <a:pt x="7237" y="3105"/>
                    <a:pt x="7496" y="3042"/>
                    <a:pt x="7721" y="2896"/>
                  </a:cubicBezTo>
                  <a:cubicBezTo>
                    <a:pt x="8130" y="2667"/>
                    <a:pt x="8540" y="1962"/>
                    <a:pt x="8245" y="1175"/>
                  </a:cubicBezTo>
                  <a:cubicBezTo>
                    <a:pt x="8018" y="468"/>
                    <a:pt x="7195" y="0"/>
                    <a:pt x="6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8"/>
            <p:cNvSpPr/>
            <p:nvPr/>
          </p:nvSpPr>
          <p:spPr>
            <a:xfrm>
              <a:off x="479841" y="629993"/>
              <a:ext cx="81887" cy="68669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607" y="91"/>
                    <a:pt x="624" y="272"/>
                    <a:pt x="542" y="386"/>
                  </a:cubicBezTo>
                  <a:cubicBezTo>
                    <a:pt x="394" y="616"/>
                    <a:pt x="1" y="1304"/>
                    <a:pt x="558" y="1862"/>
                  </a:cubicBezTo>
                  <a:cubicBezTo>
                    <a:pt x="738" y="2041"/>
                    <a:pt x="991" y="2103"/>
                    <a:pt x="1257" y="2103"/>
                  </a:cubicBezTo>
                  <a:cubicBezTo>
                    <a:pt x="1792" y="2103"/>
                    <a:pt x="2377" y="1851"/>
                    <a:pt x="2509" y="1796"/>
                  </a:cubicBezTo>
                  <a:lnTo>
                    <a:pt x="2509" y="1796"/>
                  </a:lnTo>
                  <a:cubicBezTo>
                    <a:pt x="2509" y="1796"/>
                    <a:pt x="2476" y="1800"/>
                    <a:pt x="2424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74" y="390"/>
                    <a:pt x="1174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8"/>
            <p:cNvSpPr/>
            <p:nvPr/>
          </p:nvSpPr>
          <p:spPr>
            <a:xfrm>
              <a:off x="483594" y="634562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49"/>
                    <a:pt x="1902" y="1771"/>
                    <a:pt x="1001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57"/>
                  </a:cubicBezTo>
                  <a:cubicBezTo>
                    <a:pt x="460" y="3924"/>
                    <a:pt x="532" y="3188"/>
                    <a:pt x="733" y="3188"/>
                  </a:cubicBezTo>
                  <a:cubicBezTo>
                    <a:pt x="745" y="3188"/>
                    <a:pt x="758" y="3191"/>
                    <a:pt x="771" y="3197"/>
                  </a:cubicBezTo>
                  <a:cubicBezTo>
                    <a:pt x="1001" y="3312"/>
                    <a:pt x="804" y="3557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5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28"/>
                    <a:pt x="2541" y="2558"/>
                    <a:pt x="2427" y="2607"/>
                  </a:cubicBezTo>
                  <a:cubicBezTo>
                    <a:pt x="2230" y="2721"/>
                    <a:pt x="2197" y="2984"/>
                    <a:pt x="2361" y="3131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8"/>
            <p:cNvSpPr/>
            <p:nvPr/>
          </p:nvSpPr>
          <p:spPr>
            <a:xfrm>
              <a:off x="597009" y="5841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4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8"/>
            <p:cNvSpPr/>
            <p:nvPr/>
          </p:nvSpPr>
          <p:spPr>
            <a:xfrm>
              <a:off x="683662" y="583582"/>
              <a:ext cx="47651" cy="36946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1" y="1"/>
                  </a:moveTo>
                  <a:cubicBezTo>
                    <a:pt x="804" y="1"/>
                    <a:pt x="653" y="142"/>
                    <a:pt x="640" y="333"/>
                  </a:cubicBezTo>
                  <a:cubicBezTo>
                    <a:pt x="640" y="483"/>
                    <a:pt x="770" y="593"/>
                    <a:pt x="905" y="593"/>
                  </a:cubicBezTo>
                  <a:cubicBezTo>
                    <a:pt x="961" y="593"/>
                    <a:pt x="1018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3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62" y="153"/>
                    <a:pt x="873" y="65"/>
                    <a:pt x="995" y="65"/>
                  </a:cubicBezTo>
                  <a:cubicBezTo>
                    <a:pt x="1041" y="65"/>
                    <a:pt x="1087" y="77"/>
                    <a:pt x="1132" y="104"/>
                  </a:cubicBezTo>
                  <a:cubicBezTo>
                    <a:pt x="1394" y="268"/>
                    <a:pt x="1312" y="841"/>
                    <a:pt x="739" y="907"/>
                  </a:cubicBezTo>
                  <a:cubicBezTo>
                    <a:pt x="725" y="908"/>
                    <a:pt x="711" y="909"/>
                    <a:pt x="697" y="909"/>
                  </a:cubicBezTo>
                  <a:cubicBezTo>
                    <a:pt x="337" y="909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8" y="1117"/>
                    <a:pt x="886" y="1087"/>
                  </a:cubicBezTo>
                  <a:cubicBezTo>
                    <a:pt x="1099" y="1022"/>
                    <a:pt x="1280" y="874"/>
                    <a:pt x="1361" y="661"/>
                  </a:cubicBezTo>
                  <a:cubicBezTo>
                    <a:pt x="1460" y="415"/>
                    <a:pt x="1361" y="136"/>
                    <a:pt x="1116" y="38"/>
                  </a:cubicBezTo>
                  <a:cubicBezTo>
                    <a:pt x="1068" y="12"/>
                    <a:pt x="1019" y="1"/>
                    <a:pt x="9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8"/>
            <p:cNvSpPr/>
            <p:nvPr/>
          </p:nvSpPr>
          <p:spPr>
            <a:xfrm>
              <a:off x="-57242" y="820139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2073" y="1"/>
                  </a:moveTo>
                  <a:cubicBezTo>
                    <a:pt x="1547" y="1"/>
                    <a:pt x="1033" y="248"/>
                    <a:pt x="705" y="691"/>
                  </a:cubicBezTo>
                  <a:cubicBezTo>
                    <a:pt x="361" y="1182"/>
                    <a:pt x="311" y="1822"/>
                    <a:pt x="574" y="2379"/>
                  </a:cubicBezTo>
                  <a:cubicBezTo>
                    <a:pt x="819" y="2788"/>
                    <a:pt x="1256" y="3022"/>
                    <a:pt x="1712" y="3022"/>
                  </a:cubicBezTo>
                  <a:cubicBezTo>
                    <a:pt x="1896" y="3022"/>
                    <a:pt x="2083" y="2984"/>
                    <a:pt x="2262" y="2903"/>
                  </a:cubicBezTo>
                  <a:cubicBezTo>
                    <a:pt x="2950" y="2723"/>
                    <a:pt x="3098" y="1789"/>
                    <a:pt x="2491" y="1396"/>
                  </a:cubicBezTo>
                  <a:cubicBezTo>
                    <a:pt x="2411" y="1355"/>
                    <a:pt x="2330" y="1337"/>
                    <a:pt x="2251" y="1337"/>
                  </a:cubicBezTo>
                  <a:cubicBezTo>
                    <a:pt x="1909" y="1337"/>
                    <a:pt x="1618" y="1675"/>
                    <a:pt x="1737" y="2035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1" y="2347"/>
                    <a:pt x="2369" y="2346"/>
                    <a:pt x="2377" y="2346"/>
                  </a:cubicBezTo>
                  <a:cubicBezTo>
                    <a:pt x="2442" y="2346"/>
                    <a:pt x="2442" y="2379"/>
                    <a:pt x="2442" y="2379"/>
                  </a:cubicBezTo>
                  <a:cubicBezTo>
                    <a:pt x="2501" y="2569"/>
                    <a:pt x="2246" y="2851"/>
                    <a:pt x="1782" y="2851"/>
                  </a:cubicBezTo>
                  <a:cubicBezTo>
                    <a:pt x="1727" y="2851"/>
                    <a:pt x="1668" y="2847"/>
                    <a:pt x="1606" y="2838"/>
                  </a:cubicBezTo>
                  <a:cubicBezTo>
                    <a:pt x="1410" y="2805"/>
                    <a:pt x="1229" y="2707"/>
                    <a:pt x="1098" y="2576"/>
                  </a:cubicBezTo>
                  <a:cubicBezTo>
                    <a:pt x="426" y="1920"/>
                    <a:pt x="754" y="543"/>
                    <a:pt x="1754" y="281"/>
                  </a:cubicBezTo>
                  <a:cubicBezTo>
                    <a:pt x="1887" y="244"/>
                    <a:pt x="2023" y="227"/>
                    <a:pt x="2160" y="227"/>
                  </a:cubicBezTo>
                  <a:cubicBezTo>
                    <a:pt x="2326" y="227"/>
                    <a:pt x="2493" y="252"/>
                    <a:pt x="2655" y="297"/>
                  </a:cubicBezTo>
                  <a:cubicBezTo>
                    <a:pt x="2836" y="346"/>
                    <a:pt x="3016" y="445"/>
                    <a:pt x="3180" y="560"/>
                  </a:cubicBezTo>
                  <a:cubicBezTo>
                    <a:pt x="3524" y="838"/>
                    <a:pt x="3737" y="1264"/>
                    <a:pt x="3770" y="1707"/>
                  </a:cubicBezTo>
                  <a:cubicBezTo>
                    <a:pt x="3836" y="2445"/>
                    <a:pt x="3442" y="3182"/>
                    <a:pt x="2885" y="3723"/>
                  </a:cubicBezTo>
                  <a:cubicBezTo>
                    <a:pt x="2311" y="4248"/>
                    <a:pt x="1557" y="4559"/>
                    <a:pt x="983" y="5100"/>
                  </a:cubicBezTo>
                  <a:cubicBezTo>
                    <a:pt x="426" y="5592"/>
                    <a:pt x="82" y="6313"/>
                    <a:pt x="33" y="7067"/>
                  </a:cubicBezTo>
                  <a:cubicBezTo>
                    <a:pt x="0" y="7772"/>
                    <a:pt x="393" y="8509"/>
                    <a:pt x="1033" y="8690"/>
                  </a:cubicBezTo>
                  <a:cubicBezTo>
                    <a:pt x="1160" y="8730"/>
                    <a:pt x="1292" y="8749"/>
                    <a:pt x="1421" y="8749"/>
                  </a:cubicBezTo>
                  <a:cubicBezTo>
                    <a:pt x="1922" y="8749"/>
                    <a:pt x="2394" y="8464"/>
                    <a:pt x="2524" y="8034"/>
                  </a:cubicBezTo>
                  <a:cubicBezTo>
                    <a:pt x="2721" y="7559"/>
                    <a:pt x="2508" y="7018"/>
                    <a:pt x="2049" y="6788"/>
                  </a:cubicBezTo>
                  <a:cubicBezTo>
                    <a:pt x="1951" y="6739"/>
                    <a:pt x="1836" y="6706"/>
                    <a:pt x="1705" y="6706"/>
                  </a:cubicBezTo>
                  <a:cubicBezTo>
                    <a:pt x="1661" y="6699"/>
                    <a:pt x="1618" y="6695"/>
                    <a:pt x="1576" y="6695"/>
                  </a:cubicBezTo>
                  <a:cubicBezTo>
                    <a:pt x="1248" y="6695"/>
                    <a:pt x="954" y="6912"/>
                    <a:pt x="852" y="7231"/>
                  </a:cubicBezTo>
                  <a:cubicBezTo>
                    <a:pt x="723" y="7721"/>
                    <a:pt x="1000" y="7998"/>
                    <a:pt x="1308" y="7998"/>
                  </a:cubicBezTo>
                  <a:cubicBezTo>
                    <a:pt x="1391" y="7998"/>
                    <a:pt x="1477" y="7978"/>
                    <a:pt x="1557" y="7936"/>
                  </a:cubicBezTo>
                  <a:cubicBezTo>
                    <a:pt x="1869" y="7772"/>
                    <a:pt x="1934" y="7362"/>
                    <a:pt x="1688" y="7116"/>
                  </a:cubicBezTo>
                  <a:cubicBezTo>
                    <a:pt x="1602" y="7049"/>
                    <a:pt x="1499" y="7016"/>
                    <a:pt x="1396" y="7016"/>
                  </a:cubicBezTo>
                  <a:cubicBezTo>
                    <a:pt x="1322" y="7016"/>
                    <a:pt x="1248" y="7033"/>
                    <a:pt x="1180" y="7067"/>
                  </a:cubicBezTo>
                  <a:cubicBezTo>
                    <a:pt x="1161" y="7078"/>
                    <a:pt x="1148" y="7083"/>
                    <a:pt x="1140" y="7083"/>
                  </a:cubicBezTo>
                  <a:cubicBezTo>
                    <a:pt x="1112" y="7083"/>
                    <a:pt x="1131" y="7034"/>
                    <a:pt x="1131" y="7034"/>
                  </a:cubicBezTo>
                  <a:cubicBezTo>
                    <a:pt x="1229" y="6813"/>
                    <a:pt x="1521" y="6785"/>
                    <a:pt x="1661" y="6785"/>
                  </a:cubicBezTo>
                  <a:cubicBezTo>
                    <a:pt x="1708" y="6785"/>
                    <a:pt x="1737" y="6788"/>
                    <a:pt x="1737" y="6788"/>
                  </a:cubicBezTo>
                  <a:cubicBezTo>
                    <a:pt x="1836" y="6788"/>
                    <a:pt x="1934" y="6805"/>
                    <a:pt x="2016" y="6854"/>
                  </a:cubicBezTo>
                  <a:cubicBezTo>
                    <a:pt x="2459" y="7034"/>
                    <a:pt x="2672" y="7559"/>
                    <a:pt x="2459" y="8001"/>
                  </a:cubicBezTo>
                  <a:cubicBezTo>
                    <a:pt x="2332" y="8394"/>
                    <a:pt x="1930" y="8640"/>
                    <a:pt x="1482" y="8640"/>
                  </a:cubicBezTo>
                  <a:cubicBezTo>
                    <a:pt x="1350" y="8640"/>
                    <a:pt x="1215" y="8619"/>
                    <a:pt x="1082" y="8575"/>
                  </a:cubicBezTo>
                  <a:cubicBezTo>
                    <a:pt x="492" y="8411"/>
                    <a:pt x="148" y="7723"/>
                    <a:pt x="164" y="7067"/>
                  </a:cubicBezTo>
                  <a:cubicBezTo>
                    <a:pt x="229" y="6346"/>
                    <a:pt x="557" y="5690"/>
                    <a:pt x="1082" y="5215"/>
                  </a:cubicBezTo>
                  <a:cubicBezTo>
                    <a:pt x="1623" y="4707"/>
                    <a:pt x="2393" y="4428"/>
                    <a:pt x="2983" y="3838"/>
                  </a:cubicBezTo>
                  <a:cubicBezTo>
                    <a:pt x="3573" y="3297"/>
                    <a:pt x="3983" y="2494"/>
                    <a:pt x="3918" y="1707"/>
                  </a:cubicBezTo>
                  <a:cubicBezTo>
                    <a:pt x="3852" y="920"/>
                    <a:pt x="3295" y="265"/>
                    <a:pt x="2541" y="68"/>
                  </a:cubicBezTo>
                  <a:cubicBezTo>
                    <a:pt x="2387" y="23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8"/>
            <p:cNvSpPr/>
            <p:nvPr/>
          </p:nvSpPr>
          <p:spPr>
            <a:xfrm>
              <a:off x="-54500" y="928267"/>
              <a:ext cx="56137" cy="78656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1506" y="0"/>
                  </a:moveTo>
                  <a:cubicBezTo>
                    <a:pt x="1506" y="0"/>
                    <a:pt x="1375" y="66"/>
                    <a:pt x="1358" y="164"/>
                  </a:cubicBezTo>
                  <a:cubicBezTo>
                    <a:pt x="1326" y="263"/>
                    <a:pt x="1227" y="344"/>
                    <a:pt x="1031" y="344"/>
                  </a:cubicBezTo>
                  <a:cubicBezTo>
                    <a:pt x="1019" y="344"/>
                    <a:pt x="1005" y="343"/>
                    <a:pt x="989" y="343"/>
                  </a:cubicBezTo>
                  <a:cubicBezTo>
                    <a:pt x="737" y="343"/>
                    <a:pt x="1" y="514"/>
                    <a:pt x="47" y="2410"/>
                  </a:cubicBezTo>
                  <a:cubicBezTo>
                    <a:pt x="113" y="1984"/>
                    <a:pt x="375" y="1607"/>
                    <a:pt x="752" y="1410"/>
                  </a:cubicBezTo>
                  <a:cubicBezTo>
                    <a:pt x="1391" y="1115"/>
                    <a:pt x="1719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8"/>
            <p:cNvSpPr/>
            <p:nvPr/>
          </p:nvSpPr>
          <p:spPr>
            <a:xfrm>
              <a:off x="-32111" y="69608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62"/>
                    <a:pt x="3262" y="7983"/>
                    <a:pt x="1558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0"/>
                    <a:pt x="677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37"/>
                    <a:pt x="4524" y="7098"/>
                    <a:pt x="5459" y="6606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30"/>
                    <a:pt x="5511" y="5430"/>
                  </a:cubicBezTo>
                  <a:cubicBezTo>
                    <a:pt x="5474" y="5430"/>
                    <a:pt x="5435" y="5428"/>
                    <a:pt x="5393" y="5426"/>
                  </a:cubicBezTo>
                  <a:cubicBezTo>
                    <a:pt x="5366" y="5424"/>
                    <a:pt x="5340" y="5423"/>
                    <a:pt x="5314" y="5423"/>
                  </a:cubicBezTo>
                  <a:cubicBezTo>
                    <a:pt x="4952" y="5423"/>
                    <a:pt x="4628" y="5630"/>
                    <a:pt x="4475" y="5950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6" y="5131"/>
                    <a:pt x="4705" y="4508"/>
                  </a:cubicBezTo>
                  <a:cubicBezTo>
                    <a:pt x="4819" y="3869"/>
                    <a:pt x="5098" y="4066"/>
                    <a:pt x="5672" y="3689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36" y="2508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8"/>
                    <a:pt x="4750" y="3302"/>
                    <a:pt x="4611" y="3302"/>
                  </a:cubicBezTo>
                  <a:cubicBezTo>
                    <a:pt x="4583" y="3302"/>
                    <a:pt x="4554" y="3295"/>
                    <a:pt x="4524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32" y="1213"/>
                    <a:pt x="5475" y="591"/>
                    <a:pt x="5278" y="410"/>
                  </a:cubicBezTo>
                  <a:cubicBezTo>
                    <a:pt x="5164" y="296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8"/>
            <p:cNvSpPr/>
            <p:nvPr/>
          </p:nvSpPr>
          <p:spPr>
            <a:xfrm>
              <a:off x="20305" y="613021"/>
              <a:ext cx="95269" cy="350592"/>
            </a:xfrm>
            <a:custGeom>
              <a:avLst/>
              <a:gdLst/>
              <a:ahLst/>
              <a:cxnLst/>
              <a:rect l="l" t="t" r="r" b="b"/>
              <a:pathLst>
                <a:path w="2919" h="10742" extrusionOk="0">
                  <a:moveTo>
                    <a:pt x="1615" y="1"/>
                  </a:moveTo>
                  <a:cubicBezTo>
                    <a:pt x="1282" y="1"/>
                    <a:pt x="940" y="124"/>
                    <a:pt x="673" y="415"/>
                  </a:cubicBezTo>
                  <a:cubicBezTo>
                    <a:pt x="1" y="1234"/>
                    <a:pt x="132" y="2464"/>
                    <a:pt x="509" y="3513"/>
                  </a:cubicBezTo>
                  <a:cubicBezTo>
                    <a:pt x="1361" y="5561"/>
                    <a:pt x="2246" y="7512"/>
                    <a:pt x="1689" y="8954"/>
                  </a:cubicBezTo>
                  <a:cubicBezTo>
                    <a:pt x="1443" y="9708"/>
                    <a:pt x="919" y="10331"/>
                    <a:pt x="247" y="10741"/>
                  </a:cubicBezTo>
                  <a:cubicBezTo>
                    <a:pt x="329" y="10692"/>
                    <a:pt x="1230" y="10299"/>
                    <a:pt x="1771" y="8971"/>
                  </a:cubicBezTo>
                  <a:cubicBezTo>
                    <a:pt x="2394" y="7512"/>
                    <a:pt x="1509" y="5463"/>
                    <a:pt x="689" y="3447"/>
                  </a:cubicBezTo>
                  <a:cubicBezTo>
                    <a:pt x="312" y="2431"/>
                    <a:pt x="181" y="1251"/>
                    <a:pt x="788" y="497"/>
                  </a:cubicBezTo>
                  <a:cubicBezTo>
                    <a:pt x="1014" y="221"/>
                    <a:pt x="1328" y="103"/>
                    <a:pt x="1638" y="103"/>
                  </a:cubicBezTo>
                  <a:cubicBezTo>
                    <a:pt x="2157" y="103"/>
                    <a:pt x="2666" y="434"/>
                    <a:pt x="2738" y="906"/>
                  </a:cubicBezTo>
                  <a:cubicBezTo>
                    <a:pt x="2846" y="1432"/>
                    <a:pt x="2444" y="1928"/>
                    <a:pt x="1931" y="1928"/>
                  </a:cubicBezTo>
                  <a:cubicBezTo>
                    <a:pt x="1900" y="1928"/>
                    <a:pt x="1868" y="1926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71" y="1906"/>
                    <a:pt x="1755" y="1906"/>
                  </a:cubicBezTo>
                  <a:cubicBezTo>
                    <a:pt x="1689" y="1873"/>
                    <a:pt x="1623" y="1824"/>
                    <a:pt x="1591" y="1759"/>
                  </a:cubicBezTo>
                  <a:cubicBezTo>
                    <a:pt x="1591" y="1759"/>
                    <a:pt x="1542" y="1693"/>
                    <a:pt x="1591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4"/>
                    <a:pt x="1807" y="900"/>
                    <a:pt x="1598" y="900"/>
                  </a:cubicBezTo>
                  <a:cubicBezTo>
                    <a:pt x="1481" y="900"/>
                    <a:pt x="1362" y="952"/>
                    <a:pt x="1279" y="1070"/>
                  </a:cubicBezTo>
                  <a:cubicBezTo>
                    <a:pt x="1069" y="1345"/>
                    <a:pt x="1354" y="1972"/>
                    <a:pt x="1913" y="1972"/>
                  </a:cubicBezTo>
                  <a:cubicBezTo>
                    <a:pt x="1920" y="1972"/>
                    <a:pt x="1928" y="1972"/>
                    <a:pt x="1935" y="1972"/>
                  </a:cubicBezTo>
                  <a:cubicBezTo>
                    <a:pt x="2492" y="1972"/>
                    <a:pt x="2918" y="1464"/>
                    <a:pt x="2820" y="906"/>
                  </a:cubicBezTo>
                  <a:cubicBezTo>
                    <a:pt x="2757" y="383"/>
                    <a:pt x="2201" y="1"/>
                    <a:pt x="16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8"/>
            <p:cNvSpPr/>
            <p:nvPr/>
          </p:nvSpPr>
          <p:spPr>
            <a:xfrm>
              <a:off x="28334" y="96358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8"/>
            <p:cNvSpPr/>
            <p:nvPr/>
          </p:nvSpPr>
          <p:spPr>
            <a:xfrm>
              <a:off x="-56720" y="599803"/>
              <a:ext cx="90439" cy="265898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lnTo>
                    <a:pt x="689" y="0"/>
                  </a:lnTo>
                  <a:cubicBezTo>
                    <a:pt x="689" y="0"/>
                    <a:pt x="66" y="180"/>
                    <a:pt x="197" y="1065"/>
                  </a:cubicBezTo>
                  <a:cubicBezTo>
                    <a:pt x="345" y="1967"/>
                    <a:pt x="1049" y="2442"/>
                    <a:pt x="1459" y="2901"/>
                  </a:cubicBezTo>
                  <a:cubicBezTo>
                    <a:pt x="1803" y="3278"/>
                    <a:pt x="2459" y="4131"/>
                    <a:pt x="2131" y="4967"/>
                  </a:cubicBezTo>
                  <a:cubicBezTo>
                    <a:pt x="2033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0" y="8147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45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8"/>
            <p:cNvSpPr/>
            <p:nvPr/>
          </p:nvSpPr>
          <p:spPr>
            <a:xfrm>
              <a:off x="52420" y="291803"/>
              <a:ext cx="79962" cy="178005"/>
            </a:xfrm>
            <a:custGeom>
              <a:avLst/>
              <a:gdLst/>
              <a:ahLst/>
              <a:cxnLst/>
              <a:rect l="l" t="t" r="r" b="b"/>
              <a:pathLst>
                <a:path w="2450" h="5454" extrusionOk="0">
                  <a:moveTo>
                    <a:pt x="1442" y="0"/>
                  </a:moveTo>
                  <a:cubicBezTo>
                    <a:pt x="1413" y="0"/>
                    <a:pt x="1385" y="4"/>
                    <a:pt x="1361" y="12"/>
                  </a:cubicBezTo>
                  <a:cubicBezTo>
                    <a:pt x="1033" y="110"/>
                    <a:pt x="967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2" y="5421"/>
                    <a:pt x="1836" y="4454"/>
                    <a:pt x="2147" y="2422"/>
                  </a:cubicBezTo>
                  <a:cubicBezTo>
                    <a:pt x="2450" y="564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8"/>
            <p:cNvSpPr/>
            <p:nvPr/>
          </p:nvSpPr>
          <p:spPr>
            <a:xfrm>
              <a:off x="-5381" y="242716"/>
              <a:ext cx="172293" cy="231922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1721" y="0"/>
                  </a:moveTo>
                  <a:cubicBezTo>
                    <a:pt x="1325" y="0"/>
                    <a:pt x="884" y="92"/>
                    <a:pt x="493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42" y="2433"/>
                  </a:cubicBezTo>
                  <a:cubicBezTo>
                    <a:pt x="1335" y="2433"/>
                    <a:pt x="1430" y="2423"/>
                    <a:pt x="1525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65" y="2123"/>
                    <a:pt x="2329" y="1778"/>
                    <a:pt x="2263" y="1451"/>
                  </a:cubicBezTo>
                  <a:cubicBezTo>
                    <a:pt x="2213" y="1113"/>
                    <a:pt x="1925" y="890"/>
                    <a:pt x="1617" y="890"/>
                  </a:cubicBezTo>
                  <a:cubicBezTo>
                    <a:pt x="1521" y="890"/>
                    <a:pt x="1422" y="912"/>
                    <a:pt x="1329" y="959"/>
                  </a:cubicBezTo>
                  <a:cubicBezTo>
                    <a:pt x="984" y="1172"/>
                    <a:pt x="1083" y="1696"/>
                    <a:pt x="1493" y="1762"/>
                  </a:cubicBezTo>
                  <a:cubicBezTo>
                    <a:pt x="1517" y="1767"/>
                    <a:pt x="1541" y="1769"/>
                    <a:pt x="1564" y="1769"/>
                  </a:cubicBezTo>
                  <a:cubicBezTo>
                    <a:pt x="1784" y="1769"/>
                    <a:pt x="1980" y="1572"/>
                    <a:pt x="1935" y="1336"/>
                  </a:cubicBezTo>
                  <a:cubicBezTo>
                    <a:pt x="1928" y="1289"/>
                    <a:pt x="1958" y="1250"/>
                    <a:pt x="1996" y="1250"/>
                  </a:cubicBezTo>
                  <a:cubicBezTo>
                    <a:pt x="2052" y="1250"/>
                    <a:pt x="2129" y="1330"/>
                    <a:pt x="2148" y="1582"/>
                  </a:cubicBezTo>
                  <a:cubicBezTo>
                    <a:pt x="2165" y="1713"/>
                    <a:pt x="2132" y="1828"/>
                    <a:pt x="2083" y="1942"/>
                  </a:cubicBezTo>
                  <a:cubicBezTo>
                    <a:pt x="1950" y="2163"/>
                    <a:pt x="1698" y="2291"/>
                    <a:pt x="1435" y="2291"/>
                  </a:cubicBezTo>
                  <a:cubicBezTo>
                    <a:pt x="1405" y="2291"/>
                    <a:pt x="1375" y="2290"/>
                    <a:pt x="1345" y="2286"/>
                  </a:cubicBezTo>
                  <a:cubicBezTo>
                    <a:pt x="1334" y="2287"/>
                    <a:pt x="1324" y="2287"/>
                    <a:pt x="1313" y="2287"/>
                  </a:cubicBezTo>
                  <a:cubicBezTo>
                    <a:pt x="626" y="2287"/>
                    <a:pt x="158" y="1244"/>
                    <a:pt x="788" y="598"/>
                  </a:cubicBezTo>
                  <a:cubicBezTo>
                    <a:pt x="1059" y="305"/>
                    <a:pt x="1448" y="179"/>
                    <a:pt x="1864" y="179"/>
                  </a:cubicBezTo>
                  <a:cubicBezTo>
                    <a:pt x="2379" y="179"/>
                    <a:pt x="2935" y="372"/>
                    <a:pt x="3361" y="680"/>
                  </a:cubicBezTo>
                  <a:cubicBezTo>
                    <a:pt x="5082" y="1975"/>
                    <a:pt x="4836" y="4237"/>
                    <a:pt x="4345" y="5401"/>
                  </a:cubicBezTo>
                  <a:cubicBezTo>
                    <a:pt x="4066" y="6073"/>
                    <a:pt x="3607" y="6663"/>
                    <a:pt x="3017" y="7105"/>
                  </a:cubicBezTo>
                  <a:cubicBezTo>
                    <a:pt x="3640" y="6679"/>
                    <a:pt x="4115" y="6106"/>
                    <a:pt x="4410" y="5434"/>
                  </a:cubicBezTo>
                  <a:cubicBezTo>
                    <a:pt x="4968" y="4303"/>
                    <a:pt x="5279" y="1926"/>
                    <a:pt x="3476" y="549"/>
                  </a:cubicBezTo>
                  <a:cubicBezTo>
                    <a:pt x="3115" y="303"/>
                    <a:pt x="2706" y="139"/>
                    <a:pt x="2279" y="57"/>
                  </a:cubicBezTo>
                  <a:cubicBezTo>
                    <a:pt x="2113" y="24"/>
                    <a:pt x="1923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8"/>
            <p:cNvSpPr/>
            <p:nvPr/>
          </p:nvSpPr>
          <p:spPr>
            <a:xfrm>
              <a:off x="34208" y="63210"/>
              <a:ext cx="169617" cy="267530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53"/>
                    <a:pt x="1279" y="4377"/>
                    <a:pt x="2525" y="5606"/>
                  </a:cubicBezTo>
                  <a:cubicBezTo>
                    <a:pt x="3787" y="6836"/>
                    <a:pt x="3738" y="8196"/>
                    <a:pt x="3738" y="8196"/>
                  </a:cubicBezTo>
                  <a:cubicBezTo>
                    <a:pt x="4656" y="7262"/>
                    <a:pt x="3591" y="5574"/>
                    <a:pt x="4459" y="4230"/>
                  </a:cubicBezTo>
                  <a:cubicBezTo>
                    <a:pt x="5197" y="3066"/>
                    <a:pt x="4230" y="2541"/>
                    <a:pt x="4230" y="2541"/>
                  </a:cubicBezTo>
                  <a:cubicBezTo>
                    <a:pt x="3820" y="3131"/>
                    <a:pt x="3361" y="2984"/>
                    <a:pt x="3001" y="3721"/>
                  </a:cubicBezTo>
                  <a:cubicBezTo>
                    <a:pt x="2656" y="4426"/>
                    <a:pt x="3263" y="5803"/>
                    <a:pt x="3263" y="5803"/>
                  </a:cubicBezTo>
                  <a:cubicBezTo>
                    <a:pt x="2066" y="4934"/>
                    <a:pt x="2296" y="4148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2" y="2640"/>
                    <a:pt x="2574" y="2492"/>
                    <a:pt x="2640" y="2361"/>
                  </a:cubicBezTo>
                  <a:cubicBezTo>
                    <a:pt x="2640" y="2361"/>
                    <a:pt x="2563" y="2313"/>
                    <a:pt x="2426" y="2313"/>
                  </a:cubicBezTo>
                  <a:cubicBezTo>
                    <a:pt x="2309" y="2313"/>
                    <a:pt x="2147" y="2348"/>
                    <a:pt x="1951" y="2476"/>
                  </a:cubicBezTo>
                  <a:cubicBezTo>
                    <a:pt x="1214" y="2967"/>
                    <a:pt x="1509" y="4082"/>
                    <a:pt x="1509" y="4082"/>
                  </a:cubicBezTo>
                  <a:cubicBezTo>
                    <a:pt x="1001" y="3328"/>
                    <a:pt x="1165" y="2574"/>
                    <a:pt x="1755" y="2066"/>
                  </a:cubicBezTo>
                  <a:cubicBezTo>
                    <a:pt x="2361" y="1541"/>
                    <a:pt x="1788" y="1066"/>
                    <a:pt x="1394" y="837"/>
                  </a:cubicBezTo>
                  <a:cubicBezTo>
                    <a:pt x="1001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8"/>
            <p:cNvSpPr/>
            <p:nvPr/>
          </p:nvSpPr>
          <p:spPr>
            <a:xfrm>
              <a:off x="-44415" y="29495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9"/>
                  </a:cubicBezTo>
                  <a:cubicBezTo>
                    <a:pt x="3033" y="4509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10" y="1247"/>
                  </a:cubicBezTo>
                  <a:cubicBezTo>
                    <a:pt x="2410" y="1247"/>
                    <a:pt x="2373" y="1240"/>
                    <a:pt x="2319" y="1240"/>
                  </a:cubicBezTo>
                  <a:cubicBezTo>
                    <a:pt x="2158" y="1240"/>
                    <a:pt x="1844" y="1304"/>
                    <a:pt x="1918" y="1820"/>
                  </a:cubicBezTo>
                  <a:cubicBezTo>
                    <a:pt x="2033" y="2492"/>
                    <a:pt x="2066" y="2624"/>
                    <a:pt x="1853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2" y="2641"/>
                    <a:pt x="1690" y="2324"/>
                    <a:pt x="1754" y="2132"/>
                  </a:cubicBezTo>
                  <a:cubicBezTo>
                    <a:pt x="1803" y="1919"/>
                    <a:pt x="2066" y="1099"/>
                    <a:pt x="1410" y="821"/>
                  </a:cubicBezTo>
                  <a:cubicBezTo>
                    <a:pt x="754" y="558"/>
                    <a:pt x="492" y="296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8"/>
            <p:cNvSpPr/>
            <p:nvPr/>
          </p:nvSpPr>
          <p:spPr>
            <a:xfrm>
              <a:off x="133198" y="309819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8"/>
                    <a:pt x="967" y="2492"/>
                  </a:cubicBezTo>
                  <a:cubicBezTo>
                    <a:pt x="869" y="3771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3606" y="2443"/>
                    <a:pt x="2295" y="788"/>
                    <a:pt x="1951" y="526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8"/>
            <p:cNvSpPr/>
            <p:nvPr/>
          </p:nvSpPr>
          <p:spPr>
            <a:xfrm>
              <a:off x="136396" y="395460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7" y="950"/>
                  </a:cubicBezTo>
                  <a:cubicBezTo>
                    <a:pt x="1459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56" y="3360"/>
                  </a:cubicBezTo>
                  <a:cubicBezTo>
                    <a:pt x="4295" y="4114"/>
                    <a:pt x="4475" y="5327"/>
                    <a:pt x="6000" y="5704"/>
                  </a:cubicBezTo>
                  <a:cubicBezTo>
                    <a:pt x="6257" y="5768"/>
                    <a:pt x="6480" y="5795"/>
                    <a:pt x="6675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2" y="5221"/>
                    <a:pt x="7702" y="5250"/>
                    <a:pt x="7631" y="5250"/>
                  </a:cubicBezTo>
                  <a:cubicBezTo>
                    <a:pt x="7380" y="5250"/>
                    <a:pt x="7233" y="4884"/>
                    <a:pt x="7246" y="4130"/>
                  </a:cubicBezTo>
                  <a:cubicBezTo>
                    <a:pt x="7278" y="3163"/>
                    <a:pt x="6393" y="2884"/>
                    <a:pt x="5279" y="2704"/>
                  </a:cubicBezTo>
                  <a:cubicBezTo>
                    <a:pt x="4164" y="2540"/>
                    <a:pt x="3230" y="2458"/>
                    <a:pt x="3115" y="2098"/>
                  </a:cubicBezTo>
                  <a:cubicBezTo>
                    <a:pt x="3017" y="1721"/>
                    <a:pt x="3508" y="1590"/>
                    <a:pt x="4180" y="1376"/>
                  </a:cubicBezTo>
                  <a:cubicBezTo>
                    <a:pt x="4869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3" y="587"/>
                    <a:pt x="4448" y="608"/>
                    <a:pt x="4391" y="608"/>
                  </a:cubicBezTo>
                  <a:cubicBezTo>
                    <a:pt x="4205" y="608"/>
                    <a:pt x="3986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8"/>
            <p:cNvSpPr/>
            <p:nvPr/>
          </p:nvSpPr>
          <p:spPr>
            <a:xfrm>
              <a:off x="11754" y="473463"/>
              <a:ext cx="250950" cy="205518"/>
            </a:xfrm>
            <a:custGeom>
              <a:avLst/>
              <a:gdLst/>
              <a:ahLst/>
              <a:cxnLst/>
              <a:rect l="l" t="t" r="r" b="b"/>
              <a:pathLst>
                <a:path w="7689" h="6297" extrusionOk="0">
                  <a:moveTo>
                    <a:pt x="4322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5"/>
                    <a:pt x="0" y="4871"/>
                    <a:pt x="246" y="6067"/>
                  </a:cubicBezTo>
                  <a:lnTo>
                    <a:pt x="246" y="6084"/>
                  </a:lnTo>
                  <a:cubicBezTo>
                    <a:pt x="254" y="6114"/>
                    <a:pt x="261" y="6143"/>
                    <a:pt x="267" y="6175"/>
                  </a:cubicBezTo>
                  <a:lnTo>
                    <a:pt x="267" y="6175"/>
                  </a:lnTo>
                  <a:cubicBezTo>
                    <a:pt x="255" y="6046"/>
                    <a:pt x="242" y="5913"/>
                    <a:pt x="230" y="5789"/>
                  </a:cubicBezTo>
                  <a:cubicBezTo>
                    <a:pt x="246" y="4920"/>
                    <a:pt x="427" y="4068"/>
                    <a:pt x="738" y="3248"/>
                  </a:cubicBezTo>
                  <a:cubicBezTo>
                    <a:pt x="1148" y="2248"/>
                    <a:pt x="1869" y="1412"/>
                    <a:pt x="2803" y="871"/>
                  </a:cubicBezTo>
                  <a:cubicBezTo>
                    <a:pt x="3347" y="560"/>
                    <a:pt x="4059" y="316"/>
                    <a:pt x="4765" y="316"/>
                  </a:cubicBezTo>
                  <a:cubicBezTo>
                    <a:pt x="5359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5" y="3939"/>
                    <a:pt x="4426" y="3625"/>
                  </a:cubicBezTo>
                  <a:cubicBezTo>
                    <a:pt x="4147" y="3215"/>
                    <a:pt x="4131" y="2674"/>
                    <a:pt x="4410" y="2265"/>
                  </a:cubicBezTo>
                  <a:cubicBezTo>
                    <a:pt x="4597" y="1978"/>
                    <a:pt x="4903" y="1825"/>
                    <a:pt x="5217" y="1825"/>
                  </a:cubicBezTo>
                  <a:cubicBezTo>
                    <a:pt x="5371" y="1825"/>
                    <a:pt x="5527" y="1862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69" y="2528"/>
                  </a:cubicBezTo>
                  <a:cubicBezTo>
                    <a:pt x="5864" y="2528"/>
                    <a:pt x="5858" y="2528"/>
                    <a:pt x="5852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6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1" y="2970"/>
                  </a:cubicBezTo>
                  <a:cubicBezTo>
                    <a:pt x="6016" y="2904"/>
                    <a:pt x="6065" y="2822"/>
                    <a:pt x="6082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9" y="1814"/>
                    <a:pt x="5408" y="1763"/>
                    <a:pt x="5218" y="1763"/>
                  </a:cubicBezTo>
                  <a:cubicBezTo>
                    <a:pt x="4883" y="1763"/>
                    <a:pt x="4554" y="1922"/>
                    <a:pt x="4344" y="2216"/>
                  </a:cubicBezTo>
                  <a:cubicBezTo>
                    <a:pt x="4049" y="2658"/>
                    <a:pt x="4049" y="3248"/>
                    <a:pt x="4344" y="3691"/>
                  </a:cubicBezTo>
                  <a:cubicBezTo>
                    <a:pt x="4646" y="4068"/>
                    <a:pt x="5103" y="4272"/>
                    <a:pt x="5566" y="4272"/>
                  </a:cubicBezTo>
                  <a:cubicBezTo>
                    <a:pt x="5706" y="4272"/>
                    <a:pt x="5846" y="4253"/>
                    <a:pt x="5983" y="4215"/>
                  </a:cubicBezTo>
                  <a:cubicBezTo>
                    <a:pt x="7344" y="3887"/>
                    <a:pt x="7688" y="1806"/>
                    <a:pt x="6557" y="822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  <a:moveTo>
                    <a:pt x="267" y="6175"/>
                  </a:moveTo>
                  <a:lnTo>
                    <a:pt x="267" y="6175"/>
                  </a:lnTo>
                  <a:cubicBezTo>
                    <a:pt x="271" y="6216"/>
                    <a:pt x="275" y="6257"/>
                    <a:pt x="279" y="6297"/>
                  </a:cubicBezTo>
                  <a:cubicBezTo>
                    <a:pt x="279" y="6252"/>
                    <a:pt x="274" y="6212"/>
                    <a:pt x="267" y="617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8"/>
            <p:cNvSpPr/>
            <p:nvPr/>
          </p:nvSpPr>
          <p:spPr>
            <a:xfrm>
              <a:off x="24580" y="536029"/>
              <a:ext cx="98957" cy="106594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73" y="1167"/>
                    <a:pt x="1935" y="954"/>
                  </a:cubicBezTo>
                  <a:cubicBezTo>
                    <a:pt x="3031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8"/>
            <p:cNvSpPr/>
            <p:nvPr/>
          </p:nvSpPr>
          <p:spPr>
            <a:xfrm>
              <a:off x="151932" y="528098"/>
              <a:ext cx="170661" cy="147065"/>
            </a:xfrm>
            <a:custGeom>
              <a:avLst/>
              <a:gdLst/>
              <a:ahLst/>
              <a:cxnLst/>
              <a:rect l="l" t="t" r="r" b="b"/>
              <a:pathLst>
                <a:path w="5229" h="4506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0" y="689"/>
                    <a:pt x="3032" y="1771"/>
                  </a:cubicBezTo>
                  <a:cubicBezTo>
                    <a:pt x="2688" y="2836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0" y="4328"/>
                  </a:cubicBezTo>
                  <a:cubicBezTo>
                    <a:pt x="141" y="4234"/>
                    <a:pt x="304" y="4188"/>
                    <a:pt x="466" y="4188"/>
                  </a:cubicBezTo>
                  <a:cubicBezTo>
                    <a:pt x="587" y="4188"/>
                    <a:pt x="708" y="4213"/>
                    <a:pt x="820" y="4262"/>
                  </a:cubicBezTo>
                  <a:cubicBezTo>
                    <a:pt x="1065" y="4371"/>
                    <a:pt x="1462" y="4506"/>
                    <a:pt x="1859" y="4506"/>
                  </a:cubicBezTo>
                  <a:cubicBezTo>
                    <a:pt x="2178" y="4506"/>
                    <a:pt x="2497" y="4419"/>
                    <a:pt x="2737" y="4164"/>
                  </a:cubicBezTo>
                  <a:cubicBezTo>
                    <a:pt x="3278" y="3574"/>
                    <a:pt x="3180" y="2967"/>
                    <a:pt x="3147" y="2672"/>
                  </a:cubicBezTo>
                  <a:cubicBezTo>
                    <a:pt x="3115" y="2386"/>
                    <a:pt x="3068" y="1851"/>
                    <a:pt x="3336" y="1851"/>
                  </a:cubicBezTo>
                  <a:cubicBezTo>
                    <a:pt x="3344" y="1851"/>
                    <a:pt x="3352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9"/>
                  </a:cubicBezTo>
                  <a:cubicBezTo>
                    <a:pt x="3573" y="2754"/>
                    <a:pt x="3557" y="3049"/>
                    <a:pt x="4163" y="3230"/>
                  </a:cubicBezTo>
                  <a:cubicBezTo>
                    <a:pt x="4508" y="3312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689"/>
                    <a:pt x="5229" y="2082"/>
                    <a:pt x="4655" y="1689"/>
                  </a:cubicBezTo>
                  <a:cubicBezTo>
                    <a:pt x="4098" y="1296"/>
                    <a:pt x="3541" y="1066"/>
                    <a:pt x="3409" y="673"/>
                  </a:cubicBezTo>
                  <a:cubicBezTo>
                    <a:pt x="3327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8"/>
            <p:cNvSpPr/>
            <p:nvPr/>
          </p:nvSpPr>
          <p:spPr>
            <a:xfrm>
              <a:off x="253565" y="627088"/>
              <a:ext cx="42298" cy="64753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61" y="180"/>
                    <a:pt x="345" y="377"/>
                    <a:pt x="295" y="557"/>
                  </a:cubicBezTo>
                  <a:cubicBezTo>
                    <a:pt x="197" y="836"/>
                    <a:pt x="0" y="1262"/>
                    <a:pt x="525" y="1557"/>
                  </a:cubicBezTo>
                  <a:cubicBezTo>
                    <a:pt x="1033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5" y="918"/>
                    <a:pt x="1131" y="525"/>
                    <a:pt x="787" y="344"/>
                  </a:cubicBezTo>
                  <a:cubicBezTo>
                    <a:pt x="361" y="82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8"/>
            <p:cNvSpPr/>
            <p:nvPr/>
          </p:nvSpPr>
          <p:spPr>
            <a:xfrm>
              <a:off x="255687" y="345590"/>
              <a:ext cx="225819" cy="159206"/>
            </a:xfrm>
            <a:custGeom>
              <a:avLst/>
              <a:gdLst/>
              <a:ahLst/>
              <a:cxnLst/>
              <a:rect l="l" t="t" r="r" b="b"/>
              <a:pathLst>
                <a:path w="6919" h="4878" extrusionOk="0">
                  <a:moveTo>
                    <a:pt x="1955" y="1"/>
                  </a:moveTo>
                  <a:cubicBezTo>
                    <a:pt x="1060" y="1"/>
                    <a:pt x="587" y="828"/>
                    <a:pt x="706" y="1380"/>
                  </a:cubicBezTo>
                  <a:cubicBezTo>
                    <a:pt x="820" y="1982"/>
                    <a:pt x="1387" y="2020"/>
                    <a:pt x="1527" y="2020"/>
                  </a:cubicBezTo>
                  <a:cubicBezTo>
                    <a:pt x="1547" y="2020"/>
                    <a:pt x="1558" y="2019"/>
                    <a:pt x="1558" y="2019"/>
                  </a:cubicBezTo>
                  <a:cubicBezTo>
                    <a:pt x="1296" y="1905"/>
                    <a:pt x="1181" y="1610"/>
                    <a:pt x="1312" y="1347"/>
                  </a:cubicBezTo>
                  <a:cubicBezTo>
                    <a:pt x="1350" y="1283"/>
                    <a:pt x="1392" y="1259"/>
                    <a:pt x="1439" y="1259"/>
                  </a:cubicBezTo>
                  <a:cubicBezTo>
                    <a:pt x="1537" y="1259"/>
                    <a:pt x="1655" y="1363"/>
                    <a:pt x="1788" y="1429"/>
                  </a:cubicBezTo>
                  <a:cubicBezTo>
                    <a:pt x="1825" y="1448"/>
                    <a:pt x="1861" y="1457"/>
                    <a:pt x="1895" y="1457"/>
                  </a:cubicBezTo>
                  <a:cubicBezTo>
                    <a:pt x="2038" y="1457"/>
                    <a:pt x="2144" y="1303"/>
                    <a:pt x="2197" y="1118"/>
                  </a:cubicBezTo>
                  <a:cubicBezTo>
                    <a:pt x="2237" y="979"/>
                    <a:pt x="2343" y="839"/>
                    <a:pt x="2527" y="839"/>
                  </a:cubicBezTo>
                  <a:cubicBezTo>
                    <a:pt x="2646" y="839"/>
                    <a:pt x="2797" y="898"/>
                    <a:pt x="2984" y="1052"/>
                  </a:cubicBezTo>
                  <a:cubicBezTo>
                    <a:pt x="3476" y="1429"/>
                    <a:pt x="3181" y="2167"/>
                    <a:pt x="3181" y="2167"/>
                  </a:cubicBezTo>
                  <a:cubicBezTo>
                    <a:pt x="3181" y="2167"/>
                    <a:pt x="3181" y="1560"/>
                    <a:pt x="2738" y="1495"/>
                  </a:cubicBezTo>
                  <a:cubicBezTo>
                    <a:pt x="2691" y="1481"/>
                    <a:pt x="2644" y="1475"/>
                    <a:pt x="2597" y="1475"/>
                  </a:cubicBezTo>
                  <a:cubicBezTo>
                    <a:pt x="2420" y="1475"/>
                    <a:pt x="2259" y="1572"/>
                    <a:pt x="2181" y="1741"/>
                  </a:cubicBezTo>
                  <a:cubicBezTo>
                    <a:pt x="2443" y="1741"/>
                    <a:pt x="2476" y="2118"/>
                    <a:pt x="2312" y="2314"/>
                  </a:cubicBezTo>
                  <a:cubicBezTo>
                    <a:pt x="2165" y="2527"/>
                    <a:pt x="2214" y="2675"/>
                    <a:pt x="2361" y="2757"/>
                  </a:cubicBezTo>
                  <a:cubicBezTo>
                    <a:pt x="2509" y="2839"/>
                    <a:pt x="2705" y="2823"/>
                    <a:pt x="2542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8" y="3363"/>
                    <a:pt x="1755" y="3068"/>
                    <a:pt x="1558" y="2904"/>
                  </a:cubicBezTo>
                  <a:cubicBezTo>
                    <a:pt x="1558" y="3085"/>
                    <a:pt x="1443" y="3232"/>
                    <a:pt x="1279" y="3281"/>
                  </a:cubicBezTo>
                  <a:cubicBezTo>
                    <a:pt x="1001" y="3363"/>
                    <a:pt x="1001" y="3281"/>
                    <a:pt x="739" y="3511"/>
                  </a:cubicBezTo>
                  <a:cubicBezTo>
                    <a:pt x="611" y="3622"/>
                    <a:pt x="416" y="3648"/>
                    <a:pt x="259" y="3648"/>
                  </a:cubicBezTo>
                  <a:cubicBezTo>
                    <a:pt x="114" y="3648"/>
                    <a:pt x="1" y="3626"/>
                    <a:pt x="1" y="3626"/>
                  </a:cubicBezTo>
                  <a:lnTo>
                    <a:pt x="1" y="3626"/>
                  </a:lnTo>
                  <a:cubicBezTo>
                    <a:pt x="165" y="3724"/>
                    <a:pt x="378" y="3773"/>
                    <a:pt x="575" y="3790"/>
                  </a:cubicBezTo>
                  <a:cubicBezTo>
                    <a:pt x="1017" y="3822"/>
                    <a:pt x="1460" y="3904"/>
                    <a:pt x="1886" y="4003"/>
                  </a:cubicBezTo>
                  <a:cubicBezTo>
                    <a:pt x="3066" y="4363"/>
                    <a:pt x="3787" y="4855"/>
                    <a:pt x="4689" y="4871"/>
                  </a:cubicBezTo>
                  <a:cubicBezTo>
                    <a:pt x="4744" y="4876"/>
                    <a:pt x="4800" y="4878"/>
                    <a:pt x="4855" y="4878"/>
                  </a:cubicBezTo>
                  <a:cubicBezTo>
                    <a:pt x="5245" y="4878"/>
                    <a:pt x="5640" y="4777"/>
                    <a:pt x="5984" y="4576"/>
                  </a:cubicBezTo>
                  <a:cubicBezTo>
                    <a:pt x="6787" y="4117"/>
                    <a:pt x="6918" y="2954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9" y="1866"/>
                    <a:pt x="4876" y="2013"/>
                    <a:pt x="4738" y="2282"/>
                  </a:cubicBezTo>
                  <a:cubicBezTo>
                    <a:pt x="4476" y="2626"/>
                    <a:pt x="4525" y="3085"/>
                    <a:pt x="4820" y="3380"/>
                  </a:cubicBezTo>
                  <a:lnTo>
                    <a:pt x="4836" y="3380"/>
                  </a:lnTo>
                  <a:cubicBezTo>
                    <a:pt x="4853" y="3396"/>
                    <a:pt x="4869" y="3413"/>
                    <a:pt x="4902" y="3429"/>
                  </a:cubicBezTo>
                  <a:lnTo>
                    <a:pt x="4935" y="3445"/>
                  </a:lnTo>
                  <a:cubicBezTo>
                    <a:pt x="5038" y="3505"/>
                    <a:pt x="5165" y="3536"/>
                    <a:pt x="5290" y="3536"/>
                  </a:cubicBezTo>
                  <a:cubicBezTo>
                    <a:pt x="5543" y="3536"/>
                    <a:pt x="5782" y="3408"/>
                    <a:pt x="5771" y="3134"/>
                  </a:cubicBezTo>
                  <a:cubicBezTo>
                    <a:pt x="5784" y="2937"/>
                    <a:pt x="5624" y="2853"/>
                    <a:pt x="5445" y="2853"/>
                  </a:cubicBezTo>
                  <a:cubicBezTo>
                    <a:pt x="5192" y="2853"/>
                    <a:pt x="4901" y="3022"/>
                    <a:pt x="5017" y="3281"/>
                  </a:cubicBezTo>
                  <a:cubicBezTo>
                    <a:pt x="5017" y="3304"/>
                    <a:pt x="5017" y="3327"/>
                    <a:pt x="4996" y="3327"/>
                  </a:cubicBezTo>
                  <a:cubicBezTo>
                    <a:pt x="4971" y="3327"/>
                    <a:pt x="4918" y="3296"/>
                    <a:pt x="4804" y="3199"/>
                  </a:cubicBezTo>
                  <a:cubicBezTo>
                    <a:pt x="4689" y="3085"/>
                    <a:pt x="4623" y="2937"/>
                    <a:pt x="4623" y="2790"/>
                  </a:cubicBezTo>
                  <a:cubicBezTo>
                    <a:pt x="4623" y="2626"/>
                    <a:pt x="4689" y="2446"/>
                    <a:pt x="4804" y="2314"/>
                  </a:cubicBezTo>
                  <a:cubicBezTo>
                    <a:pt x="4930" y="2078"/>
                    <a:pt x="5200" y="1951"/>
                    <a:pt x="5491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1" y="2446"/>
                  </a:lnTo>
                  <a:cubicBezTo>
                    <a:pt x="6590" y="2855"/>
                    <a:pt x="6574" y="3347"/>
                    <a:pt x="6328" y="3757"/>
                  </a:cubicBezTo>
                  <a:cubicBezTo>
                    <a:pt x="6049" y="4248"/>
                    <a:pt x="5412" y="4595"/>
                    <a:pt x="4583" y="4595"/>
                  </a:cubicBezTo>
                  <a:cubicBezTo>
                    <a:pt x="4196" y="4595"/>
                    <a:pt x="3766" y="4519"/>
                    <a:pt x="3312" y="4347"/>
                  </a:cubicBezTo>
                  <a:cubicBezTo>
                    <a:pt x="3263" y="4330"/>
                    <a:pt x="3033" y="4265"/>
                    <a:pt x="2886" y="4183"/>
                  </a:cubicBezTo>
                  <a:cubicBezTo>
                    <a:pt x="2460" y="3970"/>
                    <a:pt x="2033" y="3822"/>
                    <a:pt x="1574" y="3740"/>
                  </a:cubicBezTo>
                  <a:cubicBezTo>
                    <a:pt x="1738" y="3724"/>
                    <a:pt x="1935" y="3691"/>
                    <a:pt x="2148" y="3658"/>
                  </a:cubicBezTo>
                  <a:cubicBezTo>
                    <a:pt x="3886" y="3314"/>
                    <a:pt x="4148" y="839"/>
                    <a:pt x="2689" y="167"/>
                  </a:cubicBezTo>
                  <a:cubicBezTo>
                    <a:pt x="2420" y="51"/>
                    <a:pt x="2175" y="1"/>
                    <a:pt x="19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8"/>
            <p:cNvSpPr/>
            <p:nvPr/>
          </p:nvSpPr>
          <p:spPr>
            <a:xfrm>
              <a:off x="365381" y="431263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cubicBezTo>
                    <a:pt x="3901" y="788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3" y="3159"/>
                    <a:pt x="3227" y="3156"/>
                    <a:pt x="3249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75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7" y="2181"/>
                    <a:pt x="4098" y="1722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8"/>
            <p:cNvSpPr/>
            <p:nvPr/>
          </p:nvSpPr>
          <p:spPr>
            <a:xfrm>
              <a:off x="171710" y="18922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27" y="2139"/>
                    <a:pt x="1017" y="2336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53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cubicBezTo>
                    <a:pt x="2017" y="2188"/>
                    <a:pt x="2049" y="2172"/>
                    <a:pt x="2066" y="2155"/>
                  </a:cubicBezTo>
                  <a:cubicBezTo>
                    <a:pt x="2230" y="1975"/>
                    <a:pt x="2295" y="1729"/>
                    <a:pt x="2262" y="1500"/>
                  </a:cubicBezTo>
                  <a:cubicBezTo>
                    <a:pt x="2241" y="1156"/>
                    <a:pt x="2036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56" y="1680"/>
                  </a:cubicBezTo>
                  <a:cubicBezTo>
                    <a:pt x="1733" y="1714"/>
                    <a:pt x="1802" y="1724"/>
                    <a:pt x="1862" y="1724"/>
                  </a:cubicBezTo>
                  <a:cubicBezTo>
                    <a:pt x="1940" y="1724"/>
                    <a:pt x="2003" y="1707"/>
                    <a:pt x="2046" y="1707"/>
                  </a:cubicBezTo>
                  <a:cubicBezTo>
                    <a:pt x="2097" y="1707"/>
                    <a:pt x="2121" y="1730"/>
                    <a:pt x="2115" y="1827"/>
                  </a:cubicBezTo>
                  <a:cubicBezTo>
                    <a:pt x="2099" y="2024"/>
                    <a:pt x="1967" y="2204"/>
                    <a:pt x="1804" y="2286"/>
                  </a:cubicBezTo>
                  <a:cubicBezTo>
                    <a:pt x="1689" y="2340"/>
                    <a:pt x="1568" y="2365"/>
                    <a:pt x="1448" y="2365"/>
                  </a:cubicBezTo>
                  <a:cubicBezTo>
                    <a:pt x="1309" y="2365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2" y="155"/>
                  </a:cubicBezTo>
                  <a:cubicBezTo>
                    <a:pt x="2476" y="205"/>
                    <a:pt x="3312" y="746"/>
                    <a:pt x="3443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8" y="4302"/>
                    <a:pt x="2935" y="4745"/>
                    <a:pt x="2656" y="5138"/>
                  </a:cubicBezTo>
                  <a:cubicBezTo>
                    <a:pt x="2262" y="5614"/>
                    <a:pt x="1754" y="6007"/>
                    <a:pt x="1181" y="6286"/>
                  </a:cubicBezTo>
                  <a:cubicBezTo>
                    <a:pt x="1804" y="6024"/>
                    <a:pt x="2361" y="5630"/>
                    <a:pt x="2787" y="5122"/>
                  </a:cubicBezTo>
                  <a:cubicBezTo>
                    <a:pt x="3525" y="4270"/>
                    <a:pt x="4443" y="2254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8"/>
            <p:cNvSpPr/>
            <p:nvPr/>
          </p:nvSpPr>
          <p:spPr>
            <a:xfrm>
              <a:off x="-57242" y="714818"/>
              <a:ext cx="61554" cy="122521"/>
            </a:xfrm>
            <a:custGeom>
              <a:avLst/>
              <a:gdLst/>
              <a:ahLst/>
              <a:cxnLst/>
              <a:rect l="l" t="t" r="r" b="b"/>
              <a:pathLst>
                <a:path w="1886" h="3754" extrusionOk="0">
                  <a:moveTo>
                    <a:pt x="1377" y="0"/>
                  </a:moveTo>
                  <a:cubicBezTo>
                    <a:pt x="1377" y="0"/>
                    <a:pt x="1377" y="271"/>
                    <a:pt x="1217" y="271"/>
                  </a:cubicBezTo>
                  <a:cubicBezTo>
                    <a:pt x="1201" y="271"/>
                    <a:pt x="1183" y="268"/>
                    <a:pt x="1164" y="262"/>
                  </a:cubicBezTo>
                  <a:cubicBezTo>
                    <a:pt x="1065" y="240"/>
                    <a:pt x="927" y="181"/>
                    <a:pt x="795" y="181"/>
                  </a:cubicBezTo>
                  <a:cubicBezTo>
                    <a:pt x="642" y="181"/>
                    <a:pt x="496" y="259"/>
                    <a:pt x="426" y="557"/>
                  </a:cubicBezTo>
                  <a:cubicBezTo>
                    <a:pt x="299" y="1084"/>
                    <a:pt x="249" y="1657"/>
                    <a:pt x="34" y="1657"/>
                  </a:cubicBezTo>
                  <a:cubicBezTo>
                    <a:pt x="29" y="1657"/>
                    <a:pt x="23" y="1657"/>
                    <a:pt x="16" y="1656"/>
                  </a:cubicBezTo>
                  <a:cubicBezTo>
                    <a:pt x="8" y="1647"/>
                    <a:pt x="4" y="1643"/>
                    <a:pt x="2" y="1643"/>
                  </a:cubicBezTo>
                  <a:cubicBezTo>
                    <a:pt x="0" y="1643"/>
                    <a:pt x="0" y="1647"/>
                    <a:pt x="0" y="1656"/>
                  </a:cubicBezTo>
                  <a:lnTo>
                    <a:pt x="0" y="3754"/>
                  </a:lnTo>
                  <a:lnTo>
                    <a:pt x="16" y="3524"/>
                  </a:lnTo>
                  <a:cubicBezTo>
                    <a:pt x="16" y="3524"/>
                    <a:pt x="49" y="2229"/>
                    <a:pt x="836" y="1869"/>
                  </a:cubicBezTo>
                  <a:cubicBezTo>
                    <a:pt x="1623" y="1508"/>
                    <a:pt x="1885" y="1279"/>
                    <a:pt x="1754" y="672"/>
                  </a:cubicBezTo>
                  <a:cubicBezTo>
                    <a:pt x="1606" y="82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8"/>
            <p:cNvSpPr/>
            <p:nvPr/>
          </p:nvSpPr>
          <p:spPr>
            <a:xfrm>
              <a:off x="-57242" y="630809"/>
              <a:ext cx="22487" cy="110249"/>
            </a:xfrm>
            <a:custGeom>
              <a:avLst/>
              <a:gdLst/>
              <a:ahLst/>
              <a:cxnLst/>
              <a:rect l="l" t="t" r="r" b="b"/>
              <a:pathLst>
                <a:path w="689" h="3378" extrusionOk="0">
                  <a:moveTo>
                    <a:pt x="0" y="1"/>
                  </a:moveTo>
                  <a:lnTo>
                    <a:pt x="0" y="3377"/>
                  </a:lnTo>
                  <a:cubicBezTo>
                    <a:pt x="16" y="3377"/>
                    <a:pt x="16" y="3115"/>
                    <a:pt x="33" y="3050"/>
                  </a:cubicBezTo>
                  <a:cubicBezTo>
                    <a:pt x="66" y="2722"/>
                    <a:pt x="197" y="2410"/>
                    <a:pt x="377" y="2164"/>
                  </a:cubicBezTo>
                  <a:cubicBezTo>
                    <a:pt x="688" y="1755"/>
                    <a:pt x="557" y="1443"/>
                    <a:pt x="311" y="1099"/>
                  </a:cubicBezTo>
                  <a:cubicBezTo>
                    <a:pt x="164" y="869"/>
                    <a:pt x="66" y="607"/>
                    <a:pt x="49" y="3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8"/>
            <p:cNvSpPr/>
            <p:nvPr/>
          </p:nvSpPr>
          <p:spPr>
            <a:xfrm>
              <a:off x="-57242" y="182010"/>
              <a:ext cx="119323" cy="167985"/>
            </a:xfrm>
            <a:custGeom>
              <a:avLst/>
              <a:gdLst/>
              <a:ahLst/>
              <a:cxnLst/>
              <a:rect l="l" t="t" r="r" b="b"/>
              <a:pathLst>
                <a:path w="3656" h="5147" extrusionOk="0">
                  <a:moveTo>
                    <a:pt x="1909" y="0"/>
                  </a:moveTo>
                  <a:cubicBezTo>
                    <a:pt x="1645" y="0"/>
                    <a:pt x="1379" y="80"/>
                    <a:pt x="1147" y="245"/>
                  </a:cubicBezTo>
                  <a:cubicBezTo>
                    <a:pt x="574" y="655"/>
                    <a:pt x="197" y="1475"/>
                    <a:pt x="0" y="2655"/>
                  </a:cubicBezTo>
                  <a:lnTo>
                    <a:pt x="0" y="5146"/>
                  </a:lnTo>
                  <a:cubicBezTo>
                    <a:pt x="131" y="4261"/>
                    <a:pt x="590" y="2294"/>
                    <a:pt x="1885" y="1737"/>
                  </a:cubicBezTo>
                  <a:cubicBezTo>
                    <a:pt x="3606" y="1032"/>
                    <a:pt x="3622" y="967"/>
                    <a:pt x="3655" y="590"/>
                  </a:cubicBezTo>
                  <a:lnTo>
                    <a:pt x="3655" y="590"/>
                  </a:lnTo>
                  <a:cubicBezTo>
                    <a:pt x="3564" y="667"/>
                    <a:pt x="3451" y="705"/>
                    <a:pt x="3339" y="705"/>
                  </a:cubicBezTo>
                  <a:cubicBezTo>
                    <a:pt x="3190" y="705"/>
                    <a:pt x="3044" y="638"/>
                    <a:pt x="2950" y="508"/>
                  </a:cubicBezTo>
                  <a:cubicBezTo>
                    <a:pt x="2686" y="175"/>
                    <a:pt x="2300" y="0"/>
                    <a:pt x="19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8"/>
            <p:cNvSpPr/>
            <p:nvPr/>
          </p:nvSpPr>
          <p:spPr>
            <a:xfrm>
              <a:off x="-57242" y="88896"/>
              <a:ext cx="43897" cy="145008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0"/>
                  </a:moveTo>
                  <a:lnTo>
                    <a:pt x="0" y="4442"/>
                  </a:lnTo>
                  <a:cubicBezTo>
                    <a:pt x="115" y="3902"/>
                    <a:pt x="328" y="3377"/>
                    <a:pt x="623" y="2918"/>
                  </a:cubicBezTo>
                  <a:cubicBezTo>
                    <a:pt x="1344" y="1721"/>
                    <a:pt x="770" y="853"/>
                    <a:pt x="328" y="427"/>
                  </a:cubicBezTo>
                  <a:cubicBezTo>
                    <a:pt x="197" y="312"/>
                    <a:pt x="82" y="164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8"/>
            <p:cNvSpPr/>
            <p:nvPr/>
          </p:nvSpPr>
          <p:spPr>
            <a:xfrm>
              <a:off x="-57242" y="-47627"/>
              <a:ext cx="99512" cy="218932"/>
            </a:xfrm>
            <a:custGeom>
              <a:avLst/>
              <a:gdLst/>
              <a:ahLst/>
              <a:cxnLst/>
              <a:rect l="l" t="t" r="r" b="b"/>
              <a:pathLst>
                <a:path w="3049" h="6708" extrusionOk="0">
                  <a:moveTo>
                    <a:pt x="1457" y="1"/>
                  </a:moveTo>
                  <a:cubicBezTo>
                    <a:pt x="978" y="1"/>
                    <a:pt x="488" y="225"/>
                    <a:pt x="246" y="708"/>
                  </a:cubicBezTo>
                  <a:cubicBezTo>
                    <a:pt x="131" y="872"/>
                    <a:pt x="49" y="1069"/>
                    <a:pt x="0" y="1266"/>
                  </a:cubicBezTo>
                  <a:lnTo>
                    <a:pt x="0" y="2446"/>
                  </a:lnTo>
                  <a:cubicBezTo>
                    <a:pt x="49" y="2675"/>
                    <a:pt x="148" y="2921"/>
                    <a:pt x="262" y="3151"/>
                  </a:cubicBezTo>
                  <a:cubicBezTo>
                    <a:pt x="574" y="3839"/>
                    <a:pt x="1000" y="4396"/>
                    <a:pt x="1213" y="4921"/>
                  </a:cubicBezTo>
                  <a:cubicBezTo>
                    <a:pt x="1459" y="5495"/>
                    <a:pt x="1442" y="6150"/>
                    <a:pt x="1164" y="6708"/>
                  </a:cubicBezTo>
                  <a:cubicBezTo>
                    <a:pt x="1197" y="6642"/>
                    <a:pt x="1639" y="5970"/>
                    <a:pt x="1295" y="4888"/>
                  </a:cubicBezTo>
                  <a:cubicBezTo>
                    <a:pt x="1033" y="4118"/>
                    <a:pt x="115" y="3085"/>
                    <a:pt x="98" y="1905"/>
                  </a:cubicBezTo>
                  <a:cubicBezTo>
                    <a:pt x="159" y="931"/>
                    <a:pt x="935" y="517"/>
                    <a:pt x="1532" y="517"/>
                  </a:cubicBezTo>
                  <a:cubicBezTo>
                    <a:pt x="1738" y="517"/>
                    <a:pt x="1923" y="567"/>
                    <a:pt x="2049" y="659"/>
                  </a:cubicBezTo>
                  <a:cubicBezTo>
                    <a:pt x="2606" y="1053"/>
                    <a:pt x="2410" y="1790"/>
                    <a:pt x="2000" y="1905"/>
                  </a:cubicBezTo>
                  <a:cubicBezTo>
                    <a:pt x="1932" y="1930"/>
                    <a:pt x="1862" y="1942"/>
                    <a:pt x="1794" y="1942"/>
                  </a:cubicBezTo>
                  <a:cubicBezTo>
                    <a:pt x="1549" y="1942"/>
                    <a:pt x="1319" y="1791"/>
                    <a:pt x="1229" y="1561"/>
                  </a:cubicBezTo>
                  <a:cubicBezTo>
                    <a:pt x="1208" y="1464"/>
                    <a:pt x="1264" y="1375"/>
                    <a:pt x="1337" y="1375"/>
                  </a:cubicBezTo>
                  <a:cubicBezTo>
                    <a:pt x="1375" y="1375"/>
                    <a:pt x="1419" y="1400"/>
                    <a:pt x="1459" y="1462"/>
                  </a:cubicBezTo>
                  <a:cubicBezTo>
                    <a:pt x="1507" y="1535"/>
                    <a:pt x="1579" y="1567"/>
                    <a:pt x="1652" y="1567"/>
                  </a:cubicBezTo>
                  <a:cubicBezTo>
                    <a:pt x="1777" y="1567"/>
                    <a:pt x="1901" y="1471"/>
                    <a:pt x="1901" y="1315"/>
                  </a:cubicBezTo>
                  <a:cubicBezTo>
                    <a:pt x="1918" y="1151"/>
                    <a:pt x="1803" y="1020"/>
                    <a:pt x="1639" y="1004"/>
                  </a:cubicBezTo>
                  <a:cubicBezTo>
                    <a:pt x="1611" y="996"/>
                    <a:pt x="1583" y="993"/>
                    <a:pt x="1554" y="993"/>
                  </a:cubicBezTo>
                  <a:cubicBezTo>
                    <a:pt x="1385" y="993"/>
                    <a:pt x="1222" y="1114"/>
                    <a:pt x="1180" y="1282"/>
                  </a:cubicBezTo>
                  <a:cubicBezTo>
                    <a:pt x="1053" y="1585"/>
                    <a:pt x="1281" y="2103"/>
                    <a:pt x="1864" y="2103"/>
                  </a:cubicBezTo>
                  <a:cubicBezTo>
                    <a:pt x="1882" y="2103"/>
                    <a:pt x="1900" y="2103"/>
                    <a:pt x="1918" y="2102"/>
                  </a:cubicBezTo>
                  <a:cubicBezTo>
                    <a:pt x="2557" y="2069"/>
                    <a:pt x="3049" y="1102"/>
                    <a:pt x="2475" y="446"/>
                  </a:cubicBezTo>
                  <a:cubicBezTo>
                    <a:pt x="2244" y="156"/>
                    <a:pt x="1855" y="1"/>
                    <a:pt x="14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8"/>
            <p:cNvSpPr/>
            <p:nvPr/>
          </p:nvSpPr>
          <p:spPr>
            <a:xfrm>
              <a:off x="782652" y="265726"/>
              <a:ext cx="295859" cy="205779"/>
            </a:xfrm>
            <a:custGeom>
              <a:avLst/>
              <a:gdLst/>
              <a:ahLst/>
              <a:cxnLst/>
              <a:rect l="l" t="t" r="r" b="b"/>
              <a:pathLst>
                <a:path w="9065" h="6305" extrusionOk="0">
                  <a:moveTo>
                    <a:pt x="7067" y="0"/>
                  </a:moveTo>
                  <a:cubicBezTo>
                    <a:pt x="6612" y="0"/>
                    <a:pt x="6184" y="162"/>
                    <a:pt x="5918" y="500"/>
                  </a:cubicBezTo>
                  <a:cubicBezTo>
                    <a:pt x="5524" y="909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19"/>
                  </a:cubicBezTo>
                  <a:lnTo>
                    <a:pt x="6213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18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80" y="1214"/>
                    <a:pt x="6852" y="1221"/>
                  </a:cubicBezTo>
                  <a:cubicBezTo>
                    <a:pt x="6541" y="1319"/>
                    <a:pt x="6475" y="1729"/>
                    <a:pt x="6704" y="1860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77" y="2321"/>
                    <a:pt x="6495" y="2321"/>
                  </a:cubicBezTo>
                  <a:cubicBezTo>
                    <a:pt x="6434" y="2321"/>
                    <a:pt x="6373" y="2315"/>
                    <a:pt x="6311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17" y="2663"/>
                    <a:pt x="8475" y="3417"/>
                    <a:pt x="7753" y="3794"/>
                  </a:cubicBezTo>
                  <a:cubicBezTo>
                    <a:pt x="7737" y="3794"/>
                    <a:pt x="7721" y="3811"/>
                    <a:pt x="7704" y="3827"/>
                  </a:cubicBezTo>
                  <a:cubicBezTo>
                    <a:pt x="7606" y="3860"/>
                    <a:pt x="7524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48" y="4581"/>
                  </a:cubicBezTo>
                  <a:cubicBezTo>
                    <a:pt x="0" y="5122"/>
                    <a:pt x="115" y="5728"/>
                    <a:pt x="558" y="6056"/>
                  </a:cubicBezTo>
                  <a:cubicBezTo>
                    <a:pt x="785" y="6226"/>
                    <a:pt x="1055" y="6304"/>
                    <a:pt x="1318" y="6304"/>
                  </a:cubicBezTo>
                  <a:cubicBezTo>
                    <a:pt x="1739" y="6304"/>
                    <a:pt x="2140" y="6104"/>
                    <a:pt x="2312" y="5761"/>
                  </a:cubicBezTo>
                  <a:cubicBezTo>
                    <a:pt x="2656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6" y="4528"/>
                    <a:pt x="853" y="4843"/>
                  </a:cubicBezTo>
                  <a:cubicBezTo>
                    <a:pt x="820" y="4958"/>
                    <a:pt x="804" y="5089"/>
                    <a:pt x="836" y="5220"/>
                  </a:cubicBezTo>
                  <a:cubicBezTo>
                    <a:pt x="836" y="5237"/>
                    <a:pt x="836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4" y="5520"/>
                    <a:pt x="1124" y="5662"/>
                    <a:pt x="1350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794" y="4908"/>
                    <a:pt x="1455" y="4908"/>
                  </a:cubicBezTo>
                  <a:cubicBezTo>
                    <a:pt x="1446" y="4908"/>
                    <a:pt x="1436" y="4908"/>
                    <a:pt x="1426" y="4909"/>
                  </a:cubicBezTo>
                  <a:cubicBezTo>
                    <a:pt x="1049" y="4958"/>
                    <a:pt x="1115" y="5319"/>
                    <a:pt x="1049" y="5368"/>
                  </a:cubicBezTo>
                  <a:cubicBezTo>
                    <a:pt x="1040" y="5377"/>
                    <a:pt x="1029" y="5381"/>
                    <a:pt x="1018" y="5381"/>
                  </a:cubicBezTo>
                  <a:cubicBezTo>
                    <a:pt x="971" y="5381"/>
                    <a:pt x="915" y="5309"/>
                    <a:pt x="902" y="5270"/>
                  </a:cubicBezTo>
                  <a:cubicBezTo>
                    <a:pt x="836" y="5089"/>
                    <a:pt x="836" y="4876"/>
                    <a:pt x="935" y="4696"/>
                  </a:cubicBezTo>
                  <a:cubicBezTo>
                    <a:pt x="1084" y="4500"/>
                    <a:pt x="1307" y="4385"/>
                    <a:pt x="1539" y="4385"/>
                  </a:cubicBezTo>
                  <a:cubicBezTo>
                    <a:pt x="1638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79" y="6023"/>
                    <a:pt x="1700" y="6206"/>
                    <a:pt x="1313" y="6206"/>
                  </a:cubicBezTo>
                  <a:cubicBezTo>
                    <a:pt x="1068" y="6206"/>
                    <a:pt x="820" y="6133"/>
                    <a:pt x="623" y="5974"/>
                  </a:cubicBezTo>
                  <a:cubicBezTo>
                    <a:pt x="82" y="5565"/>
                    <a:pt x="115" y="4630"/>
                    <a:pt x="541" y="4057"/>
                  </a:cubicBezTo>
                  <a:cubicBezTo>
                    <a:pt x="903" y="3583"/>
                    <a:pt x="1491" y="3346"/>
                    <a:pt x="2105" y="3346"/>
                  </a:cubicBezTo>
                  <a:cubicBezTo>
                    <a:pt x="2299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39" y="4247"/>
                    <a:pt x="5870" y="4281"/>
                    <a:pt x="6196" y="4281"/>
                  </a:cubicBezTo>
                  <a:cubicBezTo>
                    <a:pt x="6772" y="4281"/>
                    <a:pt x="7334" y="4176"/>
                    <a:pt x="7835" y="3925"/>
                  </a:cubicBezTo>
                  <a:cubicBezTo>
                    <a:pt x="8606" y="3516"/>
                    <a:pt x="9065" y="2712"/>
                    <a:pt x="9048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8"/>
            <p:cNvSpPr/>
            <p:nvPr/>
          </p:nvSpPr>
          <p:spPr>
            <a:xfrm>
              <a:off x="683140" y="443045"/>
              <a:ext cx="200655" cy="20225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0"/>
                  </a:moveTo>
                  <a:cubicBezTo>
                    <a:pt x="3033" y="115"/>
                    <a:pt x="3017" y="246"/>
                    <a:pt x="3000" y="361"/>
                  </a:cubicBezTo>
                  <a:cubicBezTo>
                    <a:pt x="3000" y="361"/>
                    <a:pt x="2935" y="1263"/>
                    <a:pt x="2033" y="1377"/>
                  </a:cubicBezTo>
                  <a:cubicBezTo>
                    <a:pt x="1164" y="1508"/>
                    <a:pt x="574" y="1640"/>
                    <a:pt x="542" y="2295"/>
                  </a:cubicBezTo>
                  <a:cubicBezTo>
                    <a:pt x="511" y="2921"/>
                    <a:pt x="324" y="3235"/>
                    <a:pt x="60" y="3235"/>
                  </a:cubicBezTo>
                  <a:cubicBezTo>
                    <a:pt x="40" y="3235"/>
                    <a:pt x="21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8"/>
                  </a:cubicBezTo>
                  <a:cubicBezTo>
                    <a:pt x="2181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96"/>
                    <a:pt x="3066" y="6196"/>
                  </a:cubicBezTo>
                  <a:cubicBezTo>
                    <a:pt x="3066" y="6196"/>
                    <a:pt x="3508" y="4819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2" y="2311"/>
                    <a:pt x="3788" y="2311"/>
                  </a:cubicBezTo>
                  <a:cubicBezTo>
                    <a:pt x="3939" y="2311"/>
                    <a:pt x="4001" y="2514"/>
                    <a:pt x="4016" y="2656"/>
                  </a:cubicBezTo>
                  <a:cubicBezTo>
                    <a:pt x="4033" y="2820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4" y="1508"/>
                    <a:pt x="4098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8"/>
            <p:cNvSpPr/>
            <p:nvPr/>
          </p:nvSpPr>
          <p:spPr>
            <a:xfrm>
              <a:off x="817965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7"/>
                    <a:pt x="1607" y="511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61" y="2921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8"/>
                    <a:pt x="3377" y="1937"/>
                    <a:pt x="3147" y="1675"/>
                  </a:cubicBezTo>
                  <a:cubicBezTo>
                    <a:pt x="2958" y="1445"/>
                    <a:pt x="3081" y="1216"/>
                    <a:pt x="3259" y="1216"/>
                  </a:cubicBezTo>
                  <a:cubicBezTo>
                    <a:pt x="3296" y="1216"/>
                    <a:pt x="3337" y="1226"/>
                    <a:pt x="3377" y="1249"/>
                  </a:cubicBezTo>
                  <a:cubicBezTo>
                    <a:pt x="3623" y="1380"/>
                    <a:pt x="3262" y="1872"/>
                    <a:pt x="3934" y="2314"/>
                  </a:cubicBezTo>
                  <a:cubicBezTo>
                    <a:pt x="4102" y="2421"/>
                    <a:pt x="4261" y="2461"/>
                    <a:pt x="4405" y="2461"/>
                  </a:cubicBezTo>
                  <a:cubicBezTo>
                    <a:pt x="4836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70" y="1413"/>
                  </a:cubicBezTo>
                  <a:cubicBezTo>
                    <a:pt x="4692" y="1357"/>
                    <a:pt x="4591" y="1324"/>
                    <a:pt x="4489" y="1324"/>
                  </a:cubicBezTo>
                  <a:cubicBezTo>
                    <a:pt x="4440" y="1324"/>
                    <a:pt x="4391" y="1332"/>
                    <a:pt x="4344" y="1347"/>
                  </a:cubicBezTo>
                  <a:cubicBezTo>
                    <a:pt x="4289" y="1360"/>
                    <a:pt x="4236" y="1366"/>
                    <a:pt x="4188" y="1366"/>
                  </a:cubicBezTo>
                  <a:cubicBezTo>
                    <a:pt x="4050" y="1366"/>
                    <a:pt x="3959" y="1314"/>
                    <a:pt x="4032" y="1216"/>
                  </a:cubicBezTo>
                  <a:cubicBezTo>
                    <a:pt x="4062" y="1174"/>
                    <a:pt x="4096" y="1158"/>
                    <a:pt x="4141" y="1158"/>
                  </a:cubicBezTo>
                  <a:cubicBezTo>
                    <a:pt x="4274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0" y="931"/>
                    <a:pt x="5512" y="1029"/>
                    <a:pt x="5023" y="1029"/>
                  </a:cubicBezTo>
                  <a:cubicBezTo>
                    <a:pt x="3852" y="1029"/>
                    <a:pt x="2668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8"/>
            <p:cNvSpPr/>
            <p:nvPr/>
          </p:nvSpPr>
          <p:spPr>
            <a:xfrm>
              <a:off x="871980" y="262756"/>
              <a:ext cx="117723" cy="82410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2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1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7" y="2148"/>
                    <a:pt x="2312" y="1492"/>
                    <a:pt x="2263" y="1263"/>
                  </a:cubicBezTo>
                  <a:cubicBezTo>
                    <a:pt x="2181" y="1017"/>
                    <a:pt x="2246" y="738"/>
                    <a:pt x="2410" y="541"/>
                  </a:cubicBezTo>
                  <a:cubicBezTo>
                    <a:pt x="2656" y="197"/>
                    <a:pt x="3607" y="132"/>
                    <a:pt x="3607" y="132"/>
                  </a:cubicBezTo>
                  <a:cubicBezTo>
                    <a:pt x="3607" y="132"/>
                    <a:pt x="3095" y="0"/>
                    <a:pt x="2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8"/>
            <p:cNvSpPr/>
            <p:nvPr/>
          </p:nvSpPr>
          <p:spPr>
            <a:xfrm>
              <a:off x="962386" y="175548"/>
              <a:ext cx="73336" cy="87240"/>
            </a:xfrm>
            <a:custGeom>
              <a:avLst/>
              <a:gdLst/>
              <a:ahLst/>
              <a:cxnLst/>
              <a:rect l="l" t="t" r="r" b="b"/>
              <a:pathLst>
                <a:path w="2247" h="2673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22"/>
                  </a:cubicBezTo>
                  <a:cubicBezTo>
                    <a:pt x="624" y="935"/>
                    <a:pt x="1" y="1345"/>
                    <a:pt x="247" y="2001"/>
                  </a:cubicBezTo>
                  <a:cubicBezTo>
                    <a:pt x="493" y="2673"/>
                    <a:pt x="1673" y="2410"/>
                    <a:pt x="2246" y="2607"/>
                  </a:cubicBezTo>
                  <a:cubicBezTo>
                    <a:pt x="2246" y="2607"/>
                    <a:pt x="1378" y="2148"/>
                    <a:pt x="1443" y="1427"/>
                  </a:cubicBezTo>
                  <a:cubicBezTo>
                    <a:pt x="1509" y="689"/>
                    <a:pt x="1427" y="165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8"/>
            <p:cNvSpPr/>
            <p:nvPr/>
          </p:nvSpPr>
          <p:spPr>
            <a:xfrm>
              <a:off x="1042120" y="213538"/>
              <a:ext cx="103820" cy="140733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8" y="2476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1"/>
                    <a:pt x="2475" y="2918"/>
                  </a:cubicBezTo>
                  <a:cubicBezTo>
                    <a:pt x="3180" y="2492"/>
                    <a:pt x="2885" y="1591"/>
                    <a:pt x="2885" y="1591"/>
                  </a:cubicBezTo>
                  <a:lnTo>
                    <a:pt x="2885" y="1591"/>
                  </a:lnTo>
                  <a:cubicBezTo>
                    <a:pt x="2846" y="1695"/>
                    <a:pt x="2743" y="1748"/>
                    <a:pt x="2570" y="1748"/>
                  </a:cubicBezTo>
                  <a:cubicBezTo>
                    <a:pt x="2526" y="1748"/>
                    <a:pt x="2479" y="1745"/>
                    <a:pt x="2426" y="1738"/>
                  </a:cubicBezTo>
                  <a:cubicBezTo>
                    <a:pt x="2398" y="1731"/>
                    <a:pt x="2371" y="1728"/>
                    <a:pt x="2344" y="1728"/>
                  </a:cubicBezTo>
                  <a:cubicBezTo>
                    <a:pt x="2119" y="1728"/>
                    <a:pt x="1943" y="1961"/>
                    <a:pt x="2016" y="2181"/>
                  </a:cubicBezTo>
                  <a:cubicBezTo>
                    <a:pt x="2082" y="2418"/>
                    <a:pt x="1936" y="2528"/>
                    <a:pt x="1791" y="2528"/>
                  </a:cubicBezTo>
                  <a:cubicBezTo>
                    <a:pt x="1756" y="2528"/>
                    <a:pt x="1721" y="2521"/>
                    <a:pt x="1688" y="2508"/>
                  </a:cubicBezTo>
                  <a:cubicBezTo>
                    <a:pt x="1541" y="2443"/>
                    <a:pt x="1541" y="2066"/>
                    <a:pt x="1754" y="1886"/>
                  </a:cubicBezTo>
                  <a:cubicBezTo>
                    <a:pt x="1984" y="1705"/>
                    <a:pt x="2115" y="1312"/>
                    <a:pt x="1934" y="689"/>
                  </a:cubicBezTo>
                  <a:cubicBezTo>
                    <a:pt x="1791" y="194"/>
                    <a:pt x="1305" y="103"/>
                    <a:pt x="989" y="103"/>
                  </a:cubicBezTo>
                  <a:cubicBezTo>
                    <a:pt x="907" y="103"/>
                    <a:pt x="837" y="109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8"/>
            <p:cNvSpPr/>
            <p:nvPr/>
          </p:nvSpPr>
          <p:spPr>
            <a:xfrm>
              <a:off x="1018555" y="6584"/>
              <a:ext cx="264853" cy="264233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7" y="1"/>
                  </a:moveTo>
                  <a:cubicBezTo>
                    <a:pt x="5253" y="1"/>
                    <a:pt x="4737" y="177"/>
                    <a:pt x="4427" y="572"/>
                  </a:cubicBezTo>
                  <a:cubicBezTo>
                    <a:pt x="4132" y="998"/>
                    <a:pt x="4082" y="1555"/>
                    <a:pt x="4312" y="2031"/>
                  </a:cubicBezTo>
                  <a:cubicBezTo>
                    <a:pt x="4521" y="2440"/>
                    <a:pt x="4859" y="2586"/>
                    <a:pt x="5189" y="2586"/>
                  </a:cubicBezTo>
                  <a:cubicBezTo>
                    <a:pt x="5532" y="2586"/>
                    <a:pt x="5866" y="2428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79" y="1490"/>
                    <a:pt x="5345" y="1850"/>
                    <a:pt x="5754" y="1916"/>
                  </a:cubicBezTo>
                  <a:cubicBezTo>
                    <a:pt x="6099" y="1965"/>
                    <a:pt x="5918" y="2391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3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4" y="296"/>
                    <a:pt x="5249" y="125"/>
                    <a:pt x="5729" y="125"/>
                  </a:cubicBezTo>
                  <a:cubicBezTo>
                    <a:pt x="5824" y="125"/>
                    <a:pt x="5921" y="132"/>
                    <a:pt x="6017" y="146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6"/>
                    <a:pt x="3509" y="4096"/>
                  </a:cubicBezTo>
                  <a:cubicBezTo>
                    <a:pt x="3203" y="4035"/>
                    <a:pt x="2903" y="4004"/>
                    <a:pt x="2617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4" y="8079"/>
                    <a:pt x="1017" y="8063"/>
                  </a:cubicBezTo>
                  <a:cubicBezTo>
                    <a:pt x="460" y="7423"/>
                    <a:pt x="607" y="6227"/>
                    <a:pt x="607" y="6227"/>
                  </a:cubicBezTo>
                  <a:cubicBezTo>
                    <a:pt x="706" y="5702"/>
                    <a:pt x="968" y="5243"/>
                    <a:pt x="1361" y="4899"/>
                  </a:cubicBezTo>
                  <a:cubicBezTo>
                    <a:pt x="1942" y="4458"/>
                    <a:pt x="2676" y="4373"/>
                    <a:pt x="3159" y="4373"/>
                  </a:cubicBezTo>
                  <a:cubicBezTo>
                    <a:pt x="3467" y="4373"/>
                    <a:pt x="3673" y="4407"/>
                    <a:pt x="3673" y="4407"/>
                  </a:cubicBezTo>
                  <a:cubicBezTo>
                    <a:pt x="3935" y="4440"/>
                    <a:pt x="4164" y="4457"/>
                    <a:pt x="4377" y="4473"/>
                  </a:cubicBezTo>
                  <a:cubicBezTo>
                    <a:pt x="4463" y="4477"/>
                    <a:pt x="4550" y="4479"/>
                    <a:pt x="4638" y="4479"/>
                  </a:cubicBezTo>
                  <a:cubicBezTo>
                    <a:pt x="5626" y="4479"/>
                    <a:pt x="6727" y="4207"/>
                    <a:pt x="7344" y="3244"/>
                  </a:cubicBezTo>
                  <a:cubicBezTo>
                    <a:pt x="8115" y="1981"/>
                    <a:pt x="7361" y="178"/>
                    <a:pt x="6033" y="15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8"/>
            <p:cNvSpPr/>
            <p:nvPr/>
          </p:nvSpPr>
          <p:spPr>
            <a:xfrm>
              <a:off x="1088661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42" y="197"/>
                    <a:pt x="1046" y="505"/>
                    <a:pt x="935" y="980"/>
                  </a:cubicBezTo>
                  <a:cubicBezTo>
                    <a:pt x="803" y="1390"/>
                    <a:pt x="967" y="1848"/>
                    <a:pt x="1328" y="2111"/>
                  </a:cubicBezTo>
                  <a:cubicBezTo>
                    <a:pt x="1639" y="2373"/>
                    <a:pt x="2557" y="2373"/>
                    <a:pt x="2557" y="2373"/>
                  </a:cubicBezTo>
                  <a:cubicBezTo>
                    <a:pt x="2295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6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03" y="564"/>
                  </a:cubicBezTo>
                  <a:cubicBezTo>
                    <a:pt x="2065" y="564"/>
                    <a:pt x="2141" y="575"/>
                    <a:pt x="2229" y="603"/>
                  </a:cubicBezTo>
                  <a:cubicBezTo>
                    <a:pt x="2721" y="767"/>
                    <a:pt x="2574" y="1226"/>
                    <a:pt x="3295" y="1373"/>
                  </a:cubicBezTo>
                  <a:cubicBezTo>
                    <a:pt x="3351" y="1384"/>
                    <a:pt x="3404" y="1390"/>
                    <a:pt x="3454" y="1390"/>
                  </a:cubicBezTo>
                  <a:cubicBezTo>
                    <a:pt x="4057" y="1390"/>
                    <a:pt x="4203" y="627"/>
                    <a:pt x="4278" y="521"/>
                  </a:cubicBezTo>
                  <a:cubicBezTo>
                    <a:pt x="4393" y="390"/>
                    <a:pt x="4524" y="259"/>
                    <a:pt x="4655" y="144"/>
                  </a:cubicBezTo>
                  <a:lnTo>
                    <a:pt x="4655" y="144"/>
                  </a:lnTo>
                  <a:cubicBezTo>
                    <a:pt x="4456" y="267"/>
                    <a:pt x="4088" y="379"/>
                    <a:pt x="3556" y="379"/>
                  </a:cubicBezTo>
                  <a:cubicBezTo>
                    <a:pt x="3167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8"/>
            <p:cNvSpPr/>
            <p:nvPr/>
          </p:nvSpPr>
          <p:spPr>
            <a:xfrm>
              <a:off x="1097212" y="15592"/>
              <a:ext cx="105419" cy="1098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45"/>
                  </a:cubicBezTo>
                  <a:cubicBezTo>
                    <a:pt x="0" y="1968"/>
                    <a:pt x="214" y="2427"/>
                    <a:pt x="361" y="2689"/>
                  </a:cubicBezTo>
                  <a:cubicBezTo>
                    <a:pt x="459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31" y="3361"/>
                  </a:cubicBezTo>
                  <a:cubicBezTo>
                    <a:pt x="2162" y="3363"/>
                    <a:pt x="2191" y="3365"/>
                    <a:pt x="2220" y="3365"/>
                  </a:cubicBezTo>
                  <a:cubicBezTo>
                    <a:pt x="2986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799" y="2615"/>
                  </a:cubicBezTo>
                  <a:cubicBezTo>
                    <a:pt x="2345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8"/>
            <p:cNvSpPr/>
            <p:nvPr/>
          </p:nvSpPr>
          <p:spPr>
            <a:xfrm>
              <a:off x="1261444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9"/>
                    <a:pt x="328" y="369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3" y="2565"/>
                    <a:pt x="722" y="1860"/>
                  </a:cubicBezTo>
                  <a:cubicBezTo>
                    <a:pt x="755" y="1483"/>
                    <a:pt x="820" y="1205"/>
                    <a:pt x="919" y="1106"/>
                  </a:cubicBezTo>
                  <a:cubicBezTo>
                    <a:pt x="1181" y="844"/>
                    <a:pt x="1509" y="287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8"/>
            <p:cNvSpPr/>
            <p:nvPr/>
          </p:nvSpPr>
          <p:spPr>
            <a:xfrm>
              <a:off x="1324565" y="-121877"/>
              <a:ext cx="151438" cy="178690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4361" y="0"/>
                  </a:moveTo>
                  <a:cubicBezTo>
                    <a:pt x="4459" y="459"/>
                    <a:pt x="4345" y="935"/>
                    <a:pt x="4033" y="1295"/>
                  </a:cubicBezTo>
                  <a:cubicBezTo>
                    <a:pt x="3968" y="1361"/>
                    <a:pt x="3886" y="1426"/>
                    <a:pt x="3804" y="1492"/>
                  </a:cubicBezTo>
                  <a:cubicBezTo>
                    <a:pt x="3017" y="2049"/>
                    <a:pt x="1919" y="1771"/>
                    <a:pt x="1001" y="2393"/>
                  </a:cubicBezTo>
                  <a:cubicBezTo>
                    <a:pt x="99" y="3033"/>
                    <a:pt x="197" y="3934"/>
                    <a:pt x="181" y="4442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76" y="4934"/>
                    <a:pt x="460" y="4557"/>
                  </a:cubicBezTo>
                  <a:cubicBezTo>
                    <a:pt x="444" y="3909"/>
                    <a:pt x="516" y="3188"/>
                    <a:pt x="716" y="3188"/>
                  </a:cubicBezTo>
                  <a:cubicBezTo>
                    <a:pt x="728" y="3188"/>
                    <a:pt x="741" y="3191"/>
                    <a:pt x="755" y="3197"/>
                  </a:cubicBezTo>
                  <a:cubicBezTo>
                    <a:pt x="984" y="3311"/>
                    <a:pt x="804" y="3557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31"/>
                  </a:cubicBezTo>
                  <a:cubicBezTo>
                    <a:pt x="1738" y="3852"/>
                    <a:pt x="2001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787" y="2328"/>
                    <a:pt x="2525" y="2541"/>
                    <a:pt x="2410" y="2606"/>
                  </a:cubicBezTo>
                  <a:cubicBezTo>
                    <a:pt x="2214" y="2705"/>
                    <a:pt x="2181" y="2967"/>
                    <a:pt x="2345" y="3131"/>
                  </a:cubicBezTo>
                  <a:cubicBezTo>
                    <a:pt x="2541" y="3377"/>
                    <a:pt x="2476" y="3705"/>
                    <a:pt x="2214" y="3787"/>
                  </a:cubicBezTo>
                  <a:cubicBezTo>
                    <a:pt x="2214" y="3787"/>
                    <a:pt x="2270" y="3793"/>
                    <a:pt x="2365" y="3793"/>
                  </a:cubicBezTo>
                  <a:cubicBezTo>
                    <a:pt x="2691" y="3793"/>
                    <a:pt x="3469" y="3715"/>
                    <a:pt x="3951" y="3016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8"/>
            <p:cNvSpPr/>
            <p:nvPr/>
          </p:nvSpPr>
          <p:spPr>
            <a:xfrm>
              <a:off x="783174" y="63699"/>
              <a:ext cx="130583" cy="285545"/>
            </a:xfrm>
            <a:custGeom>
              <a:avLst/>
              <a:gdLst/>
              <a:ahLst/>
              <a:cxnLst/>
              <a:rect l="l" t="t" r="r" b="b"/>
              <a:pathLst>
                <a:path w="4001" h="8749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07"/>
                    <a:pt x="1099" y="2575"/>
                  </a:cubicBezTo>
                  <a:cubicBezTo>
                    <a:pt x="411" y="1920"/>
                    <a:pt x="755" y="543"/>
                    <a:pt x="1755" y="281"/>
                  </a:cubicBezTo>
                  <a:cubicBezTo>
                    <a:pt x="1902" y="240"/>
                    <a:pt x="2054" y="219"/>
                    <a:pt x="2205" y="219"/>
                  </a:cubicBezTo>
                  <a:cubicBezTo>
                    <a:pt x="2357" y="219"/>
                    <a:pt x="2509" y="240"/>
                    <a:pt x="2656" y="281"/>
                  </a:cubicBezTo>
                  <a:cubicBezTo>
                    <a:pt x="2836" y="346"/>
                    <a:pt x="3017" y="428"/>
                    <a:pt x="3181" y="543"/>
                  </a:cubicBezTo>
                  <a:cubicBezTo>
                    <a:pt x="3525" y="838"/>
                    <a:pt x="3738" y="1248"/>
                    <a:pt x="3754" y="1707"/>
                  </a:cubicBezTo>
                  <a:cubicBezTo>
                    <a:pt x="3820" y="2444"/>
                    <a:pt x="3443" y="3182"/>
                    <a:pt x="2869" y="3706"/>
                  </a:cubicBezTo>
                  <a:cubicBezTo>
                    <a:pt x="2312" y="4264"/>
                    <a:pt x="1558" y="4559"/>
                    <a:pt x="984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94" y="8509"/>
                    <a:pt x="1050" y="8689"/>
                  </a:cubicBezTo>
                  <a:cubicBezTo>
                    <a:pt x="1174" y="8730"/>
                    <a:pt x="1303" y="8749"/>
                    <a:pt x="1430" y="8749"/>
                  </a:cubicBezTo>
                  <a:cubicBezTo>
                    <a:pt x="1923" y="8749"/>
                    <a:pt x="2395" y="8464"/>
                    <a:pt x="2525" y="8034"/>
                  </a:cubicBezTo>
                  <a:cubicBezTo>
                    <a:pt x="2722" y="7558"/>
                    <a:pt x="2509" y="7017"/>
                    <a:pt x="2033" y="6788"/>
                  </a:cubicBezTo>
                  <a:cubicBezTo>
                    <a:pt x="1935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3"/>
                    <a:pt x="853" y="7247"/>
                  </a:cubicBezTo>
                  <a:cubicBezTo>
                    <a:pt x="724" y="7724"/>
                    <a:pt x="1001" y="7998"/>
                    <a:pt x="1308" y="7998"/>
                  </a:cubicBezTo>
                  <a:cubicBezTo>
                    <a:pt x="1391" y="7998"/>
                    <a:pt x="1477" y="7977"/>
                    <a:pt x="1558" y="7935"/>
                  </a:cubicBezTo>
                  <a:cubicBezTo>
                    <a:pt x="1869" y="7788"/>
                    <a:pt x="1935" y="7362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7"/>
                  </a:cubicBezTo>
                  <a:cubicBezTo>
                    <a:pt x="1162" y="7078"/>
                    <a:pt x="1149" y="7082"/>
                    <a:pt x="1141" y="7082"/>
                  </a:cubicBezTo>
                  <a:cubicBezTo>
                    <a:pt x="1112" y="7082"/>
                    <a:pt x="1132" y="7034"/>
                    <a:pt x="1132" y="7034"/>
                  </a:cubicBezTo>
                  <a:cubicBezTo>
                    <a:pt x="1230" y="6813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21"/>
                    <a:pt x="2001" y="6854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94"/>
                    <a:pt x="1915" y="8640"/>
                    <a:pt x="1474" y="8640"/>
                  </a:cubicBezTo>
                  <a:cubicBezTo>
                    <a:pt x="1345" y="8640"/>
                    <a:pt x="1212" y="8619"/>
                    <a:pt x="1083" y="8575"/>
                  </a:cubicBezTo>
                  <a:cubicBezTo>
                    <a:pt x="509" y="8411"/>
                    <a:pt x="148" y="7722"/>
                    <a:pt x="181" y="7067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23"/>
                    <a:pt x="2410" y="4428"/>
                    <a:pt x="3000" y="3838"/>
                  </a:cubicBezTo>
                  <a:cubicBezTo>
                    <a:pt x="3590" y="3297"/>
                    <a:pt x="4000" y="2493"/>
                    <a:pt x="3935" y="1707"/>
                  </a:cubicBezTo>
                  <a:cubicBezTo>
                    <a:pt x="3869" y="920"/>
                    <a:pt x="3312" y="248"/>
                    <a:pt x="2558" y="68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8"/>
            <p:cNvSpPr/>
            <p:nvPr/>
          </p:nvSpPr>
          <p:spPr>
            <a:xfrm>
              <a:off x="785850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64"/>
                  </a:cubicBezTo>
                  <a:cubicBezTo>
                    <a:pt x="1330" y="254"/>
                    <a:pt x="1233" y="330"/>
                    <a:pt x="1066" y="330"/>
                  </a:cubicBezTo>
                  <a:cubicBezTo>
                    <a:pt x="1050" y="330"/>
                    <a:pt x="1034" y="329"/>
                    <a:pt x="1017" y="328"/>
                  </a:cubicBezTo>
                  <a:cubicBezTo>
                    <a:pt x="837" y="328"/>
                    <a:pt x="1" y="393"/>
                    <a:pt x="50" y="2410"/>
                  </a:cubicBezTo>
                  <a:cubicBezTo>
                    <a:pt x="115" y="1983"/>
                    <a:pt x="378" y="1606"/>
                    <a:pt x="755" y="1393"/>
                  </a:cubicBezTo>
                  <a:cubicBezTo>
                    <a:pt x="1394" y="1115"/>
                    <a:pt x="1705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8"/>
            <p:cNvSpPr/>
            <p:nvPr/>
          </p:nvSpPr>
          <p:spPr>
            <a:xfrm>
              <a:off x="808337" y="-60356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80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9" y="9498"/>
                    <a:pt x="680" y="9322"/>
                    <a:pt x="984" y="9322"/>
                  </a:cubicBezTo>
                  <a:cubicBezTo>
                    <a:pt x="1211" y="9322"/>
                    <a:pt x="1405" y="9421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9"/>
                    <a:pt x="2574" y="8933"/>
                  </a:cubicBezTo>
                  <a:cubicBezTo>
                    <a:pt x="2479" y="8784"/>
                    <a:pt x="2328" y="8691"/>
                    <a:pt x="2167" y="8691"/>
                  </a:cubicBezTo>
                  <a:cubicBezTo>
                    <a:pt x="2134" y="8691"/>
                    <a:pt x="2100" y="8695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098"/>
                    <a:pt x="5458" y="6606"/>
                  </a:cubicBezTo>
                  <a:cubicBezTo>
                    <a:pt x="6393" y="6114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4"/>
                    <a:pt x="5340" y="5422"/>
                    <a:pt x="5313" y="5422"/>
                  </a:cubicBezTo>
                  <a:cubicBezTo>
                    <a:pt x="4952" y="5422"/>
                    <a:pt x="4629" y="5629"/>
                    <a:pt x="4491" y="5950"/>
                  </a:cubicBezTo>
                  <a:cubicBezTo>
                    <a:pt x="4426" y="6065"/>
                    <a:pt x="4327" y="6180"/>
                    <a:pt x="4213" y="6245"/>
                  </a:cubicBezTo>
                  <a:cubicBezTo>
                    <a:pt x="4557" y="5917"/>
                    <a:pt x="4606" y="5131"/>
                    <a:pt x="4721" y="4491"/>
                  </a:cubicBezTo>
                  <a:cubicBezTo>
                    <a:pt x="4819" y="3869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5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93"/>
                  </a:cubicBezTo>
                  <a:cubicBezTo>
                    <a:pt x="5163" y="2426"/>
                    <a:pt x="4918" y="2656"/>
                    <a:pt x="4852" y="2967"/>
                  </a:cubicBezTo>
                  <a:cubicBezTo>
                    <a:pt x="4852" y="3117"/>
                    <a:pt x="4749" y="3302"/>
                    <a:pt x="4611" y="3302"/>
                  </a:cubicBezTo>
                  <a:cubicBezTo>
                    <a:pt x="4583" y="3302"/>
                    <a:pt x="4554" y="3295"/>
                    <a:pt x="4524" y="3278"/>
                  </a:cubicBezTo>
                  <a:cubicBezTo>
                    <a:pt x="4327" y="3164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32" y="1213"/>
                    <a:pt x="5475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8"/>
            <p:cNvSpPr/>
            <p:nvPr/>
          </p:nvSpPr>
          <p:spPr>
            <a:xfrm>
              <a:off x="783729" y="-156669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689" y="1"/>
                  </a:moveTo>
                  <a:cubicBezTo>
                    <a:pt x="689" y="1"/>
                    <a:pt x="66" y="181"/>
                    <a:pt x="213" y="1066"/>
                  </a:cubicBezTo>
                  <a:cubicBezTo>
                    <a:pt x="295" y="1558"/>
                    <a:pt x="557" y="2017"/>
                    <a:pt x="934" y="2361"/>
                  </a:cubicBezTo>
                  <a:cubicBezTo>
                    <a:pt x="1115" y="2558"/>
                    <a:pt x="1311" y="2722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197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8"/>
            <p:cNvSpPr/>
            <p:nvPr/>
          </p:nvSpPr>
          <p:spPr>
            <a:xfrm>
              <a:off x="487870" y="265726"/>
              <a:ext cx="295892" cy="206302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2010" y="0"/>
                  </a:moveTo>
                  <a:cubicBezTo>
                    <a:pt x="1101" y="0"/>
                    <a:pt x="77" y="656"/>
                    <a:pt x="34" y="1860"/>
                  </a:cubicBezTo>
                  <a:cubicBezTo>
                    <a:pt x="1" y="2712"/>
                    <a:pt x="460" y="3532"/>
                    <a:pt x="1230" y="3942"/>
                  </a:cubicBezTo>
                  <a:cubicBezTo>
                    <a:pt x="1742" y="4193"/>
                    <a:pt x="2308" y="4297"/>
                    <a:pt x="2885" y="4297"/>
                  </a:cubicBezTo>
                  <a:cubicBezTo>
                    <a:pt x="3212" y="4297"/>
                    <a:pt x="3543" y="4263"/>
                    <a:pt x="3869" y="4204"/>
                  </a:cubicBezTo>
                  <a:cubicBezTo>
                    <a:pt x="4754" y="3958"/>
                    <a:pt x="5574" y="3630"/>
                    <a:pt x="6377" y="3417"/>
                  </a:cubicBezTo>
                  <a:cubicBezTo>
                    <a:pt x="6574" y="3370"/>
                    <a:pt x="6773" y="3346"/>
                    <a:pt x="6969" y="3346"/>
                  </a:cubicBezTo>
                  <a:cubicBezTo>
                    <a:pt x="7590" y="3346"/>
                    <a:pt x="8175" y="3583"/>
                    <a:pt x="8524" y="4057"/>
                  </a:cubicBezTo>
                  <a:cubicBezTo>
                    <a:pt x="8950" y="4647"/>
                    <a:pt x="9000" y="5581"/>
                    <a:pt x="8459" y="5974"/>
                  </a:cubicBezTo>
                  <a:cubicBezTo>
                    <a:pt x="8258" y="6136"/>
                    <a:pt x="8003" y="6211"/>
                    <a:pt x="7753" y="6211"/>
                  </a:cubicBezTo>
                  <a:cubicBezTo>
                    <a:pt x="7369" y="6211"/>
                    <a:pt x="6995" y="6036"/>
                    <a:pt x="6836" y="5728"/>
                  </a:cubicBezTo>
                  <a:cubicBezTo>
                    <a:pt x="6525" y="5237"/>
                    <a:pt x="6770" y="4581"/>
                    <a:pt x="7229" y="4450"/>
                  </a:cubicBezTo>
                  <a:cubicBezTo>
                    <a:pt x="7321" y="4413"/>
                    <a:pt x="7417" y="4396"/>
                    <a:pt x="7511" y="4396"/>
                  </a:cubicBezTo>
                  <a:cubicBezTo>
                    <a:pt x="7754" y="4396"/>
                    <a:pt x="7989" y="4511"/>
                    <a:pt x="8131" y="4712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55" y="5398"/>
                  </a:cubicBezTo>
                  <a:cubicBezTo>
                    <a:pt x="8042" y="5398"/>
                    <a:pt x="8029" y="5394"/>
                    <a:pt x="8016" y="5384"/>
                  </a:cubicBezTo>
                  <a:cubicBezTo>
                    <a:pt x="7967" y="5319"/>
                    <a:pt x="8016" y="4974"/>
                    <a:pt x="7656" y="4925"/>
                  </a:cubicBezTo>
                  <a:cubicBezTo>
                    <a:pt x="7641" y="4923"/>
                    <a:pt x="7627" y="4922"/>
                    <a:pt x="7613" y="4922"/>
                  </a:cubicBezTo>
                  <a:cubicBezTo>
                    <a:pt x="7269" y="4922"/>
                    <a:pt x="7161" y="5488"/>
                    <a:pt x="7508" y="5630"/>
                  </a:cubicBezTo>
                  <a:cubicBezTo>
                    <a:pt x="7574" y="5661"/>
                    <a:pt x="7644" y="5676"/>
                    <a:pt x="7714" y="5676"/>
                  </a:cubicBezTo>
                  <a:cubicBezTo>
                    <a:pt x="7937" y="5676"/>
                    <a:pt x="8154" y="5527"/>
                    <a:pt x="8229" y="5302"/>
                  </a:cubicBezTo>
                  <a:cubicBezTo>
                    <a:pt x="8229" y="5302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0"/>
                  </a:lnTo>
                  <a:cubicBezTo>
                    <a:pt x="8262" y="5106"/>
                    <a:pt x="8262" y="4974"/>
                    <a:pt x="8229" y="4843"/>
                  </a:cubicBezTo>
                  <a:cubicBezTo>
                    <a:pt x="8104" y="4531"/>
                    <a:pt x="7809" y="4343"/>
                    <a:pt x="7501" y="4343"/>
                  </a:cubicBezTo>
                  <a:cubicBezTo>
                    <a:pt x="7405" y="4343"/>
                    <a:pt x="7307" y="4362"/>
                    <a:pt x="7213" y="4401"/>
                  </a:cubicBezTo>
                  <a:cubicBezTo>
                    <a:pt x="6721" y="4516"/>
                    <a:pt x="6426" y="5220"/>
                    <a:pt x="6754" y="5778"/>
                  </a:cubicBezTo>
                  <a:cubicBezTo>
                    <a:pt x="6926" y="6121"/>
                    <a:pt x="7333" y="6321"/>
                    <a:pt x="7759" y="6321"/>
                  </a:cubicBezTo>
                  <a:cubicBezTo>
                    <a:pt x="8025" y="6321"/>
                    <a:pt x="8297" y="6243"/>
                    <a:pt x="8524" y="6073"/>
                  </a:cubicBezTo>
                  <a:cubicBezTo>
                    <a:pt x="8950" y="5745"/>
                    <a:pt x="9065" y="5138"/>
                    <a:pt x="8934" y="4581"/>
                  </a:cubicBezTo>
                  <a:cubicBezTo>
                    <a:pt x="8819" y="4040"/>
                    <a:pt x="8459" y="3171"/>
                    <a:pt x="7213" y="2893"/>
                  </a:cubicBezTo>
                  <a:cubicBezTo>
                    <a:pt x="7066" y="2860"/>
                    <a:pt x="6917" y="2846"/>
                    <a:pt x="6765" y="2846"/>
                  </a:cubicBezTo>
                  <a:cubicBezTo>
                    <a:pt x="5426" y="2846"/>
                    <a:pt x="3894" y="3983"/>
                    <a:pt x="2312" y="3983"/>
                  </a:cubicBezTo>
                  <a:cubicBezTo>
                    <a:pt x="2089" y="3983"/>
                    <a:pt x="1865" y="3961"/>
                    <a:pt x="1640" y="3909"/>
                  </a:cubicBezTo>
                  <a:cubicBezTo>
                    <a:pt x="1558" y="3876"/>
                    <a:pt x="1460" y="3860"/>
                    <a:pt x="1361" y="3827"/>
                  </a:cubicBezTo>
                  <a:lnTo>
                    <a:pt x="1312" y="3794"/>
                  </a:lnTo>
                  <a:cubicBezTo>
                    <a:pt x="591" y="3417"/>
                    <a:pt x="148" y="2663"/>
                    <a:pt x="181" y="1860"/>
                  </a:cubicBezTo>
                  <a:cubicBezTo>
                    <a:pt x="203" y="738"/>
                    <a:pt x="1175" y="105"/>
                    <a:pt x="2043" y="105"/>
                  </a:cubicBezTo>
                  <a:cubicBezTo>
                    <a:pt x="2456" y="105"/>
                    <a:pt x="2845" y="248"/>
                    <a:pt x="3099" y="549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35" y="2221"/>
                    <a:pt x="2853" y="2270"/>
                    <a:pt x="2755" y="2286"/>
                  </a:cubicBezTo>
                  <a:cubicBezTo>
                    <a:pt x="2688" y="2305"/>
                    <a:pt x="2618" y="2315"/>
                    <a:pt x="2548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35" y="2073"/>
                    <a:pt x="1886" y="1909"/>
                    <a:pt x="1919" y="1762"/>
                  </a:cubicBezTo>
                  <a:lnTo>
                    <a:pt x="1919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591" y="1713"/>
                    <a:pt x="2525" y="1319"/>
                    <a:pt x="2214" y="1221"/>
                  </a:cubicBezTo>
                  <a:cubicBezTo>
                    <a:pt x="2182" y="1211"/>
                    <a:pt x="2150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73" y="2400"/>
                  </a:cubicBezTo>
                  <a:cubicBezTo>
                    <a:pt x="2545" y="2400"/>
                    <a:pt x="2617" y="2389"/>
                    <a:pt x="2689" y="2368"/>
                  </a:cubicBezTo>
                  <a:cubicBezTo>
                    <a:pt x="2722" y="2368"/>
                    <a:pt x="2755" y="2352"/>
                    <a:pt x="2787" y="2352"/>
                  </a:cubicBezTo>
                  <a:lnTo>
                    <a:pt x="2853" y="2319"/>
                  </a:lnTo>
                  <a:lnTo>
                    <a:pt x="2886" y="2303"/>
                  </a:lnTo>
                  <a:cubicBezTo>
                    <a:pt x="3050" y="2237"/>
                    <a:pt x="3164" y="2139"/>
                    <a:pt x="3263" y="2008"/>
                  </a:cubicBezTo>
                  <a:cubicBezTo>
                    <a:pt x="3590" y="1532"/>
                    <a:pt x="3541" y="909"/>
                    <a:pt x="3148" y="500"/>
                  </a:cubicBezTo>
                  <a:cubicBezTo>
                    <a:pt x="2887" y="162"/>
                    <a:pt x="2463" y="0"/>
                    <a:pt x="20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8"/>
            <p:cNvSpPr/>
            <p:nvPr/>
          </p:nvSpPr>
          <p:spPr>
            <a:xfrm>
              <a:off x="538164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3" y="0"/>
                    <a:pt x="4952" y="44"/>
                    <a:pt x="4607" y="167"/>
                  </a:cubicBezTo>
                  <a:cubicBezTo>
                    <a:pt x="3771" y="469"/>
                    <a:pt x="2589" y="1042"/>
                    <a:pt x="1418" y="1042"/>
                  </a:cubicBezTo>
                  <a:cubicBezTo>
                    <a:pt x="935" y="1042"/>
                    <a:pt x="455" y="945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5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7" y="1366"/>
                    <a:pt x="1672" y="1429"/>
                  </a:cubicBezTo>
                  <a:cubicBezTo>
                    <a:pt x="1495" y="1591"/>
                    <a:pt x="1699" y="2102"/>
                    <a:pt x="1330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54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8"/>
            <p:cNvSpPr/>
            <p:nvPr/>
          </p:nvSpPr>
          <p:spPr>
            <a:xfrm>
              <a:off x="576676" y="262756"/>
              <a:ext cx="118278" cy="82410"/>
            </a:xfrm>
            <a:custGeom>
              <a:avLst/>
              <a:gdLst/>
              <a:ahLst/>
              <a:cxnLst/>
              <a:rect l="l" t="t" r="r" b="b"/>
              <a:pathLst>
                <a:path w="3624" h="2525" extrusionOk="0">
                  <a:moveTo>
                    <a:pt x="1122" y="0"/>
                  </a:moveTo>
                  <a:cubicBezTo>
                    <a:pt x="517" y="0"/>
                    <a:pt x="1" y="132"/>
                    <a:pt x="1" y="132"/>
                  </a:cubicBezTo>
                  <a:cubicBezTo>
                    <a:pt x="1" y="132"/>
                    <a:pt x="968" y="197"/>
                    <a:pt x="1197" y="541"/>
                  </a:cubicBezTo>
                  <a:cubicBezTo>
                    <a:pt x="1378" y="738"/>
                    <a:pt x="1427" y="1017"/>
                    <a:pt x="1361" y="1263"/>
                  </a:cubicBezTo>
                  <a:cubicBezTo>
                    <a:pt x="1312" y="1492"/>
                    <a:pt x="1197" y="2148"/>
                    <a:pt x="2230" y="2164"/>
                  </a:cubicBezTo>
                  <a:cubicBezTo>
                    <a:pt x="3263" y="2164"/>
                    <a:pt x="3099" y="2525"/>
                    <a:pt x="3099" y="2525"/>
                  </a:cubicBezTo>
                  <a:cubicBezTo>
                    <a:pt x="3099" y="2525"/>
                    <a:pt x="3623" y="1771"/>
                    <a:pt x="2738" y="607"/>
                  </a:cubicBezTo>
                  <a:cubicBezTo>
                    <a:pt x="2375" y="123"/>
                    <a:pt x="1707" y="0"/>
                    <a:pt x="11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8"/>
            <p:cNvSpPr/>
            <p:nvPr/>
          </p:nvSpPr>
          <p:spPr>
            <a:xfrm>
              <a:off x="530690" y="175548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cubicBezTo>
                    <a:pt x="836" y="165"/>
                    <a:pt x="738" y="689"/>
                    <a:pt x="803" y="1427"/>
                  </a:cubicBezTo>
                  <a:cubicBezTo>
                    <a:pt x="869" y="2148"/>
                    <a:pt x="0" y="2607"/>
                    <a:pt x="0" y="2607"/>
                  </a:cubicBezTo>
                  <a:cubicBezTo>
                    <a:pt x="590" y="2410"/>
                    <a:pt x="1770" y="2673"/>
                    <a:pt x="2016" y="2017"/>
                  </a:cubicBezTo>
                  <a:cubicBezTo>
                    <a:pt x="2262" y="1345"/>
                    <a:pt x="1639" y="935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8"/>
            <p:cNvSpPr/>
            <p:nvPr/>
          </p:nvSpPr>
          <p:spPr>
            <a:xfrm>
              <a:off x="419951" y="213538"/>
              <a:ext cx="104864" cy="140211"/>
            </a:xfrm>
            <a:custGeom>
              <a:avLst/>
              <a:gdLst/>
              <a:ahLst/>
              <a:cxnLst/>
              <a:rect l="l" t="t" r="r" b="b"/>
              <a:pathLst>
                <a:path w="3213" h="4296" extrusionOk="0">
                  <a:moveTo>
                    <a:pt x="2819" y="1"/>
                  </a:move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0" y="122"/>
                    <a:pt x="2410" y="115"/>
                  </a:cubicBezTo>
                  <a:cubicBezTo>
                    <a:pt x="2359" y="109"/>
                    <a:pt x="2288" y="103"/>
                    <a:pt x="2206" y="103"/>
                  </a:cubicBezTo>
                  <a:cubicBezTo>
                    <a:pt x="1885" y="103"/>
                    <a:pt x="1389" y="194"/>
                    <a:pt x="1246" y="689"/>
                  </a:cubicBezTo>
                  <a:cubicBezTo>
                    <a:pt x="1066" y="1312"/>
                    <a:pt x="1197" y="1705"/>
                    <a:pt x="1426" y="1886"/>
                  </a:cubicBezTo>
                  <a:cubicBezTo>
                    <a:pt x="1639" y="2066"/>
                    <a:pt x="1639" y="2443"/>
                    <a:pt x="1475" y="2492"/>
                  </a:cubicBezTo>
                  <a:cubicBezTo>
                    <a:pt x="1444" y="2506"/>
                    <a:pt x="1408" y="2513"/>
                    <a:pt x="1370" y="2513"/>
                  </a:cubicBezTo>
                  <a:cubicBezTo>
                    <a:pt x="1233" y="2513"/>
                    <a:pt x="1086" y="2413"/>
                    <a:pt x="1164" y="2181"/>
                  </a:cubicBezTo>
                  <a:cubicBezTo>
                    <a:pt x="1237" y="1947"/>
                    <a:pt x="1063" y="1727"/>
                    <a:pt x="840" y="1727"/>
                  </a:cubicBezTo>
                  <a:cubicBezTo>
                    <a:pt x="812" y="1727"/>
                    <a:pt x="783" y="1731"/>
                    <a:pt x="754" y="1738"/>
                  </a:cubicBezTo>
                  <a:cubicBezTo>
                    <a:pt x="702" y="1745"/>
                    <a:pt x="654" y="1748"/>
                    <a:pt x="610" y="1748"/>
                  </a:cubicBezTo>
                  <a:cubicBezTo>
                    <a:pt x="437" y="1748"/>
                    <a:pt x="334" y="1695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18"/>
                  </a:cubicBezTo>
                  <a:cubicBezTo>
                    <a:pt x="1393" y="3344"/>
                    <a:pt x="1738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213" y="1345"/>
                    <a:pt x="2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8"/>
            <p:cNvSpPr/>
            <p:nvPr/>
          </p:nvSpPr>
          <p:spPr>
            <a:xfrm>
              <a:off x="282971" y="7106"/>
              <a:ext cx="264788" cy="263711"/>
            </a:xfrm>
            <a:custGeom>
              <a:avLst/>
              <a:gdLst/>
              <a:ahLst/>
              <a:cxnLst/>
              <a:rect l="l" t="t" r="r" b="b"/>
              <a:pathLst>
                <a:path w="8113" h="8080" extrusionOk="0">
                  <a:moveTo>
                    <a:pt x="2361" y="0"/>
                  </a:moveTo>
                  <a:cubicBezTo>
                    <a:pt x="2268" y="0"/>
                    <a:pt x="2175" y="5"/>
                    <a:pt x="2083" y="15"/>
                  </a:cubicBezTo>
                  <a:cubicBezTo>
                    <a:pt x="771" y="162"/>
                    <a:pt x="1" y="1965"/>
                    <a:pt x="788" y="3228"/>
                  </a:cubicBezTo>
                  <a:cubicBezTo>
                    <a:pt x="1405" y="4191"/>
                    <a:pt x="2506" y="4463"/>
                    <a:pt x="3494" y="4463"/>
                  </a:cubicBezTo>
                  <a:cubicBezTo>
                    <a:pt x="3582" y="4463"/>
                    <a:pt x="3669" y="4461"/>
                    <a:pt x="3754" y="4457"/>
                  </a:cubicBezTo>
                  <a:cubicBezTo>
                    <a:pt x="3968" y="4457"/>
                    <a:pt x="4197" y="4424"/>
                    <a:pt x="4459" y="4391"/>
                  </a:cubicBezTo>
                  <a:cubicBezTo>
                    <a:pt x="4459" y="4391"/>
                    <a:pt x="4665" y="4357"/>
                    <a:pt x="4972" y="4357"/>
                  </a:cubicBezTo>
                  <a:cubicBezTo>
                    <a:pt x="5456" y="4357"/>
                    <a:pt x="6190" y="4442"/>
                    <a:pt x="6771" y="4883"/>
                  </a:cubicBezTo>
                  <a:cubicBezTo>
                    <a:pt x="7164" y="5227"/>
                    <a:pt x="7426" y="5686"/>
                    <a:pt x="7508" y="6211"/>
                  </a:cubicBezTo>
                  <a:cubicBezTo>
                    <a:pt x="7508" y="6211"/>
                    <a:pt x="7688" y="7407"/>
                    <a:pt x="7098" y="8047"/>
                  </a:cubicBezTo>
                  <a:cubicBezTo>
                    <a:pt x="7098" y="8063"/>
                    <a:pt x="7082" y="8079"/>
                    <a:pt x="7082" y="8079"/>
                  </a:cubicBezTo>
                  <a:cubicBezTo>
                    <a:pt x="7082" y="8080"/>
                    <a:pt x="7082" y="8080"/>
                    <a:pt x="7082" y="8080"/>
                  </a:cubicBezTo>
                  <a:cubicBezTo>
                    <a:pt x="7096" y="8080"/>
                    <a:pt x="8113" y="7532"/>
                    <a:pt x="7983" y="5965"/>
                  </a:cubicBezTo>
                  <a:cubicBezTo>
                    <a:pt x="7876" y="4644"/>
                    <a:pt x="6826" y="3988"/>
                    <a:pt x="5508" y="3988"/>
                  </a:cubicBezTo>
                  <a:cubicBezTo>
                    <a:pt x="5223" y="3988"/>
                    <a:pt x="4926" y="4019"/>
                    <a:pt x="4623" y="4080"/>
                  </a:cubicBezTo>
                  <a:cubicBezTo>
                    <a:pt x="4114" y="4180"/>
                    <a:pt x="3658" y="4231"/>
                    <a:pt x="3249" y="4231"/>
                  </a:cubicBezTo>
                  <a:cubicBezTo>
                    <a:pt x="2723" y="4231"/>
                    <a:pt x="2273" y="4148"/>
                    <a:pt x="1886" y="3982"/>
                  </a:cubicBezTo>
                  <a:cubicBezTo>
                    <a:pt x="1492" y="3785"/>
                    <a:pt x="1165" y="3490"/>
                    <a:pt x="919" y="3129"/>
                  </a:cubicBezTo>
                  <a:cubicBezTo>
                    <a:pt x="198" y="1982"/>
                    <a:pt x="902" y="277"/>
                    <a:pt x="2099" y="146"/>
                  </a:cubicBezTo>
                  <a:cubicBezTo>
                    <a:pt x="2212" y="127"/>
                    <a:pt x="2327" y="117"/>
                    <a:pt x="2440" y="117"/>
                  </a:cubicBezTo>
                  <a:cubicBezTo>
                    <a:pt x="2901" y="117"/>
                    <a:pt x="3344" y="279"/>
                    <a:pt x="3607" y="621"/>
                  </a:cubicBezTo>
                  <a:cubicBezTo>
                    <a:pt x="3886" y="1015"/>
                    <a:pt x="3935" y="1539"/>
                    <a:pt x="3738" y="1982"/>
                  </a:cubicBezTo>
                  <a:cubicBezTo>
                    <a:pt x="3577" y="2317"/>
                    <a:pt x="3240" y="2521"/>
                    <a:pt x="2881" y="2521"/>
                  </a:cubicBezTo>
                  <a:cubicBezTo>
                    <a:pt x="2801" y="2521"/>
                    <a:pt x="2720" y="2511"/>
                    <a:pt x="2640" y="2490"/>
                  </a:cubicBezTo>
                  <a:cubicBezTo>
                    <a:pt x="2214" y="2375"/>
                    <a:pt x="2033" y="1949"/>
                    <a:pt x="2361" y="1900"/>
                  </a:cubicBezTo>
                  <a:cubicBezTo>
                    <a:pt x="2771" y="1834"/>
                    <a:pt x="2853" y="1490"/>
                    <a:pt x="2705" y="1195"/>
                  </a:cubicBezTo>
                  <a:cubicBezTo>
                    <a:pt x="2652" y="1074"/>
                    <a:pt x="2517" y="1005"/>
                    <a:pt x="2371" y="1005"/>
                  </a:cubicBezTo>
                  <a:cubicBezTo>
                    <a:pt x="2161" y="1005"/>
                    <a:pt x="1927" y="1146"/>
                    <a:pt x="1869" y="1474"/>
                  </a:cubicBezTo>
                  <a:cubicBezTo>
                    <a:pt x="1820" y="1736"/>
                    <a:pt x="1902" y="2015"/>
                    <a:pt x="2083" y="2228"/>
                  </a:cubicBezTo>
                  <a:cubicBezTo>
                    <a:pt x="2250" y="2412"/>
                    <a:pt x="2583" y="2570"/>
                    <a:pt x="2929" y="2570"/>
                  </a:cubicBezTo>
                  <a:cubicBezTo>
                    <a:pt x="3261" y="2570"/>
                    <a:pt x="3603" y="2424"/>
                    <a:pt x="3820" y="2015"/>
                  </a:cubicBezTo>
                  <a:cubicBezTo>
                    <a:pt x="4033" y="1539"/>
                    <a:pt x="4000" y="982"/>
                    <a:pt x="3705" y="556"/>
                  </a:cubicBezTo>
                  <a:cubicBezTo>
                    <a:pt x="3398" y="165"/>
                    <a:pt x="2889" y="0"/>
                    <a:pt x="2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8"/>
            <p:cNvSpPr/>
            <p:nvPr/>
          </p:nvSpPr>
          <p:spPr>
            <a:xfrm>
              <a:off x="325792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8" y="321"/>
                    <a:pt x="1481" y="380"/>
                    <a:pt x="1093" y="380"/>
                  </a:cubicBezTo>
                  <a:cubicBezTo>
                    <a:pt x="570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31" y="275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9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0" y="881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688" y="1865"/>
                    <a:pt x="3852" y="1406"/>
                    <a:pt x="3721" y="996"/>
                  </a:cubicBezTo>
                  <a:cubicBezTo>
                    <a:pt x="3623" y="507"/>
                    <a:pt x="3930" y="197"/>
                    <a:pt x="4398" y="197"/>
                  </a:cubicBezTo>
                  <a:cubicBezTo>
                    <a:pt x="4479" y="197"/>
                    <a:pt x="4566" y="206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8"/>
            <p:cNvSpPr/>
            <p:nvPr/>
          </p:nvSpPr>
          <p:spPr>
            <a:xfrm>
              <a:off x="364304" y="15592"/>
              <a:ext cx="105419" cy="109303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1705" y="427"/>
                    <a:pt x="1836" y="1066"/>
                    <a:pt x="1639" y="1656"/>
                  </a:cubicBezTo>
                  <a:cubicBezTo>
                    <a:pt x="1406" y="2417"/>
                    <a:pt x="870" y="2608"/>
                    <a:pt x="416" y="2608"/>
                  </a:cubicBezTo>
                  <a:cubicBezTo>
                    <a:pt x="263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51" y="3279"/>
                    <a:pt x="1902" y="2640"/>
                    <a:pt x="1885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82" y="1837"/>
                    <a:pt x="2115" y="1951"/>
                    <a:pt x="2049" y="2148"/>
                  </a:cubicBezTo>
                  <a:cubicBezTo>
                    <a:pt x="1984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69" y="2673"/>
                  </a:cubicBezTo>
                  <a:cubicBezTo>
                    <a:pt x="3016" y="2410"/>
                    <a:pt x="3229" y="1968"/>
                    <a:pt x="2508" y="1345"/>
                  </a:cubicBezTo>
                  <a:cubicBezTo>
                    <a:pt x="1771" y="722"/>
                    <a:pt x="1705" y="279"/>
                    <a:pt x="1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8"/>
            <p:cNvSpPr/>
            <p:nvPr/>
          </p:nvSpPr>
          <p:spPr>
            <a:xfrm>
              <a:off x="256241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7"/>
                    <a:pt x="328" y="844"/>
                    <a:pt x="590" y="1106"/>
                  </a:cubicBezTo>
                  <a:cubicBezTo>
                    <a:pt x="689" y="1205"/>
                    <a:pt x="754" y="1483"/>
                    <a:pt x="787" y="1860"/>
                  </a:cubicBezTo>
                  <a:cubicBezTo>
                    <a:pt x="820" y="2565"/>
                    <a:pt x="803" y="3286"/>
                    <a:pt x="722" y="3991"/>
                  </a:cubicBezTo>
                  <a:cubicBezTo>
                    <a:pt x="590" y="5368"/>
                    <a:pt x="754" y="7122"/>
                    <a:pt x="1459" y="7663"/>
                  </a:cubicBezTo>
                  <a:cubicBezTo>
                    <a:pt x="1459" y="7663"/>
                    <a:pt x="803" y="7056"/>
                    <a:pt x="951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08" y="1286"/>
                    <a:pt x="1459" y="795"/>
                    <a:pt x="1180" y="369"/>
                  </a:cubicBezTo>
                  <a:cubicBezTo>
                    <a:pt x="1180" y="369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8"/>
            <p:cNvSpPr/>
            <p:nvPr/>
          </p:nvSpPr>
          <p:spPr>
            <a:xfrm>
              <a:off x="90410" y="-121877"/>
              <a:ext cx="151405" cy="179245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0"/>
                  </a:moveTo>
                  <a:lnTo>
                    <a:pt x="295" y="0"/>
                  </a:lnTo>
                  <a:cubicBezTo>
                    <a:pt x="82" y="394"/>
                    <a:pt x="0" y="853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69" y="3715"/>
                    <a:pt x="1942" y="3793"/>
                    <a:pt x="2270" y="3793"/>
                  </a:cubicBezTo>
                  <a:cubicBezTo>
                    <a:pt x="2368" y="3793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4" y="2557"/>
                    <a:pt x="1852" y="2328"/>
                    <a:pt x="2082" y="2197"/>
                  </a:cubicBezTo>
                  <a:cubicBezTo>
                    <a:pt x="2108" y="2179"/>
                    <a:pt x="2137" y="2170"/>
                    <a:pt x="2169" y="2170"/>
                  </a:cubicBezTo>
                  <a:cubicBezTo>
                    <a:pt x="2395" y="2170"/>
                    <a:pt x="2731" y="2611"/>
                    <a:pt x="2688" y="3115"/>
                  </a:cubicBezTo>
                  <a:cubicBezTo>
                    <a:pt x="2639" y="3688"/>
                    <a:pt x="2901" y="3852"/>
                    <a:pt x="3311" y="4147"/>
                  </a:cubicBezTo>
                  <a:cubicBezTo>
                    <a:pt x="3704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2" y="3557"/>
                    <a:pt x="3655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7" y="3202"/>
                    <a:pt x="4211" y="3929"/>
                    <a:pt x="4196" y="4557"/>
                  </a:cubicBezTo>
                  <a:cubicBezTo>
                    <a:pt x="4163" y="4934"/>
                    <a:pt x="4327" y="5278"/>
                    <a:pt x="4639" y="5491"/>
                  </a:cubicBezTo>
                  <a:cubicBezTo>
                    <a:pt x="4508" y="5163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21" y="1787"/>
                    <a:pt x="1623" y="2049"/>
                    <a:pt x="836" y="1492"/>
                  </a:cubicBezTo>
                  <a:cubicBezTo>
                    <a:pt x="754" y="1426"/>
                    <a:pt x="688" y="1361"/>
                    <a:pt x="623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8"/>
            <p:cNvSpPr/>
            <p:nvPr/>
          </p:nvSpPr>
          <p:spPr>
            <a:xfrm>
              <a:off x="653179" y="63699"/>
              <a:ext cx="130028" cy="285839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19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510"/>
                    <a:pt x="410" y="3297"/>
                    <a:pt x="1001" y="3854"/>
                  </a:cubicBezTo>
                  <a:cubicBezTo>
                    <a:pt x="1591" y="4444"/>
                    <a:pt x="2361" y="4723"/>
                    <a:pt x="2902" y="5214"/>
                  </a:cubicBezTo>
                  <a:cubicBezTo>
                    <a:pt x="3426" y="5690"/>
                    <a:pt x="3771" y="6362"/>
                    <a:pt x="3820" y="7067"/>
                  </a:cubicBezTo>
                  <a:cubicBezTo>
                    <a:pt x="3853" y="7722"/>
                    <a:pt x="3492" y="8411"/>
                    <a:pt x="2918" y="8575"/>
                  </a:cubicBezTo>
                  <a:cubicBezTo>
                    <a:pt x="2787" y="8626"/>
                    <a:pt x="2652" y="8651"/>
                    <a:pt x="2519" y="8651"/>
                  </a:cubicBezTo>
                  <a:cubicBezTo>
                    <a:pt x="2105" y="8651"/>
                    <a:pt x="1715" y="8411"/>
                    <a:pt x="1541" y="8001"/>
                  </a:cubicBezTo>
                  <a:cubicBezTo>
                    <a:pt x="1345" y="7558"/>
                    <a:pt x="1541" y="7034"/>
                    <a:pt x="2000" y="6854"/>
                  </a:cubicBezTo>
                  <a:cubicBezTo>
                    <a:pt x="2082" y="6804"/>
                    <a:pt x="2181" y="6788"/>
                    <a:pt x="2279" y="6788"/>
                  </a:cubicBezTo>
                  <a:cubicBezTo>
                    <a:pt x="2279" y="6788"/>
                    <a:pt x="2308" y="6785"/>
                    <a:pt x="2353" y="6785"/>
                  </a:cubicBezTo>
                  <a:cubicBezTo>
                    <a:pt x="2489" y="6785"/>
                    <a:pt x="2775" y="6813"/>
                    <a:pt x="2886" y="7034"/>
                  </a:cubicBezTo>
                  <a:cubicBezTo>
                    <a:pt x="2873" y="7034"/>
                    <a:pt x="2889" y="7082"/>
                    <a:pt x="2860" y="7082"/>
                  </a:cubicBezTo>
                  <a:cubicBezTo>
                    <a:pt x="2852" y="7082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5" y="7015"/>
                  </a:cubicBezTo>
                  <a:cubicBezTo>
                    <a:pt x="2504" y="7015"/>
                    <a:pt x="2405" y="7049"/>
                    <a:pt x="2328" y="7116"/>
                  </a:cubicBezTo>
                  <a:cubicBezTo>
                    <a:pt x="2066" y="7362"/>
                    <a:pt x="2132" y="7771"/>
                    <a:pt x="2443" y="7935"/>
                  </a:cubicBezTo>
                  <a:cubicBezTo>
                    <a:pt x="2523" y="7977"/>
                    <a:pt x="2609" y="7998"/>
                    <a:pt x="2692" y="7998"/>
                  </a:cubicBezTo>
                  <a:cubicBezTo>
                    <a:pt x="3000" y="7998"/>
                    <a:pt x="3277" y="7721"/>
                    <a:pt x="3148" y="7231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5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76" y="7001"/>
                    <a:pt x="1263" y="7558"/>
                    <a:pt x="1476" y="8050"/>
                  </a:cubicBezTo>
                  <a:cubicBezTo>
                    <a:pt x="1604" y="8474"/>
                    <a:pt x="2055" y="8757"/>
                    <a:pt x="2544" y="8757"/>
                  </a:cubicBezTo>
                  <a:cubicBezTo>
                    <a:pt x="2679" y="8757"/>
                    <a:pt x="2816" y="8735"/>
                    <a:pt x="2951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18" y="6296"/>
                    <a:pt x="3574" y="5591"/>
                    <a:pt x="3017" y="5083"/>
                  </a:cubicBezTo>
                  <a:cubicBezTo>
                    <a:pt x="2427" y="4559"/>
                    <a:pt x="1673" y="4264"/>
                    <a:pt x="1115" y="3706"/>
                  </a:cubicBezTo>
                  <a:cubicBezTo>
                    <a:pt x="574" y="3149"/>
                    <a:pt x="165" y="2444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3" y="219"/>
                  </a:cubicBezTo>
                  <a:cubicBezTo>
                    <a:pt x="1943" y="219"/>
                    <a:pt x="2091" y="240"/>
                    <a:pt x="2230" y="281"/>
                  </a:cubicBezTo>
                  <a:cubicBezTo>
                    <a:pt x="3263" y="559"/>
                    <a:pt x="3574" y="1920"/>
                    <a:pt x="2902" y="2575"/>
                  </a:cubicBezTo>
                  <a:cubicBezTo>
                    <a:pt x="2771" y="2723"/>
                    <a:pt x="2591" y="2805"/>
                    <a:pt x="2394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2" y="2346"/>
                    <a:pt x="1650" y="2347"/>
                    <a:pt x="1676" y="2347"/>
                  </a:cubicBezTo>
                  <a:cubicBezTo>
                    <a:pt x="1807" y="2347"/>
                    <a:pt x="2126" y="2324"/>
                    <a:pt x="2263" y="2051"/>
                  </a:cubicBezTo>
                  <a:cubicBezTo>
                    <a:pt x="2381" y="1683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7"/>
                    <a:pt x="1738" y="2903"/>
                  </a:cubicBezTo>
                  <a:cubicBezTo>
                    <a:pt x="1912" y="2983"/>
                    <a:pt x="2096" y="3021"/>
                    <a:pt x="2278" y="3021"/>
                  </a:cubicBezTo>
                  <a:cubicBezTo>
                    <a:pt x="2733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8"/>
            <p:cNvSpPr/>
            <p:nvPr/>
          </p:nvSpPr>
          <p:spPr>
            <a:xfrm>
              <a:off x="725405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97" y="0"/>
                  </a:moveTo>
                  <a:cubicBezTo>
                    <a:pt x="197" y="164"/>
                    <a:pt x="164" y="328"/>
                    <a:pt x="99" y="475"/>
                  </a:cubicBezTo>
                  <a:cubicBezTo>
                    <a:pt x="1" y="852"/>
                    <a:pt x="312" y="1115"/>
                    <a:pt x="935" y="1393"/>
                  </a:cubicBezTo>
                  <a:cubicBezTo>
                    <a:pt x="1328" y="1606"/>
                    <a:pt x="1590" y="1983"/>
                    <a:pt x="1640" y="2410"/>
                  </a:cubicBezTo>
                  <a:cubicBezTo>
                    <a:pt x="1705" y="393"/>
                    <a:pt x="869" y="328"/>
                    <a:pt x="673" y="328"/>
                  </a:cubicBezTo>
                  <a:cubicBezTo>
                    <a:pt x="656" y="329"/>
                    <a:pt x="639" y="330"/>
                    <a:pt x="624" y="330"/>
                  </a:cubicBezTo>
                  <a:cubicBezTo>
                    <a:pt x="459" y="330"/>
                    <a:pt x="375" y="254"/>
                    <a:pt x="345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8"/>
            <p:cNvSpPr/>
            <p:nvPr/>
          </p:nvSpPr>
          <p:spPr>
            <a:xfrm>
              <a:off x="549391" y="-60356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4"/>
                  </a:cubicBezTo>
                  <a:lnTo>
                    <a:pt x="509" y="2214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7" y="115"/>
                    <a:pt x="1247" y="295"/>
                    <a:pt x="1115" y="410"/>
                  </a:cubicBezTo>
                  <a:cubicBezTo>
                    <a:pt x="919" y="574"/>
                    <a:pt x="378" y="1197"/>
                    <a:pt x="771" y="1820"/>
                  </a:cubicBezTo>
                  <a:cubicBezTo>
                    <a:pt x="1214" y="2508"/>
                    <a:pt x="1787" y="2295"/>
                    <a:pt x="2001" y="2869"/>
                  </a:cubicBezTo>
                  <a:cubicBezTo>
                    <a:pt x="2001" y="2869"/>
                    <a:pt x="2066" y="3164"/>
                    <a:pt x="1886" y="3262"/>
                  </a:cubicBezTo>
                  <a:cubicBezTo>
                    <a:pt x="1849" y="3284"/>
                    <a:pt x="1814" y="3293"/>
                    <a:pt x="1781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92" y="2656"/>
                    <a:pt x="1247" y="2426"/>
                    <a:pt x="935" y="2377"/>
                  </a:cubicBezTo>
                  <a:cubicBezTo>
                    <a:pt x="558" y="2330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1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8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8"/>
                  </a:cubicBezTo>
                  <a:lnTo>
                    <a:pt x="4344" y="8688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9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2"/>
                    <a:pt x="4885" y="9540"/>
                  </a:cubicBezTo>
                  <a:cubicBezTo>
                    <a:pt x="5005" y="9421"/>
                    <a:pt x="5199" y="9322"/>
                    <a:pt x="5425" y="9322"/>
                  </a:cubicBezTo>
                  <a:cubicBezTo>
                    <a:pt x="5727" y="9322"/>
                    <a:pt x="608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2" y="7966"/>
                    <a:pt x="2050" y="6262"/>
                    <a:pt x="2132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8"/>
            <p:cNvSpPr/>
            <p:nvPr/>
          </p:nvSpPr>
          <p:spPr>
            <a:xfrm>
              <a:off x="610391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77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40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41" y="7500"/>
                    <a:pt x="1148" y="8976"/>
                  </a:cubicBezTo>
                  <a:cubicBezTo>
                    <a:pt x="1426" y="9730"/>
                    <a:pt x="1967" y="10352"/>
                    <a:pt x="2672" y="10746"/>
                  </a:cubicBezTo>
                  <a:cubicBezTo>
                    <a:pt x="2000" y="10336"/>
                    <a:pt x="1492" y="9697"/>
                    <a:pt x="1230" y="8943"/>
                  </a:cubicBezTo>
                  <a:cubicBezTo>
                    <a:pt x="689" y="7500"/>
                    <a:pt x="1558" y="5550"/>
                    <a:pt x="2410" y="3501"/>
                  </a:cubicBezTo>
                  <a:cubicBezTo>
                    <a:pt x="2590" y="3009"/>
                    <a:pt x="2689" y="2485"/>
                    <a:pt x="2721" y="1960"/>
                  </a:cubicBezTo>
                  <a:cubicBezTo>
                    <a:pt x="2754" y="1403"/>
                    <a:pt x="2574" y="846"/>
                    <a:pt x="2246" y="419"/>
                  </a:cubicBezTo>
                  <a:cubicBezTo>
                    <a:pt x="1976" y="125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8"/>
            <p:cNvSpPr/>
            <p:nvPr/>
          </p:nvSpPr>
          <p:spPr>
            <a:xfrm>
              <a:off x="721652" y="-41654"/>
              <a:ext cx="123631" cy="122554"/>
            </a:xfrm>
            <a:custGeom>
              <a:avLst/>
              <a:gdLst/>
              <a:ahLst/>
              <a:cxnLst/>
              <a:rect l="l" t="t" r="r" b="b"/>
              <a:pathLst>
                <a:path w="3788" h="3755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279" y="83"/>
                    <a:pt x="148" y="673"/>
                  </a:cubicBezTo>
                  <a:cubicBezTo>
                    <a:pt x="1" y="1279"/>
                    <a:pt x="279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3" y="181"/>
                    <a:pt x="2679" y="181"/>
                  </a:cubicBezTo>
                  <a:cubicBezTo>
                    <a:pt x="2528" y="181"/>
                    <a:pt x="2389" y="256"/>
                    <a:pt x="2328" y="542"/>
                  </a:cubicBezTo>
                  <a:cubicBezTo>
                    <a:pt x="2202" y="1077"/>
                    <a:pt x="2152" y="1643"/>
                    <a:pt x="1945" y="1643"/>
                  </a:cubicBezTo>
                  <a:cubicBezTo>
                    <a:pt x="1936" y="1643"/>
                    <a:pt x="1928" y="1642"/>
                    <a:pt x="1919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6" y="1077"/>
                    <a:pt x="1460" y="542"/>
                  </a:cubicBezTo>
                  <a:cubicBezTo>
                    <a:pt x="1390" y="256"/>
                    <a:pt x="1252" y="181"/>
                    <a:pt x="1103" y="181"/>
                  </a:cubicBezTo>
                  <a:cubicBezTo>
                    <a:pt x="971" y="181"/>
                    <a:pt x="830" y="240"/>
                    <a:pt x="722" y="263"/>
                  </a:cubicBezTo>
                  <a:cubicBezTo>
                    <a:pt x="701" y="269"/>
                    <a:pt x="682" y="272"/>
                    <a:pt x="666" y="272"/>
                  </a:cubicBezTo>
                  <a:cubicBezTo>
                    <a:pt x="498" y="272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8"/>
            <p:cNvSpPr/>
            <p:nvPr/>
          </p:nvSpPr>
          <p:spPr>
            <a:xfrm>
              <a:off x="692246" y="-157191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38"/>
                    <a:pt x="443" y="2934"/>
                  </a:cubicBezTo>
                  <a:cubicBezTo>
                    <a:pt x="0" y="4295"/>
                    <a:pt x="263" y="5246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72"/>
                    <a:pt x="2623" y="7180"/>
                    <a:pt x="2328" y="6770"/>
                  </a:cubicBezTo>
                  <a:cubicBezTo>
                    <a:pt x="2033" y="6344"/>
                    <a:pt x="1623" y="6082"/>
                    <a:pt x="1049" y="5590"/>
                  </a:cubicBezTo>
                  <a:cubicBezTo>
                    <a:pt x="869" y="5426"/>
                    <a:pt x="738" y="5229"/>
                    <a:pt x="656" y="5000"/>
                  </a:cubicBezTo>
                  <a:cubicBezTo>
                    <a:pt x="312" y="4164"/>
                    <a:pt x="984" y="3295"/>
                    <a:pt x="1312" y="2918"/>
                  </a:cubicBezTo>
                  <a:cubicBezTo>
                    <a:pt x="1459" y="2754"/>
                    <a:pt x="1656" y="2574"/>
                    <a:pt x="1852" y="2377"/>
                  </a:cubicBezTo>
                  <a:cubicBezTo>
                    <a:pt x="2229" y="2033"/>
                    <a:pt x="2475" y="1590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8"/>
            <p:cNvSpPr/>
            <p:nvPr/>
          </p:nvSpPr>
          <p:spPr>
            <a:xfrm>
              <a:off x="-4826" y="1340250"/>
              <a:ext cx="47096" cy="367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475" y="1"/>
                  </a:moveTo>
                  <a:cubicBezTo>
                    <a:pt x="427" y="1"/>
                    <a:pt x="377" y="10"/>
                    <a:pt x="328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3" y="902"/>
                  </a:cubicBezTo>
                  <a:cubicBezTo>
                    <a:pt x="749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1" y="71"/>
                  </a:cubicBezTo>
                  <a:cubicBezTo>
                    <a:pt x="593" y="71"/>
                    <a:pt x="698" y="150"/>
                    <a:pt x="722" y="277"/>
                  </a:cubicBezTo>
                  <a:cubicBezTo>
                    <a:pt x="733" y="389"/>
                    <a:pt x="645" y="455"/>
                    <a:pt x="594" y="455"/>
                  </a:cubicBezTo>
                  <a:cubicBezTo>
                    <a:pt x="569" y="455"/>
                    <a:pt x="552" y="440"/>
                    <a:pt x="558" y="408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7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4" name="Google Shape;5324;p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‹nº›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325" name="Google Shape;5325;p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26" name="Google Shape;5326;p8"/>
          <p:cNvSpPr txBox="1">
            <a:spLocks noGrp="1"/>
          </p:cNvSpPr>
          <p:nvPr>
            <p:ph type="subTitle" idx="1"/>
          </p:nvPr>
        </p:nvSpPr>
        <p:spPr>
          <a:xfrm>
            <a:off x="951500" y="2000225"/>
            <a:ext cx="2285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7" name="Google Shape;5327;p8"/>
          <p:cNvSpPr txBox="1">
            <a:spLocks noGrp="1"/>
          </p:cNvSpPr>
          <p:nvPr>
            <p:ph type="subTitle" idx="2"/>
          </p:nvPr>
        </p:nvSpPr>
        <p:spPr>
          <a:xfrm>
            <a:off x="951500" y="2641825"/>
            <a:ext cx="22854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28" name="Google Shape;5328;p8"/>
          <p:cNvSpPr txBox="1">
            <a:spLocks noGrp="1"/>
          </p:cNvSpPr>
          <p:nvPr>
            <p:ph type="subTitle" idx="3"/>
          </p:nvPr>
        </p:nvSpPr>
        <p:spPr>
          <a:xfrm>
            <a:off x="3505500" y="2000225"/>
            <a:ext cx="2285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9" name="Google Shape;5329;p8"/>
          <p:cNvSpPr txBox="1">
            <a:spLocks noGrp="1"/>
          </p:cNvSpPr>
          <p:nvPr>
            <p:ph type="subTitle" idx="4"/>
          </p:nvPr>
        </p:nvSpPr>
        <p:spPr>
          <a:xfrm>
            <a:off x="3505500" y="2641825"/>
            <a:ext cx="22854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30" name="Google Shape;5330;p8"/>
          <p:cNvSpPr txBox="1">
            <a:spLocks noGrp="1"/>
          </p:cNvSpPr>
          <p:nvPr>
            <p:ph type="subTitle" idx="5"/>
          </p:nvPr>
        </p:nvSpPr>
        <p:spPr>
          <a:xfrm>
            <a:off x="5907100" y="2000225"/>
            <a:ext cx="2285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1" name="Google Shape;5331;p8"/>
          <p:cNvSpPr txBox="1">
            <a:spLocks noGrp="1"/>
          </p:cNvSpPr>
          <p:nvPr>
            <p:ph type="subTitle" idx="6"/>
          </p:nvPr>
        </p:nvSpPr>
        <p:spPr>
          <a:xfrm>
            <a:off x="5907100" y="2641825"/>
            <a:ext cx="22854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rner pattern">
  <p:cSld name="BLANK_1_1_1_1">
    <p:spTree>
      <p:nvGrpSpPr>
        <p:cNvPr id="1" name="Shape 8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6" name="Google Shape;8936;p20"/>
          <p:cNvGrpSpPr/>
          <p:nvPr/>
        </p:nvGrpSpPr>
        <p:grpSpPr>
          <a:xfrm>
            <a:off x="-57797" y="-228863"/>
            <a:ext cx="9308541" cy="5791590"/>
            <a:chOff x="-57797" y="-228863"/>
            <a:chExt cx="9308541" cy="5791590"/>
          </a:xfrm>
        </p:grpSpPr>
        <p:sp>
          <p:nvSpPr>
            <p:cNvPr id="8937" name="Google Shape;8937;p20"/>
            <p:cNvSpPr/>
            <p:nvPr/>
          </p:nvSpPr>
          <p:spPr>
            <a:xfrm>
              <a:off x="8616761" y="2539058"/>
              <a:ext cx="33" cy="55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0"/>
            <p:cNvSpPr/>
            <p:nvPr/>
          </p:nvSpPr>
          <p:spPr>
            <a:xfrm>
              <a:off x="8570220" y="2899376"/>
              <a:ext cx="75491" cy="68963"/>
            </a:xfrm>
            <a:custGeom>
              <a:avLst/>
              <a:gdLst/>
              <a:ahLst/>
              <a:cxnLst/>
              <a:rect l="l" t="t" r="r" b="b"/>
              <a:pathLst>
                <a:path w="2313" h="2113" extrusionOk="0">
                  <a:moveTo>
                    <a:pt x="1803" y="0"/>
                  </a:moveTo>
                  <a:cubicBezTo>
                    <a:pt x="1322" y="0"/>
                    <a:pt x="1021" y="400"/>
                    <a:pt x="935" y="1090"/>
                  </a:cubicBezTo>
                  <a:cubicBezTo>
                    <a:pt x="919" y="1221"/>
                    <a:pt x="870" y="1336"/>
                    <a:pt x="821" y="1434"/>
                  </a:cubicBezTo>
                  <a:cubicBezTo>
                    <a:pt x="620" y="1760"/>
                    <a:pt x="247" y="1798"/>
                    <a:pt x="82" y="1798"/>
                  </a:cubicBezTo>
                  <a:cubicBezTo>
                    <a:pt x="32" y="1798"/>
                    <a:pt x="1" y="1795"/>
                    <a:pt x="1" y="1795"/>
                  </a:cubicBezTo>
                  <a:lnTo>
                    <a:pt x="1" y="1795"/>
                  </a:lnTo>
                  <a:cubicBezTo>
                    <a:pt x="121" y="1860"/>
                    <a:pt x="695" y="2113"/>
                    <a:pt x="1231" y="2113"/>
                  </a:cubicBezTo>
                  <a:cubicBezTo>
                    <a:pt x="1502" y="2113"/>
                    <a:pt x="1764" y="2048"/>
                    <a:pt x="1952" y="1860"/>
                  </a:cubicBezTo>
                  <a:cubicBezTo>
                    <a:pt x="2066" y="1746"/>
                    <a:pt x="2148" y="1598"/>
                    <a:pt x="2197" y="1434"/>
                  </a:cubicBezTo>
                  <a:cubicBezTo>
                    <a:pt x="2312" y="992"/>
                    <a:pt x="2066" y="565"/>
                    <a:pt x="1952" y="385"/>
                  </a:cubicBezTo>
                  <a:cubicBezTo>
                    <a:pt x="1870" y="270"/>
                    <a:pt x="1886" y="106"/>
                    <a:pt x="2017" y="24"/>
                  </a:cubicBezTo>
                  <a:cubicBezTo>
                    <a:pt x="1942" y="8"/>
                    <a:pt x="1871" y="0"/>
                    <a:pt x="1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0"/>
            <p:cNvSpPr/>
            <p:nvPr/>
          </p:nvSpPr>
          <p:spPr>
            <a:xfrm>
              <a:off x="8438104" y="2854010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40" y="1"/>
                  </a:moveTo>
                  <a:cubicBezTo>
                    <a:pt x="332" y="1"/>
                    <a:pt x="295" y="1082"/>
                    <a:pt x="295" y="1365"/>
                  </a:cubicBezTo>
                  <a:cubicBezTo>
                    <a:pt x="295" y="1562"/>
                    <a:pt x="181" y="1726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6" y="1952"/>
                    <a:pt x="1843" y="1306"/>
                    <a:pt x="2049" y="792"/>
                  </a:cubicBezTo>
                  <a:cubicBezTo>
                    <a:pt x="2213" y="415"/>
                    <a:pt x="2557" y="136"/>
                    <a:pt x="2967" y="87"/>
                  </a:cubicBezTo>
                  <a:cubicBezTo>
                    <a:pt x="2613" y="27"/>
                    <a:pt x="2306" y="1"/>
                    <a:pt x="20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0"/>
            <p:cNvSpPr/>
            <p:nvPr/>
          </p:nvSpPr>
          <p:spPr>
            <a:xfrm>
              <a:off x="8400636" y="2853129"/>
              <a:ext cx="47651" cy="37272"/>
            </a:xfrm>
            <a:custGeom>
              <a:avLst/>
              <a:gdLst/>
              <a:ahLst/>
              <a:cxnLst/>
              <a:rect l="l" t="t" r="r" b="b"/>
              <a:pathLst>
                <a:path w="1460" h="1142" extrusionOk="0">
                  <a:moveTo>
                    <a:pt x="485" y="1"/>
                  </a:moveTo>
                  <a:cubicBezTo>
                    <a:pt x="438" y="1"/>
                    <a:pt x="391" y="11"/>
                    <a:pt x="345" y="32"/>
                  </a:cubicBezTo>
                  <a:cubicBezTo>
                    <a:pt x="99" y="147"/>
                    <a:pt x="1" y="425"/>
                    <a:pt x="99" y="671"/>
                  </a:cubicBezTo>
                  <a:cubicBezTo>
                    <a:pt x="198" y="868"/>
                    <a:pt x="362" y="1032"/>
                    <a:pt x="575" y="1097"/>
                  </a:cubicBezTo>
                  <a:cubicBezTo>
                    <a:pt x="659" y="1127"/>
                    <a:pt x="743" y="1142"/>
                    <a:pt x="825" y="1142"/>
                  </a:cubicBezTo>
                  <a:cubicBezTo>
                    <a:pt x="968" y="1142"/>
                    <a:pt x="1106" y="1098"/>
                    <a:pt x="1230" y="1015"/>
                  </a:cubicBezTo>
                  <a:cubicBezTo>
                    <a:pt x="1378" y="884"/>
                    <a:pt x="1460" y="704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4" y="902"/>
                  </a:cubicBezTo>
                  <a:cubicBezTo>
                    <a:pt x="750" y="902"/>
                    <a:pt x="736" y="902"/>
                    <a:pt x="722" y="901"/>
                  </a:cubicBezTo>
                  <a:cubicBezTo>
                    <a:pt x="148" y="851"/>
                    <a:pt x="66" y="261"/>
                    <a:pt x="345" y="114"/>
                  </a:cubicBezTo>
                  <a:cubicBezTo>
                    <a:pt x="385" y="87"/>
                    <a:pt x="429" y="75"/>
                    <a:pt x="472" y="75"/>
                  </a:cubicBezTo>
                  <a:cubicBezTo>
                    <a:pt x="587" y="75"/>
                    <a:pt x="698" y="163"/>
                    <a:pt x="722" y="294"/>
                  </a:cubicBezTo>
                  <a:cubicBezTo>
                    <a:pt x="733" y="393"/>
                    <a:pt x="648" y="456"/>
                    <a:pt x="595" y="456"/>
                  </a:cubicBezTo>
                  <a:cubicBezTo>
                    <a:pt x="570" y="456"/>
                    <a:pt x="553" y="441"/>
                    <a:pt x="558" y="409"/>
                  </a:cubicBezTo>
                  <a:cubicBezTo>
                    <a:pt x="583" y="335"/>
                    <a:pt x="552" y="270"/>
                    <a:pt x="480" y="270"/>
                  </a:cubicBezTo>
                  <a:cubicBezTo>
                    <a:pt x="456" y="270"/>
                    <a:pt x="427" y="278"/>
                    <a:pt x="394" y="294"/>
                  </a:cubicBezTo>
                  <a:cubicBezTo>
                    <a:pt x="280" y="360"/>
                    <a:pt x="394" y="540"/>
                    <a:pt x="394" y="540"/>
                  </a:cubicBezTo>
                  <a:cubicBezTo>
                    <a:pt x="446" y="578"/>
                    <a:pt x="504" y="595"/>
                    <a:pt x="559" y="595"/>
                  </a:cubicBezTo>
                  <a:cubicBezTo>
                    <a:pt x="696" y="595"/>
                    <a:pt x="820" y="490"/>
                    <a:pt x="820" y="327"/>
                  </a:cubicBezTo>
                  <a:cubicBezTo>
                    <a:pt x="820" y="133"/>
                    <a:pt x="658" y="1"/>
                    <a:pt x="4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0"/>
            <p:cNvSpPr/>
            <p:nvPr/>
          </p:nvSpPr>
          <p:spPr>
            <a:xfrm>
              <a:off x="9169412" y="2900159"/>
              <a:ext cx="39622" cy="110249"/>
            </a:xfrm>
            <a:custGeom>
              <a:avLst/>
              <a:gdLst/>
              <a:ahLst/>
              <a:cxnLst/>
              <a:rect l="l" t="t" r="r" b="b"/>
              <a:pathLst>
                <a:path w="1214" h="3378" extrusionOk="0">
                  <a:moveTo>
                    <a:pt x="607" y="0"/>
                  </a:moveTo>
                  <a:lnTo>
                    <a:pt x="558" y="328"/>
                  </a:lnTo>
                  <a:cubicBezTo>
                    <a:pt x="525" y="607"/>
                    <a:pt x="443" y="869"/>
                    <a:pt x="295" y="1099"/>
                  </a:cubicBezTo>
                  <a:cubicBezTo>
                    <a:pt x="213" y="1197"/>
                    <a:pt x="148" y="1295"/>
                    <a:pt x="99" y="1410"/>
                  </a:cubicBezTo>
                  <a:cubicBezTo>
                    <a:pt x="0" y="1656"/>
                    <a:pt x="33" y="1951"/>
                    <a:pt x="230" y="2164"/>
                  </a:cubicBezTo>
                  <a:cubicBezTo>
                    <a:pt x="410" y="2426"/>
                    <a:pt x="525" y="2738"/>
                    <a:pt x="574" y="3049"/>
                  </a:cubicBezTo>
                  <a:cubicBezTo>
                    <a:pt x="590" y="3131"/>
                    <a:pt x="590" y="3377"/>
                    <a:pt x="607" y="3377"/>
                  </a:cubicBezTo>
                  <a:cubicBezTo>
                    <a:pt x="607" y="3377"/>
                    <a:pt x="623" y="3131"/>
                    <a:pt x="639" y="3049"/>
                  </a:cubicBezTo>
                  <a:cubicBezTo>
                    <a:pt x="672" y="2738"/>
                    <a:pt x="787" y="2426"/>
                    <a:pt x="984" y="2164"/>
                  </a:cubicBezTo>
                  <a:cubicBezTo>
                    <a:pt x="1164" y="1951"/>
                    <a:pt x="1213" y="1656"/>
                    <a:pt x="1098" y="1410"/>
                  </a:cubicBezTo>
                  <a:cubicBezTo>
                    <a:pt x="1049" y="1295"/>
                    <a:pt x="984" y="1197"/>
                    <a:pt x="918" y="1099"/>
                  </a:cubicBezTo>
                  <a:cubicBezTo>
                    <a:pt x="771" y="869"/>
                    <a:pt x="672" y="607"/>
                    <a:pt x="639" y="328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0"/>
            <p:cNvSpPr/>
            <p:nvPr/>
          </p:nvSpPr>
          <p:spPr>
            <a:xfrm>
              <a:off x="8999599" y="2561121"/>
              <a:ext cx="79962" cy="178592"/>
            </a:xfrm>
            <a:custGeom>
              <a:avLst/>
              <a:gdLst/>
              <a:ahLst/>
              <a:cxnLst/>
              <a:rect l="l" t="t" r="r" b="b"/>
              <a:pathLst>
                <a:path w="2450" h="5472" extrusionOk="0">
                  <a:moveTo>
                    <a:pt x="1007" y="1"/>
                  </a:moveTo>
                  <a:cubicBezTo>
                    <a:pt x="659" y="1"/>
                    <a:pt x="0" y="565"/>
                    <a:pt x="302" y="2439"/>
                  </a:cubicBezTo>
                  <a:cubicBezTo>
                    <a:pt x="614" y="4471"/>
                    <a:pt x="2187" y="5422"/>
                    <a:pt x="2449" y="5471"/>
                  </a:cubicBezTo>
                  <a:cubicBezTo>
                    <a:pt x="2449" y="5471"/>
                    <a:pt x="925" y="4488"/>
                    <a:pt x="794" y="2816"/>
                  </a:cubicBezTo>
                  <a:cubicBezTo>
                    <a:pt x="663" y="1144"/>
                    <a:pt x="1171" y="1095"/>
                    <a:pt x="1335" y="734"/>
                  </a:cubicBezTo>
                  <a:cubicBezTo>
                    <a:pt x="1482" y="373"/>
                    <a:pt x="1417" y="111"/>
                    <a:pt x="1089" y="13"/>
                  </a:cubicBezTo>
                  <a:cubicBezTo>
                    <a:pt x="1065" y="5"/>
                    <a:pt x="1037" y="1"/>
                    <a:pt x="10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0"/>
            <p:cNvSpPr/>
            <p:nvPr/>
          </p:nvSpPr>
          <p:spPr>
            <a:xfrm>
              <a:off x="8965036" y="2512458"/>
              <a:ext cx="171771" cy="232053"/>
            </a:xfrm>
            <a:custGeom>
              <a:avLst/>
              <a:gdLst/>
              <a:ahLst/>
              <a:cxnLst/>
              <a:rect l="l" t="t" r="r" b="b"/>
              <a:pathLst>
                <a:path w="5263" h="7110" extrusionOk="0">
                  <a:moveTo>
                    <a:pt x="3582" y="0"/>
                  </a:moveTo>
                  <a:cubicBezTo>
                    <a:pt x="3371" y="0"/>
                    <a:pt x="3173" y="27"/>
                    <a:pt x="3000" y="61"/>
                  </a:cubicBezTo>
                  <a:cubicBezTo>
                    <a:pt x="2574" y="127"/>
                    <a:pt x="2164" y="291"/>
                    <a:pt x="1804" y="553"/>
                  </a:cubicBezTo>
                  <a:cubicBezTo>
                    <a:pt x="1" y="1930"/>
                    <a:pt x="312" y="4290"/>
                    <a:pt x="853" y="5438"/>
                  </a:cubicBezTo>
                  <a:cubicBezTo>
                    <a:pt x="1148" y="6110"/>
                    <a:pt x="1640" y="6683"/>
                    <a:pt x="2263" y="7110"/>
                  </a:cubicBezTo>
                  <a:cubicBezTo>
                    <a:pt x="1673" y="6667"/>
                    <a:pt x="1214" y="6077"/>
                    <a:pt x="935" y="5405"/>
                  </a:cubicBezTo>
                  <a:cubicBezTo>
                    <a:pt x="443" y="4241"/>
                    <a:pt x="197" y="1979"/>
                    <a:pt x="1902" y="684"/>
                  </a:cubicBezTo>
                  <a:cubicBezTo>
                    <a:pt x="2337" y="376"/>
                    <a:pt x="2898" y="183"/>
                    <a:pt x="3411" y="183"/>
                  </a:cubicBezTo>
                  <a:cubicBezTo>
                    <a:pt x="3827" y="183"/>
                    <a:pt x="4212" y="309"/>
                    <a:pt x="4476" y="602"/>
                  </a:cubicBezTo>
                  <a:cubicBezTo>
                    <a:pt x="5121" y="1232"/>
                    <a:pt x="4654" y="2291"/>
                    <a:pt x="3950" y="2291"/>
                  </a:cubicBezTo>
                  <a:cubicBezTo>
                    <a:pt x="3940" y="2291"/>
                    <a:pt x="3929" y="2291"/>
                    <a:pt x="3918" y="2291"/>
                  </a:cubicBezTo>
                  <a:cubicBezTo>
                    <a:pt x="3890" y="2294"/>
                    <a:pt x="3862" y="2296"/>
                    <a:pt x="3833" y="2296"/>
                  </a:cubicBezTo>
                  <a:cubicBezTo>
                    <a:pt x="3581" y="2296"/>
                    <a:pt x="3330" y="2167"/>
                    <a:pt x="3197" y="1946"/>
                  </a:cubicBezTo>
                  <a:cubicBezTo>
                    <a:pt x="3131" y="1832"/>
                    <a:pt x="3115" y="1700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4"/>
                    <a:pt x="3328" y="1323"/>
                  </a:cubicBezTo>
                  <a:cubicBezTo>
                    <a:pt x="3299" y="1555"/>
                    <a:pt x="3475" y="1761"/>
                    <a:pt x="3697" y="1761"/>
                  </a:cubicBezTo>
                  <a:cubicBezTo>
                    <a:pt x="3726" y="1761"/>
                    <a:pt x="3756" y="1757"/>
                    <a:pt x="3787" y="1750"/>
                  </a:cubicBezTo>
                  <a:cubicBezTo>
                    <a:pt x="4197" y="1700"/>
                    <a:pt x="4312" y="1160"/>
                    <a:pt x="3951" y="946"/>
                  </a:cubicBezTo>
                  <a:cubicBezTo>
                    <a:pt x="3854" y="900"/>
                    <a:pt x="3753" y="878"/>
                    <a:pt x="3656" y="878"/>
                  </a:cubicBezTo>
                  <a:cubicBezTo>
                    <a:pt x="3345" y="878"/>
                    <a:pt x="3067" y="1101"/>
                    <a:pt x="3017" y="1438"/>
                  </a:cubicBezTo>
                  <a:cubicBezTo>
                    <a:pt x="2951" y="1766"/>
                    <a:pt x="3115" y="2094"/>
                    <a:pt x="3410" y="2258"/>
                  </a:cubicBezTo>
                  <a:lnTo>
                    <a:pt x="3427" y="2274"/>
                  </a:lnTo>
                  <a:lnTo>
                    <a:pt x="3443" y="2274"/>
                  </a:lnTo>
                  <a:cubicBezTo>
                    <a:pt x="3541" y="2323"/>
                    <a:pt x="3640" y="2356"/>
                    <a:pt x="3754" y="2389"/>
                  </a:cubicBezTo>
                  <a:cubicBezTo>
                    <a:pt x="3850" y="2411"/>
                    <a:pt x="3945" y="2421"/>
                    <a:pt x="4037" y="2421"/>
                  </a:cubicBezTo>
                  <a:cubicBezTo>
                    <a:pt x="4643" y="2421"/>
                    <a:pt x="5158" y="1983"/>
                    <a:pt x="5230" y="1471"/>
                  </a:cubicBezTo>
                  <a:cubicBezTo>
                    <a:pt x="5262" y="1061"/>
                    <a:pt x="5098" y="651"/>
                    <a:pt x="4787" y="389"/>
                  </a:cubicBezTo>
                  <a:cubicBezTo>
                    <a:pt x="4404" y="91"/>
                    <a:pt x="3972" y="0"/>
                    <a:pt x="35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0"/>
            <p:cNvSpPr/>
            <p:nvPr/>
          </p:nvSpPr>
          <p:spPr>
            <a:xfrm>
              <a:off x="9145326" y="2358246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43"/>
                  </a:cubicBezTo>
                  <a:cubicBezTo>
                    <a:pt x="574" y="852"/>
                    <a:pt x="1" y="1721"/>
                    <a:pt x="738" y="2918"/>
                  </a:cubicBezTo>
                  <a:cubicBezTo>
                    <a:pt x="1017" y="3393"/>
                    <a:pt x="1230" y="3901"/>
                    <a:pt x="1345" y="4442"/>
                  </a:cubicBezTo>
                  <a:cubicBezTo>
                    <a:pt x="1459" y="3901"/>
                    <a:pt x="1673" y="3393"/>
                    <a:pt x="1968" y="2918"/>
                  </a:cubicBezTo>
                  <a:cubicBezTo>
                    <a:pt x="2689" y="1721"/>
                    <a:pt x="2115" y="869"/>
                    <a:pt x="1673" y="443"/>
                  </a:cubicBezTo>
                  <a:cubicBezTo>
                    <a:pt x="1541" y="312"/>
                    <a:pt x="1443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0"/>
            <p:cNvSpPr/>
            <p:nvPr/>
          </p:nvSpPr>
          <p:spPr>
            <a:xfrm>
              <a:off x="8928123" y="2332561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0"/>
                  </a:moveTo>
                  <a:cubicBezTo>
                    <a:pt x="4115" y="1"/>
                    <a:pt x="4180" y="623"/>
                    <a:pt x="3787" y="836"/>
                  </a:cubicBezTo>
                  <a:cubicBezTo>
                    <a:pt x="3394" y="1066"/>
                    <a:pt x="2836" y="1541"/>
                    <a:pt x="3427" y="2066"/>
                  </a:cubicBezTo>
                  <a:cubicBezTo>
                    <a:pt x="4033" y="2574"/>
                    <a:pt x="4197" y="3344"/>
                    <a:pt x="3672" y="4082"/>
                  </a:cubicBezTo>
                  <a:cubicBezTo>
                    <a:pt x="3672" y="4082"/>
                    <a:pt x="3984" y="2967"/>
                    <a:pt x="3246" y="2492"/>
                  </a:cubicBezTo>
                  <a:cubicBezTo>
                    <a:pt x="3037" y="2352"/>
                    <a:pt x="2871" y="2315"/>
                    <a:pt x="2755" y="2315"/>
                  </a:cubicBezTo>
                  <a:cubicBezTo>
                    <a:pt x="2626" y="2315"/>
                    <a:pt x="2558" y="2361"/>
                    <a:pt x="2558" y="2361"/>
                  </a:cubicBezTo>
                  <a:cubicBezTo>
                    <a:pt x="2623" y="2492"/>
                    <a:pt x="2656" y="2639"/>
                    <a:pt x="2673" y="2787"/>
                  </a:cubicBezTo>
                  <a:cubicBezTo>
                    <a:pt x="2689" y="3000"/>
                    <a:pt x="2197" y="3361"/>
                    <a:pt x="2558" y="3754"/>
                  </a:cubicBezTo>
                  <a:cubicBezTo>
                    <a:pt x="2902" y="4147"/>
                    <a:pt x="3131" y="4934"/>
                    <a:pt x="1935" y="5803"/>
                  </a:cubicBezTo>
                  <a:cubicBezTo>
                    <a:pt x="1935" y="5803"/>
                    <a:pt x="2558" y="4442"/>
                    <a:pt x="2197" y="3738"/>
                  </a:cubicBezTo>
                  <a:cubicBezTo>
                    <a:pt x="1837" y="3033"/>
                    <a:pt x="1378" y="3147"/>
                    <a:pt x="968" y="2574"/>
                  </a:cubicBezTo>
                  <a:cubicBezTo>
                    <a:pt x="968" y="2574"/>
                    <a:pt x="1" y="3082"/>
                    <a:pt x="738" y="4246"/>
                  </a:cubicBezTo>
                  <a:cubicBezTo>
                    <a:pt x="1607" y="5590"/>
                    <a:pt x="542" y="7278"/>
                    <a:pt x="1460" y="8212"/>
                  </a:cubicBezTo>
                  <a:cubicBezTo>
                    <a:pt x="1460" y="8212"/>
                    <a:pt x="1410" y="6852"/>
                    <a:pt x="2673" y="5623"/>
                  </a:cubicBezTo>
                  <a:cubicBezTo>
                    <a:pt x="3935" y="4393"/>
                    <a:pt x="5197" y="2869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0"/>
            <p:cNvSpPr/>
            <p:nvPr/>
          </p:nvSpPr>
          <p:spPr>
            <a:xfrm>
              <a:off x="9077374" y="2299401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2" y="279"/>
                    <a:pt x="2279" y="541"/>
                    <a:pt x="1624" y="820"/>
                  </a:cubicBezTo>
                  <a:cubicBezTo>
                    <a:pt x="968" y="1115"/>
                    <a:pt x="1214" y="1934"/>
                    <a:pt x="1279" y="2131"/>
                  </a:cubicBezTo>
                  <a:cubicBezTo>
                    <a:pt x="1344" y="2307"/>
                    <a:pt x="1392" y="2656"/>
                    <a:pt x="1195" y="2656"/>
                  </a:cubicBezTo>
                  <a:cubicBezTo>
                    <a:pt x="1190" y="2656"/>
                    <a:pt x="1186" y="2656"/>
                    <a:pt x="1181" y="2655"/>
                  </a:cubicBezTo>
                  <a:cubicBezTo>
                    <a:pt x="952" y="2623"/>
                    <a:pt x="1001" y="2508"/>
                    <a:pt x="1099" y="1836"/>
                  </a:cubicBezTo>
                  <a:cubicBezTo>
                    <a:pt x="1188" y="1316"/>
                    <a:pt x="845" y="1257"/>
                    <a:pt x="685" y="1257"/>
                  </a:cubicBezTo>
                  <a:cubicBezTo>
                    <a:pt x="638" y="1257"/>
                    <a:pt x="607" y="1262"/>
                    <a:pt x="607" y="1262"/>
                  </a:cubicBezTo>
                  <a:cubicBezTo>
                    <a:pt x="739" y="1426"/>
                    <a:pt x="739" y="1672"/>
                    <a:pt x="591" y="1836"/>
                  </a:cubicBezTo>
                  <a:cubicBezTo>
                    <a:pt x="345" y="2082"/>
                    <a:pt x="50" y="2360"/>
                    <a:pt x="312" y="3114"/>
                  </a:cubicBezTo>
                  <a:cubicBezTo>
                    <a:pt x="575" y="3868"/>
                    <a:pt x="1" y="4524"/>
                    <a:pt x="1" y="4524"/>
                  </a:cubicBezTo>
                  <a:cubicBezTo>
                    <a:pt x="3033" y="2016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0"/>
            <p:cNvSpPr/>
            <p:nvPr/>
          </p:nvSpPr>
          <p:spPr>
            <a:xfrm>
              <a:off x="8881060" y="2579724"/>
              <a:ext cx="117169" cy="139101"/>
            </a:xfrm>
            <a:custGeom>
              <a:avLst/>
              <a:gdLst/>
              <a:ahLst/>
              <a:cxnLst/>
              <a:rect l="l" t="t" r="r" b="b"/>
              <a:pathLst>
                <a:path w="3590" h="4262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869" y="0"/>
                    <a:pt x="2000" y="279"/>
                    <a:pt x="1656" y="525"/>
                  </a:cubicBezTo>
                  <a:cubicBezTo>
                    <a:pt x="1312" y="770"/>
                    <a:pt x="0" y="2426"/>
                    <a:pt x="3590" y="4262"/>
                  </a:cubicBezTo>
                  <a:cubicBezTo>
                    <a:pt x="3590" y="4262"/>
                    <a:pt x="2738" y="3770"/>
                    <a:pt x="2639" y="2475"/>
                  </a:cubicBezTo>
                  <a:cubicBezTo>
                    <a:pt x="2541" y="1180"/>
                    <a:pt x="2820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0"/>
            <p:cNvSpPr/>
            <p:nvPr/>
          </p:nvSpPr>
          <p:spPr>
            <a:xfrm>
              <a:off x="8738760" y="2665104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4651" y="0"/>
                  </a:moveTo>
                  <a:cubicBezTo>
                    <a:pt x="4509" y="0"/>
                    <a:pt x="4373" y="45"/>
                    <a:pt x="4246" y="138"/>
                  </a:cubicBezTo>
                  <a:cubicBezTo>
                    <a:pt x="3881" y="402"/>
                    <a:pt x="3661" y="608"/>
                    <a:pt x="3474" y="608"/>
                  </a:cubicBezTo>
                  <a:cubicBezTo>
                    <a:pt x="3418" y="608"/>
                    <a:pt x="3365" y="589"/>
                    <a:pt x="3311" y="548"/>
                  </a:cubicBezTo>
                  <a:lnTo>
                    <a:pt x="3311" y="548"/>
                  </a:lnTo>
                  <a:cubicBezTo>
                    <a:pt x="3311" y="548"/>
                    <a:pt x="3000" y="1187"/>
                    <a:pt x="3688" y="1384"/>
                  </a:cubicBezTo>
                  <a:cubicBezTo>
                    <a:pt x="4360" y="1597"/>
                    <a:pt x="4836" y="1728"/>
                    <a:pt x="4737" y="2105"/>
                  </a:cubicBezTo>
                  <a:cubicBezTo>
                    <a:pt x="4639" y="2482"/>
                    <a:pt x="3688" y="2547"/>
                    <a:pt x="2574" y="2711"/>
                  </a:cubicBezTo>
                  <a:cubicBezTo>
                    <a:pt x="1459" y="2875"/>
                    <a:pt x="574" y="3170"/>
                    <a:pt x="607" y="4137"/>
                  </a:cubicBezTo>
                  <a:cubicBezTo>
                    <a:pt x="632" y="4884"/>
                    <a:pt x="491" y="5249"/>
                    <a:pt x="245" y="5249"/>
                  </a:cubicBezTo>
                  <a:cubicBezTo>
                    <a:pt x="172" y="5249"/>
                    <a:pt x="90" y="5217"/>
                    <a:pt x="0" y="5154"/>
                  </a:cubicBezTo>
                  <a:lnTo>
                    <a:pt x="0" y="5154"/>
                  </a:lnTo>
                  <a:cubicBezTo>
                    <a:pt x="0" y="5154"/>
                    <a:pt x="250" y="5800"/>
                    <a:pt x="1203" y="5800"/>
                  </a:cubicBezTo>
                  <a:cubicBezTo>
                    <a:pt x="1395" y="5800"/>
                    <a:pt x="1616" y="5774"/>
                    <a:pt x="1869" y="5711"/>
                  </a:cubicBezTo>
                  <a:cubicBezTo>
                    <a:pt x="3377" y="5334"/>
                    <a:pt x="3557" y="4121"/>
                    <a:pt x="4196" y="3367"/>
                  </a:cubicBezTo>
                  <a:cubicBezTo>
                    <a:pt x="4836" y="2613"/>
                    <a:pt x="5475" y="1990"/>
                    <a:pt x="7868" y="1924"/>
                  </a:cubicBezTo>
                  <a:cubicBezTo>
                    <a:pt x="7868" y="1924"/>
                    <a:pt x="6409" y="1810"/>
                    <a:pt x="5852" y="957"/>
                  </a:cubicBezTo>
                  <a:cubicBezTo>
                    <a:pt x="5456" y="334"/>
                    <a:pt x="5035" y="0"/>
                    <a:pt x="46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0"/>
            <p:cNvSpPr/>
            <p:nvPr/>
          </p:nvSpPr>
          <p:spPr>
            <a:xfrm>
              <a:off x="8869278" y="2743271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400" y="1"/>
                  </a:moveTo>
                  <a:cubicBezTo>
                    <a:pt x="3344" y="1"/>
                    <a:pt x="3287" y="2"/>
                    <a:pt x="3230" y="5"/>
                  </a:cubicBezTo>
                  <a:cubicBezTo>
                    <a:pt x="2656" y="5"/>
                    <a:pt x="2115" y="169"/>
                    <a:pt x="1607" y="464"/>
                  </a:cubicBezTo>
                  <a:cubicBezTo>
                    <a:pt x="1443" y="546"/>
                    <a:pt x="1279" y="677"/>
                    <a:pt x="1132" y="808"/>
                  </a:cubicBezTo>
                  <a:cubicBezTo>
                    <a:pt x="1" y="1808"/>
                    <a:pt x="361" y="3873"/>
                    <a:pt x="1705" y="4201"/>
                  </a:cubicBezTo>
                  <a:cubicBezTo>
                    <a:pt x="1847" y="4239"/>
                    <a:pt x="1990" y="4258"/>
                    <a:pt x="2132" y="4258"/>
                  </a:cubicBezTo>
                  <a:cubicBezTo>
                    <a:pt x="2597" y="4258"/>
                    <a:pt x="3043" y="4057"/>
                    <a:pt x="3345" y="3693"/>
                  </a:cubicBezTo>
                  <a:cubicBezTo>
                    <a:pt x="3656" y="3234"/>
                    <a:pt x="3656" y="2644"/>
                    <a:pt x="3345" y="2201"/>
                  </a:cubicBezTo>
                  <a:cubicBezTo>
                    <a:pt x="3133" y="1916"/>
                    <a:pt x="2806" y="1760"/>
                    <a:pt x="2468" y="1760"/>
                  </a:cubicBezTo>
                  <a:cubicBezTo>
                    <a:pt x="2282" y="1760"/>
                    <a:pt x="2093" y="1807"/>
                    <a:pt x="1918" y="1906"/>
                  </a:cubicBezTo>
                  <a:cubicBezTo>
                    <a:pt x="1640" y="2070"/>
                    <a:pt x="1509" y="2398"/>
                    <a:pt x="1607" y="2709"/>
                  </a:cubicBezTo>
                  <a:cubicBezTo>
                    <a:pt x="1640" y="2808"/>
                    <a:pt x="1689" y="2890"/>
                    <a:pt x="1755" y="2955"/>
                  </a:cubicBezTo>
                  <a:cubicBezTo>
                    <a:pt x="1857" y="3058"/>
                    <a:pt x="1997" y="3100"/>
                    <a:pt x="2136" y="3100"/>
                  </a:cubicBezTo>
                  <a:cubicBezTo>
                    <a:pt x="2376" y="3100"/>
                    <a:pt x="2615" y="2974"/>
                    <a:pt x="2656" y="2808"/>
                  </a:cubicBezTo>
                  <a:cubicBezTo>
                    <a:pt x="2715" y="2542"/>
                    <a:pt x="2509" y="2290"/>
                    <a:pt x="2252" y="2290"/>
                  </a:cubicBezTo>
                  <a:cubicBezTo>
                    <a:pt x="2223" y="2290"/>
                    <a:pt x="2194" y="2293"/>
                    <a:pt x="2164" y="2300"/>
                  </a:cubicBezTo>
                  <a:cubicBezTo>
                    <a:pt x="1902" y="2365"/>
                    <a:pt x="1935" y="2513"/>
                    <a:pt x="1837" y="2529"/>
                  </a:cubicBezTo>
                  <a:cubicBezTo>
                    <a:pt x="1738" y="2529"/>
                    <a:pt x="1738" y="2382"/>
                    <a:pt x="1738" y="2382"/>
                  </a:cubicBezTo>
                  <a:cubicBezTo>
                    <a:pt x="1738" y="2185"/>
                    <a:pt x="1853" y="2005"/>
                    <a:pt x="2033" y="1923"/>
                  </a:cubicBezTo>
                  <a:cubicBezTo>
                    <a:pt x="2169" y="1855"/>
                    <a:pt x="2317" y="1822"/>
                    <a:pt x="2464" y="1822"/>
                  </a:cubicBezTo>
                  <a:cubicBezTo>
                    <a:pt x="2778" y="1822"/>
                    <a:pt x="3089" y="1971"/>
                    <a:pt x="3279" y="2250"/>
                  </a:cubicBezTo>
                  <a:cubicBezTo>
                    <a:pt x="3541" y="2677"/>
                    <a:pt x="3541" y="3201"/>
                    <a:pt x="3246" y="3611"/>
                  </a:cubicBezTo>
                  <a:cubicBezTo>
                    <a:pt x="3017" y="3929"/>
                    <a:pt x="2581" y="4119"/>
                    <a:pt x="2136" y="4119"/>
                  </a:cubicBezTo>
                  <a:cubicBezTo>
                    <a:pt x="2008" y="4119"/>
                    <a:pt x="1879" y="4103"/>
                    <a:pt x="1755" y="4070"/>
                  </a:cubicBezTo>
                  <a:cubicBezTo>
                    <a:pt x="542" y="3775"/>
                    <a:pt x="214" y="1841"/>
                    <a:pt x="1263" y="923"/>
                  </a:cubicBezTo>
                  <a:cubicBezTo>
                    <a:pt x="1740" y="476"/>
                    <a:pt x="2321" y="303"/>
                    <a:pt x="2910" y="303"/>
                  </a:cubicBezTo>
                  <a:cubicBezTo>
                    <a:pt x="3616" y="303"/>
                    <a:pt x="4331" y="552"/>
                    <a:pt x="4885" y="874"/>
                  </a:cubicBezTo>
                  <a:cubicBezTo>
                    <a:pt x="5820" y="1398"/>
                    <a:pt x="6557" y="2234"/>
                    <a:pt x="6951" y="3234"/>
                  </a:cubicBezTo>
                  <a:cubicBezTo>
                    <a:pt x="7278" y="4053"/>
                    <a:pt x="7442" y="4906"/>
                    <a:pt x="7459" y="5775"/>
                  </a:cubicBezTo>
                  <a:cubicBezTo>
                    <a:pt x="7459" y="5922"/>
                    <a:pt x="7442" y="6070"/>
                    <a:pt x="7426" y="6217"/>
                  </a:cubicBezTo>
                  <a:lnTo>
                    <a:pt x="7426" y="6283"/>
                  </a:lnTo>
                  <a:cubicBezTo>
                    <a:pt x="7426" y="6250"/>
                    <a:pt x="7426" y="6233"/>
                    <a:pt x="7442" y="6217"/>
                  </a:cubicBezTo>
                  <a:lnTo>
                    <a:pt x="7459" y="6070"/>
                  </a:lnTo>
                  <a:cubicBezTo>
                    <a:pt x="7459" y="6064"/>
                    <a:pt x="7459" y="6059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35" y="1104"/>
                    <a:pt x="4997" y="1"/>
                    <a:pt x="34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0"/>
            <p:cNvSpPr/>
            <p:nvPr/>
          </p:nvSpPr>
          <p:spPr>
            <a:xfrm>
              <a:off x="9008444" y="2805902"/>
              <a:ext cx="98924" cy="106594"/>
            </a:xfrm>
            <a:custGeom>
              <a:avLst/>
              <a:gdLst/>
              <a:ahLst/>
              <a:cxnLst/>
              <a:rect l="l" t="t" r="r" b="b"/>
              <a:pathLst>
                <a:path w="3031" h="3266" extrusionOk="0">
                  <a:moveTo>
                    <a:pt x="715" y="1"/>
                  </a:moveTo>
                  <a:cubicBezTo>
                    <a:pt x="57" y="1"/>
                    <a:pt x="0" y="778"/>
                    <a:pt x="1097" y="954"/>
                  </a:cubicBezTo>
                  <a:cubicBezTo>
                    <a:pt x="2342" y="1167"/>
                    <a:pt x="3031" y="3265"/>
                    <a:pt x="3031" y="3265"/>
                  </a:cubicBezTo>
                  <a:cubicBezTo>
                    <a:pt x="3031" y="3265"/>
                    <a:pt x="2736" y="987"/>
                    <a:pt x="1457" y="249"/>
                  </a:cubicBezTo>
                  <a:cubicBezTo>
                    <a:pt x="1165" y="71"/>
                    <a:pt x="913" y="1"/>
                    <a:pt x="7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0"/>
            <p:cNvSpPr/>
            <p:nvPr/>
          </p:nvSpPr>
          <p:spPr>
            <a:xfrm>
              <a:off x="8809355" y="2797449"/>
              <a:ext cx="170172" cy="146934"/>
            </a:xfrm>
            <a:custGeom>
              <a:avLst/>
              <a:gdLst/>
              <a:ahLst/>
              <a:cxnLst/>
              <a:rect l="l" t="t" r="r" b="b"/>
              <a:pathLst>
                <a:path w="5214" h="4502" extrusionOk="0">
                  <a:moveTo>
                    <a:pt x="2181" y="0"/>
                  </a:moveTo>
                  <a:lnTo>
                    <a:pt x="2181" y="0"/>
                  </a:lnTo>
                  <a:cubicBezTo>
                    <a:pt x="2017" y="197"/>
                    <a:pt x="1902" y="426"/>
                    <a:pt x="1820" y="672"/>
                  </a:cubicBezTo>
                  <a:cubicBezTo>
                    <a:pt x="1689" y="1082"/>
                    <a:pt x="1132" y="1312"/>
                    <a:pt x="575" y="1689"/>
                  </a:cubicBezTo>
                  <a:cubicBezTo>
                    <a:pt x="1" y="2082"/>
                    <a:pt x="83" y="2688"/>
                    <a:pt x="214" y="3033"/>
                  </a:cubicBezTo>
                  <a:cubicBezTo>
                    <a:pt x="280" y="3262"/>
                    <a:pt x="247" y="3508"/>
                    <a:pt x="132" y="3721"/>
                  </a:cubicBezTo>
                  <a:cubicBezTo>
                    <a:pt x="394" y="3475"/>
                    <a:pt x="722" y="3311"/>
                    <a:pt x="1066" y="3229"/>
                  </a:cubicBezTo>
                  <a:cubicBezTo>
                    <a:pt x="1673" y="3033"/>
                    <a:pt x="1656" y="2754"/>
                    <a:pt x="1640" y="2279"/>
                  </a:cubicBezTo>
                  <a:cubicBezTo>
                    <a:pt x="1640" y="1861"/>
                    <a:pt x="1817" y="1836"/>
                    <a:pt x="1860" y="1836"/>
                  </a:cubicBezTo>
                  <a:cubicBezTo>
                    <a:pt x="1866" y="1836"/>
                    <a:pt x="1869" y="1836"/>
                    <a:pt x="1869" y="1836"/>
                  </a:cubicBezTo>
                  <a:cubicBezTo>
                    <a:pt x="1874" y="1836"/>
                    <a:pt x="1878" y="1836"/>
                    <a:pt x="1882" y="1836"/>
                  </a:cubicBezTo>
                  <a:cubicBezTo>
                    <a:pt x="2163" y="1836"/>
                    <a:pt x="2098" y="2365"/>
                    <a:pt x="2066" y="2656"/>
                  </a:cubicBezTo>
                  <a:cubicBezTo>
                    <a:pt x="1968" y="3197"/>
                    <a:pt x="2115" y="3754"/>
                    <a:pt x="2476" y="4147"/>
                  </a:cubicBezTo>
                  <a:cubicBezTo>
                    <a:pt x="2718" y="4411"/>
                    <a:pt x="3038" y="4501"/>
                    <a:pt x="3358" y="4501"/>
                  </a:cubicBezTo>
                  <a:cubicBezTo>
                    <a:pt x="3754" y="4501"/>
                    <a:pt x="4149" y="4363"/>
                    <a:pt x="4394" y="4246"/>
                  </a:cubicBezTo>
                  <a:cubicBezTo>
                    <a:pt x="4498" y="4200"/>
                    <a:pt x="4610" y="4178"/>
                    <a:pt x="4723" y="4178"/>
                  </a:cubicBezTo>
                  <a:cubicBezTo>
                    <a:pt x="4893" y="4178"/>
                    <a:pt x="5065" y="4229"/>
                    <a:pt x="5213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77" y="3065"/>
                    <a:pt x="2542" y="2836"/>
                    <a:pt x="2197" y="1771"/>
                  </a:cubicBezTo>
                  <a:cubicBezTo>
                    <a:pt x="1870" y="689"/>
                    <a:pt x="2181" y="1"/>
                    <a:pt x="21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0"/>
            <p:cNvSpPr/>
            <p:nvPr/>
          </p:nvSpPr>
          <p:spPr>
            <a:xfrm>
              <a:off x="8836118" y="2896406"/>
              <a:ext cx="41743" cy="65308"/>
            </a:xfrm>
            <a:custGeom>
              <a:avLst/>
              <a:gdLst/>
              <a:ahLst/>
              <a:cxnLst/>
              <a:rect l="l" t="t" r="r" b="b"/>
              <a:pathLst>
                <a:path w="1279" h="2001" extrusionOk="0">
                  <a:moveTo>
                    <a:pt x="951" y="1"/>
                  </a:moveTo>
                  <a:cubicBezTo>
                    <a:pt x="951" y="1"/>
                    <a:pt x="951" y="1"/>
                    <a:pt x="951" y="2"/>
                  </a:cubicBezTo>
                  <a:lnTo>
                    <a:pt x="951" y="2"/>
                  </a:lnTo>
                  <a:cubicBezTo>
                    <a:pt x="951" y="1"/>
                    <a:pt x="951" y="1"/>
                    <a:pt x="951" y="1"/>
                  </a:cubicBezTo>
                  <a:close/>
                  <a:moveTo>
                    <a:pt x="951" y="2"/>
                  </a:moveTo>
                  <a:lnTo>
                    <a:pt x="951" y="2"/>
                  </a:lnTo>
                  <a:cubicBezTo>
                    <a:pt x="950" y="12"/>
                    <a:pt x="926" y="113"/>
                    <a:pt x="509" y="345"/>
                  </a:cubicBezTo>
                  <a:cubicBezTo>
                    <a:pt x="164" y="525"/>
                    <a:pt x="0" y="935"/>
                    <a:pt x="115" y="1296"/>
                  </a:cubicBezTo>
                  <a:cubicBezTo>
                    <a:pt x="148" y="1378"/>
                    <a:pt x="164" y="1443"/>
                    <a:pt x="181" y="1525"/>
                  </a:cubicBezTo>
                  <a:cubicBezTo>
                    <a:pt x="230" y="1771"/>
                    <a:pt x="263" y="2000"/>
                    <a:pt x="263" y="2000"/>
                  </a:cubicBezTo>
                  <a:cubicBezTo>
                    <a:pt x="263" y="2000"/>
                    <a:pt x="263" y="1853"/>
                    <a:pt x="787" y="1558"/>
                  </a:cubicBezTo>
                  <a:cubicBezTo>
                    <a:pt x="804" y="1541"/>
                    <a:pt x="804" y="1541"/>
                    <a:pt x="820" y="1525"/>
                  </a:cubicBezTo>
                  <a:cubicBezTo>
                    <a:pt x="1279" y="1246"/>
                    <a:pt x="1099" y="837"/>
                    <a:pt x="1017" y="574"/>
                  </a:cubicBezTo>
                  <a:cubicBezTo>
                    <a:pt x="951" y="378"/>
                    <a:pt x="935" y="198"/>
                    <a:pt x="951" y="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0"/>
            <p:cNvSpPr/>
            <p:nvPr/>
          </p:nvSpPr>
          <p:spPr>
            <a:xfrm>
              <a:off x="8650476" y="2615593"/>
              <a:ext cx="225786" cy="159467"/>
            </a:xfrm>
            <a:custGeom>
              <a:avLst/>
              <a:gdLst/>
              <a:ahLst/>
              <a:cxnLst/>
              <a:rect l="l" t="t" r="r" b="b"/>
              <a:pathLst>
                <a:path w="6918" h="4886" extrusionOk="0">
                  <a:moveTo>
                    <a:pt x="4977" y="0"/>
                  </a:moveTo>
                  <a:cubicBezTo>
                    <a:pt x="4754" y="0"/>
                    <a:pt x="4504" y="54"/>
                    <a:pt x="4230" y="180"/>
                  </a:cubicBezTo>
                  <a:cubicBezTo>
                    <a:pt x="2771" y="835"/>
                    <a:pt x="3033" y="3310"/>
                    <a:pt x="4771" y="3655"/>
                  </a:cubicBezTo>
                  <a:cubicBezTo>
                    <a:pt x="4984" y="3704"/>
                    <a:pt x="5180" y="3736"/>
                    <a:pt x="5344" y="3753"/>
                  </a:cubicBezTo>
                  <a:cubicBezTo>
                    <a:pt x="4885" y="3835"/>
                    <a:pt x="4459" y="3982"/>
                    <a:pt x="4033" y="4195"/>
                  </a:cubicBezTo>
                  <a:cubicBezTo>
                    <a:pt x="3885" y="4261"/>
                    <a:pt x="3656" y="4343"/>
                    <a:pt x="3607" y="4359"/>
                  </a:cubicBezTo>
                  <a:cubicBezTo>
                    <a:pt x="3154" y="4531"/>
                    <a:pt x="2726" y="4607"/>
                    <a:pt x="2340" y="4607"/>
                  </a:cubicBezTo>
                  <a:cubicBezTo>
                    <a:pt x="1509" y="4607"/>
                    <a:pt x="870" y="4256"/>
                    <a:pt x="591" y="3753"/>
                  </a:cubicBezTo>
                  <a:cubicBezTo>
                    <a:pt x="345" y="3359"/>
                    <a:pt x="328" y="2851"/>
                    <a:pt x="558" y="2442"/>
                  </a:cubicBezTo>
                  <a:cubicBezTo>
                    <a:pt x="558" y="2442"/>
                    <a:pt x="558" y="2425"/>
                    <a:pt x="558" y="2425"/>
                  </a:cubicBezTo>
                  <a:cubicBezTo>
                    <a:pt x="772" y="2109"/>
                    <a:pt x="1115" y="1957"/>
                    <a:pt x="1432" y="1957"/>
                  </a:cubicBezTo>
                  <a:cubicBezTo>
                    <a:pt x="1722" y="1957"/>
                    <a:pt x="1990" y="2084"/>
                    <a:pt x="2115" y="2327"/>
                  </a:cubicBezTo>
                  <a:cubicBezTo>
                    <a:pt x="2230" y="2458"/>
                    <a:pt x="2295" y="2622"/>
                    <a:pt x="2295" y="2802"/>
                  </a:cubicBezTo>
                  <a:cubicBezTo>
                    <a:pt x="2295" y="2950"/>
                    <a:pt x="2230" y="3097"/>
                    <a:pt x="2115" y="3212"/>
                  </a:cubicBezTo>
                  <a:cubicBezTo>
                    <a:pt x="2009" y="3309"/>
                    <a:pt x="1951" y="3339"/>
                    <a:pt x="1922" y="3339"/>
                  </a:cubicBezTo>
                  <a:cubicBezTo>
                    <a:pt x="1897" y="3339"/>
                    <a:pt x="1894" y="3317"/>
                    <a:pt x="1902" y="3294"/>
                  </a:cubicBezTo>
                  <a:cubicBezTo>
                    <a:pt x="2018" y="3034"/>
                    <a:pt x="1725" y="2858"/>
                    <a:pt x="1471" y="2858"/>
                  </a:cubicBezTo>
                  <a:cubicBezTo>
                    <a:pt x="1293" y="2858"/>
                    <a:pt x="1135" y="2944"/>
                    <a:pt x="1148" y="3146"/>
                  </a:cubicBezTo>
                  <a:cubicBezTo>
                    <a:pt x="1137" y="3421"/>
                    <a:pt x="1376" y="3548"/>
                    <a:pt x="1629" y="3548"/>
                  </a:cubicBezTo>
                  <a:cubicBezTo>
                    <a:pt x="1753" y="3548"/>
                    <a:pt x="1881" y="3517"/>
                    <a:pt x="1984" y="3458"/>
                  </a:cubicBezTo>
                  <a:lnTo>
                    <a:pt x="2017" y="3425"/>
                  </a:lnTo>
                  <a:cubicBezTo>
                    <a:pt x="2050" y="3409"/>
                    <a:pt x="2066" y="3392"/>
                    <a:pt x="2082" y="3376"/>
                  </a:cubicBezTo>
                  <a:lnTo>
                    <a:pt x="2099" y="3376"/>
                  </a:lnTo>
                  <a:cubicBezTo>
                    <a:pt x="2394" y="3097"/>
                    <a:pt x="2427" y="2622"/>
                    <a:pt x="2181" y="2294"/>
                  </a:cubicBezTo>
                  <a:cubicBezTo>
                    <a:pt x="2043" y="2019"/>
                    <a:pt x="1734" y="1872"/>
                    <a:pt x="1401" y="1872"/>
                  </a:cubicBezTo>
                  <a:cubicBezTo>
                    <a:pt x="1059" y="1872"/>
                    <a:pt x="692" y="2027"/>
                    <a:pt x="460" y="2360"/>
                  </a:cubicBezTo>
                  <a:cubicBezTo>
                    <a:pt x="1" y="2966"/>
                    <a:pt x="132" y="4130"/>
                    <a:pt x="935" y="4589"/>
                  </a:cubicBezTo>
                  <a:cubicBezTo>
                    <a:pt x="1300" y="4787"/>
                    <a:pt x="1722" y="4886"/>
                    <a:pt x="2135" y="4886"/>
                  </a:cubicBezTo>
                  <a:cubicBezTo>
                    <a:pt x="2167" y="4886"/>
                    <a:pt x="2198" y="4885"/>
                    <a:pt x="2230" y="4884"/>
                  </a:cubicBezTo>
                  <a:cubicBezTo>
                    <a:pt x="3131" y="4867"/>
                    <a:pt x="3853" y="4359"/>
                    <a:pt x="5033" y="3999"/>
                  </a:cubicBezTo>
                  <a:cubicBezTo>
                    <a:pt x="5459" y="3900"/>
                    <a:pt x="5902" y="3835"/>
                    <a:pt x="6344" y="3802"/>
                  </a:cubicBezTo>
                  <a:cubicBezTo>
                    <a:pt x="6541" y="3786"/>
                    <a:pt x="6737" y="3720"/>
                    <a:pt x="6918" y="3622"/>
                  </a:cubicBezTo>
                  <a:lnTo>
                    <a:pt x="6918" y="3622"/>
                  </a:lnTo>
                  <a:cubicBezTo>
                    <a:pt x="6918" y="3622"/>
                    <a:pt x="6787" y="3657"/>
                    <a:pt x="6624" y="3657"/>
                  </a:cubicBezTo>
                  <a:cubicBezTo>
                    <a:pt x="6471" y="3657"/>
                    <a:pt x="6291" y="3626"/>
                    <a:pt x="6164" y="3507"/>
                  </a:cubicBezTo>
                  <a:cubicBezTo>
                    <a:pt x="5902" y="3278"/>
                    <a:pt x="5918" y="3376"/>
                    <a:pt x="5623" y="3278"/>
                  </a:cubicBezTo>
                  <a:cubicBezTo>
                    <a:pt x="5459" y="3228"/>
                    <a:pt x="5361" y="3081"/>
                    <a:pt x="5361" y="2917"/>
                  </a:cubicBezTo>
                  <a:cubicBezTo>
                    <a:pt x="5164" y="3081"/>
                    <a:pt x="5131" y="3376"/>
                    <a:pt x="5279" y="3573"/>
                  </a:cubicBezTo>
                  <a:cubicBezTo>
                    <a:pt x="5279" y="3573"/>
                    <a:pt x="4557" y="3573"/>
                    <a:pt x="4377" y="3212"/>
                  </a:cubicBezTo>
                  <a:cubicBezTo>
                    <a:pt x="4213" y="2835"/>
                    <a:pt x="4410" y="2835"/>
                    <a:pt x="4557" y="2753"/>
                  </a:cubicBezTo>
                  <a:cubicBezTo>
                    <a:pt x="4689" y="2671"/>
                    <a:pt x="4738" y="2540"/>
                    <a:pt x="4590" y="2327"/>
                  </a:cubicBezTo>
                  <a:cubicBezTo>
                    <a:pt x="4443" y="2114"/>
                    <a:pt x="4459" y="1753"/>
                    <a:pt x="4738" y="1737"/>
                  </a:cubicBezTo>
                  <a:cubicBezTo>
                    <a:pt x="4658" y="1578"/>
                    <a:pt x="4482" y="1472"/>
                    <a:pt x="4305" y="1472"/>
                  </a:cubicBezTo>
                  <a:cubicBezTo>
                    <a:pt x="4263" y="1472"/>
                    <a:pt x="4221" y="1478"/>
                    <a:pt x="4180" y="1491"/>
                  </a:cubicBezTo>
                  <a:cubicBezTo>
                    <a:pt x="3738" y="1556"/>
                    <a:pt x="3738" y="2163"/>
                    <a:pt x="3738" y="2163"/>
                  </a:cubicBezTo>
                  <a:cubicBezTo>
                    <a:pt x="3738" y="2163"/>
                    <a:pt x="3443" y="1425"/>
                    <a:pt x="3918" y="1048"/>
                  </a:cubicBezTo>
                  <a:cubicBezTo>
                    <a:pt x="4107" y="903"/>
                    <a:pt x="4258" y="848"/>
                    <a:pt x="4375" y="848"/>
                  </a:cubicBezTo>
                  <a:cubicBezTo>
                    <a:pt x="4562" y="848"/>
                    <a:pt x="4665" y="989"/>
                    <a:pt x="4705" y="1130"/>
                  </a:cubicBezTo>
                  <a:cubicBezTo>
                    <a:pt x="4757" y="1300"/>
                    <a:pt x="4861" y="1459"/>
                    <a:pt x="5001" y="1459"/>
                  </a:cubicBezTo>
                  <a:cubicBezTo>
                    <a:pt x="5037" y="1459"/>
                    <a:pt x="5075" y="1449"/>
                    <a:pt x="5115" y="1425"/>
                  </a:cubicBezTo>
                  <a:cubicBezTo>
                    <a:pt x="5255" y="1361"/>
                    <a:pt x="5367" y="1267"/>
                    <a:pt x="5464" y="1267"/>
                  </a:cubicBezTo>
                  <a:cubicBezTo>
                    <a:pt x="5515" y="1267"/>
                    <a:pt x="5562" y="1293"/>
                    <a:pt x="5606" y="1360"/>
                  </a:cubicBezTo>
                  <a:cubicBezTo>
                    <a:pt x="5721" y="1606"/>
                    <a:pt x="5606" y="1917"/>
                    <a:pt x="5344" y="2032"/>
                  </a:cubicBezTo>
                  <a:cubicBezTo>
                    <a:pt x="5344" y="2032"/>
                    <a:pt x="5350" y="2032"/>
                    <a:pt x="5360" y="2032"/>
                  </a:cubicBezTo>
                  <a:cubicBezTo>
                    <a:pt x="5468" y="2032"/>
                    <a:pt x="6079" y="2005"/>
                    <a:pt x="6213" y="1393"/>
                  </a:cubicBezTo>
                  <a:cubicBezTo>
                    <a:pt x="6331" y="843"/>
                    <a:pt x="5863" y="0"/>
                    <a:pt x="49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0"/>
            <p:cNvSpPr/>
            <p:nvPr/>
          </p:nvSpPr>
          <p:spPr>
            <a:xfrm>
              <a:off x="8614118" y="270113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852" y="1"/>
                  </a:moveTo>
                  <a:cubicBezTo>
                    <a:pt x="852" y="1"/>
                    <a:pt x="0" y="919"/>
                    <a:pt x="557" y="1706"/>
                  </a:cubicBezTo>
                  <a:cubicBezTo>
                    <a:pt x="885" y="2165"/>
                    <a:pt x="1393" y="2460"/>
                    <a:pt x="1951" y="2492"/>
                  </a:cubicBezTo>
                  <a:cubicBezTo>
                    <a:pt x="1885" y="2492"/>
                    <a:pt x="1475" y="2492"/>
                    <a:pt x="1311" y="2705"/>
                  </a:cubicBezTo>
                  <a:cubicBezTo>
                    <a:pt x="1180" y="2886"/>
                    <a:pt x="1131" y="3099"/>
                    <a:pt x="1164" y="3296"/>
                  </a:cubicBezTo>
                  <a:cubicBezTo>
                    <a:pt x="1216" y="3204"/>
                    <a:pt x="1310" y="3154"/>
                    <a:pt x="1412" y="3154"/>
                  </a:cubicBezTo>
                  <a:cubicBezTo>
                    <a:pt x="1438" y="3154"/>
                    <a:pt x="1465" y="3158"/>
                    <a:pt x="1492" y="3164"/>
                  </a:cubicBezTo>
                  <a:cubicBezTo>
                    <a:pt x="1598" y="3200"/>
                    <a:pt x="1757" y="3278"/>
                    <a:pt x="1940" y="3278"/>
                  </a:cubicBezTo>
                  <a:cubicBezTo>
                    <a:pt x="2096" y="3278"/>
                    <a:pt x="2269" y="3222"/>
                    <a:pt x="2442" y="3033"/>
                  </a:cubicBezTo>
                  <a:cubicBezTo>
                    <a:pt x="2836" y="2640"/>
                    <a:pt x="3327" y="2869"/>
                    <a:pt x="4655" y="2148"/>
                  </a:cubicBezTo>
                  <a:lnTo>
                    <a:pt x="4655" y="2148"/>
                  </a:lnTo>
                  <a:cubicBezTo>
                    <a:pt x="4655" y="2148"/>
                    <a:pt x="3932" y="2456"/>
                    <a:pt x="3116" y="2456"/>
                  </a:cubicBezTo>
                  <a:cubicBezTo>
                    <a:pt x="2654" y="2456"/>
                    <a:pt x="2162" y="2358"/>
                    <a:pt x="1754" y="2050"/>
                  </a:cubicBezTo>
                  <a:cubicBezTo>
                    <a:pt x="1115" y="1574"/>
                    <a:pt x="770" y="788"/>
                    <a:pt x="8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0"/>
            <p:cNvSpPr/>
            <p:nvPr/>
          </p:nvSpPr>
          <p:spPr>
            <a:xfrm>
              <a:off x="8815263" y="2458574"/>
              <a:ext cx="144454" cy="205159"/>
            </a:xfrm>
            <a:custGeom>
              <a:avLst/>
              <a:gdLst/>
              <a:ahLst/>
              <a:cxnLst/>
              <a:rect l="l" t="t" r="r" b="b"/>
              <a:pathLst>
                <a:path w="4426" h="6286" extrusionOk="0">
                  <a:moveTo>
                    <a:pt x="2636" y="0"/>
                  </a:moveTo>
                  <a:cubicBezTo>
                    <a:pt x="2142" y="0"/>
                    <a:pt x="1624" y="206"/>
                    <a:pt x="1279" y="614"/>
                  </a:cubicBezTo>
                  <a:cubicBezTo>
                    <a:pt x="0" y="2253"/>
                    <a:pt x="902" y="4269"/>
                    <a:pt x="1656" y="5122"/>
                  </a:cubicBezTo>
                  <a:cubicBezTo>
                    <a:pt x="2082" y="5630"/>
                    <a:pt x="2639" y="6040"/>
                    <a:pt x="3262" y="6285"/>
                  </a:cubicBezTo>
                  <a:cubicBezTo>
                    <a:pt x="2672" y="6023"/>
                    <a:pt x="2164" y="5630"/>
                    <a:pt x="1770" y="5138"/>
                  </a:cubicBezTo>
                  <a:cubicBezTo>
                    <a:pt x="1492" y="4745"/>
                    <a:pt x="1295" y="4302"/>
                    <a:pt x="1164" y="3860"/>
                  </a:cubicBezTo>
                  <a:cubicBezTo>
                    <a:pt x="1016" y="3319"/>
                    <a:pt x="951" y="2761"/>
                    <a:pt x="1000" y="2220"/>
                  </a:cubicBezTo>
                  <a:cubicBezTo>
                    <a:pt x="1131" y="745"/>
                    <a:pt x="1951" y="188"/>
                    <a:pt x="2705" y="172"/>
                  </a:cubicBezTo>
                  <a:cubicBezTo>
                    <a:pt x="3065" y="172"/>
                    <a:pt x="3393" y="303"/>
                    <a:pt x="3639" y="565"/>
                  </a:cubicBezTo>
                  <a:cubicBezTo>
                    <a:pt x="4278" y="1106"/>
                    <a:pt x="3918" y="2040"/>
                    <a:pt x="3377" y="2270"/>
                  </a:cubicBezTo>
                  <a:cubicBezTo>
                    <a:pt x="3258" y="2337"/>
                    <a:pt x="3131" y="2370"/>
                    <a:pt x="3002" y="2370"/>
                  </a:cubicBezTo>
                  <a:cubicBezTo>
                    <a:pt x="2881" y="2370"/>
                    <a:pt x="2758" y="2341"/>
                    <a:pt x="2639" y="2286"/>
                  </a:cubicBezTo>
                  <a:cubicBezTo>
                    <a:pt x="2475" y="2204"/>
                    <a:pt x="2344" y="2024"/>
                    <a:pt x="2328" y="1827"/>
                  </a:cubicBezTo>
                  <a:cubicBezTo>
                    <a:pt x="2322" y="1741"/>
                    <a:pt x="2343" y="1719"/>
                    <a:pt x="2389" y="1719"/>
                  </a:cubicBezTo>
                  <a:cubicBezTo>
                    <a:pt x="2433" y="1719"/>
                    <a:pt x="2499" y="1740"/>
                    <a:pt x="2584" y="1740"/>
                  </a:cubicBezTo>
                  <a:cubicBezTo>
                    <a:pt x="2643" y="1740"/>
                    <a:pt x="2711" y="1730"/>
                    <a:pt x="2787" y="1696"/>
                  </a:cubicBezTo>
                  <a:cubicBezTo>
                    <a:pt x="3000" y="1565"/>
                    <a:pt x="3033" y="1286"/>
                    <a:pt x="2869" y="1122"/>
                  </a:cubicBezTo>
                  <a:cubicBezTo>
                    <a:pt x="2801" y="1054"/>
                    <a:pt x="2702" y="1016"/>
                    <a:pt x="2599" y="1016"/>
                  </a:cubicBezTo>
                  <a:cubicBezTo>
                    <a:pt x="2404" y="1016"/>
                    <a:pt x="2196" y="1155"/>
                    <a:pt x="2164" y="1499"/>
                  </a:cubicBezTo>
                  <a:cubicBezTo>
                    <a:pt x="2131" y="1729"/>
                    <a:pt x="2197" y="1975"/>
                    <a:pt x="2361" y="2155"/>
                  </a:cubicBezTo>
                  <a:cubicBezTo>
                    <a:pt x="2377" y="2171"/>
                    <a:pt x="2410" y="2188"/>
                    <a:pt x="2426" y="2220"/>
                  </a:cubicBezTo>
                  <a:lnTo>
                    <a:pt x="2475" y="2270"/>
                  </a:lnTo>
                  <a:lnTo>
                    <a:pt x="2524" y="2302"/>
                  </a:lnTo>
                  <a:lnTo>
                    <a:pt x="2574" y="2319"/>
                  </a:lnTo>
                  <a:lnTo>
                    <a:pt x="2606" y="2352"/>
                  </a:lnTo>
                  <a:cubicBezTo>
                    <a:pt x="2729" y="2409"/>
                    <a:pt x="2865" y="2438"/>
                    <a:pt x="3002" y="2438"/>
                  </a:cubicBezTo>
                  <a:cubicBezTo>
                    <a:pt x="3139" y="2438"/>
                    <a:pt x="3278" y="2409"/>
                    <a:pt x="3410" y="2352"/>
                  </a:cubicBezTo>
                  <a:cubicBezTo>
                    <a:pt x="4000" y="2139"/>
                    <a:pt x="4426" y="1089"/>
                    <a:pt x="3721" y="450"/>
                  </a:cubicBezTo>
                  <a:cubicBezTo>
                    <a:pt x="3457" y="149"/>
                    <a:pt x="3056" y="0"/>
                    <a:pt x="2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0"/>
            <p:cNvSpPr/>
            <p:nvPr/>
          </p:nvSpPr>
          <p:spPr>
            <a:xfrm>
              <a:off x="8249263" y="2853129"/>
              <a:ext cx="47096" cy="36913"/>
            </a:xfrm>
            <a:custGeom>
              <a:avLst/>
              <a:gdLst/>
              <a:ahLst/>
              <a:cxnLst/>
              <a:rect l="l" t="t" r="r" b="b"/>
              <a:pathLst>
                <a:path w="1443" h="1131" extrusionOk="0">
                  <a:moveTo>
                    <a:pt x="968" y="1"/>
                  </a:moveTo>
                  <a:cubicBezTo>
                    <a:pt x="791" y="1"/>
                    <a:pt x="636" y="133"/>
                    <a:pt x="623" y="327"/>
                  </a:cubicBezTo>
                  <a:cubicBezTo>
                    <a:pt x="623" y="486"/>
                    <a:pt x="749" y="590"/>
                    <a:pt x="886" y="590"/>
                  </a:cubicBezTo>
                  <a:cubicBezTo>
                    <a:pt x="947" y="590"/>
                    <a:pt x="1010" y="569"/>
                    <a:pt x="1066" y="524"/>
                  </a:cubicBezTo>
                  <a:cubicBezTo>
                    <a:pt x="1066" y="524"/>
                    <a:pt x="1164" y="360"/>
                    <a:pt x="1066" y="294"/>
                  </a:cubicBezTo>
                  <a:cubicBezTo>
                    <a:pt x="1037" y="278"/>
                    <a:pt x="1010" y="270"/>
                    <a:pt x="987" y="270"/>
                  </a:cubicBezTo>
                  <a:cubicBezTo>
                    <a:pt x="916" y="270"/>
                    <a:pt x="873" y="335"/>
                    <a:pt x="885" y="409"/>
                  </a:cubicBezTo>
                  <a:cubicBezTo>
                    <a:pt x="896" y="440"/>
                    <a:pt x="881" y="455"/>
                    <a:pt x="857" y="455"/>
                  </a:cubicBezTo>
                  <a:cubicBezTo>
                    <a:pt x="807" y="455"/>
                    <a:pt x="715" y="389"/>
                    <a:pt x="738" y="278"/>
                  </a:cubicBezTo>
                  <a:cubicBezTo>
                    <a:pt x="749" y="150"/>
                    <a:pt x="851" y="72"/>
                    <a:pt x="968" y="72"/>
                  </a:cubicBezTo>
                  <a:cubicBezTo>
                    <a:pt x="1016" y="72"/>
                    <a:pt x="1067" y="85"/>
                    <a:pt x="1115" y="114"/>
                  </a:cubicBezTo>
                  <a:cubicBezTo>
                    <a:pt x="1377" y="261"/>
                    <a:pt x="1295" y="851"/>
                    <a:pt x="721" y="901"/>
                  </a:cubicBezTo>
                  <a:cubicBezTo>
                    <a:pt x="707" y="902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4"/>
                    <a:pt x="82" y="884"/>
                    <a:pt x="213" y="1015"/>
                  </a:cubicBezTo>
                  <a:cubicBezTo>
                    <a:pt x="331" y="1094"/>
                    <a:pt x="466" y="1131"/>
                    <a:pt x="601" y="1131"/>
                  </a:cubicBezTo>
                  <a:cubicBezTo>
                    <a:pt x="692" y="1131"/>
                    <a:pt x="783" y="1114"/>
                    <a:pt x="869" y="1081"/>
                  </a:cubicBezTo>
                  <a:cubicBezTo>
                    <a:pt x="1082" y="1032"/>
                    <a:pt x="1262" y="868"/>
                    <a:pt x="1344" y="671"/>
                  </a:cubicBezTo>
                  <a:cubicBezTo>
                    <a:pt x="1443" y="425"/>
                    <a:pt x="1344" y="147"/>
                    <a:pt x="1115" y="32"/>
                  </a:cubicBezTo>
                  <a:cubicBezTo>
                    <a:pt x="1066" y="11"/>
                    <a:pt x="1016" y="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0"/>
            <p:cNvSpPr/>
            <p:nvPr/>
          </p:nvSpPr>
          <p:spPr>
            <a:xfrm>
              <a:off x="8347143" y="4048314"/>
              <a:ext cx="296414" cy="205975"/>
            </a:xfrm>
            <a:custGeom>
              <a:avLst/>
              <a:gdLst/>
              <a:ahLst/>
              <a:cxnLst/>
              <a:rect l="l" t="t" r="r" b="b"/>
              <a:pathLst>
                <a:path w="9082" h="6311" extrusionOk="0">
                  <a:moveTo>
                    <a:pt x="7070" y="0"/>
                  </a:moveTo>
                  <a:cubicBezTo>
                    <a:pt x="6617" y="0"/>
                    <a:pt x="6189" y="159"/>
                    <a:pt x="5918" y="489"/>
                  </a:cubicBezTo>
                  <a:cubicBezTo>
                    <a:pt x="5541" y="899"/>
                    <a:pt x="5492" y="1538"/>
                    <a:pt x="5820" y="1997"/>
                  </a:cubicBezTo>
                  <a:cubicBezTo>
                    <a:pt x="5902" y="2128"/>
                    <a:pt x="6033" y="2243"/>
                    <a:pt x="6197" y="2308"/>
                  </a:cubicBezTo>
                  <a:lnTo>
                    <a:pt x="6213" y="2325"/>
                  </a:lnTo>
                  <a:lnTo>
                    <a:pt x="6295" y="2341"/>
                  </a:lnTo>
                  <a:cubicBezTo>
                    <a:pt x="6328" y="2357"/>
                    <a:pt x="6361" y="2357"/>
                    <a:pt x="6393" y="2374"/>
                  </a:cubicBezTo>
                  <a:cubicBezTo>
                    <a:pt x="6457" y="2389"/>
                    <a:pt x="6521" y="2396"/>
                    <a:pt x="6585" y="2396"/>
                  </a:cubicBezTo>
                  <a:cubicBezTo>
                    <a:pt x="6802" y="2396"/>
                    <a:pt x="7016" y="2313"/>
                    <a:pt x="7180" y="2161"/>
                  </a:cubicBezTo>
                  <a:cubicBezTo>
                    <a:pt x="7575" y="1750"/>
                    <a:pt x="7294" y="1199"/>
                    <a:pt x="6951" y="1199"/>
                  </a:cubicBezTo>
                  <a:cubicBezTo>
                    <a:pt x="6924" y="1199"/>
                    <a:pt x="6896" y="1203"/>
                    <a:pt x="6869" y="1210"/>
                  </a:cubicBezTo>
                  <a:cubicBezTo>
                    <a:pt x="6557" y="1308"/>
                    <a:pt x="6492" y="1718"/>
                    <a:pt x="6721" y="1849"/>
                  </a:cubicBezTo>
                  <a:cubicBezTo>
                    <a:pt x="6772" y="1872"/>
                    <a:pt x="6826" y="1883"/>
                    <a:pt x="6881" y="1883"/>
                  </a:cubicBezTo>
                  <a:cubicBezTo>
                    <a:pt x="6985" y="1883"/>
                    <a:pt x="7088" y="1843"/>
                    <a:pt x="7164" y="1767"/>
                  </a:cubicBezTo>
                  <a:lnTo>
                    <a:pt x="7164" y="1767"/>
                  </a:lnTo>
                  <a:cubicBezTo>
                    <a:pt x="7197" y="1915"/>
                    <a:pt x="7147" y="2062"/>
                    <a:pt x="7016" y="2144"/>
                  </a:cubicBezTo>
                  <a:cubicBezTo>
                    <a:pt x="6871" y="2253"/>
                    <a:pt x="6691" y="2317"/>
                    <a:pt x="6507" y="2317"/>
                  </a:cubicBezTo>
                  <a:cubicBezTo>
                    <a:pt x="6442" y="2317"/>
                    <a:pt x="6376" y="2309"/>
                    <a:pt x="6311" y="2292"/>
                  </a:cubicBezTo>
                  <a:cubicBezTo>
                    <a:pt x="6229" y="2259"/>
                    <a:pt x="6148" y="2226"/>
                    <a:pt x="6066" y="2177"/>
                  </a:cubicBezTo>
                  <a:cubicBezTo>
                    <a:pt x="5557" y="1767"/>
                    <a:pt x="5525" y="1013"/>
                    <a:pt x="5984" y="554"/>
                  </a:cubicBezTo>
                  <a:cubicBezTo>
                    <a:pt x="6239" y="251"/>
                    <a:pt x="6633" y="107"/>
                    <a:pt x="7049" y="107"/>
                  </a:cubicBezTo>
                  <a:cubicBezTo>
                    <a:pt x="7915" y="107"/>
                    <a:pt x="8879" y="731"/>
                    <a:pt x="8901" y="1849"/>
                  </a:cubicBezTo>
                  <a:cubicBezTo>
                    <a:pt x="8918" y="2652"/>
                    <a:pt x="8491" y="3406"/>
                    <a:pt x="7770" y="3783"/>
                  </a:cubicBezTo>
                  <a:lnTo>
                    <a:pt x="7705" y="3816"/>
                  </a:lnTo>
                  <a:cubicBezTo>
                    <a:pt x="7623" y="3849"/>
                    <a:pt x="7524" y="3865"/>
                    <a:pt x="7442" y="3898"/>
                  </a:cubicBezTo>
                  <a:cubicBezTo>
                    <a:pt x="7218" y="3950"/>
                    <a:pt x="6994" y="3972"/>
                    <a:pt x="6771" y="3972"/>
                  </a:cubicBezTo>
                  <a:cubicBezTo>
                    <a:pt x="5188" y="3972"/>
                    <a:pt x="3657" y="2835"/>
                    <a:pt x="2318" y="2835"/>
                  </a:cubicBezTo>
                  <a:cubicBezTo>
                    <a:pt x="2166" y="2835"/>
                    <a:pt x="2016" y="2849"/>
                    <a:pt x="1869" y="2882"/>
                  </a:cubicBezTo>
                  <a:cubicBezTo>
                    <a:pt x="624" y="3161"/>
                    <a:pt x="247" y="4046"/>
                    <a:pt x="148" y="4587"/>
                  </a:cubicBezTo>
                  <a:cubicBezTo>
                    <a:pt x="1" y="5128"/>
                    <a:pt x="115" y="5734"/>
                    <a:pt x="558" y="6062"/>
                  </a:cubicBezTo>
                  <a:cubicBezTo>
                    <a:pt x="785" y="6232"/>
                    <a:pt x="1058" y="6310"/>
                    <a:pt x="1324" y="6310"/>
                  </a:cubicBezTo>
                  <a:cubicBezTo>
                    <a:pt x="1749" y="6310"/>
                    <a:pt x="2157" y="6110"/>
                    <a:pt x="2328" y="5767"/>
                  </a:cubicBezTo>
                  <a:cubicBezTo>
                    <a:pt x="2656" y="5226"/>
                    <a:pt x="2361" y="4521"/>
                    <a:pt x="1869" y="4390"/>
                  </a:cubicBezTo>
                  <a:cubicBezTo>
                    <a:pt x="1771" y="4351"/>
                    <a:pt x="1671" y="4332"/>
                    <a:pt x="1572" y="4332"/>
                  </a:cubicBezTo>
                  <a:cubicBezTo>
                    <a:pt x="1258" y="4332"/>
                    <a:pt x="965" y="4521"/>
                    <a:pt x="853" y="4832"/>
                  </a:cubicBezTo>
                  <a:cubicBezTo>
                    <a:pt x="804" y="4964"/>
                    <a:pt x="804" y="5095"/>
                    <a:pt x="820" y="5226"/>
                  </a:cubicBezTo>
                  <a:lnTo>
                    <a:pt x="837" y="5275"/>
                  </a:lnTo>
                  <a:cubicBezTo>
                    <a:pt x="837" y="5275"/>
                    <a:pt x="837" y="5291"/>
                    <a:pt x="837" y="5291"/>
                  </a:cubicBezTo>
                  <a:cubicBezTo>
                    <a:pt x="911" y="5526"/>
                    <a:pt x="1124" y="5667"/>
                    <a:pt x="1343" y="5667"/>
                  </a:cubicBezTo>
                  <a:cubicBezTo>
                    <a:pt x="1416" y="5667"/>
                    <a:pt x="1489" y="5652"/>
                    <a:pt x="1558" y="5619"/>
                  </a:cubicBezTo>
                  <a:cubicBezTo>
                    <a:pt x="1909" y="5476"/>
                    <a:pt x="1794" y="4913"/>
                    <a:pt x="1440" y="4913"/>
                  </a:cubicBezTo>
                  <a:cubicBezTo>
                    <a:pt x="1431" y="4913"/>
                    <a:pt x="1421" y="4914"/>
                    <a:pt x="1410" y="4914"/>
                  </a:cubicBezTo>
                  <a:cubicBezTo>
                    <a:pt x="1050" y="4964"/>
                    <a:pt x="1099" y="5324"/>
                    <a:pt x="1050" y="5373"/>
                  </a:cubicBezTo>
                  <a:cubicBezTo>
                    <a:pt x="1039" y="5387"/>
                    <a:pt x="1027" y="5393"/>
                    <a:pt x="1015" y="5393"/>
                  </a:cubicBezTo>
                  <a:cubicBezTo>
                    <a:pt x="969" y="5393"/>
                    <a:pt x="915" y="5314"/>
                    <a:pt x="902" y="5275"/>
                  </a:cubicBezTo>
                  <a:cubicBezTo>
                    <a:pt x="820" y="5095"/>
                    <a:pt x="837" y="4882"/>
                    <a:pt x="935" y="4701"/>
                  </a:cubicBezTo>
                  <a:cubicBezTo>
                    <a:pt x="1073" y="4506"/>
                    <a:pt x="1300" y="4391"/>
                    <a:pt x="1537" y="4391"/>
                  </a:cubicBezTo>
                  <a:cubicBezTo>
                    <a:pt x="1637" y="4391"/>
                    <a:pt x="1739" y="4412"/>
                    <a:pt x="1837" y="4455"/>
                  </a:cubicBezTo>
                  <a:cubicBezTo>
                    <a:pt x="2296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8"/>
                    <a:pt x="607" y="5980"/>
                  </a:cubicBezTo>
                  <a:cubicBezTo>
                    <a:pt x="66" y="5570"/>
                    <a:pt x="115" y="4636"/>
                    <a:pt x="542" y="4062"/>
                  </a:cubicBezTo>
                  <a:cubicBezTo>
                    <a:pt x="910" y="3583"/>
                    <a:pt x="1491" y="3343"/>
                    <a:pt x="2098" y="3343"/>
                  </a:cubicBezTo>
                  <a:cubicBezTo>
                    <a:pt x="2300" y="3343"/>
                    <a:pt x="2505" y="3370"/>
                    <a:pt x="2705" y="3423"/>
                  </a:cubicBezTo>
                  <a:cubicBezTo>
                    <a:pt x="3525" y="3620"/>
                    <a:pt x="4344" y="3947"/>
                    <a:pt x="5230" y="4193"/>
                  </a:cubicBezTo>
                  <a:cubicBezTo>
                    <a:pt x="5550" y="4253"/>
                    <a:pt x="5879" y="4286"/>
                    <a:pt x="6206" y="4286"/>
                  </a:cubicBezTo>
                  <a:cubicBezTo>
                    <a:pt x="6782" y="4286"/>
                    <a:pt x="7350" y="4182"/>
                    <a:pt x="7852" y="3931"/>
                  </a:cubicBezTo>
                  <a:cubicBezTo>
                    <a:pt x="8623" y="3521"/>
                    <a:pt x="9082" y="2718"/>
                    <a:pt x="9049" y="1849"/>
                  </a:cubicBezTo>
                  <a:cubicBezTo>
                    <a:pt x="9016" y="653"/>
                    <a:pt x="7990" y="0"/>
                    <a:pt x="70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0"/>
            <p:cNvSpPr/>
            <p:nvPr/>
          </p:nvSpPr>
          <p:spPr>
            <a:xfrm>
              <a:off x="8248186" y="4225797"/>
              <a:ext cx="201178" cy="201732"/>
            </a:xfrm>
            <a:custGeom>
              <a:avLst/>
              <a:gdLst/>
              <a:ahLst/>
              <a:cxnLst/>
              <a:rect l="l" t="t" r="r" b="b"/>
              <a:pathLst>
                <a:path w="6164" h="6181" extrusionOk="0">
                  <a:moveTo>
                    <a:pt x="3082" y="1"/>
                  </a:moveTo>
                  <a:cubicBezTo>
                    <a:pt x="3033" y="116"/>
                    <a:pt x="3016" y="230"/>
                    <a:pt x="3000" y="362"/>
                  </a:cubicBezTo>
                  <a:cubicBezTo>
                    <a:pt x="3000" y="362"/>
                    <a:pt x="2918" y="1263"/>
                    <a:pt x="2033" y="1378"/>
                  </a:cubicBezTo>
                  <a:cubicBezTo>
                    <a:pt x="1164" y="1509"/>
                    <a:pt x="590" y="1624"/>
                    <a:pt x="558" y="2296"/>
                  </a:cubicBezTo>
                  <a:cubicBezTo>
                    <a:pt x="528" y="2896"/>
                    <a:pt x="333" y="3222"/>
                    <a:pt x="73" y="3222"/>
                  </a:cubicBezTo>
                  <a:cubicBezTo>
                    <a:pt x="49" y="3222"/>
                    <a:pt x="25" y="3219"/>
                    <a:pt x="0" y="3214"/>
                  </a:cubicBezTo>
                  <a:lnTo>
                    <a:pt x="0" y="3214"/>
                  </a:lnTo>
                  <a:cubicBezTo>
                    <a:pt x="0" y="3214"/>
                    <a:pt x="366" y="3762"/>
                    <a:pt x="973" y="3762"/>
                  </a:cubicBezTo>
                  <a:cubicBezTo>
                    <a:pt x="1093" y="3762"/>
                    <a:pt x="1223" y="3740"/>
                    <a:pt x="1361" y="3689"/>
                  </a:cubicBezTo>
                  <a:cubicBezTo>
                    <a:pt x="2180" y="3361"/>
                    <a:pt x="2115" y="2820"/>
                    <a:pt x="2131" y="2656"/>
                  </a:cubicBezTo>
                  <a:cubicBezTo>
                    <a:pt x="2147" y="2518"/>
                    <a:pt x="2205" y="2309"/>
                    <a:pt x="2346" y="2309"/>
                  </a:cubicBezTo>
                  <a:cubicBezTo>
                    <a:pt x="2356" y="2309"/>
                    <a:pt x="2366" y="2310"/>
                    <a:pt x="2377" y="2312"/>
                  </a:cubicBezTo>
                  <a:cubicBezTo>
                    <a:pt x="2541" y="2345"/>
                    <a:pt x="2607" y="2656"/>
                    <a:pt x="2377" y="2951"/>
                  </a:cubicBezTo>
                  <a:cubicBezTo>
                    <a:pt x="2033" y="3312"/>
                    <a:pt x="2000" y="3853"/>
                    <a:pt x="2279" y="4263"/>
                  </a:cubicBezTo>
                  <a:cubicBezTo>
                    <a:pt x="2639" y="4820"/>
                    <a:pt x="3082" y="6180"/>
                    <a:pt x="3082" y="6180"/>
                  </a:cubicBezTo>
                  <a:cubicBezTo>
                    <a:pt x="3082" y="6180"/>
                    <a:pt x="3524" y="4804"/>
                    <a:pt x="3885" y="4263"/>
                  </a:cubicBezTo>
                  <a:cubicBezTo>
                    <a:pt x="4180" y="3853"/>
                    <a:pt x="4131" y="3312"/>
                    <a:pt x="3787" y="2951"/>
                  </a:cubicBezTo>
                  <a:cubicBezTo>
                    <a:pt x="3557" y="2656"/>
                    <a:pt x="3623" y="2345"/>
                    <a:pt x="3787" y="2312"/>
                  </a:cubicBezTo>
                  <a:cubicBezTo>
                    <a:pt x="3797" y="2310"/>
                    <a:pt x="3807" y="2309"/>
                    <a:pt x="3817" y="2309"/>
                  </a:cubicBezTo>
                  <a:cubicBezTo>
                    <a:pt x="3945" y="2309"/>
                    <a:pt x="4017" y="2504"/>
                    <a:pt x="4033" y="2656"/>
                  </a:cubicBezTo>
                  <a:cubicBezTo>
                    <a:pt x="4033" y="2820"/>
                    <a:pt x="3983" y="3378"/>
                    <a:pt x="4803" y="3689"/>
                  </a:cubicBezTo>
                  <a:cubicBezTo>
                    <a:pt x="4935" y="3736"/>
                    <a:pt x="5059" y="3756"/>
                    <a:pt x="5175" y="3756"/>
                  </a:cubicBezTo>
                  <a:cubicBezTo>
                    <a:pt x="5782" y="3756"/>
                    <a:pt x="6163" y="3214"/>
                    <a:pt x="6164" y="3214"/>
                  </a:cubicBezTo>
                  <a:lnTo>
                    <a:pt x="6164" y="3214"/>
                  </a:lnTo>
                  <a:cubicBezTo>
                    <a:pt x="6137" y="3219"/>
                    <a:pt x="6112" y="3222"/>
                    <a:pt x="6087" y="3222"/>
                  </a:cubicBezTo>
                  <a:cubicBezTo>
                    <a:pt x="5815" y="3222"/>
                    <a:pt x="5620" y="2896"/>
                    <a:pt x="5590" y="2296"/>
                  </a:cubicBezTo>
                  <a:cubicBezTo>
                    <a:pt x="5557" y="1624"/>
                    <a:pt x="4983" y="1493"/>
                    <a:pt x="4115" y="1378"/>
                  </a:cubicBezTo>
                  <a:cubicBezTo>
                    <a:pt x="3229" y="1263"/>
                    <a:pt x="3147" y="362"/>
                    <a:pt x="3147" y="362"/>
                  </a:cubicBezTo>
                  <a:cubicBezTo>
                    <a:pt x="3131" y="230"/>
                    <a:pt x="3115" y="116"/>
                    <a:pt x="3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0"/>
            <p:cNvSpPr/>
            <p:nvPr/>
          </p:nvSpPr>
          <p:spPr>
            <a:xfrm>
              <a:off x="8382979" y="4165254"/>
              <a:ext cx="210838" cy="120498"/>
            </a:xfrm>
            <a:custGeom>
              <a:avLst/>
              <a:gdLst/>
              <a:ahLst/>
              <a:cxnLst/>
              <a:rect l="l" t="t" r="r" b="b"/>
              <a:pathLst>
                <a:path w="6460" h="3692" extrusionOk="0">
                  <a:moveTo>
                    <a:pt x="954" y="1"/>
                  </a:moveTo>
                  <a:cubicBezTo>
                    <a:pt x="333" y="1"/>
                    <a:pt x="1" y="266"/>
                    <a:pt x="1" y="266"/>
                  </a:cubicBezTo>
                  <a:cubicBezTo>
                    <a:pt x="238" y="192"/>
                    <a:pt x="455" y="142"/>
                    <a:pt x="670" y="142"/>
                  </a:cubicBezTo>
                  <a:cubicBezTo>
                    <a:pt x="976" y="142"/>
                    <a:pt x="1277" y="242"/>
                    <a:pt x="1624" y="512"/>
                  </a:cubicBezTo>
                  <a:cubicBezTo>
                    <a:pt x="2214" y="954"/>
                    <a:pt x="1853" y="1708"/>
                    <a:pt x="1755" y="2200"/>
                  </a:cubicBezTo>
                  <a:cubicBezTo>
                    <a:pt x="1657" y="2708"/>
                    <a:pt x="2361" y="2921"/>
                    <a:pt x="2738" y="3085"/>
                  </a:cubicBezTo>
                  <a:cubicBezTo>
                    <a:pt x="3099" y="3249"/>
                    <a:pt x="2902" y="3692"/>
                    <a:pt x="2902" y="3692"/>
                  </a:cubicBezTo>
                  <a:cubicBezTo>
                    <a:pt x="4246" y="2872"/>
                    <a:pt x="3378" y="1938"/>
                    <a:pt x="3148" y="1659"/>
                  </a:cubicBezTo>
                  <a:cubicBezTo>
                    <a:pt x="2973" y="1443"/>
                    <a:pt x="3086" y="1216"/>
                    <a:pt x="3269" y="1216"/>
                  </a:cubicBezTo>
                  <a:cubicBezTo>
                    <a:pt x="3308" y="1216"/>
                    <a:pt x="3351" y="1226"/>
                    <a:pt x="3394" y="1249"/>
                  </a:cubicBezTo>
                  <a:cubicBezTo>
                    <a:pt x="3640" y="1381"/>
                    <a:pt x="3263" y="1872"/>
                    <a:pt x="3951" y="2315"/>
                  </a:cubicBezTo>
                  <a:cubicBezTo>
                    <a:pt x="4116" y="2419"/>
                    <a:pt x="4271" y="2459"/>
                    <a:pt x="4411" y="2459"/>
                  </a:cubicBezTo>
                  <a:cubicBezTo>
                    <a:pt x="4842" y="2459"/>
                    <a:pt x="5131" y="2085"/>
                    <a:pt x="5131" y="2085"/>
                  </a:cubicBezTo>
                  <a:lnTo>
                    <a:pt x="5131" y="2085"/>
                  </a:lnTo>
                  <a:cubicBezTo>
                    <a:pt x="5120" y="2086"/>
                    <a:pt x="5109" y="2087"/>
                    <a:pt x="5098" y="2087"/>
                  </a:cubicBezTo>
                  <a:cubicBezTo>
                    <a:pt x="4750" y="2087"/>
                    <a:pt x="4946" y="1573"/>
                    <a:pt x="4787" y="1413"/>
                  </a:cubicBezTo>
                  <a:cubicBezTo>
                    <a:pt x="4703" y="1350"/>
                    <a:pt x="4606" y="1321"/>
                    <a:pt x="4512" y="1321"/>
                  </a:cubicBezTo>
                  <a:cubicBezTo>
                    <a:pt x="4459" y="1321"/>
                    <a:pt x="4408" y="1330"/>
                    <a:pt x="4361" y="1348"/>
                  </a:cubicBezTo>
                  <a:cubicBezTo>
                    <a:pt x="4307" y="1360"/>
                    <a:pt x="4253" y="1367"/>
                    <a:pt x="4205" y="1367"/>
                  </a:cubicBezTo>
                  <a:cubicBezTo>
                    <a:pt x="4066" y="1367"/>
                    <a:pt x="3972" y="1314"/>
                    <a:pt x="4033" y="1217"/>
                  </a:cubicBezTo>
                  <a:cubicBezTo>
                    <a:pt x="4067" y="1175"/>
                    <a:pt x="4103" y="1159"/>
                    <a:pt x="4149" y="1159"/>
                  </a:cubicBezTo>
                  <a:cubicBezTo>
                    <a:pt x="4284" y="1159"/>
                    <a:pt x="4509" y="1295"/>
                    <a:pt x="5033" y="1331"/>
                  </a:cubicBezTo>
                  <a:cubicBezTo>
                    <a:pt x="5061" y="1333"/>
                    <a:pt x="5088" y="1334"/>
                    <a:pt x="5115" y="1334"/>
                  </a:cubicBezTo>
                  <a:cubicBezTo>
                    <a:pt x="5893" y="1334"/>
                    <a:pt x="6459" y="676"/>
                    <a:pt x="6459" y="676"/>
                  </a:cubicBezTo>
                  <a:lnTo>
                    <a:pt x="6459" y="676"/>
                  </a:lnTo>
                  <a:cubicBezTo>
                    <a:pt x="6005" y="932"/>
                    <a:pt x="5521" y="1030"/>
                    <a:pt x="5034" y="1030"/>
                  </a:cubicBezTo>
                  <a:cubicBezTo>
                    <a:pt x="3869" y="1030"/>
                    <a:pt x="2686" y="468"/>
                    <a:pt x="1853" y="168"/>
                  </a:cubicBezTo>
                  <a:cubicBezTo>
                    <a:pt x="1508" y="45"/>
                    <a:pt x="1207" y="1"/>
                    <a:pt x="9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0"/>
            <p:cNvSpPr/>
            <p:nvPr/>
          </p:nvSpPr>
          <p:spPr>
            <a:xfrm>
              <a:off x="8437027" y="4045246"/>
              <a:ext cx="118246" cy="82703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2529" y="1"/>
                  </a:moveTo>
                  <a:cubicBezTo>
                    <a:pt x="1935" y="1"/>
                    <a:pt x="1246" y="124"/>
                    <a:pt x="869" y="616"/>
                  </a:cubicBezTo>
                  <a:cubicBezTo>
                    <a:pt x="1" y="1763"/>
                    <a:pt x="525" y="2533"/>
                    <a:pt x="525" y="2533"/>
                  </a:cubicBezTo>
                  <a:cubicBezTo>
                    <a:pt x="525" y="2533"/>
                    <a:pt x="361" y="2173"/>
                    <a:pt x="1394" y="2156"/>
                  </a:cubicBezTo>
                  <a:cubicBezTo>
                    <a:pt x="2426" y="2156"/>
                    <a:pt x="2312" y="1501"/>
                    <a:pt x="2263" y="1271"/>
                  </a:cubicBezTo>
                  <a:cubicBezTo>
                    <a:pt x="2181" y="1025"/>
                    <a:pt x="2246" y="747"/>
                    <a:pt x="2426" y="550"/>
                  </a:cubicBezTo>
                  <a:cubicBezTo>
                    <a:pt x="2656" y="206"/>
                    <a:pt x="3623" y="124"/>
                    <a:pt x="3623" y="124"/>
                  </a:cubicBezTo>
                  <a:cubicBezTo>
                    <a:pt x="3623" y="124"/>
                    <a:pt x="3123" y="1"/>
                    <a:pt x="25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0"/>
            <p:cNvSpPr/>
            <p:nvPr/>
          </p:nvSpPr>
          <p:spPr>
            <a:xfrm>
              <a:off x="8527432" y="3957777"/>
              <a:ext cx="73859" cy="87599"/>
            </a:xfrm>
            <a:custGeom>
              <a:avLst/>
              <a:gdLst/>
              <a:ahLst/>
              <a:cxnLst/>
              <a:rect l="l" t="t" r="r" b="b"/>
              <a:pathLst>
                <a:path w="2263" h="2684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39"/>
                  </a:cubicBezTo>
                  <a:cubicBezTo>
                    <a:pt x="624" y="919"/>
                    <a:pt x="1" y="1345"/>
                    <a:pt x="247" y="2017"/>
                  </a:cubicBezTo>
                  <a:cubicBezTo>
                    <a:pt x="490" y="2684"/>
                    <a:pt x="1670" y="2431"/>
                    <a:pt x="2249" y="2603"/>
                  </a:cubicBezTo>
                  <a:lnTo>
                    <a:pt x="2249" y="2603"/>
                  </a:lnTo>
                  <a:cubicBezTo>
                    <a:pt x="2138" y="2553"/>
                    <a:pt x="1399" y="2110"/>
                    <a:pt x="1459" y="1443"/>
                  </a:cubicBezTo>
                  <a:cubicBezTo>
                    <a:pt x="1525" y="706"/>
                    <a:pt x="1427" y="181"/>
                    <a:pt x="1132" y="1"/>
                  </a:cubicBezTo>
                  <a:close/>
                  <a:moveTo>
                    <a:pt x="2249" y="2603"/>
                  </a:moveTo>
                  <a:cubicBezTo>
                    <a:pt x="2256" y="2606"/>
                    <a:pt x="2260" y="2608"/>
                    <a:pt x="2262" y="2608"/>
                  </a:cubicBezTo>
                  <a:cubicBezTo>
                    <a:pt x="2262" y="2608"/>
                    <a:pt x="2263" y="2607"/>
                    <a:pt x="2263" y="2607"/>
                  </a:cubicBezTo>
                  <a:cubicBezTo>
                    <a:pt x="2258" y="2606"/>
                    <a:pt x="2253" y="2604"/>
                    <a:pt x="2249" y="2603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0"/>
            <p:cNvSpPr/>
            <p:nvPr/>
          </p:nvSpPr>
          <p:spPr>
            <a:xfrm>
              <a:off x="8607133" y="3996322"/>
              <a:ext cx="103820" cy="140700"/>
            </a:xfrm>
            <a:custGeom>
              <a:avLst/>
              <a:gdLst/>
              <a:ahLst/>
              <a:cxnLst/>
              <a:rect l="l" t="t" r="r" b="b"/>
              <a:pathLst>
                <a:path w="3181" h="4311" extrusionOk="0">
                  <a:moveTo>
                    <a:pt x="378" y="0"/>
                  </a:moveTo>
                  <a:lnTo>
                    <a:pt x="378" y="0"/>
                  </a:lnTo>
                  <a:cubicBezTo>
                    <a:pt x="1" y="1344"/>
                    <a:pt x="542" y="1606"/>
                    <a:pt x="1099" y="2475"/>
                  </a:cubicBezTo>
                  <a:cubicBezTo>
                    <a:pt x="1640" y="3344"/>
                    <a:pt x="1050" y="4311"/>
                    <a:pt x="1050" y="4311"/>
                  </a:cubicBezTo>
                  <a:cubicBezTo>
                    <a:pt x="1443" y="4032"/>
                    <a:pt x="1788" y="3360"/>
                    <a:pt x="2492" y="2918"/>
                  </a:cubicBezTo>
                  <a:cubicBezTo>
                    <a:pt x="3181" y="2492"/>
                    <a:pt x="2902" y="1590"/>
                    <a:pt x="2902" y="1590"/>
                  </a:cubicBezTo>
                  <a:lnTo>
                    <a:pt x="2902" y="1590"/>
                  </a:lnTo>
                  <a:cubicBezTo>
                    <a:pt x="2863" y="1695"/>
                    <a:pt x="2761" y="1747"/>
                    <a:pt x="2587" y="1747"/>
                  </a:cubicBezTo>
                  <a:cubicBezTo>
                    <a:pt x="2544" y="1747"/>
                    <a:pt x="2496" y="1744"/>
                    <a:pt x="2443" y="1738"/>
                  </a:cubicBezTo>
                  <a:cubicBezTo>
                    <a:pt x="2414" y="1730"/>
                    <a:pt x="2385" y="1727"/>
                    <a:pt x="2357" y="1727"/>
                  </a:cubicBezTo>
                  <a:cubicBezTo>
                    <a:pt x="2134" y="1727"/>
                    <a:pt x="1961" y="1947"/>
                    <a:pt x="2033" y="2180"/>
                  </a:cubicBezTo>
                  <a:cubicBezTo>
                    <a:pt x="2114" y="2354"/>
                    <a:pt x="1975" y="2518"/>
                    <a:pt x="1814" y="2518"/>
                  </a:cubicBezTo>
                  <a:cubicBezTo>
                    <a:pt x="1778" y="2518"/>
                    <a:pt x="1742" y="2510"/>
                    <a:pt x="1706" y="2492"/>
                  </a:cubicBezTo>
                  <a:cubicBezTo>
                    <a:pt x="1558" y="2426"/>
                    <a:pt x="1558" y="2065"/>
                    <a:pt x="1771" y="1885"/>
                  </a:cubicBezTo>
                  <a:cubicBezTo>
                    <a:pt x="1984" y="1705"/>
                    <a:pt x="2132" y="1311"/>
                    <a:pt x="1952" y="689"/>
                  </a:cubicBezTo>
                  <a:cubicBezTo>
                    <a:pt x="1798" y="202"/>
                    <a:pt x="1325" y="96"/>
                    <a:pt x="1008" y="96"/>
                  </a:cubicBezTo>
                  <a:cubicBezTo>
                    <a:pt x="918" y="96"/>
                    <a:pt x="842" y="104"/>
                    <a:pt x="788" y="115"/>
                  </a:cubicBezTo>
                  <a:cubicBezTo>
                    <a:pt x="757" y="122"/>
                    <a:pt x="725" y="125"/>
                    <a:pt x="694" y="125"/>
                  </a:cubicBezTo>
                  <a:cubicBezTo>
                    <a:pt x="575" y="125"/>
                    <a:pt x="456" y="78"/>
                    <a:pt x="3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0"/>
            <p:cNvSpPr/>
            <p:nvPr/>
          </p:nvSpPr>
          <p:spPr>
            <a:xfrm>
              <a:off x="8616761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0"/>
            <p:cNvSpPr/>
            <p:nvPr/>
          </p:nvSpPr>
          <p:spPr>
            <a:xfrm>
              <a:off x="8583602" y="3788813"/>
              <a:ext cx="264853" cy="264755"/>
            </a:xfrm>
            <a:custGeom>
              <a:avLst/>
              <a:gdLst/>
              <a:ahLst/>
              <a:cxnLst/>
              <a:rect l="l" t="t" r="r" b="b"/>
              <a:pathLst>
                <a:path w="8115" h="8112" extrusionOk="0">
                  <a:moveTo>
                    <a:pt x="5777" y="1"/>
                  </a:moveTo>
                  <a:cubicBezTo>
                    <a:pt x="5253" y="1"/>
                    <a:pt x="4736" y="177"/>
                    <a:pt x="4426" y="572"/>
                  </a:cubicBezTo>
                  <a:cubicBezTo>
                    <a:pt x="4131" y="998"/>
                    <a:pt x="4082" y="1572"/>
                    <a:pt x="4312" y="2031"/>
                  </a:cubicBezTo>
                  <a:cubicBezTo>
                    <a:pt x="4521" y="2449"/>
                    <a:pt x="4859" y="2599"/>
                    <a:pt x="5191" y="2599"/>
                  </a:cubicBezTo>
                  <a:cubicBezTo>
                    <a:pt x="5536" y="2599"/>
                    <a:pt x="5874" y="2436"/>
                    <a:pt x="6049" y="2244"/>
                  </a:cubicBezTo>
                  <a:cubicBezTo>
                    <a:pt x="6229" y="2047"/>
                    <a:pt x="6295" y="1769"/>
                    <a:pt x="6246" y="1490"/>
                  </a:cubicBezTo>
                  <a:cubicBezTo>
                    <a:pt x="6197" y="1169"/>
                    <a:pt x="5965" y="1033"/>
                    <a:pt x="5752" y="1033"/>
                  </a:cubicBezTo>
                  <a:cubicBezTo>
                    <a:pt x="5606" y="1033"/>
                    <a:pt x="5470" y="1098"/>
                    <a:pt x="5410" y="1211"/>
                  </a:cubicBezTo>
                  <a:cubicBezTo>
                    <a:pt x="5279" y="1506"/>
                    <a:pt x="5344" y="1851"/>
                    <a:pt x="5754" y="1916"/>
                  </a:cubicBezTo>
                  <a:cubicBezTo>
                    <a:pt x="6098" y="1965"/>
                    <a:pt x="5918" y="2408"/>
                    <a:pt x="5475" y="2506"/>
                  </a:cubicBezTo>
                  <a:cubicBezTo>
                    <a:pt x="5391" y="2532"/>
                    <a:pt x="5305" y="2545"/>
                    <a:pt x="5219" y="2545"/>
                  </a:cubicBezTo>
                  <a:cubicBezTo>
                    <a:pt x="4873" y="2545"/>
                    <a:pt x="4538" y="2340"/>
                    <a:pt x="4394" y="1998"/>
                  </a:cubicBezTo>
                  <a:cubicBezTo>
                    <a:pt x="4197" y="1555"/>
                    <a:pt x="4246" y="1031"/>
                    <a:pt x="4525" y="638"/>
                  </a:cubicBezTo>
                  <a:cubicBezTo>
                    <a:pt x="4795" y="300"/>
                    <a:pt x="5254" y="140"/>
                    <a:pt x="5719" y="140"/>
                  </a:cubicBezTo>
                  <a:cubicBezTo>
                    <a:pt x="5818" y="140"/>
                    <a:pt x="5918" y="148"/>
                    <a:pt x="6016" y="162"/>
                  </a:cubicBezTo>
                  <a:cubicBezTo>
                    <a:pt x="7229" y="293"/>
                    <a:pt x="7934" y="1998"/>
                    <a:pt x="7197" y="3145"/>
                  </a:cubicBezTo>
                  <a:cubicBezTo>
                    <a:pt x="6967" y="3522"/>
                    <a:pt x="6639" y="3817"/>
                    <a:pt x="6246" y="3998"/>
                  </a:cubicBezTo>
                  <a:cubicBezTo>
                    <a:pt x="5849" y="4164"/>
                    <a:pt x="5396" y="4247"/>
                    <a:pt x="4871" y="4247"/>
                  </a:cubicBezTo>
                  <a:cubicBezTo>
                    <a:pt x="4462" y="4247"/>
                    <a:pt x="4010" y="4197"/>
                    <a:pt x="3508" y="4096"/>
                  </a:cubicBezTo>
                  <a:cubicBezTo>
                    <a:pt x="3208" y="4039"/>
                    <a:pt x="2914" y="4010"/>
                    <a:pt x="2632" y="4010"/>
                  </a:cubicBezTo>
                  <a:cubicBezTo>
                    <a:pt x="1298" y="4010"/>
                    <a:pt x="240" y="4655"/>
                    <a:pt x="132" y="5981"/>
                  </a:cubicBezTo>
                  <a:cubicBezTo>
                    <a:pt x="1" y="7571"/>
                    <a:pt x="1050" y="8112"/>
                    <a:pt x="1050" y="8112"/>
                  </a:cubicBezTo>
                  <a:cubicBezTo>
                    <a:pt x="1050" y="8112"/>
                    <a:pt x="1033" y="8079"/>
                    <a:pt x="1017" y="8079"/>
                  </a:cubicBezTo>
                  <a:cubicBezTo>
                    <a:pt x="443" y="7424"/>
                    <a:pt x="607" y="6227"/>
                    <a:pt x="607" y="6227"/>
                  </a:cubicBezTo>
                  <a:cubicBezTo>
                    <a:pt x="689" y="5719"/>
                    <a:pt x="951" y="5244"/>
                    <a:pt x="1345" y="4916"/>
                  </a:cubicBezTo>
                  <a:cubicBezTo>
                    <a:pt x="1926" y="4475"/>
                    <a:pt x="2666" y="4389"/>
                    <a:pt x="3154" y="4389"/>
                  </a:cubicBezTo>
                  <a:cubicBezTo>
                    <a:pt x="3464" y="4389"/>
                    <a:pt x="3672" y="4424"/>
                    <a:pt x="3672" y="4424"/>
                  </a:cubicBezTo>
                  <a:cubicBezTo>
                    <a:pt x="3918" y="4440"/>
                    <a:pt x="4164" y="4457"/>
                    <a:pt x="4377" y="4473"/>
                  </a:cubicBezTo>
                  <a:cubicBezTo>
                    <a:pt x="4466" y="4477"/>
                    <a:pt x="4556" y="4480"/>
                    <a:pt x="4647" y="4480"/>
                  </a:cubicBezTo>
                  <a:cubicBezTo>
                    <a:pt x="5621" y="4480"/>
                    <a:pt x="6729" y="4218"/>
                    <a:pt x="7344" y="3244"/>
                  </a:cubicBezTo>
                  <a:cubicBezTo>
                    <a:pt x="8114" y="1982"/>
                    <a:pt x="7360" y="179"/>
                    <a:pt x="6033" y="15"/>
                  </a:cubicBezTo>
                  <a:cubicBezTo>
                    <a:pt x="5948" y="6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0"/>
            <p:cNvSpPr/>
            <p:nvPr/>
          </p:nvSpPr>
          <p:spPr>
            <a:xfrm>
              <a:off x="8653674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1092" y="0"/>
                  </a:moveTo>
                  <a:cubicBezTo>
                    <a:pt x="395" y="0"/>
                    <a:pt x="1" y="225"/>
                    <a:pt x="1" y="225"/>
                  </a:cubicBezTo>
                  <a:cubicBezTo>
                    <a:pt x="84" y="210"/>
                    <a:pt x="165" y="202"/>
                    <a:pt x="241" y="202"/>
                  </a:cubicBezTo>
                  <a:cubicBezTo>
                    <a:pt x="732" y="202"/>
                    <a:pt x="1049" y="513"/>
                    <a:pt x="935" y="995"/>
                  </a:cubicBezTo>
                  <a:cubicBezTo>
                    <a:pt x="821" y="1405"/>
                    <a:pt x="968" y="1864"/>
                    <a:pt x="1329" y="2126"/>
                  </a:cubicBezTo>
                  <a:cubicBezTo>
                    <a:pt x="1640" y="2389"/>
                    <a:pt x="2558" y="2389"/>
                    <a:pt x="2558" y="2389"/>
                  </a:cubicBezTo>
                  <a:cubicBezTo>
                    <a:pt x="2296" y="2241"/>
                    <a:pt x="2542" y="1880"/>
                    <a:pt x="2706" y="1438"/>
                  </a:cubicBezTo>
                  <a:cubicBezTo>
                    <a:pt x="2861" y="1033"/>
                    <a:pt x="2439" y="879"/>
                    <a:pt x="2242" y="879"/>
                  </a:cubicBezTo>
                  <a:cubicBezTo>
                    <a:pt x="2232" y="879"/>
                    <a:pt x="2223" y="880"/>
                    <a:pt x="2214" y="881"/>
                  </a:cubicBezTo>
                  <a:cubicBezTo>
                    <a:pt x="2110" y="890"/>
                    <a:pt x="2034" y="910"/>
                    <a:pt x="1963" y="910"/>
                  </a:cubicBezTo>
                  <a:cubicBezTo>
                    <a:pt x="1910" y="910"/>
                    <a:pt x="1860" y="899"/>
                    <a:pt x="1804" y="864"/>
                  </a:cubicBezTo>
                  <a:cubicBezTo>
                    <a:pt x="1698" y="785"/>
                    <a:pt x="1742" y="578"/>
                    <a:pt x="2012" y="578"/>
                  </a:cubicBezTo>
                  <a:cubicBezTo>
                    <a:pt x="2077" y="578"/>
                    <a:pt x="2154" y="590"/>
                    <a:pt x="2247" y="618"/>
                  </a:cubicBezTo>
                  <a:cubicBezTo>
                    <a:pt x="2738" y="766"/>
                    <a:pt x="2591" y="1241"/>
                    <a:pt x="3312" y="1372"/>
                  </a:cubicBezTo>
                  <a:cubicBezTo>
                    <a:pt x="3369" y="1384"/>
                    <a:pt x="3423" y="1389"/>
                    <a:pt x="3474" y="1389"/>
                  </a:cubicBezTo>
                  <a:cubicBezTo>
                    <a:pt x="4075" y="1389"/>
                    <a:pt x="4220" y="642"/>
                    <a:pt x="4296" y="536"/>
                  </a:cubicBezTo>
                  <a:cubicBezTo>
                    <a:pt x="4410" y="389"/>
                    <a:pt x="4541" y="258"/>
                    <a:pt x="4673" y="159"/>
                  </a:cubicBezTo>
                  <a:lnTo>
                    <a:pt x="4673" y="159"/>
                  </a:lnTo>
                  <a:cubicBezTo>
                    <a:pt x="4464" y="273"/>
                    <a:pt x="4092" y="386"/>
                    <a:pt x="3562" y="386"/>
                  </a:cubicBezTo>
                  <a:cubicBezTo>
                    <a:pt x="3175" y="386"/>
                    <a:pt x="2702" y="326"/>
                    <a:pt x="2148" y="159"/>
                  </a:cubicBezTo>
                  <a:cubicBezTo>
                    <a:pt x="1745" y="41"/>
                    <a:pt x="1390" y="0"/>
                    <a:pt x="10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0"/>
            <p:cNvSpPr/>
            <p:nvPr/>
          </p:nvSpPr>
          <p:spPr>
            <a:xfrm>
              <a:off x="8662780" y="3798376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0"/>
                  </a:moveTo>
                  <a:cubicBezTo>
                    <a:pt x="1509" y="279"/>
                    <a:pt x="1443" y="722"/>
                    <a:pt x="722" y="1344"/>
                  </a:cubicBezTo>
                  <a:cubicBezTo>
                    <a:pt x="1" y="1967"/>
                    <a:pt x="214" y="2426"/>
                    <a:pt x="361" y="2672"/>
                  </a:cubicBezTo>
                  <a:cubicBezTo>
                    <a:pt x="460" y="2803"/>
                    <a:pt x="427" y="3000"/>
                    <a:pt x="296" y="3082"/>
                  </a:cubicBezTo>
                  <a:cubicBezTo>
                    <a:pt x="1394" y="2984"/>
                    <a:pt x="1246" y="2344"/>
                    <a:pt x="1181" y="2148"/>
                  </a:cubicBezTo>
                  <a:cubicBezTo>
                    <a:pt x="1115" y="1951"/>
                    <a:pt x="1148" y="1836"/>
                    <a:pt x="1246" y="1836"/>
                  </a:cubicBezTo>
                  <a:cubicBezTo>
                    <a:pt x="1361" y="1836"/>
                    <a:pt x="1345" y="2066"/>
                    <a:pt x="1345" y="2344"/>
                  </a:cubicBezTo>
                  <a:cubicBezTo>
                    <a:pt x="1328" y="2639"/>
                    <a:pt x="1279" y="3279"/>
                    <a:pt x="2115" y="3344"/>
                  </a:cubicBezTo>
                  <a:cubicBezTo>
                    <a:pt x="2147" y="3347"/>
                    <a:pt x="2177" y="3348"/>
                    <a:pt x="2207" y="3348"/>
                  </a:cubicBezTo>
                  <a:cubicBezTo>
                    <a:pt x="2985" y="3348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2"/>
                    <a:pt x="1574" y="1656"/>
                  </a:cubicBezTo>
                  <a:cubicBezTo>
                    <a:pt x="1378" y="1082"/>
                    <a:pt x="1525" y="427"/>
                    <a:pt x="195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0"/>
            <p:cNvSpPr/>
            <p:nvPr/>
          </p:nvSpPr>
          <p:spPr>
            <a:xfrm>
              <a:off x="8813108" y="3642271"/>
              <a:ext cx="63154" cy="250297"/>
            </a:xfrm>
            <a:custGeom>
              <a:avLst/>
              <a:gdLst/>
              <a:ahLst/>
              <a:cxnLst/>
              <a:rect l="l" t="t" r="r" b="b"/>
              <a:pathLst>
                <a:path w="1935" h="7669" extrusionOk="0">
                  <a:moveTo>
                    <a:pt x="1293" y="0"/>
                  </a:moveTo>
                  <a:cubicBezTo>
                    <a:pt x="980" y="0"/>
                    <a:pt x="738" y="374"/>
                    <a:pt x="738" y="374"/>
                  </a:cubicBezTo>
                  <a:cubicBezTo>
                    <a:pt x="1" y="1505"/>
                    <a:pt x="820" y="3292"/>
                    <a:pt x="968" y="5177"/>
                  </a:cubicBezTo>
                  <a:cubicBezTo>
                    <a:pt x="1115" y="7045"/>
                    <a:pt x="460" y="7668"/>
                    <a:pt x="460" y="7668"/>
                  </a:cubicBezTo>
                  <a:cubicBezTo>
                    <a:pt x="1164" y="7127"/>
                    <a:pt x="1312" y="5357"/>
                    <a:pt x="1181" y="3997"/>
                  </a:cubicBezTo>
                  <a:cubicBezTo>
                    <a:pt x="1050" y="2636"/>
                    <a:pt x="1066" y="1358"/>
                    <a:pt x="1328" y="1095"/>
                  </a:cubicBezTo>
                  <a:cubicBezTo>
                    <a:pt x="1591" y="833"/>
                    <a:pt x="1935" y="292"/>
                    <a:pt x="1509" y="63"/>
                  </a:cubicBezTo>
                  <a:cubicBezTo>
                    <a:pt x="1435" y="18"/>
                    <a:pt x="1362" y="0"/>
                    <a:pt x="12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0"/>
            <p:cNvSpPr/>
            <p:nvPr/>
          </p:nvSpPr>
          <p:spPr>
            <a:xfrm>
              <a:off x="8753186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6283" y="0"/>
                  </a:moveTo>
                  <a:cubicBezTo>
                    <a:pt x="6087" y="0"/>
                    <a:pt x="5887" y="21"/>
                    <a:pt x="5689" y="65"/>
                  </a:cubicBezTo>
                  <a:cubicBezTo>
                    <a:pt x="4492" y="327"/>
                    <a:pt x="3738" y="1573"/>
                    <a:pt x="3509" y="2835"/>
                  </a:cubicBezTo>
                  <a:cubicBezTo>
                    <a:pt x="3263" y="4146"/>
                    <a:pt x="3509" y="5376"/>
                    <a:pt x="3459" y="6474"/>
                  </a:cubicBezTo>
                  <a:cubicBezTo>
                    <a:pt x="3509" y="7457"/>
                    <a:pt x="3148" y="8424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5"/>
                    <a:pt x="1804" y="9801"/>
                    <a:pt x="2509" y="9195"/>
                  </a:cubicBezTo>
                  <a:cubicBezTo>
                    <a:pt x="3246" y="8490"/>
                    <a:pt x="3640" y="7506"/>
                    <a:pt x="3590" y="6474"/>
                  </a:cubicBezTo>
                  <a:cubicBezTo>
                    <a:pt x="3656" y="5359"/>
                    <a:pt x="3427" y="4113"/>
                    <a:pt x="3672" y="2868"/>
                  </a:cubicBezTo>
                  <a:cubicBezTo>
                    <a:pt x="3902" y="1622"/>
                    <a:pt x="4607" y="475"/>
                    <a:pt x="5721" y="212"/>
                  </a:cubicBezTo>
                  <a:cubicBezTo>
                    <a:pt x="5836" y="180"/>
                    <a:pt x="5967" y="147"/>
                    <a:pt x="6098" y="147"/>
                  </a:cubicBezTo>
                  <a:cubicBezTo>
                    <a:pt x="6145" y="143"/>
                    <a:pt x="6191" y="142"/>
                    <a:pt x="6236" y="142"/>
                  </a:cubicBezTo>
                  <a:cubicBezTo>
                    <a:pt x="6643" y="142"/>
                    <a:pt x="7020" y="272"/>
                    <a:pt x="7344" y="507"/>
                  </a:cubicBezTo>
                  <a:cubicBezTo>
                    <a:pt x="8065" y="1081"/>
                    <a:pt x="7967" y="2310"/>
                    <a:pt x="7557" y="2704"/>
                  </a:cubicBezTo>
                  <a:cubicBezTo>
                    <a:pt x="7351" y="2882"/>
                    <a:pt x="7126" y="2955"/>
                    <a:pt x="6928" y="2955"/>
                  </a:cubicBezTo>
                  <a:cubicBezTo>
                    <a:pt x="6670" y="2955"/>
                    <a:pt x="6458" y="2831"/>
                    <a:pt x="6393" y="2655"/>
                  </a:cubicBezTo>
                  <a:lnTo>
                    <a:pt x="6393" y="2655"/>
                  </a:lnTo>
                  <a:cubicBezTo>
                    <a:pt x="6393" y="2655"/>
                    <a:pt x="6427" y="2660"/>
                    <a:pt x="6478" y="2660"/>
                  </a:cubicBezTo>
                  <a:cubicBezTo>
                    <a:pt x="6613" y="2660"/>
                    <a:pt x="6868" y="2625"/>
                    <a:pt x="6951" y="2376"/>
                  </a:cubicBezTo>
                  <a:cubicBezTo>
                    <a:pt x="7065" y="2065"/>
                    <a:pt x="6885" y="1720"/>
                    <a:pt x="6557" y="1671"/>
                  </a:cubicBezTo>
                  <a:cubicBezTo>
                    <a:pt x="6501" y="1655"/>
                    <a:pt x="6446" y="1648"/>
                    <a:pt x="6393" y="1648"/>
                  </a:cubicBezTo>
                  <a:cubicBezTo>
                    <a:pt x="6007" y="1648"/>
                    <a:pt x="5709" y="2036"/>
                    <a:pt x="5852" y="2425"/>
                  </a:cubicBezTo>
                  <a:cubicBezTo>
                    <a:pt x="5942" y="2805"/>
                    <a:pt x="6457" y="3093"/>
                    <a:pt x="7000" y="3093"/>
                  </a:cubicBezTo>
                  <a:cubicBezTo>
                    <a:pt x="7253" y="3093"/>
                    <a:pt x="7513" y="3030"/>
                    <a:pt x="7737" y="2884"/>
                  </a:cubicBezTo>
                  <a:cubicBezTo>
                    <a:pt x="8147" y="2671"/>
                    <a:pt x="8557" y="1966"/>
                    <a:pt x="8262" y="1163"/>
                  </a:cubicBezTo>
                  <a:cubicBezTo>
                    <a:pt x="8033" y="449"/>
                    <a:pt x="7194" y="0"/>
                    <a:pt x="62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0"/>
            <p:cNvSpPr/>
            <p:nvPr/>
          </p:nvSpPr>
          <p:spPr>
            <a:xfrm>
              <a:off x="8885857" y="3655815"/>
              <a:ext cx="81365" cy="68865"/>
            </a:xfrm>
            <a:custGeom>
              <a:avLst/>
              <a:gdLst/>
              <a:ahLst/>
              <a:cxnLst/>
              <a:rect l="l" t="t" r="r" b="b"/>
              <a:pathLst>
                <a:path w="2493" h="2110" extrusionOk="0">
                  <a:moveTo>
                    <a:pt x="686" y="1"/>
                  </a:moveTo>
                  <a:cubicBezTo>
                    <a:pt x="619" y="1"/>
                    <a:pt x="549" y="8"/>
                    <a:pt x="476" y="25"/>
                  </a:cubicBezTo>
                  <a:cubicBezTo>
                    <a:pt x="591" y="107"/>
                    <a:pt x="624" y="271"/>
                    <a:pt x="525" y="385"/>
                  </a:cubicBezTo>
                  <a:cubicBezTo>
                    <a:pt x="378" y="615"/>
                    <a:pt x="1" y="1320"/>
                    <a:pt x="542" y="1860"/>
                  </a:cubicBezTo>
                  <a:cubicBezTo>
                    <a:pt x="727" y="2045"/>
                    <a:pt x="984" y="2109"/>
                    <a:pt x="1251" y="2109"/>
                  </a:cubicBezTo>
                  <a:cubicBezTo>
                    <a:pt x="1790" y="2109"/>
                    <a:pt x="2372" y="1850"/>
                    <a:pt x="2492" y="1795"/>
                  </a:cubicBezTo>
                  <a:lnTo>
                    <a:pt x="2492" y="1795"/>
                  </a:lnTo>
                  <a:cubicBezTo>
                    <a:pt x="2492" y="1795"/>
                    <a:pt x="2460" y="1799"/>
                    <a:pt x="2407" y="1799"/>
                  </a:cubicBezTo>
                  <a:cubicBezTo>
                    <a:pt x="2192" y="1799"/>
                    <a:pt x="1637" y="1735"/>
                    <a:pt x="1558" y="1090"/>
                  </a:cubicBezTo>
                  <a:cubicBezTo>
                    <a:pt x="1472" y="400"/>
                    <a:pt x="1159" y="1"/>
                    <a:pt x="68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0"/>
            <p:cNvSpPr/>
            <p:nvPr/>
          </p:nvSpPr>
          <p:spPr>
            <a:xfrm>
              <a:off x="8889611" y="3660352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0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49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296" y="5278"/>
                    <a:pt x="476" y="4934"/>
                    <a:pt x="460" y="4574"/>
                  </a:cubicBezTo>
                  <a:cubicBezTo>
                    <a:pt x="444" y="3931"/>
                    <a:pt x="515" y="3202"/>
                    <a:pt x="711" y="3202"/>
                  </a:cubicBezTo>
                  <a:cubicBezTo>
                    <a:pt x="725" y="3202"/>
                    <a:pt x="739" y="3206"/>
                    <a:pt x="755" y="3213"/>
                  </a:cubicBezTo>
                  <a:cubicBezTo>
                    <a:pt x="984" y="3311"/>
                    <a:pt x="804" y="3574"/>
                    <a:pt x="722" y="3721"/>
                  </a:cubicBezTo>
                  <a:cubicBezTo>
                    <a:pt x="623" y="3869"/>
                    <a:pt x="460" y="4541"/>
                    <a:pt x="1181" y="4951"/>
                  </a:cubicBezTo>
                  <a:cubicBezTo>
                    <a:pt x="1181" y="4951"/>
                    <a:pt x="951" y="4426"/>
                    <a:pt x="1345" y="4147"/>
                  </a:cubicBezTo>
                  <a:cubicBezTo>
                    <a:pt x="1754" y="3869"/>
                    <a:pt x="2017" y="3705"/>
                    <a:pt x="1968" y="3115"/>
                  </a:cubicBezTo>
                  <a:cubicBezTo>
                    <a:pt x="1924" y="2611"/>
                    <a:pt x="2260" y="2170"/>
                    <a:pt x="2487" y="2170"/>
                  </a:cubicBezTo>
                  <a:cubicBezTo>
                    <a:pt x="2519" y="2170"/>
                    <a:pt x="2548" y="2179"/>
                    <a:pt x="2574" y="2197"/>
                  </a:cubicBezTo>
                  <a:cubicBezTo>
                    <a:pt x="2803" y="2344"/>
                    <a:pt x="2541" y="2557"/>
                    <a:pt x="2410" y="2607"/>
                  </a:cubicBezTo>
                  <a:cubicBezTo>
                    <a:pt x="2230" y="2721"/>
                    <a:pt x="2197" y="2984"/>
                    <a:pt x="2345" y="3148"/>
                  </a:cubicBezTo>
                  <a:cubicBezTo>
                    <a:pt x="2558" y="3393"/>
                    <a:pt x="2492" y="3705"/>
                    <a:pt x="2213" y="3787"/>
                  </a:cubicBezTo>
                  <a:cubicBezTo>
                    <a:pt x="2213" y="3787"/>
                    <a:pt x="2272" y="3794"/>
                    <a:pt x="2369" y="3794"/>
                  </a:cubicBezTo>
                  <a:cubicBezTo>
                    <a:pt x="2697" y="3794"/>
                    <a:pt x="3470" y="3716"/>
                    <a:pt x="3951" y="3033"/>
                  </a:cubicBezTo>
                  <a:cubicBezTo>
                    <a:pt x="4590" y="2148"/>
                    <a:pt x="4820" y="820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0"/>
            <p:cNvSpPr/>
            <p:nvPr/>
          </p:nvSpPr>
          <p:spPr>
            <a:xfrm>
              <a:off x="9002504" y="3610449"/>
              <a:ext cx="97390" cy="63741"/>
            </a:xfrm>
            <a:custGeom>
              <a:avLst/>
              <a:gdLst/>
              <a:ahLst/>
              <a:cxnLst/>
              <a:rect l="l" t="t" r="r" b="b"/>
              <a:pathLst>
                <a:path w="2984" h="1953" extrusionOk="0">
                  <a:moveTo>
                    <a:pt x="928" y="1"/>
                  </a:moveTo>
                  <a:cubicBezTo>
                    <a:pt x="661" y="1"/>
                    <a:pt x="354" y="27"/>
                    <a:pt x="0" y="87"/>
                  </a:cubicBezTo>
                  <a:cubicBezTo>
                    <a:pt x="426" y="136"/>
                    <a:pt x="771" y="415"/>
                    <a:pt x="934" y="792"/>
                  </a:cubicBezTo>
                  <a:cubicBezTo>
                    <a:pt x="1140" y="1307"/>
                    <a:pt x="1508" y="1953"/>
                    <a:pt x="2267" y="1953"/>
                  </a:cubicBezTo>
                  <a:cubicBezTo>
                    <a:pt x="2475" y="1953"/>
                    <a:pt x="2712" y="1904"/>
                    <a:pt x="2983" y="1792"/>
                  </a:cubicBezTo>
                  <a:cubicBezTo>
                    <a:pt x="2803" y="1726"/>
                    <a:pt x="2688" y="1562"/>
                    <a:pt x="2688" y="1365"/>
                  </a:cubicBezTo>
                  <a:cubicBezTo>
                    <a:pt x="2688" y="1082"/>
                    <a:pt x="2639" y="1"/>
                    <a:pt x="9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0"/>
            <p:cNvSpPr/>
            <p:nvPr/>
          </p:nvSpPr>
          <p:spPr>
            <a:xfrm>
              <a:off x="9089679" y="3609601"/>
              <a:ext cx="47651" cy="37141"/>
            </a:xfrm>
            <a:custGeom>
              <a:avLst/>
              <a:gdLst/>
              <a:ahLst/>
              <a:cxnLst/>
              <a:rect l="l" t="t" r="r" b="b"/>
              <a:pathLst>
                <a:path w="1460" h="1138" extrusionOk="0">
                  <a:moveTo>
                    <a:pt x="969" y="0"/>
                  </a:moveTo>
                  <a:cubicBezTo>
                    <a:pt x="791" y="0"/>
                    <a:pt x="637" y="133"/>
                    <a:pt x="624" y="326"/>
                  </a:cubicBezTo>
                  <a:cubicBezTo>
                    <a:pt x="624" y="485"/>
                    <a:pt x="749" y="589"/>
                    <a:pt x="887" y="589"/>
                  </a:cubicBezTo>
                  <a:cubicBezTo>
                    <a:pt x="948" y="589"/>
                    <a:pt x="1011" y="568"/>
                    <a:pt x="1066" y="523"/>
                  </a:cubicBezTo>
                  <a:cubicBezTo>
                    <a:pt x="1066" y="523"/>
                    <a:pt x="1181" y="359"/>
                    <a:pt x="1066" y="293"/>
                  </a:cubicBezTo>
                  <a:cubicBezTo>
                    <a:pt x="1038" y="277"/>
                    <a:pt x="1011" y="270"/>
                    <a:pt x="988" y="270"/>
                  </a:cubicBezTo>
                  <a:cubicBezTo>
                    <a:pt x="918" y="270"/>
                    <a:pt x="878" y="334"/>
                    <a:pt x="902" y="408"/>
                  </a:cubicBezTo>
                  <a:cubicBezTo>
                    <a:pt x="908" y="440"/>
                    <a:pt x="891" y="454"/>
                    <a:pt x="867" y="454"/>
                  </a:cubicBezTo>
                  <a:cubicBezTo>
                    <a:pt x="815" y="454"/>
                    <a:pt x="727" y="388"/>
                    <a:pt x="739" y="277"/>
                  </a:cubicBezTo>
                  <a:cubicBezTo>
                    <a:pt x="750" y="149"/>
                    <a:pt x="860" y="71"/>
                    <a:pt x="976" y="71"/>
                  </a:cubicBezTo>
                  <a:cubicBezTo>
                    <a:pt x="1024" y="71"/>
                    <a:pt x="1072" y="84"/>
                    <a:pt x="1116" y="113"/>
                  </a:cubicBezTo>
                  <a:cubicBezTo>
                    <a:pt x="1394" y="260"/>
                    <a:pt x="1312" y="851"/>
                    <a:pt x="722" y="900"/>
                  </a:cubicBezTo>
                  <a:cubicBezTo>
                    <a:pt x="708" y="901"/>
                    <a:pt x="694" y="902"/>
                    <a:pt x="680" y="902"/>
                  </a:cubicBezTo>
                  <a:cubicBezTo>
                    <a:pt x="320" y="902"/>
                    <a:pt x="1" y="506"/>
                    <a:pt x="1" y="506"/>
                  </a:cubicBezTo>
                  <a:lnTo>
                    <a:pt x="1" y="506"/>
                  </a:lnTo>
                  <a:cubicBezTo>
                    <a:pt x="1" y="703"/>
                    <a:pt x="83" y="883"/>
                    <a:pt x="230" y="1014"/>
                  </a:cubicBezTo>
                  <a:cubicBezTo>
                    <a:pt x="340" y="1094"/>
                    <a:pt x="473" y="1137"/>
                    <a:pt x="608" y="1137"/>
                  </a:cubicBezTo>
                  <a:cubicBezTo>
                    <a:pt x="696" y="1137"/>
                    <a:pt x="786" y="1119"/>
                    <a:pt x="870" y="1080"/>
                  </a:cubicBezTo>
                  <a:cubicBezTo>
                    <a:pt x="1083" y="1031"/>
                    <a:pt x="1263" y="867"/>
                    <a:pt x="1345" y="670"/>
                  </a:cubicBezTo>
                  <a:cubicBezTo>
                    <a:pt x="1460" y="424"/>
                    <a:pt x="1345" y="146"/>
                    <a:pt x="1116" y="31"/>
                  </a:cubicBezTo>
                  <a:cubicBezTo>
                    <a:pt x="1066" y="10"/>
                    <a:pt x="1017" y="0"/>
                    <a:pt x="9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0"/>
            <p:cNvSpPr/>
            <p:nvPr/>
          </p:nvSpPr>
          <p:spPr>
            <a:xfrm>
              <a:off x="8348742" y="3846484"/>
              <a:ext cx="130028" cy="285284"/>
            </a:xfrm>
            <a:custGeom>
              <a:avLst/>
              <a:gdLst/>
              <a:ahLst/>
              <a:cxnLst/>
              <a:rect l="l" t="t" r="r" b="b"/>
              <a:pathLst>
                <a:path w="3984" h="8741" extrusionOk="0">
                  <a:moveTo>
                    <a:pt x="2072" y="0"/>
                  </a:moveTo>
                  <a:cubicBezTo>
                    <a:pt x="1547" y="0"/>
                    <a:pt x="1034" y="245"/>
                    <a:pt x="706" y="674"/>
                  </a:cubicBezTo>
                  <a:cubicBezTo>
                    <a:pt x="362" y="1182"/>
                    <a:pt x="312" y="1821"/>
                    <a:pt x="575" y="2362"/>
                  </a:cubicBezTo>
                  <a:cubicBezTo>
                    <a:pt x="809" y="2783"/>
                    <a:pt x="1252" y="3021"/>
                    <a:pt x="1707" y="3021"/>
                  </a:cubicBezTo>
                  <a:cubicBezTo>
                    <a:pt x="1889" y="3021"/>
                    <a:pt x="2073" y="2983"/>
                    <a:pt x="2247" y="2903"/>
                  </a:cubicBezTo>
                  <a:cubicBezTo>
                    <a:pt x="2951" y="2723"/>
                    <a:pt x="3099" y="1788"/>
                    <a:pt x="2476" y="1411"/>
                  </a:cubicBezTo>
                  <a:cubicBezTo>
                    <a:pt x="2392" y="1366"/>
                    <a:pt x="2306" y="1345"/>
                    <a:pt x="2223" y="1345"/>
                  </a:cubicBezTo>
                  <a:cubicBezTo>
                    <a:pt x="1886" y="1345"/>
                    <a:pt x="1604" y="1682"/>
                    <a:pt x="1722" y="2050"/>
                  </a:cubicBezTo>
                  <a:cubicBezTo>
                    <a:pt x="1859" y="2324"/>
                    <a:pt x="2177" y="2346"/>
                    <a:pt x="2308" y="2346"/>
                  </a:cubicBezTo>
                  <a:cubicBezTo>
                    <a:pt x="2334" y="2346"/>
                    <a:pt x="2353" y="2346"/>
                    <a:pt x="2361" y="2346"/>
                  </a:cubicBezTo>
                  <a:cubicBezTo>
                    <a:pt x="2427" y="2346"/>
                    <a:pt x="2427" y="2378"/>
                    <a:pt x="2427" y="2378"/>
                  </a:cubicBezTo>
                  <a:cubicBezTo>
                    <a:pt x="2485" y="2566"/>
                    <a:pt x="2238" y="2855"/>
                    <a:pt x="1787" y="2855"/>
                  </a:cubicBezTo>
                  <a:cubicBezTo>
                    <a:pt x="1726" y="2855"/>
                    <a:pt x="1660" y="2849"/>
                    <a:pt x="1591" y="2837"/>
                  </a:cubicBezTo>
                  <a:cubicBezTo>
                    <a:pt x="1411" y="2804"/>
                    <a:pt x="1230" y="2723"/>
                    <a:pt x="1083" y="2575"/>
                  </a:cubicBezTo>
                  <a:cubicBezTo>
                    <a:pt x="411" y="1936"/>
                    <a:pt x="739" y="559"/>
                    <a:pt x="1755" y="297"/>
                  </a:cubicBezTo>
                  <a:cubicBezTo>
                    <a:pt x="1902" y="256"/>
                    <a:pt x="2050" y="235"/>
                    <a:pt x="2197" y="235"/>
                  </a:cubicBezTo>
                  <a:cubicBezTo>
                    <a:pt x="2345" y="235"/>
                    <a:pt x="2492" y="256"/>
                    <a:pt x="2640" y="297"/>
                  </a:cubicBezTo>
                  <a:cubicBezTo>
                    <a:pt x="3279" y="461"/>
                    <a:pt x="3738" y="1034"/>
                    <a:pt x="3755" y="1706"/>
                  </a:cubicBezTo>
                  <a:cubicBezTo>
                    <a:pt x="3820" y="2444"/>
                    <a:pt x="3443" y="3181"/>
                    <a:pt x="2869" y="3706"/>
                  </a:cubicBezTo>
                  <a:cubicBezTo>
                    <a:pt x="2296" y="4247"/>
                    <a:pt x="1558" y="4558"/>
                    <a:pt x="984" y="5083"/>
                  </a:cubicBezTo>
                  <a:cubicBezTo>
                    <a:pt x="411" y="5591"/>
                    <a:pt x="66" y="6296"/>
                    <a:pt x="17" y="7066"/>
                  </a:cubicBezTo>
                  <a:cubicBezTo>
                    <a:pt x="1" y="7755"/>
                    <a:pt x="378" y="8492"/>
                    <a:pt x="1034" y="8673"/>
                  </a:cubicBezTo>
                  <a:cubicBezTo>
                    <a:pt x="1165" y="8719"/>
                    <a:pt x="1301" y="8740"/>
                    <a:pt x="1434" y="8740"/>
                  </a:cubicBezTo>
                  <a:cubicBezTo>
                    <a:pt x="1920" y="8740"/>
                    <a:pt x="2380" y="8457"/>
                    <a:pt x="2509" y="8033"/>
                  </a:cubicBezTo>
                  <a:cubicBezTo>
                    <a:pt x="2706" y="7542"/>
                    <a:pt x="2492" y="7001"/>
                    <a:pt x="2033" y="6788"/>
                  </a:cubicBezTo>
                  <a:cubicBezTo>
                    <a:pt x="1919" y="6722"/>
                    <a:pt x="1804" y="6706"/>
                    <a:pt x="1689" y="6706"/>
                  </a:cubicBezTo>
                  <a:cubicBezTo>
                    <a:pt x="1646" y="6698"/>
                    <a:pt x="1603" y="6694"/>
                    <a:pt x="1560" y="6694"/>
                  </a:cubicBezTo>
                  <a:cubicBezTo>
                    <a:pt x="1233" y="6694"/>
                    <a:pt x="938" y="6911"/>
                    <a:pt x="837" y="7230"/>
                  </a:cubicBezTo>
                  <a:cubicBezTo>
                    <a:pt x="707" y="7724"/>
                    <a:pt x="989" y="7991"/>
                    <a:pt x="1299" y="7991"/>
                  </a:cubicBezTo>
                  <a:cubicBezTo>
                    <a:pt x="1380" y="7991"/>
                    <a:pt x="1463" y="7972"/>
                    <a:pt x="1542" y="7935"/>
                  </a:cubicBezTo>
                  <a:cubicBezTo>
                    <a:pt x="1853" y="7771"/>
                    <a:pt x="1919" y="7361"/>
                    <a:pt x="1673" y="7115"/>
                  </a:cubicBezTo>
                  <a:cubicBezTo>
                    <a:pt x="1587" y="7048"/>
                    <a:pt x="1484" y="7015"/>
                    <a:pt x="1381" y="7015"/>
                  </a:cubicBezTo>
                  <a:cubicBezTo>
                    <a:pt x="1307" y="7015"/>
                    <a:pt x="1233" y="7032"/>
                    <a:pt x="1165" y="7066"/>
                  </a:cubicBezTo>
                  <a:cubicBezTo>
                    <a:pt x="1146" y="7078"/>
                    <a:pt x="1133" y="7082"/>
                    <a:pt x="1124" y="7082"/>
                  </a:cubicBezTo>
                  <a:cubicBezTo>
                    <a:pt x="1096" y="7082"/>
                    <a:pt x="1116" y="7033"/>
                    <a:pt x="1116" y="7033"/>
                  </a:cubicBezTo>
                  <a:cubicBezTo>
                    <a:pt x="1214" y="6812"/>
                    <a:pt x="1506" y="6784"/>
                    <a:pt x="1646" y="6784"/>
                  </a:cubicBezTo>
                  <a:cubicBezTo>
                    <a:pt x="1692" y="6784"/>
                    <a:pt x="1722" y="6788"/>
                    <a:pt x="1722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43" y="7033"/>
                    <a:pt x="2640" y="7558"/>
                    <a:pt x="2443" y="8000"/>
                  </a:cubicBezTo>
                  <a:cubicBezTo>
                    <a:pt x="2267" y="8403"/>
                    <a:pt x="1869" y="8642"/>
                    <a:pt x="1448" y="8642"/>
                  </a:cubicBezTo>
                  <a:cubicBezTo>
                    <a:pt x="1321" y="8642"/>
                    <a:pt x="1192" y="8620"/>
                    <a:pt x="1066" y="8574"/>
                  </a:cubicBezTo>
                  <a:cubicBezTo>
                    <a:pt x="493" y="8394"/>
                    <a:pt x="132" y="7722"/>
                    <a:pt x="165" y="7050"/>
                  </a:cubicBezTo>
                  <a:cubicBezTo>
                    <a:pt x="230" y="6345"/>
                    <a:pt x="558" y="5689"/>
                    <a:pt x="1083" y="5214"/>
                  </a:cubicBezTo>
                  <a:cubicBezTo>
                    <a:pt x="1640" y="4706"/>
                    <a:pt x="2394" y="4427"/>
                    <a:pt x="2984" y="3837"/>
                  </a:cubicBezTo>
                  <a:cubicBezTo>
                    <a:pt x="3574" y="3280"/>
                    <a:pt x="3984" y="2493"/>
                    <a:pt x="3918" y="1690"/>
                  </a:cubicBezTo>
                  <a:cubicBezTo>
                    <a:pt x="3853" y="919"/>
                    <a:pt x="3296" y="264"/>
                    <a:pt x="2542" y="67"/>
                  </a:cubicBezTo>
                  <a:cubicBezTo>
                    <a:pt x="2387" y="22"/>
                    <a:pt x="2229" y="0"/>
                    <a:pt x="20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0"/>
            <p:cNvSpPr/>
            <p:nvPr/>
          </p:nvSpPr>
          <p:spPr>
            <a:xfrm>
              <a:off x="8351418" y="3954579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61" y="66"/>
                    <a:pt x="1345" y="148"/>
                  </a:cubicBezTo>
                  <a:cubicBezTo>
                    <a:pt x="1329" y="246"/>
                    <a:pt x="1214" y="328"/>
                    <a:pt x="1017" y="328"/>
                  </a:cubicBezTo>
                  <a:cubicBezTo>
                    <a:pt x="820" y="328"/>
                    <a:pt x="1" y="394"/>
                    <a:pt x="50" y="2410"/>
                  </a:cubicBezTo>
                  <a:cubicBezTo>
                    <a:pt x="99" y="1968"/>
                    <a:pt x="361" y="1591"/>
                    <a:pt x="755" y="1394"/>
                  </a:cubicBezTo>
                  <a:cubicBezTo>
                    <a:pt x="1378" y="1115"/>
                    <a:pt x="1706" y="853"/>
                    <a:pt x="1591" y="460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0"/>
            <p:cNvSpPr/>
            <p:nvPr/>
          </p:nvSpPr>
          <p:spPr>
            <a:xfrm>
              <a:off x="8373351" y="3721874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72"/>
                    <a:pt x="4181" y="2197"/>
                    <a:pt x="4263" y="4426"/>
                  </a:cubicBezTo>
                  <a:cubicBezTo>
                    <a:pt x="4361" y="6278"/>
                    <a:pt x="3279" y="7983"/>
                    <a:pt x="1558" y="8704"/>
                  </a:cubicBezTo>
                  <a:cubicBezTo>
                    <a:pt x="247" y="9229"/>
                    <a:pt x="1" y="10032"/>
                    <a:pt x="1" y="10032"/>
                  </a:cubicBezTo>
                  <a:cubicBezTo>
                    <a:pt x="318" y="9500"/>
                    <a:pt x="673" y="9329"/>
                    <a:pt x="973" y="9329"/>
                  </a:cubicBezTo>
                  <a:cubicBezTo>
                    <a:pt x="1201" y="9329"/>
                    <a:pt x="1398" y="9427"/>
                    <a:pt x="1525" y="9540"/>
                  </a:cubicBezTo>
                  <a:cubicBezTo>
                    <a:pt x="1632" y="9641"/>
                    <a:pt x="1732" y="9673"/>
                    <a:pt x="1826" y="9673"/>
                  </a:cubicBezTo>
                  <a:cubicBezTo>
                    <a:pt x="1992" y="9673"/>
                    <a:pt x="2137" y="9573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34"/>
                  </a:cubicBezTo>
                  <a:cubicBezTo>
                    <a:pt x="2490" y="8779"/>
                    <a:pt x="2322" y="8697"/>
                    <a:pt x="2152" y="8697"/>
                  </a:cubicBezTo>
                  <a:cubicBezTo>
                    <a:pt x="2123" y="8697"/>
                    <a:pt x="2095" y="8699"/>
                    <a:pt x="2066" y="8704"/>
                  </a:cubicBezTo>
                  <a:cubicBezTo>
                    <a:pt x="2066" y="8704"/>
                    <a:pt x="2263" y="8655"/>
                    <a:pt x="3312" y="7803"/>
                  </a:cubicBezTo>
                  <a:cubicBezTo>
                    <a:pt x="4607" y="6754"/>
                    <a:pt x="4525" y="7114"/>
                    <a:pt x="5459" y="6622"/>
                  </a:cubicBezTo>
                  <a:cubicBezTo>
                    <a:pt x="6410" y="6131"/>
                    <a:pt x="6082" y="5147"/>
                    <a:pt x="6082" y="5147"/>
                  </a:cubicBezTo>
                  <a:lnTo>
                    <a:pt x="6082" y="5147"/>
                  </a:lnTo>
                  <a:cubicBezTo>
                    <a:pt x="6035" y="5257"/>
                    <a:pt x="5973" y="5443"/>
                    <a:pt x="5459" y="5443"/>
                  </a:cubicBezTo>
                  <a:cubicBezTo>
                    <a:pt x="5438" y="5443"/>
                    <a:pt x="5416" y="5443"/>
                    <a:pt x="5394" y="5442"/>
                  </a:cubicBezTo>
                  <a:cubicBezTo>
                    <a:pt x="5366" y="5440"/>
                    <a:pt x="5339" y="5439"/>
                    <a:pt x="5312" y="5439"/>
                  </a:cubicBezTo>
                  <a:cubicBezTo>
                    <a:pt x="4963" y="5439"/>
                    <a:pt x="4629" y="5632"/>
                    <a:pt x="4492" y="5967"/>
                  </a:cubicBezTo>
                  <a:cubicBezTo>
                    <a:pt x="4427" y="6082"/>
                    <a:pt x="4328" y="6180"/>
                    <a:pt x="4214" y="6262"/>
                  </a:cubicBezTo>
                  <a:cubicBezTo>
                    <a:pt x="4558" y="5918"/>
                    <a:pt x="4623" y="5147"/>
                    <a:pt x="4722" y="4508"/>
                  </a:cubicBezTo>
                  <a:cubicBezTo>
                    <a:pt x="4820" y="3869"/>
                    <a:pt x="5115" y="4082"/>
                    <a:pt x="5672" y="3688"/>
                  </a:cubicBezTo>
                  <a:cubicBezTo>
                    <a:pt x="6246" y="3311"/>
                    <a:pt x="5951" y="2803"/>
                    <a:pt x="5885" y="2672"/>
                  </a:cubicBezTo>
                  <a:cubicBezTo>
                    <a:pt x="5853" y="2525"/>
                    <a:pt x="5853" y="2377"/>
                    <a:pt x="5902" y="2230"/>
                  </a:cubicBezTo>
                  <a:lnTo>
                    <a:pt x="5902" y="2230"/>
                  </a:lnTo>
                  <a:cubicBezTo>
                    <a:pt x="5902" y="2230"/>
                    <a:pt x="5852" y="2344"/>
                    <a:pt x="5476" y="2394"/>
                  </a:cubicBezTo>
                  <a:cubicBezTo>
                    <a:pt x="5164" y="2426"/>
                    <a:pt x="4918" y="2672"/>
                    <a:pt x="4869" y="2984"/>
                  </a:cubicBezTo>
                  <a:cubicBezTo>
                    <a:pt x="4869" y="3130"/>
                    <a:pt x="4772" y="3309"/>
                    <a:pt x="4629" y="3309"/>
                  </a:cubicBezTo>
                  <a:cubicBezTo>
                    <a:pt x="4597" y="3309"/>
                    <a:pt x="4562" y="3300"/>
                    <a:pt x="4525" y="3279"/>
                  </a:cubicBezTo>
                  <a:cubicBezTo>
                    <a:pt x="4345" y="3180"/>
                    <a:pt x="4410" y="2885"/>
                    <a:pt x="4410" y="2885"/>
                  </a:cubicBezTo>
                  <a:cubicBezTo>
                    <a:pt x="4623" y="2295"/>
                    <a:pt x="5197" y="2525"/>
                    <a:pt x="5640" y="1836"/>
                  </a:cubicBezTo>
                  <a:cubicBezTo>
                    <a:pt x="6049" y="1230"/>
                    <a:pt x="5492" y="590"/>
                    <a:pt x="5279" y="410"/>
                  </a:cubicBezTo>
                  <a:cubicBezTo>
                    <a:pt x="5164" y="312"/>
                    <a:pt x="5148" y="132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0"/>
            <p:cNvSpPr/>
            <p:nvPr/>
          </p:nvSpPr>
          <p:spPr>
            <a:xfrm>
              <a:off x="8425799" y="3639203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0"/>
                  </a:moveTo>
                  <a:cubicBezTo>
                    <a:pt x="1303" y="0"/>
                    <a:pt x="959" y="125"/>
                    <a:pt x="689" y="419"/>
                  </a:cubicBezTo>
                  <a:cubicBezTo>
                    <a:pt x="0" y="1238"/>
                    <a:pt x="148" y="2468"/>
                    <a:pt x="525" y="3500"/>
                  </a:cubicBezTo>
                  <a:cubicBezTo>
                    <a:pt x="1361" y="5549"/>
                    <a:pt x="2246" y="7500"/>
                    <a:pt x="1705" y="8959"/>
                  </a:cubicBezTo>
                  <a:cubicBezTo>
                    <a:pt x="1443" y="9696"/>
                    <a:pt x="935" y="10336"/>
                    <a:pt x="263" y="10745"/>
                  </a:cubicBezTo>
                  <a:cubicBezTo>
                    <a:pt x="951" y="10352"/>
                    <a:pt x="1492" y="9729"/>
                    <a:pt x="1787" y="8975"/>
                  </a:cubicBezTo>
                  <a:cubicBezTo>
                    <a:pt x="2393" y="7500"/>
                    <a:pt x="1525" y="5451"/>
                    <a:pt x="689" y="3435"/>
                  </a:cubicBezTo>
                  <a:cubicBezTo>
                    <a:pt x="312" y="2435"/>
                    <a:pt x="197" y="1238"/>
                    <a:pt x="803" y="501"/>
                  </a:cubicBezTo>
                  <a:cubicBezTo>
                    <a:pt x="1030" y="225"/>
                    <a:pt x="1341" y="108"/>
                    <a:pt x="1649" y="108"/>
                  </a:cubicBezTo>
                  <a:cubicBezTo>
                    <a:pt x="2165" y="108"/>
                    <a:pt x="2672" y="438"/>
                    <a:pt x="2754" y="911"/>
                  </a:cubicBezTo>
                  <a:cubicBezTo>
                    <a:pt x="2862" y="1435"/>
                    <a:pt x="2462" y="1916"/>
                    <a:pt x="1936" y="1916"/>
                  </a:cubicBezTo>
                  <a:cubicBezTo>
                    <a:pt x="1903" y="1916"/>
                    <a:pt x="1870" y="1914"/>
                    <a:pt x="1836" y="1911"/>
                  </a:cubicBezTo>
                  <a:lnTo>
                    <a:pt x="1820" y="1911"/>
                  </a:lnTo>
                  <a:cubicBezTo>
                    <a:pt x="1803" y="1911"/>
                    <a:pt x="1787" y="1894"/>
                    <a:pt x="1771" y="1894"/>
                  </a:cubicBezTo>
                  <a:cubicBezTo>
                    <a:pt x="1689" y="1861"/>
                    <a:pt x="1639" y="1812"/>
                    <a:pt x="1590" y="1747"/>
                  </a:cubicBezTo>
                  <a:cubicBezTo>
                    <a:pt x="1590" y="1747"/>
                    <a:pt x="1557" y="1697"/>
                    <a:pt x="1590" y="1648"/>
                  </a:cubicBezTo>
                  <a:cubicBezTo>
                    <a:pt x="1639" y="1615"/>
                    <a:pt x="1984" y="1632"/>
                    <a:pt x="2000" y="1320"/>
                  </a:cubicBezTo>
                  <a:cubicBezTo>
                    <a:pt x="2021" y="1069"/>
                    <a:pt x="1814" y="904"/>
                    <a:pt x="1602" y="904"/>
                  </a:cubicBezTo>
                  <a:cubicBezTo>
                    <a:pt x="1482" y="904"/>
                    <a:pt x="1361" y="956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4"/>
                  </a:cubicBezTo>
                  <a:cubicBezTo>
                    <a:pt x="2763" y="375"/>
                    <a:pt x="2216" y="0"/>
                    <a:pt x="16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0"/>
            <p:cNvSpPr/>
            <p:nvPr/>
          </p:nvSpPr>
          <p:spPr>
            <a:xfrm>
              <a:off x="8348742" y="3625560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706" y="1"/>
                  </a:moveTo>
                  <a:cubicBezTo>
                    <a:pt x="706" y="1"/>
                    <a:pt x="67" y="181"/>
                    <a:pt x="214" y="1083"/>
                  </a:cubicBezTo>
                  <a:cubicBezTo>
                    <a:pt x="345" y="1968"/>
                    <a:pt x="1066" y="2460"/>
                    <a:pt x="1476" y="2902"/>
                  </a:cubicBezTo>
                  <a:cubicBezTo>
                    <a:pt x="1804" y="3279"/>
                    <a:pt x="2476" y="4132"/>
                    <a:pt x="2132" y="4984"/>
                  </a:cubicBezTo>
                  <a:cubicBezTo>
                    <a:pt x="2050" y="5213"/>
                    <a:pt x="1919" y="5410"/>
                    <a:pt x="1738" y="5574"/>
                  </a:cubicBezTo>
                  <a:cubicBezTo>
                    <a:pt x="1148" y="6082"/>
                    <a:pt x="755" y="6328"/>
                    <a:pt x="460" y="6754"/>
                  </a:cubicBezTo>
                  <a:cubicBezTo>
                    <a:pt x="165" y="7164"/>
                    <a:pt x="1" y="7656"/>
                    <a:pt x="17" y="8164"/>
                  </a:cubicBezTo>
                  <a:cubicBezTo>
                    <a:pt x="17" y="8016"/>
                    <a:pt x="66" y="6951"/>
                    <a:pt x="1214" y="6148"/>
                  </a:cubicBezTo>
                  <a:cubicBezTo>
                    <a:pt x="2509" y="5230"/>
                    <a:pt x="2787" y="4312"/>
                    <a:pt x="2345" y="2919"/>
                  </a:cubicBezTo>
                  <a:cubicBezTo>
                    <a:pt x="1820" y="1296"/>
                    <a:pt x="362" y="1116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0"/>
            <p:cNvSpPr/>
            <p:nvPr/>
          </p:nvSpPr>
          <p:spPr>
            <a:xfrm>
              <a:off x="8458437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426" y="0"/>
                  </a:moveTo>
                  <a:cubicBezTo>
                    <a:pt x="1396" y="0"/>
                    <a:pt x="1369" y="4"/>
                    <a:pt x="1344" y="12"/>
                  </a:cubicBezTo>
                  <a:cubicBezTo>
                    <a:pt x="1016" y="110"/>
                    <a:pt x="951" y="373"/>
                    <a:pt x="1115" y="733"/>
                  </a:cubicBezTo>
                  <a:cubicBezTo>
                    <a:pt x="1262" y="1094"/>
                    <a:pt x="1770" y="1143"/>
                    <a:pt x="1639" y="2815"/>
                  </a:cubicBezTo>
                  <a:cubicBezTo>
                    <a:pt x="1508" y="4470"/>
                    <a:pt x="0" y="5470"/>
                    <a:pt x="0" y="5470"/>
                  </a:cubicBezTo>
                  <a:cubicBezTo>
                    <a:pt x="262" y="5421"/>
                    <a:pt x="1820" y="4470"/>
                    <a:pt x="2147" y="2438"/>
                  </a:cubicBezTo>
                  <a:cubicBezTo>
                    <a:pt x="2434" y="565"/>
                    <a:pt x="1775" y="0"/>
                    <a:pt x="142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0"/>
            <p:cNvSpPr/>
            <p:nvPr/>
          </p:nvSpPr>
          <p:spPr>
            <a:xfrm>
              <a:off x="8400636" y="3268898"/>
              <a:ext cx="172848" cy="232053"/>
            </a:xfrm>
            <a:custGeom>
              <a:avLst/>
              <a:gdLst/>
              <a:ahLst/>
              <a:cxnLst/>
              <a:rect l="l" t="t" r="r" b="b"/>
              <a:pathLst>
                <a:path w="5296" h="7110" extrusionOk="0">
                  <a:moveTo>
                    <a:pt x="1689" y="1"/>
                  </a:moveTo>
                  <a:cubicBezTo>
                    <a:pt x="1298" y="1"/>
                    <a:pt x="859" y="91"/>
                    <a:pt x="476" y="389"/>
                  </a:cubicBezTo>
                  <a:cubicBezTo>
                    <a:pt x="165" y="668"/>
                    <a:pt x="1" y="1078"/>
                    <a:pt x="50" y="1488"/>
                  </a:cubicBezTo>
                  <a:cubicBezTo>
                    <a:pt x="107" y="1985"/>
                    <a:pt x="632" y="2421"/>
                    <a:pt x="1231" y="2421"/>
                  </a:cubicBezTo>
                  <a:cubicBezTo>
                    <a:pt x="1322" y="2421"/>
                    <a:pt x="1415" y="2411"/>
                    <a:pt x="1509" y="2389"/>
                  </a:cubicBezTo>
                  <a:cubicBezTo>
                    <a:pt x="1624" y="2373"/>
                    <a:pt x="1722" y="2340"/>
                    <a:pt x="1820" y="2291"/>
                  </a:cubicBezTo>
                  <a:lnTo>
                    <a:pt x="1837" y="2291"/>
                  </a:lnTo>
                  <a:lnTo>
                    <a:pt x="1853" y="2274"/>
                  </a:lnTo>
                  <a:cubicBezTo>
                    <a:pt x="2148" y="2110"/>
                    <a:pt x="2312" y="1783"/>
                    <a:pt x="2263" y="1455"/>
                  </a:cubicBezTo>
                  <a:cubicBezTo>
                    <a:pt x="2213" y="1118"/>
                    <a:pt x="1925" y="895"/>
                    <a:pt x="1617" y="895"/>
                  </a:cubicBezTo>
                  <a:cubicBezTo>
                    <a:pt x="1520" y="895"/>
                    <a:pt x="1422" y="916"/>
                    <a:pt x="1329" y="963"/>
                  </a:cubicBezTo>
                  <a:cubicBezTo>
                    <a:pt x="968" y="1160"/>
                    <a:pt x="1066" y="1717"/>
                    <a:pt x="1476" y="1766"/>
                  </a:cubicBezTo>
                  <a:cubicBezTo>
                    <a:pt x="1507" y="1774"/>
                    <a:pt x="1537" y="1778"/>
                    <a:pt x="1567" y="1778"/>
                  </a:cubicBezTo>
                  <a:cubicBezTo>
                    <a:pt x="1792" y="1778"/>
                    <a:pt x="1978" y="1572"/>
                    <a:pt x="1935" y="1340"/>
                  </a:cubicBezTo>
                  <a:cubicBezTo>
                    <a:pt x="1928" y="1300"/>
                    <a:pt x="1956" y="1266"/>
                    <a:pt x="1994" y="1266"/>
                  </a:cubicBezTo>
                  <a:cubicBezTo>
                    <a:pt x="2051" y="1266"/>
                    <a:pt x="2129" y="1341"/>
                    <a:pt x="2148" y="1586"/>
                  </a:cubicBezTo>
                  <a:cubicBezTo>
                    <a:pt x="2165" y="1717"/>
                    <a:pt x="2132" y="1848"/>
                    <a:pt x="2083" y="1963"/>
                  </a:cubicBezTo>
                  <a:cubicBezTo>
                    <a:pt x="1935" y="2184"/>
                    <a:pt x="1695" y="2312"/>
                    <a:pt x="1434" y="2312"/>
                  </a:cubicBezTo>
                  <a:cubicBezTo>
                    <a:pt x="1405" y="2312"/>
                    <a:pt x="1375" y="2310"/>
                    <a:pt x="1345" y="2307"/>
                  </a:cubicBezTo>
                  <a:cubicBezTo>
                    <a:pt x="1335" y="2308"/>
                    <a:pt x="1324" y="2308"/>
                    <a:pt x="1314" y="2308"/>
                  </a:cubicBezTo>
                  <a:cubicBezTo>
                    <a:pt x="625" y="2308"/>
                    <a:pt x="142" y="1249"/>
                    <a:pt x="788" y="619"/>
                  </a:cubicBezTo>
                  <a:cubicBezTo>
                    <a:pt x="1061" y="323"/>
                    <a:pt x="1454" y="194"/>
                    <a:pt x="1875" y="194"/>
                  </a:cubicBezTo>
                  <a:cubicBezTo>
                    <a:pt x="2386" y="194"/>
                    <a:pt x="2938" y="386"/>
                    <a:pt x="3361" y="701"/>
                  </a:cubicBezTo>
                  <a:cubicBezTo>
                    <a:pt x="5099" y="1963"/>
                    <a:pt x="4836" y="4258"/>
                    <a:pt x="4328" y="5405"/>
                  </a:cubicBezTo>
                  <a:cubicBezTo>
                    <a:pt x="4066" y="6094"/>
                    <a:pt x="3607" y="6684"/>
                    <a:pt x="3017" y="7110"/>
                  </a:cubicBezTo>
                  <a:cubicBezTo>
                    <a:pt x="3623" y="6700"/>
                    <a:pt x="4115" y="6126"/>
                    <a:pt x="4410" y="5438"/>
                  </a:cubicBezTo>
                  <a:cubicBezTo>
                    <a:pt x="4951" y="4307"/>
                    <a:pt x="5295" y="1914"/>
                    <a:pt x="3459" y="553"/>
                  </a:cubicBezTo>
                  <a:cubicBezTo>
                    <a:pt x="3115" y="307"/>
                    <a:pt x="2705" y="144"/>
                    <a:pt x="2263" y="62"/>
                  </a:cubicBezTo>
                  <a:cubicBezTo>
                    <a:pt x="2096" y="27"/>
                    <a:pt x="1899" y="1"/>
                    <a:pt x="1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0"/>
            <p:cNvSpPr/>
            <p:nvPr/>
          </p:nvSpPr>
          <p:spPr>
            <a:xfrm>
              <a:off x="8439703" y="3088478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1082" y="0"/>
                  </a:moveTo>
                  <a:cubicBezTo>
                    <a:pt x="0" y="2869"/>
                    <a:pt x="1279" y="4393"/>
                    <a:pt x="2541" y="5622"/>
                  </a:cubicBezTo>
                  <a:cubicBezTo>
                    <a:pt x="3803" y="6852"/>
                    <a:pt x="3738" y="8212"/>
                    <a:pt x="3738" y="8212"/>
                  </a:cubicBezTo>
                  <a:cubicBezTo>
                    <a:pt x="4656" y="7294"/>
                    <a:pt x="3590" y="5606"/>
                    <a:pt x="4459" y="4245"/>
                  </a:cubicBezTo>
                  <a:cubicBezTo>
                    <a:pt x="5213" y="3098"/>
                    <a:pt x="4246" y="2574"/>
                    <a:pt x="4246" y="2574"/>
                  </a:cubicBezTo>
                  <a:cubicBezTo>
                    <a:pt x="3836" y="3164"/>
                    <a:pt x="3377" y="3016"/>
                    <a:pt x="3000" y="3754"/>
                  </a:cubicBezTo>
                  <a:cubicBezTo>
                    <a:pt x="2656" y="4459"/>
                    <a:pt x="3262" y="5819"/>
                    <a:pt x="3262" y="5819"/>
                  </a:cubicBezTo>
                  <a:cubicBezTo>
                    <a:pt x="2066" y="4950"/>
                    <a:pt x="2295" y="4164"/>
                    <a:pt x="2639" y="3770"/>
                  </a:cubicBezTo>
                  <a:cubicBezTo>
                    <a:pt x="2984" y="3377"/>
                    <a:pt x="2508" y="3016"/>
                    <a:pt x="2525" y="2803"/>
                  </a:cubicBezTo>
                  <a:cubicBezTo>
                    <a:pt x="2541" y="2656"/>
                    <a:pt x="2574" y="2508"/>
                    <a:pt x="2639" y="2377"/>
                  </a:cubicBezTo>
                  <a:cubicBezTo>
                    <a:pt x="2639" y="2377"/>
                    <a:pt x="2563" y="2329"/>
                    <a:pt x="2425" y="2329"/>
                  </a:cubicBezTo>
                  <a:cubicBezTo>
                    <a:pt x="2308" y="2329"/>
                    <a:pt x="2147" y="2364"/>
                    <a:pt x="1951" y="2492"/>
                  </a:cubicBezTo>
                  <a:cubicBezTo>
                    <a:pt x="1213" y="2983"/>
                    <a:pt x="1525" y="4082"/>
                    <a:pt x="1525" y="4082"/>
                  </a:cubicBezTo>
                  <a:cubicBezTo>
                    <a:pt x="1000" y="3344"/>
                    <a:pt x="1164" y="2590"/>
                    <a:pt x="1771" y="2082"/>
                  </a:cubicBezTo>
                  <a:cubicBezTo>
                    <a:pt x="2361" y="1557"/>
                    <a:pt x="1787" y="1066"/>
                    <a:pt x="1394" y="852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0"/>
            <p:cNvSpPr/>
            <p:nvPr/>
          </p:nvSpPr>
          <p:spPr>
            <a:xfrm>
              <a:off x="8361079" y="3055840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459" y="0"/>
                  </a:moveTo>
                  <a:lnTo>
                    <a:pt x="459" y="0"/>
                  </a:lnTo>
                  <a:cubicBezTo>
                    <a:pt x="459" y="1"/>
                    <a:pt x="0" y="2000"/>
                    <a:pt x="3032" y="4508"/>
                  </a:cubicBezTo>
                  <a:cubicBezTo>
                    <a:pt x="3032" y="4508"/>
                    <a:pt x="2475" y="3836"/>
                    <a:pt x="2737" y="3082"/>
                  </a:cubicBezTo>
                  <a:cubicBezTo>
                    <a:pt x="3000" y="2328"/>
                    <a:pt x="2688" y="2049"/>
                    <a:pt x="2442" y="1803"/>
                  </a:cubicBezTo>
                  <a:cubicBezTo>
                    <a:pt x="2311" y="1639"/>
                    <a:pt x="2295" y="1410"/>
                    <a:pt x="2426" y="1230"/>
                  </a:cubicBezTo>
                  <a:cubicBezTo>
                    <a:pt x="2426" y="1230"/>
                    <a:pt x="2397" y="1225"/>
                    <a:pt x="2352" y="1225"/>
                  </a:cubicBezTo>
                  <a:cubicBezTo>
                    <a:pt x="2198" y="1225"/>
                    <a:pt x="1858" y="1284"/>
                    <a:pt x="1934" y="1820"/>
                  </a:cubicBezTo>
                  <a:cubicBezTo>
                    <a:pt x="2032" y="2492"/>
                    <a:pt x="2082" y="2623"/>
                    <a:pt x="1869" y="2639"/>
                  </a:cubicBezTo>
                  <a:cubicBezTo>
                    <a:pt x="1863" y="2640"/>
                    <a:pt x="1858" y="2640"/>
                    <a:pt x="1853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19" y="1934"/>
                    <a:pt x="2065" y="1098"/>
                    <a:pt x="1410" y="820"/>
                  </a:cubicBezTo>
                  <a:cubicBezTo>
                    <a:pt x="754" y="525"/>
                    <a:pt x="492" y="279"/>
                    <a:pt x="4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0"/>
            <p:cNvSpPr/>
            <p:nvPr/>
          </p:nvSpPr>
          <p:spPr>
            <a:xfrm>
              <a:off x="8539215" y="3336164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0"/>
                  </a:moveTo>
                  <a:lnTo>
                    <a:pt x="1721" y="0"/>
                  </a:lnTo>
                  <a:cubicBezTo>
                    <a:pt x="787" y="508"/>
                    <a:pt x="1066" y="1180"/>
                    <a:pt x="951" y="2475"/>
                  </a:cubicBezTo>
                  <a:cubicBezTo>
                    <a:pt x="853" y="3770"/>
                    <a:pt x="0" y="4262"/>
                    <a:pt x="0" y="4262"/>
                  </a:cubicBezTo>
                  <a:cubicBezTo>
                    <a:pt x="3590" y="2443"/>
                    <a:pt x="2295" y="771"/>
                    <a:pt x="1951" y="525"/>
                  </a:cubicBezTo>
                  <a:cubicBezTo>
                    <a:pt x="1590" y="279"/>
                    <a:pt x="1721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0"/>
            <p:cNvSpPr/>
            <p:nvPr/>
          </p:nvSpPr>
          <p:spPr>
            <a:xfrm>
              <a:off x="8541891" y="3421772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3" y="0"/>
                  </a:moveTo>
                  <a:cubicBezTo>
                    <a:pt x="2842" y="0"/>
                    <a:pt x="2425" y="326"/>
                    <a:pt x="2016" y="951"/>
                  </a:cubicBezTo>
                  <a:cubicBezTo>
                    <a:pt x="1459" y="1803"/>
                    <a:pt x="0" y="1918"/>
                    <a:pt x="0" y="1918"/>
                  </a:cubicBezTo>
                  <a:cubicBezTo>
                    <a:pt x="2393" y="1983"/>
                    <a:pt x="3033" y="2606"/>
                    <a:pt x="3672" y="3360"/>
                  </a:cubicBezTo>
                  <a:cubicBezTo>
                    <a:pt x="4311" y="4114"/>
                    <a:pt x="4491" y="5327"/>
                    <a:pt x="5999" y="5704"/>
                  </a:cubicBezTo>
                  <a:cubicBezTo>
                    <a:pt x="6259" y="5768"/>
                    <a:pt x="6485" y="5795"/>
                    <a:pt x="6680" y="5795"/>
                  </a:cubicBezTo>
                  <a:cubicBezTo>
                    <a:pt x="7631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1" y="5221"/>
                    <a:pt x="7702" y="5250"/>
                    <a:pt x="7631" y="5250"/>
                  </a:cubicBezTo>
                  <a:cubicBezTo>
                    <a:pt x="7380" y="5250"/>
                    <a:pt x="7236" y="4885"/>
                    <a:pt x="7262" y="4130"/>
                  </a:cubicBezTo>
                  <a:cubicBezTo>
                    <a:pt x="7278" y="3163"/>
                    <a:pt x="6409" y="2885"/>
                    <a:pt x="5295" y="2704"/>
                  </a:cubicBezTo>
                  <a:cubicBezTo>
                    <a:pt x="4180" y="2541"/>
                    <a:pt x="3246" y="2459"/>
                    <a:pt x="3131" y="2098"/>
                  </a:cubicBezTo>
                  <a:cubicBezTo>
                    <a:pt x="3016" y="1721"/>
                    <a:pt x="3508" y="1590"/>
                    <a:pt x="4196" y="1377"/>
                  </a:cubicBezTo>
                  <a:cubicBezTo>
                    <a:pt x="4868" y="1180"/>
                    <a:pt x="4573" y="541"/>
                    <a:pt x="4573" y="541"/>
                  </a:cubicBezTo>
                  <a:lnTo>
                    <a:pt x="4573" y="541"/>
                  </a:lnTo>
                  <a:cubicBezTo>
                    <a:pt x="4519" y="588"/>
                    <a:pt x="4463" y="608"/>
                    <a:pt x="4404" y="608"/>
                  </a:cubicBezTo>
                  <a:cubicBezTo>
                    <a:pt x="4214" y="608"/>
                    <a:pt x="3985" y="394"/>
                    <a:pt x="3623" y="131"/>
                  </a:cubicBezTo>
                  <a:cubicBezTo>
                    <a:pt x="3496" y="44"/>
                    <a:pt x="3362" y="0"/>
                    <a:pt x="322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0"/>
            <p:cNvSpPr/>
            <p:nvPr/>
          </p:nvSpPr>
          <p:spPr>
            <a:xfrm>
              <a:off x="8417248" y="3499710"/>
              <a:ext cx="251439" cy="205061"/>
            </a:xfrm>
            <a:custGeom>
              <a:avLst/>
              <a:gdLst/>
              <a:ahLst/>
              <a:cxnLst/>
              <a:rect l="l" t="t" r="r" b="b"/>
              <a:pathLst>
                <a:path w="7704" h="6283" extrusionOk="0">
                  <a:moveTo>
                    <a:pt x="4289" y="1"/>
                  </a:moveTo>
                  <a:cubicBezTo>
                    <a:pt x="2707" y="1"/>
                    <a:pt x="1369" y="1105"/>
                    <a:pt x="672" y="2529"/>
                  </a:cubicBezTo>
                  <a:cubicBezTo>
                    <a:pt x="148" y="3627"/>
                    <a:pt x="0" y="4857"/>
                    <a:pt x="230" y="6053"/>
                  </a:cubicBezTo>
                  <a:lnTo>
                    <a:pt x="230" y="6086"/>
                  </a:lnTo>
                  <a:cubicBezTo>
                    <a:pt x="246" y="6152"/>
                    <a:pt x="262" y="6217"/>
                    <a:pt x="279" y="6283"/>
                  </a:cubicBezTo>
                  <a:cubicBezTo>
                    <a:pt x="246" y="6119"/>
                    <a:pt x="230" y="5955"/>
                    <a:pt x="230" y="5791"/>
                  </a:cubicBezTo>
                  <a:cubicBezTo>
                    <a:pt x="246" y="4922"/>
                    <a:pt x="410" y="4054"/>
                    <a:pt x="738" y="3250"/>
                  </a:cubicBezTo>
                  <a:cubicBezTo>
                    <a:pt x="1147" y="2251"/>
                    <a:pt x="1869" y="1398"/>
                    <a:pt x="2819" y="874"/>
                  </a:cubicBezTo>
                  <a:cubicBezTo>
                    <a:pt x="3365" y="561"/>
                    <a:pt x="4076" y="311"/>
                    <a:pt x="4780" y="311"/>
                  </a:cubicBezTo>
                  <a:cubicBezTo>
                    <a:pt x="5367" y="311"/>
                    <a:pt x="5949" y="485"/>
                    <a:pt x="6425" y="939"/>
                  </a:cubicBezTo>
                  <a:cubicBezTo>
                    <a:pt x="7474" y="1841"/>
                    <a:pt x="7147" y="3759"/>
                    <a:pt x="5934" y="4070"/>
                  </a:cubicBezTo>
                  <a:cubicBezTo>
                    <a:pt x="5808" y="4100"/>
                    <a:pt x="5679" y="4114"/>
                    <a:pt x="5550" y="4114"/>
                  </a:cubicBezTo>
                  <a:cubicBezTo>
                    <a:pt x="5106" y="4114"/>
                    <a:pt x="4671" y="3941"/>
                    <a:pt x="4442" y="3611"/>
                  </a:cubicBezTo>
                  <a:cubicBezTo>
                    <a:pt x="4147" y="3218"/>
                    <a:pt x="4147" y="2677"/>
                    <a:pt x="4409" y="2251"/>
                  </a:cubicBezTo>
                  <a:cubicBezTo>
                    <a:pt x="4596" y="1976"/>
                    <a:pt x="4900" y="1820"/>
                    <a:pt x="5218" y="1820"/>
                  </a:cubicBezTo>
                  <a:cubicBezTo>
                    <a:pt x="5375" y="1820"/>
                    <a:pt x="5536" y="1858"/>
                    <a:pt x="5688" y="1939"/>
                  </a:cubicBezTo>
                  <a:cubicBezTo>
                    <a:pt x="5852" y="2021"/>
                    <a:pt x="5966" y="2201"/>
                    <a:pt x="5966" y="2398"/>
                  </a:cubicBezTo>
                  <a:cubicBezTo>
                    <a:pt x="5966" y="2398"/>
                    <a:pt x="5966" y="2531"/>
                    <a:pt x="5883" y="2531"/>
                  </a:cubicBezTo>
                  <a:cubicBezTo>
                    <a:pt x="5878" y="2531"/>
                    <a:pt x="5873" y="2530"/>
                    <a:pt x="5868" y="2529"/>
                  </a:cubicBezTo>
                  <a:cubicBezTo>
                    <a:pt x="5770" y="2513"/>
                    <a:pt x="5803" y="2382"/>
                    <a:pt x="5540" y="2316"/>
                  </a:cubicBezTo>
                  <a:cubicBezTo>
                    <a:pt x="5509" y="2309"/>
                    <a:pt x="5479" y="2306"/>
                    <a:pt x="5449" y="2306"/>
                  </a:cubicBezTo>
                  <a:cubicBezTo>
                    <a:pt x="5194" y="2306"/>
                    <a:pt x="4990" y="2544"/>
                    <a:pt x="5049" y="2808"/>
                  </a:cubicBezTo>
                  <a:cubicBezTo>
                    <a:pt x="5090" y="2985"/>
                    <a:pt x="5331" y="3116"/>
                    <a:pt x="5572" y="3116"/>
                  </a:cubicBezTo>
                  <a:cubicBezTo>
                    <a:pt x="5710" y="3116"/>
                    <a:pt x="5849" y="3073"/>
                    <a:pt x="5950" y="2972"/>
                  </a:cubicBezTo>
                  <a:cubicBezTo>
                    <a:pt x="6016" y="2906"/>
                    <a:pt x="6065" y="2824"/>
                    <a:pt x="6098" y="2726"/>
                  </a:cubicBezTo>
                  <a:cubicBezTo>
                    <a:pt x="6196" y="2415"/>
                    <a:pt x="6065" y="2070"/>
                    <a:pt x="5786" y="1906"/>
                  </a:cubicBezTo>
                  <a:cubicBezTo>
                    <a:pt x="5609" y="1800"/>
                    <a:pt x="5416" y="1749"/>
                    <a:pt x="5227" y="1749"/>
                  </a:cubicBezTo>
                  <a:cubicBezTo>
                    <a:pt x="4893" y="1749"/>
                    <a:pt x="4570" y="1908"/>
                    <a:pt x="4360" y="2201"/>
                  </a:cubicBezTo>
                  <a:cubicBezTo>
                    <a:pt x="4049" y="2644"/>
                    <a:pt x="4049" y="3234"/>
                    <a:pt x="4360" y="3677"/>
                  </a:cubicBezTo>
                  <a:cubicBezTo>
                    <a:pt x="4616" y="4048"/>
                    <a:pt x="5092" y="4249"/>
                    <a:pt x="5585" y="4249"/>
                  </a:cubicBezTo>
                  <a:cubicBezTo>
                    <a:pt x="5723" y="4249"/>
                    <a:pt x="5863" y="4233"/>
                    <a:pt x="5999" y="4201"/>
                  </a:cubicBezTo>
                  <a:cubicBezTo>
                    <a:pt x="7343" y="3873"/>
                    <a:pt x="7704" y="1792"/>
                    <a:pt x="6557" y="808"/>
                  </a:cubicBezTo>
                  <a:cubicBezTo>
                    <a:pt x="6409" y="677"/>
                    <a:pt x="6245" y="562"/>
                    <a:pt x="6081" y="464"/>
                  </a:cubicBezTo>
                  <a:cubicBezTo>
                    <a:pt x="5589" y="169"/>
                    <a:pt x="5032" y="21"/>
                    <a:pt x="4458" y="5"/>
                  </a:cubicBezTo>
                  <a:cubicBezTo>
                    <a:pt x="4402" y="2"/>
                    <a:pt x="4346" y="1"/>
                    <a:pt x="42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0"/>
            <p:cNvSpPr/>
            <p:nvPr/>
          </p:nvSpPr>
          <p:spPr>
            <a:xfrm>
              <a:off x="8430075" y="3562113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0"/>
                  </a:cubicBezTo>
                  <a:cubicBezTo>
                    <a:pt x="312" y="1011"/>
                    <a:pt x="0" y="3273"/>
                    <a:pt x="0" y="3273"/>
                  </a:cubicBezTo>
                  <a:cubicBezTo>
                    <a:pt x="0" y="3273"/>
                    <a:pt x="689" y="1175"/>
                    <a:pt x="1951" y="961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0"/>
            <p:cNvSpPr/>
            <p:nvPr/>
          </p:nvSpPr>
          <p:spPr>
            <a:xfrm>
              <a:off x="8557916" y="3553888"/>
              <a:ext cx="169617" cy="147065"/>
            </a:xfrm>
            <a:custGeom>
              <a:avLst/>
              <a:gdLst/>
              <a:ahLst/>
              <a:cxnLst/>
              <a:rect l="l" t="t" r="r" b="b"/>
              <a:pathLst>
                <a:path w="5197" h="4506" extrusionOk="0">
                  <a:moveTo>
                    <a:pt x="3033" y="1"/>
                  </a:moveTo>
                  <a:cubicBezTo>
                    <a:pt x="3033" y="1"/>
                    <a:pt x="3345" y="689"/>
                    <a:pt x="3001" y="1771"/>
                  </a:cubicBezTo>
                  <a:cubicBezTo>
                    <a:pt x="2673" y="2853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5" y="4506"/>
                  </a:cubicBezTo>
                  <a:cubicBezTo>
                    <a:pt x="2162" y="4506"/>
                    <a:pt x="2481" y="4419"/>
                    <a:pt x="2722" y="4164"/>
                  </a:cubicBezTo>
                  <a:cubicBezTo>
                    <a:pt x="3279" y="3574"/>
                    <a:pt x="3164" y="2967"/>
                    <a:pt x="3132" y="2672"/>
                  </a:cubicBezTo>
                  <a:cubicBezTo>
                    <a:pt x="3116" y="2382"/>
                    <a:pt x="3052" y="1852"/>
                    <a:pt x="3332" y="1852"/>
                  </a:cubicBezTo>
                  <a:cubicBezTo>
                    <a:pt x="3336" y="1852"/>
                    <a:pt x="3340" y="1853"/>
                    <a:pt x="3345" y="1853"/>
                  </a:cubicBezTo>
                  <a:cubicBezTo>
                    <a:pt x="3345" y="1853"/>
                    <a:pt x="3348" y="1852"/>
                    <a:pt x="3355" y="1852"/>
                  </a:cubicBezTo>
                  <a:cubicBezTo>
                    <a:pt x="3398" y="1852"/>
                    <a:pt x="3572" y="1877"/>
                    <a:pt x="3558" y="2279"/>
                  </a:cubicBezTo>
                  <a:cubicBezTo>
                    <a:pt x="3558" y="2754"/>
                    <a:pt x="3525" y="3049"/>
                    <a:pt x="4148" y="3230"/>
                  </a:cubicBezTo>
                  <a:cubicBezTo>
                    <a:pt x="4492" y="3312"/>
                    <a:pt x="4804" y="3492"/>
                    <a:pt x="5066" y="3721"/>
                  </a:cubicBezTo>
                  <a:cubicBezTo>
                    <a:pt x="4968" y="3508"/>
                    <a:pt x="4935" y="3262"/>
                    <a:pt x="5000" y="3033"/>
                  </a:cubicBezTo>
                  <a:cubicBezTo>
                    <a:pt x="5115" y="2689"/>
                    <a:pt x="5197" y="2082"/>
                    <a:pt x="4640" y="1689"/>
                  </a:cubicBezTo>
                  <a:cubicBezTo>
                    <a:pt x="4066" y="1312"/>
                    <a:pt x="3509" y="1066"/>
                    <a:pt x="3394" y="673"/>
                  </a:cubicBezTo>
                  <a:cubicBezTo>
                    <a:pt x="3312" y="427"/>
                    <a:pt x="3181" y="197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0"/>
            <p:cNvSpPr/>
            <p:nvPr/>
          </p:nvSpPr>
          <p:spPr>
            <a:xfrm>
              <a:off x="8659582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328" y="1"/>
                  </a:moveTo>
                  <a:cubicBezTo>
                    <a:pt x="345" y="198"/>
                    <a:pt x="328" y="394"/>
                    <a:pt x="279" y="575"/>
                  </a:cubicBezTo>
                  <a:cubicBezTo>
                    <a:pt x="181" y="837"/>
                    <a:pt x="0" y="1263"/>
                    <a:pt x="508" y="1558"/>
                  </a:cubicBezTo>
                  <a:cubicBezTo>
                    <a:pt x="1017" y="1853"/>
                    <a:pt x="1033" y="2001"/>
                    <a:pt x="1033" y="2001"/>
                  </a:cubicBezTo>
                  <a:cubicBezTo>
                    <a:pt x="1066" y="1755"/>
                    <a:pt x="1115" y="1525"/>
                    <a:pt x="1180" y="1296"/>
                  </a:cubicBezTo>
                  <a:cubicBezTo>
                    <a:pt x="1295" y="935"/>
                    <a:pt x="1115" y="525"/>
                    <a:pt x="787" y="362"/>
                  </a:cubicBezTo>
                  <a:cubicBezTo>
                    <a:pt x="345" y="100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0"/>
            <p:cNvSpPr/>
            <p:nvPr/>
          </p:nvSpPr>
          <p:spPr>
            <a:xfrm>
              <a:off x="8660659" y="3371445"/>
              <a:ext cx="227385" cy="158618"/>
            </a:xfrm>
            <a:custGeom>
              <a:avLst/>
              <a:gdLst/>
              <a:ahLst/>
              <a:cxnLst/>
              <a:rect l="l" t="t" r="r" b="b"/>
              <a:pathLst>
                <a:path w="6967" h="4860" extrusionOk="0">
                  <a:moveTo>
                    <a:pt x="1949" y="0"/>
                  </a:moveTo>
                  <a:cubicBezTo>
                    <a:pt x="1068" y="0"/>
                    <a:pt x="604" y="826"/>
                    <a:pt x="721" y="1362"/>
                  </a:cubicBezTo>
                  <a:cubicBezTo>
                    <a:pt x="836" y="1964"/>
                    <a:pt x="1403" y="2002"/>
                    <a:pt x="1542" y="2002"/>
                  </a:cubicBezTo>
                  <a:cubicBezTo>
                    <a:pt x="1562" y="2002"/>
                    <a:pt x="1574" y="2001"/>
                    <a:pt x="1574" y="2001"/>
                  </a:cubicBezTo>
                  <a:cubicBezTo>
                    <a:pt x="1311" y="1903"/>
                    <a:pt x="1197" y="1591"/>
                    <a:pt x="1328" y="1329"/>
                  </a:cubicBezTo>
                  <a:cubicBezTo>
                    <a:pt x="1365" y="1265"/>
                    <a:pt x="1408" y="1241"/>
                    <a:pt x="1455" y="1241"/>
                  </a:cubicBezTo>
                  <a:cubicBezTo>
                    <a:pt x="1553" y="1241"/>
                    <a:pt x="1670" y="1344"/>
                    <a:pt x="1803" y="1411"/>
                  </a:cubicBezTo>
                  <a:cubicBezTo>
                    <a:pt x="1841" y="1430"/>
                    <a:pt x="1877" y="1438"/>
                    <a:pt x="1911" y="1438"/>
                  </a:cubicBezTo>
                  <a:cubicBezTo>
                    <a:pt x="2053" y="1438"/>
                    <a:pt x="2160" y="1285"/>
                    <a:pt x="2213" y="1099"/>
                  </a:cubicBezTo>
                  <a:cubicBezTo>
                    <a:pt x="2253" y="960"/>
                    <a:pt x="2359" y="821"/>
                    <a:pt x="2543" y="821"/>
                  </a:cubicBezTo>
                  <a:cubicBezTo>
                    <a:pt x="2661" y="821"/>
                    <a:pt x="2813" y="879"/>
                    <a:pt x="3000" y="1034"/>
                  </a:cubicBezTo>
                  <a:cubicBezTo>
                    <a:pt x="3491" y="1411"/>
                    <a:pt x="3180" y="2148"/>
                    <a:pt x="3180" y="2148"/>
                  </a:cubicBezTo>
                  <a:cubicBezTo>
                    <a:pt x="3180" y="2148"/>
                    <a:pt x="3180" y="1542"/>
                    <a:pt x="2754" y="1476"/>
                  </a:cubicBezTo>
                  <a:cubicBezTo>
                    <a:pt x="2706" y="1463"/>
                    <a:pt x="2659" y="1456"/>
                    <a:pt x="2613" y="1456"/>
                  </a:cubicBezTo>
                  <a:cubicBezTo>
                    <a:pt x="2435" y="1456"/>
                    <a:pt x="2275" y="1553"/>
                    <a:pt x="2197" y="1722"/>
                  </a:cubicBezTo>
                  <a:cubicBezTo>
                    <a:pt x="2459" y="1722"/>
                    <a:pt x="2475" y="2099"/>
                    <a:pt x="2328" y="2296"/>
                  </a:cubicBezTo>
                  <a:cubicBezTo>
                    <a:pt x="2180" y="2509"/>
                    <a:pt x="2229" y="2657"/>
                    <a:pt x="2377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0" y="3558"/>
                    <a:pt x="1656" y="3558"/>
                    <a:pt x="1656" y="3558"/>
                  </a:cubicBezTo>
                  <a:cubicBezTo>
                    <a:pt x="1803" y="3345"/>
                    <a:pt x="1770" y="3050"/>
                    <a:pt x="1574" y="2886"/>
                  </a:cubicBezTo>
                  <a:cubicBezTo>
                    <a:pt x="1574" y="3066"/>
                    <a:pt x="1459" y="3214"/>
                    <a:pt x="1295" y="3263"/>
                  </a:cubicBezTo>
                  <a:cubicBezTo>
                    <a:pt x="1016" y="3345"/>
                    <a:pt x="1016" y="3263"/>
                    <a:pt x="754" y="3492"/>
                  </a:cubicBezTo>
                  <a:cubicBezTo>
                    <a:pt x="623" y="3607"/>
                    <a:pt x="434" y="3636"/>
                    <a:pt x="279" y="3636"/>
                  </a:cubicBezTo>
                  <a:cubicBezTo>
                    <a:pt x="123" y="3636"/>
                    <a:pt x="0" y="3607"/>
                    <a:pt x="0" y="3607"/>
                  </a:cubicBezTo>
                  <a:lnTo>
                    <a:pt x="0" y="3607"/>
                  </a:lnTo>
                  <a:cubicBezTo>
                    <a:pt x="180" y="3706"/>
                    <a:pt x="377" y="3755"/>
                    <a:pt x="590" y="3771"/>
                  </a:cubicBezTo>
                  <a:cubicBezTo>
                    <a:pt x="1033" y="3804"/>
                    <a:pt x="1475" y="3886"/>
                    <a:pt x="1901" y="3984"/>
                  </a:cubicBezTo>
                  <a:cubicBezTo>
                    <a:pt x="3082" y="4345"/>
                    <a:pt x="3786" y="4837"/>
                    <a:pt x="4688" y="4853"/>
                  </a:cubicBezTo>
                  <a:cubicBezTo>
                    <a:pt x="4753" y="4858"/>
                    <a:pt x="4818" y="4860"/>
                    <a:pt x="4883" y="4860"/>
                  </a:cubicBezTo>
                  <a:cubicBezTo>
                    <a:pt x="5276" y="4860"/>
                    <a:pt x="5664" y="4774"/>
                    <a:pt x="6016" y="4591"/>
                  </a:cubicBezTo>
                  <a:cubicBezTo>
                    <a:pt x="6753" y="4099"/>
                    <a:pt x="6966" y="3099"/>
                    <a:pt x="6475" y="2361"/>
                  </a:cubicBezTo>
                  <a:cubicBezTo>
                    <a:pt x="6252" y="2023"/>
                    <a:pt x="5892" y="1868"/>
                    <a:pt x="5552" y="1868"/>
                  </a:cubicBezTo>
                  <a:cubicBezTo>
                    <a:pt x="5216" y="1868"/>
                    <a:pt x="4900" y="2019"/>
                    <a:pt x="4754" y="2296"/>
                  </a:cubicBezTo>
                  <a:cubicBezTo>
                    <a:pt x="4508" y="2624"/>
                    <a:pt x="4557" y="3099"/>
                    <a:pt x="4852" y="3378"/>
                  </a:cubicBezTo>
                  <a:cubicBezTo>
                    <a:pt x="4868" y="3394"/>
                    <a:pt x="4885" y="3411"/>
                    <a:pt x="4917" y="3427"/>
                  </a:cubicBezTo>
                  <a:cubicBezTo>
                    <a:pt x="4917" y="3427"/>
                    <a:pt x="4934" y="3443"/>
                    <a:pt x="4950" y="3460"/>
                  </a:cubicBezTo>
                  <a:cubicBezTo>
                    <a:pt x="5053" y="3519"/>
                    <a:pt x="5181" y="3550"/>
                    <a:pt x="5305" y="3550"/>
                  </a:cubicBezTo>
                  <a:cubicBezTo>
                    <a:pt x="5558" y="3550"/>
                    <a:pt x="5797" y="3423"/>
                    <a:pt x="5786" y="3148"/>
                  </a:cubicBezTo>
                  <a:cubicBezTo>
                    <a:pt x="5800" y="2944"/>
                    <a:pt x="5639" y="2859"/>
                    <a:pt x="5460" y="2859"/>
                  </a:cubicBezTo>
                  <a:cubicBezTo>
                    <a:pt x="5207" y="2859"/>
                    <a:pt x="4917" y="3030"/>
                    <a:pt x="5032" y="3279"/>
                  </a:cubicBezTo>
                  <a:cubicBezTo>
                    <a:pt x="5032" y="3304"/>
                    <a:pt x="5032" y="3333"/>
                    <a:pt x="5006" y="3333"/>
                  </a:cubicBezTo>
                  <a:cubicBezTo>
                    <a:pt x="4979" y="3333"/>
                    <a:pt x="4926" y="3304"/>
                    <a:pt x="4819" y="3214"/>
                  </a:cubicBezTo>
                  <a:cubicBezTo>
                    <a:pt x="4704" y="3099"/>
                    <a:pt x="4639" y="2952"/>
                    <a:pt x="4639" y="2804"/>
                  </a:cubicBezTo>
                  <a:cubicBezTo>
                    <a:pt x="4639" y="2624"/>
                    <a:pt x="4704" y="2460"/>
                    <a:pt x="4819" y="2329"/>
                  </a:cubicBezTo>
                  <a:cubicBezTo>
                    <a:pt x="4944" y="2086"/>
                    <a:pt x="5212" y="1959"/>
                    <a:pt x="5500" y="1959"/>
                  </a:cubicBezTo>
                  <a:cubicBezTo>
                    <a:pt x="5815" y="1959"/>
                    <a:pt x="6155" y="2110"/>
                    <a:pt x="6360" y="2427"/>
                  </a:cubicBezTo>
                  <a:cubicBezTo>
                    <a:pt x="6376" y="2427"/>
                    <a:pt x="6376" y="2427"/>
                    <a:pt x="6376" y="2443"/>
                  </a:cubicBezTo>
                  <a:cubicBezTo>
                    <a:pt x="6589" y="2853"/>
                    <a:pt x="6573" y="3361"/>
                    <a:pt x="6344" y="3755"/>
                  </a:cubicBezTo>
                  <a:cubicBezTo>
                    <a:pt x="6064" y="4258"/>
                    <a:pt x="5425" y="4609"/>
                    <a:pt x="4595" y="4609"/>
                  </a:cubicBezTo>
                  <a:cubicBezTo>
                    <a:pt x="4208" y="4609"/>
                    <a:pt x="3780" y="4533"/>
                    <a:pt x="3328" y="4361"/>
                  </a:cubicBezTo>
                  <a:cubicBezTo>
                    <a:pt x="3278" y="4345"/>
                    <a:pt x="3049" y="4263"/>
                    <a:pt x="2901" y="4197"/>
                  </a:cubicBezTo>
                  <a:cubicBezTo>
                    <a:pt x="2475" y="3984"/>
                    <a:pt x="2033" y="3837"/>
                    <a:pt x="1574" y="3755"/>
                  </a:cubicBezTo>
                  <a:cubicBezTo>
                    <a:pt x="1754" y="3722"/>
                    <a:pt x="1951" y="3706"/>
                    <a:pt x="2164" y="3656"/>
                  </a:cubicBezTo>
                  <a:cubicBezTo>
                    <a:pt x="3901" y="3312"/>
                    <a:pt x="4163" y="837"/>
                    <a:pt x="2705" y="181"/>
                  </a:cubicBezTo>
                  <a:cubicBezTo>
                    <a:pt x="2427" y="55"/>
                    <a:pt x="2175" y="0"/>
                    <a:pt x="19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0"/>
            <p:cNvSpPr/>
            <p:nvPr/>
          </p:nvSpPr>
          <p:spPr>
            <a:xfrm>
              <a:off x="8771398" y="3457053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804"/>
                    <a:pt x="3557" y="1591"/>
                    <a:pt x="2901" y="2066"/>
                  </a:cubicBezTo>
                  <a:cubicBezTo>
                    <a:pt x="2499" y="2374"/>
                    <a:pt x="2009" y="2472"/>
                    <a:pt x="1547" y="2472"/>
                  </a:cubicBezTo>
                  <a:cubicBezTo>
                    <a:pt x="730" y="2472"/>
                    <a:pt x="0" y="2165"/>
                    <a:pt x="0" y="2164"/>
                  </a:cubicBezTo>
                  <a:lnTo>
                    <a:pt x="0" y="2164"/>
                  </a:lnTo>
                  <a:cubicBezTo>
                    <a:pt x="1344" y="2886"/>
                    <a:pt x="1836" y="2640"/>
                    <a:pt x="2213" y="3049"/>
                  </a:cubicBezTo>
                  <a:cubicBezTo>
                    <a:pt x="2379" y="3238"/>
                    <a:pt x="2551" y="3295"/>
                    <a:pt x="2710" y="3295"/>
                  </a:cubicBezTo>
                  <a:cubicBezTo>
                    <a:pt x="2897" y="3295"/>
                    <a:pt x="3065" y="3216"/>
                    <a:pt x="3180" y="3181"/>
                  </a:cubicBezTo>
                  <a:cubicBezTo>
                    <a:pt x="3203" y="3174"/>
                    <a:pt x="3228" y="3171"/>
                    <a:pt x="3252" y="3171"/>
                  </a:cubicBezTo>
                  <a:cubicBezTo>
                    <a:pt x="3346" y="3171"/>
                    <a:pt x="3439" y="3220"/>
                    <a:pt x="3491" y="3312"/>
                  </a:cubicBezTo>
                  <a:cubicBezTo>
                    <a:pt x="3524" y="3099"/>
                    <a:pt x="3475" y="2902"/>
                    <a:pt x="3360" y="2722"/>
                  </a:cubicBezTo>
                  <a:cubicBezTo>
                    <a:pt x="3180" y="2525"/>
                    <a:pt x="2787" y="2509"/>
                    <a:pt x="2721" y="2509"/>
                  </a:cubicBezTo>
                  <a:cubicBezTo>
                    <a:pt x="3278" y="2476"/>
                    <a:pt x="3786" y="2181"/>
                    <a:pt x="4098" y="1722"/>
                  </a:cubicBezTo>
                  <a:cubicBezTo>
                    <a:pt x="4655" y="935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0"/>
            <p:cNvSpPr/>
            <p:nvPr/>
          </p:nvSpPr>
          <p:spPr>
            <a:xfrm>
              <a:off x="8577205" y="3215013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11" y="0"/>
                  </a:moveTo>
                  <a:cubicBezTo>
                    <a:pt x="1385" y="0"/>
                    <a:pt x="976" y="149"/>
                    <a:pt x="705" y="450"/>
                  </a:cubicBezTo>
                  <a:cubicBezTo>
                    <a:pt x="0" y="1090"/>
                    <a:pt x="443" y="2139"/>
                    <a:pt x="1033" y="2352"/>
                  </a:cubicBezTo>
                  <a:cubicBezTo>
                    <a:pt x="1156" y="2409"/>
                    <a:pt x="1291" y="2438"/>
                    <a:pt x="1428" y="2438"/>
                  </a:cubicBezTo>
                  <a:cubicBezTo>
                    <a:pt x="1565" y="2438"/>
                    <a:pt x="1705" y="2409"/>
                    <a:pt x="1836" y="2352"/>
                  </a:cubicBezTo>
                  <a:lnTo>
                    <a:pt x="1869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16" y="2221"/>
                  </a:lnTo>
                  <a:cubicBezTo>
                    <a:pt x="2033" y="2188"/>
                    <a:pt x="2049" y="2172"/>
                    <a:pt x="2082" y="2155"/>
                  </a:cubicBezTo>
                  <a:cubicBezTo>
                    <a:pt x="2246" y="1975"/>
                    <a:pt x="2328" y="1745"/>
                    <a:pt x="2295" y="1499"/>
                  </a:cubicBezTo>
                  <a:cubicBezTo>
                    <a:pt x="2251" y="1162"/>
                    <a:pt x="2034" y="1020"/>
                    <a:pt x="1836" y="1020"/>
                  </a:cubicBezTo>
                  <a:cubicBezTo>
                    <a:pt x="1735" y="1020"/>
                    <a:pt x="1640" y="1056"/>
                    <a:pt x="1574" y="1122"/>
                  </a:cubicBezTo>
                  <a:cubicBezTo>
                    <a:pt x="1410" y="1303"/>
                    <a:pt x="1459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98" y="2024"/>
                    <a:pt x="1983" y="2204"/>
                    <a:pt x="1803" y="2303"/>
                  </a:cubicBezTo>
                  <a:cubicBezTo>
                    <a:pt x="1697" y="2348"/>
                    <a:pt x="1579" y="2373"/>
                    <a:pt x="1462" y="2373"/>
                  </a:cubicBezTo>
                  <a:cubicBezTo>
                    <a:pt x="1326" y="2373"/>
                    <a:pt x="1188" y="2340"/>
                    <a:pt x="1065" y="2270"/>
                  </a:cubicBezTo>
                  <a:cubicBezTo>
                    <a:pt x="525" y="2040"/>
                    <a:pt x="164" y="1106"/>
                    <a:pt x="803" y="565"/>
                  </a:cubicBezTo>
                  <a:cubicBezTo>
                    <a:pt x="1049" y="319"/>
                    <a:pt x="1393" y="172"/>
                    <a:pt x="1738" y="172"/>
                  </a:cubicBezTo>
                  <a:cubicBezTo>
                    <a:pt x="2492" y="205"/>
                    <a:pt x="3311" y="745"/>
                    <a:pt x="3442" y="2221"/>
                  </a:cubicBezTo>
                  <a:cubicBezTo>
                    <a:pt x="3491" y="2762"/>
                    <a:pt x="3442" y="3319"/>
                    <a:pt x="3278" y="3843"/>
                  </a:cubicBezTo>
                  <a:cubicBezTo>
                    <a:pt x="3164" y="4302"/>
                    <a:pt x="2950" y="4745"/>
                    <a:pt x="2672" y="5122"/>
                  </a:cubicBezTo>
                  <a:cubicBezTo>
                    <a:pt x="2262" y="5614"/>
                    <a:pt x="1754" y="6007"/>
                    <a:pt x="1180" y="6286"/>
                  </a:cubicBezTo>
                  <a:cubicBezTo>
                    <a:pt x="1819" y="6040"/>
                    <a:pt x="2377" y="5630"/>
                    <a:pt x="2803" y="5122"/>
                  </a:cubicBezTo>
                  <a:cubicBezTo>
                    <a:pt x="3557" y="4270"/>
                    <a:pt x="4458" y="2253"/>
                    <a:pt x="3180" y="614"/>
                  </a:cubicBezTo>
                  <a:cubicBezTo>
                    <a:pt x="2834" y="207"/>
                    <a:pt x="2311" y="0"/>
                    <a:pt x="18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0"/>
            <p:cNvSpPr/>
            <p:nvPr/>
          </p:nvSpPr>
          <p:spPr>
            <a:xfrm>
              <a:off x="8052916" y="4047922"/>
              <a:ext cx="295859" cy="206367"/>
            </a:xfrm>
            <a:custGeom>
              <a:avLst/>
              <a:gdLst/>
              <a:ahLst/>
              <a:cxnLst/>
              <a:rect l="l" t="t" r="r" b="b"/>
              <a:pathLst>
                <a:path w="9065" h="6323" extrusionOk="0">
                  <a:moveTo>
                    <a:pt x="2002" y="1"/>
                  </a:moveTo>
                  <a:cubicBezTo>
                    <a:pt x="1084" y="1"/>
                    <a:pt x="66" y="653"/>
                    <a:pt x="33" y="1845"/>
                  </a:cubicBezTo>
                  <a:cubicBezTo>
                    <a:pt x="1" y="2714"/>
                    <a:pt x="459" y="3533"/>
                    <a:pt x="1230" y="3943"/>
                  </a:cubicBezTo>
                  <a:cubicBezTo>
                    <a:pt x="1732" y="4194"/>
                    <a:pt x="2300" y="4298"/>
                    <a:pt x="2876" y="4298"/>
                  </a:cubicBezTo>
                  <a:cubicBezTo>
                    <a:pt x="3203" y="4298"/>
                    <a:pt x="3532" y="4265"/>
                    <a:pt x="3852" y="4205"/>
                  </a:cubicBezTo>
                  <a:cubicBezTo>
                    <a:pt x="4754" y="3959"/>
                    <a:pt x="5557" y="3615"/>
                    <a:pt x="6377" y="3418"/>
                  </a:cubicBezTo>
                  <a:cubicBezTo>
                    <a:pt x="6573" y="3371"/>
                    <a:pt x="6772" y="3348"/>
                    <a:pt x="6967" y="3348"/>
                  </a:cubicBezTo>
                  <a:cubicBezTo>
                    <a:pt x="7584" y="3348"/>
                    <a:pt x="8163" y="3584"/>
                    <a:pt x="8524" y="4058"/>
                  </a:cubicBezTo>
                  <a:cubicBezTo>
                    <a:pt x="8950" y="4648"/>
                    <a:pt x="8999" y="5582"/>
                    <a:pt x="8458" y="5975"/>
                  </a:cubicBezTo>
                  <a:cubicBezTo>
                    <a:pt x="8238" y="6137"/>
                    <a:pt x="7980" y="6212"/>
                    <a:pt x="7731" y="6212"/>
                  </a:cubicBezTo>
                  <a:cubicBezTo>
                    <a:pt x="7351" y="6212"/>
                    <a:pt x="6994" y="6037"/>
                    <a:pt x="6836" y="5730"/>
                  </a:cubicBezTo>
                  <a:cubicBezTo>
                    <a:pt x="6524" y="5238"/>
                    <a:pt x="6770" y="4582"/>
                    <a:pt x="7229" y="4451"/>
                  </a:cubicBezTo>
                  <a:cubicBezTo>
                    <a:pt x="7321" y="4414"/>
                    <a:pt x="7416" y="4397"/>
                    <a:pt x="7511" y="4397"/>
                  </a:cubicBezTo>
                  <a:cubicBezTo>
                    <a:pt x="7754" y="4397"/>
                    <a:pt x="7989" y="4513"/>
                    <a:pt x="8131" y="4713"/>
                  </a:cubicBezTo>
                  <a:cubicBezTo>
                    <a:pt x="8229" y="4894"/>
                    <a:pt x="8245" y="5107"/>
                    <a:pt x="8163" y="5287"/>
                  </a:cubicBezTo>
                  <a:cubicBezTo>
                    <a:pt x="8163" y="5326"/>
                    <a:pt x="8113" y="5405"/>
                    <a:pt x="8067" y="5405"/>
                  </a:cubicBezTo>
                  <a:cubicBezTo>
                    <a:pt x="8055" y="5405"/>
                    <a:pt x="8043" y="5399"/>
                    <a:pt x="8032" y="5385"/>
                  </a:cubicBezTo>
                  <a:cubicBezTo>
                    <a:pt x="7983" y="5336"/>
                    <a:pt x="8032" y="4976"/>
                    <a:pt x="7655" y="4926"/>
                  </a:cubicBezTo>
                  <a:cubicBezTo>
                    <a:pt x="7641" y="4925"/>
                    <a:pt x="7628" y="4924"/>
                    <a:pt x="7614" y="4924"/>
                  </a:cubicBezTo>
                  <a:cubicBezTo>
                    <a:pt x="7285" y="4924"/>
                    <a:pt x="7178" y="5489"/>
                    <a:pt x="7524" y="5631"/>
                  </a:cubicBezTo>
                  <a:cubicBezTo>
                    <a:pt x="7593" y="5664"/>
                    <a:pt x="7666" y="5679"/>
                    <a:pt x="7739" y="5679"/>
                  </a:cubicBezTo>
                  <a:cubicBezTo>
                    <a:pt x="7958" y="5679"/>
                    <a:pt x="8171" y="5538"/>
                    <a:pt x="8245" y="5303"/>
                  </a:cubicBezTo>
                  <a:cubicBezTo>
                    <a:pt x="8245" y="5303"/>
                    <a:pt x="8245" y="5287"/>
                    <a:pt x="8245" y="5287"/>
                  </a:cubicBezTo>
                  <a:lnTo>
                    <a:pt x="8245" y="5238"/>
                  </a:lnTo>
                  <a:lnTo>
                    <a:pt x="8245" y="5221"/>
                  </a:lnTo>
                  <a:cubicBezTo>
                    <a:pt x="8278" y="5107"/>
                    <a:pt x="8262" y="4976"/>
                    <a:pt x="8229" y="4844"/>
                  </a:cubicBezTo>
                  <a:cubicBezTo>
                    <a:pt x="8117" y="4533"/>
                    <a:pt x="7815" y="4344"/>
                    <a:pt x="7503" y="4344"/>
                  </a:cubicBezTo>
                  <a:cubicBezTo>
                    <a:pt x="7405" y="4344"/>
                    <a:pt x="7307" y="4363"/>
                    <a:pt x="7213" y="4402"/>
                  </a:cubicBezTo>
                  <a:cubicBezTo>
                    <a:pt x="6721" y="4533"/>
                    <a:pt x="6426" y="5221"/>
                    <a:pt x="6754" y="5779"/>
                  </a:cubicBezTo>
                  <a:cubicBezTo>
                    <a:pt x="6925" y="6122"/>
                    <a:pt x="7333" y="6322"/>
                    <a:pt x="7758" y="6322"/>
                  </a:cubicBezTo>
                  <a:cubicBezTo>
                    <a:pt x="8024" y="6322"/>
                    <a:pt x="8297" y="6244"/>
                    <a:pt x="8524" y="6074"/>
                  </a:cubicBezTo>
                  <a:cubicBezTo>
                    <a:pt x="8950" y="5746"/>
                    <a:pt x="9065" y="5140"/>
                    <a:pt x="8934" y="4582"/>
                  </a:cubicBezTo>
                  <a:cubicBezTo>
                    <a:pt x="8819" y="4058"/>
                    <a:pt x="8458" y="3173"/>
                    <a:pt x="7213" y="2894"/>
                  </a:cubicBezTo>
                  <a:cubicBezTo>
                    <a:pt x="7066" y="2861"/>
                    <a:pt x="6916" y="2847"/>
                    <a:pt x="6765" y="2847"/>
                  </a:cubicBezTo>
                  <a:cubicBezTo>
                    <a:pt x="5425" y="2847"/>
                    <a:pt x="3894" y="3984"/>
                    <a:pt x="2311" y="3984"/>
                  </a:cubicBezTo>
                  <a:cubicBezTo>
                    <a:pt x="2088" y="3984"/>
                    <a:pt x="1864" y="3962"/>
                    <a:pt x="1640" y="3910"/>
                  </a:cubicBezTo>
                  <a:cubicBezTo>
                    <a:pt x="1558" y="3877"/>
                    <a:pt x="1459" y="3861"/>
                    <a:pt x="1377" y="3828"/>
                  </a:cubicBezTo>
                  <a:lnTo>
                    <a:pt x="1312" y="3795"/>
                  </a:lnTo>
                  <a:cubicBezTo>
                    <a:pt x="591" y="3418"/>
                    <a:pt x="164" y="2664"/>
                    <a:pt x="181" y="1861"/>
                  </a:cubicBezTo>
                  <a:cubicBezTo>
                    <a:pt x="203" y="743"/>
                    <a:pt x="1167" y="111"/>
                    <a:pt x="2033" y="111"/>
                  </a:cubicBezTo>
                  <a:cubicBezTo>
                    <a:pt x="2449" y="111"/>
                    <a:pt x="2843" y="258"/>
                    <a:pt x="3098" y="566"/>
                  </a:cubicBezTo>
                  <a:cubicBezTo>
                    <a:pt x="3557" y="1025"/>
                    <a:pt x="3525" y="1779"/>
                    <a:pt x="3017" y="2173"/>
                  </a:cubicBezTo>
                  <a:cubicBezTo>
                    <a:pt x="2935" y="2238"/>
                    <a:pt x="2853" y="2271"/>
                    <a:pt x="2754" y="2304"/>
                  </a:cubicBezTo>
                  <a:cubicBezTo>
                    <a:pt x="2694" y="2321"/>
                    <a:pt x="2631" y="2329"/>
                    <a:pt x="2568" y="2329"/>
                  </a:cubicBezTo>
                  <a:cubicBezTo>
                    <a:pt x="2391" y="2329"/>
                    <a:pt x="2211" y="2265"/>
                    <a:pt x="2066" y="2156"/>
                  </a:cubicBezTo>
                  <a:cubicBezTo>
                    <a:pt x="1935" y="2074"/>
                    <a:pt x="1886" y="1927"/>
                    <a:pt x="1918" y="1779"/>
                  </a:cubicBezTo>
                  <a:lnTo>
                    <a:pt x="1918" y="1779"/>
                  </a:lnTo>
                  <a:cubicBezTo>
                    <a:pt x="1994" y="1855"/>
                    <a:pt x="2097" y="1895"/>
                    <a:pt x="2201" y="1895"/>
                  </a:cubicBezTo>
                  <a:cubicBezTo>
                    <a:pt x="2256" y="1895"/>
                    <a:pt x="2310" y="1884"/>
                    <a:pt x="2361" y="1861"/>
                  </a:cubicBezTo>
                  <a:cubicBezTo>
                    <a:pt x="2590" y="1730"/>
                    <a:pt x="2525" y="1320"/>
                    <a:pt x="2213" y="1222"/>
                  </a:cubicBezTo>
                  <a:cubicBezTo>
                    <a:pt x="2185" y="1215"/>
                    <a:pt x="2157" y="1211"/>
                    <a:pt x="2129" y="1211"/>
                  </a:cubicBezTo>
                  <a:cubicBezTo>
                    <a:pt x="1787" y="1211"/>
                    <a:pt x="1508" y="1748"/>
                    <a:pt x="1902" y="2173"/>
                  </a:cubicBezTo>
                  <a:cubicBezTo>
                    <a:pt x="2060" y="2318"/>
                    <a:pt x="2262" y="2401"/>
                    <a:pt x="2470" y="2401"/>
                  </a:cubicBezTo>
                  <a:cubicBezTo>
                    <a:pt x="2543" y="2401"/>
                    <a:pt x="2616" y="2391"/>
                    <a:pt x="2689" y="2369"/>
                  </a:cubicBezTo>
                  <a:cubicBezTo>
                    <a:pt x="2721" y="2369"/>
                    <a:pt x="2754" y="2369"/>
                    <a:pt x="2787" y="2353"/>
                  </a:cubicBezTo>
                  <a:lnTo>
                    <a:pt x="2869" y="2337"/>
                  </a:lnTo>
                  <a:lnTo>
                    <a:pt x="2885" y="2320"/>
                  </a:lnTo>
                  <a:cubicBezTo>
                    <a:pt x="3049" y="2255"/>
                    <a:pt x="3180" y="2140"/>
                    <a:pt x="3262" y="2009"/>
                  </a:cubicBezTo>
                  <a:cubicBezTo>
                    <a:pt x="3590" y="1550"/>
                    <a:pt x="3541" y="911"/>
                    <a:pt x="3164" y="501"/>
                  </a:cubicBezTo>
                  <a:cubicBezTo>
                    <a:pt x="2891" y="163"/>
                    <a:pt x="2459" y="1"/>
                    <a:pt x="20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0"/>
            <p:cNvSpPr/>
            <p:nvPr/>
          </p:nvSpPr>
          <p:spPr>
            <a:xfrm>
              <a:off x="8103210" y="4165254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1" y="1"/>
                  </a:moveTo>
                  <a:cubicBezTo>
                    <a:pt x="5261" y="1"/>
                    <a:pt x="4964" y="45"/>
                    <a:pt x="4623" y="168"/>
                  </a:cubicBezTo>
                  <a:cubicBezTo>
                    <a:pt x="3779" y="468"/>
                    <a:pt x="2592" y="1030"/>
                    <a:pt x="1426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67" y="1334"/>
                    <a:pt x="1344" y="1334"/>
                  </a:cubicBezTo>
                  <a:cubicBezTo>
                    <a:pt x="1371" y="1334"/>
                    <a:pt x="1399" y="1333"/>
                    <a:pt x="1426" y="1331"/>
                  </a:cubicBezTo>
                  <a:cubicBezTo>
                    <a:pt x="1951" y="1295"/>
                    <a:pt x="2185" y="1159"/>
                    <a:pt x="2317" y="1159"/>
                  </a:cubicBezTo>
                  <a:cubicBezTo>
                    <a:pt x="2363" y="1159"/>
                    <a:pt x="2397" y="1175"/>
                    <a:pt x="2426" y="1217"/>
                  </a:cubicBezTo>
                  <a:cubicBezTo>
                    <a:pt x="2499" y="1314"/>
                    <a:pt x="2409" y="1367"/>
                    <a:pt x="2263" y="1367"/>
                  </a:cubicBezTo>
                  <a:cubicBezTo>
                    <a:pt x="2213" y="1367"/>
                    <a:pt x="2157" y="1360"/>
                    <a:pt x="2098" y="1348"/>
                  </a:cubicBezTo>
                  <a:cubicBezTo>
                    <a:pt x="2051" y="1330"/>
                    <a:pt x="2000" y="1321"/>
                    <a:pt x="1948" y="1321"/>
                  </a:cubicBezTo>
                  <a:cubicBezTo>
                    <a:pt x="1856" y="1321"/>
                    <a:pt x="1762" y="1350"/>
                    <a:pt x="1689" y="1413"/>
                  </a:cubicBezTo>
                  <a:cubicBezTo>
                    <a:pt x="1514" y="1573"/>
                    <a:pt x="1709" y="2087"/>
                    <a:pt x="1361" y="2087"/>
                  </a:cubicBezTo>
                  <a:cubicBezTo>
                    <a:pt x="1351" y="2087"/>
                    <a:pt x="1340" y="2086"/>
                    <a:pt x="1328" y="2085"/>
                  </a:cubicBezTo>
                  <a:lnTo>
                    <a:pt x="1328" y="2085"/>
                  </a:lnTo>
                  <a:cubicBezTo>
                    <a:pt x="1328" y="2085"/>
                    <a:pt x="1617" y="2459"/>
                    <a:pt x="2055" y="2459"/>
                  </a:cubicBezTo>
                  <a:cubicBezTo>
                    <a:pt x="2198" y="2459"/>
                    <a:pt x="2356" y="2419"/>
                    <a:pt x="2525" y="2315"/>
                  </a:cubicBezTo>
                  <a:cubicBezTo>
                    <a:pt x="3197" y="1872"/>
                    <a:pt x="2820" y="1381"/>
                    <a:pt x="3065" y="1249"/>
                  </a:cubicBezTo>
                  <a:cubicBezTo>
                    <a:pt x="3111" y="1226"/>
                    <a:pt x="3156" y="1216"/>
                    <a:pt x="3197" y="1216"/>
                  </a:cubicBezTo>
                  <a:cubicBezTo>
                    <a:pt x="3389" y="1216"/>
                    <a:pt x="3501" y="1446"/>
                    <a:pt x="3311" y="1676"/>
                  </a:cubicBezTo>
                  <a:cubicBezTo>
                    <a:pt x="3082" y="1938"/>
                    <a:pt x="2230" y="2889"/>
                    <a:pt x="3557" y="3708"/>
                  </a:cubicBezTo>
                  <a:lnTo>
                    <a:pt x="3557" y="3708"/>
                  </a:lnTo>
                  <a:cubicBezTo>
                    <a:pt x="3557" y="3708"/>
                    <a:pt x="3377" y="3249"/>
                    <a:pt x="3738" y="3085"/>
                  </a:cubicBezTo>
                  <a:cubicBezTo>
                    <a:pt x="4098" y="2921"/>
                    <a:pt x="4803" y="2708"/>
                    <a:pt x="4705" y="2200"/>
                  </a:cubicBezTo>
                  <a:cubicBezTo>
                    <a:pt x="4606" y="1708"/>
                    <a:pt x="4246" y="954"/>
                    <a:pt x="4836" y="512"/>
                  </a:cubicBezTo>
                  <a:cubicBezTo>
                    <a:pt x="5192" y="242"/>
                    <a:pt x="5497" y="142"/>
                    <a:pt x="5802" y="142"/>
                  </a:cubicBezTo>
                  <a:cubicBezTo>
                    <a:pt x="6015" y="142"/>
                    <a:pt x="6229" y="192"/>
                    <a:pt x="6458" y="266"/>
                  </a:cubicBezTo>
                  <a:cubicBezTo>
                    <a:pt x="6458" y="266"/>
                    <a:pt x="6127" y="1"/>
                    <a:pt x="551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0"/>
            <p:cNvSpPr/>
            <p:nvPr/>
          </p:nvSpPr>
          <p:spPr>
            <a:xfrm>
              <a:off x="8142245" y="4045246"/>
              <a:ext cx="117723" cy="82703"/>
            </a:xfrm>
            <a:custGeom>
              <a:avLst/>
              <a:gdLst/>
              <a:ahLst/>
              <a:cxnLst/>
              <a:rect l="l" t="t" r="r" b="b"/>
              <a:pathLst>
                <a:path w="3607" h="2534" extrusionOk="0">
                  <a:moveTo>
                    <a:pt x="1087" y="1"/>
                  </a:moveTo>
                  <a:cubicBezTo>
                    <a:pt x="497" y="1"/>
                    <a:pt x="1" y="124"/>
                    <a:pt x="1" y="124"/>
                  </a:cubicBezTo>
                  <a:cubicBezTo>
                    <a:pt x="1" y="124"/>
                    <a:pt x="952" y="206"/>
                    <a:pt x="1197" y="550"/>
                  </a:cubicBezTo>
                  <a:cubicBezTo>
                    <a:pt x="1361" y="747"/>
                    <a:pt x="1427" y="1025"/>
                    <a:pt x="1345" y="1271"/>
                  </a:cubicBezTo>
                  <a:cubicBezTo>
                    <a:pt x="1296" y="1501"/>
                    <a:pt x="1181" y="2156"/>
                    <a:pt x="2214" y="2156"/>
                  </a:cubicBezTo>
                  <a:cubicBezTo>
                    <a:pt x="3246" y="2173"/>
                    <a:pt x="3082" y="2533"/>
                    <a:pt x="3082" y="2533"/>
                  </a:cubicBezTo>
                  <a:cubicBezTo>
                    <a:pt x="3082" y="2533"/>
                    <a:pt x="3607" y="1763"/>
                    <a:pt x="2738" y="616"/>
                  </a:cubicBezTo>
                  <a:cubicBezTo>
                    <a:pt x="2361" y="124"/>
                    <a:pt x="1677" y="1"/>
                    <a:pt x="108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0"/>
            <p:cNvSpPr/>
            <p:nvPr/>
          </p:nvSpPr>
          <p:spPr>
            <a:xfrm>
              <a:off x="8095704" y="395833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820" y="164"/>
                    <a:pt x="738" y="705"/>
                    <a:pt x="804" y="1443"/>
                  </a:cubicBezTo>
                  <a:cubicBezTo>
                    <a:pt x="870" y="2180"/>
                    <a:pt x="1" y="2623"/>
                    <a:pt x="1" y="2623"/>
                  </a:cubicBezTo>
                  <a:cubicBezTo>
                    <a:pt x="591" y="2410"/>
                    <a:pt x="1771" y="2672"/>
                    <a:pt x="2017" y="2016"/>
                  </a:cubicBezTo>
                  <a:cubicBezTo>
                    <a:pt x="2263" y="1361"/>
                    <a:pt x="1624" y="935"/>
                    <a:pt x="1263" y="738"/>
                  </a:cubicBezTo>
                  <a:cubicBezTo>
                    <a:pt x="919" y="541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0"/>
            <p:cNvSpPr/>
            <p:nvPr/>
          </p:nvSpPr>
          <p:spPr>
            <a:xfrm>
              <a:off x="7985519" y="399632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6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2" y="96"/>
                  </a:cubicBezTo>
                  <a:cubicBezTo>
                    <a:pt x="1851" y="96"/>
                    <a:pt x="1370" y="202"/>
                    <a:pt x="1230" y="689"/>
                  </a:cubicBezTo>
                  <a:cubicBezTo>
                    <a:pt x="1049" y="1295"/>
                    <a:pt x="1197" y="1688"/>
                    <a:pt x="1410" y="1869"/>
                  </a:cubicBezTo>
                  <a:cubicBezTo>
                    <a:pt x="1623" y="2065"/>
                    <a:pt x="1623" y="2426"/>
                    <a:pt x="1475" y="2492"/>
                  </a:cubicBezTo>
                  <a:cubicBezTo>
                    <a:pt x="1438" y="2509"/>
                    <a:pt x="1401" y="2516"/>
                    <a:pt x="1366" y="2516"/>
                  </a:cubicBezTo>
                  <a:cubicBezTo>
                    <a:pt x="1198" y="2516"/>
                    <a:pt x="1066" y="2343"/>
                    <a:pt x="1148" y="2180"/>
                  </a:cubicBezTo>
                  <a:cubicBezTo>
                    <a:pt x="1221" y="1946"/>
                    <a:pt x="1045" y="1711"/>
                    <a:pt x="819" y="1711"/>
                  </a:cubicBezTo>
                  <a:cubicBezTo>
                    <a:pt x="793" y="1711"/>
                    <a:pt x="766" y="1714"/>
                    <a:pt x="738" y="1721"/>
                  </a:cubicBezTo>
                  <a:cubicBezTo>
                    <a:pt x="677" y="1729"/>
                    <a:pt x="623" y="1733"/>
                    <a:pt x="575" y="1733"/>
                  </a:cubicBezTo>
                  <a:cubicBezTo>
                    <a:pt x="413" y="1733"/>
                    <a:pt x="317" y="1687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9" y="2918"/>
                  </a:cubicBezTo>
                  <a:cubicBezTo>
                    <a:pt x="1393" y="3344"/>
                    <a:pt x="1738" y="4032"/>
                    <a:pt x="2115" y="4295"/>
                  </a:cubicBezTo>
                  <a:cubicBezTo>
                    <a:pt x="2115" y="4295"/>
                    <a:pt x="1508" y="3344"/>
                    <a:pt x="2066" y="2475"/>
                  </a:cubicBezTo>
                  <a:cubicBezTo>
                    <a:pt x="2623" y="1606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0"/>
            <p:cNvSpPr/>
            <p:nvPr/>
          </p:nvSpPr>
          <p:spPr>
            <a:xfrm>
              <a:off x="7848572" y="3789140"/>
              <a:ext cx="264821" cy="263907"/>
            </a:xfrm>
            <a:custGeom>
              <a:avLst/>
              <a:gdLst/>
              <a:ahLst/>
              <a:cxnLst/>
              <a:rect l="l" t="t" r="r" b="b"/>
              <a:pathLst>
                <a:path w="8114" h="8086" extrusionOk="0">
                  <a:moveTo>
                    <a:pt x="2382" y="1"/>
                  </a:moveTo>
                  <a:cubicBezTo>
                    <a:pt x="2282" y="1"/>
                    <a:pt x="2181" y="8"/>
                    <a:pt x="2082" y="21"/>
                  </a:cubicBezTo>
                  <a:cubicBezTo>
                    <a:pt x="754" y="169"/>
                    <a:pt x="0" y="1972"/>
                    <a:pt x="787" y="3234"/>
                  </a:cubicBezTo>
                  <a:cubicBezTo>
                    <a:pt x="1376" y="4191"/>
                    <a:pt x="2454" y="4473"/>
                    <a:pt x="3416" y="4473"/>
                  </a:cubicBezTo>
                  <a:cubicBezTo>
                    <a:pt x="3525" y="4473"/>
                    <a:pt x="3632" y="4470"/>
                    <a:pt x="3737" y="4463"/>
                  </a:cubicBezTo>
                  <a:cubicBezTo>
                    <a:pt x="3950" y="4463"/>
                    <a:pt x="4196" y="4430"/>
                    <a:pt x="4442" y="4398"/>
                  </a:cubicBezTo>
                  <a:cubicBezTo>
                    <a:pt x="4442" y="4398"/>
                    <a:pt x="4638" y="4367"/>
                    <a:pt x="4932" y="4367"/>
                  </a:cubicBezTo>
                  <a:cubicBezTo>
                    <a:pt x="5419" y="4367"/>
                    <a:pt x="6177" y="4450"/>
                    <a:pt x="6770" y="4889"/>
                  </a:cubicBezTo>
                  <a:cubicBezTo>
                    <a:pt x="7163" y="5234"/>
                    <a:pt x="7425" y="5692"/>
                    <a:pt x="7507" y="6217"/>
                  </a:cubicBezTo>
                  <a:cubicBezTo>
                    <a:pt x="7507" y="6217"/>
                    <a:pt x="7671" y="7414"/>
                    <a:pt x="7097" y="8053"/>
                  </a:cubicBezTo>
                  <a:lnTo>
                    <a:pt x="7065" y="8086"/>
                  </a:lnTo>
                  <a:cubicBezTo>
                    <a:pt x="7065" y="8086"/>
                    <a:pt x="8114" y="7577"/>
                    <a:pt x="7983" y="5971"/>
                  </a:cubicBezTo>
                  <a:cubicBezTo>
                    <a:pt x="7874" y="4655"/>
                    <a:pt x="6811" y="4001"/>
                    <a:pt x="5471" y="4001"/>
                  </a:cubicBezTo>
                  <a:cubicBezTo>
                    <a:pt x="5193" y="4001"/>
                    <a:pt x="4902" y="4030"/>
                    <a:pt x="4606" y="4086"/>
                  </a:cubicBezTo>
                  <a:cubicBezTo>
                    <a:pt x="4104" y="4187"/>
                    <a:pt x="3649" y="4237"/>
                    <a:pt x="3240" y="4237"/>
                  </a:cubicBezTo>
                  <a:cubicBezTo>
                    <a:pt x="2714" y="4237"/>
                    <a:pt x="2263" y="4154"/>
                    <a:pt x="1885" y="3988"/>
                  </a:cubicBezTo>
                  <a:cubicBezTo>
                    <a:pt x="1492" y="3807"/>
                    <a:pt x="1147" y="3512"/>
                    <a:pt x="918" y="3135"/>
                  </a:cubicBezTo>
                  <a:cubicBezTo>
                    <a:pt x="197" y="1988"/>
                    <a:pt x="885" y="300"/>
                    <a:pt x="2098" y="152"/>
                  </a:cubicBezTo>
                  <a:cubicBezTo>
                    <a:pt x="2199" y="138"/>
                    <a:pt x="2301" y="130"/>
                    <a:pt x="2403" y="130"/>
                  </a:cubicBezTo>
                  <a:cubicBezTo>
                    <a:pt x="2877" y="130"/>
                    <a:pt x="3333" y="290"/>
                    <a:pt x="3590" y="628"/>
                  </a:cubicBezTo>
                  <a:cubicBezTo>
                    <a:pt x="3885" y="1021"/>
                    <a:pt x="3934" y="1545"/>
                    <a:pt x="3721" y="1988"/>
                  </a:cubicBezTo>
                  <a:cubicBezTo>
                    <a:pt x="3576" y="2330"/>
                    <a:pt x="3252" y="2535"/>
                    <a:pt x="2901" y="2535"/>
                  </a:cubicBezTo>
                  <a:cubicBezTo>
                    <a:pt x="2815" y="2535"/>
                    <a:pt x="2727" y="2522"/>
                    <a:pt x="2639" y="2496"/>
                  </a:cubicBezTo>
                  <a:cubicBezTo>
                    <a:pt x="2196" y="2398"/>
                    <a:pt x="2016" y="1955"/>
                    <a:pt x="2360" y="1906"/>
                  </a:cubicBezTo>
                  <a:cubicBezTo>
                    <a:pt x="2770" y="1841"/>
                    <a:pt x="2852" y="1496"/>
                    <a:pt x="2705" y="1201"/>
                  </a:cubicBezTo>
                  <a:cubicBezTo>
                    <a:pt x="2645" y="1082"/>
                    <a:pt x="2513" y="1016"/>
                    <a:pt x="2370" y="1016"/>
                  </a:cubicBezTo>
                  <a:cubicBezTo>
                    <a:pt x="2160" y="1016"/>
                    <a:pt x="1927" y="1158"/>
                    <a:pt x="1869" y="1480"/>
                  </a:cubicBezTo>
                  <a:cubicBezTo>
                    <a:pt x="1819" y="1759"/>
                    <a:pt x="1885" y="2037"/>
                    <a:pt x="2082" y="2234"/>
                  </a:cubicBezTo>
                  <a:cubicBezTo>
                    <a:pt x="2250" y="2427"/>
                    <a:pt x="2587" y="2591"/>
                    <a:pt x="2932" y="2591"/>
                  </a:cubicBezTo>
                  <a:cubicBezTo>
                    <a:pt x="3260" y="2591"/>
                    <a:pt x="3595" y="2444"/>
                    <a:pt x="3803" y="2037"/>
                  </a:cubicBezTo>
                  <a:cubicBezTo>
                    <a:pt x="4032" y="1562"/>
                    <a:pt x="4000" y="988"/>
                    <a:pt x="3688" y="562"/>
                  </a:cubicBezTo>
                  <a:cubicBezTo>
                    <a:pt x="3400" y="178"/>
                    <a:pt x="2895" y="1"/>
                    <a:pt x="23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0"/>
            <p:cNvSpPr/>
            <p:nvPr/>
          </p:nvSpPr>
          <p:spPr>
            <a:xfrm>
              <a:off x="7890805" y="3940839"/>
              <a:ext cx="152515" cy="77971"/>
            </a:xfrm>
            <a:custGeom>
              <a:avLst/>
              <a:gdLst/>
              <a:ahLst/>
              <a:cxnLst/>
              <a:rect l="l" t="t" r="r" b="b"/>
              <a:pathLst>
                <a:path w="4673" h="2389" extrusionOk="0">
                  <a:moveTo>
                    <a:pt x="3575" y="0"/>
                  </a:moveTo>
                  <a:cubicBezTo>
                    <a:pt x="3276" y="0"/>
                    <a:pt x="2924" y="41"/>
                    <a:pt x="2525" y="159"/>
                  </a:cubicBezTo>
                  <a:cubicBezTo>
                    <a:pt x="1971" y="326"/>
                    <a:pt x="1499" y="386"/>
                    <a:pt x="1111" y="386"/>
                  </a:cubicBezTo>
                  <a:cubicBezTo>
                    <a:pt x="581" y="386"/>
                    <a:pt x="209" y="273"/>
                    <a:pt x="1" y="159"/>
                  </a:cubicBezTo>
                  <a:lnTo>
                    <a:pt x="1" y="159"/>
                  </a:lnTo>
                  <a:cubicBezTo>
                    <a:pt x="132" y="274"/>
                    <a:pt x="263" y="389"/>
                    <a:pt x="378" y="536"/>
                  </a:cubicBezTo>
                  <a:cubicBezTo>
                    <a:pt x="453" y="641"/>
                    <a:pt x="597" y="1392"/>
                    <a:pt x="1187" y="1392"/>
                  </a:cubicBezTo>
                  <a:cubicBezTo>
                    <a:pt x="1241" y="1392"/>
                    <a:pt x="1299" y="1386"/>
                    <a:pt x="1361" y="1372"/>
                  </a:cubicBezTo>
                  <a:cubicBezTo>
                    <a:pt x="2083" y="1225"/>
                    <a:pt x="1952" y="766"/>
                    <a:pt x="2427" y="618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2" y="578"/>
                    <a:pt x="2975" y="785"/>
                    <a:pt x="2869" y="864"/>
                  </a:cubicBezTo>
                  <a:cubicBezTo>
                    <a:pt x="2814" y="899"/>
                    <a:pt x="2761" y="910"/>
                    <a:pt x="2706" y="910"/>
                  </a:cubicBezTo>
                  <a:cubicBezTo>
                    <a:pt x="2632" y="910"/>
                    <a:pt x="2554" y="890"/>
                    <a:pt x="2460" y="881"/>
                  </a:cubicBezTo>
                  <a:cubicBezTo>
                    <a:pt x="2446" y="878"/>
                    <a:pt x="2430" y="876"/>
                    <a:pt x="2413" y="876"/>
                  </a:cubicBezTo>
                  <a:cubicBezTo>
                    <a:pt x="2219" y="876"/>
                    <a:pt x="1817" y="1047"/>
                    <a:pt x="1968" y="1438"/>
                  </a:cubicBezTo>
                  <a:cubicBezTo>
                    <a:pt x="2132" y="1880"/>
                    <a:pt x="2378" y="2241"/>
                    <a:pt x="2115" y="2389"/>
                  </a:cubicBezTo>
                  <a:cubicBezTo>
                    <a:pt x="2115" y="2389"/>
                    <a:pt x="3033" y="2389"/>
                    <a:pt x="3345" y="2126"/>
                  </a:cubicBezTo>
                  <a:cubicBezTo>
                    <a:pt x="3705" y="1864"/>
                    <a:pt x="3853" y="1405"/>
                    <a:pt x="3722" y="995"/>
                  </a:cubicBezTo>
                  <a:cubicBezTo>
                    <a:pt x="3623" y="501"/>
                    <a:pt x="3938" y="201"/>
                    <a:pt x="4425" y="201"/>
                  </a:cubicBezTo>
                  <a:cubicBezTo>
                    <a:pt x="4504" y="201"/>
                    <a:pt x="4586" y="209"/>
                    <a:pt x="4672" y="225"/>
                  </a:cubicBezTo>
                  <a:cubicBezTo>
                    <a:pt x="4672" y="225"/>
                    <a:pt x="4271" y="0"/>
                    <a:pt x="35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0"/>
            <p:cNvSpPr/>
            <p:nvPr/>
          </p:nvSpPr>
          <p:spPr>
            <a:xfrm>
              <a:off x="7929872" y="3797821"/>
              <a:ext cx="104897" cy="109825"/>
            </a:xfrm>
            <a:custGeom>
              <a:avLst/>
              <a:gdLst/>
              <a:ahLst/>
              <a:cxnLst/>
              <a:rect l="l" t="t" r="r" b="b"/>
              <a:pathLst>
                <a:path w="3214" h="336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689" y="444"/>
                    <a:pt x="1836" y="1083"/>
                    <a:pt x="1640" y="1656"/>
                  </a:cubicBezTo>
                  <a:cubicBezTo>
                    <a:pt x="1410" y="2418"/>
                    <a:pt x="886" y="2618"/>
                    <a:pt x="437" y="2618"/>
                  </a:cubicBezTo>
                  <a:cubicBezTo>
                    <a:pt x="276" y="2618"/>
                    <a:pt x="125" y="2592"/>
                    <a:pt x="1" y="2558"/>
                  </a:cubicBezTo>
                  <a:lnTo>
                    <a:pt x="1" y="2558"/>
                  </a:lnTo>
                  <a:cubicBezTo>
                    <a:pt x="1" y="2558"/>
                    <a:pt x="229" y="3365"/>
                    <a:pt x="1008" y="3365"/>
                  </a:cubicBezTo>
                  <a:cubicBezTo>
                    <a:pt x="1038" y="3365"/>
                    <a:pt x="1068" y="3364"/>
                    <a:pt x="1099" y="3361"/>
                  </a:cubicBezTo>
                  <a:cubicBezTo>
                    <a:pt x="1951" y="3296"/>
                    <a:pt x="1886" y="2640"/>
                    <a:pt x="1886" y="2361"/>
                  </a:cubicBezTo>
                  <a:cubicBezTo>
                    <a:pt x="1869" y="2083"/>
                    <a:pt x="1853" y="1853"/>
                    <a:pt x="1967" y="1853"/>
                  </a:cubicBezTo>
                  <a:cubicBezTo>
                    <a:pt x="2082" y="1853"/>
                    <a:pt x="2115" y="1952"/>
                    <a:pt x="2049" y="2148"/>
                  </a:cubicBezTo>
                  <a:cubicBezTo>
                    <a:pt x="1984" y="2345"/>
                    <a:pt x="1820" y="2984"/>
                    <a:pt x="2918" y="3099"/>
                  </a:cubicBezTo>
                  <a:cubicBezTo>
                    <a:pt x="2787" y="3001"/>
                    <a:pt x="2754" y="2820"/>
                    <a:pt x="2853" y="2689"/>
                  </a:cubicBezTo>
                  <a:cubicBezTo>
                    <a:pt x="3000" y="2427"/>
                    <a:pt x="3213" y="1984"/>
                    <a:pt x="2492" y="1361"/>
                  </a:cubicBezTo>
                  <a:cubicBezTo>
                    <a:pt x="1754" y="739"/>
                    <a:pt x="1689" y="296"/>
                    <a:pt x="126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0"/>
            <p:cNvSpPr/>
            <p:nvPr/>
          </p:nvSpPr>
          <p:spPr>
            <a:xfrm>
              <a:off x="7821287" y="3642271"/>
              <a:ext cx="62599" cy="250297"/>
            </a:xfrm>
            <a:custGeom>
              <a:avLst/>
              <a:gdLst/>
              <a:ahLst/>
              <a:cxnLst/>
              <a:rect l="l" t="t" r="r" b="b"/>
              <a:pathLst>
                <a:path w="1918" h="7669" extrusionOk="0">
                  <a:moveTo>
                    <a:pt x="631" y="0"/>
                  </a:moveTo>
                  <a:cubicBezTo>
                    <a:pt x="561" y="0"/>
                    <a:pt x="487" y="18"/>
                    <a:pt x="410" y="63"/>
                  </a:cubicBezTo>
                  <a:cubicBezTo>
                    <a:pt x="0" y="292"/>
                    <a:pt x="328" y="833"/>
                    <a:pt x="590" y="1095"/>
                  </a:cubicBezTo>
                  <a:cubicBezTo>
                    <a:pt x="852" y="1358"/>
                    <a:pt x="869" y="2636"/>
                    <a:pt x="738" y="3997"/>
                  </a:cubicBezTo>
                  <a:cubicBezTo>
                    <a:pt x="607" y="5357"/>
                    <a:pt x="754" y="7127"/>
                    <a:pt x="1459" y="7668"/>
                  </a:cubicBezTo>
                  <a:cubicBezTo>
                    <a:pt x="1459" y="7668"/>
                    <a:pt x="803" y="7045"/>
                    <a:pt x="951" y="5177"/>
                  </a:cubicBezTo>
                  <a:cubicBezTo>
                    <a:pt x="1098" y="3292"/>
                    <a:pt x="1918" y="1505"/>
                    <a:pt x="1180" y="374"/>
                  </a:cubicBezTo>
                  <a:cubicBezTo>
                    <a:pt x="1180" y="374"/>
                    <a:pt x="949" y="0"/>
                    <a:pt x="63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0"/>
            <p:cNvSpPr/>
            <p:nvPr/>
          </p:nvSpPr>
          <p:spPr>
            <a:xfrm>
              <a:off x="7665052" y="3609568"/>
              <a:ext cx="279312" cy="332217"/>
            </a:xfrm>
            <a:custGeom>
              <a:avLst/>
              <a:gdLst/>
              <a:ahLst/>
              <a:cxnLst/>
              <a:rect l="l" t="t" r="r" b="b"/>
              <a:pathLst>
                <a:path w="8558" h="10179" extrusionOk="0">
                  <a:moveTo>
                    <a:pt x="2275" y="0"/>
                  </a:moveTo>
                  <a:cubicBezTo>
                    <a:pt x="1364" y="0"/>
                    <a:pt x="525" y="449"/>
                    <a:pt x="296" y="1163"/>
                  </a:cubicBezTo>
                  <a:cubicBezTo>
                    <a:pt x="1" y="1966"/>
                    <a:pt x="411" y="2671"/>
                    <a:pt x="820" y="2884"/>
                  </a:cubicBezTo>
                  <a:cubicBezTo>
                    <a:pt x="1045" y="3036"/>
                    <a:pt x="1305" y="3101"/>
                    <a:pt x="1559" y="3101"/>
                  </a:cubicBezTo>
                  <a:cubicBezTo>
                    <a:pt x="2103" y="3101"/>
                    <a:pt x="2621" y="2805"/>
                    <a:pt x="2722" y="2425"/>
                  </a:cubicBezTo>
                  <a:cubicBezTo>
                    <a:pt x="2851" y="2036"/>
                    <a:pt x="2551" y="1648"/>
                    <a:pt x="2165" y="1648"/>
                  </a:cubicBezTo>
                  <a:cubicBezTo>
                    <a:pt x="2112" y="1648"/>
                    <a:pt x="2056" y="1655"/>
                    <a:pt x="2001" y="1671"/>
                  </a:cubicBezTo>
                  <a:cubicBezTo>
                    <a:pt x="1673" y="1737"/>
                    <a:pt x="1492" y="2081"/>
                    <a:pt x="1607" y="2376"/>
                  </a:cubicBezTo>
                  <a:cubicBezTo>
                    <a:pt x="1690" y="2625"/>
                    <a:pt x="1945" y="2660"/>
                    <a:pt x="2080" y="2660"/>
                  </a:cubicBezTo>
                  <a:cubicBezTo>
                    <a:pt x="2131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1"/>
                    <a:pt x="1625" y="2961"/>
                  </a:cubicBezTo>
                  <a:cubicBezTo>
                    <a:pt x="1428" y="2961"/>
                    <a:pt x="1205" y="2887"/>
                    <a:pt x="1001" y="2704"/>
                  </a:cubicBezTo>
                  <a:cubicBezTo>
                    <a:pt x="575" y="2327"/>
                    <a:pt x="493" y="1081"/>
                    <a:pt x="1214" y="507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3"/>
                    <a:pt x="2443" y="147"/>
                  </a:cubicBezTo>
                  <a:cubicBezTo>
                    <a:pt x="2574" y="147"/>
                    <a:pt x="2705" y="180"/>
                    <a:pt x="2837" y="212"/>
                  </a:cubicBezTo>
                  <a:cubicBezTo>
                    <a:pt x="3935" y="475"/>
                    <a:pt x="4656" y="1638"/>
                    <a:pt x="4885" y="2868"/>
                  </a:cubicBezTo>
                  <a:cubicBezTo>
                    <a:pt x="5115" y="4097"/>
                    <a:pt x="4885" y="5359"/>
                    <a:pt x="4951" y="6490"/>
                  </a:cubicBezTo>
                  <a:cubicBezTo>
                    <a:pt x="4902" y="7506"/>
                    <a:pt x="5295" y="8490"/>
                    <a:pt x="6049" y="9195"/>
                  </a:cubicBezTo>
                  <a:cubicBezTo>
                    <a:pt x="6738" y="9801"/>
                    <a:pt x="7623" y="10145"/>
                    <a:pt x="8557" y="10178"/>
                  </a:cubicBezTo>
                  <a:cubicBezTo>
                    <a:pt x="7639" y="10113"/>
                    <a:pt x="6770" y="9752"/>
                    <a:pt x="6098" y="9129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6"/>
                    <a:pt x="5049" y="2835"/>
                  </a:cubicBezTo>
                  <a:cubicBezTo>
                    <a:pt x="4803" y="1573"/>
                    <a:pt x="4049" y="327"/>
                    <a:pt x="2869" y="65"/>
                  </a:cubicBezTo>
                  <a:cubicBezTo>
                    <a:pt x="2671" y="21"/>
                    <a:pt x="2471" y="0"/>
                    <a:pt x="22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0"/>
            <p:cNvSpPr/>
            <p:nvPr/>
          </p:nvSpPr>
          <p:spPr>
            <a:xfrm>
              <a:off x="7729805" y="3655815"/>
              <a:ext cx="81333" cy="68996"/>
            </a:xfrm>
            <a:custGeom>
              <a:avLst/>
              <a:gdLst/>
              <a:ahLst/>
              <a:cxnLst/>
              <a:rect l="l" t="t" r="r" b="b"/>
              <a:pathLst>
                <a:path w="2492" h="2114" extrusionOk="0">
                  <a:moveTo>
                    <a:pt x="1802" y="1"/>
                  </a:moveTo>
                  <a:cubicBezTo>
                    <a:pt x="1321" y="1"/>
                    <a:pt x="1021" y="400"/>
                    <a:pt x="934" y="1090"/>
                  </a:cubicBezTo>
                  <a:cubicBezTo>
                    <a:pt x="855" y="1735"/>
                    <a:pt x="301" y="1799"/>
                    <a:pt x="85" y="1799"/>
                  </a:cubicBezTo>
                  <a:cubicBezTo>
                    <a:pt x="33" y="1799"/>
                    <a:pt x="0" y="1795"/>
                    <a:pt x="0" y="1795"/>
                  </a:cubicBezTo>
                  <a:lnTo>
                    <a:pt x="0" y="1795"/>
                  </a:lnTo>
                  <a:cubicBezTo>
                    <a:pt x="120" y="1860"/>
                    <a:pt x="694" y="2113"/>
                    <a:pt x="1230" y="2113"/>
                  </a:cubicBezTo>
                  <a:cubicBezTo>
                    <a:pt x="1501" y="2113"/>
                    <a:pt x="1763" y="2048"/>
                    <a:pt x="1951" y="1860"/>
                  </a:cubicBezTo>
                  <a:cubicBezTo>
                    <a:pt x="2492" y="1320"/>
                    <a:pt x="2115" y="615"/>
                    <a:pt x="1967" y="385"/>
                  </a:cubicBezTo>
                  <a:cubicBezTo>
                    <a:pt x="1869" y="271"/>
                    <a:pt x="1902" y="107"/>
                    <a:pt x="2016" y="25"/>
                  </a:cubicBezTo>
                  <a:cubicBezTo>
                    <a:pt x="1941" y="8"/>
                    <a:pt x="1870" y="1"/>
                    <a:pt x="180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0"/>
            <p:cNvSpPr/>
            <p:nvPr/>
          </p:nvSpPr>
          <p:spPr>
            <a:xfrm>
              <a:off x="7649027" y="3660874"/>
              <a:ext cx="157835" cy="178723"/>
            </a:xfrm>
            <a:custGeom>
              <a:avLst/>
              <a:gdLst/>
              <a:ahLst/>
              <a:cxnLst/>
              <a:rect l="l" t="t" r="r" b="b"/>
              <a:pathLst>
                <a:path w="4836" h="5476" extrusionOk="0">
                  <a:moveTo>
                    <a:pt x="475" y="1"/>
                  </a:moveTo>
                  <a:lnTo>
                    <a:pt x="475" y="1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2" y="3716"/>
                    <a:pt x="2128" y="3794"/>
                    <a:pt x="2453" y="3794"/>
                  </a:cubicBezTo>
                  <a:cubicBezTo>
                    <a:pt x="2549" y="3794"/>
                    <a:pt x="2606" y="3787"/>
                    <a:pt x="2606" y="3787"/>
                  </a:cubicBezTo>
                  <a:cubicBezTo>
                    <a:pt x="2344" y="3705"/>
                    <a:pt x="2295" y="3377"/>
                    <a:pt x="2475" y="3148"/>
                  </a:cubicBezTo>
                  <a:cubicBezTo>
                    <a:pt x="2639" y="2984"/>
                    <a:pt x="2606" y="2722"/>
                    <a:pt x="2426" y="2607"/>
                  </a:cubicBezTo>
                  <a:cubicBezTo>
                    <a:pt x="2295" y="2558"/>
                    <a:pt x="2033" y="2345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7"/>
                    <a:pt x="2869" y="3115"/>
                  </a:cubicBezTo>
                  <a:cubicBezTo>
                    <a:pt x="2819" y="3705"/>
                    <a:pt x="3082" y="3869"/>
                    <a:pt x="3491" y="4148"/>
                  </a:cubicBezTo>
                  <a:cubicBezTo>
                    <a:pt x="3885" y="4426"/>
                    <a:pt x="3655" y="4951"/>
                    <a:pt x="3655" y="4951"/>
                  </a:cubicBezTo>
                  <a:cubicBezTo>
                    <a:pt x="4360" y="4541"/>
                    <a:pt x="4196" y="3869"/>
                    <a:pt x="4114" y="3722"/>
                  </a:cubicBezTo>
                  <a:cubicBezTo>
                    <a:pt x="4032" y="3574"/>
                    <a:pt x="3836" y="3312"/>
                    <a:pt x="4065" y="3213"/>
                  </a:cubicBezTo>
                  <a:cubicBezTo>
                    <a:pt x="4079" y="3208"/>
                    <a:pt x="4092" y="3205"/>
                    <a:pt x="4104" y="3205"/>
                  </a:cubicBezTo>
                  <a:cubicBezTo>
                    <a:pt x="4306" y="3205"/>
                    <a:pt x="4392" y="3926"/>
                    <a:pt x="4377" y="4574"/>
                  </a:cubicBezTo>
                  <a:cubicBezTo>
                    <a:pt x="4360" y="4935"/>
                    <a:pt x="4524" y="5279"/>
                    <a:pt x="4836" y="5475"/>
                  </a:cubicBezTo>
                  <a:cubicBezTo>
                    <a:pt x="4704" y="5148"/>
                    <a:pt x="4639" y="4803"/>
                    <a:pt x="4655" y="4459"/>
                  </a:cubicBezTo>
                  <a:cubicBezTo>
                    <a:pt x="4639" y="3935"/>
                    <a:pt x="4737" y="3017"/>
                    <a:pt x="3836" y="2410"/>
                  </a:cubicBezTo>
                  <a:cubicBezTo>
                    <a:pt x="2918" y="1787"/>
                    <a:pt x="1820" y="2050"/>
                    <a:pt x="1033" y="1492"/>
                  </a:cubicBezTo>
                  <a:cubicBezTo>
                    <a:pt x="557" y="1148"/>
                    <a:pt x="344" y="558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0"/>
            <p:cNvSpPr/>
            <p:nvPr/>
          </p:nvSpPr>
          <p:spPr>
            <a:xfrm>
              <a:off x="7597655" y="3610449"/>
              <a:ext cx="96868" cy="63741"/>
            </a:xfrm>
            <a:custGeom>
              <a:avLst/>
              <a:gdLst/>
              <a:ahLst/>
              <a:cxnLst/>
              <a:rect l="l" t="t" r="r" b="b"/>
              <a:pathLst>
                <a:path w="2968" h="1953" extrusionOk="0">
                  <a:moveTo>
                    <a:pt x="2039" y="1"/>
                  </a:moveTo>
                  <a:cubicBezTo>
                    <a:pt x="328" y="1"/>
                    <a:pt x="279" y="1082"/>
                    <a:pt x="279" y="1365"/>
                  </a:cubicBezTo>
                  <a:cubicBezTo>
                    <a:pt x="279" y="1562"/>
                    <a:pt x="164" y="1726"/>
                    <a:pt x="1" y="1792"/>
                  </a:cubicBezTo>
                  <a:cubicBezTo>
                    <a:pt x="268" y="1904"/>
                    <a:pt x="502" y="1953"/>
                    <a:pt x="708" y="1953"/>
                  </a:cubicBezTo>
                  <a:cubicBezTo>
                    <a:pt x="1460" y="1953"/>
                    <a:pt x="1827" y="1307"/>
                    <a:pt x="2033" y="792"/>
                  </a:cubicBezTo>
                  <a:cubicBezTo>
                    <a:pt x="2197" y="415"/>
                    <a:pt x="2541" y="136"/>
                    <a:pt x="2967" y="87"/>
                  </a:cubicBezTo>
                  <a:cubicBezTo>
                    <a:pt x="2613" y="27"/>
                    <a:pt x="2306" y="1"/>
                    <a:pt x="203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0"/>
            <p:cNvSpPr/>
            <p:nvPr/>
          </p:nvSpPr>
          <p:spPr>
            <a:xfrm>
              <a:off x="7560220" y="3609601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475" y="0"/>
                  </a:moveTo>
                  <a:cubicBezTo>
                    <a:pt x="427" y="0"/>
                    <a:pt x="377" y="10"/>
                    <a:pt x="328" y="31"/>
                  </a:cubicBezTo>
                  <a:cubicBezTo>
                    <a:pt x="98" y="146"/>
                    <a:pt x="0" y="424"/>
                    <a:pt x="98" y="670"/>
                  </a:cubicBezTo>
                  <a:cubicBezTo>
                    <a:pt x="180" y="867"/>
                    <a:pt x="361" y="1031"/>
                    <a:pt x="574" y="1096"/>
                  </a:cubicBezTo>
                  <a:cubicBezTo>
                    <a:pt x="652" y="1127"/>
                    <a:pt x="735" y="1141"/>
                    <a:pt x="817" y="1141"/>
                  </a:cubicBezTo>
                  <a:cubicBezTo>
                    <a:pt x="961" y="1141"/>
                    <a:pt x="1105" y="1098"/>
                    <a:pt x="1229" y="1014"/>
                  </a:cubicBezTo>
                  <a:cubicBezTo>
                    <a:pt x="1361" y="883"/>
                    <a:pt x="1443" y="703"/>
                    <a:pt x="1443" y="506"/>
                  </a:cubicBezTo>
                  <a:lnTo>
                    <a:pt x="1443" y="506"/>
                  </a:lnTo>
                  <a:cubicBezTo>
                    <a:pt x="1442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0"/>
                    <a:pt x="344" y="113"/>
                  </a:cubicBezTo>
                  <a:cubicBezTo>
                    <a:pt x="384" y="86"/>
                    <a:pt x="428" y="74"/>
                    <a:pt x="471" y="74"/>
                  </a:cubicBezTo>
                  <a:cubicBezTo>
                    <a:pt x="587" y="74"/>
                    <a:pt x="697" y="162"/>
                    <a:pt x="721" y="293"/>
                  </a:cubicBezTo>
                  <a:cubicBezTo>
                    <a:pt x="732" y="401"/>
                    <a:pt x="651" y="466"/>
                    <a:pt x="599" y="466"/>
                  </a:cubicBezTo>
                  <a:cubicBezTo>
                    <a:pt x="571" y="466"/>
                    <a:pt x="552" y="448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39"/>
                    <a:pt x="394" y="539"/>
                  </a:cubicBezTo>
                  <a:cubicBezTo>
                    <a:pt x="441" y="577"/>
                    <a:pt x="496" y="594"/>
                    <a:pt x="552" y="594"/>
                  </a:cubicBezTo>
                  <a:cubicBezTo>
                    <a:pt x="687" y="594"/>
                    <a:pt x="820" y="489"/>
                    <a:pt x="820" y="326"/>
                  </a:cubicBezTo>
                  <a:cubicBezTo>
                    <a:pt x="807" y="133"/>
                    <a:pt x="652" y="0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0"/>
            <p:cNvSpPr/>
            <p:nvPr/>
          </p:nvSpPr>
          <p:spPr>
            <a:xfrm>
              <a:off x="8218225" y="3846222"/>
              <a:ext cx="130550" cy="285480"/>
            </a:xfrm>
            <a:custGeom>
              <a:avLst/>
              <a:gdLst/>
              <a:ahLst/>
              <a:cxnLst/>
              <a:rect l="l" t="t" r="r" b="b"/>
              <a:pathLst>
                <a:path w="4000" h="8747" extrusionOk="0">
                  <a:moveTo>
                    <a:pt x="1894" y="0"/>
                  </a:moveTo>
                  <a:cubicBezTo>
                    <a:pt x="1745" y="0"/>
                    <a:pt x="1593" y="19"/>
                    <a:pt x="1443" y="59"/>
                  </a:cubicBezTo>
                  <a:cubicBezTo>
                    <a:pt x="689" y="255"/>
                    <a:pt x="132" y="911"/>
                    <a:pt x="66" y="1698"/>
                  </a:cubicBezTo>
                  <a:cubicBezTo>
                    <a:pt x="0" y="2485"/>
                    <a:pt x="410" y="3288"/>
                    <a:pt x="1000" y="3845"/>
                  </a:cubicBezTo>
                  <a:cubicBezTo>
                    <a:pt x="1590" y="4435"/>
                    <a:pt x="2361" y="4714"/>
                    <a:pt x="2902" y="5206"/>
                  </a:cubicBezTo>
                  <a:cubicBezTo>
                    <a:pt x="3443" y="5681"/>
                    <a:pt x="3770" y="6353"/>
                    <a:pt x="3820" y="7058"/>
                  </a:cubicBezTo>
                  <a:cubicBezTo>
                    <a:pt x="3852" y="7713"/>
                    <a:pt x="3492" y="8402"/>
                    <a:pt x="2918" y="8566"/>
                  </a:cubicBezTo>
                  <a:cubicBezTo>
                    <a:pt x="2786" y="8615"/>
                    <a:pt x="2651" y="8638"/>
                    <a:pt x="2519" y="8638"/>
                  </a:cubicBezTo>
                  <a:cubicBezTo>
                    <a:pt x="2081" y="8638"/>
                    <a:pt x="1684" y="8383"/>
                    <a:pt x="1558" y="7992"/>
                  </a:cubicBezTo>
                  <a:cubicBezTo>
                    <a:pt x="1345" y="7550"/>
                    <a:pt x="1541" y="7025"/>
                    <a:pt x="2000" y="6845"/>
                  </a:cubicBezTo>
                  <a:cubicBezTo>
                    <a:pt x="2082" y="6812"/>
                    <a:pt x="2180" y="6796"/>
                    <a:pt x="2262" y="6796"/>
                  </a:cubicBezTo>
                  <a:cubicBezTo>
                    <a:pt x="2262" y="6796"/>
                    <a:pt x="2292" y="6792"/>
                    <a:pt x="2339" y="6792"/>
                  </a:cubicBezTo>
                  <a:cubicBezTo>
                    <a:pt x="2480" y="6792"/>
                    <a:pt x="2775" y="6820"/>
                    <a:pt x="2885" y="7041"/>
                  </a:cubicBezTo>
                  <a:cubicBezTo>
                    <a:pt x="2885" y="7041"/>
                    <a:pt x="2894" y="7076"/>
                    <a:pt x="2867" y="7076"/>
                  </a:cubicBezTo>
                  <a:cubicBezTo>
                    <a:pt x="2857" y="7076"/>
                    <a:pt x="2842" y="7071"/>
                    <a:pt x="2820" y="7058"/>
                  </a:cubicBezTo>
                  <a:cubicBezTo>
                    <a:pt x="2758" y="7024"/>
                    <a:pt x="2688" y="7007"/>
                    <a:pt x="2617" y="7007"/>
                  </a:cubicBezTo>
                  <a:cubicBezTo>
                    <a:pt x="2517" y="7007"/>
                    <a:pt x="2414" y="7040"/>
                    <a:pt x="2328" y="7107"/>
                  </a:cubicBezTo>
                  <a:cubicBezTo>
                    <a:pt x="2082" y="7353"/>
                    <a:pt x="2131" y="7779"/>
                    <a:pt x="2443" y="7927"/>
                  </a:cubicBezTo>
                  <a:cubicBezTo>
                    <a:pt x="2529" y="7970"/>
                    <a:pt x="2619" y="7991"/>
                    <a:pt x="2706" y="7991"/>
                  </a:cubicBezTo>
                  <a:cubicBezTo>
                    <a:pt x="3015" y="7991"/>
                    <a:pt x="3279" y="7724"/>
                    <a:pt x="3164" y="7238"/>
                  </a:cubicBezTo>
                  <a:cubicBezTo>
                    <a:pt x="3062" y="6904"/>
                    <a:pt x="2755" y="6686"/>
                    <a:pt x="2424" y="6686"/>
                  </a:cubicBezTo>
                  <a:cubicBezTo>
                    <a:pt x="2381" y="6686"/>
                    <a:pt x="2338" y="6690"/>
                    <a:pt x="2295" y="6697"/>
                  </a:cubicBezTo>
                  <a:cubicBezTo>
                    <a:pt x="2180" y="6697"/>
                    <a:pt x="2066" y="6730"/>
                    <a:pt x="1967" y="6779"/>
                  </a:cubicBezTo>
                  <a:cubicBezTo>
                    <a:pt x="1492" y="7009"/>
                    <a:pt x="1295" y="7550"/>
                    <a:pt x="1476" y="8025"/>
                  </a:cubicBezTo>
                  <a:cubicBezTo>
                    <a:pt x="1618" y="8452"/>
                    <a:pt x="2077" y="8746"/>
                    <a:pt x="2571" y="8746"/>
                  </a:cubicBezTo>
                  <a:cubicBezTo>
                    <a:pt x="2702" y="8746"/>
                    <a:pt x="2836" y="8725"/>
                    <a:pt x="2967" y="8681"/>
                  </a:cubicBezTo>
                  <a:cubicBezTo>
                    <a:pt x="3623" y="8500"/>
                    <a:pt x="4000" y="7763"/>
                    <a:pt x="3984" y="7041"/>
                  </a:cubicBezTo>
                  <a:cubicBezTo>
                    <a:pt x="3934" y="6287"/>
                    <a:pt x="3574" y="5583"/>
                    <a:pt x="3016" y="5091"/>
                  </a:cubicBezTo>
                  <a:cubicBezTo>
                    <a:pt x="2443" y="4550"/>
                    <a:pt x="1672" y="4271"/>
                    <a:pt x="1131" y="3714"/>
                  </a:cubicBezTo>
                  <a:cubicBezTo>
                    <a:pt x="574" y="3157"/>
                    <a:pt x="181" y="2435"/>
                    <a:pt x="230" y="1714"/>
                  </a:cubicBezTo>
                  <a:cubicBezTo>
                    <a:pt x="263" y="1255"/>
                    <a:pt x="476" y="829"/>
                    <a:pt x="820" y="550"/>
                  </a:cubicBezTo>
                  <a:cubicBezTo>
                    <a:pt x="984" y="436"/>
                    <a:pt x="1164" y="337"/>
                    <a:pt x="1345" y="288"/>
                  </a:cubicBezTo>
                  <a:cubicBezTo>
                    <a:pt x="1492" y="247"/>
                    <a:pt x="1644" y="227"/>
                    <a:pt x="1795" y="227"/>
                  </a:cubicBezTo>
                  <a:cubicBezTo>
                    <a:pt x="1947" y="227"/>
                    <a:pt x="2099" y="247"/>
                    <a:pt x="2246" y="288"/>
                  </a:cubicBezTo>
                  <a:cubicBezTo>
                    <a:pt x="3262" y="550"/>
                    <a:pt x="3590" y="1927"/>
                    <a:pt x="2902" y="2583"/>
                  </a:cubicBezTo>
                  <a:cubicBezTo>
                    <a:pt x="2771" y="2714"/>
                    <a:pt x="2590" y="2812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7" y="2858"/>
                    <a:pt x="1514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4" y="2354"/>
                    <a:pt x="1653" y="2354"/>
                    <a:pt x="1680" y="2354"/>
                  </a:cubicBezTo>
                  <a:cubicBezTo>
                    <a:pt x="1818" y="2354"/>
                    <a:pt x="2139" y="2331"/>
                    <a:pt x="2262" y="2042"/>
                  </a:cubicBezTo>
                  <a:cubicBezTo>
                    <a:pt x="2382" y="1683"/>
                    <a:pt x="2091" y="1345"/>
                    <a:pt x="1758" y="1345"/>
                  </a:cubicBezTo>
                  <a:cubicBezTo>
                    <a:pt x="1681" y="1345"/>
                    <a:pt x="1602" y="1363"/>
                    <a:pt x="1525" y="1403"/>
                  </a:cubicBezTo>
                  <a:cubicBezTo>
                    <a:pt x="902" y="1780"/>
                    <a:pt x="1049" y="2731"/>
                    <a:pt x="1754" y="2894"/>
                  </a:cubicBezTo>
                  <a:cubicBezTo>
                    <a:pt x="1929" y="2975"/>
                    <a:pt x="2113" y="3013"/>
                    <a:pt x="2294" y="3013"/>
                  </a:cubicBezTo>
                  <a:cubicBezTo>
                    <a:pt x="2743" y="3013"/>
                    <a:pt x="3176" y="2779"/>
                    <a:pt x="3410" y="2370"/>
                  </a:cubicBezTo>
                  <a:cubicBezTo>
                    <a:pt x="3672" y="1813"/>
                    <a:pt x="3623" y="1173"/>
                    <a:pt x="3279" y="682"/>
                  </a:cubicBezTo>
                  <a:cubicBezTo>
                    <a:pt x="2945" y="246"/>
                    <a:pt x="2432" y="0"/>
                    <a:pt x="18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0"/>
            <p:cNvSpPr/>
            <p:nvPr/>
          </p:nvSpPr>
          <p:spPr>
            <a:xfrm>
              <a:off x="8289897" y="3954579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214" y="1"/>
                  </a:moveTo>
                  <a:cubicBezTo>
                    <a:pt x="214" y="1"/>
                    <a:pt x="247" y="83"/>
                    <a:pt x="116" y="460"/>
                  </a:cubicBezTo>
                  <a:cubicBezTo>
                    <a:pt x="1" y="853"/>
                    <a:pt x="329" y="1115"/>
                    <a:pt x="968" y="1394"/>
                  </a:cubicBezTo>
                  <a:cubicBezTo>
                    <a:pt x="1591" y="1672"/>
                    <a:pt x="1673" y="2410"/>
                    <a:pt x="1673" y="2410"/>
                  </a:cubicBezTo>
                  <a:cubicBezTo>
                    <a:pt x="1722" y="394"/>
                    <a:pt x="886" y="328"/>
                    <a:pt x="689" y="328"/>
                  </a:cubicBezTo>
                  <a:cubicBezTo>
                    <a:pt x="675" y="330"/>
                    <a:pt x="661" y="330"/>
                    <a:pt x="647" y="330"/>
                  </a:cubicBezTo>
                  <a:cubicBezTo>
                    <a:pt x="478" y="330"/>
                    <a:pt x="392" y="239"/>
                    <a:pt x="361" y="148"/>
                  </a:cubicBezTo>
                  <a:cubicBezTo>
                    <a:pt x="345" y="66"/>
                    <a:pt x="214" y="1"/>
                    <a:pt x="21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0"/>
            <p:cNvSpPr/>
            <p:nvPr/>
          </p:nvSpPr>
          <p:spPr>
            <a:xfrm>
              <a:off x="8114992" y="372187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32"/>
                    <a:pt x="1229" y="312"/>
                    <a:pt x="1115" y="410"/>
                  </a:cubicBezTo>
                  <a:cubicBezTo>
                    <a:pt x="901" y="590"/>
                    <a:pt x="361" y="1213"/>
                    <a:pt x="754" y="1836"/>
                  </a:cubicBezTo>
                  <a:cubicBezTo>
                    <a:pt x="1196" y="2525"/>
                    <a:pt x="1787" y="2295"/>
                    <a:pt x="1983" y="2885"/>
                  </a:cubicBezTo>
                  <a:cubicBezTo>
                    <a:pt x="1983" y="2885"/>
                    <a:pt x="2065" y="3180"/>
                    <a:pt x="1869" y="3279"/>
                  </a:cubicBezTo>
                  <a:cubicBezTo>
                    <a:pt x="1837" y="3296"/>
                    <a:pt x="1807" y="3303"/>
                    <a:pt x="1778" y="3303"/>
                  </a:cubicBezTo>
                  <a:cubicBezTo>
                    <a:pt x="1641" y="3303"/>
                    <a:pt x="1541" y="3130"/>
                    <a:pt x="1541" y="2967"/>
                  </a:cubicBezTo>
                  <a:cubicBezTo>
                    <a:pt x="1475" y="2672"/>
                    <a:pt x="1229" y="2443"/>
                    <a:pt x="918" y="2394"/>
                  </a:cubicBezTo>
                  <a:cubicBezTo>
                    <a:pt x="541" y="2344"/>
                    <a:pt x="492" y="2230"/>
                    <a:pt x="492" y="2230"/>
                  </a:cubicBezTo>
                  <a:lnTo>
                    <a:pt x="492" y="2230"/>
                  </a:lnTo>
                  <a:cubicBezTo>
                    <a:pt x="541" y="2377"/>
                    <a:pt x="541" y="2525"/>
                    <a:pt x="508" y="2656"/>
                  </a:cubicBezTo>
                  <a:cubicBezTo>
                    <a:pt x="459" y="2803"/>
                    <a:pt x="147" y="3311"/>
                    <a:pt x="721" y="3688"/>
                  </a:cubicBezTo>
                  <a:cubicBezTo>
                    <a:pt x="1295" y="4065"/>
                    <a:pt x="1573" y="3869"/>
                    <a:pt x="1672" y="4508"/>
                  </a:cubicBezTo>
                  <a:cubicBezTo>
                    <a:pt x="1787" y="5147"/>
                    <a:pt x="1836" y="5918"/>
                    <a:pt x="2180" y="6245"/>
                  </a:cubicBezTo>
                  <a:cubicBezTo>
                    <a:pt x="2065" y="6180"/>
                    <a:pt x="1967" y="6082"/>
                    <a:pt x="1918" y="5967"/>
                  </a:cubicBezTo>
                  <a:cubicBezTo>
                    <a:pt x="1766" y="5632"/>
                    <a:pt x="1444" y="5439"/>
                    <a:pt x="1084" y="5439"/>
                  </a:cubicBezTo>
                  <a:cubicBezTo>
                    <a:pt x="1056" y="5439"/>
                    <a:pt x="1028" y="5440"/>
                    <a:pt x="1000" y="5442"/>
                  </a:cubicBezTo>
                  <a:cubicBezTo>
                    <a:pt x="977" y="5443"/>
                    <a:pt x="955" y="5443"/>
                    <a:pt x="934" y="5443"/>
                  </a:cubicBezTo>
                  <a:cubicBezTo>
                    <a:pt x="421" y="5443"/>
                    <a:pt x="359" y="5257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31"/>
                    <a:pt x="934" y="6622"/>
                  </a:cubicBezTo>
                  <a:cubicBezTo>
                    <a:pt x="1869" y="7114"/>
                    <a:pt x="1787" y="6737"/>
                    <a:pt x="3081" y="7803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9" y="8699"/>
                    <a:pt x="4270" y="8697"/>
                    <a:pt x="4242" y="8697"/>
                  </a:cubicBezTo>
                  <a:cubicBezTo>
                    <a:pt x="4075" y="8697"/>
                    <a:pt x="3917" y="8779"/>
                    <a:pt x="3819" y="8934"/>
                  </a:cubicBezTo>
                  <a:cubicBezTo>
                    <a:pt x="3622" y="9229"/>
                    <a:pt x="3721" y="9655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256" y="9573"/>
                    <a:pt x="4408" y="9673"/>
                    <a:pt x="4575" y="9673"/>
                  </a:cubicBezTo>
                  <a:cubicBezTo>
                    <a:pt x="4669" y="9673"/>
                    <a:pt x="4767" y="9641"/>
                    <a:pt x="4868" y="9540"/>
                  </a:cubicBezTo>
                  <a:cubicBezTo>
                    <a:pt x="4988" y="9427"/>
                    <a:pt x="5184" y="9329"/>
                    <a:pt x="5413" y="9329"/>
                  </a:cubicBezTo>
                  <a:cubicBezTo>
                    <a:pt x="5716" y="9329"/>
                    <a:pt x="6075" y="9500"/>
                    <a:pt x="6393" y="10032"/>
                  </a:cubicBezTo>
                  <a:cubicBezTo>
                    <a:pt x="6393" y="10032"/>
                    <a:pt x="6147" y="9229"/>
                    <a:pt x="4835" y="8704"/>
                  </a:cubicBezTo>
                  <a:cubicBezTo>
                    <a:pt x="3114" y="7983"/>
                    <a:pt x="2032" y="6278"/>
                    <a:pt x="2131" y="4426"/>
                  </a:cubicBezTo>
                  <a:cubicBezTo>
                    <a:pt x="2213" y="2197"/>
                    <a:pt x="3508" y="672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0"/>
            <p:cNvSpPr/>
            <p:nvPr/>
          </p:nvSpPr>
          <p:spPr>
            <a:xfrm>
              <a:off x="8175470" y="3638681"/>
              <a:ext cx="95758" cy="350723"/>
            </a:xfrm>
            <a:custGeom>
              <a:avLst/>
              <a:gdLst/>
              <a:ahLst/>
              <a:cxnLst/>
              <a:rect l="l" t="t" r="r" b="b"/>
              <a:pathLst>
                <a:path w="2934" h="10746" extrusionOk="0">
                  <a:moveTo>
                    <a:pt x="1295" y="0"/>
                  </a:moveTo>
                  <a:cubicBezTo>
                    <a:pt x="712" y="0"/>
                    <a:pt x="160" y="379"/>
                    <a:pt x="97" y="910"/>
                  </a:cubicBezTo>
                  <a:cubicBezTo>
                    <a:pt x="1" y="1443"/>
                    <a:pt x="412" y="1960"/>
                    <a:pt x="957" y="1960"/>
                  </a:cubicBezTo>
                  <a:cubicBezTo>
                    <a:pt x="966" y="1960"/>
                    <a:pt x="974" y="1960"/>
                    <a:pt x="983" y="1959"/>
                  </a:cubicBezTo>
                  <a:cubicBezTo>
                    <a:pt x="997" y="1960"/>
                    <a:pt x="1011" y="1961"/>
                    <a:pt x="1025" y="1961"/>
                  </a:cubicBezTo>
                  <a:cubicBezTo>
                    <a:pt x="1571" y="1961"/>
                    <a:pt x="1846" y="1346"/>
                    <a:pt x="1638" y="1074"/>
                  </a:cubicBezTo>
                  <a:cubicBezTo>
                    <a:pt x="1562" y="956"/>
                    <a:pt x="1444" y="904"/>
                    <a:pt x="1327" y="904"/>
                  </a:cubicBezTo>
                  <a:cubicBezTo>
                    <a:pt x="1120" y="904"/>
                    <a:pt x="912" y="1068"/>
                    <a:pt x="933" y="1320"/>
                  </a:cubicBezTo>
                  <a:cubicBezTo>
                    <a:pt x="950" y="1648"/>
                    <a:pt x="1294" y="1615"/>
                    <a:pt x="1343" y="1664"/>
                  </a:cubicBezTo>
                  <a:cubicBezTo>
                    <a:pt x="1376" y="1697"/>
                    <a:pt x="1343" y="1763"/>
                    <a:pt x="1343" y="1763"/>
                  </a:cubicBezTo>
                  <a:cubicBezTo>
                    <a:pt x="1294" y="1828"/>
                    <a:pt x="1228" y="1877"/>
                    <a:pt x="1163" y="1894"/>
                  </a:cubicBezTo>
                  <a:cubicBezTo>
                    <a:pt x="1147" y="1910"/>
                    <a:pt x="1130" y="1910"/>
                    <a:pt x="1114" y="1927"/>
                  </a:cubicBezTo>
                  <a:lnTo>
                    <a:pt x="1097" y="1927"/>
                  </a:lnTo>
                  <a:cubicBezTo>
                    <a:pt x="1065" y="1930"/>
                    <a:pt x="1032" y="1932"/>
                    <a:pt x="1000" y="1932"/>
                  </a:cubicBezTo>
                  <a:cubicBezTo>
                    <a:pt x="473" y="1932"/>
                    <a:pt x="71" y="1436"/>
                    <a:pt x="179" y="910"/>
                  </a:cubicBezTo>
                  <a:cubicBezTo>
                    <a:pt x="251" y="439"/>
                    <a:pt x="745" y="122"/>
                    <a:pt x="1262" y="122"/>
                  </a:cubicBezTo>
                  <a:cubicBezTo>
                    <a:pt x="1572" y="122"/>
                    <a:pt x="1890" y="236"/>
                    <a:pt x="2130" y="500"/>
                  </a:cubicBezTo>
                  <a:cubicBezTo>
                    <a:pt x="2753" y="1254"/>
                    <a:pt x="2622" y="2435"/>
                    <a:pt x="2245" y="3451"/>
                  </a:cubicBezTo>
                  <a:cubicBezTo>
                    <a:pt x="1425" y="5467"/>
                    <a:pt x="540" y="7500"/>
                    <a:pt x="1147" y="8975"/>
                  </a:cubicBezTo>
                  <a:cubicBezTo>
                    <a:pt x="1425" y="9729"/>
                    <a:pt x="1966" y="10352"/>
                    <a:pt x="2671" y="10745"/>
                  </a:cubicBezTo>
                  <a:cubicBezTo>
                    <a:pt x="1999" y="10335"/>
                    <a:pt x="1491" y="9696"/>
                    <a:pt x="1228" y="8942"/>
                  </a:cubicBezTo>
                  <a:cubicBezTo>
                    <a:pt x="688" y="7500"/>
                    <a:pt x="1556" y="5549"/>
                    <a:pt x="2409" y="3500"/>
                  </a:cubicBezTo>
                  <a:cubicBezTo>
                    <a:pt x="2786" y="2484"/>
                    <a:pt x="2933" y="1238"/>
                    <a:pt x="2245" y="419"/>
                  </a:cubicBezTo>
                  <a:cubicBezTo>
                    <a:pt x="1976" y="125"/>
                    <a:pt x="1630" y="0"/>
                    <a:pt x="1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0"/>
            <p:cNvSpPr/>
            <p:nvPr/>
          </p:nvSpPr>
          <p:spPr>
            <a:xfrm>
              <a:off x="8286176" y="3741130"/>
              <a:ext cx="124120" cy="121999"/>
            </a:xfrm>
            <a:custGeom>
              <a:avLst/>
              <a:gdLst/>
              <a:ahLst/>
              <a:cxnLst/>
              <a:rect l="l" t="t" r="r" b="b"/>
              <a:pathLst>
                <a:path w="3803" h="3738" extrusionOk="0">
                  <a:moveTo>
                    <a:pt x="3295" y="0"/>
                  </a:moveTo>
                  <a:lnTo>
                    <a:pt x="3295" y="0"/>
                  </a:lnTo>
                  <a:cubicBezTo>
                    <a:pt x="3295" y="1"/>
                    <a:pt x="3309" y="268"/>
                    <a:pt x="3128" y="268"/>
                  </a:cubicBezTo>
                  <a:cubicBezTo>
                    <a:pt x="3114" y="268"/>
                    <a:pt x="3099" y="266"/>
                    <a:pt x="3082" y="263"/>
                  </a:cubicBezTo>
                  <a:cubicBezTo>
                    <a:pt x="2974" y="240"/>
                    <a:pt x="2829" y="180"/>
                    <a:pt x="2695" y="180"/>
                  </a:cubicBezTo>
                  <a:cubicBezTo>
                    <a:pt x="2544" y="180"/>
                    <a:pt x="2405" y="255"/>
                    <a:pt x="2344" y="541"/>
                  </a:cubicBezTo>
                  <a:cubicBezTo>
                    <a:pt x="2218" y="1062"/>
                    <a:pt x="2168" y="1642"/>
                    <a:pt x="1960" y="1642"/>
                  </a:cubicBezTo>
                  <a:cubicBezTo>
                    <a:pt x="1952" y="1642"/>
                    <a:pt x="1943" y="1641"/>
                    <a:pt x="1934" y="1640"/>
                  </a:cubicBezTo>
                  <a:lnTo>
                    <a:pt x="1885" y="1640"/>
                  </a:lnTo>
                  <a:cubicBezTo>
                    <a:pt x="1876" y="1641"/>
                    <a:pt x="1868" y="1642"/>
                    <a:pt x="1860" y="1642"/>
                  </a:cubicBezTo>
                  <a:cubicBezTo>
                    <a:pt x="1652" y="1642"/>
                    <a:pt x="1601" y="1062"/>
                    <a:pt x="1475" y="541"/>
                  </a:cubicBezTo>
                  <a:cubicBezTo>
                    <a:pt x="1405" y="252"/>
                    <a:pt x="1264" y="174"/>
                    <a:pt x="1114" y="174"/>
                  </a:cubicBezTo>
                  <a:cubicBezTo>
                    <a:pt x="983" y="174"/>
                    <a:pt x="844" y="232"/>
                    <a:pt x="738" y="263"/>
                  </a:cubicBezTo>
                  <a:cubicBezTo>
                    <a:pt x="721" y="266"/>
                    <a:pt x="705" y="268"/>
                    <a:pt x="691" y="268"/>
                  </a:cubicBezTo>
                  <a:cubicBezTo>
                    <a:pt x="511" y="268"/>
                    <a:pt x="525" y="1"/>
                    <a:pt x="525" y="0"/>
                  </a:cubicBezTo>
                  <a:lnTo>
                    <a:pt x="525" y="0"/>
                  </a:lnTo>
                  <a:cubicBezTo>
                    <a:pt x="525" y="1"/>
                    <a:pt x="295" y="83"/>
                    <a:pt x="148" y="673"/>
                  </a:cubicBezTo>
                  <a:cubicBezTo>
                    <a:pt x="0" y="1263"/>
                    <a:pt x="279" y="1492"/>
                    <a:pt x="1066" y="1853"/>
                  </a:cubicBezTo>
                  <a:cubicBezTo>
                    <a:pt x="1852" y="2230"/>
                    <a:pt x="1885" y="3508"/>
                    <a:pt x="1885" y="3508"/>
                  </a:cubicBezTo>
                  <a:lnTo>
                    <a:pt x="1918" y="3738"/>
                  </a:lnTo>
                  <a:lnTo>
                    <a:pt x="1934" y="3508"/>
                  </a:lnTo>
                  <a:cubicBezTo>
                    <a:pt x="1934" y="3508"/>
                    <a:pt x="1967" y="2213"/>
                    <a:pt x="2754" y="1853"/>
                  </a:cubicBezTo>
                  <a:cubicBezTo>
                    <a:pt x="3541" y="1492"/>
                    <a:pt x="3803" y="1263"/>
                    <a:pt x="3672" y="673"/>
                  </a:cubicBezTo>
                  <a:cubicBezTo>
                    <a:pt x="3524" y="66"/>
                    <a:pt x="3295" y="1"/>
                    <a:pt x="3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0"/>
            <p:cNvSpPr/>
            <p:nvPr/>
          </p:nvSpPr>
          <p:spPr>
            <a:xfrm>
              <a:off x="8326288" y="3656599"/>
              <a:ext cx="44420" cy="110249"/>
            </a:xfrm>
            <a:custGeom>
              <a:avLst/>
              <a:gdLst/>
              <a:ahLst/>
              <a:cxnLst/>
              <a:rect l="l" t="t" r="r" b="b"/>
              <a:pathLst>
                <a:path w="1361" h="3378" extrusionOk="0">
                  <a:moveTo>
                    <a:pt x="689" y="1"/>
                  </a:moveTo>
                  <a:lnTo>
                    <a:pt x="640" y="328"/>
                  </a:lnTo>
                  <a:cubicBezTo>
                    <a:pt x="607" y="607"/>
                    <a:pt x="509" y="869"/>
                    <a:pt x="361" y="1099"/>
                  </a:cubicBezTo>
                  <a:cubicBezTo>
                    <a:pt x="132" y="1443"/>
                    <a:pt x="0" y="1755"/>
                    <a:pt x="296" y="2164"/>
                  </a:cubicBezTo>
                  <a:cubicBezTo>
                    <a:pt x="492" y="2427"/>
                    <a:pt x="607" y="2738"/>
                    <a:pt x="656" y="3049"/>
                  </a:cubicBezTo>
                  <a:cubicBezTo>
                    <a:pt x="656" y="3131"/>
                    <a:pt x="673" y="3377"/>
                    <a:pt x="689" y="3377"/>
                  </a:cubicBezTo>
                  <a:cubicBezTo>
                    <a:pt x="689" y="3377"/>
                    <a:pt x="705" y="3131"/>
                    <a:pt x="722" y="3049"/>
                  </a:cubicBezTo>
                  <a:cubicBezTo>
                    <a:pt x="754" y="2738"/>
                    <a:pt x="869" y="2427"/>
                    <a:pt x="1066" y="2164"/>
                  </a:cubicBezTo>
                  <a:cubicBezTo>
                    <a:pt x="1361" y="1755"/>
                    <a:pt x="1230" y="1443"/>
                    <a:pt x="1000" y="1099"/>
                  </a:cubicBezTo>
                  <a:cubicBezTo>
                    <a:pt x="853" y="869"/>
                    <a:pt x="754" y="607"/>
                    <a:pt x="722" y="32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0"/>
            <p:cNvSpPr/>
            <p:nvPr/>
          </p:nvSpPr>
          <p:spPr>
            <a:xfrm>
              <a:off x="8257292" y="3625560"/>
              <a:ext cx="90439" cy="266453"/>
            </a:xfrm>
            <a:custGeom>
              <a:avLst/>
              <a:gdLst/>
              <a:ahLst/>
              <a:cxnLst/>
              <a:rect l="l" t="t" r="r" b="b"/>
              <a:pathLst>
                <a:path w="2771" h="8164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116"/>
                    <a:pt x="967" y="1296"/>
                    <a:pt x="443" y="2919"/>
                  </a:cubicBezTo>
                  <a:cubicBezTo>
                    <a:pt x="0" y="4295"/>
                    <a:pt x="262" y="5230"/>
                    <a:pt x="1574" y="6148"/>
                  </a:cubicBezTo>
                  <a:cubicBezTo>
                    <a:pt x="2705" y="6951"/>
                    <a:pt x="2754" y="8016"/>
                    <a:pt x="2770" y="8164"/>
                  </a:cubicBezTo>
                  <a:cubicBezTo>
                    <a:pt x="2770" y="7656"/>
                    <a:pt x="2623" y="7164"/>
                    <a:pt x="2344" y="6771"/>
                  </a:cubicBezTo>
                  <a:cubicBezTo>
                    <a:pt x="2033" y="6328"/>
                    <a:pt x="1639" y="6082"/>
                    <a:pt x="1049" y="5574"/>
                  </a:cubicBezTo>
                  <a:cubicBezTo>
                    <a:pt x="869" y="5410"/>
                    <a:pt x="738" y="5213"/>
                    <a:pt x="639" y="4984"/>
                  </a:cubicBezTo>
                  <a:cubicBezTo>
                    <a:pt x="311" y="4148"/>
                    <a:pt x="967" y="3279"/>
                    <a:pt x="1311" y="2902"/>
                  </a:cubicBezTo>
                  <a:cubicBezTo>
                    <a:pt x="1721" y="2460"/>
                    <a:pt x="2426" y="1968"/>
                    <a:pt x="2573" y="1083"/>
                  </a:cubicBezTo>
                  <a:cubicBezTo>
                    <a:pt x="2705" y="198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0"/>
            <p:cNvSpPr/>
            <p:nvPr/>
          </p:nvSpPr>
          <p:spPr>
            <a:xfrm>
              <a:off x="8159118" y="3317593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9" y="0"/>
                  </a:moveTo>
                  <a:cubicBezTo>
                    <a:pt x="660" y="0"/>
                    <a:pt x="0" y="565"/>
                    <a:pt x="287" y="2438"/>
                  </a:cubicBezTo>
                  <a:cubicBezTo>
                    <a:pt x="615" y="4470"/>
                    <a:pt x="2172" y="5421"/>
                    <a:pt x="2434" y="5470"/>
                  </a:cubicBezTo>
                  <a:cubicBezTo>
                    <a:pt x="2434" y="5470"/>
                    <a:pt x="910" y="4487"/>
                    <a:pt x="779" y="2815"/>
                  </a:cubicBezTo>
                  <a:cubicBezTo>
                    <a:pt x="648" y="1143"/>
                    <a:pt x="1156" y="1094"/>
                    <a:pt x="1320" y="733"/>
                  </a:cubicBezTo>
                  <a:cubicBezTo>
                    <a:pt x="1484" y="373"/>
                    <a:pt x="1418" y="110"/>
                    <a:pt x="1090" y="12"/>
                  </a:cubicBezTo>
                  <a:cubicBezTo>
                    <a:pt x="1066" y="4"/>
                    <a:pt x="1038" y="0"/>
                    <a:pt x="10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0"/>
            <p:cNvSpPr/>
            <p:nvPr/>
          </p:nvSpPr>
          <p:spPr>
            <a:xfrm>
              <a:off x="8124066" y="3268898"/>
              <a:ext cx="172293" cy="232053"/>
            </a:xfrm>
            <a:custGeom>
              <a:avLst/>
              <a:gdLst/>
              <a:ahLst/>
              <a:cxnLst/>
              <a:rect l="l" t="t" r="r" b="b"/>
              <a:pathLst>
                <a:path w="5279" h="7110" extrusionOk="0">
                  <a:moveTo>
                    <a:pt x="3591" y="1"/>
                  </a:moveTo>
                  <a:cubicBezTo>
                    <a:pt x="3380" y="1"/>
                    <a:pt x="3183" y="27"/>
                    <a:pt x="3017" y="62"/>
                  </a:cubicBezTo>
                  <a:cubicBezTo>
                    <a:pt x="2590" y="127"/>
                    <a:pt x="2181" y="291"/>
                    <a:pt x="1820" y="553"/>
                  </a:cubicBezTo>
                  <a:cubicBezTo>
                    <a:pt x="1" y="1897"/>
                    <a:pt x="328" y="4291"/>
                    <a:pt x="869" y="5438"/>
                  </a:cubicBezTo>
                  <a:cubicBezTo>
                    <a:pt x="1164" y="6110"/>
                    <a:pt x="1656" y="6700"/>
                    <a:pt x="2263" y="7110"/>
                  </a:cubicBezTo>
                  <a:cubicBezTo>
                    <a:pt x="1672" y="6667"/>
                    <a:pt x="1230" y="6077"/>
                    <a:pt x="951" y="5405"/>
                  </a:cubicBezTo>
                  <a:cubicBezTo>
                    <a:pt x="443" y="4241"/>
                    <a:pt x="197" y="1963"/>
                    <a:pt x="1918" y="684"/>
                  </a:cubicBezTo>
                  <a:cubicBezTo>
                    <a:pt x="2344" y="376"/>
                    <a:pt x="2901" y="183"/>
                    <a:pt x="3416" y="183"/>
                  </a:cubicBezTo>
                  <a:cubicBezTo>
                    <a:pt x="3832" y="183"/>
                    <a:pt x="4221" y="309"/>
                    <a:pt x="4492" y="602"/>
                  </a:cubicBezTo>
                  <a:cubicBezTo>
                    <a:pt x="5138" y="1248"/>
                    <a:pt x="4670" y="2292"/>
                    <a:pt x="3967" y="2292"/>
                  </a:cubicBezTo>
                  <a:cubicBezTo>
                    <a:pt x="3956" y="2292"/>
                    <a:pt x="3945" y="2291"/>
                    <a:pt x="3934" y="2291"/>
                  </a:cubicBezTo>
                  <a:cubicBezTo>
                    <a:pt x="3905" y="2294"/>
                    <a:pt x="3875" y="2296"/>
                    <a:pt x="3845" y="2296"/>
                  </a:cubicBezTo>
                  <a:cubicBezTo>
                    <a:pt x="3584" y="2296"/>
                    <a:pt x="3344" y="2167"/>
                    <a:pt x="3197" y="1947"/>
                  </a:cubicBezTo>
                  <a:cubicBezTo>
                    <a:pt x="3148" y="1832"/>
                    <a:pt x="3131" y="1701"/>
                    <a:pt x="3131" y="1586"/>
                  </a:cubicBezTo>
                  <a:cubicBezTo>
                    <a:pt x="3161" y="1329"/>
                    <a:pt x="3244" y="1251"/>
                    <a:pt x="3299" y="1251"/>
                  </a:cubicBezTo>
                  <a:cubicBezTo>
                    <a:pt x="3334" y="1251"/>
                    <a:pt x="3357" y="1285"/>
                    <a:pt x="3344" y="1324"/>
                  </a:cubicBezTo>
                  <a:cubicBezTo>
                    <a:pt x="3315" y="1562"/>
                    <a:pt x="3501" y="1773"/>
                    <a:pt x="3732" y="1773"/>
                  </a:cubicBezTo>
                  <a:cubicBezTo>
                    <a:pt x="3755" y="1773"/>
                    <a:pt x="3779" y="1771"/>
                    <a:pt x="3803" y="1766"/>
                  </a:cubicBezTo>
                  <a:cubicBezTo>
                    <a:pt x="4213" y="1701"/>
                    <a:pt x="4328" y="1160"/>
                    <a:pt x="3951" y="947"/>
                  </a:cubicBezTo>
                  <a:cubicBezTo>
                    <a:pt x="3860" y="901"/>
                    <a:pt x="3764" y="880"/>
                    <a:pt x="3671" y="880"/>
                  </a:cubicBezTo>
                  <a:cubicBezTo>
                    <a:pt x="3359" y="880"/>
                    <a:pt x="3067" y="1111"/>
                    <a:pt x="3017" y="1438"/>
                  </a:cubicBezTo>
                  <a:cubicBezTo>
                    <a:pt x="2967" y="1766"/>
                    <a:pt x="3131" y="2110"/>
                    <a:pt x="3426" y="2258"/>
                  </a:cubicBezTo>
                  <a:lnTo>
                    <a:pt x="3443" y="2274"/>
                  </a:lnTo>
                  <a:lnTo>
                    <a:pt x="3459" y="2274"/>
                  </a:lnTo>
                  <a:cubicBezTo>
                    <a:pt x="3557" y="2324"/>
                    <a:pt x="3656" y="2356"/>
                    <a:pt x="3754" y="2389"/>
                  </a:cubicBezTo>
                  <a:cubicBezTo>
                    <a:pt x="3850" y="2411"/>
                    <a:pt x="3945" y="2421"/>
                    <a:pt x="4038" y="2421"/>
                  </a:cubicBezTo>
                  <a:cubicBezTo>
                    <a:pt x="4647" y="2421"/>
                    <a:pt x="5175" y="1983"/>
                    <a:pt x="5246" y="1471"/>
                  </a:cubicBezTo>
                  <a:cubicBezTo>
                    <a:pt x="5279" y="1061"/>
                    <a:pt x="5115" y="652"/>
                    <a:pt x="4803" y="389"/>
                  </a:cubicBezTo>
                  <a:cubicBezTo>
                    <a:pt x="4420" y="91"/>
                    <a:pt x="3981" y="1"/>
                    <a:pt x="3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0"/>
            <p:cNvSpPr/>
            <p:nvPr/>
          </p:nvSpPr>
          <p:spPr>
            <a:xfrm>
              <a:off x="8229452" y="3208159"/>
              <a:ext cx="238091" cy="167626"/>
            </a:xfrm>
            <a:custGeom>
              <a:avLst/>
              <a:gdLst/>
              <a:ahLst/>
              <a:cxnLst/>
              <a:rect l="l" t="t" r="r" b="b"/>
              <a:pathLst>
                <a:path w="7295" h="5136" extrusionOk="0">
                  <a:moveTo>
                    <a:pt x="1741" y="1"/>
                  </a:moveTo>
                  <a:cubicBezTo>
                    <a:pt x="1344" y="1"/>
                    <a:pt x="955" y="172"/>
                    <a:pt x="689" y="497"/>
                  </a:cubicBezTo>
                  <a:cubicBezTo>
                    <a:pt x="602" y="632"/>
                    <a:pt x="447" y="704"/>
                    <a:pt x="294" y="704"/>
                  </a:cubicBezTo>
                  <a:cubicBezTo>
                    <a:pt x="187" y="704"/>
                    <a:pt x="82" y="669"/>
                    <a:pt x="1" y="595"/>
                  </a:cubicBezTo>
                  <a:lnTo>
                    <a:pt x="1" y="595"/>
                  </a:lnTo>
                  <a:cubicBezTo>
                    <a:pt x="33" y="955"/>
                    <a:pt x="50" y="1021"/>
                    <a:pt x="1755" y="1742"/>
                  </a:cubicBezTo>
                  <a:cubicBezTo>
                    <a:pt x="3066" y="2283"/>
                    <a:pt x="3508" y="4250"/>
                    <a:pt x="3656" y="5135"/>
                  </a:cubicBezTo>
                  <a:cubicBezTo>
                    <a:pt x="3787" y="4250"/>
                    <a:pt x="4230" y="2283"/>
                    <a:pt x="5541" y="1742"/>
                  </a:cubicBezTo>
                  <a:cubicBezTo>
                    <a:pt x="7246" y="1021"/>
                    <a:pt x="7262" y="955"/>
                    <a:pt x="7295" y="595"/>
                  </a:cubicBezTo>
                  <a:lnTo>
                    <a:pt x="7295" y="595"/>
                  </a:lnTo>
                  <a:cubicBezTo>
                    <a:pt x="7214" y="669"/>
                    <a:pt x="7108" y="704"/>
                    <a:pt x="7001" y="704"/>
                  </a:cubicBezTo>
                  <a:cubicBezTo>
                    <a:pt x="6848" y="704"/>
                    <a:pt x="6693" y="632"/>
                    <a:pt x="6606" y="497"/>
                  </a:cubicBezTo>
                  <a:cubicBezTo>
                    <a:pt x="6341" y="172"/>
                    <a:pt x="5951" y="1"/>
                    <a:pt x="5555" y="1"/>
                  </a:cubicBezTo>
                  <a:cubicBezTo>
                    <a:pt x="5290" y="1"/>
                    <a:pt x="5023" y="77"/>
                    <a:pt x="4787" y="234"/>
                  </a:cubicBezTo>
                  <a:cubicBezTo>
                    <a:pt x="4213" y="644"/>
                    <a:pt x="3836" y="1464"/>
                    <a:pt x="3656" y="2660"/>
                  </a:cubicBezTo>
                  <a:cubicBezTo>
                    <a:pt x="3459" y="1464"/>
                    <a:pt x="3082" y="644"/>
                    <a:pt x="2509" y="234"/>
                  </a:cubicBezTo>
                  <a:cubicBezTo>
                    <a:pt x="2273" y="77"/>
                    <a:pt x="2005" y="1"/>
                    <a:pt x="174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0"/>
            <p:cNvSpPr/>
            <p:nvPr/>
          </p:nvSpPr>
          <p:spPr>
            <a:xfrm>
              <a:off x="8304877" y="3115208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5" y="853"/>
                    <a:pt x="1" y="1722"/>
                    <a:pt x="738" y="2902"/>
                  </a:cubicBezTo>
                  <a:cubicBezTo>
                    <a:pt x="1017" y="3377"/>
                    <a:pt x="1230" y="3902"/>
                    <a:pt x="1345" y="4443"/>
                  </a:cubicBezTo>
                  <a:cubicBezTo>
                    <a:pt x="1460" y="3902"/>
                    <a:pt x="1656" y="3377"/>
                    <a:pt x="1951" y="2902"/>
                  </a:cubicBezTo>
                  <a:cubicBezTo>
                    <a:pt x="2673" y="1722"/>
                    <a:pt x="2115" y="853"/>
                    <a:pt x="1673" y="427"/>
                  </a:cubicBezTo>
                  <a:cubicBezTo>
                    <a:pt x="1542" y="296"/>
                    <a:pt x="1427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0"/>
            <p:cNvSpPr/>
            <p:nvPr/>
          </p:nvSpPr>
          <p:spPr>
            <a:xfrm>
              <a:off x="8248708" y="2978163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593" y="1"/>
                  </a:moveTo>
                  <a:cubicBezTo>
                    <a:pt x="1195" y="1"/>
                    <a:pt x="805" y="156"/>
                    <a:pt x="574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71" y="2103"/>
                    <a:pt x="1190" y="2103"/>
                  </a:cubicBezTo>
                  <a:cubicBezTo>
                    <a:pt x="1801" y="2103"/>
                    <a:pt x="2013" y="1600"/>
                    <a:pt x="1886" y="1282"/>
                  </a:cubicBezTo>
                  <a:cubicBezTo>
                    <a:pt x="1828" y="1108"/>
                    <a:pt x="1667" y="998"/>
                    <a:pt x="1482" y="998"/>
                  </a:cubicBezTo>
                  <a:cubicBezTo>
                    <a:pt x="1459" y="998"/>
                    <a:pt x="1435" y="1000"/>
                    <a:pt x="1410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0"/>
                    <a:pt x="1282" y="1567"/>
                    <a:pt x="1410" y="1567"/>
                  </a:cubicBezTo>
                  <a:cubicBezTo>
                    <a:pt x="1484" y="1567"/>
                    <a:pt x="1559" y="1535"/>
                    <a:pt x="1607" y="1462"/>
                  </a:cubicBezTo>
                  <a:cubicBezTo>
                    <a:pt x="1647" y="1400"/>
                    <a:pt x="1689" y="1375"/>
                    <a:pt x="1725" y="1375"/>
                  </a:cubicBezTo>
                  <a:cubicBezTo>
                    <a:pt x="1795" y="1375"/>
                    <a:pt x="1847" y="1464"/>
                    <a:pt x="1837" y="1561"/>
                  </a:cubicBezTo>
                  <a:cubicBezTo>
                    <a:pt x="1746" y="1808"/>
                    <a:pt x="1510" y="1952"/>
                    <a:pt x="1262" y="1952"/>
                  </a:cubicBezTo>
                  <a:cubicBezTo>
                    <a:pt x="1197" y="1952"/>
                    <a:pt x="1131" y="1942"/>
                    <a:pt x="1066" y="1921"/>
                  </a:cubicBezTo>
                  <a:cubicBezTo>
                    <a:pt x="656" y="1790"/>
                    <a:pt x="460" y="1053"/>
                    <a:pt x="1017" y="659"/>
                  </a:cubicBezTo>
                  <a:cubicBezTo>
                    <a:pt x="1141" y="573"/>
                    <a:pt x="1320" y="527"/>
                    <a:pt x="1521" y="527"/>
                  </a:cubicBezTo>
                  <a:cubicBezTo>
                    <a:pt x="2118" y="527"/>
                    <a:pt x="2902" y="936"/>
                    <a:pt x="2951" y="1905"/>
                  </a:cubicBezTo>
                  <a:cubicBezTo>
                    <a:pt x="2951" y="3085"/>
                    <a:pt x="2033" y="4118"/>
                    <a:pt x="1771" y="4888"/>
                  </a:cubicBezTo>
                  <a:cubicBezTo>
                    <a:pt x="1410" y="5970"/>
                    <a:pt x="1869" y="6658"/>
                    <a:pt x="1902" y="6708"/>
                  </a:cubicBezTo>
                  <a:cubicBezTo>
                    <a:pt x="1607" y="6150"/>
                    <a:pt x="1591" y="5495"/>
                    <a:pt x="1853" y="4921"/>
                  </a:cubicBezTo>
                  <a:cubicBezTo>
                    <a:pt x="2050" y="4396"/>
                    <a:pt x="2492" y="3855"/>
                    <a:pt x="2804" y="3151"/>
                  </a:cubicBezTo>
                  <a:cubicBezTo>
                    <a:pt x="2918" y="2921"/>
                    <a:pt x="3000" y="2692"/>
                    <a:pt x="3066" y="2446"/>
                  </a:cubicBezTo>
                  <a:cubicBezTo>
                    <a:pt x="3115" y="2692"/>
                    <a:pt x="3197" y="2921"/>
                    <a:pt x="3312" y="3151"/>
                  </a:cubicBezTo>
                  <a:cubicBezTo>
                    <a:pt x="3623" y="3855"/>
                    <a:pt x="4066" y="4396"/>
                    <a:pt x="4263" y="4921"/>
                  </a:cubicBezTo>
                  <a:cubicBezTo>
                    <a:pt x="4525" y="5495"/>
                    <a:pt x="4508" y="6150"/>
                    <a:pt x="4213" y="6708"/>
                  </a:cubicBezTo>
                  <a:cubicBezTo>
                    <a:pt x="4246" y="6658"/>
                    <a:pt x="4705" y="5970"/>
                    <a:pt x="4344" y="4888"/>
                  </a:cubicBezTo>
                  <a:cubicBezTo>
                    <a:pt x="4082" y="4118"/>
                    <a:pt x="3164" y="3085"/>
                    <a:pt x="3164" y="1905"/>
                  </a:cubicBezTo>
                  <a:cubicBezTo>
                    <a:pt x="3213" y="936"/>
                    <a:pt x="3997" y="527"/>
                    <a:pt x="4595" y="527"/>
                  </a:cubicBezTo>
                  <a:cubicBezTo>
                    <a:pt x="4795" y="527"/>
                    <a:pt x="4975" y="573"/>
                    <a:pt x="5098" y="659"/>
                  </a:cubicBezTo>
                  <a:cubicBezTo>
                    <a:pt x="5656" y="1053"/>
                    <a:pt x="5459" y="1790"/>
                    <a:pt x="5049" y="1921"/>
                  </a:cubicBezTo>
                  <a:cubicBezTo>
                    <a:pt x="4985" y="1942"/>
                    <a:pt x="4919" y="1952"/>
                    <a:pt x="4854" y="1952"/>
                  </a:cubicBezTo>
                  <a:cubicBezTo>
                    <a:pt x="4605" y="1952"/>
                    <a:pt x="4370" y="1808"/>
                    <a:pt x="4279" y="1561"/>
                  </a:cubicBezTo>
                  <a:cubicBezTo>
                    <a:pt x="4268" y="1464"/>
                    <a:pt x="4321" y="1375"/>
                    <a:pt x="4390" y="1375"/>
                  </a:cubicBezTo>
                  <a:cubicBezTo>
                    <a:pt x="4427" y="1375"/>
                    <a:pt x="4469" y="1400"/>
                    <a:pt x="4508" y="1462"/>
                  </a:cubicBezTo>
                  <a:cubicBezTo>
                    <a:pt x="4556" y="1535"/>
                    <a:pt x="4631" y="1567"/>
                    <a:pt x="4705" y="1567"/>
                  </a:cubicBezTo>
                  <a:cubicBezTo>
                    <a:pt x="4834" y="1567"/>
                    <a:pt x="4961" y="1470"/>
                    <a:pt x="4951" y="1315"/>
                  </a:cubicBezTo>
                  <a:cubicBezTo>
                    <a:pt x="4967" y="1167"/>
                    <a:pt x="4853" y="1020"/>
                    <a:pt x="4705" y="1003"/>
                  </a:cubicBezTo>
                  <a:cubicBezTo>
                    <a:pt x="4681" y="1000"/>
                    <a:pt x="4657" y="998"/>
                    <a:pt x="4633" y="998"/>
                  </a:cubicBezTo>
                  <a:cubicBezTo>
                    <a:pt x="4449" y="998"/>
                    <a:pt x="4288" y="1108"/>
                    <a:pt x="4230" y="1282"/>
                  </a:cubicBezTo>
                  <a:cubicBezTo>
                    <a:pt x="4118" y="1584"/>
                    <a:pt x="4347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85"/>
                    <a:pt x="6115" y="1102"/>
                    <a:pt x="5541" y="446"/>
                  </a:cubicBezTo>
                  <a:cubicBezTo>
                    <a:pt x="5310" y="156"/>
                    <a:pt x="4921" y="1"/>
                    <a:pt x="4523" y="1"/>
                  </a:cubicBezTo>
                  <a:cubicBezTo>
                    <a:pt x="4044" y="1"/>
                    <a:pt x="3553" y="225"/>
                    <a:pt x="3312" y="708"/>
                  </a:cubicBezTo>
                  <a:cubicBezTo>
                    <a:pt x="3197" y="889"/>
                    <a:pt x="3115" y="1069"/>
                    <a:pt x="3066" y="1282"/>
                  </a:cubicBezTo>
                  <a:cubicBezTo>
                    <a:pt x="3000" y="1069"/>
                    <a:pt x="2918" y="889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0"/>
            <p:cNvSpPr/>
            <p:nvPr/>
          </p:nvSpPr>
          <p:spPr>
            <a:xfrm>
              <a:off x="8087153" y="3089000"/>
              <a:ext cx="170139" cy="268052"/>
            </a:xfrm>
            <a:custGeom>
              <a:avLst/>
              <a:gdLst/>
              <a:ahLst/>
              <a:cxnLst/>
              <a:rect l="l" t="t" r="r" b="b"/>
              <a:pathLst>
                <a:path w="5213" h="8213" extrusionOk="0">
                  <a:moveTo>
                    <a:pt x="4115" y="1"/>
                  </a:moveTo>
                  <a:cubicBezTo>
                    <a:pt x="4115" y="1"/>
                    <a:pt x="4180" y="623"/>
                    <a:pt x="3803" y="853"/>
                  </a:cubicBezTo>
                  <a:cubicBezTo>
                    <a:pt x="3410" y="1066"/>
                    <a:pt x="2836" y="1541"/>
                    <a:pt x="3443" y="2082"/>
                  </a:cubicBezTo>
                  <a:cubicBezTo>
                    <a:pt x="4033" y="2607"/>
                    <a:pt x="4197" y="3344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0" y="2364"/>
                    <a:pt x="2889" y="2329"/>
                    <a:pt x="2772" y="2329"/>
                  </a:cubicBezTo>
                  <a:cubicBezTo>
                    <a:pt x="2634" y="2329"/>
                    <a:pt x="2558" y="2377"/>
                    <a:pt x="2558" y="2377"/>
                  </a:cubicBezTo>
                  <a:cubicBezTo>
                    <a:pt x="2623" y="2508"/>
                    <a:pt x="2656" y="2656"/>
                    <a:pt x="2672" y="2803"/>
                  </a:cubicBezTo>
                  <a:cubicBezTo>
                    <a:pt x="2689" y="3017"/>
                    <a:pt x="2213" y="3377"/>
                    <a:pt x="2558" y="3771"/>
                  </a:cubicBezTo>
                  <a:cubicBezTo>
                    <a:pt x="2902" y="4164"/>
                    <a:pt x="3148" y="4951"/>
                    <a:pt x="1935" y="5819"/>
                  </a:cubicBezTo>
                  <a:cubicBezTo>
                    <a:pt x="1935" y="5819"/>
                    <a:pt x="2558" y="4459"/>
                    <a:pt x="2197" y="3754"/>
                  </a:cubicBezTo>
                  <a:cubicBezTo>
                    <a:pt x="1820" y="3017"/>
                    <a:pt x="1377" y="3164"/>
                    <a:pt x="951" y="2574"/>
                  </a:cubicBezTo>
                  <a:cubicBezTo>
                    <a:pt x="951" y="2574"/>
                    <a:pt x="1" y="3098"/>
                    <a:pt x="738" y="4246"/>
                  </a:cubicBezTo>
                  <a:cubicBezTo>
                    <a:pt x="1607" y="5606"/>
                    <a:pt x="525" y="7295"/>
                    <a:pt x="1459" y="8213"/>
                  </a:cubicBezTo>
                  <a:cubicBezTo>
                    <a:pt x="1459" y="8213"/>
                    <a:pt x="1410" y="6868"/>
                    <a:pt x="2672" y="5623"/>
                  </a:cubicBezTo>
                  <a:cubicBezTo>
                    <a:pt x="3934" y="4393"/>
                    <a:pt x="5213" y="2853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0"/>
            <p:cNvSpPr/>
            <p:nvPr/>
          </p:nvSpPr>
          <p:spPr>
            <a:xfrm>
              <a:off x="8236959" y="3055840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2574" y="0"/>
                  </a:moveTo>
                  <a:cubicBezTo>
                    <a:pt x="2541" y="279"/>
                    <a:pt x="2279" y="541"/>
                    <a:pt x="1623" y="820"/>
                  </a:cubicBezTo>
                  <a:cubicBezTo>
                    <a:pt x="967" y="1115"/>
                    <a:pt x="1213" y="1951"/>
                    <a:pt x="1279" y="2131"/>
                  </a:cubicBezTo>
                  <a:cubicBezTo>
                    <a:pt x="1326" y="2319"/>
                    <a:pt x="1388" y="2658"/>
                    <a:pt x="1192" y="2658"/>
                  </a:cubicBezTo>
                  <a:cubicBezTo>
                    <a:pt x="1183" y="2658"/>
                    <a:pt x="1174" y="2657"/>
                    <a:pt x="1164" y="2656"/>
                  </a:cubicBezTo>
                  <a:cubicBezTo>
                    <a:pt x="951" y="2623"/>
                    <a:pt x="1000" y="2508"/>
                    <a:pt x="1098" y="1836"/>
                  </a:cubicBezTo>
                  <a:cubicBezTo>
                    <a:pt x="1174" y="1316"/>
                    <a:pt x="839" y="1257"/>
                    <a:pt x="683" y="1257"/>
                  </a:cubicBezTo>
                  <a:cubicBezTo>
                    <a:pt x="637" y="1257"/>
                    <a:pt x="607" y="1262"/>
                    <a:pt x="607" y="1262"/>
                  </a:cubicBezTo>
                  <a:cubicBezTo>
                    <a:pt x="738" y="1426"/>
                    <a:pt x="721" y="1672"/>
                    <a:pt x="590" y="1836"/>
                  </a:cubicBezTo>
                  <a:cubicBezTo>
                    <a:pt x="344" y="2082"/>
                    <a:pt x="49" y="2361"/>
                    <a:pt x="295" y="3115"/>
                  </a:cubicBezTo>
                  <a:cubicBezTo>
                    <a:pt x="557" y="3852"/>
                    <a:pt x="0" y="4524"/>
                    <a:pt x="0" y="4524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0"/>
            <p:cNvSpPr/>
            <p:nvPr/>
          </p:nvSpPr>
          <p:spPr>
            <a:xfrm>
              <a:off x="8040611" y="3336164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0"/>
                  </a:moveTo>
                  <a:cubicBezTo>
                    <a:pt x="1869" y="0"/>
                    <a:pt x="2000" y="279"/>
                    <a:pt x="1656" y="525"/>
                  </a:cubicBezTo>
                  <a:cubicBezTo>
                    <a:pt x="1295" y="771"/>
                    <a:pt x="1" y="2426"/>
                    <a:pt x="3590" y="4262"/>
                  </a:cubicBezTo>
                  <a:cubicBezTo>
                    <a:pt x="3590" y="4262"/>
                    <a:pt x="2738" y="3770"/>
                    <a:pt x="2640" y="2475"/>
                  </a:cubicBezTo>
                  <a:cubicBezTo>
                    <a:pt x="2541" y="1180"/>
                    <a:pt x="2803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0"/>
            <p:cNvSpPr/>
            <p:nvPr/>
          </p:nvSpPr>
          <p:spPr>
            <a:xfrm>
              <a:off x="7897790" y="3421772"/>
              <a:ext cx="257347" cy="189134"/>
            </a:xfrm>
            <a:custGeom>
              <a:avLst/>
              <a:gdLst/>
              <a:ahLst/>
              <a:cxnLst/>
              <a:rect l="l" t="t" r="r" b="b"/>
              <a:pathLst>
                <a:path w="7885" h="5795" extrusionOk="0">
                  <a:moveTo>
                    <a:pt x="4661" y="0"/>
                  </a:moveTo>
                  <a:cubicBezTo>
                    <a:pt x="4523" y="0"/>
                    <a:pt x="4389" y="44"/>
                    <a:pt x="4262" y="131"/>
                  </a:cubicBezTo>
                  <a:cubicBezTo>
                    <a:pt x="3899" y="394"/>
                    <a:pt x="3670" y="608"/>
                    <a:pt x="3480" y="608"/>
                  </a:cubicBezTo>
                  <a:cubicBezTo>
                    <a:pt x="3421" y="608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4" y="2541"/>
                    <a:pt x="2590" y="2704"/>
                  </a:cubicBezTo>
                  <a:cubicBezTo>
                    <a:pt x="1475" y="2885"/>
                    <a:pt x="590" y="3163"/>
                    <a:pt x="623" y="4130"/>
                  </a:cubicBezTo>
                  <a:cubicBezTo>
                    <a:pt x="648" y="4885"/>
                    <a:pt x="505" y="5250"/>
                    <a:pt x="246" y="5250"/>
                  </a:cubicBezTo>
                  <a:cubicBezTo>
                    <a:pt x="173" y="5250"/>
                    <a:pt x="90" y="5221"/>
                    <a:pt x="0" y="5163"/>
                  </a:cubicBezTo>
                  <a:lnTo>
                    <a:pt x="0" y="5163"/>
                  </a:lnTo>
                  <a:cubicBezTo>
                    <a:pt x="0" y="5163"/>
                    <a:pt x="248" y="5795"/>
                    <a:pt x="1194" y="5795"/>
                  </a:cubicBezTo>
                  <a:cubicBezTo>
                    <a:pt x="1388" y="5795"/>
                    <a:pt x="1612" y="5768"/>
                    <a:pt x="1869" y="5704"/>
                  </a:cubicBezTo>
                  <a:cubicBezTo>
                    <a:pt x="3377" y="5327"/>
                    <a:pt x="3573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0"/>
                    <a:pt x="46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0"/>
            <p:cNvSpPr/>
            <p:nvPr/>
          </p:nvSpPr>
          <p:spPr>
            <a:xfrm>
              <a:off x="8028829" y="3499710"/>
              <a:ext cx="250950" cy="205061"/>
            </a:xfrm>
            <a:custGeom>
              <a:avLst/>
              <a:gdLst/>
              <a:ahLst/>
              <a:cxnLst/>
              <a:rect l="l" t="t" r="r" b="b"/>
              <a:pathLst>
                <a:path w="7689" h="6283" extrusionOk="0">
                  <a:moveTo>
                    <a:pt x="3399" y="1"/>
                  </a:moveTo>
                  <a:cubicBezTo>
                    <a:pt x="3343" y="1"/>
                    <a:pt x="3287" y="2"/>
                    <a:pt x="3230" y="5"/>
                  </a:cubicBezTo>
                  <a:cubicBezTo>
                    <a:pt x="2656" y="21"/>
                    <a:pt x="2099" y="169"/>
                    <a:pt x="1607" y="464"/>
                  </a:cubicBezTo>
                  <a:cubicBezTo>
                    <a:pt x="1443" y="562"/>
                    <a:pt x="1279" y="677"/>
                    <a:pt x="1132" y="808"/>
                  </a:cubicBezTo>
                  <a:cubicBezTo>
                    <a:pt x="1" y="1808"/>
                    <a:pt x="362" y="3890"/>
                    <a:pt x="1706" y="4201"/>
                  </a:cubicBezTo>
                  <a:cubicBezTo>
                    <a:pt x="1844" y="4235"/>
                    <a:pt x="1986" y="4251"/>
                    <a:pt x="2127" y="4251"/>
                  </a:cubicBezTo>
                  <a:cubicBezTo>
                    <a:pt x="2608" y="4251"/>
                    <a:pt x="3079" y="4060"/>
                    <a:pt x="3345" y="3693"/>
                  </a:cubicBezTo>
                  <a:cubicBezTo>
                    <a:pt x="3656" y="3234"/>
                    <a:pt x="3656" y="2660"/>
                    <a:pt x="3345" y="2201"/>
                  </a:cubicBezTo>
                  <a:cubicBezTo>
                    <a:pt x="3133" y="1916"/>
                    <a:pt x="2799" y="1760"/>
                    <a:pt x="2461" y="1760"/>
                  </a:cubicBezTo>
                  <a:cubicBezTo>
                    <a:pt x="2275" y="1760"/>
                    <a:pt x="2088" y="1807"/>
                    <a:pt x="1919" y="1906"/>
                  </a:cubicBezTo>
                  <a:cubicBezTo>
                    <a:pt x="1640" y="2070"/>
                    <a:pt x="1509" y="2415"/>
                    <a:pt x="1607" y="2726"/>
                  </a:cubicBezTo>
                  <a:cubicBezTo>
                    <a:pt x="1624" y="2824"/>
                    <a:pt x="1673" y="2906"/>
                    <a:pt x="1738" y="2972"/>
                  </a:cubicBezTo>
                  <a:cubicBezTo>
                    <a:pt x="1846" y="3073"/>
                    <a:pt x="1988" y="3116"/>
                    <a:pt x="2127" y="3116"/>
                  </a:cubicBezTo>
                  <a:cubicBezTo>
                    <a:pt x="2372" y="3116"/>
                    <a:pt x="2609" y="2985"/>
                    <a:pt x="2640" y="2808"/>
                  </a:cubicBezTo>
                  <a:cubicBezTo>
                    <a:pt x="2713" y="2544"/>
                    <a:pt x="2511" y="2306"/>
                    <a:pt x="2256" y="2306"/>
                  </a:cubicBezTo>
                  <a:cubicBezTo>
                    <a:pt x="2226" y="2306"/>
                    <a:pt x="2196" y="2309"/>
                    <a:pt x="2165" y="2316"/>
                  </a:cubicBezTo>
                  <a:cubicBezTo>
                    <a:pt x="1902" y="2382"/>
                    <a:pt x="1919" y="2529"/>
                    <a:pt x="1837" y="2529"/>
                  </a:cubicBezTo>
                  <a:cubicBezTo>
                    <a:pt x="1832" y="2530"/>
                    <a:pt x="1827" y="2531"/>
                    <a:pt x="1822" y="2531"/>
                  </a:cubicBezTo>
                  <a:cubicBezTo>
                    <a:pt x="1738" y="2531"/>
                    <a:pt x="1738" y="2398"/>
                    <a:pt x="1738" y="2398"/>
                  </a:cubicBezTo>
                  <a:cubicBezTo>
                    <a:pt x="1722" y="2201"/>
                    <a:pt x="1837" y="2021"/>
                    <a:pt x="2017" y="1939"/>
                  </a:cubicBezTo>
                  <a:cubicBezTo>
                    <a:pt x="2153" y="1866"/>
                    <a:pt x="2301" y="1831"/>
                    <a:pt x="2449" y="1831"/>
                  </a:cubicBezTo>
                  <a:cubicBezTo>
                    <a:pt x="2762" y="1831"/>
                    <a:pt x="3073" y="1988"/>
                    <a:pt x="3263" y="2267"/>
                  </a:cubicBezTo>
                  <a:cubicBezTo>
                    <a:pt x="3525" y="2677"/>
                    <a:pt x="3525" y="3218"/>
                    <a:pt x="3230" y="3627"/>
                  </a:cubicBezTo>
                  <a:cubicBezTo>
                    <a:pt x="3004" y="3942"/>
                    <a:pt x="2575" y="4121"/>
                    <a:pt x="2136" y="4121"/>
                  </a:cubicBezTo>
                  <a:cubicBezTo>
                    <a:pt x="2003" y="4121"/>
                    <a:pt x="1868" y="4104"/>
                    <a:pt x="1738" y="4070"/>
                  </a:cubicBezTo>
                  <a:cubicBezTo>
                    <a:pt x="525" y="3775"/>
                    <a:pt x="198" y="1857"/>
                    <a:pt x="1247" y="939"/>
                  </a:cubicBezTo>
                  <a:cubicBezTo>
                    <a:pt x="1726" y="490"/>
                    <a:pt x="2311" y="318"/>
                    <a:pt x="2902" y="318"/>
                  </a:cubicBezTo>
                  <a:cubicBezTo>
                    <a:pt x="3605" y="318"/>
                    <a:pt x="4317" y="562"/>
                    <a:pt x="4869" y="874"/>
                  </a:cubicBezTo>
                  <a:cubicBezTo>
                    <a:pt x="5803" y="1415"/>
                    <a:pt x="6541" y="2251"/>
                    <a:pt x="6934" y="3250"/>
                  </a:cubicBezTo>
                  <a:cubicBezTo>
                    <a:pt x="7262" y="4054"/>
                    <a:pt x="7443" y="4922"/>
                    <a:pt x="7443" y="5791"/>
                  </a:cubicBezTo>
                  <a:cubicBezTo>
                    <a:pt x="7443" y="5955"/>
                    <a:pt x="7426" y="6119"/>
                    <a:pt x="7393" y="6283"/>
                  </a:cubicBezTo>
                  <a:cubicBezTo>
                    <a:pt x="7410" y="6217"/>
                    <a:pt x="7426" y="6152"/>
                    <a:pt x="7443" y="6086"/>
                  </a:cubicBezTo>
                  <a:cubicBezTo>
                    <a:pt x="7443" y="6103"/>
                    <a:pt x="7443" y="6135"/>
                    <a:pt x="7443" y="6152"/>
                  </a:cubicBezTo>
                  <a:cubicBezTo>
                    <a:pt x="7443" y="6135"/>
                    <a:pt x="7443" y="6103"/>
                    <a:pt x="7459" y="6053"/>
                  </a:cubicBezTo>
                  <a:cubicBezTo>
                    <a:pt x="7688" y="4857"/>
                    <a:pt x="7541" y="3627"/>
                    <a:pt x="7016" y="2529"/>
                  </a:cubicBezTo>
                  <a:cubicBezTo>
                    <a:pt x="6320" y="1105"/>
                    <a:pt x="4981" y="1"/>
                    <a:pt x="33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0"/>
            <p:cNvSpPr/>
            <p:nvPr/>
          </p:nvSpPr>
          <p:spPr>
            <a:xfrm>
              <a:off x="8167702" y="3562113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1"/>
                  </a:moveTo>
                  <a:cubicBezTo>
                    <a:pt x="66" y="1"/>
                    <a:pt x="1" y="784"/>
                    <a:pt x="1089" y="961"/>
                  </a:cubicBezTo>
                  <a:cubicBezTo>
                    <a:pt x="2352" y="1158"/>
                    <a:pt x="3040" y="3273"/>
                    <a:pt x="3040" y="3273"/>
                  </a:cubicBezTo>
                  <a:cubicBezTo>
                    <a:pt x="3040" y="3273"/>
                    <a:pt x="2729" y="994"/>
                    <a:pt x="1466" y="240"/>
                  </a:cubicBezTo>
                  <a:cubicBezTo>
                    <a:pt x="1179" y="69"/>
                    <a:pt x="930" y="1"/>
                    <a:pt x="7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0"/>
            <p:cNvSpPr/>
            <p:nvPr/>
          </p:nvSpPr>
          <p:spPr>
            <a:xfrm>
              <a:off x="7968385" y="3553888"/>
              <a:ext cx="170694" cy="147456"/>
            </a:xfrm>
            <a:custGeom>
              <a:avLst/>
              <a:gdLst/>
              <a:ahLst/>
              <a:cxnLst/>
              <a:rect l="l" t="t" r="r" b="b"/>
              <a:pathLst>
                <a:path w="5230" h="4518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2"/>
                    <a:pt x="1132" y="1312"/>
                    <a:pt x="574" y="1705"/>
                  </a:cubicBezTo>
                  <a:cubicBezTo>
                    <a:pt x="1" y="2082"/>
                    <a:pt x="99" y="2705"/>
                    <a:pt x="214" y="3033"/>
                  </a:cubicBezTo>
                  <a:cubicBezTo>
                    <a:pt x="279" y="3262"/>
                    <a:pt x="247" y="3508"/>
                    <a:pt x="132" y="3721"/>
                  </a:cubicBezTo>
                  <a:cubicBezTo>
                    <a:pt x="410" y="3492"/>
                    <a:pt x="722" y="3328"/>
                    <a:pt x="1066" y="3230"/>
                  </a:cubicBezTo>
                  <a:cubicBezTo>
                    <a:pt x="1673" y="3049"/>
                    <a:pt x="1656" y="2754"/>
                    <a:pt x="1656" y="2279"/>
                  </a:cubicBezTo>
                  <a:cubicBezTo>
                    <a:pt x="1642" y="1877"/>
                    <a:pt x="1816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4" y="1853"/>
                    <a:pt x="1878" y="1852"/>
                    <a:pt x="1882" y="1852"/>
                  </a:cubicBezTo>
                  <a:cubicBezTo>
                    <a:pt x="2162" y="1852"/>
                    <a:pt x="2098" y="2382"/>
                    <a:pt x="2066" y="2672"/>
                  </a:cubicBezTo>
                  <a:cubicBezTo>
                    <a:pt x="2050" y="2967"/>
                    <a:pt x="1951" y="3574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0"/>
                    <a:pt x="4410" y="4262"/>
                  </a:cubicBezTo>
                  <a:cubicBezTo>
                    <a:pt x="4514" y="4217"/>
                    <a:pt x="4626" y="4194"/>
                    <a:pt x="4739" y="4194"/>
                  </a:cubicBezTo>
                  <a:cubicBezTo>
                    <a:pt x="4910" y="4194"/>
                    <a:pt x="5081" y="4245"/>
                    <a:pt x="5230" y="4344"/>
                  </a:cubicBezTo>
                  <a:cubicBezTo>
                    <a:pt x="5082" y="3475"/>
                    <a:pt x="4639" y="3197"/>
                    <a:pt x="4017" y="3131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706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0"/>
            <p:cNvSpPr/>
            <p:nvPr/>
          </p:nvSpPr>
          <p:spPr>
            <a:xfrm>
              <a:off x="7995670" y="3652845"/>
              <a:ext cx="42298" cy="65308"/>
            </a:xfrm>
            <a:custGeom>
              <a:avLst/>
              <a:gdLst/>
              <a:ahLst/>
              <a:cxnLst/>
              <a:rect l="l" t="t" r="r" b="b"/>
              <a:pathLst>
                <a:path w="1296" h="2001" extrusionOk="0">
                  <a:moveTo>
                    <a:pt x="951" y="1"/>
                  </a:moveTo>
                  <a:cubicBezTo>
                    <a:pt x="951" y="1"/>
                    <a:pt x="935" y="100"/>
                    <a:pt x="509" y="362"/>
                  </a:cubicBezTo>
                  <a:cubicBezTo>
                    <a:pt x="165" y="525"/>
                    <a:pt x="1" y="935"/>
                    <a:pt x="115" y="1296"/>
                  </a:cubicBezTo>
                  <a:cubicBezTo>
                    <a:pt x="181" y="1525"/>
                    <a:pt x="230" y="1755"/>
                    <a:pt x="263" y="2001"/>
                  </a:cubicBezTo>
                  <a:cubicBezTo>
                    <a:pt x="263" y="2001"/>
                    <a:pt x="263" y="1853"/>
                    <a:pt x="771" y="1558"/>
                  </a:cubicBezTo>
                  <a:cubicBezTo>
                    <a:pt x="1296" y="1263"/>
                    <a:pt x="1099" y="837"/>
                    <a:pt x="1001" y="575"/>
                  </a:cubicBezTo>
                  <a:cubicBezTo>
                    <a:pt x="951" y="394"/>
                    <a:pt x="935" y="198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0"/>
            <p:cNvSpPr/>
            <p:nvPr/>
          </p:nvSpPr>
          <p:spPr>
            <a:xfrm>
              <a:off x="7808983" y="3372195"/>
              <a:ext cx="226308" cy="159304"/>
            </a:xfrm>
            <a:custGeom>
              <a:avLst/>
              <a:gdLst/>
              <a:ahLst/>
              <a:cxnLst/>
              <a:rect l="l" t="t" r="r" b="b"/>
              <a:pathLst>
                <a:path w="6934" h="4881" extrusionOk="0">
                  <a:moveTo>
                    <a:pt x="5011" y="0"/>
                  </a:moveTo>
                  <a:cubicBezTo>
                    <a:pt x="4787" y="0"/>
                    <a:pt x="4536" y="52"/>
                    <a:pt x="4262" y="175"/>
                  </a:cubicBezTo>
                  <a:cubicBezTo>
                    <a:pt x="2787" y="830"/>
                    <a:pt x="3065" y="3306"/>
                    <a:pt x="4803" y="3650"/>
                  </a:cubicBezTo>
                  <a:cubicBezTo>
                    <a:pt x="4999" y="3699"/>
                    <a:pt x="5213" y="3732"/>
                    <a:pt x="5376" y="3748"/>
                  </a:cubicBezTo>
                  <a:cubicBezTo>
                    <a:pt x="4917" y="3830"/>
                    <a:pt x="4475" y="3978"/>
                    <a:pt x="4065" y="4191"/>
                  </a:cubicBezTo>
                  <a:cubicBezTo>
                    <a:pt x="3918" y="4256"/>
                    <a:pt x="3672" y="4338"/>
                    <a:pt x="3639" y="4355"/>
                  </a:cubicBezTo>
                  <a:cubicBezTo>
                    <a:pt x="3186" y="4526"/>
                    <a:pt x="2758" y="4602"/>
                    <a:pt x="2372" y="4602"/>
                  </a:cubicBezTo>
                  <a:cubicBezTo>
                    <a:pt x="1541" y="4602"/>
                    <a:pt x="903" y="4252"/>
                    <a:pt x="623" y="3748"/>
                  </a:cubicBezTo>
                  <a:cubicBezTo>
                    <a:pt x="377" y="3355"/>
                    <a:pt x="361" y="2847"/>
                    <a:pt x="574" y="2437"/>
                  </a:cubicBezTo>
                  <a:cubicBezTo>
                    <a:pt x="590" y="2437"/>
                    <a:pt x="590" y="2420"/>
                    <a:pt x="590" y="2420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5"/>
                    <a:pt x="2147" y="2322"/>
                  </a:cubicBezTo>
                  <a:cubicBezTo>
                    <a:pt x="2262" y="2453"/>
                    <a:pt x="2311" y="2617"/>
                    <a:pt x="2311" y="2797"/>
                  </a:cubicBezTo>
                  <a:cubicBezTo>
                    <a:pt x="2311" y="2945"/>
                    <a:pt x="2262" y="3092"/>
                    <a:pt x="2147" y="3207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89"/>
                  </a:cubicBezTo>
                  <a:cubicBezTo>
                    <a:pt x="2043" y="3029"/>
                    <a:pt x="1749" y="2853"/>
                    <a:pt x="1492" y="2853"/>
                  </a:cubicBezTo>
                  <a:cubicBezTo>
                    <a:pt x="1312" y="2853"/>
                    <a:pt x="1150" y="2939"/>
                    <a:pt x="1164" y="3142"/>
                  </a:cubicBezTo>
                  <a:cubicBezTo>
                    <a:pt x="1164" y="3416"/>
                    <a:pt x="1407" y="3544"/>
                    <a:pt x="1660" y="3544"/>
                  </a:cubicBezTo>
                  <a:cubicBezTo>
                    <a:pt x="1786" y="3544"/>
                    <a:pt x="1913" y="3513"/>
                    <a:pt x="2016" y="3453"/>
                  </a:cubicBezTo>
                  <a:lnTo>
                    <a:pt x="2049" y="3437"/>
                  </a:lnTo>
                  <a:cubicBezTo>
                    <a:pt x="2065" y="3420"/>
                    <a:pt x="2098" y="3404"/>
                    <a:pt x="2115" y="3388"/>
                  </a:cubicBezTo>
                  <a:cubicBezTo>
                    <a:pt x="2410" y="3092"/>
                    <a:pt x="2459" y="2617"/>
                    <a:pt x="2197" y="2289"/>
                  </a:cubicBezTo>
                  <a:cubicBezTo>
                    <a:pt x="2058" y="2021"/>
                    <a:pt x="1746" y="1873"/>
                    <a:pt x="1411" y="1873"/>
                  </a:cubicBezTo>
                  <a:cubicBezTo>
                    <a:pt x="1070" y="1873"/>
                    <a:pt x="706" y="2025"/>
                    <a:pt x="475" y="2355"/>
                  </a:cubicBezTo>
                  <a:cubicBezTo>
                    <a:pt x="0" y="3092"/>
                    <a:pt x="213" y="4092"/>
                    <a:pt x="951" y="4584"/>
                  </a:cubicBezTo>
                  <a:cubicBezTo>
                    <a:pt x="1316" y="4782"/>
                    <a:pt x="1738" y="4881"/>
                    <a:pt x="2151" y="4881"/>
                  </a:cubicBezTo>
                  <a:cubicBezTo>
                    <a:pt x="2182" y="4881"/>
                    <a:pt x="2214" y="4880"/>
                    <a:pt x="2246" y="4879"/>
                  </a:cubicBezTo>
                  <a:cubicBezTo>
                    <a:pt x="3147" y="4863"/>
                    <a:pt x="3868" y="4355"/>
                    <a:pt x="5049" y="3994"/>
                  </a:cubicBezTo>
                  <a:cubicBezTo>
                    <a:pt x="5475" y="3896"/>
                    <a:pt x="5917" y="3830"/>
                    <a:pt x="6360" y="3797"/>
                  </a:cubicBezTo>
                  <a:cubicBezTo>
                    <a:pt x="6557" y="3781"/>
                    <a:pt x="6753" y="3715"/>
                    <a:pt x="6934" y="3617"/>
                  </a:cubicBezTo>
                  <a:lnTo>
                    <a:pt x="6934" y="3617"/>
                  </a:lnTo>
                  <a:cubicBezTo>
                    <a:pt x="6934" y="3617"/>
                    <a:pt x="6803" y="3652"/>
                    <a:pt x="6640" y="3652"/>
                  </a:cubicBezTo>
                  <a:cubicBezTo>
                    <a:pt x="6487" y="3652"/>
                    <a:pt x="6307" y="3621"/>
                    <a:pt x="6180" y="3502"/>
                  </a:cubicBezTo>
                  <a:cubicBezTo>
                    <a:pt x="5917" y="3273"/>
                    <a:pt x="5934" y="3371"/>
                    <a:pt x="5639" y="3273"/>
                  </a:cubicBezTo>
                  <a:cubicBezTo>
                    <a:pt x="5475" y="3240"/>
                    <a:pt x="5376" y="3076"/>
                    <a:pt x="5376" y="2912"/>
                  </a:cubicBezTo>
                  <a:cubicBezTo>
                    <a:pt x="5180" y="3076"/>
                    <a:pt x="5147" y="3371"/>
                    <a:pt x="5294" y="3568"/>
                  </a:cubicBezTo>
                  <a:cubicBezTo>
                    <a:pt x="5294" y="3568"/>
                    <a:pt x="4573" y="3568"/>
                    <a:pt x="4393" y="3207"/>
                  </a:cubicBezTo>
                  <a:cubicBezTo>
                    <a:pt x="4229" y="2830"/>
                    <a:pt x="4426" y="2830"/>
                    <a:pt x="4573" y="2748"/>
                  </a:cubicBezTo>
                  <a:cubicBezTo>
                    <a:pt x="4721" y="2666"/>
                    <a:pt x="4754" y="2535"/>
                    <a:pt x="4606" y="2322"/>
                  </a:cubicBezTo>
                  <a:cubicBezTo>
                    <a:pt x="4459" y="2109"/>
                    <a:pt x="4475" y="1748"/>
                    <a:pt x="4754" y="1748"/>
                  </a:cubicBezTo>
                  <a:cubicBezTo>
                    <a:pt x="4674" y="1576"/>
                    <a:pt x="4497" y="1468"/>
                    <a:pt x="4320" y="1468"/>
                  </a:cubicBezTo>
                  <a:cubicBezTo>
                    <a:pt x="4278" y="1468"/>
                    <a:pt x="4237" y="1474"/>
                    <a:pt x="4196" y="1486"/>
                  </a:cubicBezTo>
                  <a:cubicBezTo>
                    <a:pt x="3770" y="1568"/>
                    <a:pt x="3754" y="2175"/>
                    <a:pt x="3754" y="2175"/>
                  </a:cubicBezTo>
                  <a:cubicBezTo>
                    <a:pt x="3754" y="2175"/>
                    <a:pt x="3459" y="1421"/>
                    <a:pt x="3950" y="1044"/>
                  </a:cubicBezTo>
                  <a:cubicBezTo>
                    <a:pt x="4133" y="898"/>
                    <a:pt x="4280" y="843"/>
                    <a:pt x="4395" y="843"/>
                  </a:cubicBezTo>
                  <a:cubicBezTo>
                    <a:pt x="4578" y="843"/>
                    <a:pt x="4680" y="984"/>
                    <a:pt x="4721" y="1126"/>
                  </a:cubicBezTo>
                  <a:cubicBezTo>
                    <a:pt x="4774" y="1311"/>
                    <a:pt x="4880" y="1464"/>
                    <a:pt x="5023" y="1464"/>
                  </a:cubicBezTo>
                  <a:cubicBezTo>
                    <a:pt x="5057" y="1464"/>
                    <a:pt x="5093" y="1456"/>
                    <a:pt x="5131" y="1437"/>
                  </a:cubicBezTo>
                  <a:cubicBezTo>
                    <a:pt x="5274" y="1371"/>
                    <a:pt x="5388" y="1267"/>
                    <a:pt x="5487" y="1267"/>
                  </a:cubicBezTo>
                  <a:cubicBezTo>
                    <a:pt x="5535" y="1267"/>
                    <a:pt x="5580" y="1291"/>
                    <a:pt x="5622" y="1355"/>
                  </a:cubicBezTo>
                  <a:cubicBezTo>
                    <a:pt x="5737" y="1601"/>
                    <a:pt x="5622" y="1896"/>
                    <a:pt x="5376" y="1994"/>
                  </a:cubicBezTo>
                  <a:cubicBezTo>
                    <a:pt x="5376" y="1994"/>
                    <a:pt x="5388" y="1995"/>
                    <a:pt x="5408" y="1995"/>
                  </a:cubicBezTo>
                  <a:cubicBezTo>
                    <a:pt x="5548" y="1995"/>
                    <a:pt x="6116" y="1957"/>
                    <a:pt x="6245" y="1355"/>
                  </a:cubicBezTo>
                  <a:cubicBezTo>
                    <a:pt x="6363" y="819"/>
                    <a:pt x="5896" y="0"/>
                    <a:pt x="501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0"/>
            <p:cNvSpPr/>
            <p:nvPr/>
          </p:nvSpPr>
          <p:spPr>
            <a:xfrm>
              <a:off x="7773669" y="3457608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cubicBezTo>
                    <a:pt x="836" y="0"/>
                    <a:pt x="0" y="918"/>
                    <a:pt x="558" y="1705"/>
                  </a:cubicBezTo>
                  <a:cubicBezTo>
                    <a:pt x="869" y="2164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6" y="3203"/>
                    <a:pt x="1310" y="3154"/>
                    <a:pt x="1404" y="3154"/>
                  </a:cubicBezTo>
                  <a:cubicBezTo>
                    <a:pt x="1428" y="3154"/>
                    <a:pt x="1452" y="3157"/>
                    <a:pt x="1475" y="3164"/>
                  </a:cubicBezTo>
                  <a:cubicBezTo>
                    <a:pt x="1591" y="3199"/>
                    <a:pt x="1754" y="3278"/>
                    <a:pt x="1939" y="3278"/>
                  </a:cubicBezTo>
                  <a:cubicBezTo>
                    <a:pt x="2096" y="3278"/>
                    <a:pt x="2269" y="3221"/>
                    <a:pt x="2443" y="3032"/>
                  </a:cubicBezTo>
                  <a:cubicBezTo>
                    <a:pt x="2820" y="2639"/>
                    <a:pt x="3311" y="2869"/>
                    <a:pt x="4655" y="2147"/>
                  </a:cubicBezTo>
                  <a:lnTo>
                    <a:pt x="4655" y="2147"/>
                  </a:lnTo>
                  <a:cubicBezTo>
                    <a:pt x="4655" y="2148"/>
                    <a:pt x="3926" y="2455"/>
                    <a:pt x="3109" y="2455"/>
                  </a:cubicBezTo>
                  <a:cubicBezTo>
                    <a:pt x="2647" y="2455"/>
                    <a:pt x="2157" y="2357"/>
                    <a:pt x="1754" y="2049"/>
                  </a:cubicBezTo>
                  <a:cubicBezTo>
                    <a:pt x="1115" y="1574"/>
                    <a:pt x="771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0"/>
            <p:cNvSpPr/>
            <p:nvPr/>
          </p:nvSpPr>
          <p:spPr>
            <a:xfrm>
              <a:off x="7974259" y="3215013"/>
              <a:ext cx="145041" cy="205159"/>
            </a:xfrm>
            <a:custGeom>
              <a:avLst/>
              <a:gdLst/>
              <a:ahLst/>
              <a:cxnLst/>
              <a:rect l="l" t="t" r="r" b="b"/>
              <a:pathLst>
                <a:path w="4444" h="6286" extrusionOk="0">
                  <a:moveTo>
                    <a:pt x="2649" y="0"/>
                  </a:moveTo>
                  <a:cubicBezTo>
                    <a:pt x="2148" y="0"/>
                    <a:pt x="1625" y="207"/>
                    <a:pt x="1280" y="614"/>
                  </a:cubicBezTo>
                  <a:cubicBezTo>
                    <a:pt x="1" y="2253"/>
                    <a:pt x="903" y="4270"/>
                    <a:pt x="1657" y="5122"/>
                  </a:cubicBezTo>
                  <a:cubicBezTo>
                    <a:pt x="2083" y="5646"/>
                    <a:pt x="2640" y="6040"/>
                    <a:pt x="3263" y="6286"/>
                  </a:cubicBezTo>
                  <a:cubicBezTo>
                    <a:pt x="2689" y="6023"/>
                    <a:pt x="2181" y="5630"/>
                    <a:pt x="1771" y="5138"/>
                  </a:cubicBezTo>
                  <a:cubicBezTo>
                    <a:pt x="1493" y="4745"/>
                    <a:pt x="1280" y="4319"/>
                    <a:pt x="1165" y="3843"/>
                  </a:cubicBezTo>
                  <a:cubicBezTo>
                    <a:pt x="1001" y="3319"/>
                    <a:pt x="952" y="2778"/>
                    <a:pt x="1001" y="2221"/>
                  </a:cubicBezTo>
                  <a:cubicBezTo>
                    <a:pt x="1132" y="745"/>
                    <a:pt x="1952" y="205"/>
                    <a:pt x="2706" y="172"/>
                  </a:cubicBezTo>
                  <a:cubicBezTo>
                    <a:pt x="3050" y="172"/>
                    <a:pt x="3394" y="319"/>
                    <a:pt x="3640" y="565"/>
                  </a:cubicBezTo>
                  <a:cubicBezTo>
                    <a:pt x="4279" y="1106"/>
                    <a:pt x="3919" y="2057"/>
                    <a:pt x="3378" y="2286"/>
                  </a:cubicBezTo>
                  <a:cubicBezTo>
                    <a:pt x="3255" y="2348"/>
                    <a:pt x="3118" y="2381"/>
                    <a:pt x="2982" y="2381"/>
                  </a:cubicBezTo>
                  <a:cubicBezTo>
                    <a:pt x="2864" y="2381"/>
                    <a:pt x="2747" y="2356"/>
                    <a:pt x="2640" y="2303"/>
                  </a:cubicBezTo>
                  <a:cubicBezTo>
                    <a:pt x="2460" y="2204"/>
                    <a:pt x="2345" y="2040"/>
                    <a:pt x="2329" y="1844"/>
                  </a:cubicBezTo>
                  <a:cubicBezTo>
                    <a:pt x="2329" y="1746"/>
                    <a:pt x="2357" y="1723"/>
                    <a:pt x="2410" y="1723"/>
                  </a:cubicBezTo>
                  <a:cubicBezTo>
                    <a:pt x="2455" y="1723"/>
                    <a:pt x="2519" y="1740"/>
                    <a:pt x="2598" y="1740"/>
                  </a:cubicBezTo>
                  <a:cubicBezTo>
                    <a:pt x="2658" y="1740"/>
                    <a:pt x="2727" y="1730"/>
                    <a:pt x="2804" y="1696"/>
                  </a:cubicBezTo>
                  <a:cubicBezTo>
                    <a:pt x="3001" y="1581"/>
                    <a:pt x="3050" y="1303"/>
                    <a:pt x="2886" y="1139"/>
                  </a:cubicBezTo>
                  <a:cubicBezTo>
                    <a:pt x="2812" y="1065"/>
                    <a:pt x="2710" y="1025"/>
                    <a:pt x="2607" y="1025"/>
                  </a:cubicBezTo>
                  <a:cubicBezTo>
                    <a:pt x="2411" y="1025"/>
                    <a:pt x="2207" y="1168"/>
                    <a:pt x="2165" y="1499"/>
                  </a:cubicBezTo>
                  <a:cubicBezTo>
                    <a:pt x="2132" y="1745"/>
                    <a:pt x="2214" y="1975"/>
                    <a:pt x="2378" y="2155"/>
                  </a:cubicBezTo>
                  <a:cubicBezTo>
                    <a:pt x="2394" y="2172"/>
                    <a:pt x="2427" y="2204"/>
                    <a:pt x="2443" y="2221"/>
                  </a:cubicBezTo>
                  <a:lnTo>
                    <a:pt x="2509" y="2270"/>
                  </a:lnTo>
                  <a:lnTo>
                    <a:pt x="2558" y="2303"/>
                  </a:lnTo>
                  <a:lnTo>
                    <a:pt x="2591" y="2319"/>
                  </a:lnTo>
                  <a:lnTo>
                    <a:pt x="2624" y="2352"/>
                  </a:lnTo>
                  <a:cubicBezTo>
                    <a:pt x="2755" y="2417"/>
                    <a:pt x="2894" y="2450"/>
                    <a:pt x="3031" y="2450"/>
                  </a:cubicBezTo>
                  <a:cubicBezTo>
                    <a:pt x="3169" y="2450"/>
                    <a:pt x="3304" y="2417"/>
                    <a:pt x="3427" y="2352"/>
                  </a:cubicBezTo>
                  <a:cubicBezTo>
                    <a:pt x="4017" y="2139"/>
                    <a:pt x="4443" y="1090"/>
                    <a:pt x="3755" y="450"/>
                  </a:cubicBezTo>
                  <a:cubicBezTo>
                    <a:pt x="3484" y="149"/>
                    <a:pt x="3074" y="0"/>
                    <a:pt x="264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0"/>
            <p:cNvSpPr/>
            <p:nvPr/>
          </p:nvSpPr>
          <p:spPr>
            <a:xfrm>
              <a:off x="6935375" y="40524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0"/>
            <p:cNvSpPr/>
            <p:nvPr/>
          </p:nvSpPr>
          <p:spPr>
            <a:xfrm>
              <a:off x="9191344" y="3198140"/>
              <a:ext cx="56202" cy="78656"/>
            </a:xfrm>
            <a:custGeom>
              <a:avLst/>
              <a:gdLst/>
              <a:ahLst/>
              <a:cxnLst/>
              <a:rect l="l" t="t" r="r" b="b"/>
              <a:pathLst>
                <a:path w="1722" h="2410" extrusionOk="0">
                  <a:moveTo>
                    <a:pt x="1525" y="0"/>
                  </a:moveTo>
                  <a:cubicBezTo>
                    <a:pt x="1525" y="0"/>
                    <a:pt x="1377" y="66"/>
                    <a:pt x="1361" y="148"/>
                  </a:cubicBezTo>
                  <a:cubicBezTo>
                    <a:pt x="1344" y="246"/>
                    <a:pt x="1230" y="328"/>
                    <a:pt x="1033" y="328"/>
                  </a:cubicBezTo>
                  <a:cubicBezTo>
                    <a:pt x="836" y="328"/>
                    <a:pt x="0" y="394"/>
                    <a:pt x="66" y="2410"/>
                  </a:cubicBezTo>
                  <a:cubicBezTo>
                    <a:pt x="66" y="2410"/>
                    <a:pt x="131" y="1672"/>
                    <a:pt x="771" y="1394"/>
                  </a:cubicBezTo>
                  <a:cubicBezTo>
                    <a:pt x="1394" y="1115"/>
                    <a:pt x="1721" y="853"/>
                    <a:pt x="1607" y="459"/>
                  </a:cubicBezTo>
                  <a:cubicBezTo>
                    <a:pt x="1492" y="82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0"/>
            <p:cNvSpPr/>
            <p:nvPr/>
          </p:nvSpPr>
          <p:spPr>
            <a:xfrm>
              <a:off x="8893364" y="3291483"/>
              <a:ext cx="296414" cy="206171"/>
            </a:xfrm>
            <a:custGeom>
              <a:avLst/>
              <a:gdLst/>
              <a:ahLst/>
              <a:cxnLst/>
              <a:rect l="l" t="t" r="r" b="b"/>
              <a:pathLst>
                <a:path w="9082" h="6317" extrusionOk="0">
                  <a:moveTo>
                    <a:pt x="2001" y="0"/>
                  </a:moveTo>
                  <a:cubicBezTo>
                    <a:pt x="1084" y="0"/>
                    <a:pt x="66" y="652"/>
                    <a:pt x="33" y="1845"/>
                  </a:cubicBezTo>
                  <a:cubicBezTo>
                    <a:pt x="0" y="2713"/>
                    <a:pt x="459" y="3533"/>
                    <a:pt x="1230" y="3943"/>
                  </a:cubicBezTo>
                  <a:cubicBezTo>
                    <a:pt x="1723" y="4200"/>
                    <a:pt x="2282" y="4302"/>
                    <a:pt x="2852" y="4302"/>
                  </a:cubicBezTo>
                  <a:cubicBezTo>
                    <a:pt x="3190" y="4302"/>
                    <a:pt x="3533" y="4266"/>
                    <a:pt x="3869" y="4205"/>
                  </a:cubicBezTo>
                  <a:cubicBezTo>
                    <a:pt x="4754" y="3959"/>
                    <a:pt x="5573" y="3631"/>
                    <a:pt x="6377" y="3418"/>
                  </a:cubicBezTo>
                  <a:cubicBezTo>
                    <a:pt x="6578" y="3370"/>
                    <a:pt x="6783" y="3345"/>
                    <a:pt x="6984" y="3345"/>
                  </a:cubicBezTo>
                  <a:cubicBezTo>
                    <a:pt x="7599" y="3345"/>
                    <a:pt x="8178" y="3576"/>
                    <a:pt x="8524" y="4057"/>
                  </a:cubicBezTo>
                  <a:cubicBezTo>
                    <a:pt x="8966" y="4631"/>
                    <a:pt x="8999" y="5582"/>
                    <a:pt x="8458" y="5975"/>
                  </a:cubicBezTo>
                  <a:cubicBezTo>
                    <a:pt x="8244" y="6137"/>
                    <a:pt x="7987" y="6212"/>
                    <a:pt x="7738" y="6212"/>
                  </a:cubicBezTo>
                  <a:cubicBezTo>
                    <a:pt x="7357" y="6212"/>
                    <a:pt x="6994" y="6037"/>
                    <a:pt x="6835" y="5729"/>
                  </a:cubicBezTo>
                  <a:cubicBezTo>
                    <a:pt x="6524" y="5221"/>
                    <a:pt x="6770" y="4582"/>
                    <a:pt x="7229" y="4451"/>
                  </a:cubicBezTo>
                  <a:cubicBezTo>
                    <a:pt x="7325" y="4413"/>
                    <a:pt x="7424" y="4394"/>
                    <a:pt x="7523" y="4394"/>
                  </a:cubicBezTo>
                  <a:cubicBezTo>
                    <a:pt x="7761" y="4394"/>
                    <a:pt x="7991" y="4504"/>
                    <a:pt x="8130" y="4713"/>
                  </a:cubicBezTo>
                  <a:cubicBezTo>
                    <a:pt x="8229" y="4893"/>
                    <a:pt x="8245" y="5107"/>
                    <a:pt x="8180" y="5287"/>
                  </a:cubicBezTo>
                  <a:cubicBezTo>
                    <a:pt x="8166" y="5314"/>
                    <a:pt x="8108" y="5397"/>
                    <a:pt x="8051" y="5397"/>
                  </a:cubicBezTo>
                  <a:cubicBezTo>
                    <a:pt x="8039" y="5397"/>
                    <a:pt x="8027" y="5394"/>
                    <a:pt x="8016" y="5385"/>
                  </a:cubicBezTo>
                  <a:cubicBezTo>
                    <a:pt x="7966" y="5320"/>
                    <a:pt x="8016" y="4975"/>
                    <a:pt x="7655" y="4926"/>
                  </a:cubicBezTo>
                  <a:cubicBezTo>
                    <a:pt x="7640" y="4924"/>
                    <a:pt x="7625" y="4923"/>
                    <a:pt x="7611" y="4923"/>
                  </a:cubicBezTo>
                  <a:cubicBezTo>
                    <a:pt x="7268" y="4923"/>
                    <a:pt x="7161" y="5473"/>
                    <a:pt x="7508" y="5615"/>
                  </a:cubicBezTo>
                  <a:cubicBezTo>
                    <a:pt x="7583" y="5652"/>
                    <a:pt x="7661" y="5670"/>
                    <a:pt x="7736" y="5670"/>
                  </a:cubicBezTo>
                  <a:cubicBezTo>
                    <a:pt x="7955" y="5670"/>
                    <a:pt x="8156" y="5523"/>
                    <a:pt x="8229" y="5303"/>
                  </a:cubicBezTo>
                  <a:lnTo>
                    <a:pt x="8229" y="5270"/>
                  </a:lnTo>
                  <a:lnTo>
                    <a:pt x="8245" y="5238"/>
                  </a:lnTo>
                  <a:lnTo>
                    <a:pt x="8245" y="5221"/>
                  </a:lnTo>
                  <a:cubicBezTo>
                    <a:pt x="8262" y="5090"/>
                    <a:pt x="8262" y="4975"/>
                    <a:pt x="8229" y="4844"/>
                  </a:cubicBezTo>
                  <a:cubicBezTo>
                    <a:pt x="8105" y="4534"/>
                    <a:pt x="7812" y="4337"/>
                    <a:pt x="7500" y="4337"/>
                  </a:cubicBezTo>
                  <a:cubicBezTo>
                    <a:pt x="7399" y="4337"/>
                    <a:pt x="7296" y="4358"/>
                    <a:pt x="7196" y="4402"/>
                  </a:cubicBezTo>
                  <a:cubicBezTo>
                    <a:pt x="6704" y="4516"/>
                    <a:pt x="6409" y="5221"/>
                    <a:pt x="6754" y="5762"/>
                  </a:cubicBezTo>
                  <a:cubicBezTo>
                    <a:pt x="6927" y="6109"/>
                    <a:pt x="7342" y="6316"/>
                    <a:pt x="7769" y="6316"/>
                  </a:cubicBezTo>
                  <a:cubicBezTo>
                    <a:pt x="8028" y="6316"/>
                    <a:pt x="8291" y="6241"/>
                    <a:pt x="8507" y="6074"/>
                  </a:cubicBezTo>
                  <a:cubicBezTo>
                    <a:pt x="8966" y="5746"/>
                    <a:pt x="9081" y="5139"/>
                    <a:pt x="8934" y="4582"/>
                  </a:cubicBezTo>
                  <a:cubicBezTo>
                    <a:pt x="8835" y="4041"/>
                    <a:pt x="8475" y="3172"/>
                    <a:pt x="7212" y="2894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2"/>
                    <a:pt x="1639" y="3910"/>
                  </a:cubicBezTo>
                  <a:cubicBezTo>
                    <a:pt x="1557" y="3877"/>
                    <a:pt x="1476" y="3861"/>
                    <a:pt x="1377" y="3828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1"/>
                  </a:cubicBezTo>
                  <a:cubicBezTo>
                    <a:pt x="203" y="743"/>
                    <a:pt x="1174" y="111"/>
                    <a:pt x="2045" y="111"/>
                  </a:cubicBezTo>
                  <a:cubicBezTo>
                    <a:pt x="2464" y="111"/>
                    <a:pt x="2859" y="257"/>
                    <a:pt x="3115" y="566"/>
                  </a:cubicBezTo>
                  <a:cubicBezTo>
                    <a:pt x="3574" y="1009"/>
                    <a:pt x="3524" y="1779"/>
                    <a:pt x="3016" y="2172"/>
                  </a:cubicBezTo>
                  <a:cubicBezTo>
                    <a:pt x="2951" y="2238"/>
                    <a:pt x="2852" y="2271"/>
                    <a:pt x="2770" y="2304"/>
                  </a:cubicBezTo>
                  <a:cubicBezTo>
                    <a:pt x="2709" y="2316"/>
                    <a:pt x="2646" y="2322"/>
                    <a:pt x="2584" y="2322"/>
                  </a:cubicBezTo>
                  <a:cubicBezTo>
                    <a:pt x="2398" y="2322"/>
                    <a:pt x="2213" y="2267"/>
                    <a:pt x="2066" y="2156"/>
                  </a:cubicBezTo>
                  <a:cubicBezTo>
                    <a:pt x="1951" y="2074"/>
                    <a:pt x="1885" y="1910"/>
                    <a:pt x="1934" y="1779"/>
                  </a:cubicBezTo>
                  <a:lnTo>
                    <a:pt x="1934" y="1779"/>
                  </a:lnTo>
                  <a:cubicBezTo>
                    <a:pt x="2010" y="1854"/>
                    <a:pt x="2106" y="1894"/>
                    <a:pt x="2206" y="1894"/>
                  </a:cubicBezTo>
                  <a:cubicBezTo>
                    <a:pt x="2257" y="1894"/>
                    <a:pt x="2310" y="1884"/>
                    <a:pt x="2361" y="1861"/>
                  </a:cubicBezTo>
                  <a:cubicBezTo>
                    <a:pt x="2607" y="1730"/>
                    <a:pt x="2541" y="1320"/>
                    <a:pt x="2213" y="1222"/>
                  </a:cubicBezTo>
                  <a:cubicBezTo>
                    <a:pt x="2185" y="1214"/>
                    <a:pt x="2157" y="1211"/>
                    <a:pt x="2129" y="1211"/>
                  </a:cubicBezTo>
                  <a:cubicBezTo>
                    <a:pt x="1787" y="1211"/>
                    <a:pt x="1507" y="1748"/>
                    <a:pt x="1902" y="2172"/>
                  </a:cubicBezTo>
                  <a:cubicBezTo>
                    <a:pt x="2059" y="2318"/>
                    <a:pt x="2262" y="2401"/>
                    <a:pt x="2476" y="2401"/>
                  </a:cubicBezTo>
                  <a:cubicBezTo>
                    <a:pt x="2551" y="2401"/>
                    <a:pt x="2628" y="2390"/>
                    <a:pt x="2705" y="2369"/>
                  </a:cubicBezTo>
                  <a:cubicBezTo>
                    <a:pt x="2738" y="2369"/>
                    <a:pt x="2754" y="2353"/>
                    <a:pt x="2787" y="2353"/>
                  </a:cubicBezTo>
                  <a:lnTo>
                    <a:pt x="2869" y="2320"/>
                  </a:lnTo>
                  <a:lnTo>
                    <a:pt x="2902" y="2320"/>
                  </a:lnTo>
                  <a:cubicBezTo>
                    <a:pt x="3049" y="2254"/>
                    <a:pt x="3180" y="2140"/>
                    <a:pt x="3262" y="2009"/>
                  </a:cubicBezTo>
                  <a:cubicBezTo>
                    <a:pt x="3590" y="1550"/>
                    <a:pt x="3557" y="910"/>
                    <a:pt x="3164" y="501"/>
                  </a:cubicBezTo>
                  <a:cubicBezTo>
                    <a:pt x="2891" y="162"/>
                    <a:pt x="2459" y="0"/>
                    <a:pt x="20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0"/>
            <p:cNvSpPr/>
            <p:nvPr/>
          </p:nvSpPr>
          <p:spPr>
            <a:xfrm>
              <a:off x="8943658" y="3408815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5518" y="1"/>
                  </a:moveTo>
                  <a:cubicBezTo>
                    <a:pt x="5267" y="1"/>
                    <a:pt x="4968" y="44"/>
                    <a:pt x="4622" y="167"/>
                  </a:cubicBezTo>
                  <a:cubicBezTo>
                    <a:pt x="3778" y="468"/>
                    <a:pt x="2590" y="1022"/>
                    <a:pt x="1422" y="1022"/>
                  </a:cubicBezTo>
                  <a:cubicBezTo>
                    <a:pt x="936" y="1022"/>
                    <a:pt x="453" y="926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1"/>
                  </a:cubicBezTo>
                  <a:cubicBezTo>
                    <a:pt x="1955" y="1295"/>
                    <a:pt x="2186" y="1158"/>
                    <a:pt x="2324" y="1158"/>
                  </a:cubicBezTo>
                  <a:cubicBezTo>
                    <a:pt x="2372" y="1158"/>
                    <a:pt x="2409" y="1174"/>
                    <a:pt x="2442" y="1216"/>
                  </a:cubicBezTo>
                  <a:cubicBezTo>
                    <a:pt x="2506" y="1305"/>
                    <a:pt x="2403" y="1364"/>
                    <a:pt x="2255" y="1364"/>
                  </a:cubicBezTo>
                  <a:cubicBezTo>
                    <a:pt x="2211" y="1364"/>
                    <a:pt x="2163" y="1359"/>
                    <a:pt x="2115" y="1348"/>
                  </a:cubicBezTo>
                  <a:cubicBezTo>
                    <a:pt x="2062" y="1330"/>
                    <a:pt x="2007" y="1321"/>
                    <a:pt x="1952" y="1321"/>
                  </a:cubicBezTo>
                  <a:cubicBezTo>
                    <a:pt x="1856" y="1321"/>
                    <a:pt x="1762" y="1350"/>
                    <a:pt x="1688" y="1413"/>
                  </a:cubicBezTo>
                  <a:cubicBezTo>
                    <a:pt x="1513" y="1572"/>
                    <a:pt x="1709" y="2087"/>
                    <a:pt x="1376" y="2087"/>
                  </a:cubicBezTo>
                  <a:cubicBezTo>
                    <a:pt x="1366" y="2087"/>
                    <a:pt x="1355" y="2086"/>
                    <a:pt x="1344" y="2085"/>
                  </a:cubicBezTo>
                  <a:lnTo>
                    <a:pt x="1344" y="2085"/>
                  </a:lnTo>
                  <a:cubicBezTo>
                    <a:pt x="1344" y="2085"/>
                    <a:pt x="1628" y="2452"/>
                    <a:pt x="2052" y="2452"/>
                  </a:cubicBezTo>
                  <a:cubicBezTo>
                    <a:pt x="2196" y="2452"/>
                    <a:pt x="2355" y="2410"/>
                    <a:pt x="2524" y="2298"/>
                  </a:cubicBezTo>
                  <a:cubicBezTo>
                    <a:pt x="3196" y="1872"/>
                    <a:pt x="2819" y="1364"/>
                    <a:pt x="3082" y="1233"/>
                  </a:cubicBezTo>
                  <a:cubicBezTo>
                    <a:pt x="3123" y="1211"/>
                    <a:pt x="3164" y="1201"/>
                    <a:pt x="3202" y="1201"/>
                  </a:cubicBezTo>
                  <a:cubicBezTo>
                    <a:pt x="3387" y="1201"/>
                    <a:pt x="3502" y="1441"/>
                    <a:pt x="3311" y="1659"/>
                  </a:cubicBezTo>
                  <a:cubicBezTo>
                    <a:pt x="3082" y="1938"/>
                    <a:pt x="2229" y="2888"/>
                    <a:pt x="3573" y="3692"/>
                  </a:cubicBezTo>
                  <a:cubicBezTo>
                    <a:pt x="3573" y="3692"/>
                    <a:pt x="3377" y="3233"/>
                    <a:pt x="3737" y="3085"/>
                  </a:cubicBezTo>
                  <a:cubicBezTo>
                    <a:pt x="4098" y="2921"/>
                    <a:pt x="4819" y="2708"/>
                    <a:pt x="4721" y="2200"/>
                  </a:cubicBezTo>
                  <a:cubicBezTo>
                    <a:pt x="4622" y="1708"/>
                    <a:pt x="4245" y="954"/>
                    <a:pt x="4852" y="512"/>
                  </a:cubicBezTo>
                  <a:cubicBezTo>
                    <a:pt x="5199" y="242"/>
                    <a:pt x="5500" y="142"/>
                    <a:pt x="5803" y="142"/>
                  </a:cubicBezTo>
                  <a:cubicBezTo>
                    <a:pt x="6015" y="142"/>
                    <a:pt x="6228" y="191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0"/>
            <p:cNvSpPr/>
            <p:nvPr/>
          </p:nvSpPr>
          <p:spPr>
            <a:xfrm>
              <a:off x="8982693" y="3288611"/>
              <a:ext cx="117723" cy="82344"/>
            </a:xfrm>
            <a:custGeom>
              <a:avLst/>
              <a:gdLst/>
              <a:ahLst/>
              <a:cxnLst/>
              <a:rect l="l" t="t" r="r" b="b"/>
              <a:pathLst>
                <a:path w="3607" h="2523" extrusionOk="0">
                  <a:moveTo>
                    <a:pt x="1101" y="1"/>
                  </a:moveTo>
                  <a:cubicBezTo>
                    <a:pt x="505" y="1"/>
                    <a:pt x="1" y="130"/>
                    <a:pt x="1" y="130"/>
                  </a:cubicBezTo>
                  <a:cubicBezTo>
                    <a:pt x="1" y="130"/>
                    <a:pt x="951" y="195"/>
                    <a:pt x="1197" y="556"/>
                  </a:cubicBezTo>
                  <a:cubicBezTo>
                    <a:pt x="1361" y="736"/>
                    <a:pt x="1427" y="1015"/>
                    <a:pt x="1345" y="1261"/>
                  </a:cubicBezTo>
                  <a:cubicBezTo>
                    <a:pt x="1296" y="1490"/>
                    <a:pt x="1181" y="2146"/>
                    <a:pt x="2213" y="2162"/>
                  </a:cubicBezTo>
                  <a:cubicBezTo>
                    <a:pt x="3246" y="2162"/>
                    <a:pt x="3082" y="2523"/>
                    <a:pt x="3082" y="2523"/>
                  </a:cubicBezTo>
                  <a:cubicBezTo>
                    <a:pt x="3082" y="2523"/>
                    <a:pt x="3607" y="1769"/>
                    <a:pt x="2738" y="621"/>
                  </a:cubicBezTo>
                  <a:cubicBezTo>
                    <a:pt x="2364" y="125"/>
                    <a:pt x="1688" y="1"/>
                    <a:pt x="11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0"/>
            <p:cNvSpPr/>
            <p:nvPr/>
          </p:nvSpPr>
          <p:spPr>
            <a:xfrm>
              <a:off x="8936707" y="3201893"/>
              <a:ext cx="73826" cy="87207"/>
            </a:xfrm>
            <a:custGeom>
              <a:avLst/>
              <a:gdLst/>
              <a:ahLst/>
              <a:cxnLst/>
              <a:rect l="l" t="t" r="r" b="b"/>
              <a:pathLst>
                <a:path w="2262" h="2672" extrusionOk="0">
                  <a:moveTo>
                    <a:pt x="1115" y="0"/>
                  </a:moveTo>
                  <a:cubicBezTo>
                    <a:pt x="820" y="164"/>
                    <a:pt x="738" y="689"/>
                    <a:pt x="803" y="1410"/>
                  </a:cubicBezTo>
                  <a:cubicBezTo>
                    <a:pt x="869" y="2147"/>
                    <a:pt x="0" y="2606"/>
                    <a:pt x="0" y="2606"/>
                  </a:cubicBezTo>
                  <a:cubicBezTo>
                    <a:pt x="574" y="2410"/>
                    <a:pt x="1754" y="2672"/>
                    <a:pt x="2000" y="2000"/>
                  </a:cubicBezTo>
                  <a:cubicBezTo>
                    <a:pt x="2262" y="1344"/>
                    <a:pt x="1623" y="918"/>
                    <a:pt x="1262" y="721"/>
                  </a:cubicBezTo>
                  <a:cubicBezTo>
                    <a:pt x="902" y="525"/>
                    <a:pt x="1115" y="0"/>
                    <a:pt x="1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0"/>
            <p:cNvSpPr/>
            <p:nvPr/>
          </p:nvSpPr>
          <p:spPr>
            <a:xfrm>
              <a:off x="8825968" y="3239328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92"/>
                    <a:pt x="2605" y="142"/>
                    <a:pt x="2485" y="142"/>
                  </a:cubicBezTo>
                  <a:cubicBezTo>
                    <a:pt x="2454" y="142"/>
                    <a:pt x="2423" y="138"/>
                    <a:pt x="2393" y="132"/>
                  </a:cubicBezTo>
                  <a:cubicBezTo>
                    <a:pt x="2339" y="121"/>
                    <a:pt x="2261" y="112"/>
                    <a:pt x="2170" y="112"/>
                  </a:cubicBezTo>
                  <a:cubicBezTo>
                    <a:pt x="1853" y="112"/>
                    <a:pt x="1382" y="217"/>
                    <a:pt x="1229" y="689"/>
                  </a:cubicBezTo>
                  <a:cubicBezTo>
                    <a:pt x="1049" y="1312"/>
                    <a:pt x="1197" y="1705"/>
                    <a:pt x="1410" y="1885"/>
                  </a:cubicBezTo>
                  <a:cubicBezTo>
                    <a:pt x="1623" y="2082"/>
                    <a:pt x="1623" y="2443"/>
                    <a:pt x="1475" y="2508"/>
                  </a:cubicBezTo>
                  <a:cubicBezTo>
                    <a:pt x="1441" y="2525"/>
                    <a:pt x="1406" y="2533"/>
                    <a:pt x="1372" y="2533"/>
                  </a:cubicBezTo>
                  <a:cubicBezTo>
                    <a:pt x="1209" y="2533"/>
                    <a:pt x="1066" y="2359"/>
                    <a:pt x="1147" y="2197"/>
                  </a:cubicBezTo>
                  <a:cubicBezTo>
                    <a:pt x="1235" y="1962"/>
                    <a:pt x="1048" y="1728"/>
                    <a:pt x="820" y="1728"/>
                  </a:cubicBezTo>
                  <a:cubicBezTo>
                    <a:pt x="793" y="1728"/>
                    <a:pt x="765" y="1731"/>
                    <a:pt x="738" y="1738"/>
                  </a:cubicBezTo>
                  <a:cubicBezTo>
                    <a:pt x="677" y="1745"/>
                    <a:pt x="623" y="1750"/>
                    <a:pt x="575" y="1750"/>
                  </a:cubicBezTo>
                  <a:cubicBezTo>
                    <a:pt x="413" y="1750"/>
                    <a:pt x="317" y="1704"/>
                    <a:pt x="279" y="1590"/>
                  </a:cubicBezTo>
                  <a:lnTo>
                    <a:pt x="279" y="1590"/>
                  </a:lnTo>
                  <a:cubicBezTo>
                    <a:pt x="279" y="1591"/>
                    <a:pt x="0" y="2492"/>
                    <a:pt x="688" y="2935"/>
                  </a:cubicBezTo>
                  <a:cubicBezTo>
                    <a:pt x="1377" y="3361"/>
                    <a:pt x="1737" y="4049"/>
                    <a:pt x="2131" y="4311"/>
                  </a:cubicBezTo>
                  <a:cubicBezTo>
                    <a:pt x="2131" y="4311"/>
                    <a:pt x="1524" y="3361"/>
                    <a:pt x="2082" y="2492"/>
                  </a:cubicBezTo>
                  <a:cubicBezTo>
                    <a:pt x="2639" y="1623"/>
                    <a:pt x="3196" y="1345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0"/>
            <p:cNvSpPr/>
            <p:nvPr/>
          </p:nvSpPr>
          <p:spPr>
            <a:xfrm>
              <a:off x="8688988" y="3032211"/>
              <a:ext cx="264853" cy="264396"/>
            </a:xfrm>
            <a:custGeom>
              <a:avLst/>
              <a:gdLst/>
              <a:ahLst/>
              <a:cxnLst/>
              <a:rect l="l" t="t" r="r" b="b"/>
              <a:pathLst>
                <a:path w="8115" h="8101" extrusionOk="0">
                  <a:moveTo>
                    <a:pt x="2373" y="0"/>
                  </a:moveTo>
                  <a:cubicBezTo>
                    <a:pt x="2277" y="0"/>
                    <a:pt x="2179" y="7"/>
                    <a:pt x="2083" y="19"/>
                  </a:cubicBezTo>
                  <a:cubicBezTo>
                    <a:pt x="755" y="167"/>
                    <a:pt x="1" y="1986"/>
                    <a:pt x="788" y="3249"/>
                  </a:cubicBezTo>
                  <a:cubicBezTo>
                    <a:pt x="1391" y="4206"/>
                    <a:pt x="2458" y="4488"/>
                    <a:pt x="3429" y="4488"/>
                  </a:cubicBezTo>
                  <a:cubicBezTo>
                    <a:pt x="3539" y="4488"/>
                    <a:pt x="3648" y="4485"/>
                    <a:pt x="3754" y="4478"/>
                  </a:cubicBezTo>
                  <a:cubicBezTo>
                    <a:pt x="3951" y="4478"/>
                    <a:pt x="4197" y="4445"/>
                    <a:pt x="4443" y="4412"/>
                  </a:cubicBezTo>
                  <a:cubicBezTo>
                    <a:pt x="4443" y="4412"/>
                    <a:pt x="4651" y="4378"/>
                    <a:pt x="4962" y="4378"/>
                  </a:cubicBezTo>
                  <a:cubicBezTo>
                    <a:pt x="5449" y="4378"/>
                    <a:pt x="6189" y="4463"/>
                    <a:pt x="6770" y="4904"/>
                  </a:cubicBezTo>
                  <a:cubicBezTo>
                    <a:pt x="7164" y="5248"/>
                    <a:pt x="7426" y="5707"/>
                    <a:pt x="7508" y="6232"/>
                  </a:cubicBezTo>
                  <a:cubicBezTo>
                    <a:pt x="7508" y="6232"/>
                    <a:pt x="7672" y="7428"/>
                    <a:pt x="7098" y="8068"/>
                  </a:cubicBezTo>
                  <a:cubicBezTo>
                    <a:pt x="7098" y="8084"/>
                    <a:pt x="7082" y="8100"/>
                    <a:pt x="7082" y="8100"/>
                  </a:cubicBezTo>
                  <a:cubicBezTo>
                    <a:pt x="7082" y="8100"/>
                    <a:pt x="8115" y="7576"/>
                    <a:pt x="7983" y="5986"/>
                  </a:cubicBezTo>
                  <a:cubicBezTo>
                    <a:pt x="7875" y="4670"/>
                    <a:pt x="6811" y="4016"/>
                    <a:pt x="5481" y="4016"/>
                  </a:cubicBezTo>
                  <a:cubicBezTo>
                    <a:pt x="5205" y="4016"/>
                    <a:pt x="4917" y="4044"/>
                    <a:pt x="4623" y="4101"/>
                  </a:cubicBezTo>
                  <a:cubicBezTo>
                    <a:pt x="4114" y="4201"/>
                    <a:pt x="3658" y="4251"/>
                    <a:pt x="3249" y="4251"/>
                  </a:cubicBezTo>
                  <a:cubicBezTo>
                    <a:pt x="2723" y="4251"/>
                    <a:pt x="2273" y="4168"/>
                    <a:pt x="1886" y="4003"/>
                  </a:cubicBezTo>
                  <a:cubicBezTo>
                    <a:pt x="1492" y="3822"/>
                    <a:pt x="1165" y="3527"/>
                    <a:pt x="919" y="3150"/>
                  </a:cubicBezTo>
                  <a:cubicBezTo>
                    <a:pt x="198" y="2003"/>
                    <a:pt x="902" y="315"/>
                    <a:pt x="2099" y="167"/>
                  </a:cubicBezTo>
                  <a:cubicBezTo>
                    <a:pt x="2200" y="153"/>
                    <a:pt x="2302" y="145"/>
                    <a:pt x="2404" y="145"/>
                  </a:cubicBezTo>
                  <a:cubicBezTo>
                    <a:pt x="2877" y="145"/>
                    <a:pt x="3334" y="305"/>
                    <a:pt x="3591" y="642"/>
                  </a:cubicBezTo>
                  <a:cubicBezTo>
                    <a:pt x="3886" y="1036"/>
                    <a:pt x="3935" y="1560"/>
                    <a:pt x="3738" y="2003"/>
                  </a:cubicBezTo>
                  <a:cubicBezTo>
                    <a:pt x="3580" y="2345"/>
                    <a:pt x="3254" y="2549"/>
                    <a:pt x="2902" y="2549"/>
                  </a:cubicBezTo>
                  <a:cubicBezTo>
                    <a:pt x="2816" y="2549"/>
                    <a:pt x="2727" y="2537"/>
                    <a:pt x="2640" y="2511"/>
                  </a:cubicBezTo>
                  <a:cubicBezTo>
                    <a:pt x="2214" y="2413"/>
                    <a:pt x="2033" y="1970"/>
                    <a:pt x="2361" y="1921"/>
                  </a:cubicBezTo>
                  <a:cubicBezTo>
                    <a:pt x="2771" y="1855"/>
                    <a:pt x="2853" y="1511"/>
                    <a:pt x="2705" y="1216"/>
                  </a:cubicBezTo>
                  <a:cubicBezTo>
                    <a:pt x="2652" y="1097"/>
                    <a:pt x="2521" y="1031"/>
                    <a:pt x="2378" y="1031"/>
                  </a:cubicBezTo>
                  <a:cubicBezTo>
                    <a:pt x="2166" y="1031"/>
                    <a:pt x="1928" y="1173"/>
                    <a:pt x="1869" y="1495"/>
                  </a:cubicBezTo>
                  <a:cubicBezTo>
                    <a:pt x="1820" y="1773"/>
                    <a:pt x="1902" y="2052"/>
                    <a:pt x="2083" y="2249"/>
                  </a:cubicBezTo>
                  <a:cubicBezTo>
                    <a:pt x="2250" y="2441"/>
                    <a:pt x="2583" y="2603"/>
                    <a:pt x="2928" y="2603"/>
                  </a:cubicBezTo>
                  <a:cubicBezTo>
                    <a:pt x="3260" y="2603"/>
                    <a:pt x="3603" y="2453"/>
                    <a:pt x="3820" y="2036"/>
                  </a:cubicBezTo>
                  <a:cubicBezTo>
                    <a:pt x="4049" y="1577"/>
                    <a:pt x="4000" y="1003"/>
                    <a:pt x="3689" y="577"/>
                  </a:cubicBezTo>
                  <a:cubicBezTo>
                    <a:pt x="3398" y="189"/>
                    <a:pt x="2897" y="0"/>
                    <a:pt x="237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0"/>
            <p:cNvSpPr/>
            <p:nvPr/>
          </p:nvSpPr>
          <p:spPr>
            <a:xfrm>
              <a:off x="8731254" y="3184367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1"/>
                  </a:moveTo>
                  <a:cubicBezTo>
                    <a:pt x="3284" y="1"/>
                    <a:pt x="2935" y="42"/>
                    <a:pt x="2541" y="160"/>
                  </a:cubicBezTo>
                  <a:cubicBezTo>
                    <a:pt x="1976" y="328"/>
                    <a:pt x="1497" y="391"/>
                    <a:pt x="1105" y="391"/>
                  </a:cubicBezTo>
                  <a:cubicBezTo>
                    <a:pt x="577" y="391"/>
                    <a:pt x="208" y="275"/>
                    <a:pt x="1" y="144"/>
                  </a:cubicBezTo>
                  <a:lnTo>
                    <a:pt x="1" y="144"/>
                  </a:lnTo>
                  <a:cubicBezTo>
                    <a:pt x="132" y="258"/>
                    <a:pt x="263" y="390"/>
                    <a:pt x="378" y="537"/>
                  </a:cubicBezTo>
                  <a:cubicBezTo>
                    <a:pt x="453" y="642"/>
                    <a:pt x="597" y="1393"/>
                    <a:pt x="1187" y="1393"/>
                  </a:cubicBezTo>
                  <a:cubicBezTo>
                    <a:pt x="1241" y="1393"/>
                    <a:pt x="1299" y="1387"/>
                    <a:pt x="1361" y="1373"/>
                  </a:cubicBezTo>
                  <a:cubicBezTo>
                    <a:pt x="2082" y="1226"/>
                    <a:pt x="1951" y="767"/>
                    <a:pt x="2427" y="619"/>
                  </a:cubicBezTo>
                  <a:cubicBezTo>
                    <a:pt x="2519" y="590"/>
                    <a:pt x="2598" y="578"/>
                    <a:pt x="2663" y="578"/>
                  </a:cubicBezTo>
                  <a:cubicBezTo>
                    <a:pt x="2932" y="578"/>
                    <a:pt x="2975" y="783"/>
                    <a:pt x="2869" y="849"/>
                  </a:cubicBezTo>
                  <a:cubicBezTo>
                    <a:pt x="2808" y="894"/>
                    <a:pt x="2754" y="908"/>
                    <a:pt x="2696" y="908"/>
                  </a:cubicBezTo>
                  <a:cubicBezTo>
                    <a:pt x="2629" y="908"/>
                    <a:pt x="2556" y="890"/>
                    <a:pt x="2459" y="881"/>
                  </a:cubicBezTo>
                  <a:cubicBezTo>
                    <a:pt x="2446" y="879"/>
                    <a:pt x="2430" y="877"/>
                    <a:pt x="2413" y="877"/>
                  </a:cubicBezTo>
                  <a:cubicBezTo>
                    <a:pt x="2219" y="877"/>
                    <a:pt x="1817" y="1047"/>
                    <a:pt x="1968" y="1439"/>
                  </a:cubicBezTo>
                  <a:cubicBezTo>
                    <a:pt x="2132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5" y="2111"/>
                  </a:cubicBezTo>
                  <a:cubicBezTo>
                    <a:pt x="3689" y="1865"/>
                    <a:pt x="3853" y="1406"/>
                    <a:pt x="3722" y="980"/>
                  </a:cubicBezTo>
                  <a:cubicBezTo>
                    <a:pt x="3623" y="500"/>
                    <a:pt x="3950" y="202"/>
                    <a:pt x="4430" y="202"/>
                  </a:cubicBezTo>
                  <a:cubicBezTo>
                    <a:pt x="4507" y="202"/>
                    <a:pt x="4588" y="210"/>
                    <a:pt x="4672" y="226"/>
                  </a:cubicBezTo>
                  <a:cubicBezTo>
                    <a:pt x="4672" y="226"/>
                    <a:pt x="4271" y="1"/>
                    <a:pt x="35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0"/>
            <p:cNvSpPr/>
            <p:nvPr/>
          </p:nvSpPr>
          <p:spPr>
            <a:xfrm>
              <a:off x="8770321" y="3041937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1672" y="426"/>
                    <a:pt x="1820" y="1066"/>
                    <a:pt x="1639" y="1639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5" y="2575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29" y="3347"/>
                    <a:pt x="1008" y="3347"/>
                  </a:cubicBezTo>
                  <a:cubicBezTo>
                    <a:pt x="1037" y="3347"/>
                    <a:pt x="1068" y="3346"/>
                    <a:pt x="1099" y="3344"/>
                  </a:cubicBezTo>
                  <a:cubicBezTo>
                    <a:pt x="1934" y="3278"/>
                    <a:pt x="1885" y="2623"/>
                    <a:pt x="1869" y="2344"/>
                  </a:cubicBezTo>
                  <a:cubicBezTo>
                    <a:pt x="1869" y="2065"/>
                    <a:pt x="1853" y="1836"/>
                    <a:pt x="1967" y="1836"/>
                  </a:cubicBezTo>
                  <a:cubicBezTo>
                    <a:pt x="2066" y="1836"/>
                    <a:pt x="2098" y="1934"/>
                    <a:pt x="2033" y="2131"/>
                  </a:cubicBezTo>
                  <a:cubicBezTo>
                    <a:pt x="1967" y="2328"/>
                    <a:pt x="1820" y="2967"/>
                    <a:pt x="2918" y="3082"/>
                  </a:cubicBezTo>
                  <a:cubicBezTo>
                    <a:pt x="2787" y="2983"/>
                    <a:pt x="2754" y="2803"/>
                    <a:pt x="2852" y="2672"/>
                  </a:cubicBezTo>
                  <a:cubicBezTo>
                    <a:pt x="3000" y="2410"/>
                    <a:pt x="3229" y="1951"/>
                    <a:pt x="2492" y="1328"/>
                  </a:cubicBezTo>
                  <a:cubicBezTo>
                    <a:pt x="1771" y="705"/>
                    <a:pt x="1705" y="279"/>
                    <a:pt x="1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0"/>
            <p:cNvSpPr/>
            <p:nvPr/>
          </p:nvSpPr>
          <p:spPr>
            <a:xfrm>
              <a:off x="8661181" y="2885505"/>
              <a:ext cx="49772" cy="250591"/>
            </a:xfrm>
            <a:custGeom>
              <a:avLst/>
              <a:gdLst/>
              <a:ahLst/>
              <a:cxnLst/>
              <a:rect l="l" t="t" r="r" b="b"/>
              <a:pathLst>
                <a:path w="1525" h="7678" extrusionOk="0">
                  <a:moveTo>
                    <a:pt x="631" y="1"/>
                  </a:moveTo>
                  <a:cubicBezTo>
                    <a:pt x="565" y="1"/>
                    <a:pt x="497" y="17"/>
                    <a:pt x="427" y="56"/>
                  </a:cubicBezTo>
                  <a:cubicBezTo>
                    <a:pt x="0" y="302"/>
                    <a:pt x="345" y="843"/>
                    <a:pt x="591" y="1105"/>
                  </a:cubicBezTo>
                  <a:cubicBezTo>
                    <a:pt x="705" y="1203"/>
                    <a:pt x="771" y="1482"/>
                    <a:pt x="804" y="1859"/>
                  </a:cubicBezTo>
                  <a:cubicBezTo>
                    <a:pt x="836" y="2580"/>
                    <a:pt x="820" y="3302"/>
                    <a:pt x="738" y="4006"/>
                  </a:cubicBezTo>
                  <a:cubicBezTo>
                    <a:pt x="607" y="5367"/>
                    <a:pt x="771" y="7137"/>
                    <a:pt x="1476" y="7678"/>
                  </a:cubicBezTo>
                  <a:cubicBezTo>
                    <a:pt x="1476" y="7678"/>
                    <a:pt x="820" y="7055"/>
                    <a:pt x="968" y="5170"/>
                  </a:cubicBezTo>
                  <a:cubicBezTo>
                    <a:pt x="1066" y="3990"/>
                    <a:pt x="1427" y="2843"/>
                    <a:pt x="1492" y="1859"/>
                  </a:cubicBezTo>
                  <a:cubicBezTo>
                    <a:pt x="1525" y="1302"/>
                    <a:pt x="1459" y="794"/>
                    <a:pt x="1197" y="384"/>
                  </a:cubicBezTo>
                  <a:cubicBezTo>
                    <a:pt x="1197" y="384"/>
                    <a:pt x="949" y="1"/>
                    <a:pt x="63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0"/>
            <p:cNvSpPr/>
            <p:nvPr/>
          </p:nvSpPr>
          <p:spPr>
            <a:xfrm>
              <a:off x="8507654" y="2852933"/>
              <a:ext cx="276603" cy="332380"/>
            </a:xfrm>
            <a:custGeom>
              <a:avLst/>
              <a:gdLst/>
              <a:ahLst/>
              <a:cxnLst/>
              <a:rect l="l" t="t" r="r" b="b"/>
              <a:pathLst>
                <a:path w="8475" h="10184" extrusionOk="0">
                  <a:moveTo>
                    <a:pt x="2199" y="0"/>
                  </a:moveTo>
                  <a:cubicBezTo>
                    <a:pt x="1300" y="0"/>
                    <a:pt x="461" y="458"/>
                    <a:pt x="246" y="1169"/>
                  </a:cubicBezTo>
                  <a:cubicBezTo>
                    <a:pt x="0" y="1775"/>
                    <a:pt x="197" y="2464"/>
                    <a:pt x="721" y="2857"/>
                  </a:cubicBezTo>
                  <a:cubicBezTo>
                    <a:pt x="738" y="2873"/>
                    <a:pt x="754" y="2890"/>
                    <a:pt x="771" y="2890"/>
                  </a:cubicBezTo>
                  <a:cubicBezTo>
                    <a:pt x="999" y="3031"/>
                    <a:pt x="1257" y="3101"/>
                    <a:pt x="1516" y="3101"/>
                  </a:cubicBezTo>
                  <a:cubicBezTo>
                    <a:pt x="1798" y="3101"/>
                    <a:pt x="2080" y="3019"/>
                    <a:pt x="2328" y="2857"/>
                  </a:cubicBezTo>
                  <a:cubicBezTo>
                    <a:pt x="2492" y="2759"/>
                    <a:pt x="2606" y="2611"/>
                    <a:pt x="2656" y="2431"/>
                  </a:cubicBezTo>
                  <a:cubicBezTo>
                    <a:pt x="2800" y="2041"/>
                    <a:pt x="2499" y="1638"/>
                    <a:pt x="2111" y="1638"/>
                  </a:cubicBezTo>
                  <a:cubicBezTo>
                    <a:pt x="2059" y="1638"/>
                    <a:pt x="2005" y="1645"/>
                    <a:pt x="1951" y="1661"/>
                  </a:cubicBezTo>
                  <a:cubicBezTo>
                    <a:pt x="1623" y="1726"/>
                    <a:pt x="1426" y="2070"/>
                    <a:pt x="1557" y="2382"/>
                  </a:cubicBezTo>
                  <a:cubicBezTo>
                    <a:pt x="1629" y="2631"/>
                    <a:pt x="1889" y="2665"/>
                    <a:pt x="2027" y="2665"/>
                  </a:cubicBezTo>
                  <a:cubicBezTo>
                    <a:pt x="2080" y="2665"/>
                    <a:pt x="2115" y="2660"/>
                    <a:pt x="2115" y="2660"/>
                  </a:cubicBezTo>
                  <a:lnTo>
                    <a:pt x="2115" y="2660"/>
                  </a:lnTo>
                  <a:cubicBezTo>
                    <a:pt x="2082" y="2742"/>
                    <a:pt x="2016" y="2824"/>
                    <a:pt x="1934" y="2873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3"/>
                  </a:cubicBezTo>
                  <a:cubicBezTo>
                    <a:pt x="1098" y="2824"/>
                    <a:pt x="1016" y="2775"/>
                    <a:pt x="951" y="2710"/>
                  </a:cubicBezTo>
                  <a:cubicBezTo>
                    <a:pt x="508" y="2333"/>
                    <a:pt x="426" y="1087"/>
                    <a:pt x="1131" y="513"/>
                  </a:cubicBezTo>
                  <a:cubicBezTo>
                    <a:pt x="1455" y="277"/>
                    <a:pt x="1846" y="148"/>
                    <a:pt x="2243" y="148"/>
                  </a:cubicBezTo>
                  <a:cubicBezTo>
                    <a:pt x="2287" y="148"/>
                    <a:pt x="2332" y="149"/>
                    <a:pt x="2377" y="153"/>
                  </a:cubicBezTo>
                  <a:cubicBezTo>
                    <a:pt x="2524" y="169"/>
                    <a:pt x="2656" y="185"/>
                    <a:pt x="2770" y="218"/>
                  </a:cubicBezTo>
                  <a:cubicBezTo>
                    <a:pt x="3869" y="464"/>
                    <a:pt x="4590" y="1644"/>
                    <a:pt x="4819" y="2873"/>
                  </a:cubicBezTo>
                  <a:cubicBezTo>
                    <a:pt x="5065" y="4136"/>
                    <a:pt x="4819" y="5365"/>
                    <a:pt x="4885" y="6496"/>
                  </a:cubicBezTo>
                  <a:cubicBezTo>
                    <a:pt x="4836" y="7512"/>
                    <a:pt x="5229" y="8496"/>
                    <a:pt x="5967" y="9200"/>
                  </a:cubicBezTo>
                  <a:cubicBezTo>
                    <a:pt x="6671" y="9807"/>
                    <a:pt x="7557" y="10151"/>
                    <a:pt x="8474" y="10184"/>
                  </a:cubicBezTo>
                  <a:cubicBezTo>
                    <a:pt x="7573" y="10118"/>
                    <a:pt x="6704" y="9758"/>
                    <a:pt x="6032" y="9135"/>
                  </a:cubicBezTo>
                  <a:cubicBezTo>
                    <a:pt x="5327" y="8446"/>
                    <a:pt x="4967" y="7479"/>
                    <a:pt x="5032" y="6480"/>
                  </a:cubicBezTo>
                  <a:cubicBezTo>
                    <a:pt x="4967" y="5381"/>
                    <a:pt x="5229" y="4152"/>
                    <a:pt x="4983" y="2857"/>
                  </a:cubicBezTo>
                  <a:lnTo>
                    <a:pt x="4983" y="2841"/>
                  </a:lnTo>
                  <a:cubicBezTo>
                    <a:pt x="4754" y="1579"/>
                    <a:pt x="4000" y="316"/>
                    <a:pt x="2803" y="71"/>
                  </a:cubicBezTo>
                  <a:cubicBezTo>
                    <a:pt x="2603" y="23"/>
                    <a:pt x="2400" y="0"/>
                    <a:pt x="21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0"/>
            <p:cNvSpPr/>
            <p:nvPr/>
          </p:nvSpPr>
          <p:spPr>
            <a:xfrm>
              <a:off x="8495872" y="2904435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79" y="1"/>
                  </a:moveTo>
                  <a:lnTo>
                    <a:pt x="279" y="1"/>
                  </a:lnTo>
                  <a:cubicBezTo>
                    <a:pt x="83" y="394"/>
                    <a:pt x="1" y="837"/>
                    <a:pt x="66" y="1279"/>
                  </a:cubicBezTo>
                  <a:cubicBezTo>
                    <a:pt x="115" y="1902"/>
                    <a:pt x="328" y="2508"/>
                    <a:pt x="689" y="3017"/>
                  </a:cubicBezTo>
                  <a:cubicBezTo>
                    <a:pt x="1184" y="3715"/>
                    <a:pt x="1955" y="3794"/>
                    <a:pt x="2277" y="3794"/>
                  </a:cubicBezTo>
                  <a:cubicBezTo>
                    <a:pt x="2371" y="3794"/>
                    <a:pt x="2426" y="3787"/>
                    <a:pt x="2426" y="3787"/>
                  </a:cubicBezTo>
                  <a:cubicBezTo>
                    <a:pt x="2164" y="3689"/>
                    <a:pt x="2115" y="3377"/>
                    <a:pt x="2295" y="3131"/>
                  </a:cubicBezTo>
                  <a:cubicBezTo>
                    <a:pt x="2459" y="2967"/>
                    <a:pt x="2426" y="2705"/>
                    <a:pt x="2230" y="2590"/>
                  </a:cubicBezTo>
                  <a:cubicBezTo>
                    <a:pt x="2115" y="2541"/>
                    <a:pt x="1836" y="2328"/>
                    <a:pt x="2066" y="2181"/>
                  </a:cubicBezTo>
                  <a:cubicBezTo>
                    <a:pt x="2094" y="2166"/>
                    <a:pt x="2124" y="2159"/>
                    <a:pt x="2155" y="2159"/>
                  </a:cubicBezTo>
                  <a:cubicBezTo>
                    <a:pt x="2402" y="2159"/>
                    <a:pt x="2732" y="2592"/>
                    <a:pt x="2689" y="3115"/>
                  </a:cubicBezTo>
                  <a:cubicBezTo>
                    <a:pt x="2640" y="3689"/>
                    <a:pt x="2902" y="3853"/>
                    <a:pt x="3295" y="4131"/>
                  </a:cubicBezTo>
                  <a:cubicBezTo>
                    <a:pt x="3705" y="4426"/>
                    <a:pt x="3459" y="4934"/>
                    <a:pt x="3459" y="4934"/>
                  </a:cubicBezTo>
                  <a:cubicBezTo>
                    <a:pt x="4180" y="4525"/>
                    <a:pt x="4016" y="3869"/>
                    <a:pt x="3934" y="3705"/>
                  </a:cubicBezTo>
                  <a:cubicBezTo>
                    <a:pt x="3836" y="3557"/>
                    <a:pt x="3656" y="3295"/>
                    <a:pt x="3885" y="3197"/>
                  </a:cubicBezTo>
                  <a:cubicBezTo>
                    <a:pt x="3899" y="3191"/>
                    <a:pt x="3912" y="3188"/>
                    <a:pt x="3924" y="3188"/>
                  </a:cubicBezTo>
                  <a:cubicBezTo>
                    <a:pt x="4124" y="3188"/>
                    <a:pt x="4197" y="3909"/>
                    <a:pt x="4197" y="4557"/>
                  </a:cubicBezTo>
                  <a:cubicBezTo>
                    <a:pt x="4164" y="4918"/>
                    <a:pt x="4328" y="5279"/>
                    <a:pt x="4639" y="5475"/>
                  </a:cubicBezTo>
                  <a:cubicBezTo>
                    <a:pt x="4508" y="5147"/>
                    <a:pt x="4443" y="4803"/>
                    <a:pt x="4459" y="4459"/>
                  </a:cubicBezTo>
                  <a:cubicBezTo>
                    <a:pt x="4459" y="3951"/>
                    <a:pt x="4541" y="3033"/>
                    <a:pt x="3639" y="2410"/>
                  </a:cubicBezTo>
                  <a:cubicBezTo>
                    <a:pt x="2722" y="1787"/>
                    <a:pt x="1623" y="2066"/>
                    <a:pt x="837" y="1492"/>
                  </a:cubicBezTo>
                  <a:cubicBezTo>
                    <a:pt x="755" y="1443"/>
                    <a:pt x="673" y="1377"/>
                    <a:pt x="607" y="1295"/>
                  </a:cubicBezTo>
                  <a:cubicBezTo>
                    <a:pt x="296" y="951"/>
                    <a:pt x="181" y="460"/>
                    <a:pt x="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0"/>
            <p:cNvSpPr/>
            <p:nvPr/>
          </p:nvSpPr>
          <p:spPr>
            <a:xfrm>
              <a:off x="9058673" y="3089424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41" y="0"/>
                  </a:moveTo>
                  <a:cubicBezTo>
                    <a:pt x="1780" y="0"/>
                    <a:pt x="1618" y="23"/>
                    <a:pt x="1459" y="69"/>
                  </a:cubicBezTo>
                  <a:cubicBezTo>
                    <a:pt x="689" y="266"/>
                    <a:pt x="148" y="922"/>
                    <a:pt x="82" y="1709"/>
                  </a:cubicBezTo>
                  <a:cubicBezTo>
                    <a:pt x="0" y="2495"/>
                    <a:pt x="410" y="3299"/>
                    <a:pt x="1016" y="3839"/>
                  </a:cubicBezTo>
                  <a:cubicBezTo>
                    <a:pt x="1590" y="4430"/>
                    <a:pt x="2377" y="4708"/>
                    <a:pt x="2901" y="5216"/>
                  </a:cubicBezTo>
                  <a:cubicBezTo>
                    <a:pt x="3442" y="5692"/>
                    <a:pt x="3770" y="6347"/>
                    <a:pt x="3836" y="7069"/>
                  </a:cubicBezTo>
                  <a:cubicBezTo>
                    <a:pt x="3852" y="7724"/>
                    <a:pt x="3508" y="8413"/>
                    <a:pt x="2918" y="8577"/>
                  </a:cubicBezTo>
                  <a:cubicBezTo>
                    <a:pt x="2788" y="8621"/>
                    <a:pt x="2656" y="8642"/>
                    <a:pt x="2527" y="8642"/>
                  </a:cubicBezTo>
                  <a:cubicBezTo>
                    <a:pt x="2086" y="8642"/>
                    <a:pt x="1684" y="8396"/>
                    <a:pt x="1557" y="8003"/>
                  </a:cubicBezTo>
                  <a:cubicBezTo>
                    <a:pt x="1344" y="7560"/>
                    <a:pt x="1541" y="7036"/>
                    <a:pt x="2000" y="6855"/>
                  </a:cubicBezTo>
                  <a:cubicBezTo>
                    <a:pt x="2082" y="6806"/>
                    <a:pt x="2180" y="6790"/>
                    <a:pt x="2262" y="6790"/>
                  </a:cubicBezTo>
                  <a:cubicBezTo>
                    <a:pt x="2262" y="6790"/>
                    <a:pt x="2292" y="6787"/>
                    <a:pt x="2339" y="6787"/>
                  </a:cubicBezTo>
                  <a:cubicBezTo>
                    <a:pt x="2479" y="6787"/>
                    <a:pt x="2774" y="6814"/>
                    <a:pt x="2885" y="7036"/>
                  </a:cubicBezTo>
                  <a:cubicBezTo>
                    <a:pt x="2885" y="7036"/>
                    <a:pt x="2904" y="7084"/>
                    <a:pt x="2876" y="7084"/>
                  </a:cubicBezTo>
                  <a:cubicBezTo>
                    <a:pt x="2868" y="7084"/>
                    <a:pt x="2855" y="7080"/>
                    <a:pt x="2836" y="7069"/>
                  </a:cubicBezTo>
                  <a:cubicBezTo>
                    <a:pt x="2768" y="7034"/>
                    <a:pt x="2694" y="7017"/>
                    <a:pt x="2620" y="7017"/>
                  </a:cubicBezTo>
                  <a:cubicBezTo>
                    <a:pt x="2517" y="7017"/>
                    <a:pt x="2414" y="7051"/>
                    <a:pt x="2328" y="7118"/>
                  </a:cubicBezTo>
                  <a:cubicBezTo>
                    <a:pt x="2082" y="7364"/>
                    <a:pt x="2147" y="7773"/>
                    <a:pt x="2443" y="7937"/>
                  </a:cubicBezTo>
                  <a:cubicBezTo>
                    <a:pt x="2529" y="7980"/>
                    <a:pt x="2619" y="8001"/>
                    <a:pt x="2707" y="8001"/>
                  </a:cubicBezTo>
                  <a:cubicBezTo>
                    <a:pt x="3020" y="8001"/>
                    <a:pt x="3292" y="7732"/>
                    <a:pt x="3164" y="7232"/>
                  </a:cubicBezTo>
                  <a:cubicBezTo>
                    <a:pt x="3062" y="6913"/>
                    <a:pt x="2768" y="6697"/>
                    <a:pt x="2440" y="6697"/>
                  </a:cubicBezTo>
                  <a:cubicBezTo>
                    <a:pt x="2398" y="6697"/>
                    <a:pt x="2355" y="6700"/>
                    <a:pt x="2311" y="6708"/>
                  </a:cubicBezTo>
                  <a:cubicBezTo>
                    <a:pt x="2180" y="6708"/>
                    <a:pt x="2066" y="6741"/>
                    <a:pt x="1967" y="6790"/>
                  </a:cubicBezTo>
                  <a:cubicBezTo>
                    <a:pt x="1508" y="7003"/>
                    <a:pt x="1295" y="7560"/>
                    <a:pt x="1492" y="8036"/>
                  </a:cubicBezTo>
                  <a:cubicBezTo>
                    <a:pt x="1622" y="8466"/>
                    <a:pt x="2084" y="8751"/>
                    <a:pt x="2581" y="8751"/>
                  </a:cubicBezTo>
                  <a:cubicBezTo>
                    <a:pt x="2709" y="8751"/>
                    <a:pt x="2839" y="8732"/>
                    <a:pt x="2967" y="8691"/>
                  </a:cubicBezTo>
                  <a:cubicBezTo>
                    <a:pt x="3623" y="8495"/>
                    <a:pt x="4000" y="7773"/>
                    <a:pt x="3983" y="7052"/>
                  </a:cubicBezTo>
                  <a:cubicBezTo>
                    <a:pt x="3934" y="6298"/>
                    <a:pt x="3590" y="5593"/>
                    <a:pt x="3033" y="5085"/>
                  </a:cubicBezTo>
                  <a:cubicBezTo>
                    <a:pt x="2459" y="4544"/>
                    <a:pt x="1689" y="4266"/>
                    <a:pt x="1131" y="3708"/>
                  </a:cubicBezTo>
                  <a:cubicBezTo>
                    <a:pt x="574" y="3184"/>
                    <a:pt x="181" y="2430"/>
                    <a:pt x="246" y="1709"/>
                  </a:cubicBezTo>
                  <a:cubicBezTo>
                    <a:pt x="279" y="1250"/>
                    <a:pt x="492" y="840"/>
                    <a:pt x="836" y="545"/>
                  </a:cubicBezTo>
                  <a:cubicBezTo>
                    <a:pt x="1000" y="430"/>
                    <a:pt x="1180" y="348"/>
                    <a:pt x="1361" y="283"/>
                  </a:cubicBezTo>
                  <a:cubicBezTo>
                    <a:pt x="1508" y="242"/>
                    <a:pt x="1660" y="221"/>
                    <a:pt x="1811" y="221"/>
                  </a:cubicBezTo>
                  <a:cubicBezTo>
                    <a:pt x="1963" y="221"/>
                    <a:pt x="2115" y="242"/>
                    <a:pt x="2262" y="283"/>
                  </a:cubicBezTo>
                  <a:cubicBezTo>
                    <a:pt x="3262" y="545"/>
                    <a:pt x="3590" y="1922"/>
                    <a:pt x="2918" y="2561"/>
                  </a:cubicBezTo>
                  <a:cubicBezTo>
                    <a:pt x="2787" y="2708"/>
                    <a:pt x="2606" y="2790"/>
                    <a:pt x="2410" y="2840"/>
                  </a:cubicBezTo>
                  <a:cubicBezTo>
                    <a:pt x="2351" y="2848"/>
                    <a:pt x="2294" y="2852"/>
                    <a:pt x="2240" y="2852"/>
                  </a:cubicBezTo>
                  <a:cubicBezTo>
                    <a:pt x="1773" y="2852"/>
                    <a:pt x="1515" y="2555"/>
                    <a:pt x="1574" y="2364"/>
                  </a:cubicBezTo>
                  <a:cubicBezTo>
                    <a:pt x="1574" y="2364"/>
                    <a:pt x="1574" y="2331"/>
                    <a:pt x="1639" y="2331"/>
                  </a:cubicBezTo>
                  <a:cubicBezTo>
                    <a:pt x="1650" y="2331"/>
                    <a:pt x="1671" y="2332"/>
                    <a:pt x="1698" y="2332"/>
                  </a:cubicBezTo>
                  <a:cubicBezTo>
                    <a:pt x="1835" y="2332"/>
                    <a:pt x="2142" y="2310"/>
                    <a:pt x="2279" y="2036"/>
                  </a:cubicBezTo>
                  <a:cubicBezTo>
                    <a:pt x="2398" y="1666"/>
                    <a:pt x="2110" y="1338"/>
                    <a:pt x="1771" y="1338"/>
                  </a:cubicBezTo>
                  <a:cubicBezTo>
                    <a:pt x="1690" y="1338"/>
                    <a:pt x="1607" y="1356"/>
                    <a:pt x="1525" y="1397"/>
                  </a:cubicBezTo>
                  <a:cubicBezTo>
                    <a:pt x="935" y="1791"/>
                    <a:pt x="1082" y="2692"/>
                    <a:pt x="1754" y="2889"/>
                  </a:cubicBezTo>
                  <a:cubicBezTo>
                    <a:pt x="1932" y="2969"/>
                    <a:pt x="2119" y="3007"/>
                    <a:pt x="2301" y="3007"/>
                  </a:cubicBezTo>
                  <a:cubicBezTo>
                    <a:pt x="2757" y="3007"/>
                    <a:pt x="3192" y="2769"/>
                    <a:pt x="3426" y="2348"/>
                  </a:cubicBezTo>
                  <a:cubicBezTo>
                    <a:pt x="3688" y="1807"/>
                    <a:pt x="3639" y="1168"/>
                    <a:pt x="3295" y="676"/>
                  </a:cubicBezTo>
                  <a:cubicBezTo>
                    <a:pt x="2969" y="238"/>
                    <a:pt x="2462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0"/>
            <p:cNvSpPr/>
            <p:nvPr/>
          </p:nvSpPr>
          <p:spPr>
            <a:xfrm>
              <a:off x="9130900" y="3197585"/>
              <a:ext cx="55582" cy="78689"/>
            </a:xfrm>
            <a:custGeom>
              <a:avLst/>
              <a:gdLst/>
              <a:ahLst/>
              <a:cxnLst/>
              <a:rect l="l" t="t" r="r" b="b"/>
              <a:pathLst>
                <a:path w="1703" h="2411" extrusionOk="0">
                  <a:moveTo>
                    <a:pt x="197" y="1"/>
                  </a:moveTo>
                  <a:cubicBezTo>
                    <a:pt x="197" y="165"/>
                    <a:pt x="164" y="329"/>
                    <a:pt x="115" y="476"/>
                  </a:cubicBezTo>
                  <a:cubicBezTo>
                    <a:pt x="0" y="870"/>
                    <a:pt x="311" y="1132"/>
                    <a:pt x="951" y="1411"/>
                  </a:cubicBezTo>
                  <a:cubicBezTo>
                    <a:pt x="1328" y="1607"/>
                    <a:pt x="1590" y="1984"/>
                    <a:pt x="1656" y="2410"/>
                  </a:cubicBezTo>
                  <a:cubicBezTo>
                    <a:pt x="1702" y="521"/>
                    <a:pt x="973" y="344"/>
                    <a:pt x="726" y="344"/>
                  </a:cubicBezTo>
                  <a:cubicBezTo>
                    <a:pt x="712" y="344"/>
                    <a:pt x="699" y="344"/>
                    <a:pt x="688" y="345"/>
                  </a:cubicBezTo>
                  <a:cubicBezTo>
                    <a:pt x="492" y="345"/>
                    <a:pt x="377" y="263"/>
                    <a:pt x="361" y="165"/>
                  </a:cubicBezTo>
                  <a:cubicBezTo>
                    <a:pt x="328" y="67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0"/>
            <p:cNvSpPr/>
            <p:nvPr/>
          </p:nvSpPr>
          <p:spPr>
            <a:xfrm>
              <a:off x="8955408" y="2965434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31"/>
                    <a:pt x="1230" y="312"/>
                    <a:pt x="1115" y="410"/>
                  </a:cubicBezTo>
                  <a:cubicBezTo>
                    <a:pt x="919" y="590"/>
                    <a:pt x="361" y="1213"/>
                    <a:pt x="755" y="1836"/>
                  </a:cubicBezTo>
                  <a:cubicBezTo>
                    <a:pt x="1197" y="2524"/>
                    <a:pt x="1787" y="2295"/>
                    <a:pt x="1984" y="2885"/>
                  </a:cubicBezTo>
                  <a:cubicBezTo>
                    <a:pt x="1984" y="2885"/>
                    <a:pt x="2066" y="3180"/>
                    <a:pt x="1869" y="3278"/>
                  </a:cubicBezTo>
                  <a:cubicBezTo>
                    <a:pt x="1839" y="3295"/>
                    <a:pt x="1810" y="3302"/>
                    <a:pt x="1783" y="3302"/>
                  </a:cubicBezTo>
                  <a:cubicBezTo>
                    <a:pt x="1644" y="3302"/>
                    <a:pt x="1541" y="3117"/>
                    <a:pt x="1541" y="2967"/>
                  </a:cubicBezTo>
                  <a:cubicBezTo>
                    <a:pt x="1476" y="2656"/>
                    <a:pt x="1230" y="2426"/>
                    <a:pt x="935" y="2393"/>
                  </a:cubicBezTo>
                  <a:cubicBezTo>
                    <a:pt x="542" y="2328"/>
                    <a:pt x="493" y="2230"/>
                    <a:pt x="492" y="2229"/>
                  </a:cubicBezTo>
                  <a:lnTo>
                    <a:pt x="492" y="2229"/>
                  </a:lnTo>
                  <a:cubicBezTo>
                    <a:pt x="542" y="2361"/>
                    <a:pt x="558" y="2508"/>
                    <a:pt x="525" y="2656"/>
                  </a:cubicBezTo>
                  <a:cubicBezTo>
                    <a:pt x="460" y="2803"/>
                    <a:pt x="165" y="3311"/>
                    <a:pt x="722" y="3688"/>
                  </a:cubicBezTo>
                  <a:cubicBezTo>
                    <a:pt x="1296" y="4065"/>
                    <a:pt x="1574" y="3868"/>
                    <a:pt x="1689" y="4508"/>
                  </a:cubicBezTo>
                  <a:cubicBezTo>
                    <a:pt x="1787" y="5147"/>
                    <a:pt x="1837" y="5917"/>
                    <a:pt x="2181" y="6245"/>
                  </a:cubicBezTo>
                  <a:cubicBezTo>
                    <a:pt x="2066" y="6180"/>
                    <a:pt x="1984" y="6081"/>
                    <a:pt x="1918" y="5967"/>
                  </a:cubicBezTo>
                  <a:cubicBezTo>
                    <a:pt x="1766" y="5630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8" y="5131"/>
                    <a:pt x="1" y="6131"/>
                    <a:pt x="935" y="6622"/>
                  </a:cubicBezTo>
                  <a:cubicBezTo>
                    <a:pt x="1869" y="7098"/>
                    <a:pt x="1804" y="6737"/>
                    <a:pt x="3082" y="7802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14" y="8699"/>
                    <a:pt x="4283" y="8697"/>
                    <a:pt x="4253" y="8697"/>
                  </a:cubicBezTo>
                  <a:cubicBezTo>
                    <a:pt x="4076" y="8697"/>
                    <a:pt x="3918" y="8779"/>
                    <a:pt x="3820" y="8933"/>
                  </a:cubicBezTo>
                  <a:cubicBezTo>
                    <a:pt x="3623" y="9228"/>
                    <a:pt x="3722" y="9638"/>
                    <a:pt x="4049" y="9802"/>
                  </a:cubicBezTo>
                  <a:cubicBezTo>
                    <a:pt x="4049" y="9802"/>
                    <a:pt x="3935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5" y="9572"/>
                    <a:pt x="4422" y="9662"/>
                    <a:pt x="4583" y="9662"/>
                  </a:cubicBezTo>
                  <a:cubicBezTo>
                    <a:pt x="4675" y="9662"/>
                    <a:pt x="4771" y="9632"/>
                    <a:pt x="4869" y="9540"/>
                  </a:cubicBezTo>
                  <a:cubicBezTo>
                    <a:pt x="4989" y="9427"/>
                    <a:pt x="5188" y="9329"/>
                    <a:pt x="5419" y="9329"/>
                  </a:cubicBezTo>
                  <a:cubicBezTo>
                    <a:pt x="5724" y="9329"/>
                    <a:pt x="6085" y="9500"/>
                    <a:pt x="6393" y="10032"/>
                  </a:cubicBezTo>
                  <a:cubicBezTo>
                    <a:pt x="6393" y="10032"/>
                    <a:pt x="6164" y="9228"/>
                    <a:pt x="4836" y="8688"/>
                  </a:cubicBezTo>
                  <a:cubicBezTo>
                    <a:pt x="3131" y="7983"/>
                    <a:pt x="2050" y="6278"/>
                    <a:pt x="2132" y="4426"/>
                  </a:cubicBezTo>
                  <a:cubicBezTo>
                    <a:pt x="2230" y="2197"/>
                    <a:pt x="3508" y="672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0"/>
            <p:cNvSpPr/>
            <p:nvPr/>
          </p:nvSpPr>
          <p:spPr>
            <a:xfrm>
              <a:off x="9103060" y="323289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0"/>
            <p:cNvSpPr/>
            <p:nvPr/>
          </p:nvSpPr>
          <p:spPr>
            <a:xfrm>
              <a:off x="9015853" y="2882241"/>
              <a:ext cx="89916" cy="350690"/>
            </a:xfrm>
            <a:custGeom>
              <a:avLst/>
              <a:gdLst/>
              <a:ahLst/>
              <a:cxnLst/>
              <a:rect l="l" t="t" r="r" b="b"/>
              <a:pathLst>
                <a:path w="2755" h="10745" extrusionOk="0">
                  <a:moveTo>
                    <a:pt x="1301" y="0"/>
                  </a:moveTo>
                  <a:cubicBezTo>
                    <a:pt x="721" y="0"/>
                    <a:pt x="172" y="379"/>
                    <a:pt x="99" y="910"/>
                  </a:cubicBezTo>
                  <a:cubicBezTo>
                    <a:pt x="1" y="1418"/>
                    <a:pt x="378" y="1910"/>
                    <a:pt x="902" y="1959"/>
                  </a:cubicBezTo>
                  <a:lnTo>
                    <a:pt x="1066" y="1959"/>
                  </a:lnTo>
                  <a:cubicBezTo>
                    <a:pt x="1591" y="1926"/>
                    <a:pt x="1853" y="1336"/>
                    <a:pt x="1656" y="1074"/>
                  </a:cubicBezTo>
                  <a:cubicBezTo>
                    <a:pt x="1574" y="956"/>
                    <a:pt x="1455" y="904"/>
                    <a:pt x="1337" y="904"/>
                  </a:cubicBezTo>
                  <a:cubicBezTo>
                    <a:pt x="1129" y="904"/>
                    <a:pt x="925" y="1068"/>
                    <a:pt x="935" y="1320"/>
                  </a:cubicBezTo>
                  <a:cubicBezTo>
                    <a:pt x="968" y="1648"/>
                    <a:pt x="1312" y="1615"/>
                    <a:pt x="1345" y="1664"/>
                  </a:cubicBezTo>
                  <a:cubicBezTo>
                    <a:pt x="1394" y="1697"/>
                    <a:pt x="1345" y="1762"/>
                    <a:pt x="1345" y="1762"/>
                  </a:cubicBezTo>
                  <a:cubicBezTo>
                    <a:pt x="1312" y="1828"/>
                    <a:pt x="1247" y="1877"/>
                    <a:pt x="1181" y="1894"/>
                  </a:cubicBezTo>
                  <a:cubicBezTo>
                    <a:pt x="1148" y="1910"/>
                    <a:pt x="1132" y="1910"/>
                    <a:pt x="1116" y="1910"/>
                  </a:cubicBezTo>
                  <a:lnTo>
                    <a:pt x="1099" y="1910"/>
                  </a:lnTo>
                  <a:cubicBezTo>
                    <a:pt x="1066" y="1914"/>
                    <a:pt x="1034" y="1916"/>
                    <a:pt x="1002" y="1916"/>
                  </a:cubicBezTo>
                  <a:cubicBezTo>
                    <a:pt x="488" y="1916"/>
                    <a:pt x="74" y="1435"/>
                    <a:pt x="198" y="910"/>
                  </a:cubicBezTo>
                  <a:cubicBezTo>
                    <a:pt x="269" y="438"/>
                    <a:pt x="765" y="114"/>
                    <a:pt x="1282" y="114"/>
                  </a:cubicBezTo>
                  <a:cubicBezTo>
                    <a:pt x="1591" y="114"/>
                    <a:pt x="1909" y="230"/>
                    <a:pt x="2148" y="500"/>
                  </a:cubicBezTo>
                  <a:cubicBezTo>
                    <a:pt x="2443" y="926"/>
                    <a:pt x="2591" y="1435"/>
                    <a:pt x="2558" y="1943"/>
                  </a:cubicBezTo>
                  <a:cubicBezTo>
                    <a:pt x="2525" y="2467"/>
                    <a:pt x="2427" y="2959"/>
                    <a:pt x="2247" y="3434"/>
                  </a:cubicBezTo>
                  <a:cubicBezTo>
                    <a:pt x="1427" y="5450"/>
                    <a:pt x="525" y="7499"/>
                    <a:pt x="1148" y="8975"/>
                  </a:cubicBezTo>
                  <a:cubicBezTo>
                    <a:pt x="1689" y="10286"/>
                    <a:pt x="2591" y="10696"/>
                    <a:pt x="2673" y="10745"/>
                  </a:cubicBezTo>
                  <a:cubicBezTo>
                    <a:pt x="2001" y="10335"/>
                    <a:pt x="1493" y="9696"/>
                    <a:pt x="1247" y="8942"/>
                  </a:cubicBezTo>
                  <a:cubicBezTo>
                    <a:pt x="673" y="7516"/>
                    <a:pt x="1574" y="5549"/>
                    <a:pt x="2410" y="3500"/>
                  </a:cubicBezTo>
                  <a:cubicBezTo>
                    <a:pt x="2591" y="3008"/>
                    <a:pt x="2705" y="2484"/>
                    <a:pt x="2722" y="1959"/>
                  </a:cubicBezTo>
                  <a:cubicBezTo>
                    <a:pt x="2755" y="1402"/>
                    <a:pt x="2591" y="844"/>
                    <a:pt x="2247" y="418"/>
                  </a:cubicBezTo>
                  <a:cubicBezTo>
                    <a:pt x="1977" y="125"/>
                    <a:pt x="1634" y="0"/>
                    <a:pt x="13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0"/>
            <p:cNvSpPr/>
            <p:nvPr/>
          </p:nvSpPr>
          <p:spPr>
            <a:xfrm>
              <a:off x="9127146" y="2984690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0"/>
                  </a:moveTo>
                  <a:cubicBezTo>
                    <a:pt x="3279" y="0"/>
                    <a:pt x="3279" y="268"/>
                    <a:pt x="3109" y="268"/>
                  </a:cubicBezTo>
                  <a:cubicBezTo>
                    <a:pt x="3096" y="268"/>
                    <a:pt x="3081" y="266"/>
                    <a:pt x="3065" y="263"/>
                  </a:cubicBezTo>
                  <a:cubicBezTo>
                    <a:pt x="2959" y="232"/>
                    <a:pt x="2817" y="173"/>
                    <a:pt x="2684" y="173"/>
                  </a:cubicBezTo>
                  <a:cubicBezTo>
                    <a:pt x="2531" y="173"/>
                    <a:pt x="2389" y="251"/>
                    <a:pt x="2328" y="541"/>
                  </a:cubicBezTo>
                  <a:cubicBezTo>
                    <a:pt x="2200" y="1068"/>
                    <a:pt x="2150" y="1641"/>
                    <a:pt x="1936" y="1641"/>
                  </a:cubicBezTo>
                  <a:cubicBezTo>
                    <a:pt x="1930" y="1641"/>
                    <a:pt x="1924" y="1640"/>
                    <a:pt x="1918" y="1639"/>
                  </a:cubicBezTo>
                  <a:lnTo>
                    <a:pt x="1869" y="1639"/>
                  </a:lnTo>
                  <a:cubicBezTo>
                    <a:pt x="1863" y="1640"/>
                    <a:pt x="1857" y="1641"/>
                    <a:pt x="1851" y="1641"/>
                  </a:cubicBezTo>
                  <a:cubicBezTo>
                    <a:pt x="1637" y="1641"/>
                    <a:pt x="1587" y="1068"/>
                    <a:pt x="1459" y="541"/>
                  </a:cubicBezTo>
                  <a:cubicBezTo>
                    <a:pt x="1389" y="251"/>
                    <a:pt x="1248" y="173"/>
                    <a:pt x="1097" y="173"/>
                  </a:cubicBezTo>
                  <a:cubicBezTo>
                    <a:pt x="966" y="173"/>
                    <a:pt x="828" y="232"/>
                    <a:pt x="722" y="263"/>
                  </a:cubicBezTo>
                  <a:cubicBezTo>
                    <a:pt x="705" y="266"/>
                    <a:pt x="689" y="268"/>
                    <a:pt x="675" y="268"/>
                  </a:cubicBezTo>
                  <a:cubicBezTo>
                    <a:pt x="494" y="268"/>
                    <a:pt x="508" y="0"/>
                    <a:pt x="508" y="0"/>
                  </a:cubicBezTo>
                  <a:lnTo>
                    <a:pt x="508" y="0"/>
                  </a:lnTo>
                  <a:cubicBezTo>
                    <a:pt x="508" y="0"/>
                    <a:pt x="279" y="66"/>
                    <a:pt x="131" y="672"/>
                  </a:cubicBezTo>
                  <a:cubicBezTo>
                    <a:pt x="0" y="1262"/>
                    <a:pt x="263" y="1492"/>
                    <a:pt x="1049" y="1852"/>
                  </a:cubicBezTo>
                  <a:cubicBezTo>
                    <a:pt x="1836" y="2229"/>
                    <a:pt x="1869" y="3508"/>
                    <a:pt x="1869" y="3508"/>
                  </a:cubicBezTo>
                  <a:lnTo>
                    <a:pt x="1885" y="3737"/>
                  </a:lnTo>
                  <a:lnTo>
                    <a:pt x="1902" y="3508"/>
                  </a:lnTo>
                  <a:cubicBezTo>
                    <a:pt x="1902" y="3508"/>
                    <a:pt x="1934" y="2213"/>
                    <a:pt x="2721" y="1852"/>
                  </a:cubicBezTo>
                  <a:cubicBezTo>
                    <a:pt x="3508" y="1492"/>
                    <a:pt x="3787" y="1262"/>
                    <a:pt x="3639" y="672"/>
                  </a:cubicBezTo>
                  <a:cubicBezTo>
                    <a:pt x="3508" y="66"/>
                    <a:pt x="3279" y="0"/>
                    <a:pt x="327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0"/>
            <p:cNvSpPr/>
            <p:nvPr/>
          </p:nvSpPr>
          <p:spPr>
            <a:xfrm>
              <a:off x="9097707" y="2869121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394" y="968"/>
                    <a:pt x="1312" y="1230"/>
                    <a:pt x="689" y="2361"/>
                  </a:cubicBezTo>
                  <a:cubicBezTo>
                    <a:pt x="591" y="2541"/>
                    <a:pt x="509" y="2722"/>
                    <a:pt x="443" y="2918"/>
                  </a:cubicBezTo>
                  <a:cubicBezTo>
                    <a:pt x="1" y="4295"/>
                    <a:pt x="279" y="5230"/>
                    <a:pt x="1574" y="6147"/>
                  </a:cubicBezTo>
                  <a:cubicBezTo>
                    <a:pt x="2722" y="6934"/>
                    <a:pt x="2771" y="8000"/>
                    <a:pt x="2771" y="8164"/>
                  </a:cubicBezTo>
                  <a:cubicBezTo>
                    <a:pt x="2787" y="7655"/>
                    <a:pt x="2640" y="7164"/>
                    <a:pt x="2345" y="6754"/>
                  </a:cubicBezTo>
                  <a:cubicBezTo>
                    <a:pt x="2033" y="6328"/>
                    <a:pt x="1640" y="6082"/>
                    <a:pt x="1066" y="5574"/>
                  </a:cubicBezTo>
                  <a:cubicBezTo>
                    <a:pt x="886" y="5410"/>
                    <a:pt x="738" y="5213"/>
                    <a:pt x="656" y="4984"/>
                  </a:cubicBezTo>
                  <a:cubicBezTo>
                    <a:pt x="312" y="4148"/>
                    <a:pt x="968" y="3279"/>
                    <a:pt x="1312" y="2902"/>
                  </a:cubicBezTo>
                  <a:cubicBezTo>
                    <a:pt x="1476" y="2738"/>
                    <a:pt x="1673" y="2558"/>
                    <a:pt x="1853" y="2361"/>
                  </a:cubicBezTo>
                  <a:cubicBezTo>
                    <a:pt x="2230" y="2033"/>
                    <a:pt x="2492" y="1574"/>
                    <a:pt x="2591" y="1083"/>
                  </a:cubicBezTo>
                  <a:cubicBezTo>
                    <a:pt x="2722" y="181"/>
                    <a:pt x="2099" y="1"/>
                    <a:pt x="2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0"/>
            <p:cNvSpPr/>
            <p:nvPr/>
          </p:nvSpPr>
          <p:spPr>
            <a:xfrm>
              <a:off x="8570220" y="4412614"/>
              <a:ext cx="75491" cy="68637"/>
            </a:xfrm>
            <a:custGeom>
              <a:avLst/>
              <a:gdLst/>
              <a:ahLst/>
              <a:cxnLst/>
              <a:rect l="l" t="t" r="r" b="b"/>
              <a:pathLst>
                <a:path w="2313" h="2103" extrusionOk="0">
                  <a:moveTo>
                    <a:pt x="1784" y="1"/>
                  </a:moveTo>
                  <a:cubicBezTo>
                    <a:pt x="1314" y="1"/>
                    <a:pt x="1020" y="401"/>
                    <a:pt x="935" y="1096"/>
                  </a:cubicBezTo>
                  <a:cubicBezTo>
                    <a:pt x="919" y="1210"/>
                    <a:pt x="870" y="1325"/>
                    <a:pt x="821" y="1440"/>
                  </a:cubicBezTo>
                  <a:cubicBezTo>
                    <a:pt x="622" y="1750"/>
                    <a:pt x="254" y="1788"/>
                    <a:pt x="87" y="1788"/>
                  </a:cubicBezTo>
                  <a:cubicBezTo>
                    <a:pt x="34" y="1788"/>
                    <a:pt x="1" y="1784"/>
                    <a:pt x="1" y="1784"/>
                  </a:cubicBezTo>
                  <a:lnTo>
                    <a:pt x="1" y="1784"/>
                  </a:lnTo>
                  <a:cubicBezTo>
                    <a:pt x="121" y="1849"/>
                    <a:pt x="695" y="2102"/>
                    <a:pt x="1231" y="2102"/>
                  </a:cubicBezTo>
                  <a:cubicBezTo>
                    <a:pt x="1502" y="2102"/>
                    <a:pt x="1764" y="2037"/>
                    <a:pt x="1952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2" y="374"/>
                  </a:cubicBezTo>
                  <a:cubicBezTo>
                    <a:pt x="1870" y="260"/>
                    <a:pt x="1886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0"/>
            <p:cNvSpPr/>
            <p:nvPr/>
          </p:nvSpPr>
          <p:spPr>
            <a:xfrm>
              <a:off x="8438104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2" y="0"/>
                    <a:pt x="295" y="1081"/>
                    <a:pt x="295" y="1365"/>
                  </a:cubicBezTo>
                  <a:cubicBezTo>
                    <a:pt x="295" y="1561"/>
                    <a:pt x="181" y="1725"/>
                    <a:pt x="0" y="1791"/>
                  </a:cubicBezTo>
                  <a:cubicBezTo>
                    <a:pt x="271" y="1904"/>
                    <a:pt x="509" y="1952"/>
                    <a:pt x="716" y="1952"/>
                  </a:cubicBezTo>
                  <a:cubicBezTo>
                    <a:pt x="1475" y="1952"/>
                    <a:pt x="1840" y="1306"/>
                    <a:pt x="2033" y="791"/>
                  </a:cubicBezTo>
                  <a:cubicBezTo>
                    <a:pt x="2197" y="414"/>
                    <a:pt x="2557" y="135"/>
                    <a:pt x="2967" y="86"/>
                  </a:cubicBezTo>
                  <a:cubicBezTo>
                    <a:pt x="2613" y="26"/>
                    <a:pt x="2306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0"/>
            <p:cNvSpPr/>
            <p:nvPr/>
          </p:nvSpPr>
          <p:spPr>
            <a:xfrm>
              <a:off x="8400636" y="436610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478" y="0"/>
                  </a:moveTo>
                  <a:cubicBezTo>
                    <a:pt x="434" y="0"/>
                    <a:pt x="388" y="9"/>
                    <a:pt x="345" y="29"/>
                  </a:cubicBezTo>
                  <a:cubicBezTo>
                    <a:pt x="99" y="144"/>
                    <a:pt x="1" y="423"/>
                    <a:pt x="99" y="669"/>
                  </a:cubicBezTo>
                  <a:cubicBezTo>
                    <a:pt x="198" y="865"/>
                    <a:pt x="362" y="1029"/>
                    <a:pt x="575" y="1095"/>
                  </a:cubicBezTo>
                  <a:cubicBezTo>
                    <a:pt x="659" y="1125"/>
                    <a:pt x="743" y="1139"/>
                    <a:pt x="825" y="1139"/>
                  </a:cubicBezTo>
                  <a:cubicBezTo>
                    <a:pt x="968" y="1139"/>
                    <a:pt x="1106" y="1096"/>
                    <a:pt x="1230" y="1013"/>
                  </a:cubicBezTo>
                  <a:cubicBezTo>
                    <a:pt x="1378" y="882"/>
                    <a:pt x="1460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50" y="902"/>
                    <a:pt x="786" y="902"/>
                  </a:cubicBezTo>
                  <a:cubicBezTo>
                    <a:pt x="765" y="902"/>
                    <a:pt x="744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90" y="84"/>
                    <a:pt x="437" y="72"/>
                    <a:pt x="482" y="72"/>
                  </a:cubicBezTo>
                  <a:cubicBezTo>
                    <a:pt x="603" y="72"/>
                    <a:pt x="710" y="160"/>
                    <a:pt x="722" y="292"/>
                  </a:cubicBezTo>
                  <a:cubicBezTo>
                    <a:pt x="744" y="399"/>
                    <a:pt x="660" y="464"/>
                    <a:pt x="608" y="464"/>
                  </a:cubicBezTo>
                  <a:cubicBezTo>
                    <a:pt x="581" y="464"/>
                    <a:pt x="563" y="446"/>
                    <a:pt x="575" y="406"/>
                  </a:cubicBezTo>
                  <a:cubicBezTo>
                    <a:pt x="587" y="332"/>
                    <a:pt x="553" y="268"/>
                    <a:pt x="480" y="268"/>
                  </a:cubicBezTo>
                  <a:cubicBezTo>
                    <a:pt x="456" y="268"/>
                    <a:pt x="427" y="275"/>
                    <a:pt x="394" y="292"/>
                  </a:cubicBezTo>
                  <a:cubicBezTo>
                    <a:pt x="280" y="357"/>
                    <a:pt x="394" y="537"/>
                    <a:pt x="394" y="537"/>
                  </a:cubicBezTo>
                  <a:cubicBezTo>
                    <a:pt x="446" y="575"/>
                    <a:pt x="504" y="593"/>
                    <a:pt x="559" y="593"/>
                  </a:cubicBezTo>
                  <a:cubicBezTo>
                    <a:pt x="696" y="593"/>
                    <a:pt x="820" y="487"/>
                    <a:pt x="820" y="324"/>
                  </a:cubicBezTo>
                  <a:cubicBezTo>
                    <a:pt x="820" y="141"/>
                    <a:pt x="654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0"/>
            <p:cNvSpPr/>
            <p:nvPr/>
          </p:nvSpPr>
          <p:spPr>
            <a:xfrm>
              <a:off x="8999599" y="4074032"/>
              <a:ext cx="79962" cy="178560"/>
            </a:xfrm>
            <a:custGeom>
              <a:avLst/>
              <a:gdLst/>
              <a:ahLst/>
              <a:cxnLst/>
              <a:rect l="l" t="t" r="r" b="b"/>
              <a:pathLst>
                <a:path w="2450" h="5471" extrusionOk="0">
                  <a:moveTo>
                    <a:pt x="1007" y="0"/>
                  </a:moveTo>
                  <a:cubicBezTo>
                    <a:pt x="659" y="0"/>
                    <a:pt x="0" y="565"/>
                    <a:pt x="302" y="2438"/>
                  </a:cubicBezTo>
                  <a:cubicBezTo>
                    <a:pt x="614" y="4471"/>
                    <a:pt x="2187" y="5421"/>
                    <a:pt x="2449" y="5471"/>
                  </a:cubicBezTo>
                  <a:cubicBezTo>
                    <a:pt x="2449" y="5471"/>
                    <a:pt x="925" y="4487"/>
                    <a:pt x="794" y="2815"/>
                  </a:cubicBezTo>
                  <a:cubicBezTo>
                    <a:pt x="663" y="1143"/>
                    <a:pt x="1171" y="1110"/>
                    <a:pt x="1335" y="750"/>
                  </a:cubicBezTo>
                  <a:cubicBezTo>
                    <a:pt x="1482" y="389"/>
                    <a:pt x="1417" y="111"/>
                    <a:pt x="1089" y="12"/>
                  </a:cubicBezTo>
                  <a:cubicBezTo>
                    <a:pt x="1065" y="5"/>
                    <a:pt x="1037" y="0"/>
                    <a:pt x="10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0"/>
            <p:cNvSpPr/>
            <p:nvPr/>
          </p:nvSpPr>
          <p:spPr>
            <a:xfrm>
              <a:off x="8965036" y="4025337"/>
              <a:ext cx="171771" cy="232085"/>
            </a:xfrm>
            <a:custGeom>
              <a:avLst/>
              <a:gdLst/>
              <a:ahLst/>
              <a:cxnLst/>
              <a:rect l="l" t="t" r="r" b="b"/>
              <a:pathLst>
                <a:path w="5263" h="7111" extrusionOk="0">
                  <a:moveTo>
                    <a:pt x="3582" y="1"/>
                  </a:moveTo>
                  <a:cubicBezTo>
                    <a:pt x="3371" y="1"/>
                    <a:pt x="3173" y="27"/>
                    <a:pt x="3000" y="62"/>
                  </a:cubicBezTo>
                  <a:cubicBezTo>
                    <a:pt x="2574" y="127"/>
                    <a:pt x="2164" y="308"/>
                    <a:pt x="1804" y="554"/>
                  </a:cubicBezTo>
                  <a:cubicBezTo>
                    <a:pt x="1" y="1930"/>
                    <a:pt x="312" y="4291"/>
                    <a:pt x="853" y="5438"/>
                  </a:cubicBezTo>
                  <a:cubicBezTo>
                    <a:pt x="1417" y="6596"/>
                    <a:pt x="2165" y="7046"/>
                    <a:pt x="2254" y="7104"/>
                  </a:cubicBezTo>
                  <a:lnTo>
                    <a:pt x="2254" y="7104"/>
                  </a:lnTo>
                  <a:cubicBezTo>
                    <a:pt x="1668" y="6662"/>
                    <a:pt x="1212" y="6074"/>
                    <a:pt x="935" y="5405"/>
                  </a:cubicBezTo>
                  <a:cubicBezTo>
                    <a:pt x="443" y="4242"/>
                    <a:pt x="197" y="1980"/>
                    <a:pt x="1902" y="685"/>
                  </a:cubicBezTo>
                  <a:cubicBezTo>
                    <a:pt x="2337" y="376"/>
                    <a:pt x="2898" y="184"/>
                    <a:pt x="3411" y="184"/>
                  </a:cubicBezTo>
                  <a:cubicBezTo>
                    <a:pt x="3827" y="184"/>
                    <a:pt x="4212" y="310"/>
                    <a:pt x="4476" y="603"/>
                  </a:cubicBezTo>
                  <a:cubicBezTo>
                    <a:pt x="5121" y="1248"/>
                    <a:pt x="4654" y="2292"/>
                    <a:pt x="3951" y="2292"/>
                  </a:cubicBezTo>
                  <a:cubicBezTo>
                    <a:pt x="3940" y="2292"/>
                    <a:pt x="3929" y="2292"/>
                    <a:pt x="3918" y="2291"/>
                  </a:cubicBezTo>
                  <a:cubicBezTo>
                    <a:pt x="3882" y="2297"/>
                    <a:pt x="3846" y="2300"/>
                    <a:pt x="3810" y="2300"/>
                  </a:cubicBezTo>
                  <a:cubicBezTo>
                    <a:pt x="3566" y="2300"/>
                    <a:pt x="3326" y="2161"/>
                    <a:pt x="3197" y="1947"/>
                  </a:cubicBezTo>
                  <a:cubicBezTo>
                    <a:pt x="3131" y="1832"/>
                    <a:pt x="3115" y="1717"/>
                    <a:pt x="3131" y="1586"/>
                  </a:cubicBezTo>
                  <a:cubicBezTo>
                    <a:pt x="3151" y="1329"/>
                    <a:pt x="3231" y="1251"/>
                    <a:pt x="3283" y="1251"/>
                  </a:cubicBezTo>
                  <a:cubicBezTo>
                    <a:pt x="3318" y="1251"/>
                    <a:pt x="3341" y="1285"/>
                    <a:pt x="3328" y="1324"/>
                  </a:cubicBezTo>
                  <a:cubicBezTo>
                    <a:pt x="3299" y="1575"/>
                    <a:pt x="3483" y="1774"/>
                    <a:pt x="3712" y="1774"/>
                  </a:cubicBezTo>
                  <a:cubicBezTo>
                    <a:pt x="3736" y="1774"/>
                    <a:pt x="3762" y="1771"/>
                    <a:pt x="3787" y="1766"/>
                  </a:cubicBezTo>
                  <a:cubicBezTo>
                    <a:pt x="4197" y="1701"/>
                    <a:pt x="4312" y="1160"/>
                    <a:pt x="3951" y="963"/>
                  </a:cubicBezTo>
                  <a:cubicBezTo>
                    <a:pt x="3851" y="911"/>
                    <a:pt x="3749" y="888"/>
                    <a:pt x="3649" y="888"/>
                  </a:cubicBezTo>
                  <a:cubicBezTo>
                    <a:pt x="3341" y="888"/>
                    <a:pt x="3066" y="1116"/>
                    <a:pt x="3017" y="1439"/>
                  </a:cubicBezTo>
                  <a:cubicBezTo>
                    <a:pt x="2951" y="1783"/>
                    <a:pt x="3115" y="2111"/>
                    <a:pt x="3410" y="2258"/>
                  </a:cubicBezTo>
                  <a:lnTo>
                    <a:pt x="3427" y="2275"/>
                  </a:lnTo>
                  <a:lnTo>
                    <a:pt x="3443" y="2275"/>
                  </a:lnTo>
                  <a:cubicBezTo>
                    <a:pt x="3541" y="2324"/>
                    <a:pt x="3640" y="2373"/>
                    <a:pt x="3754" y="2389"/>
                  </a:cubicBezTo>
                  <a:cubicBezTo>
                    <a:pt x="3852" y="2412"/>
                    <a:pt x="3949" y="2422"/>
                    <a:pt x="4043" y="2422"/>
                  </a:cubicBezTo>
                  <a:cubicBezTo>
                    <a:pt x="4647" y="2422"/>
                    <a:pt x="5159" y="1996"/>
                    <a:pt x="5230" y="1471"/>
                  </a:cubicBezTo>
                  <a:cubicBezTo>
                    <a:pt x="5262" y="1062"/>
                    <a:pt x="5098" y="652"/>
                    <a:pt x="4787" y="390"/>
                  </a:cubicBezTo>
                  <a:cubicBezTo>
                    <a:pt x="4404" y="92"/>
                    <a:pt x="3972" y="1"/>
                    <a:pt x="3582" y="1"/>
                  </a:cubicBezTo>
                  <a:close/>
                  <a:moveTo>
                    <a:pt x="2254" y="7104"/>
                  </a:moveTo>
                  <a:cubicBezTo>
                    <a:pt x="2257" y="7106"/>
                    <a:pt x="2260" y="7108"/>
                    <a:pt x="2263" y="7110"/>
                  </a:cubicBezTo>
                  <a:cubicBezTo>
                    <a:pt x="2264" y="7110"/>
                    <a:pt x="2261" y="7108"/>
                    <a:pt x="2254" y="7104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0"/>
            <p:cNvSpPr/>
            <p:nvPr/>
          </p:nvSpPr>
          <p:spPr>
            <a:xfrm>
              <a:off x="9145326" y="3871647"/>
              <a:ext cx="87762" cy="145008"/>
            </a:xfrm>
            <a:custGeom>
              <a:avLst/>
              <a:gdLst/>
              <a:ahLst/>
              <a:cxnLst/>
              <a:rect l="l" t="t" r="r" b="b"/>
              <a:pathLst>
                <a:path w="2689" h="4443" extrusionOk="0">
                  <a:moveTo>
                    <a:pt x="1345" y="1"/>
                  </a:moveTo>
                  <a:cubicBezTo>
                    <a:pt x="1263" y="148"/>
                    <a:pt x="1148" y="296"/>
                    <a:pt x="1017" y="427"/>
                  </a:cubicBezTo>
                  <a:cubicBezTo>
                    <a:pt x="574" y="853"/>
                    <a:pt x="1" y="1722"/>
                    <a:pt x="738" y="2902"/>
                  </a:cubicBezTo>
                  <a:cubicBezTo>
                    <a:pt x="1017" y="3378"/>
                    <a:pt x="1230" y="3886"/>
                    <a:pt x="1345" y="4443"/>
                  </a:cubicBezTo>
                  <a:cubicBezTo>
                    <a:pt x="1459" y="3886"/>
                    <a:pt x="1673" y="3378"/>
                    <a:pt x="1968" y="2902"/>
                  </a:cubicBezTo>
                  <a:cubicBezTo>
                    <a:pt x="2689" y="1722"/>
                    <a:pt x="2115" y="853"/>
                    <a:pt x="1673" y="427"/>
                  </a:cubicBezTo>
                  <a:cubicBezTo>
                    <a:pt x="1541" y="296"/>
                    <a:pt x="1443" y="148"/>
                    <a:pt x="134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0"/>
            <p:cNvSpPr/>
            <p:nvPr/>
          </p:nvSpPr>
          <p:spPr>
            <a:xfrm>
              <a:off x="8928123" y="3845439"/>
              <a:ext cx="169617" cy="268052"/>
            </a:xfrm>
            <a:custGeom>
              <a:avLst/>
              <a:gdLst/>
              <a:ahLst/>
              <a:cxnLst/>
              <a:rect l="l" t="t" r="r" b="b"/>
              <a:pathLst>
                <a:path w="5197" h="8213" extrusionOk="0">
                  <a:moveTo>
                    <a:pt x="4115" y="1"/>
                  </a:moveTo>
                  <a:lnTo>
                    <a:pt x="4115" y="1"/>
                  </a:lnTo>
                  <a:cubicBezTo>
                    <a:pt x="4115" y="1"/>
                    <a:pt x="4180" y="624"/>
                    <a:pt x="3787" y="853"/>
                  </a:cubicBezTo>
                  <a:cubicBezTo>
                    <a:pt x="3394" y="1066"/>
                    <a:pt x="2836" y="1542"/>
                    <a:pt x="3427" y="2066"/>
                  </a:cubicBezTo>
                  <a:cubicBezTo>
                    <a:pt x="4033" y="2591"/>
                    <a:pt x="4197" y="3345"/>
                    <a:pt x="3672" y="4082"/>
                  </a:cubicBezTo>
                  <a:cubicBezTo>
                    <a:pt x="3672" y="4082"/>
                    <a:pt x="3984" y="2984"/>
                    <a:pt x="3246" y="2492"/>
                  </a:cubicBezTo>
                  <a:cubicBezTo>
                    <a:pt x="3047" y="2359"/>
                    <a:pt x="2888" y="2323"/>
                    <a:pt x="2773" y="2323"/>
                  </a:cubicBezTo>
                  <a:cubicBezTo>
                    <a:pt x="2632" y="2323"/>
                    <a:pt x="2558" y="2378"/>
                    <a:pt x="2558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197" y="3377"/>
                    <a:pt x="2558" y="3754"/>
                  </a:cubicBezTo>
                  <a:cubicBezTo>
                    <a:pt x="2902" y="4148"/>
                    <a:pt x="3131" y="4935"/>
                    <a:pt x="1935" y="5803"/>
                  </a:cubicBezTo>
                  <a:cubicBezTo>
                    <a:pt x="1935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38" y="4246"/>
                  </a:cubicBezTo>
                  <a:cubicBezTo>
                    <a:pt x="1607" y="5590"/>
                    <a:pt x="542" y="7295"/>
                    <a:pt x="1460" y="8213"/>
                  </a:cubicBezTo>
                  <a:cubicBezTo>
                    <a:pt x="1460" y="8213"/>
                    <a:pt x="1410" y="6852"/>
                    <a:pt x="2673" y="5623"/>
                  </a:cubicBezTo>
                  <a:cubicBezTo>
                    <a:pt x="3935" y="4394"/>
                    <a:pt x="5197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0"/>
            <p:cNvSpPr/>
            <p:nvPr/>
          </p:nvSpPr>
          <p:spPr>
            <a:xfrm>
              <a:off x="9077374" y="3812802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2574" y="1"/>
                  </a:moveTo>
                  <a:lnTo>
                    <a:pt x="2574" y="1"/>
                  </a:lnTo>
                  <a:cubicBezTo>
                    <a:pt x="2542" y="263"/>
                    <a:pt x="2279" y="525"/>
                    <a:pt x="1624" y="820"/>
                  </a:cubicBezTo>
                  <a:cubicBezTo>
                    <a:pt x="968" y="1099"/>
                    <a:pt x="1214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52" y="2607"/>
                    <a:pt x="1001" y="2492"/>
                    <a:pt x="1099" y="1820"/>
                  </a:cubicBezTo>
                  <a:cubicBezTo>
                    <a:pt x="1188" y="1300"/>
                    <a:pt x="845" y="1242"/>
                    <a:pt x="685" y="1242"/>
                  </a:cubicBezTo>
                  <a:cubicBezTo>
                    <a:pt x="638" y="1242"/>
                    <a:pt x="607" y="1247"/>
                    <a:pt x="607" y="1247"/>
                  </a:cubicBezTo>
                  <a:cubicBezTo>
                    <a:pt x="739" y="1427"/>
                    <a:pt x="739" y="1656"/>
                    <a:pt x="591" y="1820"/>
                  </a:cubicBezTo>
                  <a:cubicBezTo>
                    <a:pt x="345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74" y="1"/>
                    <a:pt x="257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0"/>
            <p:cNvSpPr/>
            <p:nvPr/>
          </p:nvSpPr>
          <p:spPr>
            <a:xfrm>
              <a:off x="8881060" y="4092603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0" y="2443"/>
                    <a:pt x="3590" y="4262"/>
                  </a:cubicBezTo>
                  <a:cubicBezTo>
                    <a:pt x="3590" y="4262"/>
                    <a:pt x="2738" y="3771"/>
                    <a:pt x="2639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0"/>
            <p:cNvSpPr/>
            <p:nvPr/>
          </p:nvSpPr>
          <p:spPr>
            <a:xfrm>
              <a:off x="8738760" y="4178211"/>
              <a:ext cx="256824" cy="189167"/>
            </a:xfrm>
            <a:custGeom>
              <a:avLst/>
              <a:gdLst/>
              <a:ahLst/>
              <a:cxnLst/>
              <a:rect l="l" t="t" r="r" b="b"/>
              <a:pathLst>
                <a:path w="7869" h="5796" extrusionOk="0">
                  <a:moveTo>
                    <a:pt x="4648" y="1"/>
                  </a:moveTo>
                  <a:cubicBezTo>
                    <a:pt x="4507" y="1"/>
                    <a:pt x="4372" y="44"/>
                    <a:pt x="4246" y="131"/>
                  </a:cubicBezTo>
                  <a:cubicBezTo>
                    <a:pt x="3883" y="394"/>
                    <a:pt x="3664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00" y="1180"/>
                    <a:pt x="3688" y="1393"/>
                  </a:cubicBezTo>
                  <a:cubicBezTo>
                    <a:pt x="4360" y="1590"/>
                    <a:pt x="4836" y="1721"/>
                    <a:pt x="4737" y="2098"/>
                  </a:cubicBezTo>
                  <a:cubicBezTo>
                    <a:pt x="4639" y="2475"/>
                    <a:pt x="3688" y="2541"/>
                    <a:pt x="2574" y="2721"/>
                  </a:cubicBezTo>
                  <a:cubicBezTo>
                    <a:pt x="1459" y="2885"/>
                    <a:pt x="574" y="3164"/>
                    <a:pt x="607" y="4131"/>
                  </a:cubicBezTo>
                  <a:cubicBezTo>
                    <a:pt x="632" y="4885"/>
                    <a:pt x="488" y="5250"/>
                    <a:pt x="237" y="5250"/>
                  </a:cubicBezTo>
                  <a:cubicBezTo>
                    <a:pt x="166" y="5250"/>
                    <a:pt x="87" y="5221"/>
                    <a:pt x="0" y="5163"/>
                  </a:cubicBezTo>
                  <a:lnTo>
                    <a:pt x="0" y="5163"/>
                  </a:lnTo>
                  <a:cubicBezTo>
                    <a:pt x="0" y="5164"/>
                    <a:pt x="249" y="5795"/>
                    <a:pt x="1194" y="5795"/>
                  </a:cubicBezTo>
                  <a:cubicBezTo>
                    <a:pt x="1388" y="5795"/>
                    <a:pt x="1612" y="5769"/>
                    <a:pt x="1869" y="5704"/>
                  </a:cubicBezTo>
                  <a:cubicBezTo>
                    <a:pt x="3377" y="5327"/>
                    <a:pt x="3557" y="4114"/>
                    <a:pt x="4196" y="3360"/>
                  </a:cubicBezTo>
                  <a:cubicBezTo>
                    <a:pt x="4836" y="2606"/>
                    <a:pt x="5475" y="1983"/>
                    <a:pt x="7868" y="1934"/>
                  </a:cubicBezTo>
                  <a:cubicBezTo>
                    <a:pt x="7868" y="1934"/>
                    <a:pt x="6409" y="1820"/>
                    <a:pt x="5852" y="951"/>
                  </a:cubicBezTo>
                  <a:cubicBezTo>
                    <a:pt x="5455" y="326"/>
                    <a:pt x="5032" y="1"/>
                    <a:pt x="46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0"/>
            <p:cNvSpPr/>
            <p:nvPr/>
          </p:nvSpPr>
          <p:spPr>
            <a:xfrm>
              <a:off x="8869278" y="4256215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8" y="1"/>
                  </a:moveTo>
                  <a:cubicBezTo>
                    <a:pt x="3322" y="1"/>
                    <a:pt x="3276" y="1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5"/>
                    <a:pt x="1132" y="806"/>
                  </a:cubicBezTo>
                  <a:cubicBezTo>
                    <a:pt x="1" y="1806"/>
                    <a:pt x="361" y="3888"/>
                    <a:pt x="1705" y="4199"/>
                  </a:cubicBezTo>
                  <a:cubicBezTo>
                    <a:pt x="1850" y="4242"/>
                    <a:pt x="1997" y="4263"/>
                    <a:pt x="2141" y="4263"/>
                  </a:cubicBezTo>
                  <a:cubicBezTo>
                    <a:pt x="2603" y="4263"/>
                    <a:pt x="3045" y="4053"/>
                    <a:pt x="3345" y="3691"/>
                  </a:cubicBezTo>
                  <a:cubicBezTo>
                    <a:pt x="3656" y="3232"/>
                    <a:pt x="3656" y="2659"/>
                    <a:pt x="3345" y="2200"/>
                  </a:cubicBezTo>
                  <a:cubicBezTo>
                    <a:pt x="3133" y="1914"/>
                    <a:pt x="2806" y="1758"/>
                    <a:pt x="2468" y="1758"/>
                  </a:cubicBezTo>
                  <a:cubicBezTo>
                    <a:pt x="2282" y="1758"/>
                    <a:pt x="2093" y="1806"/>
                    <a:pt x="1918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6" y="3071"/>
                    <a:pt x="1994" y="3114"/>
                    <a:pt x="2132" y="3114"/>
                  </a:cubicBezTo>
                  <a:cubicBezTo>
                    <a:pt x="2374" y="3114"/>
                    <a:pt x="2614" y="2983"/>
                    <a:pt x="2656" y="2806"/>
                  </a:cubicBezTo>
                  <a:cubicBezTo>
                    <a:pt x="2715" y="2555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4" y="2314"/>
                  </a:cubicBezTo>
                  <a:cubicBezTo>
                    <a:pt x="1902" y="2380"/>
                    <a:pt x="1935" y="2528"/>
                    <a:pt x="1837" y="2528"/>
                  </a:cubicBezTo>
                  <a:cubicBezTo>
                    <a:pt x="1831" y="2528"/>
                    <a:pt x="1826" y="2529"/>
                    <a:pt x="1822" y="2529"/>
                  </a:cubicBezTo>
                  <a:cubicBezTo>
                    <a:pt x="1738" y="2529"/>
                    <a:pt x="1738" y="2396"/>
                    <a:pt x="1738" y="2396"/>
                  </a:cubicBezTo>
                  <a:cubicBezTo>
                    <a:pt x="1738" y="2200"/>
                    <a:pt x="1853" y="2019"/>
                    <a:pt x="2033" y="1937"/>
                  </a:cubicBezTo>
                  <a:cubicBezTo>
                    <a:pt x="2170" y="1864"/>
                    <a:pt x="2318" y="1829"/>
                    <a:pt x="2465" y="1829"/>
                  </a:cubicBezTo>
                  <a:cubicBezTo>
                    <a:pt x="2779" y="1829"/>
                    <a:pt x="3089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7" y="3944"/>
                    <a:pt x="2581" y="4133"/>
                    <a:pt x="2136" y="4133"/>
                  </a:cubicBezTo>
                  <a:cubicBezTo>
                    <a:pt x="2008" y="4133"/>
                    <a:pt x="1879" y="4118"/>
                    <a:pt x="1755" y="4085"/>
                  </a:cubicBezTo>
                  <a:cubicBezTo>
                    <a:pt x="542" y="3790"/>
                    <a:pt x="214" y="1855"/>
                    <a:pt x="1263" y="938"/>
                  </a:cubicBezTo>
                  <a:cubicBezTo>
                    <a:pt x="1740" y="491"/>
                    <a:pt x="2321" y="318"/>
                    <a:pt x="2910" y="318"/>
                  </a:cubicBezTo>
                  <a:cubicBezTo>
                    <a:pt x="3616" y="318"/>
                    <a:pt x="4331" y="567"/>
                    <a:pt x="4885" y="888"/>
                  </a:cubicBezTo>
                  <a:cubicBezTo>
                    <a:pt x="5820" y="1413"/>
                    <a:pt x="6557" y="2249"/>
                    <a:pt x="6951" y="3249"/>
                  </a:cubicBezTo>
                  <a:cubicBezTo>
                    <a:pt x="7278" y="4052"/>
                    <a:pt x="7442" y="4921"/>
                    <a:pt x="7459" y="5789"/>
                  </a:cubicBezTo>
                  <a:cubicBezTo>
                    <a:pt x="7459" y="5937"/>
                    <a:pt x="7442" y="6084"/>
                    <a:pt x="7426" y="6232"/>
                  </a:cubicBezTo>
                  <a:lnTo>
                    <a:pt x="7426" y="6297"/>
                  </a:lnTo>
                  <a:cubicBezTo>
                    <a:pt x="7426" y="6265"/>
                    <a:pt x="7426" y="6248"/>
                    <a:pt x="7442" y="6232"/>
                  </a:cubicBezTo>
                  <a:lnTo>
                    <a:pt x="7459" y="6084"/>
                  </a:lnTo>
                  <a:cubicBezTo>
                    <a:pt x="7459" y="6074"/>
                    <a:pt x="7459" y="6063"/>
                    <a:pt x="7459" y="6052"/>
                  </a:cubicBezTo>
                  <a:cubicBezTo>
                    <a:pt x="7688" y="4855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0"/>
            <p:cNvSpPr/>
            <p:nvPr/>
          </p:nvSpPr>
          <p:spPr>
            <a:xfrm>
              <a:off x="9008281" y="4318552"/>
              <a:ext cx="99087" cy="106823"/>
            </a:xfrm>
            <a:custGeom>
              <a:avLst/>
              <a:gdLst/>
              <a:ahLst/>
              <a:cxnLst/>
              <a:rect l="l" t="t" r="r" b="b"/>
              <a:pathLst>
                <a:path w="3036" h="3273" extrusionOk="0">
                  <a:moveTo>
                    <a:pt x="729" y="1"/>
                  </a:moveTo>
                  <a:cubicBezTo>
                    <a:pt x="62" y="1"/>
                    <a:pt x="0" y="784"/>
                    <a:pt x="1102" y="962"/>
                  </a:cubicBezTo>
                  <a:cubicBezTo>
                    <a:pt x="2347" y="1175"/>
                    <a:pt x="3036" y="3273"/>
                    <a:pt x="3036" y="3273"/>
                  </a:cubicBezTo>
                  <a:cubicBezTo>
                    <a:pt x="3036" y="3273"/>
                    <a:pt x="2741" y="1011"/>
                    <a:pt x="1462" y="241"/>
                  </a:cubicBezTo>
                  <a:cubicBezTo>
                    <a:pt x="1175" y="69"/>
                    <a:pt x="926" y="1"/>
                    <a:pt x="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0"/>
            <p:cNvSpPr/>
            <p:nvPr/>
          </p:nvSpPr>
          <p:spPr>
            <a:xfrm>
              <a:off x="8808833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1" y="1312"/>
                    <a:pt x="574" y="1689"/>
                  </a:cubicBezTo>
                  <a:cubicBezTo>
                    <a:pt x="0" y="2082"/>
                    <a:pt x="99" y="2689"/>
                    <a:pt x="214" y="3033"/>
                  </a:cubicBezTo>
                  <a:cubicBezTo>
                    <a:pt x="279" y="3263"/>
                    <a:pt x="246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2" y="3050"/>
                    <a:pt x="1656" y="2754"/>
                    <a:pt x="1640" y="2279"/>
                  </a:cubicBezTo>
                  <a:cubicBezTo>
                    <a:pt x="1640" y="1878"/>
                    <a:pt x="1815" y="1852"/>
                    <a:pt x="1859" y="1852"/>
                  </a:cubicBezTo>
                  <a:cubicBezTo>
                    <a:pt x="1866" y="1852"/>
                    <a:pt x="1869" y="1853"/>
                    <a:pt x="1869" y="1853"/>
                  </a:cubicBezTo>
                  <a:cubicBezTo>
                    <a:pt x="1877" y="1852"/>
                    <a:pt x="1886" y="1852"/>
                    <a:pt x="1893" y="1852"/>
                  </a:cubicBezTo>
                  <a:cubicBezTo>
                    <a:pt x="2160" y="1852"/>
                    <a:pt x="2098" y="2386"/>
                    <a:pt x="2066" y="2673"/>
                  </a:cubicBezTo>
                  <a:cubicBezTo>
                    <a:pt x="1967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2" y="4513"/>
                    <a:pt x="4163" y="4372"/>
                    <a:pt x="4410" y="4262"/>
                  </a:cubicBezTo>
                  <a:cubicBezTo>
                    <a:pt x="4522" y="4214"/>
                    <a:pt x="4642" y="4189"/>
                    <a:pt x="4763" y="4189"/>
                  </a:cubicBezTo>
                  <a:cubicBezTo>
                    <a:pt x="4926" y="4189"/>
                    <a:pt x="5088" y="4234"/>
                    <a:pt x="5229" y="4328"/>
                  </a:cubicBezTo>
                  <a:cubicBezTo>
                    <a:pt x="5082" y="3459"/>
                    <a:pt x="4639" y="3197"/>
                    <a:pt x="4016" y="3131"/>
                  </a:cubicBezTo>
                  <a:cubicBezTo>
                    <a:pt x="3393" y="3066"/>
                    <a:pt x="2541" y="2853"/>
                    <a:pt x="2197" y="1771"/>
                  </a:cubicBezTo>
                  <a:cubicBezTo>
                    <a:pt x="1869" y="689"/>
                    <a:pt x="2180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0"/>
            <p:cNvSpPr/>
            <p:nvPr/>
          </p:nvSpPr>
          <p:spPr>
            <a:xfrm>
              <a:off x="8836118" y="4409317"/>
              <a:ext cx="41743" cy="65275"/>
            </a:xfrm>
            <a:custGeom>
              <a:avLst/>
              <a:gdLst/>
              <a:ahLst/>
              <a:cxnLst/>
              <a:rect l="l" t="t" r="r" b="b"/>
              <a:pathLst>
                <a:path w="1279" h="2000" extrusionOk="0">
                  <a:moveTo>
                    <a:pt x="951" y="0"/>
                  </a:moveTo>
                  <a:cubicBezTo>
                    <a:pt x="951" y="0"/>
                    <a:pt x="951" y="1"/>
                    <a:pt x="951" y="1"/>
                  </a:cubicBezTo>
                  <a:lnTo>
                    <a:pt x="951" y="1"/>
                  </a:lnTo>
                  <a:cubicBezTo>
                    <a:pt x="951" y="0"/>
                    <a:pt x="951" y="0"/>
                    <a:pt x="951" y="0"/>
                  </a:cubicBezTo>
                  <a:close/>
                  <a:moveTo>
                    <a:pt x="951" y="1"/>
                  </a:moveTo>
                  <a:cubicBezTo>
                    <a:pt x="950" y="12"/>
                    <a:pt x="926" y="113"/>
                    <a:pt x="509" y="361"/>
                  </a:cubicBezTo>
                  <a:cubicBezTo>
                    <a:pt x="164" y="541"/>
                    <a:pt x="0" y="934"/>
                    <a:pt x="115" y="1295"/>
                  </a:cubicBezTo>
                  <a:cubicBezTo>
                    <a:pt x="148" y="1377"/>
                    <a:pt x="164" y="1459"/>
                    <a:pt x="181" y="1541"/>
                  </a:cubicBezTo>
                  <a:cubicBezTo>
                    <a:pt x="230" y="1770"/>
                    <a:pt x="263" y="2000"/>
                    <a:pt x="263" y="2000"/>
                  </a:cubicBezTo>
                  <a:cubicBezTo>
                    <a:pt x="263" y="2000"/>
                    <a:pt x="263" y="1852"/>
                    <a:pt x="787" y="1557"/>
                  </a:cubicBezTo>
                  <a:cubicBezTo>
                    <a:pt x="804" y="1557"/>
                    <a:pt x="804" y="1541"/>
                    <a:pt x="820" y="1541"/>
                  </a:cubicBezTo>
                  <a:cubicBezTo>
                    <a:pt x="1279" y="1246"/>
                    <a:pt x="1099" y="836"/>
                    <a:pt x="1017" y="574"/>
                  </a:cubicBezTo>
                  <a:cubicBezTo>
                    <a:pt x="951" y="394"/>
                    <a:pt x="935" y="197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0"/>
            <p:cNvSpPr/>
            <p:nvPr/>
          </p:nvSpPr>
          <p:spPr>
            <a:xfrm>
              <a:off x="8650476" y="4128700"/>
              <a:ext cx="225786" cy="159271"/>
            </a:xfrm>
            <a:custGeom>
              <a:avLst/>
              <a:gdLst/>
              <a:ahLst/>
              <a:cxnLst/>
              <a:rect l="l" t="t" r="r" b="b"/>
              <a:pathLst>
                <a:path w="6918" h="4880" extrusionOk="0">
                  <a:moveTo>
                    <a:pt x="4972" y="0"/>
                  </a:moveTo>
                  <a:cubicBezTo>
                    <a:pt x="4750" y="0"/>
                    <a:pt x="4501" y="52"/>
                    <a:pt x="4230" y="173"/>
                  </a:cubicBezTo>
                  <a:cubicBezTo>
                    <a:pt x="2771" y="829"/>
                    <a:pt x="3033" y="3304"/>
                    <a:pt x="4771" y="3664"/>
                  </a:cubicBezTo>
                  <a:cubicBezTo>
                    <a:pt x="4984" y="3697"/>
                    <a:pt x="5180" y="3730"/>
                    <a:pt x="5344" y="3746"/>
                  </a:cubicBezTo>
                  <a:cubicBezTo>
                    <a:pt x="4885" y="3828"/>
                    <a:pt x="4459" y="3976"/>
                    <a:pt x="4033" y="4189"/>
                  </a:cubicBezTo>
                  <a:cubicBezTo>
                    <a:pt x="3885" y="4254"/>
                    <a:pt x="3656" y="4336"/>
                    <a:pt x="3607" y="4353"/>
                  </a:cubicBezTo>
                  <a:cubicBezTo>
                    <a:pt x="3152" y="4525"/>
                    <a:pt x="2723" y="4601"/>
                    <a:pt x="2336" y="4601"/>
                  </a:cubicBezTo>
                  <a:cubicBezTo>
                    <a:pt x="1507" y="4601"/>
                    <a:pt x="870" y="4254"/>
                    <a:pt x="591" y="3763"/>
                  </a:cubicBezTo>
                  <a:cubicBezTo>
                    <a:pt x="345" y="3353"/>
                    <a:pt x="328" y="2861"/>
                    <a:pt x="558" y="2435"/>
                  </a:cubicBezTo>
                  <a:cubicBezTo>
                    <a:pt x="558" y="2435"/>
                    <a:pt x="558" y="2419"/>
                    <a:pt x="558" y="2419"/>
                  </a:cubicBezTo>
                  <a:cubicBezTo>
                    <a:pt x="771" y="2104"/>
                    <a:pt x="1111" y="1957"/>
                    <a:pt x="1426" y="1957"/>
                  </a:cubicBezTo>
                  <a:cubicBezTo>
                    <a:pt x="1718" y="1957"/>
                    <a:pt x="1989" y="2084"/>
                    <a:pt x="2115" y="2320"/>
                  </a:cubicBezTo>
                  <a:cubicBezTo>
                    <a:pt x="2230" y="2451"/>
                    <a:pt x="2295" y="2615"/>
                    <a:pt x="2295" y="2796"/>
                  </a:cubicBezTo>
                  <a:cubicBezTo>
                    <a:pt x="2295" y="2943"/>
                    <a:pt x="2230" y="3091"/>
                    <a:pt x="2115" y="3205"/>
                  </a:cubicBezTo>
                  <a:cubicBezTo>
                    <a:pt x="2009" y="3302"/>
                    <a:pt x="1951" y="3333"/>
                    <a:pt x="1922" y="3333"/>
                  </a:cubicBezTo>
                  <a:cubicBezTo>
                    <a:pt x="1897" y="3333"/>
                    <a:pt x="1894" y="3310"/>
                    <a:pt x="1902" y="3287"/>
                  </a:cubicBezTo>
                  <a:cubicBezTo>
                    <a:pt x="2017" y="3028"/>
                    <a:pt x="1727" y="2859"/>
                    <a:pt x="1474" y="2859"/>
                  </a:cubicBezTo>
                  <a:cubicBezTo>
                    <a:pt x="1295" y="2859"/>
                    <a:pt x="1134" y="2943"/>
                    <a:pt x="1148" y="3140"/>
                  </a:cubicBezTo>
                  <a:cubicBezTo>
                    <a:pt x="1137" y="3414"/>
                    <a:pt x="1376" y="3542"/>
                    <a:pt x="1629" y="3542"/>
                  </a:cubicBezTo>
                  <a:cubicBezTo>
                    <a:pt x="1753" y="3542"/>
                    <a:pt x="1881" y="3511"/>
                    <a:pt x="1984" y="3451"/>
                  </a:cubicBezTo>
                  <a:cubicBezTo>
                    <a:pt x="2000" y="3451"/>
                    <a:pt x="2000" y="3435"/>
                    <a:pt x="2017" y="3435"/>
                  </a:cubicBezTo>
                  <a:cubicBezTo>
                    <a:pt x="2050" y="3419"/>
                    <a:pt x="2066" y="3402"/>
                    <a:pt x="2082" y="3386"/>
                  </a:cubicBezTo>
                  <a:lnTo>
                    <a:pt x="2099" y="3369"/>
                  </a:lnTo>
                  <a:cubicBezTo>
                    <a:pt x="2394" y="3074"/>
                    <a:pt x="2427" y="2615"/>
                    <a:pt x="2181" y="2288"/>
                  </a:cubicBezTo>
                  <a:cubicBezTo>
                    <a:pt x="2042" y="2011"/>
                    <a:pt x="1730" y="1859"/>
                    <a:pt x="1395" y="1859"/>
                  </a:cubicBezTo>
                  <a:cubicBezTo>
                    <a:pt x="1055" y="1859"/>
                    <a:pt x="691" y="2015"/>
                    <a:pt x="460" y="2353"/>
                  </a:cubicBezTo>
                  <a:cubicBezTo>
                    <a:pt x="1" y="2943"/>
                    <a:pt x="132" y="4123"/>
                    <a:pt x="935" y="4582"/>
                  </a:cubicBezTo>
                  <a:cubicBezTo>
                    <a:pt x="1300" y="4780"/>
                    <a:pt x="1722" y="4879"/>
                    <a:pt x="2135" y="4879"/>
                  </a:cubicBezTo>
                  <a:cubicBezTo>
                    <a:pt x="2167" y="4879"/>
                    <a:pt x="2198" y="4879"/>
                    <a:pt x="2230" y="4877"/>
                  </a:cubicBezTo>
                  <a:cubicBezTo>
                    <a:pt x="3131" y="4845"/>
                    <a:pt x="3853" y="4353"/>
                    <a:pt x="5033" y="3992"/>
                  </a:cubicBezTo>
                  <a:cubicBezTo>
                    <a:pt x="5459" y="3894"/>
                    <a:pt x="5902" y="3828"/>
                    <a:pt x="6344" y="3796"/>
                  </a:cubicBezTo>
                  <a:cubicBezTo>
                    <a:pt x="6541" y="3779"/>
                    <a:pt x="6737" y="3714"/>
                    <a:pt x="6918" y="3615"/>
                  </a:cubicBezTo>
                  <a:lnTo>
                    <a:pt x="6918" y="3615"/>
                  </a:lnTo>
                  <a:cubicBezTo>
                    <a:pt x="6918" y="3615"/>
                    <a:pt x="6795" y="3644"/>
                    <a:pt x="6639" y="3644"/>
                  </a:cubicBezTo>
                  <a:cubicBezTo>
                    <a:pt x="6483" y="3644"/>
                    <a:pt x="6295" y="3615"/>
                    <a:pt x="6164" y="3500"/>
                  </a:cubicBezTo>
                  <a:cubicBezTo>
                    <a:pt x="5902" y="3255"/>
                    <a:pt x="5918" y="3369"/>
                    <a:pt x="5623" y="3271"/>
                  </a:cubicBezTo>
                  <a:cubicBezTo>
                    <a:pt x="5459" y="3222"/>
                    <a:pt x="5361" y="3074"/>
                    <a:pt x="5361" y="2910"/>
                  </a:cubicBezTo>
                  <a:cubicBezTo>
                    <a:pt x="5164" y="3074"/>
                    <a:pt x="5131" y="3353"/>
                    <a:pt x="5279" y="3566"/>
                  </a:cubicBezTo>
                  <a:cubicBezTo>
                    <a:pt x="5279" y="3566"/>
                    <a:pt x="4557" y="3566"/>
                    <a:pt x="4377" y="3189"/>
                  </a:cubicBezTo>
                  <a:cubicBezTo>
                    <a:pt x="4213" y="2828"/>
                    <a:pt x="4410" y="2828"/>
                    <a:pt x="4557" y="2746"/>
                  </a:cubicBezTo>
                  <a:cubicBezTo>
                    <a:pt x="4689" y="2665"/>
                    <a:pt x="4738" y="2517"/>
                    <a:pt x="4590" y="2320"/>
                  </a:cubicBezTo>
                  <a:cubicBezTo>
                    <a:pt x="4443" y="2107"/>
                    <a:pt x="4459" y="1747"/>
                    <a:pt x="4738" y="1730"/>
                  </a:cubicBezTo>
                  <a:cubicBezTo>
                    <a:pt x="4660" y="1561"/>
                    <a:pt x="4489" y="1464"/>
                    <a:pt x="4315" y="1464"/>
                  </a:cubicBezTo>
                  <a:cubicBezTo>
                    <a:pt x="4270" y="1464"/>
                    <a:pt x="4224" y="1471"/>
                    <a:pt x="4180" y="1484"/>
                  </a:cubicBezTo>
                  <a:cubicBezTo>
                    <a:pt x="3738" y="1550"/>
                    <a:pt x="3738" y="2156"/>
                    <a:pt x="3738" y="2156"/>
                  </a:cubicBezTo>
                  <a:cubicBezTo>
                    <a:pt x="3738" y="2156"/>
                    <a:pt x="3443" y="1419"/>
                    <a:pt x="3918" y="1042"/>
                  </a:cubicBezTo>
                  <a:cubicBezTo>
                    <a:pt x="4109" y="895"/>
                    <a:pt x="4260" y="840"/>
                    <a:pt x="4378" y="840"/>
                  </a:cubicBezTo>
                  <a:cubicBezTo>
                    <a:pt x="4563" y="840"/>
                    <a:pt x="4665" y="977"/>
                    <a:pt x="4705" y="1107"/>
                  </a:cubicBezTo>
                  <a:cubicBezTo>
                    <a:pt x="4758" y="1293"/>
                    <a:pt x="4865" y="1446"/>
                    <a:pt x="5007" y="1446"/>
                  </a:cubicBezTo>
                  <a:cubicBezTo>
                    <a:pt x="5041" y="1446"/>
                    <a:pt x="5077" y="1438"/>
                    <a:pt x="5115" y="1419"/>
                  </a:cubicBezTo>
                  <a:cubicBezTo>
                    <a:pt x="5255" y="1354"/>
                    <a:pt x="5367" y="1261"/>
                    <a:pt x="5464" y="1261"/>
                  </a:cubicBezTo>
                  <a:cubicBezTo>
                    <a:pt x="5515" y="1261"/>
                    <a:pt x="5562" y="1286"/>
                    <a:pt x="5606" y="1353"/>
                  </a:cubicBezTo>
                  <a:cubicBezTo>
                    <a:pt x="5721" y="1599"/>
                    <a:pt x="5606" y="1911"/>
                    <a:pt x="5344" y="2009"/>
                  </a:cubicBezTo>
                  <a:cubicBezTo>
                    <a:pt x="5344" y="2009"/>
                    <a:pt x="5355" y="2010"/>
                    <a:pt x="5375" y="2010"/>
                  </a:cubicBezTo>
                  <a:cubicBezTo>
                    <a:pt x="5516" y="2010"/>
                    <a:pt x="6084" y="1972"/>
                    <a:pt x="6213" y="1370"/>
                  </a:cubicBezTo>
                  <a:cubicBezTo>
                    <a:pt x="6331" y="832"/>
                    <a:pt x="5861" y="0"/>
                    <a:pt x="497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0"/>
            <p:cNvSpPr/>
            <p:nvPr/>
          </p:nvSpPr>
          <p:spPr>
            <a:xfrm>
              <a:off x="8614118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52" y="0"/>
                  </a:moveTo>
                  <a:cubicBezTo>
                    <a:pt x="852" y="1"/>
                    <a:pt x="0" y="918"/>
                    <a:pt x="557" y="1721"/>
                  </a:cubicBezTo>
                  <a:cubicBezTo>
                    <a:pt x="885" y="2180"/>
                    <a:pt x="1393" y="2459"/>
                    <a:pt x="1951" y="2492"/>
                  </a:cubicBezTo>
                  <a:cubicBezTo>
                    <a:pt x="1885" y="2492"/>
                    <a:pt x="1475" y="2492"/>
                    <a:pt x="1311" y="2721"/>
                  </a:cubicBezTo>
                  <a:cubicBezTo>
                    <a:pt x="1180" y="2885"/>
                    <a:pt x="1131" y="3098"/>
                    <a:pt x="1164" y="3295"/>
                  </a:cubicBezTo>
                  <a:cubicBezTo>
                    <a:pt x="1218" y="3214"/>
                    <a:pt x="1316" y="3155"/>
                    <a:pt x="1422" y="3155"/>
                  </a:cubicBezTo>
                  <a:cubicBezTo>
                    <a:pt x="1445" y="3155"/>
                    <a:pt x="1468" y="3158"/>
                    <a:pt x="1492" y="3164"/>
                  </a:cubicBezTo>
                  <a:cubicBezTo>
                    <a:pt x="1600" y="3200"/>
                    <a:pt x="1762" y="3280"/>
                    <a:pt x="1949" y="3280"/>
                  </a:cubicBezTo>
                  <a:cubicBezTo>
                    <a:pt x="2103" y="3280"/>
                    <a:pt x="2273" y="3226"/>
                    <a:pt x="2442" y="3049"/>
                  </a:cubicBezTo>
                  <a:cubicBezTo>
                    <a:pt x="2836" y="2639"/>
                    <a:pt x="3327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22" y="2456"/>
                    <a:pt x="3121" y="2456"/>
                  </a:cubicBezTo>
                  <a:cubicBezTo>
                    <a:pt x="2658" y="2456"/>
                    <a:pt x="2164" y="2358"/>
                    <a:pt x="1754" y="2049"/>
                  </a:cubicBezTo>
                  <a:cubicBezTo>
                    <a:pt x="1115" y="1574"/>
                    <a:pt x="770" y="787"/>
                    <a:pt x="8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0"/>
            <p:cNvSpPr/>
            <p:nvPr/>
          </p:nvSpPr>
          <p:spPr>
            <a:xfrm>
              <a:off x="8815263" y="3971681"/>
              <a:ext cx="144454" cy="204931"/>
            </a:xfrm>
            <a:custGeom>
              <a:avLst/>
              <a:gdLst/>
              <a:ahLst/>
              <a:cxnLst/>
              <a:rect l="l" t="t" r="r" b="b"/>
              <a:pathLst>
                <a:path w="4426" h="6279" extrusionOk="0">
                  <a:moveTo>
                    <a:pt x="2630" y="0"/>
                  </a:moveTo>
                  <a:cubicBezTo>
                    <a:pt x="2138" y="0"/>
                    <a:pt x="1623" y="202"/>
                    <a:pt x="1279" y="608"/>
                  </a:cubicBezTo>
                  <a:cubicBezTo>
                    <a:pt x="0" y="2247"/>
                    <a:pt x="902" y="4263"/>
                    <a:pt x="1656" y="5115"/>
                  </a:cubicBezTo>
                  <a:cubicBezTo>
                    <a:pt x="2082" y="5640"/>
                    <a:pt x="2639" y="6033"/>
                    <a:pt x="3262" y="6279"/>
                  </a:cubicBezTo>
                  <a:cubicBezTo>
                    <a:pt x="2688" y="6017"/>
                    <a:pt x="2180" y="5623"/>
                    <a:pt x="1770" y="5132"/>
                  </a:cubicBezTo>
                  <a:cubicBezTo>
                    <a:pt x="1492" y="4738"/>
                    <a:pt x="1295" y="4312"/>
                    <a:pt x="1164" y="3853"/>
                  </a:cubicBezTo>
                  <a:cubicBezTo>
                    <a:pt x="1016" y="3312"/>
                    <a:pt x="951" y="2755"/>
                    <a:pt x="1000" y="2214"/>
                  </a:cubicBezTo>
                  <a:cubicBezTo>
                    <a:pt x="1131" y="739"/>
                    <a:pt x="1951" y="181"/>
                    <a:pt x="2705" y="165"/>
                  </a:cubicBezTo>
                  <a:cubicBezTo>
                    <a:pt x="3065" y="165"/>
                    <a:pt x="3393" y="313"/>
                    <a:pt x="3639" y="558"/>
                  </a:cubicBezTo>
                  <a:cubicBezTo>
                    <a:pt x="4278" y="1099"/>
                    <a:pt x="3918" y="2034"/>
                    <a:pt x="3377" y="2263"/>
                  </a:cubicBezTo>
                  <a:cubicBezTo>
                    <a:pt x="3258" y="2331"/>
                    <a:pt x="3131" y="2364"/>
                    <a:pt x="3002" y="2364"/>
                  </a:cubicBezTo>
                  <a:cubicBezTo>
                    <a:pt x="2881" y="2364"/>
                    <a:pt x="2758" y="2335"/>
                    <a:pt x="2639" y="2279"/>
                  </a:cubicBezTo>
                  <a:cubicBezTo>
                    <a:pt x="2475" y="2198"/>
                    <a:pt x="2344" y="2017"/>
                    <a:pt x="2328" y="1821"/>
                  </a:cubicBezTo>
                  <a:cubicBezTo>
                    <a:pt x="2322" y="1734"/>
                    <a:pt x="2343" y="1713"/>
                    <a:pt x="2389" y="1713"/>
                  </a:cubicBezTo>
                  <a:cubicBezTo>
                    <a:pt x="2433" y="1713"/>
                    <a:pt x="2499" y="1733"/>
                    <a:pt x="2584" y="1733"/>
                  </a:cubicBezTo>
                  <a:cubicBezTo>
                    <a:pt x="2643" y="1733"/>
                    <a:pt x="2711" y="1723"/>
                    <a:pt x="2787" y="1689"/>
                  </a:cubicBezTo>
                  <a:cubicBezTo>
                    <a:pt x="3000" y="1575"/>
                    <a:pt x="3033" y="1296"/>
                    <a:pt x="2869" y="1116"/>
                  </a:cubicBezTo>
                  <a:cubicBezTo>
                    <a:pt x="2801" y="1048"/>
                    <a:pt x="2702" y="1009"/>
                    <a:pt x="2599" y="1009"/>
                  </a:cubicBezTo>
                  <a:cubicBezTo>
                    <a:pt x="2404" y="1009"/>
                    <a:pt x="2196" y="1149"/>
                    <a:pt x="2164" y="1493"/>
                  </a:cubicBezTo>
                  <a:cubicBezTo>
                    <a:pt x="2131" y="1739"/>
                    <a:pt x="2197" y="1968"/>
                    <a:pt x="2361" y="2148"/>
                  </a:cubicBezTo>
                  <a:cubicBezTo>
                    <a:pt x="2377" y="2165"/>
                    <a:pt x="2410" y="2198"/>
                    <a:pt x="2426" y="2214"/>
                  </a:cubicBezTo>
                  <a:lnTo>
                    <a:pt x="2475" y="2263"/>
                  </a:lnTo>
                  <a:lnTo>
                    <a:pt x="2524" y="2296"/>
                  </a:lnTo>
                  <a:lnTo>
                    <a:pt x="2574" y="2312"/>
                  </a:lnTo>
                  <a:lnTo>
                    <a:pt x="2606" y="2345"/>
                  </a:lnTo>
                  <a:cubicBezTo>
                    <a:pt x="2729" y="2402"/>
                    <a:pt x="2865" y="2431"/>
                    <a:pt x="3002" y="2431"/>
                  </a:cubicBezTo>
                  <a:cubicBezTo>
                    <a:pt x="3139" y="2431"/>
                    <a:pt x="3278" y="2402"/>
                    <a:pt x="3410" y="2345"/>
                  </a:cubicBezTo>
                  <a:cubicBezTo>
                    <a:pt x="4000" y="2132"/>
                    <a:pt x="4426" y="1083"/>
                    <a:pt x="3721" y="444"/>
                  </a:cubicBezTo>
                  <a:cubicBezTo>
                    <a:pt x="3456" y="148"/>
                    <a:pt x="3051" y="0"/>
                    <a:pt x="26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0"/>
            <p:cNvSpPr/>
            <p:nvPr/>
          </p:nvSpPr>
          <p:spPr>
            <a:xfrm>
              <a:off x="7984965" y="4398906"/>
              <a:ext cx="50327" cy="250101"/>
            </a:xfrm>
            <a:custGeom>
              <a:avLst/>
              <a:gdLst/>
              <a:ahLst/>
              <a:cxnLst/>
              <a:rect l="l" t="t" r="r" b="b"/>
              <a:pathLst>
                <a:path w="1542" h="7663" extrusionOk="0">
                  <a:moveTo>
                    <a:pt x="908" y="0"/>
                  </a:moveTo>
                  <a:cubicBezTo>
                    <a:pt x="596" y="0"/>
                    <a:pt x="361" y="368"/>
                    <a:pt x="361" y="368"/>
                  </a:cubicBezTo>
                  <a:cubicBezTo>
                    <a:pt x="99" y="811"/>
                    <a:pt x="1" y="1335"/>
                    <a:pt x="66" y="1860"/>
                  </a:cubicBezTo>
                  <a:cubicBezTo>
                    <a:pt x="132" y="2827"/>
                    <a:pt x="493" y="3974"/>
                    <a:pt x="591" y="5171"/>
                  </a:cubicBezTo>
                  <a:cubicBezTo>
                    <a:pt x="738" y="7056"/>
                    <a:pt x="83" y="7662"/>
                    <a:pt x="83" y="7662"/>
                  </a:cubicBezTo>
                  <a:cubicBezTo>
                    <a:pt x="771" y="7122"/>
                    <a:pt x="935" y="5351"/>
                    <a:pt x="804" y="3991"/>
                  </a:cubicBezTo>
                  <a:cubicBezTo>
                    <a:pt x="722" y="3286"/>
                    <a:pt x="706" y="2565"/>
                    <a:pt x="755" y="1844"/>
                  </a:cubicBezTo>
                  <a:cubicBezTo>
                    <a:pt x="788" y="1483"/>
                    <a:pt x="853" y="1204"/>
                    <a:pt x="952" y="1090"/>
                  </a:cubicBezTo>
                  <a:cubicBezTo>
                    <a:pt x="1214" y="827"/>
                    <a:pt x="1542" y="270"/>
                    <a:pt x="1115" y="57"/>
                  </a:cubicBezTo>
                  <a:cubicBezTo>
                    <a:pt x="1044" y="17"/>
                    <a:pt x="974" y="0"/>
                    <a:pt x="90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0"/>
            <p:cNvSpPr/>
            <p:nvPr/>
          </p:nvSpPr>
          <p:spPr>
            <a:xfrm>
              <a:off x="7912738" y="4366007"/>
              <a:ext cx="277712" cy="332217"/>
            </a:xfrm>
            <a:custGeom>
              <a:avLst/>
              <a:gdLst/>
              <a:ahLst/>
              <a:cxnLst/>
              <a:rect l="l" t="t" r="r" b="b"/>
              <a:pathLst>
                <a:path w="8509" h="10179" extrusionOk="0">
                  <a:moveTo>
                    <a:pt x="6272" y="1"/>
                  </a:moveTo>
                  <a:cubicBezTo>
                    <a:pt x="6074" y="1"/>
                    <a:pt x="5873" y="21"/>
                    <a:pt x="5672" y="65"/>
                  </a:cubicBezTo>
                  <a:cubicBezTo>
                    <a:pt x="4492" y="327"/>
                    <a:pt x="3738" y="1573"/>
                    <a:pt x="3492" y="2835"/>
                  </a:cubicBezTo>
                  <a:lnTo>
                    <a:pt x="3492" y="2868"/>
                  </a:lnTo>
                  <a:cubicBezTo>
                    <a:pt x="3263" y="4163"/>
                    <a:pt x="3492" y="5376"/>
                    <a:pt x="3460" y="6474"/>
                  </a:cubicBezTo>
                  <a:cubicBezTo>
                    <a:pt x="3509" y="7474"/>
                    <a:pt x="3148" y="8441"/>
                    <a:pt x="2443" y="9129"/>
                  </a:cubicBezTo>
                  <a:cubicBezTo>
                    <a:pt x="1771" y="9752"/>
                    <a:pt x="919" y="10113"/>
                    <a:pt x="1" y="10178"/>
                  </a:cubicBezTo>
                  <a:cubicBezTo>
                    <a:pt x="919" y="10146"/>
                    <a:pt x="1804" y="9801"/>
                    <a:pt x="2509" y="9195"/>
                  </a:cubicBezTo>
                  <a:cubicBezTo>
                    <a:pt x="3246" y="8490"/>
                    <a:pt x="3640" y="7507"/>
                    <a:pt x="3591" y="6490"/>
                  </a:cubicBezTo>
                  <a:cubicBezTo>
                    <a:pt x="3656" y="5359"/>
                    <a:pt x="3427" y="4130"/>
                    <a:pt x="3673" y="2868"/>
                  </a:cubicBezTo>
                  <a:cubicBezTo>
                    <a:pt x="3902" y="1639"/>
                    <a:pt x="4607" y="475"/>
                    <a:pt x="5722" y="213"/>
                  </a:cubicBezTo>
                  <a:cubicBezTo>
                    <a:pt x="5836" y="180"/>
                    <a:pt x="5967" y="163"/>
                    <a:pt x="6099" y="147"/>
                  </a:cubicBezTo>
                  <a:cubicBezTo>
                    <a:pt x="6124" y="146"/>
                    <a:pt x="6150" y="146"/>
                    <a:pt x="6175" y="146"/>
                  </a:cubicBezTo>
                  <a:cubicBezTo>
                    <a:pt x="6605" y="146"/>
                    <a:pt x="7004" y="276"/>
                    <a:pt x="7344" y="524"/>
                  </a:cubicBezTo>
                  <a:cubicBezTo>
                    <a:pt x="8066" y="1098"/>
                    <a:pt x="7967" y="2327"/>
                    <a:pt x="7557" y="2720"/>
                  </a:cubicBezTo>
                  <a:cubicBezTo>
                    <a:pt x="7492" y="2770"/>
                    <a:pt x="7410" y="2835"/>
                    <a:pt x="7328" y="2868"/>
                  </a:cubicBezTo>
                  <a:cubicBezTo>
                    <a:pt x="7205" y="2933"/>
                    <a:pt x="7074" y="2966"/>
                    <a:pt x="6943" y="2966"/>
                  </a:cubicBezTo>
                  <a:cubicBezTo>
                    <a:pt x="6812" y="2966"/>
                    <a:pt x="6680" y="2933"/>
                    <a:pt x="6558" y="2868"/>
                  </a:cubicBezTo>
                  <a:cubicBezTo>
                    <a:pt x="6476" y="2819"/>
                    <a:pt x="6426" y="2753"/>
                    <a:pt x="6394" y="2671"/>
                  </a:cubicBezTo>
                  <a:lnTo>
                    <a:pt x="6394" y="2671"/>
                  </a:lnTo>
                  <a:cubicBezTo>
                    <a:pt x="6394" y="2671"/>
                    <a:pt x="6417" y="2674"/>
                    <a:pt x="6455" y="2674"/>
                  </a:cubicBezTo>
                  <a:cubicBezTo>
                    <a:pt x="6580" y="2674"/>
                    <a:pt x="6863" y="2645"/>
                    <a:pt x="6951" y="2393"/>
                  </a:cubicBezTo>
                  <a:cubicBezTo>
                    <a:pt x="7066" y="2081"/>
                    <a:pt x="6885" y="1737"/>
                    <a:pt x="6558" y="1671"/>
                  </a:cubicBezTo>
                  <a:cubicBezTo>
                    <a:pt x="6502" y="1655"/>
                    <a:pt x="6447" y="1648"/>
                    <a:pt x="6393" y="1648"/>
                  </a:cubicBezTo>
                  <a:cubicBezTo>
                    <a:pt x="6004" y="1648"/>
                    <a:pt x="5692" y="2039"/>
                    <a:pt x="5836" y="2442"/>
                  </a:cubicBezTo>
                  <a:cubicBezTo>
                    <a:pt x="5902" y="2606"/>
                    <a:pt x="6017" y="2770"/>
                    <a:pt x="6181" y="2868"/>
                  </a:cubicBezTo>
                  <a:cubicBezTo>
                    <a:pt x="6416" y="3028"/>
                    <a:pt x="6691" y="3106"/>
                    <a:pt x="6969" y="3106"/>
                  </a:cubicBezTo>
                  <a:cubicBezTo>
                    <a:pt x="7233" y="3106"/>
                    <a:pt x="7499" y="3036"/>
                    <a:pt x="7738" y="2901"/>
                  </a:cubicBezTo>
                  <a:cubicBezTo>
                    <a:pt x="7754" y="2884"/>
                    <a:pt x="7770" y="2884"/>
                    <a:pt x="7787" y="2868"/>
                  </a:cubicBezTo>
                  <a:cubicBezTo>
                    <a:pt x="8311" y="2475"/>
                    <a:pt x="8508" y="1786"/>
                    <a:pt x="8262" y="1180"/>
                  </a:cubicBezTo>
                  <a:cubicBezTo>
                    <a:pt x="8019" y="451"/>
                    <a:pt x="7189" y="1"/>
                    <a:pt x="62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0"/>
            <p:cNvSpPr/>
            <p:nvPr/>
          </p:nvSpPr>
          <p:spPr>
            <a:xfrm>
              <a:off x="8050762" y="4412614"/>
              <a:ext cx="76013" cy="68637"/>
            </a:xfrm>
            <a:custGeom>
              <a:avLst/>
              <a:gdLst/>
              <a:ahLst/>
              <a:cxnLst/>
              <a:rect l="l" t="t" r="r" b="b"/>
              <a:pathLst>
                <a:path w="2329" h="2103" extrusionOk="0">
                  <a:moveTo>
                    <a:pt x="540" y="1"/>
                  </a:moveTo>
                  <a:cubicBezTo>
                    <a:pt x="468" y="1"/>
                    <a:pt x="392" y="10"/>
                    <a:pt x="312" y="30"/>
                  </a:cubicBezTo>
                  <a:cubicBezTo>
                    <a:pt x="427" y="96"/>
                    <a:pt x="460" y="260"/>
                    <a:pt x="362" y="374"/>
                  </a:cubicBezTo>
                  <a:cubicBezTo>
                    <a:pt x="247" y="555"/>
                    <a:pt x="1" y="997"/>
                    <a:pt x="132" y="1440"/>
                  </a:cubicBezTo>
                  <a:cubicBezTo>
                    <a:pt x="165" y="1587"/>
                    <a:pt x="263" y="1735"/>
                    <a:pt x="378" y="1850"/>
                  </a:cubicBezTo>
                  <a:cubicBezTo>
                    <a:pt x="565" y="2037"/>
                    <a:pt x="825" y="2102"/>
                    <a:pt x="1095" y="2102"/>
                  </a:cubicBezTo>
                  <a:cubicBezTo>
                    <a:pt x="1627" y="2102"/>
                    <a:pt x="2198" y="1849"/>
                    <a:pt x="2329" y="1784"/>
                  </a:cubicBezTo>
                  <a:lnTo>
                    <a:pt x="2329" y="1784"/>
                  </a:lnTo>
                  <a:cubicBezTo>
                    <a:pt x="2328" y="1784"/>
                    <a:pt x="2296" y="1788"/>
                    <a:pt x="2242" y="1788"/>
                  </a:cubicBezTo>
                  <a:cubicBezTo>
                    <a:pt x="2076" y="1788"/>
                    <a:pt x="1708" y="1750"/>
                    <a:pt x="1509" y="1440"/>
                  </a:cubicBezTo>
                  <a:cubicBezTo>
                    <a:pt x="1443" y="1325"/>
                    <a:pt x="1411" y="1210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0"/>
            <p:cNvSpPr/>
            <p:nvPr/>
          </p:nvSpPr>
          <p:spPr>
            <a:xfrm>
              <a:off x="8162578" y="4366921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22" y="0"/>
                  </a:moveTo>
                  <a:cubicBezTo>
                    <a:pt x="657" y="0"/>
                    <a:pt x="352" y="26"/>
                    <a:pt x="1" y="86"/>
                  </a:cubicBezTo>
                  <a:cubicBezTo>
                    <a:pt x="411" y="135"/>
                    <a:pt x="771" y="414"/>
                    <a:pt x="919" y="791"/>
                  </a:cubicBezTo>
                  <a:cubicBezTo>
                    <a:pt x="1125" y="1306"/>
                    <a:pt x="1482" y="1952"/>
                    <a:pt x="2237" y="1952"/>
                  </a:cubicBezTo>
                  <a:cubicBezTo>
                    <a:pt x="2444" y="1952"/>
                    <a:pt x="2680" y="1904"/>
                    <a:pt x="2951" y="1791"/>
                  </a:cubicBezTo>
                  <a:cubicBezTo>
                    <a:pt x="2771" y="1725"/>
                    <a:pt x="2656" y="1561"/>
                    <a:pt x="2656" y="1365"/>
                  </a:cubicBezTo>
                  <a:cubicBezTo>
                    <a:pt x="2656" y="1081"/>
                    <a:pt x="2619" y="0"/>
                    <a:pt x="9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0"/>
            <p:cNvSpPr/>
            <p:nvPr/>
          </p:nvSpPr>
          <p:spPr>
            <a:xfrm>
              <a:off x="8249263" y="4366040"/>
              <a:ext cx="47096" cy="37272"/>
            </a:xfrm>
            <a:custGeom>
              <a:avLst/>
              <a:gdLst/>
              <a:ahLst/>
              <a:cxnLst/>
              <a:rect l="l" t="t" r="r" b="b"/>
              <a:pathLst>
                <a:path w="1443" h="1142" extrusionOk="0">
                  <a:moveTo>
                    <a:pt x="968" y="0"/>
                  </a:moveTo>
                  <a:cubicBezTo>
                    <a:pt x="791" y="0"/>
                    <a:pt x="636" y="133"/>
                    <a:pt x="623" y="326"/>
                  </a:cubicBezTo>
                  <a:cubicBezTo>
                    <a:pt x="623" y="489"/>
                    <a:pt x="756" y="595"/>
                    <a:pt x="897" y="595"/>
                  </a:cubicBezTo>
                  <a:cubicBezTo>
                    <a:pt x="955" y="595"/>
                    <a:pt x="1013" y="577"/>
                    <a:pt x="1066" y="539"/>
                  </a:cubicBezTo>
                  <a:cubicBezTo>
                    <a:pt x="1066" y="539"/>
                    <a:pt x="1164" y="359"/>
                    <a:pt x="1066" y="294"/>
                  </a:cubicBezTo>
                  <a:cubicBezTo>
                    <a:pt x="1037" y="277"/>
                    <a:pt x="1010" y="270"/>
                    <a:pt x="987" y="270"/>
                  </a:cubicBezTo>
                  <a:cubicBezTo>
                    <a:pt x="916" y="270"/>
                    <a:pt x="873" y="334"/>
                    <a:pt x="885" y="408"/>
                  </a:cubicBezTo>
                  <a:cubicBezTo>
                    <a:pt x="896" y="440"/>
                    <a:pt x="880" y="455"/>
                    <a:pt x="856" y="455"/>
                  </a:cubicBezTo>
                  <a:cubicBezTo>
                    <a:pt x="805" y="455"/>
                    <a:pt x="716" y="393"/>
                    <a:pt x="738" y="294"/>
                  </a:cubicBezTo>
                  <a:cubicBezTo>
                    <a:pt x="750" y="162"/>
                    <a:pt x="857" y="74"/>
                    <a:pt x="978" y="74"/>
                  </a:cubicBezTo>
                  <a:cubicBezTo>
                    <a:pt x="1023" y="74"/>
                    <a:pt x="1070" y="86"/>
                    <a:pt x="1115" y="113"/>
                  </a:cubicBezTo>
                  <a:cubicBezTo>
                    <a:pt x="1377" y="277"/>
                    <a:pt x="1295" y="851"/>
                    <a:pt x="721" y="900"/>
                  </a:cubicBezTo>
                  <a:cubicBezTo>
                    <a:pt x="707" y="901"/>
                    <a:pt x="693" y="902"/>
                    <a:pt x="680" y="902"/>
                  </a:cubicBezTo>
                  <a:cubicBezTo>
                    <a:pt x="319" y="902"/>
                    <a:pt x="0" y="507"/>
                    <a:pt x="0" y="507"/>
                  </a:cubicBezTo>
                  <a:lnTo>
                    <a:pt x="0" y="507"/>
                  </a:lnTo>
                  <a:cubicBezTo>
                    <a:pt x="0" y="703"/>
                    <a:pt x="82" y="884"/>
                    <a:pt x="213" y="1015"/>
                  </a:cubicBezTo>
                  <a:cubicBezTo>
                    <a:pt x="338" y="1098"/>
                    <a:pt x="482" y="1141"/>
                    <a:pt x="625" y="1141"/>
                  </a:cubicBezTo>
                  <a:cubicBezTo>
                    <a:pt x="708" y="1141"/>
                    <a:pt x="791" y="1127"/>
                    <a:pt x="869" y="1097"/>
                  </a:cubicBezTo>
                  <a:cubicBezTo>
                    <a:pt x="1082" y="1031"/>
                    <a:pt x="1262" y="867"/>
                    <a:pt x="1344" y="671"/>
                  </a:cubicBezTo>
                  <a:cubicBezTo>
                    <a:pt x="1443" y="425"/>
                    <a:pt x="1344" y="146"/>
                    <a:pt x="1115" y="31"/>
                  </a:cubicBezTo>
                  <a:cubicBezTo>
                    <a:pt x="1066" y="10"/>
                    <a:pt x="1016" y="0"/>
                    <a:pt x="9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0"/>
            <p:cNvSpPr/>
            <p:nvPr/>
          </p:nvSpPr>
          <p:spPr>
            <a:xfrm>
              <a:off x="7591226" y="4395251"/>
              <a:ext cx="89916" cy="351114"/>
            </a:xfrm>
            <a:custGeom>
              <a:avLst/>
              <a:gdLst/>
              <a:ahLst/>
              <a:cxnLst/>
              <a:rect l="l" t="t" r="r" b="b"/>
              <a:pathLst>
                <a:path w="2755" h="10758" extrusionOk="0">
                  <a:moveTo>
                    <a:pt x="1447" y="1"/>
                  </a:moveTo>
                  <a:cubicBezTo>
                    <a:pt x="1116" y="1"/>
                    <a:pt x="776" y="124"/>
                    <a:pt x="509" y="415"/>
                  </a:cubicBezTo>
                  <a:cubicBezTo>
                    <a:pt x="165" y="857"/>
                    <a:pt x="1" y="1415"/>
                    <a:pt x="34" y="1972"/>
                  </a:cubicBezTo>
                  <a:cubicBezTo>
                    <a:pt x="50" y="2496"/>
                    <a:pt x="148" y="3021"/>
                    <a:pt x="345" y="3513"/>
                  </a:cubicBezTo>
                  <a:cubicBezTo>
                    <a:pt x="1181" y="5562"/>
                    <a:pt x="2066" y="7512"/>
                    <a:pt x="1525" y="8955"/>
                  </a:cubicBezTo>
                  <a:cubicBezTo>
                    <a:pt x="1267" y="9696"/>
                    <a:pt x="772" y="10310"/>
                    <a:pt x="117" y="10735"/>
                  </a:cubicBezTo>
                  <a:lnTo>
                    <a:pt x="117" y="10735"/>
                  </a:lnTo>
                  <a:cubicBezTo>
                    <a:pt x="306" y="10623"/>
                    <a:pt x="1109" y="10194"/>
                    <a:pt x="1607" y="8987"/>
                  </a:cubicBezTo>
                  <a:cubicBezTo>
                    <a:pt x="2214" y="7512"/>
                    <a:pt x="1345" y="5463"/>
                    <a:pt x="509" y="3447"/>
                  </a:cubicBezTo>
                  <a:cubicBezTo>
                    <a:pt x="329" y="2972"/>
                    <a:pt x="230" y="2464"/>
                    <a:pt x="198" y="1956"/>
                  </a:cubicBezTo>
                  <a:cubicBezTo>
                    <a:pt x="165" y="1447"/>
                    <a:pt x="312" y="939"/>
                    <a:pt x="607" y="513"/>
                  </a:cubicBezTo>
                  <a:cubicBezTo>
                    <a:pt x="847" y="243"/>
                    <a:pt x="1164" y="127"/>
                    <a:pt x="1474" y="127"/>
                  </a:cubicBezTo>
                  <a:cubicBezTo>
                    <a:pt x="1993" y="127"/>
                    <a:pt x="2492" y="451"/>
                    <a:pt x="2574" y="923"/>
                  </a:cubicBezTo>
                  <a:cubicBezTo>
                    <a:pt x="2682" y="1447"/>
                    <a:pt x="2267" y="1928"/>
                    <a:pt x="1754" y="1928"/>
                  </a:cubicBezTo>
                  <a:cubicBezTo>
                    <a:pt x="1721" y="1928"/>
                    <a:pt x="1689" y="1927"/>
                    <a:pt x="1656" y="1923"/>
                  </a:cubicBezTo>
                  <a:lnTo>
                    <a:pt x="1640" y="1923"/>
                  </a:lnTo>
                  <a:cubicBezTo>
                    <a:pt x="1624" y="1923"/>
                    <a:pt x="1607" y="1923"/>
                    <a:pt x="1591" y="1906"/>
                  </a:cubicBezTo>
                  <a:cubicBezTo>
                    <a:pt x="1509" y="1890"/>
                    <a:pt x="1443" y="1841"/>
                    <a:pt x="1410" y="1775"/>
                  </a:cubicBezTo>
                  <a:cubicBezTo>
                    <a:pt x="1410" y="1775"/>
                    <a:pt x="1378" y="1710"/>
                    <a:pt x="1410" y="1660"/>
                  </a:cubicBezTo>
                  <a:cubicBezTo>
                    <a:pt x="1443" y="1628"/>
                    <a:pt x="1804" y="1660"/>
                    <a:pt x="1820" y="1333"/>
                  </a:cubicBezTo>
                  <a:cubicBezTo>
                    <a:pt x="1831" y="1081"/>
                    <a:pt x="1627" y="917"/>
                    <a:pt x="1418" y="917"/>
                  </a:cubicBezTo>
                  <a:cubicBezTo>
                    <a:pt x="1301" y="917"/>
                    <a:pt x="1182" y="969"/>
                    <a:pt x="1099" y="1087"/>
                  </a:cubicBezTo>
                  <a:cubicBezTo>
                    <a:pt x="902" y="1349"/>
                    <a:pt x="1165" y="1939"/>
                    <a:pt x="1689" y="1972"/>
                  </a:cubicBezTo>
                  <a:lnTo>
                    <a:pt x="1853" y="1972"/>
                  </a:lnTo>
                  <a:cubicBezTo>
                    <a:pt x="2378" y="1923"/>
                    <a:pt x="2755" y="1431"/>
                    <a:pt x="2656" y="906"/>
                  </a:cubicBezTo>
                  <a:cubicBezTo>
                    <a:pt x="2583" y="384"/>
                    <a:pt x="2029" y="1"/>
                    <a:pt x="1447" y="1"/>
                  </a:cubicBezTo>
                  <a:close/>
                  <a:moveTo>
                    <a:pt x="117" y="10735"/>
                  </a:moveTo>
                  <a:lnTo>
                    <a:pt x="117" y="10735"/>
                  </a:lnTo>
                  <a:cubicBezTo>
                    <a:pt x="101" y="10745"/>
                    <a:pt x="89" y="10752"/>
                    <a:pt x="83" y="10758"/>
                  </a:cubicBezTo>
                  <a:cubicBezTo>
                    <a:pt x="94" y="10750"/>
                    <a:pt x="106" y="10743"/>
                    <a:pt x="117" y="1073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0"/>
            <p:cNvSpPr/>
            <p:nvPr/>
          </p:nvSpPr>
          <p:spPr>
            <a:xfrm>
              <a:off x="7617434" y="4074032"/>
              <a:ext cx="79995" cy="178560"/>
            </a:xfrm>
            <a:custGeom>
              <a:avLst/>
              <a:gdLst/>
              <a:ahLst/>
              <a:cxnLst/>
              <a:rect l="l" t="t" r="r" b="b"/>
              <a:pathLst>
                <a:path w="2451" h="5471" extrusionOk="0">
                  <a:moveTo>
                    <a:pt x="1443" y="0"/>
                  </a:moveTo>
                  <a:cubicBezTo>
                    <a:pt x="1413" y="0"/>
                    <a:pt x="1386" y="5"/>
                    <a:pt x="1361" y="12"/>
                  </a:cubicBezTo>
                  <a:cubicBezTo>
                    <a:pt x="1034" y="127"/>
                    <a:pt x="968" y="389"/>
                    <a:pt x="1116" y="750"/>
                  </a:cubicBezTo>
                  <a:cubicBezTo>
                    <a:pt x="1280" y="1110"/>
                    <a:pt x="1788" y="1160"/>
                    <a:pt x="1657" y="2815"/>
                  </a:cubicBezTo>
                  <a:cubicBezTo>
                    <a:pt x="1525" y="4471"/>
                    <a:pt x="1" y="5471"/>
                    <a:pt x="1" y="5471"/>
                  </a:cubicBezTo>
                  <a:cubicBezTo>
                    <a:pt x="263" y="5421"/>
                    <a:pt x="1837" y="4471"/>
                    <a:pt x="2148" y="2438"/>
                  </a:cubicBezTo>
                  <a:cubicBezTo>
                    <a:pt x="2450" y="565"/>
                    <a:pt x="1792" y="0"/>
                    <a:pt x="144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0"/>
            <p:cNvSpPr/>
            <p:nvPr/>
          </p:nvSpPr>
          <p:spPr>
            <a:xfrm>
              <a:off x="7559665" y="402585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1" y="1"/>
                    <a:pt x="856" y="88"/>
                    <a:pt x="476" y="374"/>
                  </a:cubicBezTo>
                  <a:cubicBezTo>
                    <a:pt x="165" y="652"/>
                    <a:pt x="1" y="1062"/>
                    <a:pt x="50" y="1472"/>
                  </a:cubicBezTo>
                  <a:cubicBezTo>
                    <a:pt x="122" y="1988"/>
                    <a:pt x="658" y="2417"/>
                    <a:pt x="1263" y="2417"/>
                  </a:cubicBezTo>
                  <a:cubicBezTo>
                    <a:pt x="1349" y="2417"/>
                    <a:pt x="1437" y="2408"/>
                    <a:pt x="1525" y="2390"/>
                  </a:cubicBezTo>
                  <a:cubicBezTo>
                    <a:pt x="1623" y="2357"/>
                    <a:pt x="1738" y="2324"/>
                    <a:pt x="1820" y="2275"/>
                  </a:cubicBezTo>
                  <a:lnTo>
                    <a:pt x="1837" y="2275"/>
                  </a:lnTo>
                  <a:lnTo>
                    <a:pt x="1869" y="2259"/>
                  </a:lnTo>
                  <a:cubicBezTo>
                    <a:pt x="2164" y="2095"/>
                    <a:pt x="2328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8" y="947"/>
                  </a:cubicBezTo>
                  <a:cubicBezTo>
                    <a:pt x="968" y="1144"/>
                    <a:pt x="1066" y="1701"/>
                    <a:pt x="1476" y="1750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4"/>
                  </a:cubicBezTo>
                  <a:cubicBezTo>
                    <a:pt x="1928" y="1285"/>
                    <a:pt x="1955" y="1251"/>
                    <a:pt x="1993" y="1251"/>
                  </a:cubicBezTo>
                  <a:cubicBezTo>
                    <a:pt x="2049" y="1251"/>
                    <a:pt x="2128" y="1330"/>
                    <a:pt x="2148" y="1587"/>
                  </a:cubicBezTo>
                  <a:cubicBezTo>
                    <a:pt x="2164" y="1701"/>
                    <a:pt x="2132" y="1832"/>
                    <a:pt x="2082" y="1947"/>
                  </a:cubicBezTo>
                  <a:cubicBezTo>
                    <a:pt x="1935" y="2168"/>
                    <a:pt x="1695" y="2296"/>
                    <a:pt x="1434" y="2296"/>
                  </a:cubicBezTo>
                  <a:cubicBezTo>
                    <a:pt x="1405" y="2296"/>
                    <a:pt x="1375" y="2295"/>
                    <a:pt x="1345" y="2291"/>
                  </a:cubicBezTo>
                  <a:cubicBezTo>
                    <a:pt x="1334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4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8" y="1947"/>
                    <a:pt x="4836" y="4242"/>
                    <a:pt x="4328" y="5389"/>
                  </a:cubicBezTo>
                  <a:cubicBezTo>
                    <a:pt x="4067" y="6074"/>
                    <a:pt x="3611" y="6662"/>
                    <a:pt x="3025" y="7088"/>
                  </a:cubicBezTo>
                  <a:lnTo>
                    <a:pt x="3025" y="7088"/>
                  </a:lnTo>
                  <a:cubicBezTo>
                    <a:pt x="3115" y="7032"/>
                    <a:pt x="3862" y="6596"/>
                    <a:pt x="4410" y="5439"/>
                  </a:cubicBezTo>
                  <a:cubicBezTo>
                    <a:pt x="4951" y="4291"/>
                    <a:pt x="5295" y="1898"/>
                    <a:pt x="3459" y="538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  <a:moveTo>
                    <a:pt x="3025" y="7088"/>
                  </a:moveTo>
                  <a:cubicBezTo>
                    <a:pt x="3019" y="7092"/>
                    <a:pt x="3016" y="7094"/>
                    <a:pt x="3017" y="7094"/>
                  </a:cubicBezTo>
                  <a:cubicBezTo>
                    <a:pt x="3020" y="7092"/>
                    <a:pt x="3023" y="7090"/>
                    <a:pt x="3025" y="708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0"/>
            <p:cNvSpPr/>
            <p:nvPr/>
          </p:nvSpPr>
          <p:spPr>
            <a:xfrm>
              <a:off x="7599255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1099" y="1"/>
                  </a:moveTo>
                  <a:cubicBezTo>
                    <a:pt x="1" y="2853"/>
                    <a:pt x="1279" y="4377"/>
                    <a:pt x="2541" y="5623"/>
                  </a:cubicBezTo>
                  <a:cubicBezTo>
                    <a:pt x="3803" y="6852"/>
                    <a:pt x="3754" y="8213"/>
                    <a:pt x="3754" y="8213"/>
                  </a:cubicBezTo>
                  <a:cubicBezTo>
                    <a:pt x="4656" y="7278"/>
                    <a:pt x="3590" y="5590"/>
                    <a:pt x="4459" y="4246"/>
                  </a:cubicBezTo>
                  <a:cubicBezTo>
                    <a:pt x="5213" y="3099"/>
                    <a:pt x="4246" y="2574"/>
                    <a:pt x="4246" y="2574"/>
                  </a:cubicBezTo>
                  <a:cubicBezTo>
                    <a:pt x="3836" y="3164"/>
                    <a:pt x="3377" y="3000"/>
                    <a:pt x="3017" y="3738"/>
                  </a:cubicBezTo>
                  <a:cubicBezTo>
                    <a:pt x="2656" y="4476"/>
                    <a:pt x="3279" y="5803"/>
                    <a:pt x="3279" y="5803"/>
                  </a:cubicBezTo>
                  <a:cubicBezTo>
                    <a:pt x="2066" y="4935"/>
                    <a:pt x="2312" y="4164"/>
                    <a:pt x="2656" y="3754"/>
                  </a:cubicBezTo>
                  <a:cubicBezTo>
                    <a:pt x="3000" y="3361"/>
                    <a:pt x="2525" y="3017"/>
                    <a:pt x="2541" y="2787"/>
                  </a:cubicBezTo>
                  <a:cubicBezTo>
                    <a:pt x="2558" y="2640"/>
                    <a:pt x="2591" y="2509"/>
                    <a:pt x="2640" y="2378"/>
                  </a:cubicBezTo>
                  <a:cubicBezTo>
                    <a:pt x="2640" y="2378"/>
                    <a:pt x="2565" y="2323"/>
                    <a:pt x="2427" y="2323"/>
                  </a:cubicBezTo>
                  <a:cubicBezTo>
                    <a:pt x="2315" y="2323"/>
                    <a:pt x="2159" y="2359"/>
                    <a:pt x="1968" y="2492"/>
                  </a:cubicBezTo>
                  <a:cubicBezTo>
                    <a:pt x="1230" y="2984"/>
                    <a:pt x="1525" y="4082"/>
                    <a:pt x="1525" y="4082"/>
                  </a:cubicBezTo>
                  <a:cubicBezTo>
                    <a:pt x="1001" y="3345"/>
                    <a:pt x="1181" y="2591"/>
                    <a:pt x="1771" y="2066"/>
                  </a:cubicBezTo>
                  <a:cubicBezTo>
                    <a:pt x="2377" y="1542"/>
                    <a:pt x="1804" y="1066"/>
                    <a:pt x="1410" y="853"/>
                  </a:cubicBezTo>
                  <a:cubicBezTo>
                    <a:pt x="1017" y="624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0"/>
            <p:cNvSpPr/>
            <p:nvPr/>
          </p:nvSpPr>
          <p:spPr>
            <a:xfrm>
              <a:off x="7520631" y="381227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59" y="1"/>
                  </a:moveTo>
                  <a:cubicBezTo>
                    <a:pt x="459" y="17"/>
                    <a:pt x="0" y="2017"/>
                    <a:pt x="3033" y="4525"/>
                  </a:cubicBezTo>
                  <a:cubicBezTo>
                    <a:pt x="3033" y="4525"/>
                    <a:pt x="2475" y="3852"/>
                    <a:pt x="2738" y="3098"/>
                  </a:cubicBezTo>
                  <a:cubicBezTo>
                    <a:pt x="3000" y="2344"/>
                    <a:pt x="2688" y="2066"/>
                    <a:pt x="2442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1" y="1253"/>
                    <a:pt x="2318" y="1253"/>
                  </a:cubicBezTo>
                  <a:cubicBezTo>
                    <a:pt x="2153" y="1253"/>
                    <a:pt x="1863" y="1321"/>
                    <a:pt x="1934" y="1820"/>
                  </a:cubicBezTo>
                  <a:cubicBezTo>
                    <a:pt x="2033" y="2508"/>
                    <a:pt x="2082" y="2623"/>
                    <a:pt x="1852" y="2640"/>
                  </a:cubicBezTo>
                  <a:cubicBezTo>
                    <a:pt x="1847" y="2640"/>
                    <a:pt x="1843" y="2640"/>
                    <a:pt x="1838" y="2640"/>
                  </a:cubicBezTo>
                  <a:cubicBezTo>
                    <a:pt x="1642" y="2640"/>
                    <a:pt x="1706" y="2307"/>
                    <a:pt x="1754" y="2115"/>
                  </a:cubicBezTo>
                  <a:cubicBezTo>
                    <a:pt x="1820" y="1935"/>
                    <a:pt x="2065" y="1099"/>
                    <a:pt x="1410" y="820"/>
                  </a:cubicBezTo>
                  <a:cubicBezTo>
                    <a:pt x="754" y="541"/>
                    <a:pt x="492" y="279"/>
                    <a:pt x="45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0"/>
            <p:cNvSpPr/>
            <p:nvPr/>
          </p:nvSpPr>
          <p:spPr>
            <a:xfrm>
              <a:off x="7698766" y="4092603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722" y="1"/>
                  </a:moveTo>
                  <a:lnTo>
                    <a:pt x="1722" y="1"/>
                  </a:lnTo>
                  <a:cubicBezTo>
                    <a:pt x="771" y="492"/>
                    <a:pt x="1050" y="1181"/>
                    <a:pt x="951" y="2476"/>
                  </a:cubicBezTo>
                  <a:cubicBezTo>
                    <a:pt x="853" y="3754"/>
                    <a:pt x="0" y="4262"/>
                    <a:pt x="0" y="4262"/>
                  </a:cubicBezTo>
                  <a:cubicBezTo>
                    <a:pt x="3590" y="2426"/>
                    <a:pt x="2279" y="755"/>
                    <a:pt x="1935" y="509"/>
                  </a:cubicBezTo>
                  <a:cubicBezTo>
                    <a:pt x="1590" y="263"/>
                    <a:pt x="1722" y="1"/>
                    <a:pt x="172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0"/>
            <p:cNvSpPr/>
            <p:nvPr/>
          </p:nvSpPr>
          <p:spPr>
            <a:xfrm>
              <a:off x="7701443" y="4178505"/>
              <a:ext cx="256824" cy="189363"/>
            </a:xfrm>
            <a:custGeom>
              <a:avLst/>
              <a:gdLst/>
              <a:ahLst/>
              <a:cxnLst/>
              <a:rect l="l" t="t" r="r" b="b"/>
              <a:pathLst>
                <a:path w="7869" h="5802" extrusionOk="0">
                  <a:moveTo>
                    <a:pt x="3218" y="1"/>
                  </a:moveTo>
                  <a:cubicBezTo>
                    <a:pt x="2833" y="1"/>
                    <a:pt x="2408" y="335"/>
                    <a:pt x="2000" y="958"/>
                  </a:cubicBezTo>
                  <a:cubicBezTo>
                    <a:pt x="1459" y="1794"/>
                    <a:pt x="0" y="1925"/>
                    <a:pt x="0" y="1925"/>
                  </a:cubicBezTo>
                  <a:cubicBezTo>
                    <a:pt x="2377" y="1974"/>
                    <a:pt x="3016" y="2597"/>
                    <a:pt x="3656" y="3351"/>
                  </a:cubicBezTo>
                  <a:cubicBezTo>
                    <a:pt x="4295" y="4105"/>
                    <a:pt x="4475" y="5335"/>
                    <a:pt x="6000" y="5712"/>
                  </a:cubicBezTo>
                  <a:cubicBezTo>
                    <a:pt x="6253" y="5775"/>
                    <a:pt x="6474" y="5801"/>
                    <a:pt x="6666" y="5801"/>
                  </a:cubicBezTo>
                  <a:cubicBezTo>
                    <a:pt x="7618" y="5801"/>
                    <a:pt x="7868" y="5155"/>
                    <a:pt x="7868" y="5154"/>
                  </a:cubicBezTo>
                  <a:lnTo>
                    <a:pt x="7868" y="5154"/>
                  </a:lnTo>
                  <a:cubicBezTo>
                    <a:pt x="7782" y="5212"/>
                    <a:pt x="7702" y="5241"/>
                    <a:pt x="7631" y="5241"/>
                  </a:cubicBezTo>
                  <a:cubicBezTo>
                    <a:pt x="7380" y="5241"/>
                    <a:pt x="7236" y="4876"/>
                    <a:pt x="7262" y="4122"/>
                  </a:cubicBezTo>
                  <a:cubicBezTo>
                    <a:pt x="7278" y="3155"/>
                    <a:pt x="6393" y="2876"/>
                    <a:pt x="5278" y="2712"/>
                  </a:cubicBezTo>
                  <a:cubicBezTo>
                    <a:pt x="4164" y="2532"/>
                    <a:pt x="3230" y="2466"/>
                    <a:pt x="3131" y="2089"/>
                  </a:cubicBezTo>
                  <a:cubicBezTo>
                    <a:pt x="3016" y="1729"/>
                    <a:pt x="3508" y="1581"/>
                    <a:pt x="4180" y="1384"/>
                  </a:cubicBezTo>
                  <a:cubicBezTo>
                    <a:pt x="4869" y="1171"/>
                    <a:pt x="4557" y="549"/>
                    <a:pt x="4557" y="548"/>
                  </a:cubicBezTo>
                  <a:lnTo>
                    <a:pt x="4557" y="548"/>
                  </a:lnTo>
                  <a:cubicBezTo>
                    <a:pt x="4506" y="589"/>
                    <a:pt x="4454" y="607"/>
                    <a:pt x="4399" y="607"/>
                  </a:cubicBezTo>
                  <a:cubicBezTo>
                    <a:pt x="4212" y="607"/>
                    <a:pt x="3991" y="393"/>
                    <a:pt x="3623" y="139"/>
                  </a:cubicBezTo>
                  <a:cubicBezTo>
                    <a:pt x="3495" y="46"/>
                    <a:pt x="3359" y="1"/>
                    <a:pt x="32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0"/>
            <p:cNvSpPr/>
            <p:nvPr/>
          </p:nvSpPr>
          <p:spPr>
            <a:xfrm>
              <a:off x="7576800" y="4255693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4322" y="0"/>
                  </a:moveTo>
                  <a:cubicBezTo>
                    <a:pt x="2726" y="0"/>
                    <a:pt x="1374" y="1109"/>
                    <a:pt x="672" y="2527"/>
                  </a:cubicBezTo>
                  <a:cubicBezTo>
                    <a:pt x="164" y="3625"/>
                    <a:pt x="0" y="4871"/>
                    <a:pt x="246" y="6051"/>
                  </a:cubicBezTo>
                  <a:lnTo>
                    <a:pt x="246" y="6084"/>
                  </a:lnTo>
                  <a:lnTo>
                    <a:pt x="279" y="6232"/>
                  </a:lnTo>
                  <a:cubicBezTo>
                    <a:pt x="263" y="6084"/>
                    <a:pt x="246" y="5936"/>
                    <a:pt x="246" y="5773"/>
                  </a:cubicBezTo>
                  <a:cubicBezTo>
                    <a:pt x="246" y="4904"/>
                    <a:pt x="426" y="4052"/>
                    <a:pt x="754" y="3248"/>
                  </a:cubicBezTo>
                  <a:cubicBezTo>
                    <a:pt x="1148" y="2248"/>
                    <a:pt x="1885" y="1429"/>
                    <a:pt x="2820" y="904"/>
                  </a:cubicBezTo>
                  <a:cubicBezTo>
                    <a:pt x="3368" y="590"/>
                    <a:pt x="4084" y="339"/>
                    <a:pt x="4791" y="339"/>
                  </a:cubicBezTo>
                  <a:cubicBezTo>
                    <a:pt x="5374" y="339"/>
                    <a:pt x="5952" y="509"/>
                    <a:pt x="6426" y="954"/>
                  </a:cubicBezTo>
                  <a:cubicBezTo>
                    <a:pt x="7491" y="1871"/>
                    <a:pt x="7147" y="3789"/>
                    <a:pt x="5950" y="4084"/>
                  </a:cubicBezTo>
                  <a:cubicBezTo>
                    <a:pt x="5816" y="4120"/>
                    <a:pt x="5676" y="4137"/>
                    <a:pt x="5538" y="4137"/>
                  </a:cubicBezTo>
                  <a:cubicBezTo>
                    <a:pt x="5103" y="4137"/>
                    <a:pt x="4679" y="3965"/>
                    <a:pt x="4442" y="3642"/>
                  </a:cubicBezTo>
                  <a:cubicBezTo>
                    <a:pt x="4164" y="3232"/>
                    <a:pt x="4147" y="2691"/>
                    <a:pt x="4426" y="2281"/>
                  </a:cubicBezTo>
                  <a:cubicBezTo>
                    <a:pt x="4604" y="2003"/>
                    <a:pt x="4911" y="1845"/>
                    <a:pt x="5229" y="1845"/>
                  </a:cubicBezTo>
                  <a:cubicBezTo>
                    <a:pt x="5378" y="1845"/>
                    <a:pt x="5530" y="1880"/>
                    <a:pt x="5672" y="1953"/>
                  </a:cubicBezTo>
                  <a:cubicBezTo>
                    <a:pt x="5852" y="2035"/>
                    <a:pt x="5967" y="2216"/>
                    <a:pt x="5967" y="2412"/>
                  </a:cubicBezTo>
                  <a:cubicBezTo>
                    <a:pt x="5967" y="2412"/>
                    <a:pt x="5952" y="2545"/>
                    <a:pt x="5867" y="2545"/>
                  </a:cubicBezTo>
                  <a:cubicBezTo>
                    <a:pt x="5862" y="2545"/>
                    <a:pt x="5857" y="2544"/>
                    <a:pt x="5852" y="2544"/>
                  </a:cubicBezTo>
                  <a:cubicBezTo>
                    <a:pt x="5770" y="2544"/>
                    <a:pt x="5786" y="2380"/>
                    <a:pt x="5524" y="2314"/>
                  </a:cubicBezTo>
                  <a:cubicBezTo>
                    <a:pt x="5495" y="2307"/>
                    <a:pt x="5465" y="2304"/>
                    <a:pt x="5437" y="2304"/>
                  </a:cubicBezTo>
                  <a:cubicBezTo>
                    <a:pt x="5180" y="2304"/>
                    <a:pt x="4975" y="2557"/>
                    <a:pt x="5049" y="2822"/>
                  </a:cubicBezTo>
                  <a:cubicBezTo>
                    <a:pt x="5080" y="2989"/>
                    <a:pt x="5316" y="3122"/>
                    <a:pt x="5559" y="3122"/>
                  </a:cubicBezTo>
                  <a:cubicBezTo>
                    <a:pt x="5699" y="3122"/>
                    <a:pt x="5842" y="3078"/>
                    <a:pt x="5950" y="2970"/>
                  </a:cubicBezTo>
                  <a:cubicBezTo>
                    <a:pt x="6016" y="2904"/>
                    <a:pt x="6065" y="2822"/>
                    <a:pt x="6081" y="2724"/>
                  </a:cubicBezTo>
                  <a:cubicBezTo>
                    <a:pt x="6180" y="2412"/>
                    <a:pt x="6049" y="2068"/>
                    <a:pt x="5770" y="1904"/>
                  </a:cubicBezTo>
                  <a:cubicBezTo>
                    <a:pt x="5602" y="1806"/>
                    <a:pt x="5417" y="1759"/>
                    <a:pt x="5232" y="1759"/>
                  </a:cubicBezTo>
                  <a:cubicBezTo>
                    <a:pt x="4892" y="1759"/>
                    <a:pt x="4556" y="1918"/>
                    <a:pt x="4344" y="2216"/>
                  </a:cubicBezTo>
                  <a:cubicBezTo>
                    <a:pt x="4033" y="2658"/>
                    <a:pt x="4033" y="3248"/>
                    <a:pt x="4344" y="3691"/>
                  </a:cubicBezTo>
                  <a:cubicBezTo>
                    <a:pt x="4613" y="4062"/>
                    <a:pt x="5092" y="4263"/>
                    <a:pt x="5578" y="4263"/>
                  </a:cubicBezTo>
                  <a:cubicBezTo>
                    <a:pt x="5714" y="4263"/>
                    <a:pt x="5850" y="4248"/>
                    <a:pt x="5983" y="4215"/>
                  </a:cubicBezTo>
                  <a:cubicBezTo>
                    <a:pt x="7344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90" y="167"/>
                    <a:pt x="5032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0"/>
            <p:cNvSpPr/>
            <p:nvPr/>
          </p:nvSpPr>
          <p:spPr>
            <a:xfrm>
              <a:off x="7589627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2307" y="1"/>
                  </a:moveTo>
                  <a:cubicBezTo>
                    <a:pt x="2110" y="1"/>
                    <a:pt x="1861" y="69"/>
                    <a:pt x="1574" y="241"/>
                  </a:cubicBezTo>
                  <a:cubicBezTo>
                    <a:pt x="312" y="1011"/>
                    <a:pt x="1" y="3273"/>
                    <a:pt x="1" y="3273"/>
                  </a:cubicBezTo>
                  <a:cubicBezTo>
                    <a:pt x="1" y="3273"/>
                    <a:pt x="689" y="1175"/>
                    <a:pt x="1951" y="962"/>
                  </a:cubicBezTo>
                  <a:cubicBezTo>
                    <a:pt x="3040" y="784"/>
                    <a:pt x="2975" y="1"/>
                    <a:pt x="23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0"/>
            <p:cNvSpPr/>
            <p:nvPr/>
          </p:nvSpPr>
          <p:spPr>
            <a:xfrm>
              <a:off x="7717500" y="4310328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3033" y="1"/>
                  </a:moveTo>
                  <a:cubicBezTo>
                    <a:pt x="3033" y="1"/>
                    <a:pt x="3360" y="706"/>
                    <a:pt x="3016" y="1771"/>
                  </a:cubicBezTo>
                  <a:cubicBezTo>
                    <a:pt x="2688" y="2853"/>
                    <a:pt x="1836" y="3066"/>
                    <a:pt x="1197" y="3131"/>
                  </a:cubicBezTo>
                  <a:cubicBezTo>
                    <a:pt x="574" y="3197"/>
                    <a:pt x="131" y="3476"/>
                    <a:pt x="0" y="4344"/>
                  </a:cubicBezTo>
                  <a:cubicBezTo>
                    <a:pt x="138" y="4246"/>
                    <a:pt x="306" y="4195"/>
                    <a:pt x="479" y="4195"/>
                  </a:cubicBezTo>
                  <a:cubicBezTo>
                    <a:pt x="593" y="4195"/>
                    <a:pt x="709" y="4217"/>
                    <a:pt x="820" y="4262"/>
                  </a:cubicBezTo>
                  <a:cubicBezTo>
                    <a:pt x="1055" y="4380"/>
                    <a:pt x="1446" y="4518"/>
                    <a:pt x="1840" y="4518"/>
                  </a:cubicBezTo>
                  <a:cubicBezTo>
                    <a:pt x="2159" y="4518"/>
                    <a:pt x="2479" y="4428"/>
                    <a:pt x="2721" y="4164"/>
                  </a:cubicBezTo>
                  <a:cubicBezTo>
                    <a:pt x="3262" y="3574"/>
                    <a:pt x="3164" y="2968"/>
                    <a:pt x="3131" y="2673"/>
                  </a:cubicBezTo>
                  <a:cubicBezTo>
                    <a:pt x="3115" y="2398"/>
                    <a:pt x="3067" y="1853"/>
                    <a:pt x="3348" y="1853"/>
                  </a:cubicBezTo>
                  <a:cubicBezTo>
                    <a:pt x="3352" y="1853"/>
                    <a:pt x="3356" y="1853"/>
                    <a:pt x="3360" y="1853"/>
                  </a:cubicBezTo>
                  <a:cubicBezTo>
                    <a:pt x="3360" y="1853"/>
                    <a:pt x="3364" y="1852"/>
                    <a:pt x="3369" y="1852"/>
                  </a:cubicBezTo>
                  <a:cubicBezTo>
                    <a:pt x="3409" y="1852"/>
                    <a:pt x="3573" y="1878"/>
                    <a:pt x="3573" y="2296"/>
                  </a:cubicBezTo>
                  <a:cubicBezTo>
                    <a:pt x="3557" y="2754"/>
                    <a:pt x="3541" y="3050"/>
                    <a:pt x="4164" y="3230"/>
                  </a:cubicBezTo>
                  <a:cubicBezTo>
                    <a:pt x="4491" y="3328"/>
                    <a:pt x="4819" y="3492"/>
                    <a:pt x="5081" y="3722"/>
                  </a:cubicBezTo>
                  <a:cubicBezTo>
                    <a:pt x="4967" y="3508"/>
                    <a:pt x="4950" y="3263"/>
                    <a:pt x="5000" y="3033"/>
                  </a:cubicBezTo>
                  <a:cubicBezTo>
                    <a:pt x="5131" y="2705"/>
                    <a:pt x="5213" y="2099"/>
                    <a:pt x="4655" y="1705"/>
                  </a:cubicBezTo>
                  <a:cubicBezTo>
                    <a:pt x="4082" y="1312"/>
                    <a:pt x="3524" y="1066"/>
                    <a:pt x="3393" y="673"/>
                  </a:cubicBezTo>
                  <a:cubicBezTo>
                    <a:pt x="3311" y="443"/>
                    <a:pt x="3196" y="214"/>
                    <a:pt x="30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0"/>
            <p:cNvSpPr/>
            <p:nvPr/>
          </p:nvSpPr>
          <p:spPr>
            <a:xfrm>
              <a:off x="7819133" y="4409317"/>
              <a:ext cx="41776" cy="65275"/>
            </a:xfrm>
            <a:custGeom>
              <a:avLst/>
              <a:gdLst/>
              <a:ahLst/>
              <a:cxnLst/>
              <a:rect l="l" t="t" r="r" b="b"/>
              <a:pathLst>
                <a:path w="1280" h="2000" extrusionOk="0">
                  <a:moveTo>
                    <a:pt x="328" y="0"/>
                  </a:moveTo>
                  <a:cubicBezTo>
                    <a:pt x="328" y="0"/>
                    <a:pt x="328" y="0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0"/>
                    <a:pt x="328" y="0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97"/>
                    <a:pt x="328" y="394"/>
                    <a:pt x="263" y="574"/>
                  </a:cubicBezTo>
                  <a:cubicBezTo>
                    <a:pt x="181" y="836"/>
                    <a:pt x="1" y="1246"/>
                    <a:pt x="459" y="1541"/>
                  </a:cubicBezTo>
                  <a:cubicBezTo>
                    <a:pt x="476" y="1541"/>
                    <a:pt x="476" y="1557"/>
                    <a:pt x="492" y="1557"/>
                  </a:cubicBezTo>
                  <a:cubicBezTo>
                    <a:pt x="1017" y="1852"/>
                    <a:pt x="1017" y="2000"/>
                    <a:pt x="1017" y="2000"/>
                  </a:cubicBezTo>
                  <a:cubicBezTo>
                    <a:pt x="1017" y="2000"/>
                    <a:pt x="1050" y="1770"/>
                    <a:pt x="1099" y="1541"/>
                  </a:cubicBezTo>
                  <a:cubicBezTo>
                    <a:pt x="1115" y="1459"/>
                    <a:pt x="1148" y="1377"/>
                    <a:pt x="1164" y="1295"/>
                  </a:cubicBezTo>
                  <a:cubicBezTo>
                    <a:pt x="1279" y="934"/>
                    <a:pt x="1115" y="525"/>
                    <a:pt x="771" y="361"/>
                  </a:cubicBezTo>
                  <a:cubicBezTo>
                    <a:pt x="353" y="113"/>
                    <a:pt x="330" y="12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0"/>
            <p:cNvSpPr/>
            <p:nvPr/>
          </p:nvSpPr>
          <p:spPr>
            <a:xfrm>
              <a:off x="7820733" y="4128113"/>
              <a:ext cx="225786" cy="159304"/>
            </a:xfrm>
            <a:custGeom>
              <a:avLst/>
              <a:gdLst/>
              <a:ahLst/>
              <a:cxnLst/>
              <a:rect l="l" t="t" r="r" b="b"/>
              <a:pathLst>
                <a:path w="6918" h="4881" extrusionOk="0">
                  <a:moveTo>
                    <a:pt x="1941" y="0"/>
                  </a:moveTo>
                  <a:cubicBezTo>
                    <a:pt x="1055" y="0"/>
                    <a:pt x="588" y="822"/>
                    <a:pt x="706" y="1371"/>
                  </a:cubicBezTo>
                  <a:cubicBezTo>
                    <a:pt x="825" y="1984"/>
                    <a:pt x="1434" y="2011"/>
                    <a:pt x="1542" y="2011"/>
                  </a:cubicBezTo>
                  <a:cubicBezTo>
                    <a:pt x="1552" y="2011"/>
                    <a:pt x="1558" y="2010"/>
                    <a:pt x="1558" y="2010"/>
                  </a:cubicBezTo>
                  <a:cubicBezTo>
                    <a:pt x="1296" y="1896"/>
                    <a:pt x="1181" y="1584"/>
                    <a:pt x="1312" y="1338"/>
                  </a:cubicBezTo>
                  <a:cubicBezTo>
                    <a:pt x="1357" y="1266"/>
                    <a:pt x="1403" y="1239"/>
                    <a:pt x="1453" y="1239"/>
                  </a:cubicBezTo>
                  <a:cubicBezTo>
                    <a:pt x="1549" y="1239"/>
                    <a:pt x="1658" y="1339"/>
                    <a:pt x="1787" y="1404"/>
                  </a:cubicBezTo>
                  <a:cubicBezTo>
                    <a:pt x="1831" y="1427"/>
                    <a:pt x="1872" y="1438"/>
                    <a:pt x="1909" y="1438"/>
                  </a:cubicBezTo>
                  <a:cubicBezTo>
                    <a:pt x="2056" y="1438"/>
                    <a:pt x="2158" y="1279"/>
                    <a:pt x="2197" y="1109"/>
                  </a:cubicBezTo>
                  <a:cubicBezTo>
                    <a:pt x="2237" y="968"/>
                    <a:pt x="2346" y="827"/>
                    <a:pt x="2534" y="827"/>
                  </a:cubicBezTo>
                  <a:cubicBezTo>
                    <a:pt x="2652" y="827"/>
                    <a:pt x="2801" y="882"/>
                    <a:pt x="2984" y="1027"/>
                  </a:cubicBezTo>
                  <a:cubicBezTo>
                    <a:pt x="3476" y="1404"/>
                    <a:pt x="3164" y="2142"/>
                    <a:pt x="3164" y="2142"/>
                  </a:cubicBezTo>
                  <a:cubicBezTo>
                    <a:pt x="3164" y="2142"/>
                    <a:pt x="3164" y="1535"/>
                    <a:pt x="2738" y="1470"/>
                  </a:cubicBezTo>
                  <a:cubicBezTo>
                    <a:pt x="2694" y="1457"/>
                    <a:pt x="2650" y="1451"/>
                    <a:pt x="2607" y="1451"/>
                  </a:cubicBezTo>
                  <a:cubicBezTo>
                    <a:pt x="2425" y="1451"/>
                    <a:pt x="2260" y="1556"/>
                    <a:pt x="2181" y="1715"/>
                  </a:cubicBezTo>
                  <a:cubicBezTo>
                    <a:pt x="2443" y="1715"/>
                    <a:pt x="2459" y="2092"/>
                    <a:pt x="2312" y="2306"/>
                  </a:cubicBezTo>
                  <a:cubicBezTo>
                    <a:pt x="2164" y="2502"/>
                    <a:pt x="2214" y="2650"/>
                    <a:pt x="2361" y="2732"/>
                  </a:cubicBezTo>
                  <a:cubicBezTo>
                    <a:pt x="2492" y="2814"/>
                    <a:pt x="2705" y="2814"/>
                    <a:pt x="2525" y="3191"/>
                  </a:cubicBezTo>
                  <a:cubicBezTo>
                    <a:pt x="2374" y="3537"/>
                    <a:pt x="1752" y="3551"/>
                    <a:pt x="1653" y="3551"/>
                  </a:cubicBezTo>
                  <a:cubicBezTo>
                    <a:pt x="1644" y="3551"/>
                    <a:pt x="1640" y="3551"/>
                    <a:pt x="1640" y="3551"/>
                  </a:cubicBezTo>
                  <a:cubicBezTo>
                    <a:pt x="1787" y="3355"/>
                    <a:pt x="1755" y="3060"/>
                    <a:pt x="1558" y="2896"/>
                  </a:cubicBezTo>
                  <a:lnTo>
                    <a:pt x="1558" y="2896"/>
                  </a:lnTo>
                  <a:cubicBezTo>
                    <a:pt x="1574" y="3060"/>
                    <a:pt x="1460" y="3223"/>
                    <a:pt x="1279" y="3273"/>
                  </a:cubicBezTo>
                  <a:cubicBezTo>
                    <a:pt x="1001" y="3371"/>
                    <a:pt x="1017" y="3273"/>
                    <a:pt x="738" y="3502"/>
                  </a:cubicBezTo>
                  <a:cubicBezTo>
                    <a:pt x="607" y="3617"/>
                    <a:pt x="423" y="3646"/>
                    <a:pt x="271" y="3646"/>
                  </a:cubicBezTo>
                  <a:cubicBezTo>
                    <a:pt x="120" y="3646"/>
                    <a:pt x="1" y="3617"/>
                    <a:pt x="1" y="3617"/>
                  </a:cubicBezTo>
                  <a:lnTo>
                    <a:pt x="1" y="3617"/>
                  </a:lnTo>
                  <a:cubicBezTo>
                    <a:pt x="181" y="3715"/>
                    <a:pt x="378" y="3781"/>
                    <a:pt x="574" y="3797"/>
                  </a:cubicBezTo>
                  <a:cubicBezTo>
                    <a:pt x="1017" y="3830"/>
                    <a:pt x="1460" y="3895"/>
                    <a:pt x="1886" y="3994"/>
                  </a:cubicBezTo>
                  <a:cubicBezTo>
                    <a:pt x="3066" y="4354"/>
                    <a:pt x="3787" y="4846"/>
                    <a:pt x="4689" y="4879"/>
                  </a:cubicBezTo>
                  <a:cubicBezTo>
                    <a:pt x="4720" y="4880"/>
                    <a:pt x="4752" y="4881"/>
                    <a:pt x="4784" y="4881"/>
                  </a:cubicBezTo>
                  <a:cubicBezTo>
                    <a:pt x="5196" y="4881"/>
                    <a:pt x="5618" y="4782"/>
                    <a:pt x="5984" y="4584"/>
                  </a:cubicBezTo>
                  <a:cubicBezTo>
                    <a:pt x="6770" y="4109"/>
                    <a:pt x="6918" y="2945"/>
                    <a:pt x="6459" y="2355"/>
                  </a:cubicBezTo>
                  <a:cubicBezTo>
                    <a:pt x="6228" y="2016"/>
                    <a:pt x="5864" y="1861"/>
                    <a:pt x="5524" y="1861"/>
                  </a:cubicBezTo>
                  <a:cubicBezTo>
                    <a:pt x="5188" y="1861"/>
                    <a:pt x="4876" y="2012"/>
                    <a:pt x="4738" y="2289"/>
                  </a:cubicBezTo>
                  <a:cubicBezTo>
                    <a:pt x="4492" y="2617"/>
                    <a:pt x="4525" y="3092"/>
                    <a:pt x="4820" y="3371"/>
                  </a:cubicBezTo>
                  <a:lnTo>
                    <a:pt x="4836" y="3387"/>
                  </a:lnTo>
                  <a:cubicBezTo>
                    <a:pt x="4853" y="3404"/>
                    <a:pt x="4869" y="3420"/>
                    <a:pt x="4902" y="3437"/>
                  </a:cubicBezTo>
                  <a:cubicBezTo>
                    <a:pt x="4918" y="3437"/>
                    <a:pt x="4918" y="3453"/>
                    <a:pt x="4934" y="3453"/>
                  </a:cubicBezTo>
                  <a:cubicBezTo>
                    <a:pt x="5037" y="3512"/>
                    <a:pt x="5165" y="3543"/>
                    <a:pt x="5290" y="3543"/>
                  </a:cubicBezTo>
                  <a:cubicBezTo>
                    <a:pt x="5542" y="3543"/>
                    <a:pt x="5781" y="3416"/>
                    <a:pt x="5770" y="3141"/>
                  </a:cubicBezTo>
                  <a:cubicBezTo>
                    <a:pt x="5784" y="2945"/>
                    <a:pt x="5623" y="2860"/>
                    <a:pt x="5445" y="2860"/>
                  </a:cubicBezTo>
                  <a:cubicBezTo>
                    <a:pt x="5191" y="2860"/>
                    <a:pt x="4901" y="3030"/>
                    <a:pt x="5016" y="3289"/>
                  </a:cubicBezTo>
                  <a:cubicBezTo>
                    <a:pt x="5024" y="3312"/>
                    <a:pt x="5025" y="3335"/>
                    <a:pt x="5002" y="3335"/>
                  </a:cubicBezTo>
                  <a:cubicBezTo>
                    <a:pt x="4975" y="3335"/>
                    <a:pt x="4918" y="3304"/>
                    <a:pt x="4803" y="3207"/>
                  </a:cubicBezTo>
                  <a:cubicBezTo>
                    <a:pt x="4689" y="3109"/>
                    <a:pt x="4623" y="2961"/>
                    <a:pt x="4623" y="2797"/>
                  </a:cubicBezTo>
                  <a:cubicBezTo>
                    <a:pt x="4623" y="2617"/>
                    <a:pt x="4689" y="2453"/>
                    <a:pt x="4803" y="2322"/>
                  </a:cubicBezTo>
                  <a:cubicBezTo>
                    <a:pt x="4930" y="2085"/>
                    <a:pt x="5200" y="1959"/>
                    <a:pt x="5491" y="1959"/>
                  </a:cubicBezTo>
                  <a:cubicBezTo>
                    <a:pt x="5804" y="1959"/>
                    <a:pt x="6140" y="2106"/>
                    <a:pt x="6344" y="2420"/>
                  </a:cubicBezTo>
                  <a:cubicBezTo>
                    <a:pt x="6344" y="2420"/>
                    <a:pt x="6344" y="2437"/>
                    <a:pt x="6361" y="2437"/>
                  </a:cubicBezTo>
                  <a:cubicBezTo>
                    <a:pt x="6574" y="2863"/>
                    <a:pt x="6574" y="3355"/>
                    <a:pt x="6328" y="3764"/>
                  </a:cubicBezTo>
                  <a:cubicBezTo>
                    <a:pt x="6049" y="4256"/>
                    <a:pt x="5412" y="4603"/>
                    <a:pt x="4583" y="4603"/>
                  </a:cubicBezTo>
                  <a:cubicBezTo>
                    <a:pt x="4195" y="4603"/>
                    <a:pt x="3766" y="4527"/>
                    <a:pt x="3312" y="4354"/>
                  </a:cubicBezTo>
                  <a:cubicBezTo>
                    <a:pt x="3263" y="4338"/>
                    <a:pt x="3033" y="4256"/>
                    <a:pt x="2886" y="4191"/>
                  </a:cubicBezTo>
                  <a:cubicBezTo>
                    <a:pt x="2459" y="3977"/>
                    <a:pt x="2017" y="3830"/>
                    <a:pt x="1574" y="3748"/>
                  </a:cubicBezTo>
                  <a:cubicBezTo>
                    <a:pt x="1738" y="3732"/>
                    <a:pt x="1935" y="3699"/>
                    <a:pt x="2148" y="3666"/>
                  </a:cubicBezTo>
                  <a:cubicBezTo>
                    <a:pt x="3885" y="3322"/>
                    <a:pt x="4148" y="830"/>
                    <a:pt x="2689" y="175"/>
                  </a:cubicBezTo>
                  <a:cubicBezTo>
                    <a:pt x="2415" y="52"/>
                    <a:pt x="2164" y="0"/>
                    <a:pt x="19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0"/>
            <p:cNvSpPr/>
            <p:nvPr/>
          </p:nvSpPr>
          <p:spPr>
            <a:xfrm>
              <a:off x="7930395" y="4213492"/>
              <a:ext cx="152515" cy="108095"/>
            </a:xfrm>
            <a:custGeom>
              <a:avLst/>
              <a:gdLst/>
              <a:ahLst/>
              <a:cxnLst/>
              <a:rect l="l" t="t" r="r" b="b"/>
              <a:pathLst>
                <a:path w="4673" h="3312" extrusionOk="0">
                  <a:moveTo>
                    <a:pt x="3820" y="1"/>
                  </a:moveTo>
                  <a:lnTo>
                    <a:pt x="3820" y="1"/>
                  </a:lnTo>
                  <a:cubicBezTo>
                    <a:pt x="3902" y="804"/>
                    <a:pt x="3558" y="1591"/>
                    <a:pt x="2919" y="2050"/>
                  </a:cubicBezTo>
                  <a:cubicBezTo>
                    <a:pt x="2505" y="2367"/>
                    <a:pt x="2004" y="2468"/>
                    <a:pt x="1535" y="2468"/>
                  </a:cubicBezTo>
                  <a:cubicBezTo>
                    <a:pt x="720" y="2468"/>
                    <a:pt x="1" y="2165"/>
                    <a:pt x="1" y="2165"/>
                  </a:cubicBezTo>
                  <a:lnTo>
                    <a:pt x="1" y="2165"/>
                  </a:lnTo>
                  <a:cubicBezTo>
                    <a:pt x="1345" y="2869"/>
                    <a:pt x="1853" y="2640"/>
                    <a:pt x="2214" y="3050"/>
                  </a:cubicBezTo>
                  <a:cubicBezTo>
                    <a:pt x="2389" y="3233"/>
                    <a:pt x="2565" y="3288"/>
                    <a:pt x="2724" y="3288"/>
                  </a:cubicBezTo>
                  <a:cubicBezTo>
                    <a:pt x="2907" y="3288"/>
                    <a:pt x="3067" y="3216"/>
                    <a:pt x="3181" y="3181"/>
                  </a:cubicBezTo>
                  <a:cubicBezTo>
                    <a:pt x="3208" y="3174"/>
                    <a:pt x="3234" y="3171"/>
                    <a:pt x="3261" y="3171"/>
                  </a:cubicBezTo>
                  <a:cubicBezTo>
                    <a:pt x="3363" y="3171"/>
                    <a:pt x="3456" y="3221"/>
                    <a:pt x="3509" y="3312"/>
                  </a:cubicBezTo>
                  <a:cubicBezTo>
                    <a:pt x="3541" y="3099"/>
                    <a:pt x="3492" y="2886"/>
                    <a:pt x="3361" y="2722"/>
                  </a:cubicBezTo>
                  <a:cubicBezTo>
                    <a:pt x="3181" y="2509"/>
                    <a:pt x="2787" y="2492"/>
                    <a:pt x="2722" y="2492"/>
                  </a:cubicBezTo>
                  <a:cubicBezTo>
                    <a:pt x="3279" y="2460"/>
                    <a:pt x="3787" y="2181"/>
                    <a:pt x="4115" y="1722"/>
                  </a:cubicBezTo>
                  <a:cubicBezTo>
                    <a:pt x="4672" y="935"/>
                    <a:pt x="3820" y="1"/>
                    <a:pt x="38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0"/>
            <p:cNvSpPr/>
            <p:nvPr/>
          </p:nvSpPr>
          <p:spPr>
            <a:xfrm>
              <a:off x="7736756" y="3971550"/>
              <a:ext cx="145531" cy="205616"/>
            </a:xfrm>
            <a:custGeom>
              <a:avLst/>
              <a:gdLst/>
              <a:ahLst/>
              <a:cxnLst/>
              <a:rect l="l" t="t" r="r" b="b"/>
              <a:pathLst>
                <a:path w="4459" h="6300" extrusionOk="0">
                  <a:moveTo>
                    <a:pt x="1815" y="0"/>
                  </a:moveTo>
                  <a:cubicBezTo>
                    <a:pt x="1388" y="0"/>
                    <a:pt x="978" y="153"/>
                    <a:pt x="705" y="464"/>
                  </a:cubicBezTo>
                  <a:cubicBezTo>
                    <a:pt x="0" y="1103"/>
                    <a:pt x="443" y="2136"/>
                    <a:pt x="1033" y="2349"/>
                  </a:cubicBezTo>
                  <a:cubicBezTo>
                    <a:pt x="1156" y="2415"/>
                    <a:pt x="1291" y="2447"/>
                    <a:pt x="1426" y="2447"/>
                  </a:cubicBezTo>
                  <a:cubicBezTo>
                    <a:pt x="1562" y="2447"/>
                    <a:pt x="1697" y="2415"/>
                    <a:pt x="1820" y="2349"/>
                  </a:cubicBezTo>
                  <a:lnTo>
                    <a:pt x="1869" y="2333"/>
                  </a:lnTo>
                  <a:lnTo>
                    <a:pt x="1902" y="2300"/>
                  </a:lnTo>
                  <a:lnTo>
                    <a:pt x="1951" y="2267"/>
                  </a:lnTo>
                  <a:lnTo>
                    <a:pt x="2016" y="2218"/>
                  </a:lnTo>
                  <a:cubicBezTo>
                    <a:pt x="2033" y="2202"/>
                    <a:pt x="2049" y="2185"/>
                    <a:pt x="2066" y="2152"/>
                  </a:cubicBezTo>
                  <a:cubicBezTo>
                    <a:pt x="2229" y="1988"/>
                    <a:pt x="2311" y="1743"/>
                    <a:pt x="2279" y="1513"/>
                  </a:cubicBezTo>
                  <a:cubicBezTo>
                    <a:pt x="2236" y="1169"/>
                    <a:pt x="2023" y="1022"/>
                    <a:pt x="1827" y="1022"/>
                  </a:cubicBezTo>
                  <a:cubicBezTo>
                    <a:pt x="1724" y="1022"/>
                    <a:pt x="1625" y="1063"/>
                    <a:pt x="1557" y="1136"/>
                  </a:cubicBezTo>
                  <a:cubicBezTo>
                    <a:pt x="1394" y="1300"/>
                    <a:pt x="1443" y="1579"/>
                    <a:pt x="1639" y="1693"/>
                  </a:cubicBezTo>
                  <a:cubicBezTo>
                    <a:pt x="1716" y="1728"/>
                    <a:pt x="1785" y="1737"/>
                    <a:pt x="1845" y="1737"/>
                  </a:cubicBezTo>
                  <a:cubicBezTo>
                    <a:pt x="1924" y="1737"/>
                    <a:pt x="1988" y="1721"/>
                    <a:pt x="2033" y="1721"/>
                  </a:cubicBezTo>
                  <a:cubicBezTo>
                    <a:pt x="2086" y="1721"/>
                    <a:pt x="2115" y="1743"/>
                    <a:pt x="2115" y="1841"/>
                  </a:cubicBezTo>
                  <a:cubicBezTo>
                    <a:pt x="2082" y="2038"/>
                    <a:pt x="1967" y="2202"/>
                    <a:pt x="1787" y="2300"/>
                  </a:cubicBezTo>
                  <a:cubicBezTo>
                    <a:pt x="1680" y="2353"/>
                    <a:pt x="1563" y="2378"/>
                    <a:pt x="1445" y="2378"/>
                  </a:cubicBezTo>
                  <a:cubicBezTo>
                    <a:pt x="1309" y="2378"/>
                    <a:pt x="1172" y="2345"/>
                    <a:pt x="1049" y="2283"/>
                  </a:cubicBezTo>
                  <a:cubicBezTo>
                    <a:pt x="508" y="2054"/>
                    <a:pt x="148" y="1120"/>
                    <a:pt x="787" y="562"/>
                  </a:cubicBezTo>
                  <a:cubicBezTo>
                    <a:pt x="1036" y="329"/>
                    <a:pt x="1344" y="184"/>
                    <a:pt x="1683" y="184"/>
                  </a:cubicBezTo>
                  <a:cubicBezTo>
                    <a:pt x="1701" y="184"/>
                    <a:pt x="1720" y="185"/>
                    <a:pt x="1738" y="185"/>
                  </a:cubicBezTo>
                  <a:cubicBezTo>
                    <a:pt x="2492" y="218"/>
                    <a:pt x="3311" y="759"/>
                    <a:pt x="3442" y="2234"/>
                  </a:cubicBezTo>
                  <a:cubicBezTo>
                    <a:pt x="3492" y="2775"/>
                    <a:pt x="3442" y="3333"/>
                    <a:pt x="3279" y="3873"/>
                  </a:cubicBezTo>
                  <a:cubicBezTo>
                    <a:pt x="3164" y="4316"/>
                    <a:pt x="2951" y="4759"/>
                    <a:pt x="2672" y="5152"/>
                  </a:cubicBezTo>
                  <a:cubicBezTo>
                    <a:pt x="2279" y="5644"/>
                    <a:pt x="1771" y="6037"/>
                    <a:pt x="1197" y="6299"/>
                  </a:cubicBezTo>
                  <a:cubicBezTo>
                    <a:pt x="1820" y="6053"/>
                    <a:pt x="2377" y="5644"/>
                    <a:pt x="2803" y="5119"/>
                  </a:cubicBezTo>
                  <a:cubicBezTo>
                    <a:pt x="3541" y="4283"/>
                    <a:pt x="4459" y="2251"/>
                    <a:pt x="3180" y="612"/>
                  </a:cubicBezTo>
                  <a:cubicBezTo>
                    <a:pt x="2828" y="206"/>
                    <a:pt x="2310" y="0"/>
                    <a:pt x="18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0"/>
            <p:cNvSpPr/>
            <p:nvPr/>
          </p:nvSpPr>
          <p:spPr>
            <a:xfrm>
              <a:off x="6826235" y="4366007"/>
              <a:ext cx="277125" cy="332217"/>
            </a:xfrm>
            <a:custGeom>
              <a:avLst/>
              <a:gdLst/>
              <a:ahLst/>
              <a:cxnLst/>
              <a:rect l="l" t="t" r="r" b="b"/>
              <a:pathLst>
                <a:path w="8491" h="10179" extrusionOk="0">
                  <a:moveTo>
                    <a:pt x="2225" y="1"/>
                  </a:moveTo>
                  <a:cubicBezTo>
                    <a:pt x="1310" y="1"/>
                    <a:pt x="462" y="451"/>
                    <a:pt x="246" y="1180"/>
                  </a:cubicBezTo>
                  <a:cubicBezTo>
                    <a:pt x="0" y="1770"/>
                    <a:pt x="197" y="2475"/>
                    <a:pt x="721" y="2868"/>
                  </a:cubicBezTo>
                  <a:cubicBezTo>
                    <a:pt x="738" y="2868"/>
                    <a:pt x="754" y="2884"/>
                    <a:pt x="771" y="2901"/>
                  </a:cubicBezTo>
                  <a:cubicBezTo>
                    <a:pt x="998" y="3034"/>
                    <a:pt x="1256" y="3100"/>
                    <a:pt x="1514" y="3100"/>
                  </a:cubicBezTo>
                  <a:cubicBezTo>
                    <a:pt x="1796" y="3100"/>
                    <a:pt x="2080" y="3022"/>
                    <a:pt x="2328" y="2868"/>
                  </a:cubicBezTo>
                  <a:cubicBezTo>
                    <a:pt x="2492" y="2770"/>
                    <a:pt x="2606" y="2606"/>
                    <a:pt x="2656" y="2425"/>
                  </a:cubicBezTo>
                  <a:cubicBezTo>
                    <a:pt x="2800" y="2037"/>
                    <a:pt x="2501" y="1648"/>
                    <a:pt x="2115" y="1648"/>
                  </a:cubicBezTo>
                  <a:cubicBezTo>
                    <a:pt x="2062" y="1648"/>
                    <a:pt x="2007" y="1655"/>
                    <a:pt x="1951" y="1671"/>
                  </a:cubicBezTo>
                  <a:cubicBezTo>
                    <a:pt x="1623" y="1737"/>
                    <a:pt x="1443" y="2081"/>
                    <a:pt x="1557" y="2393"/>
                  </a:cubicBezTo>
                  <a:cubicBezTo>
                    <a:pt x="1639" y="2627"/>
                    <a:pt x="1889" y="2660"/>
                    <a:pt x="2024" y="2660"/>
                  </a:cubicBezTo>
                  <a:cubicBezTo>
                    <a:pt x="2079" y="2660"/>
                    <a:pt x="2115" y="2655"/>
                    <a:pt x="2115" y="2655"/>
                  </a:cubicBezTo>
                  <a:lnTo>
                    <a:pt x="2115" y="2655"/>
                  </a:lnTo>
                  <a:cubicBezTo>
                    <a:pt x="2082" y="2753"/>
                    <a:pt x="2016" y="2819"/>
                    <a:pt x="1934" y="2868"/>
                  </a:cubicBezTo>
                  <a:cubicBezTo>
                    <a:pt x="1820" y="2933"/>
                    <a:pt x="1689" y="2966"/>
                    <a:pt x="1557" y="2966"/>
                  </a:cubicBezTo>
                  <a:cubicBezTo>
                    <a:pt x="1426" y="2966"/>
                    <a:pt x="1295" y="2933"/>
                    <a:pt x="1180" y="2868"/>
                  </a:cubicBezTo>
                  <a:cubicBezTo>
                    <a:pt x="1098" y="2819"/>
                    <a:pt x="1016" y="2770"/>
                    <a:pt x="951" y="2704"/>
                  </a:cubicBezTo>
                  <a:cubicBezTo>
                    <a:pt x="525" y="2327"/>
                    <a:pt x="426" y="1081"/>
                    <a:pt x="1148" y="508"/>
                  </a:cubicBezTo>
                  <a:cubicBezTo>
                    <a:pt x="1472" y="272"/>
                    <a:pt x="1862" y="142"/>
                    <a:pt x="2259" y="142"/>
                  </a:cubicBezTo>
                  <a:cubicBezTo>
                    <a:pt x="2304" y="142"/>
                    <a:pt x="2349" y="144"/>
                    <a:pt x="2393" y="147"/>
                  </a:cubicBezTo>
                  <a:cubicBezTo>
                    <a:pt x="2524" y="163"/>
                    <a:pt x="2656" y="180"/>
                    <a:pt x="2787" y="213"/>
                  </a:cubicBezTo>
                  <a:cubicBezTo>
                    <a:pt x="3885" y="475"/>
                    <a:pt x="4590" y="1655"/>
                    <a:pt x="4819" y="2868"/>
                  </a:cubicBezTo>
                  <a:cubicBezTo>
                    <a:pt x="5065" y="4114"/>
                    <a:pt x="4819" y="5359"/>
                    <a:pt x="4901" y="6474"/>
                  </a:cubicBezTo>
                  <a:cubicBezTo>
                    <a:pt x="4852" y="7490"/>
                    <a:pt x="5245" y="8490"/>
                    <a:pt x="5983" y="9195"/>
                  </a:cubicBezTo>
                  <a:cubicBezTo>
                    <a:pt x="6688" y="9801"/>
                    <a:pt x="7573" y="10146"/>
                    <a:pt x="8491" y="10178"/>
                  </a:cubicBezTo>
                  <a:cubicBezTo>
                    <a:pt x="7589" y="10113"/>
                    <a:pt x="6721" y="9736"/>
                    <a:pt x="6049" y="9129"/>
                  </a:cubicBezTo>
                  <a:cubicBezTo>
                    <a:pt x="5344" y="8425"/>
                    <a:pt x="4983" y="7457"/>
                    <a:pt x="5032" y="6474"/>
                  </a:cubicBezTo>
                  <a:cubicBezTo>
                    <a:pt x="4983" y="5376"/>
                    <a:pt x="5229" y="4146"/>
                    <a:pt x="5000" y="2852"/>
                  </a:cubicBezTo>
                  <a:lnTo>
                    <a:pt x="5000" y="2835"/>
                  </a:lnTo>
                  <a:cubicBezTo>
                    <a:pt x="4770" y="1573"/>
                    <a:pt x="4000" y="327"/>
                    <a:pt x="2820" y="65"/>
                  </a:cubicBezTo>
                  <a:cubicBezTo>
                    <a:pt x="2622" y="21"/>
                    <a:pt x="2422" y="1"/>
                    <a:pt x="22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0"/>
            <p:cNvSpPr/>
            <p:nvPr/>
          </p:nvSpPr>
          <p:spPr>
            <a:xfrm>
              <a:off x="6889356" y="4412614"/>
              <a:ext cx="75458" cy="68637"/>
            </a:xfrm>
            <a:custGeom>
              <a:avLst/>
              <a:gdLst/>
              <a:ahLst/>
              <a:cxnLst/>
              <a:rect l="l" t="t" r="r" b="b"/>
              <a:pathLst>
                <a:path w="2312" h="2103" extrusionOk="0">
                  <a:moveTo>
                    <a:pt x="1784" y="1"/>
                  </a:moveTo>
                  <a:cubicBezTo>
                    <a:pt x="1313" y="1"/>
                    <a:pt x="1020" y="401"/>
                    <a:pt x="935" y="1096"/>
                  </a:cubicBezTo>
                  <a:cubicBezTo>
                    <a:pt x="918" y="1210"/>
                    <a:pt x="869" y="1325"/>
                    <a:pt x="820" y="1440"/>
                  </a:cubicBezTo>
                  <a:cubicBezTo>
                    <a:pt x="621" y="1750"/>
                    <a:pt x="253" y="1788"/>
                    <a:pt x="87" y="1788"/>
                  </a:cubicBezTo>
                  <a:cubicBezTo>
                    <a:pt x="33" y="1788"/>
                    <a:pt x="0" y="1784"/>
                    <a:pt x="0" y="1784"/>
                  </a:cubicBezTo>
                  <a:lnTo>
                    <a:pt x="0" y="1784"/>
                  </a:lnTo>
                  <a:cubicBezTo>
                    <a:pt x="120" y="1849"/>
                    <a:pt x="694" y="2102"/>
                    <a:pt x="1230" y="2102"/>
                  </a:cubicBezTo>
                  <a:cubicBezTo>
                    <a:pt x="1502" y="2102"/>
                    <a:pt x="1763" y="2037"/>
                    <a:pt x="1951" y="1850"/>
                  </a:cubicBezTo>
                  <a:cubicBezTo>
                    <a:pt x="2066" y="1735"/>
                    <a:pt x="2148" y="1587"/>
                    <a:pt x="2197" y="1440"/>
                  </a:cubicBezTo>
                  <a:cubicBezTo>
                    <a:pt x="2312" y="997"/>
                    <a:pt x="2066" y="555"/>
                    <a:pt x="1951" y="374"/>
                  </a:cubicBezTo>
                  <a:cubicBezTo>
                    <a:pt x="1869" y="260"/>
                    <a:pt x="1885" y="96"/>
                    <a:pt x="2017" y="30"/>
                  </a:cubicBezTo>
                  <a:cubicBezTo>
                    <a:pt x="1935" y="10"/>
                    <a:pt x="1857" y="1"/>
                    <a:pt x="178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0"/>
            <p:cNvSpPr/>
            <p:nvPr/>
          </p:nvSpPr>
          <p:spPr>
            <a:xfrm>
              <a:off x="6757207" y="4366921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0" y="0"/>
                  </a:moveTo>
                  <a:cubicBezTo>
                    <a:pt x="333" y="0"/>
                    <a:pt x="296" y="1081"/>
                    <a:pt x="296" y="1365"/>
                  </a:cubicBezTo>
                  <a:cubicBezTo>
                    <a:pt x="296" y="1561"/>
                    <a:pt x="165" y="1725"/>
                    <a:pt x="1" y="1791"/>
                  </a:cubicBezTo>
                  <a:cubicBezTo>
                    <a:pt x="268" y="1904"/>
                    <a:pt x="503" y="1952"/>
                    <a:pt x="708" y="1952"/>
                  </a:cubicBezTo>
                  <a:cubicBezTo>
                    <a:pt x="1461" y="1952"/>
                    <a:pt x="1831" y="1306"/>
                    <a:pt x="2050" y="791"/>
                  </a:cubicBezTo>
                  <a:cubicBezTo>
                    <a:pt x="2197" y="414"/>
                    <a:pt x="2558" y="135"/>
                    <a:pt x="2968" y="86"/>
                  </a:cubicBezTo>
                  <a:cubicBezTo>
                    <a:pt x="2614" y="26"/>
                    <a:pt x="2307" y="0"/>
                    <a:pt x="204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0"/>
            <p:cNvSpPr/>
            <p:nvPr/>
          </p:nvSpPr>
          <p:spPr>
            <a:xfrm>
              <a:off x="6719772" y="436610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9"/>
                    <a:pt x="328" y="29"/>
                  </a:cubicBezTo>
                  <a:cubicBezTo>
                    <a:pt x="99" y="144"/>
                    <a:pt x="0" y="423"/>
                    <a:pt x="99" y="669"/>
                  </a:cubicBezTo>
                  <a:cubicBezTo>
                    <a:pt x="181" y="865"/>
                    <a:pt x="361" y="1029"/>
                    <a:pt x="574" y="1095"/>
                  </a:cubicBezTo>
                  <a:cubicBezTo>
                    <a:pt x="652" y="1125"/>
                    <a:pt x="735" y="1139"/>
                    <a:pt x="818" y="1139"/>
                  </a:cubicBezTo>
                  <a:cubicBezTo>
                    <a:pt x="961" y="1139"/>
                    <a:pt x="1105" y="1096"/>
                    <a:pt x="1230" y="1013"/>
                  </a:cubicBezTo>
                  <a:cubicBezTo>
                    <a:pt x="1361" y="882"/>
                    <a:pt x="1443" y="701"/>
                    <a:pt x="1443" y="521"/>
                  </a:cubicBezTo>
                  <a:lnTo>
                    <a:pt x="1443" y="521"/>
                  </a:lnTo>
                  <a:cubicBezTo>
                    <a:pt x="1443" y="521"/>
                    <a:pt x="1135" y="902"/>
                    <a:pt x="783" y="902"/>
                  </a:cubicBezTo>
                  <a:cubicBezTo>
                    <a:pt x="763" y="902"/>
                    <a:pt x="742" y="901"/>
                    <a:pt x="722" y="898"/>
                  </a:cubicBezTo>
                  <a:cubicBezTo>
                    <a:pt x="148" y="849"/>
                    <a:pt x="66" y="275"/>
                    <a:pt x="345" y="111"/>
                  </a:cubicBezTo>
                  <a:cubicBezTo>
                    <a:pt x="385" y="84"/>
                    <a:pt x="428" y="72"/>
                    <a:pt x="471" y="72"/>
                  </a:cubicBezTo>
                  <a:cubicBezTo>
                    <a:pt x="587" y="72"/>
                    <a:pt x="698" y="160"/>
                    <a:pt x="722" y="292"/>
                  </a:cubicBezTo>
                  <a:cubicBezTo>
                    <a:pt x="732" y="399"/>
                    <a:pt x="652" y="464"/>
                    <a:pt x="599" y="464"/>
                  </a:cubicBezTo>
                  <a:cubicBezTo>
                    <a:pt x="572" y="464"/>
                    <a:pt x="552" y="446"/>
                    <a:pt x="558" y="406"/>
                  </a:cubicBezTo>
                  <a:cubicBezTo>
                    <a:pt x="582" y="332"/>
                    <a:pt x="542" y="268"/>
                    <a:pt x="472" y="268"/>
                  </a:cubicBezTo>
                  <a:cubicBezTo>
                    <a:pt x="449" y="268"/>
                    <a:pt x="422" y="275"/>
                    <a:pt x="394" y="292"/>
                  </a:cubicBezTo>
                  <a:cubicBezTo>
                    <a:pt x="263" y="357"/>
                    <a:pt x="394" y="537"/>
                    <a:pt x="394" y="537"/>
                  </a:cubicBezTo>
                  <a:cubicBezTo>
                    <a:pt x="441" y="575"/>
                    <a:pt x="497" y="593"/>
                    <a:pt x="552" y="593"/>
                  </a:cubicBezTo>
                  <a:cubicBezTo>
                    <a:pt x="687" y="593"/>
                    <a:pt x="820" y="487"/>
                    <a:pt x="820" y="324"/>
                  </a:cubicBezTo>
                  <a:cubicBezTo>
                    <a:pt x="807" y="141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0"/>
            <p:cNvSpPr/>
            <p:nvPr/>
          </p:nvSpPr>
          <p:spPr>
            <a:xfrm>
              <a:off x="7487993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74" y="345"/>
                  </a:lnTo>
                  <a:cubicBezTo>
                    <a:pt x="541" y="607"/>
                    <a:pt x="443" y="870"/>
                    <a:pt x="295" y="1099"/>
                  </a:cubicBezTo>
                  <a:cubicBezTo>
                    <a:pt x="230" y="1197"/>
                    <a:pt x="164" y="1312"/>
                    <a:pt x="115" y="1427"/>
                  </a:cubicBezTo>
                  <a:cubicBezTo>
                    <a:pt x="0" y="1673"/>
                    <a:pt x="49" y="1968"/>
                    <a:pt x="230" y="2165"/>
                  </a:cubicBezTo>
                  <a:cubicBezTo>
                    <a:pt x="426" y="2427"/>
                    <a:pt x="541" y="2738"/>
                    <a:pt x="574" y="3050"/>
                  </a:cubicBezTo>
                  <a:cubicBezTo>
                    <a:pt x="590" y="3132"/>
                    <a:pt x="607" y="3394"/>
                    <a:pt x="607" y="3394"/>
                  </a:cubicBezTo>
                  <a:cubicBezTo>
                    <a:pt x="623" y="3394"/>
                    <a:pt x="623" y="3132"/>
                    <a:pt x="640" y="3050"/>
                  </a:cubicBezTo>
                  <a:cubicBezTo>
                    <a:pt x="689" y="2738"/>
                    <a:pt x="803" y="2427"/>
                    <a:pt x="1000" y="2165"/>
                  </a:cubicBezTo>
                  <a:cubicBezTo>
                    <a:pt x="1180" y="1968"/>
                    <a:pt x="1213" y="1673"/>
                    <a:pt x="1115" y="1427"/>
                  </a:cubicBezTo>
                  <a:cubicBezTo>
                    <a:pt x="1066" y="1312"/>
                    <a:pt x="1000" y="1197"/>
                    <a:pt x="918" y="1099"/>
                  </a:cubicBezTo>
                  <a:cubicBezTo>
                    <a:pt x="771" y="870"/>
                    <a:pt x="689" y="607"/>
                    <a:pt x="656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0"/>
            <p:cNvSpPr/>
            <p:nvPr/>
          </p:nvSpPr>
          <p:spPr>
            <a:xfrm>
              <a:off x="7318670" y="4074032"/>
              <a:ext cx="79472" cy="178560"/>
            </a:xfrm>
            <a:custGeom>
              <a:avLst/>
              <a:gdLst/>
              <a:ahLst/>
              <a:cxnLst/>
              <a:rect l="l" t="t" r="r" b="b"/>
              <a:pathLst>
                <a:path w="2435" h="5471" extrusionOk="0">
                  <a:moveTo>
                    <a:pt x="1006" y="0"/>
                  </a:moveTo>
                  <a:cubicBezTo>
                    <a:pt x="646" y="0"/>
                    <a:pt x="0" y="565"/>
                    <a:pt x="287" y="2438"/>
                  </a:cubicBezTo>
                  <a:cubicBezTo>
                    <a:pt x="615" y="4471"/>
                    <a:pt x="2172" y="5421"/>
                    <a:pt x="2435" y="5471"/>
                  </a:cubicBezTo>
                  <a:cubicBezTo>
                    <a:pt x="2435" y="5471"/>
                    <a:pt x="910" y="4487"/>
                    <a:pt x="779" y="2815"/>
                  </a:cubicBezTo>
                  <a:cubicBezTo>
                    <a:pt x="648" y="1143"/>
                    <a:pt x="1156" y="1110"/>
                    <a:pt x="1320" y="750"/>
                  </a:cubicBezTo>
                  <a:cubicBezTo>
                    <a:pt x="1484" y="389"/>
                    <a:pt x="1402" y="111"/>
                    <a:pt x="1090" y="12"/>
                  </a:cubicBezTo>
                  <a:cubicBezTo>
                    <a:pt x="1065" y="5"/>
                    <a:pt x="1036" y="0"/>
                    <a:pt x="10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0"/>
            <p:cNvSpPr/>
            <p:nvPr/>
          </p:nvSpPr>
          <p:spPr>
            <a:xfrm>
              <a:off x="7283095" y="4025337"/>
              <a:ext cx="172816" cy="232085"/>
            </a:xfrm>
            <a:custGeom>
              <a:avLst/>
              <a:gdLst/>
              <a:ahLst/>
              <a:cxnLst/>
              <a:rect l="l" t="t" r="r" b="b"/>
              <a:pathLst>
                <a:path w="5295" h="7111" extrusionOk="0">
                  <a:moveTo>
                    <a:pt x="3607" y="1"/>
                  </a:moveTo>
                  <a:cubicBezTo>
                    <a:pt x="3396" y="1"/>
                    <a:pt x="3199" y="27"/>
                    <a:pt x="3033" y="62"/>
                  </a:cubicBezTo>
                  <a:cubicBezTo>
                    <a:pt x="2590" y="127"/>
                    <a:pt x="2180" y="308"/>
                    <a:pt x="1836" y="554"/>
                  </a:cubicBezTo>
                  <a:cubicBezTo>
                    <a:pt x="0" y="1898"/>
                    <a:pt x="345" y="4291"/>
                    <a:pt x="886" y="5438"/>
                  </a:cubicBezTo>
                  <a:cubicBezTo>
                    <a:pt x="1181" y="6110"/>
                    <a:pt x="1656" y="6700"/>
                    <a:pt x="2279" y="7110"/>
                  </a:cubicBezTo>
                  <a:cubicBezTo>
                    <a:pt x="1689" y="6667"/>
                    <a:pt x="1230" y="6077"/>
                    <a:pt x="967" y="5405"/>
                  </a:cubicBezTo>
                  <a:cubicBezTo>
                    <a:pt x="459" y="4242"/>
                    <a:pt x="197" y="1963"/>
                    <a:pt x="1935" y="685"/>
                  </a:cubicBezTo>
                  <a:cubicBezTo>
                    <a:pt x="2361" y="376"/>
                    <a:pt x="2917" y="184"/>
                    <a:pt x="3432" y="184"/>
                  </a:cubicBezTo>
                  <a:cubicBezTo>
                    <a:pt x="3848" y="184"/>
                    <a:pt x="4237" y="310"/>
                    <a:pt x="4508" y="603"/>
                  </a:cubicBezTo>
                  <a:cubicBezTo>
                    <a:pt x="5154" y="1248"/>
                    <a:pt x="4671" y="2292"/>
                    <a:pt x="3982" y="2292"/>
                  </a:cubicBezTo>
                  <a:cubicBezTo>
                    <a:pt x="3972" y="2292"/>
                    <a:pt x="3961" y="2292"/>
                    <a:pt x="3951" y="2291"/>
                  </a:cubicBezTo>
                  <a:cubicBezTo>
                    <a:pt x="3913" y="2297"/>
                    <a:pt x="3875" y="2300"/>
                    <a:pt x="3837" y="2300"/>
                  </a:cubicBezTo>
                  <a:cubicBezTo>
                    <a:pt x="3586" y="2300"/>
                    <a:pt x="3356" y="2161"/>
                    <a:pt x="3213" y="1947"/>
                  </a:cubicBezTo>
                  <a:cubicBezTo>
                    <a:pt x="3164" y="1832"/>
                    <a:pt x="3131" y="1717"/>
                    <a:pt x="3148" y="1586"/>
                  </a:cubicBezTo>
                  <a:cubicBezTo>
                    <a:pt x="3167" y="1329"/>
                    <a:pt x="3247" y="1251"/>
                    <a:pt x="3303" y="1251"/>
                  </a:cubicBezTo>
                  <a:cubicBezTo>
                    <a:pt x="3340" y="1251"/>
                    <a:pt x="3367" y="1285"/>
                    <a:pt x="3361" y="1324"/>
                  </a:cubicBezTo>
                  <a:cubicBezTo>
                    <a:pt x="3316" y="1575"/>
                    <a:pt x="3512" y="1774"/>
                    <a:pt x="3744" y="1774"/>
                  </a:cubicBezTo>
                  <a:cubicBezTo>
                    <a:pt x="3769" y="1774"/>
                    <a:pt x="3794" y="1771"/>
                    <a:pt x="3820" y="1766"/>
                  </a:cubicBezTo>
                  <a:cubicBezTo>
                    <a:pt x="4229" y="1701"/>
                    <a:pt x="4328" y="1160"/>
                    <a:pt x="3967" y="963"/>
                  </a:cubicBezTo>
                  <a:cubicBezTo>
                    <a:pt x="3871" y="911"/>
                    <a:pt x="3771" y="888"/>
                    <a:pt x="3672" y="888"/>
                  </a:cubicBezTo>
                  <a:cubicBezTo>
                    <a:pt x="3366" y="888"/>
                    <a:pt x="3082" y="1116"/>
                    <a:pt x="3033" y="1439"/>
                  </a:cubicBezTo>
                  <a:cubicBezTo>
                    <a:pt x="2984" y="1783"/>
                    <a:pt x="3148" y="2111"/>
                    <a:pt x="3443" y="2258"/>
                  </a:cubicBezTo>
                  <a:lnTo>
                    <a:pt x="3459" y="2275"/>
                  </a:lnTo>
                  <a:lnTo>
                    <a:pt x="3475" y="2275"/>
                  </a:lnTo>
                  <a:cubicBezTo>
                    <a:pt x="3574" y="2324"/>
                    <a:pt x="3672" y="2373"/>
                    <a:pt x="3787" y="2389"/>
                  </a:cubicBezTo>
                  <a:cubicBezTo>
                    <a:pt x="3882" y="2412"/>
                    <a:pt x="3978" y="2422"/>
                    <a:pt x="4072" y="2422"/>
                  </a:cubicBezTo>
                  <a:cubicBezTo>
                    <a:pt x="4671" y="2422"/>
                    <a:pt x="5203" y="1996"/>
                    <a:pt x="5246" y="1471"/>
                  </a:cubicBezTo>
                  <a:cubicBezTo>
                    <a:pt x="5295" y="1062"/>
                    <a:pt x="5131" y="652"/>
                    <a:pt x="4819" y="390"/>
                  </a:cubicBezTo>
                  <a:cubicBezTo>
                    <a:pt x="4436" y="92"/>
                    <a:pt x="3998" y="1"/>
                    <a:pt x="36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0"/>
            <p:cNvSpPr/>
            <p:nvPr/>
          </p:nvSpPr>
          <p:spPr>
            <a:xfrm>
              <a:off x="7388482" y="3964631"/>
              <a:ext cx="238645" cy="167594"/>
            </a:xfrm>
            <a:custGeom>
              <a:avLst/>
              <a:gdLst/>
              <a:ahLst/>
              <a:cxnLst/>
              <a:rect l="l" t="t" r="r" b="b"/>
              <a:pathLst>
                <a:path w="7312" h="5135" extrusionOk="0">
                  <a:moveTo>
                    <a:pt x="1757" y="0"/>
                  </a:moveTo>
                  <a:cubicBezTo>
                    <a:pt x="1360" y="0"/>
                    <a:pt x="971" y="171"/>
                    <a:pt x="705" y="496"/>
                  </a:cubicBezTo>
                  <a:cubicBezTo>
                    <a:pt x="611" y="638"/>
                    <a:pt x="462" y="709"/>
                    <a:pt x="311" y="709"/>
                  </a:cubicBezTo>
                  <a:cubicBezTo>
                    <a:pt x="201" y="709"/>
                    <a:pt x="91" y="670"/>
                    <a:pt x="0" y="594"/>
                  </a:cubicBezTo>
                  <a:lnTo>
                    <a:pt x="0" y="594"/>
                  </a:lnTo>
                  <a:cubicBezTo>
                    <a:pt x="33" y="955"/>
                    <a:pt x="66" y="1020"/>
                    <a:pt x="1771" y="1741"/>
                  </a:cubicBezTo>
                  <a:cubicBezTo>
                    <a:pt x="3082" y="2299"/>
                    <a:pt x="3525" y="4249"/>
                    <a:pt x="3656" y="5134"/>
                  </a:cubicBezTo>
                  <a:cubicBezTo>
                    <a:pt x="3803" y="4249"/>
                    <a:pt x="4246" y="2299"/>
                    <a:pt x="5557" y="1741"/>
                  </a:cubicBezTo>
                  <a:cubicBezTo>
                    <a:pt x="7262" y="1020"/>
                    <a:pt x="7278" y="955"/>
                    <a:pt x="7311" y="594"/>
                  </a:cubicBezTo>
                  <a:lnTo>
                    <a:pt x="7311" y="594"/>
                  </a:lnTo>
                  <a:cubicBezTo>
                    <a:pt x="7221" y="670"/>
                    <a:pt x="7110" y="709"/>
                    <a:pt x="7001" y="709"/>
                  </a:cubicBezTo>
                  <a:cubicBezTo>
                    <a:pt x="6853" y="709"/>
                    <a:pt x="6708" y="638"/>
                    <a:pt x="6623" y="496"/>
                  </a:cubicBezTo>
                  <a:cubicBezTo>
                    <a:pt x="6347" y="171"/>
                    <a:pt x="5954" y="0"/>
                    <a:pt x="5559" y="0"/>
                  </a:cubicBezTo>
                  <a:cubicBezTo>
                    <a:pt x="5296" y="0"/>
                    <a:pt x="5033" y="76"/>
                    <a:pt x="4803" y="233"/>
                  </a:cubicBezTo>
                  <a:cubicBezTo>
                    <a:pt x="4229" y="643"/>
                    <a:pt x="3852" y="1463"/>
                    <a:pt x="3656" y="2659"/>
                  </a:cubicBezTo>
                  <a:cubicBezTo>
                    <a:pt x="3475" y="1463"/>
                    <a:pt x="3098" y="643"/>
                    <a:pt x="2525" y="233"/>
                  </a:cubicBezTo>
                  <a:cubicBezTo>
                    <a:pt x="2289" y="76"/>
                    <a:pt x="2021" y="0"/>
                    <a:pt x="175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0"/>
            <p:cNvSpPr/>
            <p:nvPr/>
          </p:nvSpPr>
          <p:spPr>
            <a:xfrm>
              <a:off x="7464462" y="3871647"/>
              <a:ext cx="87207" cy="145008"/>
            </a:xfrm>
            <a:custGeom>
              <a:avLst/>
              <a:gdLst/>
              <a:ahLst/>
              <a:cxnLst/>
              <a:rect l="l" t="t" r="r" b="b"/>
              <a:pathLst>
                <a:path w="2672" h="4443" extrusionOk="0">
                  <a:moveTo>
                    <a:pt x="1344" y="1"/>
                  </a:moveTo>
                  <a:cubicBezTo>
                    <a:pt x="1262" y="148"/>
                    <a:pt x="1147" y="296"/>
                    <a:pt x="1000" y="427"/>
                  </a:cubicBezTo>
                  <a:cubicBezTo>
                    <a:pt x="557" y="853"/>
                    <a:pt x="0" y="1722"/>
                    <a:pt x="721" y="2902"/>
                  </a:cubicBezTo>
                  <a:cubicBezTo>
                    <a:pt x="1016" y="3378"/>
                    <a:pt x="1213" y="3886"/>
                    <a:pt x="1344" y="4443"/>
                  </a:cubicBezTo>
                  <a:cubicBezTo>
                    <a:pt x="1459" y="3886"/>
                    <a:pt x="1672" y="3378"/>
                    <a:pt x="1951" y="2902"/>
                  </a:cubicBezTo>
                  <a:cubicBezTo>
                    <a:pt x="2672" y="1722"/>
                    <a:pt x="2115" y="853"/>
                    <a:pt x="1672" y="427"/>
                  </a:cubicBezTo>
                  <a:cubicBezTo>
                    <a:pt x="1541" y="296"/>
                    <a:pt x="1426" y="148"/>
                    <a:pt x="1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0"/>
            <p:cNvSpPr/>
            <p:nvPr/>
          </p:nvSpPr>
          <p:spPr>
            <a:xfrm>
              <a:off x="7408260" y="3734700"/>
              <a:ext cx="199578" cy="219389"/>
            </a:xfrm>
            <a:custGeom>
              <a:avLst/>
              <a:gdLst/>
              <a:ahLst/>
              <a:cxnLst/>
              <a:rect l="l" t="t" r="r" b="b"/>
              <a:pathLst>
                <a:path w="6115" h="6722" extrusionOk="0">
                  <a:moveTo>
                    <a:pt x="1900" y="6717"/>
                  </a:moveTo>
                  <a:cubicBezTo>
                    <a:pt x="1901" y="6718"/>
                    <a:pt x="1902" y="6720"/>
                    <a:pt x="1902" y="6721"/>
                  </a:cubicBezTo>
                  <a:cubicBezTo>
                    <a:pt x="1902" y="6720"/>
                    <a:pt x="1901" y="6719"/>
                    <a:pt x="1900" y="6717"/>
                  </a:cubicBezTo>
                  <a:close/>
                  <a:moveTo>
                    <a:pt x="1601" y="1"/>
                  </a:moveTo>
                  <a:cubicBezTo>
                    <a:pt x="1200" y="1"/>
                    <a:pt x="807" y="160"/>
                    <a:pt x="575" y="460"/>
                  </a:cubicBezTo>
                  <a:cubicBezTo>
                    <a:pt x="1" y="1115"/>
                    <a:pt x="476" y="2066"/>
                    <a:pt x="1132" y="2115"/>
                  </a:cubicBezTo>
                  <a:cubicBezTo>
                    <a:pt x="1151" y="2116"/>
                    <a:pt x="1169" y="2117"/>
                    <a:pt x="1187" y="2117"/>
                  </a:cubicBezTo>
                  <a:cubicBezTo>
                    <a:pt x="1784" y="2117"/>
                    <a:pt x="1997" y="1598"/>
                    <a:pt x="1870" y="1296"/>
                  </a:cubicBezTo>
                  <a:cubicBezTo>
                    <a:pt x="1828" y="1116"/>
                    <a:pt x="1669" y="1006"/>
                    <a:pt x="1502" y="1006"/>
                  </a:cubicBezTo>
                  <a:cubicBezTo>
                    <a:pt x="1472" y="1006"/>
                    <a:pt x="1441" y="1009"/>
                    <a:pt x="1411" y="1017"/>
                  </a:cubicBezTo>
                  <a:cubicBezTo>
                    <a:pt x="1263" y="1033"/>
                    <a:pt x="1148" y="1165"/>
                    <a:pt x="1165" y="1328"/>
                  </a:cubicBezTo>
                  <a:cubicBezTo>
                    <a:pt x="1154" y="1473"/>
                    <a:pt x="1274" y="1572"/>
                    <a:pt x="1402" y="1572"/>
                  </a:cubicBezTo>
                  <a:cubicBezTo>
                    <a:pt x="1476" y="1572"/>
                    <a:pt x="1553" y="1538"/>
                    <a:pt x="1607" y="1460"/>
                  </a:cubicBezTo>
                  <a:cubicBezTo>
                    <a:pt x="1647" y="1403"/>
                    <a:pt x="1689" y="1379"/>
                    <a:pt x="1726" y="1379"/>
                  </a:cubicBezTo>
                  <a:cubicBezTo>
                    <a:pt x="1795" y="1379"/>
                    <a:pt x="1847" y="1462"/>
                    <a:pt x="1837" y="1558"/>
                  </a:cubicBezTo>
                  <a:cubicBezTo>
                    <a:pt x="1747" y="1802"/>
                    <a:pt x="1516" y="1955"/>
                    <a:pt x="1271" y="1955"/>
                  </a:cubicBezTo>
                  <a:cubicBezTo>
                    <a:pt x="1203" y="1955"/>
                    <a:pt x="1134" y="1943"/>
                    <a:pt x="1066" y="1919"/>
                  </a:cubicBezTo>
                  <a:cubicBezTo>
                    <a:pt x="657" y="1787"/>
                    <a:pt x="460" y="1050"/>
                    <a:pt x="1017" y="656"/>
                  </a:cubicBezTo>
                  <a:cubicBezTo>
                    <a:pt x="1141" y="570"/>
                    <a:pt x="1319" y="524"/>
                    <a:pt x="1519" y="524"/>
                  </a:cubicBezTo>
                  <a:cubicBezTo>
                    <a:pt x="2117" y="524"/>
                    <a:pt x="2902" y="936"/>
                    <a:pt x="2951" y="1919"/>
                  </a:cubicBezTo>
                  <a:cubicBezTo>
                    <a:pt x="2951" y="3082"/>
                    <a:pt x="2017" y="4115"/>
                    <a:pt x="1771" y="4902"/>
                  </a:cubicBezTo>
                  <a:cubicBezTo>
                    <a:pt x="1417" y="5964"/>
                    <a:pt x="1853" y="6631"/>
                    <a:pt x="1900" y="6717"/>
                  </a:cubicBezTo>
                  <a:lnTo>
                    <a:pt x="1900" y="6717"/>
                  </a:lnTo>
                  <a:cubicBezTo>
                    <a:pt x="1607" y="6161"/>
                    <a:pt x="1592" y="5507"/>
                    <a:pt x="1853" y="4935"/>
                  </a:cubicBezTo>
                  <a:cubicBezTo>
                    <a:pt x="2050" y="4394"/>
                    <a:pt x="2476" y="3853"/>
                    <a:pt x="2804" y="3148"/>
                  </a:cubicBezTo>
                  <a:cubicBezTo>
                    <a:pt x="2919" y="2918"/>
                    <a:pt x="3001" y="2689"/>
                    <a:pt x="3050" y="2443"/>
                  </a:cubicBezTo>
                  <a:cubicBezTo>
                    <a:pt x="3115" y="2689"/>
                    <a:pt x="3197" y="2918"/>
                    <a:pt x="3312" y="3148"/>
                  </a:cubicBezTo>
                  <a:cubicBezTo>
                    <a:pt x="3623" y="3853"/>
                    <a:pt x="4066" y="4410"/>
                    <a:pt x="4263" y="4935"/>
                  </a:cubicBezTo>
                  <a:cubicBezTo>
                    <a:pt x="4509" y="5508"/>
                    <a:pt x="4492" y="6164"/>
                    <a:pt x="4214" y="6721"/>
                  </a:cubicBezTo>
                  <a:cubicBezTo>
                    <a:pt x="4246" y="6656"/>
                    <a:pt x="4705" y="5984"/>
                    <a:pt x="4345" y="4902"/>
                  </a:cubicBezTo>
                  <a:cubicBezTo>
                    <a:pt x="4082" y="4131"/>
                    <a:pt x="3164" y="3082"/>
                    <a:pt x="3164" y="1919"/>
                  </a:cubicBezTo>
                  <a:cubicBezTo>
                    <a:pt x="3214" y="936"/>
                    <a:pt x="3999" y="524"/>
                    <a:pt x="4597" y="524"/>
                  </a:cubicBezTo>
                  <a:cubicBezTo>
                    <a:pt x="4796" y="524"/>
                    <a:pt x="4975" y="570"/>
                    <a:pt x="5099" y="656"/>
                  </a:cubicBezTo>
                  <a:cubicBezTo>
                    <a:pt x="5656" y="1066"/>
                    <a:pt x="5459" y="1787"/>
                    <a:pt x="5033" y="1919"/>
                  </a:cubicBezTo>
                  <a:cubicBezTo>
                    <a:pt x="4969" y="1943"/>
                    <a:pt x="4903" y="1955"/>
                    <a:pt x="4837" y="1955"/>
                  </a:cubicBezTo>
                  <a:cubicBezTo>
                    <a:pt x="4600" y="1955"/>
                    <a:pt x="4369" y="1802"/>
                    <a:pt x="4279" y="1558"/>
                  </a:cubicBezTo>
                  <a:cubicBezTo>
                    <a:pt x="4258" y="1462"/>
                    <a:pt x="4313" y="1379"/>
                    <a:pt x="4386" y="1379"/>
                  </a:cubicBezTo>
                  <a:cubicBezTo>
                    <a:pt x="4425" y="1379"/>
                    <a:pt x="4469" y="1403"/>
                    <a:pt x="4509" y="1460"/>
                  </a:cubicBezTo>
                  <a:cubicBezTo>
                    <a:pt x="4557" y="1538"/>
                    <a:pt x="4630" y="1572"/>
                    <a:pt x="4703" y="1572"/>
                  </a:cubicBezTo>
                  <a:cubicBezTo>
                    <a:pt x="4827" y="1572"/>
                    <a:pt x="4951" y="1473"/>
                    <a:pt x="4951" y="1328"/>
                  </a:cubicBezTo>
                  <a:cubicBezTo>
                    <a:pt x="4968" y="1165"/>
                    <a:pt x="4853" y="1033"/>
                    <a:pt x="4705" y="1017"/>
                  </a:cubicBezTo>
                  <a:cubicBezTo>
                    <a:pt x="4672" y="1009"/>
                    <a:pt x="4640" y="1006"/>
                    <a:pt x="4608" y="1006"/>
                  </a:cubicBezTo>
                  <a:cubicBezTo>
                    <a:pt x="4434" y="1006"/>
                    <a:pt x="4285" y="1116"/>
                    <a:pt x="4230" y="1296"/>
                  </a:cubicBezTo>
                  <a:cubicBezTo>
                    <a:pt x="4101" y="1586"/>
                    <a:pt x="4353" y="2116"/>
                    <a:pt x="4956" y="2116"/>
                  </a:cubicBezTo>
                  <a:cubicBezTo>
                    <a:pt x="4965" y="2116"/>
                    <a:pt x="4975" y="2115"/>
                    <a:pt x="4984" y="2115"/>
                  </a:cubicBezTo>
                  <a:cubicBezTo>
                    <a:pt x="5607" y="2082"/>
                    <a:pt x="6115" y="1115"/>
                    <a:pt x="5525" y="460"/>
                  </a:cubicBezTo>
                  <a:cubicBezTo>
                    <a:pt x="5300" y="160"/>
                    <a:pt x="4911" y="1"/>
                    <a:pt x="4512" y="1"/>
                  </a:cubicBezTo>
                  <a:cubicBezTo>
                    <a:pt x="4039" y="1"/>
                    <a:pt x="3552" y="225"/>
                    <a:pt x="3312" y="706"/>
                  </a:cubicBezTo>
                  <a:cubicBezTo>
                    <a:pt x="3197" y="886"/>
                    <a:pt x="3099" y="1083"/>
                    <a:pt x="3050" y="1279"/>
                  </a:cubicBezTo>
                  <a:cubicBezTo>
                    <a:pt x="3001" y="1083"/>
                    <a:pt x="2919" y="886"/>
                    <a:pt x="2804" y="706"/>
                  </a:cubicBezTo>
                  <a:cubicBezTo>
                    <a:pt x="2564" y="225"/>
                    <a:pt x="2077" y="1"/>
                    <a:pt x="160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0"/>
            <p:cNvSpPr/>
            <p:nvPr/>
          </p:nvSpPr>
          <p:spPr>
            <a:xfrm>
              <a:off x="7246704" y="3845439"/>
              <a:ext cx="170172" cy="268052"/>
            </a:xfrm>
            <a:custGeom>
              <a:avLst/>
              <a:gdLst/>
              <a:ahLst/>
              <a:cxnLst/>
              <a:rect l="l" t="t" r="r" b="b"/>
              <a:pathLst>
                <a:path w="5214" h="8213" extrusionOk="0">
                  <a:moveTo>
                    <a:pt x="4115" y="1"/>
                  </a:moveTo>
                  <a:cubicBezTo>
                    <a:pt x="4115" y="1"/>
                    <a:pt x="4197" y="624"/>
                    <a:pt x="3804" y="853"/>
                  </a:cubicBezTo>
                  <a:cubicBezTo>
                    <a:pt x="3410" y="1066"/>
                    <a:pt x="2836" y="1542"/>
                    <a:pt x="3443" y="2066"/>
                  </a:cubicBezTo>
                  <a:cubicBezTo>
                    <a:pt x="4033" y="2591"/>
                    <a:pt x="4213" y="3345"/>
                    <a:pt x="3689" y="4082"/>
                  </a:cubicBezTo>
                  <a:cubicBezTo>
                    <a:pt x="3689" y="4082"/>
                    <a:pt x="3984" y="2984"/>
                    <a:pt x="3246" y="2492"/>
                  </a:cubicBezTo>
                  <a:cubicBezTo>
                    <a:pt x="3054" y="2359"/>
                    <a:pt x="2899" y="2323"/>
                    <a:pt x="2786" y="2323"/>
                  </a:cubicBezTo>
                  <a:cubicBezTo>
                    <a:pt x="2649" y="2323"/>
                    <a:pt x="2574" y="2378"/>
                    <a:pt x="2574" y="2378"/>
                  </a:cubicBezTo>
                  <a:cubicBezTo>
                    <a:pt x="2623" y="2509"/>
                    <a:pt x="2656" y="2640"/>
                    <a:pt x="2673" y="2787"/>
                  </a:cubicBezTo>
                  <a:cubicBezTo>
                    <a:pt x="2689" y="3017"/>
                    <a:pt x="2214" y="3377"/>
                    <a:pt x="2558" y="3754"/>
                  </a:cubicBezTo>
                  <a:cubicBezTo>
                    <a:pt x="2902" y="4148"/>
                    <a:pt x="3148" y="4935"/>
                    <a:pt x="1951" y="5803"/>
                  </a:cubicBezTo>
                  <a:cubicBezTo>
                    <a:pt x="1951" y="5803"/>
                    <a:pt x="2558" y="4459"/>
                    <a:pt x="2197" y="3738"/>
                  </a:cubicBezTo>
                  <a:cubicBezTo>
                    <a:pt x="1837" y="3033"/>
                    <a:pt x="1378" y="3164"/>
                    <a:pt x="968" y="2574"/>
                  </a:cubicBezTo>
                  <a:cubicBezTo>
                    <a:pt x="968" y="2574"/>
                    <a:pt x="1" y="3099"/>
                    <a:pt x="755" y="4246"/>
                  </a:cubicBezTo>
                  <a:cubicBezTo>
                    <a:pt x="1624" y="5590"/>
                    <a:pt x="542" y="7295"/>
                    <a:pt x="1476" y="8213"/>
                  </a:cubicBezTo>
                  <a:cubicBezTo>
                    <a:pt x="1476" y="8213"/>
                    <a:pt x="1410" y="6852"/>
                    <a:pt x="2673" y="5623"/>
                  </a:cubicBezTo>
                  <a:cubicBezTo>
                    <a:pt x="3935" y="4394"/>
                    <a:pt x="5213" y="2869"/>
                    <a:pt x="4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0"/>
            <p:cNvSpPr/>
            <p:nvPr/>
          </p:nvSpPr>
          <p:spPr>
            <a:xfrm>
              <a:off x="7395956" y="3812802"/>
              <a:ext cx="99022" cy="147162"/>
            </a:xfrm>
            <a:custGeom>
              <a:avLst/>
              <a:gdLst/>
              <a:ahLst/>
              <a:cxnLst/>
              <a:rect l="l" t="t" r="r" b="b"/>
              <a:pathLst>
                <a:path w="3034" h="4509" extrusionOk="0">
                  <a:moveTo>
                    <a:pt x="2591" y="1"/>
                  </a:moveTo>
                  <a:cubicBezTo>
                    <a:pt x="2542" y="263"/>
                    <a:pt x="2279" y="525"/>
                    <a:pt x="1640" y="820"/>
                  </a:cubicBezTo>
                  <a:cubicBezTo>
                    <a:pt x="984" y="1099"/>
                    <a:pt x="1230" y="1935"/>
                    <a:pt x="1279" y="2115"/>
                  </a:cubicBezTo>
                  <a:cubicBezTo>
                    <a:pt x="1342" y="2304"/>
                    <a:pt x="1390" y="2642"/>
                    <a:pt x="1207" y="2642"/>
                  </a:cubicBezTo>
                  <a:cubicBezTo>
                    <a:pt x="1199" y="2642"/>
                    <a:pt x="1190" y="2641"/>
                    <a:pt x="1181" y="2640"/>
                  </a:cubicBezTo>
                  <a:cubicBezTo>
                    <a:pt x="968" y="2607"/>
                    <a:pt x="1017" y="2492"/>
                    <a:pt x="1116" y="1820"/>
                  </a:cubicBezTo>
                  <a:cubicBezTo>
                    <a:pt x="1192" y="1300"/>
                    <a:pt x="856" y="1242"/>
                    <a:pt x="700" y="1242"/>
                  </a:cubicBezTo>
                  <a:cubicBezTo>
                    <a:pt x="654" y="1242"/>
                    <a:pt x="624" y="1247"/>
                    <a:pt x="624" y="1247"/>
                  </a:cubicBezTo>
                  <a:cubicBezTo>
                    <a:pt x="755" y="1427"/>
                    <a:pt x="739" y="1656"/>
                    <a:pt x="607" y="1820"/>
                  </a:cubicBezTo>
                  <a:cubicBezTo>
                    <a:pt x="362" y="2066"/>
                    <a:pt x="50" y="2345"/>
                    <a:pt x="312" y="3099"/>
                  </a:cubicBezTo>
                  <a:cubicBezTo>
                    <a:pt x="575" y="3853"/>
                    <a:pt x="1" y="4509"/>
                    <a:pt x="1" y="4509"/>
                  </a:cubicBezTo>
                  <a:cubicBezTo>
                    <a:pt x="3033" y="2001"/>
                    <a:pt x="2591" y="1"/>
                    <a:pt x="259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0"/>
            <p:cNvSpPr/>
            <p:nvPr/>
          </p:nvSpPr>
          <p:spPr>
            <a:xfrm>
              <a:off x="7200163" y="4092081"/>
              <a:ext cx="117201" cy="139656"/>
            </a:xfrm>
            <a:custGeom>
              <a:avLst/>
              <a:gdLst/>
              <a:ahLst/>
              <a:cxnLst/>
              <a:rect l="l" t="t" r="r" b="b"/>
              <a:pathLst>
                <a:path w="3591" h="4279" extrusionOk="0">
                  <a:moveTo>
                    <a:pt x="1869" y="0"/>
                  </a:moveTo>
                  <a:cubicBezTo>
                    <a:pt x="1869" y="0"/>
                    <a:pt x="2000" y="279"/>
                    <a:pt x="1640" y="525"/>
                  </a:cubicBezTo>
                  <a:cubicBezTo>
                    <a:pt x="1296" y="771"/>
                    <a:pt x="1" y="2459"/>
                    <a:pt x="3590" y="4278"/>
                  </a:cubicBezTo>
                  <a:cubicBezTo>
                    <a:pt x="3590" y="4278"/>
                    <a:pt x="2738" y="3770"/>
                    <a:pt x="2623" y="2492"/>
                  </a:cubicBezTo>
                  <a:cubicBezTo>
                    <a:pt x="2525" y="1197"/>
                    <a:pt x="2804" y="508"/>
                    <a:pt x="186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0"/>
            <p:cNvSpPr/>
            <p:nvPr/>
          </p:nvSpPr>
          <p:spPr>
            <a:xfrm>
              <a:off x="7057342" y="4178211"/>
              <a:ext cx="257347" cy="189167"/>
            </a:xfrm>
            <a:custGeom>
              <a:avLst/>
              <a:gdLst/>
              <a:ahLst/>
              <a:cxnLst/>
              <a:rect l="l" t="t" r="r" b="b"/>
              <a:pathLst>
                <a:path w="7885" h="5796" extrusionOk="0">
                  <a:moveTo>
                    <a:pt x="0" y="5163"/>
                  </a:moveTo>
                  <a:cubicBezTo>
                    <a:pt x="1" y="5164"/>
                    <a:pt x="1" y="5164"/>
                    <a:pt x="1" y="5164"/>
                  </a:cubicBezTo>
                  <a:lnTo>
                    <a:pt x="1" y="5164"/>
                  </a:lnTo>
                  <a:cubicBezTo>
                    <a:pt x="1" y="5164"/>
                    <a:pt x="1" y="5163"/>
                    <a:pt x="0" y="5163"/>
                  </a:cubicBezTo>
                  <a:close/>
                  <a:moveTo>
                    <a:pt x="4661" y="1"/>
                  </a:moveTo>
                  <a:cubicBezTo>
                    <a:pt x="4523" y="1"/>
                    <a:pt x="4389" y="44"/>
                    <a:pt x="4262" y="131"/>
                  </a:cubicBezTo>
                  <a:cubicBezTo>
                    <a:pt x="3887" y="394"/>
                    <a:pt x="3665" y="609"/>
                    <a:pt x="3478" y="609"/>
                  </a:cubicBezTo>
                  <a:cubicBezTo>
                    <a:pt x="3420" y="609"/>
                    <a:pt x="3366" y="588"/>
                    <a:pt x="3311" y="541"/>
                  </a:cubicBezTo>
                  <a:lnTo>
                    <a:pt x="3311" y="541"/>
                  </a:lnTo>
                  <a:cubicBezTo>
                    <a:pt x="3311" y="541"/>
                    <a:pt x="3016" y="1180"/>
                    <a:pt x="3688" y="1393"/>
                  </a:cubicBezTo>
                  <a:cubicBezTo>
                    <a:pt x="4377" y="1590"/>
                    <a:pt x="4852" y="1721"/>
                    <a:pt x="4754" y="2098"/>
                  </a:cubicBezTo>
                  <a:cubicBezTo>
                    <a:pt x="4655" y="2475"/>
                    <a:pt x="3705" y="2541"/>
                    <a:pt x="2590" y="2721"/>
                  </a:cubicBezTo>
                  <a:cubicBezTo>
                    <a:pt x="1475" y="2885"/>
                    <a:pt x="590" y="3164"/>
                    <a:pt x="623" y="4131"/>
                  </a:cubicBezTo>
                  <a:cubicBezTo>
                    <a:pt x="649" y="4885"/>
                    <a:pt x="495" y="5250"/>
                    <a:pt x="239" y="5250"/>
                  </a:cubicBezTo>
                  <a:cubicBezTo>
                    <a:pt x="167" y="5250"/>
                    <a:pt x="88" y="5221"/>
                    <a:pt x="1" y="5164"/>
                  </a:cubicBezTo>
                  <a:lnTo>
                    <a:pt x="1" y="5164"/>
                  </a:lnTo>
                  <a:cubicBezTo>
                    <a:pt x="24" y="5188"/>
                    <a:pt x="283" y="5795"/>
                    <a:pt x="1210" y="5795"/>
                  </a:cubicBezTo>
                  <a:cubicBezTo>
                    <a:pt x="1405" y="5795"/>
                    <a:pt x="1628" y="5769"/>
                    <a:pt x="1885" y="5704"/>
                  </a:cubicBezTo>
                  <a:cubicBezTo>
                    <a:pt x="3377" y="5327"/>
                    <a:pt x="3574" y="4114"/>
                    <a:pt x="4213" y="3360"/>
                  </a:cubicBezTo>
                  <a:cubicBezTo>
                    <a:pt x="4852" y="2606"/>
                    <a:pt x="5491" y="1983"/>
                    <a:pt x="7884" y="1934"/>
                  </a:cubicBezTo>
                  <a:cubicBezTo>
                    <a:pt x="7884" y="1934"/>
                    <a:pt x="6409" y="1803"/>
                    <a:pt x="5868" y="951"/>
                  </a:cubicBezTo>
                  <a:cubicBezTo>
                    <a:pt x="5460" y="326"/>
                    <a:pt x="5042" y="1"/>
                    <a:pt x="46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0"/>
            <p:cNvSpPr/>
            <p:nvPr/>
          </p:nvSpPr>
          <p:spPr>
            <a:xfrm>
              <a:off x="7188414" y="4256215"/>
              <a:ext cx="250917" cy="203397"/>
            </a:xfrm>
            <a:custGeom>
              <a:avLst/>
              <a:gdLst/>
              <a:ahLst/>
              <a:cxnLst/>
              <a:rect l="l" t="t" r="r" b="b"/>
              <a:pathLst>
                <a:path w="7688" h="6232" extrusionOk="0">
                  <a:moveTo>
                    <a:pt x="3366" y="1"/>
                  </a:moveTo>
                  <a:cubicBezTo>
                    <a:pt x="3321" y="1"/>
                    <a:pt x="3275" y="1"/>
                    <a:pt x="3229" y="3"/>
                  </a:cubicBezTo>
                  <a:cubicBezTo>
                    <a:pt x="2656" y="20"/>
                    <a:pt x="2098" y="167"/>
                    <a:pt x="1606" y="462"/>
                  </a:cubicBezTo>
                  <a:cubicBezTo>
                    <a:pt x="1426" y="561"/>
                    <a:pt x="1279" y="675"/>
                    <a:pt x="1131" y="806"/>
                  </a:cubicBezTo>
                  <a:cubicBezTo>
                    <a:pt x="0" y="1806"/>
                    <a:pt x="344" y="3888"/>
                    <a:pt x="1705" y="4199"/>
                  </a:cubicBezTo>
                  <a:cubicBezTo>
                    <a:pt x="1843" y="4233"/>
                    <a:pt x="1985" y="4250"/>
                    <a:pt x="2127" y="4250"/>
                  </a:cubicBezTo>
                  <a:cubicBezTo>
                    <a:pt x="2607" y="4250"/>
                    <a:pt x="3078" y="4058"/>
                    <a:pt x="3344" y="3691"/>
                  </a:cubicBezTo>
                  <a:cubicBezTo>
                    <a:pt x="3639" y="3249"/>
                    <a:pt x="3639" y="2659"/>
                    <a:pt x="3344" y="2200"/>
                  </a:cubicBezTo>
                  <a:cubicBezTo>
                    <a:pt x="3133" y="1914"/>
                    <a:pt x="2798" y="1758"/>
                    <a:pt x="2460" y="1758"/>
                  </a:cubicBezTo>
                  <a:cubicBezTo>
                    <a:pt x="2274" y="1758"/>
                    <a:pt x="2087" y="1806"/>
                    <a:pt x="1918" y="1905"/>
                  </a:cubicBezTo>
                  <a:cubicBezTo>
                    <a:pt x="1639" y="2069"/>
                    <a:pt x="1492" y="2413"/>
                    <a:pt x="1606" y="2724"/>
                  </a:cubicBezTo>
                  <a:cubicBezTo>
                    <a:pt x="1623" y="2823"/>
                    <a:pt x="1672" y="2905"/>
                    <a:pt x="1738" y="2970"/>
                  </a:cubicBezTo>
                  <a:cubicBezTo>
                    <a:pt x="1845" y="3071"/>
                    <a:pt x="1987" y="3114"/>
                    <a:pt x="2127" y="3114"/>
                  </a:cubicBezTo>
                  <a:cubicBezTo>
                    <a:pt x="2371" y="3114"/>
                    <a:pt x="2608" y="2983"/>
                    <a:pt x="2639" y="2806"/>
                  </a:cubicBezTo>
                  <a:cubicBezTo>
                    <a:pt x="2711" y="2547"/>
                    <a:pt x="2504" y="2300"/>
                    <a:pt x="2253" y="2300"/>
                  </a:cubicBezTo>
                  <a:cubicBezTo>
                    <a:pt x="2218" y="2300"/>
                    <a:pt x="2183" y="2305"/>
                    <a:pt x="2147" y="2314"/>
                  </a:cubicBezTo>
                  <a:cubicBezTo>
                    <a:pt x="1885" y="2380"/>
                    <a:pt x="1902" y="2528"/>
                    <a:pt x="1820" y="2528"/>
                  </a:cubicBezTo>
                  <a:cubicBezTo>
                    <a:pt x="1814" y="2528"/>
                    <a:pt x="1809" y="2529"/>
                    <a:pt x="1805" y="2529"/>
                  </a:cubicBezTo>
                  <a:cubicBezTo>
                    <a:pt x="1721" y="2529"/>
                    <a:pt x="1721" y="2396"/>
                    <a:pt x="1721" y="2396"/>
                  </a:cubicBezTo>
                  <a:cubicBezTo>
                    <a:pt x="1721" y="2200"/>
                    <a:pt x="1820" y="2019"/>
                    <a:pt x="2000" y="1937"/>
                  </a:cubicBezTo>
                  <a:cubicBezTo>
                    <a:pt x="2141" y="1864"/>
                    <a:pt x="2293" y="1829"/>
                    <a:pt x="2443" y="1829"/>
                  </a:cubicBezTo>
                  <a:cubicBezTo>
                    <a:pt x="2762" y="1829"/>
                    <a:pt x="3073" y="1987"/>
                    <a:pt x="3262" y="2265"/>
                  </a:cubicBezTo>
                  <a:cubicBezTo>
                    <a:pt x="3524" y="2675"/>
                    <a:pt x="3524" y="3216"/>
                    <a:pt x="3229" y="3626"/>
                  </a:cubicBezTo>
                  <a:cubicBezTo>
                    <a:pt x="3003" y="3940"/>
                    <a:pt x="2574" y="4119"/>
                    <a:pt x="2135" y="4119"/>
                  </a:cubicBezTo>
                  <a:cubicBezTo>
                    <a:pt x="2002" y="4119"/>
                    <a:pt x="1868" y="4103"/>
                    <a:pt x="1738" y="4068"/>
                  </a:cubicBezTo>
                  <a:cubicBezTo>
                    <a:pt x="525" y="3773"/>
                    <a:pt x="180" y="1855"/>
                    <a:pt x="1246" y="938"/>
                  </a:cubicBezTo>
                  <a:cubicBezTo>
                    <a:pt x="1722" y="491"/>
                    <a:pt x="2302" y="322"/>
                    <a:pt x="2888" y="322"/>
                  </a:cubicBezTo>
                  <a:cubicBezTo>
                    <a:pt x="3593" y="322"/>
                    <a:pt x="4306" y="568"/>
                    <a:pt x="4852" y="872"/>
                  </a:cubicBezTo>
                  <a:cubicBezTo>
                    <a:pt x="5803" y="1413"/>
                    <a:pt x="6524" y="2249"/>
                    <a:pt x="6934" y="3249"/>
                  </a:cubicBezTo>
                  <a:cubicBezTo>
                    <a:pt x="7261" y="4052"/>
                    <a:pt x="7442" y="4921"/>
                    <a:pt x="7442" y="5789"/>
                  </a:cubicBezTo>
                  <a:cubicBezTo>
                    <a:pt x="7442" y="5937"/>
                    <a:pt x="7425" y="6084"/>
                    <a:pt x="7409" y="6232"/>
                  </a:cubicBezTo>
                  <a:lnTo>
                    <a:pt x="7442" y="6084"/>
                  </a:lnTo>
                  <a:cubicBezTo>
                    <a:pt x="7442" y="6073"/>
                    <a:pt x="7442" y="6061"/>
                    <a:pt x="7442" y="6052"/>
                  </a:cubicBezTo>
                  <a:cubicBezTo>
                    <a:pt x="7688" y="4855"/>
                    <a:pt x="7524" y="3626"/>
                    <a:pt x="6999" y="2528"/>
                  </a:cubicBezTo>
                  <a:cubicBezTo>
                    <a:pt x="6314" y="1109"/>
                    <a:pt x="4962" y="1"/>
                    <a:pt x="336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0"/>
            <p:cNvSpPr/>
            <p:nvPr/>
          </p:nvSpPr>
          <p:spPr>
            <a:xfrm>
              <a:off x="7327254" y="4318552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4" y="1"/>
                  </a:moveTo>
                  <a:cubicBezTo>
                    <a:pt x="66" y="1"/>
                    <a:pt x="1" y="784"/>
                    <a:pt x="1090" y="962"/>
                  </a:cubicBezTo>
                  <a:cubicBezTo>
                    <a:pt x="2352" y="1175"/>
                    <a:pt x="3040" y="3273"/>
                    <a:pt x="3040" y="3273"/>
                  </a:cubicBezTo>
                  <a:cubicBezTo>
                    <a:pt x="3040" y="3273"/>
                    <a:pt x="2729" y="1011"/>
                    <a:pt x="1467" y="241"/>
                  </a:cubicBezTo>
                  <a:cubicBezTo>
                    <a:pt x="1179" y="69"/>
                    <a:pt x="930" y="1"/>
                    <a:pt x="73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0"/>
            <p:cNvSpPr/>
            <p:nvPr/>
          </p:nvSpPr>
          <p:spPr>
            <a:xfrm>
              <a:off x="7127936" y="4310328"/>
              <a:ext cx="170694" cy="147293"/>
            </a:xfrm>
            <a:custGeom>
              <a:avLst/>
              <a:gdLst/>
              <a:ahLst/>
              <a:cxnLst/>
              <a:rect l="l" t="t" r="r" b="b"/>
              <a:pathLst>
                <a:path w="5230" h="451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7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5" y="1689"/>
                  </a:cubicBezTo>
                  <a:cubicBezTo>
                    <a:pt x="1" y="2082"/>
                    <a:pt x="99" y="2689"/>
                    <a:pt x="214" y="3033"/>
                  </a:cubicBezTo>
                  <a:cubicBezTo>
                    <a:pt x="280" y="3263"/>
                    <a:pt x="247" y="3508"/>
                    <a:pt x="132" y="3722"/>
                  </a:cubicBezTo>
                  <a:cubicBezTo>
                    <a:pt x="394" y="3492"/>
                    <a:pt x="722" y="3312"/>
                    <a:pt x="1066" y="3230"/>
                  </a:cubicBezTo>
                  <a:cubicBezTo>
                    <a:pt x="1673" y="3050"/>
                    <a:pt x="1656" y="2754"/>
                    <a:pt x="1640" y="2279"/>
                  </a:cubicBezTo>
                  <a:cubicBezTo>
                    <a:pt x="1640" y="1878"/>
                    <a:pt x="1816" y="1852"/>
                    <a:pt x="1860" y="1852"/>
                  </a:cubicBezTo>
                  <a:cubicBezTo>
                    <a:pt x="1866" y="1852"/>
                    <a:pt x="1870" y="1853"/>
                    <a:pt x="1870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4"/>
                    <a:pt x="2492" y="4164"/>
                  </a:cubicBezTo>
                  <a:cubicBezTo>
                    <a:pt x="2731" y="4425"/>
                    <a:pt x="3047" y="4513"/>
                    <a:pt x="3363" y="4513"/>
                  </a:cubicBezTo>
                  <a:cubicBezTo>
                    <a:pt x="3763" y="4513"/>
                    <a:pt x="4163" y="4372"/>
                    <a:pt x="4410" y="4262"/>
                  </a:cubicBezTo>
                  <a:cubicBezTo>
                    <a:pt x="4522" y="4214"/>
                    <a:pt x="4643" y="4189"/>
                    <a:pt x="4763" y="4189"/>
                  </a:cubicBezTo>
                  <a:cubicBezTo>
                    <a:pt x="4926" y="4189"/>
                    <a:pt x="5089" y="4234"/>
                    <a:pt x="5230" y="4328"/>
                  </a:cubicBezTo>
                  <a:cubicBezTo>
                    <a:pt x="5082" y="3459"/>
                    <a:pt x="4640" y="3197"/>
                    <a:pt x="4017" y="3131"/>
                  </a:cubicBezTo>
                  <a:cubicBezTo>
                    <a:pt x="3394" y="3066"/>
                    <a:pt x="2542" y="2853"/>
                    <a:pt x="2197" y="1771"/>
                  </a:cubicBezTo>
                  <a:cubicBezTo>
                    <a:pt x="1870" y="689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0"/>
            <p:cNvSpPr/>
            <p:nvPr/>
          </p:nvSpPr>
          <p:spPr>
            <a:xfrm>
              <a:off x="7155221" y="4409317"/>
              <a:ext cx="41221" cy="65275"/>
            </a:xfrm>
            <a:custGeom>
              <a:avLst/>
              <a:gdLst/>
              <a:ahLst/>
              <a:cxnLst/>
              <a:rect l="l" t="t" r="r" b="b"/>
              <a:pathLst>
                <a:path w="1263" h="2000" extrusionOk="0">
                  <a:moveTo>
                    <a:pt x="952" y="0"/>
                  </a:moveTo>
                  <a:cubicBezTo>
                    <a:pt x="952" y="0"/>
                    <a:pt x="935" y="99"/>
                    <a:pt x="509" y="361"/>
                  </a:cubicBezTo>
                  <a:cubicBezTo>
                    <a:pt x="165" y="541"/>
                    <a:pt x="1" y="934"/>
                    <a:pt x="116" y="1295"/>
                  </a:cubicBezTo>
                  <a:cubicBezTo>
                    <a:pt x="132" y="1377"/>
                    <a:pt x="148" y="1459"/>
                    <a:pt x="165" y="1541"/>
                  </a:cubicBezTo>
                  <a:cubicBezTo>
                    <a:pt x="214" y="1770"/>
                    <a:pt x="247" y="2000"/>
                    <a:pt x="247" y="2000"/>
                  </a:cubicBezTo>
                  <a:cubicBezTo>
                    <a:pt x="247" y="2000"/>
                    <a:pt x="247" y="1852"/>
                    <a:pt x="771" y="1557"/>
                  </a:cubicBezTo>
                  <a:cubicBezTo>
                    <a:pt x="788" y="1557"/>
                    <a:pt x="804" y="1541"/>
                    <a:pt x="820" y="1541"/>
                  </a:cubicBezTo>
                  <a:cubicBezTo>
                    <a:pt x="1263" y="1246"/>
                    <a:pt x="1083" y="836"/>
                    <a:pt x="1001" y="574"/>
                  </a:cubicBezTo>
                  <a:cubicBezTo>
                    <a:pt x="952" y="394"/>
                    <a:pt x="935" y="197"/>
                    <a:pt x="95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0"/>
            <p:cNvSpPr/>
            <p:nvPr/>
          </p:nvSpPr>
          <p:spPr>
            <a:xfrm>
              <a:off x="6969057" y="4128635"/>
              <a:ext cx="225786" cy="159336"/>
            </a:xfrm>
            <a:custGeom>
              <a:avLst/>
              <a:gdLst/>
              <a:ahLst/>
              <a:cxnLst/>
              <a:rect l="l" t="t" r="r" b="b"/>
              <a:pathLst>
                <a:path w="6918" h="4882" extrusionOk="0">
                  <a:moveTo>
                    <a:pt x="4979" y="1"/>
                  </a:moveTo>
                  <a:cubicBezTo>
                    <a:pt x="4755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87" y="3666"/>
                  </a:cubicBezTo>
                  <a:cubicBezTo>
                    <a:pt x="4984" y="3699"/>
                    <a:pt x="5197" y="3732"/>
                    <a:pt x="5361" y="3748"/>
                  </a:cubicBezTo>
                  <a:cubicBezTo>
                    <a:pt x="4902" y="3830"/>
                    <a:pt x="4459" y="3978"/>
                    <a:pt x="4049" y="4191"/>
                  </a:cubicBezTo>
                  <a:cubicBezTo>
                    <a:pt x="3902" y="4256"/>
                    <a:pt x="3656" y="4338"/>
                    <a:pt x="3623" y="4355"/>
                  </a:cubicBezTo>
                  <a:cubicBezTo>
                    <a:pt x="3164" y="4527"/>
                    <a:pt x="2731" y="4603"/>
                    <a:pt x="2341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1" y="3355"/>
                    <a:pt x="345" y="2863"/>
                    <a:pt x="558" y="2437"/>
                  </a:cubicBezTo>
                  <a:cubicBezTo>
                    <a:pt x="558" y="2437"/>
                    <a:pt x="574" y="2421"/>
                    <a:pt x="574" y="2421"/>
                  </a:cubicBezTo>
                  <a:cubicBezTo>
                    <a:pt x="787" y="2106"/>
                    <a:pt x="1123" y="1959"/>
                    <a:pt x="1436" y="1959"/>
                  </a:cubicBezTo>
                  <a:cubicBezTo>
                    <a:pt x="1727" y="1959"/>
                    <a:pt x="1997" y="2086"/>
                    <a:pt x="2132" y="2322"/>
                  </a:cubicBezTo>
                  <a:cubicBezTo>
                    <a:pt x="2230" y="2453"/>
                    <a:pt x="2295" y="2617"/>
                    <a:pt x="2295" y="2798"/>
                  </a:cubicBezTo>
                  <a:cubicBezTo>
                    <a:pt x="2295" y="2945"/>
                    <a:pt x="2230" y="3093"/>
                    <a:pt x="2132" y="3207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7" y="3335"/>
                    <a:pt x="1895" y="3312"/>
                    <a:pt x="1902" y="3289"/>
                  </a:cubicBezTo>
                  <a:cubicBezTo>
                    <a:pt x="2027" y="3030"/>
                    <a:pt x="1735" y="2861"/>
                    <a:pt x="1479" y="2861"/>
                  </a:cubicBezTo>
                  <a:cubicBezTo>
                    <a:pt x="1298" y="2861"/>
                    <a:pt x="1135" y="2945"/>
                    <a:pt x="1148" y="3142"/>
                  </a:cubicBezTo>
                  <a:cubicBezTo>
                    <a:pt x="1137" y="3416"/>
                    <a:pt x="1384" y="3544"/>
                    <a:pt x="1636" y="3544"/>
                  </a:cubicBezTo>
                  <a:cubicBezTo>
                    <a:pt x="1761" y="3544"/>
                    <a:pt x="1887" y="3513"/>
                    <a:pt x="1984" y="3453"/>
                  </a:cubicBezTo>
                  <a:cubicBezTo>
                    <a:pt x="2000" y="3453"/>
                    <a:pt x="2017" y="3437"/>
                    <a:pt x="2033" y="3437"/>
                  </a:cubicBezTo>
                  <a:cubicBezTo>
                    <a:pt x="2050" y="3421"/>
                    <a:pt x="2066" y="3404"/>
                    <a:pt x="2099" y="3388"/>
                  </a:cubicBezTo>
                  <a:lnTo>
                    <a:pt x="2099" y="3371"/>
                  </a:lnTo>
                  <a:cubicBezTo>
                    <a:pt x="2394" y="3076"/>
                    <a:pt x="2427" y="2617"/>
                    <a:pt x="2181" y="2290"/>
                  </a:cubicBezTo>
                  <a:cubicBezTo>
                    <a:pt x="2042" y="2013"/>
                    <a:pt x="1726" y="1861"/>
                    <a:pt x="1388" y="1861"/>
                  </a:cubicBezTo>
                  <a:cubicBezTo>
                    <a:pt x="1046" y="1861"/>
                    <a:pt x="682" y="2017"/>
                    <a:pt x="460" y="2355"/>
                  </a:cubicBezTo>
                  <a:cubicBezTo>
                    <a:pt x="1" y="2945"/>
                    <a:pt x="132" y="4109"/>
                    <a:pt x="935" y="4584"/>
                  </a:cubicBezTo>
                  <a:cubicBezTo>
                    <a:pt x="1300" y="4782"/>
                    <a:pt x="1708" y="4881"/>
                    <a:pt x="2132" y="4881"/>
                  </a:cubicBezTo>
                  <a:cubicBezTo>
                    <a:pt x="2164" y="4881"/>
                    <a:pt x="2197" y="4881"/>
                    <a:pt x="2230" y="4879"/>
                  </a:cubicBezTo>
                  <a:cubicBezTo>
                    <a:pt x="3131" y="4847"/>
                    <a:pt x="3853" y="4355"/>
                    <a:pt x="5033" y="3994"/>
                  </a:cubicBezTo>
                  <a:cubicBezTo>
                    <a:pt x="5459" y="3896"/>
                    <a:pt x="5902" y="3830"/>
                    <a:pt x="6328" y="3798"/>
                  </a:cubicBezTo>
                  <a:cubicBezTo>
                    <a:pt x="6541" y="3781"/>
                    <a:pt x="6738" y="3716"/>
                    <a:pt x="6918" y="3617"/>
                  </a:cubicBezTo>
                  <a:lnTo>
                    <a:pt x="6918" y="3617"/>
                  </a:lnTo>
                  <a:cubicBezTo>
                    <a:pt x="6918" y="3617"/>
                    <a:pt x="6795" y="3646"/>
                    <a:pt x="6639" y="3646"/>
                  </a:cubicBezTo>
                  <a:cubicBezTo>
                    <a:pt x="6483" y="3646"/>
                    <a:pt x="6295" y="3617"/>
                    <a:pt x="6164" y="3502"/>
                  </a:cubicBezTo>
                  <a:cubicBezTo>
                    <a:pt x="5902" y="3257"/>
                    <a:pt x="5918" y="3371"/>
                    <a:pt x="5623" y="3273"/>
                  </a:cubicBezTo>
                  <a:cubicBezTo>
                    <a:pt x="5459" y="3224"/>
                    <a:pt x="5344" y="3076"/>
                    <a:pt x="5361" y="2912"/>
                  </a:cubicBezTo>
                  <a:lnTo>
                    <a:pt x="5361" y="2912"/>
                  </a:lnTo>
                  <a:cubicBezTo>
                    <a:pt x="5164" y="3076"/>
                    <a:pt x="5115" y="3355"/>
                    <a:pt x="5279" y="3568"/>
                  </a:cubicBezTo>
                  <a:cubicBezTo>
                    <a:pt x="5279" y="3568"/>
                    <a:pt x="4557" y="3568"/>
                    <a:pt x="4377" y="3191"/>
                  </a:cubicBezTo>
                  <a:cubicBezTo>
                    <a:pt x="4197" y="2830"/>
                    <a:pt x="4410" y="2830"/>
                    <a:pt x="4557" y="2748"/>
                  </a:cubicBezTo>
                  <a:cubicBezTo>
                    <a:pt x="4689" y="2667"/>
                    <a:pt x="4738" y="2519"/>
                    <a:pt x="4590" y="2322"/>
                  </a:cubicBezTo>
                  <a:cubicBezTo>
                    <a:pt x="4443" y="2109"/>
                    <a:pt x="4459" y="1749"/>
                    <a:pt x="4738" y="1732"/>
                  </a:cubicBezTo>
                  <a:cubicBezTo>
                    <a:pt x="4660" y="1563"/>
                    <a:pt x="4489" y="1466"/>
                    <a:pt x="4315" y="1466"/>
                  </a:cubicBezTo>
                  <a:cubicBezTo>
                    <a:pt x="4270" y="1466"/>
                    <a:pt x="4224" y="1473"/>
                    <a:pt x="4180" y="1486"/>
                  </a:cubicBezTo>
                  <a:cubicBezTo>
                    <a:pt x="3738" y="1552"/>
                    <a:pt x="3738" y="2158"/>
                    <a:pt x="3738" y="2158"/>
                  </a:cubicBezTo>
                  <a:cubicBezTo>
                    <a:pt x="3738" y="2158"/>
                    <a:pt x="3443" y="1421"/>
                    <a:pt x="3918" y="1044"/>
                  </a:cubicBezTo>
                  <a:cubicBezTo>
                    <a:pt x="4109" y="897"/>
                    <a:pt x="4260" y="842"/>
                    <a:pt x="4378" y="842"/>
                  </a:cubicBezTo>
                  <a:cubicBezTo>
                    <a:pt x="4563" y="842"/>
                    <a:pt x="4665" y="979"/>
                    <a:pt x="4705" y="1109"/>
                  </a:cubicBezTo>
                  <a:cubicBezTo>
                    <a:pt x="4758" y="1295"/>
                    <a:pt x="4865" y="1448"/>
                    <a:pt x="5007" y="1448"/>
                  </a:cubicBezTo>
                  <a:cubicBezTo>
                    <a:pt x="5041" y="1448"/>
                    <a:pt x="5077" y="1440"/>
                    <a:pt x="5115" y="1421"/>
                  </a:cubicBezTo>
                  <a:cubicBezTo>
                    <a:pt x="5255" y="1356"/>
                    <a:pt x="5367" y="1263"/>
                    <a:pt x="5464" y="1263"/>
                  </a:cubicBezTo>
                  <a:cubicBezTo>
                    <a:pt x="5515" y="1263"/>
                    <a:pt x="5562" y="1288"/>
                    <a:pt x="5607" y="1355"/>
                  </a:cubicBezTo>
                  <a:cubicBezTo>
                    <a:pt x="5721" y="1601"/>
                    <a:pt x="5607" y="1896"/>
                    <a:pt x="5361" y="2011"/>
                  </a:cubicBezTo>
                  <a:cubicBezTo>
                    <a:pt x="5361" y="2011"/>
                    <a:pt x="5366" y="2011"/>
                    <a:pt x="5377" y="2011"/>
                  </a:cubicBezTo>
                  <a:cubicBezTo>
                    <a:pt x="5484" y="2011"/>
                    <a:pt x="6095" y="1984"/>
                    <a:pt x="6229" y="1372"/>
                  </a:cubicBezTo>
                  <a:cubicBezTo>
                    <a:pt x="6347" y="822"/>
                    <a:pt x="5869" y="1"/>
                    <a:pt x="49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0"/>
            <p:cNvSpPr/>
            <p:nvPr/>
          </p:nvSpPr>
          <p:spPr>
            <a:xfrm>
              <a:off x="6933221" y="4214047"/>
              <a:ext cx="151960" cy="107541"/>
            </a:xfrm>
            <a:custGeom>
              <a:avLst/>
              <a:gdLst/>
              <a:ahLst/>
              <a:cxnLst/>
              <a:rect l="l" t="t" r="r" b="b"/>
              <a:pathLst>
                <a:path w="4656" h="3295" extrusionOk="0">
                  <a:moveTo>
                    <a:pt x="836" y="0"/>
                  </a:moveTo>
                  <a:lnTo>
                    <a:pt x="836" y="0"/>
                  </a:lnTo>
                  <a:cubicBezTo>
                    <a:pt x="836" y="1"/>
                    <a:pt x="1" y="918"/>
                    <a:pt x="558" y="1721"/>
                  </a:cubicBezTo>
                  <a:cubicBezTo>
                    <a:pt x="869" y="2180"/>
                    <a:pt x="1377" y="2459"/>
                    <a:pt x="1935" y="2492"/>
                  </a:cubicBezTo>
                  <a:cubicBezTo>
                    <a:pt x="1869" y="2492"/>
                    <a:pt x="1476" y="2492"/>
                    <a:pt x="1295" y="2721"/>
                  </a:cubicBezTo>
                  <a:cubicBezTo>
                    <a:pt x="1181" y="2885"/>
                    <a:pt x="1131" y="3098"/>
                    <a:pt x="1148" y="3295"/>
                  </a:cubicBezTo>
                  <a:cubicBezTo>
                    <a:pt x="1202" y="3214"/>
                    <a:pt x="1311" y="3155"/>
                    <a:pt x="1412" y="3155"/>
                  </a:cubicBezTo>
                  <a:cubicBezTo>
                    <a:pt x="1434" y="3155"/>
                    <a:pt x="1455" y="3158"/>
                    <a:pt x="1476" y="3164"/>
                  </a:cubicBezTo>
                  <a:cubicBezTo>
                    <a:pt x="1593" y="3200"/>
                    <a:pt x="1759" y="3280"/>
                    <a:pt x="1948" y="3280"/>
                  </a:cubicBezTo>
                  <a:cubicBezTo>
                    <a:pt x="2103" y="3280"/>
                    <a:pt x="2273" y="3226"/>
                    <a:pt x="2443" y="3049"/>
                  </a:cubicBezTo>
                  <a:cubicBezTo>
                    <a:pt x="2820" y="2639"/>
                    <a:pt x="3312" y="2869"/>
                    <a:pt x="4656" y="2164"/>
                  </a:cubicBezTo>
                  <a:cubicBezTo>
                    <a:pt x="4656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099" y="1574"/>
                    <a:pt x="754" y="787"/>
                    <a:pt x="8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0"/>
            <p:cNvSpPr/>
            <p:nvPr/>
          </p:nvSpPr>
          <p:spPr>
            <a:xfrm>
              <a:off x="7133289" y="397145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2649" y="1"/>
                  </a:moveTo>
                  <a:cubicBezTo>
                    <a:pt x="2148" y="1"/>
                    <a:pt x="1625" y="207"/>
                    <a:pt x="1279" y="615"/>
                  </a:cubicBezTo>
                  <a:cubicBezTo>
                    <a:pt x="1" y="2254"/>
                    <a:pt x="902" y="4270"/>
                    <a:pt x="1656" y="5122"/>
                  </a:cubicBezTo>
                  <a:cubicBezTo>
                    <a:pt x="2083" y="5647"/>
                    <a:pt x="2640" y="6040"/>
                    <a:pt x="3279" y="6286"/>
                  </a:cubicBezTo>
                  <a:cubicBezTo>
                    <a:pt x="2705" y="6024"/>
                    <a:pt x="2197" y="5630"/>
                    <a:pt x="1787" y="5139"/>
                  </a:cubicBezTo>
                  <a:cubicBezTo>
                    <a:pt x="1509" y="4745"/>
                    <a:pt x="1312" y="4319"/>
                    <a:pt x="1181" y="3860"/>
                  </a:cubicBezTo>
                  <a:cubicBezTo>
                    <a:pt x="1033" y="3319"/>
                    <a:pt x="984" y="2762"/>
                    <a:pt x="1017" y="2221"/>
                  </a:cubicBezTo>
                  <a:cubicBezTo>
                    <a:pt x="1148" y="746"/>
                    <a:pt x="1984" y="205"/>
                    <a:pt x="2722" y="172"/>
                  </a:cubicBezTo>
                  <a:cubicBezTo>
                    <a:pt x="3082" y="172"/>
                    <a:pt x="3410" y="320"/>
                    <a:pt x="3656" y="565"/>
                  </a:cubicBezTo>
                  <a:cubicBezTo>
                    <a:pt x="4295" y="1106"/>
                    <a:pt x="3935" y="2057"/>
                    <a:pt x="3394" y="2270"/>
                  </a:cubicBezTo>
                  <a:cubicBezTo>
                    <a:pt x="3271" y="2340"/>
                    <a:pt x="3138" y="2373"/>
                    <a:pt x="3004" y="2373"/>
                  </a:cubicBezTo>
                  <a:cubicBezTo>
                    <a:pt x="2888" y="2373"/>
                    <a:pt x="2770" y="2349"/>
                    <a:pt x="2656" y="2303"/>
                  </a:cubicBezTo>
                  <a:cubicBezTo>
                    <a:pt x="2492" y="2205"/>
                    <a:pt x="2378" y="2041"/>
                    <a:pt x="2345" y="1844"/>
                  </a:cubicBezTo>
                  <a:cubicBezTo>
                    <a:pt x="2345" y="1746"/>
                    <a:pt x="2371" y="1724"/>
                    <a:pt x="2422" y="1724"/>
                  </a:cubicBezTo>
                  <a:cubicBezTo>
                    <a:pt x="2465" y="1724"/>
                    <a:pt x="2527" y="1740"/>
                    <a:pt x="2607" y="1740"/>
                  </a:cubicBezTo>
                  <a:cubicBezTo>
                    <a:pt x="2668" y="1740"/>
                    <a:pt x="2739" y="1731"/>
                    <a:pt x="2820" y="1696"/>
                  </a:cubicBezTo>
                  <a:cubicBezTo>
                    <a:pt x="3017" y="1582"/>
                    <a:pt x="3050" y="1303"/>
                    <a:pt x="2886" y="1139"/>
                  </a:cubicBezTo>
                  <a:cubicBezTo>
                    <a:pt x="2817" y="1065"/>
                    <a:pt x="2718" y="1025"/>
                    <a:pt x="2614" y="1025"/>
                  </a:cubicBezTo>
                  <a:cubicBezTo>
                    <a:pt x="2420" y="1025"/>
                    <a:pt x="2213" y="1168"/>
                    <a:pt x="2181" y="1500"/>
                  </a:cubicBezTo>
                  <a:cubicBezTo>
                    <a:pt x="2148" y="1746"/>
                    <a:pt x="2214" y="1975"/>
                    <a:pt x="2378" y="2155"/>
                  </a:cubicBezTo>
                  <a:cubicBezTo>
                    <a:pt x="2410" y="2172"/>
                    <a:pt x="2427" y="2205"/>
                    <a:pt x="2443" y="2221"/>
                  </a:cubicBezTo>
                  <a:cubicBezTo>
                    <a:pt x="2460" y="2237"/>
                    <a:pt x="2476" y="2254"/>
                    <a:pt x="2509" y="2270"/>
                  </a:cubicBezTo>
                  <a:lnTo>
                    <a:pt x="2558" y="2303"/>
                  </a:lnTo>
                  <a:lnTo>
                    <a:pt x="2591" y="2319"/>
                  </a:lnTo>
                  <a:lnTo>
                    <a:pt x="2623" y="2352"/>
                  </a:lnTo>
                  <a:cubicBezTo>
                    <a:pt x="2755" y="2418"/>
                    <a:pt x="2894" y="2450"/>
                    <a:pt x="3031" y="2450"/>
                  </a:cubicBezTo>
                  <a:cubicBezTo>
                    <a:pt x="3168" y="2450"/>
                    <a:pt x="3304" y="2418"/>
                    <a:pt x="3427" y="2352"/>
                  </a:cubicBezTo>
                  <a:cubicBezTo>
                    <a:pt x="4017" y="2139"/>
                    <a:pt x="4443" y="1090"/>
                    <a:pt x="3754" y="451"/>
                  </a:cubicBezTo>
                  <a:cubicBezTo>
                    <a:pt x="3483" y="150"/>
                    <a:pt x="3074" y="1"/>
                    <a:pt x="26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0"/>
            <p:cNvSpPr/>
            <p:nvPr/>
          </p:nvSpPr>
          <p:spPr>
            <a:xfrm>
              <a:off x="8813108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20" y="3286"/>
                    <a:pt x="968" y="5171"/>
                  </a:cubicBezTo>
                  <a:cubicBezTo>
                    <a:pt x="1115" y="7056"/>
                    <a:pt x="460" y="7663"/>
                    <a:pt x="460" y="7663"/>
                  </a:cubicBezTo>
                  <a:cubicBezTo>
                    <a:pt x="1164" y="7122"/>
                    <a:pt x="1312" y="5351"/>
                    <a:pt x="1181" y="3991"/>
                  </a:cubicBezTo>
                  <a:cubicBezTo>
                    <a:pt x="1050" y="2631"/>
                    <a:pt x="1066" y="1352"/>
                    <a:pt x="1328" y="1090"/>
                  </a:cubicBezTo>
                  <a:cubicBezTo>
                    <a:pt x="1591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0"/>
            <p:cNvSpPr/>
            <p:nvPr/>
          </p:nvSpPr>
          <p:spPr>
            <a:xfrm>
              <a:off x="8753741" y="5122447"/>
              <a:ext cx="278202" cy="332217"/>
            </a:xfrm>
            <a:custGeom>
              <a:avLst/>
              <a:gdLst/>
              <a:ahLst/>
              <a:cxnLst/>
              <a:rect l="l" t="t" r="r" b="b"/>
              <a:pathLst>
                <a:path w="8524" h="10179" extrusionOk="0">
                  <a:moveTo>
                    <a:pt x="6265" y="1"/>
                  </a:moveTo>
                  <a:cubicBezTo>
                    <a:pt x="6069" y="1"/>
                    <a:pt x="5869" y="22"/>
                    <a:pt x="5672" y="65"/>
                  </a:cubicBezTo>
                  <a:cubicBezTo>
                    <a:pt x="4491" y="328"/>
                    <a:pt x="3721" y="1573"/>
                    <a:pt x="3492" y="2835"/>
                  </a:cubicBezTo>
                  <a:cubicBezTo>
                    <a:pt x="3246" y="4147"/>
                    <a:pt x="3492" y="5376"/>
                    <a:pt x="3442" y="6474"/>
                  </a:cubicBezTo>
                  <a:cubicBezTo>
                    <a:pt x="3508" y="7474"/>
                    <a:pt x="3147" y="8441"/>
                    <a:pt x="2442" y="9130"/>
                  </a:cubicBezTo>
                  <a:cubicBezTo>
                    <a:pt x="1770" y="9752"/>
                    <a:pt x="902" y="10113"/>
                    <a:pt x="0" y="10179"/>
                  </a:cubicBezTo>
                  <a:cubicBezTo>
                    <a:pt x="918" y="10146"/>
                    <a:pt x="1803" y="9802"/>
                    <a:pt x="2492" y="9195"/>
                  </a:cubicBezTo>
                  <a:cubicBezTo>
                    <a:pt x="3246" y="8490"/>
                    <a:pt x="3639" y="7507"/>
                    <a:pt x="3590" y="6491"/>
                  </a:cubicBezTo>
                  <a:cubicBezTo>
                    <a:pt x="3655" y="5360"/>
                    <a:pt x="3426" y="4130"/>
                    <a:pt x="3655" y="2868"/>
                  </a:cubicBezTo>
                  <a:cubicBezTo>
                    <a:pt x="3901" y="1622"/>
                    <a:pt x="4590" y="475"/>
                    <a:pt x="5688" y="213"/>
                  </a:cubicBezTo>
                  <a:cubicBezTo>
                    <a:pt x="5819" y="180"/>
                    <a:pt x="5950" y="164"/>
                    <a:pt x="6081" y="147"/>
                  </a:cubicBezTo>
                  <a:cubicBezTo>
                    <a:pt x="6126" y="144"/>
                    <a:pt x="6171" y="142"/>
                    <a:pt x="6215" y="142"/>
                  </a:cubicBezTo>
                  <a:cubicBezTo>
                    <a:pt x="6612" y="142"/>
                    <a:pt x="7003" y="272"/>
                    <a:pt x="7327" y="508"/>
                  </a:cubicBezTo>
                  <a:cubicBezTo>
                    <a:pt x="8032" y="1082"/>
                    <a:pt x="7950" y="2327"/>
                    <a:pt x="7524" y="2704"/>
                  </a:cubicBezTo>
                  <a:cubicBezTo>
                    <a:pt x="7325" y="2882"/>
                    <a:pt x="7101" y="2955"/>
                    <a:pt x="6901" y="2955"/>
                  </a:cubicBezTo>
                  <a:cubicBezTo>
                    <a:pt x="6642" y="2955"/>
                    <a:pt x="6425" y="2831"/>
                    <a:pt x="6360" y="2655"/>
                  </a:cubicBezTo>
                  <a:lnTo>
                    <a:pt x="6360" y="2655"/>
                  </a:lnTo>
                  <a:cubicBezTo>
                    <a:pt x="6360" y="2655"/>
                    <a:pt x="6397" y="2660"/>
                    <a:pt x="6453" y="2660"/>
                  </a:cubicBezTo>
                  <a:cubicBezTo>
                    <a:pt x="6593" y="2660"/>
                    <a:pt x="6847" y="2627"/>
                    <a:pt x="6917" y="2393"/>
                  </a:cubicBezTo>
                  <a:cubicBezTo>
                    <a:pt x="7048" y="2081"/>
                    <a:pt x="6852" y="1737"/>
                    <a:pt x="6524" y="1672"/>
                  </a:cubicBezTo>
                  <a:cubicBezTo>
                    <a:pt x="6477" y="1658"/>
                    <a:pt x="6427" y="1651"/>
                    <a:pt x="6374" y="1651"/>
                  </a:cubicBezTo>
                  <a:cubicBezTo>
                    <a:pt x="6060" y="1651"/>
                    <a:pt x="5693" y="1905"/>
                    <a:pt x="5819" y="2426"/>
                  </a:cubicBezTo>
                  <a:cubicBezTo>
                    <a:pt x="5909" y="2809"/>
                    <a:pt x="6440" y="3106"/>
                    <a:pt x="6987" y="3106"/>
                  </a:cubicBezTo>
                  <a:cubicBezTo>
                    <a:pt x="7236" y="3106"/>
                    <a:pt x="7489" y="3045"/>
                    <a:pt x="7704" y="2901"/>
                  </a:cubicBezTo>
                  <a:cubicBezTo>
                    <a:pt x="8114" y="2671"/>
                    <a:pt x="8524" y="1967"/>
                    <a:pt x="8229" y="1180"/>
                  </a:cubicBezTo>
                  <a:cubicBezTo>
                    <a:pt x="8013" y="452"/>
                    <a:pt x="7176" y="1"/>
                    <a:pt x="626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0"/>
            <p:cNvSpPr/>
            <p:nvPr/>
          </p:nvSpPr>
          <p:spPr>
            <a:xfrm>
              <a:off x="8885857" y="5169053"/>
              <a:ext cx="81365" cy="68800"/>
            </a:xfrm>
            <a:custGeom>
              <a:avLst/>
              <a:gdLst/>
              <a:ahLst/>
              <a:cxnLst/>
              <a:rect l="l" t="t" r="r" b="b"/>
              <a:pathLst>
                <a:path w="2493" h="2108" extrusionOk="0">
                  <a:moveTo>
                    <a:pt x="704" y="1"/>
                  </a:moveTo>
                  <a:cubicBezTo>
                    <a:pt x="632" y="1"/>
                    <a:pt x="556" y="11"/>
                    <a:pt x="476" y="31"/>
                  </a:cubicBezTo>
                  <a:cubicBezTo>
                    <a:pt x="591" y="96"/>
                    <a:pt x="624" y="276"/>
                    <a:pt x="525" y="375"/>
                  </a:cubicBezTo>
                  <a:cubicBezTo>
                    <a:pt x="378" y="604"/>
                    <a:pt x="1" y="1309"/>
                    <a:pt x="542" y="1866"/>
                  </a:cubicBezTo>
                  <a:cubicBezTo>
                    <a:pt x="726" y="2045"/>
                    <a:pt x="981" y="2107"/>
                    <a:pt x="1247" y="2107"/>
                  </a:cubicBezTo>
                  <a:cubicBezTo>
                    <a:pt x="1787" y="2107"/>
                    <a:pt x="2372" y="1850"/>
                    <a:pt x="2492" y="1784"/>
                  </a:cubicBezTo>
                  <a:lnTo>
                    <a:pt x="2492" y="1784"/>
                  </a:lnTo>
                  <a:cubicBezTo>
                    <a:pt x="2492" y="1784"/>
                    <a:pt x="2459" y="1788"/>
                    <a:pt x="2405" y="1788"/>
                  </a:cubicBezTo>
                  <a:cubicBezTo>
                    <a:pt x="2187" y="1788"/>
                    <a:pt x="1637" y="1725"/>
                    <a:pt x="1558" y="1096"/>
                  </a:cubicBezTo>
                  <a:cubicBezTo>
                    <a:pt x="1473" y="401"/>
                    <a:pt x="1167" y="1"/>
                    <a:pt x="7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0"/>
            <p:cNvSpPr/>
            <p:nvPr/>
          </p:nvSpPr>
          <p:spPr>
            <a:xfrm>
              <a:off x="8889611" y="5173231"/>
              <a:ext cx="157313" cy="178723"/>
            </a:xfrm>
            <a:custGeom>
              <a:avLst/>
              <a:gdLst/>
              <a:ahLst/>
              <a:cxnLst/>
              <a:rect l="l" t="t" r="r" b="b"/>
              <a:pathLst>
                <a:path w="4820" h="5476" extrusionOk="0">
                  <a:moveTo>
                    <a:pt x="4344" y="1"/>
                  </a:moveTo>
                  <a:cubicBezTo>
                    <a:pt x="4475" y="558"/>
                    <a:pt x="4262" y="1148"/>
                    <a:pt x="3803" y="1492"/>
                  </a:cubicBezTo>
                  <a:cubicBezTo>
                    <a:pt x="3017" y="2066"/>
                    <a:pt x="1902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296" y="5279"/>
                    <a:pt x="476" y="4918"/>
                    <a:pt x="443" y="4558"/>
                  </a:cubicBezTo>
                  <a:cubicBezTo>
                    <a:pt x="428" y="3915"/>
                    <a:pt x="498" y="3186"/>
                    <a:pt x="695" y="3186"/>
                  </a:cubicBezTo>
                  <a:cubicBezTo>
                    <a:pt x="709" y="3186"/>
                    <a:pt x="723" y="3190"/>
                    <a:pt x="738" y="3197"/>
                  </a:cubicBezTo>
                  <a:cubicBezTo>
                    <a:pt x="968" y="3312"/>
                    <a:pt x="787" y="3558"/>
                    <a:pt x="705" y="3705"/>
                  </a:cubicBezTo>
                  <a:cubicBezTo>
                    <a:pt x="607" y="3853"/>
                    <a:pt x="443" y="4525"/>
                    <a:pt x="1164" y="4935"/>
                  </a:cubicBezTo>
                  <a:cubicBezTo>
                    <a:pt x="1165" y="4935"/>
                    <a:pt x="1165" y="4935"/>
                    <a:pt x="1165" y="4935"/>
                  </a:cubicBezTo>
                  <a:cubicBezTo>
                    <a:pt x="1174" y="4935"/>
                    <a:pt x="957" y="4422"/>
                    <a:pt x="1345" y="4148"/>
                  </a:cubicBezTo>
                  <a:cubicBezTo>
                    <a:pt x="1754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494" y="2175"/>
                  </a:cubicBezTo>
                  <a:cubicBezTo>
                    <a:pt x="2523" y="2175"/>
                    <a:pt x="2550" y="2182"/>
                    <a:pt x="2574" y="2197"/>
                  </a:cubicBezTo>
                  <a:cubicBezTo>
                    <a:pt x="2803" y="2345"/>
                    <a:pt x="2541" y="2558"/>
                    <a:pt x="2410" y="2607"/>
                  </a:cubicBezTo>
                  <a:cubicBezTo>
                    <a:pt x="2230" y="2722"/>
                    <a:pt x="2197" y="2984"/>
                    <a:pt x="2345" y="3148"/>
                  </a:cubicBezTo>
                  <a:cubicBezTo>
                    <a:pt x="2558" y="3394"/>
                    <a:pt x="2492" y="3705"/>
                    <a:pt x="2213" y="3804"/>
                  </a:cubicBezTo>
                  <a:cubicBezTo>
                    <a:pt x="2213" y="3804"/>
                    <a:pt x="2270" y="3810"/>
                    <a:pt x="2365" y="3810"/>
                  </a:cubicBezTo>
                  <a:cubicBezTo>
                    <a:pt x="2691" y="3810"/>
                    <a:pt x="3468" y="3732"/>
                    <a:pt x="3951" y="3033"/>
                  </a:cubicBezTo>
                  <a:cubicBezTo>
                    <a:pt x="4590" y="2148"/>
                    <a:pt x="4820" y="820"/>
                    <a:pt x="434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0"/>
            <p:cNvSpPr/>
            <p:nvPr/>
          </p:nvSpPr>
          <p:spPr>
            <a:xfrm>
              <a:off x="9002504" y="5123393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920" y="0"/>
                  </a:moveTo>
                  <a:cubicBezTo>
                    <a:pt x="655" y="0"/>
                    <a:pt x="351" y="26"/>
                    <a:pt x="0" y="85"/>
                  </a:cubicBezTo>
                  <a:cubicBezTo>
                    <a:pt x="426" y="135"/>
                    <a:pt x="771" y="413"/>
                    <a:pt x="934" y="790"/>
                  </a:cubicBezTo>
                  <a:cubicBezTo>
                    <a:pt x="1140" y="1305"/>
                    <a:pt x="1508" y="1951"/>
                    <a:pt x="2267" y="1951"/>
                  </a:cubicBezTo>
                  <a:cubicBezTo>
                    <a:pt x="2475" y="1951"/>
                    <a:pt x="2712" y="1903"/>
                    <a:pt x="2983" y="1790"/>
                  </a:cubicBezTo>
                  <a:cubicBezTo>
                    <a:pt x="2803" y="1725"/>
                    <a:pt x="2688" y="1561"/>
                    <a:pt x="2688" y="1380"/>
                  </a:cubicBezTo>
                  <a:cubicBezTo>
                    <a:pt x="2688" y="1096"/>
                    <a:pt x="2639" y="0"/>
                    <a:pt x="9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0"/>
            <p:cNvSpPr/>
            <p:nvPr/>
          </p:nvSpPr>
          <p:spPr>
            <a:xfrm>
              <a:off x="9089679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76" y="0"/>
                  </a:moveTo>
                  <a:cubicBezTo>
                    <a:pt x="796" y="0"/>
                    <a:pt x="637" y="142"/>
                    <a:pt x="624" y="325"/>
                  </a:cubicBezTo>
                  <a:cubicBezTo>
                    <a:pt x="624" y="488"/>
                    <a:pt x="756" y="593"/>
                    <a:pt x="898" y="593"/>
                  </a:cubicBezTo>
                  <a:cubicBezTo>
                    <a:pt x="955" y="593"/>
                    <a:pt x="1014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1" y="268"/>
                    <a:pt x="988" y="268"/>
                  </a:cubicBezTo>
                  <a:cubicBezTo>
                    <a:pt x="918" y="268"/>
                    <a:pt x="878" y="333"/>
                    <a:pt x="902" y="406"/>
                  </a:cubicBezTo>
                  <a:cubicBezTo>
                    <a:pt x="908" y="439"/>
                    <a:pt x="890" y="453"/>
                    <a:pt x="865" y="453"/>
                  </a:cubicBezTo>
                  <a:cubicBezTo>
                    <a:pt x="813" y="453"/>
                    <a:pt x="727" y="391"/>
                    <a:pt x="739" y="292"/>
                  </a:cubicBezTo>
                  <a:cubicBezTo>
                    <a:pt x="750" y="160"/>
                    <a:pt x="867" y="73"/>
                    <a:pt x="986" y="73"/>
                  </a:cubicBezTo>
                  <a:cubicBezTo>
                    <a:pt x="1031" y="73"/>
                    <a:pt x="1075" y="85"/>
                    <a:pt x="1116" y="111"/>
                  </a:cubicBezTo>
                  <a:cubicBezTo>
                    <a:pt x="1394" y="275"/>
                    <a:pt x="1312" y="849"/>
                    <a:pt x="722" y="898"/>
                  </a:cubicBezTo>
                  <a:cubicBezTo>
                    <a:pt x="708" y="899"/>
                    <a:pt x="693" y="900"/>
                    <a:pt x="679" y="900"/>
                  </a:cubicBezTo>
                  <a:cubicBezTo>
                    <a:pt x="319" y="900"/>
                    <a:pt x="1" y="521"/>
                    <a:pt x="1" y="521"/>
                  </a:cubicBezTo>
                  <a:lnTo>
                    <a:pt x="1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45" y="1096"/>
                    <a:pt x="485" y="1140"/>
                    <a:pt x="627" y="1140"/>
                  </a:cubicBezTo>
                  <a:cubicBezTo>
                    <a:pt x="709" y="1140"/>
                    <a:pt x="792" y="1125"/>
                    <a:pt x="870" y="1095"/>
                  </a:cubicBezTo>
                  <a:cubicBezTo>
                    <a:pt x="1083" y="1029"/>
                    <a:pt x="1263" y="865"/>
                    <a:pt x="1345" y="669"/>
                  </a:cubicBezTo>
                  <a:cubicBezTo>
                    <a:pt x="1460" y="423"/>
                    <a:pt x="1345" y="144"/>
                    <a:pt x="1116" y="29"/>
                  </a:cubicBezTo>
                  <a:cubicBezTo>
                    <a:pt x="1069" y="10"/>
                    <a:pt x="1022" y="0"/>
                    <a:pt x="9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0"/>
            <p:cNvSpPr/>
            <p:nvPr/>
          </p:nvSpPr>
          <p:spPr>
            <a:xfrm>
              <a:off x="8373351" y="5235307"/>
              <a:ext cx="209206" cy="327419"/>
            </a:xfrm>
            <a:custGeom>
              <a:avLst/>
              <a:gdLst/>
              <a:ahLst/>
              <a:cxnLst/>
              <a:rect l="l" t="t" r="r" b="b"/>
              <a:pathLst>
                <a:path w="6410" h="10032" extrusionOk="0">
                  <a:moveTo>
                    <a:pt x="5263" y="0"/>
                  </a:moveTo>
                  <a:cubicBezTo>
                    <a:pt x="2886" y="656"/>
                    <a:pt x="4181" y="2180"/>
                    <a:pt x="4263" y="4409"/>
                  </a:cubicBezTo>
                  <a:cubicBezTo>
                    <a:pt x="4361" y="6262"/>
                    <a:pt x="3279" y="7966"/>
                    <a:pt x="1558" y="8688"/>
                  </a:cubicBezTo>
                  <a:cubicBezTo>
                    <a:pt x="247" y="9212"/>
                    <a:pt x="1" y="10032"/>
                    <a:pt x="1" y="10032"/>
                  </a:cubicBezTo>
                  <a:cubicBezTo>
                    <a:pt x="317" y="9493"/>
                    <a:pt x="670" y="9317"/>
                    <a:pt x="970" y="9317"/>
                  </a:cubicBezTo>
                  <a:cubicBezTo>
                    <a:pt x="1199" y="9317"/>
                    <a:pt x="1398" y="9419"/>
                    <a:pt x="1525" y="9540"/>
                  </a:cubicBezTo>
                  <a:cubicBezTo>
                    <a:pt x="1629" y="9632"/>
                    <a:pt x="1727" y="9662"/>
                    <a:pt x="1819" y="9662"/>
                  </a:cubicBezTo>
                  <a:cubicBezTo>
                    <a:pt x="1979" y="9662"/>
                    <a:pt x="2120" y="9572"/>
                    <a:pt x="2243" y="9572"/>
                  </a:cubicBezTo>
                  <a:cubicBezTo>
                    <a:pt x="2250" y="9572"/>
                    <a:pt x="2256" y="9572"/>
                    <a:pt x="2263" y="9573"/>
                  </a:cubicBezTo>
                  <a:cubicBezTo>
                    <a:pt x="2460" y="9589"/>
                    <a:pt x="2345" y="9802"/>
                    <a:pt x="2345" y="9802"/>
                  </a:cubicBezTo>
                  <a:cubicBezTo>
                    <a:pt x="2673" y="9638"/>
                    <a:pt x="2771" y="9229"/>
                    <a:pt x="2574" y="8917"/>
                  </a:cubicBezTo>
                  <a:cubicBezTo>
                    <a:pt x="2493" y="8782"/>
                    <a:pt x="2334" y="8691"/>
                    <a:pt x="2170" y="8691"/>
                  </a:cubicBezTo>
                  <a:cubicBezTo>
                    <a:pt x="2136" y="8691"/>
                    <a:pt x="2101" y="8695"/>
                    <a:pt x="2066" y="8704"/>
                  </a:cubicBezTo>
                  <a:cubicBezTo>
                    <a:pt x="2066" y="8704"/>
                    <a:pt x="2263" y="8655"/>
                    <a:pt x="3312" y="7786"/>
                  </a:cubicBezTo>
                  <a:cubicBezTo>
                    <a:pt x="4607" y="6737"/>
                    <a:pt x="4525" y="7098"/>
                    <a:pt x="5459" y="6606"/>
                  </a:cubicBezTo>
                  <a:cubicBezTo>
                    <a:pt x="6410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37" y="5252"/>
                    <a:pt x="5977" y="5429"/>
                    <a:pt x="5514" y="5429"/>
                  </a:cubicBezTo>
                  <a:cubicBezTo>
                    <a:pt x="5477" y="5429"/>
                    <a:pt x="5437" y="5428"/>
                    <a:pt x="5394" y="5426"/>
                  </a:cubicBezTo>
                  <a:cubicBezTo>
                    <a:pt x="5368" y="5424"/>
                    <a:pt x="5343" y="5422"/>
                    <a:pt x="5317" y="5422"/>
                  </a:cubicBezTo>
                  <a:cubicBezTo>
                    <a:pt x="4967" y="5422"/>
                    <a:pt x="4630" y="5629"/>
                    <a:pt x="4492" y="5950"/>
                  </a:cubicBezTo>
                  <a:cubicBezTo>
                    <a:pt x="4427" y="6065"/>
                    <a:pt x="4328" y="6163"/>
                    <a:pt x="4214" y="6245"/>
                  </a:cubicBezTo>
                  <a:cubicBezTo>
                    <a:pt x="4558" y="5917"/>
                    <a:pt x="4623" y="5131"/>
                    <a:pt x="4722" y="4491"/>
                  </a:cubicBezTo>
                  <a:cubicBezTo>
                    <a:pt x="4820" y="3852"/>
                    <a:pt x="5115" y="4065"/>
                    <a:pt x="5672" y="3672"/>
                  </a:cubicBezTo>
                  <a:cubicBezTo>
                    <a:pt x="6246" y="3295"/>
                    <a:pt x="5951" y="2787"/>
                    <a:pt x="5885" y="2656"/>
                  </a:cubicBezTo>
                  <a:cubicBezTo>
                    <a:pt x="5853" y="2508"/>
                    <a:pt x="5853" y="2361"/>
                    <a:pt x="5902" y="2213"/>
                  </a:cubicBezTo>
                  <a:lnTo>
                    <a:pt x="5902" y="2213"/>
                  </a:lnTo>
                  <a:cubicBezTo>
                    <a:pt x="5902" y="2213"/>
                    <a:pt x="5852" y="2328"/>
                    <a:pt x="5476" y="2377"/>
                  </a:cubicBezTo>
                  <a:cubicBezTo>
                    <a:pt x="5164" y="2426"/>
                    <a:pt x="4918" y="2656"/>
                    <a:pt x="4869" y="2967"/>
                  </a:cubicBezTo>
                  <a:cubicBezTo>
                    <a:pt x="4869" y="3114"/>
                    <a:pt x="4772" y="3293"/>
                    <a:pt x="4629" y="3293"/>
                  </a:cubicBezTo>
                  <a:cubicBezTo>
                    <a:pt x="4597" y="3293"/>
                    <a:pt x="4562" y="3284"/>
                    <a:pt x="4525" y="3262"/>
                  </a:cubicBezTo>
                  <a:cubicBezTo>
                    <a:pt x="4345" y="3164"/>
                    <a:pt x="4410" y="2869"/>
                    <a:pt x="4410" y="2869"/>
                  </a:cubicBezTo>
                  <a:cubicBezTo>
                    <a:pt x="4623" y="2295"/>
                    <a:pt x="5197" y="2508"/>
                    <a:pt x="5640" y="1820"/>
                  </a:cubicBezTo>
                  <a:cubicBezTo>
                    <a:pt x="6049" y="1213"/>
                    <a:pt x="5492" y="574"/>
                    <a:pt x="5279" y="410"/>
                  </a:cubicBezTo>
                  <a:cubicBezTo>
                    <a:pt x="5164" y="295"/>
                    <a:pt x="5148" y="115"/>
                    <a:pt x="526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0"/>
            <p:cNvSpPr/>
            <p:nvPr/>
          </p:nvSpPr>
          <p:spPr>
            <a:xfrm>
              <a:off x="8425799" y="5152082"/>
              <a:ext cx="95791" cy="350723"/>
            </a:xfrm>
            <a:custGeom>
              <a:avLst/>
              <a:gdLst/>
              <a:ahLst/>
              <a:cxnLst/>
              <a:rect l="l" t="t" r="r" b="b"/>
              <a:pathLst>
                <a:path w="2935" h="10746" extrusionOk="0">
                  <a:moveTo>
                    <a:pt x="1637" y="1"/>
                  </a:moveTo>
                  <a:cubicBezTo>
                    <a:pt x="1303" y="1"/>
                    <a:pt x="959" y="125"/>
                    <a:pt x="689" y="419"/>
                  </a:cubicBezTo>
                  <a:cubicBezTo>
                    <a:pt x="0" y="1239"/>
                    <a:pt x="148" y="2468"/>
                    <a:pt x="525" y="3501"/>
                  </a:cubicBezTo>
                  <a:cubicBezTo>
                    <a:pt x="1361" y="5550"/>
                    <a:pt x="2246" y="7500"/>
                    <a:pt x="1705" y="8959"/>
                  </a:cubicBezTo>
                  <a:cubicBezTo>
                    <a:pt x="1443" y="9697"/>
                    <a:pt x="935" y="10336"/>
                    <a:pt x="263" y="10746"/>
                  </a:cubicBezTo>
                  <a:cubicBezTo>
                    <a:pt x="951" y="10352"/>
                    <a:pt x="1492" y="9730"/>
                    <a:pt x="1787" y="8976"/>
                  </a:cubicBezTo>
                  <a:cubicBezTo>
                    <a:pt x="2393" y="7500"/>
                    <a:pt x="1525" y="5468"/>
                    <a:pt x="689" y="3435"/>
                  </a:cubicBezTo>
                  <a:cubicBezTo>
                    <a:pt x="312" y="2436"/>
                    <a:pt x="197" y="1239"/>
                    <a:pt x="803" y="501"/>
                  </a:cubicBezTo>
                  <a:cubicBezTo>
                    <a:pt x="1030" y="226"/>
                    <a:pt x="1341" y="108"/>
                    <a:pt x="1649" y="108"/>
                  </a:cubicBezTo>
                  <a:cubicBezTo>
                    <a:pt x="2165" y="108"/>
                    <a:pt x="2672" y="439"/>
                    <a:pt x="2754" y="911"/>
                  </a:cubicBezTo>
                  <a:cubicBezTo>
                    <a:pt x="2862" y="1436"/>
                    <a:pt x="2462" y="1917"/>
                    <a:pt x="1936" y="1917"/>
                  </a:cubicBezTo>
                  <a:cubicBezTo>
                    <a:pt x="1903" y="1917"/>
                    <a:pt x="1870" y="1915"/>
                    <a:pt x="1836" y="1911"/>
                  </a:cubicBezTo>
                  <a:lnTo>
                    <a:pt x="1820" y="1911"/>
                  </a:lnTo>
                  <a:lnTo>
                    <a:pt x="1771" y="1895"/>
                  </a:lnTo>
                  <a:cubicBezTo>
                    <a:pt x="1689" y="1862"/>
                    <a:pt x="1639" y="1813"/>
                    <a:pt x="1590" y="1747"/>
                  </a:cubicBezTo>
                  <a:cubicBezTo>
                    <a:pt x="1590" y="1747"/>
                    <a:pt x="1557" y="1698"/>
                    <a:pt x="1590" y="1649"/>
                  </a:cubicBezTo>
                  <a:cubicBezTo>
                    <a:pt x="1639" y="1616"/>
                    <a:pt x="1984" y="1632"/>
                    <a:pt x="2000" y="1321"/>
                  </a:cubicBezTo>
                  <a:cubicBezTo>
                    <a:pt x="2021" y="1069"/>
                    <a:pt x="1814" y="905"/>
                    <a:pt x="1602" y="905"/>
                  </a:cubicBezTo>
                  <a:cubicBezTo>
                    <a:pt x="1482" y="905"/>
                    <a:pt x="1361" y="957"/>
                    <a:pt x="1279" y="1075"/>
                  </a:cubicBezTo>
                  <a:cubicBezTo>
                    <a:pt x="1085" y="1334"/>
                    <a:pt x="1370" y="1960"/>
                    <a:pt x="1929" y="1960"/>
                  </a:cubicBezTo>
                  <a:cubicBezTo>
                    <a:pt x="1936" y="1960"/>
                    <a:pt x="1944" y="1960"/>
                    <a:pt x="1951" y="1960"/>
                  </a:cubicBezTo>
                  <a:cubicBezTo>
                    <a:pt x="2508" y="1960"/>
                    <a:pt x="2934" y="1452"/>
                    <a:pt x="2836" y="895"/>
                  </a:cubicBezTo>
                  <a:cubicBezTo>
                    <a:pt x="2763" y="375"/>
                    <a:pt x="2216" y="1"/>
                    <a:pt x="16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0"/>
            <p:cNvSpPr/>
            <p:nvPr/>
          </p:nvSpPr>
          <p:spPr>
            <a:xfrm>
              <a:off x="8348742" y="5138994"/>
              <a:ext cx="90993" cy="265930"/>
            </a:xfrm>
            <a:custGeom>
              <a:avLst/>
              <a:gdLst/>
              <a:ahLst/>
              <a:cxnLst/>
              <a:rect l="l" t="t" r="r" b="b"/>
              <a:pathLst>
                <a:path w="2788" h="8148" extrusionOk="0">
                  <a:moveTo>
                    <a:pt x="706" y="1"/>
                  </a:moveTo>
                  <a:cubicBezTo>
                    <a:pt x="706" y="1"/>
                    <a:pt x="67" y="181"/>
                    <a:pt x="214" y="1066"/>
                  </a:cubicBezTo>
                  <a:cubicBezTo>
                    <a:pt x="345" y="1968"/>
                    <a:pt x="1066" y="2443"/>
                    <a:pt x="1476" y="2902"/>
                  </a:cubicBezTo>
                  <a:cubicBezTo>
                    <a:pt x="1804" y="3263"/>
                    <a:pt x="2476" y="4131"/>
                    <a:pt x="2132" y="4967"/>
                  </a:cubicBezTo>
                  <a:cubicBezTo>
                    <a:pt x="2050" y="5197"/>
                    <a:pt x="1919" y="5394"/>
                    <a:pt x="1738" y="5557"/>
                  </a:cubicBezTo>
                  <a:cubicBezTo>
                    <a:pt x="1148" y="6066"/>
                    <a:pt x="755" y="6328"/>
                    <a:pt x="460" y="6754"/>
                  </a:cubicBezTo>
                  <a:cubicBezTo>
                    <a:pt x="165" y="7164"/>
                    <a:pt x="1" y="7639"/>
                    <a:pt x="17" y="8147"/>
                  </a:cubicBezTo>
                  <a:cubicBezTo>
                    <a:pt x="17" y="8000"/>
                    <a:pt x="66" y="6934"/>
                    <a:pt x="1214" y="6131"/>
                  </a:cubicBezTo>
                  <a:cubicBezTo>
                    <a:pt x="2509" y="5230"/>
                    <a:pt x="2787" y="4295"/>
                    <a:pt x="2345" y="2902"/>
                  </a:cubicBezTo>
                  <a:cubicBezTo>
                    <a:pt x="1820" y="1279"/>
                    <a:pt x="362" y="1099"/>
                    <a:pt x="70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0"/>
            <p:cNvSpPr/>
            <p:nvPr/>
          </p:nvSpPr>
          <p:spPr>
            <a:xfrm>
              <a:off x="8458437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37" y="0"/>
                  </a:moveTo>
                  <a:cubicBezTo>
                    <a:pt x="1403" y="0"/>
                    <a:pt x="1372" y="6"/>
                    <a:pt x="1344" y="16"/>
                  </a:cubicBezTo>
                  <a:cubicBezTo>
                    <a:pt x="1016" y="114"/>
                    <a:pt x="951" y="376"/>
                    <a:pt x="1115" y="737"/>
                  </a:cubicBezTo>
                  <a:cubicBezTo>
                    <a:pt x="1262" y="1098"/>
                    <a:pt x="1770" y="1147"/>
                    <a:pt x="1639" y="2802"/>
                  </a:cubicBezTo>
                  <a:cubicBezTo>
                    <a:pt x="1508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789" y="0"/>
                    <a:pt x="143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0"/>
            <p:cNvSpPr/>
            <p:nvPr/>
          </p:nvSpPr>
          <p:spPr>
            <a:xfrm>
              <a:off x="8400636" y="4782299"/>
              <a:ext cx="172848" cy="231563"/>
            </a:xfrm>
            <a:custGeom>
              <a:avLst/>
              <a:gdLst/>
              <a:ahLst/>
              <a:cxnLst/>
              <a:rect l="l" t="t" r="r" b="b"/>
              <a:pathLst>
                <a:path w="5296" h="7095" extrusionOk="0">
                  <a:moveTo>
                    <a:pt x="1680" y="1"/>
                  </a:moveTo>
                  <a:cubicBezTo>
                    <a:pt x="1292" y="1"/>
                    <a:pt x="857" y="89"/>
                    <a:pt x="476" y="374"/>
                  </a:cubicBezTo>
                  <a:cubicBezTo>
                    <a:pt x="165" y="653"/>
                    <a:pt x="1" y="1062"/>
                    <a:pt x="50" y="1472"/>
                  </a:cubicBezTo>
                  <a:cubicBezTo>
                    <a:pt x="107" y="1984"/>
                    <a:pt x="633" y="2422"/>
                    <a:pt x="1231" y="2422"/>
                  </a:cubicBezTo>
                  <a:cubicBezTo>
                    <a:pt x="1322" y="2422"/>
                    <a:pt x="1416" y="2412"/>
                    <a:pt x="1509" y="2390"/>
                  </a:cubicBezTo>
                  <a:cubicBezTo>
                    <a:pt x="1624" y="2357"/>
                    <a:pt x="1722" y="2324"/>
                    <a:pt x="1820" y="2275"/>
                  </a:cubicBezTo>
                  <a:lnTo>
                    <a:pt x="1837" y="2275"/>
                  </a:lnTo>
                  <a:lnTo>
                    <a:pt x="1853" y="2259"/>
                  </a:lnTo>
                  <a:cubicBezTo>
                    <a:pt x="2148" y="2095"/>
                    <a:pt x="2312" y="1767"/>
                    <a:pt x="2263" y="1439"/>
                  </a:cubicBezTo>
                  <a:cubicBezTo>
                    <a:pt x="2213" y="1102"/>
                    <a:pt x="1925" y="879"/>
                    <a:pt x="1617" y="879"/>
                  </a:cubicBezTo>
                  <a:cubicBezTo>
                    <a:pt x="1520" y="879"/>
                    <a:pt x="1422" y="901"/>
                    <a:pt x="1329" y="948"/>
                  </a:cubicBezTo>
                  <a:cubicBezTo>
                    <a:pt x="968" y="1144"/>
                    <a:pt x="1066" y="1702"/>
                    <a:pt x="1476" y="1751"/>
                  </a:cubicBezTo>
                  <a:cubicBezTo>
                    <a:pt x="1507" y="1758"/>
                    <a:pt x="1537" y="1762"/>
                    <a:pt x="1567" y="1762"/>
                  </a:cubicBezTo>
                  <a:cubicBezTo>
                    <a:pt x="1792" y="1762"/>
                    <a:pt x="1978" y="1556"/>
                    <a:pt x="1935" y="1325"/>
                  </a:cubicBezTo>
                  <a:cubicBezTo>
                    <a:pt x="1929" y="1286"/>
                    <a:pt x="1956" y="1252"/>
                    <a:pt x="1993" y="1252"/>
                  </a:cubicBezTo>
                  <a:cubicBezTo>
                    <a:pt x="2049" y="1252"/>
                    <a:pt x="2128" y="1330"/>
                    <a:pt x="2148" y="1587"/>
                  </a:cubicBezTo>
                  <a:cubicBezTo>
                    <a:pt x="2165" y="1702"/>
                    <a:pt x="2132" y="1833"/>
                    <a:pt x="2083" y="1947"/>
                  </a:cubicBezTo>
                  <a:cubicBezTo>
                    <a:pt x="1935" y="2168"/>
                    <a:pt x="1695" y="2297"/>
                    <a:pt x="1434" y="2297"/>
                  </a:cubicBezTo>
                  <a:cubicBezTo>
                    <a:pt x="1405" y="2297"/>
                    <a:pt x="1375" y="2295"/>
                    <a:pt x="1345" y="2292"/>
                  </a:cubicBezTo>
                  <a:cubicBezTo>
                    <a:pt x="1335" y="2292"/>
                    <a:pt x="1324" y="2292"/>
                    <a:pt x="1314" y="2292"/>
                  </a:cubicBezTo>
                  <a:cubicBezTo>
                    <a:pt x="625" y="2292"/>
                    <a:pt x="142" y="1233"/>
                    <a:pt x="788" y="603"/>
                  </a:cubicBezTo>
                  <a:cubicBezTo>
                    <a:pt x="1061" y="308"/>
                    <a:pt x="1454" y="179"/>
                    <a:pt x="1875" y="179"/>
                  </a:cubicBezTo>
                  <a:cubicBezTo>
                    <a:pt x="2386" y="179"/>
                    <a:pt x="2938" y="370"/>
                    <a:pt x="3361" y="685"/>
                  </a:cubicBezTo>
                  <a:cubicBezTo>
                    <a:pt x="5099" y="1947"/>
                    <a:pt x="4836" y="4242"/>
                    <a:pt x="4328" y="5390"/>
                  </a:cubicBezTo>
                  <a:cubicBezTo>
                    <a:pt x="4066" y="6078"/>
                    <a:pt x="3607" y="6668"/>
                    <a:pt x="3017" y="7094"/>
                  </a:cubicBezTo>
                  <a:cubicBezTo>
                    <a:pt x="3623" y="6684"/>
                    <a:pt x="4115" y="6111"/>
                    <a:pt x="4410" y="5439"/>
                  </a:cubicBezTo>
                  <a:cubicBezTo>
                    <a:pt x="4951" y="4291"/>
                    <a:pt x="5295" y="1898"/>
                    <a:pt x="3459" y="554"/>
                  </a:cubicBezTo>
                  <a:cubicBezTo>
                    <a:pt x="3115" y="292"/>
                    <a:pt x="2705" y="128"/>
                    <a:pt x="2263" y="62"/>
                  </a:cubicBezTo>
                  <a:cubicBezTo>
                    <a:pt x="2094" y="27"/>
                    <a:pt x="1894" y="1"/>
                    <a:pt x="16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0"/>
            <p:cNvSpPr/>
            <p:nvPr/>
          </p:nvSpPr>
          <p:spPr>
            <a:xfrm>
              <a:off x="8439703" y="4601911"/>
              <a:ext cx="170139" cy="267497"/>
            </a:xfrm>
            <a:custGeom>
              <a:avLst/>
              <a:gdLst/>
              <a:ahLst/>
              <a:cxnLst/>
              <a:rect l="l" t="t" r="r" b="b"/>
              <a:pathLst>
                <a:path w="5213" h="8196" extrusionOk="0">
                  <a:moveTo>
                    <a:pt x="1082" y="0"/>
                  </a:moveTo>
                  <a:cubicBezTo>
                    <a:pt x="0" y="2852"/>
                    <a:pt x="1279" y="4376"/>
                    <a:pt x="2541" y="5606"/>
                  </a:cubicBezTo>
                  <a:cubicBezTo>
                    <a:pt x="3803" y="6852"/>
                    <a:pt x="3754" y="8196"/>
                    <a:pt x="3754" y="8196"/>
                  </a:cubicBezTo>
                  <a:cubicBezTo>
                    <a:pt x="4656" y="7294"/>
                    <a:pt x="3590" y="5589"/>
                    <a:pt x="4475" y="4245"/>
                  </a:cubicBezTo>
                  <a:cubicBezTo>
                    <a:pt x="5213" y="3082"/>
                    <a:pt x="4246" y="2573"/>
                    <a:pt x="4246" y="2573"/>
                  </a:cubicBezTo>
                  <a:cubicBezTo>
                    <a:pt x="3836" y="3147"/>
                    <a:pt x="3377" y="3000"/>
                    <a:pt x="3016" y="3737"/>
                  </a:cubicBezTo>
                  <a:cubicBezTo>
                    <a:pt x="2656" y="4442"/>
                    <a:pt x="3262" y="5803"/>
                    <a:pt x="3262" y="5803"/>
                  </a:cubicBezTo>
                  <a:cubicBezTo>
                    <a:pt x="2066" y="4934"/>
                    <a:pt x="2312" y="4147"/>
                    <a:pt x="2656" y="3754"/>
                  </a:cubicBezTo>
                  <a:cubicBezTo>
                    <a:pt x="3000" y="3360"/>
                    <a:pt x="2525" y="3000"/>
                    <a:pt x="2525" y="2787"/>
                  </a:cubicBezTo>
                  <a:cubicBezTo>
                    <a:pt x="2541" y="2639"/>
                    <a:pt x="2574" y="2491"/>
                    <a:pt x="2639" y="2360"/>
                  </a:cubicBezTo>
                  <a:cubicBezTo>
                    <a:pt x="2639" y="2360"/>
                    <a:pt x="2571" y="2315"/>
                    <a:pt x="2442" y="2315"/>
                  </a:cubicBezTo>
                  <a:cubicBezTo>
                    <a:pt x="2326" y="2315"/>
                    <a:pt x="2161" y="2352"/>
                    <a:pt x="1951" y="2491"/>
                  </a:cubicBezTo>
                  <a:cubicBezTo>
                    <a:pt x="1213" y="2967"/>
                    <a:pt x="1525" y="4081"/>
                    <a:pt x="1525" y="4081"/>
                  </a:cubicBezTo>
                  <a:cubicBezTo>
                    <a:pt x="1000" y="3344"/>
                    <a:pt x="1181" y="2590"/>
                    <a:pt x="1771" y="2065"/>
                  </a:cubicBezTo>
                  <a:cubicBezTo>
                    <a:pt x="2361" y="1541"/>
                    <a:pt x="1804" y="1065"/>
                    <a:pt x="1410" y="836"/>
                  </a:cubicBezTo>
                  <a:cubicBezTo>
                    <a:pt x="1017" y="623"/>
                    <a:pt x="1082" y="0"/>
                    <a:pt x="1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0"/>
            <p:cNvSpPr/>
            <p:nvPr/>
          </p:nvSpPr>
          <p:spPr>
            <a:xfrm>
              <a:off x="8361046" y="4568719"/>
              <a:ext cx="99022" cy="147685"/>
            </a:xfrm>
            <a:custGeom>
              <a:avLst/>
              <a:gdLst/>
              <a:ahLst/>
              <a:cxnLst/>
              <a:rect l="l" t="t" r="r" b="b"/>
              <a:pathLst>
                <a:path w="3034" h="4525" extrusionOk="0">
                  <a:moveTo>
                    <a:pt x="460" y="1"/>
                  </a:moveTo>
                  <a:cubicBezTo>
                    <a:pt x="460" y="17"/>
                    <a:pt x="1" y="2033"/>
                    <a:pt x="3033" y="4525"/>
                  </a:cubicBezTo>
                  <a:cubicBezTo>
                    <a:pt x="3033" y="4525"/>
                    <a:pt x="2476" y="3853"/>
                    <a:pt x="2738" y="3099"/>
                  </a:cubicBezTo>
                  <a:cubicBezTo>
                    <a:pt x="3001" y="2345"/>
                    <a:pt x="2689" y="2066"/>
                    <a:pt x="2443" y="1820"/>
                  </a:cubicBezTo>
                  <a:cubicBezTo>
                    <a:pt x="2312" y="1656"/>
                    <a:pt x="2296" y="1427"/>
                    <a:pt x="2427" y="1263"/>
                  </a:cubicBezTo>
                  <a:cubicBezTo>
                    <a:pt x="2427" y="1263"/>
                    <a:pt x="2382" y="1253"/>
                    <a:pt x="2319" y="1253"/>
                  </a:cubicBezTo>
                  <a:cubicBezTo>
                    <a:pt x="2154" y="1253"/>
                    <a:pt x="1864" y="1322"/>
                    <a:pt x="1935" y="1820"/>
                  </a:cubicBezTo>
                  <a:cubicBezTo>
                    <a:pt x="2033" y="2509"/>
                    <a:pt x="2083" y="2623"/>
                    <a:pt x="1870" y="2640"/>
                  </a:cubicBezTo>
                  <a:cubicBezTo>
                    <a:pt x="1860" y="2641"/>
                    <a:pt x="1850" y="2642"/>
                    <a:pt x="1842" y="2642"/>
                  </a:cubicBezTo>
                  <a:cubicBezTo>
                    <a:pt x="1646" y="2642"/>
                    <a:pt x="1708" y="2303"/>
                    <a:pt x="1755" y="2115"/>
                  </a:cubicBezTo>
                  <a:cubicBezTo>
                    <a:pt x="1820" y="1935"/>
                    <a:pt x="2066" y="1099"/>
                    <a:pt x="1411" y="820"/>
                  </a:cubicBezTo>
                  <a:cubicBezTo>
                    <a:pt x="755" y="542"/>
                    <a:pt x="493" y="279"/>
                    <a:pt x="4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0"/>
            <p:cNvSpPr/>
            <p:nvPr/>
          </p:nvSpPr>
          <p:spPr>
            <a:xfrm>
              <a:off x="8539215" y="4849042"/>
              <a:ext cx="117169" cy="139134"/>
            </a:xfrm>
            <a:custGeom>
              <a:avLst/>
              <a:gdLst/>
              <a:ahLst/>
              <a:cxnLst/>
              <a:rect l="l" t="t" r="r" b="b"/>
              <a:pathLst>
                <a:path w="3590" h="4263" extrusionOk="0">
                  <a:moveTo>
                    <a:pt x="1721" y="1"/>
                  </a:moveTo>
                  <a:lnTo>
                    <a:pt x="1721" y="1"/>
                  </a:lnTo>
                  <a:cubicBezTo>
                    <a:pt x="787" y="509"/>
                    <a:pt x="1049" y="1197"/>
                    <a:pt x="951" y="2476"/>
                  </a:cubicBezTo>
                  <a:cubicBezTo>
                    <a:pt x="853" y="3771"/>
                    <a:pt x="0" y="4262"/>
                    <a:pt x="0" y="4262"/>
                  </a:cubicBezTo>
                  <a:cubicBezTo>
                    <a:pt x="3590" y="2443"/>
                    <a:pt x="2295" y="788"/>
                    <a:pt x="1934" y="525"/>
                  </a:cubicBezTo>
                  <a:cubicBezTo>
                    <a:pt x="1590" y="263"/>
                    <a:pt x="1721" y="1"/>
                    <a:pt x="172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0"/>
            <p:cNvSpPr/>
            <p:nvPr/>
          </p:nvSpPr>
          <p:spPr>
            <a:xfrm>
              <a:off x="8541891" y="4934977"/>
              <a:ext cx="256824" cy="189330"/>
            </a:xfrm>
            <a:custGeom>
              <a:avLst/>
              <a:gdLst/>
              <a:ahLst/>
              <a:cxnLst/>
              <a:rect l="l" t="t" r="r" b="b"/>
              <a:pathLst>
                <a:path w="7869" h="5801" extrusionOk="0">
                  <a:moveTo>
                    <a:pt x="3218" y="0"/>
                  </a:moveTo>
                  <a:cubicBezTo>
                    <a:pt x="2834" y="0"/>
                    <a:pt x="2412" y="334"/>
                    <a:pt x="2016" y="957"/>
                  </a:cubicBezTo>
                  <a:cubicBezTo>
                    <a:pt x="1459" y="1810"/>
                    <a:pt x="0" y="1925"/>
                    <a:pt x="0" y="1925"/>
                  </a:cubicBezTo>
                  <a:cubicBezTo>
                    <a:pt x="2393" y="1990"/>
                    <a:pt x="3033" y="2613"/>
                    <a:pt x="3672" y="3367"/>
                  </a:cubicBezTo>
                  <a:cubicBezTo>
                    <a:pt x="4295" y="4121"/>
                    <a:pt x="4491" y="5334"/>
                    <a:pt x="5999" y="5711"/>
                  </a:cubicBezTo>
                  <a:cubicBezTo>
                    <a:pt x="6253" y="5774"/>
                    <a:pt x="6473" y="5801"/>
                    <a:pt x="6666" y="5801"/>
                  </a:cubicBezTo>
                  <a:cubicBezTo>
                    <a:pt x="7618" y="5801"/>
                    <a:pt x="7868" y="5154"/>
                    <a:pt x="7868" y="5154"/>
                  </a:cubicBezTo>
                  <a:lnTo>
                    <a:pt x="7868" y="5154"/>
                  </a:lnTo>
                  <a:cubicBezTo>
                    <a:pt x="7781" y="5212"/>
                    <a:pt x="7701" y="5241"/>
                    <a:pt x="7630" y="5241"/>
                  </a:cubicBezTo>
                  <a:cubicBezTo>
                    <a:pt x="7380" y="5241"/>
                    <a:pt x="7236" y="4878"/>
                    <a:pt x="7262" y="4137"/>
                  </a:cubicBezTo>
                  <a:cubicBezTo>
                    <a:pt x="7278" y="3170"/>
                    <a:pt x="6409" y="2892"/>
                    <a:pt x="5295" y="2711"/>
                  </a:cubicBezTo>
                  <a:cubicBezTo>
                    <a:pt x="4164" y="2531"/>
                    <a:pt x="3246" y="2465"/>
                    <a:pt x="3131" y="2088"/>
                  </a:cubicBezTo>
                  <a:cubicBezTo>
                    <a:pt x="3016" y="1728"/>
                    <a:pt x="3508" y="1580"/>
                    <a:pt x="4180" y="1384"/>
                  </a:cubicBezTo>
                  <a:cubicBezTo>
                    <a:pt x="4868" y="1187"/>
                    <a:pt x="4557" y="548"/>
                    <a:pt x="4557" y="548"/>
                  </a:cubicBezTo>
                  <a:lnTo>
                    <a:pt x="4557" y="548"/>
                  </a:lnTo>
                  <a:cubicBezTo>
                    <a:pt x="4505" y="588"/>
                    <a:pt x="4454" y="606"/>
                    <a:pt x="4399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59" y="0"/>
                    <a:pt x="321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0"/>
            <p:cNvSpPr/>
            <p:nvPr/>
          </p:nvSpPr>
          <p:spPr>
            <a:xfrm>
              <a:off x="8417248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5" y="0"/>
                    <a:pt x="1373" y="1109"/>
                    <a:pt x="672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2" y="6232"/>
                    <a:pt x="279" y="6297"/>
                  </a:cubicBezTo>
                  <a:cubicBezTo>
                    <a:pt x="246" y="6133"/>
                    <a:pt x="230" y="5970"/>
                    <a:pt x="230" y="5789"/>
                  </a:cubicBezTo>
                  <a:cubicBezTo>
                    <a:pt x="230" y="4920"/>
                    <a:pt x="410" y="4068"/>
                    <a:pt x="738" y="3249"/>
                  </a:cubicBezTo>
                  <a:cubicBezTo>
                    <a:pt x="1147" y="2249"/>
                    <a:pt x="1869" y="1429"/>
                    <a:pt x="2819" y="888"/>
                  </a:cubicBezTo>
                  <a:cubicBezTo>
                    <a:pt x="3365" y="575"/>
                    <a:pt x="4076" y="326"/>
                    <a:pt x="4780" y="326"/>
                  </a:cubicBezTo>
                  <a:cubicBezTo>
                    <a:pt x="5367" y="326"/>
                    <a:pt x="5949" y="499"/>
                    <a:pt x="6425" y="954"/>
                  </a:cubicBezTo>
                  <a:cubicBezTo>
                    <a:pt x="7474" y="1872"/>
                    <a:pt x="7147" y="3773"/>
                    <a:pt x="5934" y="4085"/>
                  </a:cubicBezTo>
                  <a:cubicBezTo>
                    <a:pt x="5804" y="4119"/>
                    <a:pt x="5669" y="4135"/>
                    <a:pt x="5536" y="4135"/>
                  </a:cubicBezTo>
                  <a:cubicBezTo>
                    <a:pt x="5097" y="4135"/>
                    <a:pt x="4668" y="3956"/>
                    <a:pt x="4442" y="3642"/>
                  </a:cubicBezTo>
                  <a:cubicBezTo>
                    <a:pt x="4147" y="3232"/>
                    <a:pt x="4147" y="2691"/>
                    <a:pt x="4409" y="2265"/>
                  </a:cubicBezTo>
                  <a:cubicBezTo>
                    <a:pt x="4601" y="1994"/>
                    <a:pt x="4918" y="1840"/>
                    <a:pt x="5241" y="1840"/>
                  </a:cubicBezTo>
                  <a:cubicBezTo>
                    <a:pt x="5387" y="1840"/>
                    <a:pt x="5534" y="1871"/>
                    <a:pt x="5671" y="1937"/>
                  </a:cubicBezTo>
                  <a:cubicBezTo>
                    <a:pt x="5835" y="2036"/>
                    <a:pt x="5950" y="2200"/>
                    <a:pt x="5950" y="2396"/>
                  </a:cubicBezTo>
                  <a:cubicBezTo>
                    <a:pt x="5950" y="2396"/>
                    <a:pt x="5950" y="2545"/>
                    <a:pt x="5865" y="2545"/>
                  </a:cubicBezTo>
                  <a:cubicBezTo>
                    <a:pt x="5861" y="2545"/>
                    <a:pt x="5856" y="2545"/>
                    <a:pt x="5852" y="2544"/>
                  </a:cubicBezTo>
                  <a:cubicBezTo>
                    <a:pt x="5753" y="2527"/>
                    <a:pt x="5786" y="2396"/>
                    <a:pt x="5524" y="2331"/>
                  </a:cubicBezTo>
                  <a:cubicBezTo>
                    <a:pt x="5493" y="2324"/>
                    <a:pt x="5462" y="2320"/>
                    <a:pt x="5432" y="2320"/>
                  </a:cubicBezTo>
                  <a:cubicBezTo>
                    <a:pt x="5177" y="2320"/>
                    <a:pt x="4973" y="2558"/>
                    <a:pt x="5032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2" y="3088"/>
                    <a:pt x="5934" y="2986"/>
                  </a:cubicBezTo>
                  <a:cubicBezTo>
                    <a:pt x="5999" y="2904"/>
                    <a:pt x="6048" y="2822"/>
                    <a:pt x="6081" y="2740"/>
                  </a:cubicBezTo>
                  <a:cubicBezTo>
                    <a:pt x="6180" y="2429"/>
                    <a:pt x="6048" y="2085"/>
                    <a:pt x="5770" y="1921"/>
                  </a:cubicBezTo>
                  <a:cubicBezTo>
                    <a:pt x="5592" y="1814"/>
                    <a:pt x="5400" y="1763"/>
                    <a:pt x="5211" y="1763"/>
                  </a:cubicBezTo>
                  <a:cubicBezTo>
                    <a:pt x="4876" y="1763"/>
                    <a:pt x="4553" y="1923"/>
                    <a:pt x="4344" y="2216"/>
                  </a:cubicBezTo>
                  <a:cubicBezTo>
                    <a:pt x="4032" y="2658"/>
                    <a:pt x="4032" y="3249"/>
                    <a:pt x="4344" y="3691"/>
                  </a:cubicBezTo>
                  <a:cubicBezTo>
                    <a:pt x="4613" y="4062"/>
                    <a:pt x="5092" y="4264"/>
                    <a:pt x="5577" y="4264"/>
                  </a:cubicBezTo>
                  <a:cubicBezTo>
                    <a:pt x="5713" y="4264"/>
                    <a:pt x="5850" y="4248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5" y="560"/>
                    <a:pt x="6081" y="462"/>
                  </a:cubicBezTo>
                  <a:cubicBezTo>
                    <a:pt x="5589" y="183"/>
                    <a:pt x="5032" y="19"/>
                    <a:pt x="4458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0"/>
            <p:cNvSpPr/>
            <p:nvPr/>
          </p:nvSpPr>
          <p:spPr>
            <a:xfrm>
              <a:off x="8430075" y="5075024"/>
              <a:ext cx="99218" cy="106823"/>
            </a:xfrm>
            <a:custGeom>
              <a:avLst/>
              <a:gdLst/>
              <a:ahLst/>
              <a:cxnLst/>
              <a:rect l="l" t="t" r="r" b="b"/>
              <a:pathLst>
                <a:path w="3040" h="3273" extrusionOk="0">
                  <a:moveTo>
                    <a:pt x="2307" y="0"/>
                  </a:moveTo>
                  <a:cubicBezTo>
                    <a:pt x="2110" y="0"/>
                    <a:pt x="1861" y="68"/>
                    <a:pt x="1574" y="240"/>
                  </a:cubicBezTo>
                  <a:cubicBezTo>
                    <a:pt x="312" y="1010"/>
                    <a:pt x="0" y="3272"/>
                    <a:pt x="0" y="3272"/>
                  </a:cubicBezTo>
                  <a:cubicBezTo>
                    <a:pt x="0" y="3272"/>
                    <a:pt x="689" y="1174"/>
                    <a:pt x="1951" y="961"/>
                  </a:cubicBezTo>
                  <a:cubicBezTo>
                    <a:pt x="3040" y="784"/>
                    <a:pt x="2975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0"/>
            <p:cNvSpPr/>
            <p:nvPr/>
          </p:nvSpPr>
          <p:spPr>
            <a:xfrm>
              <a:off x="8557916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17" y="1771"/>
                  </a:cubicBezTo>
                  <a:cubicBezTo>
                    <a:pt x="2689" y="2852"/>
                    <a:pt x="1837" y="3066"/>
                    <a:pt x="1198" y="3131"/>
                  </a:cubicBezTo>
                  <a:cubicBezTo>
                    <a:pt x="575" y="3197"/>
                    <a:pt x="132" y="3459"/>
                    <a:pt x="1" y="4328"/>
                  </a:cubicBezTo>
                  <a:cubicBezTo>
                    <a:pt x="142" y="4234"/>
                    <a:pt x="299" y="4188"/>
                    <a:pt x="460" y="4188"/>
                  </a:cubicBezTo>
                  <a:cubicBezTo>
                    <a:pt x="580" y="4188"/>
                    <a:pt x="702" y="4213"/>
                    <a:pt x="821" y="4262"/>
                  </a:cubicBezTo>
                  <a:cubicBezTo>
                    <a:pt x="1057" y="4371"/>
                    <a:pt x="1450" y="4506"/>
                    <a:pt x="1848" y="4506"/>
                  </a:cubicBezTo>
                  <a:cubicBezTo>
                    <a:pt x="2167" y="4506"/>
                    <a:pt x="2490" y="4419"/>
                    <a:pt x="2738" y="4164"/>
                  </a:cubicBezTo>
                  <a:cubicBezTo>
                    <a:pt x="3279" y="3574"/>
                    <a:pt x="3164" y="2967"/>
                    <a:pt x="3148" y="2672"/>
                  </a:cubicBezTo>
                  <a:cubicBezTo>
                    <a:pt x="3116" y="2385"/>
                    <a:pt x="3069" y="1851"/>
                    <a:pt x="3337" y="1851"/>
                  </a:cubicBezTo>
                  <a:cubicBezTo>
                    <a:pt x="3345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58" y="2754"/>
                    <a:pt x="3541" y="3049"/>
                    <a:pt x="4164" y="3229"/>
                  </a:cubicBezTo>
                  <a:cubicBezTo>
                    <a:pt x="4509" y="3311"/>
                    <a:pt x="4820" y="3475"/>
                    <a:pt x="5082" y="3721"/>
                  </a:cubicBezTo>
                  <a:cubicBezTo>
                    <a:pt x="4968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82" y="1295"/>
                    <a:pt x="3525" y="1066"/>
                    <a:pt x="3394" y="672"/>
                  </a:cubicBezTo>
                  <a:cubicBezTo>
                    <a:pt x="3328" y="427"/>
                    <a:pt x="3197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0"/>
            <p:cNvSpPr/>
            <p:nvPr/>
          </p:nvSpPr>
          <p:spPr>
            <a:xfrm>
              <a:off x="8659582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lnTo>
                    <a:pt x="328" y="1"/>
                  </a:lnTo>
                  <a:cubicBezTo>
                    <a:pt x="345" y="181"/>
                    <a:pt x="328" y="378"/>
                    <a:pt x="279" y="558"/>
                  </a:cubicBezTo>
                  <a:cubicBezTo>
                    <a:pt x="181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0" y="1296"/>
                  </a:cubicBezTo>
                  <a:cubicBezTo>
                    <a:pt x="1295" y="919"/>
                    <a:pt x="1115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0"/>
            <p:cNvSpPr/>
            <p:nvPr/>
          </p:nvSpPr>
          <p:spPr>
            <a:xfrm>
              <a:off x="8661181" y="4884323"/>
              <a:ext cx="226863" cy="159532"/>
            </a:xfrm>
            <a:custGeom>
              <a:avLst/>
              <a:gdLst/>
              <a:ahLst/>
              <a:cxnLst/>
              <a:rect l="l" t="t" r="r" b="b"/>
              <a:pathLst>
                <a:path w="6951" h="4888" extrusionOk="0">
                  <a:moveTo>
                    <a:pt x="1933" y="1"/>
                  </a:moveTo>
                  <a:cubicBezTo>
                    <a:pt x="1052" y="1"/>
                    <a:pt x="588" y="827"/>
                    <a:pt x="705" y="1362"/>
                  </a:cubicBezTo>
                  <a:cubicBezTo>
                    <a:pt x="825" y="1974"/>
                    <a:pt x="1434" y="2002"/>
                    <a:pt x="1541" y="2002"/>
                  </a:cubicBezTo>
                  <a:cubicBezTo>
                    <a:pt x="1552" y="2002"/>
                    <a:pt x="1558" y="2001"/>
                    <a:pt x="1558" y="2001"/>
                  </a:cubicBezTo>
                  <a:cubicBezTo>
                    <a:pt x="1295" y="1903"/>
                    <a:pt x="1181" y="1592"/>
                    <a:pt x="1312" y="1329"/>
                  </a:cubicBezTo>
                  <a:cubicBezTo>
                    <a:pt x="1349" y="1265"/>
                    <a:pt x="1392" y="1241"/>
                    <a:pt x="1439" y="1241"/>
                  </a:cubicBezTo>
                  <a:cubicBezTo>
                    <a:pt x="1537" y="1241"/>
                    <a:pt x="1654" y="1345"/>
                    <a:pt x="1787" y="1411"/>
                  </a:cubicBezTo>
                  <a:cubicBezTo>
                    <a:pt x="1825" y="1430"/>
                    <a:pt x="1861" y="1439"/>
                    <a:pt x="1895" y="1439"/>
                  </a:cubicBezTo>
                  <a:cubicBezTo>
                    <a:pt x="2037" y="1439"/>
                    <a:pt x="2144" y="1285"/>
                    <a:pt x="2197" y="1100"/>
                  </a:cubicBezTo>
                  <a:cubicBezTo>
                    <a:pt x="2237" y="959"/>
                    <a:pt x="2346" y="817"/>
                    <a:pt x="2534" y="817"/>
                  </a:cubicBezTo>
                  <a:cubicBezTo>
                    <a:pt x="2652" y="817"/>
                    <a:pt x="2801" y="873"/>
                    <a:pt x="2984" y="1018"/>
                  </a:cubicBezTo>
                  <a:cubicBezTo>
                    <a:pt x="3475" y="1395"/>
                    <a:pt x="3164" y="2149"/>
                    <a:pt x="3164" y="2149"/>
                  </a:cubicBezTo>
                  <a:cubicBezTo>
                    <a:pt x="3164" y="2149"/>
                    <a:pt x="3164" y="1526"/>
                    <a:pt x="2738" y="1477"/>
                  </a:cubicBezTo>
                  <a:cubicBezTo>
                    <a:pt x="2690" y="1463"/>
                    <a:pt x="2643" y="1457"/>
                    <a:pt x="2597" y="1457"/>
                  </a:cubicBezTo>
                  <a:cubicBezTo>
                    <a:pt x="2419" y="1457"/>
                    <a:pt x="2259" y="1554"/>
                    <a:pt x="2181" y="1723"/>
                  </a:cubicBezTo>
                  <a:cubicBezTo>
                    <a:pt x="2443" y="1723"/>
                    <a:pt x="2459" y="2100"/>
                    <a:pt x="2312" y="2296"/>
                  </a:cubicBezTo>
                  <a:cubicBezTo>
                    <a:pt x="2164" y="2509"/>
                    <a:pt x="2213" y="2641"/>
                    <a:pt x="2361" y="2739"/>
                  </a:cubicBezTo>
                  <a:cubicBezTo>
                    <a:pt x="2492" y="2821"/>
                    <a:pt x="2705" y="2804"/>
                    <a:pt x="2525" y="3181"/>
                  </a:cubicBezTo>
                  <a:cubicBezTo>
                    <a:pt x="2344" y="3558"/>
                    <a:pt x="1640" y="3558"/>
                    <a:pt x="1640" y="3558"/>
                  </a:cubicBezTo>
                  <a:cubicBezTo>
                    <a:pt x="1787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7"/>
                    <a:pt x="1459" y="3231"/>
                    <a:pt x="1295" y="3280"/>
                  </a:cubicBezTo>
                  <a:cubicBezTo>
                    <a:pt x="1000" y="3378"/>
                    <a:pt x="1017" y="3280"/>
                    <a:pt x="754" y="3509"/>
                  </a:cubicBezTo>
                  <a:cubicBezTo>
                    <a:pt x="623" y="3624"/>
                    <a:pt x="435" y="3653"/>
                    <a:pt x="279" y="3653"/>
                  </a:cubicBezTo>
                  <a:cubicBezTo>
                    <a:pt x="123" y="3653"/>
                    <a:pt x="1" y="3624"/>
                    <a:pt x="0" y="3624"/>
                  </a:cubicBezTo>
                  <a:lnTo>
                    <a:pt x="0" y="3624"/>
                  </a:lnTo>
                  <a:cubicBezTo>
                    <a:pt x="181" y="3722"/>
                    <a:pt x="377" y="3788"/>
                    <a:pt x="574" y="3804"/>
                  </a:cubicBezTo>
                  <a:cubicBezTo>
                    <a:pt x="1017" y="3837"/>
                    <a:pt x="1459" y="3903"/>
                    <a:pt x="1885" y="4001"/>
                  </a:cubicBezTo>
                  <a:cubicBezTo>
                    <a:pt x="3066" y="4362"/>
                    <a:pt x="3787" y="4853"/>
                    <a:pt x="4688" y="4886"/>
                  </a:cubicBezTo>
                  <a:cubicBezTo>
                    <a:pt x="4721" y="4887"/>
                    <a:pt x="4754" y="4888"/>
                    <a:pt x="4786" y="4888"/>
                  </a:cubicBezTo>
                  <a:cubicBezTo>
                    <a:pt x="5210" y="4888"/>
                    <a:pt x="5619" y="4789"/>
                    <a:pt x="6000" y="4591"/>
                  </a:cubicBezTo>
                  <a:cubicBezTo>
                    <a:pt x="6737" y="4099"/>
                    <a:pt x="6950" y="3100"/>
                    <a:pt x="6459" y="2362"/>
                  </a:cubicBezTo>
                  <a:cubicBezTo>
                    <a:pt x="6236" y="2024"/>
                    <a:pt x="5876" y="1868"/>
                    <a:pt x="5536" y="1868"/>
                  </a:cubicBezTo>
                  <a:cubicBezTo>
                    <a:pt x="5200" y="1868"/>
                    <a:pt x="4884" y="2020"/>
                    <a:pt x="4738" y="2296"/>
                  </a:cubicBezTo>
                  <a:cubicBezTo>
                    <a:pt x="4492" y="2624"/>
                    <a:pt x="4541" y="3083"/>
                    <a:pt x="4836" y="3378"/>
                  </a:cubicBezTo>
                  <a:cubicBezTo>
                    <a:pt x="4852" y="3395"/>
                    <a:pt x="4869" y="3411"/>
                    <a:pt x="4901" y="3427"/>
                  </a:cubicBezTo>
                  <a:cubicBezTo>
                    <a:pt x="4901" y="3427"/>
                    <a:pt x="4918" y="3444"/>
                    <a:pt x="4934" y="3460"/>
                  </a:cubicBezTo>
                  <a:cubicBezTo>
                    <a:pt x="5036" y="3519"/>
                    <a:pt x="5163" y="3550"/>
                    <a:pt x="5286" y="3550"/>
                  </a:cubicBezTo>
                  <a:cubicBezTo>
                    <a:pt x="5540" y="3550"/>
                    <a:pt x="5781" y="3419"/>
                    <a:pt x="5770" y="3132"/>
                  </a:cubicBezTo>
                  <a:cubicBezTo>
                    <a:pt x="5784" y="2938"/>
                    <a:pt x="5627" y="2856"/>
                    <a:pt x="5451" y="2856"/>
                  </a:cubicBezTo>
                  <a:cubicBezTo>
                    <a:pt x="5196" y="2856"/>
                    <a:pt x="4900" y="3028"/>
                    <a:pt x="5016" y="3280"/>
                  </a:cubicBezTo>
                  <a:cubicBezTo>
                    <a:pt x="5016" y="3304"/>
                    <a:pt x="5016" y="3333"/>
                    <a:pt x="4990" y="3333"/>
                  </a:cubicBezTo>
                  <a:cubicBezTo>
                    <a:pt x="4963" y="3333"/>
                    <a:pt x="4910" y="3304"/>
                    <a:pt x="4803" y="3214"/>
                  </a:cubicBezTo>
                  <a:cubicBezTo>
                    <a:pt x="4688" y="3100"/>
                    <a:pt x="4623" y="2952"/>
                    <a:pt x="4623" y="2804"/>
                  </a:cubicBezTo>
                  <a:cubicBezTo>
                    <a:pt x="4623" y="2624"/>
                    <a:pt x="4688" y="2460"/>
                    <a:pt x="4803" y="2313"/>
                  </a:cubicBezTo>
                  <a:cubicBezTo>
                    <a:pt x="4928" y="2078"/>
                    <a:pt x="5195" y="1955"/>
                    <a:pt x="5483" y="1955"/>
                  </a:cubicBezTo>
                  <a:cubicBezTo>
                    <a:pt x="5798" y="1955"/>
                    <a:pt x="6138" y="2103"/>
                    <a:pt x="6344" y="2411"/>
                  </a:cubicBezTo>
                  <a:lnTo>
                    <a:pt x="6360" y="2444"/>
                  </a:lnTo>
                  <a:cubicBezTo>
                    <a:pt x="6573" y="2854"/>
                    <a:pt x="6557" y="3345"/>
                    <a:pt x="6328" y="3755"/>
                  </a:cubicBezTo>
                  <a:cubicBezTo>
                    <a:pt x="6048" y="4259"/>
                    <a:pt x="5409" y="4609"/>
                    <a:pt x="4579" y="4609"/>
                  </a:cubicBezTo>
                  <a:cubicBezTo>
                    <a:pt x="4192" y="4609"/>
                    <a:pt x="3764" y="4533"/>
                    <a:pt x="3312" y="4362"/>
                  </a:cubicBezTo>
                  <a:cubicBezTo>
                    <a:pt x="3262" y="4345"/>
                    <a:pt x="3033" y="4263"/>
                    <a:pt x="2885" y="4198"/>
                  </a:cubicBezTo>
                  <a:cubicBezTo>
                    <a:pt x="2459" y="3985"/>
                    <a:pt x="2017" y="3837"/>
                    <a:pt x="1558" y="3755"/>
                  </a:cubicBezTo>
                  <a:cubicBezTo>
                    <a:pt x="1738" y="3722"/>
                    <a:pt x="1935" y="3706"/>
                    <a:pt x="2148" y="3657"/>
                  </a:cubicBezTo>
                  <a:cubicBezTo>
                    <a:pt x="3885" y="3313"/>
                    <a:pt x="4147" y="838"/>
                    <a:pt x="2689" y="182"/>
                  </a:cubicBezTo>
                  <a:cubicBezTo>
                    <a:pt x="2411" y="55"/>
                    <a:pt x="2159" y="1"/>
                    <a:pt x="19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0"/>
            <p:cNvSpPr/>
            <p:nvPr/>
          </p:nvSpPr>
          <p:spPr>
            <a:xfrm>
              <a:off x="8771398" y="4970486"/>
              <a:ext cx="151960" cy="107573"/>
            </a:xfrm>
            <a:custGeom>
              <a:avLst/>
              <a:gdLst/>
              <a:ahLst/>
              <a:cxnLst/>
              <a:rect l="l" t="t" r="r" b="b"/>
              <a:pathLst>
                <a:path w="4656" h="3296" extrusionOk="0">
                  <a:moveTo>
                    <a:pt x="3803" y="1"/>
                  </a:moveTo>
                  <a:lnTo>
                    <a:pt x="3803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36" y="2640"/>
                    <a:pt x="2213" y="3033"/>
                  </a:cubicBezTo>
                  <a:cubicBezTo>
                    <a:pt x="2379" y="3221"/>
                    <a:pt x="2551" y="3278"/>
                    <a:pt x="2710" y="3278"/>
                  </a:cubicBezTo>
                  <a:cubicBezTo>
                    <a:pt x="2897" y="3278"/>
                    <a:pt x="3065" y="3200"/>
                    <a:pt x="3180" y="3164"/>
                  </a:cubicBezTo>
                  <a:cubicBezTo>
                    <a:pt x="3203" y="3157"/>
                    <a:pt x="3228" y="3154"/>
                    <a:pt x="3252" y="3154"/>
                  </a:cubicBezTo>
                  <a:cubicBezTo>
                    <a:pt x="3346" y="3154"/>
                    <a:pt x="3439" y="3204"/>
                    <a:pt x="3491" y="3295"/>
                  </a:cubicBezTo>
                  <a:cubicBezTo>
                    <a:pt x="3524" y="3099"/>
                    <a:pt x="3475" y="2885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6" y="2164"/>
                    <a:pt x="4098" y="1705"/>
                  </a:cubicBezTo>
                  <a:cubicBezTo>
                    <a:pt x="4655" y="919"/>
                    <a:pt x="3803" y="1"/>
                    <a:pt x="380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0"/>
            <p:cNvSpPr/>
            <p:nvPr/>
          </p:nvSpPr>
          <p:spPr>
            <a:xfrm>
              <a:off x="8577205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6" y="2139"/>
                    <a:pt x="1016" y="2352"/>
                  </a:cubicBezTo>
                  <a:cubicBezTo>
                    <a:pt x="1147" y="2417"/>
                    <a:pt x="1287" y="2450"/>
                    <a:pt x="1424" y="2450"/>
                  </a:cubicBezTo>
                  <a:cubicBezTo>
                    <a:pt x="1561" y="2450"/>
                    <a:pt x="1697" y="2417"/>
                    <a:pt x="1819" y="2352"/>
                  </a:cubicBezTo>
                  <a:lnTo>
                    <a:pt x="1852" y="2319"/>
                  </a:lnTo>
                  <a:lnTo>
                    <a:pt x="1901" y="2303"/>
                  </a:lnTo>
                  <a:lnTo>
                    <a:pt x="1951" y="2270"/>
                  </a:lnTo>
                  <a:lnTo>
                    <a:pt x="2000" y="2221"/>
                  </a:lnTo>
                  <a:cubicBezTo>
                    <a:pt x="2033" y="2204"/>
                    <a:pt x="2049" y="2171"/>
                    <a:pt x="2065" y="2155"/>
                  </a:cubicBezTo>
                  <a:cubicBezTo>
                    <a:pt x="2229" y="1975"/>
                    <a:pt x="2311" y="1745"/>
                    <a:pt x="2278" y="1499"/>
                  </a:cubicBezTo>
                  <a:cubicBezTo>
                    <a:pt x="2246" y="1167"/>
                    <a:pt x="2039" y="1024"/>
                    <a:pt x="1845" y="1024"/>
                  </a:cubicBezTo>
                  <a:cubicBezTo>
                    <a:pt x="1742" y="1024"/>
                    <a:pt x="1642" y="1065"/>
                    <a:pt x="1574" y="1139"/>
                  </a:cubicBezTo>
                  <a:cubicBezTo>
                    <a:pt x="1410" y="1303"/>
                    <a:pt x="1442" y="1581"/>
                    <a:pt x="1656" y="1696"/>
                  </a:cubicBezTo>
                  <a:cubicBezTo>
                    <a:pt x="1732" y="1730"/>
                    <a:pt x="1801" y="1740"/>
                    <a:pt x="1861" y="1740"/>
                  </a:cubicBezTo>
                  <a:cubicBezTo>
                    <a:pt x="1940" y="1740"/>
                    <a:pt x="2002" y="1723"/>
                    <a:pt x="2046" y="1723"/>
                  </a:cubicBezTo>
                  <a:cubicBezTo>
                    <a:pt x="2096" y="1723"/>
                    <a:pt x="2121" y="1746"/>
                    <a:pt x="2115" y="1844"/>
                  </a:cubicBezTo>
                  <a:cubicBezTo>
                    <a:pt x="2082" y="2024"/>
                    <a:pt x="1967" y="2204"/>
                    <a:pt x="1803" y="2303"/>
                  </a:cubicBezTo>
                  <a:cubicBezTo>
                    <a:pt x="1689" y="2348"/>
                    <a:pt x="1571" y="2373"/>
                    <a:pt x="1455" y="2373"/>
                  </a:cubicBezTo>
                  <a:cubicBezTo>
                    <a:pt x="1321" y="2373"/>
                    <a:pt x="1188" y="2340"/>
                    <a:pt x="1065" y="2270"/>
                  </a:cubicBezTo>
                  <a:cubicBezTo>
                    <a:pt x="525" y="2057"/>
                    <a:pt x="164" y="1106"/>
                    <a:pt x="803" y="565"/>
                  </a:cubicBezTo>
                  <a:cubicBezTo>
                    <a:pt x="1049" y="319"/>
                    <a:pt x="1377" y="172"/>
                    <a:pt x="1738" y="172"/>
                  </a:cubicBezTo>
                  <a:cubicBezTo>
                    <a:pt x="2492" y="204"/>
                    <a:pt x="3311" y="762"/>
                    <a:pt x="3442" y="2221"/>
                  </a:cubicBezTo>
                  <a:cubicBezTo>
                    <a:pt x="3491" y="2761"/>
                    <a:pt x="3426" y="3319"/>
                    <a:pt x="3278" y="3860"/>
                  </a:cubicBezTo>
                  <a:cubicBezTo>
                    <a:pt x="3147" y="4302"/>
                    <a:pt x="2950" y="4745"/>
                    <a:pt x="2688" y="5122"/>
                  </a:cubicBezTo>
                  <a:cubicBezTo>
                    <a:pt x="2278" y="5614"/>
                    <a:pt x="1770" y="6007"/>
                    <a:pt x="1197" y="6286"/>
                  </a:cubicBezTo>
                  <a:cubicBezTo>
                    <a:pt x="1819" y="6040"/>
                    <a:pt x="2360" y="5646"/>
                    <a:pt x="2787" y="5122"/>
                  </a:cubicBezTo>
                  <a:cubicBezTo>
                    <a:pt x="3541" y="4269"/>
                    <a:pt x="4458" y="2253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0"/>
            <p:cNvSpPr/>
            <p:nvPr/>
          </p:nvSpPr>
          <p:spPr>
            <a:xfrm>
              <a:off x="7821287" y="5155378"/>
              <a:ext cx="62599" cy="250069"/>
            </a:xfrm>
            <a:custGeom>
              <a:avLst/>
              <a:gdLst/>
              <a:ahLst/>
              <a:cxnLst/>
              <a:rect l="l" t="t" r="r" b="b"/>
              <a:pathLst>
                <a:path w="1918" h="7662" extrusionOk="0">
                  <a:moveTo>
                    <a:pt x="620" y="1"/>
                  </a:moveTo>
                  <a:cubicBezTo>
                    <a:pt x="553" y="1"/>
                    <a:pt x="483" y="17"/>
                    <a:pt x="410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54" y="7137"/>
                    <a:pt x="1459" y="7662"/>
                  </a:cubicBezTo>
                  <a:cubicBezTo>
                    <a:pt x="1459" y="7662"/>
                    <a:pt x="803" y="7055"/>
                    <a:pt x="951" y="5170"/>
                  </a:cubicBezTo>
                  <a:cubicBezTo>
                    <a:pt x="1098" y="3302"/>
                    <a:pt x="1918" y="1499"/>
                    <a:pt x="1180" y="384"/>
                  </a:cubicBezTo>
                  <a:cubicBezTo>
                    <a:pt x="1180" y="384"/>
                    <a:pt x="944" y="1"/>
                    <a:pt x="62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0"/>
            <p:cNvSpPr/>
            <p:nvPr/>
          </p:nvSpPr>
          <p:spPr>
            <a:xfrm>
              <a:off x="7665052" y="5122447"/>
              <a:ext cx="278757" cy="332217"/>
            </a:xfrm>
            <a:custGeom>
              <a:avLst/>
              <a:gdLst/>
              <a:ahLst/>
              <a:cxnLst/>
              <a:rect l="l" t="t" r="r" b="b"/>
              <a:pathLst>
                <a:path w="8541" h="10179" extrusionOk="0">
                  <a:moveTo>
                    <a:pt x="2276" y="1"/>
                  </a:moveTo>
                  <a:cubicBezTo>
                    <a:pt x="1365" y="1"/>
                    <a:pt x="525" y="452"/>
                    <a:pt x="296" y="1180"/>
                  </a:cubicBezTo>
                  <a:cubicBezTo>
                    <a:pt x="1" y="1967"/>
                    <a:pt x="411" y="2671"/>
                    <a:pt x="820" y="2901"/>
                  </a:cubicBezTo>
                  <a:cubicBezTo>
                    <a:pt x="1041" y="3045"/>
                    <a:pt x="1295" y="3106"/>
                    <a:pt x="1545" y="3106"/>
                  </a:cubicBezTo>
                  <a:cubicBezTo>
                    <a:pt x="2093" y="3106"/>
                    <a:pt x="2620" y="2809"/>
                    <a:pt x="2722" y="2426"/>
                  </a:cubicBezTo>
                  <a:cubicBezTo>
                    <a:pt x="2866" y="2037"/>
                    <a:pt x="2554" y="1648"/>
                    <a:pt x="2166" y="1648"/>
                  </a:cubicBezTo>
                  <a:cubicBezTo>
                    <a:pt x="2112" y="1648"/>
                    <a:pt x="2056" y="1656"/>
                    <a:pt x="2001" y="1672"/>
                  </a:cubicBezTo>
                  <a:cubicBezTo>
                    <a:pt x="1673" y="1737"/>
                    <a:pt x="1492" y="2081"/>
                    <a:pt x="1607" y="2393"/>
                  </a:cubicBezTo>
                  <a:cubicBezTo>
                    <a:pt x="1689" y="2627"/>
                    <a:pt x="1938" y="2660"/>
                    <a:pt x="2074" y="2660"/>
                  </a:cubicBezTo>
                  <a:cubicBezTo>
                    <a:pt x="2128" y="2660"/>
                    <a:pt x="2164" y="2655"/>
                    <a:pt x="2164" y="2655"/>
                  </a:cubicBezTo>
                  <a:lnTo>
                    <a:pt x="2164" y="2655"/>
                  </a:lnTo>
                  <a:cubicBezTo>
                    <a:pt x="2099" y="2832"/>
                    <a:pt x="1885" y="2962"/>
                    <a:pt x="1625" y="2962"/>
                  </a:cubicBezTo>
                  <a:cubicBezTo>
                    <a:pt x="1428" y="2962"/>
                    <a:pt x="1205" y="2888"/>
                    <a:pt x="1001" y="2704"/>
                  </a:cubicBezTo>
                  <a:cubicBezTo>
                    <a:pt x="575" y="2327"/>
                    <a:pt x="493" y="1082"/>
                    <a:pt x="1214" y="508"/>
                  </a:cubicBezTo>
                  <a:cubicBezTo>
                    <a:pt x="1538" y="272"/>
                    <a:pt x="1915" y="142"/>
                    <a:pt x="2310" y="142"/>
                  </a:cubicBezTo>
                  <a:cubicBezTo>
                    <a:pt x="2354" y="142"/>
                    <a:pt x="2398" y="144"/>
                    <a:pt x="2443" y="147"/>
                  </a:cubicBezTo>
                  <a:cubicBezTo>
                    <a:pt x="2574" y="164"/>
                    <a:pt x="2705" y="180"/>
                    <a:pt x="2837" y="213"/>
                  </a:cubicBezTo>
                  <a:cubicBezTo>
                    <a:pt x="3935" y="475"/>
                    <a:pt x="4656" y="1639"/>
                    <a:pt x="4885" y="2868"/>
                  </a:cubicBezTo>
                  <a:cubicBezTo>
                    <a:pt x="5115" y="4098"/>
                    <a:pt x="4885" y="5376"/>
                    <a:pt x="4951" y="6491"/>
                  </a:cubicBezTo>
                  <a:cubicBezTo>
                    <a:pt x="4902" y="7507"/>
                    <a:pt x="5295" y="8490"/>
                    <a:pt x="6033" y="9195"/>
                  </a:cubicBezTo>
                  <a:cubicBezTo>
                    <a:pt x="6738" y="9802"/>
                    <a:pt x="7623" y="10146"/>
                    <a:pt x="8541" y="10179"/>
                  </a:cubicBezTo>
                  <a:cubicBezTo>
                    <a:pt x="7623" y="10113"/>
                    <a:pt x="6770" y="9752"/>
                    <a:pt x="6098" y="9130"/>
                  </a:cubicBezTo>
                  <a:cubicBezTo>
                    <a:pt x="5394" y="8441"/>
                    <a:pt x="5033" y="7474"/>
                    <a:pt x="5082" y="6474"/>
                  </a:cubicBezTo>
                  <a:cubicBezTo>
                    <a:pt x="5033" y="5376"/>
                    <a:pt x="5279" y="4147"/>
                    <a:pt x="5033" y="2835"/>
                  </a:cubicBezTo>
                  <a:cubicBezTo>
                    <a:pt x="4803" y="1573"/>
                    <a:pt x="4049" y="328"/>
                    <a:pt x="2869" y="65"/>
                  </a:cubicBezTo>
                  <a:cubicBezTo>
                    <a:pt x="2672" y="22"/>
                    <a:pt x="2472" y="1"/>
                    <a:pt x="227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0"/>
            <p:cNvSpPr/>
            <p:nvPr/>
          </p:nvSpPr>
          <p:spPr>
            <a:xfrm>
              <a:off x="7729805" y="5169053"/>
              <a:ext cx="81333" cy="68800"/>
            </a:xfrm>
            <a:custGeom>
              <a:avLst/>
              <a:gdLst/>
              <a:ahLst/>
              <a:cxnLst/>
              <a:rect l="l" t="t" r="r" b="b"/>
              <a:pathLst>
                <a:path w="2492" h="2108" extrusionOk="0">
                  <a:moveTo>
                    <a:pt x="1783" y="1"/>
                  </a:moveTo>
                  <a:cubicBezTo>
                    <a:pt x="1313" y="1"/>
                    <a:pt x="1020" y="401"/>
                    <a:pt x="934" y="1096"/>
                  </a:cubicBezTo>
                  <a:cubicBezTo>
                    <a:pt x="853" y="1747"/>
                    <a:pt x="266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21" y="1856"/>
                    <a:pt x="702" y="2108"/>
                    <a:pt x="1241" y="2108"/>
                  </a:cubicBezTo>
                  <a:cubicBezTo>
                    <a:pt x="1509" y="2108"/>
                    <a:pt x="1766" y="2046"/>
                    <a:pt x="1951" y="1866"/>
                  </a:cubicBezTo>
                  <a:cubicBezTo>
                    <a:pt x="2492" y="1309"/>
                    <a:pt x="2115" y="604"/>
                    <a:pt x="1967" y="375"/>
                  </a:cubicBezTo>
                  <a:cubicBezTo>
                    <a:pt x="1869" y="276"/>
                    <a:pt x="1902" y="96"/>
                    <a:pt x="2016" y="31"/>
                  </a:cubicBezTo>
                  <a:cubicBezTo>
                    <a:pt x="1934" y="11"/>
                    <a:pt x="1857" y="1"/>
                    <a:pt x="178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0"/>
            <p:cNvSpPr/>
            <p:nvPr/>
          </p:nvSpPr>
          <p:spPr>
            <a:xfrm>
              <a:off x="7649027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5" y="0"/>
                  </a:moveTo>
                  <a:lnTo>
                    <a:pt x="475" y="0"/>
                  </a:lnTo>
                  <a:cubicBezTo>
                    <a:pt x="0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6" y="3803"/>
                    <a:pt x="2606" y="3803"/>
                  </a:cubicBezTo>
                  <a:cubicBezTo>
                    <a:pt x="2344" y="3705"/>
                    <a:pt x="2295" y="3393"/>
                    <a:pt x="2475" y="3147"/>
                  </a:cubicBezTo>
                  <a:cubicBezTo>
                    <a:pt x="2639" y="2983"/>
                    <a:pt x="2606" y="2721"/>
                    <a:pt x="2426" y="2606"/>
                  </a:cubicBezTo>
                  <a:cubicBezTo>
                    <a:pt x="2295" y="2557"/>
                    <a:pt x="2033" y="2344"/>
                    <a:pt x="2262" y="2197"/>
                  </a:cubicBezTo>
                  <a:cubicBezTo>
                    <a:pt x="2288" y="2182"/>
                    <a:pt x="2317" y="2175"/>
                    <a:pt x="2347" y="2175"/>
                  </a:cubicBezTo>
                  <a:cubicBezTo>
                    <a:pt x="2582" y="2175"/>
                    <a:pt x="2912" y="2608"/>
                    <a:pt x="2869" y="3131"/>
                  </a:cubicBezTo>
                  <a:cubicBezTo>
                    <a:pt x="2819" y="3705"/>
                    <a:pt x="3082" y="3869"/>
                    <a:pt x="3491" y="4147"/>
                  </a:cubicBezTo>
                  <a:cubicBezTo>
                    <a:pt x="3885" y="4442"/>
                    <a:pt x="3655" y="4950"/>
                    <a:pt x="3655" y="4950"/>
                  </a:cubicBezTo>
                  <a:cubicBezTo>
                    <a:pt x="4360" y="4541"/>
                    <a:pt x="4196" y="3885"/>
                    <a:pt x="4114" y="3721"/>
                  </a:cubicBezTo>
                  <a:cubicBezTo>
                    <a:pt x="4032" y="3574"/>
                    <a:pt x="3836" y="3311"/>
                    <a:pt x="4065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60" y="4934"/>
                    <a:pt x="4524" y="5278"/>
                    <a:pt x="4836" y="5475"/>
                  </a:cubicBezTo>
                  <a:cubicBezTo>
                    <a:pt x="4704" y="5163"/>
                    <a:pt x="4639" y="4803"/>
                    <a:pt x="4655" y="4459"/>
                  </a:cubicBezTo>
                  <a:cubicBezTo>
                    <a:pt x="4639" y="3951"/>
                    <a:pt x="4737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7" y="1148"/>
                    <a:pt x="344" y="558"/>
                    <a:pt x="47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0"/>
            <p:cNvSpPr/>
            <p:nvPr/>
          </p:nvSpPr>
          <p:spPr>
            <a:xfrm>
              <a:off x="7597655" y="5123393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2047" y="0"/>
                  </a:moveTo>
                  <a:cubicBezTo>
                    <a:pt x="328" y="0"/>
                    <a:pt x="279" y="1096"/>
                    <a:pt x="279" y="1380"/>
                  </a:cubicBezTo>
                  <a:cubicBezTo>
                    <a:pt x="279" y="1561"/>
                    <a:pt x="164" y="1725"/>
                    <a:pt x="1" y="1790"/>
                  </a:cubicBezTo>
                  <a:cubicBezTo>
                    <a:pt x="268" y="1903"/>
                    <a:pt x="502" y="1951"/>
                    <a:pt x="708" y="1951"/>
                  </a:cubicBezTo>
                  <a:cubicBezTo>
                    <a:pt x="1460" y="1951"/>
                    <a:pt x="1827" y="1305"/>
                    <a:pt x="2033" y="790"/>
                  </a:cubicBezTo>
                  <a:cubicBezTo>
                    <a:pt x="2197" y="413"/>
                    <a:pt x="2541" y="135"/>
                    <a:pt x="2967" y="85"/>
                  </a:cubicBezTo>
                  <a:cubicBezTo>
                    <a:pt x="2617" y="26"/>
                    <a:pt x="2312" y="0"/>
                    <a:pt x="20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0"/>
            <p:cNvSpPr/>
            <p:nvPr/>
          </p:nvSpPr>
          <p:spPr>
            <a:xfrm>
              <a:off x="7560220" y="5122545"/>
              <a:ext cx="47096" cy="37207"/>
            </a:xfrm>
            <a:custGeom>
              <a:avLst/>
              <a:gdLst/>
              <a:ahLst/>
              <a:cxnLst/>
              <a:rect l="l" t="t" r="r" b="b"/>
              <a:pathLst>
                <a:path w="1443" h="1140" extrusionOk="0">
                  <a:moveTo>
                    <a:pt x="468" y="0"/>
                  </a:moveTo>
                  <a:cubicBezTo>
                    <a:pt x="422" y="0"/>
                    <a:pt x="375" y="10"/>
                    <a:pt x="328" y="29"/>
                  </a:cubicBezTo>
                  <a:cubicBezTo>
                    <a:pt x="98" y="144"/>
                    <a:pt x="0" y="423"/>
                    <a:pt x="98" y="669"/>
                  </a:cubicBezTo>
                  <a:cubicBezTo>
                    <a:pt x="180" y="882"/>
                    <a:pt x="361" y="1029"/>
                    <a:pt x="574" y="1095"/>
                  </a:cubicBezTo>
                  <a:cubicBezTo>
                    <a:pt x="652" y="1125"/>
                    <a:pt x="735" y="1140"/>
                    <a:pt x="817" y="1140"/>
                  </a:cubicBezTo>
                  <a:cubicBezTo>
                    <a:pt x="961" y="1140"/>
                    <a:pt x="1105" y="1096"/>
                    <a:pt x="1229" y="1013"/>
                  </a:cubicBezTo>
                  <a:cubicBezTo>
                    <a:pt x="1361" y="882"/>
                    <a:pt x="1443" y="702"/>
                    <a:pt x="1443" y="521"/>
                  </a:cubicBezTo>
                  <a:lnTo>
                    <a:pt x="1443" y="521"/>
                  </a:lnTo>
                  <a:cubicBezTo>
                    <a:pt x="1442" y="521"/>
                    <a:pt x="1135" y="902"/>
                    <a:pt x="783" y="902"/>
                  </a:cubicBezTo>
                  <a:cubicBezTo>
                    <a:pt x="762" y="902"/>
                    <a:pt x="742" y="901"/>
                    <a:pt x="721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4" y="85"/>
                    <a:pt x="428" y="73"/>
                    <a:pt x="471" y="73"/>
                  </a:cubicBezTo>
                  <a:cubicBezTo>
                    <a:pt x="587" y="73"/>
                    <a:pt x="697" y="160"/>
                    <a:pt x="721" y="292"/>
                  </a:cubicBezTo>
                  <a:cubicBezTo>
                    <a:pt x="732" y="403"/>
                    <a:pt x="645" y="469"/>
                    <a:pt x="593" y="469"/>
                  </a:cubicBezTo>
                  <a:cubicBezTo>
                    <a:pt x="569" y="469"/>
                    <a:pt x="552" y="454"/>
                    <a:pt x="557" y="423"/>
                  </a:cubicBezTo>
                  <a:cubicBezTo>
                    <a:pt x="582" y="336"/>
                    <a:pt x="542" y="268"/>
                    <a:pt x="471" y="268"/>
                  </a:cubicBezTo>
                  <a:cubicBezTo>
                    <a:pt x="448" y="268"/>
                    <a:pt x="422" y="276"/>
                    <a:pt x="394" y="292"/>
                  </a:cubicBezTo>
                  <a:cubicBezTo>
                    <a:pt x="262" y="357"/>
                    <a:pt x="394" y="538"/>
                    <a:pt x="394" y="538"/>
                  </a:cubicBezTo>
                  <a:cubicBezTo>
                    <a:pt x="441" y="581"/>
                    <a:pt x="498" y="600"/>
                    <a:pt x="553" y="600"/>
                  </a:cubicBezTo>
                  <a:cubicBezTo>
                    <a:pt x="688" y="600"/>
                    <a:pt x="820" y="487"/>
                    <a:pt x="820" y="325"/>
                  </a:cubicBezTo>
                  <a:cubicBezTo>
                    <a:pt x="807" y="142"/>
                    <a:pt x="648" y="0"/>
                    <a:pt x="46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0"/>
            <p:cNvSpPr/>
            <p:nvPr/>
          </p:nvSpPr>
          <p:spPr>
            <a:xfrm>
              <a:off x="8114992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01" y="574"/>
                    <a:pt x="361" y="1197"/>
                    <a:pt x="754" y="1820"/>
                  </a:cubicBezTo>
                  <a:cubicBezTo>
                    <a:pt x="1196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69" y="3262"/>
                  </a:cubicBezTo>
                  <a:cubicBezTo>
                    <a:pt x="1835" y="3284"/>
                    <a:pt x="1802" y="3293"/>
                    <a:pt x="1772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75" y="2656"/>
                    <a:pt x="1229" y="2426"/>
                    <a:pt x="918" y="2377"/>
                  </a:cubicBezTo>
                  <a:cubicBezTo>
                    <a:pt x="541" y="2328"/>
                    <a:pt x="492" y="2213"/>
                    <a:pt x="492" y="2213"/>
                  </a:cubicBezTo>
                  <a:lnTo>
                    <a:pt x="492" y="2213"/>
                  </a:lnTo>
                  <a:cubicBezTo>
                    <a:pt x="541" y="2361"/>
                    <a:pt x="541" y="2508"/>
                    <a:pt x="508" y="2656"/>
                  </a:cubicBezTo>
                  <a:cubicBezTo>
                    <a:pt x="459" y="2803"/>
                    <a:pt x="147" y="3295"/>
                    <a:pt x="721" y="3672"/>
                  </a:cubicBezTo>
                  <a:cubicBezTo>
                    <a:pt x="1295" y="4049"/>
                    <a:pt x="1573" y="3852"/>
                    <a:pt x="1672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67" y="6065"/>
                    <a:pt x="1918" y="5950"/>
                  </a:cubicBezTo>
                  <a:cubicBezTo>
                    <a:pt x="1765" y="5629"/>
                    <a:pt x="1441" y="5422"/>
                    <a:pt x="1079" y="5422"/>
                  </a:cubicBezTo>
                  <a:cubicBezTo>
                    <a:pt x="1053" y="5422"/>
                    <a:pt x="1026" y="5424"/>
                    <a:pt x="1000" y="5426"/>
                  </a:cubicBezTo>
                  <a:cubicBezTo>
                    <a:pt x="957" y="5428"/>
                    <a:pt x="917" y="5429"/>
                    <a:pt x="879" y="5429"/>
                  </a:cubicBezTo>
                  <a:cubicBezTo>
                    <a:pt x="416" y="5429"/>
                    <a:pt x="357" y="5252"/>
                    <a:pt x="311" y="5131"/>
                  </a:cubicBezTo>
                  <a:lnTo>
                    <a:pt x="311" y="5131"/>
                  </a:lnTo>
                  <a:cubicBezTo>
                    <a:pt x="311" y="5131"/>
                    <a:pt x="0" y="6114"/>
                    <a:pt x="934" y="6606"/>
                  </a:cubicBezTo>
                  <a:cubicBezTo>
                    <a:pt x="1869" y="7098"/>
                    <a:pt x="1787" y="6737"/>
                    <a:pt x="3081" y="7786"/>
                  </a:cubicBezTo>
                  <a:cubicBezTo>
                    <a:pt x="4131" y="8655"/>
                    <a:pt x="4327" y="8704"/>
                    <a:pt x="4327" y="8704"/>
                  </a:cubicBezTo>
                  <a:cubicBezTo>
                    <a:pt x="4293" y="8695"/>
                    <a:pt x="4258" y="8691"/>
                    <a:pt x="4224" y="8691"/>
                  </a:cubicBezTo>
                  <a:cubicBezTo>
                    <a:pt x="4064" y="8691"/>
                    <a:pt x="3914" y="8782"/>
                    <a:pt x="3819" y="8917"/>
                  </a:cubicBezTo>
                  <a:cubicBezTo>
                    <a:pt x="3622" y="9229"/>
                    <a:pt x="3721" y="9638"/>
                    <a:pt x="4049" y="9802"/>
                  </a:cubicBezTo>
                  <a:cubicBezTo>
                    <a:pt x="4049" y="9802"/>
                    <a:pt x="3934" y="9589"/>
                    <a:pt x="4131" y="9573"/>
                  </a:cubicBezTo>
                  <a:cubicBezTo>
                    <a:pt x="4137" y="9572"/>
                    <a:pt x="4144" y="9572"/>
                    <a:pt x="4150" y="9572"/>
                  </a:cubicBezTo>
                  <a:cubicBezTo>
                    <a:pt x="4274" y="9572"/>
                    <a:pt x="4422" y="9662"/>
                    <a:pt x="4582" y="9662"/>
                  </a:cubicBezTo>
                  <a:cubicBezTo>
                    <a:pt x="4674" y="9662"/>
                    <a:pt x="4770" y="9632"/>
                    <a:pt x="4868" y="9540"/>
                  </a:cubicBezTo>
                  <a:cubicBezTo>
                    <a:pt x="4987" y="9421"/>
                    <a:pt x="5182" y="9322"/>
                    <a:pt x="5409" y="9322"/>
                  </a:cubicBezTo>
                  <a:cubicBezTo>
                    <a:pt x="5712" y="9322"/>
                    <a:pt x="6074" y="9498"/>
                    <a:pt x="6393" y="10032"/>
                  </a:cubicBezTo>
                  <a:cubicBezTo>
                    <a:pt x="6393" y="10032"/>
                    <a:pt x="6147" y="9212"/>
                    <a:pt x="4835" y="8688"/>
                  </a:cubicBezTo>
                  <a:cubicBezTo>
                    <a:pt x="3114" y="7966"/>
                    <a:pt x="2032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0"/>
            <p:cNvSpPr/>
            <p:nvPr/>
          </p:nvSpPr>
          <p:spPr>
            <a:xfrm>
              <a:off x="8175437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294" y="0"/>
                  </a:moveTo>
                  <a:cubicBezTo>
                    <a:pt x="712" y="0"/>
                    <a:pt x="161" y="382"/>
                    <a:pt x="98" y="902"/>
                  </a:cubicBezTo>
                  <a:cubicBezTo>
                    <a:pt x="0" y="1459"/>
                    <a:pt x="426" y="1967"/>
                    <a:pt x="984" y="1967"/>
                  </a:cubicBezTo>
                  <a:cubicBezTo>
                    <a:pt x="991" y="1967"/>
                    <a:pt x="998" y="1967"/>
                    <a:pt x="1005" y="1967"/>
                  </a:cubicBezTo>
                  <a:cubicBezTo>
                    <a:pt x="1565" y="1967"/>
                    <a:pt x="1850" y="1341"/>
                    <a:pt x="1639" y="1082"/>
                  </a:cubicBezTo>
                  <a:cubicBezTo>
                    <a:pt x="1561" y="962"/>
                    <a:pt x="1441" y="908"/>
                    <a:pt x="1322" y="908"/>
                  </a:cubicBezTo>
                  <a:cubicBezTo>
                    <a:pt x="1116" y="908"/>
                    <a:pt x="914" y="1069"/>
                    <a:pt x="934" y="1328"/>
                  </a:cubicBezTo>
                  <a:cubicBezTo>
                    <a:pt x="951" y="1639"/>
                    <a:pt x="1295" y="1607"/>
                    <a:pt x="1344" y="1656"/>
                  </a:cubicBezTo>
                  <a:cubicBezTo>
                    <a:pt x="1377" y="1689"/>
                    <a:pt x="1344" y="1754"/>
                    <a:pt x="1344" y="1754"/>
                  </a:cubicBezTo>
                  <a:cubicBezTo>
                    <a:pt x="1295" y="1820"/>
                    <a:pt x="1229" y="1869"/>
                    <a:pt x="1164" y="1902"/>
                  </a:cubicBezTo>
                  <a:cubicBezTo>
                    <a:pt x="1148" y="1902"/>
                    <a:pt x="1131" y="1918"/>
                    <a:pt x="1115" y="1918"/>
                  </a:cubicBezTo>
                  <a:lnTo>
                    <a:pt x="1098" y="1918"/>
                  </a:lnTo>
                  <a:cubicBezTo>
                    <a:pt x="1065" y="1922"/>
                    <a:pt x="1031" y="1924"/>
                    <a:pt x="999" y="1924"/>
                  </a:cubicBezTo>
                  <a:cubicBezTo>
                    <a:pt x="473" y="1924"/>
                    <a:pt x="72" y="1443"/>
                    <a:pt x="180" y="918"/>
                  </a:cubicBezTo>
                  <a:cubicBezTo>
                    <a:pt x="252" y="446"/>
                    <a:pt x="747" y="122"/>
                    <a:pt x="1265" y="122"/>
                  </a:cubicBezTo>
                  <a:cubicBezTo>
                    <a:pt x="1574" y="122"/>
                    <a:pt x="1892" y="238"/>
                    <a:pt x="2131" y="508"/>
                  </a:cubicBezTo>
                  <a:cubicBezTo>
                    <a:pt x="2754" y="1246"/>
                    <a:pt x="2623" y="2426"/>
                    <a:pt x="2246" y="3442"/>
                  </a:cubicBezTo>
                  <a:cubicBezTo>
                    <a:pt x="1426" y="5458"/>
                    <a:pt x="541" y="7491"/>
                    <a:pt x="1148" y="8966"/>
                  </a:cubicBezTo>
                  <a:cubicBezTo>
                    <a:pt x="1426" y="9720"/>
                    <a:pt x="1967" y="10359"/>
                    <a:pt x="2672" y="10753"/>
                  </a:cubicBezTo>
                  <a:cubicBezTo>
                    <a:pt x="2000" y="10327"/>
                    <a:pt x="1492" y="9687"/>
                    <a:pt x="1229" y="8950"/>
                  </a:cubicBezTo>
                  <a:cubicBezTo>
                    <a:pt x="689" y="7507"/>
                    <a:pt x="1557" y="5557"/>
                    <a:pt x="2410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76" y="127"/>
                    <a:pt x="1630" y="0"/>
                    <a:pt x="12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0"/>
            <p:cNvSpPr/>
            <p:nvPr/>
          </p:nvSpPr>
          <p:spPr>
            <a:xfrm>
              <a:off x="8326288" y="5169510"/>
              <a:ext cx="44420" cy="110772"/>
            </a:xfrm>
            <a:custGeom>
              <a:avLst/>
              <a:gdLst/>
              <a:ahLst/>
              <a:cxnLst/>
              <a:rect l="l" t="t" r="r" b="b"/>
              <a:pathLst>
                <a:path w="1361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07" y="607"/>
                    <a:pt x="509" y="869"/>
                    <a:pt x="361" y="1098"/>
                  </a:cubicBezTo>
                  <a:cubicBezTo>
                    <a:pt x="132" y="1443"/>
                    <a:pt x="0" y="1770"/>
                    <a:pt x="296" y="2164"/>
                  </a:cubicBezTo>
                  <a:cubicBezTo>
                    <a:pt x="492" y="2426"/>
                    <a:pt x="607" y="2737"/>
                    <a:pt x="656" y="3065"/>
                  </a:cubicBezTo>
                  <a:cubicBezTo>
                    <a:pt x="656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4" y="2737"/>
                    <a:pt x="869" y="2426"/>
                    <a:pt x="1066" y="2164"/>
                  </a:cubicBezTo>
                  <a:cubicBezTo>
                    <a:pt x="1361" y="1754"/>
                    <a:pt x="1230" y="1443"/>
                    <a:pt x="1000" y="1098"/>
                  </a:cubicBezTo>
                  <a:cubicBezTo>
                    <a:pt x="853" y="869"/>
                    <a:pt x="754" y="607"/>
                    <a:pt x="722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0"/>
            <p:cNvSpPr/>
            <p:nvPr/>
          </p:nvSpPr>
          <p:spPr>
            <a:xfrm>
              <a:off x="8257292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10" y="1099"/>
                    <a:pt x="967" y="1279"/>
                    <a:pt x="443" y="2902"/>
                  </a:cubicBezTo>
                  <a:cubicBezTo>
                    <a:pt x="0" y="4279"/>
                    <a:pt x="262" y="5230"/>
                    <a:pt x="1574" y="6131"/>
                  </a:cubicBezTo>
                  <a:cubicBezTo>
                    <a:pt x="2705" y="6934"/>
                    <a:pt x="2754" y="8000"/>
                    <a:pt x="2770" y="8147"/>
                  </a:cubicBezTo>
                  <a:cubicBezTo>
                    <a:pt x="2770" y="7639"/>
                    <a:pt x="2623" y="7164"/>
                    <a:pt x="2328" y="6754"/>
                  </a:cubicBezTo>
                  <a:cubicBezTo>
                    <a:pt x="2033" y="6328"/>
                    <a:pt x="1639" y="6066"/>
                    <a:pt x="1049" y="5557"/>
                  </a:cubicBezTo>
                  <a:cubicBezTo>
                    <a:pt x="869" y="5394"/>
                    <a:pt x="738" y="5197"/>
                    <a:pt x="639" y="4967"/>
                  </a:cubicBezTo>
                  <a:cubicBezTo>
                    <a:pt x="311" y="4131"/>
                    <a:pt x="967" y="3263"/>
                    <a:pt x="1311" y="2902"/>
                  </a:cubicBezTo>
                  <a:cubicBezTo>
                    <a:pt x="1721" y="2443"/>
                    <a:pt x="2426" y="1968"/>
                    <a:pt x="2573" y="1066"/>
                  </a:cubicBezTo>
                  <a:cubicBezTo>
                    <a:pt x="2705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0"/>
            <p:cNvSpPr/>
            <p:nvPr/>
          </p:nvSpPr>
          <p:spPr>
            <a:xfrm>
              <a:off x="8159216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4" y="0"/>
                  </a:moveTo>
                  <a:cubicBezTo>
                    <a:pt x="642" y="0"/>
                    <a:pt x="0" y="573"/>
                    <a:pt x="284" y="2425"/>
                  </a:cubicBezTo>
                  <a:cubicBezTo>
                    <a:pt x="612" y="4458"/>
                    <a:pt x="2169" y="5409"/>
                    <a:pt x="2431" y="5458"/>
                  </a:cubicBezTo>
                  <a:cubicBezTo>
                    <a:pt x="2431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415" y="114"/>
                    <a:pt x="1087" y="16"/>
                  </a:cubicBezTo>
                  <a:cubicBezTo>
                    <a:pt x="1060" y="6"/>
                    <a:pt x="1028" y="0"/>
                    <a:pt x="9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0"/>
            <p:cNvSpPr/>
            <p:nvPr/>
          </p:nvSpPr>
          <p:spPr>
            <a:xfrm>
              <a:off x="8124066" y="4782038"/>
              <a:ext cx="172293" cy="231824"/>
            </a:xfrm>
            <a:custGeom>
              <a:avLst/>
              <a:gdLst/>
              <a:ahLst/>
              <a:cxnLst/>
              <a:rect l="l" t="t" r="r" b="b"/>
              <a:pathLst>
                <a:path w="5279" h="7103" extrusionOk="0">
                  <a:moveTo>
                    <a:pt x="3593" y="0"/>
                  </a:moveTo>
                  <a:cubicBezTo>
                    <a:pt x="3382" y="0"/>
                    <a:pt x="3184" y="25"/>
                    <a:pt x="3017" y="54"/>
                  </a:cubicBezTo>
                  <a:cubicBezTo>
                    <a:pt x="2590" y="120"/>
                    <a:pt x="2181" y="300"/>
                    <a:pt x="1820" y="546"/>
                  </a:cubicBezTo>
                  <a:cubicBezTo>
                    <a:pt x="1" y="1890"/>
                    <a:pt x="328" y="4283"/>
                    <a:pt x="869" y="5430"/>
                  </a:cubicBezTo>
                  <a:cubicBezTo>
                    <a:pt x="1164" y="6102"/>
                    <a:pt x="1656" y="6692"/>
                    <a:pt x="2263" y="7102"/>
                  </a:cubicBezTo>
                  <a:cubicBezTo>
                    <a:pt x="1672" y="6660"/>
                    <a:pt x="1230" y="6070"/>
                    <a:pt x="951" y="5398"/>
                  </a:cubicBezTo>
                  <a:cubicBezTo>
                    <a:pt x="443" y="4250"/>
                    <a:pt x="197" y="1955"/>
                    <a:pt x="1918" y="693"/>
                  </a:cubicBezTo>
                  <a:cubicBezTo>
                    <a:pt x="2344" y="376"/>
                    <a:pt x="2901" y="184"/>
                    <a:pt x="3416" y="184"/>
                  </a:cubicBezTo>
                  <a:cubicBezTo>
                    <a:pt x="3832" y="184"/>
                    <a:pt x="4221" y="309"/>
                    <a:pt x="4492" y="595"/>
                  </a:cubicBezTo>
                  <a:cubicBezTo>
                    <a:pt x="5142" y="1246"/>
                    <a:pt x="4663" y="2300"/>
                    <a:pt x="3951" y="2300"/>
                  </a:cubicBezTo>
                  <a:cubicBezTo>
                    <a:pt x="3945" y="2300"/>
                    <a:pt x="3940" y="2300"/>
                    <a:pt x="3934" y="2300"/>
                  </a:cubicBezTo>
                  <a:cubicBezTo>
                    <a:pt x="3907" y="2303"/>
                    <a:pt x="3880" y="2304"/>
                    <a:pt x="3853" y="2304"/>
                  </a:cubicBezTo>
                  <a:cubicBezTo>
                    <a:pt x="3589" y="2304"/>
                    <a:pt x="3346" y="2162"/>
                    <a:pt x="3197" y="1939"/>
                  </a:cubicBezTo>
                  <a:cubicBezTo>
                    <a:pt x="3148" y="1824"/>
                    <a:pt x="3131" y="1710"/>
                    <a:pt x="3131" y="1578"/>
                  </a:cubicBezTo>
                  <a:cubicBezTo>
                    <a:pt x="3160" y="1327"/>
                    <a:pt x="3241" y="1247"/>
                    <a:pt x="3295" y="1247"/>
                  </a:cubicBezTo>
                  <a:cubicBezTo>
                    <a:pt x="3333" y="1247"/>
                    <a:pt x="3358" y="1285"/>
                    <a:pt x="3344" y="1333"/>
                  </a:cubicBezTo>
                  <a:cubicBezTo>
                    <a:pt x="3315" y="1569"/>
                    <a:pt x="3499" y="1766"/>
                    <a:pt x="3728" y="1766"/>
                  </a:cubicBezTo>
                  <a:cubicBezTo>
                    <a:pt x="3752" y="1766"/>
                    <a:pt x="3778" y="1764"/>
                    <a:pt x="3803" y="1759"/>
                  </a:cubicBezTo>
                  <a:cubicBezTo>
                    <a:pt x="4213" y="1693"/>
                    <a:pt x="4328" y="1152"/>
                    <a:pt x="3951" y="956"/>
                  </a:cubicBezTo>
                  <a:cubicBezTo>
                    <a:pt x="3857" y="909"/>
                    <a:pt x="3759" y="887"/>
                    <a:pt x="3663" y="887"/>
                  </a:cubicBezTo>
                  <a:cubicBezTo>
                    <a:pt x="3354" y="887"/>
                    <a:pt x="3067" y="1110"/>
                    <a:pt x="3017" y="1447"/>
                  </a:cubicBezTo>
                  <a:cubicBezTo>
                    <a:pt x="2967" y="1775"/>
                    <a:pt x="3131" y="2103"/>
                    <a:pt x="3426" y="2267"/>
                  </a:cubicBezTo>
                  <a:lnTo>
                    <a:pt x="3459" y="2267"/>
                  </a:lnTo>
                  <a:cubicBezTo>
                    <a:pt x="3557" y="2316"/>
                    <a:pt x="3656" y="2365"/>
                    <a:pt x="3754" y="2382"/>
                  </a:cubicBezTo>
                  <a:cubicBezTo>
                    <a:pt x="3857" y="2407"/>
                    <a:pt x="3960" y="2419"/>
                    <a:pt x="4060" y="2419"/>
                  </a:cubicBezTo>
                  <a:cubicBezTo>
                    <a:pt x="4660" y="2419"/>
                    <a:pt x="5176" y="1986"/>
                    <a:pt x="5246" y="1480"/>
                  </a:cubicBezTo>
                  <a:cubicBezTo>
                    <a:pt x="5279" y="1054"/>
                    <a:pt x="5115" y="644"/>
                    <a:pt x="4803" y="382"/>
                  </a:cubicBezTo>
                  <a:cubicBezTo>
                    <a:pt x="4421" y="84"/>
                    <a:pt x="3983" y="0"/>
                    <a:pt x="35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0"/>
            <p:cNvSpPr/>
            <p:nvPr/>
          </p:nvSpPr>
          <p:spPr>
            <a:xfrm>
              <a:off x="8229452" y="4721169"/>
              <a:ext cx="238091" cy="167496"/>
            </a:xfrm>
            <a:custGeom>
              <a:avLst/>
              <a:gdLst/>
              <a:ahLst/>
              <a:cxnLst/>
              <a:rect l="l" t="t" r="r" b="b"/>
              <a:pathLst>
                <a:path w="7295" h="5132" extrusionOk="0">
                  <a:moveTo>
                    <a:pt x="1729" y="1"/>
                  </a:moveTo>
                  <a:cubicBezTo>
                    <a:pt x="1336" y="1"/>
                    <a:pt x="952" y="172"/>
                    <a:pt x="689" y="493"/>
                  </a:cubicBezTo>
                  <a:cubicBezTo>
                    <a:pt x="604" y="635"/>
                    <a:pt x="453" y="706"/>
                    <a:pt x="303" y="706"/>
                  </a:cubicBezTo>
                  <a:cubicBezTo>
                    <a:pt x="194" y="706"/>
                    <a:pt x="84" y="668"/>
                    <a:pt x="1" y="591"/>
                  </a:cubicBezTo>
                  <a:lnTo>
                    <a:pt x="1" y="591"/>
                  </a:lnTo>
                  <a:cubicBezTo>
                    <a:pt x="33" y="952"/>
                    <a:pt x="50" y="1018"/>
                    <a:pt x="1755" y="1739"/>
                  </a:cubicBezTo>
                  <a:cubicBezTo>
                    <a:pt x="3066" y="2296"/>
                    <a:pt x="3508" y="4247"/>
                    <a:pt x="3656" y="5132"/>
                  </a:cubicBezTo>
                  <a:cubicBezTo>
                    <a:pt x="3787" y="4263"/>
                    <a:pt x="4230" y="2296"/>
                    <a:pt x="5541" y="1739"/>
                  </a:cubicBezTo>
                  <a:cubicBezTo>
                    <a:pt x="7246" y="1018"/>
                    <a:pt x="7262" y="952"/>
                    <a:pt x="7295" y="591"/>
                  </a:cubicBezTo>
                  <a:lnTo>
                    <a:pt x="7295" y="591"/>
                  </a:lnTo>
                  <a:cubicBezTo>
                    <a:pt x="7212" y="668"/>
                    <a:pt x="7102" y="706"/>
                    <a:pt x="6992" y="706"/>
                  </a:cubicBezTo>
                  <a:cubicBezTo>
                    <a:pt x="6842" y="706"/>
                    <a:pt x="6691" y="635"/>
                    <a:pt x="6606" y="493"/>
                  </a:cubicBezTo>
                  <a:cubicBezTo>
                    <a:pt x="6344" y="172"/>
                    <a:pt x="5959" y="1"/>
                    <a:pt x="5567" y="1"/>
                  </a:cubicBezTo>
                  <a:cubicBezTo>
                    <a:pt x="5299" y="1"/>
                    <a:pt x="5027" y="81"/>
                    <a:pt x="4787" y="247"/>
                  </a:cubicBezTo>
                  <a:cubicBezTo>
                    <a:pt x="4213" y="657"/>
                    <a:pt x="3836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69" y="81"/>
                    <a:pt x="1997" y="1"/>
                    <a:pt x="172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0"/>
            <p:cNvSpPr/>
            <p:nvPr/>
          </p:nvSpPr>
          <p:spPr>
            <a:xfrm>
              <a:off x="8304877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45" y="0"/>
                  </a:moveTo>
                  <a:cubicBezTo>
                    <a:pt x="1263" y="164"/>
                    <a:pt x="1148" y="312"/>
                    <a:pt x="1017" y="426"/>
                  </a:cubicBezTo>
                  <a:cubicBezTo>
                    <a:pt x="575" y="853"/>
                    <a:pt x="1" y="1721"/>
                    <a:pt x="738" y="2918"/>
                  </a:cubicBezTo>
                  <a:cubicBezTo>
                    <a:pt x="1017" y="3377"/>
                    <a:pt x="1230" y="3901"/>
                    <a:pt x="1345" y="4442"/>
                  </a:cubicBezTo>
                  <a:cubicBezTo>
                    <a:pt x="1460" y="3901"/>
                    <a:pt x="1656" y="3377"/>
                    <a:pt x="1951" y="2918"/>
                  </a:cubicBezTo>
                  <a:cubicBezTo>
                    <a:pt x="2673" y="1721"/>
                    <a:pt x="2115" y="869"/>
                    <a:pt x="1673" y="426"/>
                  </a:cubicBezTo>
                  <a:cubicBezTo>
                    <a:pt x="1542" y="312"/>
                    <a:pt x="1427" y="164"/>
                    <a:pt x="1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0"/>
            <p:cNvSpPr/>
            <p:nvPr/>
          </p:nvSpPr>
          <p:spPr>
            <a:xfrm>
              <a:off x="8248708" y="4491433"/>
              <a:ext cx="199578" cy="219096"/>
            </a:xfrm>
            <a:custGeom>
              <a:avLst/>
              <a:gdLst/>
              <a:ahLst/>
              <a:cxnLst/>
              <a:rect l="l" t="t" r="r" b="b"/>
              <a:pathLst>
                <a:path w="6115" h="6713" extrusionOk="0">
                  <a:moveTo>
                    <a:pt x="1601" y="0"/>
                  </a:moveTo>
                  <a:cubicBezTo>
                    <a:pt x="1200" y="0"/>
                    <a:pt x="807" y="159"/>
                    <a:pt x="574" y="451"/>
                  </a:cubicBezTo>
                  <a:cubicBezTo>
                    <a:pt x="1" y="1107"/>
                    <a:pt x="476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0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00" y="998"/>
                  </a:cubicBezTo>
                  <a:cubicBezTo>
                    <a:pt x="1471" y="998"/>
                    <a:pt x="1441" y="1001"/>
                    <a:pt x="1410" y="1008"/>
                  </a:cubicBezTo>
                  <a:cubicBezTo>
                    <a:pt x="1263" y="1025"/>
                    <a:pt x="1148" y="1156"/>
                    <a:pt x="1165" y="1320"/>
                  </a:cubicBezTo>
                  <a:cubicBezTo>
                    <a:pt x="1154" y="1475"/>
                    <a:pt x="1282" y="1572"/>
                    <a:pt x="1410" y="1572"/>
                  </a:cubicBezTo>
                  <a:cubicBezTo>
                    <a:pt x="1484" y="1572"/>
                    <a:pt x="1559" y="1539"/>
                    <a:pt x="1607" y="1467"/>
                  </a:cubicBezTo>
                  <a:cubicBezTo>
                    <a:pt x="1649" y="1401"/>
                    <a:pt x="1693" y="1375"/>
                    <a:pt x="1731" y="1375"/>
                  </a:cubicBezTo>
                  <a:cubicBezTo>
                    <a:pt x="1798" y="1375"/>
                    <a:pt x="1847" y="1455"/>
                    <a:pt x="1837" y="1549"/>
                  </a:cubicBezTo>
                  <a:cubicBezTo>
                    <a:pt x="1747" y="1793"/>
                    <a:pt x="1516" y="1946"/>
                    <a:pt x="1271" y="1946"/>
                  </a:cubicBezTo>
                  <a:cubicBezTo>
                    <a:pt x="1203" y="1946"/>
                    <a:pt x="1134" y="1935"/>
                    <a:pt x="1066" y="1910"/>
                  </a:cubicBezTo>
                  <a:cubicBezTo>
                    <a:pt x="656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7" y="515"/>
                    <a:pt x="2902" y="927"/>
                    <a:pt x="2951" y="1910"/>
                  </a:cubicBezTo>
                  <a:cubicBezTo>
                    <a:pt x="2951" y="3074"/>
                    <a:pt x="2033" y="4123"/>
                    <a:pt x="1771" y="4893"/>
                  </a:cubicBezTo>
                  <a:cubicBezTo>
                    <a:pt x="1417" y="5955"/>
                    <a:pt x="1853" y="6622"/>
                    <a:pt x="1900" y="6708"/>
                  </a:cubicBezTo>
                  <a:lnTo>
                    <a:pt x="1900" y="6708"/>
                  </a:lnTo>
                  <a:cubicBezTo>
                    <a:pt x="1607" y="6152"/>
                    <a:pt x="1591" y="5498"/>
                    <a:pt x="1853" y="4926"/>
                  </a:cubicBezTo>
                  <a:cubicBezTo>
                    <a:pt x="2050" y="4401"/>
                    <a:pt x="2492" y="3844"/>
                    <a:pt x="2804" y="3139"/>
                  </a:cubicBezTo>
                  <a:cubicBezTo>
                    <a:pt x="2918" y="2926"/>
                    <a:pt x="3000" y="2680"/>
                    <a:pt x="3066" y="2434"/>
                  </a:cubicBezTo>
                  <a:cubicBezTo>
                    <a:pt x="3115" y="2680"/>
                    <a:pt x="3197" y="2926"/>
                    <a:pt x="3312" y="3139"/>
                  </a:cubicBezTo>
                  <a:cubicBezTo>
                    <a:pt x="3623" y="3844"/>
                    <a:pt x="4066" y="4401"/>
                    <a:pt x="4263" y="4926"/>
                  </a:cubicBezTo>
                  <a:cubicBezTo>
                    <a:pt x="4524" y="5498"/>
                    <a:pt x="4508" y="6152"/>
                    <a:pt x="4216" y="6708"/>
                  </a:cubicBezTo>
                  <a:lnTo>
                    <a:pt x="4216" y="6708"/>
                  </a:lnTo>
                  <a:cubicBezTo>
                    <a:pt x="4263" y="6622"/>
                    <a:pt x="4698" y="5955"/>
                    <a:pt x="4344" y="4893"/>
                  </a:cubicBezTo>
                  <a:cubicBezTo>
                    <a:pt x="4082" y="4123"/>
                    <a:pt x="3164" y="3074"/>
                    <a:pt x="3164" y="1910"/>
                  </a:cubicBezTo>
                  <a:cubicBezTo>
                    <a:pt x="3213" y="927"/>
                    <a:pt x="3999" y="515"/>
                    <a:pt x="4596" y="515"/>
                  </a:cubicBezTo>
                  <a:cubicBezTo>
                    <a:pt x="4796" y="515"/>
                    <a:pt x="4975" y="561"/>
                    <a:pt x="5098" y="648"/>
                  </a:cubicBezTo>
                  <a:cubicBezTo>
                    <a:pt x="5656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5" y="1946"/>
                  </a:cubicBezTo>
                  <a:cubicBezTo>
                    <a:pt x="4599" y="1946"/>
                    <a:pt x="4369" y="1793"/>
                    <a:pt x="4279" y="1549"/>
                  </a:cubicBezTo>
                  <a:cubicBezTo>
                    <a:pt x="4258" y="1455"/>
                    <a:pt x="4310" y="1375"/>
                    <a:pt x="4380" y="1375"/>
                  </a:cubicBezTo>
                  <a:cubicBezTo>
                    <a:pt x="4420" y="1375"/>
                    <a:pt x="4467" y="1401"/>
                    <a:pt x="4508" y="1467"/>
                  </a:cubicBezTo>
                  <a:cubicBezTo>
                    <a:pt x="4556" y="1539"/>
                    <a:pt x="4631" y="1572"/>
                    <a:pt x="4705" y="1572"/>
                  </a:cubicBezTo>
                  <a:cubicBezTo>
                    <a:pt x="4834" y="1572"/>
                    <a:pt x="4961" y="1475"/>
                    <a:pt x="4951" y="1320"/>
                  </a:cubicBezTo>
                  <a:cubicBezTo>
                    <a:pt x="4967" y="1156"/>
                    <a:pt x="4853" y="1025"/>
                    <a:pt x="4705" y="1008"/>
                  </a:cubicBezTo>
                  <a:cubicBezTo>
                    <a:pt x="4675" y="1001"/>
                    <a:pt x="4645" y="998"/>
                    <a:pt x="4615" y="998"/>
                  </a:cubicBezTo>
                  <a:cubicBezTo>
                    <a:pt x="4438" y="998"/>
                    <a:pt x="4286" y="1118"/>
                    <a:pt x="4230" y="1287"/>
                  </a:cubicBezTo>
                  <a:cubicBezTo>
                    <a:pt x="4101" y="1594"/>
                    <a:pt x="4353" y="2107"/>
                    <a:pt x="4955" y="2107"/>
                  </a:cubicBezTo>
                  <a:cubicBezTo>
                    <a:pt x="4965" y="2107"/>
                    <a:pt x="4974" y="2107"/>
                    <a:pt x="4984" y="2106"/>
                  </a:cubicBezTo>
                  <a:cubicBezTo>
                    <a:pt x="5607" y="2074"/>
                    <a:pt x="6115" y="1107"/>
                    <a:pt x="5541" y="451"/>
                  </a:cubicBezTo>
                  <a:cubicBezTo>
                    <a:pt x="5309" y="159"/>
                    <a:pt x="4915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00" y="1074"/>
                    <a:pt x="2918" y="877"/>
                    <a:pt x="2804" y="713"/>
                  </a:cubicBezTo>
                  <a:cubicBezTo>
                    <a:pt x="2563" y="224"/>
                    <a:pt x="2077" y="0"/>
                    <a:pt x="1601" y="0"/>
                  </a:cubicBezTo>
                  <a:close/>
                  <a:moveTo>
                    <a:pt x="1900" y="6708"/>
                  </a:moveTo>
                  <a:lnTo>
                    <a:pt x="1900" y="6708"/>
                  </a:lnTo>
                  <a:cubicBezTo>
                    <a:pt x="1901" y="6710"/>
                    <a:pt x="1901" y="6711"/>
                    <a:pt x="1902" y="6712"/>
                  </a:cubicBezTo>
                  <a:cubicBezTo>
                    <a:pt x="1902" y="6711"/>
                    <a:pt x="1901" y="6710"/>
                    <a:pt x="1900" y="6708"/>
                  </a:cubicBezTo>
                  <a:close/>
                  <a:moveTo>
                    <a:pt x="4216" y="6708"/>
                  </a:moveTo>
                  <a:cubicBezTo>
                    <a:pt x="4215" y="6710"/>
                    <a:pt x="4214" y="6711"/>
                    <a:pt x="4213" y="6712"/>
                  </a:cubicBezTo>
                  <a:cubicBezTo>
                    <a:pt x="4214" y="6711"/>
                    <a:pt x="4215" y="6710"/>
                    <a:pt x="4216" y="6708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0"/>
            <p:cNvSpPr/>
            <p:nvPr/>
          </p:nvSpPr>
          <p:spPr>
            <a:xfrm>
              <a:off x="8087153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115" y="1"/>
                    <a:pt x="4180" y="607"/>
                    <a:pt x="3803" y="836"/>
                  </a:cubicBezTo>
                  <a:cubicBezTo>
                    <a:pt x="3410" y="1066"/>
                    <a:pt x="2836" y="1525"/>
                    <a:pt x="3443" y="2049"/>
                  </a:cubicBezTo>
                  <a:cubicBezTo>
                    <a:pt x="4033" y="2574"/>
                    <a:pt x="4197" y="3328"/>
                    <a:pt x="3689" y="4065"/>
                  </a:cubicBezTo>
                  <a:cubicBezTo>
                    <a:pt x="3689" y="4065"/>
                    <a:pt x="3984" y="2967"/>
                    <a:pt x="3246" y="2475"/>
                  </a:cubicBezTo>
                  <a:cubicBezTo>
                    <a:pt x="3054" y="2343"/>
                    <a:pt x="2896" y="2306"/>
                    <a:pt x="2779" y="2306"/>
                  </a:cubicBezTo>
                  <a:cubicBezTo>
                    <a:pt x="2637" y="2306"/>
                    <a:pt x="2558" y="2361"/>
                    <a:pt x="2558" y="2361"/>
                  </a:cubicBezTo>
                  <a:cubicBezTo>
                    <a:pt x="2623" y="2492"/>
                    <a:pt x="2656" y="2623"/>
                    <a:pt x="2689" y="2771"/>
                  </a:cubicBezTo>
                  <a:cubicBezTo>
                    <a:pt x="2689" y="2984"/>
                    <a:pt x="2213" y="3344"/>
                    <a:pt x="2558" y="3738"/>
                  </a:cubicBezTo>
                  <a:cubicBezTo>
                    <a:pt x="2918" y="4131"/>
                    <a:pt x="3148" y="4918"/>
                    <a:pt x="1951" y="5787"/>
                  </a:cubicBezTo>
                  <a:cubicBezTo>
                    <a:pt x="1951" y="5787"/>
                    <a:pt x="2558" y="4426"/>
                    <a:pt x="2197" y="3721"/>
                  </a:cubicBezTo>
                  <a:cubicBezTo>
                    <a:pt x="1836" y="2984"/>
                    <a:pt x="1377" y="3131"/>
                    <a:pt x="968" y="2541"/>
                  </a:cubicBezTo>
                  <a:cubicBezTo>
                    <a:pt x="968" y="2541"/>
                    <a:pt x="1" y="3066"/>
                    <a:pt x="738" y="4229"/>
                  </a:cubicBezTo>
                  <a:cubicBezTo>
                    <a:pt x="1607" y="5573"/>
                    <a:pt x="541" y="7262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3" y="2852"/>
                    <a:pt x="41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0"/>
            <p:cNvSpPr/>
            <p:nvPr/>
          </p:nvSpPr>
          <p:spPr>
            <a:xfrm>
              <a:off x="8236959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74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67" y="1098"/>
                    <a:pt x="1213" y="1934"/>
                    <a:pt x="1279" y="2115"/>
                  </a:cubicBezTo>
                  <a:cubicBezTo>
                    <a:pt x="1326" y="2287"/>
                    <a:pt x="1388" y="2641"/>
                    <a:pt x="1191" y="2641"/>
                  </a:cubicBezTo>
                  <a:cubicBezTo>
                    <a:pt x="1182" y="2641"/>
                    <a:pt x="1173" y="2640"/>
                    <a:pt x="1164" y="2639"/>
                  </a:cubicBezTo>
                  <a:cubicBezTo>
                    <a:pt x="951" y="2606"/>
                    <a:pt x="1000" y="2492"/>
                    <a:pt x="1098" y="1820"/>
                  </a:cubicBezTo>
                  <a:cubicBezTo>
                    <a:pt x="1174" y="1300"/>
                    <a:pt x="839" y="1241"/>
                    <a:pt x="683" y="1241"/>
                  </a:cubicBezTo>
                  <a:cubicBezTo>
                    <a:pt x="637" y="1241"/>
                    <a:pt x="607" y="1246"/>
                    <a:pt x="607" y="1246"/>
                  </a:cubicBezTo>
                  <a:cubicBezTo>
                    <a:pt x="738" y="1426"/>
                    <a:pt x="721" y="1656"/>
                    <a:pt x="590" y="1820"/>
                  </a:cubicBezTo>
                  <a:cubicBezTo>
                    <a:pt x="344" y="2065"/>
                    <a:pt x="49" y="2344"/>
                    <a:pt x="295" y="3098"/>
                  </a:cubicBezTo>
                  <a:cubicBezTo>
                    <a:pt x="557" y="3852"/>
                    <a:pt x="0" y="4508"/>
                    <a:pt x="0" y="4508"/>
                  </a:cubicBezTo>
                  <a:cubicBezTo>
                    <a:pt x="3032" y="2017"/>
                    <a:pt x="2574" y="1"/>
                    <a:pt x="25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0"/>
            <p:cNvSpPr/>
            <p:nvPr/>
          </p:nvSpPr>
          <p:spPr>
            <a:xfrm>
              <a:off x="8040611" y="4849042"/>
              <a:ext cx="117201" cy="139134"/>
            </a:xfrm>
            <a:custGeom>
              <a:avLst/>
              <a:gdLst/>
              <a:ahLst/>
              <a:cxnLst/>
              <a:rect l="l" t="t" r="r" b="b"/>
              <a:pathLst>
                <a:path w="3591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295" y="771"/>
                    <a:pt x="1" y="2443"/>
                    <a:pt x="3590" y="4262"/>
                  </a:cubicBezTo>
                  <a:cubicBezTo>
                    <a:pt x="3590" y="4262"/>
                    <a:pt x="2738" y="3771"/>
                    <a:pt x="2640" y="2476"/>
                  </a:cubicBezTo>
                  <a:cubicBezTo>
                    <a:pt x="2541" y="1197"/>
                    <a:pt x="2803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0"/>
            <p:cNvSpPr/>
            <p:nvPr/>
          </p:nvSpPr>
          <p:spPr>
            <a:xfrm>
              <a:off x="7897790" y="4934879"/>
              <a:ext cx="257347" cy="188938"/>
            </a:xfrm>
            <a:custGeom>
              <a:avLst/>
              <a:gdLst/>
              <a:ahLst/>
              <a:cxnLst/>
              <a:rect l="l" t="t" r="r" b="b"/>
              <a:pathLst>
                <a:path w="7885" h="5789" extrusionOk="0">
                  <a:moveTo>
                    <a:pt x="4671" y="1"/>
                  </a:moveTo>
                  <a:cubicBezTo>
                    <a:pt x="4529" y="1"/>
                    <a:pt x="4392" y="47"/>
                    <a:pt x="4262" y="141"/>
                  </a:cubicBezTo>
                  <a:cubicBezTo>
                    <a:pt x="3894" y="395"/>
                    <a:pt x="3663" y="609"/>
                    <a:pt x="3471" y="609"/>
                  </a:cubicBezTo>
                  <a:cubicBezTo>
                    <a:pt x="3415" y="609"/>
                    <a:pt x="3363" y="591"/>
                    <a:pt x="3311" y="551"/>
                  </a:cubicBezTo>
                  <a:lnTo>
                    <a:pt x="3311" y="551"/>
                  </a:lnTo>
                  <a:cubicBezTo>
                    <a:pt x="3311" y="551"/>
                    <a:pt x="3016" y="1174"/>
                    <a:pt x="3688" y="1387"/>
                  </a:cubicBezTo>
                  <a:cubicBezTo>
                    <a:pt x="4377" y="1583"/>
                    <a:pt x="4852" y="1714"/>
                    <a:pt x="4754" y="2091"/>
                  </a:cubicBezTo>
                  <a:cubicBezTo>
                    <a:pt x="4655" y="2468"/>
                    <a:pt x="3704" y="2550"/>
                    <a:pt x="2590" y="2714"/>
                  </a:cubicBezTo>
                  <a:cubicBezTo>
                    <a:pt x="1475" y="2878"/>
                    <a:pt x="590" y="3157"/>
                    <a:pt x="623" y="4124"/>
                  </a:cubicBezTo>
                  <a:cubicBezTo>
                    <a:pt x="648" y="4887"/>
                    <a:pt x="506" y="5245"/>
                    <a:pt x="250" y="5245"/>
                  </a:cubicBezTo>
                  <a:cubicBezTo>
                    <a:pt x="176" y="5245"/>
                    <a:pt x="92" y="5215"/>
                    <a:pt x="0" y="5157"/>
                  </a:cubicBezTo>
                  <a:lnTo>
                    <a:pt x="0" y="5157"/>
                  </a:lnTo>
                  <a:cubicBezTo>
                    <a:pt x="0" y="5157"/>
                    <a:pt x="248" y="5788"/>
                    <a:pt x="1194" y="5788"/>
                  </a:cubicBezTo>
                  <a:cubicBezTo>
                    <a:pt x="1388" y="5788"/>
                    <a:pt x="1612" y="5762"/>
                    <a:pt x="1869" y="5698"/>
                  </a:cubicBezTo>
                  <a:cubicBezTo>
                    <a:pt x="3377" y="5321"/>
                    <a:pt x="3573" y="4108"/>
                    <a:pt x="4213" y="3354"/>
                  </a:cubicBezTo>
                  <a:cubicBezTo>
                    <a:pt x="4852" y="2600"/>
                    <a:pt x="5491" y="1977"/>
                    <a:pt x="7884" y="1928"/>
                  </a:cubicBezTo>
                  <a:cubicBezTo>
                    <a:pt x="7884" y="1928"/>
                    <a:pt x="6409" y="1813"/>
                    <a:pt x="5868" y="960"/>
                  </a:cubicBezTo>
                  <a:cubicBezTo>
                    <a:pt x="5463" y="329"/>
                    <a:pt x="5049" y="1"/>
                    <a:pt x="46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0"/>
            <p:cNvSpPr/>
            <p:nvPr/>
          </p:nvSpPr>
          <p:spPr>
            <a:xfrm>
              <a:off x="8028829" y="5012654"/>
              <a:ext cx="250950" cy="205551"/>
            </a:xfrm>
            <a:custGeom>
              <a:avLst/>
              <a:gdLst/>
              <a:ahLst/>
              <a:cxnLst/>
              <a:rect l="l" t="t" r="r" b="b"/>
              <a:pathLst>
                <a:path w="7689" h="6298" extrusionOk="0">
                  <a:moveTo>
                    <a:pt x="3367" y="1"/>
                  </a:moveTo>
                  <a:cubicBezTo>
                    <a:pt x="3321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07" y="462"/>
                  </a:cubicBezTo>
                  <a:cubicBezTo>
                    <a:pt x="1443" y="561"/>
                    <a:pt x="1279" y="676"/>
                    <a:pt x="1132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38" y="4248"/>
                    <a:pt x="1975" y="4264"/>
                    <a:pt x="2111" y="4264"/>
                  </a:cubicBezTo>
                  <a:cubicBezTo>
                    <a:pt x="2597" y="4264"/>
                    <a:pt x="3076" y="4063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2" y="1919"/>
                    <a:pt x="2796" y="1759"/>
                    <a:pt x="2457" y="1759"/>
                  </a:cubicBezTo>
                  <a:cubicBezTo>
                    <a:pt x="2272" y="1759"/>
                    <a:pt x="2086" y="1807"/>
                    <a:pt x="1919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24" y="2823"/>
                    <a:pt x="1673" y="2905"/>
                    <a:pt x="1738" y="2970"/>
                  </a:cubicBezTo>
                  <a:cubicBezTo>
                    <a:pt x="1846" y="3078"/>
                    <a:pt x="1989" y="3123"/>
                    <a:pt x="2130" y="3123"/>
                  </a:cubicBezTo>
                  <a:cubicBezTo>
                    <a:pt x="2373" y="3123"/>
                    <a:pt x="2609" y="2989"/>
                    <a:pt x="2640" y="2823"/>
                  </a:cubicBezTo>
                  <a:cubicBezTo>
                    <a:pt x="2714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19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37" y="2020"/>
                    <a:pt x="2017" y="1938"/>
                  </a:cubicBezTo>
                  <a:cubicBezTo>
                    <a:pt x="2159" y="1864"/>
                    <a:pt x="2310" y="1829"/>
                    <a:pt x="2460" y="1829"/>
                  </a:cubicBezTo>
                  <a:cubicBezTo>
                    <a:pt x="2779" y="1829"/>
                    <a:pt x="3090" y="1987"/>
                    <a:pt x="3279" y="2265"/>
                  </a:cubicBezTo>
                  <a:cubicBezTo>
                    <a:pt x="3541" y="2675"/>
                    <a:pt x="3541" y="3216"/>
                    <a:pt x="3246" y="3626"/>
                  </a:cubicBezTo>
                  <a:cubicBezTo>
                    <a:pt x="3015" y="3947"/>
                    <a:pt x="2573" y="4127"/>
                    <a:pt x="2124" y="4127"/>
                  </a:cubicBezTo>
                  <a:cubicBezTo>
                    <a:pt x="2000" y="4127"/>
                    <a:pt x="1876" y="4113"/>
                    <a:pt x="1755" y="4085"/>
                  </a:cubicBezTo>
                  <a:cubicBezTo>
                    <a:pt x="542" y="3773"/>
                    <a:pt x="198" y="1856"/>
                    <a:pt x="1263" y="938"/>
                  </a:cubicBezTo>
                  <a:cubicBezTo>
                    <a:pt x="1737" y="494"/>
                    <a:pt x="2314" y="324"/>
                    <a:pt x="2897" y="324"/>
                  </a:cubicBezTo>
                  <a:cubicBezTo>
                    <a:pt x="3605" y="324"/>
                    <a:pt x="4321" y="574"/>
                    <a:pt x="4869" y="889"/>
                  </a:cubicBezTo>
                  <a:cubicBezTo>
                    <a:pt x="5820" y="1413"/>
                    <a:pt x="6541" y="2249"/>
                    <a:pt x="6951" y="3249"/>
                  </a:cubicBezTo>
                  <a:cubicBezTo>
                    <a:pt x="7279" y="4052"/>
                    <a:pt x="7459" y="4921"/>
                    <a:pt x="7459" y="5790"/>
                  </a:cubicBezTo>
                  <a:cubicBezTo>
                    <a:pt x="7459" y="5954"/>
                    <a:pt x="7443" y="6117"/>
                    <a:pt x="7410" y="6298"/>
                  </a:cubicBezTo>
                  <a:cubicBezTo>
                    <a:pt x="7422" y="6248"/>
                    <a:pt x="7435" y="6197"/>
                    <a:pt x="7447" y="6140"/>
                  </a:cubicBezTo>
                  <a:lnTo>
                    <a:pt x="7447" y="6140"/>
                  </a:lnTo>
                  <a:cubicBezTo>
                    <a:pt x="7449" y="6152"/>
                    <a:pt x="7453" y="6160"/>
                    <a:pt x="7459" y="6167"/>
                  </a:cubicBezTo>
                  <a:cubicBezTo>
                    <a:pt x="7459" y="6134"/>
                    <a:pt x="7459" y="6117"/>
                    <a:pt x="7459" y="6085"/>
                  </a:cubicBezTo>
                  <a:cubicBezTo>
                    <a:pt x="7455" y="6104"/>
                    <a:pt x="7451" y="6122"/>
                    <a:pt x="7447" y="6140"/>
                  </a:cubicBezTo>
                  <a:lnTo>
                    <a:pt x="7447" y="6140"/>
                  </a:lnTo>
                  <a:cubicBezTo>
                    <a:pt x="7445" y="6121"/>
                    <a:pt x="7449" y="6093"/>
                    <a:pt x="7459" y="6052"/>
                  </a:cubicBezTo>
                  <a:cubicBezTo>
                    <a:pt x="7688" y="4872"/>
                    <a:pt x="7541" y="3626"/>
                    <a:pt x="7016" y="2528"/>
                  </a:cubicBezTo>
                  <a:cubicBezTo>
                    <a:pt x="6315" y="1109"/>
                    <a:pt x="4963" y="1"/>
                    <a:pt x="33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0"/>
            <p:cNvSpPr/>
            <p:nvPr/>
          </p:nvSpPr>
          <p:spPr>
            <a:xfrm>
              <a:off x="8167702" y="5075024"/>
              <a:ext cx="99251" cy="106823"/>
            </a:xfrm>
            <a:custGeom>
              <a:avLst/>
              <a:gdLst/>
              <a:ahLst/>
              <a:cxnLst/>
              <a:rect l="l" t="t" r="r" b="b"/>
              <a:pathLst>
                <a:path w="3041" h="3273" extrusionOk="0">
                  <a:moveTo>
                    <a:pt x="733" y="0"/>
                  </a:moveTo>
                  <a:cubicBezTo>
                    <a:pt x="66" y="0"/>
                    <a:pt x="1" y="784"/>
                    <a:pt x="1089" y="961"/>
                  </a:cubicBezTo>
                  <a:cubicBezTo>
                    <a:pt x="2352" y="1174"/>
                    <a:pt x="3040" y="3272"/>
                    <a:pt x="3040" y="3272"/>
                  </a:cubicBezTo>
                  <a:cubicBezTo>
                    <a:pt x="3040" y="3272"/>
                    <a:pt x="2729" y="1010"/>
                    <a:pt x="1466" y="240"/>
                  </a:cubicBezTo>
                  <a:cubicBezTo>
                    <a:pt x="1179" y="68"/>
                    <a:pt x="930" y="0"/>
                    <a:pt x="7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0"/>
            <p:cNvSpPr/>
            <p:nvPr/>
          </p:nvSpPr>
          <p:spPr>
            <a:xfrm>
              <a:off x="7968385" y="5066767"/>
              <a:ext cx="170694" cy="147489"/>
            </a:xfrm>
            <a:custGeom>
              <a:avLst/>
              <a:gdLst/>
              <a:ahLst/>
              <a:cxnLst/>
              <a:rect l="l" t="t" r="r" b="b"/>
              <a:pathLst>
                <a:path w="5230" h="4519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2017" y="198"/>
                    <a:pt x="1902" y="427"/>
                    <a:pt x="1820" y="673"/>
                  </a:cubicBezTo>
                  <a:cubicBezTo>
                    <a:pt x="1689" y="1083"/>
                    <a:pt x="1132" y="1312"/>
                    <a:pt x="574" y="1706"/>
                  </a:cubicBezTo>
                  <a:cubicBezTo>
                    <a:pt x="1" y="2083"/>
                    <a:pt x="99" y="2706"/>
                    <a:pt x="214" y="3033"/>
                  </a:cubicBezTo>
                  <a:cubicBezTo>
                    <a:pt x="279" y="3263"/>
                    <a:pt x="247" y="3509"/>
                    <a:pt x="132" y="3722"/>
                  </a:cubicBezTo>
                  <a:cubicBezTo>
                    <a:pt x="410" y="3492"/>
                    <a:pt x="722" y="3312"/>
                    <a:pt x="1066" y="3230"/>
                  </a:cubicBezTo>
                  <a:cubicBezTo>
                    <a:pt x="1673" y="3050"/>
                    <a:pt x="1656" y="2755"/>
                    <a:pt x="1656" y="2279"/>
                  </a:cubicBezTo>
                  <a:cubicBezTo>
                    <a:pt x="1642" y="1878"/>
                    <a:pt x="1816" y="1853"/>
                    <a:pt x="1859" y="1853"/>
                  </a:cubicBezTo>
                  <a:cubicBezTo>
                    <a:pt x="1866" y="1853"/>
                    <a:pt x="1869" y="1853"/>
                    <a:pt x="1869" y="1853"/>
                  </a:cubicBezTo>
                  <a:cubicBezTo>
                    <a:pt x="1878" y="1852"/>
                    <a:pt x="1886" y="1852"/>
                    <a:pt x="1894" y="1852"/>
                  </a:cubicBezTo>
                  <a:cubicBezTo>
                    <a:pt x="2161" y="1852"/>
                    <a:pt x="2098" y="2386"/>
                    <a:pt x="2066" y="2673"/>
                  </a:cubicBezTo>
                  <a:cubicBezTo>
                    <a:pt x="1968" y="3197"/>
                    <a:pt x="2115" y="3755"/>
                    <a:pt x="2492" y="4164"/>
                  </a:cubicBezTo>
                  <a:cubicBezTo>
                    <a:pt x="2734" y="4428"/>
                    <a:pt x="3055" y="4518"/>
                    <a:pt x="3375" y="4518"/>
                  </a:cubicBezTo>
                  <a:cubicBezTo>
                    <a:pt x="3770" y="4518"/>
                    <a:pt x="4165" y="4381"/>
                    <a:pt x="4410" y="4263"/>
                  </a:cubicBezTo>
                  <a:cubicBezTo>
                    <a:pt x="4514" y="4217"/>
                    <a:pt x="4626" y="4195"/>
                    <a:pt x="4739" y="4195"/>
                  </a:cubicBezTo>
                  <a:cubicBezTo>
                    <a:pt x="4910" y="4195"/>
                    <a:pt x="5081" y="4246"/>
                    <a:pt x="5230" y="4345"/>
                  </a:cubicBezTo>
                  <a:cubicBezTo>
                    <a:pt x="5082" y="3460"/>
                    <a:pt x="4639" y="3197"/>
                    <a:pt x="4017" y="3132"/>
                  </a:cubicBezTo>
                  <a:cubicBezTo>
                    <a:pt x="3394" y="3066"/>
                    <a:pt x="2541" y="2853"/>
                    <a:pt x="2197" y="1771"/>
                  </a:cubicBezTo>
                  <a:cubicBezTo>
                    <a:pt x="1869" y="690"/>
                    <a:pt x="2181" y="1"/>
                    <a:pt x="218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0"/>
            <p:cNvSpPr/>
            <p:nvPr/>
          </p:nvSpPr>
          <p:spPr>
            <a:xfrm>
              <a:off x="7995670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951" y="1"/>
                  </a:moveTo>
                  <a:cubicBezTo>
                    <a:pt x="951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71" y="1542"/>
                  </a:cubicBezTo>
                  <a:cubicBezTo>
                    <a:pt x="1296" y="1263"/>
                    <a:pt x="1099" y="837"/>
                    <a:pt x="1001" y="558"/>
                  </a:cubicBezTo>
                  <a:cubicBezTo>
                    <a:pt x="951" y="378"/>
                    <a:pt x="935" y="181"/>
                    <a:pt x="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0"/>
            <p:cNvSpPr/>
            <p:nvPr/>
          </p:nvSpPr>
          <p:spPr>
            <a:xfrm>
              <a:off x="7808983" y="4885074"/>
              <a:ext cx="226831" cy="158781"/>
            </a:xfrm>
            <a:custGeom>
              <a:avLst/>
              <a:gdLst/>
              <a:ahLst/>
              <a:cxnLst/>
              <a:rect l="l" t="t" r="r" b="b"/>
              <a:pathLst>
                <a:path w="6950" h="4865" extrusionOk="0">
                  <a:moveTo>
                    <a:pt x="5010" y="1"/>
                  </a:moveTo>
                  <a:cubicBezTo>
                    <a:pt x="4786" y="1"/>
                    <a:pt x="4536" y="53"/>
                    <a:pt x="4262" y="175"/>
                  </a:cubicBezTo>
                  <a:cubicBezTo>
                    <a:pt x="2787" y="831"/>
                    <a:pt x="3065" y="3306"/>
                    <a:pt x="4803" y="3667"/>
                  </a:cubicBezTo>
                  <a:cubicBezTo>
                    <a:pt x="4999" y="3699"/>
                    <a:pt x="5213" y="3732"/>
                    <a:pt x="5376" y="3749"/>
                  </a:cubicBezTo>
                  <a:cubicBezTo>
                    <a:pt x="4917" y="3831"/>
                    <a:pt x="4475" y="3978"/>
                    <a:pt x="4065" y="4191"/>
                  </a:cubicBezTo>
                  <a:cubicBezTo>
                    <a:pt x="3918" y="4273"/>
                    <a:pt x="3672" y="4339"/>
                    <a:pt x="3639" y="4355"/>
                  </a:cubicBezTo>
                  <a:cubicBezTo>
                    <a:pt x="3185" y="4527"/>
                    <a:pt x="2755" y="4603"/>
                    <a:pt x="2368" y="4603"/>
                  </a:cubicBezTo>
                  <a:cubicBezTo>
                    <a:pt x="1539" y="4603"/>
                    <a:pt x="902" y="4256"/>
                    <a:pt x="623" y="3765"/>
                  </a:cubicBezTo>
                  <a:cubicBezTo>
                    <a:pt x="377" y="3355"/>
                    <a:pt x="361" y="2863"/>
                    <a:pt x="574" y="2454"/>
                  </a:cubicBezTo>
                  <a:cubicBezTo>
                    <a:pt x="590" y="2437"/>
                    <a:pt x="590" y="2437"/>
                    <a:pt x="590" y="2421"/>
                  </a:cubicBezTo>
                  <a:cubicBezTo>
                    <a:pt x="803" y="2106"/>
                    <a:pt x="1139" y="1959"/>
                    <a:pt x="1452" y="1959"/>
                  </a:cubicBezTo>
                  <a:cubicBezTo>
                    <a:pt x="1742" y="1959"/>
                    <a:pt x="2013" y="2086"/>
                    <a:pt x="2147" y="2323"/>
                  </a:cubicBezTo>
                  <a:cubicBezTo>
                    <a:pt x="2262" y="2454"/>
                    <a:pt x="2311" y="2618"/>
                    <a:pt x="2311" y="2798"/>
                  </a:cubicBezTo>
                  <a:cubicBezTo>
                    <a:pt x="2311" y="2945"/>
                    <a:pt x="2262" y="3093"/>
                    <a:pt x="2147" y="3208"/>
                  </a:cubicBezTo>
                  <a:cubicBezTo>
                    <a:pt x="2033" y="3304"/>
                    <a:pt x="1975" y="3335"/>
                    <a:pt x="1946" y="3335"/>
                  </a:cubicBezTo>
                  <a:cubicBezTo>
                    <a:pt x="1921" y="3335"/>
                    <a:pt x="1918" y="3312"/>
                    <a:pt x="1918" y="3290"/>
                  </a:cubicBezTo>
                  <a:cubicBezTo>
                    <a:pt x="2035" y="3035"/>
                    <a:pt x="1743" y="2862"/>
                    <a:pt x="1489" y="2862"/>
                  </a:cubicBezTo>
                  <a:cubicBezTo>
                    <a:pt x="1318" y="2862"/>
                    <a:pt x="1164" y="2941"/>
                    <a:pt x="1164" y="3126"/>
                  </a:cubicBezTo>
                  <a:cubicBezTo>
                    <a:pt x="1153" y="3400"/>
                    <a:pt x="1392" y="3528"/>
                    <a:pt x="1645" y="3528"/>
                  </a:cubicBezTo>
                  <a:cubicBezTo>
                    <a:pt x="1769" y="3528"/>
                    <a:pt x="1897" y="3497"/>
                    <a:pt x="2000" y="3437"/>
                  </a:cubicBezTo>
                  <a:lnTo>
                    <a:pt x="2033" y="3421"/>
                  </a:lnTo>
                  <a:cubicBezTo>
                    <a:pt x="2065" y="3404"/>
                    <a:pt x="2082" y="3388"/>
                    <a:pt x="2098" y="3372"/>
                  </a:cubicBezTo>
                  <a:cubicBezTo>
                    <a:pt x="2410" y="3077"/>
                    <a:pt x="2442" y="2618"/>
                    <a:pt x="2197" y="2273"/>
                  </a:cubicBezTo>
                  <a:cubicBezTo>
                    <a:pt x="2058" y="2005"/>
                    <a:pt x="1742" y="1857"/>
                    <a:pt x="1404" y="1857"/>
                  </a:cubicBezTo>
                  <a:cubicBezTo>
                    <a:pt x="1062" y="1857"/>
                    <a:pt x="698" y="2009"/>
                    <a:pt x="475" y="2339"/>
                  </a:cubicBezTo>
                  <a:cubicBezTo>
                    <a:pt x="0" y="3093"/>
                    <a:pt x="213" y="4076"/>
                    <a:pt x="967" y="4568"/>
                  </a:cubicBezTo>
                  <a:cubicBezTo>
                    <a:pt x="1332" y="4766"/>
                    <a:pt x="1740" y="4865"/>
                    <a:pt x="2164" y="4865"/>
                  </a:cubicBezTo>
                  <a:cubicBezTo>
                    <a:pt x="2197" y="4865"/>
                    <a:pt x="2229" y="4864"/>
                    <a:pt x="2262" y="4863"/>
                  </a:cubicBezTo>
                  <a:cubicBezTo>
                    <a:pt x="3164" y="4830"/>
                    <a:pt x="3868" y="4339"/>
                    <a:pt x="5049" y="3978"/>
                  </a:cubicBezTo>
                  <a:cubicBezTo>
                    <a:pt x="5491" y="3880"/>
                    <a:pt x="5917" y="3814"/>
                    <a:pt x="6360" y="3781"/>
                  </a:cubicBezTo>
                  <a:cubicBezTo>
                    <a:pt x="6573" y="3765"/>
                    <a:pt x="6770" y="3699"/>
                    <a:pt x="6950" y="3601"/>
                  </a:cubicBezTo>
                  <a:lnTo>
                    <a:pt x="6950" y="3601"/>
                  </a:lnTo>
                  <a:cubicBezTo>
                    <a:pt x="6950" y="3601"/>
                    <a:pt x="6827" y="3630"/>
                    <a:pt x="6671" y="3630"/>
                  </a:cubicBezTo>
                  <a:cubicBezTo>
                    <a:pt x="6516" y="3630"/>
                    <a:pt x="6327" y="3601"/>
                    <a:pt x="6196" y="3486"/>
                  </a:cubicBezTo>
                  <a:cubicBezTo>
                    <a:pt x="5934" y="3257"/>
                    <a:pt x="5934" y="3339"/>
                    <a:pt x="5655" y="3257"/>
                  </a:cubicBezTo>
                  <a:cubicBezTo>
                    <a:pt x="5491" y="3208"/>
                    <a:pt x="5376" y="3060"/>
                    <a:pt x="5376" y="2896"/>
                  </a:cubicBezTo>
                  <a:cubicBezTo>
                    <a:pt x="5180" y="3060"/>
                    <a:pt x="5147" y="3339"/>
                    <a:pt x="5294" y="3552"/>
                  </a:cubicBezTo>
                  <a:cubicBezTo>
                    <a:pt x="5294" y="3552"/>
                    <a:pt x="4573" y="3552"/>
                    <a:pt x="4409" y="3175"/>
                  </a:cubicBezTo>
                  <a:cubicBezTo>
                    <a:pt x="4229" y="2814"/>
                    <a:pt x="4442" y="2814"/>
                    <a:pt x="4573" y="2732"/>
                  </a:cubicBezTo>
                  <a:cubicBezTo>
                    <a:pt x="4721" y="2650"/>
                    <a:pt x="4770" y="2503"/>
                    <a:pt x="4622" y="2306"/>
                  </a:cubicBezTo>
                  <a:cubicBezTo>
                    <a:pt x="4475" y="2093"/>
                    <a:pt x="4491" y="1732"/>
                    <a:pt x="4754" y="1716"/>
                  </a:cubicBezTo>
                  <a:cubicBezTo>
                    <a:pt x="4676" y="1547"/>
                    <a:pt x="4515" y="1450"/>
                    <a:pt x="4337" y="1450"/>
                  </a:cubicBezTo>
                  <a:cubicBezTo>
                    <a:pt x="4291" y="1450"/>
                    <a:pt x="4244" y="1457"/>
                    <a:pt x="4196" y="1470"/>
                  </a:cubicBezTo>
                  <a:cubicBezTo>
                    <a:pt x="3770" y="1536"/>
                    <a:pt x="3770" y="2142"/>
                    <a:pt x="3770" y="2142"/>
                  </a:cubicBezTo>
                  <a:cubicBezTo>
                    <a:pt x="3770" y="2142"/>
                    <a:pt x="3475" y="1405"/>
                    <a:pt x="3950" y="1028"/>
                  </a:cubicBezTo>
                  <a:cubicBezTo>
                    <a:pt x="4141" y="881"/>
                    <a:pt x="4293" y="826"/>
                    <a:pt x="4410" y="826"/>
                  </a:cubicBezTo>
                  <a:cubicBezTo>
                    <a:pt x="4596" y="826"/>
                    <a:pt x="4697" y="963"/>
                    <a:pt x="4737" y="1093"/>
                  </a:cubicBezTo>
                  <a:cubicBezTo>
                    <a:pt x="4790" y="1279"/>
                    <a:pt x="4886" y="1432"/>
                    <a:pt x="5033" y="1432"/>
                  </a:cubicBezTo>
                  <a:cubicBezTo>
                    <a:pt x="5068" y="1432"/>
                    <a:pt x="5106" y="1423"/>
                    <a:pt x="5147" y="1405"/>
                  </a:cubicBezTo>
                  <a:cubicBezTo>
                    <a:pt x="5276" y="1340"/>
                    <a:pt x="5392" y="1247"/>
                    <a:pt x="5488" y="1247"/>
                  </a:cubicBezTo>
                  <a:cubicBezTo>
                    <a:pt x="5538" y="1247"/>
                    <a:pt x="5583" y="1272"/>
                    <a:pt x="5622" y="1339"/>
                  </a:cubicBezTo>
                  <a:cubicBezTo>
                    <a:pt x="5753" y="1585"/>
                    <a:pt x="5639" y="1896"/>
                    <a:pt x="5376" y="2011"/>
                  </a:cubicBezTo>
                  <a:cubicBezTo>
                    <a:pt x="5376" y="2011"/>
                    <a:pt x="5382" y="2011"/>
                    <a:pt x="5393" y="2011"/>
                  </a:cubicBezTo>
                  <a:cubicBezTo>
                    <a:pt x="5500" y="2011"/>
                    <a:pt x="6111" y="1984"/>
                    <a:pt x="6245" y="1372"/>
                  </a:cubicBezTo>
                  <a:cubicBezTo>
                    <a:pt x="6363" y="822"/>
                    <a:pt x="5896" y="1"/>
                    <a:pt x="50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0"/>
            <p:cNvSpPr/>
            <p:nvPr/>
          </p:nvSpPr>
          <p:spPr>
            <a:xfrm>
              <a:off x="7773669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6" y="1"/>
                  </a:moveTo>
                  <a:cubicBezTo>
                    <a:pt x="836" y="1"/>
                    <a:pt x="0" y="919"/>
                    <a:pt x="558" y="1722"/>
                  </a:cubicBezTo>
                  <a:cubicBezTo>
                    <a:pt x="869" y="2181"/>
                    <a:pt x="1377" y="2459"/>
                    <a:pt x="1934" y="2492"/>
                  </a:cubicBezTo>
                  <a:cubicBezTo>
                    <a:pt x="1869" y="2492"/>
                    <a:pt x="1475" y="2492"/>
                    <a:pt x="1295" y="2722"/>
                  </a:cubicBezTo>
                  <a:cubicBezTo>
                    <a:pt x="1180" y="2885"/>
                    <a:pt x="1131" y="3099"/>
                    <a:pt x="1164" y="3312"/>
                  </a:cubicBezTo>
                  <a:cubicBezTo>
                    <a:pt x="1215" y="3223"/>
                    <a:pt x="1304" y="3164"/>
                    <a:pt x="1395" y="3164"/>
                  </a:cubicBezTo>
                  <a:cubicBezTo>
                    <a:pt x="1422" y="3164"/>
                    <a:pt x="1449" y="3169"/>
                    <a:pt x="1475" y="3180"/>
                  </a:cubicBezTo>
                  <a:cubicBezTo>
                    <a:pt x="1589" y="3215"/>
                    <a:pt x="1750" y="3288"/>
                    <a:pt x="1932" y="3288"/>
                  </a:cubicBezTo>
                  <a:cubicBezTo>
                    <a:pt x="2091" y="3288"/>
                    <a:pt x="2267" y="3233"/>
                    <a:pt x="2443" y="3049"/>
                  </a:cubicBezTo>
                  <a:cubicBezTo>
                    <a:pt x="2820" y="2640"/>
                    <a:pt x="3311" y="2869"/>
                    <a:pt x="4655" y="2164"/>
                  </a:cubicBezTo>
                  <a:cubicBezTo>
                    <a:pt x="4655" y="2164"/>
                    <a:pt x="4655" y="2164"/>
                    <a:pt x="4655" y="2164"/>
                  </a:cubicBezTo>
                  <a:cubicBezTo>
                    <a:pt x="4631" y="2164"/>
                    <a:pt x="3916" y="2456"/>
                    <a:pt x="3114" y="2456"/>
                  </a:cubicBezTo>
                  <a:cubicBezTo>
                    <a:pt x="2651" y="2456"/>
                    <a:pt x="2158" y="2358"/>
                    <a:pt x="1754" y="2049"/>
                  </a:cubicBezTo>
                  <a:cubicBezTo>
                    <a:pt x="1115" y="1574"/>
                    <a:pt x="771" y="787"/>
                    <a:pt x="83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0"/>
            <p:cNvSpPr/>
            <p:nvPr/>
          </p:nvSpPr>
          <p:spPr>
            <a:xfrm>
              <a:off x="7974259" y="4728186"/>
              <a:ext cx="145041" cy="205420"/>
            </a:xfrm>
            <a:custGeom>
              <a:avLst/>
              <a:gdLst/>
              <a:ahLst/>
              <a:cxnLst/>
              <a:rect l="l" t="t" r="r" b="b"/>
              <a:pathLst>
                <a:path w="4444" h="6294" extrusionOk="0">
                  <a:moveTo>
                    <a:pt x="2633" y="1"/>
                  </a:moveTo>
                  <a:cubicBezTo>
                    <a:pt x="2137" y="1"/>
                    <a:pt x="1621" y="203"/>
                    <a:pt x="1280" y="606"/>
                  </a:cubicBezTo>
                  <a:cubicBezTo>
                    <a:pt x="1" y="2245"/>
                    <a:pt x="903" y="4261"/>
                    <a:pt x="1657" y="5113"/>
                  </a:cubicBezTo>
                  <a:cubicBezTo>
                    <a:pt x="2083" y="5638"/>
                    <a:pt x="2640" y="6048"/>
                    <a:pt x="3279" y="6294"/>
                  </a:cubicBezTo>
                  <a:cubicBezTo>
                    <a:pt x="2689" y="6031"/>
                    <a:pt x="2181" y="5622"/>
                    <a:pt x="1788" y="5146"/>
                  </a:cubicBezTo>
                  <a:cubicBezTo>
                    <a:pt x="1509" y="4753"/>
                    <a:pt x="1296" y="4310"/>
                    <a:pt x="1165" y="3851"/>
                  </a:cubicBezTo>
                  <a:cubicBezTo>
                    <a:pt x="1017" y="3327"/>
                    <a:pt x="968" y="2769"/>
                    <a:pt x="1001" y="2212"/>
                  </a:cubicBezTo>
                  <a:cubicBezTo>
                    <a:pt x="1132" y="753"/>
                    <a:pt x="1968" y="196"/>
                    <a:pt x="2722" y="163"/>
                  </a:cubicBezTo>
                  <a:cubicBezTo>
                    <a:pt x="3066" y="180"/>
                    <a:pt x="3394" y="311"/>
                    <a:pt x="3640" y="557"/>
                  </a:cubicBezTo>
                  <a:cubicBezTo>
                    <a:pt x="4296" y="1114"/>
                    <a:pt x="3935" y="2048"/>
                    <a:pt x="3394" y="2278"/>
                  </a:cubicBezTo>
                  <a:cubicBezTo>
                    <a:pt x="3275" y="2345"/>
                    <a:pt x="3144" y="2378"/>
                    <a:pt x="3012" y="2378"/>
                  </a:cubicBezTo>
                  <a:cubicBezTo>
                    <a:pt x="2890" y="2378"/>
                    <a:pt x="2767" y="2350"/>
                    <a:pt x="2656" y="2294"/>
                  </a:cubicBezTo>
                  <a:cubicBezTo>
                    <a:pt x="2476" y="2212"/>
                    <a:pt x="2361" y="2032"/>
                    <a:pt x="2329" y="1835"/>
                  </a:cubicBezTo>
                  <a:cubicBezTo>
                    <a:pt x="2329" y="1737"/>
                    <a:pt x="2357" y="1715"/>
                    <a:pt x="2410" y="1715"/>
                  </a:cubicBezTo>
                  <a:cubicBezTo>
                    <a:pt x="2455" y="1715"/>
                    <a:pt x="2519" y="1731"/>
                    <a:pt x="2598" y="1731"/>
                  </a:cubicBezTo>
                  <a:cubicBezTo>
                    <a:pt x="2658" y="1731"/>
                    <a:pt x="2727" y="1722"/>
                    <a:pt x="2804" y="1688"/>
                  </a:cubicBezTo>
                  <a:cubicBezTo>
                    <a:pt x="3001" y="1573"/>
                    <a:pt x="3050" y="1294"/>
                    <a:pt x="2886" y="1130"/>
                  </a:cubicBezTo>
                  <a:cubicBezTo>
                    <a:pt x="2812" y="1056"/>
                    <a:pt x="2710" y="1016"/>
                    <a:pt x="2607" y="1016"/>
                  </a:cubicBezTo>
                  <a:cubicBezTo>
                    <a:pt x="2411" y="1016"/>
                    <a:pt x="2207" y="1159"/>
                    <a:pt x="2165" y="1491"/>
                  </a:cubicBezTo>
                  <a:cubicBezTo>
                    <a:pt x="2132" y="1737"/>
                    <a:pt x="2214" y="1983"/>
                    <a:pt x="2378" y="2147"/>
                  </a:cubicBezTo>
                  <a:cubicBezTo>
                    <a:pt x="2394" y="2179"/>
                    <a:pt x="2427" y="2196"/>
                    <a:pt x="2443" y="2212"/>
                  </a:cubicBezTo>
                  <a:lnTo>
                    <a:pt x="2509" y="2261"/>
                  </a:lnTo>
                  <a:lnTo>
                    <a:pt x="2558" y="2294"/>
                  </a:lnTo>
                  <a:lnTo>
                    <a:pt x="2591" y="2327"/>
                  </a:lnTo>
                  <a:lnTo>
                    <a:pt x="2624" y="2343"/>
                  </a:lnTo>
                  <a:cubicBezTo>
                    <a:pt x="2755" y="2409"/>
                    <a:pt x="2894" y="2442"/>
                    <a:pt x="3031" y="2442"/>
                  </a:cubicBezTo>
                  <a:cubicBezTo>
                    <a:pt x="3169" y="2442"/>
                    <a:pt x="3304" y="2409"/>
                    <a:pt x="3427" y="2343"/>
                  </a:cubicBezTo>
                  <a:cubicBezTo>
                    <a:pt x="4017" y="2130"/>
                    <a:pt x="4443" y="1081"/>
                    <a:pt x="3755" y="458"/>
                  </a:cubicBezTo>
                  <a:cubicBezTo>
                    <a:pt x="3480" y="153"/>
                    <a:pt x="3064" y="1"/>
                    <a:pt x="263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0"/>
            <p:cNvSpPr/>
            <p:nvPr/>
          </p:nvSpPr>
          <p:spPr>
            <a:xfrm>
              <a:off x="7131690" y="5155345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0"/>
                  </a:moveTo>
                  <a:cubicBezTo>
                    <a:pt x="984" y="0"/>
                    <a:pt x="738" y="369"/>
                    <a:pt x="738" y="369"/>
                  </a:cubicBezTo>
                  <a:cubicBezTo>
                    <a:pt x="1" y="1500"/>
                    <a:pt x="837" y="3286"/>
                    <a:pt x="984" y="5171"/>
                  </a:cubicBezTo>
                  <a:cubicBezTo>
                    <a:pt x="1132" y="7056"/>
                    <a:pt x="476" y="7663"/>
                    <a:pt x="476" y="7663"/>
                  </a:cubicBezTo>
                  <a:cubicBezTo>
                    <a:pt x="1164" y="7122"/>
                    <a:pt x="1328" y="5351"/>
                    <a:pt x="1197" y="3991"/>
                  </a:cubicBezTo>
                  <a:cubicBezTo>
                    <a:pt x="1066" y="2631"/>
                    <a:pt x="1082" y="1352"/>
                    <a:pt x="1345" y="1090"/>
                  </a:cubicBezTo>
                  <a:cubicBezTo>
                    <a:pt x="1607" y="828"/>
                    <a:pt x="1935" y="287"/>
                    <a:pt x="1509" y="57"/>
                  </a:cubicBezTo>
                  <a:cubicBezTo>
                    <a:pt x="1437" y="17"/>
                    <a:pt x="1367" y="0"/>
                    <a:pt x="130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0"/>
            <p:cNvSpPr/>
            <p:nvPr/>
          </p:nvSpPr>
          <p:spPr>
            <a:xfrm>
              <a:off x="7072322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6282" y="1"/>
                  </a:moveTo>
                  <a:cubicBezTo>
                    <a:pt x="6080" y="1"/>
                    <a:pt x="5874" y="24"/>
                    <a:pt x="5672" y="71"/>
                  </a:cubicBezTo>
                  <a:cubicBezTo>
                    <a:pt x="4491" y="334"/>
                    <a:pt x="3721" y="1579"/>
                    <a:pt x="3508" y="2841"/>
                  </a:cubicBezTo>
                  <a:cubicBezTo>
                    <a:pt x="3262" y="4153"/>
                    <a:pt x="3508" y="5382"/>
                    <a:pt x="3459" y="6480"/>
                  </a:cubicBezTo>
                  <a:cubicBezTo>
                    <a:pt x="3524" y="7480"/>
                    <a:pt x="3147" y="8447"/>
                    <a:pt x="2459" y="9136"/>
                  </a:cubicBezTo>
                  <a:cubicBezTo>
                    <a:pt x="1787" y="9758"/>
                    <a:pt x="918" y="10119"/>
                    <a:pt x="0" y="10185"/>
                  </a:cubicBezTo>
                  <a:cubicBezTo>
                    <a:pt x="935" y="10152"/>
                    <a:pt x="1820" y="9808"/>
                    <a:pt x="2508" y="9201"/>
                  </a:cubicBezTo>
                  <a:cubicBezTo>
                    <a:pt x="3246" y="8496"/>
                    <a:pt x="3655" y="7513"/>
                    <a:pt x="3606" y="6497"/>
                  </a:cubicBezTo>
                  <a:cubicBezTo>
                    <a:pt x="3672" y="5366"/>
                    <a:pt x="3426" y="4136"/>
                    <a:pt x="3672" y="2874"/>
                  </a:cubicBezTo>
                  <a:cubicBezTo>
                    <a:pt x="3918" y="1628"/>
                    <a:pt x="4590" y="465"/>
                    <a:pt x="5704" y="219"/>
                  </a:cubicBezTo>
                  <a:cubicBezTo>
                    <a:pt x="5836" y="186"/>
                    <a:pt x="5967" y="170"/>
                    <a:pt x="6098" y="153"/>
                  </a:cubicBezTo>
                  <a:cubicBezTo>
                    <a:pt x="6143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4" y="514"/>
                  </a:cubicBezTo>
                  <a:cubicBezTo>
                    <a:pt x="8048" y="1088"/>
                    <a:pt x="7950" y="2333"/>
                    <a:pt x="7540" y="2710"/>
                  </a:cubicBezTo>
                  <a:cubicBezTo>
                    <a:pt x="7341" y="2888"/>
                    <a:pt x="7117" y="2961"/>
                    <a:pt x="6918" y="2961"/>
                  </a:cubicBezTo>
                  <a:cubicBezTo>
                    <a:pt x="6658" y="2961"/>
                    <a:pt x="6441" y="2837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13" y="2666"/>
                    <a:pt x="6467" y="2666"/>
                  </a:cubicBezTo>
                  <a:cubicBezTo>
                    <a:pt x="6603" y="2666"/>
                    <a:pt x="6852" y="2633"/>
                    <a:pt x="6934" y="2399"/>
                  </a:cubicBezTo>
                  <a:cubicBezTo>
                    <a:pt x="7065" y="2087"/>
                    <a:pt x="6868" y="1743"/>
                    <a:pt x="6540" y="1678"/>
                  </a:cubicBezTo>
                  <a:cubicBezTo>
                    <a:pt x="6491" y="1664"/>
                    <a:pt x="6439" y="1657"/>
                    <a:pt x="6386" y="1657"/>
                  </a:cubicBezTo>
                  <a:cubicBezTo>
                    <a:pt x="6065" y="1657"/>
                    <a:pt x="5709" y="1911"/>
                    <a:pt x="5836" y="2432"/>
                  </a:cubicBezTo>
                  <a:cubicBezTo>
                    <a:pt x="5926" y="2815"/>
                    <a:pt x="6449" y="3112"/>
                    <a:pt x="6996" y="3112"/>
                  </a:cubicBezTo>
                  <a:cubicBezTo>
                    <a:pt x="7246" y="3112"/>
                    <a:pt x="7500" y="3051"/>
                    <a:pt x="7721" y="2907"/>
                  </a:cubicBezTo>
                  <a:cubicBezTo>
                    <a:pt x="8130" y="2677"/>
                    <a:pt x="8540" y="1973"/>
                    <a:pt x="8245" y="1186"/>
                  </a:cubicBezTo>
                  <a:cubicBezTo>
                    <a:pt x="8030" y="462"/>
                    <a:pt x="7190" y="1"/>
                    <a:pt x="62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0"/>
            <p:cNvSpPr/>
            <p:nvPr/>
          </p:nvSpPr>
          <p:spPr>
            <a:xfrm>
              <a:off x="7204439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710" y="1"/>
                  </a:moveTo>
                  <a:cubicBezTo>
                    <a:pt x="636" y="1"/>
                    <a:pt x="558" y="11"/>
                    <a:pt x="476" y="31"/>
                  </a:cubicBezTo>
                  <a:cubicBezTo>
                    <a:pt x="607" y="96"/>
                    <a:pt x="640" y="276"/>
                    <a:pt x="542" y="375"/>
                  </a:cubicBezTo>
                  <a:cubicBezTo>
                    <a:pt x="394" y="604"/>
                    <a:pt x="1" y="1309"/>
                    <a:pt x="558" y="1866"/>
                  </a:cubicBezTo>
                  <a:cubicBezTo>
                    <a:pt x="737" y="2045"/>
                    <a:pt x="989" y="2107"/>
                    <a:pt x="1253" y="2107"/>
                  </a:cubicBezTo>
                  <a:cubicBezTo>
                    <a:pt x="1789" y="2107"/>
                    <a:pt x="2377" y="1850"/>
                    <a:pt x="2509" y="1784"/>
                  </a:cubicBezTo>
                  <a:lnTo>
                    <a:pt x="2509" y="1784"/>
                  </a:lnTo>
                  <a:cubicBezTo>
                    <a:pt x="2509" y="1784"/>
                    <a:pt x="2475" y="1788"/>
                    <a:pt x="2421" y="1788"/>
                  </a:cubicBezTo>
                  <a:cubicBezTo>
                    <a:pt x="2204" y="1788"/>
                    <a:pt x="1653" y="1725"/>
                    <a:pt x="1574" y="1096"/>
                  </a:cubicBezTo>
                  <a:cubicBezTo>
                    <a:pt x="1489" y="401"/>
                    <a:pt x="1184" y="1"/>
                    <a:pt x="71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0"/>
            <p:cNvSpPr/>
            <p:nvPr/>
          </p:nvSpPr>
          <p:spPr>
            <a:xfrm>
              <a:off x="7208192" y="5173231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1"/>
                  </a:moveTo>
                  <a:lnTo>
                    <a:pt x="4361" y="1"/>
                  </a:lnTo>
                  <a:cubicBezTo>
                    <a:pt x="4492" y="558"/>
                    <a:pt x="4279" y="1148"/>
                    <a:pt x="3820" y="1492"/>
                  </a:cubicBezTo>
                  <a:cubicBezTo>
                    <a:pt x="3017" y="2066"/>
                    <a:pt x="1918" y="1771"/>
                    <a:pt x="1000" y="2410"/>
                  </a:cubicBezTo>
                  <a:cubicBezTo>
                    <a:pt x="99" y="3033"/>
                    <a:pt x="197" y="3951"/>
                    <a:pt x="181" y="4459"/>
                  </a:cubicBezTo>
                  <a:cubicBezTo>
                    <a:pt x="197" y="4803"/>
                    <a:pt x="132" y="5148"/>
                    <a:pt x="1" y="5476"/>
                  </a:cubicBezTo>
                  <a:cubicBezTo>
                    <a:pt x="312" y="5279"/>
                    <a:pt x="476" y="4918"/>
                    <a:pt x="443" y="4558"/>
                  </a:cubicBezTo>
                  <a:cubicBezTo>
                    <a:pt x="443" y="3915"/>
                    <a:pt x="515" y="3186"/>
                    <a:pt x="711" y="3186"/>
                  </a:cubicBezTo>
                  <a:cubicBezTo>
                    <a:pt x="725" y="3186"/>
                    <a:pt x="739" y="3190"/>
                    <a:pt x="755" y="3197"/>
                  </a:cubicBezTo>
                  <a:cubicBezTo>
                    <a:pt x="984" y="3312"/>
                    <a:pt x="787" y="3558"/>
                    <a:pt x="705" y="3705"/>
                  </a:cubicBezTo>
                  <a:cubicBezTo>
                    <a:pt x="623" y="3853"/>
                    <a:pt x="460" y="4525"/>
                    <a:pt x="1181" y="4935"/>
                  </a:cubicBezTo>
                  <a:cubicBezTo>
                    <a:pt x="1181" y="4935"/>
                    <a:pt x="1181" y="4935"/>
                    <a:pt x="1181" y="4935"/>
                  </a:cubicBezTo>
                  <a:cubicBezTo>
                    <a:pt x="1190" y="4935"/>
                    <a:pt x="958" y="4422"/>
                    <a:pt x="1361" y="4148"/>
                  </a:cubicBezTo>
                  <a:cubicBezTo>
                    <a:pt x="1771" y="3869"/>
                    <a:pt x="2017" y="3705"/>
                    <a:pt x="1968" y="3132"/>
                  </a:cubicBezTo>
                  <a:cubicBezTo>
                    <a:pt x="1924" y="2608"/>
                    <a:pt x="2267" y="2175"/>
                    <a:pt x="2505" y="2175"/>
                  </a:cubicBezTo>
                  <a:cubicBezTo>
                    <a:pt x="2536" y="2175"/>
                    <a:pt x="2564" y="2182"/>
                    <a:pt x="2590" y="2197"/>
                  </a:cubicBezTo>
                  <a:cubicBezTo>
                    <a:pt x="2804" y="2345"/>
                    <a:pt x="2541" y="2558"/>
                    <a:pt x="2427" y="2607"/>
                  </a:cubicBezTo>
                  <a:cubicBezTo>
                    <a:pt x="2230" y="2722"/>
                    <a:pt x="2197" y="2984"/>
                    <a:pt x="2361" y="3148"/>
                  </a:cubicBezTo>
                  <a:cubicBezTo>
                    <a:pt x="2558" y="3394"/>
                    <a:pt x="2492" y="3705"/>
                    <a:pt x="2230" y="3804"/>
                  </a:cubicBezTo>
                  <a:cubicBezTo>
                    <a:pt x="2230" y="3804"/>
                    <a:pt x="2286" y="3810"/>
                    <a:pt x="2379" y="3810"/>
                  </a:cubicBezTo>
                  <a:cubicBezTo>
                    <a:pt x="2702" y="3810"/>
                    <a:pt x="3472" y="3732"/>
                    <a:pt x="3967" y="3033"/>
                  </a:cubicBezTo>
                  <a:cubicBezTo>
                    <a:pt x="4590" y="2148"/>
                    <a:pt x="4836" y="820"/>
                    <a:pt x="436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0"/>
            <p:cNvSpPr/>
            <p:nvPr/>
          </p:nvSpPr>
          <p:spPr>
            <a:xfrm>
              <a:off x="7322130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35"/>
                    <a:pt x="755" y="413"/>
                    <a:pt x="919" y="790"/>
                  </a:cubicBezTo>
                  <a:cubicBezTo>
                    <a:pt x="1112" y="1305"/>
                    <a:pt x="1477" y="1951"/>
                    <a:pt x="2236" y="1951"/>
                  </a:cubicBezTo>
                  <a:cubicBezTo>
                    <a:pt x="2443" y="1951"/>
                    <a:pt x="2680" y="1903"/>
                    <a:pt x="2951" y="1790"/>
                  </a:cubicBezTo>
                  <a:cubicBezTo>
                    <a:pt x="2771" y="1725"/>
                    <a:pt x="2656" y="1561"/>
                    <a:pt x="2656" y="1380"/>
                  </a:cubicBezTo>
                  <a:cubicBezTo>
                    <a:pt x="2656" y="1096"/>
                    <a:pt x="2619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0"/>
            <p:cNvSpPr/>
            <p:nvPr/>
          </p:nvSpPr>
          <p:spPr>
            <a:xfrm>
              <a:off x="7408260" y="5122545"/>
              <a:ext cx="47651" cy="37207"/>
            </a:xfrm>
            <a:custGeom>
              <a:avLst/>
              <a:gdLst/>
              <a:ahLst/>
              <a:cxnLst/>
              <a:rect l="l" t="t" r="r" b="b"/>
              <a:pathLst>
                <a:path w="1460" h="1140" extrusionOk="0">
                  <a:moveTo>
                    <a:pt x="984" y="0"/>
                  </a:moveTo>
                  <a:cubicBezTo>
                    <a:pt x="812" y="0"/>
                    <a:pt x="653" y="142"/>
                    <a:pt x="640" y="325"/>
                  </a:cubicBezTo>
                  <a:cubicBezTo>
                    <a:pt x="640" y="488"/>
                    <a:pt x="773" y="593"/>
                    <a:pt x="908" y="593"/>
                  </a:cubicBezTo>
                  <a:cubicBezTo>
                    <a:pt x="963" y="593"/>
                    <a:pt x="1019" y="575"/>
                    <a:pt x="1066" y="538"/>
                  </a:cubicBezTo>
                  <a:cubicBezTo>
                    <a:pt x="1066" y="538"/>
                    <a:pt x="1181" y="357"/>
                    <a:pt x="1066" y="292"/>
                  </a:cubicBezTo>
                  <a:cubicBezTo>
                    <a:pt x="1038" y="275"/>
                    <a:pt x="1012" y="268"/>
                    <a:pt x="990" y="268"/>
                  </a:cubicBezTo>
                  <a:cubicBezTo>
                    <a:pt x="924" y="268"/>
                    <a:pt x="890" y="333"/>
                    <a:pt x="902" y="406"/>
                  </a:cubicBezTo>
                  <a:cubicBezTo>
                    <a:pt x="913" y="439"/>
                    <a:pt x="898" y="453"/>
                    <a:pt x="873" y="453"/>
                  </a:cubicBezTo>
                  <a:cubicBezTo>
                    <a:pt x="822" y="453"/>
                    <a:pt x="733" y="391"/>
                    <a:pt x="755" y="292"/>
                  </a:cubicBezTo>
                  <a:cubicBezTo>
                    <a:pt x="767" y="160"/>
                    <a:pt x="875" y="73"/>
                    <a:pt x="995" y="73"/>
                  </a:cubicBezTo>
                  <a:cubicBezTo>
                    <a:pt x="1041" y="73"/>
                    <a:pt x="1087" y="85"/>
                    <a:pt x="1132" y="111"/>
                  </a:cubicBezTo>
                  <a:cubicBezTo>
                    <a:pt x="1394" y="275"/>
                    <a:pt x="1312" y="849"/>
                    <a:pt x="739" y="898"/>
                  </a:cubicBezTo>
                  <a:cubicBezTo>
                    <a:pt x="724" y="899"/>
                    <a:pt x="710" y="900"/>
                    <a:pt x="695" y="900"/>
                  </a:cubicBezTo>
                  <a:cubicBezTo>
                    <a:pt x="336" y="900"/>
                    <a:pt x="17" y="521"/>
                    <a:pt x="17" y="521"/>
                  </a:cubicBezTo>
                  <a:lnTo>
                    <a:pt x="17" y="521"/>
                  </a:lnTo>
                  <a:cubicBezTo>
                    <a:pt x="1" y="702"/>
                    <a:pt x="83" y="882"/>
                    <a:pt x="230" y="1013"/>
                  </a:cubicBezTo>
                  <a:cubicBezTo>
                    <a:pt x="355" y="1096"/>
                    <a:pt x="499" y="1140"/>
                    <a:pt x="642" y="1140"/>
                  </a:cubicBezTo>
                  <a:cubicBezTo>
                    <a:pt x="725" y="1140"/>
                    <a:pt x="808" y="1125"/>
                    <a:pt x="886" y="1095"/>
                  </a:cubicBezTo>
                  <a:cubicBezTo>
                    <a:pt x="1099" y="1029"/>
                    <a:pt x="1279" y="865"/>
                    <a:pt x="1361" y="669"/>
                  </a:cubicBezTo>
                  <a:cubicBezTo>
                    <a:pt x="1460" y="423"/>
                    <a:pt x="1361" y="144"/>
                    <a:pt x="1116" y="29"/>
                  </a:cubicBezTo>
                  <a:cubicBezTo>
                    <a:pt x="1072" y="10"/>
                    <a:pt x="1028" y="0"/>
                    <a:pt x="9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0"/>
            <p:cNvSpPr/>
            <p:nvPr/>
          </p:nvSpPr>
          <p:spPr>
            <a:xfrm>
              <a:off x="6692487" y="5235307"/>
              <a:ext cx="208129" cy="327419"/>
            </a:xfrm>
            <a:custGeom>
              <a:avLst/>
              <a:gdLst/>
              <a:ahLst/>
              <a:cxnLst/>
              <a:rect l="l" t="t" r="r" b="b"/>
              <a:pathLst>
                <a:path w="6377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2"/>
                    <a:pt x="3279" y="7966"/>
                    <a:pt x="1574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07" y="9493"/>
                    <a:pt x="661" y="9317"/>
                    <a:pt x="964" y="9317"/>
                  </a:cubicBezTo>
                  <a:cubicBezTo>
                    <a:pt x="1196" y="9317"/>
                    <a:pt x="1397" y="9419"/>
                    <a:pt x="1525" y="9540"/>
                  </a:cubicBezTo>
                  <a:cubicBezTo>
                    <a:pt x="1629" y="9632"/>
                    <a:pt x="1726" y="9662"/>
                    <a:pt x="1818" y="9662"/>
                  </a:cubicBezTo>
                  <a:cubicBezTo>
                    <a:pt x="1978" y="9662"/>
                    <a:pt x="2120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56" y="9638"/>
                    <a:pt x="2771" y="9229"/>
                    <a:pt x="2574" y="8917"/>
                  </a:cubicBezTo>
                  <a:cubicBezTo>
                    <a:pt x="2479" y="8782"/>
                    <a:pt x="2329" y="8691"/>
                    <a:pt x="2159" y="8691"/>
                  </a:cubicBezTo>
                  <a:cubicBezTo>
                    <a:pt x="2123" y="8691"/>
                    <a:pt x="2087" y="8695"/>
                    <a:pt x="2049" y="8704"/>
                  </a:cubicBezTo>
                  <a:cubicBezTo>
                    <a:pt x="2049" y="8704"/>
                    <a:pt x="2262" y="8655"/>
                    <a:pt x="3311" y="7786"/>
                  </a:cubicBezTo>
                  <a:cubicBezTo>
                    <a:pt x="4590" y="6737"/>
                    <a:pt x="4541" y="7098"/>
                    <a:pt x="5459" y="6606"/>
                  </a:cubicBezTo>
                  <a:cubicBezTo>
                    <a:pt x="6377" y="6114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29"/>
                    <a:pt x="5510" y="5429"/>
                  </a:cubicBezTo>
                  <a:cubicBezTo>
                    <a:pt x="5474" y="5429"/>
                    <a:pt x="5435" y="5428"/>
                    <a:pt x="5393" y="5426"/>
                  </a:cubicBezTo>
                  <a:cubicBezTo>
                    <a:pt x="5366" y="5424"/>
                    <a:pt x="5340" y="5422"/>
                    <a:pt x="5314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10" y="6065"/>
                    <a:pt x="4328" y="6163"/>
                    <a:pt x="4213" y="6245"/>
                  </a:cubicBezTo>
                  <a:cubicBezTo>
                    <a:pt x="4557" y="5917"/>
                    <a:pt x="4606" y="5131"/>
                    <a:pt x="4705" y="4491"/>
                  </a:cubicBezTo>
                  <a:cubicBezTo>
                    <a:pt x="4819" y="3852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6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4"/>
                    <a:pt x="4755" y="3293"/>
                    <a:pt x="4621" y="3293"/>
                  </a:cubicBezTo>
                  <a:cubicBezTo>
                    <a:pt x="4591" y="3293"/>
                    <a:pt x="4558" y="3284"/>
                    <a:pt x="4524" y="3262"/>
                  </a:cubicBezTo>
                  <a:cubicBezTo>
                    <a:pt x="4328" y="3164"/>
                    <a:pt x="4410" y="2869"/>
                    <a:pt x="4410" y="2869"/>
                  </a:cubicBezTo>
                  <a:cubicBezTo>
                    <a:pt x="4606" y="2295"/>
                    <a:pt x="5180" y="2508"/>
                    <a:pt x="5639" y="1820"/>
                  </a:cubicBezTo>
                  <a:cubicBezTo>
                    <a:pt x="6049" y="1213"/>
                    <a:pt x="5475" y="574"/>
                    <a:pt x="5278" y="410"/>
                  </a:cubicBezTo>
                  <a:cubicBezTo>
                    <a:pt x="5164" y="295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0"/>
            <p:cNvSpPr/>
            <p:nvPr/>
          </p:nvSpPr>
          <p:spPr>
            <a:xfrm>
              <a:off x="6744903" y="5151722"/>
              <a:ext cx="96281" cy="351082"/>
            </a:xfrm>
            <a:custGeom>
              <a:avLst/>
              <a:gdLst/>
              <a:ahLst/>
              <a:cxnLst/>
              <a:rect l="l" t="t" r="r" b="b"/>
              <a:pathLst>
                <a:path w="2950" h="10757" extrusionOk="0">
                  <a:moveTo>
                    <a:pt x="1620" y="0"/>
                  </a:moveTo>
                  <a:cubicBezTo>
                    <a:pt x="1289" y="0"/>
                    <a:pt x="950" y="123"/>
                    <a:pt x="689" y="414"/>
                  </a:cubicBezTo>
                  <a:cubicBezTo>
                    <a:pt x="1" y="1234"/>
                    <a:pt x="148" y="2463"/>
                    <a:pt x="525" y="3512"/>
                  </a:cubicBezTo>
                  <a:cubicBezTo>
                    <a:pt x="1361" y="5561"/>
                    <a:pt x="2263" y="7511"/>
                    <a:pt x="1689" y="8954"/>
                  </a:cubicBezTo>
                  <a:cubicBezTo>
                    <a:pt x="1443" y="9708"/>
                    <a:pt x="935" y="10347"/>
                    <a:pt x="247" y="10757"/>
                  </a:cubicBezTo>
                  <a:cubicBezTo>
                    <a:pt x="951" y="10380"/>
                    <a:pt x="1492" y="9741"/>
                    <a:pt x="1771" y="8987"/>
                  </a:cubicBezTo>
                  <a:cubicBezTo>
                    <a:pt x="2394" y="7511"/>
                    <a:pt x="1509" y="5479"/>
                    <a:pt x="689" y="3446"/>
                  </a:cubicBezTo>
                  <a:cubicBezTo>
                    <a:pt x="312" y="2447"/>
                    <a:pt x="181" y="1250"/>
                    <a:pt x="788" y="512"/>
                  </a:cubicBezTo>
                  <a:cubicBezTo>
                    <a:pt x="1027" y="242"/>
                    <a:pt x="1344" y="126"/>
                    <a:pt x="1654" y="126"/>
                  </a:cubicBezTo>
                  <a:cubicBezTo>
                    <a:pt x="2171" y="126"/>
                    <a:pt x="2666" y="450"/>
                    <a:pt x="2738" y="922"/>
                  </a:cubicBezTo>
                  <a:cubicBezTo>
                    <a:pt x="2846" y="1447"/>
                    <a:pt x="2446" y="1928"/>
                    <a:pt x="1934" y="1928"/>
                  </a:cubicBezTo>
                  <a:cubicBezTo>
                    <a:pt x="1902" y="1928"/>
                    <a:pt x="1869" y="1926"/>
                    <a:pt x="1837" y="1922"/>
                  </a:cubicBezTo>
                  <a:lnTo>
                    <a:pt x="1820" y="1922"/>
                  </a:lnTo>
                  <a:lnTo>
                    <a:pt x="1755" y="1906"/>
                  </a:lnTo>
                  <a:cubicBezTo>
                    <a:pt x="1689" y="1873"/>
                    <a:pt x="1623" y="1824"/>
                    <a:pt x="1591" y="1758"/>
                  </a:cubicBezTo>
                  <a:cubicBezTo>
                    <a:pt x="1591" y="1758"/>
                    <a:pt x="1542" y="1709"/>
                    <a:pt x="1591" y="1660"/>
                  </a:cubicBezTo>
                  <a:cubicBezTo>
                    <a:pt x="1623" y="1627"/>
                    <a:pt x="1984" y="1643"/>
                    <a:pt x="2000" y="1332"/>
                  </a:cubicBezTo>
                  <a:cubicBezTo>
                    <a:pt x="2011" y="1080"/>
                    <a:pt x="1807" y="916"/>
                    <a:pt x="1598" y="916"/>
                  </a:cubicBezTo>
                  <a:cubicBezTo>
                    <a:pt x="1481" y="916"/>
                    <a:pt x="1362" y="968"/>
                    <a:pt x="1279" y="1086"/>
                  </a:cubicBezTo>
                  <a:cubicBezTo>
                    <a:pt x="1069" y="1345"/>
                    <a:pt x="1370" y="1971"/>
                    <a:pt x="1914" y="1971"/>
                  </a:cubicBezTo>
                  <a:cubicBezTo>
                    <a:pt x="1921" y="1971"/>
                    <a:pt x="1928" y="1971"/>
                    <a:pt x="1935" y="1971"/>
                  </a:cubicBezTo>
                  <a:cubicBezTo>
                    <a:pt x="1944" y="1971"/>
                    <a:pt x="1952" y="1972"/>
                    <a:pt x="1961" y="1972"/>
                  </a:cubicBezTo>
                  <a:cubicBezTo>
                    <a:pt x="2522" y="1972"/>
                    <a:pt x="2949" y="1455"/>
                    <a:pt x="2836" y="906"/>
                  </a:cubicBezTo>
                  <a:cubicBezTo>
                    <a:pt x="2763" y="383"/>
                    <a:pt x="2203" y="0"/>
                    <a:pt x="162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0"/>
            <p:cNvSpPr/>
            <p:nvPr/>
          </p:nvSpPr>
          <p:spPr>
            <a:xfrm>
              <a:off x="6667878" y="5138994"/>
              <a:ext cx="90439" cy="265930"/>
            </a:xfrm>
            <a:custGeom>
              <a:avLst/>
              <a:gdLst/>
              <a:ahLst/>
              <a:cxnLst/>
              <a:rect l="l" t="t" r="r" b="b"/>
              <a:pathLst>
                <a:path w="2771" h="8148" extrusionOk="0">
                  <a:moveTo>
                    <a:pt x="689" y="1"/>
                  </a:moveTo>
                  <a:lnTo>
                    <a:pt x="689" y="1"/>
                  </a:lnTo>
                  <a:cubicBezTo>
                    <a:pt x="689" y="1"/>
                    <a:pt x="66" y="181"/>
                    <a:pt x="197" y="1066"/>
                  </a:cubicBezTo>
                  <a:cubicBezTo>
                    <a:pt x="345" y="1968"/>
                    <a:pt x="1049" y="2443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33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39"/>
                    <a:pt x="0" y="8147"/>
                  </a:cubicBezTo>
                  <a:cubicBezTo>
                    <a:pt x="0" y="8000"/>
                    <a:pt x="66" y="6934"/>
                    <a:pt x="1197" y="6131"/>
                  </a:cubicBezTo>
                  <a:cubicBezTo>
                    <a:pt x="2508" y="5230"/>
                    <a:pt x="2771" y="4295"/>
                    <a:pt x="2328" y="2902"/>
                  </a:cubicBezTo>
                  <a:cubicBezTo>
                    <a:pt x="1803" y="1279"/>
                    <a:pt x="361" y="1099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0"/>
            <p:cNvSpPr/>
            <p:nvPr/>
          </p:nvSpPr>
          <p:spPr>
            <a:xfrm>
              <a:off x="6777018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1441" y="0"/>
                  </a:moveTo>
                  <a:cubicBezTo>
                    <a:pt x="1406" y="0"/>
                    <a:pt x="1373" y="6"/>
                    <a:pt x="1344" y="16"/>
                  </a:cubicBezTo>
                  <a:cubicBezTo>
                    <a:pt x="1033" y="114"/>
                    <a:pt x="951" y="376"/>
                    <a:pt x="1115" y="737"/>
                  </a:cubicBezTo>
                  <a:cubicBezTo>
                    <a:pt x="1279" y="1098"/>
                    <a:pt x="1787" y="1147"/>
                    <a:pt x="1656" y="2802"/>
                  </a:cubicBezTo>
                  <a:cubicBezTo>
                    <a:pt x="1525" y="4474"/>
                    <a:pt x="0" y="5458"/>
                    <a:pt x="0" y="5458"/>
                  </a:cubicBezTo>
                  <a:cubicBezTo>
                    <a:pt x="262" y="5409"/>
                    <a:pt x="1820" y="4458"/>
                    <a:pt x="2147" y="2425"/>
                  </a:cubicBezTo>
                  <a:cubicBezTo>
                    <a:pt x="2431" y="573"/>
                    <a:pt x="1803" y="0"/>
                    <a:pt x="144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0"/>
            <p:cNvSpPr/>
            <p:nvPr/>
          </p:nvSpPr>
          <p:spPr>
            <a:xfrm>
              <a:off x="6719772" y="4782299"/>
              <a:ext cx="171739" cy="231563"/>
            </a:xfrm>
            <a:custGeom>
              <a:avLst/>
              <a:gdLst/>
              <a:ahLst/>
              <a:cxnLst/>
              <a:rect l="l" t="t" r="r" b="b"/>
              <a:pathLst>
                <a:path w="5262" h="7095" extrusionOk="0">
                  <a:moveTo>
                    <a:pt x="1672" y="1"/>
                  </a:moveTo>
                  <a:cubicBezTo>
                    <a:pt x="1284" y="1"/>
                    <a:pt x="856" y="89"/>
                    <a:pt x="476" y="374"/>
                  </a:cubicBezTo>
                  <a:cubicBezTo>
                    <a:pt x="164" y="653"/>
                    <a:pt x="0" y="1062"/>
                    <a:pt x="33" y="1472"/>
                  </a:cubicBezTo>
                  <a:cubicBezTo>
                    <a:pt x="104" y="1984"/>
                    <a:pt x="619" y="2422"/>
                    <a:pt x="1226" y="2422"/>
                  </a:cubicBezTo>
                  <a:cubicBezTo>
                    <a:pt x="1318" y="2422"/>
                    <a:pt x="1413" y="2412"/>
                    <a:pt x="1508" y="2390"/>
                  </a:cubicBezTo>
                  <a:cubicBezTo>
                    <a:pt x="1607" y="2357"/>
                    <a:pt x="1705" y="2324"/>
                    <a:pt x="1803" y="2275"/>
                  </a:cubicBezTo>
                  <a:lnTo>
                    <a:pt x="1820" y="2275"/>
                  </a:lnTo>
                  <a:lnTo>
                    <a:pt x="1836" y="2259"/>
                  </a:lnTo>
                  <a:cubicBezTo>
                    <a:pt x="2148" y="2095"/>
                    <a:pt x="2312" y="1767"/>
                    <a:pt x="2246" y="1439"/>
                  </a:cubicBezTo>
                  <a:cubicBezTo>
                    <a:pt x="2196" y="1102"/>
                    <a:pt x="1918" y="879"/>
                    <a:pt x="1607" y="879"/>
                  </a:cubicBezTo>
                  <a:cubicBezTo>
                    <a:pt x="1509" y="879"/>
                    <a:pt x="1409" y="901"/>
                    <a:pt x="1312" y="948"/>
                  </a:cubicBezTo>
                  <a:cubicBezTo>
                    <a:pt x="951" y="1144"/>
                    <a:pt x="1066" y="1702"/>
                    <a:pt x="1476" y="1751"/>
                  </a:cubicBezTo>
                  <a:cubicBezTo>
                    <a:pt x="1506" y="1758"/>
                    <a:pt x="1537" y="1762"/>
                    <a:pt x="1566" y="1762"/>
                  </a:cubicBezTo>
                  <a:cubicBezTo>
                    <a:pt x="1788" y="1762"/>
                    <a:pt x="1963" y="1556"/>
                    <a:pt x="1935" y="1325"/>
                  </a:cubicBezTo>
                  <a:cubicBezTo>
                    <a:pt x="1928" y="1286"/>
                    <a:pt x="1952" y="1252"/>
                    <a:pt x="1986" y="1252"/>
                  </a:cubicBezTo>
                  <a:cubicBezTo>
                    <a:pt x="2038" y="1252"/>
                    <a:pt x="2111" y="1330"/>
                    <a:pt x="2131" y="1587"/>
                  </a:cubicBezTo>
                  <a:cubicBezTo>
                    <a:pt x="2148" y="1702"/>
                    <a:pt x="2131" y="1833"/>
                    <a:pt x="2066" y="1947"/>
                  </a:cubicBezTo>
                  <a:cubicBezTo>
                    <a:pt x="1933" y="2168"/>
                    <a:pt x="1681" y="2297"/>
                    <a:pt x="1430" y="2297"/>
                  </a:cubicBezTo>
                  <a:cubicBezTo>
                    <a:pt x="1401" y="2297"/>
                    <a:pt x="1373" y="2295"/>
                    <a:pt x="1344" y="2292"/>
                  </a:cubicBezTo>
                  <a:cubicBezTo>
                    <a:pt x="1334" y="2292"/>
                    <a:pt x="1323" y="2292"/>
                    <a:pt x="1312" y="2292"/>
                  </a:cubicBezTo>
                  <a:cubicBezTo>
                    <a:pt x="609" y="2292"/>
                    <a:pt x="141" y="1233"/>
                    <a:pt x="787" y="603"/>
                  </a:cubicBezTo>
                  <a:cubicBezTo>
                    <a:pt x="1051" y="310"/>
                    <a:pt x="1436" y="184"/>
                    <a:pt x="1851" y="184"/>
                  </a:cubicBezTo>
                  <a:cubicBezTo>
                    <a:pt x="2365" y="184"/>
                    <a:pt x="2925" y="377"/>
                    <a:pt x="3361" y="685"/>
                  </a:cubicBezTo>
                  <a:cubicBezTo>
                    <a:pt x="5065" y="1980"/>
                    <a:pt x="4819" y="4242"/>
                    <a:pt x="4328" y="5390"/>
                  </a:cubicBezTo>
                  <a:cubicBezTo>
                    <a:pt x="4049" y="6078"/>
                    <a:pt x="3590" y="6668"/>
                    <a:pt x="3000" y="7094"/>
                  </a:cubicBezTo>
                  <a:cubicBezTo>
                    <a:pt x="3623" y="6684"/>
                    <a:pt x="4098" y="6111"/>
                    <a:pt x="4410" y="5439"/>
                  </a:cubicBezTo>
                  <a:cubicBezTo>
                    <a:pt x="4951" y="4291"/>
                    <a:pt x="5262" y="1915"/>
                    <a:pt x="3459" y="554"/>
                  </a:cubicBezTo>
                  <a:cubicBezTo>
                    <a:pt x="3098" y="292"/>
                    <a:pt x="2689" y="128"/>
                    <a:pt x="2262" y="62"/>
                  </a:cubicBezTo>
                  <a:cubicBezTo>
                    <a:pt x="2088" y="27"/>
                    <a:pt x="1886" y="1"/>
                    <a:pt x="167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0"/>
            <p:cNvSpPr/>
            <p:nvPr/>
          </p:nvSpPr>
          <p:spPr>
            <a:xfrm>
              <a:off x="6758806" y="4601911"/>
              <a:ext cx="169617" cy="267497"/>
            </a:xfrm>
            <a:custGeom>
              <a:avLst/>
              <a:gdLst/>
              <a:ahLst/>
              <a:cxnLst/>
              <a:rect l="l" t="t" r="r" b="b"/>
              <a:pathLst>
                <a:path w="5197" h="8196" extrusionOk="0">
                  <a:moveTo>
                    <a:pt x="1083" y="0"/>
                  </a:moveTo>
                  <a:lnTo>
                    <a:pt x="1083" y="0"/>
                  </a:lnTo>
                  <a:cubicBezTo>
                    <a:pt x="1" y="2852"/>
                    <a:pt x="1279" y="4376"/>
                    <a:pt x="2525" y="5606"/>
                  </a:cubicBezTo>
                  <a:cubicBezTo>
                    <a:pt x="3787" y="6852"/>
                    <a:pt x="3738" y="8196"/>
                    <a:pt x="3738" y="8196"/>
                  </a:cubicBezTo>
                  <a:cubicBezTo>
                    <a:pt x="4656" y="7294"/>
                    <a:pt x="3591" y="5589"/>
                    <a:pt x="4459" y="4245"/>
                  </a:cubicBezTo>
                  <a:cubicBezTo>
                    <a:pt x="5197" y="3082"/>
                    <a:pt x="4230" y="2573"/>
                    <a:pt x="4230" y="2573"/>
                  </a:cubicBezTo>
                  <a:cubicBezTo>
                    <a:pt x="3820" y="3147"/>
                    <a:pt x="3361" y="3000"/>
                    <a:pt x="3001" y="3737"/>
                  </a:cubicBezTo>
                  <a:cubicBezTo>
                    <a:pt x="2656" y="4442"/>
                    <a:pt x="3263" y="5803"/>
                    <a:pt x="3263" y="5803"/>
                  </a:cubicBezTo>
                  <a:cubicBezTo>
                    <a:pt x="2066" y="4934"/>
                    <a:pt x="2296" y="4147"/>
                    <a:pt x="2640" y="3754"/>
                  </a:cubicBezTo>
                  <a:cubicBezTo>
                    <a:pt x="2984" y="3360"/>
                    <a:pt x="2509" y="3000"/>
                    <a:pt x="2525" y="2787"/>
                  </a:cubicBezTo>
                  <a:cubicBezTo>
                    <a:pt x="2542" y="2639"/>
                    <a:pt x="2574" y="2491"/>
                    <a:pt x="2640" y="2360"/>
                  </a:cubicBezTo>
                  <a:cubicBezTo>
                    <a:pt x="2640" y="2360"/>
                    <a:pt x="2567" y="2315"/>
                    <a:pt x="2436" y="2315"/>
                  </a:cubicBezTo>
                  <a:cubicBezTo>
                    <a:pt x="2318" y="2315"/>
                    <a:pt x="2153" y="2352"/>
                    <a:pt x="1951" y="2491"/>
                  </a:cubicBezTo>
                  <a:cubicBezTo>
                    <a:pt x="1214" y="2967"/>
                    <a:pt x="1525" y="4081"/>
                    <a:pt x="1525" y="4081"/>
                  </a:cubicBezTo>
                  <a:cubicBezTo>
                    <a:pt x="1001" y="3344"/>
                    <a:pt x="1165" y="2590"/>
                    <a:pt x="1771" y="2065"/>
                  </a:cubicBezTo>
                  <a:cubicBezTo>
                    <a:pt x="2361" y="1541"/>
                    <a:pt x="1788" y="1065"/>
                    <a:pt x="1394" y="836"/>
                  </a:cubicBezTo>
                  <a:cubicBezTo>
                    <a:pt x="1001" y="623"/>
                    <a:pt x="1083" y="0"/>
                    <a:pt x="10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0"/>
            <p:cNvSpPr/>
            <p:nvPr/>
          </p:nvSpPr>
          <p:spPr>
            <a:xfrm>
              <a:off x="6680183" y="4568719"/>
              <a:ext cx="98990" cy="147685"/>
            </a:xfrm>
            <a:custGeom>
              <a:avLst/>
              <a:gdLst/>
              <a:ahLst/>
              <a:cxnLst/>
              <a:rect l="l" t="t" r="r" b="b"/>
              <a:pathLst>
                <a:path w="3033" h="4525" extrusionOk="0">
                  <a:moveTo>
                    <a:pt x="443" y="1"/>
                  </a:moveTo>
                  <a:cubicBezTo>
                    <a:pt x="443" y="17"/>
                    <a:pt x="0" y="2033"/>
                    <a:pt x="3033" y="4525"/>
                  </a:cubicBezTo>
                  <a:cubicBezTo>
                    <a:pt x="3033" y="4525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26" y="1263"/>
                  </a:cubicBezTo>
                  <a:cubicBezTo>
                    <a:pt x="2426" y="1263"/>
                    <a:pt x="2380" y="1253"/>
                    <a:pt x="2316" y="1253"/>
                  </a:cubicBezTo>
                  <a:cubicBezTo>
                    <a:pt x="2147" y="1253"/>
                    <a:pt x="1851" y="1322"/>
                    <a:pt x="1935" y="1820"/>
                  </a:cubicBezTo>
                  <a:cubicBezTo>
                    <a:pt x="2033" y="2509"/>
                    <a:pt x="2066" y="2623"/>
                    <a:pt x="1853" y="2640"/>
                  </a:cubicBezTo>
                  <a:cubicBezTo>
                    <a:pt x="1843" y="2641"/>
                    <a:pt x="1835" y="2642"/>
                    <a:pt x="1827" y="2642"/>
                  </a:cubicBezTo>
                  <a:cubicBezTo>
                    <a:pt x="1644" y="2642"/>
                    <a:pt x="1692" y="2303"/>
                    <a:pt x="1754" y="2115"/>
                  </a:cubicBezTo>
                  <a:cubicBezTo>
                    <a:pt x="1803" y="1935"/>
                    <a:pt x="2049" y="1099"/>
                    <a:pt x="1410" y="820"/>
                  </a:cubicBezTo>
                  <a:cubicBezTo>
                    <a:pt x="754" y="542"/>
                    <a:pt x="492" y="279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0"/>
            <p:cNvSpPr/>
            <p:nvPr/>
          </p:nvSpPr>
          <p:spPr>
            <a:xfrm>
              <a:off x="6857796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7"/>
                    <a:pt x="967" y="2476"/>
                  </a:cubicBezTo>
                  <a:cubicBezTo>
                    <a:pt x="869" y="3771"/>
                    <a:pt x="0" y="4262"/>
                    <a:pt x="0" y="4262"/>
                  </a:cubicBezTo>
                  <a:cubicBezTo>
                    <a:pt x="3606" y="2443"/>
                    <a:pt x="2295" y="788"/>
                    <a:pt x="1951" y="525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0"/>
            <p:cNvSpPr/>
            <p:nvPr/>
          </p:nvSpPr>
          <p:spPr>
            <a:xfrm>
              <a:off x="6860994" y="4934977"/>
              <a:ext cx="257347" cy="189330"/>
            </a:xfrm>
            <a:custGeom>
              <a:avLst/>
              <a:gdLst/>
              <a:ahLst/>
              <a:cxnLst/>
              <a:rect l="l" t="t" r="r" b="b"/>
              <a:pathLst>
                <a:path w="7885" h="5801" extrusionOk="0">
                  <a:moveTo>
                    <a:pt x="3221" y="0"/>
                  </a:moveTo>
                  <a:cubicBezTo>
                    <a:pt x="2841" y="0"/>
                    <a:pt x="2424" y="334"/>
                    <a:pt x="2017" y="957"/>
                  </a:cubicBezTo>
                  <a:cubicBezTo>
                    <a:pt x="1476" y="1810"/>
                    <a:pt x="1" y="1925"/>
                    <a:pt x="1" y="1925"/>
                  </a:cubicBezTo>
                  <a:cubicBezTo>
                    <a:pt x="2394" y="1990"/>
                    <a:pt x="3033" y="2613"/>
                    <a:pt x="3672" y="3367"/>
                  </a:cubicBezTo>
                  <a:cubicBezTo>
                    <a:pt x="4312" y="4121"/>
                    <a:pt x="4492" y="5334"/>
                    <a:pt x="6000" y="5711"/>
                  </a:cubicBezTo>
                  <a:cubicBezTo>
                    <a:pt x="6256" y="5774"/>
                    <a:pt x="6479" y="5801"/>
                    <a:pt x="6673" y="5801"/>
                  </a:cubicBezTo>
                  <a:cubicBezTo>
                    <a:pt x="7635" y="5801"/>
                    <a:pt x="7885" y="5154"/>
                    <a:pt x="7885" y="5154"/>
                  </a:cubicBezTo>
                  <a:lnTo>
                    <a:pt x="7885" y="5154"/>
                  </a:lnTo>
                  <a:cubicBezTo>
                    <a:pt x="7798" y="5212"/>
                    <a:pt x="7718" y="5241"/>
                    <a:pt x="7647" y="5241"/>
                  </a:cubicBezTo>
                  <a:cubicBezTo>
                    <a:pt x="7396" y="5241"/>
                    <a:pt x="7249" y="4878"/>
                    <a:pt x="7262" y="4137"/>
                  </a:cubicBezTo>
                  <a:cubicBezTo>
                    <a:pt x="7278" y="3170"/>
                    <a:pt x="6410" y="2892"/>
                    <a:pt x="5295" y="2711"/>
                  </a:cubicBezTo>
                  <a:cubicBezTo>
                    <a:pt x="4180" y="2531"/>
                    <a:pt x="3246" y="2465"/>
                    <a:pt x="3131" y="2088"/>
                  </a:cubicBezTo>
                  <a:cubicBezTo>
                    <a:pt x="3017" y="1728"/>
                    <a:pt x="3508" y="1580"/>
                    <a:pt x="4197" y="1384"/>
                  </a:cubicBezTo>
                  <a:cubicBezTo>
                    <a:pt x="4869" y="1187"/>
                    <a:pt x="4574" y="548"/>
                    <a:pt x="4574" y="548"/>
                  </a:cubicBezTo>
                  <a:lnTo>
                    <a:pt x="4574" y="548"/>
                  </a:lnTo>
                  <a:cubicBezTo>
                    <a:pt x="4518" y="588"/>
                    <a:pt x="4464" y="606"/>
                    <a:pt x="4407" y="606"/>
                  </a:cubicBezTo>
                  <a:cubicBezTo>
                    <a:pt x="4212" y="606"/>
                    <a:pt x="3991" y="392"/>
                    <a:pt x="3623" y="138"/>
                  </a:cubicBezTo>
                  <a:cubicBezTo>
                    <a:pt x="3495" y="45"/>
                    <a:pt x="3360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0"/>
            <p:cNvSpPr/>
            <p:nvPr/>
          </p:nvSpPr>
          <p:spPr>
            <a:xfrm>
              <a:off x="6736352" y="5012132"/>
              <a:ext cx="250917" cy="205551"/>
            </a:xfrm>
            <a:custGeom>
              <a:avLst/>
              <a:gdLst/>
              <a:ahLst/>
              <a:cxnLst/>
              <a:rect l="l" t="t" r="r" b="b"/>
              <a:pathLst>
                <a:path w="7688" h="6298" extrusionOk="0">
                  <a:moveTo>
                    <a:pt x="4322" y="0"/>
                  </a:moveTo>
                  <a:cubicBezTo>
                    <a:pt x="2726" y="0"/>
                    <a:pt x="1374" y="1109"/>
                    <a:pt x="673" y="2527"/>
                  </a:cubicBezTo>
                  <a:cubicBezTo>
                    <a:pt x="148" y="3626"/>
                    <a:pt x="0" y="4871"/>
                    <a:pt x="230" y="6068"/>
                  </a:cubicBezTo>
                  <a:lnTo>
                    <a:pt x="230" y="6084"/>
                  </a:lnTo>
                  <a:cubicBezTo>
                    <a:pt x="246" y="6150"/>
                    <a:pt x="263" y="6232"/>
                    <a:pt x="279" y="6297"/>
                  </a:cubicBezTo>
                  <a:cubicBezTo>
                    <a:pt x="246" y="6133"/>
                    <a:pt x="230" y="5953"/>
                    <a:pt x="230" y="5789"/>
                  </a:cubicBezTo>
                  <a:cubicBezTo>
                    <a:pt x="230" y="4920"/>
                    <a:pt x="410" y="4052"/>
                    <a:pt x="722" y="3249"/>
                  </a:cubicBezTo>
                  <a:cubicBezTo>
                    <a:pt x="1131" y="2249"/>
                    <a:pt x="1869" y="1413"/>
                    <a:pt x="2820" y="888"/>
                  </a:cubicBezTo>
                  <a:cubicBezTo>
                    <a:pt x="3362" y="568"/>
                    <a:pt x="4069" y="320"/>
                    <a:pt x="4769" y="320"/>
                  </a:cubicBezTo>
                  <a:cubicBezTo>
                    <a:pt x="5360" y="320"/>
                    <a:pt x="5946" y="496"/>
                    <a:pt x="6426" y="954"/>
                  </a:cubicBezTo>
                  <a:cubicBezTo>
                    <a:pt x="7491" y="1872"/>
                    <a:pt x="7147" y="3789"/>
                    <a:pt x="5934" y="4085"/>
                  </a:cubicBezTo>
                  <a:cubicBezTo>
                    <a:pt x="5804" y="4119"/>
                    <a:pt x="5670" y="4135"/>
                    <a:pt x="5536" y="4135"/>
                  </a:cubicBezTo>
                  <a:cubicBezTo>
                    <a:pt x="5097" y="4135"/>
                    <a:pt x="4669" y="3956"/>
                    <a:pt x="4443" y="3642"/>
                  </a:cubicBezTo>
                  <a:cubicBezTo>
                    <a:pt x="4147" y="3232"/>
                    <a:pt x="4147" y="2691"/>
                    <a:pt x="4410" y="2265"/>
                  </a:cubicBezTo>
                  <a:cubicBezTo>
                    <a:pt x="4602" y="1994"/>
                    <a:pt x="4918" y="1840"/>
                    <a:pt x="5242" y="1840"/>
                  </a:cubicBezTo>
                  <a:cubicBezTo>
                    <a:pt x="5387" y="1840"/>
                    <a:pt x="5534" y="1871"/>
                    <a:pt x="5672" y="1937"/>
                  </a:cubicBezTo>
                  <a:cubicBezTo>
                    <a:pt x="5836" y="2036"/>
                    <a:pt x="5951" y="2200"/>
                    <a:pt x="5951" y="2396"/>
                  </a:cubicBezTo>
                  <a:cubicBezTo>
                    <a:pt x="5951" y="2396"/>
                    <a:pt x="5951" y="2545"/>
                    <a:pt x="5866" y="2545"/>
                  </a:cubicBezTo>
                  <a:cubicBezTo>
                    <a:pt x="5861" y="2545"/>
                    <a:pt x="5857" y="2545"/>
                    <a:pt x="5852" y="2544"/>
                  </a:cubicBezTo>
                  <a:cubicBezTo>
                    <a:pt x="5754" y="2527"/>
                    <a:pt x="5787" y="2396"/>
                    <a:pt x="5524" y="2331"/>
                  </a:cubicBezTo>
                  <a:cubicBezTo>
                    <a:pt x="5493" y="2324"/>
                    <a:pt x="5463" y="2320"/>
                    <a:pt x="5433" y="2320"/>
                  </a:cubicBezTo>
                  <a:cubicBezTo>
                    <a:pt x="5178" y="2320"/>
                    <a:pt x="4974" y="2558"/>
                    <a:pt x="5033" y="2822"/>
                  </a:cubicBezTo>
                  <a:cubicBezTo>
                    <a:pt x="5074" y="3000"/>
                    <a:pt x="5315" y="3130"/>
                    <a:pt x="5556" y="3130"/>
                  </a:cubicBezTo>
                  <a:cubicBezTo>
                    <a:pt x="5694" y="3130"/>
                    <a:pt x="5833" y="3088"/>
                    <a:pt x="5934" y="2986"/>
                  </a:cubicBezTo>
                  <a:cubicBezTo>
                    <a:pt x="6000" y="2904"/>
                    <a:pt x="6049" y="2822"/>
                    <a:pt x="6082" y="2740"/>
                  </a:cubicBezTo>
                  <a:cubicBezTo>
                    <a:pt x="6180" y="2429"/>
                    <a:pt x="6049" y="2085"/>
                    <a:pt x="5770" y="1921"/>
                  </a:cubicBezTo>
                  <a:cubicBezTo>
                    <a:pt x="5593" y="1814"/>
                    <a:pt x="5400" y="1763"/>
                    <a:pt x="5211" y="1763"/>
                  </a:cubicBezTo>
                  <a:cubicBezTo>
                    <a:pt x="4877" y="1763"/>
                    <a:pt x="4554" y="1923"/>
                    <a:pt x="4344" y="2216"/>
                  </a:cubicBezTo>
                  <a:cubicBezTo>
                    <a:pt x="4033" y="2658"/>
                    <a:pt x="4033" y="3249"/>
                    <a:pt x="4344" y="3691"/>
                  </a:cubicBezTo>
                  <a:cubicBezTo>
                    <a:pt x="4646" y="4069"/>
                    <a:pt x="5093" y="4272"/>
                    <a:pt x="5559" y="4272"/>
                  </a:cubicBezTo>
                  <a:cubicBezTo>
                    <a:pt x="5700" y="4272"/>
                    <a:pt x="5842" y="4254"/>
                    <a:pt x="5983" y="4216"/>
                  </a:cubicBezTo>
                  <a:cubicBezTo>
                    <a:pt x="7327" y="3888"/>
                    <a:pt x="7688" y="1806"/>
                    <a:pt x="6557" y="806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0"/>
            <p:cNvSpPr/>
            <p:nvPr/>
          </p:nvSpPr>
          <p:spPr>
            <a:xfrm>
              <a:off x="6749178" y="5075024"/>
              <a:ext cx="99120" cy="106823"/>
            </a:xfrm>
            <a:custGeom>
              <a:avLst/>
              <a:gdLst/>
              <a:ahLst/>
              <a:cxnLst/>
              <a:rect l="l" t="t" r="r" b="b"/>
              <a:pathLst>
                <a:path w="3037" h="3273" extrusionOk="0">
                  <a:moveTo>
                    <a:pt x="2307" y="0"/>
                  </a:moveTo>
                  <a:cubicBezTo>
                    <a:pt x="2111" y="0"/>
                    <a:pt x="1862" y="68"/>
                    <a:pt x="1574" y="240"/>
                  </a:cubicBezTo>
                  <a:cubicBezTo>
                    <a:pt x="312" y="1010"/>
                    <a:pt x="1" y="3272"/>
                    <a:pt x="1" y="3272"/>
                  </a:cubicBezTo>
                  <a:cubicBezTo>
                    <a:pt x="1" y="3272"/>
                    <a:pt x="673" y="1174"/>
                    <a:pt x="1935" y="961"/>
                  </a:cubicBezTo>
                  <a:cubicBezTo>
                    <a:pt x="3037" y="784"/>
                    <a:pt x="2974" y="0"/>
                    <a:pt x="2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0"/>
            <p:cNvSpPr/>
            <p:nvPr/>
          </p:nvSpPr>
          <p:spPr>
            <a:xfrm>
              <a:off x="6876497" y="5067322"/>
              <a:ext cx="170172" cy="147065"/>
            </a:xfrm>
            <a:custGeom>
              <a:avLst/>
              <a:gdLst/>
              <a:ahLst/>
              <a:cxnLst/>
              <a:rect l="l" t="t" r="r" b="b"/>
              <a:pathLst>
                <a:path w="5214" h="4506" extrusionOk="0">
                  <a:moveTo>
                    <a:pt x="3050" y="0"/>
                  </a:moveTo>
                  <a:cubicBezTo>
                    <a:pt x="3050" y="1"/>
                    <a:pt x="3361" y="689"/>
                    <a:pt x="3033" y="1771"/>
                  </a:cubicBezTo>
                  <a:cubicBezTo>
                    <a:pt x="2689" y="2852"/>
                    <a:pt x="1837" y="3066"/>
                    <a:pt x="1214" y="3131"/>
                  </a:cubicBezTo>
                  <a:cubicBezTo>
                    <a:pt x="575" y="3197"/>
                    <a:pt x="149" y="3459"/>
                    <a:pt x="1" y="4328"/>
                  </a:cubicBezTo>
                  <a:cubicBezTo>
                    <a:pt x="142" y="4234"/>
                    <a:pt x="305" y="4188"/>
                    <a:pt x="467" y="4188"/>
                  </a:cubicBezTo>
                  <a:cubicBezTo>
                    <a:pt x="588" y="4188"/>
                    <a:pt x="709" y="4213"/>
                    <a:pt x="821" y="4262"/>
                  </a:cubicBezTo>
                  <a:cubicBezTo>
                    <a:pt x="1066" y="4371"/>
                    <a:pt x="1463" y="4506"/>
                    <a:pt x="1860" y="4506"/>
                  </a:cubicBezTo>
                  <a:cubicBezTo>
                    <a:pt x="2179" y="4506"/>
                    <a:pt x="2498" y="4419"/>
                    <a:pt x="2738" y="4164"/>
                  </a:cubicBezTo>
                  <a:cubicBezTo>
                    <a:pt x="3099" y="3754"/>
                    <a:pt x="3246" y="3197"/>
                    <a:pt x="3148" y="2672"/>
                  </a:cubicBezTo>
                  <a:cubicBezTo>
                    <a:pt x="3132" y="2370"/>
                    <a:pt x="3070" y="1851"/>
                    <a:pt x="3336" y="1851"/>
                  </a:cubicBezTo>
                  <a:cubicBezTo>
                    <a:pt x="3344" y="1851"/>
                    <a:pt x="3353" y="1852"/>
                    <a:pt x="3361" y="1853"/>
                  </a:cubicBezTo>
                  <a:cubicBezTo>
                    <a:pt x="3361" y="1853"/>
                    <a:pt x="3365" y="1852"/>
                    <a:pt x="3371" y="1852"/>
                  </a:cubicBezTo>
                  <a:cubicBezTo>
                    <a:pt x="3415" y="1852"/>
                    <a:pt x="3589" y="1877"/>
                    <a:pt x="3574" y="2279"/>
                  </a:cubicBezTo>
                  <a:cubicBezTo>
                    <a:pt x="3574" y="2754"/>
                    <a:pt x="3542" y="3049"/>
                    <a:pt x="4164" y="3229"/>
                  </a:cubicBezTo>
                  <a:cubicBezTo>
                    <a:pt x="4509" y="3311"/>
                    <a:pt x="4820" y="3475"/>
                    <a:pt x="5099" y="3721"/>
                  </a:cubicBezTo>
                  <a:cubicBezTo>
                    <a:pt x="4984" y="3508"/>
                    <a:pt x="4951" y="3262"/>
                    <a:pt x="5017" y="3033"/>
                  </a:cubicBezTo>
                  <a:cubicBezTo>
                    <a:pt x="5131" y="2689"/>
                    <a:pt x="5213" y="2082"/>
                    <a:pt x="4656" y="1689"/>
                  </a:cubicBezTo>
                  <a:cubicBezTo>
                    <a:pt x="4099" y="1295"/>
                    <a:pt x="3542" y="1066"/>
                    <a:pt x="3410" y="672"/>
                  </a:cubicBezTo>
                  <a:cubicBezTo>
                    <a:pt x="3328" y="427"/>
                    <a:pt x="3214" y="197"/>
                    <a:pt x="305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0"/>
            <p:cNvSpPr/>
            <p:nvPr/>
          </p:nvSpPr>
          <p:spPr>
            <a:xfrm>
              <a:off x="6978163" y="5166279"/>
              <a:ext cx="42298" cy="64785"/>
            </a:xfrm>
            <a:custGeom>
              <a:avLst/>
              <a:gdLst/>
              <a:ahLst/>
              <a:cxnLst/>
              <a:rect l="l" t="t" r="r" b="b"/>
              <a:pathLst>
                <a:path w="1296" h="1985" extrusionOk="0">
                  <a:moveTo>
                    <a:pt x="328" y="1"/>
                  </a:moveTo>
                  <a:cubicBezTo>
                    <a:pt x="361" y="181"/>
                    <a:pt x="328" y="378"/>
                    <a:pt x="279" y="558"/>
                  </a:cubicBezTo>
                  <a:cubicBezTo>
                    <a:pt x="197" y="837"/>
                    <a:pt x="0" y="1263"/>
                    <a:pt x="508" y="1542"/>
                  </a:cubicBezTo>
                  <a:cubicBezTo>
                    <a:pt x="1017" y="1837"/>
                    <a:pt x="1033" y="1984"/>
                    <a:pt x="1033" y="1984"/>
                  </a:cubicBezTo>
                  <a:cubicBezTo>
                    <a:pt x="1066" y="1755"/>
                    <a:pt x="1115" y="1509"/>
                    <a:pt x="1181" y="1296"/>
                  </a:cubicBezTo>
                  <a:cubicBezTo>
                    <a:pt x="1295" y="919"/>
                    <a:pt x="1131" y="525"/>
                    <a:pt x="787" y="345"/>
                  </a:cubicBezTo>
                  <a:cubicBezTo>
                    <a:pt x="345" y="83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0"/>
            <p:cNvSpPr/>
            <p:nvPr/>
          </p:nvSpPr>
          <p:spPr>
            <a:xfrm>
              <a:off x="6979762" y="4884878"/>
              <a:ext cx="225786" cy="158977"/>
            </a:xfrm>
            <a:custGeom>
              <a:avLst/>
              <a:gdLst/>
              <a:ahLst/>
              <a:cxnLst/>
              <a:rect l="l" t="t" r="r" b="b"/>
              <a:pathLst>
                <a:path w="6918" h="4871" extrusionOk="0">
                  <a:moveTo>
                    <a:pt x="1948" y="0"/>
                  </a:moveTo>
                  <a:cubicBezTo>
                    <a:pt x="1063" y="0"/>
                    <a:pt x="588" y="826"/>
                    <a:pt x="705" y="1361"/>
                  </a:cubicBezTo>
                  <a:cubicBezTo>
                    <a:pt x="840" y="1974"/>
                    <a:pt x="1450" y="2001"/>
                    <a:pt x="1558" y="2001"/>
                  </a:cubicBezTo>
                  <a:cubicBezTo>
                    <a:pt x="1568" y="2001"/>
                    <a:pt x="1574" y="2001"/>
                    <a:pt x="1574" y="2001"/>
                  </a:cubicBezTo>
                  <a:cubicBezTo>
                    <a:pt x="1312" y="1902"/>
                    <a:pt x="1197" y="1591"/>
                    <a:pt x="1312" y="1329"/>
                  </a:cubicBezTo>
                  <a:cubicBezTo>
                    <a:pt x="1354" y="1265"/>
                    <a:pt x="1401" y="1241"/>
                    <a:pt x="1450" y="1241"/>
                  </a:cubicBezTo>
                  <a:cubicBezTo>
                    <a:pt x="1553" y="1241"/>
                    <a:pt x="1671" y="1344"/>
                    <a:pt x="1804" y="1411"/>
                  </a:cubicBezTo>
                  <a:cubicBezTo>
                    <a:pt x="1841" y="1429"/>
                    <a:pt x="1877" y="1438"/>
                    <a:pt x="1911" y="1438"/>
                  </a:cubicBezTo>
                  <a:cubicBezTo>
                    <a:pt x="2054" y="1438"/>
                    <a:pt x="2160" y="1285"/>
                    <a:pt x="2213" y="1099"/>
                  </a:cubicBezTo>
                  <a:cubicBezTo>
                    <a:pt x="2244" y="958"/>
                    <a:pt x="2348" y="817"/>
                    <a:pt x="2539" y="817"/>
                  </a:cubicBezTo>
                  <a:cubicBezTo>
                    <a:pt x="2658" y="817"/>
                    <a:pt x="2811" y="872"/>
                    <a:pt x="3000" y="1017"/>
                  </a:cubicBezTo>
                  <a:cubicBezTo>
                    <a:pt x="3475" y="1394"/>
                    <a:pt x="3180" y="2148"/>
                    <a:pt x="3180" y="2148"/>
                  </a:cubicBezTo>
                  <a:cubicBezTo>
                    <a:pt x="3180" y="2148"/>
                    <a:pt x="3180" y="1525"/>
                    <a:pt x="2738" y="1476"/>
                  </a:cubicBezTo>
                  <a:cubicBezTo>
                    <a:pt x="2694" y="1463"/>
                    <a:pt x="2649" y="1456"/>
                    <a:pt x="2603" y="1456"/>
                  </a:cubicBezTo>
                  <a:cubicBezTo>
                    <a:pt x="2430" y="1456"/>
                    <a:pt x="2259" y="1553"/>
                    <a:pt x="2181" y="1722"/>
                  </a:cubicBezTo>
                  <a:cubicBezTo>
                    <a:pt x="2459" y="1722"/>
                    <a:pt x="2476" y="2099"/>
                    <a:pt x="2328" y="2296"/>
                  </a:cubicBezTo>
                  <a:cubicBezTo>
                    <a:pt x="2181" y="2509"/>
                    <a:pt x="2230" y="2640"/>
                    <a:pt x="2361" y="2738"/>
                  </a:cubicBezTo>
                  <a:cubicBezTo>
                    <a:pt x="2508" y="2820"/>
                    <a:pt x="2721" y="2804"/>
                    <a:pt x="2541" y="3181"/>
                  </a:cubicBezTo>
                  <a:cubicBezTo>
                    <a:pt x="2361" y="3558"/>
                    <a:pt x="1640" y="3558"/>
                    <a:pt x="1640" y="3558"/>
                  </a:cubicBezTo>
                  <a:cubicBezTo>
                    <a:pt x="1804" y="3345"/>
                    <a:pt x="1754" y="3050"/>
                    <a:pt x="1558" y="2886"/>
                  </a:cubicBezTo>
                  <a:lnTo>
                    <a:pt x="1558" y="2886"/>
                  </a:lnTo>
                  <a:cubicBezTo>
                    <a:pt x="1574" y="3066"/>
                    <a:pt x="1459" y="3214"/>
                    <a:pt x="1295" y="3263"/>
                  </a:cubicBezTo>
                  <a:cubicBezTo>
                    <a:pt x="1017" y="3361"/>
                    <a:pt x="1017" y="3263"/>
                    <a:pt x="755" y="3492"/>
                  </a:cubicBezTo>
                  <a:cubicBezTo>
                    <a:pt x="623" y="3607"/>
                    <a:pt x="435" y="3636"/>
                    <a:pt x="279" y="3636"/>
                  </a:cubicBezTo>
                  <a:cubicBezTo>
                    <a:pt x="124" y="3636"/>
                    <a:pt x="1" y="3607"/>
                    <a:pt x="1" y="3607"/>
                  </a:cubicBezTo>
                  <a:lnTo>
                    <a:pt x="1" y="3607"/>
                  </a:lnTo>
                  <a:cubicBezTo>
                    <a:pt x="181" y="3705"/>
                    <a:pt x="394" y="3771"/>
                    <a:pt x="591" y="3787"/>
                  </a:cubicBezTo>
                  <a:cubicBezTo>
                    <a:pt x="1033" y="3820"/>
                    <a:pt x="1476" y="3886"/>
                    <a:pt x="1902" y="3984"/>
                  </a:cubicBezTo>
                  <a:cubicBezTo>
                    <a:pt x="3082" y="4345"/>
                    <a:pt x="3803" y="4836"/>
                    <a:pt x="4705" y="4869"/>
                  </a:cubicBezTo>
                  <a:cubicBezTo>
                    <a:pt x="4736" y="4870"/>
                    <a:pt x="4768" y="4871"/>
                    <a:pt x="4800" y="4871"/>
                  </a:cubicBezTo>
                  <a:cubicBezTo>
                    <a:pt x="5213" y="4871"/>
                    <a:pt x="5634" y="4772"/>
                    <a:pt x="6000" y="4574"/>
                  </a:cubicBezTo>
                  <a:cubicBezTo>
                    <a:pt x="6787" y="4115"/>
                    <a:pt x="6918" y="2935"/>
                    <a:pt x="6459" y="2345"/>
                  </a:cubicBezTo>
                  <a:cubicBezTo>
                    <a:pt x="6234" y="2013"/>
                    <a:pt x="5871" y="1857"/>
                    <a:pt x="5531" y="1857"/>
                  </a:cubicBezTo>
                  <a:cubicBezTo>
                    <a:pt x="5200" y="1857"/>
                    <a:pt x="4891" y="2004"/>
                    <a:pt x="4754" y="2279"/>
                  </a:cubicBezTo>
                  <a:cubicBezTo>
                    <a:pt x="4492" y="2607"/>
                    <a:pt x="4541" y="3083"/>
                    <a:pt x="4836" y="3361"/>
                  </a:cubicBezTo>
                  <a:cubicBezTo>
                    <a:pt x="4852" y="3378"/>
                    <a:pt x="4885" y="3394"/>
                    <a:pt x="4902" y="3410"/>
                  </a:cubicBezTo>
                  <a:lnTo>
                    <a:pt x="4934" y="3443"/>
                  </a:lnTo>
                  <a:cubicBezTo>
                    <a:pt x="5037" y="3503"/>
                    <a:pt x="5165" y="3534"/>
                    <a:pt x="5289" y="3534"/>
                  </a:cubicBezTo>
                  <a:cubicBezTo>
                    <a:pt x="5542" y="3534"/>
                    <a:pt x="5781" y="3406"/>
                    <a:pt x="5770" y="3132"/>
                  </a:cubicBezTo>
                  <a:cubicBezTo>
                    <a:pt x="5784" y="2929"/>
                    <a:pt x="5625" y="2844"/>
                    <a:pt x="5447" y="2844"/>
                  </a:cubicBezTo>
                  <a:cubicBezTo>
                    <a:pt x="5193" y="2844"/>
                    <a:pt x="4901" y="3019"/>
                    <a:pt x="5016" y="3279"/>
                  </a:cubicBezTo>
                  <a:cubicBezTo>
                    <a:pt x="5016" y="3302"/>
                    <a:pt x="5016" y="3325"/>
                    <a:pt x="4995" y="3325"/>
                  </a:cubicBezTo>
                  <a:cubicBezTo>
                    <a:pt x="4971" y="3325"/>
                    <a:pt x="4918" y="3294"/>
                    <a:pt x="4803" y="3197"/>
                  </a:cubicBezTo>
                  <a:cubicBezTo>
                    <a:pt x="4688" y="3083"/>
                    <a:pt x="4623" y="2935"/>
                    <a:pt x="4623" y="2787"/>
                  </a:cubicBezTo>
                  <a:cubicBezTo>
                    <a:pt x="4623" y="2607"/>
                    <a:pt x="4688" y="2443"/>
                    <a:pt x="4803" y="2296"/>
                  </a:cubicBezTo>
                  <a:cubicBezTo>
                    <a:pt x="4927" y="2063"/>
                    <a:pt x="5192" y="1940"/>
                    <a:pt x="5477" y="1940"/>
                  </a:cubicBezTo>
                  <a:cubicBezTo>
                    <a:pt x="5794" y="1940"/>
                    <a:pt x="6137" y="2091"/>
                    <a:pt x="6344" y="2410"/>
                  </a:cubicBezTo>
                  <a:lnTo>
                    <a:pt x="6360" y="2427"/>
                  </a:lnTo>
                  <a:cubicBezTo>
                    <a:pt x="6590" y="2837"/>
                    <a:pt x="6573" y="3345"/>
                    <a:pt x="6328" y="3738"/>
                  </a:cubicBezTo>
                  <a:cubicBezTo>
                    <a:pt x="6048" y="4242"/>
                    <a:pt x="5409" y="4592"/>
                    <a:pt x="4579" y="4592"/>
                  </a:cubicBezTo>
                  <a:cubicBezTo>
                    <a:pt x="4192" y="4592"/>
                    <a:pt x="3764" y="4516"/>
                    <a:pt x="3312" y="4345"/>
                  </a:cubicBezTo>
                  <a:cubicBezTo>
                    <a:pt x="3262" y="4328"/>
                    <a:pt x="3033" y="4246"/>
                    <a:pt x="2885" y="4181"/>
                  </a:cubicBezTo>
                  <a:cubicBezTo>
                    <a:pt x="2476" y="3968"/>
                    <a:pt x="2033" y="3820"/>
                    <a:pt x="1574" y="3755"/>
                  </a:cubicBezTo>
                  <a:cubicBezTo>
                    <a:pt x="1754" y="3722"/>
                    <a:pt x="1951" y="3705"/>
                    <a:pt x="2148" y="3656"/>
                  </a:cubicBezTo>
                  <a:cubicBezTo>
                    <a:pt x="3902" y="3312"/>
                    <a:pt x="4164" y="837"/>
                    <a:pt x="2705" y="181"/>
                  </a:cubicBezTo>
                  <a:cubicBezTo>
                    <a:pt x="2428" y="54"/>
                    <a:pt x="2174" y="0"/>
                    <a:pt x="1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0"/>
            <p:cNvSpPr/>
            <p:nvPr/>
          </p:nvSpPr>
          <p:spPr>
            <a:xfrm>
              <a:off x="7089979" y="4970486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901" y="787"/>
                    <a:pt x="3557" y="1574"/>
                    <a:pt x="2901" y="2049"/>
                  </a:cubicBezTo>
                  <a:cubicBezTo>
                    <a:pt x="2499" y="2357"/>
                    <a:pt x="2009" y="2456"/>
                    <a:pt x="1547" y="2456"/>
                  </a:cubicBezTo>
                  <a:cubicBezTo>
                    <a:pt x="730" y="2456"/>
                    <a:pt x="0" y="2148"/>
                    <a:pt x="0" y="2148"/>
                  </a:cubicBezTo>
                  <a:lnTo>
                    <a:pt x="0" y="2148"/>
                  </a:lnTo>
                  <a:cubicBezTo>
                    <a:pt x="1344" y="2869"/>
                    <a:pt x="1852" y="2623"/>
                    <a:pt x="2213" y="3033"/>
                  </a:cubicBezTo>
                  <a:cubicBezTo>
                    <a:pt x="2386" y="3221"/>
                    <a:pt x="2559" y="3278"/>
                    <a:pt x="2717" y="3278"/>
                  </a:cubicBezTo>
                  <a:cubicBezTo>
                    <a:pt x="2902" y="3278"/>
                    <a:pt x="3065" y="3200"/>
                    <a:pt x="3180" y="3164"/>
                  </a:cubicBezTo>
                  <a:cubicBezTo>
                    <a:pt x="3207" y="3157"/>
                    <a:pt x="3234" y="3154"/>
                    <a:pt x="3260" y="3154"/>
                  </a:cubicBezTo>
                  <a:cubicBezTo>
                    <a:pt x="3362" y="3154"/>
                    <a:pt x="3456" y="3204"/>
                    <a:pt x="3508" y="3295"/>
                  </a:cubicBezTo>
                  <a:cubicBezTo>
                    <a:pt x="3541" y="3082"/>
                    <a:pt x="3475" y="2869"/>
                    <a:pt x="3360" y="2705"/>
                  </a:cubicBezTo>
                  <a:cubicBezTo>
                    <a:pt x="3180" y="2508"/>
                    <a:pt x="2787" y="2492"/>
                    <a:pt x="2721" y="2492"/>
                  </a:cubicBezTo>
                  <a:cubicBezTo>
                    <a:pt x="3278" y="2459"/>
                    <a:pt x="3787" y="2164"/>
                    <a:pt x="4098" y="1705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0"/>
            <p:cNvSpPr/>
            <p:nvPr/>
          </p:nvSpPr>
          <p:spPr>
            <a:xfrm>
              <a:off x="6896308" y="4728447"/>
              <a:ext cx="145531" cy="205159"/>
            </a:xfrm>
            <a:custGeom>
              <a:avLst/>
              <a:gdLst/>
              <a:ahLst/>
              <a:cxnLst/>
              <a:rect l="l" t="t" r="r" b="b"/>
              <a:pathLst>
                <a:path w="4459" h="6286" extrusionOk="0">
                  <a:moveTo>
                    <a:pt x="1806" y="0"/>
                  </a:moveTo>
                  <a:cubicBezTo>
                    <a:pt x="1382" y="0"/>
                    <a:pt x="976" y="149"/>
                    <a:pt x="705" y="450"/>
                  </a:cubicBezTo>
                  <a:cubicBezTo>
                    <a:pt x="0" y="1090"/>
                    <a:pt x="427" y="2139"/>
                    <a:pt x="1017" y="2335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5"/>
                  </a:cubicBezTo>
                  <a:lnTo>
                    <a:pt x="1853" y="2319"/>
                  </a:lnTo>
                  <a:lnTo>
                    <a:pt x="1902" y="2286"/>
                  </a:lnTo>
                  <a:lnTo>
                    <a:pt x="1951" y="2253"/>
                  </a:lnTo>
                  <a:lnTo>
                    <a:pt x="2000" y="2204"/>
                  </a:lnTo>
                  <a:cubicBezTo>
                    <a:pt x="2033" y="2188"/>
                    <a:pt x="2049" y="2171"/>
                    <a:pt x="2066" y="2155"/>
                  </a:cubicBezTo>
                  <a:cubicBezTo>
                    <a:pt x="2230" y="1975"/>
                    <a:pt x="2312" y="1729"/>
                    <a:pt x="2279" y="1499"/>
                  </a:cubicBezTo>
                  <a:cubicBezTo>
                    <a:pt x="2236" y="1155"/>
                    <a:pt x="2024" y="1009"/>
                    <a:pt x="1827" y="1009"/>
                  </a:cubicBezTo>
                  <a:cubicBezTo>
                    <a:pt x="1724" y="1009"/>
                    <a:pt x="1625" y="1049"/>
                    <a:pt x="1558" y="1122"/>
                  </a:cubicBezTo>
                  <a:cubicBezTo>
                    <a:pt x="1394" y="1286"/>
                    <a:pt x="1427" y="1565"/>
                    <a:pt x="1640" y="1680"/>
                  </a:cubicBezTo>
                  <a:cubicBezTo>
                    <a:pt x="1716" y="1714"/>
                    <a:pt x="1786" y="1723"/>
                    <a:pt x="1845" y="1723"/>
                  </a:cubicBezTo>
                  <a:cubicBezTo>
                    <a:pt x="1924" y="1723"/>
                    <a:pt x="1986" y="1707"/>
                    <a:pt x="2030" y="1707"/>
                  </a:cubicBezTo>
                  <a:cubicBezTo>
                    <a:pt x="2080" y="1707"/>
                    <a:pt x="2105" y="1729"/>
                    <a:pt x="2099" y="1827"/>
                  </a:cubicBezTo>
                  <a:cubicBezTo>
                    <a:pt x="2082" y="2024"/>
                    <a:pt x="1967" y="2188"/>
                    <a:pt x="1787" y="2286"/>
                  </a:cubicBezTo>
                  <a:cubicBezTo>
                    <a:pt x="1681" y="2339"/>
                    <a:pt x="1563" y="2364"/>
                    <a:pt x="1445" y="2364"/>
                  </a:cubicBezTo>
                  <a:cubicBezTo>
                    <a:pt x="1309" y="2364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55"/>
                    <a:pt x="1722" y="155"/>
                  </a:cubicBezTo>
                  <a:cubicBezTo>
                    <a:pt x="2476" y="204"/>
                    <a:pt x="3295" y="745"/>
                    <a:pt x="3426" y="2204"/>
                  </a:cubicBezTo>
                  <a:cubicBezTo>
                    <a:pt x="3475" y="2761"/>
                    <a:pt x="3426" y="3319"/>
                    <a:pt x="3262" y="3843"/>
                  </a:cubicBezTo>
                  <a:cubicBezTo>
                    <a:pt x="3148" y="4302"/>
                    <a:pt x="2951" y="4728"/>
                    <a:pt x="2672" y="5122"/>
                  </a:cubicBezTo>
                  <a:cubicBezTo>
                    <a:pt x="2279" y="5614"/>
                    <a:pt x="1771" y="6007"/>
                    <a:pt x="1197" y="6286"/>
                  </a:cubicBezTo>
                  <a:cubicBezTo>
                    <a:pt x="1804" y="6023"/>
                    <a:pt x="2361" y="5630"/>
                    <a:pt x="2787" y="5122"/>
                  </a:cubicBezTo>
                  <a:cubicBezTo>
                    <a:pt x="3541" y="4253"/>
                    <a:pt x="4459" y="2253"/>
                    <a:pt x="3180" y="614"/>
                  </a:cubicBezTo>
                  <a:cubicBezTo>
                    <a:pt x="2826" y="207"/>
                    <a:pt x="2304" y="0"/>
                    <a:pt x="18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0"/>
            <p:cNvSpPr/>
            <p:nvPr/>
          </p:nvSpPr>
          <p:spPr>
            <a:xfrm>
              <a:off x="6644869" y="5169510"/>
              <a:ext cx="44974" cy="110772"/>
            </a:xfrm>
            <a:custGeom>
              <a:avLst/>
              <a:gdLst/>
              <a:ahLst/>
              <a:cxnLst/>
              <a:rect l="l" t="t" r="r" b="b"/>
              <a:pathLst>
                <a:path w="1378" h="3394" extrusionOk="0">
                  <a:moveTo>
                    <a:pt x="689" y="0"/>
                  </a:moveTo>
                  <a:lnTo>
                    <a:pt x="640" y="344"/>
                  </a:lnTo>
                  <a:cubicBezTo>
                    <a:pt x="623" y="607"/>
                    <a:pt x="525" y="869"/>
                    <a:pt x="378" y="1098"/>
                  </a:cubicBezTo>
                  <a:cubicBezTo>
                    <a:pt x="132" y="1459"/>
                    <a:pt x="1" y="1770"/>
                    <a:pt x="312" y="2164"/>
                  </a:cubicBezTo>
                  <a:cubicBezTo>
                    <a:pt x="492" y="2426"/>
                    <a:pt x="623" y="2737"/>
                    <a:pt x="656" y="3065"/>
                  </a:cubicBezTo>
                  <a:cubicBezTo>
                    <a:pt x="673" y="3147"/>
                    <a:pt x="673" y="3393"/>
                    <a:pt x="689" y="3393"/>
                  </a:cubicBezTo>
                  <a:cubicBezTo>
                    <a:pt x="689" y="3393"/>
                    <a:pt x="705" y="3131"/>
                    <a:pt x="722" y="3065"/>
                  </a:cubicBezTo>
                  <a:cubicBezTo>
                    <a:pt x="755" y="2737"/>
                    <a:pt x="886" y="2426"/>
                    <a:pt x="1066" y="2164"/>
                  </a:cubicBezTo>
                  <a:cubicBezTo>
                    <a:pt x="1377" y="1754"/>
                    <a:pt x="1246" y="1443"/>
                    <a:pt x="1000" y="1098"/>
                  </a:cubicBezTo>
                  <a:cubicBezTo>
                    <a:pt x="853" y="869"/>
                    <a:pt x="755" y="607"/>
                    <a:pt x="738" y="344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0"/>
            <p:cNvSpPr/>
            <p:nvPr/>
          </p:nvSpPr>
          <p:spPr>
            <a:xfrm>
              <a:off x="6548033" y="4721169"/>
              <a:ext cx="238645" cy="167496"/>
            </a:xfrm>
            <a:custGeom>
              <a:avLst/>
              <a:gdLst/>
              <a:ahLst/>
              <a:cxnLst/>
              <a:rect l="l" t="t" r="r" b="b"/>
              <a:pathLst>
                <a:path w="7312" h="5132" extrusionOk="0">
                  <a:moveTo>
                    <a:pt x="1742" y="1"/>
                  </a:moveTo>
                  <a:cubicBezTo>
                    <a:pt x="1353" y="1"/>
                    <a:pt x="968" y="172"/>
                    <a:pt x="706" y="493"/>
                  </a:cubicBezTo>
                  <a:cubicBezTo>
                    <a:pt x="611" y="635"/>
                    <a:pt x="462" y="706"/>
                    <a:pt x="312" y="706"/>
                  </a:cubicBezTo>
                  <a:cubicBezTo>
                    <a:pt x="202" y="706"/>
                    <a:pt x="91" y="668"/>
                    <a:pt x="1" y="591"/>
                  </a:cubicBezTo>
                  <a:lnTo>
                    <a:pt x="1" y="591"/>
                  </a:lnTo>
                  <a:cubicBezTo>
                    <a:pt x="34" y="952"/>
                    <a:pt x="66" y="1018"/>
                    <a:pt x="1771" y="1739"/>
                  </a:cubicBezTo>
                  <a:cubicBezTo>
                    <a:pt x="3082" y="2296"/>
                    <a:pt x="3525" y="4247"/>
                    <a:pt x="3656" y="5132"/>
                  </a:cubicBezTo>
                  <a:cubicBezTo>
                    <a:pt x="3787" y="4263"/>
                    <a:pt x="4246" y="2296"/>
                    <a:pt x="5541" y="1739"/>
                  </a:cubicBezTo>
                  <a:cubicBezTo>
                    <a:pt x="7262" y="1018"/>
                    <a:pt x="7278" y="952"/>
                    <a:pt x="7311" y="591"/>
                  </a:cubicBezTo>
                  <a:lnTo>
                    <a:pt x="7311" y="591"/>
                  </a:lnTo>
                  <a:cubicBezTo>
                    <a:pt x="7221" y="668"/>
                    <a:pt x="7110" y="706"/>
                    <a:pt x="7000" y="706"/>
                  </a:cubicBezTo>
                  <a:cubicBezTo>
                    <a:pt x="6850" y="706"/>
                    <a:pt x="6701" y="635"/>
                    <a:pt x="6606" y="493"/>
                  </a:cubicBezTo>
                  <a:cubicBezTo>
                    <a:pt x="6344" y="172"/>
                    <a:pt x="5959" y="1"/>
                    <a:pt x="5570" y="1"/>
                  </a:cubicBezTo>
                  <a:cubicBezTo>
                    <a:pt x="5304" y="1"/>
                    <a:pt x="5036" y="81"/>
                    <a:pt x="4803" y="247"/>
                  </a:cubicBezTo>
                  <a:cubicBezTo>
                    <a:pt x="4230" y="657"/>
                    <a:pt x="3853" y="1476"/>
                    <a:pt x="3656" y="2657"/>
                  </a:cubicBezTo>
                  <a:cubicBezTo>
                    <a:pt x="3459" y="1460"/>
                    <a:pt x="3082" y="641"/>
                    <a:pt x="2509" y="247"/>
                  </a:cubicBezTo>
                  <a:cubicBezTo>
                    <a:pt x="2276" y="81"/>
                    <a:pt x="2008" y="1"/>
                    <a:pt x="174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0"/>
            <p:cNvSpPr/>
            <p:nvPr/>
          </p:nvSpPr>
          <p:spPr>
            <a:xfrm>
              <a:off x="6624013" y="4628119"/>
              <a:ext cx="87240" cy="145008"/>
            </a:xfrm>
            <a:custGeom>
              <a:avLst/>
              <a:gdLst/>
              <a:ahLst/>
              <a:cxnLst/>
              <a:rect l="l" t="t" r="r" b="b"/>
              <a:pathLst>
                <a:path w="2673" h="4443" extrusionOk="0">
                  <a:moveTo>
                    <a:pt x="1328" y="0"/>
                  </a:moveTo>
                  <a:cubicBezTo>
                    <a:pt x="1246" y="164"/>
                    <a:pt x="1131" y="312"/>
                    <a:pt x="1017" y="426"/>
                  </a:cubicBezTo>
                  <a:cubicBezTo>
                    <a:pt x="558" y="853"/>
                    <a:pt x="0" y="1721"/>
                    <a:pt x="722" y="2918"/>
                  </a:cubicBezTo>
                  <a:cubicBezTo>
                    <a:pt x="1010" y="3367"/>
                    <a:pt x="1205" y="3878"/>
                    <a:pt x="1336" y="4407"/>
                  </a:cubicBezTo>
                  <a:lnTo>
                    <a:pt x="1336" y="4407"/>
                  </a:lnTo>
                  <a:cubicBezTo>
                    <a:pt x="1452" y="3878"/>
                    <a:pt x="1662" y="3367"/>
                    <a:pt x="1951" y="2918"/>
                  </a:cubicBezTo>
                  <a:cubicBezTo>
                    <a:pt x="2672" y="1721"/>
                    <a:pt x="2115" y="869"/>
                    <a:pt x="1656" y="426"/>
                  </a:cubicBezTo>
                  <a:cubicBezTo>
                    <a:pt x="1525" y="312"/>
                    <a:pt x="1426" y="164"/>
                    <a:pt x="1328" y="0"/>
                  </a:cubicBezTo>
                  <a:close/>
                  <a:moveTo>
                    <a:pt x="1336" y="4407"/>
                  </a:moveTo>
                  <a:cubicBezTo>
                    <a:pt x="1333" y="4419"/>
                    <a:pt x="1330" y="4430"/>
                    <a:pt x="1328" y="4442"/>
                  </a:cubicBezTo>
                  <a:lnTo>
                    <a:pt x="1344" y="4442"/>
                  </a:lnTo>
                  <a:cubicBezTo>
                    <a:pt x="1342" y="4430"/>
                    <a:pt x="1339" y="4419"/>
                    <a:pt x="1336" y="4407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0"/>
            <p:cNvSpPr/>
            <p:nvPr/>
          </p:nvSpPr>
          <p:spPr>
            <a:xfrm>
              <a:off x="6567289" y="4491433"/>
              <a:ext cx="200133" cy="219096"/>
            </a:xfrm>
            <a:custGeom>
              <a:avLst/>
              <a:gdLst/>
              <a:ahLst/>
              <a:cxnLst/>
              <a:rect l="l" t="t" r="r" b="b"/>
              <a:pathLst>
                <a:path w="6132" h="6713" extrusionOk="0">
                  <a:moveTo>
                    <a:pt x="1617" y="0"/>
                  </a:moveTo>
                  <a:cubicBezTo>
                    <a:pt x="1216" y="0"/>
                    <a:pt x="823" y="159"/>
                    <a:pt x="591" y="451"/>
                  </a:cubicBezTo>
                  <a:cubicBezTo>
                    <a:pt x="1" y="1107"/>
                    <a:pt x="493" y="2074"/>
                    <a:pt x="1132" y="2106"/>
                  </a:cubicBezTo>
                  <a:cubicBezTo>
                    <a:pt x="1151" y="2107"/>
                    <a:pt x="1170" y="2108"/>
                    <a:pt x="1188" y="2108"/>
                  </a:cubicBezTo>
                  <a:cubicBezTo>
                    <a:pt x="1801" y="2108"/>
                    <a:pt x="2013" y="1589"/>
                    <a:pt x="1886" y="1287"/>
                  </a:cubicBezTo>
                  <a:cubicBezTo>
                    <a:pt x="1830" y="1118"/>
                    <a:pt x="1677" y="998"/>
                    <a:pt x="1511" y="998"/>
                  </a:cubicBezTo>
                  <a:cubicBezTo>
                    <a:pt x="1483" y="998"/>
                    <a:pt x="1455" y="1001"/>
                    <a:pt x="1427" y="1008"/>
                  </a:cubicBezTo>
                  <a:cubicBezTo>
                    <a:pt x="1263" y="1025"/>
                    <a:pt x="1165" y="1156"/>
                    <a:pt x="1181" y="1320"/>
                  </a:cubicBezTo>
                  <a:cubicBezTo>
                    <a:pt x="1171" y="1475"/>
                    <a:pt x="1292" y="1572"/>
                    <a:pt x="1415" y="1572"/>
                  </a:cubicBezTo>
                  <a:cubicBezTo>
                    <a:pt x="1487" y="1572"/>
                    <a:pt x="1559" y="1539"/>
                    <a:pt x="1607" y="1467"/>
                  </a:cubicBezTo>
                  <a:cubicBezTo>
                    <a:pt x="1649" y="1401"/>
                    <a:pt x="1695" y="1375"/>
                    <a:pt x="1735" y="1375"/>
                  </a:cubicBezTo>
                  <a:cubicBezTo>
                    <a:pt x="1806" y="1375"/>
                    <a:pt x="1857" y="1455"/>
                    <a:pt x="1837" y="1549"/>
                  </a:cubicBezTo>
                  <a:cubicBezTo>
                    <a:pt x="1747" y="1793"/>
                    <a:pt x="1526" y="1946"/>
                    <a:pt x="1285" y="1946"/>
                  </a:cubicBezTo>
                  <a:cubicBezTo>
                    <a:pt x="1219" y="1946"/>
                    <a:pt x="1150" y="1935"/>
                    <a:pt x="1083" y="1910"/>
                  </a:cubicBezTo>
                  <a:cubicBezTo>
                    <a:pt x="673" y="1779"/>
                    <a:pt x="460" y="1057"/>
                    <a:pt x="1017" y="648"/>
                  </a:cubicBezTo>
                  <a:cubicBezTo>
                    <a:pt x="1140" y="561"/>
                    <a:pt x="1319" y="515"/>
                    <a:pt x="1519" y="515"/>
                  </a:cubicBezTo>
                  <a:cubicBezTo>
                    <a:pt x="2118" y="515"/>
                    <a:pt x="2906" y="927"/>
                    <a:pt x="2968" y="1910"/>
                  </a:cubicBezTo>
                  <a:cubicBezTo>
                    <a:pt x="2968" y="3074"/>
                    <a:pt x="2033" y="4123"/>
                    <a:pt x="1771" y="4893"/>
                  </a:cubicBezTo>
                  <a:cubicBezTo>
                    <a:pt x="1427" y="5975"/>
                    <a:pt x="1869" y="6647"/>
                    <a:pt x="1902" y="6712"/>
                  </a:cubicBezTo>
                  <a:cubicBezTo>
                    <a:pt x="1624" y="6155"/>
                    <a:pt x="1607" y="5499"/>
                    <a:pt x="1853" y="4926"/>
                  </a:cubicBezTo>
                  <a:cubicBezTo>
                    <a:pt x="2066" y="4401"/>
                    <a:pt x="2492" y="3844"/>
                    <a:pt x="2804" y="3139"/>
                  </a:cubicBezTo>
                  <a:cubicBezTo>
                    <a:pt x="2918" y="2926"/>
                    <a:pt x="3017" y="2680"/>
                    <a:pt x="3066" y="2434"/>
                  </a:cubicBezTo>
                  <a:cubicBezTo>
                    <a:pt x="3115" y="2680"/>
                    <a:pt x="3214" y="2926"/>
                    <a:pt x="3312" y="3139"/>
                  </a:cubicBezTo>
                  <a:cubicBezTo>
                    <a:pt x="3640" y="3844"/>
                    <a:pt x="4066" y="4401"/>
                    <a:pt x="4279" y="4926"/>
                  </a:cubicBezTo>
                  <a:cubicBezTo>
                    <a:pt x="4525" y="5499"/>
                    <a:pt x="4508" y="6155"/>
                    <a:pt x="4230" y="6712"/>
                  </a:cubicBezTo>
                  <a:cubicBezTo>
                    <a:pt x="4263" y="6647"/>
                    <a:pt x="4705" y="5975"/>
                    <a:pt x="4361" y="4893"/>
                  </a:cubicBezTo>
                  <a:cubicBezTo>
                    <a:pt x="4099" y="4123"/>
                    <a:pt x="3181" y="3074"/>
                    <a:pt x="3164" y="1910"/>
                  </a:cubicBezTo>
                  <a:cubicBezTo>
                    <a:pt x="3226" y="927"/>
                    <a:pt x="4014" y="515"/>
                    <a:pt x="4613" y="515"/>
                  </a:cubicBezTo>
                  <a:cubicBezTo>
                    <a:pt x="4813" y="515"/>
                    <a:pt x="4992" y="561"/>
                    <a:pt x="5115" y="648"/>
                  </a:cubicBezTo>
                  <a:cubicBezTo>
                    <a:pt x="5672" y="1057"/>
                    <a:pt x="5459" y="1779"/>
                    <a:pt x="5049" y="1910"/>
                  </a:cubicBezTo>
                  <a:cubicBezTo>
                    <a:pt x="4982" y="1935"/>
                    <a:pt x="4913" y="1946"/>
                    <a:pt x="4847" y="1946"/>
                  </a:cubicBezTo>
                  <a:cubicBezTo>
                    <a:pt x="4606" y="1946"/>
                    <a:pt x="4385" y="1793"/>
                    <a:pt x="4295" y="1549"/>
                  </a:cubicBezTo>
                  <a:cubicBezTo>
                    <a:pt x="4275" y="1455"/>
                    <a:pt x="4326" y="1375"/>
                    <a:pt x="4397" y="1375"/>
                  </a:cubicBezTo>
                  <a:cubicBezTo>
                    <a:pt x="4437" y="1375"/>
                    <a:pt x="4483" y="1401"/>
                    <a:pt x="4525" y="1467"/>
                  </a:cubicBezTo>
                  <a:cubicBezTo>
                    <a:pt x="4573" y="1539"/>
                    <a:pt x="4645" y="1572"/>
                    <a:pt x="4717" y="1572"/>
                  </a:cubicBezTo>
                  <a:cubicBezTo>
                    <a:pt x="4840" y="1572"/>
                    <a:pt x="4961" y="1475"/>
                    <a:pt x="4951" y="1320"/>
                  </a:cubicBezTo>
                  <a:cubicBezTo>
                    <a:pt x="4967" y="1156"/>
                    <a:pt x="4869" y="1025"/>
                    <a:pt x="4705" y="1008"/>
                  </a:cubicBezTo>
                  <a:cubicBezTo>
                    <a:pt x="4677" y="1001"/>
                    <a:pt x="4649" y="998"/>
                    <a:pt x="4621" y="998"/>
                  </a:cubicBezTo>
                  <a:cubicBezTo>
                    <a:pt x="4455" y="998"/>
                    <a:pt x="4302" y="1118"/>
                    <a:pt x="4246" y="1287"/>
                  </a:cubicBezTo>
                  <a:cubicBezTo>
                    <a:pt x="4117" y="1594"/>
                    <a:pt x="4353" y="2107"/>
                    <a:pt x="4971" y="2107"/>
                  </a:cubicBezTo>
                  <a:cubicBezTo>
                    <a:pt x="4981" y="2107"/>
                    <a:pt x="4990" y="2107"/>
                    <a:pt x="5000" y="2106"/>
                  </a:cubicBezTo>
                  <a:cubicBezTo>
                    <a:pt x="5623" y="2074"/>
                    <a:pt x="6131" y="1107"/>
                    <a:pt x="5541" y="451"/>
                  </a:cubicBezTo>
                  <a:cubicBezTo>
                    <a:pt x="5309" y="159"/>
                    <a:pt x="4916" y="0"/>
                    <a:pt x="4515" y="0"/>
                  </a:cubicBezTo>
                  <a:cubicBezTo>
                    <a:pt x="4039" y="0"/>
                    <a:pt x="3552" y="224"/>
                    <a:pt x="3312" y="713"/>
                  </a:cubicBezTo>
                  <a:cubicBezTo>
                    <a:pt x="3197" y="877"/>
                    <a:pt x="3115" y="1074"/>
                    <a:pt x="3066" y="1271"/>
                  </a:cubicBezTo>
                  <a:cubicBezTo>
                    <a:pt x="3017" y="1074"/>
                    <a:pt x="2935" y="877"/>
                    <a:pt x="2820" y="713"/>
                  </a:cubicBezTo>
                  <a:cubicBezTo>
                    <a:pt x="2580" y="224"/>
                    <a:pt x="2093" y="0"/>
                    <a:pt x="161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0"/>
            <p:cNvSpPr/>
            <p:nvPr/>
          </p:nvSpPr>
          <p:spPr>
            <a:xfrm>
              <a:off x="9191344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525" y="1"/>
                  </a:moveTo>
                  <a:cubicBezTo>
                    <a:pt x="1525" y="1"/>
                    <a:pt x="1377" y="66"/>
                    <a:pt x="1361" y="165"/>
                  </a:cubicBezTo>
                  <a:cubicBezTo>
                    <a:pt x="1346" y="241"/>
                    <a:pt x="1246" y="330"/>
                    <a:pt x="1076" y="330"/>
                  </a:cubicBezTo>
                  <a:cubicBezTo>
                    <a:pt x="1062" y="330"/>
                    <a:pt x="1048" y="330"/>
                    <a:pt x="1033" y="329"/>
                  </a:cubicBezTo>
                  <a:cubicBezTo>
                    <a:pt x="836" y="329"/>
                    <a:pt x="0" y="394"/>
                    <a:pt x="66" y="2410"/>
                  </a:cubicBezTo>
                  <a:cubicBezTo>
                    <a:pt x="66" y="2410"/>
                    <a:pt x="131" y="1673"/>
                    <a:pt x="771" y="1394"/>
                  </a:cubicBezTo>
                  <a:cubicBezTo>
                    <a:pt x="1394" y="1115"/>
                    <a:pt x="1721" y="853"/>
                    <a:pt x="1607" y="476"/>
                  </a:cubicBezTo>
                  <a:cubicBezTo>
                    <a:pt x="1492" y="83"/>
                    <a:pt x="1525" y="1"/>
                    <a:pt x="1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0"/>
            <p:cNvSpPr/>
            <p:nvPr/>
          </p:nvSpPr>
          <p:spPr>
            <a:xfrm>
              <a:off x="8893364" y="4804623"/>
              <a:ext cx="296414" cy="206106"/>
            </a:xfrm>
            <a:custGeom>
              <a:avLst/>
              <a:gdLst/>
              <a:ahLst/>
              <a:cxnLst/>
              <a:rect l="l" t="t" r="r" b="b"/>
              <a:pathLst>
                <a:path w="9082" h="6315" extrusionOk="0">
                  <a:moveTo>
                    <a:pt x="2004" y="1"/>
                  </a:moveTo>
                  <a:cubicBezTo>
                    <a:pt x="1086" y="1"/>
                    <a:pt x="66" y="649"/>
                    <a:pt x="33" y="1853"/>
                  </a:cubicBezTo>
                  <a:cubicBezTo>
                    <a:pt x="0" y="2722"/>
                    <a:pt x="459" y="3525"/>
                    <a:pt x="1230" y="3935"/>
                  </a:cubicBezTo>
                  <a:cubicBezTo>
                    <a:pt x="1723" y="4192"/>
                    <a:pt x="2282" y="4295"/>
                    <a:pt x="2852" y="4295"/>
                  </a:cubicBezTo>
                  <a:cubicBezTo>
                    <a:pt x="3190" y="4295"/>
                    <a:pt x="3533" y="4259"/>
                    <a:pt x="3869" y="4197"/>
                  </a:cubicBezTo>
                  <a:cubicBezTo>
                    <a:pt x="4754" y="3952"/>
                    <a:pt x="5573" y="3624"/>
                    <a:pt x="6377" y="3427"/>
                  </a:cubicBezTo>
                  <a:cubicBezTo>
                    <a:pt x="6582" y="3374"/>
                    <a:pt x="6791" y="3347"/>
                    <a:pt x="6996" y="3347"/>
                  </a:cubicBezTo>
                  <a:cubicBezTo>
                    <a:pt x="7607" y="3347"/>
                    <a:pt x="8180" y="3584"/>
                    <a:pt x="8524" y="4050"/>
                  </a:cubicBezTo>
                  <a:cubicBezTo>
                    <a:pt x="8966" y="4624"/>
                    <a:pt x="8999" y="5574"/>
                    <a:pt x="8458" y="5968"/>
                  </a:cubicBezTo>
                  <a:cubicBezTo>
                    <a:pt x="8244" y="6130"/>
                    <a:pt x="7987" y="6205"/>
                    <a:pt x="7738" y="6205"/>
                  </a:cubicBezTo>
                  <a:cubicBezTo>
                    <a:pt x="7357" y="6205"/>
                    <a:pt x="6994" y="6029"/>
                    <a:pt x="6835" y="5722"/>
                  </a:cubicBezTo>
                  <a:cubicBezTo>
                    <a:pt x="6524" y="5230"/>
                    <a:pt x="6770" y="4574"/>
                    <a:pt x="7229" y="4443"/>
                  </a:cubicBezTo>
                  <a:cubicBezTo>
                    <a:pt x="7321" y="4407"/>
                    <a:pt x="7416" y="4389"/>
                    <a:pt x="7510" y="4389"/>
                  </a:cubicBezTo>
                  <a:cubicBezTo>
                    <a:pt x="7753" y="4389"/>
                    <a:pt x="7989" y="4505"/>
                    <a:pt x="8130" y="4706"/>
                  </a:cubicBezTo>
                  <a:cubicBezTo>
                    <a:pt x="8229" y="4886"/>
                    <a:pt x="8245" y="5099"/>
                    <a:pt x="8180" y="5279"/>
                  </a:cubicBezTo>
                  <a:cubicBezTo>
                    <a:pt x="8166" y="5319"/>
                    <a:pt x="8110" y="5391"/>
                    <a:pt x="8054" y="5391"/>
                  </a:cubicBezTo>
                  <a:cubicBezTo>
                    <a:pt x="8041" y="5391"/>
                    <a:pt x="8028" y="5387"/>
                    <a:pt x="8016" y="5378"/>
                  </a:cubicBezTo>
                  <a:cubicBezTo>
                    <a:pt x="7966" y="5328"/>
                    <a:pt x="8016" y="4968"/>
                    <a:pt x="7655" y="4919"/>
                  </a:cubicBezTo>
                  <a:cubicBezTo>
                    <a:pt x="7640" y="4917"/>
                    <a:pt x="7626" y="4916"/>
                    <a:pt x="7612" y="4916"/>
                  </a:cubicBezTo>
                  <a:cubicBezTo>
                    <a:pt x="7269" y="4916"/>
                    <a:pt x="7161" y="5482"/>
                    <a:pt x="7508" y="5623"/>
                  </a:cubicBezTo>
                  <a:cubicBezTo>
                    <a:pt x="7581" y="5656"/>
                    <a:pt x="7656" y="5671"/>
                    <a:pt x="7729" y="5671"/>
                  </a:cubicBezTo>
                  <a:cubicBezTo>
                    <a:pt x="7951" y="5671"/>
                    <a:pt x="8155" y="5530"/>
                    <a:pt x="8229" y="5296"/>
                  </a:cubicBezTo>
                  <a:lnTo>
                    <a:pt x="8229" y="5279"/>
                  </a:lnTo>
                  <a:cubicBezTo>
                    <a:pt x="8229" y="5263"/>
                    <a:pt x="8229" y="5246"/>
                    <a:pt x="8245" y="5230"/>
                  </a:cubicBezTo>
                  <a:lnTo>
                    <a:pt x="8245" y="5214"/>
                  </a:lnTo>
                  <a:cubicBezTo>
                    <a:pt x="8262" y="5099"/>
                    <a:pt x="8262" y="4968"/>
                    <a:pt x="8229" y="4837"/>
                  </a:cubicBezTo>
                  <a:cubicBezTo>
                    <a:pt x="8104" y="4525"/>
                    <a:pt x="7808" y="4336"/>
                    <a:pt x="7494" y="4336"/>
                  </a:cubicBezTo>
                  <a:cubicBezTo>
                    <a:pt x="7395" y="4336"/>
                    <a:pt x="7294" y="4355"/>
                    <a:pt x="7196" y="4394"/>
                  </a:cubicBezTo>
                  <a:cubicBezTo>
                    <a:pt x="6704" y="4509"/>
                    <a:pt x="6409" y="5214"/>
                    <a:pt x="6754" y="5771"/>
                  </a:cubicBezTo>
                  <a:cubicBezTo>
                    <a:pt x="6925" y="6114"/>
                    <a:pt x="7333" y="6314"/>
                    <a:pt x="7754" y="6314"/>
                  </a:cubicBezTo>
                  <a:cubicBezTo>
                    <a:pt x="8018" y="6314"/>
                    <a:pt x="8287" y="6236"/>
                    <a:pt x="8507" y="6066"/>
                  </a:cubicBezTo>
                  <a:cubicBezTo>
                    <a:pt x="8966" y="5738"/>
                    <a:pt x="9081" y="5132"/>
                    <a:pt x="8934" y="4591"/>
                  </a:cubicBezTo>
                  <a:cubicBezTo>
                    <a:pt x="8835" y="4050"/>
                    <a:pt x="8475" y="3165"/>
                    <a:pt x="7212" y="2886"/>
                  </a:cubicBezTo>
                  <a:cubicBezTo>
                    <a:pt x="7067" y="2854"/>
                    <a:pt x="6919" y="2839"/>
                    <a:pt x="6768" y="2839"/>
                  </a:cubicBezTo>
                  <a:cubicBezTo>
                    <a:pt x="5438" y="2839"/>
                    <a:pt x="3897" y="3977"/>
                    <a:pt x="2312" y="3977"/>
                  </a:cubicBezTo>
                  <a:cubicBezTo>
                    <a:pt x="2088" y="3977"/>
                    <a:pt x="1864" y="3954"/>
                    <a:pt x="1639" y="3902"/>
                  </a:cubicBezTo>
                  <a:cubicBezTo>
                    <a:pt x="1557" y="3870"/>
                    <a:pt x="1476" y="3853"/>
                    <a:pt x="1377" y="3820"/>
                  </a:cubicBezTo>
                  <a:lnTo>
                    <a:pt x="1312" y="3788"/>
                  </a:lnTo>
                  <a:cubicBezTo>
                    <a:pt x="607" y="3411"/>
                    <a:pt x="164" y="2657"/>
                    <a:pt x="181" y="1853"/>
                  </a:cubicBezTo>
                  <a:cubicBezTo>
                    <a:pt x="203" y="735"/>
                    <a:pt x="1174" y="111"/>
                    <a:pt x="2045" y="111"/>
                  </a:cubicBezTo>
                  <a:cubicBezTo>
                    <a:pt x="2464" y="111"/>
                    <a:pt x="2859" y="255"/>
                    <a:pt x="3115" y="559"/>
                  </a:cubicBezTo>
                  <a:cubicBezTo>
                    <a:pt x="3574" y="1018"/>
                    <a:pt x="3524" y="1772"/>
                    <a:pt x="3016" y="2181"/>
                  </a:cubicBezTo>
                  <a:cubicBezTo>
                    <a:pt x="2951" y="2230"/>
                    <a:pt x="2852" y="2280"/>
                    <a:pt x="2770" y="2296"/>
                  </a:cubicBezTo>
                  <a:cubicBezTo>
                    <a:pt x="2706" y="2313"/>
                    <a:pt x="2640" y="2321"/>
                    <a:pt x="2575" y="2321"/>
                  </a:cubicBezTo>
                  <a:cubicBezTo>
                    <a:pt x="2391" y="2321"/>
                    <a:pt x="2211" y="2257"/>
                    <a:pt x="2066" y="2149"/>
                  </a:cubicBezTo>
                  <a:cubicBezTo>
                    <a:pt x="1951" y="2067"/>
                    <a:pt x="1885" y="1919"/>
                    <a:pt x="1934" y="1772"/>
                  </a:cubicBezTo>
                  <a:lnTo>
                    <a:pt x="1934" y="1772"/>
                  </a:lnTo>
                  <a:cubicBezTo>
                    <a:pt x="2010" y="1847"/>
                    <a:pt x="2106" y="1887"/>
                    <a:pt x="2206" y="1887"/>
                  </a:cubicBezTo>
                  <a:cubicBezTo>
                    <a:pt x="2257" y="1887"/>
                    <a:pt x="2310" y="1876"/>
                    <a:pt x="2361" y="1853"/>
                  </a:cubicBezTo>
                  <a:cubicBezTo>
                    <a:pt x="2607" y="1722"/>
                    <a:pt x="2541" y="1313"/>
                    <a:pt x="2213" y="1231"/>
                  </a:cubicBezTo>
                  <a:cubicBezTo>
                    <a:pt x="2182" y="1221"/>
                    <a:pt x="2150" y="1216"/>
                    <a:pt x="2119" y="1216"/>
                  </a:cubicBezTo>
                  <a:cubicBezTo>
                    <a:pt x="1781" y="1216"/>
                    <a:pt x="1511" y="1759"/>
                    <a:pt x="1902" y="2165"/>
                  </a:cubicBezTo>
                  <a:cubicBezTo>
                    <a:pt x="2066" y="2317"/>
                    <a:pt x="2280" y="2400"/>
                    <a:pt x="2504" y="2400"/>
                  </a:cubicBezTo>
                  <a:cubicBezTo>
                    <a:pt x="2570" y="2400"/>
                    <a:pt x="2638" y="2393"/>
                    <a:pt x="2705" y="2378"/>
                  </a:cubicBezTo>
                  <a:cubicBezTo>
                    <a:pt x="2738" y="2362"/>
                    <a:pt x="2754" y="2362"/>
                    <a:pt x="2787" y="2345"/>
                  </a:cubicBezTo>
                  <a:lnTo>
                    <a:pt x="2869" y="2329"/>
                  </a:lnTo>
                  <a:lnTo>
                    <a:pt x="2902" y="2312"/>
                  </a:lnTo>
                  <a:cubicBezTo>
                    <a:pt x="3049" y="2247"/>
                    <a:pt x="3180" y="2132"/>
                    <a:pt x="3262" y="2001"/>
                  </a:cubicBezTo>
                  <a:cubicBezTo>
                    <a:pt x="3590" y="1542"/>
                    <a:pt x="3557" y="903"/>
                    <a:pt x="3164" y="493"/>
                  </a:cubicBezTo>
                  <a:cubicBezTo>
                    <a:pt x="2892" y="161"/>
                    <a:pt x="2460" y="1"/>
                    <a:pt x="20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0"/>
            <p:cNvSpPr/>
            <p:nvPr/>
          </p:nvSpPr>
          <p:spPr>
            <a:xfrm>
              <a:off x="8943658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18" y="1"/>
                  </a:moveTo>
                  <a:cubicBezTo>
                    <a:pt x="5267" y="1"/>
                    <a:pt x="4968" y="45"/>
                    <a:pt x="4622" y="168"/>
                  </a:cubicBezTo>
                  <a:cubicBezTo>
                    <a:pt x="3778" y="468"/>
                    <a:pt x="2592" y="1030"/>
                    <a:pt x="1425" y="1030"/>
                  </a:cubicBezTo>
                  <a:cubicBezTo>
                    <a:pt x="938" y="1030"/>
                    <a:pt x="454" y="932"/>
                    <a:pt x="0" y="676"/>
                  </a:cubicBezTo>
                  <a:lnTo>
                    <a:pt x="0" y="676"/>
                  </a:lnTo>
                  <a:cubicBezTo>
                    <a:pt x="0" y="676"/>
                    <a:pt x="582" y="1334"/>
                    <a:pt x="1360" y="1334"/>
                  </a:cubicBezTo>
                  <a:cubicBezTo>
                    <a:pt x="1387" y="1334"/>
                    <a:pt x="1415" y="1333"/>
                    <a:pt x="1443" y="1332"/>
                  </a:cubicBezTo>
                  <a:cubicBezTo>
                    <a:pt x="1955" y="1295"/>
                    <a:pt x="2186" y="1159"/>
                    <a:pt x="2324" y="1159"/>
                  </a:cubicBezTo>
                  <a:cubicBezTo>
                    <a:pt x="2372" y="1159"/>
                    <a:pt x="2409" y="1175"/>
                    <a:pt x="2442" y="1217"/>
                  </a:cubicBezTo>
                  <a:cubicBezTo>
                    <a:pt x="2503" y="1315"/>
                    <a:pt x="2410" y="1367"/>
                    <a:pt x="2270" y="1367"/>
                  </a:cubicBezTo>
                  <a:cubicBezTo>
                    <a:pt x="2222" y="1367"/>
                    <a:pt x="2169" y="1361"/>
                    <a:pt x="2115" y="1348"/>
                  </a:cubicBezTo>
                  <a:cubicBezTo>
                    <a:pt x="2067" y="1332"/>
                    <a:pt x="2018" y="1325"/>
                    <a:pt x="1970" y="1325"/>
                  </a:cubicBezTo>
                  <a:cubicBezTo>
                    <a:pt x="1867" y="1325"/>
                    <a:pt x="1766" y="1358"/>
                    <a:pt x="1688" y="1414"/>
                  </a:cubicBezTo>
                  <a:cubicBezTo>
                    <a:pt x="1511" y="1575"/>
                    <a:pt x="1715" y="2102"/>
                    <a:pt x="1361" y="2102"/>
                  </a:cubicBezTo>
                  <a:cubicBezTo>
                    <a:pt x="1355" y="2102"/>
                    <a:pt x="1350" y="2102"/>
                    <a:pt x="1344" y="2102"/>
                  </a:cubicBezTo>
                  <a:lnTo>
                    <a:pt x="1344" y="2102"/>
                  </a:lnTo>
                  <a:cubicBezTo>
                    <a:pt x="1344" y="2102"/>
                    <a:pt x="1630" y="2462"/>
                    <a:pt x="2056" y="2462"/>
                  </a:cubicBezTo>
                  <a:cubicBezTo>
                    <a:pt x="2199" y="2462"/>
                    <a:pt x="2356" y="2422"/>
                    <a:pt x="2524" y="2315"/>
                  </a:cubicBezTo>
                  <a:cubicBezTo>
                    <a:pt x="3196" y="1873"/>
                    <a:pt x="2819" y="1381"/>
                    <a:pt x="3082" y="1250"/>
                  </a:cubicBezTo>
                  <a:cubicBezTo>
                    <a:pt x="3125" y="1227"/>
                    <a:pt x="3167" y="1216"/>
                    <a:pt x="3206" y="1216"/>
                  </a:cubicBezTo>
                  <a:cubicBezTo>
                    <a:pt x="3389" y="1216"/>
                    <a:pt x="3500" y="1446"/>
                    <a:pt x="3311" y="1676"/>
                  </a:cubicBezTo>
                  <a:cubicBezTo>
                    <a:pt x="3082" y="1938"/>
                    <a:pt x="2229" y="2889"/>
                    <a:pt x="3573" y="3708"/>
                  </a:cubicBezTo>
                  <a:cubicBezTo>
                    <a:pt x="3573" y="3708"/>
                    <a:pt x="3377" y="3249"/>
                    <a:pt x="3737" y="3086"/>
                  </a:cubicBezTo>
                  <a:cubicBezTo>
                    <a:pt x="4098" y="2922"/>
                    <a:pt x="4819" y="2709"/>
                    <a:pt x="4721" y="2200"/>
                  </a:cubicBezTo>
                  <a:cubicBezTo>
                    <a:pt x="4622" y="1709"/>
                    <a:pt x="4245" y="955"/>
                    <a:pt x="4852" y="512"/>
                  </a:cubicBezTo>
                  <a:cubicBezTo>
                    <a:pt x="5204" y="248"/>
                    <a:pt x="5509" y="147"/>
                    <a:pt x="5817" y="147"/>
                  </a:cubicBezTo>
                  <a:cubicBezTo>
                    <a:pt x="6025" y="147"/>
                    <a:pt x="6233" y="193"/>
                    <a:pt x="6458" y="266"/>
                  </a:cubicBezTo>
                  <a:cubicBezTo>
                    <a:pt x="6458" y="266"/>
                    <a:pt x="6135" y="1"/>
                    <a:pt x="55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0"/>
            <p:cNvSpPr/>
            <p:nvPr/>
          </p:nvSpPr>
          <p:spPr>
            <a:xfrm>
              <a:off x="8982693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1087" y="0"/>
                  </a:moveTo>
                  <a:cubicBezTo>
                    <a:pt x="496" y="0"/>
                    <a:pt x="1" y="123"/>
                    <a:pt x="1" y="123"/>
                  </a:cubicBezTo>
                  <a:cubicBezTo>
                    <a:pt x="1" y="123"/>
                    <a:pt x="951" y="205"/>
                    <a:pt x="1197" y="549"/>
                  </a:cubicBezTo>
                  <a:cubicBezTo>
                    <a:pt x="1361" y="746"/>
                    <a:pt x="1427" y="1025"/>
                    <a:pt x="1345" y="1270"/>
                  </a:cubicBezTo>
                  <a:cubicBezTo>
                    <a:pt x="1296" y="1500"/>
                    <a:pt x="1181" y="2156"/>
                    <a:pt x="2213" y="2156"/>
                  </a:cubicBezTo>
                  <a:cubicBezTo>
                    <a:pt x="3246" y="2172"/>
                    <a:pt x="3082" y="2533"/>
                    <a:pt x="3082" y="2533"/>
                  </a:cubicBezTo>
                  <a:cubicBezTo>
                    <a:pt x="3082" y="2533"/>
                    <a:pt x="3607" y="1762"/>
                    <a:pt x="2738" y="615"/>
                  </a:cubicBezTo>
                  <a:cubicBezTo>
                    <a:pt x="2361" y="123"/>
                    <a:pt x="1677" y="0"/>
                    <a:pt x="108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0"/>
            <p:cNvSpPr/>
            <p:nvPr/>
          </p:nvSpPr>
          <p:spPr>
            <a:xfrm>
              <a:off x="8936707" y="4714772"/>
              <a:ext cx="73826" cy="87240"/>
            </a:xfrm>
            <a:custGeom>
              <a:avLst/>
              <a:gdLst/>
              <a:ahLst/>
              <a:cxnLst/>
              <a:rect l="l" t="t" r="r" b="b"/>
              <a:pathLst>
                <a:path w="2262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20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74" y="2410"/>
                    <a:pt x="1754" y="2672"/>
                    <a:pt x="2000" y="2017"/>
                  </a:cubicBezTo>
                  <a:cubicBezTo>
                    <a:pt x="2262" y="1345"/>
                    <a:pt x="1623" y="918"/>
                    <a:pt x="1262" y="722"/>
                  </a:cubicBezTo>
                  <a:cubicBezTo>
                    <a:pt x="902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0"/>
            <p:cNvSpPr/>
            <p:nvPr/>
          </p:nvSpPr>
          <p:spPr>
            <a:xfrm>
              <a:off x="8825968" y="475276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25" y="78"/>
                    <a:pt x="2606" y="125"/>
                    <a:pt x="2487" y="125"/>
                  </a:cubicBezTo>
                  <a:cubicBezTo>
                    <a:pt x="2455" y="125"/>
                    <a:pt x="2424" y="122"/>
                    <a:pt x="2393" y="115"/>
                  </a:cubicBezTo>
                  <a:cubicBezTo>
                    <a:pt x="2339" y="104"/>
                    <a:pt x="2262" y="96"/>
                    <a:pt x="2173" y="96"/>
                  </a:cubicBezTo>
                  <a:cubicBezTo>
                    <a:pt x="1856" y="96"/>
                    <a:pt x="1383" y="203"/>
                    <a:pt x="1229" y="689"/>
                  </a:cubicBezTo>
                  <a:cubicBezTo>
                    <a:pt x="1049" y="1295"/>
                    <a:pt x="1197" y="1689"/>
                    <a:pt x="1410" y="1885"/>
                  </a:cubicBezTo>
                  <a:cubicBezTo>
                    <a:pt x="1623" y="2066"/>
                    <a:pt x="1623" y="2426"/>
                    <a:pt x="1475" y="2492"/>
                  </a:cubicBezTo>
                  <a:cubicBezTo>
                    <a:pt x="1441" y="2509"/>
                    <a:pt x="1406" y="2517"/>
                    <a:pt x="1372" y="2517"/>
                  </a:cubicBezTo>
                  <a:cubicBezTo>
                    <a:pt x="1209" y="2517"/>
                    <a:pt x="1066" y="2343"/>
                    <a:pt x="1147" y="2180"/>
                  </a:cubicBezTo>
                  <a:cubicBezTo>
                    <a:pt x="1235" y="1947"/>
                    <a:pt x="1050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0" y="2475"/>
                    <a:pt x="688" y="2918"/>
                  </a:cubicBezTo>
                  <a:cubicBezTo>
                    <a:pt x="1377" y="3344"/>
                    <a:pt x="1737" y="4033"/>
                    <a:pt x="2131" y="4295"/>
                  </a:cubicBezTo>
                  <a:cubicBezTo>
                    <a:pt x="2131" y="4295"/>
                    <a:pt x="1524" y="3344"/>
                    <a:pt x="2082" y="2475"/>
                  </a:cubicBezTo>
                  <a:cubicBezTo>
                    <a:pt x="2639" y="1607"/>
                    <a:pt x="3196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0"/>
            <p:cNvSpPr/>
            <p:nvPr/>
          </p:nvSpPr>
          <p:spPr>
            <a:xfrm>
              <a:off x="8688988" y="4545611"/>
              <a:ext cx="264853" cy="264429"/>
            </a:xfrm>
            <a:custGeom>
              <a:avLst/>
              <a:gdLst/>
              <a:ahLst/>
              <a:cxnLst/>
              <a:rect l="l" t="t" r="r" b="b"/>
              <a:pathLst>
                <a:path w="8115" h="8102" extrusionOk="0">
                  <a:moveTo>
                    <a:pt x="2389" y="0"/>
                  </a:moveTo>
                  <a:cubicBezTo>
                    <a:pt x="2287" y="0"/>
                    <a:pt x="2185" y="7"/>
                    <a:pt x="2083" y="20"/>
                  </a:cubicBezTo>
                  <a:cubicBezTo>
                    <a:pt x="755" y="168"/>
                    <a:pt x="1" y="1971"/>
                    <a:pt x="788" y="3233"/>
                  </a:cubicBezTo>
                  <a:cubicBezTo>
                    <a:pt x="1382" y="4176"/>
                    <a:pt x="2426" y="4477"/>
                    <a:pt x="3386" y="4477"/>
                  </a:cubicBezTo>
                  <a:cubicBezTo>
                    <a:pt x="3510" y="4477"/>
                    <a:pt x="3634" y="4472"/>
                    <a:pt x="3754" y="4462"/>
                  </a:cubicBezTo>
                  <a:cubicBezTo>
                    <a:pt x="3951" y="4462"/>
                    <a:pt x="4197" y="4430"/>
                    <a:pt x="4443" y="4397"/>
                  </a:cubicBezTo>
                  <a:cubicBezTo>
                    <a:pt x="4443" y="4397"/>
                    <a:pt x="4633" y="4367"/>
                    <a:pt x="4920" y="4367"/>
                  </a:cubicBezTo>
                  <a:cubicBezTo>
                    <a:pt x="5407" y="4367"/>
                    <a:pt x="6173" y="4452"/>
                    <a:pt x="6770" y="4905"/>
                  </a:cubicBezTo>
                  <a:cubicBezTo>
                    <a:pt x="7164" y="5233"/>
                    <a:pt x="7426" y="5708"/>
                    <a:pt x="7508" y="6216"/>
                  </a:cubicBezTo>
                  <a:cubicBezTo>
                    <a:pt x="7508" y="6216"/>
                    <a:pt x="7672" y="7413"/>
                    <a:pt x="7098" y="8068"/>
                  </a:cubicBezTo>
                  <a:lnTo>
                    <a:pt x="7082" y="8101"/>
                  </a:lnTo>
                  <a:cubicBezTo>
                    <a:pt x="7082" y="8101"/>
                    <a:pt x="8115" y="7577"/>
                    <a:pt x="7983" y="5970"/>
                  </a:cubicBezTo>
                  <a:cubicBezTo>
                    <a:pt x="7876" y="4663"/>
                    <a:pt x="6826" y="4010"/>
                    <a:pt x="5509" y="4010"/>
                  </a:cubicBezTo>
                  <a:cubicBezTo>
                    <a:pt x="5224" y="4010"/>
                    <a:pt x="4927" y="4040"/>
                    <a:pt x="4623" y="4102"/>
                  </a:cubicBezTo>
                  <a:cubicBezTo>
                    <a:pt x="4126" y="4193"/>
                    <a:pt x="3680" y="4239"/>
                    <a:pt x="3278" y="4239"/>
                  </a:cubicBezTo>
                  <a:cubicBezTo>
                    <a:pt x="2739" y="4239"/>
                    <a:pt x="2280" y="4156"/>
                    <a:pt x="1886" y="3987"/>
                  </a:cubicBezTo>
                  <a:cubicBezTo>
                    <a:pt x="1492" y="3807"/>
                    <a:pt x="1165" y="3512"/>
                    <a:pt x="919" y="3135"/>
                  </a:cubicBezTo>
                  <a:cubicBezTo>
                    <a:pt x="198" y="1987"/>
                    <a:pt x="902" y="299"/>
                    <a:pt x="2099" y="151"/>
                  </a:cubicBezTo>
                  <a:cubicBezTo>
                    <a:pt x="2199" y="137"/>
                    <a:pt x="2301" y="130"/>
                    <a:pt x="2402" y="130"/>
                  </a:cubicBezTo>
                  <a:cubicBezTo>
                    <a:pt x="2876" y="130"/>
                    <a:pt x="3334" y="292"/>
                    <a:pt x="3591" y="643"/>
                  </a:cubicBezTo>
                  <a:cubicBezTo>
                    <a:pt x="3886" y="1037"/>
                    <a:pt x="3935" y="1545"/>
                    <a:pt x="3738" y="1987"/>
                  </a:cubicBezTo>
                  <a:cubicBezTo>
                    <a:pt x="3577" y="2336"/>
                    <a:pt x="3240" y="2543"/>
                    <a:pt x="2880" y="2543"/>
                  </a:cubicBezTo>
                  <a:cubicBezTo>
                    <a:pt x="2800" y="2543"/>
                    <a:pt x="2720" y="2533"/>
                    <a:pt x="2640" y="2512"/>
                  </a:cubicBezTo>
                  <a:cubicBezTo>
                    <a:pt x="2214" y="2397"/>
                    <a:pt x="2033" y="1971"/>
                    <a:pt x="2361" y="1905"/>
                  </a:cubicBezTo>
                  <a:cubicBezTo>
                    <a:pt x="2771" y="1840"/>
                    <a:pt x="2853" y="1496"/>
                    <a:pt x="2705" y="1200"/>
                  </a:cubicBezTo>
                  <a:cubicBezTo>
                    <a:pt x="2652" y="1088"/>
                    <a:pt x="2522" y="1023"/>
                    <a:pt x="2378" y="1023"/>
                  </a:cubicBezTo>
                  <a:cubicBezTo>
                    <a:pt x="2167" y="1023"/>
                    <a:pt x="1928" y="1163"/>
                    <a:pt x="1869" y="1496"/>
                  </a:cubicBezTo>
                  <a:cubicBezTo>
                    <a:pt x="1820" y="1758"/>
                    <a:pt x="1902" y="2036"/>
                    <a:pt x="2083" y="2233"/>
                  </a:cubicBezTo>
                  <a:cubicBezTo>
                    <a:pt x="2251" y="2427"/>
                    <a:pt x="2588" y="2590"/>
                    <a:pt x="2935" y="2590"/>
                  </a:cubicBezTo>
                  <a:cubicBezTo>
                    <a:pt x="3265" y="2590"/>
                    <a:pt x="3605" y="2443"/>
                    <a:pt x="3820" y="2036"/>
                  </a:cubicBezTo>
                  <a:cubicBezTo>
                    <a:pt x="4049" y="1561"/>
                    <a:pt x="4000" y="987"/>
                    <a:pt x="3689" y="561"/>
                  </a:cubicBezTo>
                  <a:cubicBezTo>
                    <a:pt x="3401" y="178"/>
                    <a:pt x="2907" y="0"/>
                    <a:pt x="23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0"/>
            <p:cNvSpPr/>
            <p:nvPr/>
          </p:nvSpPr>
          <p:spPr>
            <a:xfrm>
              <a:off x="8731254" y="4697278"/>
              <a:ext cx="152515" cy="77449"/>
            </a:xfrm>
            <a:custGeom>
              <a:avLst/>
              <a:gdLst/>
              <a:ahLst/>
              <a:cxnLst/>
              <a:rect l="l" t="t" r="r" b="b"/>
              <a:pathLst>
                <a:path w="4673" h="2373" extrusionOk="0">
                  <a:moveTo>
                    <a:pt x="3580" y="0"/>
                  </a:moveTo>
                  <a:cubicBezTo>
                    <a:pt x="3284" y="0"/>
                    <a:pt x="2935" y="42"/>
                    <a:pt x="2541" y="160"/>
                  </a:cubicBezTo>
                  <a:cubicBezTo>
                    <a:pt x="1970" y="329"/>
                    <a:pt x="1487" y="392"/>
                    <a:pt x="1094" y="392"/>
                  </a:cubicBezTo>
                  <a:cubicBezTo>
                    <a:pt x="572" y="392"/>
                    <a:pt x="206" y="281"/>
                    <a:pt x="1" y="160"/>
                  </a:cubicBezTo>
                  <a:lnTo>
                    <a:pt x="1" y="160"/>
                  </a:lnTo>
                  <a:cubicBezTo>
                    <a:pt x="132" y="274"/>
                    <a:pt x="263" y="389"/>
                    <a:pt x="378" y="537"/>
                  </a:cubicBezTo>
                  <a:cubicBezTo>
                    <a:pt x="453" y="643"/>
                    <a:pt x="599" y="1405"/>
                    <a:pt x="1202" y="1405"/>
                  </a:cubicBezTo>
                  <a:cubicBezTo>
                    <a:pt x="1252" y="1405"/>
                    <a:pt x="1305" y="1400"/>
                    <a:pt x="1361" y="1389"/>
                  </a:cubicBezTo>
                  <a:cubicBezTo>
                    <a:pt x="2082" y="1225"/>
                    <a:pt x="1951" y="766"/>
                    <a:pt x="2427" y="619"/>
                  </a:cubicBezTo>
                  <a:cubicBezTo>
                    <a:pt x="2519" y="590"/>
                    <a:pt x="2597" y="578"/>
                    <a:pt x="2662" y="578"/>
                  </a:cubicBezTo>
                  <a:cubicBezTo>
                    <a:pt x="2931" y="578"/>
                    <a:pt x="2975" y="785"/>
                    <a:pt x="2869" y="864"/>
                  </a:cubicBezTo>
                  <a:cubicBezTo>
                    <a:pt x="2813" y="899"/>
                    <a:pt x="2763" y="910"/>
                    <a:pt x="2711" y="910"/>
                  </a:cubicBezTo>
                  <a:cubicBezTo>
                    <a:pt x="2639" y="910"/>
                    <a:pt x="2563" y="890"/>
                    <a:pt x="2459" y="881"/>
                  </a:cubicBezTo>
                  <a:cubicBezTo>
                    <a:pt x="2451" y="880"/>
                    <a:pt x="2443" y="880"/>
                    <a:pt x="2433" y="880"/>
                  </a:cubicBezTo>
                  <a:cubicBezTo>
                    <a:pt x="2249" y="880"/>
                    <a:pt x="1812" y="1033"/>
                    <a:pt x="1968" y="1438"/>
                  </a:cubicBezTo>
                  <a:cubicBezTo>
                    <a:pt x="2132" y="1881"/>
                    <a:pt x="2377" y="2241"/>
                    <a:pt x="2115" y="2372"/>
                  </a:cubicBezTo>
                  <a:cubicBezTo>
                    <a:pt x="2115" y="2372"/>
                    <a:pt x="3033" y="2372"/>
                    <a:pt x="3345" y="2127"/>
                  </a:cubicBezTo>
                  <a:cubicBezTo>
                    <a:pt x="3689" y="1864"/>
                    <a:pt x="3853" y="1405"/>
                    <a:pt x="3722" y="996"/>
                  </a:cubicBezTo>
                  <a:cubicBezTo>
                    <a:pt x="3623" y="501"/>
                    <a:pt x="3950" y="202"/>
                    <a:pt x="4430" y="202"/>
                  </a:cubicBezTo>
                  <a:cubicBezTo>
                    <a:pt x="4507" y="202"/>
                    <a:pt x="4588" y="209"/>
                    <a:pt x="4672" y="225"/>
                  </a:cubicBezTo>
                  <a:cubicBezTo>
                    <a:pt x="4672" y="225"/>
                    <a:pt x="4271" y="0"/>
                    <a:pt x="358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0"/>
            <p:cNvSpPr/>
            <p:nvPr/>
          </p:nvSpPr>
          <p:spPr>
            <a:xfrm>
              <a:off x="8770321" y="4554815"/>
              <a:ext cx="105419" cy="109270"/>
            </a:xfrm>
            <a:custGeom>
              <a:avLst/>
              <a:gdLst/>
              <a:ahLst/>
              <a:cxnLst/>
              <a:rect l="l" t="t" r="r" b="b"/>
              <a:pathLst>
                <a:path w="3230" h="3348" extrusionOk="0">
                  <a:moveTo>
                    <a:pt x="1262" y="1"/>
                  </a:moveTo>
                  <a:cubicBezTo>
                    <a:pt x="1689" y="427"/>
                    <a:pt x="1836" y="1066"/>
                    <a:pt x="1639" y="1640"/>
                  </a:cubicBezTo>
                  <a:cubicBezTo>
                    <a:pt x="1410" y="2401"/>
                    <a:pt x="886" y="2601"/>
                    <a:pt x="436" y="2601"/>
                  </a:cubicBezTo>
                  <a:cubicBezTo>
                    <a:pt x="276" y="2601"/>
                    <a:pt x="125" y="2576"/>
                    <a:pt x="0" y="2541"/>
                  </a:cubicBezTo>
                  <a:lnTo>
                    <a:pt x="0" y="2541"/>
                  </a:lnTo>
                  <a:cubicBezTo>
                    <a:pt x="0" y="2541"/>
                    <a:pt x="244" y="3348"/>
                    <a:pt x="1010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51" y="3279"/>
                    <a:pt x="1902" y="2623"/>
                    <a:pt x="1885" y="2345"/>
                  </a:cubicBezTo>
                  <a:cubicBezTo>
                    <a:pt x="1869" y="2066"/>
                    <a:pt x="1869" y="1836"/>
                    <a:pt x="1967" y="1836"/>
                  </a:cubicBezTo>
                  <a:cubicBezTo>
                    <a:pt x="2082" y="1836"/>
                    <a:pt x="2115" y="1935"/>
                    <a:pt x="2049" y="2131"/>
                  </a:cubicBezTo>
                  <a:cubicBezTo>
                    <a:pt x="1984" y="2328"/>
                    <a:pt x="1836" y="2967"/>
                    <a:pt x="2934" y="3082"/>
                  </a:cubicBezTo>
                  <a:cubicBezTo>
                    <a:pt x="2787" y="2984"/>
                    <a:pt x="2770" y="2803"/>
                    <a:pt x="2869" y="2672"/>
                  </a:cubicBezTo>
                  <a:cubicBezTo>
                    <a:pt x="3000" y="2426"/>
                    <a:pt x="3229" y="1968"/>
                    <a:pt x="2492" y="1345"/>
                  </a:cubicBezTo>
                  <a:cubicBezTo>
                    <a:pt x="1771" y="722"/>
                    <a:pt x="1705" y="279"/>
                    <a:pt x="126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0"/>
            <p:cNvSpPr/>
            <p:nvPr/>
          </p:nvSpPr>
          <p:spPr>
            <a:xfrm>
              <a:off x="8661181" y="4398906"/>
              <a:ext cx="50849" cy="250101"/>
            </a:xfrm>
            <a:custGeom>
              <a:avLst/>
              <a:gdLst/>
              <a:ahLst/>
              <a:cxnLst/>
              <a:rect l="l" t="t" r="r" b="b"/>
              <a:pathLst>
                <a:path w="1558" h="7663" extrusionOk="0">
                  <a:moveTo>
                    <a:pt x="636" y="0"/>
                  </a:moveTo>
                  <a:cubicBezTo>
                    <a:pt x="569" y="0"/>
                    <a:pt x="498" y="17"/>
                    <a:pt x="427" y="57"/>
                  </a:cubicBezTo>
                  <a:cubicBezTo>
                    <a:pt x="0" y="286"/>
                    <a:pt x="345" y="827"/>
                    <a:pt x="591" y="1090"/>
                  </a:cubicBezTo>
                  <a:cubicBezTo>
                    <a:pt x="705" y="1204"/>
                    <a:pt x="771" y="1483"/>
                    <a:pt x="804" y="1860"/>
                  </a:cubicBezTo>
                  <a:cubicBezTo>
                    <a:pt x="836" y="2565"/>
                    <a:pt x="820" y="3286"/>
                    <a:pt x="738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66" y="3974"/>
                    <a:pt x="1427" y="2827"/>
                    <a:pt x="1492" y="1860"/>
                  </a:cubicBezTo>
                  <a:cubicBezTo>
                    <a:pt x="1558" y="1335"/>
                    <a:pt x="1459" y="811"/>
                    <a:pt x="1197" y="368"/>
                  </a:cubicBezTo>
                  <a:cubicBezTo>
                    <a:pt x="1197" y="368"/>
                    <a:pt x="952" y="0"/>
                    <a:pt x="63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0"/>
            <p:cNvSpPr/>
            <p:nvPr/>
          </p:nvSpPr>
          <p:spPr>
            <a:xfrm>
              <a:off x="8507654" y="4365811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2200" y="1"/>
                  </a:moveTo>
                  <a:cubicBezTo>
                    <a:pt x="1301" y="1"/>
                    <a:pt x="461" y="461"/>
                    <a:pt x="246" y="1186"/>
                  </a:cubicBezTo>
                  <a:cubicBezTo>
                    <a:pt x="0" y="1776"/>
                    <a:pt x="197" y="2481"/>
                    <a:pt x="721" y="2874"/>
                  </a:cubicBezTo>
                  <a:cubicBezTo>
                    <a:pt x="738" y="2874"/>
                    <a:pt x="754" y="2890"/>
                    <a:pt x="771" y="2907"/>
                  </a:cubicBezTo>
                  <a:cubicBezTo>
                    <a:pt x="998" y="3040"/>
                    <a:pt x="1256" y="3106"/>
                    <a:pt x="1514" y="3106"/>
                  </a:cubicBezTo>
                  <a:cubicBezTo>
                    <a:pt x="1796" y="3106"/>
                    <a:pt x="2080" y="3028"/>
                    <a:pt x="2328" y="2874"/>
                  </a:cubicBezTo>
                  <a:cubicBezTo>
                    <a:pt x="2492" y="2776"/>
                    <a:pt x="2606" y="2612"/>
                    <a:pt x="2656" y="2431"/>
                  </a:cubicBezTo>
                  <a:cubicBezTo>
                    <a:pt x="2800" y="2043"/>
                    <a:pt x="2501" y="1654"/>
                    <a:pt x="2115" y="1654"/>
                  </a:cubicBezTo>
                  <a:cubicBezTo>
                    <a:pt x="2062" y="1654"/>
                    <a:pt x="2007" y="1661"/>
                    <a:pt x="1951" y="1677"/>
                  </a:cubicBezTo>
                  <a:cubicBezTo>
                    <a:pt x="1623" y="1743"/>
                    <a:pt x="1426" y="2087"/>
                    <a:pt x="1557" y="2399"/>
                  </a:cubicBezTo>
                  <a:cubicBezTo>
                    <a:pt x="1628" y="2633"/>
                    <a:pt x="1882" y="2666"/>
                    <a:pt x="2021" y="2666"/>
                  </a:cubicBezTo>
                  <a:cubicBezTo>
                    <a:pt x="2077" y="2666"/>
                    <a:pt x="2115" y="2661"/>
                    <a:pt x="2115" y="2661"/>
                  </a:cubicBezTo>
                  <a:lnTo>
                    <a:pt x="2115" y="2661"/>
                  </a:lnTo>
                  <a:cubicBezTo>
                    <a:pt x="2082" y="2759"/>
                    <a:pt x="2016" y="2825"/>
                    <a:pt x="1934" y="2874"/>
                  </a:cubicBezTo>
                  <a:cubicBezTo>
                    <a:pt x="1820" y="2939"/>
                    <a:pt x="1688" y="2972"/>
                    <a:pt x="1557" y="2972"/>
                  </a:cubicBezTo>
                  <a:cubicBezTo>
                    <a:pt x="1426" y="2972"/>
                    <a:pt x="1295" y="2939"/>
                    <a:pt x="1180" y="2874"/>
                  </a:cubicBezTo>
                  <a:cubicBezTo>
                    <a:pt x="1098" y="2825"/>
                    <a:pt x="1016" y="2776"/>
                    <a:pt x="951" y="2710"/>
                  </a:cubicBezTo>
                  <a:cubicBezTo>
                    <a:pt x="508" y="2333"/>
                    <a:pt x="426" y="1087"/>
                    <a:pt x="1131" y="514"/>
                  </a:cubicBezTo>
                  <a:cubicBezTo>
                    <a:pt x="1455" y="278"/>
                    <a:pt x="1846" y="148"/>
                    <a:pt x="2243" y="148"/>
                  </a:cubicBezTo>
                  <a:cubicBezTo>
                    <a:pt x="2287" y="148"/>
                    <a:pt x="2332" y="150"/>
                    <a:pt x="2377" y="153"/>
                  </a:cubicBezTo>
                  <a:cubicBezTo>
                    <a:pt x="2524" y="169"/>
                    <a:pt x="2656" y="186"/>
                    <a:pt x="2770" y="219"/>
                  </a:cubicBezTo>
                  <a:cubicBezTo>
                    <a:pt x="3869" y="464"/>
                    <a:pt x="4590" y="1661"/>
                    <a:pt x="4819" y="2874"/>
                  </a:cubicBezTo>
                  <a:cubicBezTo>
                    <a:pt x="5065" y="4120"/>
                    <a:pt x="4819" y="5365"/>
                    <a:pt x="4885" y="6480"/>
                  </a:cubicBezTo>
                  <a:cubicBezTo>
                    <a:pt x="4836" y="7513"/>
                    <a:pt x="5245" y="8496"/>
                    <a:pt x="5983" y="9201"/>
                  </a:cubicBezTo>
                  <a:cubicBezTo>
                    <a:pt x="6671" y="9807"/>
                    <a:pt x="7557" y="10152"/>
                    <a:pt x="8491" y="10184"/>
                  </a:cubicBezTo>
                  <a:cubicBezTo>
                    <a:pt x="7573" y="10119"/>
                    <a:pt x="6721" y="9758"/>
                    <a:pt x="6049" y="9135"/>
                  </a:cubicBezTo>
                  <a:cubicBezTo>
                    <a:pt x="5344" y="8447"/>
                    <a:pt x="4967" y="7480"/>
                    <a:pt x="5032" y="6480"/>
                  </a:cubicBezTo>
                  <a:cubicBezTo>
                    <a:pt x="4967" y="5382"/>
                    <a:pt x="5229" y="4152"/>
                    <a:pt x="4983" y="2874"/>
                  </a:cubicBezTo>
                  <a:lnTo>
                    <a:pt x="4983" y="2841"/>
                  </a:lnTo>
                  <a:cubicBezTo>
                    <a:pt x="4754" y="1579"/>
                    <a:pt x="4000" y="317"/>
                    <a:pt x="2803" y="71"/>
                  </a:cubicBezTo>
                  <a:cubicBezTo>
                    <a:pt x="2603" y="23"/>
                    <a:pt x="2400" y="1"/>
                    <a:pt x="22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0"/>
            <p:cNvSpPr/>
            <p:nvPr/>
          </p:nvSpPr>
          <p:spPr>
            <a:xfrm>
              <a:off x="8495872" y="4417868"/>
              <a:ext cx="151960" cy="178723"/>
            </a:xfrm>
            <a:custGeom>
              <a:avLst/>
              <a:gdLst/>
              <a:ahLst/>
              <a:cxnLst/>
              <a:rect l="l" t="t" r="r" b="b"/>
              <a:pathLst>
                <a:path w="4656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115" y="1918"/>
                    <a:pt x="328" y="2508"/>
                    <a:pt x="689" y="3033"/>
                  </a:cubicBezTo>
                  <a:cubicBezTo>
                    <a:pt x="1169" y="3716"/>
                    <a:pt x="1943" y="3794"/>
                    <a:pt x="2271" y="3794"/>
                  </a:cubicBezTo>
                  <a:cubicBezTo>
                    <a:pt x="2368" y="3794"/>
                    <a:pt x="2426" y="3787"/>
                    <a:pt x="2426" y="3787"/>
                  </a:cubicBezTo>
                  <a:cubicBezTo>
                    <a:pt x="2164" y="3705"/>
                    <a:pt x="2099" y="3377"/>
                    <a:pt x="2295" y="3131"/>
                  </a:cubicBezTo>
                  <a:cubicBezTo>
                    <a:pt x="2459" y="2984"/>
                    <a:pt x="2426" y="2721"/>
                    <a:pt x="2230" y="2607"/>
                  </a:cubicBezTo>
                  <a:cubicBezTo>
                    <a:pt x="2115" y="2541"/>
                    <a:pt x="1836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6" y="2170"/>
                    <a:pt x="2732" y="2611"/>
                    <a:pt x="2689" y="3115"/>
                  </a:cubicBezTo>
                  <a:cubicBezTo>
                    <a:pt x="2640" y="3688"/>
                    <a:pt x="2918" y="3836"/>
                    <a:pt x="3312" y="4131"/>
                  </a:cubicBezTo>
                  <a:cubicBezTo>
                    <a:pt x="3721" y="4410"/>
                    <a:pt x="3476" y="4934"/>
                    <a:pt x="3476" y="4934"/>
                  </a:cubicBezTo>
                  <a:cubicBezTo>
                    <a:pt x="4197" y="4524"/>
                    <a:pt x="4033" y="3852"/>
                    <a:pt x="3951" y="3705"/>
                  </a:cubicBezTo>
                  <a:cubicBezTo>
                    <a:pt x="3853" y="3541"/>
                    <a:pt x="3672" y="3295"/>
                    <a:pt x="3902" y="3180"/>
                  </a:cubicBezTo>
                  <a:cubicBezTo>
                    <a:pt x="3915" y="3175"/>
                    <a:pt x="3928" y="3172"/>
                    <a:pt x="3940" y="3172"/>
                  </a:cubicBezTo>
                  <a:cubicBezTo>
                    <a:pt x="4140" y="3172"/>
                    <a:pt x="4213" y="3893"/>
                    <a:pt x="4213" y="4541"/>
                  </a:cubicBezTo>
                  <a:cubicBezTo>
                    <a:pt x="4164" y="4918"/>
                    <a:pt x="4344" y="5262"/>
                    <a:pt x="4656" y="5475"/>
                  </a:cubicBezTo>
                  <a:cubicBezTo>
                    <a:pt x="4508" y="5147"/>
                    <a:pt x="4459" y="4803"/>
                    <a:pt x="4459" y="4442"/>
                  </a:cubicBezTo>
                  <a:cubicBezTo>
                    <a:pt x="4459" y="3934"/>
                    <a:pt x="4557" y="3016"/>
                    <a:pt x="3639" y="2394"/>
                  </a:cubicBezTo>
                  <a:cubicBezTo>
                    <a:pt x="2738" y="1787"/>
                    <a:pt x="1640" y="2049"/>
                    <a:pt x="837" y="1476"/>
                  </a:cubicBezTo>
                  <a:cubicBezTo>
                    <a:pt x="755" y="1426"/>
                    <a:pt x="689" y="1361"/>
                    <a:pt x="623" y="1295"/>
                  </a:cubicBezTo>
                  <a:cubicBezTo>
                    <a:pt x="312" y="935"/>
                    <a:pt x="197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0"/>
            <p:cNvSpPr/>
            <p:nvPr/>
          </p:nvSpPr>
          <p:spPr>
            <a:xfrm>
              <a:off x="9058673" y="4602597"/>
              <a:ext cx="130550" cy="285611"/>
            </a:xfrm>
            <a:custGeom>
              <a:avLst/>
              <a:gdLst/>
              <a:ahLst/>
              <a:cxnLst/>
              <a:rect l="l" t="t" r="r" b="b"/>
              <a:pathLst>
                <a:path w="4000" h="8751" extrusionOk="0">
                  <a:moveTo>
                    <a:pt x="1916" y="1"/>
                  </a:moveTo>
                  <a:cubicBezTo>
                    <a:pt x="1763" y="1"/>
                    <a:pt x="1610" y="21"/>
                    <a:pt x="1459" y="61"/>
                  </a:cubicBezTo>
                  <a:cubicBezTo>
                    <a:pt x="689" y="258"/>
                    <a:pt x="148" y="913"/>
                    <a:pt x="82" y="1700"/>
                  </a:cubicBezTo>
                  <a:cubicBezTo>
                    <a:pt x="0" y="2503"/>
                    <a:pt x="410" y="3290"/>
                    <a:pt x="1016" y="3847"/>
                  </a:cubicBezTo>
                  <a:cubicBezTo>
                    <a:pt x="1590" y="4437"/>
                    <a:pt x="2361" y="4716"/>
                    <a:pt x="2901" y="5224"/>
                  </a:cubicBezTo>
                  <a:cubicBezTo>
                    <a:pt x="3442" y="5683"/>
                    <a:pt x="3770" y="6355"/>
                    <a:pt x="3819" y="7060"/>
                  </a:cubicBezTo>
                  <a:cubicBezTo>
                    <a:pt x="3852" y="7716"/>
                    <a:pt x="3508" y="8404"/>
                    <a:pt x="2918" y="8568"/>
                  </a:cubicBezTo>
                  <a:cubicBezTo>
                    <a:pt x="2791" y="8608"/>
                    <a:pt x="2661" y="8627"/>
                    <a:pt x="2534" y="8627"/>
                  </a:cubicBezTo>
                  <a:cubicBezTo>
                    <a:pt x="2090" y="8627"/>
                    <a:pt x="1685" y="8393"/>
                    <a:pt x="1557" y="8011"/>
                  </a:cubicBezTo>
                  <a:cubicBezTo>
                    <a:pt x="1344" y="7568"/>
                    <a:pt x="1541" y="7027"/>
                    <a:pt x="2000" y="6847"/>
                  </a:cubicBezTo>
                  <a:cubicBezTo>
                    <a:pt x="2082" y="6814"/>
                    <a:pt x="2180" y="6798"/>
                    <a:pt x="2262" y="6798"/>
                  </a:cubicBezTo>
                  <a:cubicBezTo>
                    <a:pt x="2262" y="6798"/>
                    <a:pt x="2292" y="6795"/>
                    <a:pt x="2339" y="6795"/>
                  </a:cubicBezTo>
                  <a:cubicBezTo>
                    <a:pt x="2479" y="6795"/>
                    <a:pt x="2774" y="6822"/>
                    <a:pt x="2885" y="7044"/>
                  </a:cubicBezTo>
                  <a:cubicBezTo>
                    <a:pt x="2885" y="7044"/>
                    <a:pt x="2902" y="7078"/>
                    <a:pt x="2880" y="7078"/>
                  </a:cubicBezTo>
                  <a:cubicBezTo>
                    <a:pt x="2872" y="7078"/>
                    <a:pt x="2858" y="7073"/>
                    <a:pt x="2836" y="7060"/>
                  </a:cubicBezTo>
                  <a:cubicBezTo>
                    <a:pt x="2770" y="7027"/>
                    <a:pt x="2698" y="7010"/>
                    <a:pt x="2627" y="7010"/>
                  </a:cubicBezTo>
                  <a:cubicBezTo>
                    <a:pt x="2521" y="7010"/>
                    <a:pt x="2416" y="7047"/>
                    <a:pt x="2328" y="7126"/>
                  </a:cubicBezTo>
                  <a:cubicBezTo>
                    <a:pt x="2082" y="7355"/>
                    <a:pt x="2147" y="7781"/>
                    <a:pt x="2443" y="7945"/>
                  </a:cubicBezTo>
                  <a:cubicBezTo>
                    <a:pt x="2524" y="7983"/>
                    <a:pt x="2610" y="8001"/>
                    <a:pt x="2694" y="8001"/>
                  </a:cubicBezTo>
                  <a:cubicBezTo>
                    <a:pt x="3012" y="8001"/>
                    <a:pt x="3294" y="7734"/>
                    <a:pt x="3164" y="7240"/>
                  </a:cubicBezTo>
                  <a:cubicBezTo>
                    <a:pt x="3019" y="6903"/>
                    <a:pt x="2689" y="6698"/>
                    <a:pt x="2341" y="6698"/>
                  </a:cubicBezTo>
                  <a:cubicBezTo>
                    <a:pt x="2216" y="6698"/>
                    <a:pt x="2089" y="6725"/>
                    <a:pt x="1967" y="6781"/>
                  </a:cubicBezTo>
                  <a:cubicBezTo>
                    <a:pt x="1508" y="7011"/>
                    <a:pt x="1295" y="7552"/>
                    <a:pt x="1492" y="8027"/>
                  </a:cubicBezTo>
                  <a:cubicBezTo>
                    <a:pt x="1620" y="8464"/>
                    <a:pt x="2072" y="8750"/>
                    <a:pt x="2561" y="8750"/>
                  </a:cubicBezTo>
                  <a:cubicBezTo>
                    <a:pt x="2696" y="8750"/>
                    <a:pt x="2833" y="8729"/>
                    <a:pt x="2967" y="8683"/>
                  </a:cubicBezTo>
                  <a:cubicBezTo>
                    <a:pt x="3623" y="8502"/>
                    <a:pt x="4000" y="7765"/>
                    <a:pt x="3983" y="7060"/>
                  </a:cubicBezTo>
                  <a:cubicBezTo>
                    <a:pt x="3934" y="6306"/>
                    <a:pt x="3590" y="5601"/>
                    <a:pt x="3016" y="5093"/>
                  </a:cubicBezTo>
                  <a:cubicBezTo>
                    <a:pt x="2443" y="4552"/>
                    <a:pt x="1689" y="4274"/>
                    <a:pt x="1131" y="3716"/>
                  </a:cubicBezTo>
                  <a:cubicBezTo>
                    <a:pt x="574" y="3159"/>
                    <a:pt x="181" y="2438"/>
                    <a:pt x="246" y="1716"/>
                  </a:cubicBezTo>
                  <a:cubicBezTo>
                    <a:pt x="262" y="1258"/>
                    <a:pt x="476" y="848"/>
                    <a:pt x="836" y="553"/>
                  </a:cubicBezTo>
                  <a:cubicBezTo>
                    <a:pt x="984" y="438"/>
                    <a:pt x="1164" y="340"/>
                    <a:pt x="1361" y="290"/>
                  </a:cubicBezTo>
                  <a:cubicBezTo>
                    <a:pt x="1500" y="249"/>
                    <a:pt x="1648" y="229"/>
                    <a:pt x="1797" y="229"/>
                  </a:cubicBezTo>
                  <a:cubicBezTo>
                    <a:pt x="1947" y="229"/>
                    <a:pt x="2098" y="249"/>
                    <a:pt x="2246" y="290"/>
                  </a:cubicBezTo>
                  <a:cubicBezTo>
                    <a:pt x="3262" y="553"/>
                    <a:pt x="3590" y="1930"/>
                    <a:pt x="2901" y="2585"/>
                  </a:cubicBezTo>
                  <a:cubicBezTo>
                    <a:pt x="2770" y="2716"/>
                    <a:pt x="2590" y="2815"/>
                    <a:pt x="2393" y="2847"/>
                  </a:cubicBezTo>
                  <a:cubicBezTo>
                    <a:pt x="2332" y="2856"/>
                    <a:pt x="2273" y="2860"/>
                    <a:pt x="2218" y="2860"/>
                  </a:cubicBezTo>
                  <a:cubicBezTo>
                    <a:pt x="1757" y="2860"/>
                    <a:pt x="1513" y="2577"/>
                    <a:pt x="1557" y="2372"/>
                  </a:cubicBezTo>
                  <a:cubicBezTo>
                    <a:pt x="1557" y="2372"/>
                    <a:pt x="1557" y="2356"/>
                    <a:pt x="1623" y="2356"/>
                  </a:cubicBezTo>
                  <a:cubicBezTo>
                    <a:pt x="1633" y="2356"/>
                    <a:pt x="1653" y="2357"/>
                    <a:pt x="1680" y="2357"/>
                  </a:cubicBezTo>
                  <a:cubicBezTo>
                    <a:pt x="1818" y="2357"/>
                    <a:pt x="2138" y="2333"/>
                    <a:pt x="2262" y="2044"/>
                  </a:cubicBezTo>
                  <a:cubicBezTo>
                    <a:pt x="2382" y="1685"/>
                    <a:pt x="2102" y="1347"/>
                    <a:pt x="1764" y="1347"/>
                  </a:cubicBezTo>
                  <a:cubicBezTo>
                    <a:pt x="1686" y="1347"/>
                    <a:pt x="1605" y="1365"/>
                    <a:pt x="1525" y="1405"/>
                  </a:cubicBezTo>
                  <a:cubicBezTo>
                    <a:pt x="918" y="1798"/>
                    <a:pt x="1066" y="2716"/>
                    <a:pt x="1754" y="2913"/>
                  </a:cubicBezTo>
                  <a:cubicBezTo>
                    <a:pt x="1924" y="2991"/>
                    <a:pt x="2103" y="3028"/>
                    <a:pt x="2280" y="3028"/>
                  </a:cubicBezTo>
                  <a:cubicBezTo>
                    <a:pt x="2735" y="3028"/>
                    <a:pt x="3178" y="2785"/>
                    <a:pt x="3426" y="2372"/>
                  </a:cubicBezTo>
                  <a:cubicBezTo>
                    <a:pt x="3688" y="1831"/>
                    <a:pt x="3623" y="1176"/>
                    <a:pt x="3278" y="684"/>
                  </a:cubicBezTo>
                  <a:cubicBezTo>
                    <a:pt x="2961" y="239"/>
                    <a:pt x="2445" y="1"/>
                    <a:pt x="19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0"/>
            <p:cNvSpPr/>
            <p:nvPr/>
          </p:nvSpPr>
          <p:spPr>
            <a:xfrm>
              <a:off x="9130900" y="4711018"/>
              <a:ext cx="55647" cy="78689"/>
            </a:xfrm>
            <a:custGeom>
              <a:avLst/>
              <a:gdLst/>
              <a:ahLst/>
              <a:cxnLst/>
              <a:rect l="l" t="t" r="r" b="b"/>
              <a:pathLst>
                <a:path w="1705" h="2411" extrusionOk="0">
                  <a:moveTo>
                    <a:pt x="197" y="1"/>
                  </a:moveTo>
                  <a:cubicBezTo>
                    <a:pt x="197" y="165"/>
                    <a:pt x="164" y="312"/>
                    <a:pt x="115" y="460"/>
                  </a:cubicBezTo>
                  <a:cubicBezTo>
                    <a:pt x="0" y="853"/>
                    <a:pt x="311" y="1115"/>
                    <a:pt x="951" y="1394"/>
                  </a:cubicBezTo>
                  <a:cubicBezTo>
                    <a:pt x="1328" y="1591"/>
                    <a:pt x="1590" y="1968"/>
                    <a:pt x="1656" y="2410"/>
                  </a:cubicBezTo>
                  <a:cubicBezTo>
                    <a:pt x="1705" y="394"/>
                    <a:pt x="885" y="329"/>
                    <a:pt x="688" y="329"/>
                  </a:cubicBezTo>
                  <a:cubicBezTo>
                    <a:pt x="492" y="329"/>
                    <a:pt x="377" y="247"/>
                    <a:pt x="361" y="148"/>
                  </a:cubicBezTo>
                  <a:cubicBezTo>
                    <a:pt x="328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0"/>
            <p:cNvSpPr/>
            <p:nvPr/>
          </p:nvSpPr>
          <p:spPr>
            <a:xfrm>
              <a:off x="8955408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1148" y="0"/>
                  </a:moveTo>
                  <a:lnTo>
                    <a:pt x="1148" y="0"/>
                  </a:lnTo>
                  <a:cubicBezTo>
                    <a:pt x="1246" y="115"/>
                    <a:pt x="1230" y="295"/>
                    <a:pt x="1115" y="410"/>
                  </a:cubicBezTo>
                  <a:cubicBezTo>
                    <a:pt x="919" y="574"/>
                    <a:pt x="361" y="1197"/>
                    <a:pt x="755" y="1819"/>
                  </a:cubicBezTo>
                  <a:cubicBezTo>
                    <a:pt x="1197" y="2508"/>
                    <a:pt x="1787" y="2295"/>
                    <a:pt x="1984" y="2868"/>
                  </a:cubicBezTo>
                  <a:cubicBezTo>
                    <a:pt x="1984" y="2868"/>
                    <a:pt x="2066" y="3164"/>
                    <a:pt x="1869" y="3262"/>
                  </a:cubicBezTo>
                  <a:cubicBezTo>
                    <a:pt x="1836" y="3283"/>
                    <a:pt x="1803" y="3293"/>
                    <a:pt x="1773" y="3293"/>
                  </a:cubicBezTo>
                  <a:cubicBezTo>
                    <a:pt x="1639" y="3293"/>
                    <a:pt x="1541" y="3113"/>
                    <a:pt x="1541" y="2967"/>
                  </a:cubicBezTo>
                  <a:cubicBezTo>
                    <a:pt x="1492" y="2655"/>
                    <a:pt x="1230" y="2426"/>
                    <a:pt x="935" y="2377"/>
                  </a:cubicBezTo>
                  <a:cubicBezTo>
                    <a:pt x="542" y="2328"/>
                    <a:pt x="493" y="2213"/>
                    <a:pt x="492" y="2213"/>
                  </a:cubicBezTo>
                  <a:lnTo>
                    <a:pt x="492" y="2213"/>
                  </a:lnTo>
                  <a:cubicBezTo>
                    <a:pt x="542" y="2360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22" y="3672"/>
                  </a:cubicBezTo>
                  <a:cubicBezTo>
                    <a:pt x="1296" y="4049"/>
                    <a:pt x="1574" y="3852"/>
                    <a:pt x="1689" y="4491"/>
                  </a:cubicBezTo>
                  <a:cubicBezTo>
                    <a:pt x="1787" y="5130"/>
                    <a:pt x="1837" y="5901"/>
                    <a:pt x="2181" y="6245"/>
                  </a:cubicBezTo>
                  <a:cubicBezTo>
                    <a:pt x="2066" y="6163"/>
                    <a:pt x="1984" y="6065"/>
                    <a:pt x="1918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2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8" y="5131"/>
                    <a:pt x="1" y="6114"/>
                    <a:pt x="935" y="6606"/>
                  </a:cubicBezTo>
                  <a:cubicBezTo>
                    <a:pt x="1869" y="7097"/>
                    <a:pt x="1804" y="6737"/>
                    <a:pt x="3082" y="7786"/>
                  </a:cubicBezTo>
                  <a:cubicBezTo>
                    <a:pt x="4131" y="8655"/>
                    <a:pt x="4344" y="8687"/>
                    <a:pt x="4344" y="8687"/>
                  </a:cubicBezTo>
                  <a:cubicBezTo>
                    <a:pt x="4317" y="8683"/>
                    <a:pt x="4290" y="8681"/>
                    <a:pt x="4263" y="8681"/>
                  </a:cubicBezTo>
                  <a:cubicBezTo>
                    <a:pt x="4082" y="8681"/>
                    <a:pt x="3920" y="8774"/>
                    <a:pt x="3820" y="8917"/>
                  </a:cubicBezTo>
                  <a:cubicBezTo>
                    <a:pt x="3623" y="9228"/>
                    <a:pt x="3722" y="9638"/>
                    <a:pt x="4049" y="9786"/>
                  </a:cubicBezTo>
                  <a:cubicBezTo>
                    <a:pt x="4049" y="9786"/>
                    <a:pt x="3951" y="9589"/>
                    <a:pt x="4131" y="9573"/>
                  </a:cubicBezTo>
                  <a:cubicBezTo>
                    <a:pt x="4138" y="9572"/>
                    <a:pt x="4144" y="9572"/>
                    <a:pt x="4151" y="9572"/>
                  </a:cubicBezTo>
                  <a:cubicBezTo>
                    <a:pt x="4272" y="9572"/>
                    <a:pt x="4416" y="9657"/>
                    <a:pt x="4572" y="9657"/>
                  </a:cubicBezTo>
                  <a:cubicBezTo>
                    <a:pt x="4667" y="9657"/>
                    <a:pt x="4767" y="9625"/>
                    <a:pt x="4869" y="9523"/>
                  </a:cubicBezTo>
                  <a:cubicBezTo>
                    <a:pt x="4988" y="9411"/>
                    <a:pt x="5182" y="9314"/>
                    <a:pt x="5409" y="9314"/>
                  </a:cubicBezTo>
                  <a:cubicBezTo>
                    <a:pt x="5713" y="9314"/>
                    <a:pt x="6075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14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0"/>
            <p:cNvSpPr/>
            <p:nvPr/>
          </p:nvSpPr>
          <p:spPr>
            <a:xfrm>
              <a:off x="9015853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9" y="1"/>
                  </a:moveTo>
                  <a:cubicBezTo>
                    <a:pt x="726" y="1"/>
                    <a:pt x="172" y="384"/>
                    <a:pt x="99" y="906"/>
                  </a:cubicBezTo>
                  <a:cubicBezTo>
                    <a:pt x="1" y="1431"/>
                    <a:pt x="378" y="1923"/>
                    <a:pt x="902" y="1972"/>
                  </a:cubicBezTo>
                  <a:lnTo>
                    <a:pt x="1066" y="1972"/>
                  </a:lnTo>
                  <a:cubicBezTo>
                    <a:pt x="1591" y="1939"/>
                    <a:pt x="1853" y="1333"/>
                    <a:pt x="1656" y="1070"/>
                  </a:cubicBezTo>
                  <a:cubicBezTo>
                    <a:pt x="1574" y="958"/>
                    <a:pt x="1454" y="907"/>
                    <a:pt x="1336" y="907"/>
                  </a:cubicBezTo>
                  <a:cubicBezTo>
                    <a:pt x="1128" y="907"/>
                    <a:pt x="925" y="1065"/>
                    <a:pt x="935" y="1316"/>
                  </a:cubicBezTo>
                  <a:cubicBezTo>
                    <a:pt x="968" y="1644"/>
                    <a:pt x="1312" y="1611"/>
                    <a:pt x="1345" y="1660"/>
                  </a:cubicBezTo>
                  <a:cubicBezTo>
                    <a:pt x="1394" y="1693"/>
                    <a:pt x="1345" y="1759"/>
                    <a:pt x="1345" y="1759"/>
                  </a:cubicBezTo>
                  <a:cubicBezTo>
                    <a:pt x="1312" y="1824"/>
                    <a:pt x="1247" y="1874"/>
                    <a:pt x="1181" y="1906"/>
                  </a:cubicBezTo>
                  <a:cubicBezTo>
                    <a:pt x="1148" y="1906"/>
                    <a:pt x="1132" y="1906"/>
                    <a:pt x="1116" y="1923"/>
                  </a:cubicBezTo>
                  <a:lnTo>
                    <a:pt x="1099" y="1923"/>
                  </a:lnTo>
                  <a:cubicBezTo>
                    <a:pt x="1067" y="1926"/>
                    <a:pt x="1036" y="1928"/>
                    <a:pt x="1005" y="1928"/>
                  </a:cubicBezTo>
                  <a:cubicBezTo>
                    <a:pt x="490" y="1928"/>
                    <a:pt x="74" y="1432"/>
                    <a:pt x="198" y="906"/>
                  </a:cubicBezTo>
                  <a:cubicBezTo>
                    <a:pt x="269" y="435"/>
                    <a:pt x="763" y="118"/>
                    <a:pt x="1280" y="118"/>
                  </a:cubicBezTo>
                  <a:cubicBezTo>
                    <a:pt x="1590" y="118"/>
                    <a:pt x="1908" y="232"/>
                    <a:pt x="2148" y="497"/>
                  </a:cubicBezTo>
                  <a:cubicBezTo>
                    <a:pt x="2443" y="923"/>
                    <a:pt x="2591" y="1431"/>
                    <a:pt x="2558" y="1956"/>
                  </a:cubicBezTo>
                  <a:cubicBezTo>
                    <a:pt x="2525" y="2464"/>
                    <a:pt x="2427" y="2955"/>
                    <a:pt x="2247" y="3447"/>
                  </a:cubicBezTo>
                  <a:cubicBezTo>
                    <a:pt x="1427" y="5463"/>
                    <a:pt x="525" y="7496"/>
                    <a:pt x="1148" y="8971"/>
                  </a:cubicBezTo>
                  <a:cubicBezTo>
                    <a:pt x="1427" y="9725"/>
                    <a:pt x="1968" y="10348"/>
                    <a:pt x="2673" y="10741"/>
                  </a:cubicBezTo>
                  <a:cubicBezTo>
                    <a:pt x="2001" y="10331"/>
                    <a:pt x="1493" y="9692"/>
                    <a:pt x="1247" y="8938"/>
                  </a:cubicBezTo>
                  <a:cubicBezTo>
                    <a:pt x="673" y="7512"/>
                    <a:pt x="1574" y="5545"/>
                    <a:pt x="2410" y="3496"/>
                  </a:cubicBezTo>
                  <a:cubicBezTo>
                    <a:pt x="2591" y="3005"/>
                    <a:pt x="2705" y="2496"/>
                    <a:pt x="2722" y="1972"/>
                  </a:cubicBezTo>
                  <a:cubicBezTo>
                    <a:pt x="2755" y="1415"/>
                    <a:pt x="2591" y="857"/>
                    <a:pt x="2247" y="415"/>
                  </a:cubicBezTo>
                  <a:cubicBezTo>
                    <a:pt x="1980" y="124"/>
                    <a:pt x="1640" y="1"/>
                    <a:pt x="13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0"/>
            <p:cNvSpPr/>
            <p:nvPr/>
          </p:nvSpPr>
          <p:spPr>
            <a:xfrm>
              <a:off x="910306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0"/>
            <p:cNvSpPr/>
            <p:nvPr/>
          </p:nvSpPr>
          <p:spPr>
            <a:xfrm>
              <a:off x="9127146" y="4497569"/>
              <a:ext cx="123598" cy="121999"/>
            </a:xfrm>
            <a:custGeom>
              <a:avLst/>
              <a:gdLst/>
              <a:ahLst/>
              <a:cxnLst/>
              <a:rect l="l" t="t" r="r" b="b"/>
              <a:pathLst>
                <a:path w="3787" h="3738" extrusionOk="0">
                  <a:moveTo>
                    <a:pt x="3279" y="1"/>
                  </a:moveTo>
                  <a:cubicBezTo>
                    <a:pt x="3279" y="1"/>
                    <a:pt x="3279" y="268"/>
                    <a:pt x="3109" y="268"/>
                  </a:cubicBezTo>
                  <a:cubicBezTo>
                    <a:pt x="3096" y="268"/>
                    <a:pt x="3081" y="267"/>
                    <a:pt x="3065" y="263"/>
                  </a:cubicBezTo>
                  <a:cubicBezTo>
                    <a:pt x="2957" y="240"/>
                    <a:pt x="2813" y="180"/>
                    <a:pt x="2678" y="180"/>
                  </a:cubicBezTo>
                  <a:cubicBezTo>
                    <a:pt x="2527" y="180"/>
                    <a:pt x="2389" y="255"/>
                    <a:pt x="2328" y="542"/>
                  </a:cubicBezTo>
                  <a:cubicBezTo>
                    <a:pt x="2202" y="1062"/>
                    <a:pt x="2151" y="1643"/>
                    <a:pt x="1944" y="1643"/>
                  </a:cubicBezTo>
                  <a:cubicBezTo>
                    <a:pt x="1935" y="1643"/>
                    <a:pt x="1927" y="1642"/>
                    <a:pt x="1918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5" y="1062"/>
                    <a:pt x="1459" y="542"/>
                  </a:cubicBezTo>
                  <a:cubicBezTo>
                    <a:pt x="1390" y="255"/>
                    <a:pt x="1252" y="180"/>
                    <a:pt x="1103" y="180"/>
                  </a:cubicBezTo>
                  <a:cubicBezTo>
                    <a:pt x="970" y="180"/>
                    <a:pt x="830" y="240"/>
                    <a:pt x="722" y="263"/>
                  </a:cubicBezTo>
                  <a:cubicBezTo>
                    <a:pt x="705" y="267"/>
                    <a:pt x="689" y="268"/>
                    <a:pt x="675" y="268"/>
                  </a:cubicBezTo>
                  <a:cubicBezTo>
                    <a:pt x="494" y="268"/>
                    <a:pt x="508" y="1"/>
                    <a:pt x="508" y="1"/>
                  </a:cubicBezTo>
                  <a:lnTo>
                    <a:pt x="508" y="1"/>
                  </a:lnTo>
                  <a:cubicBezTo>
                    <a:pt x="508" y="1"/>
                    <a:pt x="279" y="83"/>
                    <a:pt x="131" y="673"/>
                  </a:cubicBezTo>
                  <a:cubicBezTo>
                    <a:pt x="0" y="1263"/>
                    <a:pt x="263" y="1492"/>
                    <a:pt x="1049" y="1853"/>
                  </a:cubicBezTo>
                  <a:cubicBezTo>
                    <a:pt x="1836" y="2230"/>
                    <a:pt x="1869" y="3508"/>
                    <a:pt x="1869" y="3508"/>
                  </a:cubicBezTo>
                  <a:lnTo>
                    <a:pt x="1885" y="3738"/>
                  </a:lnTo>
                  <a:lnTo>
                    <a:pt x="1902" y="3508"/>
                  </a:lnTo>
                  <a:cubicBezTo>
                    <a:pt x="1902" y="3508"/>
                    <a:pt x="1934" y="2214"/>
                    <a:pt x="2721" y="1853"/>
                  </a:cubicBezTo>
                  <a:cubicBezTo>
                    <a:pt x="3508" y="1492"/>
                    <a:pt x="3787" y="1263"/>
                    <a:pt x="3639" y="673"/>
                  </a:cubicBezTo>
                  <a:cubicBezTo>
                    <a:pt x="3508" y="83"/>
                    <a:pt x="3279" y="1"/>
                    <a:pt x="3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0"/>
            <p:cNvSpPr/>
            <p:nvPr/>
          </p:nvSpPr>
          <p:spPr>
            <a:xfrm>
              <a:off x="9169412" y="4413038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1"/>
                  </a:moveTo>
                  <a:lnTo>
                    <a:pt x="558" y="345"/>
                  </a:lnTo>
                  <a:cubicBezTo>
                    <a:pt x="525" y="607"/>
                    <a:pt x="443" y="870"/>
                    <a:pt x="295" y="1099"/>
                  </a:cubicBezTo>
                  <a:cubicBezTo>
                    <a:pt x="213" y="1197"/>
                    <a:pt x="148" y="1312"/>
                    <a:pt x="99" y="1427"/>
                  </a:cubicBezTo>
                  <a:cubicBezTo>
                    <a:pt x="0" y="1673"/>
                    <a:pt x="33" y="1968"/>
                    <a:pt x="230" y="2165"/>
                  </a:cubicBezTo>
                  <a:cubicBezTo>
                    <a:pt x="410" y="2427"/>
                    <a:pt x="525" y="2738"/>
                    <a:pt x="574" y="3050"/>
                  </a:cubicBezTo>
                  <a:cubicBezTo>
                    <a:pt x="590" y="3132"/>
                    <a:pt x="590" y="3394"/>
                    <a:pt x="607" y="3394"/>
                  </a:cubicBezTo>
                  <a:cubicBezTo>
                    <a:pt x="607" y="3394"/>
                    <a:pt x="623" y="3132"/>
                    <a:pt x="639" y="3050"/>
                  </a:cubicBezTo>
                  <a:cubicBezTo>
                    <a:pt x="672" y="2738"/>
                    <a:pt x="787" y="2427"/>
                    <a:pt x="984" y="2165"/>
                  </a:cubicBezTo>
                  <a:cubicBezTo>
                    <a:pt x="1164" y="1968"/>
                    <a:pt x="1213" y="1673"/>
                    <a:pt x="1098" y="1427"/>
                  </a:cubicBezTo>
                  <a:cubicBezTo>
                    <a:pt x="1049" y="1312"/>
                    <a:pt x="984" y="1197"/>
                    <a:pt x="918" y="1099"/>
                  </a:cubicBezTo>
                  <a:cubicBezTo>
                    <a:pt x="771" y="870"/>
                    <a:pt x="672" y="607"/>
                    <a:pt x="639" y="34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0"/>
            <p:cNvSpPr/>
            <p:nvPr/>
          </p:nvSpPr>
          <p:spPr>
            <a:xfrm>
              <a:off x="9097707" y="4382032"/>
              <a:ext cx="90993" cy="266453"/>
            </a:xfrm>
            <a:custGeom>
              <a:avLst/>
              <a:gdLst/>
              <a:ahLst/>
              <a:cxnLst/>
              <a:rect l="l" t="t" r="r" b="b"/>
              <a:pathLst>
                <a:path w="2788" h="8164" extrusionOk="0">
                  <a:moveTo>
                    <a:pt x="2099" y="0"/>
                  </a:moveTo>
                  <a:cubicBezTo>
                    <a:pt x="2394" y="984"/>
                    <a:pt x="1312" y="1230"/>
                    <a:pt x="689" y="2377"/>
                  </a:cubicBezTo>
                  <a:cubicBezTo>
                    <a:pt x="591" y="2541"/>
                    <a:pt x="509" y="2721"/>
                    <a:pt x="443" y="2918"/>
                  </a:cubicBezTo>
                  <a:cubicBezTo>
                    <a:pt x="1" y="4295"/>
                    <a:pt x="279" y="5229"/>
                    <a:pt x="1574" y="6147"/>
                  </a:cubicBezTo>
                  <a:cubicBezTo>
                    <a:pt x="2722" y="6950"/>
                    <a:pt x="2771" y="8016"/>
                    <a:pt x="2771" y="8163"/>
                  </a:cubicBezTo>
                  <a:cubicBezTo>
                    <a:pt x="2787" y="7655"/>
                    <a:pt x="2640" y="7163"/>
                    <a:pt x="2345" y="6770"/>
                  </a:cubicBezTo>
                  <a:cubicBezTo>
                    <a:pt x="2033" y="6327"/>
                    <a:pt x="1640" y="6081"/>
                    <a:pt x="1066" y="5573"/>
                  </a:cubicBezTo>
                  <a:cubicBezTo>
                    <a:pt x="886" y="5409"/>
                    <a:pt x="738" y="5213"/>
                    <a:pt x="656" y="4983"/>
                  </a:cubicBezTo>
                  <a:cubicBezTo>
                    <a:pt x="312" y="4147"/>
                    <a:pt x="968" y="3278"/>
                    <a:pt x="1312" y="2918"/>
                  </a:cubicBezTo>
                  <a:cubicBezTo>
                    <a:pt x="1476" y="2738"/>
                    <a:pt x="1673" y="2557"/>
                    <a:pt x="1853" y="2377"/>
                  </a:cubicBezTo>
                  <a:cubicBezTo>
                    <a:pt x="2230" y="2033"/>
                    <a:pt x="2492" y="1574"/>
                    <a:pt x="2591" y="1082"/>
                  </a:cubicBezTo>
                  <a:cubicBezTo>
                    <a:pt x="2722" y="197"/>
                    <a:pt x="2099" y="0"/>
                    <a:pt x="209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0"/>
            <p:cNvSpPr/>
            <p:nvPr/>
          </p:nvSpPr>
          <p:spPr>
            <a:xfrm>
              <a:off x="7507249" y="4804753"/>
              <a:ext cx="295859" cy="205975"/>
            </a:xfrm>
            <a:custGeom>
              <a:avLst/>
              <a:gdLst/>
              <a:ahLst/>
              <a:cxnLst/>
              <a:rect l="l" t="t" r="r" b="b"/>
              <a:pathLst>
                <a:path w="9065" h="6311" extrusionOk="0">
                  <a:moveTo>
                    <a:pt x="7059" y="0"/>
                  </a:moveTo>
                  <a:cubicBezTo>
                    <a:pt x="6607" y="0"/>
                    <a:pt x="6183" y="159"/>
                    <a:pt x="5918" y="489"/>
                  </a:cubicBezTo>
                  <a:cubicBezTo>
                    <a:pt x="5524" y="915"/>
                    <a:pt x="5475" y="1538"/>
                    <a:pt x="5803" y="1997"/>
                  </a:cubicBezTo>
                  <a:cubicBezTo>
                    <a:pt x="5901" y="2145"/>
                    <a:pt x="6032" y="2243"/>
                    <a:pt x="6180" y="2308"/>
                  </a:cubicBezTo>
                  <a:lnTo>
                    <a:pt x="6213" y="2325"/>
                  </a:lnTo>
                  <a:lnTo>
                    <a:pt x="6278" y="2341"/>
                  </a:lnTo>
                  <a:cubicBezTo>
                    <a:pt x="6311" y="2358"/>
                    <a:pt x="6344" y="2358"/>
                    <a:pt x="6377" y="2374"/>
                  </a:cubicBezTo>
                  <a:cubicBezTo>
                    <a:pt x="6445" y="2390"/>
                    <a:pt x="6516" y="2398"/>
                    <a:pt x="6586" y="2398"/>
                  </a:cubicBezTo>
                  <a:cubicBezTo>
                    <a:pt x="6802" y="2398"/>
                    <a:pt x="7015" y="2322"/>
                    <a:pt x="7163" y="2161"/>
                  </a:cubicBezTo>
                  <a:cubicBezTo>
                    <a:pt x="7554" y="1755"/>
                    <a:pt x="7284" y="1212"/>
                    <a:pt x="6946" y="1212"/>
                  </a:cubicBezTo>
                  <a:cubicBezTo>
                    <a:pt x="6915" y="1212"/>
                    <a:pt x="6884" y="1217"/>
                    <a:pt x="6852" y="1227"/>
                  </a:cubicBezTo>
                  <a:cubicBezTo>
                    <a:pt x="6541" y="1309"/>
                    <a:pt x="6475" y="1718"/>
                    <a:pt x="6704" y="1849"/>
                  </a:cubicBezTo>
                  <a:cubicBezTo>
                    <a:pt x="6759" y="1880"/>
                    <a:pt x="6817" y="1894"/>
                    <a:pt x="6875" y="1894"/>
                  </a:cubicBezTo>
                  <a:cubicBezTo>
                    <a:pt x="6975" y="1894"/>
                    <a:pt x="7074" y="1851"/>
                    <a:pt x="7147" y="1768"/>
                  </a:cubicBezTo>
                  <a:lnTo>
                    <a:pt x="7147" y="1768"/>
                  </a:lnTo>
                  <a:cubicBezTo>
                    <a:pt x="7180" y="1915"/>
                    <a:pt x="7131" y="2063"/>
                    <a:pt x="6999" y="2145"/>
                  </a:cubicBezTo>
                  <a:cubicBezTo>
                    <a:pt x="6854" y="2253"/>
                    <a:pt x="6683" y="2317"/>
                    <a:pt x="6504" y="2317"/>
                  </a:cubicBezTo>
                  <a:cubicBezTo>
                    <a:pt x="6440" y="2317"/>
                    <a:pt x="6376" y="2309"/>
                    <a:pt x="6311" y="2292"/>
                  </a:cubicBezTo>
                  <a:cubicBezTo>
                    <a:pt x="6213" y="2276"/>
                    <a:pt x="6131" y="2226"/>
                    <a:pt x="6049" y="2177"/>
                  </a:cubicBezTo>
                  <a:cubicBezTo>
                    <a:pt x="5541" y="1768"/>
                    <a:pt x="5508" y="1014"/>
                    <a:pt x="5967" y="555"/>
                  </a:cubicBezTo>
                  <a:cubicBezTo>
                    <a:pt x="6222" y="251"/>
                    <a:pt x="6616" y="107"/>
                    <a:pt x="7032" y="107"/>
                  </a:cubicBezTo>
                  <a:cubicBezTo>
                    <a:pt x="7898" y="107"/>
                    <a:pt x="8862" y="731"/>
                    <a:pt x="8884" y="1849"/>
                  </a:cubicBezTo>
                  <a:cubicBezTo>
                    <a:pt x="8917" y="2669"/>
                    <a:pt x="8475" y="3407"/>
                    <a:pt x="7753" y="3784"/>
                  </a:cubicBezTo>
                  <a:lnTo>
                    <a:pt x="7704" y="3816"/>
                  </a:lnTo>
                  <a:cubicBezTo>
                    <a:pt x="7606" y="3849"/>
                    <a:pt x="7524" y="3882"/>
                    <a:pt x="7426" y="3898"/>
                  </a:cubicBezTo>
                  <a:cubicBezTo>
                    <a:pt x="7203" y="3950"/>
                    <a:pt x="6980" y="3973"/>
                    <a:pt x="6758" y="3973"/>
                  </a:cubicBezTo>
                  <a:cubicBezTo>
                    <a:pt x="5184" y="3973"/>
                    <a:pt x="3644" y="2835"/>
                    <a:pt x="2313" y="2835"/>
                  </a:cubicBezTo>
                  <a:cubicBezTo>
                    <a:pt x="2163" y="2835"/>
                    <a:pt x="2014" y="2850"/>
                    <a:pt x="1869" y="2882"/>
                  </a:cubicBezTo>
                  <a:cubicBezTo>
                    <a:pt x="607" y="3161"/>
                    <a:pt x="246" y="4046"/>
                    <a:pt x="131" y="4587"/>
                  </a:cubicBezTo>
                  <a:cubicBezTo>
                    <a:pt x="0" y="5128"/>
                    <a:pt x="99" y="5734"/>
                    <a:pt x="541" y="6062"/>
                  </a:cubicBezTo>
                  <a:cubicBezTo>
                    <a:pt x="768" y="6232"/>
                    <a:pt x="1041" y="6310"/>
                    <a:pt x="1307" y="6310"/>
                  </a:cubicBezTo>
                  <a:cubicBezTo>
                    <a:pt x="1732" y="6310"/>
                    <a:pt x="2140" y="6110"/>
                    <a:pt x="2312" y="5767"/>
                  </a:cubicBezTo>
                  <a:cubicBezTo>
                    <a:pt x="2639" y="5226"/>
                    <a:pt x="2361" y="4521"/>
                    <a:pt x="1853" y="4407"/>
                  </a:cubicBezTo>
                  <a:cubicBezTo>
                    <a:pt x="1757" y="4363"/>
                    <a:pt x="1657" y="4342"/>
                    <a:pt x="1558" y="4342"/>
                  </a:cubicBezTo>
                  <a:cubicBezTo>
                    <a:pt x="1254" y="4342"/>
                    <a:pt x="964" y="4539"/>
                    <a:pt x="853" y="4849"/>
                  </a:cubicBezTo>
                  <a:cubicBezTo>
                    <a:pt x="804" y="4964"/>
                    <a:pt x="804" y="5095"/>
                    <a:pt x="820" y="5226"/>
                  </a:cubicBezTo>
                  <a:cubicBezTo>
                    <a:pt x="836" y="5242"/>
                    <a:pt x="836" y="5259"/>
                    <a:pt x="836" y="5275"/>
                  </a:cubicBezTo>
                  <a:cubicBezTo>
                    <a:pt x="836" y="5275"/>
                    <a:pt x="836" y="5292"/>
                    <a:pt x="836" y="5292"/>
                  </a:cubicBezTo>
                  <a:cubicBezTo>
                    <a:pt x="910" y="5526"/>
                    <a:pt x="1123" y="5667"/>
                    <a:pt x="1343" y="5667"/>
                  </a:cubicBezTo>
                  <a:cubicBezTo>
                    <a:pt x="1415" y="5667"/>
                    <a:pt x="1488" y="5652"/>
                    <a:pt x="1558" y="5619"/>
                  </a:cubicBezTo>
                  <a:cubicBezTo>
                    <a:pt x="1908" y="5476"/>
                    <a:pt x="1794" y="4913"/>
                    <a:pt x="1440" y="4913"/>
                  </a:cubicBezTo>
                  <a:cubicBezTo>
                    <a:pt x="1430" y="4913"/>
                    <a:pt x="1420" y="4914"/>
                    <a:pt x="1410" y="4915"/>
                  </a:cubicBezTo>
                  <a:cubicBezTo>
                    <a:pt x="1049" y="4964"/>
                    <a:pt x="1099" y="5324"/>
                    <a:pt x="1049" y="5374"/>
                  </a:cubicBezTo>
                  <a:cubicBezTo>
                    <a:pt x="1040" y="5383"/>
                    <a:pt x="1029" y="5387"/>
                    <a:pt x="1016" y="5387"/>
                  </a:cubicBezTo>
                  <a:cubicBezTo>
                    <a:pt x="965" y="5387"/>
                    <a:pt x="899" y="5318"/>
                    <a:pt x="886" y="5292"/>
                  </a:cubicBezTo>
                  <a:cubicBezTo>
                    <a:pt x="820" y="5095"/>
                    <a:pt x="836" y="4882"/>
                    <a:pt x="935" y="4718"/>
                  </a:cubicBezTo>
                  <a:cubicBezTo>
                    <a:pt x="1073" y="4510"/>
                    <a:pt x="1302" y="4392"/>
                    <a:pt x="1539" y="4392"/>
                  </a:cubicBezTo>
                  <a:cubicBezTo>
                    <a:pt x="1639" y="4392"/>
                    <a:pt x="1740" y="4412"/>
                    <a:pt x="1836" y="4456"/>
                  </a:cubicBezTo>
                  <a:cubicBezTo>
                    <a:pt x="2295" y="4570"/>
                    <a:pt x="2541" y="5226"/>
                    <a:pt x="2230" y="5718"/>
                  </a:cubicBezTo>
                  <a:cubicBezTo>
                    <a:pt x="2069" y="6029"/>
                    <a:pt x="1693" y="6211"/>
                    <a:pt x="1305" y="6211"/>
                  </a:cubicBezTo>
                  <a:cubicBezTo>
                    <a:pt x="1060" y="6211"/>
                    <a:pt x="810" y="6139"/>
                    <a:pt x="607" y="5980"/>
                  </a:cubicBezTo>
                  <a:cubicBezTo>
                    <a:pt x="66" y="5570"/>
                    <a:pt x="115" y="4636"/>
                    <a:pt x="541" y="4062"/>
                  </a:cubicBezTo>
                  <a:cubicBezTo>
                    <a:pt x="890" y="3589"/>
                    <a:pt x="1485" y="3352"/>
                    <a:pt x="2103" y="3352"/>
                  </a:cubicBezTo>
                  <a:cubicBezTo>
                    <a:pt x="2298" y="3352"/>
                    <a:pt x="2496" y="3376"/>
                    <a:pt x="2689" y="3423"/>
                  </a:cubicBezTo>
                  <a:cubicBezTo>
                    <a:pt x="3492" y="3620"/>
                    <a:pt x="4328" y="3964"/>
                    <a:pt x="5196" y="4193"/>
                  </a:cubicBezTo>
                  <a:cubicBezTo>
                    <a:pt x="5523" y="4253"/>
                    <a:pt x="5856" y="4286"/>
                    <a:pt x="6185" y="4286"/>
                  </a:cubicBezTo>
                  <a:cubicBezTo>
                    <a:pt x="6765" y="4286"/>
                    <a:pt x="7333" y="4182"/>
                    <a:pt x="7835" y="3931"/>
                  </a:cubicBezTo>
                  <a:cubicBezTo>
                    <a:pt x="8606" y="3521"/>
                    <a:pt x="9065" y="2718"/>
                    <a:pt x="9048" y="1849"/>
                  </a:cubicBezTo>
                  <a:cubicBezTo>
                    <a:pt x="9004" y="653"/>
                    <a:pt x="7975" y="0"/>
                    <a:pt x="70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0"/>
            <p:cNvSpPr/>
            <p:nvPr/>
          </p:nvSpPr>
          <p:spPr>
            <a:xfrm>
              <a:off x="7407738" y="4982269"/>
              <a:ext cx="200655" cy="201700"/>
            </a:xfrm>
            <a:custGeom>
              <a:avLst/>
              <a:gdLst/>
              <a:ahLst/>
              <a:cxnLst/>
              <a:rect l="l" t="t" r="r" b="b"/>
              <a:pathLst>
                <a:path w="6148" h="6180" extrusionOk="0">
                  <a:moveTo>
                    <a:pt x="3066" y="0"/>
                  </a:moveTo>
                  <a:cubicBezTo>
                    <a:pt x="3033" y="115"/>
                    <a:pt x="3017" y="230"/>
                    <a:pt x="3000" y="361"/>
                  </a:cubicBezTo>
                  <a:cubicBezTo>
                    <a:pt x="3000" y="361"/>
                    <a:pt x="2918" y="1262"/>
                    <a:pt x="2033" y="1377"/>
                  </a:cubicBezTo>
                  <a:cubicBezTo>
                    <a:pt x="1148" y="1508"/>
                    <a:pt x="574" y="1623"/>
                    <a:pt x="541" y="2295"/>
                  </a:cubicBezTo>
                  <a:cubicBezTo>
                    <a:pt x="511" y="2896"/>
                    <a:pt x="330" y="3221"/>
                    <a:pt x="73" y="3221"/>
                  </a:cubicBezTo>
                  <a:cubicBezTo>
                    <a:pt x="50" y="3221"/>
                    <a:pt x="25" y="3218"/>
                    <a:pt x="1" y="3213"/>
                  </a:cubicBezTo>
                  <a:lnTo>
                    <a:pt x="1" y="3213"/>
                  </a:lnTo>
                  <a:cubicBezTo>
                    <a:pt x="1" y="3213"/>
                    <a:pt x="366" y="3761"/>
                    <a:pt x="964" y="3761"/>
                  </a:cubicBezTo>
                  <a:cubicBezTo>
                    <a:pt x="1082" y="3761"/>
                    <a:pt x="1209" y="3740"/>
                    <a:pt x="1345" y="3688"/>
                  </a:cubicBezTo>
                  <a:cubicBezTo>
                    <a:pt x="2181" y="3360"/>
                    <a:pt x="2115" y="2819"/>
                    <a:pt x="2115" y="2656"/>
                  </a:cubicBezTo>
                  <a:cubicBezTo>
                    <a:pt x="2130" y="2518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1"/>
                  </a:cubicBezTo>
                  <a:cubicBezTo>
                    <a:pt x="2541" y="2344"/>
                    <a:pt x="2607" y="2656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80"/>
                    <a:pt x="3066" y="6180"/>
                  </a:cubicBezTo>
                  <a:cubicBezTo>
                    <a:pt x="3066" y="6180"/>
                    <a:pt x="3508" y="4803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1"/>
                  </a:cubicBezTo>
                  <a:cubicBezTo>
                    <a:pt x="3782" y="2309"/>
                    <a:pt x="3793" y="2308"/>
                    <a:pt x="3803" y="2308"/>
                  </a:cubicBezTo>
                  <a:cubicBezTo>
                    <a:pt x="3943" y="2308"/>
                    <a:pt x="4001" y="2503"/>
                    <a:pt x="4016" y="2656"/>
                  </a:cubicBezTo>
                  <a:cubicBezTo>
                    <a:pt x="4033" y="2819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8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23"/>
                    <a:pt x="4984" y="1492"/>
                    <a:pt x="4098" y="1377"/>
                  </a:cubicBezTo>
                  <a:cubicBezTo>
                    <a:pt x="3230" y="1262"/>
                    <a:pt x="3148" y="361"/>
                    <a:pt x="3148" y="361"/>
                  </a:cubicBezTo>
                  <a:cubicBezTo>
                    <a:pt x="3131" y="230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0"/>
            <p:cNvSpPr/>
            <p:nvPr/>
          </p:nvSpPr>
          <p:spPr>
            <a:xfrm>
              <a:off x="7542563" y="4921693"/>
              <a:ext cx="210806" cy="120498"/>
            </a:xfrm>
            <a:custGeom>
              <a:avLst/>
              <a:gdLst/>
              <a:ahLst/>
              <a:cxnLst/>
              <a:rect l="l" t="t" r="r" b="b"/>
              <a:pathLst>
                <a:path w="6459" h="3692" extrusionOk="0">
                  <a:moveTo>
                    <a:pt x="948" y="1"/>
                  </a:moveTo>
                  <a:cubicBezTo>
                    <a:pt x="332" y="1"/>
                    <a:pt x="0" y="266"/>
                    <a:pt x="0" y="266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8"/>
                    <a:pt x="1607" y="512"/>
                  </a:cubicBezTo>
                  <a:cubicBezTo>
                    <a:pt x="2213" y="955"/>
                    <a:pt x="1836" y="1709"/>
                    <a:pt x="1738" y="2200"/>
                  </a:cubicBezTo>
                  <a:cubicBezTo>
                    <a:pt x="1639" y="2709"/>
                    <a:pt x="2361" y="2922"/>
                    <a:pt x="2721" y="3086"/>
                  </a:cubicBezTo>
                  <a:cubicBezTo>
                    <a:pt x="3082" y="3249"/>
                    <a:pt x="2901" y="3692"/>
                    <a:pt x="2901" y="3692"/>
                  </a:cubicBezTo>
                  <a:cubicBezTo>
                    <a:pt x="4229" y="2872"/>
                    <a:pt x="3377" y="1938"/>
                    <a:pt x="3147" y="1659"/>
                  </a:cubicBezTo>
                  <a:cubicBezTo>
                    <a:pt x="2957" y="1442"/>
                    <a:pt x="3083" y="1201"/>
                    <a:pt x="3272" y="1201"/>
                  </a:cubicBezTo>
                  <a:cubicBezTo>
                    <a:pt x="3310" y="1201"/>
                    <a:pt x="3352" y="1211"/>
                    <a:pt x="3393" y="1233"/>
                  </a:cubicBezTo>
                  <a:cubicBezTo>
                    <a:pt x="3623" y="1364"/>
                    <a:pt x="3262" y="1873"/>
                    <a:pt x="3934" y="2299"/>
                  </a:cubicBezTo>
                  <a:cubicBezTo>
                    <a:pt x="4104" y="2410"/>
                    <a:pt x="4264" y="2452"/>
                    <a:pt x="4409" y="2452"/>
                  </a:cubicBezTo>
                  <a:cubicBezTo>
                    <a:pt x="4837" y="2452"/>
                    <a:pt x="5131" y="2086"/>
                    <a:pt x="5131" y="2086"/>
                  </a:cubicBezTo>
                  <a:lnTo>
                    <a:pt x="5131" y="2086"/>
                  </a:lnTo>
                  <a:cubicBezTo>
                    <a:pt x="5125" y="2086"/>
                    <a:pt x="5119" y="2086"/>
                    <a:pt x="5113" y="2086"/>
                  </a:cubicBezTo>
                  <a:cubicBezTo>
                    <a:pt x="4744" y="2086"/>
                    <a:pt x="4948" y="1575"/>
                    <a:pt x="4770" y="1414"/>
                  </a:cubicBezTo>
                  <a:cubicBezTo>
                    <a:pt x="4697" y="1351"/>
                    <a:pt x="4603" y="1321"/>
                    <a:pt x="4510" y="1321"/>
                  </a:cubicBezTo>
                  <a:cubicBezTo>
                    <a:pt x="4459" y="1321"/>
                    <a:pt x="4407" y="1330"/>
                    <a:pt x="4360" y="1348"/>
                  </a:cubicBezTo>
                  <a:cubicBezTo>
                    <a:pt x="4308" y="1359"/>
                    <a:pt x="4258" y="1365"/>
                    <a:pt x="4213" y="1365"/>
                  </a:cubicBezTo>
                  <a:cubicBezTo>
                    <a:pt x="4062" y="1365"/>
                    <a:pt x="3969" y="1305"/>
                    <a:pt x="4032" y="1217"/>
                  </a:cubicBezTo>
                  <a:cubicBezTo>
                    <a:pt x="4062" y="1175"/>
                    <a:pt x="4096" y="1159"/>
                    <a:pt x="4141" y="1159"/>
                  </a:cubicBezTo>
                  <a:cubicBezTo>
                    <a:pt x="4274" y="1159"/>
                    <a:pt x="4508" y="1295"/>
                    <a:pt x="5032" y="1332"/>
                  </a:cubicBezTo>
                  <a:cubicBezTo>
                    <a:pt x="5060" y="1333"/>
                    <a:pt x="5087" y="1334"/>
                    <a:pt x="5114" y="1334"/>
                  </a:cubicBezTo>
                  <a:cubicBezTo>
                    <a:pt x="5892" y="1334"/>
                    <a:pt x="6458" y="676"/>
                    <a:pt x="6458" y="676"/>
                  </a:cubicBezTo>
                  <a:lnTo>
                    <a:pt x="6458" y="676"/>
                  </a:lnTo>
                  <a:cubicBezTo>
                    <a:pt x="6000" y="932"/>
                    <a:pt x="5512" y="1030"/>
                    <a:pt x="5023" y="1030"/>
                  </a:cubicBezTo>
                  <a:cubicBezTo>
                    <a:pt x="3851" y="1030"/>
                    <a:pt x="2668" y="468"/>
                    <a:pt x="1836" y="168"/>
                  </a:cubicBezTo>
                  <a:cubicBezTo>
                    <a:pt x="1495" y="45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0"/>
            <p:cNvSpPr/>
            <p:nvPr/>
          </p:nvSpPr>
          <p:spPr>
            <a:xfrm>
              <a:off x="7596578" y="4801718"/>
              <a:ext cx="117723" cy="82671"/>
            </a:xfrm>
            <a:custGeom>
              <a:avLst/>
              <a:gdLst/>
              <a:ahLst/>
              <a:cxnLst/>
              <a:rect l="l" t="t" r="r" b="b"/>
              <a:pathLst>
                <a:path w="3607" h="2533" extrusionOk="0">
                  <a:moveTo>
                    <a:pt x="2521" y="0"/>
                  </a:moveTo>
                  <a:cubicBezTo>
                    <a:pt x="1931" y="0"/>
                    <a:pt x="1246" y="123"/>
                    <a:pt x="869" y="615"/>
                  </a:cubicBezTo>
                  <a:cubicBezTo>
                    <a:pt x="1" y="1762"/>
                    <a:pt x="525" y="2533"/>
                    <a:pt x="525" y="2533"/>
                  </a:cubicBezTo>
                  <a:cubicBezTo>
                    <a:pt x="525" y="2533"/>
                    <a:pt x="361" y="2172"/>
                    <a:pt x="1394" y="2156"/>
                  </a:cubicBezTo>
                  <a:cubicBezTo>
                    <a:pt x="2427" y="2156"/>
                    <a:pt x="2312" y="1500"/>
                    <a:pt x="2263" y="1270"/>
                  </a:cubicBezTo>
                  <a:cubicBezTo>
                    <a:pt x="2181" y="1025"/>
                    <a:pt x="2246" y="746"/>
                    <a:pt x="2410" y="549"/>
                  </a:cubicBezTo>
                  <a:cubicBezTo>
                    <a:pt x="2656" y="205"/>
                    <a:pt x="3607" y="123"/>
                    <a:pt x="3607" y="123"/>
                  </a:cubicBezTo>
                  <a:cubicBezTo>
                    <a:pt x="3607" y="123"/>
                    <a:pt x="3111" y="0"/>
                    <a:pt x="25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0"/>
            <p:cNvSpPr/>
            <p:nvPr/>
          </p:nvSpPr>
          <p:spPr>
            <a:xfrm>
              <a:off x="7686984" y="4714249"/>
              <a:ext cx="73336" cy="87566"/>
            </a:xfrm>
            <a:custGeom>
              <a:avLst/>
              <a:gdLst/>
              <a:ahLst/>
              <a:cxnLst/>
              <a:rect l="l" t="t" r="r" b="b"/>
              <a:pathLst>
                <a:path w="2247" h="2683" extrusionOk="0">
                  <a:moveTo>
                    <a:pt x="1132" y="0"/>
                  </a:moveTo>
                  <a:cubicBezTo>
                    <a:pt x="1132" y="0"/>
                    <a:pt x="1345" y="541"/>
                    <a:pt x="984" y="738"/>
                  </a:cubicBezTo>
                  <a:cubicBezTo>
                    <a:pt x="624" y="934"/>
                    <a:pt x="1" y="1344"/>
                    <a:pt x="247" y="2016"/>
                  </a:cubicBezTo>
                  <a:cubicBezTo>
                    <a:pt x="491" y="2683"/>
                    <a:pt x="1654" y="2430"/>
                    <a:pt x="2233" y="2602"/>
                  </a:cubicBezTo>
                  <a:lnTo>
                    <a:pt x="2233" y="2602"/>
                  </a:lnTo>
                  <a:cubicBezTo>
                    <a:pt x="2121" y="2552"/>
                    <a:pt x="1383" y="2110"/>
                    <a:pt x="1443" y="1443"/>
                  </a:cubicBezTo>
                  <a:cubicBezTo>
                    <a:pt x="1509" y="705"/>
                    <a:pt x="1427" y="180"/>
                    <a:pt x="1132" y="0"/>
                  </a:cubicBezTo>
                  <a:close/>
                  <a:moveTo>
                    <a:pt x="2233" y="2602"/>
                  </a:moveTo>
                  <a:cubicBezTo>
                    <a:pt x="2239" y="2605"/>
                    <a:pt x="2244" y="2607"/>
                    <a:pt x="2246" y="2607"/>
                  </a:cubicBezTo>
                  <a:cubicBezTo>
                    <a:pt x="2246" y="2607"/>
                    <a:pt x="2246" y="2607"/>
                    <a:pt x="2246" y="2606"/>
                  </a:cubicBezTo>
                  <a:cubicBezTo>
                    <a:pt x="2242" y="2605"/>
                    <a:pt x="2237" y="2604"/>
                    <a:pt x="2233" y="2602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0"/>
            <p:cNvSpPr/>
            <p:nvPr/>
          </p:nvSpPr>
          <p:spPr>
            <a:xfrm>
              <a:off x="7766163" y="4752762"/>
              <a:ext cx="104342" cy="140733"/>
            </a:xfrm>
            <a:custGeom>
              <a:avLst/>
              <a:gdLst/>
              <a:ahLst/>
              <a:cxnLst/>
              <a:rect l="l" t="t" r="r" b="b"/>
              <a:pathLst>
                <a:path w="3197" h="4312" extrusionOk="0">
                  <a:moveTo>
                    <a:pt x="394" y="0"/>
                  </a:moveTo>
                  <a:lnTo>
                    <a:pt x="394" y="0"/>
                  </a:lnTo>
                  <a:cubicBezTo>
                    <a:pt x="1" y="1344"/>
                    <a:pt x="542" y="1607"/>
                    <a:pt x="1099" y="2475"/>
                  </a:cubicBezTo>
                  <a:cubicBezTo>
                    <a:pt x="1656" y="3344"/>
                    <a:pt x="1066" y="4311"/>
                    <a:pt x="1066" y="4311"/>
                  </a:cubicBezTo>
                  <a:cubicBezTo>
                    <a:pt x="1460" y="4049"/>
                    <a:pt x="1804" y="3361"/>
                    <a:pt x="2509" y="2918"/>
                  </a:cubicBezTo>
                  <a:cubicBezTo>
                    <a:pt x="3197" y="2492"/>
                    <a:pt x="2918" y="1590"/>
                    <a:pt x="2918" y="1590"/>
                  </a:cubicBezTo>
                  <a:lnTo>
                    <a:pt x="2918" y="1590"/>
                  </a:lnTo>
                  <a:cubicBezTo>
                    <a:pt x="2866" y="1695"/>
                    <a:pt x="2761" y="1748"/>
                    <a:pt x="2595" y="1748"/>
                  </a:cubicBezTo>
                  <a:cubicBezTo>
                    <a:pt x="2554" y="1748"/>
                    <a:pt x="2509" y="1744"/>
                    <a:pt x="2459" y="1738"/>
                  </a:cubicBezTo>
                  <a:cubicBezTo>
                    <a:pt x="2430" y="1731"/>
                    <a:pt x="2401" y="1727"/>
                    <a:pt x="2373" y="1727"/>
                  </a:cubicBezTo>
                  <a:cubicBezTo>
                    <a:pt x="2147" y="1727"/>
                    <a:pt x="1962" y="1947"/>
                    <a:pt x="2050" y="2180"/>
                  </a:cubicBezTo>
                  <a:cubicBezTo>
                    <a:pt x="2101" y="2413"/>
                    <a:pt x="1960" y="2513"/>
                    <a:pt x="1825" y="2513"/>
                  </a:cubicBezTo>
                  <a:cubicBezTo>
                    <a:pt x="1789" y="2513"/>
                    <a:pt x="1753" y="2506"/>
                    <a:pt x="1722" y="2492"/>
                  </a:cubicBezTo>
                  <a:cubicBezTo>
                    <a:pt x="1574" y="2426"/>
                    <a:pt x="1574" y="2066"/>
                    <a:pt x="1787" y="1885"/>
                  </a:cubicBezTo>
                  <a:cubicBezTo>
                    <a:pt x="2001" y="1705"/>
                    <a:pt x="2148" y="1312"/>
                    <a:pt x="1951" y="689"/>
                  </a:cubicBezTo>
                  <a:cubicBezTo>
                    <a:pt x="1811" y="203"/>
                    <a:pt x="1340" y="96"/>
                    <a:pt x="1024" y="96"/>
                  </a:cubicBezTo>
                  <a:cubicBezTo>
                    <a:pt x="935" y="96"/>
                    <a:pt x="858" y="104"/>
                    <a:pt x="804" y="115"/>
                  </a:cubicBezTo>
                  <a:cubicBezTo>
                    <a:pt x="770" y="122"/>
                    <a:pt x="736" y="125"/>
                    <a:pt x="704" y="125"/>
                  </a:cubicBezTo>
                  <a:cubicBezTo>
                    <a:pt x="581" y="125"/>
                    <a:pt x="472" y="78"/>
                    <a:pt x="39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0"/>
            <p:cNvSpPr/>
            <p:nvPr/>
          </p:nvSpPr>
          <p:spPr>
            <a:xfrm>
              <a:off x="7743153" y="4545775"/>
              <a:ext cx="264853" cy="264266"/>
            </a:xfrm>
            <a:custGeom>
              <a:avLst/>
              <a:gdLst/>
              <a:ahLst/>
              <a:cxnLst/>
              <a:rect l="l" t="t" r="r" b="b"/>
              <a:pathLst>
                <a:path w="8115" h="8097" extrusionOk="0">
                  <a:moveTo>
                    <a:pt x="5755" y="1"/>
                  </a:moveTo>
                  <a:cubicBezTo>
                    <a:pt x="5226" y="1"/>
                    <a:pt x="4720" y="166"/>
                    <a:pt x="4427" y="556"/>
                  </a:cubicBezTo>
                  <a:cubicBezTo>
                    <a:pt x="4115" y="999"/>
                    <a:pt x="4066" y="1556"/>
                    <a:pt x="4295" y="2031"/>
                  </a:cubicBezTo>
                  <a:cubicBezTo>
                    <a:pt x="4512" y="2441"/>
                    <a:pt x="4855" y="2587"/>
                    <a:pt x="5187" y="2587"/>
                  </a:cubicBezTo>
                  <a:cubicBezTo>
                    <a:pt x="5532" y="2587"/>
                    <a:pt x="5866" y="2428"/>
                    <a:pt x="6033" y="2245"/>
                  </a:cubicBezTo>
                  <a:cubicBezTo>
                    <a:pt x="6213" y="2031"/>
                    <a:pt x="6295" y="1753"/>
                    <a:pt x="6246" y="1491"/>
                  </a:cubicBezTo>
                  <a:cubicBezTo>
                    <a:pt x="6188" y="1162"/>
                    <a:pt x="5954" y="1022"/>
                    <a:pt x="5745" y="1022"/>
                  </a:cubicBezTo>
                  <a:cubicBezTo>
                    <a:pt x="5598" y="1022"/>
                    <a:pt x="5464" y="1091"/>
                    <a:pt x="5410" y="1212"/>
                  </a:cubicBezTo>
                  <a:cubicBezTo>
                    <a:pt x="5263" y="1491"/>
                    <a:pt x="5345" y="1851"/>
                    <a:pt x="5754" y="1900"/>
                  </a:cubicBezTo>
                  <a:cubicBezTo>
                    <a:pt x="6099" y="1966"/>
                    <a:pt x="5902" y="2392"/>
                    <a:pt x="5476" y="2507"/>
                  </a:cubicBezTo>
                  <a:cubicBezTo>
                    <a:pt x="5395" y="2528"/>
                    <a:pt x="5314" y="2538"/>
                    <a:pt x="5235" y="2538"/>
                  </a:cubicBezTo>
                  <a:cubicBezTo>
                    <a:pt x="4875" y="2538"/>
                    <a:pt x="4538" y="2334"/>
                    <a:pt x="4377" y="1999"/>
                  </a:cubicBezTo>
                  <a:cubicBezTo>
                    <a:pt x="4181" y="1556"/>
                    <a:pt x="4230" y="1032"/>
                    <a:pt x="4509" y="638"/>
                  </a:cubicBezTo>
                  <a:cubicBezTo>
                    <a:pt x="4775" y="306"/>
                    <a:pt x="5224" y="135"/>
                    <a:pt x="5691" y="135"/>
                  </a:cubicBezTo>
                  <a:cubicBezTo>
                    <a:pt x="5799" y="135"/>
                    <a:pt x="5908" y="144"/>
                    <a:pt x="6017" y="163"/>
                  </a:cubicBezTo>
                  <a:cubicBezTo>
                    <a:pt x="7213" y="294"/>
                    <a:pt x="7918" y="1999"/>
                    <a:pt x="7197" y="3146"/>
                  </a:cubicBezTo>
                  <a:cubicBezTo>
                    <a:pt x="6951" y="3507"/>
                    <a:pt x="6623" y="3802"/>
                    <a:pt x="6230" y="3998"/>
                  </a:cubicBezTo>
                  <a:cubicBezTo>
                    <a:pt x="5842" y="4164"/>
                    <a:pt x="5393" y="4247"/>
                    <a:pt x="4867" y="4247"/>
                  </a:cubicBezTo>
                  <a:cubicBezTo>
                    <a:pt x="4457" y="4247"/>
                    <a:pt x="4001" y="4197"/>
                    <a:pt x="3492" y="4097"/>
                  </a:cubicBezTo>
                  <a:cubicBezTo>
                    <a:pt x="3189" y="4036"/>
                    <a:pt x="2892" y="4005"/>
                    <a:pt x="2607" y="4005"/>
                  </a:cubicBezTo>
                  <a:cubicBezTo>
                    <a:pt x="1290" y="4005"/>
                    <a:pt x="240" y="4661"/>
                    <a:pt x="132" y="5982"/>
                  </a:cubicBezTo>
                  <a:cubicBezTo>
                    <a:pt x="1" y="7572"/>
                    <a:pt x="1034" y="8096"/>
                    <a:pt x="1034" y="8096"/>
                  </a:cubicBezTo>
                  <a:lnTo>
                    <a:pt x="1017" y="8063"/>
                  </a:lnTo>
                  <a:cubicBezTo>
                    <a:pt x="444" y="7408"/>
                    <a:pt x="607" y="6211"/>
                    <a:pt x="607" y="6211"/>
                  </a:cubicBezTo>
                  <a:cubicBezTo>
                    <a:pt x="689" y="5703"/>
                    <a:pt x="952" y="5244"/>
                    <a:pt x="1345" y="4900"/>
                  </a:cubicBezTo>
                  <a:cubicBezTo>
                    <a:pt x="1926" y="4459"/>
                    <a:pt x="2660" y="4373"/>
                    <a:pt x="3143" y="4373"/>
                  </a:cubicBezTo>
                  <a:cubicBezTo>
                    <a:pt x="3450" y="4373"/>
                    <a:pt x="3656" y="4408"/>
                    <a:pt x="3656" y="4408"/>
                  </a:cubicBezTo>
                  <a:cubicBezTo>
                    <a:pt x="3918" y="4441"/>
                    <a:pt x="4148" y="4457"/>
                    <a:pt x="4361" y="4457"/>
                  </a:cubicBezTo>
                  <a:cubicBezTo>
                    <a:pt x="4451" y="4462"/>
                    <a:pt x="4542" y="4464"/>
                    <a:pt x="4634" y="4464"/>
                  </a:cubicBezTo>
                  <a:cubicBezTo>
                    <a:pt x="5619" y="4464"/>
                    <a:pt x="6713" y="4202"/>
                    <a:pt x="7328" y="3228"/>
                  </a:cubicBezTo>
                  <a:cubicBezTo>
                    <a:pt x="8115" y="1982"/>
                    <a:pt x="7344" y="179"/>
                    <a:pt x="6033" y="15"/>
                  </a:cubicBezTo>
                  <a:cubicBezTo>
                    <a:pt x="5940" y="6"/>
                    <a:pt x="5847" y="1"/>
                    <a:pt x="57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0"/>
            <p:cNvSpPr/>
            <p:nvPr/>
          </p:nvSpPr>
          <p:spPr>
            <a:xfrm>
              <a:off x="7813259" y="4697278"/>
              <a:ext cx="152482" cy="77971"/>
            </a:xfrm>
            <a:custGeom>
              <a:avLst/>
              <a:gdLst/>
              <a:ahLst/>
              <a:cxnLst/>
              <a:rect l="l" t="t" r="r" b="b"/>
              <a:pathLst>
                <a:path w="4672" h="2389" extrusionOk="0">
                  <a:moveTo>
                    <a:pt x="1085" y="0"/>
                  </a:moveTo>
                  <a:cubicBezTo>
                    <a:pt x="394" y="0"/>
                    <a:pt x="0" y="225"/>
                    <a:pt x="0" y="225"/>
                  </a:cubicBezTo>
                  <a:cubicBezTo>
                    <a:pt x="84" y="210"/>
                    <a:pt x="164" y="202"/>
                    <a:pt x="240" y="202"/>
                  </a:cubicBezTo>
                  <a:cubicBezTo>
                    <a:pt x="731" y="202"/>
                    <a:pt x="1048" y="513"/>
                    <a:pt x="935" y="996"/>
                  </a:cubicBezTo>
                  <a:cubicBezTo>
                    <a:pt x="803" y="1405"/>
                    <a:pt x="967" y="1864"/>
                    <a:pt x="1312" y="2127"/>
                  </a:cubicBezTo>
                  <a:cubicBezTo>
                    <a:pt x="1639" y="2389"/>
                    <a:pt x="2541" y="2389"/>
                    <a:pt x="2541" y="2389"/>
                  </a:cubicBezTo>
                  <a:cubicBezTo>
                    <a:pt x="2279" y="2241"/>
                    <a:pt x="2524" y="1881"/>
                    <a:pt x="2688" y="1454"/>
                  </a:cubicBezTo>
                  <a:cubicBezTo>
                    <a:pt x="2844" y="1034"/>
                    <a:pt x="2422" y="880"/>
                    <a:pt x="2225" y="880"/>
                  </a:cubicBezTo>
                  <a:cubicBezTo>
                    <a:pt x="2215" y="880"/>
                    <a:pt x="2205" y="880"/>
                    <a:pt x="2197" y="881"/>
                  </a:cubicBezTo>
                  <a:cubicBezTo>
                    <a:pt x="2103" y="890"/>
                    <a:pt x="2025" y="910"/>
                    <a:pt x="1951" y="910"/>
                  </a:cubicBezTo>
                  <a:cubicBezTo>
                    <a:pt x="1896" y="910"/>
                    <a:pt x="1843" y="899"/>
                    <a:pt x="1787" y="864"/>
                  </a:cubicBezTo>
                  <a:cubicBezTo>
                    <a:pt x="1693" y="784"/>
                    <a:pt x="1741" y="584"/>
                    <a:pt x="2020" y="584"/>
                  </a:cubicBezTo>
                  <a:cubicBezTo>
                    <a:pt x="2083" y="584"/>
                    <a:pt x="2158" y="594"/>
                    <a:pt x="2246" y="619"/>
                  </a:cubicBezTo>
                  <a:cubicBezTo>
                    <a:pt x="2721" y="766"/>
                    <a:pt x="2590" y="1241"/>
                    <a:pt x="3311" y="1389"/>
                  </a:cubicBezTo>
                  <a:cubicBezTo>
                    <a:pt x="3362" y="1398"/>
                    <a:pt x="3409" y="1402"/>
                    <a:pt x="3455" y="1402"/>
                  </a:cubicBezTo>
                  <a:cubicBezTo>
                    <a:pt x="4057" y="1402"/>
                    <a:pt x="4219" y="643"/>
                    <a:pt x="4295" y="537"/>
                  </a:cubicBezTo>
                  <a:cubicBezTo>
                    <a:pt x="4409" y="389"/>
                    <a:pt x="4524" y="274"/>
                    <a:pt x="4672" y="160"/>
                  </a:cubicBezTo>
                  <a:lnTo>
                    <a:pt x="4672" y="160"/>
                  </a:lnTo>
                  <a:cubicBezTo>
                    <a:pt x="4462" y="274"/>
                    <a:pt x="4087" y="394"/>
                    <a:pt x="3549" y="394"/>
                  </a:cubicBezTo>
                  <a:cubicBezTo>
                    <a:pt x="3160" y="394"/>
                    <a:pt x="2687" y="331"/>
                    <a:pt x="2131" y="160"/>
                  </a:cubicBezTo>
                  <a:cubicBezTo>
                    <a:pt x="1733" y="42"/>
                    <a:pt x="1382" y="0"/>
                    <a:pt x="108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0"/>
            <p:cNvSpPr/>
            <p:nvPr/>
          </p:nvSpPr>
          <p:spPr>
            <a:xfrm>
              <a:off x="7822332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951" y="1"/>
                  </a:moveTo>
                  <a:lnTo>
                    <a:pt x="1951" y="1"/>
                  </a:lnTo>
                  <a:cubicBezTo>
                    <a:pt x="1492" y="279"/>
                    <a:pt x="1427" y="722"/>
                    <a:pt x="722" y="1345"/>
                  </a:cubicBezTo>
                  <a:cubicBezTo>
                    <a:pt x="1" y="1968"/>
                    <a:pt x="198" y="2426"/>
                    <a:pt x="361" y="2689"/>
                  </a:cubicBezTo>
                  <a:cubicBezTo>
                    <a:pt x="460" y="2803"/>
                    <a:pt x="427" y="3000"/>
                    <a:pt x="296" y="3099"/>
                  </a:cubicBezTo>
                  <a:cubicBezTo>
                    <a:pt x="1394" y="2984"/>
                    <a:pt x="1230" y="2345"/>
                    <a:pt x="1165" y="2148"/>
                  </a:cubicBezTo>
                  <a:cubicBezTo>
                    <a:pt x="1099" y="1951"/>
                    <a:pt x="1132" y="1836"/>
                    <a:pt x="1247" y="1836"/>
                  </a:cubicBezTo>
                  <a:cubicBezTo>
                    <a:pt x="1345" y="1836"/>
                    <a:pt x="1345" y="2066"/>
                    <a:pt x="1329" y="2345"/>
                  </a:cubicBezTo>
                  <a:cubicBezTo>
                    <a:pt x="1329" y="2640"/>
                    <a:pt x="1263" y="3279"/>
                    <a:pt x="2115" y="3344"/>
                  </a:cubicBezTo>
                  <a:cubicBezTo>
                    <a:pt x="2147" y="3347"/>
                    <a:pt x="2178" y="3348"/>
                    <a:pt x="2208" y="3348"/>
                  </a:cubicBezTo>
                  <a:cubicBezTo>
                    <a:pt x="2986" y="3348"/>
                    <a:pt x="3214" y="2558"/>
                    <a:pt x="3214" y="2558"/>
                  </a:cubicBezTo>
                  <a:lnTo>
                    <a:pt x="3214" y="2558"/>
                  </a:lnTo>
                  <a:cubicBezTo>
                    <a:pt x="3092" y="2591"/>
                    <a:pt x="2946" y="2615"/>
                    <a:pt x="2790" y="2615"/>
                  </a:cubicBezTo>
                  <a:cubicBezTo>
                    <a:pt x="2338" y="2615"/>
                    <a:pt x="1806" y="2413"/>
                    <a:pt x="1574" y="1656"/>
                  </a:cubicBezTo>
                  <a:cubicBezTo>
                    <a:pt x="1378" y="1082"/>
                    <a:pt x="1525" y="443"/>
                    <a:pt x="195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0"/>
            <p:cNvSpPr/>
            <p:nvPr/>
          </p:nvSpPr>
          <p:spPr>
            <a:xfrm>
              <a:off x="8049163" y="4416269"/>
              <a:ext cx="151438" cy="179245"/>
            </a:xfrm>
            <a:custGeom>
              <a:avLst/>
              <a:gdLst/>
              <a:ahLst/>
              <a:cxnLst/>
              <a:rect l="l" t="t" r="r" b="b"/>
              <a:pathLst>
                <a:path w="4640" h="5492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4443" y="459"/>
                    <a:pt x="4328" y="935"/>
                    <a:pt x="4017" y="1295"/>
                  </a:cubicBezTo>
                  <a:cubicBezTo>
                    <a:pt x="3951" y="1377"/>
                    <a:pt x="3886" y="1443"/>
                    <a:pt x="3804" y="1508"/>
                  </a:cubicBezTo>
                  <a:cubicBezTo>
                    <a:pt x="3017" y="2082"/>
                    <a:pt x="1902" y="1787"/>
                    <a:pt x="1001" y="2426"/>
                  </a:cubicBezTo>
                  <a:cubicBezTo>
                    <a:pt x="99" y="3049"/>
                    <a:pt x="197" y="3967"/>
                    <a:pt x="181" y="4475"/>
                  </a:cubicBezTo>
                  <a:cubicBezTo>
                    <a:pt x="197" y="4819"/>
                    <a:pt x="132" y="5163"/>
                    <a:pt x="1" y="5491"/>
                  </a:cubicBezTo>
                  <a:cubicBezTo>
                    <a:pt x="312" y="5295"/>
                    <a:pt x="476" y="4934"/>
                    <a:pt x="443" y="4573"/>
                  </a:cubicBezTo>
                  <a:cubicBezTo>
                    <a:pt x="443" y="3930"/>
                    <a:pt x="515" y="3202"/>
                    <a:pt x="711" y="3202"/>
                  </a:cubicBezTo>
                  <a:cubicBezTo>
                    <a:pt x="725" y="3202"/>
                    <a:pt x="740" y="3205"/>
                    <a:pt x="755" y="3213"/>
                  </a:cubicBezTo>
                  <a:cubicBezTo>
                    <a:pt x="984" y="3328"/>
                    <a:pt x="788" y="3574"/>
                    <a:pt x="706" y="3721"/>
                  </a:cubicBezTo>
                  <a:cubicBezTo>
                    <a:pt x="624" y="3885"/>
                    <a:pt x="460" y="4541"/>
                    <a:pt x="1165" y="4950"/>
                  </a:cubicBezTo>
                  <a:cubicBezTo>
                    <a:pt x="1165" y="4950"/>
                    <a:pt x="935" y="4426"/>
                    <a:pt x="1328" y="4147"/>
                  </a:cubicBezTo>
                  <a:cubicBezTo>
                    <a:pt x="1738" y="3869"/>
                    <a:pt x="2001" y="3705"/>
                    <a:pt x="1951" y="3131"/>
                  </a:cubicBezTo>
                  <a:cubicBezTo>
                    <a:pt x="1908" y="2608"/>
                    <a:pt x="2251" y="2175"/>
                    <a:pt x="2478" y="2175"/>
                  </a:cubicBezTo>
                  <a:cubicBezTo>
                    <a:pt x="2507" y="2175"/>
                    <a:pt x="2534" y="2182"/>
                    <a:pt x="2558" y="2197"/>
                  </a:cubicBezTo>
                  <a:cubicBezTo>
                    <a:pt x="2787" y="2344"/>
                    <a:pt x="2525" y="2557"/>
                    <a:pt x="2394" y="2606"/>
                  </a:cubicBezTo>
                  <a:cubicBezTo>
                    <a:pt x="2214" y="2721"/>
                    <a:pt x="2181" y="2983"/>
                    <a:pt x="2328" y="3147"/>
                  </a:cubicBezTo>
                  <a:cubicBezTo>
                    <a:pt x="2541" y="3393"/>
                    <a:pt x="2476" y="3705"/>
                    <a:pt x="2214" y="3803"/>
                  </a:cubicBezTo>
                  <a:cubicBezTo>
                    <a:pt x="2214" y="3803"/>
                    <a:pt x="2260" y="3808"/>
                    <a:pt x="2340" y="3808"/>
                  </a:cubicBezTo>
                  <a:cubicBezTo>
                    <a:pt x="2646" y="3808"/>
                    <a:pt x="3443" y="3736"/>
                    <a:pt x="3951" y="3033"/>
                  </a:cubicBezTo>
                  <a:cubicBezTo>
                    <a:pt x="4295" y="2524"/>
                    <a:pt x="4525" y="1918"/>
                    <a:pt x="4574" y="1295"/>
                  </a:cubicBezTo>
                  <a:cubicBezTo>
                    <a:pt x="4640" y="853"/>
                    <a:pt x="4541" y="394"/>
                    <a:pt x="434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0"/>
            <p:cNvSpPr/>
            <p:nvPr/>
          </p:nvSpPr>
          <p:spPr>
            <a:xfrm>
              <a:off x="7507772" y="4602923"/>
              <a:ext cx="130583" cy="285284"/>
            </a:xfrm>
            <a:custGeom>
              <a:avLst/>
              <a:gdLst/>
              <a:ahLst/>
              <a:cxnLst/>
              <a:rect l="l" t="t" r="r" b="b"/>
              <a:pathLst>
                <a:path w="4001" h="8741" extrusionOk="0">
                  <a:moveTo>
                    <a:pt x="2074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0" y="3018"/>
                  </a:cubicBezTo>
                  <a:cubicBezTo>
                    <a:pt x="1897" y="3018"/>
                    <a:pt x="2076" y="2981"/>
                    <a:pt x="2246" y="2903"/>
                  </a:cubicBezTo>
                  <a:cubicBezTo>
                    <a:pt x="2951" y="2723"/>
                    <a:pt x="3099" y="1788"/>
                    <a:pt x="2476" y="1395"/>
                  </a:cubicBezTo>
                  <a:cubicBezTo>
                    <a:pt x="2396" y="1355"/>
                    <a:pt x="2314" y="1337"/>
                    <a:pt x="2235" y="1337"/>
                  </a:cubicBezTo>
                  <a:cubicBezTo>
                    <a:pt x="1894" y="1337"/>
                    <a:pt x="1605" y="1675"/>
                    <a:pt x="1738" y="2034"/>
                  </a:cubicBezTo>
                  <a:cubicBezTo>
                    <a:pt x="1862" y="2323"/>
                    <a:pt x="2183" y="2347"/>
                    <a:pt x="2321" y="2347"/>
                  </a:cubicBezTo>
                  <a:cubicBezTo>
                    <a:pt x="2347" y="2347"/>
                    <a:pt x="2367" y="2346"/>
                    <a:pt x="2378" y="2346"/>
                  </a:cubicBezTo>
                  <a:cubicBezTo>
                    <a:pt x="2427" y="2346"/>
                    <a:pt x="2443" y="2362"/>
                    <a:pt x="2443" y="2362"/>
                  </a:cubicBezTo>
                  <a:cubicBezTo>
                    <a:pt x="2487" y="2567"/>
                    <a:pt x="2243" y="2850"/>
                    <a:pt x="1782" y="2850"/>
                  </a:cubicBezTo>
                  <a:cubicBezTo>
                    <a:pt x="1727" y="2850"/>
                    <a:pt x="1669" y="2846"/>
                    <a:pt x="1607" y="2837"/>
                  </a:cubicBezTo>
                  <a:cubicBezTo>
                    <a:pt x="1410" y="2805"/>
                    <a:pt x="1230" y="2706"/>
                    <a:pt x="1099" y="2575"/>
                  </a:cubicBezTo>
                  <a:cubicBezTo>
                    <a:pt x="411" y="1920"/>
                    <a:pt x="738" y="543"/>
                    <a:pt x="1755" y="280"/>
                  </a:cubicBezTo>
                  <a:cubicBezTo>
                    <a:pt x="1902" y="239"/>
                    <a:pt x="2054" y="219"/>
                    <a:pt x="2203" y="219"/>
                  </a:cubicBezTo>
                  <a:cubicBezTo>
                    <a:pt x="2353" y="219"/>
                    <a:pt x="2500" y="239"/>
                    <a:pt x="2640" y="280"/>
                  </a:cubicBezTo>
                  <a:cubicBezTo>
                    <a:pt x="2836" y="346"/>
                    <a:pt x="3017" y="428"/>
                    <a:pt x="3164" y="543"/>
                  </a:cubicBezTo>
                  <a:cubicBezTo>
                    <a:pt x="3525" y="838"/>
                    <a:pt x="3738" y="1248"/>
                    <a:pt x="3754" y="1706"/>
                  </a:cubicBezTo>
                  <a:cubicBezTo>
                    <a:pt x="3820" y="2428"/>
                    <a:pt x="3443" y="3182"/>
                    <a:pt x="2869" y="3706"/>
                  </a:cubicBezTo>
                  <a:cubicBezTo>
                    <a:pt x="2296" y="4231"/>
                    <a:pt x="1558" y="4559"/>
                    <a:pt x="984" y="5083"/>
                  </a:cubicBezTo>
                  <a:cubicBezTo>
                    <a:pt x="427" y="5591"/>
                    <a:pt x="83" y="6296"/>
                    <a:pt x="34" y="7050"/>
                  </a:cubicBezTo>
                  <a:cubicBezTo>
                    <a:pt x="1" y="7755"/>
                    <a:pt x="394" y="8492"/>
                    <a:pt x="1033" y="8673"/>
                  </a:cubicBezTo>
                  <a:cubicBezTo>
                    <a:pt x="1168" y="8719"/>
                    <a:pt x="1307" y="8740"/>
                    <a:pt x="1443" y="8740"/>
                  </a:cubicBezTo>
                  <a:cubicBezTo>
                    <a:pt x="1936" y="8740"/>
                    <a:pt x="2397" y="8457"/>
                    <a:pt x="2525" y="8033"/>
                  </a:cubicBezTo>
                  <a:cubicBezTo>
                    <a:pt x="2722" y="7558"/>
                    <a:pt x="2509" y="7001"/>
                    <a:pt x="2050" y="6788"/>
                  </a:cubicBezTo>
                  <a:cubicBezTo>
                    <a:pt x="1924" y="6729"/>
                    <a:pt x="1793" y="6702"/>
                    <a:pt x="1663" y="6702"/>
                  </a:cubicBezTo>
                  <a:cubicBezTo>
                    <a:pt x="1321" y="6702"/>
                    <a:pt x="996" y="6897"/>
                    <a:pt x="853" y="7230"/>
                  </a:cubicBezTo>
                  <a:cubicBezTo>
                    <a:pt x="723" y="7724"/>
                    <a:pt x="1005" y="7991"/>
                    <a:pt x="1315" y="7991"/>
                  </a:cubicBezTo>
                  <a:cubicBezTo>
                    <a:pt x="1396" y="7991"/>
                    <a:pt x="1480" y="7973"/>
                    <a:pt x="1558" y="7935"/>
                  </a:cubicBezTo>
                  <a:cubicBezTo>
                    <a:pt x="1869" y="7771"/>
                    <a:pt x="1935" y="7361"/>
                    <a:pt x="1673" y="7116"/>
                  </a:cubicBezTo>
                  <a:cubicBezTo>
                    <a:pt x="1595" y="7047"/>
                    <a:pt x="1494" y="7008"/>
                    <a:pt x="1390" y="7008"/>
                  </a:cubicBezTo>
                  <a:cubicBezTo>
                    <a:pt x="1319" y="7008"/>
                    <a:pt x="1247" y="7026"/>
                    <a:pt x="1181" y="7066"/>
                  </a:cubicBezTo>
                  <a:cubicBezTo>
                    <a:pt x="1161" y="7073"/>
                    <a:pt x="1147" y="7076"/>
                    <a:pt x="1136" y="7076"/>
                  </a:cubicBezTo>
                  <a:cubicBezTo>
                    <a:pt x="1094" y="7076"/>
                    <a:pt x="1115" y="7034"/>
                    <a:pt x="1115" y="7034"/>
                  </a:cubicBezTo>
                  <a:cubicBezTo>
                    <a:pt x="1226" y="6812"/>
                    <a:pt x="1521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20" y="6788"/>
                    <a:pt x="1919" y="6804"/>
                    <a:pt x="2001" y="6837"/>
                  </a:cubicBezTo>
                  <a:cubicBezTo>
                    <a:pt x="2459" y="7034"/>
                    <a:pt x="2656" y="7558"/>
                    <a:pt x="2443" y="8001"/>
                  </a:cubicBezTo>
                  <a:cubicBezTo>
                    <a:pt x="2317" y="8378"/>
                    <a:pt x="1920" y="8630"/>
                    <a:pt x="1483" y="8630"/>
                  </a:cubicBezTo>
                  <a:cubicBezTo>
                    <a:pt x="1351" y="8630"/>
                    <a:pt x="1216" y="8607"/>
                    <a:pt x="1083" y="8558"/>
                  </a:cubicBezTo>
                  <a:cubicBezTo>
                    <a:pt x="509" y="8361"/>
                    <a:pt x="148" y="7722"/>
                    <a:pt x="181" y="7050"/>
                  </a:cubicBezTo>
                  <a:cubicBezTo>
                    <a:pt x="230" y="6345"/>
                    <a:pt x="558" y="5673"/>
                    <a:pt x="1099" y="5214"/>
                  </a:cubicBezTo>
                  <a:cubicBezTo>
                    <a:pt x="1640" y="4706"/>
                    <a:pt x="2410" y="4427"/>
                    <a:pt x="2984" y="3837"/>
                  </a:cubicBezTo>
                  <a:cubicBezTo>
                    <a:pt x="3590" y="3280"/>
                    <a:pt x="4000" y="2493"/>
                    <a:pt x="3918" y="1690"/>
                  </a:cubicBezTo>
                  <a:cubicBezTo>
                    <a:pt x="3869" y="903"/>
                    <a:pt x="3312" y="248"/>
                    <a:pt x="2541" y="67"/>
                  </a:cubicBezTo>
                  <a:cubicBezTo>
                    <a:pt x="2387" y="22"/>
                    <a:pt x="2230" y="0"/>
                    <a:pt x="207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0"/>
            <p:cNvSpPr/>
            <p:nvPr/>
          </p:nvSpPr>
          <p:spPr>
            <a:xfrm>
              <a:off x="7510448" y="4711018"/>
              <a:ext cx="55680" cy="78689"/>
            </a:xfrm>
            <a:custGeom>
              <a:avLst/>
              <a:gdLst/>
              <a:ahLst/>
              <a:cxnLst/>
              <a:rect l="l" t="t" r="r" b="b"/>
              <a:pathLst>
                <a:path w="1706" h="2411" extrusionOk="0">
                  <a:moveTo>
                    <a:pt x="1509" y="1"/>
                  </a:moveTo>
                  <a:cubicBezTo>
                    <a:pt x="1509" y="1"/>
                    <a:pt x="1378" y="66"/>
                    <a:pt x="1345" y="165"/>
                  </a:cubicBezTo>
                  <a:cubicBezTo>
                    <a:pt x="1330" y="241"/>
                    <a:pt x="1230" y="330"/>
                    <a:pt x="1060" y="330"/>
                  </a:cubicBezTo>
                  <a:cubicBezTo>
                    <a:pt x="1046" y="330"/>
                    <a:pt x="1032" y="330"/>
                    <a:pt x="1017" y="329"/>
                  </a:cubicBezTo>
                  <a:cubicBezTo>
                    <a:pt x="820" y="329"/>
                    <a:pt x="1" y="394"/>
                    <a:pt x="50" y="2410"/>
                  </a:cubicBezTo>
                  <a:cubicBezTo>
                    <a:pt x="50" y="2410"/>
                    <a:pt x="132" y="1673"/>
                    <a:pt x="755" y="1394"/>
                  </a:cubicBezTo>
                  <a:cubicBezTo>
                    <a:pt x="1394" y="1115"/>
                    <a:pt x="1705" y="853"/>
                    <a:pt x="1591" y="476"/>
                  </a:cubicBezTo>
                  <a:cubicBezTo>
                    <a:pt x="1476" y="83"/>
                    <a:pt x="1509" y="1"/>
                    <a:pt x="150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0"/>
            <p:cNvSpPr/>
            <p:nvPr/>
          </p:nvSpPr>
          <p:spPr>
            <a:xfrm>
              <a:off x="7532935" y="4478868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lnTo>
                    <a:pt x="5245" y="0"/>
                  </a:lnTo>
                  <a:cubicBezTo>
                    <a:pt x="2885" y="656"/>
                    <a:pt x="4180" y="2180"/>
                    <a:pt x="4262" y="4409"/>
                  </a:cubicBezTo>
                  <a:cubicBezTo>
                    <a:pt x="4344" y="6261"/>
                    <a:pt x="3262" y="7966"/>
                    <a:pt x="1557" y="8687"/>
                  </a:cubicBezTo>
                  <a:cubicBezTo>
                    <a:pt x="230" y="9212"/>
                    <a:pt x="0" y="10031"/>
                    <a:pt x="0" y="10031"/>
                  </a:cubicBezTo>
                  <a:cubicBezTo>
                    <a:pt x="319" y="9488"/>
                    <a:pt x="675" y="9314"/>
                    <a:pt x="977" y="9314"/>
                  </a:cubicBezTo>
                  <a:cubicBezTo>
                    <a:pt x="1203" y="9314"/>
                    <a:pt x="1398" y="9411"/>
                    <a:pt x="1525" y="9523"/>
                  </a:cubicBezTo>
                  <a:cubicBezTo>
                    <a:pt x="1633" y="9625"/>
                    <a:pt x="1734" y="9657"/>
                    <a:pt x="1829" y="9657"/>
                  </a:cubicBezTo>
                  <a:cubicBezTo>
                    <a:pt x="1985" y="9657"/>
                    <a:pt x="2122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75" y="9589"/>
                    <a:pt x="2344" y="9786"/>
                    <a:pt x="2344" y="9786"/>
                  </a:cubicBezTo>
                  <a:cubicBezTo>
                    <a:pt x="2672" y="9638"/>
                    <a:pt x="2770" y="9228"/>
                    <a:pt x="2574" y="8917"/>
                  </a:cubicBezTo>
                  <a:cubicBezTo>
                    <a:pt x="2474" y="8774"/>
                    <a:pt x="2312" y="8681"/>
                    <a:pt x="2142" y="8681"/>
                  </a:cubicBezTo>
                  <a:cubicBezTo>
                    <a:pt x="2116" y="8681"/>
                    <a:pt x="2091" y="8683"/>
                    <a:pt x="2065" y="8687"/>
                  </a:cubicBezTo>
                  <a:cubicBezTo>
                    <a:pt x="2065" y="8687"/>
                    <a:pt x="2262" y="8655"/>
                    <a:pt x="3311" y="7786"/>
                  </a:cubicBezTo>
                  <a:cubicBezTo>
                    <a:pt x="4606" y="6737"/>
                    <a:pt x="4524" y="7097"/>
                    <a:pt x="5458" y="6606"/>
                  </a:cubicBezTo>
                  <a:cubicBezTo>
                    <a:pt x="6393" y="6114"/>
                    <a:pt x="6081" y="5131"/>
                    <a:pt x="6081" y="5130"/>
                  </a:cubicBezTo>
                  <a:lnTo>
                    <a:pt x="6081" y="5130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3"/>
                    <a:pt x="5340" y="5422"/>
                    <a:pt x="5313" y="5422"/>
                  </a:cubicBezTo>
                  <a:cubicBezTo>
                    <a:pt x="4952" y="5422"/>
                    <a:pt x="4628" y="5629"/>
                    <a:pt x="4475" y="5950"/>
                  </a:cubicBezTo>
                  <a:cubicBezTo>
                    <a:pt x="4409" y="6065"/>
                    <a:pt x="4327" y="6163"/>
                    <a:pt x="4213" y="6245"/>
                  </a:cubicBezTo>
                  <a:cubicBezTo>
                    <a:pt x="4557" y="5901"/>
                    <a:pt x="4606" y="5130"/>
                    <a:pt x="4721" y="4491"/>
                  </a:cubicBezTo>
                  <a:cubicBezTo>
                    <a:pt x="4819" y="3852"/>
                    <a:pt x="5114" y="4065"/>
                    <a:pt x="5672" y="3672"/>
                  </a:cubicBezTo>
                  <a:cubicBezTo>
                    <a:pt x="6245" y="3295"/>
                    <a:pt x="5934" y="2787"/>
                    <a:pt x="5885" y="2655"/>
                  </a:cubicBezTo>
                  <a:cubicBezTo>
                    <a:pt x="5852" y="2508"/>
                    <a:pt x="5852" y="2360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77"/>
                  </a:cubicBezTo>
                  <a:cubicBezTo>
                    <a:pt x="5163" y="2426"/>
                    <a:pt x="4918" y="2655"/>
                    <a:pt x="4852" y="2967"/>
                  </a:cubicBezTo>
                  <a:cubicBezTo>
                    <a:pt x="4852" y="3113"/>
                    <a:pt x="4754" y="3293"/>
                    <a:pt x="4621" y="3293"/>
                  </a:cubicBezTo>
                  <a:cubicBezTo>
                    <a:pt x="4590" y="3293"/>
                    <a:pt x="4558" y="3283"/>
                    <a:pt x="4524" y="3262"/>
                  </a:cubicBezTo>
                  <a:cubicBezTo>
                    <a:pt x="4327" y="3164"/>
                    <a:pt x="4409" y="2868"/>
                    <a:pt x="4409" y="2868"/>
                  </a:cubicBezTo>
                  <a:cubicBezTo>
                    <a:pt x="4606" y="2295"/>
                    <a:pt x="5196" y="2508"/>
                    <a:pt x="5639" y="1819"/>
                  </a:cubicBezTo>
                  <a:cubicBezTo>
                    <a:pt x="6049" y="1213"/>
                    <a:pt x="5491" y="574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0"/>
            <p:cNvSpPr/>
            <p:nvPr/>
          </p:nvSpPr>
          <p:spPr>
            <a:xfrm>
              <a:off x="7593380" y="474633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0"/>
            <p:cNvSpPr/>
            <p:nvPr/>
          </p:nvSpPr>
          <p:spPr>
            <a:xfrm>
              <a:off x="7508326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689" y="0"/>
                  </a:moveTo>
                  <a:cubicBezTo>
                    <a:pt x="688" y="0"/>
                    <a:pt x="66" y="197"/>
                    <a:pt x="197" y="1082"/>
                  </a:cubicBezTo>
                  <a:cubicBezTo>
                    <a:pt x="295" y="1574"/>
                    <a:pt x="557" y="2033"/>
                    <a:pt x="918" y="2377"/>
                  </a:cubicBezTo>
                  <a:cubicBezTo>
                    <a:pt x="1115" y="2574"/>
                    <a:pt x="1311" y="2738"/>
                    <a:pt x="1459" y="2901"/>
                  </a:cubicBezTo>
                  <a:cubicBezTo>
                    <a:pt x="1803" y="3278"/>
                    <a:pt x="2459" y="4131"/>
                    <a:pt x="2131" y="4983"/>
                  </a:cubicBezTo>
                  <a:cubicBezTo>
                    <a:pt x="2049" y="5213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70"/>
                  </a:cubicBezTo>
                  <a:cubicBezTo>
                    <a:pt x="148" y="7163"/>
                    <a:pt x="0" y="7655"/>
                    <a:pt x="17" y="8163"/>
                  </a:cubicBezTo>
                  <a:cubicBezTo>
                    <a:pt x="17" y="8016"/>
                    <a:pt x="66" y="6950"/>
                    <a:pt x="1213" y="6147"/>
                  </a:cubicBezTo>
                  <a:cubicBezTo>
                    <a:pt x="2508" y="5229"/>
                    <a:pt x="2787" y="4311"/>
                    <a:pt x="2344" y="2918"/>
                  </a:cubicBezTo>
                  <a:cubicBezTo>
                    <a:pt x="2279" y="2721"/>
                    <a:pt x="2197" y="2541"/>
                    <a:pt x="2098" y="2377"/>
                  </a:cubicBezTo>
                  <a:cubicBezTo>
                    <a:pt x="1475" y="1246"/>
                    <a:pt x="394" y="984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0"/>
            <p:cNvSpPr/>
            <p:nvPr/>
          </p:nvSpPr>
          <p:spPr>
            <a:xfrm>
              <a:off x="7211945" y="4804394"/>
              <a:ext cx="295859" cy="206334"/>
            </a:xfrm>
            <a:custGeom>
              <a:avLst/>
              <a:gdLst/>
              <a:ahLst/>
              <a:cxnLst/>
              <a:rect l="l" t="t" r="r" b="b"/>
              <a:pathLst>
                <a:path w="9065" h="6322" extrusionOk="0">
                  <a:moveTo>
                    <a:pt x="2004" y="0"/>
                  </a:moveTo>
                  <a:cubicBezTo>
                    <a:pt x="1086" y="0"/>
                    <a:pt x="66" y="656"/>
                    <a:pt x="33" y="1860"/>
                  </a:cubicBezTo>
                  <a:cubicBezTo>
                    <a:pt x="0" y="2729"/>
                    <a:pt x="476" y="3532"/>
                    <a:pt x="1246" y="3942"/>
                  </a:cubicBezTo>
                  <a:cubicBezTo>
                    <a:pt x="1758" y="4193"/>
                    <a:pt x="2324" y="4297"/>
                    <a:pt x="2901" y="4297"/>
                  </a:cubicBezTo>
                  <a:cubicBezTo>
                    <a:pt x="3228" y="4297"/>
                    <a:pt x="3559" y="4264"/>
                    <a:pt x="3885" y="4204"/>
                  </a:cubicBezTo>
                  <a:cubicBezTo>
                    <a:pt x="4770" y="3975"/>
                    <a:pt x="5590" y="3631"/>
                    <a:pt x="6393" y="3434"/>
                  </a:cubicBezTo>
                  <a:cubicBezTo>
                    <a:pt x="6593" y="3382"/>
                    <a:pt x="6796" y="3356"/>
                    <a:pt x="6995" y="3356"/>
                  </a:cubicBezTo>
                  <a:cubicBezTo>
                    <a:pt x="7612" y="3356"/>
                    <a:pt x="8193" y="3602"/>
                    <a:pt x="8540" y="4073"/>
                  </a:cubicBezTo>
                  <a:cubicBezTo>
                    <a:pt x="8966" y="4647"/>
                    <a:pt x="9016" y="5581"/>
                    <a:pt x="8475" y="5991"/>
                  </a:cubicBezTo>
                  <a:cubicBezTo>
                    <a:pt x="8264" y="6144"/>
                    <a:pt x="8012" y="6215"/>
                    <a:pt x="7766" y="6215"/>
                  </a:cubicBezTo>
                  <a:cubicBezTo>
                    <a:pt x="7381" y="6215"/>
                    <a:pt x="7012" y="6039"/>
                    <a:pt x="6852" y="5729"/>
                  </a:cubicBezTo>
                  <a:cubicBezTo>
                    <a:pt x="6540" y="5237"/>
                    <a:pt x="6786" y="4581"/>
                    <a:pt x="7245" y="4467"/>
                  </a:cubicBezTo>
                  <a:cubicBezTo>
                    <a:pt x="7343" y="4423"/>
                    <a:pt x="7445" y="4402"/>
                    <a:pt x="7545" y="4402"/>
                  </a:cubicBezTo>
                  <a:cubicBezTo>
                    <a:pt x="7782" y="4402"/>
                    <a:pt x="8009" y="4517"/>
                    <a:pt x="8147" y="4713"/>
                  </a:cubicBezTo>
                  <a:cubicBezTo>
                    <a:pt x="8245" y="4893"/>
                    <a:pt x="8262" y="5106"/>
                    <a:pt x="8196" y="5286"/>
                  </a:cubicBezTo>
                  <a:cubicBezTo>
                    <a:pt x="8183" y="5325"/>
                    <a:pt x="8130" y="5404"/>
                    <a:pt x="8075" y="5404"/>
                  </a:cubicBezTo>
                  <a:cubicBezTo>
                    <a:pt x="8061" y="5404"/>
                    <a:pt x="8046" y="5399"/>
                    <a:pt x="8032" y="5385"/>
                  </a:cubicBezTo>
                  <a:cubicBezTo>
                    <a:pt x="7983" y="5335"/>
                    <a:pt x="8032" y="4975"/>
                    <a:pt x="7671" y="4926"/>
                  </a:cubicBezTo>
                  <a:cubicBezTo>
                    <a:pt x="7657" y="4924"/>
                    <a:pt x="7643" y="4923"/>
                    <a:pt x="7629" y="4923"/>
                  </a:cubicBezTo>
                  <a:cubicBezTo>
                    <a:pt x="7285" y="4923"/>
                    <a:pt x="7177" y="5489"/>
                    <a:pt x="7524" y="5630"/>
                  </a:cubicBezTo>
                  <a:cubicBezTo>
                    <a:pt x="7593" y="5663"/>
                    <a:pt x="7666" y="5678"/>
                    <a:pt x="7739" y="5678"/>
                  </a:cubicBezTo>
                  <a:cubicBezTo>
                    <a:pt x="7958" y="5678"/>
                    <a:pt x="8171" y="5537"/>
                    <a:pt x="8245" y="5303"/>
                  </a:cubicBezTo>
                  <a:cubicBezTo>
                    <a:pt x="8245" y="5303"/>
                    <a:pt x="8245" y="5286"/>
                    <a:pt x="8245" y="5286"/>
                  </a:cubicBezTo>
                  <a:cubicBezTo>
                    <a:pt x="8245" y="5270"/>
                    <a:pt x="8245" y="5253"/>
                    <a:pt x="8262" y="5237"/>
                  </a:cubicBezTo>
                  <a:lnTo>
                    <a:pt x="8262" y="5221"/>
                  </a:lnTo>
                  <a:cubicBezTo>
                    <a:pt x="8278" y="5106"/>
                    <a:pt x="8278" y="4975"/>
                    <a:pt x="8245" y="4844"/>
                  </a:cubicBezTo>
                  <a:cubicBezTo>
                    <a:pt x="8120" y="4532"/>
                    <a:pt x="7825" y="4343"/>
                    <a:pt x="7510" y="4343"/>
                  </a:cubicBezTo>
                  <a:cubicBezTo>
                    <a:pt x="7411" y="4343"/>
                    <a:pt x="7310" y="4362"/>
                    <a:pt x="7213" y="4401"/>
                  </a:cubicBezTo>
                  <a:cubicBezTo>
                    <a:pt x="6721" y="4532"/>
                    <a:pt x="6426" y="5221"/>
                    <a:pt x="6770" y="5778"/>
                  </a:cubicBezTo>
                  <a:cubicBezTo>
                    <a:pt x="6942" y="6121"/>
                    <a:pt x="7343" y="6321"/>
                    <a:pt x="7764" y="6321"/>
                  </a:cubicBezTo>
                  <a:cubicBezTo>
                    <a:pt x="8027" y="6321"/>
                    <a:pt x="8297" y="6243"/>
                    <a:pt x="8524" y="6073"/>
                  </a:cubicBezTo>
                  <a:cubicBezTo>
                    <a:pt x="8966" y="5745"/>
                    <a:pt x="9065" y="5139"/>
                    <a:pt x="8934" y="4581"/>
                  </a:cubicBezTo>
                  <a:cubicBezTo>
                    <a:pt x="8835" y="4057"/>
                    <a:pt x="8475" y="3172"/>
                    <a:pt x="7213" y="2893"/>
                  </a:cubicBezTo>
                  <a:cubicBezTo>
                    <a:pt x="7067" y="2861"/>
                    <a:pt x="6919" y="2846"/>
                    <a:pt x="6768" y="2846"/>
                  </a:cubicBezTo>
                  <a:cubicBezTo>
                    <a:pt x="5438" y="2846"/>
                    <a:pt x="3897" y="3984"/>
                    <a:pt x="2312" y="3984"/>
                  </a:cubicBezTo>
                  <a:cubicBezTo>
                    <a:pt x="2088" y="3984"/>
                    <a:pt x="1864" y="3961"/>
                    <a:pt x="1639" y="3909"/>
                  </a:cubicBezTo>
                  <a:cubicBezTo>
                    <a:pt x="1558" y="3877"/>
                    <a:pt x="1459" y="3860"/>
                    <a:pt x="1377" y="3827"/>
                  </a:cubicBezTo>
                  <a:lnTo>
                    <a:pt x="1312" y="3795"/>
                  </a:lnTo>
                  <a:cubicBezTo>
                    <a:pt x="607" y="3418"/>
                    <a:pt x="164" y="2664"/>
                    <a:pt x="181" y="1860"/>
                  </a:cubicBezTo>
                  <a:cubicBezTo>
                    <a:pt x="203" y="743"/>
                    <a:pt x="1174" y="111"/>
                    <a:pt x="2040" y="111"/>
                  </a:cubicBezTo>
                  <a:cubicBezTo>
                    <a:pt x="2456" y="111"/>
                    <a:pt x="2848" y="257"/>
                    <a:pt x="3098" y="566"/>
                  </a:cubicBezTo>
                  <a:cubicBezTo>
                    <a:pt x="3574" y="1025"/>
                    <a:pt x="3524" y="1779"/>
                    <a:pt x="3016" y="2188"/>
                  </a:cubicBezTo>
                  <a:cubicBezTo>
                    <a:pt x="2951" y="2237"/>
                    <a:pt x="2852" y="2287"/>
                    <a:pt x="2770" y="2303"/>
                  </a:cubicBezTo>
                  <a:cubicBezTo>
                    <a:pt x="2706" y="2320"/>
                    <a:pt x="2640" y="2328"/>
                    <a:pt x="2575" y="2328"/>
                  </a:cubicBezTo>
                  <a:cubicBezTo>
                    <a:pt x="2391" y="2328"/>
                    <a:pt x="2211" y="2264"/>
                    <a:pt x="2066" y="2156"/>
                  </a:cubicBezTo>
                  <a:cubicBezTo>
                    <a:pt x="1935" y="2074"/>
                    <a:pt x="1885" y="1926"/>
                    <a:pt x="1935" y="1779"/>
                  </a:cubicBezTo>
                  <a:lnTo>
                    <a:pt x="1935" y="1779"/>
                  </a:lnTo>
                  <a:cubicBezTo>
                    <a:pt x="1999" y="1854"/>
                    <a:pt x="2099" y="1894"/>
                    <a:pt x="2202" y="1894"/>
                  </a:cubicBezTo>
                  <a:cubicBezTo>
                    <a:pt x="2256" y="1894"/>
                    <a:pt x="2310" y="1883"/>
                    <a:pt x="2361" y="1860"/>
                  </a:cubicBezTo>
                  <a:cubicBezTo>
                    <a:pt x="2607" y="1729"/>
                    <a:pt x="2525" y="1320"/>
                    <a:pt x="2213" y="1221"/>
                  </a:cubicBezTo>
                  <a:cubicBezTo>
                    <a:pt x="2186" y="1214"/>
                    <a:pt x="2158" y="1211"/>
                    <a:pt x="2131" y="1211"/>
                  </a:cubicBezTo>
                  <a:cubicBezTo>
                    <a:pt x="1788" y="1211"/>
                    <a:pt x="1507" y="1762"/>
                    <a:pt x="1902" y="2172"/>
                  </a:cubicBezTo>
                  <a:cubicBezTo>
                    <a:pt x="2059" y="2317"/>
                    <a:pt x="2262" y="2400"/>
                    <a:pt x="2469" y="2400"/>
                  </a:cubicBezTo>
                  <a:cubicBezTo>
                    <a:pt x="2542" y="2400"/>
                    <a:pt x="2616" y="2390"/>
                    <a:pt x="2689" y="2369"/>
                  </a:cubicBezTo>
                  <a:cubicBezTo>
                    <a:pt x="2721" y="2369"/>
                    <a:pt x="2754" y="2369"/>
                    <a:pt x="2787" y="2352"/>
                  </a:cubicBezTo>
                  <a:lnTo>
                    <a:pt x="2869" y="2336"/>
                  </a:lnTo>
                  <a:lnTo>
                    <a:pt x="2902" y="2319"/>
                  </a:lnTo>
                  <a:cubicBezTo>
                    <a:pt x="3049" y="2254"/>
                    <a:pt x="3180" y="2139"/>
                    <a:pt x="3262" y="2008"/>
                  </a:cubicBezTo>
                  <a:cubicBezTo>
                    <a:pt x="3590" y="1549"/>
                    <a:pt x="3557" y="910"/>
                    <a:pt x="3164" y="500"/>
                  </a:cubicBezTo>
                  <a:cubicBezTo>
                    <a:pt x="2892" y="163"/>
                    <a:pt x="2460" y="0"/>
                    <a:pt x="20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0"/>
            <p:cNvSpPr/>
            <p:nvPr/>
          </p:nvSpPr>
          <p:spPr>
            <a:xfrm>
              <a:off x="7262762" y="4921693"/>
              <a:ext cx="210806" cy="121052"/>
            </a:xfrm>
            <a:custGeom>
              <a:avLst/>
              <a:gdLst/>
              <a:ahLst/>
              <a:cxnLst/>
              <a:rect l="l" t="t" r="r" b="b"/>
              <a:pathLst>
                <a:path w="6459" h="3709" extrusionOk="0">
                  <a:moveTo>
                    <a:pt x="5505" y="1"/>
                  </a:moveTo>
                  <a:cubicBezTo>
                    <a:pt x="5253" y="1"/>
                    <a:pt x="4952" y="45"/>
                    <a:pt x="4606" y="168"/>
                  </a:cubicBezTo>
                  <a:cubicBezTo>
                    <a:pt x="3774" y="468"/>
                    <a:pt x="2591" y="1030"/>
                    <a:pt x="1425" y="1030"/>
                  </a:cubicBezTo>
                  <a:cubicBezTo>
                    <a:pt x="938" y="1030"/>
                    <a:pt x="455" y="932"/>
                    <a:pt x="1" y="676"/>
                  </a:cubicBezTo>
                  <a:lnTo>
                    <a:pt x="1" y="676"/>
                  </a:lnTo>
                  <a:cubicBezTo>
                    <a:pt x="1" y="676"/>
                    <a:pt x="567" y="1334"/>
                    <a:pt x="1330" y="1334"/>
                  </a:cubicBezTo>
                  <a:cubicBezTo>
                    <a:pt x="1356" y="1334"/>
                    <a:pt x="1383" y="1333"/>
                    <a:pt x="1410" y="1332"/>
                  </a:cubicBezTo>
                  <a:cubicBezTo>
                    <a:pt x="1934" y="1295"/>
                    <a:pt x="2169" y="1159"/>
                    <a:pt x="2301" y="1159"/>
                  </a:cubicBezTo>
                  <a:cubicBezTo>
                    <a:pt x="2347" y="1159"/>
                    <a:pt x="2381" y="1175"/>
                    <a:pt x="2410" y="1217"/>
                  </a:cubicBezTo>
                  <a:cubicBezTo>
                    <a:pt x="2483" y="1315"/>
                    <a:pt x="2393" y="1367"/>
                    <a:pt x="2254" y="1367"/>
                  </a:cubicBezTo>
                  <a:cubicBezTo>
                    <a:pt x="2206" y="1367"/>
                    <a:pt x="2153" y="1361"/>
                    <a:pt x="2099" y="1348"/>
                  </a:cubicBezTo>
                  <a:cubicBezTo>
                    <a:pt x="2051" y="1332"/>
                    <a:pt x="2002" y="1325"/>
                    <a:pt x="1954" y="1325"/>
                  </a:cubicBezTo>
                  <a:cubicBezTo>
                    <a:pt x="1851" y="1325"/>
                    <a:pt x="1750" y="1358"/>
                    <a:pt x="1672" y="1414"/>
                  </a:cubicBezTo>
                  <a:cubicBezTo>
                    <a:pt x="1495" y="1575"/>
                    <a:pt x="1699" y="2102"/>
                    <a:pt x="1329" y="2102"/>
                  </a:cubicBezTo>
                  <a:cubicBezTo>
                    <a:pt x="1323" y="2102"/>
                    <a:pt x="1318" y="2102"/>
                    <a:pt x="1312" y="2102"/>
                  </a:cubicBezTo>
                  <a:lnTo>
                    <a:pt x="1312" y="2102"/>
                  </a:lnTo>
                  <a:cubicBezTo>
                    <a:pt x="1312" y="2102"/>
                    <a:pt x="1607" y="2462"/>
                    <a:pt x="2038" y="2462"/>
                  </a:cubicBezTo>
                  <a:cubicBezTo>
                    <a:pt x="2182" y="2462"/>
                    <a:pt x="2340" y="2422"/>
                    <a:pt x="2508" y="2315"/>
                  </a:cubicBezTo>
                  <a:cubicBezTo>
                    <a:pt x="3180" y="1873"/>
                    <a:pt x="2803" y="1381"/>
                    <a:pt x="3066" y="1250"/>
                  </a:cubicBezTo>
                  <a:cubicBezTo>
                    <a:pt x="3109" y="1227"/>
                    <a:pt x="3151" y="1216"/>
                    <a:pt x="3190" y="1216"/>
                  </a:cubicBezTo>
                  <a:cubicBezTo>
                    <a:pt x="3373" y="1216"/>
                    <a:pt x="3484" y="1446"/>
                    <a:pt x="3295" y="1676"/>
                  </a:cubicBezTo>
                  <a:cubicBezTo>
                    <a:pt x="3066" y="1938"/>
                    <a:pt x="2213" y="2889"/>
                    <a:pt x="3541" y="3708"/>
                  </a:cubicBezTo>
                  <a:cubicBezTo>
                    <a:pt x="3557" y="3708"/>
                    <a:pt x="3377" y="3249"/>
                    <a:pt x="3721" y="3086"/>
                  </a:cubicBezTo>
                  <a:cubicBezTo>
                    <a:pt x="4082" y="2922"/>
                    <a:pt x="4803" y="2709"/>
                    <a:pt x="4705" y="2200"/>
                  </a:cubicBezTo>
                  <a:cubicBezTo>
                    <a:pt x="4606" y="1709"/>
                    <a:pt x="4246" y="955"/>
                    <a:pt x="4836" y="512"/>
                  </a:cubicBezTo>
                  <a:cubicBezTo>
                    <a:pt x="5198" y="248"/>
                    <a:pt x="5501" y="147"/>
                    <a:pt x="5809" y="147"/>
                  </a:cubicBezTo>
                  <a:cubicBezTo>
                    <a:pt x="6017" y="147"/>
                    <a:pt x="6227" y="193"/>
                    <a:pt x="6459" y="266"/>
                  </a:cubicBezTo>
                  <a:cubicBezTo>
                    <a:pt x="6459" y="266"/>
                    <a:pt x="6127" y="1"/>
                    <a:pt x="550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0"/>
            <p:cNvSpPr/>
            <p:nvPr/>
          </p:nvSpPr>
          <p:spPr>
            <a:xfrm>
              <a:off x="7301274" y="4801718"/>
              <a:ext cx="118278" cy="82671"/>
            </a:xfrm>
            <a:custGeom>
              <a:avLst/>
              <a:gdLst/>
              <a:ahLst/>
              <a:cxnLst/>
              <a:rect l="l" t="t" r="r" b="b"/>
              <a:pathLst>
                <a:path w="3624" h="2533" extrusionOk="0">
                  <a:moveTo>
                    <a:pt x="1093" y="0"/>
                  </a:moveTo>
                  <a:cubicBezTo>
                    <a:pt x="501" y="0"/>
                    <a:pt x="1" y="123"/>
                    <a:pt x="1" y="123"/>
                  </a:cubicBezTo>
                  <a:cubicBezTo>
                    <a:pt x="1" y="123"/>
                    <a:pt x="968" y="205"/>
                    <a:pt x="1197" y="549"/>
                  </a:cubicBezTo>
                  <a:cubicBezTo>
                    <a:pt x="1378" y="746"/>
                    <a:pt x="1427" y="1025"/>
                    <a:pt x="1361" y="1270"/>
                  </a:cubicBezTo>
                  <a:cubicBezTo>
                    <a:pt x="1312" y="1500"/>
                    <a:pt x="1197" y="2156"/>
                    <a:pt x="2230" y="2156"/>
                  </a:cubicBezTo>
                  <a:cubicBezTo>
                    <a:pt x="3263" y="2172"/>
                    <a:pt x="3099" y="2533"/>
                    <a:pt x="3099" y="2533"/>
                  </a:cubicBezTo>
                  <a:cubicBezTo>
                    <a:pt x="3099" y="2533"/>
                    <a:pt x="3623" y="1762"/>
                    <a:pt x="2738" y="615"/>
                  </a:cubicBezTo>
                  <a:cubicBezTo>
                    <a:pt x="2369" y="123"/>
                    <a:pt x="1685" y="0"/>
                    <a:pt x="109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0"/>
            <p:cNvSpPr/>
            <p:nvPr/>
          </p:nvSpPr>
          <p:spPr>
            <a:xfrm>
              <a:off x="7255288" y="4714772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lnTo>
                    <a:pt x="1115" y="1"/>
                  </a:lnTo>
                  <a:cubicBezTo>
                    <a:pt x="836" y="164"/>
                    <a:pt x="738" y="689"/>
                    <a:pt x="803" y="1427"/>
                  </a:cubicBezTo>
                  <a:cubicBezTo>
                    <a:pt x="869" y="2164"/>
                    <a:pt x="0" y="2623"/>
                    <a:pt x="0" y="2623"/>
                  </a:cubicBezTo>
                  <a:cubicBezTo>
                    <a:pt x="590" y="2410"/>
                    <a:pt x="1754" y="2672"/>
                    <a:pt x="2016" y="2017"/>
                  </a:cubicBezTo>
                  <a:cubicBezTo>
                    <a:pt x="2262" y="1345"/>
                    <a:pt x="1639" y="918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0"/>
            <p:cNvSpPr/>
            <p:nvPr/>
          </p:nvSpPr>
          <p:spPr>
            <a:xfrm>
              <a:off x="7145071" y="4752762"/>
              <a:ext cx="103820" cy="140178"/>
            </a:xfrm>
            <a:custGeom>
              <a:avLst/>
              <a:gdLst/>
              <a:ahLst/>
              <a:cxnLst/>
              <a:rect l="l" t="t" r="r" b="b"/>
              <a:pathLst>
                <a:path w="3181" h="4295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713" y="78"/>
                    <a:pt x="2601" y="125"/>
                    <a:pt x="2486" y="125"/>
                  </a:cubicBezTo>
                  <a:cubicBezTo>
                    <a:pt x="2455" y="125"/>
                    <a:pt x="2424" y="122"/>
                    <a:pt x="2394" y="115"/>
                  </a:cubicBezTo>
                  <a:cubicBezTo>
                    <a:pt x="2340" y="104"/>
                    <a:pt x="2262" y="96"/>
                    <a:pt x="2172" y="96"/>
                  </a:cubicBezTo>
                  <a:cubicBezTo>
                    <a:pt x="1851" y="96"/>
                    <a:pt x="1371" y="203"/>
                    <a:pt x="1230" y="689"/>
                  </a:cubicBezTo>
                  <a:cubicBezTo>
                    <a:pt x="1049" y="1295"/>
                    <a:pt x="1181" y="1689"/>
                    <a:pt x="1394" y="1885"/>
                  </a:cubicBezTo>
                  <a:cubicBezTo>
                    <a:pt x="1623" y="2066"/>
                    <a:pt x="1623" y="2426"/>
                    <a:pt x="1459" y="2492"/>
                  </a:cubicBezTo>
                  <a:cubicBezTo>
                    <a:pt x="1428" y="2506"/>
                    <a:pt x="1391" y="2513"/>
                    <a:pt x="1354" y="2513"/>
                  </a:cubicBezTo>
                  <a:cubicBezTo>
                    <a:pt x="1217" y="2513"/>
                    <a:pt x="1070" y="2413"/>
                    <a:pt x="1148" y="2180"/>
                  </a:cubicBezTo>
                  <a:cubicBezTo>
                    <a:pt x="1221" y="1947"/>
                    <a:pt x="1047" y="1727"/>
                    <a:pt x="824" y="1727"/>
                  </a:cubicBezTo>
                  <a:cubicBezTo>
                    <a:pt x="796" y="1727"/>
                    <a:pt x="767" y="1731"/>
                    <a:pt x="738" y="1738"/>
                  </a:cubicBezTo>
                  <a:cubicBezTo>
                    <a:pt x="679" y="1745"/>
                    <a:pt x="626" y="1749"/>
                    <a:pt x="578" y="1749"/>
                  </a:cubicBezTo>
                  <a:cubicBezTo>
                    <a:pt x="414" y="1749"/>
                    <a:pt x="317" y="1701"/>
                    <a:pt x="279" y="1574"/>
                  </a:cubicBezTo>
                  <a:lnTo>
                    <a:pt x="279" y="1574"/>
                  </a:lnTo>
                  <a:cubicBezTo>
                    <a:pt x="279" y="1574"/>
                    <a:pt x="1" y="2475"/>
                    <a:pt x="689" y="2918"/>
                  </a:cubicBezTo>
                  <a:cubicBezTo>
                    <a:pt x="1377" y="3344"/>
                    <a:pt x="1722" y="4033"/>
                    <a:pt x="2115" y="4295"/>
                  </a:cubicBezTo>
                  <a:cubicBezTo>
                    <a:pt x="2115" y="4295"/>
                    <a:pt x="1525" y="3344"/>
                    <a:pt x="2082" y="2475"/>
                  </a:cubicBezTo>
                  <a:cubicBezTo>
                    <a:pt x="2623" y="1607"/>
                    <a:pt x="3180" y="1328"/>
                    <a:pt x="280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0"/>
            <p:cNvSpPr/>
            <p:nvPr/>
          </p:nvSpPr>
          <p:spPr>
            <a:xfrm>
              <a:off x="7008124" y="4545775"/>
              <a:ext cx="264298" cy="264266"/>
            </a:xfrm>
            <a:custGeom>
              <a:avLst/>
              <a:gdLst/>
              <a:ahLst/>
              <a:cxnLst/>
              <a:rect l="l" t="t" r="r" b="b"/>
              <a:pathLst>
                <a:path w="8098" h="8097" extrusionOk="0">
                  <a:moveTo>
                    <a:pt x="2354" y="1"/>
                  </a:moveTo>
                  <a:cubicBezTo>
                    <a:pt x="2263" y="1"/>
                    <a:pt x="2172" y="6"/>
                    <a:pt x="2082" y="15"/>
                  </a:cubicBezTo>
                  <a:cubicBezTo>
                    <a:pt x="754" y="179"/>
                    <a:pt x="0" y="1966"/>
                    <a:pt x="771" y="3228"/>
                  </a:cubicBezTo>
                  <a:cubicBezTo>
                    <a:pt x="1374" y="4185"/>
                    <a:pt x="2454" y="4468"/>
                    <a:pt x="3416" y="4468"/>
                  </a:cubicBezTo>
                  <a:cubicBezTo>
                    <a:pt x="3525" y="4468"/>
                    <a:pt x="3633" y="4464"/>
                    <a:pt x="3737" y="4457"/>
                  </a:cubicBezTo>
                  <a:cubicBezTo>
                    <a:pt x="3951" y="4457"/>
                    <a:pt x="4196" y="4425"/>
                    <a:pt x="4442" y="4392"/>
                  </a:cubicBezTo>
                  <a:cubicBezTo>
                    <a:pt x="4442" y="4392"/>
                    <a:pt x="4630" y="4362"/>
                    <a:pt x="4915" y="4362"/>
                  </a:cubicBezTo>
                  <a:cubicBezTo>
                    <a:pt x="5396" y="4362"/>
                    <a:pt x="6156" y="4447"/>
                    <a:pt x="6753" y="4900"/>
                  </a:cubicBezTo>
                  <a:cubicBezTo>
                    <a:pt x="7147" y="5228"/>
                    <a:pt x="7409" y="5703"/>
                    <a:pt x="7507" y="6211"/>
                  </a:cubicBezTo>
                  <a:cubicBezTo>
                    <a:pt x="7507" y="6211"/>
                    <a:pt x="7671" y="7408"/>
                    <a:pt x="7098" y="8063"/>
                  </a:cubicBezTo>
                  <a:lnTo>
                    <a:pt x="7065" y="8096"/>
                  </a:lnTo>
                  <a:cubicBezTo>
                    <a:pt x="7065" y="8096"/>
                    <a:pt x="8098" y="7572"/>
                    <a:pt x="7983" y="5965"/>
                  </a:cubicBezTo>
                  <a:cubicBezTo>
                    <a:pt x="7875" y="4658"/>
                    <a:pt x="6826" y="4005"/>
                    <a:pt x="5500" y="4005"/>
                  </a:cubicBezTo>
                  <a:cubicBezTo>
                    <a:pt x="5213" y="4005"/>
                    <a:pt x="4913" y="4035"/>
                    <a:pt x="4606" y="4097"/>
                  </a:cubicBezTo>
                  <a:cubicBezTo>
                    <a:pt x="4109" y="4188"/>
                    <a:pt x="3666" y="4234"/>
                    <a:pt x="3267" y="4234"/>
                  </a:cubicBezTo>
                  <a:cubicBezTo>
                    <a:pt x="2733" y="4234"/>
                    <a:pt x="2280" y="4151"/>
                    <a:pt x="1885" y="3982"/>
                  </a:cubicBezTo>
                  <a:cubicBezTo>
                    <a:pt x="1492" y="3802"/>
                    <a:pt x="1148" y="3507"/>
                    <a:pt x="918" y="3130"/>
                  </a:cubicBezTo>
                  <a:cubicBezTo>
                    <a:pt x="197" y="1982"/>
                    <a:pt x="885" y="294"/>
                    <a:pt x="2098" y="146"/>
                  </a:cubicBezTo>
                  <a:cubicBezTo>
                    <a:pt x="2196" y="132"/>
                    <a:pt x="2295" y="125"/>
                    <a:pt x="2394" y="125"/>
                  </a:cubicBezTo>
                  <a:cubicBezTo>
                    <a:pt x="2860" y="125"/>
                    <a:pt x="3320" y="287"/>
                    <a:pt x="3590" y="638"/>
                  </a:cubicBezTo>
                  <a:cubicBezTo>
                    <a:pt x="3869" y="1032"/>
                    <a:pt x="3934" y="1540"/>
                    <a:pt x="3721" y="1982"/>
                  </a:cubicBezTo>
                  <a:cubicBezTo>
                    <a:pt x="3573" y="2331"/>
                    <a:pt x="3228" y="2538"/>
                    <a:pt x="2873" y="2538"/>
                  </a:cubicBezTo>
                  <a:cubicBezTo>
                    <a:pt x="2795" y="2538"/>
                    <a:pt x="2716" y="2528"/>
                    <a:pt x="2639" y="2507"/>
                  </a:cubicBezTo>
                  <a:cubicBezTo>
                    <a:pt x="2197" y="2392"/>
                    <a:pt x="2016" y="1966"/>
                    <a:pt x="2361" y="1900"/>
                  </a:cubicBezTo>
                  <a:cubicBezTo>
                    <a:pt x="2770" y="1835"/>
                    <a:pt x="2836" y="1491"/>
                    <a:pt x="2705" y="1195"/>
                  </a:cubicBezTo>
                  <a:cubicBezTo>
                    <a:pt x="2645" y="1083"/>
                    <a:pt x="2513" y="1018"/>
                    <a:pt x="2371" y="1018"/>
                  </a:cubicBezTo>
                  <a:cubicBezTo>
                    <a:pt x="2161" y="1018"/>
                    <a:pt x="1927" y="1158"/>
                    <a:pt x="1869" y="1491"/>
                  </a:cubicBezTo>
                  <a:cubicBezTo>
                    <a:pt x="1803" y="1753"/>
                    <a:pt x="1885" y="2031"/>
                    <a:pt x="2066" y="2228"/>
                  </a:cubicBezTo>
                  <a:cubicBezTo>
                    <a:pt x="2242" y="2422"/>
                    <a:pt x="2583" y="2585"/>
                    <a:pt x="2931" y="2585"/>
                  </a:cubicBezTo>
                  <a:cubicBezTo>
                    <a:pt x="3260" y="2585"/>
                    <a:pt x="3596" y="2438"/>
                    <a:pt x="3803" y="2031"/>
                  </a:cubicBezTo>
                  <a:cubicBezTo>
                    <a:pt x="4033" y="1556"/>
                    <a:pt x="3983" y="982"/>
                    <a:pt x="3688" y="556"/>
                  </a:cubicBezTo>
                  <a:cubicBezTo>
                    <a:pt x="3381" y="166"/>
                    <a:pt x="2872" y="1"/>
                    <a:pt x="235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0"/>
            <p:cNvSpPr/>
            <p:nvPr/>
          </p:nvSpPr>
          <p:spPr>
            <a:xfrm>
              <a:off x="7050390" y="4697278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0"/>
                  </a:moveTo>
                  <a:cubicBezTo>
                    <a:pt x="3274" y="0"/>
                    <a:pt x="2923" y="42"/>
                    <a:pt x="2524" y="160"/>
                  </a:cubicBezTo>
                  <a:cubicBezTo>
                    <a:pt x="1953" y="329"/>
                    <a:pt x="1473" y="392"/>
                    <a:pt x="1083" y="392"/>
                  </a:cubicBezTo>
                  <a:cubicBezTo>
                    <a:pt x="566" y="392"/>
                    <a:pt x="206" y="281"/>
                    <a:pt x="0" y="160"/>
                  </a:cubicBezTo>
                  <a:lnTo>
                    <a:pt x="0" y="160"/>
                  </a:lnTo>
                  <a:cubicBezTo>
                    <a:pt x="131" y="274"/>
                    <a:pt x="262" y="389"/>
                    <a:pt x="377" y="537"/>
                  </a:cubicBezTo>
                  <a:cubicBezTo>
                    <a:pt x="438" y="643"/>
                    <a:pt x="596" y="1405"/>
                    <a:pt x="1201" y="1405"/>
                  </a:cubicBezTo>
                  <a:cubicBezTo>
                    <a:pt x="1251" y="1405"/>
                    <a:pt x="1304" y="1400"/>
                    <a:pt x="1361" y="1389"/>
                  </a:cubicBezTo>
                  <a:cubicBezTo>
                    <a:pt x="2082" y="1225"/>
                    <a:pt x="1934" y="766"/>
                    <a:pt x="2426" y="619"/>
                  </a:cubicBezTo>
                  <a:cubicBezTo>
                    <a:pt x="2518" y="590"/>
                    <a:pt x="2596" y="578"/>
                    <a:pt x="2661" y="578"/>
                  </a:cubicBezTo>
                  <a:cubicBezTo>
                    <a:pt x="2931" y="578"/>
                    <a:pt x="2974" y="785"/>
                    <a:pt x="2869" y="864"/>
                  </a:cubicBezTo>
                  <a:cubicBezTo>
                    <a:pt x="2813" y="899"/>
                    <a:pt x="2760" y="910"/>
                    <a:pt x="2705" y="910"/>
                  </a:cubicBezTo>
                  <a:cubicBezTo>
                    <a:pt x="2631" y="910"/>
                    <a:pt x="2553" y="890"/>
                    <a:pt x="2459" y="881"/>
                  </a:cubicBezTo>
                  <a:cubicBezTo>
                    <a:pt x="2450" y="880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8"/>
                  </a:cubicBezTo>
                  <a:cubicBezTo>
                    <a:pt x="2131" y="1881"/>
                    <a:pt x="2377" y="2241"/>
                    <a:pt x="2098" y="2372"/>
                  </a:cubicBezTo>
                  <a:cubicBezTo>
                    <a:pt x="2098" y="2372"/>
                    <a:pt x="3033" y="2372"/>
                    <a:pt x="3328" y="2127"/>
                  </a:cubicBezTo>
                  <a:cubicBezTo>
                    <a:pt x="3688" y="1864"/>
                    <a:pt x="3852" y="1405"/>
                    <a:pt x="3721" y="996"/>
                  </a:cubicBezTo>
                  <a:cubicBezTo>
                    <a:pt x="3622" y="501"/>
                    <a:pt x="3937" y="202"/>
                    <a:pt x="4414" y="202"/>
                  </a:cubicBezTo>
                  <a:cubicBezTo>
                    <a:pt x="4491" y="202"/>
                    <a:pt x="4571" y="209"/>
                    <a:pt x="4655" y="225"/>
                  </a:cubicBezTo>
                  <a:cubicBezTo>
                    <a:pt x="4655" y="225"/>
                    <a:pt x="4262" y="0"/>
                    <a:pt x="357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0"/>
            <p:cNvSpPr/>
            <p:nvPr/>
          </p:nvSpPr>
          <p:spPr>
            <a:xfrm>
              <a:off x="7089424" y="4554815"/>
              <a:ext cx="104897" cy="109270"/>
            </a:xfrm>
            <a:custGeom>
              <a:avLst/>
              <a:gdLst/>
              <a:ahLst/>
              <a:cxnLst/>
              <a:rect l="l" t="t" r="r" b="b"/>
              <a:pathLst>
                <a:path w="3214" h="3348" extrusionOk="0">
                  <a:moveTo>
                    <a:pt x="1246" y="1"/>
                  </a:moveTo>
                  <a:lnTo>
                    <a:pt x="1246" y="1"/>
                  </a:lnTo>
                  <a:cubicBezTo>
                    <a:pt x="1689" y="427"/>
                    <a:pt x="1837" y="1066"/>
                    <a:pt x="1640" y="1640"/>
                  </a:cubicBezTo>
                  <a:cubicBezTo>
                    <a:pt x="1398" y="2401"/>
                    <a:pt x="880" y="2601"/>
                    <a:pt x="434" y="2601"/>
                  </a:cubicBezTo>
                  <a:cubicBezTo>
                    <a:pt x="275" y="2601"/>
                    <a:pt x="126" y="2576"/>
                    <a:pt x="1" y="2541"/>
                  </a:cubicBezTo>
                  <a:lnTo>
                    <a:pt x="1" y="2541"/>
                  </a:lnTo>
                  <a:cubicBezTo>
                    <a:pt x="1" y="2541"/>
                    <a:pt x="229" y="3348"/>
                    <a:pt x="1008" y="3348"/>
                  </a:cubicBezTo>
                  <a:cubicBezTo>
                    <a:pt x="1038" y="3348"/>
                    <a:pt x="1068" y="3347"/>
                    <a:pt x="1099" y="3344"/>
                  </a:cubicBezTo>
                  <a:cubicBezTo>
                    <a:pt x="1935" y="3279"/>
                    <a:pt x="1886" y="2623"/>
                    <a:pt x="1869" y="2345"/>
                  </a:cubicBezTo>
                  <a:cubicBezTo>
                    <a:pt x="1869" y="2066"/>
                    <a:pt x="1853" y="1836"/>
                    <a:pt x="1968" y="1836"/>
                  </a:cubicBezTo>
                  <a:cubicBezTo>
                    <a:pt x="2066" y="1836"/>
                    <a:pt x="2099" y="1935"/>
                    <a:pt x="2033" y="2131"/>
                  </a:cubicBezTo>
                  <a:cubicBezTo>
                    <a:pt x="1968" y="2328"/>
                    <a:pt x="1820" y="2967"/>
                    <a:pt x="2918" y="3082"/>
                  </a:cubicBezTo>
                  <a:cubicBezTo>
                    <a:pt x="2787" y="2984"/>
                    <a:pt x="2754" y="2803"/>
                    <a:pt x="2853" y="2672"/>
                  </a:cubicBezTo>
                  <a:cubicBezTo>
                    <a:pt x="3000" y="2426"/>
                    <a:pt x="3213" y="1968"/>
                    <a:pt x="2476" y="1345"/>
                  </a:cubicBezTo>
                  <a:cubicBezTo>
                    <a:pt x="1755" y="722"/>
                    <a:pt x="1689" y="279"/>
                    <a:pt x="124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0"/>
            <p:cNvSpPr/>
            <p:nvPr/>
          </p:nvSpPr>
          <p:spPr>
            <a:xfrm>
              <a:off x="6980284" y="4398906"/>
              <a:ext cx="50882" cy="250101"/>
            </a:xfrm>
            <a:custGeom>
              <a:avLst/>
              <a:gdLst/>
              <a:ahLst/>
              <a:cxnLst/>
              <a:rect l="l" t="t" r="r" b="b"/>
              <a:pathLst>
                <a:path w="1559" h="7663" extrusionOk="0">
                  <a:moveTo>
                    <a:pt x="642" y="0"/>
                  </a:moveTo>
                  <a:cubicBezTo>
                    <a:pt x="574" y="0"/>
                    <a:pt x="502" y="17"/>
                    <a:pt x="427" y="57"/>
                  </a:cubicBezTo>
                  <a:cubicBezTo>
                    <a:pt x="1" y="286"/>
                    <a:pt x="345" y="827"/>
                    <a:pt x="607" y="1090"/>
                  </a:cubicBezTo>
                  <a:cubicBezTo>
                    <a:pt x="706" y="1204"/>
                    <a:pt x="771" y="1483"/>
                    <a:pt x="804" y="1860"/>
                  </a:cubicBezTo>
                  <a:cubicBezTo>
                    <a:pt x="837" y="2565"/>
                    <a:pt x="820" y="3286"/>
                    <a:pt x="755" y="3991"/>
                  </a:cubicBezTo>
                  <a:cubicBezTo>
                    <a:pt x="607" y="5351"/>
                    <a:pt x="771" y="7122"/>
                    <a:pt x="1476" y="7662"/>
                  </a:cubicBezTo>
                  <a:cubicBezTo>
                    <a:pt x="1476" y="7662"/>
                    <a:pt x="820" y="7040"/>
                    <a:pt x="968" y="5171"/>
                  </a:cubicBezTo>
                  <a:cubicBezTo>
                    <a:pt x="1050" y="3974"/>
                    <a:pt x="1411" y="2827"/>
                    <a:pt x="1493" y="1860"/>
                  </a:cubicBezTo>
                  <a:cubicBezTo>
                    <a:pt x="1558" y="1335"/>
                    <a:pt x="1460" y="811"/>
                    <a:pt x="1197" y="368"/>
                  </a:cubicBezTo>
                  <a:cubicBezTo>
                    <a:pt x="1197" y="368"/>
                    <a:pt x="963" y="0"/>
                    <a:pt x="6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0"/>
            <p:cNvSpPr/>
            <p:nvPr/>
          </p:nvSpPr>
          <p:spPr>
            <a:xfrm>
              <a:off x="6814975" y="4417868"/>
              <a:ext cx="151438" cy="178723"/>
            </a:xfrm>
            <a:custGeom>
              <a:avLst/>
              <a:gdLst/>
              <a:ahLst/>
              <a:cxnLst/>
              <a:rect l="l" t="t" r="r" b="b"/>
              <a:pathLst>
                <a:path w="4640" h="5476" extrusionOk="0">
                  <a:moveTo>
                    <a:pt x="296" y="0"/>
                  </a:moveTo>
                  <a:lnTo>
                    <a:pt x="296" y="0"/>
                  </a:lnTo>
                  <a:cubicBezTo>
                    <a:pt x="83" y="394"/>
                    <a:pt x="1" y="836"/>
                    <a:pt x="50" y="1295"/>
                  </a:cubicBezTo>
                  <a:cubicBezTo>
                    <a:pt x="99" y="1918"/>
                    <a:pt x="329" y="2508"/>
                    <a:pt x="673" y="3033"/>
                  </a:cubicBezTo>
                  <a:cubicBezTo>
                    <a:pt x="1166" y="3716"/>
                    <a:pt x="1942" y="3794"/>
                    <a:pt x="2271" y="3794"/>
                  </a:cubicBezTo>
                  <a:cubicBezTo>
                    <a:pt x="2369" y="3794"/>
                    <a:pt x="2427" y="3787"/>
                    <a:pt x="2427" y="3787"/>
                  </a:cubicBezTo>
                  <a:cubicBezTo>
                    <a:pt x="2148" y="3705"/>
                    <a:pt x="2099" y="3377"/>
                    <a:pt x="2296" y="3131"/>
                  </a:cubicBezTo>
                  <a:cubicBezTo>
                    <a:pt x="2443" y="2984"/>
                    <a:pt x="2411" y="2721"/>
                    <a:pt x="2230" y="2607"/>
                  </a:cubicBezTo>
                  <a:cubicBezTo>
                    <a:pt x="2099" y="2541"/>
                    <a:pt x="1837" y="2328"/>
                    <a:pt x="2066" y="2197"/>
                  </a:cubicBezTo>
                  <a:cubicBezTo>
                    <a:pt x="2094" y="2179"/>
                    <a:pt x="2125" y="2170"/>
                    <a:pt x="2158" y="2170"/>
                  </a:cubicBezTo>
                  <a:cubicBezTo>
                    <a:pt x="2393" y="2170"/>
                    <a:pt x="2716" y="2611"/>
                    <a:pt x="2673" y="3115"/>
                  </a:cubicBezTo>
                  <a:cubicBezTo>
                    <a:pt x="2624" y="3688"/>
                    <a:pt x="2902" y="3836"/>
                    <a:pt x="3312" y="4131"/>
                  </a:cubicBezTo>
                  <a:cubicBezTo>
                    <a:pt x="3722" y="4410"/>
                    <a:pt x="3460" y="4934"/>
                    <a:pt x="3460" y="4934"/>
                  </a:cubicBezTo>
                  <a:cubicBezTo>
                    <a:pt x="4181" y="4524"/>
                    <a:pt x="4017" y="3852"/>
                    <a:pt x="3935" y="3705"/>
                  </a:cubicBezTo>
                  <a:cubicBezTo>
                    <a:pt x="3853" y="3541"/>
                    <a:pt x="3673" y="3295"/>
                    <a:pt x="3886" y="3180"/>
                  </a:cubicBezTo>
                  <a:cubicBezTo>
                    <a:pt x="3899" y="3175"/>
                    <a:pt x="3912" y="3172"/>
                    <a:pt x="3925" y="3172"/>
                  </a:cubicBezTo>
                  <a:cubicBezTo>
                    <a:pt x="4126" y="3172"/>
                    <a:pt x="4213" y="3893"/>
                    <a:pt x="4197" y="4541"/>
                  </a:cubicBezTo>
                  <a:cubicBezTo>
                    <a:pt x="4164" y="4918"/>
                    <a:pt x="4328" y="5262"/>
                    <a:pt x="4640" y="5475"/>
                  </a:cubicBezTo>
                  <a:cubicBezTo>
                    <a:pt x="4509" y="5147"/>
                    <a:pt x="4443" y="4803"/>
                    <a:pt x="4459" y="4442"/>
                  </a:cubicBezTo>
                  <a:cubicBezTo>
                    <a:pt x="4459" y="3934"/>
                    <a:pt x="4541" y="3016"/>
                    <a:pt x="3640" y="2394"/>
                  </a:cubicBezTo>
                  <a:cubicBezTo>
                    <a:pt x="2722" y="1787"/>
                    <a:pt x="1624" y="2049"/>
                    <a:pt x="837" y="1476"/>
                  </a:cubicBezTo>
                  <a:cubicBezTo>
                    <a:pt x="755" y="1426"/>
                    <a:pt x="689" y="1361"/>
                    <a:pt x="607" y="1295"/>
                  </a:cubicBezTo>
                  <a:cubicBezTo>
                    <a:pt x="312" y="935"/>
                    <a:pt x="181" y="459"/>
                    <a:pt x="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0"/>
            <p:cNvSpPr/>
            <p:nvPr/>
          </p:nvSpPr>
          <p:spPr>
            <a:xfrm>
              <a:off x="7377776" y="4602662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1894" y="1"/>
                  </a:moveTo>
                  <a:cubicBezTo>
                    <a:pt x="1745" y="1"/>
                    <a:pt x="1593" y="20"/>
                    <a:pt x="1443" y="59"/>
                  </a:cubicBezTo>
                  <a:cubicBezTo>
                    <a:pt x="689" y="256"/>
                    <a:pt x="132" y="911"/>
                    <a:pt x="66" y="1698"/>
                  </a:cubicBezTo>
                  <a:cubicBezTo>
                    <a:pt x="1" y="2485"/>
                    <a:pt x="410" y="3288"/>
                    <a:pt x="1001" y="3845"/>
                  </a:cubicBezTo>
                  <a:cubicBezTo>
                    <a:pt x="1591" y="4435"/>
                    <a:pt x="2345" y="4714"/>
                    <a:pt x="2902" y="5206"/>
                  </a:cubicBezTo>
                  <a:cubicBezTo>
                    <a:pt x="3426" y="5681"/>
                    <a:pt x="3771" y="6353"/>
                    <a:pt x="3820" y="7058"/>
                  </a:cubicBezTo>
                  <a:cubicBezTo>
                    <a:pt x="3853" y="7714"/>
                    <a:pt x="3492" y="8402"/>
                    <a:pt x="2918" y="8566"/>
                  </a:cubicBezTo>
                  <a:cubicBezTo>
                    <a:pt x="2791" y="8606"/>
                    <a:pt x="2661" y="8625"/>
                    <a:pt x="2534" y="8625"/>
                  </a:cubicBezTo>
                  <a:cubicBezTo>
                    <a:pt x="2090" y="8625"/>
                    <a:pt x="1682" y="8391"/>
                    <a:pt x="1541" y="8009"/>
                  </a:cubicBezTo>
                  <a:cubicBezTo>
                    <a:pt x="1345" y="7566"/>
                    <a:pt x="1541" y="7042"/>
                    <a:pt x="1984" y="6845"/>
                  </a:cubicBezTo>
                  <a:cubicBezTo>
                    <a:pt x="2082" y="6812"/>
                    <a:pt x="2164" y="6796"/>
                    <a:pt x="2263" y="6796"/>
                  </a:cubicBezTo>
                  <a:cubicBezTo>
                    <a:pt x="2263" y="6796"/>
                    <a:pt x="2291" y="6793"/>
                    <a:pt x="2337" y="6793"/>
                  </a:cubicBezTo>
                  <a:cubicBezTo>
                    <a:pt x="2473" y="6793"/>
                    <a:pt x="2759" y="6820"/>
                    <a:pt x="2869" y="7042"/>
                  </a:cubicBezTo>
                  <a:cubicBezTo>
                    <a:pt x="2869" y="7042"/>
                    <a:pt x="2886" y="7076"/>
                    <a:pt x="2864" y="7076"/>
                  </a:cubicBezTo>
                  <a:cubicBezTo>
                    <a:pt x="2856" y="7076"/>
                    <a:pt x="2842" y="7071"/>
                    <a:pt x="2820" y="7058"/>
                  </a:cubicBezTo>
                  <a:cubicBezTo>
                    <a:pt x="2754" y="7025"/>
                    <a:pt x="2682" y="7008"/>
                    <a:pt x="2612" y="7008"/>
                  </a:cubicBezTo>
                  <a:cubicBezTo>
                    <a:pt x="2508" y="7008"/>
                    <a:pt x="2407" y="7045"/>
                    <a:pt x="2328" y="7124"/>
                  </a:cubicBezTo>
                  <a:cubicBezTo>
                    <a:pt x="2066" y="7353"/>
                    <a:pt x="2132" y="7779"/>
                    <a:pt x="2443" y="7943"/>
                  </a:cubicBezTo>
                  <a:cubicBezTo>
                    <a:pt x="2521" y="7981"/>
                    <a:pt x="2605" y="7999"/>
                    <a:pt x="2686" y="7999"/>
                  </a:cubicBezTo>
                  <a:cubicBezTo>
                    <a:pt x="2996" y="7999"/>
                    <a:pt x="3278" y="7732"/>
                    <a:pt x="3148" y="7238"/>
                  </a:cubicBezTo>
                  <a:cubicBezTo>
                    <a:pt x="3003" y="6901"/>
                    <a:pt x="2673" y="6696"/>
                    <a:pt x="2325" y="6696"/>
                  </a:cubicBezTo>
                  <a:cubicBezTo>
                    <a:pt x="2200" y="6696"/>
                    <a:pt x="2073" y="6723"/>
                    <a:pt x="1951" y="6779"/>
                  </a:cubicBezTo>
                  <a:cubicBezTo>
                    <a:pt x="1492" y="7009"/>
                    <a:pt x="1279" y="7550"/>
                    <a:pt x="1476" y="8025"/>
                  </a:cubicBezTo>
                  <a:cubicBezTo>
                    <a:pt x="1604" y="8462"/>
                    <a:pt x="2056" y="8748"/>
                    <a:pt x="2545" y="8748"/>
                  </a:cubicBezTo>
                  <a:cubicBezTo>
                    <a:pt x="2680" y="8748"/>
                    <a:pt x="2817" y="8727"/>
                    <a:pt x="2951" y="8681"/>
                  </a:cubicBezTo>
                  <a:cubicBezTo>
                    <a:pt x="3607" y="8500"/>
                    <a:pt x="3984" y="7763"/>
                    <a:pt x="3967" y="7058"/>
                  </a:cubicBezTo>
                  <a:cubicBezTo>
                    <a:pt x="3918" y="6304"/>
                    <a:pt x="3574" y="5599"/>
                    <a:pt x="3017" y="5091"/>
                  </a:cubicBezTo>
                  <a:cubicBezTo>
                    <a:pt x="2443" y="4550"/>
                    <a:pt x="1673" y="4272"/>
                    <a:pt x="1115" y="3714"/>
                  </a:cubicBezTo>
                  <a:cubicBezTo>
                    <a:pt x="574" y="3157"/>
                    <a:pt x="165" y="2436"/>
                    <a:pt x="230" y="1698"/>
                  </a:cubicBezTo>
                  <a:cubicBezTo>
                    <a:pt x="263" y="1256"/>
                    <a:pt x="476" y="846"/>
                    <a:pt x="820" y="551"/>
                  </a:cubicBezTo>
                  <a:cubicBezTo>
                    <a:pt x="984" y="436"/>
                    <a:pt x="1164" y="354"/>
                    <a:pt x="1345" y="288"/>
                  </a:cubicBezTo>
                  <a:cubicBezTo>
                    <a:pt x="1492" y="247"/>
                    <a:pt x="1644" y="227"/>
                    <a:pt x="1793" y="227"/>
                  </a:cubicBezTo>
                  <a:cubicBezTo>
                    <a:pt x="1943" y="227"/>
                    <a:pt x="2091" y="247"/>
                    <a:pt x="2230" y="288"/>
                  </a:cubicBezTo>
                  <a:cubicBezTo>
                    <a:pt x="3263" y="551"/>
                    <a:pt x="3574" y="1928"/>
                    <a:pt x="2902" y="2583"/>
                  </a:cubicBezTo>
                  <a:cubicBezTo>
                    <a:pt x="2771" y="2714"/>
                    <a:pt x="2590" y="2813"/>
                    <a:pt x="2394" y="2845"/>
                  </a:cubicBezTo>
                  <a:cubicBezTo>
                    <a:pt x="2332" y="2854"/>
                    <a:pt x="2274" y="2858"/>
                    <a:pt x="2218" y="2858"/>
                  </a:cubicBezTo>
                  <a:cubicBezTo>
                    <a:pt x="1754" y="2858"/>
                    <a:pt x="1499" y="2575"/>
                    <a:pt x="1558" y="2370"/>
                  </a:cubicBezTo>
                  <a:cubicBezTo>
                    <a:pt x="1558" y="2370"/>
                    <a:pt x="1558" y="2354"/>
                    <a:pt x="1623" y="2354"/>
                  </a:cubicBezTo>
                  <a:cubicBezTo>
                    <a:pt x="1631" y="2354"/>
                    <a:pt x="1649" y="2355"/>
                    <a:pt x="1673" y="2355"/>
                  </a:cubicBezTo>
                  <a:cubicBezTo>
                    <a:pt x="1802" y="2355"/>
                    <a:pt x="2125" y="2331"/>
                    <a:pt x="2263" y="2042"/>
                  </a:cubicBezTo>
                  <a:cubicBezTo>
                    <a:pt x="2382" y="1683"/>
                    <a:pt x="2091" y="1345"/>
                    <a:pt x="1749" y="1345"/>
                  </a:cubicBezTo>
                  <a:cubicBezTo>
                    <a:pt x="1670" y="1345"/>
                    <a:pt x="1589" y="1363"/>
                    <a:pt x="1509" y="1403"/>
                  </a:cubicBezTo>
                  <a:cubicBezTo>
                    <a:pt x="919" y="1796"/>
                    <a:pt x="1050" y="2714"/>
                    <a:pt x="1738" y="2895"/>
                  </a:cubicBezTo>
                  <a:cubicBezTo>
                    <a:pt x="1918" y="2980"/>
                    <a:pt x="2107" y="3020"/>
                    <a:pt x="2291" y="3020"/>
                  </a:cubicBezTo>
                  <a:cubicBezTo>
                    <a:pt x="2745" y="3020"/>
                    <a:pt x="3177" y="2778"/>
                    <a:pt x="3410" y="2370"/>
                  </a:cubicBezTo>
                  <a:cubicBezTo>
                    <a:pt x="3672" y="1829"/>
                    <a:pt x="3623" y="1174"/>
                    <a:pt x="3279" y="682"/>
                  </a:cubicBezTo>
                  <a:cubicBezTo>
                    <a:pt x="2946" y="246"/>
                    <a:pt x="2432" y="1"/>
                    <a:pt x="189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0"/>
            <p:cNvSpPr/>
            <p:nvPr/>
          </p:nvSpPr>
          <p:spPr>
            <a:xfrm>
              <a:off x="7449481" y="4711018"/>
              <a:ext cx="56202" cy="78689"/>
            </a:xfrm>
            <a:custGeom>
              <a:avLst/>
              <a:gdLst/>
              <a:ahLst/>
              <a:cxnLst/>
              <a:rect l="l" t="t" r="r" b="b"/>
              <a:pathLst>
                <a:path w="1722" h="2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213" y="165"/>
                    <a:pt x="180" y="312"/>
                    <a:pt x="115" y="460"/>
                  </a:cubicBezTo>
                  <a:cubicBezTo>
                    <a:pt x="0" y="853"/>
                    <a:pt x="328" y="1115"/>
                    <a:pt x="951" y="1394"/>
                  </a:cubicBezTo>
                  <a:cubicBezTo>
                    <a:pt x="1590" y="1673"/>
                    <a:pt x="1656" y="2410"/>
                    <a:pt x="1656" y="2410"/>
                  </a:cubicBezTo>
                  <a:cubicBezTo>
                    <a:pt x="1721" y="394"/>
                    <a:pt x="885" y="329"/>
                    <a:pt x="689" y="329"/>
                  </a:cubicBezTo>
                  <a:cubicBezTo>
                    <a:pt x="492" y="329"/>
                    <a:pt x="393" y="247"/>
                    <a:pt x="361" y="148"/>
                  </a:cubicBezTo>
                  <a:cubicBezTo>
                    <a:pt x="344" y="66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0"/>
            <p:cNvSpPr/>
            <p:nvPr/>
          </p:nvSpPr>
          <p:spPr>
            <a:xfrm>
              <a:off x="7273989" y="4478868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3"/>
                  </a:cubicBezTo>
                  <a:lnTo>
                    <a:pt x="509" y="2213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6" y="115"/>
                    <a:pt x="1246" y="295"/>
                    <a:pt x="1132" y="410"/>
                  </a:cubicBezTo>
                  <a:cubicBezTo>
                    <a:pt x="919" y="574"/>
                    <a:pt x="361" y="1197"/>
                    <a:pt x="771" y="1819"/>
                  </a:cubicBezTo>
                  <a:cubicBezTo>
                    <a:pt x="1214" y="2508"/>
                    <a:pt x="1787" y="2295"/>
                    <a:pt x="2000" y="2868"/>
                  </a:cubicBezTo>
                  <a:cubicBezTo>
                    <a:pt x="2000" y="2868"/>
                    <a:pt x="2066" y="3164"/>
                    <a:pt x="1886" y="3262"/>
                  </a:cubicBezTo>
                  <a:cubicBezTo>
                    <a:pt x="1849" y="3283"/>
                    <a:pt x="1814" y="3293"/>
                    <a:pt x="1781" y="3293"/>
                  </a:cubicBezTo>
                  <a:cubicBezTo>
                    <a:pt x="1639" y="3293"/>
                    <a:pt x="1542" y="3113"/>
                    <a:pt x="1542" y="2967"/>
                  </a:cubicBezTo>
                  <a:cubicBezTo>
                    <a:pt x="1492" y="2655"/>
                    <a:pt x="1246" y="2426"/>
                    <a:pt x="935" y="2377"/>
                  </a:cubicBezTo>
                  <a:cubicBezTo>
                    <a:pt x="558" y="2330"/>
                    <a:pt x="512" y="2222"/>
                    <a:pt x="509" y="2213"/>
                  </a:cubicBezTo>
                  <a:lnTo>
                    <a:pt x="509" y="2213"/>
                  </a:lnTo>
                  <a:cubicBezTo>
                    <a:pt x="558" y="2361"/>
                    <a:pt x="558" y="2508"/>
                    <a:pt x="525" y="2655"/>
                  </a:cubicBezTo>
                  <a:cubicBezTo>
                    <a:pt x="460" y="2803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0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3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0"/>
                  </a:cubicBezTo>
                  <a:lnTo>
                    <a:pt x="329" y="5130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7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7"/>
                  </a:cubicBezTo>
                  <a:lnTo>
                    <a:pt x="4344" y="8687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8"/>
                    <a:pt x="3738" y="9638"/>
                    <a:pt x="4066" y="9786"/>
                  </a:cubicBezTo>
                  <a:cubicBezTo>
                    <a:pt x="4066" y="9786"/>
                    <a:pt x="3951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2" y="9572"/>
                    <a:pt x="4423" y="9657"/>
                    <a:pt x="4576" y="9657"/>
                  </a:cubicBezTo>
                  <a:cubicBezTo>
                    <a:pt x="4669" y="9657"/>
                    <a:pt x="4767" y="9625"/>
                    <a:pt x="4869" y="9523"/>
                  </a:cubicBezTo>
                  <a:cubicBezTo>
                    <a:pt x="4995" y="9411"/>
                    <a:pt x="5194" y="9314"/>
                    <a:pt x="5421" y="9314"/>
                  </a:cubicBezTo>
                  <a:cubicBezTo>
                    <a:pt x="5726" y="9314"/>
                    <a:pt x="6084" y="9488"/>
                    <a:pt x="6393" y="10031"/>
                  </a:cubicBezTo>
                  <a:cubicBezTo>
                    <a:pt x="6393" y="10031"/>
                    <a:pt x="6164" y="9212"/>
                    <a:pt x="4836" y="8687"/>
                  </a:cubicBezTo>
                  <a:cubicBezTo>
                    <a:pt x="3131" y="7966"/>
                    <a:pt x="2050" y="6261"/>
                    <a:pt x="2132" y="4409"/>
                  </a:cubicBezTo>
                  <a:cubicBezTo>
                    <a:pt x="2230" y="2180"/>
                    <a:pt x="3508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0"/>
            <p:cNvSpPr/>
            <p:nvPr/>
          </p:nvSpPr>
          <p:spPr>
            <a:xfrm>
              <a:off x="7334989" y="4395251"/>
              <a:ext cx="89916" cy="350592"/>
            </a:xfrm>
            <a:custGeom>
              <a:avLst/>
              <a:gdLst/>
              <a:ahLst/>
              <a:cxnLst/>
              <a:rect l="l" t="t" r="r" b="b"/>
              <a:pathLst>
                <a:path w="2755" h="10742" extrusionOk="0">
                  <a:moveTo>
                    <a:pt x="1304" y="1"/>
                  </a:moveTo>
                  <a:cubicBezTo>
                    <a:pt x="718" y="1"/>
                    <a:pt x="161" y="384"/>
                    <a:pt x="99" y="906"/>
                  </a:cubicBezTo>
                  <a:cubicBezTo>
                    <a:pt x="0" y="1431"/>
                    <a:pt x="377" y="1923"/>
                    <a:pt x="902" y="1972"/>
                  </a:cubicBezTo>
                  <a:lnTo>
                    <a:pt x="1049" y="1972"/>
                  </a:lnTo>
                  <a:cubicBezTo>
                    <a:pt x="1574" y="1939"/>
                    <a:pt x="1836" y="1333"/>
                    <a:pt x="1639" y="1070"/>
                  </a:cubicBezTo>
                  <a:cubicBezTo>
                    <a:pt x="1563" y="952"/>
                    <a:pt x="1446" y="900"/>
                    <a:pt x="1329" y="900"/>
                  </a:cubicBezTo>
                  <a:cubicBezTo>
                    <a:pt x="1121" y="900"/>
                    <a:pt x="914" y="1065"/>
                    <a:pt x="935" y="1316"/>
                  </a:cubicBezTo>
                  <a:cubicBezTo>
                    <a:pt x="951" y="1644"/>
                    <a:pt x="1295" y="1611"/>
                    <a:pt x="1344" y="1660"/>
                  </a:cubicBezTo>
                  <a:cubicBezTo>
                    <a:pt x="1377" y="1693"/>
                    <a:pt x="1344" y="1759"/>
                    <a:pt x="1344" y="1759"/>
                  </a:cubicBezTo>
                  <a:cubicBezTo>
                    <a:pt x="1295" y="1824"/>
                    <a:pt x="1230" y="1874"/>
                    <a:pt x="1164" y="1906"/>
                  </a:cubicBezTo>
                  <a:cubicBezTo>
                    <a:pt x="1148" y="1906"/>
                    <a:pt x="1131" y="1906"/>
                    <a:pt x="1115" y="1923"/>
                  </a:cubicBezTo>
                  <a:lnTo>
                    <a:pt x="1099" y="1923"/>
                  </a:lnTo>
                  <a:cubicBezTo>
                    <a:pt x="1073" y="1925"/>
                    <a:pt x="1047" y="1926"/>
                    <a:pt x="1022" y="1926"/>
                  </a:cubicBezTo>
                  <a:cubicBezTo>
                    <a:pt x="485" y="1926"/>
                    <a:pt x="71" y="1439"/>
                    <a:pt x="181" y="906"/>
                  </a:cubicBezTo>
                  <a:cubicBezTo>
                    <a:pt x="263" y="435"/>
                    <a:pt x="754" y="118"/>
                    <a:pt x="1267" y="118"/>
                  </a:cubicBezTo>
                  <a:cubicBezTo>
                    <a:pt x="1575" y="118"/>
                    <a:pt x="1891" y="232"/>
                    <a:pt x="2131" y="497"/>
                  </a:cubicBezTo>
                  <a:cubicBezTo>
                    <a:pt x="2443" y="923"/>
                    <a:pt x="2590" y="1431"/>
                    <a:pt x="2541" y="1956"/>
                  </a:cubicBezTo>
                  <a:cubicBezTo>
                    <a:pt x="2525" y="2464"/>
                    <a:pt x="2410" y="2955"/>
                    <a:pt x="2230" y="3447"/>
                  </a:cubicBezTo>
                  <a:cubicBezTo>
                    <a:pt x="1410" y="5463"/>
                    <a:pt x="525" y="7496"/>
                    <a:pt x="1148" y="8971"/>
                  </a:cubicBezTo>
                  <a:cubicBezTo>
                    <a:pt x="1426" y="9725"/>
                    <a:pt x="1967" y="10348"/>
                    <a:pt x="2672" y="10741"/>
                  </a:cubicBezTo>
                  <a:cubicBezTo>
                    <a:pt x="2000" y="10331"/>
                    <a:pt x="1492" y="9692"/>
                    <a:pt x="1230" y="8938"/>
                  </a:cubicBezTo>
                  <a:cubicBezTo>
                    <a:pt x="689" y="7496"/>
                    <a:pt x="1558" y="5545"/>
                    <a:pt x="2410" y="3496"/>
                  </a:cubicBezTo>
                  <a:cubicBezTo>
                    <a:pt x="2590" y="3005"/>
                    <a:pt x="2689" y="2496"/>
                    <a:pt x="2721" y="1972"/>
                  </a:cubicBezTo>
                  <a:cubicBezTo>
                    <a:pt x="2754" y="1415"/>
                    <a:pt x="2574" y="857"/>
                    <a:pt x="2246" y="415"/>
                  </a:cubicBezTo>
                  <a:cubicBezTo>
                    <a:pt x="1979" y="124"/>
                    <a:pt x="1637" y="1"/>
                    <a:pt x="1304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0"/>
            <p:cNvSpPr/>
            <p:nvPr/>
          </p:nvSpPr>
          <p:spPr>
            <a:xfrm>
              <a:off x="7445728" y="4497569"/>
              <a:ext cx="124153" cy="121999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508" y="1"/>
                  </a:moveTo>
                  <a:cubicBezTo>
                    <a:pt x="508" y="1"/>
                    <a:pt x="295" y="83"/>
                    <a:pt x="148" y="673"/>
                  </a:cubicBezTo>
                  <a:cubicBezTo>
                    <a:pt x="0" y="1279"/>
                    <a:pt x="279" y="1492"/>
                    <a:pt x="1066" y="1853"/>
                  </a:cubicBezTo>
                  <a:cubicBezTo>
                    <a:pt x="1853" y="2230"/>
                    <a:pt x="1885" y="3508"/>
                    <a:pt x="1885" y="3508"/>
                  </a:cubicBezTo>
                  <a:lnTo>
                    <a:pt x="1902" y="3738"/>
                  </a:lnTo>
                  <a:lnTo>
                    <a:pt x="1918" y="3508"/>
                  </a:lnTo>
                  <a:cubicBezTo>
                    <a:pt x="1918" y="3508"/>
                    <a:pt x="1967" y="2214"/>
                    <a:pt x="2738" y="1853"/>
                  </a:cubicBezTo>
                  <a:cubicBezTo>
                    <a:pt x="3525" y="1509"/>
                    <a:pt x="3803" y="1279"/>
                    <a:pt x="3656" y="673"/>
                  </a:cubicBezTo>
                  <a:cubicBezTo>
                    <a:pt x="3525" y="83"/>
                    <a:pt x="3295" y="1"/>
                    <a:pt x="3295" y="1"/>
                  </a:cubicBezTo>
                  <a:cubicBezTo>
                    <a:pt x="3295" y="1"/>
                    <a:pt x="3295" y="268"/>
                    <a:pt x="3112" y="268"/>
                  </a:cubicBezTo>
                  <a:cubicBezTo>
                    <a:pt x="3098" y="268"/>
                    <a:pt x="3082" y="267"/>
                    <a:pt x="3066" y="263"/>
                  </a:cubicBezTo>
                  <a:cubicBezTo>
                    <a:pt x="2965" y="240"/>
                    <a:pt x="2825" y="180"/>
                    <a:pt x="2691" y="180"/>
                  </a:cubicBezTo>
                  <a:cubicBezTo>
                    <a:pt x="2540" y="180"/>
                    <a:pt x="2397" y="255"/>
                    <a:pt x="2328" y="542"/>
                  </a:cubicBezTo>
                  <a:cubicBezTo>
                    <a:pt x="2218" y="1062"/>
                    <a:pt x="2168" y="1643"/>
                    <a:pt x="1946" y="1643"/>
                  </a:cubicBezTo>
                  <a:cubicBezTo>
                    <a:pt x="1937" y="1643"/>
                    <a:pt x="1928" y="1642"/>
                    <a:pt x="1918" y="1640"/>
                  </a:cubicBezTo>
                  <a:lnTo>
                    <a:pt x="1885" y="1640"/>
                  </a:lnTo>
                  <a:cubicBezTo>
                    <a:pt x="1877" y="1642"/>
                    <a:pt x="1868" y="1643"/>
                    <a:pt x="1860" y="1643"/>
                  </a:cubicBezTo>
                  <a:cubicBezTo>
                    <a:pt x="1652" y="1643"/>
                    <a:pt x="1602" y="1062"/>
                    <a:pt x="1476" y="542"/>
                  </a:cubicBezTo>
                  <a:cubicBezTo>
                    <a:pt x="1406" y="255"/>
                    <a:pt x="1268" y="180"/>
                    <a:pt x="1119" y="180"/>
                  </a:cubicBezTo>
                  <a:cubicBezTo>
                    <a:pt x="987" y="180"/>
                    <a:pt x="846" y="240"/>
                    <a:pt x="738" y="263"/>
                  </a:cubicBezTo>
                  <a:cubicBezTo>
                    <a:pt x="721" y="267"/>
                    <a:pt x="706" y="268"/>
                    <a:pt x="691" y="268"/>
                  </a:cubicBezTo>
                  <a:cubicBezTo>
                    <a:pt x="508" y="26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0"/>
            <p:cNvSpPr/>
            <p:nvPr/>
          </p:nvSpPr>
          <p:spPr>
            <a:xfrm>
              <a:off x="7416844" y="4382032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21"/>
                    <a:pt x="443" y="2918"/>
                  </a:cubicBezTo>
                  <a:cubicBezTo>
                    <a:pt x="0" y="4295"/>
                    <a:pt x="262" y="5229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55"/>
                    <a:pt x="2623" y="7163"/>
                    <a:pt x="2328" y="6770"/>
                  </a:cubicBezTo>
                  <a:cubicBezTo>
                    <a:pt x="2033" y="6327"/>
                    <a:pt x="1623" y="6081"/>
                    <a:pt x="1049" y="5573"/>
                  </a:cubicBezTo>
                  <a:cubicBezTo>
                    <a:pt x="869" y="5409"/>
                    <a:pt x="738" y="5213"/>
                    <a:pt x="656" y="4983"/>
                  </a:cubicBezTo>
                  <a:cubicBezTo>
                    <a:pt x="312" y="4147"/>
                    <a:pt x="984" y="3278"/>
                    <a:pt x="1312" y="2918"/>
                  </a:cubicBezTo>
                  <a:cubicBezTo>
                    <a:pt x="1459" y="2738"/>
                    <a:pt x="1656" y="2574"/>
                    <a:pt x="1852" y="2377"/>
                  </a:cubicBezTo>
                  <a:cubicBezTo>
                    <a:pt x="2229" y="2033"/>
                    <a:pt x="2475" y="1574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0"/>
            <p:cNvSpPr/>
            <p:nvPr/>
          </p:nvSpPr>
          <p:spPr>
            <a:xfrm>
              <a:off x="7408260" y="5248036"/>
              <a:ext cx="199578" cy="218932"/>
            </a:xfrm>
            <a:custGeom>
              <a:avLst/>
              <a:gdLst/>
              <a:ahLst/>
              <a:cxnLst/>
              <a:rect l="l" t="t" r="r" b="b"/>
              <a:pathLst>
                <a:path w="6115" h="6708" extrusionOk="0">
                  <a:moveTo>
                    <a:pt x="1900" y="6703"/>
                  </a:moveTo>
                  <a:cubicBezTo>
                    <a:pt x="1901" y="6705"/>
                    <a:pt x="1902" y="6706"/>
                    <a:pt x="1902" y="6708"/>
                  </a:cubicBezTo>
                  <a:cubicBezTo>
                    <a:pt x="1902" y="6706"/>
                    <a:pt x="1901" y="6705"/>
                    <a:pt x="1900" y="6703"/>
                  </a:cubicBezTo>
                  <a:close/>
                  <a:moveTo>
                    <a:pt x="1593" y="1"/>
                  </a:moveTo>
                  <a:cubicBezTo>
                    <a:pt x="1195" y="1"/>
                    <a:pt x="805" y="156"/>
                    <a:pt x="575" y="446"/>
                  </a:cubicBezTo>
                  <a:cubicBezTo>
                    <a:pt x="1" y="1102"/>
                    <a:pt x="476" y="2069"/>
                    <a:pt x="1132" y="2102"/>
                  </a:cubicBezTo>
                  <a:cubicBezTo>
                    <a:pt x="1151" y="2103"/>
                    <a:pt x="1169" y="2103"/>
                    <a:pt x="1187" y="2103"/>
                  </a:cubicBezTo>
                  <a:cubicBezTo>
                    <a:pt x="1784" y="2103"/>
                    <a:pt x="1997" y="1584"/>
                    <a:pt x="1870" y="1282"/>
                  </a:cubicBezTo>
                  <a:cubicBezTo>
                    <a:pt x="1827" y="1114"/>
                    <a:pt x="1665" y="993"/>
                    <a:pt x="1495" y="993"/>
                  </a:cubicBezTo>
                  <a:cubicBezTo>
                    <a:pt x="1467" y="993"/>
                    <a:pt x="1439" y="996"/>
                    <a:pt x="1411" y="1003"/>
                  </a:cubicBezTo>
                  <a:cubicBezTo>
                    <a:pt x="1263" y="1020"/>
                    <a:pt x="1148" y="1167"/>
                    <a:pt x="1165" y="1315"/>
                  </a:cubicBezTo>
                  <a:cubicBezTo>
                    <a:pt x="1154" y="1471"/>
                    <a:pt x="1275" y="1567"/>
                    <a:pt x="1403" y="1567"/>
                  </a:cubicBezTo>
                  <a:cubicBezTo>
                    <a:pt x="1477" y="1567"/>
                    <a:pt x="1553" y="1535"/>
                    <a:pt x="1607" y="1462"/>
                  </a:cubicBezTo>
                  <a:cubicBezTo>
                    <a:pt x="1648" y="1399"/>
                    <a:pt x="1690" y="1374"/>
                    <a:pt x="1727" y="1374"/>
                  </a:cubicBezTo>
                  <a:cubicBezTo>
                    <a:pt x="1796" y="1374"/>
                    <a:pt x="1847" y="1459"/>
                    <a:pt x="1837" y="1544"/>
                  </a:cubicBezTo>
                  <a:cubicBezTo>
                    <a:pt x="1747" y="1788"/>
                    <a:pt x="1516" y="1942"/>
                    <a:pt x="1271" y="1942"/>
                  </a:cubicBezTo>
                  <a:cubicBezTo>
                    <a:pt x="1203" y="1942"/>
                    <a:pt x="1134" y="1930"/>
                    <a:pt x="1066" y="1905"/>
                  </a:cubicBezTo>
                  <a:cubicBezTo>
                    <a:pt x="657" y="1790"/>
                    <a:pt x="460" y="1053"/>
                    <a:pt x="1017" y="659"/>
                  </a:cubicBezTo>
                  <a:cubicBezTo>
                    <a:pt x="1144" y="567"/>
                    <a:pt x="1328" y="517"/>
                    <a:pt x="1534" y="517"/>
                  </a:cubicBezTo>
                  <a:cubicBezTo>
                    <a:pt x="2130" y="517"/>
                    <a:pt x="2903" y="931"/>
                    <a:pt x="2951" y="1905"/>
                  </a:cubicBezTo>
                  <a:cubicBezTo>
                    <a:pt x="2951" y="3069"/>
                    <a:pt x="2017" y="4118"/>
                    <a:pt x="1771" y="4888"/>
                  </a:cubicBezTo>
                  <a:cubicBezTo>
                    <a:pt x="1417" y="5950"/>
                    <a:pt x="1853" y="6617"/>
                    <a:pt x="1900" y="6703"/>
                  </a:cubicBezTo>
                  <a:lnTo>
                    <a:pt x="1900" y="6703"/>
                  </a:lnTo>
                  <a:cubicBezTo>
                    <a:pt x="1607" y="6147"/>
                    <a:pt x="1592" y="5493"/>
                    <a:pt x="1853" y="4921"/>
                  </a:cubicBezTo>
                  <a:cubicBezTo>
                    <a:pt x="2050" y="4396"/>
                    <a:pt x="2476" y="3839"/>
                    <a:pt x="2804" y="3134"/>
                  </a:cubicBezTo>
                  <a:cubicBezTo>
                    <a:pt x="2919" y="2921"/>
                    <a:pt x="3001" y="2675"/>
                    <a:pt x="3050" y="2430"/>
                  </a:cubicBezTo>
                  <a:cubicBezTo>
                    <a:pt x="3115" y="2675"/>
                    <a:pt x="3197" y="2921"/>
                    <a:pt x="3312" y="3134"/>
                  </a:cubicBezTo>
                  <a:cubicBezTo>
                    <a:pt x="3623" y="3839"/>
                    <a:pt x="4066" y="4396"/>
                    <a:pt x="4263" y="4921"/>
                  </a:cubicBezTo>
                  <a:cubicBezTo>
                    <a:pt x="4509" y="5495"/>
                    <a:pt x="4492" y="6150"/>
                    <a:pt x="4214" y="6708"/>
                  </a:cubicBezTo>
                  <a:cubicBezTo>
                    <a:pt x="4246" y="6642"/>
                    <a:pt x="4705" y="5970"/>
                    <a:pt x="4345" y="4888"/>
                  </a:cubicBezTo>
                  <a:cubicBezTo>
                    <a:pt x="4082" y="4118"/>
                    <a:pt x="3164" y="3069"/>
                    <a:pt x="3164" y="1905"/>
                  </a:cubicBezTo>
                  <a:cubicBezTo>
                    <a:pt x="3213" y="931"/>
                    <a:pt x="3986" y="517"/>
                    <a:pt x="4582" y="517"/>
                  </a:cubicBezTo>
                  <a:cubicBezTo>
                    <a:pt x="4788" y="517"/>
                    <a:pt x="4972" y="567"/>
                    <a:pt x="5099" y="659"/>
                  </a:cubicBezTo>
                  <a:cubicBezTo>
                    <a:pt x="5656" y="1053"/>
                    <a:pt x="5459" y="1790"/>
                    <a:pt x="5033" y="1905"/>
                  </a:cubicBezTo>
                  <a:cubicBezTo>
                    <a:pt x="4969" y="1930"/>
                    <a:pt x="4903" y="1942"/>
                    <a:pt x="4837" y="1942"/>
                  </a:cubicBezTo>
                  <a:cubicBezTo>
                    <a:pt x="4600" y="1942"/>
                    <a:pt x="4369" y="1788"/>
                    <a:pt x="4279" y="1544"/>
                  </a:cubicBezTo>
                  <a:cubicBezTo>
                    <a:pt x="4258" y="1459"/>
                    <a:pt x="4312" y="1374"/>
                    <a:pt x="4385" y="1374"/>
                  </a:cubicBezTo>
                  <a:cubicBezTo>
                    <a:pt x="4424" y="1374"/>
                    <a:pt x="4468" y="1399"/>
                    <a:pt x="4509" y="1462"/>
                  </a:cubicBezTo>
                  <a:cubicBezTo>
                    <a:pt x="4557" y="1535"/>
                    <a:pt x="4629" y="1567"/>
                    <a:pt x="4702" y="1567"/>
                  </a:cubicBezTo>
                  <a:cubicBezTo>
                    <a:pt x="4826" y="1567"/>
                    <a:pt x="4951" y="1471"/>
                    <a:pt x="4951" y="1315"/>
                  </a:cubicBezTo>
                  <a:cubicBezTo>
                    <a:pt x="4968" y="1167"/>
                    <a:pt x="4853" y="1020"/>
                    <a:pt x="4705" y="1003"/>
                  </a:cubicBezTo>
                  <a:cubicBezTo>
                    <a:pt x="4675" y="996"/>
                    <a:pt x="4645" y="993"/>
                    <a:pt x="4615" y="993"/>
                  </a:cubicBezTo>
                  <a:cubicBezTo>
                    <a:pt x="4439" y="993"/>
                    <a:pt x="4286" y="1114"/>
                    <a:pt x="4230" y="1282"/>
                  </a:cubicBezTo>
                  <a:cubicBezTo>
                    <a:pt x="4103" y="1584"/>
                    <a:pt x="4346" y="2103"/>
                    <a:pt x="4930" y="2103"/>
                  </a:cubicBezTo>
                  <a:cubicBezTo>
                    <a:pt x="4948" y="2103"/>
                    <a:pt x="4966" y="2103"/>
                    <a:pt x="4984" y="2102"/>
                  </a:cubicBezTo>
                  <a:cubicBezTo>
                    <a:pt x="5607" y="2069"/>
                    <a:pt x="6115" y="1102"/>
                    <a:pt x="5525" y="446"/>
                  </a:cubicBezTo>
                  <a:cubicBezTo>
                    <a:pt x="5302" y="156"/>
                    <a:pt x="4916" y="1"/>
                    <a:pt x="4520" y="1"/>
                  </a:cubicBezTo>
                  <a:cubicBezTo>
                    <a:pt x="4045" y="1"/>
                    <a:pt x="3554" y="225"/>
                    <a:pt x="3312" y="708"/>
                  </a:cubicBezTo>
                  <a:cubicBezTo>
                    <a:pt x="3197" y="872"/>
                    <a:pt x="3099" y="1069"/>
                    <a:pt x="3050" y="1266"/>
                  </a:cubicBezTo>
                  <a:cubicBezTo>
                    <a:pt x="3001" y="1069"/>
                    <a:pt x="2919" y="872"/>
                    <a:pt x="2804" y="708"/>
                  </a:cubicBezTo>
                  <a:cubicBezTo>
                    <a:pt x="2562" y="225"/>
                    <a:pt x="2071" y="1"/>
                    <a:pt x="15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0"/>
            <p:cNvSpPr/>
            <p:nvPr/>
          </p:nvSpPr>
          <p:spPr>
            <a:xfrm>
              <a:off x="6139869" y="5155378"/>
              <a:ext cx="63154" cy="250069"/>
            </a:xfrm>
            <a:custGeom>
              <a:avLst/>
              <a:gdLst/>
              <a:ahLst/>
              <a:cxnLst/>
              <a:rect l="l" t="t" r="r" b="b"/>
              <a:pathLst>
                <a:path w="1935" h="7662" extrusionOk="0">
                  <a:moveTo>
                    <a:pt x="630" y="1"/>
                  </a:moveTo>
                  <a:cubicBezTo>
                    <a:pt x="565" y="1"/>
                    <a:pt x="496" y="17"/>
                    <a:pt x="426" y="56"/>
                  </a:cubicBezTo>
                  <a:cubicBezTo>
                    <a:pt x="0" y="286"/>
                    <a:pt x="328" y="843"/>
                    <a:pt x="590" y="1105"/>
                  </a:cubicBezTo>
                  <a:cubicBezTo>
                    <a:pt x="852" y="1367"/>
                    <a:pt x="869" y="2630"/>
                    <a:pt x="738" y="4006"/>
                  </a:cubicBezTo>
                  <a:cubicBezTo>
                    <a:pt x="607" y="5367"/>
                    <a:pt x="771" y="7137"/>
                    <a:pt x="1459" y="7662"/>
                  </a:cubicBezTo>
                  <a:cubicBezTo>
                    <a:pt x="1459" y="7662"/>
                    <a:pt x="820" y="7055"/>
                    <a:pt x="951" y="5170"/>
                  </a:cubicBezTo>
                  <a:cubicBezTo>
                    <a:pt x="1098" y="3302"/>
                    <a:pt x="1934" y="1499"/>
                    <a:pt x="1197" y="384"/>
                  </a:cubicBezTo>
                  <a:cubicBezTo>
                    <a:pt x="1197" y="384"/>
                    <a:pt x="949" y="1"/>
                    <a:pt x="63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0"/>
            <p:cNvSpPr/>
            <p:nvPr/>
          </p:nvSpPr>
          <p:spPr>
            <a:xfrm>
              <a:off x="5984188" y="5122251"/>
              <a:ext cx="278757" cy="332413"/>
            </a:xfrm>
            <a:custGeom>
              <a:avLst/>
              <a:gdLst/>
              <a:ahLst/>
              <a:cxnLst/>
              <a:rect l="l" t="t" r="r" b="b"/>
              <a:pathLst>
                <a:path w="8541" h="10185" extrusionOk="0">
                  <a:moveTo>
                    <a:pt x="2250" y="1"/>
                  </a:moveTo>
                  <a:cubicBezTo>
                    <a:pt x="1350" y="1"/>
                    <a:pt x="510" y="462"/>
                    <a:pt x="295" y="1186"/>
                  </a:cubicBezTo>
                  <a:cubicBezTo>
                    <a:pt x="0" y="1973"/>
                    <a:pt x="410" y="2677"/>
                    <a:pt x="820" y="2907"/>
                  </a:cubicBezTo>
                  <a:cubicBezTo>
                    <a:pt x="1035" y="3051"/>
                    <a:pt x="1288" y="3112"/>
                    <a:pt x="1537" y="3112"/>
                  </a:cubicBezTo>
                  <a:cubicBezTo>
                    <a:pt x="2084" y="3112"/>
                    <a:pt x="2615" y="2815"/>
                    <a:pt x="2705" y="2432"/>
                  </a:cubicBezTo>
                  <a:cubicBezTo>
                    <a:pt x="2849" y="2043"/>
                    <a:pt x="2550" y="1654"/>
                    <a:pt x="2164" y="1654"/>
                  </a:cubicBezTo>
                  <a:cubicBezTo>
                    <a:pt x="2111" y="1654"/>
                    <a:pt x="2056" y="1662"/>
                    <a:pt x="2000" y="1678"/>
                  </a:cubicBezTo>
                  <a:cubicBezTo>
                    <a:pt x="1672" y="1743"/>
                    <a:pt x="1475" y="2087"/>
                    <a:pt x="1607" y="2399"/>
                  </a:cubicBezTo>
                  <a:cubicBezTo>
                    <a:pt x="1677" y="2633"/>
                    <a:pt x="1931" y="2666"/>
                    <a:pt x="2071" y="2666"/>
                  </a:cubicBezTo>
                  <a:cubicBezTo>
                    <a:pt x="2126" y="2666"/>
                    <a:pt x="2164" y="2661"/>
                    <a:pt x="2164" y="2661"/>
                  </a:cubicBezTo>
                  <a:lnTo>
                    <a:pt x="2164" y="2661"/>
                  </a:lnTo>
                  <a:cubicBezTo>
                    <a:pt x="2099" y="2838"/>
                    <a:pt x="1879" y="2968"/>
                    <a:pt x="1618" y="2968"/>
                  </a:cubicBezTo>
                  <a:cubicBezTo>
                    <a:pt x="1420" y="2968"/>
                    <a:pt x="1198" y="2894"/>
                    <a:pt x="1000" y="2710"/>
                  </a:cubicBezTo>
                  <a:cubicBezTo>
                    <a:pt x="574" y="2333"/>
                    <a:pt x="476" y="1088"/>
                    <a:pt x="1197" y="514"/>
                  </a:cubicBezTo>
                  <a:cubicBezTo>
                    <a:pt x="1521" y="278"/>
                    <a:pt x="1911" y="148"/>
                    <a:pt x="2309" y="148"/>
                  </a:cubicBezTo>
                  <a:cubicBezTo>
                    <a:pt x="2353" y="148"/>
                    <a:pt x="2398" y="150"/>
                    <a:pt x="2443" y="153"/>
                  </a:cubicBezTo>
                  <a:cubicBezTo>
                    <a:pt x="2574" y="170"/>
                    <a:pt x="2705" y="186"/>
                    <a:pt x="2836" y="219"/>
                  </a:cubicBezTo>
                  <a:cubicBezTo>
                    <a:pt x="3934" y="465"/>
                    <a:pt x="4655" y="1645"/>
                    <a:pt x="4868" y="2874"/>
                  </a:cubicBezTo>
                  <a:cubicBezTo>
                    <a:pt x="5098" y="4104"/>
                    <a:pt x="4868" y="5382"/>
                    <a:pt x="4950" y="6497"/>
                  </a:cubicBezTo>
                  <a:cubicBezTo>
                    <a:pt x="4901" y="7513"/>
                    <a:pt x="5295" y="8496"/>
                    <a:pt x="6032" y="9201"/>
                  </a:cubicBezTo>
                  <a:cubicBezTo>
                    <a:pt x="6721" y="9808"/>
                    <a:pt x="7606" y="10152"/>
                    <a:pt x="8540" y="10185"/>
                  </a:cubicBezTo>
                  <a:cubicBezTo>
                    <a:pt x="7622" y="10119"/>
                    <a:pt x="6753" y="9758"/>
                    <a:pt x="6081" y="9136"/>
                  </a:cubicBezTo>
                  <a:cubicBezTo>
                    <a:pt x="5377" y="8447"/>
                    <a:pt x="5016" y="7480"/>
                    <a:pt x="5082" y="6480"/>
                  </a:cubicBezTo>
                  <a:cubicBezTo>
                    <a:pt x="5032" y="5382"/>
                    <a:pt x="5278" y="4153"/>
                    <a:pt x="5032" y="2841"/>
                  </a:cubicBezTo>
                  <a:cubicBezTo>
                    <a:pt x="4803" y="1579"/>
                    <a:pt x="4049" y="334"/>
                    <a:pt x="2852" y="71"/>
                  </a:cubicBezTo>
                  <a:cubicBezTo>
                    <a:pt x="2653" y="24"/>
                    <a:pt x="2450" y="1"/>
                    <a:pt x="225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0"/>
            <p:cNvSpPr/>
            <p:nvPr/>
          </p:nvSpPr>
          <p:spPr>
            <a:xfrm>
              <a:off x="6048386" y="5169053"/>
              <a:ext cx="81887" cy="68800"/>
            </a:xfrm>
            <a:custGeom>
              <a:avLst/>
              <a:gdLst/>
              <a:ahLst/>
              <a:cxnLst/>
              <a:rect l="l" t="t" r="r" b="b"/>
              <a:pathLst>
                <a:path w="2509" h="2108" extrusionOk="0">
                  <a:moveTo>
                    <a:pt x="1800" y="1"/>
                  </a:moveTo>
                  <a:cubicBezTo>
                    <a:pt x="1329" y="1"/>
                    <a:pt x="1034" y="401"/>
                    <a:pt x="935" y="1096"/>
                  </a:cubicBezTo>
                  <a:cubicBezTo>
                    <a:pt x="853" y="1747"/>
                    <a:pt x="267" y="1803"/>
                    <a:pt x="67" y="1803"/>
                  </a:cubicBezTo>
                  <a:cubicBezTo>
                    <a:pt x="25" y="1803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2" y="1856"/>
                    <a:pt x="717" y="2108"/>
                    <a:pt x="1252" y="2108"/>
                  </a:cubicBezTo>
                  <a:cubicBezTo>
                    <a:pt x="1518" y="2108"/>
                    <a:pt x="1771" y="2046"/>
                    <a:pt x="1951" y="1866"/>
                  </a:cubicBezTo>
                  <a:cubicBezTo>
                    <a:pt x="2508" y="1309"/>
                    <a:pt x="2131" y="604"/>
                    <a:pt x="1967" y="375"/>
                  </a:cubicBezTo>
                  <a:cubicBezTo>
                    <a:pt x="1869" y="260"/>
                    <a:pt x="1902" y="96"/>
                    <a:pt x="2033" y="31"/>
                  </a:cubicBezTo>
                  <a:cubicBezTo>
                    <a:pt x="1951" y="11"/>
                    <a:pt x="1873" y="1"/>
                    <a:pt x="18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0"/>
            <p:cNvSpPr/>
            <p:nvPr/>
          </p:nvSpPr>
          <p:spPr>
            <a:xfrm>
              <a:off x="5968130" y="5173785"/>
              <a:ext cx="157835" cy="178690"/>
            </a:xfrm>
            <a:custGeom>
              <a:avLst/>
              <a:gdLst/>
              <a:ahLst/>
              <a:cxnLst/>
              <a:rect l="l" t="t" r="r" b="b"/>
              <a:pathLst>
                <a:path w="4836" h="5475" extrusionOk="0">
                  <a:moveTo>
                    <a:pt x="476" y="0"/>
                  </a:moveTo>
                  <a:lnTo>
                    <a:pt x="476" y="0"/>
                  </a:lnTo>
                  <a:cubicBezTo>
                    <a:pt x="1" y="820"/>
                    <a:pt x="246" y="2148"/>
                    <a:pt x="869" y="3033"/>
                  </a:cubicBezTo>
                  <a:cubicBezTo>
                    <a:pt x="1364" y="3731"/>
                    <a:pt x="2135" y="3810"/>
                    <a:pt x="2457" y="3810"/>
                  </a:cubicBezTo>
                  <a:cubicBezTo>
                    <a:pt x="2551" y="3810"/>
                    <a:pt x="2607" y="3803"/>
                    <a:pt x="2607" y="3803"/>
                  </a:cubicBezTo>
                  <a:cubicBezTo>
                    <a:pt x="2344" y="3705"/>
                    <a:pt x="2295" y="3393"/>
                    <a:pt x="2476" y="3147"/>
                  </a:cubicBezTo>
                  <a:cubicBezTo>
                    <a:pt x="2640" y="2983"/>
                    <a:pt x="2607" y="2721"/>
                    <a:pt x="2426" y="2606"/>
                  </a:cubicBezTo>
                  <a:cubicBezTo>
                    <a:pt x="2295" y="2557"/>
                    <a:pt x="2033" y="2344"/>
                    <a:pt x="2263" y="2197"/>
                  </a:cubicBezTo>
                  <a:cubicBezTo>
                    <a:pt x="2289" y="2182"/>
                    <a:pt x="2317" y="2175"/>
                    <a:pt x="2347" y="2175"/>
                  </a:cubicBezTo>
                  <a:cubicBezTo>
                    <a:pt x="2582" y="2175"/>
                    <a:pt x="2913" y="2608"/>
                    <a:pt x="2869" y="3131"/>
                  </a:cubicBezTo>
                  <a:cubicBezTo>
                    <a:pt x="2820" y="3705"/>
                    <a:pt x="3082" y="3869"/>
                    <a:pt x="3492" y="4147"/>
                  </a:cubicBezTo>
                  <a:cubicBezTo>
                    <a:pt x="3885" y="4442"/>
                    <a:pt x="3639" y="4950"/>
                    <a:pt x="3639" y="4950"/>
                  </a:cubicBezTo>
                  <a:cubicBezTo>
                    <a:pt x="4361" y="4541"/>
                    <a:pt x="4197" y="3885"/>
                    <a:pt x="4115" y="3721"/>
                  </a:cubicBezTo>
                  <a:cubicBezTo>
                    <a:pt x="4033" y="3574"/>
                    <a:pt x="3836" y="3311"/>
                    <a:pt x="4066" y="3213"/>
                  </a:cubicBezTo>
                  <a:cubicBezTo>
                    <a:pt x="4079" y="3207"/>
                    <a:pt x="4092" y="3204"/>
                    <a:pt x="4104" y="3204"/>
                  </a:cubicBezTo>
                  <a:cubicBezTo>
                    <a:pt x="4306" y="3204"/>
                    <a:pt x="4392" y="3925"/>
                    <a:pt x="4377" y="4573"/>
                  </a:cubicBezTo>
                  <a:cubicBezTo>
                    <a:pt x="4344" y="4934"/>
                    <a:pt x="4525" y="5278"/>
                    <a:pt x="4836" y="5475"/>
                  </a:cubicBezTo>
                  <a:cubicBezTo>
                    <a:pt x="4705" y="5163"/>
                    <a:pt x="4639" y="4803"/>
                    <a:pt x="4656" y="4459"/>
                  </a:cubicBezTo>
                  <a:cubicBezTo>
                    <a:pt x="4639" y="3951"/>
                    <a:pt x="4738" y="3016"/>
                    <a:pt x="3836" y="2410"/>
                  </a:cubicBezTo>
                  <a:cubicBezTo>
                    <a:pt x="2918" y="1787"/>
                    <a:pt x="1820" y="2066"/>
                    <a:pt x="1033" y="1492"/>
                  </a:cubicBezTo>
                  <a:cubicBezTo>
                    <a:pt x="558" y="1148"/>
                    <a:pt x="345" y="558"/>
                    <a:pt x="47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0"/>
            <p:cNvSpPr/>
            <p:nvPr/>
          </p:nvSpPr>
          <p:spPr>
            <a:xfrm>
              <a:off x="5916759" y="5123393"/>
              <a:ext cx="96346" cy="63708"/>
            </a:xfrm>
            <a:custGeom>
              <a:avLst/>
              <a:gdLst/>
              <a:ahLst/>
              <a:cxnLst/>
              <a:rect l="l" t="t" r="r" b="b"/>
              <a:pathLst>
                <a:path w="2952" h="1952" extrusionOk="0">
                  <a:moveTo>
                    <a:pt x="2033" y="0"/>
                  </a:moveTo>
                  <a:cubicBezTo>
                    <a:pt x="321" y="0"/>
                    <a:pt x="296" y="1096"/>
                    <a:pt x="296" y="1380"/>
                  </a:cubicBezTo>
                  <a:cubicBezTo>
                    <a:pt x="296" y="1561"/>
                    <a:pt x="165" y="1725"/>
                    <a:pt x="1" y="1790"/>
                  </a:cubicBezTo>
                  <a:cubicBezTo>
                    <a:pt x="269" y="1903"/>
                    <a:pt x="503" y="1951"/>
                    <a:pt x="709" y="1951"/>
                  </a:cubicBezTo>
                  <a:cubicBezTo>
                    <a:pt x="1460" y="1951"/>
                    <a:pt x="1828" y="1305"/>
                    <a:pt x="2033" y="790"/>
                  </a:cubicBezTo>
                  <a:cubicBezTo>
                    <a:pt x="2181" y="413"/>
                    <a:pt x="2542" y="135"/>
                    <a:pt x="2951" y="85"/>
                  </a:cubicBezTo>
                  <a:cubicBezTo>
                    <a:pt x="2601" y="26"/>
                    <a:pt x="2297" y="0"/>
                    <a:pt x="2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0"/>
            <p:cNvSpPr/>
            <p:nvPr/>
          </p:nvSpPr>
          <p:spPr>
            <a:xfrm>
              <a:off x="5878801" y="5122545"/>
              <a:ext cx="47618" cy="37207"/>
            </a:xfrm>
            <a:custGeom>
              <a:avLst/>
              <a:gdLst/>
              <a:ahLst/>
              <a:cxnLst/>
              <a:rect l="l" t="t" r="r" b="b"/>
              <a:pathLst>
                <a:path w="1459" h="1140" extrusionOk="0">
                  <a:moveTo>
                    <a:pt x="478" y="0"/>
                  </a:moveTo>
                  <a:cubicBezTo>
                    <a:pt x="433" y="0"/>
                    <a:pt x="388" y="10"/>
                    <a:pt x="344" y="29"/>
                  </a:cubicBezTo>
                  <a:cubicBezTo>
                    <a:pt x="115" y="144"/>
                    <a:pt x="0" y="423"/>
                    <a:pt x="99" y="669"/>
                  </a:cubicBezTo>
                  <a:cubicBezTo>
                    <a:pt x="197" y="882"/>
                    <a:pt x="361" y="1029"/>
                    <a:pt x="574" y="1095"/>
                  </a:cubicBezTo>
                  <a:cubicBezTo>
                    <a:pt x="658" y="1125"/>
                    <a:pt x="744" y="1140"/>
                    <a:pt x="829" y="1140"/>
                  </a:cubicBezTo>
                  <a:cubicBezTo>
                    <a:pt x="975" y="1140"/>
                    <a:pt x="1115" y="1096"/>
                    <a:pt x="1230" y="1013"/>
                  </a:cubicBezTo>
                  <a:cubicBezTo>
                    <a:pt x="1377" y="882"/>
                    <a:pt x="1459" y="702"/>
                    <a:pt x="1459" y="521"/>
                  </a:cubicBezTo>
                  <a:lnTo>
                    <a:pt x="1459" y="521"/>
                  </a:lnTo>
                  <a:cubicBezTo>
                    <a:pt x="1459" y="521"/>
                    <a:pt x="1151" y="902"/>
                    <a:pt x="799" y="902"/>
                  </a:cubicBezTo>
                  <a:cubicBezTo>
                    <a:pt x="779" y="902"/>
                    <a:pt x="758" y="901"/>
                    <a:pt x="738" y="898"/>
                  </a:cubicBezTo>
                  <a:cubicBezTo>
                    <a:pt x="148" y="849"/>
                    <a:pt x="66" y="275"/>
                    <a:pt x="344" y="111"/>
                  </a:cubicBezTo>
                  <a:cubicBezTo>
                    <a:pt x="389" y="85"/>
                    <a:pt x="436" y="73"/>
                    <a:pt x="481" y="73"/>
                  </a:cubicBezTo>
                  <a:cubicBezTo>
                    <a:pt x="603" y="73"/>
                    <a:pt x="714" y="160"/>
                    <a:pt x="738" y="292"/>
                  </a:cubicBezTo>
                  <a:cubicBezTo>
                    <a:pt x="749" y="403"/>
                    <a:pt x="654" y="469"/>
                    <a:pt x="602" y="469"/>
                  </a:cubicBezTo>
                  <a:cubicBezTo>
                    <a:pt x="578" y="469"/>
                    <a:pt x="563" y="454"/>
                    <a:pt x="574" y="423"/>
                  </a:cubicBezTo>
                  <a:cubicBezTo>
                    <a:pt x="586" y="336"/>
                    <a:pt x="552" y="268"/>
                    <a:pt x="478" y="268"/>
                  </a:cubicBezTo>
                  <a:cubicBezTo>
                    <a:pt x="454" y="268"/>
                    <a:pt x="426" y="276"/>
                    <a:pt x="394" y="292"/>
                  </a:cubicBezTo>
                  <a:cubicBezTo>
                    <a:pt x="279" y="357"/>
                    <a:pt x="394" y="538"/>
                    <a:pt x="394" y="538"/>
                  </a:cubicBezTo>
                  <a:cubicBezTo>
                    <a:pt x="446" y="581"/>
                    <a:pt x="506" y="600"/>
                    <a:pt x="564" y="600"/>
                  </a:cubicBezTo>
                  <a:cubicBezTo>
                    <a:pt x="703" y="600"/>
                    <a:pt x="831" y="487"/>
                    <a:pt x="820" y="325"/>
                  </a:cubicBezTo>
                  <a:cubicBezTo>
                    <a:pt x="820" y="142"/>
                    <a:pt x="653" y="0"/>
                    <a:pt x="47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0"/>
            <p:cNvSpPr/>
            <p:nvPr/>
          </p:nvSpPr>
          <p:spPr>
            <a:xfrm>
              <a:off x="6433574" y="5235307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1147" y="0"/>
                  </a:moveTo>
                  <a:cubicBezTo>
                    <a:pt x="1246" y="115"/>
                    <a:pt x="1229" y="295"/>
                    <a:pt x="1115" y="410"/>
                  </a:cubicBezTo>
                  <a:cubicBezTo>
                    <a:pt x="918" y="574"/>
                    <a:pt x="361" y="1197"/>
                    <a:pt x="754" y="1820"/>
                  </a:cubicBezTo>
                  <a:cubicBezTo>
                    <a:pt x="1213" y="2508"/>
                    <a:pt x="1787" y="2295"/>
                    <a:pt x="1983" y="2869"/>
                  </a:cubicBezTo>
                  <a:cubicBezTo>
                    <a:pt x="1983" y="2869"/>
                    <a:pt x="2065" y="3164"/>
                    <a:pt x="1885" y="3262"/>
                  </a:cubicBezTo>
                  <a:cubicBezTo>
                    <a:pt x="1848" y="3284"/>
                    <a:pt x="1813" y="3293"/>
                    <a:pt x="1781" y="3293"/>
                  </a:cubicBezTo>
                  <a:cubicBezTo>
                    <a:pt x="1638" y="3293"/>
                    <a:pt x="1541" y="3114"/>
                    <a:pt x="1541" y="2967"/>
                  </a:cubicBezTo>
                  <a:cubicBezTo>
                    <a:pt x="1492" y="2656"/>
                    <a:pt x="1229" y="2426"/>
                    <a:pt x="934" y="2377"/>
                  </a:cubicBezTo>
                  <a:cubicBezTo>
                    <a:pt x="541" y="2328"/>
                    <a:pt x="508" y="2213"/>
                    <a:pt x="508" y="2213"/>
                  </a:cubicBezTo>
                  <a:lnTo>
                    <a:pt x="508" y="2213"/>
                  </a:lnTo>
                  <a:cubicBezTo>
                    <a:pt x="541" y="2361"/>
                    <a:pt x="557" y="2508"/>
                    <a:pt x="524" y="2656"/>
                  </a:cubicBezTo>
                  <a:cubicBezTo>
                    <a:pt x="459" y="2803"/>
                    <a:pt x="164" y="3295"/>
                    <a:pt x="721" y="3672"/>
                  </a:cubicBezTo>
                  <a:cubicBezTo>
                    <a:pt x="1295" y="4049"/>
                    <a:pt x="1574" y="3852"/>
                    <a:pt x="1688" y="4491"/>
                  </a:cubicBezTo>
                  <a:cubicBezTo>
                    <a:pt x="1787" y="5131"/>
                    <a:pt x="1836" y="5917"/>
                    <a:pt x="2180" y="6245"/>
                  </a:cubicBezTo>
                  <a:cubicBezTo>
                    <a:pt x="2065" y="6163"/>
                    <a:pt x="1983" y="6065"/>
                    <a:pt x="1918" y="5950"/>
                  </a:cubicBezTo>
                  <a:cubicBezTo>
                    <a:pt x="1765" y="5629"/>
                    <a:pt x="1441" y="5422"/>
                    <a:pt x="1093" y="5422"/>
                  </a:cubicBezTo>
                  <a:cubicBezTo>
                    <a:pt x="1067" y="5422"/>
                    <a:pt x="1042" y="5424"/>
                    <a:pt x="1016" y="5426"/>
                  </a:cubicBezTo>
                  <a:cubicBezTo>
                    <a:pt x="973" y="5428"/>
                    <a:pt x="933" y="5429"/>
                    <a:pt x="895" y="5429"/>
                  </a:cubicBezTo>
                  <a:cubicBezTo>
                    <a:pt x="433" y="5429"/>
                    <a:pt x="373" y="5252"/>
                    <a:pt x="328" y="5131"/>
                  </a:cubicBezTo>
                  <a:lnTo>
                    <a:pt x="328" y="5131"/>
                  </a:lnTo>
                  <a:cubicBezTo>
                    <a:pt x="328" y="5131"/>
                    <a:pt x="0" y="6114"/>
                    <a:pt x="934" y="6606"/>
                  </a:cubicBezTo>
                  <a:cubicBezTo>
                    <a:pt x="1869" y="7098"/>
                    <a:pt x="1803" y="6737"/>
                    <a:pt x="3082" y="7786"/>
                  </a:cubicBezTo>
                  <a:cubicBezTo>
                    <a:pt x="4131" y="8655"/>
                    <a:pt x="4344" y="8704"/>
                    <a:pt x="4344" y="8704"/>
                  </a:cubicBezTo>
                  <a:cubicBezTo>
                    <a:pt x="4306" y="8695"/>
                    <a:pt x="4270" y="8691"/>
                    <a:pt x="4234" y="8691"/>
                  </a:cubicBezTo>
                  <a:cubicBezTo>
                    <a:pt x="4065" y="8691"/>
                    <a:pt x="3917" y="8782"/>
                    <a:pt x="3836" y="8917"/>
                  </a:cubicBezTo>
                  <a:cubicBezTo>
                    <a:pt x="3622" y="9229"/>
                    <a:pt x="3737" y="9638"/>
                    <a:pt x="4065" y="9802"/>
                  </a:cubicBezTo>
                  <a:cubicBezTo>
                    <a:pt x="4065" y="9802"/>
                    <a:pt x="3934" y="9589"/>
                    <a:pt x="4131" y="9573"/>
                  </a:cubicBezTo>
                  <a:cubicBezTo>
                    <a:pt x="4138" y="9572"/>
                    <a:pt x="4145" y="9572"/>
                    <a:pt x="4152" y="9572"/>
                  </a:cubicBezTo>
                  <a:cubicBezTo>
                    <a:pt x="4284" y="9572"/>
                    <a:pt x="4429" y="9662"/>
                    <a:pt x="4586" y="9662"/>
                  </a:cubicBezTo>
                  <a:cubicBezTo>
                    <a:pt x="4676" y="9662"/>
                    <a:pt x="4770" y="9632"/>
                    <a:pt x="4868" y="9540"/>
                  </a:cubicBezTo>
                  <a:cubicBezTo>
                    <a:pt x="4995" y="9421"/>
                    <a:pt x="5193" y="9322"/>
                    <a:pt x="5421" y="9322"/>
                  </a:cubicBezTo>
                  <a:cubicBezTo>
                    <a:pt x="5726" y="9322"/>
                    <a:pt x="6083" y="9498"/>
                    <a:pt x="6393" y="10032"/>
                  </a:cubicBezTo>
                  <a:cubicBezTo>
                    <a:pt x="6393" y="10032"/>
                    <a:pt x="6163" y="9212"/>
                    <a:pt x="4835" y="8688"/>
                  </a:cubicBezTo>
                  <a:cubicBezTo>
                    <a:pt x="3131" y="7966"/>
                    <a:pt x="2049" y="6262"/>
                    <a:pt x="2131" y="4409"/>
                  </a:cubicBezTo>
                  <a:cubicBezTo>
                    <a:pt x="2213" y="2180"/>
                    <a:pt x="3508" y="656"/>
                    <a:pt x="114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0"/>
            <p:cNvSpPr/>
            <p:nvPr/>
          </p:nvSpPr>
          <p:spPr>
            <a:xfrm>
              <a:off x="6494018" y="5151853"/>
              <a:ext cx="95791" cy="350951"/>
            </a:xfrm>
            <a:custGeom>
              <a:avLst/>
              <a:gdLst/>
              <a:ahLst/>
              <a:cxnLst/>
              <a:rect l="l" t="t" r="r" b="b"/>
              <a:pathLst>
                <a:path w="2935" h="10753" extrusionOk="0">
                  <a:moveTo>
                    <a:pt x="1307" y="0"/>
                  </a:moveTo>
                  <a:cubicBezTo>
                    <a:pt x="728" y="0"/>
                    <a:pt x="177" y="382"/>
                    <a:pt x="115" y="902"/>
                  </a:cubicBezTo>
                  <a:cubicBezTo>
                    <a:pt x="0" y="1459"/>
                    <a:pt x="426" y="1967"/>
                    <a:pt x="1000" y="1967"/>
                  </a:cubicBezTo>
                  <a:cubicBezTo>
                    <a:pt x="1007" y="1967"/>
                    <a:pt x="1014" y="1967"/>
                    <a:pt x="1021" y="1967"/>
                  </a:cubicBezTo>
                  <a:cubicBezTo>
                    <a:pt x="1565" y="1967"/>
                    <a:pt x="1850" y="1341"/>
                    <a:pt x="1656" y="1082"/>
                  </a:cubicBezTo>
                  <a:cubicBezTo>
                    <a:pt x="1572" y="956"/>
                    <a:pt x="1451" y="900"/>
                    <a:pt x="1331" y="900"/>
                  </a:cubicBezTo>
                  <a:cubicBezTo>
                    <a:pt x="1125" y="900"/>
                    <a:pt x="924" y="1068"/>
                    <a:pt x="935" y="1328"/>
                  </a:cubicBezTo>
                  <a:cubicBezTo>
                    <a:pt x="967" y="1639"/>
                    <a:pt x="1312" y="1607"/>
                    <a:pt x="1344" y="1656"/>
                  </a:cubicBezTo>
                  <a:cubicBezTo>
                    <a:pt x="1393" y="1689"/>
                    <a:pt x="1344" y="1754"/>
                    <a:pt x="1344" y="1754"/>
                  </a:cubicBezTo>
                  <a:cubicBezTo>
                    <a:pt x="1312" y="1820"/>
                    <a:pt x="1246" y="1869"/>
                    <a:pt x="1180" y="1902"/>
                  </a:cubicBezTo>
                  <a:lnTo>
                    <a:pt x="1115" y="1918"/>
                  </a:lnTo>
                  <a:lnTo>
                    <a:pt x="1098" y="1918"/>
                  </a:lnTo>
                  <a:cubicBezTo>
                    <a:pt x="1066" y="1922"/>
                    <a:pt x="1033" y="1924"/>
                    <a:pt x="1001" y="1924"/>
                  </a:cubicBezTo>
                  <a:cubicBezTo>
                    <a:pt x="487" y="1924"/>
                    <a:pt x="73" y="1443"/>
                    <a:pt x="197" y="918"/>
                  </a:cubicBezTo>
                  <a:cubicBezTo>
                    <a:pt x="269" y="446"/>
                    <a:pt x="764" y="122"/>
                    <a:pt x="1281" y="122"/>
                  </a:cubicBezTo>
                  <a:cubicBezTo>
                    <a:pt x="1591" y="122"/>
                    <a:pt x="1908" y="238"/>
                    <a:pt x="2147" y="508"/>
                  </a:cubicBezTo>
                  <a:cubicBezTo>
                    <a:pt x="2770" y="1230"/>
                    <a:pt x="2623" y="2426"/>
                    <a:pt x="2246" y="3442"/>
                  </a:cubicBezTo>
                  <a:cubicBezTo>
                    <a:pt x="1426" y="5458"/>
                    <a:pt x="541" y="7507"/>
                    <a:pt x="1164" y="8966"/>
                  </a:cubicBezTo>
                  <a:cubicBezTo>
                    <a:pt x="1443" y="9737"/>
                    <a:pt x="1984" y="10359"/>
                    <a:pt x="2688" y="10753"/>
                  </a:cubicBezTo>
                  <a:cubicBezTo>
                    <a:pt x="2016" y="10327"/>
                    <a:pt x="1508" y="9687"/>
                    <a:pt x="1246" y="8950"/>
                  </a:cubicBezTo>
                  <a:cubicBezTo>
                    <a:pt x="689" y="7507"/>
                    <a:pt x="1574" y="5557"/>
                    <a:pt x="2426" y="3508"/>
                  </a:cubicBezTo>
                  <a:cubicBezTo>
                    <a:pt x="2787" y="2475"/>
                    <a:pt x="2934" y="1230"/>
                    <a:pt x="2246" y="426"/>
                  </a:cubicBezTo>
                  <a:cubicBezTo>
                    <a:pt x="1982" y="127"/>
                    <a:pt x="1640" y="0"/>
                    <a:pt x="130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0"/>
            <p:cNvSpPr/>
            <p:nvPr/>
          </p:nvSpPr>
          <p:spPr>
            <a:xfrm>
              <a:off x="6575873" y="5138994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2082" y="1"/>
                  </a:moveTo>
                  <a:lnTo>
                    <a:pt x="2082" y="1"/>
                  </a:lnTo>
                  <a:cubicBezTo>
                    <a:pt x="2426" y="1099"/>
                    <a:pt x="967" y="1279"/>
                    <a:pt x="443" y="2902"/>
                  </a:cubicBezTo>
                  <a:cubicBezTo>
                    <a:pt x="0" y="4279"/>
                    <a:pt x="279" y="5230"/>
                    <a:pt x="1574" y="6131"/>
                  </a:cubicBezTo>
                  <a:cubicBezTo>
                    <a:pt x="2721" y="6934"/>
                    <a:pt x="2770" y="8000"/>
                    <a:pt x="2770" y="8147"/>
                  </a:cubicBezTo>
                  <a:cubicBezTo>
                    <a:pt x="2787" y="7639"/>
                    <a:pt x="2623" y="7164"/>
                    <a:pt x="2344" y="6754"/>
                  </a:cubicBezTo>
                  <a:cubicBezTo>
                    <a:pt x="2033" y="6328"/>
                    <a:pt x="1639" y="6066"/>
                    <a:pt x="1066" y="5557"/>
                  </a:cubicBezTo>
                  <a:cubicBezTo>
                    <a:pt x="885" y="5394"/>
                    <a:pt x="738" y="5197"/>
                    <a:pt x="656" y="4967"/>
                  </a:cubicBezTo>
                  <a:cubicBezTo>
                    <a:pt x="312" y="4131"/>
                    <a:pt x="984" y="3263"/>
                    <a:pt x="1311" y="2902"/>
                  </a:cubicBezTo>
                  <a:cubicBezTo>
                    <a:pt x="1721" y="2443"/>
                    <a:pt x="2442" y="1968"/>
                    <a:pt x="2574" y="1066"/>
                  </a:cubicBezTo>
                  <a:cubicBezTo>
                    <a:pt x="2721" y="181"/>
                    <a:pt x="2082" y="1"/>
                    <a:pt x="208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20"/>
            <p:cNvSpPr/>
            <p:nvPr/>
          </p:nvSpPr>
          <p:spPr>
            <a:xfrm>
              <a:off x="6478320" y="4830896"/>
              <a:ext cx="79374" cy="178135"/>
            </a:xfrm>
            <a:custGeom>
              <a:avLst/>
              <a:gdLst/>
              <a:ahLst/>
              <a:cxnLst/>
              <a:rect l="l" t="t" r="r" b="b"/>
              <a:pathLst>
                <a:path w="2432" h="5458" extrusionOk="0">
                  <a:moveTo>
                    <a:pt x="991" y="0"/>
                  </a:moveTo>
                  <a:cubicBezTo>
                    <a:pt x="629" y="0"/>
                    <a:pt x="1" y="573"/>
                    <a:pt x="284" y="2425"/>
                  </a:cubicBezTo>
                  <a:cubicBezTo>
                    <a:pt x="612" y="4458"/>
                    <a:pt x="2170" y="5409"/>
                    <a:pt x="2432" y="5458"/>
                  </a:cubicBezTo>
                  <a:cubicBezTo>
                    <a:pt x="2432" y="5458"/>
                    <a:pt x="907" y="4474"/>
                    <a:pt x="776" y="2802"/>
                  </a:cubicBezTo>
                  <a:cubicBezTo>
                    <a:pt x="645" y="1130"/>
                    <a:pt x="1153" y="1098"/>
                    <a:pt x="1317" y="737"/>
                  </a:cubicBezTo>
                  <a:cubicBezTo>
                    <a:pt x="1481" y="376"/>
                    <a:pt x="1399" y="114"/>
                    <a:pt x="1088" y="16"/>
                  </a:cubicBezTo>
                  <a:cubicBezTo>
                    <a:pt x="1059" y="6"/>
                    <a:pt x="1026" y="0"/>
                    <a:pt x="99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20"/>
            <p:cNvSpPr/>
            <p:nvPr/>
          </p:nvSpPr>
          <p:spPr>
            <a:xfrm>
              <a:off x="6443202" y="4782038"/>
              <a:ext cx="171739" cy="231824"/>
            </a:xfrm>
            <a:custGeom>
              <a:avLst/>
              <a:gdLst/>
              <a:ahLst/>
              <a:cxnLst/>
              <a:rect l="l" t="t" r="r" b="b"/>
              <a:pathLst>
                <a:path w="5262" h="7103" extrusionOk="0">
                  <a:moveTo>
                    <a:pt x="3588" y="0"/>
                  </a:moveTo>
                  <a:cubicBezTo>
                    <a:pt x="3374" y="0"/>
                    <a:pt x="3173" y="25"/>
                    <a:pt x="3000" y="54"/>
                  </a:cubicBezTo>
                  <a:cubicBezTo>
                    <a:pt x="2573" y="120"/>
                    <a:pt x="2164" y="300"/>
                    <a:pt x="1819" y="546"/>
                  </a:cubicBezTo>
                  <a:cubicBezTo>
                    <a:pt x="0" y="1923"/>
                    <a:pt x="328" y="4283"/>
                    <a:pt x="869" y="5430"/>
                  </a:cubicBezTo>
                  <a:cubicBezTo>
                    <a:pt x="1164" y="6102"/>
                    <a:pt x="1639" y="6692"/>
                    <a:pt x="2262" y="7102"/>
                  </a:cubicBezTo>
                  <a:cubicBezTo>
                    <a:pt x="1672" y="6660"/>
                    <a:pt x="1213" y="6070"/>
                    <a:pt x="934" y="5398"/>
                  </a:cubicBezTo>
                  <a:cubicBezTo>
                    <a:pt x="443" y="4250"/>
                    <a:pt x="197" y="1972"/>
                    <a:pt x="1918" y="693"/>
                  </a:cubicBezTo>
                  <a:cubicBezTo>
                    <a:pt x="2347" y="383"/>
                    <a:pt x="2908" y="189"/>
                    <a:pt x="3426" y="189"/>
                  </a:cubicBezTo>
                  <a:cubicBezTo>
                    <a:pt x="3838" y="189"/>
                    <a:pt x="4223" y="312"/>
                    <a:pt x="4491" y="595"/>
                  </a:cubicBezTo>
                  <a:cubicBezTo>
                    <a:pt x="5137" y="1241"/>
                    <a:pt x="4654" y="2300"/>
                    <a:pt x="3965" y="2300"/>
                  </a:cubicBezTo>
                  <a:cubicBezTo>
                    <a:pt x="3955" y="2300"/>
                    <a:pt x="3944" y="2300"/>
                    <a:pt x="3934" y="2300"/>
                  </a:cubicBezTo>
                  <a:cubicBezTo>
                    <a:pt x="3904" y="2303"/>
                    <a:pt x="3874" y="2305"/>
                    <a:pt x="3845" y="2305"/>
                  </a:cubicBezTo>
                  <a:cubicBezTo>
                    <a:pt x="3581" y="2305"/>
                    <a:pt x="3329" y="2175"/>
                    <a:pt x="3196" y="1939"/>
                  </a:cubicBezTo>
                  <a:cubicBezTo>
                    <a:pt x="3131" y="1841"/>
                    <a:pt x="3114" y="1710"/>
                    <a:pt x="3131" y="1578"/>
                  </a:cubicBezTo>
                  <a:cubicBezTo>
                    <a:pt x="3150" y="1327"/>
                    <a:pt x="3226" y="1247"/>
                    <a:pt x="3279" y="1247"/>
                  </a:cubicBezTo>
                  <a:cubicBezTo>
                    <a:pt x="3316" y="1247"/>
                    <a:pt x="3341" y="1285"/>
                    <a:pt x="3327" y="1333"/>
                  </a:cubicBezTo>
                  <a:cubicBezTo>
                    <a:pt x="3299" y="1564"/>
                    <a:pt x="3487" y="1770"/>
                    <a:pt x="3712" y="1770"/>
                  </a:cubicBezTo>
                  <a:cubicBezTo>
                    <a:pt x="3742" y="1770"/>
                    <a:pt x="3772" y="1766"/>
                    <a:pt x="3803" y="1759"/>
                  </a:cubicBezTo>
                  <a:cubicBezTo>
                    <a:pt x="4213" y="1693"/>
                    <a:pt x="4311" y="1152"/>
                    <a:pt x="3950" y="956"/>
                  </a:cubicBezTo>
                  <a:cubicBezTo>
                    <a:pt x="3857" y="909"/>
                    <a:pt x="3758" y="887"/>
                    <a:pt x="3662" y="887"/>
                  </a:cubicBezTo>
                  <a:cubicBezTo>
                    <a:pt x="3354" y="887"/>
                    <a:pt x="3066" y="1110"/>
                    <a:pt x="3016" y="1447"/>
                  </a:cubicBezTo>
                  <a:cubicBezTo>
                    <a:pt x="2950" y="1775"/>
                    <a:pt x="3114" y="2103"/>
                    <a:pt x="3409" y="2267"/>
                  </a:cubicBezTo>
                  <a:lnTo>
                    <a:pt x="3442" y="2267"/>
                  </a:lnTo>
                  <a:cubicBezTo>
                    <a:pt x="3541" y="2316"/>
                    <a:pt x="3639" y="2365"/>
                    <a:pt x="3754" y="2382"/>
                  </a:cubicBezTo>
                  <a:cubicBezTo>
                    <a:pt x="3857" y="2407"/>
                    <a:pt x="3959" y="2419"/>
                    <a:pt x="4059" y="2419"/>
                  </a:cubicBezTo>
                  <a:cubicBezTo>
                    <a:pt x="4659" y="2419"/>
                    <a:pt x="5173" y="1986"/>
                    <a:pt x="5229" y="1480"/>
                  </a:cubicBezTo>
                  <a:cubicBezTo>
                    <a:pt x="5262" y="1054"/>
                    <a:pt x="5114" y="644"/>
                    <a:pt x="4786" y="382"/>
                  </a:cubicBezTo>
                  <a:cubicBezTo>
                    <a:pt x="4415" y="84"/>
                    <a:pt x="3981" y="0"/>
                    <a:pt x="358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20"/>
            <p:cNvSpPr/>
            <p:nvPr/>
          </p:nvSpPr>
          <p:spPr>
            <a:xfrm>
              <a:off x="6406289" y="4602433"/>
              <a:ext cx="170139" cy="267530"/>
            </a:xfrm>
            <a:custGeom>
              <a:avLst/>
              <a:gdLst/>
              <a:ahLst/>
              <a:cxnLst/>
              <a:rect l="l" t="t" r="r" b="b"/>
              <a:pathLst>
                <a:path w="5213" h="8197" extrusionOk="0">
                  <a:moveTo>
                    <a:pt x="4114" y="0"/>
                  </a:moveTo>
                  <a:cubicBezTo>
                    <a:pt x="4114" y="1"/>
                    <a:pt x="4180" y="607"/>
                    <a:pt x="3803" y="836"/>
                  </a:cubicBezTo>
                  <a:cubicBezTo>
                    <a:pt x="3409" y="1066"/>
                    <a:pt x="2836" y="1525"/>
                    <a:pt x="3426" y="2049"/>
                  </a:cubicBezTo>
                  <a:cubicBezTo>
                    <a:pt x="4032" y="2574"/>
                    <a:pt x="4196" y="3328"/>
                    <a:pt x="3688" y="4065"/>
                  </a:cubicBezTo>
                  <a:cubicBezTo>
                    <a:pt x="3688" y="4065"/>
                    <a:pt x="3983" y="2967"/>
                    <a:pt x="3246" y="2475"/>
                  </a:cubicBezTo>
                  <a:cubicBezTo>
                    <a:pt x="3054" y="2343"/>
                    <a:pt x="2895" y="2306"/>
                    <a:pt x="2779" y="2306"/>
                  </a:cubicBezTo>
                  <a:cubicBezTo>
                    <a:pt x="2636" y="2306"/>
                    <a:pt x="2557" y="2361"/>
                    <a:pt x="2557" y="2361"/>
                  </a:cubicBezTo>
                  <a:cubicBezTo>
                    <a:pt x="2623" y="2492"/>
                    <a:pt x="2655" y="2639"/>
                    <a:pt x="2672" y="2787"/>
                  </a:cubicBezTo>
                  <a:cubicBezTo>
                    <a:pt x="2688" y="3000"/>
                    <a:pt x="2213" y="3361"/>
                    <a:pt x="2557" y="3754"/>
                  </a:cubicBezTo>
                  <a:cubicBezTo>
                    <a:pt x="2901" y="4131"/>
                    <a:pt x="3147" y="4918"/>
                    <a:pt x="1934" y="5803"/>
                  </a:cubicBezTo>
                  <a:cubicBezTo>
                    <a:pt x="1934" y="5803"/>
                    <a:pt x="2557" y="4442"/>
                    <a:pt x="2196" y="3738"/>
                  </a:cubicBezTo>
                  <a:cubicBezTo>
                    <a:pt x="1819" y="3000"/>
                    <a:pt x="1377" y="3148"/>
                    <a:pt x="967" y="2557"/>
                  </a:cubicBezTo>
                  <a:cubicBezTo>
                    <a:pt x="967" y="2557"/>
                    <a:pt x="0" y="3082"/>
                    <a:pt x="754" y="4229"/>
                  </a:cubicBezTo>
                  <a:cubicBezTo>
                    <a:pt x="1623" y="5573"/>
                    <a:pt x="541" y="7278"/>
                    <a:pt x="1459" y="8196"/>
                  </a:cubicBezTo>
                  <a:cubicBezTo>
                    <a:pt x="1459" y="8196"/>
                    <a:pt x="1410" y="6836"/>
                    <a:pt x="2672" y="5606"/>
                  </a:cubicBezTo>
                  <a:cubicBezTo>
                    <a:pt x="3934" y="4377"/>
                    <a:pt x="5212" y="2852"/>
                    <a:pt x="411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20"/>
            <p:cNvSpPr/>
            <p:nvPr/>
          </p:nvSpPr>
          <p:spPr>
            <a:xfrm>
              <a:off x="6555540" y="4569274"/>
              <a:ext cx="98990" cy="147130"/>
            </a:xfrm>
            <a:custGeom>
              <a:avLst/>
              <a:gdLst/>
              <a:ahLst/>
              <a:cxnLst/>
              <a:rect l="l" t="t" r="r" b="b"/>
              <a:pathLst>
                <a:path w="3033" h="4508" extrusionOk="0">
                  <a:moveTo>
                    <a:pt x="2590" y="0"/>
                  </a:moveTo>
                  <a:cubicBezTo>
                    <a:pt x="2541" y="262"/>
                    <a:pt x="2279" y="525"/>
                    <a:pt x="1623" y="820"/>
                  </a:cubicBezTo>
                  <a:cubicBezTo>
                    <a:pt x="984" y="1098"/>
                    <a:pt x="1213" y="1934"/>
                    <a:pt x="1279" y="2115"/>
                  </a:cubicBezTo>
                  <a:cubicBezTo>
                    <a:pt x="1342" y="2287"/>
                    <a:pt x="1389" y="2641"/>
                    <a:pt x="1205" y="2641"/>
                  </a:cubicBezTo>
                  <a:cubicBezTo>
                    <a:pt x="1198" y="2641"/>
                    <a:pt x="1189" y="2640"/>
                    <a:pt x="1180" y="2639"/>
                  </a:cubicBezTo>
                  <a:cubicBezTo>
                    <a:pt x="967" y="2606"/>
                    <a:pt x="1000" y="2492"/>
                    <a:pt x="1115" y="1820"/>
                  </a:cubicBezTo>
                  <a:cubicBezTo>
                    <a:pt x="1191" y="1300"/>
                    <a:pt x="845" y="1241"/>
                    <a:pt x="685" y="1241"/>
                  </a:cubicBezTo>
                  <a:cubicBezTo>
                    <a:pt x="638" y="1241"/>
                    <a:pt x="607" y="1246"/>
                    <a:pt x="607" y="1246"/>
                  </a:cubicBezTo>
                  <a:cubicBezTo>
                    <a:pt x="738" y="1426"/>
                    <a:pt x="738" y="1656"/>
                    <a:pt x="607" y="1820"/>
                  </a:cubicBezTo>
                  <a:cubicBezTo>
                    <a:pt x="344" y="2065"/>
                    <a:pt x="49" y="2344"/>
                    <a:pt x="312" y="3098"/>
                  </a:cubicBezTo>
                  <a:cubicBezTo>
                    <a:pt x="574" y="3852"/>
                    <a:pt x="0" y="4508"/>
                    <a:pt x="0" y="4508"/>
                  </a:cubicBezTo>
                  <a:cubicBezTo>
                    <a:pt x="3032" y="2016"/>
                    <a:pt x="2590" y="1"/>
                    <a:pt x="259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20"/>
            <p:cNvSpPr/>
            <p:nvPr/>
          </p:nvSpPr>
          <p:spPr>
            <a:xfrm>
              <a:off x="6359193" y="4849042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869" y="1"/>
                  </a:moveTo>
                  <a:cubicBezTo>
                    <a:pt x="1869" y="1"/>
                    <a:pt x="2000" y="279"/>
                    <a:pt x="1656" y="525"/>
                  </a:cubicBezTo>
                  <a:cubicBezTo>
                    <a:pt x="1312" y="771"/>
                    <a:pt x="1" y="2443"/>
                    <a:pt x="3607" y="4262"/>
                  </a:cubicBezTo>
                  <a:cubicBezTo>
                    <a:pt x="3607" y="4262"/>
                    <a:pt x="2754" y="3771"/>
                    <a:pt x="2640" y="2476"/>
                  </a:cubicBezTo>
                  <a:cubicBezTo>
                    <a:pt x="2541" y="1197"/>
                    <a:pt x="2820" y="509"/>
                    <a:pt x="186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20"/>
            <p:cNvSpPr/>
            <p:nvPr/>
          </p:nvSpPr>
          <p:spPr>
            <a:xfrm>
              <a:off x="6216893" y="4934879"/>
              <a:ext cx="256824" cy="188938"/>
            </a:xfrm>
            <a:custGeom>
              <a:avLst/>
              <a:gdLst/>
              <a:ahLst/>
              <a:cxnLst/>
              <a:rect l="l" t="t" r="r" b="b"/>
              <a:pathLst>
                <a:path w="7869" h="5789" extrusionOk="0">
                  <a:moveTo>
                    <a:pt x="4658" y="1"/>
                  </a:moveTo>
                  <a:cubicBezTo>
                    <a:pt x="4514" y="1"/>
                    <a:pt x="4376" y="47"/>
                    <a:pt x="4246" y="141"/>
                  </a:cubicBezTo>
                  <a:cubicBezTo>
                    <a:pt x="3878" y="395"/>
                    <a:pt x="3657" y="609"/>
                    <a:pt x="3469" y="609"/>
                  </a:cubicBezTo>
                  <a:cubicBezTo>
                    <a:pt x="3415" y="609"/>
                    <a:pt x="3363" y="591"/>
                    <a:pt x="3312" y="551"/>
                  </a:cubicBezTo>
                  <a:lnTo>
                    <a:pt x="3312" y="551"/>
                  </a:lnTo>
                  <a:cubicBezTo>
                    <a:pt x="3311" y="551"/>
                    <a:pt x="3000" y="1174"/>
                    <a:pt x="3689" y="1387"/>
                  </a:cubicBezTo>
                  <a:cubicBezTo>
                    <a:pt x="4361" y="1583"/>
                    <a:pt x="4836" y="1714"/>
                    <a:pt x="4738" y="2091"/>
                  </a:cubicBezTo>
                  <a:cubicBezTo>
                    <a:pt x="4639" y="2468"/>
                    <a:pt x="3705" y="2550"/>
                    <a:pt x="2574" y="2714"/>
                  </a:cubicBezTo>
                  <a:cubicBezTo>
                    <a:pt x="1459" y="2878"/>
                    <a:pt x="591" y="3157"/>
                    <a:pt x="607" y="4124"/>
                  </a:cubicBezTo>
                  <a:cubicBezTo>
                    <a:pt x="632" y="4887"/>
                    <a:pt x="490" y="5245"/>
                    <a:pt x="241" y="5245"/>
                  </a:cubicBezTo>
                  <a:cubicBezTo>
                    <a:pt x="170" y="5245"/>
                    <a:pt x="89" y="5215"/>
                    <a:pt x="0" y="5157"/>
                  </a:cubicBezTo>
                  <a:lnTo>
                    <a:pt x="0" y="5157"/>
                  </a:lnTo>
                  <a:cubicBezTo>
                    <a:pt x="1" y="5157"/>
                    <a:pt x="249" y="5788"/>
                    <a:pt x="1194" y="5788"/>
                  </a:cubicBezTo>
                  <a:cubicBezTo>
                    <a:pt x="1389" y="5788"/>
                    <a:pt x="1612" y="5762"/>
                    <a:pt x="1869" y="5698"/>
                  </a:cubicBezTo>
                  <a:cubicBezTo>
                    <a:pt x="3377" y="5321"/>
                    <a:pt x="3557" y="4108"/>
                    <a:pt x="4197" y="3354"/>
                  </a:cubicBezTo>
                  <a:cubicBezTo>
                    <a:pt x="4836" y="2600"/>
                    <a:pt x="5492" y="1977"/>
                    <a:pt x="7868" y="1928"/>
                  </a:cubicBezTo>
                  <a:cubicBezTo>
                    <a:pt x="7868" y="1928"/>
                    <a:pt x="6409" y="1813"/>
                    <a:pt x="5852" y="960"/>
                  </a:cubicBezTo>
                  <a:cubicBezTo>
                    <a:pt x="5459" y="329"/>
                    <a:pt x="5040" y="1"/>
                    <a:pt x="46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20"/>
            <p:cNvSpPr/>
            <p:nvPr/>
          </p:nvSpPr>
          <p:spPr>
            <a:xfrm>
              <a:off x="6347411" y="5012654"/>
              <a:ext cx="250950" cy="204474"/>
            </a:xfrm>
            <a:custGeom>
              <a:avLst/>
              <a:gdLst/>
              <a:ahLst/>
              <a:cxnLst/>
              <a:rect l="l" t="t" r="r" b="b"/>
              <a:pathLst>
                <a:path w="7689" h="6265" extrusionOk="0">
                  <a:moveTo>
                    <a:pt x="3368" y="1"/>
                  </a:moveTo>
                  <a:cubicBezTo>
                    <a:pt x="3322" y="1"/>
                    <a:pt x="3276" y="2"/>
                    <a:pt x="3230" y="3"/>
                  </a:cubicBezTo>
                  <a:cubicBezTo>
                    <a:pt x="2656" y="20"/>
                    <a:pt x="2099" y="167"/>
                    <a:pt x="1624" y="462"/>
                  </a:cubicBezTo>
                  <a:cubicBezTo>
                    <a:pt x="1443" y="561"/>
                    <a:pt x="1279" y="676"/>
                    <a:pt x="1148" y="807"/>
                  </a:cubicBezTo>
                  <a:cubicBezTo>
                    <a:pt x="1" y="1807"/>
                    <a:pt x="362" y="3888"/>
                    <a:pt x="1706" y="4216"/>
                  </a:cubicBezTo>
                  <a:cubicBezTo>
                    <a:pt x="1842" y="4253"/>
                    <a:pt x="1980" y="4271"/>
                    <a:pt x="2117" y="4271"/>
                  </a:cubicBezTo>
                  <a:cubicBezTo>
                    <a:pt x="2587" y="4271"/>
                    <a:pt x="3040" y="4060"/>
                    <a:pt x="3345" y="3692"/>
                  </a:cubicBezTo>
                  <a:cubicBezTo>
                    <a:pt x="3656" y="3249"/>
                    <a:pt x="3656" y="2659"/>
                    <a:pt x="3345" y="2216"/>
                  </a:cubicBezTo>
                  <a:cubicBezTo>
                    <a:pt x="3133" y="1919"/>
                    <a:pt x="2803" y="1759"/>
                    <a:pt x="2469" y="1759"/>
                  </a:cubicBezTo>
                  <a:cubicBezTo>
                    <a:pt x="2286" y="1759"/>
                    <a:pt x="2103" y="1807"/>
                    <a:pt x="1935" y="1905"/>
                  </a:cubicBezTo>
                  <a:cubicBezTo>
                    <a:pt x="1640" y="2069"/>
                    <a:pt x="1509" y="2413"/>
                    <a:pt x="1607" y="2724"/>
                  </a:cubicBezTo>
                  <a:cubicBezTo>
                    <a:pt x="1640" y="2823"/>
                    <a:pt x="1689" y="2905"/>
                    <a:pt x="1755" y="2970"/>
                  </a:cubicBezTo>
                  <a:cubicBezTo>
                    <a:pt x="1857" y="3073"/>
                    <a:pt x="1997" y="3115"/>
                    <a:pt x="2136" y="3115"/>
                  </a:cubicBezTo>
                  <a:cubicBezTo>
                    <a:pt x="2377" y="3115"/>
                    <a:pt x="2615" y="2989"/>
                    <a:pt x="2656" y="2823"/>
                  </a:cubicBezTo>
                  <a:cubicBezTo>
                    <a:pt x="2715" y="2557"/>
                    <a:pt x="2509" y="2305"/>
                    <a:pt x="2252" y="2305"/>
                  </a:cubicBezTo>
                  <a:cubicBezTo>
                    <a:pt x="2223" y="2305"/>
                    <a:pt x="2194" y="2308"/>
                    <a:pt x="2165" y="2315"/>
                  </a:cubicBezTo>
                  <a:cubicBezTo>
                    <a:pt x="1902" y="2380"/>
                    <a:pt x="1935" y="2528"/>
                    <a:pt x="1837" y="2544"/>
                  </a:cubicBezTo>
                  <a:cubicBezTo>
                    <a:pt x="1738" y="2544"/>
                    <a:pt x="1738" y="2397"/>
                    <a:pt x="1738" y="2397"/>
                  </a:cubicBezTo>
                  <a:cubicBezTo>
                    <a:pt x="1738" y="2200"/>
                    <a:pt x="1853" y="2020"/>
                    <a:pt x="2017" y="1938"/>
                  </a:cubicBezTo>
                  <a:cubicBezTo>
                    <a:pt x="2158" y="1870"/>
                    <a:pt x="2310" y="1837"/>
                    <a:pt x="2459" y="1837"/>
                  </a:cubicBezTo>
                  <a:cubicBezTo>
                    <a:pt x="2778" y="1837"/>
                    <a:pt x="3090" y="1987"/>
                    <a:pt x="3279" y="2265"/>
                  </a:cubicBezTo>
                  <a:cubicBezTo>
                    <a:pt x="3541" y="2692"/>
                    <a:pt x="3541" y="3216"/>
                    <a:pt x="3246" y="3626"/>
                  </a:cubicBezTo>
                  <a:cubicBezTo>
                    <a:pt x="3017" y="3944"/>
                    <a:pt x="2581" y="4134"/>
                    <a:pt x="2137" y="4134"/>
                  </a:cubicBezTo>
                  <a:cubicBezTo>
                    <a:pt x="2008" y="4134"/>
                    <a:pt x="1880" y="4118"/>
                    <a:pt x="1755" y="4085"/>
                  </a:cubicBezTo>
                  <a:cubicBezTo>
                    <a:pt x="542" y="3790"/>
                    <a:pt x="214" y="1856"/>
                    <a:pt x="1263" y="938"/>
                  </a:cubicBezTo>
                  <a:cubicBezTo>
                    <a:pt x="1740" y="491"/>
                    <a:pt x="2322" y="318"/>
                    <a:pt x="2910" y="318"/>
                  </a:cubicBezTo>
                  <a:cubicBezTo>
                    <a:pt x="3616" y="318"/>
                    <a:pt x="4331" y="567"/>
                    <a:pt x="4886" y="889"/>
                  </a:cubicBezTo>
                  <a:cubicBezTo>
                    <a:pt x="5820" y="1413"/>
                    <a:pt x="6558" y="2249"/>
                    <a:pt x="6951" y="3249"/>
                  </a:cubicBezTo>
                  <a:cubicBezTo>
                    <a:pt x="7279" y="4052"/>
                    <a:pt x="7443" y="4904"/>
                    <a:pt x="7459" y="5773"/>
                  </a:cubicBezTo>
                  <a:cubicBezTo>
                    <a:pt x="7459" y="5937"/>
                    <a:pt x="7443" y="6101"/>
                    <a:pt x="7410" y="6265"/>
                  </a:cubicBezTo>
                  <a:cubicBezTo>
                    <a:pt x="7426" y="6216"/>
                    <a:pt x="7443" y="6134"/>
                    <a:pt x="7459" y="6068"/>
                  </a:cubicBezTo>
                  <a:cubicBezTo>
                    <a:pt x="7459" y="6063"/>
                    <a:pt x="7459" y="6057"/>
                    <a:pt x="7459" y="6052"/>
                  </a:cubicBezTo>
                  <a:cubicBezTo>
                    <a:pt x="7689" y="4872"/>
                    <a:pt x="7541" y="3626"/>
                    <a:pt x="7016" y="2528"/>
                  </a:cubicBezTo>
                  <a:cubicBezTo>
                    <a:pt x="6331" y="1109"/>
                    <a:pt x="4979" y="1"/>
                    <a:pt x="33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20"/>
            <p:cNvSpPr/>
            <p:nvPr/>
          </p:nvSpPr>
          <p:spPr>
            <a:xfrm>
              <a:off x="6486414" y="5075024"/>
              <a:ext cx="99642" cy="106823"/>
            </a:xfrm>
            <a:custGeom>
              <a:avLst/>
              <a:gdLst/>
              <a:ahLst/>
              <a:cxnLst/>
              <a:rect l="l" t="t" r="r" b="b"/>
              <a:pathLst>
                <a:path w="3053" h="3273" extrusionOk="0">
                  <a:moveTo>
                    <a:pt x="730" y="0"/>
                  </a:moveTo>
                  <a:cubicBezTo>
                    <a:pt x="63" y="0"/>
                    <a:pt x="0" y="784"/>
                    <a:pt x="1102" y="961"/>
                  </a:cubicBezTo>
                  <a:cubicBezTo>
                    <a:pt x="2364" y="1174"/>
                    <a:pt x="3053" y="3272"/>
                    <a:pt x="3053" y="3272"/>
                  </a:cubicBezTo>
                  <a:cubicBezTo>
                    <a:pt x="3053" y="3272"/>
                    <a:pt x="2725" y="1010"/>
                    <a:pt x="1463" y="240"/>
                  </a:cubicBezTo>
                  <a:cubicBezTo>
                    <a:pt x="1175" y="68"/>
                    <a:pt x="926" y="0"/>
                    <a:pt x="73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20"/>
            <p:cNvSpPr/>
            <p:nvPr/>
          </p:nvSpPr>
          <p:spPr>
            <a:xfrm>
              <a:off x="6287521" y="5066767"/>
              <a:ext cx="170139" cy="147489"/>
            </a:xfrm>
            <a:custGeom>
              <a:avLst/>
              <a:gdLst/>
              <a:ahLst/>
              <a:cxnLst/>
              <a:rect l="l" t="t" r="r" b="b"/>
              <a:pathLst>
                <a:path w="5213" h="4519" extrusionOk="0">
                  <a:moveTo>
                    <a:pt x="2180" y="1"/>
                  </a:moveTo>
                  <a:cubicBezTo>
                    <a:pt x="2016" y="198"/>
                    <a:pt x="1885" y="427"/>
                    <a:pt x="1820" y="673"/>
                  </a:cubicBezTo>
                  <a:cubicBezTo>
                    <a:pt x="1688" y="1083"/>
                    <a:pt x="1131" y="1312"/>
                    <a:pt x="557" y="1706"/>
                  </a:cubicBezTo>
                  <a:cubicBezTo>
                    <a:pt x="0" y="2083"/>
                    <a:pt x="82" y="2706"/>
                    <a:pt x="213" y="3033"/>
                  </a:cubicBezTo>
                  <a:cubicBezTo>
                    <a:pt x="262" y="3263"/>
                    <a:pt x="246" y="3509"/>
                    <a:pt x="131" y="3722"/>
                  </a:cubicBezTo>
                  <a:cubicBezTo>
                    <a:pt x="394" y="3492"/>
                    <a:pt x="705" y="3328"/>
                    <a:pt x="1049" y="3230"/>
                  </a:cubicBezTo>
                  <a:cubicBezTo>
                    <a:pt x="1672" y="3050"/>
                    <a:pt x="1656" y="2755"/>
                    <a:pt x="1639" y="2279"/>
                  </a:cubicBezTo>
                  <a:cubicBezTo>
                    <a:pt x="1626" y="1901"/>
                    <a:pt x="1790" y="1868"/>
                    <a:pt x="1849" y="1868"/>
                  </a:cubicBezTo>
                  <a:cubicBezTo>
                    <a:pt x="1861" y="1868"/>
                    <a:pt x="1869" y="1870"/>
                    <a:pt x="1869" y="1870"/>
                  </a:cubicBezTo>
                  <a:cubicBezTo>
                    <a:pt x="1877" y="1869"/>
                    <a:pt x="1886" y="1868"/>
                    <a:pt x="1894" y="1868"/>
                  </a:cubicBezTo>
                  <a:cubicBezTo>
                    <a:pt x="2160" y="1868"/>
                    <a:pt x="2097" y="2387"/>
                    <a:pt x="2065" y="2689"/>
                  </a:cubicBezTo>
                  <a:cubicBezTo>
                    <a:pt x="1967" y="3214"/>
                    <a:pt x="2115" y="3755"/>
                    <a:pt x="2492" y="4164"/>
                  </a:cubicBezTo>
                  <a:cubicBezTo>
                    <a:pt x="2733" y="4428"/>
                    <a:pt x="3054" y="4518"/>
                    <a:pt x="3373" y="4518"/>
                  </a:cubicBezTo>
                  <a:cubicBezTo>
                    <a:pt x="3766" y="4518"/>
                    <a:pt x="4157" y="4381"/>
                    <a:pt x="4393" y="4263"/>
                  </a:cubicBezTo>
                  <a:cubicBezTo>
                    <a:pt x="4504" y="4217"/>
                    <a:pt x="4617" y="4195"/>
                    <a:pt x="4729" y="4195"/>
                  </a:cubicBezTo>
                  <a:cubicBezTo>
                    <a:pt x="4899" y="4195"/>
                    <a:pt x="5064" y="4246"/>
                    <a:pt x="5213" y="4345"/>
                  </a:cubicBezTo>
                  <a:cubicBezTo>
                    <a:pt x="5081" y="3460"/>
                    <a:pt x="4639" y="3197"/>
                    <a:pt x="4016" y="3132"/>
                  </a:cubicBezTo>
                  <a:cubicBezTo>
                    <a:pt x="3377" y="3066"/>
                    <a:pt x="2524" y="2853"/>
                    <a:pt x="2197" y="1771"/>
                  </a:cubicBezTo>
                  <a:cubicBezTo>
                    <a:pt x="1852" y="690"/>
                    <a:pt x="2180" y="1"/>
                    <a:pt x="218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20"/>
            <p:cNvSpPr/>
            <p:nvPr/>
          </p:nvSpPr>
          <p:spPr>
            <a:xfrm>
              <a:off x="6314251" y="5166279"/>
              <a:ext cx="42853" cy="64785"/>
            </a:xfrm>
            <a:custGeom>
              <a:avLst/>
              <a:gdLst/>
              <a:ahLst/>
              <a:cxnLst/>
              <a:rect l="l" t="t" r="r" b="b"/>
              <a:pathLst>
                <a:path w="1313" h="1985" extrusionOk="0">
                  <a:moveTo>
                    <a:pt x="968" y="1"/>
                  </a:moveTo>
                  <a:cubicBezTo>
                    <a:pt x="968" y="1"/>
                    <a:pt x="951" y="83"/>
                    <a:pt x="509" y="345"/>
                  </a:cubicBezTo>
                  <a:cubicBezTo>
                    <a:pt x="165" y="525"/>
                    <a:pt x="1" y="919"/>
                    <a:pt x="115" y="1296"/>
                  </a:cubicBezTo>
                  <a:cubicBezTo>
                    <a:pt x="181" y="1509"/>
                    <a:pt x="230" y="1755"/>
                    <a:pt x="263" y="1984"/>
                  </a:cubicBezTo>
                  <a:cubicBezTo>
                    <a:pt x="263" y="1984"/>
                    <a:pt x="263" y="1837"/>
                    <a:pt x="787" y="1542"/>
                  </a:cubicBezTo>
                  <a:cubicBezTo>
                    <a:pt x="1312" y="1263"/>
                    <a:pt x="1099" y="837"/>
                    <a:pt x="1017" y="558"/>
                  </a:cubicBezTo>
                  <a:cubicBezTo>
                    <a:pt x="968" y="378"/>
                    <a:pt x="935" y="181"/>
                    <a:pt x="96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20"/>
            <p:cNvSpPr/>
            <p:nvPr/>
          </p:nvSpPr>
          <p:spPr>
            <a:xfrm>
              <a:off x="6128609" y="4885074"/>
              <a:ext cx="225819" cy="159467"/>
            </a:xfrm>
            <a:custGeom>
              <a:avLst/>
              <a:gdLst/>
              <a:ahLst/>
              <a:cxnLst/>
              <a:rect l="l" t="t" r="r" b="b"/>
              <a:pathLst>
                <a:path w="6919" h="4886" extrusionOk="0">
                  <a:moveTo>
                    <a:pt x="4978" y="1"/>
                  </a:moveTo>
                  <a:cubicBezTo>
                    <a:pt x="4754" y="1"/>
                    <a:pt x="4504" y="53"/>
                    <a:pt x="4230" y="175"/>
                  </a:cubicBezTo>
                  <a:cubicBezTo>
                    <a:pt x="2771" y="831"/>
                    <a:pt x="3033" y="3306"/>
                    <a:pt x="4771" y="3667"/>
                  </a:cubicBezTo>
                  <a:cubicBezTo>
                    <a:pt x="4984" y="3699"/>
                    <a:pt x="5181" y="3732"/>
                    <a:pt x="5361" y="3749"/>
                  </a:cubicBezTo>
                  <a:cubicBezTo>
                    <a:pt x="4902" y="3831"/>
                    <a:pt x="4459" y="3978"/>
                    <a:pt x="4050" y="4191"/>
                  </a:cubicBezTo>
                  <a:cubicBezTo>
                    <a:pt x="3886" y="4273"/>
                    <a:pt x="3656" y="4339"/>
                    <a:pt x="3607" y="4355"/>
                  </a:cubicBezTo>
                  <a:cubicBezTo>
                    <a:pt x="3153" y="4527"/>
                    <a:pt x="2723" y="4603"/>
                    <a:pt x="2336" y="4603"/>
                  </a:cubicBezTo>
                  <a:cubicBezTo>
                    <a:pt x="1507" y="4603"/>
                    <a:pt x="870" y="4256"/>
                    <a:pt x="591" y="3765"/>
                  </a:cubicBezTo>
                  <a:cubicBezTo>
                    <a:pt x="362" y="3355"/>
                    <a:pt x="345" y="2863"/>
                    <a:pt x="558" y="2454"/>
                  </a:cubicBezTo>
                  <a:cubicBezTo>
                    <a:pt x="558" y="2437"/>
                    <a:pt x="575" y="2437"/>
                    <a:pt x="575" y="2421"/>
                  </a:cubicBezTo>
                  <a:cubicBezTo>
                    <a:pt x="779" y="2106"/>
                    <a:pt x="1115" y="1959"/>
                    <a:pt x="1430" y="1959"/>
                  </a:cubicBezTo>
                  <a:cubicBezTo>
                    <a:pt x="1723" y="1959"/>
                    <a:pt x="1998" y="2086"/>
                    <a:pt x="2132" y="2323"/>
                  </a:cubicBezTo>
                  <a:cubicBezTo>
                    <a:pt x="2230" y="2454"/>
                    <a:pt x="2296" y="2618"/>
                    <a:pt x="2296" y="2798"/>
                  </a:cubicBezTo>
                  <a:cubicBezTo>
                    <a:pt x="2296" y="2945"/>
                    <a:pt x="2230" y="3093"/>
                    <a:pt x="2132" y="3208"/>
                  </a:cubicBezTo>
                  <a:cubicBezTo>
                    <a:pt x="2017" y="3304"/>
                    <a:pt x="1955" y="3335"/>
                    <a:pt x="1924" y="3335"/>
                  </a:cubicBezTo>
                  <a:cubicBezTo>
                    <a:pt x="1898" y="3335"/>
                    <a:pt x="1895" y="3312"/>
                    <a:pt x="1902" y="3290"/>
                  </a:cubicBezTo>
                  <a:cubicBezTo>
                    <a:pt x="2018" y="3030"/>
                    <a:pt x="1727" y="2861"/>
                    <a:pt x="1474" y="2861"/>
                  </a:cubicBezTo>
                  <a:cubicBezTo>
                    <a:pt x="1295" y="2861"/>
                    <a:pt x="1135" y="2945"/>
                    <a:pt x="1148" y="3142"/>
                  </a:cubicBezTo>
                  <a:cubicBezTo>
                    <a:pt x="1137" y="3417"/>
                    <a:pt x="1376" y="3544"/>
                    <a:pt x="1629" y="3544"/>
                  </a:cubicBezTo>
                  <a:cubicBezTo>
                    <a:pt x="1754" y="3544"/>
                    <a:pt x="1881" y="3513"/>
                    <a:pt x="1984" y="3454"/>
                  </a:cubicBezTo>
                  <a:lnTo>
                    <a:pt x="2017" y="3437"/>
                  </a:lnTo>
                  <a:cubicBezTo>
                    <a:pt x="2050" y="3421"/>
                    <a:pt x="2066" y="3404"/>
                    <a:pt x="2083" y="3388"/>
                  </a:cubicBezTo>
                  <a:cubicBezTo>
                    <a:pt x="2394" y="3093"/>
                    <a:pt x="2427" y="2634"/>
                    <a:pt x="2181" y="2290"/>
                  </a:cubicBezTo>
                  <a:cubicBezTo>
                    <a:pt x="2043" y="2021"/>
                    <a:pt x="1726" y="1874"/>
                    <a:pt x="1389" y="1874"/>
                  </a:cubicBezTo>
                  <a:cubicBezTo>
                    <a:pt x="1047" y="1874"/>
                    <a:pt x="683" y="2025"/>
                    <a:pt x="460" y="2355"/>
                  </a:cubicBezTo>
                  <a:cubicBezTo>
                    <a:pt x="1" y="2962"/>
                    <a:pt x="132" y="4126"/>
                    <a:pt x="935" y="4585"/>
                  </a:cubicBezTo>
                  <a:cubicBezTo>
                    <a:pt x="1279" y="4785"/>
                    <a:pt x="1661" y="4886"/>
                    <a:pt x="2059" y="4886"/>
                  </a:cubicBezTo>
                  <a:cubicBezTo>
                    <a:pt x="2116" y="4886"/>
                    <a:pt x="2173" y="4884"/>
                    <a:pt x="2230" y="4880"/>
                  </a:cubicBezTo>
                  <a:cubicBezTo>
                    <a:pt x="3132" y="4863"/>
                    <a:pt x="3853" y="4371"/>
                    <a:pt x="5017" y="4011"/>
                  </a:cubicBezTo>
                  <a:cubicBezTo>
                    <a:pt x="5459" y="3896"/>
                    <a:pt x="5885" y="3831"/>
                    <a:pt x="6328" y="3798"/>
                  </a:cubicBezTo>
                  <a:cubicBezTo>
                    <a:pt x="6541" y="3781"/>
                    <a:pt x="6738" y="3732"/>
                    <a:pt x="6918" y="3634"/>
                  </a:cubicBezTo>
                  <a:lnTo>
                    <a:pt x="6918" y="3634"/>
                  </a:lnTo>
                  <a:cubicBezTo>
                    <a:pt x="6918" y="3634"/>
                    <a:pt x="6795" y="3663"/>
                    <a:pt x="6639" y="3663"/>
                  </a:cubicBezTo>
                  <a:cubicBezTo>
                    <a:pt x="6484" y="3663"/>
                    <a:pt x="6295" y="3634"/>
                    <a:pt x="6164" y="3519"/>
                  </a:cubicBezTo>
                  <a:cubicBezTo>
                    <a:pt x="5902" y="3273"/>
                    <a:pt x="5918" y="3372"/>
                    <a:pt x="5623" y="3290"/>
                  </a:cubicBezTo>
                  <a:cubicBezTo>
                    <a:pt x="5459" y="3240"/>
                    <a:pt x="5344" y="3093"/>
                    <a:pt x="5361" y="2913"/>
                  </a:cubicBezTo>
                  <a:lnTo>
                    <a:pt x="5361" y="2913"/>
                  </a:lnTo>
                  <a:cubicBezTo>
                    <a:pt x="5148" y="3077"/>
                    <a:pt x="5115" y="3372"/>
                    <a:pt x="5263" y="3585"/>
                  </a:cubicBezTo>
                  <a:cubicBezTo>
                    <a:pt x="5263" y="3585"/>
                    <a:pt x="4558" y="3585"/>
                    <a:pt x="4377" y="3208"/>
                  </a:cubicBezTo>
                  <a:cubicBezTo>
                    <a:pt x="4197" y="2831"/>
                    <a:pt x="4410" y="2847"/>
                    <a:pt x="4558" y="2765"/>
                  </a:cubicBezTo>
                  <a:cubicBezTo>
                    <a:pt x="4689" y="2667"/>
                    <a:pt x="4738" y="2536"/>
                    <a:pt x="4590" y="2323"/>
                  </a:cubicBezTo>
                  <a:cubicBezTo>
                    <a:pt x="4443" y="2126"/>
                    <a:pt x="4459" y="1749"/>
                    <a:pt x="4722" y="1749"/>
                  </a:cubicBezTo>
                  <a:cubicBezTo>
                    <a:pt x="4644" y="1580"/>
                    <a:pt x="4483" y="1483"/>
                    <a:pt x="4313" y="1483"/>
                  </a:cubicBezTo>
                  <a:cubicBezTo>
                    <a:pt x="4269" y="1483"/>
                    <a:pt x="4225" y="1489"/>
                    <a:pt x="4181" y="1503"/>
                  </a:cubicBezTo>
                  <a:cubicBezTo>
                    <a:pt x="3738" y="1569"/>
                    <a:pt x="3738" y="2175"/>
                    <a:pt x="3738" y="2175"/>
                  </a:cubicBezTo>
                  <a:cubicBezTo>
                    <a:pt x="3738" y="2175"/>
                    <a:pt x="3443" y="1421"/>
                    <a:pt x="3918" y="1044"/>
                  </a:cubicBezTo>
                  <a:cubicBezTo>
                    <a:pt x="4108" y="899"/>
                    <a:pt x="4258" y="844"/>
                    <a:pt x="4375" y="844"/>
                  </a:cubicBezTo>
                  <a:cubicBezTo>
                    <a:pt x="4563" y="844"/>
                    <a:pt x="4665" y="985"/>
                    <a:pt x="4705" y="1126"/>
                  </a:cubicBezTo>
                  <a:cubicBezTo>
                    <a:pt x="4758" y="1311"/>
                    <a:pt x="4865" y="1465"/>
                    <a:pt x="5008" y="1465"/>
                  </a:cubicBezTo>
                  <a:cubicBezTo>
                    <a:pt x="5041" y="1465"/>
                    <a:pt x="5077" y="1456"/>
                    <a:pt x="5115" y="1437"/>
                  </a:cubicBezTo>
                  <a:cubicBezTo>
                    <a:pt x="5259" y="1371"/>
                    <a:pt x="5373" y="1267"/>
                    <a:pt x="5467" y="1267"/>
                  </a:cubicBezTo>
                  <a:cubicBezTo>
                    <a:pt x="5512" y="1267"/>
                    <a:pt x="5553" y="1291"/>
                    <a:pt x="5590" y="1355"/>
                  </a:cubicBezTo>
                  <a:cubicBezTo>
                    <a:pt x="5705" y="1601"/>
                    <a:pt x="5607" y="1896"/>
                    <a:pt x="5361" y="2011"/>
                  </a:cubicBezTo>
                  <a:cubicBezTo>
                    <a:pt x="5361" y="2011"/>
                    <a:pt x="5367" y="2011"/>
                    <a:pt x="5377" y="2011"/>
                  </a:cubicBezTo>
                  <a:cubicBezTo>
                    <a:pt x="5485" y="2011"/>
                    <a:pt x="6095" y="1984"/>
                    <a:pt x="6230" y="1372"/>
                  </a:cubicBezTo>
                  <a:cubicBezTo>
                    <a:pt x="6334" y="822"/>
                    <a:pt x="5864" y="1"/>
                    <a:pt x="497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20"/>
            <p:cNvSpPr/>
            <p:nvPr/>
          </p:nvSpPr>
          <p:spPr>
            <a:xfrm>
              <a:off x="6092773" y="4970486"/>
              <a:ext cx="151960" cy="108095"/>
            </a:xfrm>
            <a:custGeom>
              <a:avLst/>
              <a:gdLst/>
              <a:ahLst/>
              <a:cxnLst/>
              <a:rect l="l" t="t" r="r" b="b"/>
              <a:pathLst>
                <a:path w="4656" h="3312" extrusionOk="0">
                  <a:moveTo>
                    <a:pt x="837" y="1"/>
                  </a:moveTo>
                  <a:cubicBezTo>
                    <a:pt x="837" y="1"/>
                    <a:pt x="1" y="919"/>
                    <a:pt x="558" y="1722"/>
                  </a:cubicBezTo>
                  <a:cubicBezTo>
                    <a:pt x="869" y="2181"/>
                    <a:pt x="1378" y="2459"/>
                    <a:pt x="1935" y="2492"/>
                  </a:cubicBezTo>
                  <a:cubicBezTo>
                    <a:pt x="1869" y="2492"/>
                    <a:pt x="1476" y="2492"/>
                    <a:pt x="1296" y="2722"/>
                  </a:cubicBezTo>
                  <a:cubicBezTo>
                    <a:pt x="1181" y="2885"/>
                    <a:pt x="1115" y="3099"/>
                    <a:pt x="1148" y="3312"/>
                  </a:cubicBezTo>
                  <a:cubicBezTo>
                    <a:pt x="1199" y="3223"/>
                    <a:pt x="1288" y="3164"/>
                    <a:pt x="1387" y="3164"/>
                  </a:cubicBezTo>
                  <a:cubicBezTo>
                    <a:pt x="1416" y="3164"/>
                    <a:pt x="1446" y="3169"/>
                    <a:pt x="1476" y="3180"/>
                  </a:cubicBezTo>
                  <a:cubicBezTo>
                    <a:pt x="1590" y="3215"/>
                    <a:pt x="1750" y="3288"/>
                    <a:pt x="1932" y="3288"/>
                  </a:cubicBezTo>
                  <a:cubicBezTo>
                    <a:pt x="2092" y="3288"/>
                    <a:pt x="2267" y="3233"/>
                    <a:pt x="2443" y="3049"/>
                  </a:cubicBezTo>
                  <a:cubicBezTo>
                    <a:pt x="2820" y="2640"/>
                    <a:pt x="3312" y="2869"/>
                    <a:pt x="4656" y="2164"/>
                  </a:cubicBezTo>
                  <a:cubicBezTo>
                    <a:pt x="4656" y="2164"/>
                    <a:pt x="4656" y="2164"/>
                    <a:pt x="4655" y="2164"/>
                  </a:cubicBezTo>
                  <a:cubicBezTo>
                    <a:pt x="4631" y="2164"/>
                    <a:pt x="3916" y="2456"/>
                    <a:pt x="3115" y="2456"/>
                  </a:cubicBezTo>
                  <a:cubicBezTo>
                    <a:pt x="2651" y="2456"/>
                    <a:pt x="2159" y="2358"/>
                    <a:pt x="1755" y="2049"/>
                  </a:cubicBezTo>
                  <a:cubicBezTo>
                    <a:pt x="1099" y="1574"/>
                    <a:pt x="755" y="787"/>
                    <a:pt x="83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20"/>
            <p:cNvSpPr/>
            <p:nvPr/>
          </p:nvSpPr>
          <p:spPr>
            <a:xfrm>
              <a:off x="6292873" y="4728186"/>
              <a:ext cx="145008" cy="204898"/>
            </a:xfrm>
            <a:custGeom>
              <a:avLst/>
              <a:gdLst/>
              <a:ahLst/>
              <a:cxnLst/>
              <a:rect l="l" t="t" r="r" b="b"/>
              <a:pathLst>
                <a:path w="4443" h="6278" extrusionOk="0">
                  <a:moveTo>
                    <a:pt x="2632" y="1"/>
                  </a:moveTo>
                  <a:cubicBezTo>
                    <a:pt x="2136" y="1"/>
                    <a:pt x="1621" y="203"/>
                    <a:pt x="1279" y="606"/>
                  </a:cubicBezTo>
                  <a:cubicBezTo>
                    <a:pt x="0" y="2245"/>
                    <a:pt x="902" y="4261"/>
                    <a:pt x="1656" y="5113"/>
                  </a:cubicBezTo>
                  <a:cubicBezTo>
                    <a:pt x="2082" y="5638"/>
                    <a:pt x="2639" y="6031"/>
                    <a:pt x="3262" y="6277"/>
                  </a:cubicBezTo>
                  <a:cubicBezTo>
                    <a:pt x="2688" y="6015"/>
                    <a:pt x="2180" y="5622"/>
                    <a:pt x="1770" y="5130"/>
                  </a:cubicBezTo>
                  <a:cubicBezTo>
                    <a:pt x="1492" y="4736"/>
                    <a:pt x="1295" y="4310"/>
                    <a:pt x="1164" y="3851"/>
                  </a:cubicBezTo>
                  <a:cubicBezTo>
                    <a:pt x="1016" y="3310"/>
                    <a:pt x="951" y="2753"/>
                    <a:pt x="1000" y="2212"/>
                  </a:cubicBezTo>
                  <a:cubicBezTo>
                    <a:pt x="1131" y="737"/>
                    <a:pt x="1967" y="180"/>
                    <a:pt x="2721" y="163"/>
                  </a:cubicBezTo>
                  <a:cubicBezTo>
                    <a:pt x="3065" y="163"/>
                    <a:pt x="3393" y="294"/>
                    <a:pt x="3639" y="557"/>
                  </a:cubicBezTo>
                  <a:cubicBezTo>
                    <a:pt x="4278" y="1098"/>
                    <a:pt x="3934" y="2032"/>
                    <a:pt x="3393" y="2261"/>
                  </a:cubicBezTo>
                  <a:cubicBezTo>
                    <a:pt x="3274" y="2329"/>
                    <a:pt x="3143" y="2362"/>
                    <a:pt x="3009" y="2362"/>
                  </a:cubicBezTo>
                  <a:cubicBezTo>
                    <a:pt x="2884" y="2362"/>
                    <a:pt x="2758" y="2333"/>
                    <a:pt x="2639" y="2278"/>
                  </a:cubicBezTo>
                  <a:cubicBezTo>
                    <a:pt x="2475" y="2196"/>
                    <a:pt x="2360" y="2015"/>
                    <a:pt x="2328" y="1819"/>
                  </a:cubicBezTo>
                  <a:cubicBezTo>
                    <a:pt x="2334" y="1732"/>
                    <a:pt x="2361" y="1711"/>
                    <a:pt x="2408" y="1711"/>
                  </a:cubicBezTo>
                  <a:cubicBezTo>
                    <a:pt x="2454" y="1711"/>
                    <a:pt x="2519" y="1731"/>
                    <a:pt x="2602" y="1731"/>
                  </a:cubicBezTo>
                  <a:cubicBezTo>
                    <a:pt x="2660" y="1731"/>
                    <a:pt x="2727" y="1721"/>
                    <a:pt x="2803" y="1688"/>
                  </a:cubicBezTo>
                  <a:cubicBezTo>
                    <a:pt x="3016" y="1573"/>
                    <a:pt x="3049" y="1294"/>
                    <a:pt x="2885" y="1130"/>
                  </a:cubicBezTo>
                  <a:cubicBezTo>
                    <a:pt x="2817" y="1056"/>
                    <a:pt x="2717" y="1016"/>
                    <a:pt x="2614" y="1016"/>
                  </a:cubicBezTo>
                  <a:cubicBezTo>
                    <a:pt x="2419" y="1016"/>
                    <a:pt x="2212" y="1159"/>
                    <a:pt x="2180" y="1491"/>
                  </a:cubicBezTo>
                  <a:cubicBezTo>
                    <a:pt x="2147" y="1737"/>
                    <a:pt x="2213" y="1983"/>
                    <a:pt x="2377" y="2147"/>
                  </a:cubicBezTo>
                  <a:lnTo>
                    <a:pt x="2442" y="2212"/>
                  </a:lnTo>
                  <a:cubicBezTo>
                    <a:pt x="2459" y="2229"/>
                    <a:pt x="2475" y="2245"/>
                    <a:pt x="2508" y="2261"/>
                  </a:cubicBezTo>
                  <a:lnTo>
                    <a:pt x="2541" y="2294"/>
                  </a:lnTo>
                  <a:lnTo>
                    <a:pt x="2590" y="2327"/>
                  </a:lnTo>
                  <a:lnTo>
                    <a:pt x="2623" y="2343"/>
                  </a:lnTo>
                  <a:cubicBezTo>
                    <a:pt x="2746" y="2409"/>
                    <a:pt x="2881" y="2442"/>
                    <a:pt x="3018" y="2442"/>
                  </a:cubicBezTo>
                  <a:cubicBezTo>
                    <a:pt x="3155" y="2442"/>
                    <a:pt x="3295" y="2409"/>
                    <a:pt x="3426" y="2343"/>
                  </a:cubicBezTo>
                  <a:cubicBezTo>
                    <a:pt x="4016" y="2130"/>
                    <a:pt x="4442" y="1081"/>
                    <a:pt x="3754" y="458"/>
                  </a:cubicBezTo>
                  <a:cubicBezTo>
                    <a:pt x="3479" y="153"/>
                    <a:pt x="3063" y="1"/>
                    <a:pt x="26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20"/>
            <p:cNvSpPr/>
            <p:nvPr/>
          </p:nvSpPr>
          <p:spPr>
            <a:xfrm>
              <a:off x="1188173" y="-173412"/>
              <a:ext cx="277125" cy="332413"/>
            </a:xfrm>
            <a:custGeom>
              <a:avLst/>
              <a:gdLst/>
              <a:ahLst/>
              <a:cxnLst/>
              <a:rect l="l" t="t" r="r" b="b"/>
              <a:pathLst>
                <a:path w="8491" h="10185" extrusionOk="0">
                  <a:moveTo>
                    <a:pt x="6298" y="1"/>
                  </a:moveTo>
                  <a:cubicBezTo>
                    <a:pt x="6096" y="1"/>
                    <a:pt x="5891" y="23"/>
                    <a:pt x="5688" y="71"/>
                  </a:cubicBezTo>
                  <a:cubicBezTo>
                    <a:pt x="4491" y="334"/>
                    <a:pt x="3737" y="1579"/>
                    <a:pt x="3508" y="2841"/>
                  </a:cubicBezTo>
                  <a:cubicBezTo>
                    <a:pt x="3491" y="2858"/>
                    <a:pt x="3491" y="2858"/>
                    <a:pt x="3491" y="2874"/>
                  </a:cubicBezTo>
                  <a:cubicBezTo>
                    <a:pt x="3262" y="4169"/>
                    <a:pt x="3508" y="5382"/>
                    <a:pt x="3442" y="6497"/>
                  </a:cubicBezTo>
                  <a:cubicBezTo>
                    <a:pt x="3508" y="7480"/>
                    <a:pt x="3147" y="8447"/>
                    <a:pt x="2442" y="9136"/>
                  </a:cubicBezTo>
                  <a:cubicBezTo>
                    <a:pt x="1770" y="9758"/>
                    <a:pt x="902" y="10119"/>
                    <a:pt x="0" y="10185"/>
                  </a:cubicBezTo>
                  <a:cubicBezTo>
                    <a:pt x="918" y="10152"/>
                    <a:pt x="1803" y="9808"/>
                    <a:pt x="2508" y="9201"/>
                  </a:cubicBezTo>
                  <a:cubicBezTo>
                    <a:pt x="3245" y="8496"/>
                    <a:pt x="3639" y="7513"/>
                    <a:pt x="3590" y="6497"/>
                  </a:cubicBezTo>
                  <a:cubicBezTo>
                    <a:pt x="3655" y="5382"/>
                    <a:pt x="3426" y="4136"/>
                    <a:pt x="3655" y="2891"/>
                  </a:cubicBezTo>
                  <a:cubicBezTo>
                    <a:pt x="3655" y="2874"/>
                    <a:pt x="3655" y="2874"/>
                    <a:pt x="3655" y="2874"/>
                  </a:cubicBezTo>
                  <a:cubicBezTo>
                    <a:pt x="3901" y="1645"/>
                    <a:pt x="4606" y="481"/>
                    <a:pt x="5704" y="219"/>
                  </a:cubicBezTo>
                  <a:cubicBezTo>
                    <a:pt x="5835" y="186"/>
                    <a:pt x="5966" y="170"/>
                    <a:pt x="6098" y="153"/>
                  </a:cubicBezTo>
                  <a:cubicBezTo>
                    <a:pt x="6142" y="150"/>
                    <a:pt x="6187" y="148"/>
                    <a:pt x="6232" y="148"/>
                  </a:cubicBezTo>
                  <a:cubicBezTo>
                    <a:pt x="6629" y="148"/>
                    <a:pt x="7019" y="278"/>
                    <a:pt x="7343" y="514"/>
                  </a:cubicBezTo>
                  <a:cubicBezTo>
                    <a:pt x="8048" y="1088"/>
                    <a:pt x="7950" y="2317"/>
                    <a:pt x="7540" y="2710"/>
                  </a:cubicBezTo>
                  <a:cubicBezTo>
                    <a:pt x="7474" y="2759"/>
                    <a:pt x="7392" y="2825"/>
                    <a:pt x="7311" y="2858"/>
                  </a:cubicBezTo>
                  <a:cubicBezTo>
                    <a:pt x="7196" y="2923"/>
                    <a:pt x="7065" y="2956"/>
                    <a:pt x="6934" y="2956"/>
                  </a:cubicBezTo>
                  <a:cubicBezTo>
                    <a:pt x="6802" y="2956"/>
                    <a:pt x="6671" y="2923"/>
                    <a:pt x="6557" y="2858"/>
                  </a:cubicBezTo>
                  <a:cubicBezTo>
                    <a:pt x="6475" y="2809"/>
                    <a:pt x="6409" y="2743"/>
                    <a:pt x="6376" y="2661"/>
                  </a:cubicBezTo>
                  <a:lnTo>
                    <a:pt x="6376" y="2661"/>
                  </a:lnTo>
                  <a:cubicBezTo>
                    <a:pt x="6376" y="2661"/>
                    <a:pt x="6401" y="2664"/>
                    <a:pt x="6439" y="2664"/>
                  </a:cubicBezTo>
                  <a:cubicBezTo>
                    <a:pt x="6569" y="2664"/>
                    <a:pt x="6858" y="2635"/>
                    <a:pt x="6934" y="2382"/>
                  </a:cubicBezTo>
                  <a:cubicBezTo>
                    <a:pt x="7065" y="2071"/>
                    <a:pt x="6868" y="1727"/>
                    <a:pt x="6540" y="1661"/>
                  </a:cubicBezTo>
                  <a:cubicBezTo>
                    <a:pt x="6484" y="1645"/>
                    <a:pt x="6429" y="1638"/>
                    <a:pt x="6376" y="1638"/>
                  </a:cubicBezTo>
                  <a:cubicBezTo>
                    <a:pt x="5990" y="1638"/>
                    <a:pt x="5691" y="2028"/>
                    <a:pt x="5835" y="2432"/>
                  </a:cubicBezTo>
                  <a:cubicBezTo>
                    <a:pt x="5884" y="2612"/>
                    <a:pt x="5999" y="2759"/>
                    <a:pt x="6163" y="2858"/>
                  </a:cubicBezTo>
                  <a:cubicBezTo>
                    <a:pt x="6410" y="3020"/>
                    <a:pt x="6693" y="3102"/>
                    <a:pt x="6975" y="3102"/>
                  </a:cubicBezTo>
                  <a:cubicBezTo>
                    <a:pt x="7234" y="3102"/>
                    <a:pt x="7492" y="3032"/>
                    <a:pt x="7720" y="2891"/>
                  </a:cubicBezTo>
                  <a:lnTo>
                    <a:pt x="7769" y="2858"/>
                  </a:lnTo>
                  <a:cubicBezTo>
                    <a:pt x="8294" y="2464"/>
                    <a:pt x="8491" y="1776"/>
                    <a:pt x="8245" y="1169"/>
                  </a:cubicBezTo>
                  <a:cubicBezTo>
                    <a:pt x="8030" y="459"/>
                    <a:pt x="7202" y="1"/>
                    <a:pt x="629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20"/>
            <p:cNvSpPr/>
            <p:nvPr/>
          </p:nvSpPr>
          <p:spPr>
            <a:xfrm>
              <a:off x="1326164" y="-126610"/>
              <a:ext cx="76013" cy="68800"/>
            </a:xfrm>
            <a:custGeom>
              <a:avLst/>
              <a:gdLst/>
              <a:ahLst/>
              <a:cxnLst/>
              <a:rect l="l" t="t" r="r" b="b"/>
              <a:pathLst>
                <a:path w="2329" h="2108" extrusionOk="0">
                  <a:moveTo>
                    <a:pt x="540" y="1"/>
                  </a:moveTo>
                  <a:cubicBezTo>
                    <a:pt x="468" y="1"/>
                    <a:pt x="392" y="11"/>
                    <a:pt x="312" y="31"/>
                  </a:cubicBezTo>
                  <a:cubicBezTo>
                    <a:pt x="427" y="96"/>
                    <a:pt x="460" y="276"/>
                    <a:pt x="362" y="391"/>
                  </a:cubicBezTo>
                  <a:cubicBezTo>
                    <a:pt x="247" y="555"/>
                    <a:pt x="1" y="998"/>
                    <a:pt x="132" y="1440"/>
                  </a:cubicBezTo>
                  <a:cubicBezTo>
                    <a:pt x="165" y="1604"/>
                    <a:pt x="263" y="1752"/>
                    <a:pt x="378" y="1866"/>
                  </a:cubicBezTo>
                  <a:cubicBezTo>
                    <a:pt x="563" y="2046"/>
                    <a:pt x="818" y="2108"/>
                    <a:pt x="1084" y="2108"/>
                  </a:cubicBezTo>
                  <a:cubicBezTo>
                    <a:pt x="1619" y="2108"/>
                    <a:pt x="2197" y="1856"/>
                    <a:pt x="2329" y="1801"/>
                  </a:cubicBezTo>
                  <a:lnTo>
                    <a:pt x="2329" y="1801"/>
                  </a:lnTo>
                  <a:cubicBezTo>
                    <a:pt x="2329" y="1801"/>
                    <a:pt x="2298" y="1804"/>
                    <a:pt x="2247" y="1804"/>
                  </a:cubicBezTo>
                  <a:cubicBezTo>
                    <a:pt x="2083" y="1804"/>
                    <a:pt x="1710" y="1766"/>
                    <a:pt x="1509" y="1440"/>
                  </a:cubicBezTo>
                  <a:cubicBezTo>
                    <a:pt x="1443" y="1325"/>
                    <a:pt x="1411" y="1211"/>
                    <a:pt x="1394" y="1096"/>
                  </a:cubicBezTo>
                  <a:cubicBezTo>
                    <a:pt x="1309" y="401"/>
                    <a:pt x="1003" y="1"/>
                    <a:pt x="54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20"/>
            <p:cNvSpPr/>
            <p:nvPr/>
          </p:nvSpPr>
          <p:spPr>
            <a:xfrm>
              <a:off x="1437980" y="-1722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15" y="0"/>
                  </a:moveTo>
                  <a:cubicBezTo>
                    <a:pt x="652" y="0"/>
                    <a:pt x="349" y="26"/>
                    <a:pt x="1" y="85"/>
                  </a:cubicBezTo>
                  <a:cubicBezTo>
                    <a:pt x="411" y="151"/>
                    <a:pt x="755" y="413"/>
                    <a:pt x="919" y="807"/>
                  </a:cubicBezTo>
                  <a:cubicBezTo>
                    <a:pt x="1124" y="1308"/>
                    <a:pt x="1482" y="1951"/>
                    <a:pt x="2244" y="1951"/>
                  </a:cubicBezTo>
                  <a:cubicBezTo>
                    <a:pt x="2453" y="1951"/>
                    <a:pt x="2692" y="1903"/>
                    <a:pt x="2968" y="1790"/>
                  </a:cubicBezTo>
                  <a:cubicBezTo>
                    <a:pt x="2787" y="1725"/>
                    <a:pt x="2673" y="1561"/>
                    <a:pt x="2673" y="1380"/>
                  </a:cubicBezTo>
                  <a:cubicBezTo>
                    <a:pt x="2673" y="1096"/>
                    <a:pt x="2623" y="0"/>
                    <a:pt x="91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20"/>
            <p:cNvSpPr/>
            <p:nvPr/>
          </p:nvSpPr>
          <p:spPr>
            <a:xfrm>
              <a:off x="1524665" y="-172857"/>
              <a:ext cx="47096" cy="36946"/>
            </a:xfrm>
            <a:custGeom>
              <a:avLst/>
              <a:gdLst/>
              <a:ahLst/>
              <a:cxnLst/>
              <a:rect l="l" t="t" r="r" b="b"/>
              <a:pathLst>
                <a:path w="1443" h="1132" extrusionOk="0">
                  <a:moveTo>
                    <a:pt x="959" y="0"/>
                  </a:moveTo>
                  <a:cubicBezTo>
                    <a:pt x="781" y="0"/>
                    <a:pt x="623" y="142"/>
                    <a:pt x="623" y="333"/>
                  </a:cubicBezTo>
                  <a:cubicBezTo>
                    <a:pt x="623" y="496"/>
                    <a:pt x="756" y="601"/>
                    <a:pt x="897" y="601"/>
                  </a:cubicBezTo>
                  <a:cubicBezTo>
                    <a:pt x="955" y="601"/>
                    <a:pt x="1013" y="584"/>
                    <a:pt x="1066" y="546"/>
                  </a:cubicBezTo>
                  <a:cubicBezTo>
                    <a:pt x="1066" y="546"/>
                    <a:pt x="1180" y="366"/>
                    <a:pt x="1066" y="300"/>
                  </a:cubicBezTo>
                  <a:cubicBezTo>
                    <a:pt x="1037" y="284"/>
                    <a:pt x="1010" y="277"/>
                    <a:pt x="987" y="277"/>
                  </a:cubicBezTo>
                  <a:cubicBezTo>
                    <a:pt x="916" y="277"/>
                    <a:pt x="873" y="341"/>
                    <a:pt x="885" y="415"/>
                  </a:cubicBezTo>
                  <a:cubicBezTo>
                    <a:pt x="896" y="447"/>
                    <a:pt x="880" y="462"/>
                    <a:pt x="856" y="462"/>
                  </a:cubicBezTo>
                  <a:cubicBezTo>
                    <a:pt x="805" y="462"/>
                    <a:pt x="716" y="399"/>
                    <a:pt x="738" y="300"/>
                  </a:cubicBezTo>
                  <a:cubicBezTo>
                    <a:pt x="750" y="156"/>
                    <a:pt x="858" y="65"/>
                    <a:pt x="980" y="65"/>
                  </a:cubicBezTo>
                  <a:cubicBezTo>
                    <a:pt x="1025" y="65"/>
                    <a:pt x="1071" y="77"/>
                    <a:pt x="1115" y="103"/>
                  </a:cubicBezTo>
                  <a:cubicBezTo>
                    <a:pt x="1393" y="267"/>
                    <a:pt x="1328" y="841"/>
                    <a:pt x="738" y="890"/>
                  </a:cubicBezTo>
                  <a:cubicBezTo>
                    <a:pt x="716" y="893"/>
                    <a:pt x="695" y="894"/>
                    <a:pt x="674" y="894"/>
                  </a:cubicBezTo>
                  <a:cubicBezTo>
                    <a:pt x="310" y="894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0" y="694"/>
                    <a:pt x="82" y="874"/>
                    <a:pt x="213" y="1005"/>
                  </a:cubicBezTo>
                  <a:cubicBezTo>
                    <a:pt x="338" y="1088"/>
                    <a:pt x="482" y="1132"/>
                    <a:pt x="625" y="1132"/>
                  </a:cubicBezTo>
                  <a:cubicBezTo>
                    <a:pt x="708" y="1132"/>
                    <a:pt x="791" y="1117"/>
                    <a:pt x="869" y="1087"/>
                  </a:cubicBezTo>
                  <a:cubicBezTo>
                    <a:pt x="1082" y="1021"/>
                    <a:pt x="1262" y="874"/>
                    <a:pt x="1344" y="661"/>
                  </a:cubicBezTo>
                  <a:cubicBezTo>
                    <a:pt x="1443" y="415"/>
                    <a:pt x="1344" y="153"/>
                    <a:pt x="1115" y="38"/>
                  </a:cubicBezTo>
                  <a:cubicBezTo>
                    <a:pt x="1063" y="12"/>
                    <a:pt x="1011" y="0"/>
                    <a:pt x="95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20"/>
            <p:cNvSpPr/>
            <p:nvPr/>
          </p:nvSpPr>
          <p:spPr>
            <a:xfrm>
              <a:off x="866628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458" y="1"/>
                  </a:moveTo>
                  <a:cubicBezTo>
                    <a:pt x="1124" y="1"/>
                    <a:pt x="779" y="125"/>
                    <a:pt x="509" y="419"/>
                  </a:cubicBezTo>
                  <a:cubicBezTo>
                    <a:pt x="165" y="846"/>
                    <a:pt x="1" y="1403"/>
                    <a:pt x="34" y="1960"/>
                  </a:cubicBezTo>
                  <a:cubicBezTo>
                    <a:pt x="50" y="2485"/>
                    <a:pt x="148" y="3009"/>
                    <a:pt x="345" y="3501"/>
                  </a:cubicBezTo>
                  <a:cubicBezTo>
                    <a:pt x="1181" y="5550"/>
                    <a:pt x="2066" y="7500"/>
                    <a:pt x="1525" y="8943"/>
                  </a:cubicBezTo>
                  <a:cubicBezTo>
                    <a:pt x="1263" y="9697"/>
                    <a:pt x="755" y="10336"/>
                    <a:pt x="83" y="10746"/>
                  </a:cubicBezTo>
                  <a:cubicBezTo>
                    <a:pt x="165" y="10697"/>
                    <a:pt x="1066" y="10287"/>
                    <a:pt x="1607" y="8976"/>
                  </a:cubicBezTo>
                  <a:cubicBezTo>
                    <a:pt x="2214" y="7500"/>
                    <a:pt x="1345" y="5468"/>
                    <a:pt x="509" y="3435"/>
                  </a:cubicBezTo>
                  <a:cubicBezTo>
                    <a:pt x="329" y="2960"/>
                    <a:pt x="230" y="2468"/>
                    <a:pt x="198" y="1944"/>
                  </a:cubicBezTo>
                  <a:cubicBezTo>
                    <a:pt x="165" y="1436"/>
                    <a:pt x="312" y="928"/>
                    <a:pt x="607" y="501"/>
                  </a:cubicBezTo>
                  <a:cubicBezTo>
                    <a:pt x="847" y="231"/>
                    <a:pt x="1164" y="115"/>
                    <a:pt x="1474" y="115"/>
                  </a:cubicBezTo>
                  <a:cubicBezTo>
                    <a:pt x="1993" y="115"/>
                    <a:pt x="2492" y="439"/>
                    <a:pt x="2574" y="911"/>
                  </a:cubicBezTo>
                  <a:cubicBezTo>
                    <a:pt x="2682" y="1436"/>
                    <a:pt x="2267" y="1917"/>
                    <a:pt x="1754" y="1917"/>
                  </a:cubicBezTo>
                  <a:cubicBezTo>
                    <a:pt x="1722" y="1917"/>
                    <a:pt x="1689" y="1915"/>
                    <a:pt x="1656" y="1911"/>
                  </a:cubicBezTo>
                  <a:lnTo>
                    <a:pt x="1640" y="1911"/>
                  </a:lnTo>
                  <a:cubicBezTo>
                    <a:pt x="1624" y="1911"/>
                    <a:pt x="1607" y="1911"/>
                    <a:pt x="1591" y="1895"/>
                  </a:cubicBezTo>
                  <a:cubicBezTo>
                    <a:pt x="1509" y="1878"/>
                    <a:pt x="1443" y="1829"/>
                    <a:pt x="1410" y="1763"/>
                  </a:cubicBezTo>
                  <a:cubicBezTo>
                    <a:pt x="1410" y="1763"/>
                    <a:pt x="1378" y="1698"/>
                    <a:pt x="1410" y="1649"/>
                  </a:cubicBezTo>
                  <a:cubicBezTo>
                    <a:pt x="1443" y="1616"/>
                    <a:pt x="1804" y="1649"/>
                    <a:pt x="1820" y="1321"/>
                  </a:cubicBezTo>
                  <a:cubicBezTo>
                    <a:pt x="1831" y="1069"/>
                    <a:pt x="1627" y="905"/>
                    <a:pt x="1418" y="905"/>
                  </a:cubicBezTo>
                  <a:cubicBezTo>
                    <a:pt x="1301" y="905"/>
                    <a:pt x="1182" y="957"/>
                    <a:pt x="1099" y="1075"/>
                  </a:cubicBezTo>
                  <a:cubicBezTo>
                    <a:pt x="902" y="1337"/>
                    <a:pt x="1165" y="1927"/>
                    <a:pt x="1689" y="1960"/>
                  </a:cubicBezTo>
                  <a:lnTo>
                    <a:pt x="1853" y="1960"/>
                  </a:lnTo>
                  <a:cubicBezTo>
                    <a:pt x="2378" y="1911"/>
                    <a:pt x="2755" y="1419"/>
                    <a:pt x="2656" y="895"/>
                  </a:cubicBezTo>
                  <a:cubicBezTo>
                    <a:pt x="2583" y="375"/>
                    <a:pt x="2036" y="1"/>
                    <a:pt x="145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20"/>
            <p:cNvSpPr/>
            <p:nvPr/>
          </p:nvSpPr>
          <p:spPr>
            <a:xfrm>
              <a:off x="869304" y="20710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20"/>
            <p:cNvSpPr/>
            <p:nvPr/>
          </p:nvSpPr>
          <p:spPr>
            <a:xfrm>
              <a:off x="865029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89" y="1183"/>
                    <a:pt x="1951" y="954"/>
                  </a:cubicBezTo>
                  <a:cubicBezTo>
                    <a:pt x="3035" y="778"/>
                    <a:pt x="2976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20"/>
            <p:cNvSpPr/>
            <p:nvPr/>
          </p:nvSpPr>
          <p:spPr>
            <a:xfrm>
              <a:off x="992902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3033" y="0"/>
                  </a:moveTo>
                  <a:lnTo>
                    <a:pt x="3033" y="0"/>
                  </a:lnTo>
                  <a:cubicBezTo>
                    <a:pt x="3033" y="0"/>
                    <a:pt x="3344" y="705"/>
                    <a:pt x="3016" y="1770"/>
                  </a:cubicBezTo>
                  <a:cubicBezTo>
                    <a:pt x="2672" y="2852"/>
                    <a:pt x="1836" y="3082"/>
                    <a:pt x="1197" y="3131"/>
                  </a:cubicBezTo>
                  <a:cubicBezTo>
                    <a:pt x="557" y="3180"/>
                    <a:pt x="131" y="3475"/>
                    <a:pt x="0" y="4344"/>
                  </a:cubicBezTo>
                  <a:cubicBezTo>
                    <a:pt x="138" y="4245"/>
                    <a:pt x="306" y="4194"/>
                    <a:pt x="479" y="4194"/>
                  </a:cubicBezTo>
                  <a:cubicBezTo>
                    <a:pt x="593" y="4194"/>
                    <a:pt x="709" y="4216"/>
                    <a:pt x="820" y="4262"/>
                  </a:cubicBezTo>
                  <a:cubicBezTo>
                    <a:pt x="1055" y="4380"/>
                    <a:pt x="1446" y="4517"/>
                    <a:pt x="1840" y="4517"/>
                  </a:cubicBezTo>
                  <a:cubicBezTo>
                    <a:pt x="2159" y="4517"/>
                    <a:pt x="2479" y="4427"/>
                    <a:pt x="2721" y="4163"/>
                  </a:cubicBezTo>
                  <a:cubicBezTo>
                    <a:pt x="3262" y="3573"/>
                    <a:pt x="3164" y="2967"/>
                    <a:pt x="3131" y="2672"/>
                  </a:cubicBezTo>
                  <a:cubicBezTo>
                    <a:pt x="3115" y="2381"/>
                    <a:pt x="3051" y="1852"/>
                    <a:pt x="3331" y="1852"/>
                  </a:cubicBezTo>
                  <a:cubicBezTo>
                    <a:pt x="3335" y="1852"/>
                    <a:pt x="3340" y="1852"/>
                    <a:pt x="3344" y="1852"/>
                  </a:cubicBezTo>
                  <a:cubicBezTo>
                    <a:pt x="3344" y="1852"/>
                    <a:pt x="3347" y="1852"/>
                    <a:pt x="3353" y="1852"/>
                  </a:cubicBezTo>
                  <a:cubicBezTo>
                    <a:pt x="3396" y="1852"/>
                    <a:pt x="3571" y="1877"/>
                    <a:pt x="3557" y="2295"/>
                  </a:cubicBezTo>
                  <a:cubicBezTo>
                    <a:pt x="3557" y="2754"/>
                    <a:pt x="3524" y="3049"/>
                    <a:pt x="4147" y="3229"/>
                  </a:cubicBezTo>
                  <a:cubicBezTo>
                    <a:pt x="4491" y="3327"/>
                    <a:pt x="4803" y="3491"/>
                    <a:pt x="5065" y="3721"/>
                  </a:cubicBezTo>
                  <a:cubicBezTo>
                    <a:pt x="4950" y="3508"/>
                    <a:pt x="4934" y="3262"/>
                    <a:pt x="5000" y="3049"/>
                  </a:cubicBezTo>
                  <a:cubicBezTo>
                    <a:pt x="5114" y="2705"/>
                    <a:pt x="5196" y="2098"/>
                    <a:pt x="4639" y="1705"/>
                  </a:cubicBezTo>
                  <a:cubicBezTo>
                    <a:pt x="4065" y="1311"/>
                    <a:pt x="3524" y="1065"/>
                    <a:pt x="3393" y="672"/>
                  </a:cubicBezTo>
                  <a:cubicBezTo>
                    <a:pt x="3311" y="426"/>
                    <a:pt x="3196" y="197"/>
                    <a:pt x="303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20"/>
            <p:cNvSpPr/>
            <p:nvPr/>
          </p:nvSpPr>
          <p:spPr>
            <a:xfrm>
              <a:off x="1094536" y="-129384"/>
              <a:ext cx="41776" cy="64785"/>
            </a:xfrm>
            <a:custGeom>
              <a:avLst/>
              <a:gdLst/>
              <a:ahLst/>
              <a:cxnLst/>
              <a:rect l="l" t="t" r="r" b="b"/>
              <a:pathLst>
                <a:path w="1280" h="1985" extrusionOk="0">
                  <a:moveTo>
                    <a:pt x="328" y="1"/>
                  </a:moveTo>
                  <a:cubicBezTo>
                    <a:pt x="328" y="1"/>
                    <a:pt x="328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45" y="182"/>
                    <a:pt x="328" y="378"/>
                    <a:pt x="279" y="558"/>
                  </a:cubicBezTo>
                  <a:cubicBezTo>
                    <a:pt x="181" y="820"/>
                    <a:pt x="1" y="1230"/>
                    <a:pt x="459" y="1525"/>
                  </a:cubicBezTo>
                  <a:cubicBezTo>
                    <a:pt x="476" y="1525"/>
                    <a:pt x="476" y="1542"/>
                    <a:pt x="492" y="1558"/>
                  </a:cubicBezTo>
                  <a:cubicBezTo>
                    <a:pt x="1017" y="1853"/>
                    <a:pt x="1017" y="1984"/>
                    <a:pt x="1017" y="1984"/>
                  </a:cubicBezTo>
                  <a:cubicBezTo>
                    <a:pt x="1017" y="1984"/>
                    <a:pt x="1050" y="1755"/>
                    <a:pt x="1099" y="1525"/>
                  </a:cubicBezTo>
                  <a:cubicBezTo>
                    <a:pt x="1115" y="1443"/>
                    <a:pt x="1148" y="1361"/>
                    <a:pt x="1164" y="1296"/>
                  </a:cubicBezTo>
                  <a:cubicBezTo>
                    <a:pt x="1279" y="919"/>
                    <a:pt x="1115" y="525"/>
                    <a:pt x="771" y="345"/>
                  </a:cubicBezTo>
                  <a:cubicBezTo>
                    <a:pt x="351" y="96"/>
                    <a:pt x="330" y="10"/>
                    <a:pt x="32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20"/>
            <p:cNvSpPr/>
            <p:nvPr/>
          </p:nvSpPr>
          <p:spPr>
            <a:xfrm>
              <a:off x="102160" y="-172857"/>
              <a:ext cx="276603" cy="331858"/>
            </a:xfrm>
            <a:custGeom>
              <a:avLst/>
              <a:gdLst/>
              <a:ahLst/>
              <a:cxnLst/>
              <a:rect l="l" t="t" r="r" b="b"/>
              <a:pathLst>
                <a:path w="8475" h="10168" extrusionOk="0">
                  <a:moveTo>
                    <a:pt x="2192" y="0"/>
                  </a:moveTo>
                  <a:cubicBezTo>
                    <a:pt x="1284" y="0"/>
                    <a:pt x="448" y="458"/>
                    <a:pt x="246" y="1169"/>
                  </a:cubicBezTo>
                  <a:cubicBezTo>
                    <a:pt x="1" y="1775"/>
                    <a:pt x="181" y="2464"/>
                    <a:pt x="705" y="2857"/>
                  </a:cubicBezTo>
                  <a:lnTo>
                    <a:pt x="771" y="2890"/>
                  </a:lnTo>
                  <a:cubicBezTo>
                    <a:pt x="1002" y="3025"/>
                    <a:pt x="1264" y="3095"/>
                    <a:pt x="1527" y="3095"/>
                  </a:cubicBezTo>
                  <a:cubicBezTo>
                    <a:pt x="1805" y="3095"/>
                    <a:pt x="2084" y="3017"/>
                    <a:pt x="2328" y="2857"/>
                  </a:cubicBezTo>
                  <a:cubicBezTo>
                    <a:pt x="2476" y="2759"/>
                    <a:pt x="2607" y="2595"/>
                    <a:pt x="2656" y="2431"/>
                  </a:cubicBezTo>
                  <a:cubicBezTo>
                    <a:pt x="2800" y="2028"/>
                    <a:pt x="2501" y="1637"/>
                    <a:pt x="2115" y="1637"/>
                  </a:cubicBezTo>
                  <a:cubicBezTo>
                    <a:pt x="2062" y="1637"/>
                    <a:pt x="2007" y="1645"/>
                    <a:pt x="1951" y="1661"/>
                  </a:cubicBezTo>
                  <a:cubicBezTo>
                    <a:pt x="1607" y="1726"/>
                    <a:pt x="1427" y="2070"/>
                    <a:pt x="1541" y="2382"/>
                  </a:cubicBezTo>
                  <a:cubicBezTo>
                    <a:pt x="1630" y="2634"/>
                    <a:pt x="1912" y="2663"/>
                    <a:pt x="2037" y="2663"/>
                  </a:cubicBezTo>
                  <a:cubicBezTo>
                    <a:pt x="2075" y="2663"/>
                    <a:pt x="2099" y="2660"/>
                    <a:pt x="2099" y="2660"/>
                  </a:cubicBezTo>
                  <a:lnTo>
                    <a:pt x="2099" y="2660"/>
                  </a:lnTo>
                  <a:cubicBezTo>
                    <a:pt x="2066" y="2742"/>
                    <a:pt x="2000" y="2808"/>
                    <a:pt x="1918" y="2857"/>
                  </a:cubicBezTo>
                  <a:cubicBezTo>
                    <a:pt x="1804" y="2923"/>
                    <a:pt x="1673" y="2956"/>
                    <a:pt x="1541" y="2956"/>
                  </a:cubicBezTo>
                  <a:cubicBezTo>
                    <a:pt x="1410" y="2956"/>
                    <a:pt x="1279" y="2923"/>
                    <a:pt x="1164" y="2857"/>
                  </a:cubicBezTo>
                  <a:cubicBezTo>
                    <a:pt x="1082" y="2824"/>
                    <a:pt x="1000" y="2759"/>
                    <a:pt x="935" y="2710"/>
                  </a:cubicBezTo>
                  <a:cubicBezTo>
                    <a:pt x="509" y="2316"/>
                    <a:pt x="410" y="1087"/>
                    <a:pt x="1132" y="513"/>
                  </a:cubicBezTo>
                  <a:cubicBezTo>
                    <a:pt x="1456" y="263"/>
                    <a:pt x="1847" y="131"/>
                    <a:pt x="2244" y="131"/>
                  </a:cubicBezTo>
                  <a:cubicBezTo>
                    <a:pt x="2288" y="131"/>
                    <a:pt x="2333" y="133"/>
                    <a:pt x="2377" y="136"/>
                  </a:cubicBezTo>
                  <a:cubicBezTo>
                    <a:pt x="2508" y="136"/>
                    <a:pt x="2640" y="169"/>
                    <a:pt x="2771" y="202"/>
                  </a:cubicBezTo>
                  <a:cubicBezTo>
                    <a:pt x="3853" y="448"/>
                    <a:pt x="4574" y="1628"/>
                    <a:pt x="4820" y="2841"/>
                  </a:cubicBezTo>
                  <a:cubicBezTo>
                    <a:pt x="4820" y="2841"/>
                    <a:pt x="4820" y="2857"/>
                    <a:pt x="4820" y="2857"/>
                  </a:cubicBezTo>
                  <a:cubicBezTo>
                    <a:pt x="5049" y="4103"/>
                    <a:pt x="4820" y="5349"/>
                    <a:pt x="4885" y="6463"/>
                  </a:cubicBezTo>
                  <a:cubicBezTo>
                    <a:pt x="4836" y="7496"/>
                    <a:pt x="5229" y="8479"/>
                    <a:pt x="5983" y="9184"/>
                  </a:cubicBezTo>
                  <a:cubicBezTo>
                    <a:pt x="6672" y="9791"/>
                    <a:pt x="7557" y="10135"/>
                    <a:pt x="8475" y="10168"/>
                  </a:cubicBezTo>
                  <a:cubicBezTo>
                    <a:pt x="7557" y="10102"/>
                    <a:pt x="6705" y="9741"/>
                    <a:pt x="6033" y="9119"/>
                  </a:cubicBezTo>
                  <a:cubicBezTo>
                    <a:pt x="5328" y="8430"/>
                    <a:pt x="4967" y="7463"/>
                    <a:pt x="5016" y="6480"/>
                  </a:cubicBezTo>
                  <a:cubicBezTo>
                    <a:pt x="4967" y="5381"/>
                    <a:pt x="5213" y="4152"/>
                    <a:pt x="4984" y="2857"/>
                  </a:cubicBezTo>
                  <a:lnTo>
                    <a:pt x="4984" y="2841"/>
                  </a:lnTo>
                  <a:cubicBezTo>
                    <a:pt x="4754" y="1579"/>
                    <a:pt x="3984" y="333"/>
                    <a:pt x="2804" y="71"/>
                  </a:cubicBezTo>
                  <a:cubicBezTo>
                    <a:pt x="2600" y="23"/>
                    <a:pt x="2395" y="0"/>
                    <a:pt x="21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20"/>
            <p:cNvSpPr/>
            <p:nvPr/>
          </p:nvSpPr>
          <p:spPr>
            <a:xfrm>
              <a:off x="164236" y="-126610"/>
              <a:ext cx="75980" cy="68800"/>
            </a:xfrm>
            <a:custGeom>
              <a:avLst/>
              <a:gdLst/>
              <a:ahLst/>
              <a:cxnLst/>
              <a:rect l="l" t="t" r="r" b="b"/>
              <a:pathLst>
                <a:path w="2328" h="2108" extrusionOk="0">
                  <a:moveTo>
                    <a:pt x="1799" y="1"/>
                  </a:moveTo>
                  <a:cubicBezTo>
                    <a:pt x="1325" y="1"/>
                    <a:pt x="1019" y="401"/>
                    <a:pt x="934" y="1096"/>
                  </a:cubicBezTo>
                  <a:cubicBezTo>
                    <a:pt x="918" y="1211"/>
                    <a:pt x="885" y="1325"/>
                    <a:pt x="820" y="1440"/>
                  </a:cubicBezTo>
                  <a:cubicBezTo>
                    <a:pt x="619" y="1766"/>
                    <a:pt x="246" y="1804"/>
                    <a:pt x="81" y="1804"/>
                  </a:cubicBezTo>
                  <a:cubicBezTo>
                    <a:pt x="31" y="1804"/>
                    <a:pt x="0" y="1801"/>
                    <a:pt x="0" y="1801"/>
                  </a:cubicBezTo>
                  <a:lnTo>
                    <a:pt x="0" y="1801"/>
                  </a:lnTo>
                  <a:cubicBezTo>
                    <a:pt x="131" y="1856"/>
                    <a:pt x="709" y="2108"/>
                    <a:pt x="1245" y="2108"/>
                  </a:cubicBezTo>
                  <a:cubicBezTo>
                    <a:pt x="1510" y="2108"/>
                    <a:pt x="1766" y="2046"/>
                    <a:pt x="1951" y="1866"/>
                  </a:cubicBezTo>
                  <a:cubicBezTo>
                    <a:pt x="2065" y="1752"/>
                    <a:pt x="2164" y="1604"/>
                    <a:pt x="2213" y="1440"/>
                  </a:cubicBezTo>
                  <a:cubicBezTo>
                    <a:pt x="2328" y="998"/>
                    <a:pt x="2082" y="555"/>
                    <a:pt x="1967" y="391"/>
                  </a:cubicBezTo>
                  <a:cubicBezTo>
                    <a:pt x="1869" y="276"/>
                    <a:pt x="1901" y="96"/>
                    <a:pt x="2033" y="31"/>
                  </a:cubicBezTo>
                  <a:cubicBezTo>
                    <a:pt x="1951" y="11"/>
                    <a:pt x="1873" y="1"/>
                    <a:pt x="17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20"/>
            <p:cNvSpPr/>
            <p:nvPr/>
          </p:nvSpPr>
          <p:spPr>
            <a:xfrm>
              <a:off x="32087" y="-172270"/>
              <a:ext cx="97390" cy="63708"/>
            </a:xfrm>
            <a:custGeom>
              <a:avLst/>
              <a:gdLst/>
              <a:ahLst/>
              <a:cxnLst/>
              <a:rect l="l" t="t" r="r" b="b"/>
              <a:pathLst>
                <a:path w="2984" h="1952" extrusionOk="0">
                  <a:moveTo>
                    <a:pt x="2064" y="0"/>
                  </a:moveTo>
                  <a:cubicBezTo>
                    <a:pt x="349" y="0"/>
                    <a:pt x="312" y="1096"/>
                    <a:pt x="312" y="1380"/>
                  </a:cubicBezTo>
                  <a:cubicBezTo>
                    <a:pt x="312" y="1561"/>
                    <a:pt x="181" y="1741"/>
                    <a:pt x="0" y="1790"/>
                  </a:cubicBezTo>
                  <a:cubicBezTo>
                    <a:pt x="272" y="1903"/>
                    <a:pt x="509" y="1951"/>
                    <a:pt x="717" y="1951"/>
                  </a:cubicBezTo>
                  <a:cubicBezTo>
                    <a:pt x="1476" y="1951"/>
                    <a:pt x="1843" y="1308"/>
                    <a:pt x="2049" y="807"/>
                  </a:cubicBezTo>
                  <a:cubicBezTo>
                    <a:pt x="2213" y="413"/>
                    <a:pt x="2557" y="151"/>
                    <a:pt x="2984" y="85"/>
                  </a:cubicBezTo>
                  <a:cubicBezTo>
                    <a:pt x="2633" y="26"/>
                    <a:pt x="2329" y="0"/>
                    <a:pt x="20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20"/>
            <p:cNvSpPr/>
            <p:nvPr/>
          </p:nvSpPr>
          <p:spPr>
            <a:xfrm>
              <a:off x="-5381" y="-172922"/>
              <a:ext cx="47651" cy="37011"/>
            </a:xfrm>
            <a:custGeom>
              <a:avLst/>
              <a:gdLst/>
              <a:ahLst/>
              <a:cxnLst/>
              <a:rect l="l" t="t" r="r" b="b"/>
              <a:pathLst>
                <a:path w="1460" h="1134" extrusionOk="0">
                  <a:moveTo>
                    <a:pt x="501" y="0"/>
                  </a:moveTo>
                  <a:cubicBezTo>
                    <a:pt x="449" y="0"/>
                    <a:pt x="396" y="13"/>
                    <a:pt x="345" y="40"/>
                  </a:cubicBezTo>
                  <a:cubicBezTo>
                    <a:pt x="116" y="138"/>
                    <a:pt x="1" y="417"/>
                    <a:pt x="99" y="663"/>
                  </a:cubicBezTo>
                  <a:cubicBezTo>
                    <a:pt x="198" y="876"/>
                    <a:pt x="362" y="1023"/>
                    <a:pt x="575" y="1089"/>
                  </a:cubicBezTo>
                  <a:cubicBezTo>
                    <a:pt x="659" y="1119"/>
                    <a:pt x="743" y="1134"/>
                    <a:pt x="826" y="1134"/>
                  </a:cubicBezTo>
                  <a:cubicBezTo>
                    <a:pt x="968" y="1134"/>
                    <a:pt x="1106" y="1090"/>
                    <a:pt x="1230" y="1007"/>
                  </a:cubicBezTo>
                  <a:cubicBezTo>
                    <a:pt x="1378" y="876"/>
                    <a:pt x="1460" y="696"/>
                    <a:pt x="1460" y="515"/>
                  </a:cubicBezTo>
                  <a:lnTo>
                    <a:pt x="1460" y="515"/>
                  </a:lnTo>
                  <a:cubicBezTo>
                    <a:pt x="1460" y="515"/>
                    <a:pt x="1152" y="896"/>
                    <a:pt x="786" y="896"/>
                  </a:cubicBezTo>
                  <a:cubicBezTo>
                    <a:pt x="765" y="896"/>
                    <a:pt x="744" y="895"/>
                    <a:pt x="722" y="892"/>
                  </a:cubicBezTo>
                  <a:cubicBezTo>
                    <a:pt x="148" y="843"/>
                    <a:pt x="67" y="269"/>
                    <a:pt x="345" y="105"/>
                  </a:cubicBezTo>
                  <a:cubicBezTo>
                    <a:pt x="390" y="79"/>
                    <a:pt x="437" y="67"/>
                    <a:pt x="482" y="67"/>
                  </a:cubicBezTo>
                  <a:cubicBezTo>
                    <a:pt x="603" y="67"/>
                    <a:pt x="710" y="154"/>
                    <a:pt x="722" y="286"/>
                  </a:cubicBezTo>
                  <a:cubicBezTo>
                    <a:pt x="744" y="397"/>
                    <a:pt x="653" y="463"/>
                    <a:pt x="603" y="463"/>
                  </a:cubicBezTo>
                  <a:cubicBezTo>
                    <a:pt x="579" y="463"/>
                    <a:pt x="564" y="448"/>
                    <a:pt x="575" y="417"/>
                  </a:cubicBezTo>
                  <a:cubicBezTo>
                    <a:pt x="587" y="330"/>
                    <a:pt x="553" y="262"/>
                    <a:pt x="479" y="262"/>
                  </a:cubicBezTo>
                  <a:cubicBezTo>
                    <a:pt x="455" y="262"/>
                    <a:pt x="427" y="270"/>
                    <a:pt x="394" y="286"/>
                  </a:cubicBezTo>
                  <a:cubicBezTo>
                    <a:pt x="280" y="351"/>
                    <a:pt x="394" y="532"/>
                    <a:pt x="394" y="532"/>
                  </a:cubicBezTo>
                  <a:cubicBezTo>
                    <a:pt x="447" y="575"/>
                    <a:pt x="507" y="594"/>
                    <a:pt x="565" y="594"/>
                  </a:cubicBezTo>
                  <a:cubicBezTo>
                    <a:pt x="706" y="594"/>
                    <a:pt x="837" y="481"/>
                    <a:pt x="837" y="319"/>
                  </a:cubicBezTo>
                  <a:cubicBezTo>
                    <a:pt x="824" y="131"/>
                    <a:pt x="668" y="0"/>
                    <a:pt x="50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20"/>
            <p:cNvSpPr/>
            <p:nvPr/>
          </p:nvSpPr>
          <p:spPr>
            <a:xfrm>
              <a:off x="763395" y="-126153"/>
              <a:ext cx="39622" cy="110772"/>
            </a:xfrm>
            <a:custGeom>
              <a:avLst/>
              <a:gdLst/>
              <a:ahLst/>
              <a:cxnLst/>
              <a:rect l="l" t="t" r="r" b="b"/>
              <a:pathLst>
                <a:path w="1214" h="3394" extrusionOk="0">
                  <a:moveTo>
                    <a:pt x="607" y="0"/>
                  </a:moveTo>
                  <a:lnTo>
                    <a:pt x="574" y="344"/>
                  </a:lnTo>
                  <a:cubicBezTo>
                    <a:pt x="541" y="607"/>
                    <a:pt x="443" y="869"/>
                    <a:pt x="295" y="1098"/>
                  </a:cubicBezTo>
                  <a:cubicBezTo>
                    <a:pt x="230" y="1197"/>
                    <a:pt x="164" y="1311"/>
                    <a:pt x="115" y="1426"/>
                  </a:cubicBezTo>
                  <a:cubicBezTo>
                    <a:pt x="0" y="1672"/>
                    <a:pt x="49" y="1967"/>
                    <a:pt x="230" y="2164"/>
                  </a:cubicBezTo>
                  <a:cubicBezTo>
                    <a:pt x="426" y="2426"/>
                    <a:pt x="541" y="2737"/>
                    <a:pt x="574" y="3065"/>
                  </a:cubicBezTo>
                  <a:cubicBezTo>
                    <a:pt x="590" y="3147"/>
                    <a:pt x="607" y="3393"/>
                    <a:pt x="607" y="3393"/>
                  </a:cubicBezTo>
                  <a:cubicBezTo>
                    <a:pt x="623" y="3393"/>
                    <a:pt x="623" y="3131"/>
                    <a:pt x="640" y="3065"/>
                  </a:cubicBezTo>
                  <a:cubicBezTo>
                    <a:pt x="689" y="2737"/>
                    <a:pt x="803" y="2426"/>
                    <a:pt x="984" y="2164"/>
                  </a:cubicBezTo>
                  <a:cubicBezTo>
                    <a:pt x="1180" y="1967"/>
                    <a:pt x="1213" y="1672"/>
                    <a:pt x="1115" y="1426"/>
                  </a:cubicBezTo>
                  <a:cubicBezTo>
                    <a:pt x="1066" y="1311"/>
                    <a:pt x="1000" y="1197"/>
                    <a:pt x="935" y="1098"/>
                  </a:cubicBezTo>
                  <a:cubicBezTo>
                    <a:pt x="771" y="869"/>
                    <a:pt x="689" y="607"/>
                    <a:pt x="656" y="344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20"/>
            <p:cNvSpPr/>
            <p:nvPr/>
          </p:nvSpPr>
          <p:spPr>
            <a:xfrm>
              <a:off x="602852" y="-220410"/>
              <a:ext cx="99055" cy="106594"/>
            </a:xfrm>
            <a:custGeom>
              <a:avLst/>
              <a:gdLst/>
              <a:ahLst/>
              <a:cxnLst/>
              <a:rect l="l" t="t" r="r" b="b"/>
              <a:pathLst>
                <a:path w="3035" h="3266" extrusionOk="0">
                  <a:moveTo>
                    <a:pt x="718" y="1"/>
                  </a:moveTo>
                  <a:cubicBezTo>
                    <a:pt x="59" y="1"/>
                    <a:pt x="0" y="778"/>
                    <a:pt x="1084" y="954"/>
                  </a:cubicBezTo>
                  <a:cubicBezTo>
                    <a:pt x="2346" y="1167"/>
                    <a:pt x="3034" y="3265"/>
                    <a:pt x="3034" y="3265"/>
                  </a:cubicBezTo>
                  <a:cubicBezTo>
                    <a:pt x="3034" y="3265"/>
                    <a:pt x="2723" y="1003"/>
                    <a:pt x="1461" y="249"/>
                  </a:cubicBezTo>
                  <a:cubicBezTo>
                    <a:pt x="1169" y="71"/>
                    <a:pt x="916" y="1"/>
                    <a:pt x="71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20"/>
            <p:cNvSpPr/>
            <p:nvPr/>
          </p:nvSpPr>
          <p:spPr>
            <a:xfrm>
              <a:off x="403893" y="-228863"/>
              <a:ext cx="169617" cy="147456"/>
            </a:xfrm>
            <a:custGeom>
              <a:avLst/>
              <a:gdLst/>
              <a:ahLst/>
              <a:cxnLst/>
              <a:rect l="l" t="t" r="r" b="b"/>
              <a:pathLst>
                <a:path w="5197" h="4518" extrusionOk="0">
                  <a:moveTo>
                    <a:pt x="2164" y="0"/>
                  </a:moveTo>
                  <a:lnTo>
                    <a:pt x="2164" y="0"/>
                  </a:lnTo>
                  <a:cubicBezTo>
                    <a:pt x="2016" y="197"/>
                    <a:pt x="1885" y="426"/>
                    <a:pt x="1803" y="672"/>
                  </a:cubicBezTo>
                  <a:cubicBezTo>
                    <a:pt x="1672" y="1082"/>
                    <a:pt x="1131" y="1311"/>
                    <a:pt x="558" y="1705"/>
                  </a:cubicBezTo>
                  <a:cubicBezTo>
                    <a:pt x="0" y="2082"/>
                    <a:pt x="82" y="2705"/>
                    <a:pt x="197" y="3032"/>
                  </a:cubicBezTo>
                  <a:cubicBezTo>
                    <a:pt x="263" y="3262"/>
                    <a:pt x="246" y="3524"/>
                    <a:pt x="131" y="3737"/>
                  </a:cubicBezTo>
                  <a:cubicBezTo>
                    <a:pt x="394" y="3491"/>
                    <a:pt x="705" y="3327"/>
                    <a:pt x="1049" y="3245"/>
                  </a:cubicBezTo>
                  <a:cubicBezTo>
                    <a:pt x="1672" y="3049"/>
                    <a:pt x="1639" y="2754"/>
                    <a:pt x="1639" y="2295"/>
                  </a:cubicBezTo>
                  <a:cubicBezTo>
                    <a:pt x="1625" y="1877"/>
                    <a:pt x="1801" y="1852"/>
                    <a:pt x="1843" y="1852"/>
                  </a:cubicBezTo>
                  <a:cubicBezTo>
                    <a:pt x="1849" y="1852"/>
                    <a:pt x="1853" y="1852"/>
                    <a:pt x="1853" y="1852"/>
                  </a:cubicBezTo>
                  <a:cubicBezTo>
                    <a:pt x="1857" y="1852"/>
                    <a:pt x="1861" y="1852"/>
                    <a:pt x="1865" y="1852"/>
                  </a:cubicBezTo>
                  <a:cubicBezTo>
                    <a:pt x="2146" y="1852"/>
                    <a:pt x="2082" y="2381"/>
                    <a:pt x="2066" y="2672"/>
                  </a:cubicBezTo>
                  <a:cubicBezTo>
                    <a:pt x="2033" y="2983"/>
                    <a:pt x="1935" y="3590"/>
                    <a:pt x="2475" y="4163"/>
                  </a:cubicBezTo>
                  <a:cubicBezTo>
                    <a:pt x="2717" y="4427"/>
                    <a:pt x="3038" y="4517"/>
                    <a:pt x="3356" y="4517"/>
                  </a:cubicBezTo>
                  <a:cubicBezTo>
                    <a:pt x="3750" y="4517"/>
                    <a:pt x="4141" y="4380"/>
                    <a:pt x="4377" y="4262"/>
                  </a:cubicBezTo>
                  <a:cubicBezTo>
                    <a:pt x="4488" y="4216"/>
                    <a:pt x="4601" y="4194"/>
                    <a:pt x="4713" y="4194"/>
                  </a:cubicBezTo>
                  <a:cubicBezTo>
                    <a:pt x="4882" y="4194"/>
                    <a:pt x="5048" y="4245"/>
                    <a:pt x="5196" y="4344"/>
                  </a:cubicBezTo>
                  <a:cubicBezTo>
                    <a:pt x="5065" y="3475"/>
                    <a:pt x="4623" y="3196"/>
                    <a:pt x="4000" y="3131"/>
                  </a:cubicBezTo>
                  <a:cubicBezTo>
                    <a:pt x="3361" y="3065"/>
                    <a:pt x="2508" y="2852"/>
                    <a:pt x="2180" y="1770"/>
                  </a:cubicBezTo>
                  <a:cubicBezTo>
                    <a:pt x="1836" y="705"/>
                    <a:pt x="2164" y="0"/>
                    <a:pt x="216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20"/>
            <p:cNvSpPr/>
            <p:nvPr/>
          </p:nvSpPr>
          <p:spPr>
            <a:xfrm>
              <a:off x="430624" y="-129384"/>
              <a:ext cx="41254" cy="64785"/>
            </a:xfrm>
            <a:custGeom>
              <a:avLst/>
              <a:gdLst/>
              <a:ahLst/>
              <a:cxnLst/>
              <a:rect l="l" t="t" r="r" b="b"/>
              <a:pathLst>
                <a:path w="1264" h="1985" extrusionOk="0">
                  <a:moveTo>
                    <a:pt x="952" y="1"/>
                  </a:moveTo>
                  <a:cubicBezTo>
                    <a:pt x="952" y="1"/>
                    <a:pt x="935" y="83"/>
                    <a:pt x="509" y="345"/>
                  </a:cubicBezTo>
                  <a:cubicBezTo>
                    <a:pt x="165" y="525"/>
                    <a:pt x="1" y="919"/>
                    <a:pt x="116" y="1296"/>
                  </a:cubicBezTo>
                  <a:cubicBezTo>
                    <a:pt x="132" y="1361"/>
                    <a:pt x="148" y="1443"/>
                    <a:pt x="165" y="1525"/>
                  </a:cubicBezTo>
                  <a:cubicBezTo>
                    <a:pt x="214" y="1755"/>
                    <a:pt x="247" y="1984"/>
                    <a:pt x="247" y="1984"/>
                  </a:cubicBezTo>
                  <a:cubicBezTo>
                    <a:pt x="247" y="1984"/>
                    <a:pt x="247" y="1853"/>
                    <a:pt x="771" y="1558"/>
                  </a:cubicBezTo>
                  <a:cubicBezTo>
                    <a:pt x="788" y="1558"/>
                    <a:pt x="804" y="1525"/>
                    <a:pt x="820" y="1525"/>
                  </a:cubicBezTo>
                  <a:cubicBezTo>
                    <a:pt x="1263" y="1230"/>
                    <a:pt x="1083" y="820"/>
                    <a:pt x="1001" y="558"/>
                  </a:cubicBezTo>
                  <a:cubicBezTo>
                    <a:pt x="952" y="378"/>
                    <a:pt x="935" y="181"/>
                    <a:pt x="95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20"/>
            <p:cNvSpPr/>
            <p:nvPr/>
          </p:nvSpPr>
          <p:spPr>
            <a:xfrm>
              <a:off x="835622" y="583811"/>
              <a:ext cx="47618" cy="36880"/>
            </a:xfrm>
            <a:custGeom>
              <a:avLst/>
              <a:gdLst/>
              <a:ahLst/>
              <a:cxnLst/>
              <a:rect l="l" t="t" r="r" b="b"/>
              <a:pathLst>
                <a:path w="1459" h="1130" extrusionOk="0">
                  <a:moveTo>
                    <a:pt x="483" y="0"/>
                  </a:moveTo>
                  <a:cubicBezTo>
                    <a:pt x="437" y="0"/>
                    <a:pt x="390" y="10"/>
                    <a:pt x="344" y="31"/>
                  </a:cubicBezTo>
                  <a:cubicBezTo>
                    <a:pt x="98" y="146"/>
                    <a:pt x="0" y="424"/>
                    <a:pt x="98" y="654"/>
                  </a:cubicBezTo>
                  <a:cubicBezTo>
                    <a:pt x="180" y="867"/>
                    <a:pt x="361" y="1015"/>
                    <a:pt x="574" y="1080"/>
                  </a:cubicBezTo>
                  <a:cubicBezTo>
                    <a:pt x="657" y="1112"/>
                    <a:pt x="746" y="1129"/>
                    <a:pt x="834" y="1129"/>
                  </a:cubicBezTo>
                  <a:cubicBezTo>
                    <a:pt x="972" y="1129"/>
                    <a:pt x="1110" y="1088"/>
                    <a:pt x="1229" y="998"/>
                  </a:cubicBezTo>
                  <a:cubicBezTo>
                    <a:pt x="1377" y="883"/>
                    <a:pt x="1459" y="703"/>
                    <a:pt x="1443" y="506"/>
                  </a:cubicBezTo>
                  <a:lnTo>
                    <a:pt x="1443" y="506"/>
                  </a:lnTo>
                  <a:cubicBezTo>
                    <a:pt x="1443" y="506"/>
                    <a:pt x="1123" y="902"/>
                    <a:pt x="763" y="902"/>
                  </a:cubicBezTo>
                  <a:cubicBezTo>
                    <a:pt x="749" y="902"/>
                    <a:pt x="735" y="901"/>
                    <a:pt x="721" y="900"/>
                  </a:cubicBezTo>
                  <a:cubicBezTo>
                    <a:pt x="148" y="851"/>
                    <a:pt x="66" y="261"/>
                    <a:pt x="344" y="113"/>
                  </a:cubicBezTo>
                  <a:cubicBezTo>
                    <a:pt x="387" y="84"/>
                    <a:pt x="436" y="71"/>
                    <a:pt x="484" y="71"/>
                  </a:cubicBezTo>
                  <a:cubicBezTo>
                    <a:pt x="600" y="71"/>
                    <a:pt x="710" y="149"/>
                    <a:pt x="721" y="277"/>
                  </a:cubicBezTo>
                  <a:cubicBezTo>
                    <a:pt x="732" y="388"/>
                    <a:pt x="645" y="454"/>
                    <a:pt x="593" y="454"/>
                  </a:cubicBezTo>
                  <a:cubicBezTo>
                    <a:pt x="569" y="454"/>
                    <a:pt x="552" y="440"/>
                    <a:pt x="557" y="408"/>
                  </a:cubicBezTo>
                  <a:cubicBezTo>
                    <a:pt x="582" y="334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3"/>
                  </a:cubicBezTo>
                  <a:cubicBezTo>
                    <a:pt x="262" y="359"/>
                    <a:pt x="394" y="523"/>
                    <a:pt x="394" y="523"/>
                  </a:cubicBezTo>
                  <a:cubicBezTo>
                    <a:pt x="442" y="566"/>
                    <a:pt x="499" y="586"/>
                    <a:pt x="555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0"/>
                    <a:pt x="483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20"/>
            <p:cNvSpPr/>
            <p:nvPr/>
          </p:nvSpPr>
          <p:spPr>
            <a:xfrm>
              <a:off x="-57797" y="1022132"/>
              <a:ext cx="295892" cy="206171"/>
            </a:xfrm>
            <a:custGeom>
              <a:avLst/>
              <a:gdLst/>
              <a:ahLst/>
              <a:cxnLst/>
              <a:rect l="l" t="t" r="r" b="b"/>
              <a:pathLst>
                <a:path w="9066" h="6317" extrusionOk="0">
                  <a:moveTo>
                    <a:pt x="7060" y="1"/>
                  </a:moveTo>
                  <a:cubicBezTo>
                    <a:pt x="6605" y="1"/>
                    <a:pt x="6174" y="163"/>
                    <a:pt x="5901" y="501"/>
                  </a:cubicBezTo>
                  <a:cubicBezTo>
                    <a:pt x="5508" y="911"/>
                    <a:pt x="5475" y="1534"/>
                    <a:pt x="5803" y="2009"/>
                  </a:cubicBezTo>
                  <a:cubicBezTo>
                    <a:pt x="5885" y="2140"/>
                    <a:pt x="6016" y="2255"/>
                    <a:pt x="6164" y="2320"/>
                  </a:cubicBezTo>
                  <a:lnTo>
                    <a:pt x="6197" y="2320"/>
                  </a:lnTo>
                  <a:lnTo>
                    <a:pt x="6278" y="2353"/>
                  </a:lnTo>
                  <a:lnTo>
                    <a:pt x="6377" y="2369"/>
                  </a:lnTo>
                  <a:cubicBezTo>
                    <a:pt x="6449" y="2391"/>
                    <a:pt x="6523" y="2401"/>
                    <a:pt x="6596" y="2401"/>
                  </a:cubicBezTo>
                  <a:cubicBezTo>
                    <a:pt x="6803" y="2401"/>
                    <a:pt x="7006" y="2318"/>
                    <a:pt x="7164" y="2173"/>
                  </a:cubicBezTo>
                  <a:cubicBezTo>
                    <a:pt x="7554" y="1752"/>
                    <a:pt x="7284" y="1208"/>
                    <a:pt x="6946" y="1208"/>
                  </a:cubicBezTo>
                  <a:cubicBezTo>
                    <a:pt x="6915" y="1208"/>
                    <a:pt x="6884" y="1212"/>
                    <a:pt x="6852" y="1222"/>
                  </a:cubicBezTo>
                  <a:cubicBezTo>
                    <a:pt x="6541" y="1320"/>
                    <a:pt x="6459" y="1714"/>
                    <a:pt x="6705" y="1845"/>
                  </a:cubicBezTo>
                  <a:cubicBezTo>
                    <a:pt x="6759" y="1875"/>
                    <a:pt x="6817" y="1890"/>
                    <a:pt x="6875" y="1890"/>
                  </a:cubicBezTo>
                  <a:cubicBezTo>
                    <a:pt x="6976" y="1890"/>
                    <a:pt x="7075" y="1846"/>
                    <a:pt x="7147" y="1763"/>
                  </a:cubicBezTo>
                  <a:lnTo>
                    <a:pt x="7147" y="1763"/>
                  </a:lnTo>
                  <a:cubicBezTo>
                    <a:pt x="7180" y="1911"/>
                    <a:pt x="7131" y="2074"/>
                    <a:pt x="7000" y="2156"/>
                  </a:cubicBezTo>
                  <a:cubicBezTo>
                    <a:pt x="6860" y="2261"/>
                    <a:pt x="6688" y="2316"/>
                    <a:pt x="6512" y="2316"/>
                  </a:cubicBezTo>
                  <a:cubicBezTo>
                    <a:pt x="6440" y="2316"/>
                    <a:pt x="6367" y="2307"/>
                    <a:pt x="6295" y="2288"/>
                  </a:cubicBezTo>
                  <a:cubicBezTo>
                    <a:pt x="6213" y="2271"/>
                    <a:pt x="6115" y="2222"/>
                    <a:pt x="6049" y="2173"/>
                  </a:cubicBezTo>
                  <a:cubicBezTo>
                    <a:pt x="5541" y="1763"/>
                    <a:pt x="5492" y="1009"/>
                    <a:pt x="5951" y="550"/>
                  </a:cubicBezTo>
                  <a:cubicBezTo>
                    <a:pt x="6204" y="249"/>
                    <a:pt x="6595" y="106"/>
                    <a:pt x="7010" y="106"/>
                  </a:cubicBezTo>
                  <a:cubicBezTo>
                    <a:pt x="7884" y="106"/>
                    <a:pt x="8862" y="739"/>
                    <a:pt x="8885" y="1861"/>
                  </a:cubicBezTo>
                  <a:cubicBezTo>
                    <a:pt x="8901" y="2665"/>
                    <a:pt x="8459" y="3419"/>
                    <a:pt x="7754" y="3796"/>
                  </a:cubicBezTo>
                  <a:lnTo>
                    <a:pt x="7688" y="3812"/>
                  </a:lnTo>
                  <a:cubicBezTo>
                    <a:pt x="7606" y="3845"/>
                    <a:pt x="7508" y="3877"/>
                    <a:pt x="7426" y="3894"/>
                  </a:cubicBezTo>
                  <a:cubicBezTo>
                    <a:pt x="7194" y="3949"/>
                    <a:pt x="6963" y="3973"/>
                    <a:pt x="6733" y="3973"/>
                  </a:cubicBezTo>
                  <a:cubicBezTo>
                    <a:pt x="5150" y="3973"/>
                    <a:pt x="3620" y="2834"/>
                    <a:pt x="2282" y="2834"/>
                  </a:cubicBezTo>
                  <a:cubicBezTo>
                    <a:pt x="2137" y="2834"/>
                    <a:pt x="1994" y="2848"/>
                    <a:pt x="1853" y="2878"/>
                  </a:cubicBezTo>
                  <a:cubicBezTo>
                    <a:pt x="591" y="3156"/>
                    <a:pt x="230" y="4041"/>
                    <a:pt x="132" y="4582"/>
                  </a:cubicBezTo>
                  <a:cubicBezTo>
                    <a:pt x="1" y="5140"/>
                    <a:pt x="99" y="5730"/>
                    <a:pt x="542" y="6074"/>
                  </a:cubicBezTo>
                  <a:cubicBezTo>
                    <a:pt x="764" y="6241"/>
                    <a:pt x="1031" y="6317"/>
                    <a:pt x="1292" y="6317"/>
                  </a:cubicBezTo>
                  <a:cubicBezTo>
                    <a:pt x="1723" y="6317"/>
                    <a:pt x="2138" y="6110"/>
                    <a:pt x="2312" y="5762"/>
                  </a:cubicBezTo>
                  <a:cubicBezTo>
                    <a:pt x="2640" y="5222"/>
                    <a:pt x="2345" y="4517"/>
                    <a:pt x="1853" y="4402"/>
                  </a:cubicBezTo>
                  <a:cubicBezTo>
                    <a:pt x="1753" y="4358"/>
                    <a:pt x="1650" y="4337"/>
                    <a:pt x="1549" y="4337"/>
                  </a:cubicBezTo>
                  <a:cubicBezTo>
                    <a:pt x="1238" y="4337"/>
                    <a:pt x="948" y="4535"/>
                    <a:pt x="837" y="4845"/>
                  </a:cubicBezTo>
                  <a:cubicBezTo>
                    <a:pt x="787" y="4959"/>
                    <a:pt x="787" y="5090"/>
                    <a:pt x="804" y="5222"/>
                  </a:cubicBezTo>
                  <a:lnTo>
                    <a:pt x="804" y="5238"/>
                  </a:lnTo>
                  <a:cubicBezTo>
                    <a:pt x="820" y="5254"/>
                    <a:pt x="820" y="5254"/>
                    <a:pt x="820" y="5271"/>
                  </a:cubicBezTo>
                  <a:cubicBezTo>
                    <a:pt x="820" y="5287"/>
                    <a:pt x="820" y="5287"/>
                    <a:pt x="820" y="5304"/>
                  </a:cubicBezTo>
                  <a:cubicBezTo>
                    <a:pt x="894" y="5525"/>
                    <a:pt x="1106" y="5663"/>
                    <a:pt x="1325" y="5663"/>
                  </a:cubicBezTo>
                  <a:cubicBezTo>
                    <a:pt x="1398" y="5663"/>
                    <a:pt x="1472" y="5648"/>
                    <a:pt x="1541" y="5615"/>
                  </a:cubicBezTo>
                  <a:cubicBezTo>
                    <a:pt x="1888" y="5473"/>
                    <a:pt x="1781" y="4924"/>
                    <a:pt x="1438" y="4924"/>
                  </a:cubicBezTo>
                  <a:cubicBezTo>
                    <a:pt x="1423" y="4924"/>
                    <a:pt x="1409" y="4925"/>
                    <a:pt x="1394" y="4927"/>
                  </a:cubicBezTo>
                  <a:cubicBezTo>
                    <a:pt x="1033" y="4959"/>
                    <a:pt x="1099" y="5320"/>
                    <a:pt x="1050" y="5385"/>
                  </a:cubicBezTo>
                  <a:cubicBezTo>
                    <a:pt x="1037" y="5398"/>
                    <a:pt x="1023" y="5404"/>
                    <a:pt x="1010" y="5404"/>
                  </a:cubicBezTo>
                  <a:cubicBezTo>
                    <a:pt x="955" y="5404"/>
                    <a:pt x="899" y="5314"/>
                    <a:pt x="886" y="5287"/>
                  </a:cubicBezTo>
                  <a:cubicBezTo>
                    <a:pt x="820" y="5090"/>
                    <a:pt x="837" y="4894"/>
                    <a:pt x="919" y="4713"/>
                  </a:cubicBezTo>
                  <a:cubicBezTo>
                    <a:pt x="1069" y="4504"/>
                    <a:pt x="1303" y="4394"/>
                    <a:pt x="1542" y="4394"/>
                  </a:cubicBezTo>
                  <a:cubicBezTo>
                    <a:pt x="1641" y="4394"/>
                    <a:pt x="1741" y="4413"/>
                    <a:pt x="1836" y="4451"/>
                  </a:cubicBezTo>
                  <a:cubicBezTo>
                    <a:pt x="2295" y="4566"/>
                    <a:pt x="2541" y="5222"/>
                    <a:pt x="2230" y="5713"/>
                  </a:cubicBezTo>
                  <a:cubicBezTo>
                    <a:pt x="2069" y="6025"/>
                    <a:pt x="1687" y="6207"/>
                    <a:pt x="1298" y="6207"/>
                  </a:cubicBezTo>
                  <a:cubicBezTo>
                    <a:pt x="1052" y="6207"/>
                    <a:pt x="804" y="6134"/>
                    <a:pt x="607" y="5976"/>
                  </a:cubicBezTo>
                  <a:cubicBezTo>
                    <a:pt x="99" y="5549"/>
                    <a:pt x="99" y="4631"/>
                    <a:pt x="542" y="4058"/>
                  </a:cubicBezTo>
                  <a:cubicBezTo>
                    <a:pt x="887" y="3576"/>
                    <a:pt x="1466" y="3346"/>
                    <a:pt x="2081" y="3346"/>
                  </a:cubicBezTo>
                  <a:cubicBezTo>
                    <a:pt x="2282" y="3346"/>
                    <a:pt x="2487" y="3370"/>
                    <a:pt x="2689" y="3419"/>
                  </a:cubicBezTo>
                  <a:cubicBezTo>
                    <a:pt x="3492" y="3615"/>
                    <a:pt x="4328" y="3959"/>
                    <a:pt x="5197" y="4189"/>
                  </a:cubicBezTo>
                  <a:cubicBezTo>
                    <a:pt x="5531" y="4256"/>
                    <a:pt x="5871" y="4293"/>
                    <a:pt x="6208" y="4293"/>
                  </a:cubicBezTo>
                  <a:cubicBezTo>
                    <a:pt x="6780" y="4293"/>
                    <a:pt x="7340" y="4185"/>
                    <a:pt x="7836" y="3927"/>
                  </a:cubicBezTo>
                  <a:cubicBezTo>
                    <a:pt x="8606" y="3533"/>
                    <a:pt x="9065" y="2714"/>
                    <a:pt x="9032" y="1845"/>
                  </a:cubicBezTo>
                  <a:cubicBezTo>
                    <a:pt x="8988" y="653"/>
                    <a:pt x="7974" y="1"/>
                    <a:pt x="706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20"/>
            <p:cNvSpPr/>
            <p:nvPr/>
          </p:nvSpPr>
          <p:spPr>
            <a:xfrm>
              <a:off x="-57242" y="1199484"/>
              <a:ext cx="100589" cy="201732"/>
            </a:xfrm>
            <a:custGeom>
              <a:avLst/>
              <a:gdLst/>
              <a:ahLst/>
              <a:cxnLst/>
              <a:rect l="l" t="t" r="r" b="b"/>
              <a:pathLst>
                <a:path w="3082" h="6181" extrusionOk="0">
                  <a:moveTo>
                    <a:pt x="0" y="1"/>
                  </a:moveTo>
                  <a:lnTo>
                    <a:pt x="0" y="6180"/>
                  </a:lnTo>
                  <a:cubicBezTo>
                    <a:pt x="0" y="6180"/>
                    <a:pt x="443" y="4803"/>
                    <a:pt x="803" y="4262"/>
                  </a:cubicBezTo>
                  <a:cubicBezTo>
                    <a:pt x="1082" y="3853"/>
                    <a:pt x="1049" y="3312"/>
                    <a:pt x="705" y="2951"/>
                  </a:cubicBezTo>
                  <a:cubicBezTo>
                    <a:pt x="475" y="2656"/>
                    <a:pt x="541" y="2345"/>
                    <a:pt x="705" y="2312"/>
                  </a:cubicBezTo>
                  <a:cubicBezTo>
                    <a:pt x="716" y="2310"/>
                    <a:pt x="727" y="2308"/>
                    <a:pt x="738" y="2308"/>
                  </a:cubicBezTo>
                  <a:cubicBezTo>
                    <a:pt x="878" y="2308"/>
                    <a:pt x="935" y="2504"/>
                    <a:pt x="951" y="2656"/>
                  </a:cubicBezTo>
                  <a:cubicBezTo>
                    <a:pt x="967" y="2820"/>
                    <a:pt x="885" y="3377"/>
                    <a:pt x="1721" y="3689"/>
                  </a:cubicBezTo>
                  <a:cubicBezTo>
                    <a:pt x="1855" y="3737"/>
                    <a:pt x="1982" y="3757"/>
                    <a:pt x="2100" y="3757"/>
                  </a:cubicBezTo>
                  <a:cubicBezTo>
                    <a:pt x="2703" y="3757"/>
                    <a:pt x="3082" y="3230"/>
                    <a:pt x="3082" y="3230"/>
                  </a:cubicBezTo>
                  <a:lnTo>
                    <a:pt x="3082" y="3230"/>
                  </a:lnTo>
                  <a:cubicBezTo>
                    <a:pt x="3055" y="3235"/>
                    <a:pt x="3030" y="3238"/>
                    <a:pt x="3005" y="3238"/>
                  </a:cubicBezTo>
                  <a:cubicBezTo>
                    <a:pt x="2736" y="3238"/>
                    <a:pt x="2554" y="2911"/>
                    <a:pt x="2524" y="2295"/>
                  </a:cubicBezTo>
                  <a:cubicBezTo>
                    <a:pt x="2491" y="1640"/>
                    <a:pt x="1901" y="1509"/>
                    <a:pt x="1033" y="1394"/>
                  </a:cubicBezTo>
                  <a:cubicBezTo>
                    <a:pt x="164" y="1263"/>
                    <a:pt x="82" y="361"/>
                    <a:pt x="82" y="361"/>
                  </a:cubicBezTo>
                  <a:cubicBezTo>
                    <a:pt x="66" y="247"/>
                    <a:pt x="33" y="115"/>
                    <a:pt x="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20"/>
            <p:cNvSpPr/>
            <p:nvPr/>
          </p:nvSpPr>
          <p:spPr>
            <a:xfrm>
              <a:off x="-23005" y="1138942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6"/>
                    <a:pt x="0" y="266"/>
                  </a:cubicBezTo>
                  <a:cubicBezTo>
                    <a:pt x="225" y="193"/>
                    <a:pt x="434" y="147"/>
                    <a:pt x="643" y="147"/>
                  </a:cubicBezTo>
                  <a:cubicBezTo>
                    <a:pt x="952" y="147"/>
                    <a:pt x="1261" y="248"/>
                    <a:pt x="1623" y="512"/>
                  </a:cubicBezTo>
                  <a:cubicBezTo>
                    <a:pt x="2213" y="954"/>
                    <a:pt x="1852" y="1708"/>
                    <a:pt x="1754" y="2200"/>
                  </a:cubicBezTo>
                  <a:cubicBezTo>
                    <a:pt x="1656" y="2708"/>
                    <a:pt x="2377" y="2921"/>
                    <a:pt x="2737" y="3085"/>
                  </a:cubicBezTo>
                  <a:cubicBezTo>
                    <a:pt x="3098" y="3249"/>
                    <a:pt x="2901" y="3708"/>
                    <a:pt x="2901" y="3708"/>
                  </a:cubicBezTo>
                  <a:cubicBezTo>
                    <a:pt x="4245" y="2888"/>
                    <a:pt x="3393" y="1938"/>
                    <a:pt x="3164" y="1675"/>
                  </a:cubicBezTo>
                  <a:cubicBezTo>
                    <a:pt x="2974" y="1446"/>
                    <a:pt x="3086" y="1216"/>
                    <a:pt x="3269" y="1216"/>
                  </a:cubicBezTo>
                  <a:cubicBezTo>
                    <a:pt x="3308" y="1216"/>
                    <a:pt x="3350" y="1226"/>
                    <a:pt x="3393" y="1249"/>
                  </a:cubicBezTo>
                  <a:cubicBezTo>
                    <a:pt x="3655" y="1380"/>
                    <a:pt x="3278" y="1872"/>
                    <a:pt x="3950" y="2315"/>
                  </a:cubicBezTo>
                  <a:cubicBezTo>
                    <a:pt x="4118" y="2421"/>
                    <a:pt x="4276" y="2461"/>
                    <a:pt x="4418" y="2461"/>
                  </a:cubicBezTo>
                  <a:cubicBezTo>
                    <a:pt x="4845" y="2461"/>
                    <a:pt x="5131" y="2102"/>
                    <a:pt x="5131" y="2102"/>
                  </a:cubicBezTo>
                  <a:lnTo>
                    <a:pt x="5131" y="2102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60" y="2102"/>
                    <a:pt x="4964" y="1575"/>
                    <a:pt x="4786" y="1429"/>
                  </a:cubicBezTo>
                  <a:cubicBezTo>
                    <a:pt x="4712" y="1366"/>
                    <a:pt x="4618" y="1330"/>
                    <a:pt x="4520" y="1330"/>
                  </a:cubicBezTo>
                  <a:cubicBezTo>
                    <a:pt x="4467" y="1330"/>
                    <a:pt x="4412" y="1341"/>
                    <a:pt x="4360" y="1364"/>
                  </a:cubicBezTo>
                  <a:cubicBezTo>
                    <a:pt x="4317" y="1371"/>
                    <a:pt x="4274" y="1374"/>
                    <a:pt x="4234" y="1374"/>
                  </a:cubicBezTo>
                  <a:cubicBezTo>
                    <a:pt x="4078" y="1374"/>
                    <a:pt x="3967" y="1324"/>
                    <a:pt x="4032" y="1233"/>
                  </a:cubicBezTo>
                  <a:cubicBezTo>
                    <a:pt x="4068" y="1183"/>
                    <a:pt x="4108" y="1165"/>
                    <a:pt x="4161" y="1165"/>
                  </a:cubicBezTo>
                  <a:cubicBezTo>
                    <a:pt x="4300" y="1165"/>
                    <a:pt x="4532" y="1295"/>
                    <a:pt x="5032" y="1331"/>
                  </a:cubicBezTo>
                  <a:cubicBezTo>
                    <a:pt x="5068" y="1334"/>
                    <a:pt x="5103" y="1335"/>
                    <a:pt x="5138" y="1335"/>
                  </a:cubicBezTo>
                  <a:cubicBezTo>
                    <a:pt x="5903" y="1335"/>
                    <a:pt x="6458" y="676"/>
                    <a:pt x="6458" y="675"/>
                  </a:cubicBezTo>
                  <a:lnTo>
                    <a:pt x="6458" y="675"/>
                  </a:lnTo>
                  <a:cubicBezTo>
                    <a:pt x="5999" y="931"/>
                    <a:pt x="5513" y="1029"/>
                    <a:pt x="5026" y="1029"/>
                  </a:cubicBezTo>
                  <a:cubicBezTo>
                    <a:pt x="3858" y="1029"/>
                    <a:pt x="2680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20"/>
            <p:cNvSpPr/>
            <p:nvPr/>
          </p:nvSpPr>
          <p:spPr>
            <a:xfrm>
              <a:off x="31532" y="1019260"/>
              <a:ext cx="117756" cy="82377"/>
            </a:xfrm>
            <a:custGeom>
              <a:avLst/>
              <a:gdLst/>
              <a:ahLst/>
              <a:cxnLst/>
              <a:rect l="l" t="t" r="r" b="b"/>
              <a:pathLst>
                <a:path w="3608" h="2524" extrusionOk="0">
                  <a:moveTo>
                    <a:pt x="2507" y="1"/>
                  </a:moveTo>
                  <a:cubicBezTo>
                    <a:pt x="1920" y="1"/>
                    <a:pt x="1244" y="126"/>
                    <a:pt x="870" y="622"/>
                  </a:cubicBezTo>
                  <a:cubicBezTo>
                    <a:pt x="1" y="1769"/>
                    <a:pt x="525" y="2523"/>
                    <a:pt x="525" y="2523"/>
                  </a:cubicBezTo>
                  <a:cubicBezTo>
                    <a:pt x="525" y="2523"/>
                    <a:pt x="362" y="2162"/>
                    <a:pt x="1394" y="2162"/>
                  </a:cubicBezTo>
                  <a:cubicBezTo>
                    <a:pt x="2427" y="2146"/>
                    <a:pt x="2296" y="1490"/>
                    <a:pt x="2263" y="1261"/>
                  </a:cubicBezTo>
                  <a:cubicBezTo>
                    <a:pt x="2181" y="1015"/>
                    <a:pt x="2230" y="736"/>
                    <a:pt x="2410" y="556"/>
                  </a:cubicBezTo>
                  <a:cubicBezTo>
                    <a:pt x="2656" y="195"/>
                    <a:pt x="3607" y="130"/>
                    <a:pt x="3607" y="130"/>
                  </a:cubicBezTo>
                  <a:cubicBezTo>
                    <a:pt x="3607" y="130"/>
                    <a:pt x="3103" y="1"/>
                    <a:pt x="250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20"/>
            <p:cNvSpPr/>
            <p:nvPr/>
          </p:nvSpPr>
          <p:spPr>
            <a:xfrm>
              <a:off x="121416" y="932020"/>
              <a:ext cx="73859" cy="87762"/>
            </a:xfrm>
            <a:custGeom>
              <a:avLst/>
              <a:gdLst/>
              <a:ahLst/>
              <a:cxnLst/>
              <a:rect l="l" t="t" r="r" b="b"/>
              <a:pathLst>
                <a:path w="2263" h="2689" extrusionOk="0">
                  <a:moveTo>
                    <a:pt x="1148" y="0"/>
                  </a:moveTo>
                  <a:cubicBezTo>
                    <a:pt x="1148" y="0"/>
                    <a:pt x="1345" y="541"/>
                    <a:pt x="1001" y="738"/>
                  </a:cubicBezTo>
                  <a:cubicBezTo>
                    <a:pt x="640" y="934"/>
                    <a:pt x="1" y="1344"/>
                    <a:pt x="263" y="2016"/>
                  </a:cubicBezTo>
                  <a:cubicBezTo>
                    <a:pt x="509" y="2688"/>
                    <a:pt x="1673" y="2426"/>
                    <a:pt x="2263" y="2606"/>
                  </a:cubicBezTo>
                  <a:cubicBezTo>
                    <a:pt x="2263" y="2606"/>
                    <a:pt x="1394" y="2164"/>
                    <a:pt x="1460" y="1426"/>
                  </a:cubicBezTo>
                  <a:cubicBezTo>
                    <a:pt x="1525" y="705"/>
                    <a:pt x="1443" y="164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20"/>
            <p:cNvSpPr/>
            <p:nvPr/>
          </p:nvSpPr>
          <p:spPr>
            <a:xfrm>
              <a:off x="201149" y="970532"/>
              <a:ext cx="104342" cy="140178"/>
            </a:xfrm>
            <a:custGeom>
              <a:avLst/>
              <a:gdLst/>
              <a:ahLst/>
              <a:cxnLst/>
              <a:rect l="l" t="t" r="r" b="b"/>
              <a:pathLst>
                <a:path w="3197" h="4295" extrusionOk="0">
                  <a:moveTo>
                    <a:pt x="377" y="0"/>
                  </a:moveTo>
                  <a:lnTo>
                    <a:pt x="377" y="0"/>
                  </a:lnTo>
                  <a:cubicBezTo>
                    <a:pt x="0" y="1328"/>
                    <a:pt x="541" y="1607"/>
                    <a:pt x="1098" y="2475"/>
                  </a:cubicBezTo>
                  <a:cubicBezTo>
                    <a:pt x="1656" y="3344"/>
                    <a:pt x="1049" y="4295"/>
                    <a:pt x="1049" y="4295"/>
                  </a:cubicBezTo>
                  <a:cubicBezTo>
                    <a:pt x="1459" y="4032"/>
                    <a:pt x="1803" y="3344"/>
                    <a:pt x="2491" y="2918"/>
                  </a:cubicBezTo>
                  <a:cubicBezTo>
                    <a:pt x="3196" y="2475"/>
                    <a:pt x="2901" y="1574"/>
                    <a:pt x="2901" y="1574"/>
                  </a:cubicBezTo>
                  <a:lnTo>
                    <a:pt x="2901" y="1574"/>
                  </a:lnTo>
                  <a:cubicBezTo>
                    <a:pt x="2863" y="1687"/>
                    <a:pt x="2767" y="1733"/>
                    <a:pt x="2613" y="1733"/>
                  </a:cubicBezTo>
                  <a:cubicBezTo>
                    <a:pt x="2567" y="1733"/>
                    <a:pt x="2515" y="1729"/>
                    <a:pt x="2459" y="1721"/>
                  </a:cubicBezTo>
                  <a:cubicBezTo>
                    <a:pt x="2429" y="1714"/>
                    <a:pt x="2400" y="1711"/>
                    <a:pt x="2372" y="1711"/>
                  </a:cubicBezTo>
                  <a:cubicBezTo>
                    <a:pt x="2135" y="1711"/>
                    <a:pt x="1961" y="1946"/>
                    <a:pt x="2049" y="2180"/>
                  </a:cubicBezTo>
                  <a:cubicBezTo>
                    <a:pt x="2117" y="2343"/>
                    <a:pt x="1983" y="2516"/>
                    <a:pt x="1824" y="2516"/>
                  </a:cubicBezTo>
                  <a:cubicBezTo>
                    <a:pt x="1790" y="2516"/>
                    <a:pt x="1755" y="2509"/>
                    <a:pt x="1721" y="2492"/>
                  </a:cubicBezTo>
                  <a:cubicBezTo>
                    <a:pt x="1557" y="2426"/>
                    <a:pt x="1557" y="2049"/>
                    <a:pt x="1787" y="1869"/>
                  </a:cubicBezTo>
                  <a:cubicBezTo>
                    <a:pt x="2000" y="1688"/>
                    <a:pt x="2147" y="1295"/>
                    <a:pt x="1951" y="672"/>
                  </a:cubicBezTo>
                  <a:cubicBezTo>
                    <a:pt x="1810" y="200"/>
                    <a:pt x="1342" y="96"/>
                    <a:pt x="1018" y="96"/>
                  </a:cubicBezTo>
                  <a:cubicBezTo>
                    <a:pt x="926" y="96"/>
                    <a:pt x="845" y="104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20"/>
            <p:cNvSpPr/>
            <p:nvPr/>
          </p:nvSpPr>
          <p:spPr>
            <a:xfrm>
              <a:off x="210777" y="1026147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20"/>
            <p:cNvSpPr/>
            <p:nvPr/>
          </p:nvSpPr>
          <p:spPr>
            <a:xfrm>
              <a:off x="178140" y="763350"/>
              <a:ext cx="264298" cy="263907"/>
            </a:xfrm>
            <a:custGeom>
              <a:avLst/>
              <a:gdLst/>
              <a:ahLst/>
              <a:cxnLst/>
              <a:rect l="l" t="t" r="r" b="b"/>
              <a:pathLst>
                <a:path w="8098" h="8086" extrusionOk="0">
                  <a:moveTo>
                    <a:pt x="5716" y="1"/>
                  </a:moveTo>
                  <a:cubicBezTo>
                    <a:pt x="5207" y="1"/>
                    <a:pt x="4711" y="178"/>
                    <a:pt x="4409" y="562"/>
                  </a:cubicBezTo>
                  <a:cubicBezTo>
                    <a:pt x="4114" y="988"/>
                    <a:pt x="4065" y="1562"/>
                    <a:pt x="4295" y="2037"/>
                  </a:cubicBezTo>
                  <a:cubicBezTo>
                    <a:pt x="4502" y="2444"/>
                    <a:pt x="4838" y="2591"/>
                    <a:pt x="5167" y="2591"/>
                  </a:cubicBezTo>
                  <a:cubicBezTo>
                    <a:pt x="5515" y="2591"/>
                    <a:pt x="5855" y="2428"/>
                    <a:pt x="6032" y="2234"/>
                  </a:cubicBezTo>
                  <a:cubicBezTo>
                    <a:pt x="6212" y="2037"/>
                    <a:pt x="6294" y="1759"/>
                    <a:pt x="6229" y="1496"/>
                  </a:cubicBezTo>
                  <a:cubicBezTo>
                    <a:pt x="6180" y="1164"/>
                    <a:pt x="5945" y="1024"/>
                    <a:pt x="5735" y="1024"/>
                  </a:cubicBezTo>
                  <a:cubicBezTo>
                    <a:pt x="5593" y="1024"/>
                    <a:pt x="5462" y="1089"/>
                    <a:pt x="5409" y="1201"/>
                  </a:cubicBezTo>
                  <a:cubicBezTo>
                    <a:pt x="5262" y="1496"/>
                    <a:pt x="5327" y="1841"/>
                    <a:pt x="5737" y="1906"/>
                  </a:cubicBezTo>
                  <a:cubicBezTo>
                    <a:pt x="6098" y="1972"/>
                    <a:pt x="5901" y="2398"/>
                    <a:pt x="5475" y="2513"/>
                  </a:cubicBezTo>
                  <a:cubicBezTo>
                    <a:pt x="5395" y="2533"/>
                    <a:pt x="5314" y="2543"/>
                    <a:pt x="5234" y="2543"/>
                  </a:cubicBezTo>
                  <a:cubicBezTo>
                    <a:pt x="4870" y="2543"/>
                    <a:pt x="4524" y="2337"/>
                    <a:pt x="4377" y="1988"/>
                  </a:cubicBezTo>
                  <a:cubicBezTo>
                    <a:pt x="4180" y="1546"/>
                    <a:pt x="4229" y="1037"/>
                    <a:pt x="4508" y="644"/>
                  </a:cubicBezTo>
                  <a:cubicBezTo>
                    <a:pt x="4781" y="303"/>
                    <a:pt x="5248" y="132"/>
                    <a:pt x="5718" y="132"/>
                  </a:cubicBezTo>
                  <a:cubicBezTo>
                    <a:pt x="5812" y="132"/>
                    <a:pt x="5907" y="139"/>
                    <a:pt x="5999" y="152"/>
                  </a:cubicBezTo>
                  <a:cubicBezTo>
                    <a:pt x="7212" y="300"/>
                    <a:pt x="7901" y="1988"/>
                    <a:pt x="7180" y="3136"/>
                  </a:cubicBezTo>
                  <a:cubicBezTo>
                    <a:pt x="6950" y="3512"/>
                    <a:pt x="6622" y="3808"/>
                    <a:pt x="6229" y="3988"/>
                  </a:cubicBezTo>
                  <a:cubicBezTo>
                    <a:pt x="5825" y="4157"/>
                    <a:pt x="5368" y="4240"/>
                    <a:pt x="4832" y="4240"/>
                  </a:cubicBezTo>
                  <a:cubicBezTo>
                    <a:pt x="4432" y="4240"/>
                    <a:pt x="3989" y="4194"/>
                    <a:pt x="3492" y="4103"/>
                  </a:cubicBezTo>
                  <a:cubicBezTo>
                    <a:pt x="3185" y="4041"/>
                    <a:pt x="2886" y="4011"/>
                    <a:pt x="2599" y="4011"/>
                  </a:cubicBezTo>
                  <a:cubicBezTo>
                    <a:pt x="1277" y="4011"/>
                    <a:pt x="239" y="4664"/>
                    <a:pt x="131" y="5971"/>
                  </a:cubicBezTo>
                  <a:cubicBezTo>
                    <a:pt x="0" y="7578"/>
                    <a:pt x="1033" y="8086"/>
                    <a:pt x="1033" y="8086"/>
                  </a:cubicBezTo>
                  <a:lnTo>
                    <a:pt x="1000" y="8053"/>
                  </a:lnTo>
                  <a:cubicBezTo>
                    <a:pt x="443" y="7414"/>
                    <a:pt x="590" y="6217"/>
                    <a:pt x="590" y="6217"/>
                  </a:cubicBezTo>
                  <a:cubicBezTo>
                    <a:pt x="689" y="5709"/>
                    <a:pt x="951" y="5234"/>
                    <a:pt x="1344" y="4889"/>
                  </a:cubicBezTo>
                  <a:cubicBezTo>
                    <a:pt x="1937" y="4450"/>
                    <a:pt x="2688" y="4367"/>
                    <a:pt x="3171" y="4367"/>
                  </a:cubicBezTo>
                  <a:cubicBezTo>
                    <a:pt x="3462" y="4367"/>
                    <a:pt x="3655" y="4398"/>
                    <a:pt x="3655" y="4398"/>
                  </a:cubicBezTo>
                  <a:cubicBezTo>
                    <a:pt x="3901" y="4430"/>
                    <a:pt x="4147" y="4447"/>
                    <a:pt x="4360" y="4463"/>
                  </a:cubicBezTo>
                  <a:cubicBezTo>
                    <a:pt x="4461" y="4470"/>
                    <a:pt x="4564" y="4473"/>
                    <a:pt x="4669" y="4473"/>
                  </a:cubicBezTo>
                  <a:cubicBezTo>
                    <a:pt x="5634" y="4473"/>
                    <a:pt x="6721" y="4180"/>
                    <a:pt x="7327" y="3234"/>
                  </a:cubicBezTo>
                  <a:cubicBezTo>
                    <a:pt x="8098" y="1972"/>
                    <a:pt x="7343" y="152"/>
                    <a:pt x="6016" y="21"/>
                  </a:cubicBezTo>
                  <a:cubicBezTo>
                    <a:pt x="5916" y="8"/>
                    <a:pt x="5816" y="1"/>
                    <a:pt x="571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20"/>
            <p:cNvSpPr/>
            <p:nvPr/>
          </p:nvSpPr>
          <p:spPr>
            <a:xfrm>
              <a:off x="247690" y="914788"/>
              <a:ext cx="152482" cy="77710"/>
            </a:xfrm>
            <a:custGeom>
              <a:avLst/>
              <a:gdLst/>
              <a:ahLst/>
              <a:cxnLst/>
              <a:rect l="l" t="t" r="r" b="b"/>
              <a:pathLst>
                <a:path w="4672" h="2381" extrusionOk="0">
                  <a:moveTo>
                    <a:pt x="1089" y="1"/>
                  </a:moveTo>
                  <a:cubicBezTo>
                    <a:pt x="400" y="1"/>
                    <a:pt x="0" y="233"/>
                    <a:pt x="0" y="233"/>
                  </a:cubicBezTo>
                  <a:cubicBezTo>
                    <a:pt x="92" y="214"/>
                    <a:pt x="181" y="204"/>
                    <a:pt x="264" y="204"/>
                  </a:cubicBezTo>
                  <a:cubicBezTo>
                    <a:pt x="742" y="204"/>
                    <a:pt x="1048" y="512"/>
                    <a:pt x="951" y="987"/>
                  </a:cubicBezTo>
                  <a:cubicBezTo>
                    <a:pt x="820" y="1413"/>
                    <a:pt x="967" y="1856"/>
                    <a:pt x="1328" y="2118"/>
                  </a:cubicBezTo>
                  <a:cubicBezTo>
                    <a:pt x="1656" y="2380"/>
                    <a:pt x="2557" y="2380"/>
                    <a:pt x="2557" y="2380"/>
                  </a:cubicBezTo>
                  <a:cubicBezTo>
                    <a:pt x="2295" y="2233"/>
                    <a:pt x="2541" y="1872"/>
                    <a:pt x="2705" y="1446"/>
                  </a:cubicBezTo>
                  <a:cubicBezTo>
                    <a:pt x="2861" y="1025"/>
                    <a:pt x="2438" y="871"/>
                    <a:pt x="2241" y="871"/>
                  </a:cubicBezTo>
                  <a:cubicBezTo>
                    <a:pt x="2231" y="871"/>
                    <a:pt x="2222" y="871"/>
                    <a:pt x="2213" y="872"/>
                  </a:cubicBezTo>
                  <a:cubicBezTo>
                    <a:pt x="2117" y="890"/>
                    <a:pt x="2044" y="907"/>
                    <a:pt x="1976" y="907"/>
                  </a:cubicBezTo>
                  <a:cubicBezTo>
                    <a:pt x="1918" y="907"/>
                    <a:pt x="1864" y="894"/>
                    <a:pt x="1803" y="856"/>
                  </a:cubicBezTo>
                  <a:cubicBezTo>
                    <a:pt x="1699" y="791"/>
                    <a:pt x="1740" y="579"/>
                    <a:pt x="2002" y="579"/>
                  </a:cubicBezTo>
                  <a:cubicBezTo>
                    <a:pt x="2068" y="579"/>
                    <a:pt x="2149" y="593"/>
                    <a:pt x="2246" y="626"/>
                  </a:cubicBezTo>
                  <a:cubicBezTo>
                    <a:pt x="2721" y="774"/>
                    <a:pt x="2590" y="1233"/>
                    <a:pt x="3311" y="1380"/>
                  </a:cubicBezTo>
                  <a:cubicBezTo>
                    <a:pt x="3368" y="1392"/>
                    <a:pt x="3422" y="1397"/>
                    <a:pt x="3473" y="1397"/>
                  </a:cubicBezTo>
                  <a:cubicBezTo>
                    <a:pt x="4074" y="1397"/>
                    <a:pt x="4219" y="649"/>
                    <a:pt x="4295" y="528"/>
                  </a:cubicBezTo>
                  <a:cubicBezTo>
                    <a:pt x="4409" y="397"/>
                    <a:pt x="4540" y="266"/>
                    <a:pt x="4672" y="151"/>
                  </a:cubicBezTo>
                  <a:lnTo>
                    <a:pt x="4672" y="151"/>
                  </a:lnTo>
                  <a:cubicBezTo>
                    <a:pt x="4462" y="275"/>
                    <a:pt x="4086" y="393"/>
                    <a:pt x="3547" y="393"/>
                  </a:cubicBezTo>
                  <a:cubicBezTo>
                    <a:pt x="3159" y="393"/>
                    <a:pt x="2687" y="332"/>
                    <a:pt x="2131" y="167"/>
                  </a:cubicBezTo>
                  <a:cubicBezTo>
                    <a:pt x="1736" y="44"/>
                    <a:pt x="1386" y="1"/>
                    <a:pt x="10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20"/>
            <p:cNvSpPr/>
            <p:nvPr/>
          </p:nvSpPr>
          <p:spPr>
            <a:xfrm>
              <a:off x="257318" y="772064"/>
              <a:ext cx="104864" cy="109793"/>
            </a:xfrm>
            <a:custGeom>
              <a:avLst/>
              <a:gdLst/>
              <a:ahLst/>
              <a:cxnLst/>
              <a:rect l="l" t="t" r="r" b="b"/>
              <a:pathLst>
                <a:path w="3213" h="3364" extrusionOk="0">
                  <a:moveTo>
                    <a:pt x="1934" y="0"/>
                  </a:moveTo>
                  <a:lnTo>
                    <a:pt x="1934" y="0"/>
                  </a:lnTo>
                  <a:cubicBezTo>
                    <a:pt x="1492" y="279"/>
                    <a:pt x="1426" y="738"/>
                    <a:pt x="705" y="1344"/>
                  </a:cubicBezTo>
                  <a:cubicBezTo>
                    <a:pt x="0" y="1967"/>
                    <a:pt x="197" y="2426"/>
                    <a:pt x="344" y="2688"/>
                  </a:cubicBezTo>
                  <a:cubicBezTo>
                    <a:pt x="459" y="2819"/>
                    <a:pt x="426" y="3000"/>
                    <a:pt x="295" y="3098"/>
                  </a:cubicBezTo>
                  <a:cubicBezTo>
                    <a:pt x="1393" y="2983"/>
                    <a:pt x="1229" y="2344"/>
                    <a:pt x="1164" y="2147"/>
                  </a:cubicBezTo>
                  <a:cubicBezTo>
                    <a:pt x="1098" y="1951"/>
                    <a:pt x="1131" y="1852"/>
                    <a:pt x="1246" y="1852"/>
                  </a:cubicBezTo>
                  <a:cubicBezTo>
                    <a:pt x="1344" y="1852"/>
                    <a:pt x="1344" y="2082"/>
                    <a:pt x="1328" y="2360"/>
                  </a:cubicBezTo>
                  <a:cubicBezTo>
                    <a:pt x="1328" y="2639"/>
                    <a:pt x="1262" y="3295"/>
                    <a:pt x="2115" y="3360"/>
                  </a:cubicBezTo>
                  <a:cubicBezTo>
                    <a:pt x="2146" y="3363"/>
                    <a:pt x="2176" y="3364"/>
                    <a:pt x="2205" y="3364"/>
                  </a:cubicBezTo>
                  <a:cubicBezTo>
                    <a:pt x="2984" y="3364"/>
                    <a:pt x="3213" y="2557"/>
                    <a:pt x="3213" y="2557"/>
                  </a:cubicBezTo>
                  <a:lnTo>
                    <a:pt x="3213" y="2557"/>
                  </a:lnTo>
                  <a:cubicBezTo>
                    <a:pt x="3088" y="2592"/>
                    <a:pt x="2937" y="2617"/>
                    <a:pt x="2777" y="2617"/>
                  </a:cubicBezTo>
                  <a:cubicBezTo>
                    <a:pt x="2327" y="2617"/>
                    <a:pt x="1803" y="2417"/>
                    <a:pt x="1574" y="1656"/>
                  </a:cubicBezTo>
                  <a:cubicBezTo>
                    <a:pt x="1377" y="1082"/>
                    <a:pt x="1508" y="443"/>
                    <a:pt x="193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20"/>
            <p:cNvSpPr/>
            <p:nvPr/>
          </p:nvSpPr>
          <p:spPr>
            <a:xfrm>
              <a:off x="407092" y="616122"/>
              <a:ext cx="63154" cy="250101"/>
            </a:xfrm>
            <a:custGeom>
              <a:avLst/>
              <a:gdLst/>
              <a:ahLst/>
              <a:cxnLst/>
              <a:rect l="l" t="t" r="r" b="b"/>
              <a:pathLst>
                <a:path w="1935" h="7663" extrusionOk="0">
                  <a:moveTo>
                    <a:pt x="1300" y="1"/>
                  </a:moveTo>
                  <a:cubicBezTo>
                    <a:pt x="984" y="1"/>
                    <a:pt x="738" y="369"/>
                    <a:pt x="738" y="369"/>
                  </a:cubicBezTo>
                  <a:cubicBezTo>
                    <a:pt x="1" y="1516"/>
                    <a:pt x="837" y="3286"/>
                    <a:pt x="984" y="5171"/>
                  </a:cubicBezTo>
                  <a:cubicBezTo>
                    <a:pt x="1115" y="7056"/>
                    <a:pt x="476" y="7663"/>
                    <a:pt x="476" y="7663"/>
                  </a:cubicBezTo>
                  <a:cubicBezTo>
                    <a:pt x="1164" y="7138"/>
                    <a:pt x="1328" y="5368"/>
                    <a:pt x="1197" y="4008"/>
                  </a:cubicBezTo>
                  <a:cubicBezTo>
                    <a:pt x="1066" y="2631"/>
                    <a:pt x="1083" y="1369"/>
                    <a:pt x="1345" y="1106"/>
                  </a:cubicBezTo>
                  <a:cubicBezTo>
                    <a:pt x="1607" y="844"/>
                    <a:pt x="1935" y="287"/>
                    <a:pt x="1509" y="57"/>
                  </a:cubicBezTo>
                  <a:cubicBezTo>
                    <a:pt x="1437" y="17"/>
                    <a:pt x="1367" y="1"/>
                    <a:pt x="130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20"/>
            <p:cNvSpPr/>
            <p:nvPr/>
          </p:nvSpPr>
          <p:spPr>
            <a:xfrm>
              <a:off x="347724" y="583386"/>
              <a:ext cx="278757" cy="332054"/>
            </a:xfrm>
            <a:custGeom>
              <a:avLst/>
              <a:gdLst/>
              <a:ahLst/>
              <a:cxnLst/>
              <a:rect l="l" t="t" r="r" b="b"/>
              <a:pathLst>
                <a:path w="8541" h="10174" extrusionOk="0">
                  <a:moveTo>
                    <a:pt x="6296" y="0"/>
                  </a:moveTo>
                  <a:cubicBezTo>
                    <a:pt x="6090" y="0"/>
                    <a:pt x="5880" y="25"/>
                    <a:pt x="5672" y="77"/>
                  </a:cubicBezTo>
                  <a:cubicBezTo>
                    <a:pt x="4475" y="323"/>
                    <a:pt x="3721" y="1585"/>
                    <a:pt x="3492" y="2847"/>
                  </a:cubicBezTo>
                  <a:cubicBezTo>
                    <a:pt x="3246" y="4142"/>
                    <a:pt x="3492" y="5371"/>
                    <a:pt x="3442" y="6486"/>
                  </a:cubicBezTo>
                  <a:cubicBezTo>
                    <a:pt x="3508" y="7469"/>
                    <a:pt x="3131" y="8436"/>
                    <a:pt x="2443" y="9125"/>
                  </a:cubicBezTo>
                  <a:cubicBezTo>
                    <a:pt x="1770" y="9748"/>
                    <a:pt x="902" y="10108"/>
                    <a:pt x="0" y="10174"/>
                  </a:cubicBezTo>
                  <a:cubicBezTo>
                    <a:pt x="918" y="10141"/>
                    <a:pt x="1803" y="9797"/>
                    <a:pt x="2492" y="9190"/>
                  </a:cubicBezTo>
                  <a:cubicBezTo>
                    <a:pt x="3229" y="8486"/>
                    <a:pt x="3639" y="7502"/>
                    <a:pt x="3590" y="6469"/>
                  </a:cubicBezTo>
                  <a:cubicBezTo>
                    <a:pt x="3656" y="5355"/>
                    <a:pt x="3410" y="4109"/>
                    <a:pt x="3656" y="2863"/>
                  </a:cubicBezTo>
                  <a:cubicBezTo>
                    <a:pt x="3901" y="1618"/>
                    <a:pt x="4606" y="454"/>
                    <a:pt x="5704" y="208"/>
                  </a:cubicBezTo>
                  <a:cubicBezTo>
                    <a:pt x="5836" y="175"/>
                    <a:pt x="5967" y="142"/>
                    <a:pt x="6098" y="142"/>
                  </a:cubicBezTo>
                  <a:cubicBezTo>
                    <a:pt x="6139" y="139"/>
                    <a:pt x="6180" y="138"/>
                    <a:pt x="6220" y="138"/>
                  </a:cubicBezTo>
                  <a:cubicBezTo>
                    <a:pt x="6621" y="138"/>
                    <a:pt x="7015" y="281"/>
                    <a:pt x="7327" y="519"/>
                  </a:cubicBezTo>
                  <a:cubicBezTo>
                    <a:pt x="8048" y="1093"/>
                    <a:pt x="7966" y="2339"/>
                    <a:pt x="7540" y="2716"/>
                  </a:cubicBezTo>
                  <a:cubicBezTo>
                    <a:pt x="7336" y="2899"/>
                    <a:pt x="7113" y="2973"/>
                    <a:pt x="6916" y="2973"/>
                  </a:cubicBezTo>
                  <a:cubicBezTo>
                    <a:pt x="6656" y="2973"/>
                    <a:pt x="6442" y="2844"/>
                    <a:pt x="6376" y="2667"/>
                  </a:cubicBezTo>
                  <a:lnTo>
                    <a:pt x="6376" y="2667"/>
                  </a:lnTo>
                  <a:cubicBezTo>
                    <a:pt x="6376" y="2667"/>
                    <a:pt x="6413" y="2672"/>
                    <a:pt x="6467" y="2672"/>
                  </a:cubicBezTo>
                  <a:cubicBezTo>
                    <a:pt x="6603" y="2672"/>
                    <a:pt x="6852" y="2639"/>
                    <a:pt x="6934" y="2404"/>
                  </a:cubicBezTo>
                  <a:cubicBezTo>
                    <a:pt x="7049" y="2093"/>
                    <a:pt x="6868" y="1749"/>
                    <a:pt x="6540" y="1683"/>
                  </a:cubicBezTo>
                  <a:cubicBezTo>
                    <a:pt x="6483" y="1667"/>
                    <a:pt x="6426" y="1659"/>
                    <a:pt x="6372" y="1659"/>
                  </a:cubicBezTo>
                  <a:cubicBezTo>
                    <a:pt x="5988" y="1659"/>
                    <a:pt x="5692" y="2036"/>
                    <a:pt x="5836" y="2437"/>
                  </a:cubicBezTo>
                  <a:cubicBezTo>
                    <a:pt x="5925" y="2817"/>
                    <a:pt x="6441" y="3105"/>
                    <a:pt x="6983" y="3105"/>
                  </a:cubicBezTo>
                  <a:cubicBezTo>
                    <a:pt x="7237" y="3105"/>
                    <a:pt x="7496" y="3042"/>
                    <a:pt x="7721" y="2896"/>
                  </a:cubicBezTo>
                  <a:cubicBezTo>
                    <a:pt x="8130" y="2667"/>
                    <a:pt x="8540" y="1962"/>
                    <a:pt x="8245" y="1175"/>
                  </a:cubicBezTo>
                  <a:cubicBezTo>
                    <a:pt x="8018" y="468"/>
                    <a:pt x="7195" y="0"/>
                    <a:pt x="629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20"/>
            <p:cNvSpPr/>
            <p:nvPr/>
          </p:nvSpPr>
          <p:spPr>
            <a:xfrm>
              <a:off x="479841" y="629993"/>
              <a:ext cx="81887" cy="68669"/>
            </a:xfrm>
            <a:custGeom>
              <a:avLst/>
              <a:gdLst/>
              <a:ahLst/>
              <a:cxnLst/>
              <a:rect l="l" t="t" r="r" b="b"/>
              <a:pathLst>
                <a:path w="2509" h="2104" extrusionOk="0">
                  <a:moveTo>
                    <a:pt x="696" y="1"/>
                  </a:moveTo>
                  <a:cubicBezTo>
                    <a:pt x="626" y="1"/>
                    <a:pt x="553" y="9"/>
                    <a:pt x="476" y="26"/>
                  </a:cubicBezTo>
                  <a:cubicBezTo>
                    <a:pt x="607" y="91"/>
                    <a:pt x="624" y="272"/>
                    <a:pt x="542" y="386"/>
                  </a:cubicBezTo>
                  <a:cubicBezTo>
                    <a:pt x="394" y="616"/>
                    <a:pt x="1" y="1304"/>
                    <a:pt x="558" y="1862"/>
                  </a:cubicBezTo>
                  <a:cubicBezTo>
                    <a:pt x="738" y="2041"/>
                    <a:pt x="991" y="2103"/>
                    <a:pt x="1257" y="2103"/>
                  </a:cubicBezTo>
                  <a:cubicBezTo>
                    <a:pt x="1792" y="2103"/>
                    <a:pt x="2377" y="1851"/>
                    <a:pt x="2509" y="1796"/>
                  </a:cubicBezTo>
                  <a:lnTo>
                    <a:pt x="2509" y="1796"/>
                  </a:lnTo>
                  <a:cubicBezTo>
                    <a:pt x="2509" y="1796"/>
                    <a:pt x="2476" y="1800"/>
                    <a:pt x="2424" y="1800"/>
                  </a:cubicBezTo>
                  <a:cubicBezTo>
                    <a:pt x="2208" y="1800"/>
                    <a:pt x="1653" y="1736"/>
                    <a:pt x="1574" y="1091"/>
                  </a:cubicBezTo>
                  <a:cubicBezTo>
                    <a:pt x="1474" y="390"/>
                    <a:pt x="1174" y="1"/>
                    <a:pt x="696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20"/>
            <p:cNvSpPr/>
            <p:nvPr/>
          </p:nvSpPr>
          <p:spPr>
            <a:xfrm>
              <a:off x="483594" y="634562"/>
              <a:ext cx="157868" cy="178723"/>
            </a:xfrm>
            <a:custGeom>
              <a:avLst/>
              <a:gdLst/>
              <a:ahLst/>
              <a:cxnLst/>
              <a:rect l="l" t="t" r="r" b="b"/>
              <a:pathLst>
                <a:path w="4837" h="5476" extrusionOk="0">
                  <a:moveTo>
                    <a:pt x="4361" y="0"/>
                  </a:moveTo>
                  <a:lnTo>
                    <a:pt x="4361" y="0"/>
                  </a:lnTo>
                  <a:cubicBezTo>
                    <a:pt x="4492" y="558"/>
                    <a:pt x="4279" y="1148"/>
                    <a:pt x="3803" y="1492"/>
                  </a:cubicBezTo>
                  <a:cubicBezTo>
                    <a:pt x="3017" y="2049"/>
                    <a:pt x="1902" y="1771"/>
                    <a:pt x="1001" y="2394"/>
                  </a:cubicBezTo>
                  <a:cubicBezTo>
                    <a:pt x="99" y="3033"/>
                    <a:pt x="197" y="3934"/>
                    <a:pt x="181" y="4443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92" y="4934"/>
                    <a:pt x="460" y="4557"/>
                  </a:cubicBezTo>
                  <a:cubicBezTo>
                    <a:pt x="460" y="3924"/>
                    <a:pt x="532" y="3188"/>
                    <a:pt x="733" y="3188"/>
                  </a:cubicBezTo>
                  <a:cubicBezTo>
                    <a:pt x="745" y="3188"/>
                    <a:pt x="758" y="3191"/>
                    <a:pt x="771" y="3197"/>
                  </a:cubicBezTo>
                  <a:cubicBezTo>
                    <a:pt x="1001" y="3312"/>
                    <a:pt x="804" y="3557"/>
                    <a:pt x="722" y="3721"/>
                  </a:cubicBezTo>
                  <a:cubicBezTo>
                    <a:pt x="640" y="3869"/>
                    <a:pt x="476" y="4541"/>
                    <a:pt x="1197" y="4951"/>
                  </a:cubicBezTo>
                  <a:cubicBezTo>
                    <a:pt x="1197" y="4951"/>
                    <a:pt x="951" y="4426"/>
                    <a:pt x="1361" y="4147"/>
                  </a:cubicBezTo>
                  <a:cubicBezTo>
                    <a:pt x="1755" y="3852"/>
                    <a:pt x="2017" y="3689"/>
                    <a:pt x="1968" y="3115"/>
                  </a:cubicBezTo>
                  <a:cubicBezTo>
                    <a:pt x="1924" y="2611"/>
                    <a:pt x="2260" y="2170"/>
                    <a:pt x="2498" y="2170"/>
                  </a:cubicBezTo>
                  <a:cubicBezTo>
                    <a:pt x="2531" y="2170"/>
                    <a:pt x="2562" y="2179"/>
                    <a:pt x="2590" y="2197"/>
                  </a:cubicBezTo>
                  <a:cubicBezTo>
                    <a:pt x="2804" y="2328"/>
                    <a:pt x="2541" y="2558"/>
                    <a:pt x="2427" y="2607"/>
                  </a:cubicBezTo>
                  <a:cubicBezTo>
                    <a:pt x="2230" y="2721"/>
                    <a:pt x="2197" y="2984"/>
                    <a:pt x="2361" y="3131"/>
                  </a:cubicBezTo>
                  <a:cubicBezTo>
                    <a:pt x="2558" y="3393"/>
                    <a:pt x="2492" y="3705"/>
                    <a:pt x="2230" y="3787"/>
                  </a:cubicBezTo>
                  <a:cubicBezTo>
                    <a:pt x="2230" y="3787"/>
                    <a:pt x="2287" y="3794"/>
                    <a:pt x="2383" y="3794"/>
                  </a:cubicBezTo>
                  <a:cubicBezTo>
                    <a:pt x="2708" y="3794"/>
                    <a:pt x="3474" y="3716"/>
                    <a:pt x="3967" y="3033"/>
                  </a:cubicBezTo>
                  <a:cubicBezTo>
                    <a:pt x="4590" y="2131"/>
                    <a:pt x="4836" y="80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20"/>
            <p:cNvSpPr/>
            <p:nvPr/>
          </p:nvSpPr>
          <p:spPr>
            <a:xfrm>
              <a:off x="597009" y="584170"/>
              <a:ext cx="96868" cy="63708"/>
            </a:xfrm>
            <a:custGeom>
              <a:avLst/>
              <a:gdLst/>
              <a:ahLst/>
              <a:cxnLst/>
              <a:rect l="l" t="t" r="r" b="b"/>
              <a:pathLst>
                <a:path w="2968" h="1952" extrusionOk="0">
                  <a:moveTo>
                    <a:pt x="921" y="0"/>
                  </a:moveTo>
                  <a:cubicBezTo>
                    <a:pt x="656" y="0"/>
                    <a:pt x="351" y="26"/>
                    <a:pt x="1" y="86"/>
                  </a:cubicBezTo>
                  <a:cubicBezTo>
                    <a:pt x="410" y="135"/>
                    <a:pt x="771" y="413"/>
                    <a:pt x="919" y="790"/>
                  </a:cubicBezTo>
                  <a:cubicBezTo>
                    <a:pt x="1124" y="1305"/>
                    <a:pt x="1492" y="1951"/>
                    <a:pt x="2251" y="1951"/>
                  </a:cubicBezTo>
                  <a:cubicBezTo>
                    <a:pt x="2459" y="1951"/>
                    <a:pt x="2696" y="1903"/>
                    <a:pt x="2967" y="1790"/>
                  </a:cubicBezTo>
                  <a:cubicBezTo>
                    <a:pt x="2804" y="1725"/>
                    <a:pt x="2672" y="1561"/>
                    <a:pt x="2689" y="1364"/>
                  </a:cubicBezTo>
                  <a:cubicBezTo>
                    <a:pt x="2675" y="1094"/>
                    <a:pt x="2636" y="0"/>
                    <a:pt x="9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20"/>
            <p:cNvSpPr/>
            <p:nvPr/>
          </p:nvSpPr>
          <p:spPr>
            <a:xfrm>
              <a:off x="683662" y="583582"/>
              <a:ext cx="47651" cy="36946"/>
            </a:xfrm>
            <a:custGeom>
              <a:avLst/>
              <a:gdLst/>
              <a:ahLst/>
              <a:cxnLst/>
              <a:rect l="l" t="t" r="r" b="b"/>
              <a:pathLst>
                <a:path w="1460" h="1132" extrusionOk="0">
                  <a:moveTo>
                    <a:pt x="971" y="1"/>
                  </a:moveTo>
                  <a:cubicBezTo>
                    <a:pt x="804" y="1"/>
                    <a:pt x="653" y="142"/>
                    <a:pt x="640" y="333"/>
                  </a:cubicBezTo>
                  <a:cubicBezTo>
                    <a:pt x="640" y="483"/>
                    <a:pt x="770" y="593"/>
                    <a:pt x="905" y="593"/>
                  </a:cubicBezTo>
                  <a:cubicBezTo>
                    <a:pt x="961" y="593"/>
                    <a:pt x="1018" y="573"/>
                    <a:pt x="1066" y="530"/>
                  </a:cubicBezTo>
                  <a:cubicBezTo>
                    <a:pt x="1066" y="530"/>
                    <a:pt x="1181" y="350"/>
                    <a:pt x="1066" y="284"/>
                  </a:cubicBezTo>
                  <a:cubicBezTo>
                    <a:pt x="1038" y="268"/>
                    <a:pt x="1012" y="260"/>
                    <a:pt x="990" y="260"/>
                  </a:cubicBezTo>
                  <a:cubicBezTo>
                    <a:pt x="924" y="260"/>
                    <a:pt x="890" y="325"/>
                    <a:pt x="903" y="399"/>
                  </a:cubicBezTo>
                  <a:cubicBezTo>
                    <a:pt x="908" y="438"/>
                    <a:pt x="888" y="456"/>
                    <a:pt x="861" y="456"/>
                  </a:cubicBezTo>
                  <a:cubicBezTo>
                    <a:pt x="808" y="456"/>
                    <a:pt x="728" y="391"/>
                    <a:pt x="739" y="284"/>
                  </a:cubicBezTo>
                  <a:cubicBezTo>
                    <a:pt x="762" y="153"/>
                    <a:pt x="873" y="65"/>
                    <a:pt x="995" y="65"/>
                  </a:cubicBezTo>
                  <a:cubicBezTo>
                    <a:pt x="1041" y="65"/>
                    <a:pt x="1087" y="77"/>
                    <a:pt x="1132" y="104"/>
                  </a:cubicBezTo>
                  <a:cubicBezTo>
                    <a:pt x="1394" y="268"/>
                    <a:pt x="1312" y="841"/>
                    <a:pt x="739" y="907"/>
                  </a:cubicBezTo>
                  <a:cubicBezTo>
                    <a:pt x="725" y="908"/>
                    <a:pt x="711" y="909"/>
                    <a:pt x="697" y="909"/>
                  </a:cubicBezTo>
                  <a:cubicBezTo>
                    <a:pt x="337" y="909"/>
                    <a:pt x="17" y="513"/>
                    <a:pt x="17" y="513"/>
                  </a:cubicBezTo>
                  <a:lnTo>
                    <a:pt x="17" y="513"/>
                  </a:lnTo>
                  <a:cubicBezTo>
                    <a:pt x="1" y="694"/>
                    <a:pt x="83" y="890"/>
                    <a:pt x="230" y="1005"/>
                  </a:cubicBezTo>
                  <a:cubicBezTo>
                    <a:pt x="355" y="1088"/>
                    <a:pt x="499" y="1132"/>
                    <a:pt x="642" y="1132"/>
                  </a:cubicBezTo>
                  <a:cubicBezTo>
                    <a:pt x="725" y="1132"/>
                    <a:pt x="808" y="1117"/>
                    <a:pt x="886" y="1087"/>
                  </a:cubicBezTo>
                  <a:cubicBezTo>
                    <a:pt x="1099" y="1022"/>
                    <a:pt x="1280" y="874"/>
                    <a:pt x="1361" y="661"/>
                  </a:cubicBezTo>
                  <a:cubicBezTo>
                    <a:pt x="1460" y="415"/>
                    <a:pt x="1361" y="136"/>
                    <a:pt x="1116" y="38"/>
                  </a:cubicBezTo>
                  <a:cubicBezTo>
                    <a:pt x="1068" y="12"/>
                    <a:pt x="1019" y="1"/>
                    <a:pt x="971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20"/>
            <p:cNvSpPr/>
            <p:nvPr/>
          </p:nvSpPr>
          <p:spPr>
            <a:xfrm>
              <a:off x="-57242" y="820139"/>
              <a:ext cx="130028" cy="285545"/>
            </a:xfrm>
            <a:custGeom>
              <a:avLst/>
              <a:gdLst/>
              <a:ahLst/>
              <a:cxnLst/>
              <a:rect l="l" t="t" r="r" b="b"/>
              <a:pathLst>
                <a:path w="3984" h="8749" extrusionOk="0">
                  <a:moveTo>
                    <a:pt x="2073" y="1"/>
                  </a:moveTo>
                  <a:cubicBezTo>
                    <a:pt x="1547" y="1"/>
                    <a:pt x="1033" y="248"/>
                    <a:pt x="705" y="691"/>
                  </a:cubicBezTo>
                  <a:cubicBezTo>
                    <a:pt x="361" y="1182"/>
                    <a:pt x="311" y="1822"/>
                    <a:pt x="574" y="2379"/>
                  </a:cubicBezTo>
                  <a:cubicBezTo>
                    <a:pt x="819" y="2788"/>
                    <a:pt x="1256" y="3022"/>
                    <a:pt x="1712" y="3022"/>
                  </a:cubicBezTo>
                  <a:cubicBezTo>
                    <a:pt x="1896" y="3022"/>
                    <a:pt x="2083" y="2984"/>
                    <a:pt x="2262" y="2903"/>
                  </a:cubicBezTo>
                  <a:cubicBezTo>
                    <a:pt x="2950" y="2723"/>
                    <a:pt x="3098" y="1789"/>
                    <a:pt x="2491" y="1396"/>
                  </a:cubicBezTo>
                  <a:cubicBezTo>
                    <a:pt x="2411" y="1355"/>
                    <a:pt x="2330" y="1337"/>
                    <a:pt x="2251" y="1337"/>
                  </a:cubicBezTo>
                  <a:cubicBezTo>
                    <a:pt x="1909" y="1337"/>
                    <a:pt x="1618" y="1675"/>
                    <a:pt x="1737" y="2035"/>
                  </a:cubicBezTo>
                  <a:cubicBezTo>
                    <a:pt x="1875" y="2324"/>
                    <a:pt x="2198" y="2347"/>
                    <a:pt x="2327" y="2347"/>
                  </a:cubicBezTo>
                  <a:cubicBezTo>
                    <a:pt x="2351" y="2347"/>
                    <a:pt x="2369" y="2346"/>
                    <a:pt x="2377" y="2346"/>
                  </a:cubicBezTo>
                  <a:cubicBezTo>
                    <a:pt x="2442" y="2346"/>
                    <a:pt x="2442" y="2379"/>
                    <a:pt x="2442" y="2379"/>
                  </a:cubicBezTo>
                  <a:cubicBezTo>
                    <a:pt x="2501" y="2569"/>
                    <a:pt x="2246" y="2851"/>
                    <a:pt x="1782" y="2851"/>
                  </a:cubicBezTo>
                  <a:cubicBezTo>
                    <a:pt x="1727" y="2851"/>
                    <a:pt x="1668" y="2847"/>
                    <a:pt x="1606" y="2838"/>
                  </a:cubicBezTo>
                  <a:cubicBezTo>
                    <a:pt x="1410" y="2805"/>
                    <a:pt x="1229" y="2707"/>
                    <a:pt x="1098" y="2576"/>
                  </a:cubicBezTo>
                  <a:cubicBezTo>
                    <a:pt x="426" y="1920"/>
                    <a:pt x="754" y="543"/>
                    <a:pt x="1754" y="281"/>
                  </a:cubicBezTo>
                  <a:cubicBezTo>
                    <a:pt x="1887" y="244"/>
                    <a:pt x="2023" y="227"/>
                    <a:pt x="2160" y="227"/>
                  </a:cubicBezTo>
                  <a:cubicBezTo>
                    <a:pt x="2326" y="227"/>
                    <a:pt x="2493" y="252"/>
                    <a:pt x="2655" y="297"/>
                  </a:cubicBezTo>
                  <a:cubicBezTo>
                    <a:pt x="2836" y="346"/>
                    <a:pt x="3016" y="445"/>
                    <a:pt x="3180" y="560"/>
                  </a:cubicBezTo>
                  <a:cubicBezTo>
                    <a:pt x="3524" y="838"/>
                    <a:pt x="3737" y="1264"/>
                    <a:pt x="3770" y="1707"/>
                  </a:cubicBezTo>
                  <a:cubicBezTo>
                    <a:pt x="3836" y="2445"/>
                    <a:pt x="3442" y="3182"/>
                    <a:pt x="2885" y="3723"/>
                  </a:cubicBezTo>
                  <a:cubicBezTo>
                    <a:pt x="2311" y="4248"/>
                    <a:pt x="1557" y="4559"/>
                    <a:pt x="983" y="5100"/>
                  </a:cubicBezTo>
                  <a:cubicBezTo>
                    <a:pt x="426" y="5592"/>
                    <a:pt x="82" y="6313"/>
                    <a:pt x="33" y="7067"/>
                  </a:cubicBezTo>
                  <a:cubicBezTo>
                    <a:pt x="0" y="7772"/>
                    <a:pt x="393" y="8509"/>
                    <a:pt x="1033" y="8690"/>
                  </a:cubicBezTo>
                  <a:cubicBezTo>
                    <a:pt x="1160" y="8730"/>
                    <a:pt x="1292" y="8749"/>
                    <a:pt x="1421" y="8749"/>
                  </a:cubicBezTo>
                  <a:cubicBezTo>
                    <a:pt x="1922" y="8749"/>
                    <a:pt x="2394" y="8464"/>
                    <a:pt x="2524" y="8034"/>
                  </a:cubicBezTo>
                  <a:cubicBezTo>
                    <a:pt x="2721" y="7559"/>
                    <a:pt x="2508" y="7018"/>
                    <a:pt x="2049" y="6788"/>
                  </a:cubicBezTo>
                  <a:cubicBezTo>
                    <a:pt x="1951" y="6739"/>
                    <a:pt x="1836" y="6706"/>
                    <a:pt x="1705" y="6706"/>
                  </a:cubicBezTo>
                  <a:cubicBezTo>
                    <a:pt x="1661" y="6699"/>
                    <a:pt x="1618" y="6695"/>
                    <a:pt x="1576" y="6695"/>
                  </a:cubicBezTo>
                  <a:cubicBezTo>
                    <a:pt x="1248" y="6695"/>
                    <a:pt x="954" y="6912"/>
                    <a:pt x="852" y="7231"/>
                  </a:cubicBezTo>
                  <a:cubicBezTo>
                    <a:pt x="723" y="7721"/>
                    <a:pt x="1000" y="7998"/>
                    <a:pt x="1308" y="7998"/>
                  </a:cubicBezTo>
                  <a:cubicBezTo>
                    <a:pt x="1391" y="7998"/>
                    <a:pt x="1477" y="7978"/>
                    <a:pt x="1557" y="7936"/>
                  </a:cubicBezTo>
                  <a:cubicBezTo>
                    <a:pt x="1869" y="7772"/>
                    <a:pt x="1934" y="7362"/>
                    <a:pt x="1688" y="7116"/>
                  </a:cubicBezTo>
                  <a:cubicBezTo>
                    <a:pt x="1602" y="7049"/>
                    <a:pt x="1499" y="7016"/>
                    <a:pt x="1396" y="7016"/>
                  </a:cubicBezTo>
                  <a:cubicBezTo>
                    <a:pt x="1322" y="7016"/>
                    <a:pt x="1248" y="7033"/>
                    <a:pt x="1180" y="7067"/>
                  </a:cubicBezTo>
                  <a:cubicBezTo>
                    <a:pt x="1161" y="7078"/>
                    <a:pt x="1148" y="7083"/>
                    <a:pt x="1140" y="7083"/>
                  </a:cubicBezTo>
                  <a:cubicBezTo>
                    <a:pt x="1112" y="7083"/>
                    <a:pt x="1131" y="7034"/>
                    <a:pt x="1131" y="7034"/>
                  </a:cubicBezTo>
                  <a:cubicBezTo>
                    <a:pt x="1229" y="6813"/>
                    <a:pt x="1521" y="6785"/>
                    <a:pt x="1661" y="6785"/>
                  </a:cubicBezTo>
                  <a:cubicBezTo>
                    <a:pt x="1708" y="6785"/>
                    <a:pt x="1737" y="6788"/>
                    <a:pt x="1737" y="6788"/>
                  </a:cubicBezTo>
                  <a:cubicBezTo>
                    <a:pt x="1836" y="6788"/>
                    <a:pt x="1934" y="6805"/>
                    <a:pt x="2016" y="6854"/>
                  </a:cubicBezTo>
                  <a:cubicBezTo>
                    <a:pt x="2459" y="7034"/>
                    <a:pt x="2672" y="7559"/>
                    <a:pt x="2459" y="8001"/>
                  </a:cubicBezTo>
                  <a:cubicBezTo>
                    <a:pt x="2332" y="8394"/>
                    <a:pt x="1930" y="8640"/>
                    <a:pt x="1482" y="8640"/>
                  </a:cubicBezTo>
                  <a:cubicBezTo>
                    <a:pt x="1350" y="8640"/>
                    <a:pt x="1215" y="8619"/>
                    <a:pt x="1082" y="8575"/>
                  </a:cubicBezTo>
                  <a:cubicBezTo>
                    <a:pt x="492" y="8411"/>
                    <a:pt x="148" y="7723"/>
                    <a:pt x="164" y="7067"/>
                  </a:cubicBezTo>
                  <a:cubicBezTo>
                    <a:pt x="229" y="6346"/>
                    <a:pt x="557" y="5690"/>
                    <a:pt x="1082" y="5215"/>
                  </a:cubicBezTo>
                  <a:cubicBezTo>
                    <a:pt x="1623" y="4707"/>
                    <a:pt x="2393" y="4428"/>
                    <a:pt x="2983" y="3838"/>
                  </a:cubicBezTo>
                  <a:cubicBezTo>
                    <a:pt x="3573" y="3297"/>
                    <a:pt x="3983" y="2494"/>
                    <a:pt x="3918" y="1707"/>
                  </a:cubicBezTo>
                  <a:cubicBezTo>
                    <a:pt x="3852" y="920"/>
                    <a:pt x="3295" y="265"/>
                    <a:pt x="2541" y="68"/>
                  </a:cubicBezTo>
                  <a:cubicBezTo>
                    <a:pt x="2387" y="23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20"/>
            <p:cNvSpPr/>
            <p:nvPr/>
          </p:nvSpPr>
          <p:spPr>
            <a:xfrm>
              <a:off x="-54500" y="928267"/>
              <a:ext cx="56137" cy="78656"/>
            </a:xfrm>
            <a:custGeom>
              <a:avLst/>
              <a:gdLst/>
              <a:ahLst/>
              <a:cxnLst/>
              <a:rect l="l" t="t" r="r" b="b"/>
              <a:pathLst>
                <a:path w="1720" h="2410" extrusionOk="0">
                  <a:moveTo>
                    <a:pt x="1506" y="0"/>
                  </a:moveTo>
                  <a:cubicBezTo>
                    <a:pt x="1506" y="0"/>
                    <a:pt x="1375" y="66"/>
                    <a:pt x="1358" y="164"/>
                  </a:cubicBezTo>
                  <a:cubicBezTo>
                    <a:pt x="1326" y="263"/>
                    <a:pt x="1227" y="344"/>
                    <a:pt x="1031" y="344"/>
                  </a:cubicBezTo>
                  <a:cubicBezTo>
                    <a:pt x="1019" y="344"/>
                    <a:pt x="1005" y="343"/>
                    <a:pt x="989" y="343"/>
                  </a:cubicBezTo>
                  <a:cubicBezTo>
                    <a:pt x="737" y="343"/>
                    <a:pt x="1" y="514"/>
                    <a:pt x="47" y="2410"/>
                  </a:cubicBezTo>
                  <a:cubicBezTo>
                    <a:pt x="113" y="1984"/>
                    <a:pt x="375" y="1607"/>
                    <a:pt x="752" y="1410"/>
                  </a:cubicBezTo>
                  <a:cubicBezTo>
                    <a:pt x="1391" y="1115"/>
                    <a:pt x="1719" y="853"/>
                    <a:pt x="1588" y="476"/>
                  </a:cubicBezTo>
                  <a:cubicBezTo>
                    <a:pt x="1473" y="99"/>
                    <a:pt x="1506" y="0"/>
                    <a:pt x="150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20"/>
            <p:cNvSpPr/>
            <p:nvPr/>
          </p:nvSpPr>
          <p:spPr>
            <a:xfrm>
              <a:off x="-32111" y="696084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6" y="0"/>
                  </a:moveTo>
                  <a:lnTo>
                    <a:pt x="5246" y="0"/>
                  </a:lnTo>
                  <a:cubicBezTo>
                    <a:pt x="2885" y="673"/>
                    <a:pt x="4180" y="2197"/>
                    <a:pt x="4262" y="4426"/>
                  </a:cubicBezTo>
                  <a:cubicBezTo>
                    <a:pt x="4344" y="6262"/>
                    <a:pt x="3262" y="7983"/>
                    <a:pt x="1558" y="8688"/>
                  </a:cubicBezTo>
                  <a:cubicBezTo>
                    <a:pt x="230" y="9229"/>
                    <a:pt x="0" y="10032"/>
                    <a:pt x="0" y="10032"/>
                  </a:cubicBezTo>
                  <a:cubicBezTo>
                    <a:pt x="318" y="9500"/>
                    <a:pt x="677" y="9329"/>
                    <a:pt x="980" y="9329"/>
                  </a:cubicBezTo>
                  <a:cubicBezTo>
                    <a:pt x="1209" y="9329"/>
                    <a:pt x="1405" y="9427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9"/>
                    <a:pt x="2771" y="9229"/>
                    <a:pt x="2574" y="8934"/>
                  </a:cubicBezTo>
                  <a:cubicBezTo>
                    <a:pt x="2476" y="8779"/>
                    <a:pt x="2317" y="8697"/>
                    <a:pt x="2140" y="8697"/>
                  </a:cubicBezTo>
                  <a:cubicBezTo>
                    <a:pt x="2110" y="8697"/>
                    <a:pt x="2080" y="8699"/>
                    <a:pt x="2049" y="8704"/>
                  </a:cubicBezTo>
                  <a:cubicBezTo>
                    <a:pt x="2049" y="8704"/>
                    <a:pt x="2262" y="8655"/>
                    <a:pt x="3311" y="7803"/>
                  </a:cubicBezTo>
                  <a:cubicBezTo>
                    <a:pt x="4590" y="6737"/>
                    <a:pt x="4524" y="7098"/>
                    <a:pt x="5459" y="6606"/>
                  </a:cubicBezTo>
                  <a:cubicBezTo>
                    <a:pt x="6393" y="6131"/>
                    <a:pt x="6082" y="5131"/>
                    <a:pt x="6082" y="5131"/>
                  </a:cubicBezTo>
                  <a:lnTo>
                    <a:pt x="6082" y="5131"/>
                  </a:lnTo>
                  <a:cubicBezTo>
                    <a:pt x="6021" y="5252"/>
                    <a:pt x="5960" y="5430"/>
                    <a:pt x="5511" y="5430"/>
                  </a:cubicBezTo>
                  <a:cubicBezTo>
                    <a:pt x="5474" y="5430"/>
                    <a:pt x="5435" y="5428"/>
                    <a:pt x="5393" y="5426"/>
                  </a:cubicBezTo>
                  <a:cubicBezTo>
                    <a:pt x="5366" y="5424"/>
                    <a:pt x="5340" y="5423"/>
                    <a:pt x="5314" y="5423"/>
                  </a:cubicBezTo>
                  <a:cubicBezTo>
                    <a:pt x="4952" y="5423"/>
                    <a:pt x="4628" y="5630"/>
                    <a:pt x="4475" y="5950"/>
                  </a:cubicBezTo>
                  <a:cubicBezTo>
                    <a:pt x="4410" y="6082"/>
                    <a:pt x="4328" y="6180"/>
                    <a:pt x="4213" y="6246"/>
                  </a:cubicBezTo>
                  <a:cubicBezTo>
                    <a:pt x="4557" y="5918"/>
                    <a:pt x="4606" y="5131"/>
                    <a:pt x="4705" y="4508"/>
                  </a:cubicBezTo>
                  <a:cubicBezTo>
                    <a:pt x="4819" y="3869"/>
                    <a:pt x="5098" y="4066"/>
                    <a:pt x="5672" y="3689"/>
                  </a:cubicBezTo>
                  <a:cubicBezTo>
                    <a:pt x="6229" y="3295"/>
                    <a:pt x="5934" y="2803"/>
                    <a:pt x="5868" y="2656"/>
                  </a:cubicBezTo>
                  <a:cubicBezTo>
                    <a:pt x="5836" y="2508"/>
                    <a:pt x="5852" y="2361"/>
                    <a:pt x="5901" y="2230"/>
                  </a:cubicBezTo>
                  <a:lnTo>
                    <a:pt x="5901" y="2230"/>
                  </a:lnTo>
                  <a:cubicBezTo>
                    <a:pt x="5901" y="2230"/>
                    <a:pt x="5852" y="2328"/>
                    <a:pt x="5475" y="2394"/>
                  </a:cubicBezTo>
                  <a:cubicBezTo>
                    <a:pt x="5164" y="2426"/>
                    <a:pt x="4901" y="2656"/>
                    <a:pt x="4852" y="2967"/>
                  </a:cubicBezTo>
                  <a:cubicBezTo>
                    <a:pt x="4852" y="3118"/>
                    <a:pt x="4750" y="3302"/>
                    <a:pt x="4611" y="3302"/>
                  </a:cubicBezTo>
                  <a:cubicBezTo>
                    <a:pt x="4583" y="3302"/>
                    <a:pt x="4554" y="3295"/>
                    <a:pt x="4524" y="3279"/>
                  </a:cubicBezTo>
                  <a:cubicBezTo>
                    <a:pt x="4328" y="3164"/>
                    <a:pt x="4410" y="2885"/>
                    <a:pt x="4410" y="2885"/>
                  </a:cubicBezTo>
                  <a:cubicBezTo>
                    <a:pt x="4606" y="2295"/>
                    <a:pt x="5180" y="2525"/>
                    <a:pt x="5639" y="1836"/>
                  </a:cubicBezTo>
                  <a:cubicBezTo>
                    <a:pt x="6032" y="1213"/>
                    <a:pt x="5475" y="591"/>
                    <a:pt x="5278" y="410"/>
                  </a:cubicBezTo>
                  <a:cubicBezTo>
                    <a:pt x="5164" y="296"/>
                    <a:pt x="5147" y="115"/>
                    <a:pt x="524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20"/>
            <p:cNvSpPr/>
            <p:nvPr/>
          </p:nvSpPr>
          <p:spPr>
            <a:xfrm>
              <a:off x="20305" y="613021"/>
              <a:ext cx="95269" cy="350592"/>
            </a:xfrm>
            <a:custGeom>
              <a:avLst/>
              <a:gdLst/>
              <a:ahLst/>
              <a:cxnLst/>
              <a:rect l="l" t="t" r="r" b="b"/>
              <a:pathLst>
                <a:path w="2919" h="10742" extrusionOk="0">
                  <a:moveTo>
                    <a:pt x="1615" y="1"/>
                  </a:moveTo>
                  <a:cubicBezTo>
                    <a:pt x="1282" y="1"/>
                    <a:pt x="940" y="124"/>
                    <a:pt x="673" y="415"/>
                  </a:cubicBezTo>
                  <a:cubicBezTo>
                    <a:pt x="1" y="1234"/>
                    <a:pt x="132" y="2464"/>
                    <a:pt x="509" y="3513"/>
                  </a:cubicBezTo>
                  <a:cubicBezTo>
                    <a:pt x="1361" y="5561"/>
                    <a:pt x="2246" y="7512"/>
                    <a:pt x="1689" y="8954"/>
                  </a:cubicBezTo>
                  <a:cubicBezTo>
                    <a:pt x="1443" y="9708"/>
                    <a:pt x="919" y="10331"/>
                    <a:pt x="247" y="10741"/>
                  </a:cubicBezTo>
                  <a:cubicBezTo>
                    <a:pt x="329" y="10692"/>
                    <a:pt x="1230" y="10299"/>
                    <a:pt x="1771" y="8971"/>
                  </a:cubicBezTo>
                  <a:cubicBezTo>
                    <a:pt x="2394" y="7512"/>
                    <a:pt x="1509" y="5463"/>
                    <a:pt x="689" y="3447"/>
                  </a:cubicBezTo>
                  <a:cubicBezTo>
                    <a:pt x="312" y="2431"/>
                    <a:pt x="181" y="1251"/>
                    <a:pt x="788" y="497"/>
                  </a:cubicBezTo>
                  <a:cubicBezTo>
                    <a:pt x="1014" y="221"/>
                    <a:pt x="1328" y="103"/>
                    <a:pt x="1638" y="103"/>
                  </a:cubicBezTo>
                  <a:cubicBezTo>
                    <a:pt x="2157" y="103"/>
                    <a:pt x="2666" y="434"/>
                    <a:pt x="2738" y="906"/>
                  </a:cubicBezTo>
                  <a:cubicBezTo>
                    <a:pt x="2846" y="1432"/>
                    <a:pt x="2444" y="1928"/>
                    <a:pt x="1931" y="1928"/>
                  </a:cubicBezTo>
                  <a:cubicBezTo>
                    <a:pt x="1900" y="1928"/>
                    <a:pt x="1868" y="1926"/>
                    <a:pt x="1837" y="1923"/>
                  </a:cubicBezTo>
                  <a:lnTo>
                    <a:pt x="1820" y="1923"/>
                  </a:lnTo>
                  <a:cubicBezTo>
                    <a:pt x="1804" y="1906"/>
                    <a:pt x="1771" y="1906"/>
                    <a:pt x="1755" y="1906"/>
                  </a:cubicBezTo>
                  <a:cubicBezTo>
                    <a:pt x="1689" y="1873"/>
                    <a:pt x="1623" y="1824"/>
                    <a:pt x="1591" y="1759"/>
                  </a:cubicBezTo>
                  <a:cubicBezTo>
                    <a:pt x="1591" y="1759"/>
                    <a:pt x="1542" y="1693"/>
                    <a:pt x="1591" y="1660"/>
                  </a:cubicBezTo>
                  <a:cubicBezTo>
                    <a:pt x="1623" y="1611"/>
                    <a:pt x="1984" y="1644"/>
                    <a:pt x="2000" y="1316"/>
                  </a:cubicBezTo>
                  <a:cubicBezTo>
                    <a:pt x="2011" y="1064"/>
                    <a:pt x="1807" y="900"/>
                    <a:pt x="1598" y="900"/>
                  </a:cubicBezTo>
                  <a:cubicBezTo>
                    <a:pt x="1481" y="900"/>
                    <a:pt x="1362" y="952"/>
                    <a:pt x="1279" y="1070"/>
                  </a:cubicBezTo>
                  <a:cubicBezTo>
                    <a:pt x="1069" y="1345"/>
                    <a:pt x="1354" y="1972"/>
                    <a:pt x="1913" y="1972"/>
                  </a:cubicBezTo>
                  <a:cubicBezTo>
                    <a:pt x="1920" y="1972"/>
                    <a:pt x="1928" y="1972"/>
                    <a:pt x="1935" y="1972"/>
                  </a:cubicBezTo>
                  <a:cubicBezTo>
                    <a:pt x="2492" y="1972"/>
                    <a:pt x="2918" y="1464"/>
                    <a:pt x="2820" y="906"/>
                  </a:cubicBezTo>
                  <a:cubicBezTo>
                    <a:pt x="2757" y="383"/>
                    <a:pt x="2201" y="1"/>
                    <a:pt x="16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20"/>
            <p:cNvSpPr/>
            <p:nvPr/>
          </p:nvSpPr>
          <p:spPr>
            <a:xfrm>
              <a:off x="28334" y="96358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20"/>
            <p:cNvSpPr/>
            <p:nvPr/>
          </p:nvSpPr>
          <p:spPr>
            <a:xfrm>
              <a:off x="-56720" y="599803"/>
              <a:ext cx="90439" cy="265898"/>
            </a:xfrm>
            <a:custGeom>
              <a:avLst/>
              <a:gdLst/>
              <a:ahLst/>
              <a:cxnLst/>
              <a:rect l="l" t="t" r="r" b="b"/>
              <a:pathLst>
                <a:path w="2771" h="8147" extrusionOk="0">
                  <a:moveTo>
                    <a:pt x="689" y="0"/>
                  </a:moveTo>
                  <a:lnTo>
                    <a:pt x="689" y="0"/>
                  </a:lnTo>
                  <a:cubicBezTo>
                    <a:pt x="689" y="0"/>
                    <a:pt x="66" y="180"/>
                    <a:pt x="197" y="1065"/>
                  </a:cubicBezTo>
                  <a:cubicBezTo>
                    <a:pt x="345" y="1967"/>
                    <a:pt x="1049" y="2442"/>
                    <a:pt x="1459" y="2901"/>
                  </a:cubicBezTo>
                  <a:cubicBezTo>
                    <a:pt x="1803" y="3278"/>
                    <a:pt x="2459" y="4131"/>
                    <a:pt x="2131" y="4967"/>
                  </a:cubicBezTo>
                  <a:cubicBezTo>
                    <a:pt x="2033" y="5196"/>
                    <a:pt x="1902" y="5409"/>
                    <a:pt x="1721" y="5573"/>
                  </a:cubicBezTo>
                  <a:cubicBezTo>
                    <a:pt x="1148" y="6081"/>
                    <a:pt x="754" y="6327"/>
                    <a:pt x="443" y="6753"/>
                  </a:cubicBezTo>
                  <a:cubicBezTo>
                    <a:pt x="148" y="7163"/>
                    <a:pt x="0" y="7655"/>
                    <a:pt x="0" y="8147"/>
                  </a:cubicBezTo>
                  <a:cubicBezTo>
                    <a:pt x="0" y="7999"/>
                    <a:pt x="66" y="6934"/>
                    <a:pt x="1197" y="6147"/>
                  </a:cubicBezTo>
                  <a:cubicBezTo>
                    <a:pt x="2508" y="5229"/>
                    <a:pt x="2771" y="4295"/>
                    <a:pt x="2328" y="2918"/>
                  </a:cubicBezTo>
                  <a:cubicBezTo>
                    <a:pt x="1803" y="1295"/>
                    <a:pt x="345" y="1098"/>
                    <a:pt x="68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20"/>
            <p:cNvSpPr/>
            <p:nvPr/>
          </p:nvSpPr>
          <p:spPr>
            <a:xfrm>
              <a:off x="52420" y="291803"/>
              <a:ext cx="79962" cy="178005"/>
            </a:xfrm>
            <a:custGeom>
              <a:avLst/>
              <a:gdLst/>
              <a:ahLst/>
              <a:cxnLst/>
              <a:rect l="l" t="t" r="r" b="b"/>
              <a:pathLst>
                <a:path w="2450" h="5454" extrusionOk="0">
                  <a:moveTo>
                    <a:pt x="1442" y="0"/>
                  </a:moveTo>
                  <a:cubicBezTo>
                    <a:pt x="1413" y="0"/>
                    <a:pt x="1385" y="4"/>
                    <a:pt x="1361" y="12"/>
                  </a:cubicBezTo>
                  <a:cubicBezTo>
                    <a:pt x="1033" y="110"/>
                    <a:pt x="967" y="373"/>
                    <a:pt x="1115" y="733"/>
                  </a:cubicBezTo>
                  <a:cubicBezTo>
                    <a:pt x="1279" y="1094"/>
                    <a:pt x="1787" y="1143"/>
                    <a:pt x="1656" y="2799"/>
                  </a:cubicBezTo>
                  <a:cubicBezTo>
                    <a:pt x="1525" y="4471"/>
                    <a:pt x="0" y="5454"/>
                    <a:pt x="0" y="5454"/>
                  </a:cubicBezTo>
                  <a:cubicBezTo>
                    <a:pt x="262" y="5421"/>
                    <a:pt x="1836" y="4454"/>
                    <a:pt x="2147" y="2422"/>
                  </a:cubicBezTo>
                  <a:cubicBezTo>
                    <a:pt x="2450" y="564"/>
                    <a:pt x="1791" y="0"/>
                    <a:pt x="144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20"/>
            <p:cNvSpPr/>
            <p:nvPr/>
          </p:nvSpPr>
          <p:spPr>
            <a:xfrm>
              <a:off x="-5381" y="242716"/>
              <a:ext cx="172293" cy="231922"/>
            </a:xfrm>
            <a:custGeom>
              <a:avLst/>
              <a:gdLst/>
              <a:ahLst/>
              <a:cxnLst/>
              <a:rect l="l" t="t" r="r" b="b"/>
              <a:pathLst>
                <a:path w="5279" h="7106" extrusionOk="0">
                  <a:moveTo>
                    <a:pt x="1721" y="0"/>
                  </a:moveTo>
                  <a:cubicBezTo>
                    <a:pt x="1325" y="0"/>
                    <a:pt x="884" y="92"/>
                    <a:pt x="493" y="385"/>
                  </a:cubicBezTo>
                  <a:cubicBezTo>
                    <a:pt x="165" y="664"/>
                    <a:pt x="1" y="1074"/>
                    <a:pt x="50" y="1483"/>
                  </a:cubicBezTo>
                  <a:cubicBezTo>
                    <a:pt x="107" y="1995"/>
                    <a:pt x="633" y="2433"/>
                    <a:pt x="1242" y="2433"/>
                  </a:cubicBezTo>
                  <a:cubicBezTo>
                    <a:pt x="1335" y="2433"/>
                    <a:pt x="1430" y="2423"/>
                    <a:pt x="1525" y="2401"/>
                  </a:cubicBezTo>
                  <a:cubicBezTo>
                    <a:pt x="1624" y="2368"/>
                    <a:pt x="1722" y="2336"/>
                    <a:pt x="1820" y="2286"/>
                  </a:cubicBezTo>
                  <a:lnTo>
                    <a:pt x="1837" y="2286"/>
                  </a:lnTo>
                  <a:lnTo>
                    <a:pt x="1853" y="2270"/>
                  </a:lnTo>
                  <a:cubicBezTo>
                    <a:pt x="2165" y="2123"/>
                    <a:pt x="2329" y="1778"/>
                    <a:pt x="2263" y="1451"/>
                  </a:cubicBezTo>
                  <a:cubicBezTo>
                    <a:pt x="2213" y="1113"/>
                    <a:pt x="1925" y="890"/>
                    <a:pt x="1617" y="890"/>
                  </a:cubicBezTo>
                  <a:cubicBezTo>
                    <a:pt x="1521" y="890"/>
                    <a:pt x="1422" y="912"/>
                    <a:pt x="1329" y="959"/>
                  </a:cubicBezTo>
                  <a:cubicBezTo>
                    <a:pt x="984" y="1172"/>
                    <a:pt x="1083" y="1696"/>
                    <a:pt x="1493" y="1762"/>
                  </a:cubicBezTo>
                  <a:cubicBezTo>
                    <a:pt x="1517" y="1767"/>
                    <a:pt x="1541" y="1769"/>
                    <a:pt x="1564" y="1769"/>
                  </a:cubicBezTo>
                  <a:cubicBezTo>
                    <a:pt x="1784" y="1769"/>
                    <a:pt x="1980" y="1572"/>
                    <a:pt x="1935" y="1336"/>
                  </a:cubicBezTo>
                  <a:cubicBezTo>
                    <a:pt x="1928" y="1289"/>
                    <a:pt x="1958" y="1250"/>
                    <a:pt x="1996" y="1250"/>
                  </a:cubicBezTo>
                  <a:cubicBezTo>
                    <a:pt x="2052" y="1250"/>
                    <a:pt x="2129" y="1330"/>
                    <a:pt x="2148" y="1582"/>
                  </a:cubicBezTo>
                  <a:cubicBezTo>
                    <a:pt x="2165" y="1713"/>
                    <a:pt x="2132" y="1828"/>
                    <a:pt x="2083" y="1942"/>
                  </a:cubicBezTo>
                  <a:cubicBezTo>
                    <a:pt x="1950" y="2163"/>
                    <a:pt x="1698" y="2291"/>
                    <a:pt x="1435" y="2291"/>
                  </a:cubicBezTo>
                  <a:cubicBezTo>
                    <a:pt x="1405" y="2291"/>
                    <a:pt x="1375" y="2290"/>
                    <a:pt x="1345" y="2286"/>
                  </a:cubicBezTo>
                  <a:cubicBezTo>
                    <a:pt x="1334" y="2287"/>
                    <a:pt x="1324" y="2287"/>
                    <a:pt x="1313" y="2287"/>
                  </a:cubicBezTo>
                  <a:cubicBezTo>
                    <a:pt x="626" y="2287"/>
                    <a:pt x="158" y="1244"/>
                    <a:pt x="788" y="598"/>
                  </a:cubicBezTo>
                  <a:cubicBezTo>
                    <a:pt x="1059" y="305"/>
                    <a:pt x="1448" y="179"/>
                    <a:pt x="1864" y="179"/>
                  </a:cubicBezTo>
                  <a:cubicBezTo>
                    <a:pt x="2379" y="179"/>
                    <a:pt x="2935" y="372"/>
                    <a:pt x="3361" y="680"/>
                  </a:cubicBezTo>
                  <a:cubicBezTo>
                    <a:pt x="5082" y="1975"/>
                    <a:pt x="4836" y="4237"/>
                    <a:pt x="4345" y="5401"/>
                  </a:cubicBezTo>
                  <a:cubicBezTo>
                    <a:pt x="4066" y="6073"/>
                    <a:pt x="3607" y="6663"/>
                    <a:pt x="3017" y="7105"/>
                  </a:cubicBezTo>
                  <a:cubicBezTo>
                    <a:pt x="3640" y="6679"/>
                    <a:pt x="4115" y="6106"/>
                    <a:pt x="4410" y="5434"/>
                  </a:cubicBezTo>
                  <a:cubicBezTo>
                    <a:pt x="4968" y="4303"/>
                    <a:pt x="5279" y="1926"/>
                    <a:pt x="3476" y="549"/>
                  </a:cubicBezTo>
                  <a:cubicBezTo>
                    <a:pt x="3115" y="303"/>
                    <a:pt x="2706" y="139"/>
                    <a:pt x="2279" y="57"/>
                  </a:cubicBezTo>
                  <a:cubicBezTo>
                    <a:pt x="2113" y="24"/>
                    <a:pt x="1923" y="0"/>
                    <a:pt x="17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20"/>
            <p:cNvSpPr/>
            <p:nvPr/>
          </p:nvSpPr>
          <p:spPr>
            <a:xfrm>
              <a:off x="34208" y="63210"/>
              <a:ext cx="169617" cy="267530"/>
            </a:xfrm>
            <a:custGeom>
              <a:avLst/>
              <a:gdLst/>
              <a:ahLst/>
              <a:cxnLst/>
              <a:rect l="l" t="t" r="r" b="b"/>
              <a:pathLst>
                <a:path w="5197" h="8197" extrusionOk="0">
                  <a:moveTo>
                    <a:pt x="1099" y="1"/>
                  </a:moveTo>
                  <a:lnTo>
                    <a:pt x="1099" y="1"/>
                  </a:lnTo>
                  <a:cubicBezTo>
                    <a:pt x="1" y="2853"/>
                    <a:pt x="1279" y="4377"/>
                    <a:pt x="2525" y="5606"/>
                  </a:cubicBezTo>
                  <a:cubicBezTo>
                    <a:pt x="3787" y="6836"/>
                    <a:pt x="3738" y="8196"/>
                    <a:pt x="3738" y="8196"/>
                  </a:cubicBezTo>
                  <a:cubicBezTo>
                    <a:pt x="4656" y="7262"/>
                    <a:pt x="3591" y="5574"/>
                    <a:pt x="4459" y="4230"/>
                  </a:cubicBezTo>
                  <a:cubicBezTo>
                    <a:pt x="5197" y="3066"/>
                    <a:pt x="4230" y="2541"/>
                    <a:pt x="4230" y="2541"/>
                  </a:cubicBezTo>
                  <a:cubicBezTo>
                    <a:pt x="3820" y="3131"/>
                    <a:pt x="3361" y="2984"/>
                    <a:pt x="3001" y="3721"/>
                  </a:cubicBezTo>
                  <a:cubicBezTo>
                    <a:pt x="2656" y="4426"/>
                    <a:pt x="3263" y="5803"/>
                    <a:pt x="3263" y="5803"/>
                  </a:cubicBezTo>
                  <a:cubicBezTo>
                    <a:pt x="2066" y="4934"/>
                    <a:pt x="2296" y="4148"/>
                    <a:pt x="2640" y="3754"/>
                  </a:cubicBezTo>
                  <a:cubicBezTo>
                    <a:pt x="2984" y="3361"/>
                    <a:pt x="2509" y="3000"/>
                    <a:pt x="2525" y="2787"/>
                  </a:cubicBezTo>
                  <a:cubicBezTo>
                    <a:pt x="2542" y="2640"/>
                    <a:pt x="2574" y="2492"/>
                    <a:pt x="2640" y="2361"/>
                  </a:cubicBezTo>
                  <a:cubicBezTo>
                    <a:pt x="2640" y="2361"/>
                    <a:pt x="2563" y="2313"/>
                    <a:pt x="2426" y="2313"/>
                  </a:cubicBezTo>
                  <a:cubicBezTo>
                    <a:pt x="2309" y="2313"/>
                    <a:pt x="2147" y="2348"/>
                    <a:pt x="1951" y="2476"/>
                  </a:cubicBezTo>
                  <a:cubicBezTo>
                    <a:pt x="1214" y="2967"/>
                    <a:pt x="1509" y="4082"/>
                    <a:pt x="1509" y="4082"/>
                  </a:cubicBezTo>
                  <a:cubicBezTo>
                    <a:pt x="1001" y="3328"/>
                    <a:pt x="1165" y="2574"/>
                    <a:pt x="1755" y="2066"/>
                  </a:cubicBezTo>
                  <a:cubicBezTo>
                    <a:pt x="2361" y="1541"/>
                    <a:pt x="1788" y="1066"/>
                    <a:pt x="1394" y="837"/>
                  </a:cubicBezTo>
                  <a:cubicBezTo>
                    <a:pt x="1001" y="607"/>
                    <a:pt x="1099" y="1"/>
                    <a:pt x="109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20"/>
            <p:cNvSpPr/>
            <p:nvPr/>
          </p:nvSpPr>
          <p:spPr>
            <a:xfrm>
              <a:off x="-44415" y="29495"/>
              <a:ext cx="98990" cy="147162"/>
            </a:xfrm>
            <a:custGeom>
              <a:avLst/>
              <a:gdLst/>
              <a:ahLst/>
              <a:cxnLst/>
              <a:rect l="l" t="t" r="r" b="b"/>
              <a:pathLst>
                <a:path w="3033" h="4509" extrusionOk="0">
                  <a:moveTo>
                    <a:pt x="443" y="1"/>
                  </a:moveTo>
                  <a:cubicBezTo>
                    <a:pt x="443" y="1"/>
                    <a:pt x="0" y="2017"/>
                    <a:pt x="3033" y="4509"/>
                  </a:cubicBezTo>
                  <a:cubicBezTo>
                    <a:pt x="3033" y="4509"/>
                    <a:pt x="2459" y="3853"/>
                    <a:pt x="2721" y="3099"/>
                  </a:cubicBezTo>
                  <a:cubicBezTo>
                    <a:pt x="2984" y="2345"/>
                    <a:pt x="2672" y="2066"/>
                    <a:pt x="2426" y="1820"/>
                  </a:cubicBezTo>
                  <a:cubicBezTo>
                    <a:pt x="2295" y="1656"/>
                    <a:pt x="2295" y="1427"/>
                    <a:pt x="2410" y="1247"/>
                  </a:cubicBezTo>
                  <a:cubicBezTo>
                    <a:pt x="2410" y="1247"/>
                    <a:pt x="2373" y="1240"/>
                    <a:pt x="2319" y="1240"/>
                  </a:cubicBezTo>
                  <a:cubicBezTo>
                    <a:pt x="2158" y="1240"/>
                    <a:pt x="1844" y="1304"/>
                    <a:pt x="1918" y="1820"/>
                  </a:cubicBezTo>
                  <a:cubicBezTo>
                    <a:pt x="2033" y="2492"/>
                    <a:pt x="2066" y="2624"/>
                    <a:pt x="1853" y="2640"/>
                  </a:cubicBezTo>
                  <a:cubicBezTo>
                    <a:pt x="1847" y="2640"/>
                    <a:pt x="1842" y="2641"/>
                    <a:pt x="1838" y="2641"/>
                  </a:cubicBezTo>
                  <a:cubicBezTo>
                    <a:pt x="1642" y="2641"/>
                    <a:pt x="1690" y="2324"/>
                    <a:pt x="1754" y="2132"/>
                  </a:cubicBezTo>
                  <a:cubicBezTo>
                    <a:pt x="1803" y="1919"/>
                    <a:pt x="2066" y="1099"/>
                    <a:pt x="1410" y="821"/>
                  </a:cubicBezTo>
                  <a:cubicBezTo>
                    <a:pt x="754" y="558"/>
                    <a:pt x="492" y="296"/>
                    <a:pt x="44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20"/>
            <p:cNvSpPr/>
            <p:nvPr/>
          </p:nvSpPr>
          <p:spPr>
            <a:xfrm>
              <a:off x="133198" y="309819"/>
              <a:ext cx="117723" cy="139134"/>
            </a:xfrm>
            <a:custGeom>
              <a:avLst/>
              <a:gdLst/>
              <a:ahLst/>
              <a:cxnLst/>
              <a:rect l="l" t="t" r="r" b="b"/>
              <a:pathLst>
                <a:path w="3607" h="4263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787" y="509"/>
                    <a:pt x="1066" y="1198"/>
                    <a:pt x="967" y="2492"/>
                  </a:cubicBezTo>
                  <a:cubicBezTo>
                    <a:pt x="869" y="3771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3606" y="2443"/>
                    <a:pt x="2295" y="788"/>
                    <a:pt x="1951" y="526"/>
                  </a:cubicBezTo>
                  <a:cubicBezTo>
                    <a:pt x="1607" y="263"/>
                    <a:pt x="1738" y="1"/>
                    <a:pt x="1738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20"/>
            <p:cNvSpPr/>
            <p:nvPr/>
          </p:nvSpPr>
          <p:spPr>
            <a:xfrm>
              <a:off x="136396" y="395460"/>
              <a:ext cx="256824" cy="189134"/>
            </a:xfrm>
            <a:custGeom>
              <a:avLst/>
              <a:gdLst/>
              <a:ahLst/>
              <a:cxnLst/>
              <a:rect l="l" t="t" r="r" b="b"/>
              <a:pathLst>
                <a:path w="7869" h="5795" extrusionOk="0">
                  <a:moveTo>
                    <a:pt x="3221" y="0"/>
                  </a:moveTo>
                  <a:cubicBezTo>
                    <a:pt x="2836" y="0"/>
                    <a:pt x="2413" y="325"/>
                    <a:pt x="2017" y="950"/>
                  </a:cubicBezTo>
                  <a:cubicBezTo>
                    <a:pt x="1459" y="1803"/>
                    <a:pt x="1" y="1917"/>
                    <a:pt x="1" y="1917"/>
                  </a:cubicBezTo>
                  <a:cubicBezTo>
                    <a:pt x="2394" y="1983"/>
                    <a:pt x="3033" y="2606"/>
                    <a:pt x="3656" y="3360"/>
                  </a:cubicBezTo>
                  <a:cubicBezTo>
                    <a:pt x="4295" y="4114"/>
                    <a:pt x="4475" y="5327"/>
                    <a:pt x="6000" y="5704"/>
                  </a:cubicBezTo>
                  <a:cubicBezTo>
                    <a:pt x="6257" y="5768"/>
                    <a:pt x="6480" y="5795"/>
                    <a:pt x="6675" y="5795"/>
                  </a:cubicBezTo>
                  <a:cubicBezTo>
                    <a:pt x="7620" y="5795"/>
                    <a:pt x="7868" y="5163"/>
                    <a:pt x="7868" y="5163"/>
                  </a:cubicBezTo>
                  <a:lnTo>
                    <a:pt x="7868" y="5163"/>
                  </a:lnTo>
                  <a:cubicBezTo>
                    <a:pt x="7782" y="5221"/>
                    <a:pt x="7702" y="5250"/>
                    <a:pt x="7631" y="5250"/>
                  </a:cubicBezTo>
                  <a:cubicBezTo>
                    <a:pt x="7380" y="5250"/>
                    <a:pt x="7233" y="4884"/>
                    <a:pt x="7246" y="4130"/>
                  </a:cubicBezTo>
                  <a:cubicBezTo>
                    <a:pt x="7278" y="3163"/>
                    <a:pt x="6393" y="2884"/>
                    <a:pt x="5279" y="2704"/>
                  </a:cubicBezTo>
                  <a:cubicBezTo>
                    <a:pt x="4164" y="2540"/>
                    <a:pt x="3230" y="2458"/>
                    <a:pt x="3115" y="2098"/>
                  </a:cubicBezTo>
                  <a:cubicBezTo>
                    <a:pt x="3017" y="1721"/>
                    <a:pt x="3508" y="1590"/>
                    <a:pt x="4180" y="1376"/>
                  </a:cubicBezTo>
                  <a:cubicBezTo>
                    <a:pt x="4869" y="1180"/>
                    <a:pt x="4557" y="541"/>
                    <a:pt x="4557" y="541"/>
                  </a:cubicBezTo>
                  <a:lnTo>
                    <a:pt x="4557" y="541"/>
                  </a:lnTo>
                  <a:cubicBezTo>
                    <a:pt x="4503" y="587"/>
                    <a:pt x="4448" y="608"/>
                    <a:pt x="4391" y="608"/>
                  </a:cubicBezTo>
                  <a:cubicBezTo>
                    <a:pt x="4205" y="608"/>
                    <a:pt x="3986" y="393"/>
                    <a:pt x="3623" y="131"/>
                  </a:cubicBezTo>
                  <a:cubicBezTo>
                    <a:pt x="3496" y="43"/>
                    <a:pt x="3361" y="0"/>
                    <a:pt x="322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20"/>
            <p:cNvSpPr/>
            <p:nvPr/>
          </p:nvSpPr>
          <p:spPr>
            <a:xfrm>
              <a:off x="11754" y="473463"/>
              <a:ext cx="250950" cy="205518"/>
            </a:xfrm>
            <a:custGeom>
              <a:avLst/>
              <a:gdLst/>
              <a:ahLst/>
              <a:cxnLst/>
              <a:rect l="l" t="t" r="r" b="b"/>
              <a:pathLst>
                <a:path w="7689" h="6297" extrusionOk="0">
                  <a:moveTo>
                    <a:pt x="4322" y="0"/>
                  </a:moveTo>
                  <a:cubicBezTo>
                    <a:pt x="2726" y="0"/>
                    <a:pt x="1374" y="1109"/>
                    <a:pt x="689" y="2527"/>
                  </a:cubicBezTo>
                  <a:cubicBezTo>
                    <a:pt x="164" y="3625"/>
                    <a:pt x="0" y="4871"/>
                    <a:pt x="246" y="6067"/>
                  </a:cubicBezTo>
                  <a:lnTo>
                    <a:pt x="246" y="6084"/>
                  </a:lnTo>
                  <a:cubicBezTo>
                    <a:pt x="254" y="6114"/>
                    <a:pt x="261" y="6143"/>
                    <a:pt x="267" y="6175"/>
                  </a:cubicBezTo>
                  <a:lnTo>
                    <a:pt x="267" y="6175"/>
                  </a:lnTo>
                  <a:cubicBezTo>
                    <a:pt x="255" y="6046"/>
                    <a:pt x="242" y="5913"/>
                    <a:pt x="230" y="5789"/>
                  </a:cubicBezTo>
                  <a:cubicBezTo>
                    <a:pt x="246" y="4920"/>
                    <a:pt x="427" y="4068"/>
                    <a:pt x="738" y="3248"/>
                  </a:cubicBezTo>
                  <a:cubicBezTo>
                    <a:pt x="1148" y="2248"/>
                    <a:pt x="1869" y="1412"/>
                    <a:pt x="2803" y="871"/>
                  </a:cubicBezTo>
                  <a:cubicBezTo>
                    <a:pt x="3347" y="560"/>
                    <a:pt x="4059" y="316"/>
                    <a:pt x="4765" y="316"/>
                  </a:cubicBezTo>
                  <a:cubicBezTo>
                    <a:pt x="5359" y="316"/>
                    <a:pt x="5947" y="488"/>
                    <a:pt x="6426" y="937"/>
                  </a:cubicBezTo>
                  <a:cubicBezTo>
                    <a:pt x="7475" y="1855"/>
                    <a:pt x="7147" y="3773"/>
                    <a:pt x="5934" y="4068"/>
                  </a:cubicBezTo>
                  <a:cubicBezTo>
                    <a:pt x="5804" y="4102"/>
                    <a:pt x="5670" y="4119"/>
                    <a:pt x="5536" y="4119"/>
                  </a:cubicBezTo>
                  <a:cubicBezTo>
                    <a:pt x="5097" y="4119"/>
                    <a:pt x="4665" y="3939"/>
                    <a:pt x="4426" y="3625"/>
                  </a:cubicBezTo>
                  <a:cubicBezTo>
                    <a:pt x="4147" y="3215"/>
                    <a:pt x="4131" y="2674"/>
                    <a:pt x="4410" y="2265"/>
                  </a:cubicBezTo>
                  <a:cubicBezTo>
                    <a:pt x="4597" y="1978"/>
                    <a:pt x="4903" y="1825"/>
                    <a:pt x="5217" y="1825"/>
                  </a:cubicBezTo>
                  <a:cubicBezTo>
                    <a:pt x="5371" y="1825"/>
                    <a:pt x="5527" y="1862"/>
                    <a:pt x="5672" y="1937"/>
                  </a:cubicBezTo>
                  <a:cubicBezTo>
                    <a:pt x="5852" y="2019"/>
                    <a:pt x="5967" y="2199"/>
                    <a:pt x="5967" y="2396"/>
                  </a:cubicBezTo>
                  <a:cubicBezTo>
                    <a:pt x="5967" y="2396"/>
                    <a:pt x="5967" y="2528"/>
                    <a:pt x="5869" y="2528"/>
                  </a:cubicBezTo>
                  <a:cubicBezTo>
                    <a:pt x="5864" y="2528"/>
                    <a:pt x="5858" y="2528"/>
                    <a:pt x="5852" y="2527"/>
                  </a:cubicBezTo>
                  <a:cubicBezTo>
                    <a:pt x="5754" y="2527"/>
                    <a:pt x="5787" y="2379"/>
                    <a:pt x="5524" y="2314"/>
                  </a:cubicBezTo>
                  <a:cubicBezTo>
                    <a:pt x="5493" y="2307"/>
                    <a:pt x="5463" y="2304"/>
                    <a:pt x="5433" y="2304"/>
                  </a:cubicBezTo>
                  <a:cubicBezTo>
                    <a:pt x="5178" y="2304"/>
                    <a:pt x="4976" y="2542"/>
                    <a:pt x="5049" y="2806"/>
                  </a:cubicBezTo>
                  <a:cubicBezTo>
                    <a:pt x="5080" y="2983"/>
                    <a:pt x="5317" y="3114"/>
                    <a:pt x="5561" y="3114"/>
                  </a:cubicBezTo>
                  <a:cubicBezTo>
                    <a:pt x="5701" y="3114"/>
                    <a:pt x="5843" y="3071"/>
                    <a:pt x="5951" y="2970"/>
                  </a:cubicBezTo>
                  <a:cubicBezTo>
                    <a:pt x="6016" y="2904"/>
                    <a:pt x="6065" y="2822"/>
                    <a:pt x="6082" y="2724"/>
                  </a:cubicBezTo>
                  <a:cubicBezTo>
                    <a:pt x="6180" y="2412"/>
                    <a:pt x="6049" y="2084"/>
                    <a:pt x="5770" y="1920"/>
                  </a:cubicBezTo>
                  <a:cubicBezTo>
                    <a:pt x="5599" y="1814"/>
                    <a:pt x="5408" y="1763"/>
                    <a:pt x="5218" y="1763"/>
                  </a:cubicBezTo>
                  <a:cubicBezTo>
                    <a:pt x="4883" y="1763"/>
                    <a:pt x="4554" y="1922"/>
                    <a:pt x="4344" y="2216"/>
                  </a:cubicBezTo>
                  <a:cubicBezTo>
                    <a:pt x="4049" y="2658"/>
                    <a:pt x="4049" y="3248"/>
                    <a:pt x="4344" y="3691"/>
                  </a:cubicBezTo>
                  <a:cubicBezTo>
                    <a:pt x="4646" y="4068"/>
                    <a:pt x="5103" y="4272"/>
                    <a:pt x="5566" y="4272"/>
                  </a:cubicBezTo>
                  <a:cubicBezTo>
                    <a:pt x="5706" y="4272"/>
                    <a:pt x="5846" y="4253"/>
                    <a:pt x="5983" y="4215"/>
                  </a:cubicBezTo>
                  <a:cubicBezTo>
                    <a:pt x="7344" y="3887"/>
                    <a:pt x="7688" y="1806"/>
                    <a:pt x="6557" y="822"/>
                  </a:cubicBezTo>
                  <a:cubicBezTo>
                    <a:pt x="6409" y="675"/>
                    <a:pt x="6246" y="560"/>
                    <a:pt x="6082" y="462"/>
                  </a:cubicBezTo>
                  <a:cubicBezTo>
                    <a:pt x="5590" y="183"/>
                    <a:pt x="5033" y="19"/>
                    <a:pt x="4459" y="3"/>
                  </a:cubicBezTo>
                  <a:cubicBezTo>
                    <a:pt x="4413" y="1"/>
                    <a:pt x="4367" y="0"/>
                    <a:pt x="4322" y="0"/>
                  </a:cubicBezTo>
                  <a:close/>
                  <a:moveTo>
                    <a:pt x="267" y="6175"/>
                  </a:moveTo>
                  <a:lnTo>
                    <a:pt x="267" y="6175"/>
                  </a:lnTo>
                  <a:cubicBezTo>
                    <a:pt x="271" y="6216"/>
                    <a:pt x="275" y="6257"/>
                    <a:pt x="279" y="6297"/>
                  </a:cubicBezTo>
                  <a:cubicBezTo>
                    <a:pt x="279" y="6252"/>
                    <a:pt x="274" y="6212"/>
                    <a:pt x="267" y="6175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20"/>
            <p:cNvSpPr/>
            <p:nvPr/>
          </p:nvSpPr>
          <p:spPr>
            <a:xfrm>
              <a:off x="24580" y="536029"/>
              <a:ext cx="98957" cy="106594"/>
            </a:xfrm>
            <a:custGeom>
              <a:avLst/>
              <a:gdLst/>
              <a:ahLst/>
              <a:cxnLst/>
              <a:rect l="l" t="t" r="r" b="b"/>
              <a:pathLst>
                <a:path w="3032" h="3266" extrusionOk="0">
                  <a:moveTo>
                    <a:pt x="2317" y="1"/>
                  </a:moveTo>
                  <a:cubicBezTo>
                    <a:pt x="2119" y="1"/>
                    <a:pt x="1866" y="71"/>
                    <a:pt x="1574" y="249"/>
                  </a:cubicBezTo>
                  <a:cubicBezTo>
                    <a:pt x="312" y="1003"/>
                    <a:pt x="1" y="3265"/>
                    <a:pt x="1" y="3265"/>
                  </a:cubicBezTo>
                  <a:cubicBezTo>
                    <a:pt x="1" y="3265"/>
                    <a:pt x="673" y="1167"/>
                    <a:pt x="1935" y="954"/>
                  </a:cubicBezTo>
                  <a:cubicBezTo>
                    <a:pt x="3031" y="778"/>
                    <a:pt x="2975" y="1"/>
                    <a:pt x="231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20"/>
            <p:cNvSpPr/>
            <p:nvPr/>
          </p:nvSpPr>
          <p:spPr>
            <a:xfrm>
              <a:off x="151932" y="528098"/>
              <a:ext cx="170661" cy="147065"/>
            </a:xfrm>
            <a:custGeom>
              <a:avLst/>
              <a:gdLst/>
              <a:ahLst/>
              <a:cxnLst/>
              <a:rect l="l" t="t" r="r" b="b"/>
              <a:pathLst>
                <a:path w="5229" h="4506" extrusionOk="0">
                  <a:moveTo>
                    <a:pt x="3049" y="1"/>
                  </a:moveTo>
                  <a:lnTo>
                    <a:pt x="3049" y="1"/>
                  </a:lnTo>
                  <a:cubicBezTo>
                    <a:pt x="3049" y="1"/>
                    <a:pt x="3360" y="689"/>
                    <a:pt x="3032" y="1771"/>
                  </a:cubicBezTo>
                  <a:cubicBezTo>
                    <a:pt x="2688" y="2836"/>
                    <a:pt x="1836" y="3066"/>
                    <a:pt x="1213" y="3131"/>
                  </a:cubicBezTo>
                  <a:cubicBezTo>
                    <a:pt x="574" y="3197"/>
                    <a:pt x="148" y="3459"/>
                    <a:pt x="0" y="4328"/>
                  </a:cubicBezTo>
                  <a:cubicBezTo>
                    <a:pt x="141" y="4234"/>
                    <a:pt x="304" y="4188"/>
                    <a:pt x="466" y="4188"/>
                  </a:cubicBezTo>
                  <a:cubicBezTo>
                    <a:pt x="587" y="4188"/>
                    <a:pt x="708" y="4213"/>
                    <a:pt x="820" y="4262"/>
                  </a:cubicBezTo>
                  <a:cubicBezTo>
                    <a:pt x="1065" y="4371"/>
                    <a:pt x="1462" y="4506"/>
                    <a:pt x="1859" y="4506"/>
                  </a:cubicBezTo>
                  <a:cubicBezTo>
                    <a:pt x="2178" y="4506"/>
                    <a:pt x="2497" y="4419"/>
                    <a:pt x="2737" y="4164"/>
                  </a:cubicBezTo>
                  <a:cubicBezTo>
                    <a:pt x="3278" y="3574"/>
                    <a:pt x="3180" y="2967"/>
                    <a:pt x="3147" y="2672"/>
                  </a:cubicBezTo>
                  <a:cubicBezTo>
                    <a:pt x="3115" y="2386"/>
                    <a:pt x="3068" y="1851"/>
                    <a:pt x="3336" y="1851"/>
                  </a:cubicBezTo>
                  <a:cubicBezTo>
                    <a:pt x="3344" y="1851"/>
                    <a:pt x="3352" y="1852"/>
                    <a:pt x="3360" y="1853"/>
                  </a:cubicBezTo>
                  <a:cubicBezTo>
                    <a:pt x="3360" y="1853"/>
                    <a:pt x="3364" y="1852"/>
                    <a:pt x="3370" y="1852"/>
                  </a:cubicBezTo>
                  <a:cubicBezTo>
                    <a:pt x="3414" y="1852"/>
                    <a:pt x="3590" y="1877"/>
                    <a:pt x="3590" y="2279"/>
                  </a:cubicBezTo>
                  <a:cubicBezTo>
                    <a:pt x="3573" y="2754"/>
                    <a:pt x="3557" y="3049"/>
                    <a:pt x="4163" y="3230"/>
                  </a:cubicBezTo>
                  <a:cubicBezTo>
                    <a:pt x="4508" y="3312"/>
                    <a:pt x="4819" y="3492"/>
                    <a:pt x="5098" y="3721"/>
                  </a:cubicBezTo>
                  <a:cubicBezTo>
                    <a:pt x="4983" y="3508"/>
                    <a:pt x="4950" y="3262"/>
                    <a:pt x="5016" y="3033"/>
                  </a:cubicBezTo>
                  <a:cubicBezTo>
                    <a:pt x="5130" y="2689"/>
                    <a:pt x="5229" y="2082"/>
                    <a:pt x="4655" y="1689"/>
                  </a:cubicBezTo>
                  <a:cubicBezTo>
                    <a:pt x="4098" y="1296"/>
                    <a:pt x="3541" y="1066"/>
                    <a:pt x="3409" y="673"/>
                  </a:cubicBezTo>
                  <a:cubicBezTo>
                    <a:pt x="3327" y="427"/>
                    <a:pt x="3213" y="197"/>
                    <a:pt x="304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20"/>
            <p:cNvSpPr/>
            <p:nvPr/>
          </p:nvSpPr>
          <p:spPr>
            <a:xfrm>
              <a:off x="253565" y="627088"/>
              <a:ext cx="42298" cy="64753"/>
            </a:xfrm>
            <a:custGeom>
              <a:avLst/>
              <a:gdLst/>
              <a:ahLst/>
              <a:cxnLst/>
              <a:rect l="l" t="t" r="r" b="b"/>
              <a:pathLst>
                <a:path w="1296" h="198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61" y="180"/>
                    <a:pt x="345" y="377"/>
                    <a:pt x="295" y="557"/>
                  </a:cubicBezTo>
                  <a:cubicBezTo>
                    <a:pt x="197" y="836"/>
                    <a:pt x="0" y="1262"/>
                    <a:pt x="525" y="1557"/>
                  </a:cubicBezTo>
                  <a:cubicBezTo>
                    <a:pt x="1033" y="1852"/>
                    <a:pt x="1033" y="1983"/>
                    <a:pt x="1033" y="1983"/>
                  </a:cubicBezTo>
                  <a:cubicBezTo>
                    <a:pt x="1066" y="1754"/>
                    <a:pt x="1115" y="1524"/>
                    <a:pt x="1181" y="1295"/>
                  </a:cubicBezTo>
                  <a:cubicBezTo>
                    <a:pt x="1295" y="918"/>
                    <a:pt x="1131" y="525"/>
                    <a:pt x="787" y="344"/>
                  </a:cubicBezTo>
                  <a:cubicBezTo>
                    <a:pt x="361" y="82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20"/>
            <p:cNvSpPr/>
            <p:nvPr/>
          </p:nvSpPr>
          <p:spPr>
            <a:xfrm>
              <a:off x="255687" y="345590"/>
              <a:ext cx="225819" cy="159206"/>
            </a:xfrm>
            <a:custGeom>
              <a:avLst/>
              <a:gdLst/>
              <a:ahLst/>
              <a:cxnLst/>
              <a:rect l="l" t="t" r="r" b="b"/>
              <a:pathLst>
                <a:path w="6919" h="4878" extrusionOk="0">
                  <a:moveTo>
                    <a:pt x="1955" y="1"/>
                  </a:moveTo>
                  <a:cubicBezTo>
                    <a:pt x="1060" y="1"/>
                    <a:pt x="587" y="828"/>
                    <a:pt x="706" y="1380"/>
                  </a:cubicBezTo>
                  <a:cubicBezTo>
                    <a:pt x="820" y="1982"/>
                    <a:pt x="1387" y="2020"/>
                    <a:pt x="1527" y="2020"/>
                  </a:cubicBezTo>
                  <a:cubicBezTo>
                    <a:pt x="1547" y="2020"/>
                    <a:pt x="1558" y="2019"/>
                    <a:pt x="1558" y="2019"/>
                  </a:cubicBezTo>
                  <a:cubicBezTo>
                    <a:pt x="1296" y="1905"/>
                    <a:pt x="1181" y="1610"/>
                    <a:pt x="1312" y="1347"/>
                  </a:cubicBezTo>
                  <a:cubicBezTo>
                    <a:pt x="1350" y="1283"/>
                    <a:pt x="1392" y="1259"/>
                    <a:pt x="1439" y="1259"/>
                  </a:cubicBezTo>
                  <a:cubicBezTo>
                    <a:pt x="1537" y="1259"/>
                    <a:pt x="1655" y="1363"/>
                    <a:pt x="1788" y="1429"/>
                  </a:cubicBezTo>
                  <a:cubicBezTo>
                    <a:pt x="1825" y="1448"/>
                    <a:pt x="1861" y="1457"/>
                    <a:pt x="1895" y="1457"/>
                  </a:cubicBezTo>
                  <a:cubicBezTo>
                    <a:pt x="2038" y="1457"/>
                    <a:pt x="2144" y="1303"/>
                    <a:pt x="2197" y="1118"/>
                  </a:cubicBezTo>
                  <a:cubicBezTo>
                    <a:pt x="2237" y="979"/>
                    <a:pt x="2343" y="839"/>
                    <a:pt x="2527" y="839"/>
                  </a:cubicBezTo>
                  <a:cubicBezTo>
                    <a:pt x="2646" y="839"/>
                    <a:pt x="2797" y="898"/>
                    <a:pt x="2984" y="1052"/>
                  </a:cubicBezTo>
                  <a:cubicBezTo>
                    <a:pt x="3476" y="1429"/>
                    <a:pt x="3181" y="2167"/>
                    <a:pt x="3181" y="2167"/>
                  </a:cubicBezTo>
                  <a:cubicBezTo>
                    <a:pt x="3181" y="2167"/>
                    <a:pt x="3181" y="1560"/>
                    <a:pt x="2738" y="1495"/>
                  </a:cubicBezTo>
                  <a:cubicBezTo>
                    <a:pt x="2691" y="1481"/>
                    <a:pt x="2644" y="1475"/>
                    <a:pt x="2597" y="1475"/>
                  </a:cubicBezTo>
                  <a:cubicBezTo>
                    <a:pt x="2420" y="1475"/>
                    <a:pt x="2259" y="1572"/>
                    <a:pt x="2181" y="1741"/>
                  </a:cubicBezTo>
                  <a:cubicBezTo>
                    <a:pt x="2443" y="1741"/>
                    <a:pt x="2476" y="2118"/>
                    <a:pt x="2312" y="2314"/>
                  </a:cubicBezTo>
                  <a:cubicBezTo>
                    <a:pt x="2165" y="2527"/>
                    <a:pt x="2214" y="2675"/>
                    <a:pt x="2361" y="2757"/>
                  </a:cubicBezTo>
                  <a:cubicBezTo>
                    <a:pt x="2509" y="2839"/>
                    <a:pt x="2705" y="2823"/>
                    <a:pt x="2542" y="3199"/>
                  </a:cubicBezTo>
                  <a:cubicBezTo>
                    <a:pt x="2361" y="3576"/>
                    <a:pt x="1640" y="3576"/>
                    <a:pt x="1640" y="3576"/>
                  </a:cubicBezTo>
                  <a:cubicBezTo>
                    <a:pt x="1788" y="3363"/>
                    <a:pt x="1755" y="3068"/>
                    <a:pt x="1558" y="2904"/>
                  </a:cubicBezTo>
                  <a:cubicBezTo>
                    <a:pt x="1558" y="3085"/>
                    <a:pt x="1443" y="3232"/>
                    <a:pt x="1279" y="3281"/>
                  </a:cubicBezTo>
                  <a:cubicBezTo>
                    <a:pt x="1001" y="3363"/>
                    <a:pt x="1001" y="3281"/>
                    <a:pt x="739" y="3511"/>
                  </a:cubicBezTo>
                  <a:cubicBezTo>
                    <a:pt x="611" y="3622"/>
                    <a:pt x="416" y="3648"/>
                    <a:pt x="259" y="3648"/>
                  </a:cubicBezTo>
                  <a:cubicBezTo>
                    <a:pt x="114" y="3648"/>
                    <a:pt x="1" y="3626"/>
                    <a:pt x="1" y="3626"/>
                  </a:cubicBezTo>
                  <a:lnTo>
                    <a:pt x="1" y="3626"/>
                  </a:lnTo>
                  <a:cubicBezTo>
                    <a:pt x="165" y="3724"/>
                    <a:pt x="378" y="3773"/>
                    <a:pt x="575" y="3790"/>
                  </a:cubicBezTo>
                  <a:cubicBezTo>
                    <a:pt x="1017" y="3822"/>
                    <a:pt x="1460" y="3904"/>
                    <a:pt x="1886" y="4003"/>
                  </a:cubicBezTo>
                  <a:cubicBezTo>
                    <a:pt x="3066" y="4363"/>
                    <a:pt x="3787" y="4855"/>
                    <a:pt x="4689" y="4871"/>
                  </a:cubicBezTo>
                  <a:cubicBezTo>
                    <a:pt x="4744" y="4876"/>
                    <a:pt x="4800" y="4878"/>
                    <a:pt x="4855" y="4878"/>
                  </a:cubicBezTo>
                  <a:cubicBezTo>
                    <a:pt x="5245" y="4878"/>
                    <a:pt x="5640" y="4777"/>
                    <a:pt x="5984" y="4576"/>
                  </a:cubicBezTo>
                  <a:cubicBezTo>
                    <a:pt x="6787" y="4117"/>
                    <a:pt x="6918" y="2954"/>
                    <a:pt x="6459" y="2347"/>
                  </a:cubicBezTo>
                  <a:cubicBezTo>
                    <a:pt x="6228" y="2017"/>
                    <a:pt x="5864" y="1866"/>
                    <a:pt x="5524" y="1866"/>
                  </a:cubicBezTo>
                  <a:cubicBezTo>
                    <a:pt x="5189" y="1866"/>
                    <a:pt x="4876" y="2013"/>
                    <a:pt x="4738" y="2282"/>
                  </a:cubicBezTo>
                  <a:cubicBezTo>
                    <a:pt x="4476" y="2626"/>
                    <a:pt x="4525" y="3085"/>
                    <a:pt x="4820" y="3380"/>
                  </a:cubicBezTo>
                  <a:lnTo>
                    <a:pt x="4836" y="3380"/>
                  </a:lnTo>
                  <a:cubicBezTo>
                    <a:pt x="4853" y="3396"/>
                    <a:pt x="4869" y="3413"/>
                    <a:pt x="4902" y="3429"/>
                  </a:cubicBezTo>
                  <a:lnTo>
                    <a:pt x="4935" y="3445"/>
                  </a:lnTo>
                  <a:cubicBezTo>
                    <a:pt x="5038" y="3505"/>
                    <a:pt x="5165" y="3536"/>
                    <a:pt x="5290" y="3536"/>
                  </a:cubicBezTo>
                  <a:cubicBezTo>
                    <a:pt x="5543" y="3536"/>
                    <a:pt x="5782" y="3408"/>
                    <a:pt x="5771" y="3134"/>
                  </a:cubicBezTo>
                  <a:cubicBezTo>
                    <a:pt x="5784" y="2937"/>
                    <a:pt x="5624" y="2853"/>
                    <a:pt x="5445" y="2853"/>
                  </a:cubicBezTo>
                  <a:cubicBezTo>
                    <a:pt x="5192" y="2853"/>
                    <a:pt x="4901" y="3022"/>
                    <a:pt x="5017" y="3281"/>
                  </a:cubicBezTo>
                  <a:cubicBezTo>
                    <a:pt x="5017" y="3304"/>
                    <a:pt x="5017" y="3327"/>
                    <a:pt x="4996" y="3327"/>
                  </a:cubicBezTo>
                  <a:cubicBezTo>
                    <a:pt x="4971" y="3327"/>
                    <a:pt x="4918" y="3296"/>
                    <a:pt x="4804" y="3199"/>
                  </a:cubicBezTo>
                  <a:cubicBezTo>
                    <a:pt x="4689" y="3085"/>
                    <a:pt x="4623" y="2937"/>
                    <a:pt x="4623" y="2790"/>
                  </a:cubicBezTo>
                  <a:cubicBezTo>
                    <a:pt x="4623" y="2626"/>
                    <a:pt x="4689" y="2446"/>
                    <a:pt x="4804" y="2314"/>
                  </a:cubicBezTo>
                  <a:cubicBezTo>
                    <a:pt x="4930" y="2078"/>
                    <a:pt x="5200" y="1951"/>
                    <a:pt x="5491" y="1951"/>
                  </a:cubicBezTo>
                  <a:cubicBezTo>
                    <a:pt x="5804" y="1951"/>
                    <a:pt x="6140" y="2098"/>
                    <a:pt x="6344" y="2413"/>
                  </a:cubicBezTo>
                  <a:lnTo>
                    <a:pt x="6361" y="2446"/>
                  </a:lnTo>
                  <a:cubicBezTo>
                    <a:pt x="6590" y="2855"/>
                    <a:pt x="6574" y="3347"/>
                    <a:pt x="6328" y="3757"/>
                  </a:cubicBezTo>
                  <a:cubicBezTo>
                    <a:pt x="6049" y="4248"/>
                    <a:pt x="5412" y="4595"/>
                    <a:pt x="4583" y="4595"/>
                  </a:cubicBezTo>
                  <a:cubicBezTo>
                    <a:pt x="4196" y="4595"/>
                    <a:pt x="3766" y="4519"/>
                    <a:pt x="3312" y="4347"/>
                  </a:cubicBezTo>
                  <a:cubicBezTo>
                    <a:pt x="3263" y="4330"/>
                    <a:pt x="3033" y="4265"/>
                    <a:pt x="2886" y="4183"/>
                  </a:cubicBezTo>
                  <a:cubicBezTo>
                    <a:pt x="2460" y="3970"/>
                    <a:pt x="2033" y="3822"/>
                    <a:pt x="1574" y="3740"/>
                  </a:cubicBezTo>
                  <a:cubicBezTo>
                    <a:pt x="1738" y="3724"/>
                    <a:pt x="1935" y="3691"/>
                    <a:pt x="2148" y="3658"/>
                  </a:cubicBezTo>
                  <a:cubicBezTo>
                    <a:pt x="3886" y="3314"/>
                    <a:pt x="4148" y="839"/>
                    <a:pt x="2689" y="167"/>
                  </a:cubicBezTo>
                  <a:cubicBezTo>
                    <a:pt x="2420" y="51"/>
                    <a:pt x="2175" y="1"/>
                    <a:pt x="195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20"/>
            <p:cNvSpPr/>
            <p:nvPr/>
          </p:nvSpPr>
          <p:spPr>
            <a:xfrm>
              <a:off x="365381" y="431263"/>
              <a:ext cx="152482" cy="107573"/>
            </a:xfrm>
            <a:custGeom>
              <a:avLst/>
              <a:gdLst/>
              <a:ahLst/>
              <a:cxnLst/>
              <a:rect l="l" t="t" r="r" b="b"/>
              <a:pathLst>
                <a:path w="4672" h="3296" extrusionOk="0">
                  <a:moveTo>
                    <a:pt x="3819" y="1"/>
                  </a:moveTo>
                  <a:cubicBezTo>
                    <a:pt x="3901" y="788"/>
                    <a:pt x="3557" y="1574"/>
                    <a:pt x="2901" y="2050"/>
                  </a:cubicBezTo>
                  <a:cubicBezTo>
                    <a:pt x="2494" y="2367"/>
                    <a:pt x="1997" y="2468"/>
                    <a:pt x="1530" y="2468"/>
                  </a:cubicBezTo>
                  <a:cubicBezTo>
                    <a:pt x="719" y="2468"/>
                    <a:pt x="0" y="2164"/>
                    <a:pt x="0" y="2164"/>
                  </a:cubicBezTo>
                  <a:lnTo>
                    <a:pt x="0" y="2164"/>
                  </a:lnTo>
                  <a:cubicBezTo>
                    <a:pt x="1344" y="2869"/>
                    <a:pt x="1852" y="2640"/>
                    <a:pt x="2213" y="3050"/>
                  </a:cubicBezTo>
                  <a:cubicBezTo>
                    <a:pt x="2386" y="3230"/>
                    <a:pt x="2559" y="3286"/>
                    <a:pt x="2717" y="3286"/>
                  </a:cubicBezTo>
                  <a:cubicBezTo>
                    <a:pt x="2902" y="3286"/>
                    <a:pt x="3065" y="3209"/>
                    <a:pt x="3180" y="3164"/>
                  </a:cubicBezTo>
                  <a:cubicBezTo>
                    <a:pt x="3203" y="3159"/>
                    <a:pt x="3227" y="3156"/>
                    <a:pt x="3249" y="3156"/>
                  </a:cubicBezTo>
                  <a:cubicBezTo>
                    <a:pt x="3356" y="3156"/>
                    <a:pt x="3454" y="3215"/>
                    <a:pt x="3508" y="3295"/>
                  </a:cubicBezTo>
                  <a:cubicBezTo>
                    <a:pt x="3541" y="3099"/>
                    <a:pt x="3475" y="2886"/>
                    <a:pt x="3360" y="2722"/>
                  </a:cubicBezTo>
                  <a:cubicBezTo>
                    <a:pt x="3180" y="2509"/>
                    <a:pt x="2787" y="2492"/>
                    <a:pt x="2721" y="2492"/>
                  </a:cubicBezTo>
                  <a:cubicBezTo>
                    <a:pt x="3278" y="2459"/>
                    <a:pt x="3787" y="2181"/>
                    <a:pt x="4098" y="1722"/>
                  </a:cubicBezTo>
                  <a:cubicBezTo>
                    <a:pt x="4672" y="919"/>
                    <a:pt x="3819" y="1"/>
                    <a:pt x="3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20"/>
            <p:cNvSpPr/>
            <p:nvPr/>
          </p:nvSpPr>
          <p:spPr>
            <a:xfrm>
              <a:off x="171710" y="189223"/>
              <a:ext cx="145008" cy="205159"/>
            </a:xfrm>
            <a:custGeom>
              <a:avLst/>
              <a:gdLst/>
              <a:ahLst/>
              <a:cxnLst/>
              <a:rect l="l" t="t" r="r" b="b"/>
              <a:pathLst>
                <a:path w="4443" h="6286" extrusionOk="0">
                  <a:moveTo>
                    <a:pt x="1804" y="0"/>
                  </a:moveTo>
                  <a:cubicBezTo>
                    <a:pt x="1382" y="0"/>
                    <a:pt x="976" y="149"/>
                    <a:pt x="705" y="451"/>
                  </a:cubicBezTo>
                  <a:cubicBezTo>
                    <a:pt x="0" y="1090"/>
                    <a:pt x="427" y="2139"/>
                    <a:pt x="1017" y="2336"/>
                  </a:cubicBezTo>
                  <a:cubicBezTo>
                    <a:pt x="1148" y="2401"/>
                    <a:pt x="1287" y="2434"/>
                    <a:pt x="1424" y="2434"/>
                  </a:cubicBezTo>
                  <a:cubicBezTo>
                    <a:pt x="1562" y="2434"/>
                    <a:pt x="1697" y="2401"/>
                    <a:pt x="1820" y="2336"/>
                  </a:cubicBezTo>
                  <a:lnTo>
                    <a:pt x="1853" y="2319"/>
                  </a:lnTo>
                  <a:lnTo>
                    <a:pt x="1902" y="2303"/>
                  </a:lnTo>
                  <a:lnTo>
                    <a:pt x="1951" y="2254"/>
                  </a:lnTo>
                  <a:lnTo>
                    <a:pt x="2000" y="2204"/>
                  </a:lnTo>
                  <a:cubicBezTo>
                    <a:pt x="2017" y="2188"/>
                    <a:pt x="2049" y="2172"/>
                    <a:pt x="2066" y="2155"/>
                  </a:cubicBezTo>
                  <a:cubicBezTo>
                    <a:pt x="2230" y="1975"/>
                    <a:pt x="2295" y="1729"/>
                    <a:pt x="2262" y="1500"/>
                  </a:cubicBezTo>
                  <a:cubicBezTo>
                    <a:pt x="2241" y="1156"/>
                    <a:pt x="2036" y="1016"/>
                    <a:pt x="1843" y="1016"/>
                  </a:cubicBezTo>
                  <a:cubicBezTo>
                    <a:pt x="1741" y="1016"/>
                    <a:pt x="1642" y="1055"/>
                    <a:pt x="1574" y="1123"/>
                  </a:cubicBezTo>
                  <a:cubicBezTo>
                    <a:pt x="1410" y="1286"/>
                    <a:pt x="1443" y="1565"/>
                    <a:pt x="1656" y="1680"/>
                  </a:cubicBezTo>
                  <a:cubicBezTo>
                    <a:pt x="1733" y="1714"/>
                    <a:pt x="1802" y="1724"/>
                    <a:pt x="1862" y="1724"/>
                  </a:cubicBezTo>
                  <a:cubicBezTo>
                    <a:pt x="1940" y="1724"/>
                    <a:pt x="2003" y="1707"/>
                    <a:pt x="2046" y="1707"/>
                  </a:cubicBezTo>
                  <a:cubicBezTo>
                    <a:pt x="2097" y="1707"/>
                    <a:pt x="2121" y="1730"/>
                    <a:pt x="2115" y="1827"/>
                  </a:cubicBezTo>
                  <a:cubicBezTo>
                    <a:pt x="2099" y="2024"/>
                    <a:pt x="1967" y="2204"/>
                    <a:pt x="1804" y="2286"/>
                  </a:cubicBezTo>
                  <a:cubicBezTo>
                    <a:pt x="1689" y="2340"/>
                    <a:pt x="1568" y="2365"/>
                    <a:pt x="1448" y="2365"/>
                  </a:cubicBezTo>
                  <a:cubicBezTo>
                    <a:pt x="1309" y="2365"/>
                    <a:pt x="1172" y="2331"/>
                    <a:pt x="1050" y="2270"/>
                  </a:cubicBezTo>
                  <a:cubicBezTo>
                    <a:pt x="509" y="2040"/>
                    <a:pt x="148" y="1106"/>
                    <a:pt x="787" y="549"/>
                  </a:cubicBezTo>
                  <a:cubicBezTo>
                    <a:pt x="1033" y="303"/>
                    <a:pt x="1377" y="172"/>
                    <a:pt x="1722" y="155"/>
                  </a:cubicBezTo>
                  <a:cubicBezTo>
                    <a:pt x="2476" y="205"/>
                    <a:pt x="3312" y="746"/>
                    <a:pt x="3443" y="2204"/>
                  </a:cubicBezTo>
                  <a:cubicBezTo>
                    <a:pt x="3475" y="2762"/>
                    <a:pt x="3426" y="3319"/>
                    <a:pt x="3279" y="3844"/>
                  </a:cubicBezTo>
                  <a:cubicBezTo>
                    <a:pt x="3148" y="4302"/>
                    <a:pt x="2935" y="4745"/>
                    <a:pt x="2656" y="5138"/>
                  </a:cubicBezTo>
                  <a:cubicBezTo>
                    <a:pt x="2262" y="5614"/>
                    <a:pt x="1754" y="6007"/>
                    <a:pt x="1181" y="6286"/>
                  </a:cubicBezTo>
                  <a:cubicBezTo>
                    <a:pt x="1804" y="6024"/>
                    <a:pt x="2361" y="5630"/>
                    <a:pt x="2787" y="5122"/>
                  </a:cubicBezTo>
                  <a:cubicBezTo>
                    <a:pt x="3525" y="4270"/>
                    <a:pt x="4443" y="2254"/>
                    <a:pt x="3164" y="614"/>
                  </a:cubicBezTo>
                  <a:cubicBezTo>
                    <a:pt x="2818" y="207"/>
                    <a:pt x="2300" y="0"/>
                    <a:pt x="180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20"/>
            <p:cNvSpPr/>
            <p:nvPr/>
          </p:nvSpPr>
          <p:spPr>
            <a:xfrm>
              <a:off x="-57242" y="714818"/>
              <a:ext cx="61554" cy="122521"/>
            </a:xfrm>
            <a:custGeom>
              <a:avLst/>
              <a:gdLst/>
              <a:ahLst/>
              <a:cxnLst/>
              <a:rect l="l" t="t" r="r" b="b"/>
              <a:pathLst>
                <a:path w="1886" h="3754" extrusionOk="0">
                  <a:moveTo>
                    <a:pt x="1377" y="0"/>
                  </a:moveTo>
                  <a:cubicBezTo>
                    <a:pt x="1377" y="0"/>
                    <a:pt x="1377" y="271"/>
                    <a:pt x="1217" y="271"/>
                  </a:cubicBezTo>
                  <a:cubicBezTo>
                    <a:pt x="1201" y="271"/>
                    <a:pt x="1183" y="268"/>
                    <a:pt x="1164" y="262"/>
                  </a:cubicBezTo>
                  <a:cubicBezTo>
                    <a:pt x="1065" y="240"/>
                    <a:pt x="927" y="181"/>
                    <a:pt x="795" y="181"/>
                  </a:cubicBezTo>
                  <a:cubicBezTo>
                    <a:pt x="642" y="181"/>
                    <a:pt x="496" y="259"/>
                    <a:pt x="426" y="557"/>
                  </a:cubicBezTo>
                  <a:cubicBezTo>
                    <a:pt x="299" y="1084"/>
                    <a:pt x="249" y="1657"/>
                    <a:pt x="34" y="1657"/>
                  </a:cubicBezTo>
                  <a:cubicBezTo>
                    <a:pt x="29" y="1657"/>
                    <a:pt x="23" y="1657"/>
                    <a:pt x="16" y="1656"/>
                  </a:cubicBezTo>
                  <a:cubicBezTo>
                    <a:pt x="8" y="1647"/>
                    <a:pt x="4" y="1643"/>
                    <a:pt x="2" y="1643"/>
                  </a:cubicBezTo>
                  <a:cubicBezTo>
                    <a:pt x="0" y="1643"/>
                    <a:pt x="0" y="1647"/>
                    <a:pt x="0" y="1656"/>
                  </a:cubicBezTo>
                  <a:lnTo>
                    <a:pt x="0" y="3754"/>
                  </a:lnTo>
                  <a:lnTo>
                    <a:pt x="16" y="3524"/>
                  </a:lnTo>
                  <a:cubicBezTo>
                    <a:pt x="16" y="3524"/>
                    <a:pt x="49" y="2229"/>
                    <a:pt x="836" y="1869"/>
                  </a:cubicBezTo>
                  <a:cubicBezTo>
                    <a:pt x="1623" y="1508"/>
                    <a:pt x="1885" y="1279"/>
                    <a:pt x="1754" y="672"/>
                  </a:cubicBezTo>
                  <a:cubicBezTo>
                    <a:pt x="1606" y="82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20"/>
            <p:cNvSpPr/>
            <p:nvPr/>
          </p:nvSpPr>
          <p:spPr>
            <a:xfrm>
              <a:off x="-57242" y="630809"/>
              <a:ext cx="22487" cy="110249"/>
            </a:xfrm>
            <a:custGeom>
              <a:avLst/>
              <a:gdLst/>
              <a:ahLst/>
              <a:cxnLst/>
              <a:rect l="l" t="t" r="r" b="b"/>
              <a:pathLst>
                <a:path w="689" h="3378" extrusionOk="0">
                  <a:moveTo>
                    <a:pt x="0" y="1"/>
                  </a:moveTo>
                  <a:lnTo>
                    <a:pt x="0" y="3377"/>
                  </a:lnTo>
                  <a:cubicBezTo>
                    <a:pt x="16" y="3377"/>
                    <a:pt x="16" y="3115"/>
                    <a:pt x="33" y="3050"/>
                  </a:cubicBezTo>
                  <a:cubicBezTo>
                    <a:pt x="66" y="2722"/>
                    <a:pt x="197" y="2410"/>
                    <a:pt x="377" y="2164"/>
                  </a:cubicBezTo>
                  <a:cubicBezTo>
                    <a:pt x="688" y="1755"/>
                    <a:pt x="557" y="1443"/>
                    <a:pt x="311" y="1099"/>
                  </a:cubicBezTo>
                  <a:cubicBezTo>
                    <a:pt x="164" y="869"/>
                    <a:pt x="66" y="607"/>
                    <a:pt x="49" y="3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20"/>
            <p:cNvSpPr/>
            <p:nvPr/>
          </p:nvSpPr>
          <p:spPr>
            <a:xfrm>
              <a:off x="-57242" y="182010"/>
              <a:ext cx="119323" cy="167985"/>
            </a:xfrm>
            <a:custGeom>
              <a:avLst/>
              <a:gdLst/>
              <a:ahLst/>
              <a:cxnLst/>
              <a:rect l="l" t="t" r="r" b="b"/>
              <a:pathLst>
                <a:path w="3656" h="5147" extrusionOk="0">
                  <a:moveTo>
                    <a:pt x="1909" y="0"/>
                  </a:moveTo>
                  <a:cubicBezTo>
                    <a:pt x="1645" y="0"/>
                    <a:pt x="1379" y="80"/>
                    <a:pt x="1147" y="245"/>
                  </a:cubicBezTo>
                  <a:cubicBezTo>
                    <a:pt x="574" y="655"/>
                    <a:pt x="197" y="1475"/>
                    <a:pt x="0" y="2655"/>
                  </a:cubicBezTo>
                  <a:lnTo>
                    <a:pt x="0" y="5146"/>
                  </a:lnTo>
                  <a:cubicBezTo>
                    <a:pt x="131" y="4261"/>
                    <a:pt x="590" y="2294"/>
                    <a:pt x="1885" y="1737"/>
                  </a:cubicBezTo>
                  <a:cubicBezTo>
                    <a:pt x="3606" y="1032"/>
                    <a:pt x="3622" y="967"/>
                    <a:pt x="3655" y="590"/>
                  </a:cubicBezTo>
                  <a:lnTo>
                    <a:pt x="3655" y="590"/>
                  </a:lnTo>
                  <a:cubicBezTo>
                    <a:pt x="3564" y="667"/>
                    <a:pt x="3451" y="705"/>
                    <a:pt x="3339" y="705"/>
                  </a:cubicBezTo>
                  <a:cubicBezTo>
                    <a:pt x="3190" y="705"/>
                    <a:pt x="3044" y="638"/>
                    <a:pt x="2950" y="508"/>
                  </a:cubicBezTo>
                  <a:cubicBezTo>
                    <a:pt x="2686" y="175"/>
                    <a:pt x="2300" y="0"/>
                    <a:pt x="19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20"/>
            <p:cNvSpPr/>
            <p:nvPr/>
          </p:nvSpPr>
          <p:spPr>
            <a:xfrm>
              <a:off x="-57242" y="88896"/>
              <a:ext cx="43897" cy="145008"/>
            </a:xfrm>
            <a:custGeom>
              <a:avLst/>
              <a:gdLst/>
              <a:ahLst/>
              <a:cxnLst/>
              <a:rect l="l" t="t" r="r" b="b"/>
              <a:pathLst>
                <a:path w="1345" h="4443" extrusionOk="0">
                  <a:moveTo>
                    <a:pt x="0" y="0"/>
                  </a:moveTo>
                  <a:lnTo>
                    <a:pt x="0" y="4442"/>
                  </a:lnTo>
                  <a:cubicBezTo>
                    <a:pt x="115" y="3902"/>
                    <a:pt x="328" y="3377"/>
                    <a:pt x="623" y="2918"/>
                  </a:cubicBezTo>
                  <a:cubicBezTo>
                    <a:pt x="1344" y="1721"/>
                    <a:pt x="770" y="853"/>
                    <a:pt x="328" y="427"/>
                  </a:cubicBezTo>
                  <a:cubicBezTo>
                    <a:pt x="197" y="312"/>
                    <a:pt x="82" y="164"/>
                    <a:pt x="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20"/>
            <p:cNvSpPr/>
            <p:nvPr/>
          </p:nvSpPr>
          <p:spPr>
            <a:xfrm>
              <a:off x="-57242" y="-47627"/>
              <a:ext cx="99512" cy="218932"/>
            </a:xfrm>
            <a:custGeom>
              <a:avLst/>
              <a:gdLst/>
              <a:ahLst/>
              <a:cxnLst/>
              <a:rect l="l" t="t" r="r" b="b"/>
              <a:pathLst>
                <a:path w="3049" h="6708" extrusionOk="0">
                  <a:moveTo>
                    <a:pt x="1457" y="1"/>
                  </a:moveTo>
                  <a:cubicBezTo>
                    <a:pt x="978" y="1"/>
                    <a:pt x="488" y="225"/>
                    <a:pt x="246" y="708"/>
                  </a:cubicBezTo>
                  <a:cubicBezTo>
                    <a:pt x="131" y="872"/>
                    <a:pt x="49" y="1069"/>
                    <a:pt x="0" y="1266"/>
                  </a:cubicBezTo>
                  <a:lnTo>
                    <a:pt x="0" y="2446"/>
                  </a:lnTo>
                  <a:cubicBezTo>
                    <a:pt x="49" y="2675"/>
                    <a:pt x="148" y="2921"/>
                    <a:pt x="262" y="3151"/>
                  </a:cubicBezTo>
                  <a:cubicBezTo>
                    <a:pt x="574" y="3839"/>
                    <a:pt x="1000" y="4396"/>
                    <a:pt x="1213" y="4921"/>
                  </a:cubicBezTo>
                  <a:cubicBezTo>
                    <a:pt x="1459" y="5495"/>
                    <a:pt x="1442" y="6150"/>
                    <a:pt x="1164" y="6708"/>
                  </a:cubicBezTo>
                  <a:cubicBezTo>
                    <a:pt x="1197" y="6642"/>
                    <a:pt x="1639" y="5970"/>
                    <a:pt x="1295" y="4888"/>
                  </a:cubicBezTo>
                  <a:cubicBezTo>
                    <a:pt x="1033" y="4118"/>
                    <a:pt x="115" y="3085"/>
                    <a:pt x="98" y="1905"/>
                  </a:cubicBezTo>
                  <a:cubicBezTo>
                    <a:pt x="159" y="931"/>
                    <a:pt x="935" y="517"/>
                    <a:pt x="1532" y="517"/>
                  </a:cubicBezTo>
                  <a:cubicBezTo>
                    <a:pt x="1738" y="517"/>
                    <a:pt x="1923" y="567"/>
                    <a:pt x="2049" y="659"/>
                  </a:cubicBezTo>
                  <a:cubicBezTo>
                    <a:pt x="2606" y="1053"/>
                    <a:pt x="2410" y="1790"/>
                    <a:pt x="2000" y="1905"/>
                  </a:cubicBezTo>
                  <a:cubicBezTo>
                    <a:pt x="1932" y="1930"/>
                    <a:pt x="1862" y="1942"/>
                    <a:pt x="1794" y="1942"/>
                  </a:cubicBezTo>
                  <a:cubicBezTo>
                    <a:pt x="1549" y="1942"/>
                    <a:pt x="1319" y="1791"/>
                    <a:pt x="1229" y="1561"/>
                  </a:cubicBezTo>
                  <a:cubicBezTo>
                    <a:pt x="1208" y="1464"/>
                    <a:pt x="1264" y="1375"/>
                    <a:pt x="1337" y="1375"/>
                  </a:cubicBezTo>
                  <a:cubicBezTo>
                    <a:pt x="1375" y="1375"/>
                    <a:pt x="1419" y="1400"/>
                    <a:pt x="1459" y="1462"/>
                  </a:cubicBezTo>
                  <a:cubicBezTo>
                    <a:pt x="1507" y="1535"/>
                    <a:pt x="1579" y="1567"/>
                    <a:pt x="1652" y="1567"/>
                  </a:cubicBezTo>
                  <a:cubicBezTo>
                    <a:pt x="1777" y="1567"/>
                    <a:pt x="1901" y="1471"/>
                    <a:pt x="1901" y="1315"/>
                  </a:cubicBezTo>
                  <a:cubicBezTo>
                    <a:pt x="1918" y="1151"/>
                    <a:pt x="1803" y="1020"/>
                    <a:pt x="1639" y="1004"/>
                  </a:cubicBezTo>
                  <a:cubicBezTo>
                    <a:pt x="1611" y="996"/>
                    <a:pt x="1583" y="993"/>
                    <a:pt x="1554" y="993"/>
                  </a:cubicBezTo>
                  <a:cubicBezTo>
                    <a:pt x="1385" y="993"/>
                    <a:pt x="1222" y="1114"/>
                    <a:pt x="1180" y="1282"/>
                  </a:cubicBezTo>
                  <a:cubicBezTo>
                    <a:pt x="1053" y="1585"/>
                    <a:pt x="1281" y="2103"/>
                    <a:pt x="1864" y="2103"/>
                  </a:cubicBezTo>
                  <a:cubicBezTo>
                    <a:pt x="1882" y="2103"/>
                    <a:pt x="1900" y="2103"/>
                    <a:pt x="1918" y="2102"/>
                  </a:cubicBezTo>
                  <a:cubicBezTo>
                    <a:pt x="2557" y="2069"/>
                    <a:pt x="3049" y="1102"/>
                    <a:pt x="2475" y="446"/>
                  </a:cubicBezTo>
                  <a:cubicBezTo>
                    <a:pt x="2244" y="156"/>
                    <a:pt x="1855" y="1"/>
                    <a:pt x="145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20"/>
            <p:cNvSpPr/>
            <p:nvPr/>
          </p:nvSpPr>
          <p:spPr>
            <a:xfrm>
              <a:off x="782652" y="265726"/>
              <a:ext cx="295859" cy="205779"/>
            </a:xfrm>
            <a:custGeom>
              <a:avLst/>
              <a:gdLst/>
              <a:ahLst/>
              <a:cxnLst/>
              <a:rect l="l" t="t" r="r" b="b"/>
              <a:pathLst>
                <a:path w="9065" h="6305" extrusionOk="0">
                  <a:moveTo>
                    <a:pt x="7067" y="0"/>
                  </a:moveTo>
                  <a:cubicBezTo>
                    <a:pt x="6612" y="0"/>
                    <a:pt x="6184" y="162"/>
                    <a:pt x="5918" y="500"/>
                  </a:cubicBezTo>
                  <a:cubicBezTo>
                    <a:pt x="5524" y="909"/>
                    <a:pt x="5475" y="1549"/>
                    <a:pt x="5803" y="2008"/>
                  </a:cubicBezTo>
                  <a:cubicBezTo>
                    <a:pt x="5901" y="2139"/>
                    <a:pt x="6032" y="2254"/>
                    <a:pt x="6180" y="2319"/>
                  </a:cubicBezTo>
                  <a:lnTo>
                    <a:pt x="6213" y="2335"/>
                  </a:lnTo>
                  <a:lnTo>
                    <a:pt x="6278" y="2352"/>
                  </a:lnTo>
                  <a:cubicBezTo>
                    <a:pt x="6311" y="2368"/>
                    <a:pt x="6344" y="2368"/>
                    <a:pt x="6377" y="2368"/>
                  </a:cubicBezTo>
                  <a:cubicBezTo>
                    <a:pt x="6449" y="2390"/>
                    <a:pt x="6524" y="2400"/>
                    <a:pt x="6598" y="2400"/>
                  </a:cubicBezTo>
                  <a:cubicBezTo>
                    <a:pt x="6810" y="2400"/>
                    <a:pt x="7018" y="2317"/>
                    <a:pt x="7163" y="2172"/>
                  </a:cubicBezTo>
                  <a:cubicBezTo>
                    <a:pt x="7558" y="1761"/>
                    <a:pt x="7277" y="1210"/>
                    <a:pt x="6934" y="1210"/>
                  </a:cubicBezTo>
                  <a:cubicBezTo>
                    <a:pt x="6907" y="1210"/>
                    <a:pt x="6880" y="1214"/>
                    <a:pt x="6852" y="1221"/>
                  </a:cubicBezTo>
                  <a:cubicBezTo>
                    <a:pt x="6541" y="1319"/>
                    <a:pt x="6475" y="1729"/>
                    <a:pt x="6704" y="1860"/>
                  </a:cubicBezTo>
                  <a:cubicBezTo>
                    <a:pt x="6755" y="1883"/>
                    <a:pt x="6810" y="1894"/>
                    <a:pt x="6864" y="1894"/>
                  </a:cubicBezTo>
                  <a:cubicBezTo>
                    <a:pt x="6968" y="1894"/>
                    <a:pt x="7072" y="1854"/>
                    <a:pt x="7147" y="1778"/>
                  </a:cubicBezTo>
                  <a:lnTo>
                    <a:pt x="7147" y="1778"/>
                  </a:lnTo>
                  <a:cubicBezTo>
                    <a:pt x="7180" y="1926"/>
                    <a:pt x="7131" y="2073"/>
                    <a:pt x="6999" y="2155"/>
                  </a:cubicBezTo>
                  <a:cubicBezTo>
                    <a:pt x="6852" y="2266"/>
                    <a:pt x="6677" y="2321"/>
                    <a:pt x="6495" y="2321"/>
                  </a:cubicBezTo>
                  <a:cubicBezTo>
                    <a:pt x="6434" y="2321"/>
                    <a:pt x="6373" y="2315"/>
                    <a:pt x="6311" y="2303"/>
                  </a:cubicBezTo>
                  <a:cubicBezTo>
                    <a:pt x="6213" y="2270"/>
                    <a:pt x="6131" y="2237"/>
                    <a:pt x="6049" y="2188"/>
                  </a:cubicBezTo>
                  <a:cubicBezTo>
                    <a:pt x="5541" y="1778"/>
                    <a:pt x="5508" y="1024"/>
                    <a:pt x="5967" y="565"/>
                  </a:cubicBezTo>
                  <a:cubicBezTo>
                    <a:pt x="6222" y="256"/>
                    <a:pt x="6616" y="110"/>
                    <a:pt x="7033" y="110"/>
                  </a:cubicBezTo>
                  <a:cubicBezTo>
                    <a:pt x="7899" y="110"/>
                    <a:pt x="8862" y="742"/>
                    <a:pt x="8884" y="1860"/>
                  </a:cubicBezTo>
                  <a:cubicBezTo>
                    <a:pt x="8917" y="2663"/>
                    <a:pt x="8475" y="3417"/>
                    <a:pt x="7753" y="3794"/>
                  </a:cubicBezTo>
                  <a:cubicBezTo>
                    <a:pt x="7737" y="3794"/>
                    <a:pt x="7721" y="3811"/>
                    <a:pt x="7704" y="3827"/>
                  </a:cubicBezTo>
                  <a:cubicBezTo>
                    <a:pt x="7606" y="3860"/>
                    <a:pt x="7524" y="3876"/>
                    <a:pt x="7426" y="3909"/>
                  </a:cubicBezTo>
                  <a:cubicBezTo>
                    <a:pt x="7208" y="3958"/>
                    <a:pt x="6991" y="3979"/>
                    <a:pt x="6775" y="3979"/>
                  </a:cubicBezTo>
                  <a:cubicBezTo>
                    <a:pt x="5188" y="3979"/>
                    <a:pt x="3636" y="2833"/>
                    <a:pt x="2298" y="2833"/>
                  </a:cubicBezTo>
                  <a:cubicBezTo>
                    <a:pt x="2152" y="2833"/>
                    <a:pt x="2009" y="2846"/>
                    <a:pt x="1869" y="2876"/>
                  </a:cubicBezTo>
                  <a:cubicBezTo>
                    <a:pt x="607" y="3155"/>
                    <a:pt x="246" y="4040"/>
                    <a:pt x="148" y="4581"/>
                  </a:cubicBezTo>
                  <a:cubicBezTo>
                    <a:pt x="0" y="5122"/>
                    <a:pt x="115" y="5728"/>
                    <a:pt x="558" y="6056"/>
                  </a:cubicBezTo>
                  <a:cubicBezTo>
                    <a:pt x="785" y="6226"/>
                    <a:pt x="1055" y="6304"/>
                    <a:pt x="1318" y="6304"/>
                  </a:cubicBezTo>
                  <a:cubicBezTo>
                    <a:pt x="1739" y="6304"/>
                    <a:pt x="2140" y="6104"/>
                    <a:pt x="2312" y="5761"/>
                  </a:cubicBezTo>
                  <a:cubicBezTo>
                    <a:pt x="2656" y="5220"/>
                    <a:pt x="2361" y="4516"/>
                    <a:pt x="1869" y="4384"/>
                  </a:cubicBezTo>
                  <a:cubicBezTo>
                    <a:pt x="1775" y="4347"/>
                    <a:pt x="1678" y="4329"/>
                    <a:pt x="1583" y="4329"/>
                  </a:cubicBezTo>
                  <a:cubicBezTo>
                    <a:pt x="1265" y="4329"/>
                    <a:pt x="966" y="4528"/>
                    <a:pt x="853" y="4843"/>
                  </a:cubicBezTo>
                  <a:cubicBezTo>
                    <a:pt x="820" y="4958"/>
                    <a:pt x="804" y="5089"/>
                    <a:pt x="836" y="5220"/>
                  </a:cubicBezTo>
                  <a:cubicBezTo>
                    <a:pt x="836" y="5237"/>
                    <a:pt x="836" y="5253"/>
                    <a:pt x="853" y="5270"/>
                  </a:cubicBezTo>
                  <a:cubicBezTo>
                    <a:pt x="853" y="5270"/>
                    <a:pt x="853" y="5286"/>
                    <a:pt x="853" y="5286"/>
                  </a:cubicBezTo>
                  <a:cubicBezTo>
                    <a:pt x="914" y="5520"/>
                    <a:pt x="1124" y="5662"/>
                    <a:pt x="1350" y="5662"/>
                  </a:cubicBezTo>
                  <a:cubicBezTo>
                    <a:pt x="1425" y="5662"/>
                    <a:pt x="1501" y="5646"/>
                    <a:pt x="1574" y="5614"/>
                  </a:cubicBezTo>
                  <a:cubicBezTo>
                    <a:pt x="1909" y="5470"/>
                    <a:pt x="1794" y="4908"/>
                    <a:pt x="1455" y="4908"/>
                  </a:cubicBezTo>
                  <a:cubicBezTo>
                    <a:pt x="1446" y="4908"/>
                    <a:pt x="1436" y="4908"/>
                    <a:pt x="1426" y="4909"/>
                  </a:cubicBezTo>
                  <a:cubicBezTo>
                    <a:pt x="1049" y="4958"/>
                    <a:pt x="1115" y="5319"/>
                    <a:pt x="1049" y="5368"/>
                  </a:cubicBezTo>
                  <a:cubicBezTo>
                    <a:pt x="1040" y="5377"/>
                    <a:pt x="1029" y="5381"/>
                    <a:pt x="1018" y="5381"/>
                  </a:cubicBezTo>
                  <a:cubicBezTo>
                    <a:pt x="971" y="5381"/>
                    <a:pt x="915" y="5309"/>
                    <a:pt x="902" y="5270"/>
                  </a:cubicBezTo>
                  <a:cubicBezTo>
                    <a:pt x="836" y="5089"/>
                    <a:pt x="836" y="4876"/>
                    <a:pt x="935" y="4696"/>
                  </a:cubicBezTo>
                  <a:cubicBezTo>
                    <a:pt x="1084" y="4500"/>
                    <a:pt x="1307" y="4385"/>
                    <a:pt x="1539" y="4385"/>
                  </a:cubicBezTo>
                  <a:cubicBezTo>
                    <a:pt x="1638" y="4385"/>
                    <a:pt x="1739" y="4406"/>
                    <a:pt x="1836" y="4450"/>
                  </a:cubicBezTo>
                  <a:cubicBezTo>
                    <a:pt x="2295" y="4565"/>
                    <a:pt x="2541" y="5220"/>
                    <a:pt x="2230" y="5712"/>
                  </a:cubicBezTo>
                  <a:cubicBezTo>
                    <a:pt x="2079" y="6023"/>
                    <a:pt x="1700" y="6206"/>
                    <a:pt x="1313" y="6206"/>
                  </a:cubicBezTo>
                  <a:cubicBezTo>
                    <a:pt x="1068" y="6206"/>
                    <a:pt x="820" y="6133"/>
                    <a:pt x="623" y="5974"/>
                  </a:cubicBezTo>
                  <a:cubicBezTo>
                    <a:pt x="82" y="5565"/>
                    <a:pt x="115" y="4630"/>
                    <a:pt x="541" y="4057"/>
                  </a:cubicBezTo>
                  <a:cubicBezTo>
                    <a:pt x="903" y="3583"/>
                    <a:pt x="1491" y="3346"/>
                    <a:pt x="2105" y="3346"/>
                  </a:cubicBezTo>
                  <a:cubicBezTo>
                    <a:pt x="2299" y="3346"/>
                    <a:pt x="2496" y="3370"/>
                    <a:pt x="2689" y="3417"/>
                  </a:cubicBezTo>
                  <a:cubicBezTo>
                    <a:pt x="3492" y="3614"/>
                    <a:pt x="4328" y="3958"/>
                    <a:pt x="5213" y="4188"/>
                  </a:cubicBezTo>
                  <a:cubicBezTo>
                    <a:pt x="5539" y="4247"/>
                    <a:pt x="5870" y="4281"/>
                    <a:pt x="6196" y="4281"/>
                  </a:cubicBezTo>
                  <a:cubicBezTo>
                    <a:pt x="6772" y="4281"/>
                    <a:pt x="7334" y="4176"/>
                    <a:pt x="7835" y="3925"/>
                  </a:cubicBezTo>
                  <a:cubicBezTo>
                    <a:pt x="8606" y="3516"/>
                    <a:pt x="9065" y="2712"/>
                    <a:pt x="9048" y="1860"/>
                  </a:cubicBezTo>
                  <a:cubicBezTo>
                    <a:pt x="9005" y="656"/>
                    <a:pt x="7981" y="0"/>
                    <a:pt x="706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20"/>
            <p:cNvSpPr/>
            <p:nvPr/>
          </p:nvSpPr>
          <p:spPr>
            <a:xfrm>
              <a:off x="683140" y="443045"/>
              <a:ext cx="200655" cy="202255"/>
            </a:xfrm>
            <a:custGeom>
              <a:avLst/>
              <a:gdLst/>
              <a:ahLst/>
              <a:cxnLst/>
              <a:rect l="l" t="t" r="r" b="b"/>
              <a:pathLst>
                <a:path w="6148" h="6197" extrusionOk="0">
                  <a:moveTo>
                    <a:pt x="3066" y="0"/>
                  </a:moveTo>
                  <a:cubicBezTo>
                    <a:pt x="3033" y="115"/>
                    <a:pt x="3017" y="246"/>
                    <a:pt x="3000" y="361"/>
                  </a:cubicBezTo>
                  <a:cubicBezTo>
                    <a:pt x="3000" y="361"/>
                    <a:pt x="2935" y="1263"/>
                    <a:pt x="2033" y="1377"/>
                  </a:cubicBezTo>
                  <a:cubicBezTo>
                    <a:pt x="1164" y="1508"/>
                    <a:pt x="574" y="1640"/>
                    <a:pt x="542" y="2295"/>
                  </a:cubicBezTo>
                  <a:cubicBezTo>
                    <a:pt x="511" y="2921"/>
                    <a:pt x="324" y="3235"/>
                    <a:pt x="60" y="3235"/>
                  </a:cubicBezTo>
                  <a:cubicBezTo>
                    <a:pt x="40" y="3235"/>
                    <a:pt x="21" y="3233"/>
                    <a:pt x="1" y="3229"/>
                  </a:cubicBezTo>
                  <a:lnTo>
                    <a:pt x="1" y="3229"/>
                  </a:lnTo>
                  <a:cubicBezTo>
                    <a:pt x="1" y="3230"/>
                    <a:pt x="364" y="3763"/>
                    <a:pt x="967" y="3763"/>
                  </a:cubicBezTo>
                  <a:cubicBezTo>
                    <a:pt x="1089" y="3763"/>
                    <a:pt x="1221" y="3741"/>
                    <a:pt x="1361" y="3688"/>
                  </a:cubicBezTo>
                  <a:cubicBezTo>
                    <a:pt x="2181" y="3377"/>
                    <a:pt x="2115" y="2820"/>
                    <a:pt x="2131" y="2672"/>
                  </a:cubicBezTo>
                  <a:cubicBezTo>
                    <a:pt x="2131" y="2519"/>
                    <a:pt x="2203" y="2308"/>
                    <a:pt x="2346" y="2308"/>
                  </a:cubicBezTo>
                  <a:cubicBezTo>
                    <a:pt x="2356" y="2308"/>
                    <a:pt x="2367" y="2309"/>
                    <a:pt x="2377" y="2312"/>
                  </a:cubicBezTo>
                  <a:cubicBezTo>
                    <a:pt x="2541" y="2344"/>
                    <a:pt x="2607" y="2672"/>
                    <a:pt x="2361" y="2951"/>
                  </a:cubicBezTo>
                  <a:cubicBezTo>
                    <a:pt x="2017" y="3311"/>
                    <a:pt x="1984" y="3852"/>
                    <a:pt x="2263" y="4262"/>
                  </a:cubicBezTo>
                  <a:cubicBezTo>
                    <a:pt x="2623" y="4819"/>
                    <a:pt x="3066" y="6196"/>
                    <a:pt x="3066" y="6196"/>
                  </a:cubicBezTo>
                  <a:cubicBezTo>
                    <a:pt x="3066" y="6196"/>
                    <a:pt x="3508" y="4819"/>
                    <a:pt x="3869" y="4262"/>
                  </a:cubicBezTo>
                  <a:cubicBezTo>
                    <a:pt x="4164" y="3852"/>
                    <a:pt x="4115" y="3311"/>
                    <a:pt x="3771" y="2951"/>
                  </a:cubicBezTo>
                  <a:cubicBezTo>
                    <a:pt x="3541" y="2656"/>
                    <a:pt x="3607" y="2344"/>
                    <a:pt x="3771" y="2312"/>
                  </a:cubicBezTo>
                  <a:cubicBezTo>
                    <a:pt x="3777" y="2311"/>
                    <a:pt x="3782" y="2311"/>
                    <a:pt x="3788" y="2311"/>
                  </a:cubicBezTo>
                  <a:cubicBezTo>
                    <a:pt x="3939" y="2311"/>
                    <a:pt x="4001" y="2514"/>
                    <a:pt x="4016" y="2656"/>
                  </a:cubicBezTo>
                  <a:cubicBezTo>
                    <a:pt x="4033" y="2820"/>
                    <a:pt x="3967" y="3377"/>
                    <a:pt x="4787" y="3688"/>
                  </a:cubicBezTo>
                  <a:cubicBezTo>
                    <a:pt x="4922" y="3740"/>
                    <a:pt x="5050" y="3761"/>
                    <a:pt x="5169" y="3761"/>
                  </a:cubicBezTo>
                  <a:cubicBezTo>
                    <a:pt x="5770" y="3761"/>
                    <a:pt x="6147" y="3213"/>
                    <a:pt x="6147" y="3213"/>
                  </a:cubicBezTo>
                  <a:lnTo>
                    <a:pt x="6147" y="3213"/>
                  </a:lnTo>
                  <a:cubicBezTo>
                    <a:pt x="6121" y="3219"/>
                    <a:pt x="6096" y="3221"/>
                    <a:pt x="6071" y="3221"/>
                  </a:cubicBezTo>
                  <a:cubicBezTo>
                    <a:pt x="5801" y="3221"/>
                    <a:pt x="5620" y="2896"/>
                    <a:pt x="5590" y="2295"/>
                  </a:cubicBezTo>
                  <a:cubicBezTo>
                    <a:pt x="5557" y="1640"/>
                    <a:pt x="4984" y="1508"/>
                    <a:pt x="4098" y="1377"/>
                  </a:cubicBezTo>
                  <a:cubicBezTo>
                    <a:pt x="3230" y="1263"/>
                    <a:pt x="3148" y="361"/>
                    <a:pt x="3148" y="361"/>
                  </a:cubicBezTo>
                  <a:cubicBezTo>
                    <a:pt x="3131" y="246"/>
                    <a:pt x="3099" y="115"/>
                    <a:pt x="3066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20"/>
            <p:cNvSpPr/>
            <p:nvPr/>
          </p:nvSpPr>
          <p:spPr>
            <a:xfrm>
              <a:off x="817965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948" y="0"/>
                  </a:moveTo>
                  <a:cubicBezTo>
                    <a:pt x="332" y="0"/>
                    <a:pt x="0" y="265"/>
                    <a:pt x="0" y="265"/>
                  </a:cubicBezTo>
                  <a:cubicBezTo>
                    <a:pt x="225" y="193"/>
                    <a:pt x="434" y="147"/>
                    <a:pt x="642" y="147"/>
                  </a:cubicBezTo>
                  <a:cubicBezTo>
                    <a:pt x="949" y="147"/>
                    <a:pt x="1255" y="247"/>
                    <a:pt x="1607" y="511"/>
                  </a:cubicBezTo>
                  <a:cubicBezTo>
                    <a:pt x="2213" y="954"/>
                    <a:pt x="1836" y="1708"/>
                    <a:pt x="1738" y="2200"/>
                  </a:cubicBezTo>
                  <a:cubicBezTo>
                    <a:pt x="1639" y="2708"/>
                    <a:pt x="2361" y="2921"/>
                    <a:pt x="2721" y="3085"/>
                  </a:cubicBezTo>
                  <a:cubicBezTo>
                    <a:pt x="3082" y="3249"/>
                    <a:pt x="2901" y="3708"/>
                    <a:pt x="2901" y="3708"/>
                  </a:cubicBezTo>
                  <a:cubicBezTo>
                    <a:pt x="4229" y="2888"/>
                    <a:pt x="3377" y="1937"/>
                    <a:pt x="3147" y="1675"/>
                  </a:cubicBezTo>
                  <a:cubicBezTo>
                    <a:pt x="2958" y="1445"/>
                    <a:pt x="3081" y="1216"/>
                    <a:pt x="3259" y="1216"/>
                  </a:cubicBezTo>
                  <a:cubicBezTo>
                    <a:pt x="3296" y="1216"/>
                    <a:pt x="3337" y="1226"/>
                    <a:pt x="3377" y="1249"/>
                  </a:cubicBezTo>
                  <a:cubicBezTo>
                    <a:pt x="3623" y="1380"/>
                    <a:pt x="3262" y="1872"/>
                    <a:pt x="3934" y="2314"/>
                  </a:cubicBezTo>
                  <a:cubicBezTo>
                    <a:pt x="4102" y="2421"/>
                    <a:pt x="4261" y="2461"/>
                    <a:pt x="4405" y="2461"/>
                  </a:cubicBezTo>
                  <a:cubicBezTo>
                    <a:pt x="4836" y="2461"/>
                    <a:pt x="5131" y="2101"/>
                    <a:pt x="5131" y="2101"/>
                  </a:cubicBezTo>
                  <a:lnTo>
                    <a:pt x="5131" y="2101"/>
                  </a:lnTo>
                  <a:cubicBezTo>
                    <a:pt x="5125" y="2102"/>
                    <a:pt x="5119" y="2102"/>
                    <a:pt x="5114" y="2102"/>
                  </a:cubicBezTo>
                  <a:cubicBezTo>
                    <a:pt x="4744" y="2102"/>
                    <a:pt x="4948" y="1574"/>
                    <a:pt x="4770" y="1413"/>
                  </a:cubicBezTo>
                  <a:cubicBezTo>
                    <a:pt x="4692" y="1357"/>
                    <a:pt x="4591" y="1324"/>
                    <a:pt x="4489" y="1324"/>
                  </a:cubicBezTo>
                  <a:cubicBezTo>
                    <a:pt x="4440" y="1324"/>
                    <a:pt x="4391" y="1332"/>
                    <a:pt x="4344" y="1347"/>
                  </a:cubicBezTo>
                  <a:cubicBezTo>
                    <a:pt x="4289" y="1360"/>
                    <a:pt x="4236" y="1366"/>
                    <a:pt x="4188" y="1366"/>
                  </a:cubicBezTo>
                  <a:cubicBezTo>
                    <a:pt x="4050" y="1366"/>
                    <a:pt x="3959" y="1314"/>
                    <a:pt x="4032" y="1216"/>
                  </a:cubicBezTo>
                  <a:cubicBezTo>
                    <a:pt x="4062" y="1174"/>
                    <a:pt x="4096" y="1158"/>
                    <a:pt x="4141" y="1158"/>
                  </a:cubicBezTo>
                  <a:cubicBezTo>
                    <a:pt x="4274" y="1158"/>
                    <a:pt x="4508" y="1294"/>
                    <a:pt x="5032" y="1331"/>
                  </a:cubicBezTo>
                  <a:cubicBezTo>
                    <a:pt x="5060" y="1333"/>
                    <a:pt x="5087" y="1333"/>
                    <a:pt x="5114" y="1333"/>
                  </a:cubicBezTo>
                  <a:cubicBezTo>
                    <a:pt x="5892" y="1333"/>
                    <a:pt x="6458" y="675"/>
                    <a:pt x="6458" y="675"/>
                  </a:cubicBezTo>
                  <a:lnTo>
                    <a:pt x="6458" y="675"/>
                  </a:lnTo>
                  <a:cubicBezTo>
                    <a:pt x="6000" y="931"/>
                    <a:pt x="5512" y="1029"/>
                    <a:pt x="5023" y="1029"/>
                  </a:cubicBezTo>
                  <a:cubicBezTo>
                    <a:pt x="3852" y="1029"/>
                    <a:pt x="2668" y="468"/>
                    <a:pt x="1836" y="167"/>
                  </a:cubicBezTo>
                  <a:cubicBezTo>
                    <a:pt x="1495" y="44"/>
                    <a:pt x="1198" y="0"/>
                    <a:pt x="9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20"/>
            <p:cNvSpPr/>
            <p:nvPr/>
          </p:nvSpPr>
          <p:spPr>
            <a:xfrm>
              <a:off x="871980" y="262756"/>
              <a:ext cx="117723" cy="82410"/>
            </a:xfrm>
            <a:custGeom>
              <a:avLst/>
              <a:gdLst/>
              <a:ahLst/>
              <a:cxnLst/>
              <a:rect l="l" t="t" r="r" b="b"/>
              <a:pathLst>
                <a:path w="3607" h="2525" extrusionOk="0">
                  <a:moveTo>
                    <a:pt x="2492" y="0"/>
                  </a:moveTo>
                  <a:cubicBezTo>
                    <a:pt x="1908" y="0"/>
                    <a:pt x="1240" y="123"/>
                    <a:pt x="869" y="607"/>
                  </a:cubicBezTo>
                  <a:cubicBezTo>
                    <a:pt x="1" y="1771"/>
                    <a:pt x="525" y="2525"/>
                    <a:pt x="525" y="2525"/>
                  </a:cubicBezTo>
                  <a:cubicBezTo>
                    <a:pt x="525" y="2525"/>
                    <a:pt x="361" y="2164"/>
                    <a:pt x="1394" y="2164"/>
                  </a:cubicBezTo>
                  <a:cubicBezTo>
                    <a:pt x="2427" y="2148"/>
                    <a:pt x="2312" y="1492"/>
                    <a:pt x="2263" y="1263"/>
                  </a:cubicBezTo>
                  <a:cubicBezTo>
                    <a:pt x="2181" y="1017"/>
                    <a:pt x="2246" y="738"/>
                    <a:pt x="2410" y="541"/>
                  </a:cubicBezTo>
                  <a:cubicBezTo>
                    <a:pt x="2656" y="197"/>
                    <a:pt x="3607" y="132"/>
                    <a:pt x="3607" y="132"/>
                  </a:cubicBezTo>
                  <a:cubicBezTo>
                    <a:pt x="3607" y="132"/>
                    <a:pt x="3095" y="0"/>
                    <a:pt x="249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20"/>
            <p:cNvSpPr/>
            <p:nvPr/>
          </p:nvSpPr>
          <p:spPr>
            <a:xfrm>
              <a:off x="962386" y="175548"/>
              <a:ext cx="73336" cy="87240"/>
            </a:xfrm>
            <a:custGeom>
              <a:avLst/>
              <a:gdLst/>
              <a:ahLst/>
              <a:cxnLst/>
              <a:rect l="l" t="t" r="r" b="b"/>
              <a:pathLst>
                <a:path w="2247" h="2673" extrusionOk="0">
                  <a:moveTo>
                    <a:pt x="1132" y="1"/>
                  </a:moveTo>
                  <a:cubicBezTo>
                    <a:pt x="1132" y="1"/>
                    <a:pt x="1345" y="542"/>
                    <a:pt x="984" y="722"/>
                  </a:cubicBezTo>
                  <a:cubicBezTo>
                    <a:pt x="624" y="935"/>
                    <a:pt x="1" y="1345"/>
                    <a:pt x="247" y="2001"/>
                  </a:cubicBezTo>
                  <a:cubicBezTo>
                    <a:pt x="493" y="2673"/>
                    <a:pt x="1673" y="2410"/>
                    <a:pt x="2246" y="2607"/>
                  </a:cubicBezTo>
                  <a:cubicBezTo>
                    <a:pt x="2246" y="2607"/>
                    <a:pt x="1378" y="2148"/>
                    <a:pt x="1443" y="1427"/>
                  </a:cubicBezTo>
                  <a:cubicBezTo>
                    <a:pt x="1509" y="689"/>
                    <a:pt x="1427" y="165"/>
                    <a:pt x="1132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20"/>
            <p:cNvSpPr/>
            <p:nvPr/>
          </p:nvSpPr>
          <p:spPr>
            <a:xfrm>
              <a:off x="1042120" y="213538"/>
              <a:ext cx="103820" cy="140733"/>
            </a:xfrm>
            <a:custGeom>
              <a:avLst/>
              <a:gdLst/>
              <a:ahLst/>
              <a:cxnLst/>
              <a:rect l="l" t="t" r="r" b="b"/>
              <a:pathLst>
                <a:path w="3181" h="4312" extrusionOk="0">
                  <a:moveTo>
                    <a:pt x="377" y="1"/>
                  </a:moveTo>
                  <a:cubicBezTo>
                    <a:pt x="0" y="1345"/>
                    <a:pt x="541" y="1607"/>
                    <a:pt x="1098" y="2476"/>
                  </a:cubicBezTo>
                  <a:cubicBezTo>
                    <a:pt x="1656" y="3344"/>
                    <a:pt x="1049" y="4311"/>
                    <a:pt x="1049" y="4311"/>
                  </a:cubicBezTo>
                  <a:cubicBezTo>
                    <a:pt x="1426" y="4049"/>
                    <a:pt x="1787" y="3361"/>
                    <a:pt x="2475" y="2918"/>
                  </a:cubicBezTo>
                  <a:cubicBezTo>
                    <a:pt x="3180" y="2492"/>
                    <a:pt x="2885" y="1591"/>
                    <a:pt x="2885" y="1591"/>
                  </a:cubicBezTo>
                  <a:lnTo>
                    <a:pt x="2885" y="1591"/>
                  </a:lnTo>
                  <a:cubicBezTo>
                    <a:pt x="2846" y="1695"/>
                    <a:pt x="2743" y="1748"/>
                    <a:pt x="2570" y="1748"/>
                  </a:cubicBezTo>
                  <a:cubicBezTo>
                    <a:pt x="2526" y="1748"/>
                    <a:pt x="2479" y="1745"/>
                    <a:pt x="2426" y="1738"/>
                  </a:cubicBezTo>
                  <a:cubicBezTo>
                    <a:pt x="2398" y="1731"/>
                    <a:pt x="2371" y="1728"/>
                    <a:pt x="2344" y="1728"/>
                  </a:cubicBezTo>
                  <a:cubicBezTo>
                    <a:pt x="2119" y="1728"/>
                    <a:pt x="1943" y="1961"/>
                    <a:pt x="2016" y="2181"/>
                  </a:cubicBezTo>
                  <a:cubicBezTo>
                    <a:pt x="2082" y="2418"/>
                    <a:pt x="1936" y="2528"/>
                    <a:pt x="1791" y="2528"/>
                  </a:cubicBezTo>
                  <a:cubicBezTo>
                    <a:pt x="1756" y="2528"/>
                    <a:pt x="1721" y="2521"/>
                    <a:pt x="1688" y="2508"/>
                  </a:cubicBezTo>
                  <a:cubicBezTo>
                    <a:pt x="1541" y="2443"/>
                    <a:pt x="1541" y="2066"/>
                    <a:pt x="1754" y="1886"/>
                  </a:cubicBezTo>
                  <a:cubicBezTo>
                    <a:pt x="1984" y="1705"/>
                    <a:pt x="2115" y="1312"/>
                    <a:pt x="1934" y="689"/>
                  </a:cubicBezTo>
                  <a:cubicBezTo>
                    <a:pt x="1791" y="194"/>
                    <a:pt x="1305" y="103"/>
                    <a:pt x="989" y="103"/>
                  </a:cubicBezTo>
                  <a:cubicBezTo>
                    <a:pt x="907" y="103"/>
                    <a:pt x="837" y="109"/>
                    <a:pt x="787" y="115"/>
                  </a:cubicBezTo>
                  <a:cubicBezTo>
                    <a:pt x="756" y="122"/>
                    <a:pt x="725" y="125"/>
                    <a:pt x="695" y="125"/>
                  </a:cubicBezTo>
                  <a:cubicBezTo>
                    <a:pt x="579" y="125"/>
                    <a:pt x="468" y="78"/>
                    <a:pt x="3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20"/>
            <p:cNvSpPr/>
            <p:nvPr/>
          </p:nvSpPr>
          <p:spPr>
            <a:xfrm>
              <a:off x="1018555" y="6584"/>
              <a:ext cx="264853" cy="264233"/>
            </a:xfrm>
            <a:custGeom>
              <a:avLst/>
              <a:gdLst/>
              <a:ahLst/>
              <a:cxnLst/>
              <a:rect l="l" t="t" r="r" b="b"/>
              <a:pathLst>
                <a:path w="8115" h="8096" extrusionOk="0">
                  <a:moveTo>
                    <a:pt x="5777" y="1"/>
                  </a:moveTo>
                  <a:cubicBezTo>
                    <a:pt x="5253" y="1"/>
                    <a:pt x="4737" y="177"/>
                    <a:pt x="4427" y="572"/>
                  </a:cubicBezTo>
                  <a:cubicBezTo>
                    <a:pt x="4132" y="998"/>
                    <a:pt x="4082" y="1555"/>
                    <a:pt x="4312" y="2031"/>
                  </a:cubicBezTo>
                  <a:cubicBezTo>
                    <a:pt x="4521" y="2440"/>
                    <a:pt x="4859" y="2586"/>
                    <a:pt x="5189" y="2586"/>
                  </a:cubicBezTo>
                  <a:cubicBezTo>
                    <a:pt x="5532" y="2586"/>
                    <a:pt x="5866" y="2428"/>
                    <a:pt x="6033" y="2244"/>
                  </a:cubicBezTo>
                  <a:cubicBezTo>
                    <a:pt x="6230" y="2031"/>
                    <a:pt x="6295" y="1752"/>
                    <a:pt x="6246" y="1490"/>
                  </a:cubicBezTo>
                  <a:cubicBezTo>
                    <a:pt x="6188" y="1162"/>
                    <a:pt x="5960" y="1021"/>
                    <a:pt x="5752" y="1021"/>
                  </a:cubicBezTo>
                  <a:cubicBezTo>
                    <a:pt x="5606" y="1021"/>
                    <a:pt x="5471" y="1090"/>
                    <a:pt x="5410" y="1211"/>
                  </a:cubicBezTo>
                  <a:cubicBezTo>
                    <a:pt x="5279" y="1490"/>
                    <a:pt x="5345" y="1850"/>
                    <a:pt x="5754" y="1916"/>
                  </a:cubicBezTo>
                  <a:cubicBezTo>
                    <a:pt x="6099" y="1965"/>
                    <a:pt x="5918" y="2391"/>
                    <a:pt x="5476" y="2506"/>
                  </a:cubicBezTo>
                  <a:cubicBezTo>
                    <a:pt x="5395" y="2527"/>
                    <a:pt x="5314" y="2537"/>
                    <a:pt x="5235" y="2537"/>
                  </a:cubicBezTo>
                  <a:cubicBezTo>
                    <a:pt x="4876" y="2537"/>
                    <a:pt x="4541" y="2333"/>
                    <a:pt x="4394" y="1998"/>
                  </a:cubicBezTo>
                  <a:cubicBezTo>
                    <a:pt x="4181" y="1555"/>
                    <a:pt x="4230" y="1031"/>
                    <a:pt x="4525" y="637"/>
                  </a:cubicBezTo>
                  <a:cubicBezTo>
                    <a:pt x="4784" y="296"/>
                    <a:pt x="5249" y="125"/>
                    <a:pt x="5729" y="125"/>
                  </a:cubicBezTo>
                  <a:cubicBezTo>
                    <a:pt x="5824" y="125"/>
                    <a:pt x="5921" y="132"/>
                    <a:pt x="6017" y="146"/>
                  </a:cubicBezTo>
                  <a:cubicBezTo>
                    <a:pt x="7230" y="293"/>
                    <a:pt x="7918" y="1998"/>
                    <a:pt x="7197" y="3145"/>
                  </a:cubicBezTo>
                  <a:cubicBezTo>
                    <a:pt x="6967" y="3506"/>
                    <a:pt x="6623" y="3801"/>
                    <a:pt x="6230" y="3998"/>
                  </a:cubicBezTo>
                  <a:cubicBezTo>
                    <a:pt x="5842" y="4164"/>
                    <a:pt x="5393" y="4247"/>
                    <a:pt x="4870" y="4247"/>
                  </a:cubicBezTo>
                  <a:cubicBezTo>
                    <a:pt x="4462" y="4247"/>
                    <a:pt x="4011" y="4196"/>
                    <a:pt x="3509" y="4096"/>
                  </a:cubicBezTo>
                  <a:cubicBezTo>
                    <a:pt x="3203" y="4035"/>
                    <a:pt x="2903" y="4004"/>
                    <a:pt x="2617" y="4004"/>
                  </a:cubicBezTo>
                  <a:cubicBezTo>
                    <a:pt x="1290" y="4004"/>
                    <a:pt x="240" y="4660"/>
                    <a:pt x="132" y="5981"/>
                  </a:cubicBezTo>
                  <a:cubicBezTo>
                    <a:pt x="1" y="7571"/>
                    <a:pt x="1050" y="8095"/>
                    <a:pt x="1050" y="8095"/>
                  </a:cubicBezTo>
                  <a:cubicBezTo>
                    <a:pt x="1050" y="8095"/>
                    <a:pt x="1034" y="8079"/>
                    <a:pt x="1017" y="8063"/>
                  </a:cubicBezTo>
                  <a:cubicBezTo>
                    <a:pt x="460" y="7423"/>
                    <a:pt x="607" y="6227"/>
                    <a:pt x="607" y="6227"/>
                  </a:cubicBezTo>
                  <a:cubicBezTo>
                    <a:pt x="706" y="5702"/>
                    <a:pt x="968" y="5243"/>
                    <a:pt x="1361" y="4899"/>
                  </a:cubicBezTo>
                  <a:cubicBezTo>
                    <a:pt x="1942" y="4458"/>
                    <a:pt x="2676" y="4373"/>
                    <a:pt x="3159" y="4373"/>
                  </a:cubicBezTo>
                  <a:cubicBezTo>
                    <a:pt x="3467" y="4373"/>
                    <a:pt x="3673" y="4407"/>
                    <a:pt x="3673" y="4407"/>
                  </a:cubicBezTo>
                  <a:cubicBezTo>
                    <a:pt x="3935" y="4440"/>
                    <a:pt x="4164" y="4457"/>
                    <a:pt x="4377" y="4473"/>
                  </a:cubicBezTo>
                  <a:cubicBezTo>
                    <a:pt x="4463" y="4477"/>
                    <a:pt x="4550" y="4479"/>
                    <a:pt x="4638" y="4479"/>
                  </a:cubicBezTo>
                  <a:cubicBezTo>
                    <a:pt x="5626" y="4479"/>
                    <a:pt x="6727" y="4207"/>
                    <a:pt x="7344" y="3244"/>
                  </a:cubicBezTo>
                  <a:cubicBezTo>
                    <a:pt x="8115" y="1981"/>
                    <a:pt x="7361" y="178"/>
                    <a:pt x="6033" y="15"/>
                  </a:cubicBezTo>
                  <a:cubicBezTo>
                    <a:pt x="5948" y="5"/>
                    <a:pt x="5862" y="1"/>
                    <a:pt x="577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20"/>
            <p:cNvSpPr/>
            <p:nvPr/>
          </p:nvSpPr>
          <p:spPr>
            <a:xfrm>
              <a:off x="1088661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1085" y="1"/>
                  </a:moveTo>
                  <a:cubicBezTo>
                    <a:pt x="394" y="1"/>
                    <a:pt x="0" y="226"/>
                    <a:pt x="0" y="226"/>
                  </a:cubicBezTo>
                  <a:cubicBezTo>
                    <a:pt x="93" y="206"/>
                    <a:pt x="181" y="197"/>
                    <a:pt x="264" y="197"/>
                  </a:cubicBezTo>
                  <a:cubicBezTo>
                    <a:pt x="742" y="197"/>
                    <a:pt x="1046" y="505"/>
                    <a:pt x="935" y="980"/>
                  </a:cubicBezTo>
                  <a:cubicBezTo>
                    <a:pt x="803" y="1390"/>
                    <a:pt x="967" y="1848"/>
                    <a:pt x="1328" y="2111"/>
                  </a:cubicBezTo>
                  <a:cubicBezTo>
                    <a:pt x="1639" y="2373"/>
                    <a:pt x="2557" y="2373"/>
                    <a:pt x="2557" y="2373"/>
                  </a:cubicBezTo>
                  <a:cubicBezTo>
                    <a:pt x="2295" y="2225"/>
                    <a:pt x="2524" y="1865"/>
                    <a:pt x="2688" y="1439"/>
                  </a:cubicBezTo>
                  <a:cubicBezTo>
                    <a:pt x="2844" y="1018"/>
                    <a:pt x="2422" y="864"/>
                    <a:pt x="2225" y="864"/>
                  </a:cubicBezTo>
                  <a:cubicBezTo>
                    <a:pt x="2215" y="864"/>
                    <a:pt x="2206" y="864"/>
                    <a:pt x="2197" y="865"/>
                  </a:cubicBezTo>
                  <a:cubicBezTo>
                    <a:pt x="2109" y="883"/>
                    <a:pt x="2035" y="900"/>
                    <a:pt x="1966" y="900"/>
                  </a:cubicBezTo>
                  <a:cubicBezTo>
                    <a:pt x="1905" y="900"/>
                    <a:pt x="1848" y="887"/>
                    <a:pt x="1787" y="849"/>
                  </a:cubicBezTo>
                  <a:cubicBezTo>
                    <a:pt x="1694" y="782"/>
                    <a:pt x="1730" y="564"/>
                    <a:pt x="2003" y="564"/>
                  </a:cubicBezTo>
                  <a:cubicBezTo>
                    <a:pt x="2065" y="564"/>
                    <a:pt x="2141" y="575"/>
                    <a:pt x="2229" y="603"/>
                  </a:cubicBezTo>
                  <a:cubicBezTo>
                    <a:pt x="2721" y="767"/>
                    <a:pt x="2574" y="1226"/>
                    <a:pt x="3295" y="1373"/>
                  </a:cubicBezTo>
                  <a:cubicBezTo>
                    <a:pt x="3351" y="1384"/>
                    <a:pt x="3404" y="1390"/>
                    <a:pt x="3454" y="1390"/>
                  </a:cubicBezTo>
                  <a:cubicBezTo>
                    <a:pt x="4057" y="1390"/>
                    <a:pt x="4203" y="627"/>
                    <a:pt x="4278" y="521"/>
                  </a:cubicBezTo>
                  <a:cubicBezTo>
                    <a:pt x="4393" y="390"/>
                    <a:pt x="4524" y="259"/>
                    <a:pt x="4655" y="144"/>
                  </a:cubicBezTo>
                  <a:lnTo>
                    <a:pt x="4655" y="144"/>
                  </a:lnTo>
                  <a:cubicBezTo>
                    <a:pt x="4456" y="267"/>
                    <a:pt x="4088" y="379"/>
                    <a:pt x="3556" y="379"/>
                  </a:cubicBezTo>
                  <a:cubicBezTo>
                    <a:pt x="3167" y="379"/>
                    <a:pt x="2691" y="319"/>
                    <a:pt x="2131" y="160"/>
                  </a:cubicBezTo>
                  <a:cubicBezTo>
                    <a:pt x="1733" y="42"/>
                    <a:pt x="1382" y="1"/>
                    <a:pt x="108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20"/>
            <p:cNvSpPr/>
            <p:nvPr/>
          </p:nvSpPr>
          <p:spPr>
            <a:xfrm>
              <a:off x="1097212" y="15592"/>
              <a:ext cx="105419" cy="109825"/>
            </a:xfrm>
            <a:custGeom>
              <a:avLst/>
              <a:gdLst/>
              <a:ahLst/>
              <a:cxnLst/>
              <a:rect l="l" t="t" r="r" b="b"/>
              <a:pathLst>
                <a:path w="3230" h="3365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508" y="279"/>
                    <a:pt x="1443" y="722"/>
                    <a:pt x="722" y="1345"/>
                  </a:cubicBezTo>
                  <a:cubicBezTo>
                    <a:pt x="0" y="1968"/>
                    <a:pt x="214" y="2427"/>
                    <a:pt x="361" y="2689"/>
                  </a:cubicBezTo>
                  <a:cubicBezTo>
                    <a:pt x="459" y="2820"/>
                    <a:pt x="427" y="3000"/>
                    <a:pt x="296" y="3099"/>
                  </a:cubicBezTo>
                  <a:cubicBezTo>
                    <a:pt x="1394" y="2984"/>
                    <a:pt x="1246" y="2345"/>
                    <a:pt x="1181" y="2148"/>
                  </a:cubicBezTo>
                  <a:cubicBezTo>
                    <a:pt x="1115" y="1951"/>
                    <a:pt x="1148" y="1837"/>
                    <a:pt x="1246" y="1837"/>
                  </a:cubicBezTo>
                  <a:cubicBezTo>
                    <a:pt x="1361" y="1837"/>
                    <a:pt x="1345" y="2066"/>
                    <a:pt x="1345" y="2361"/>
                  </a:cubicBezTo>
                  <a:cubicBezTo>
                    <a:pt x="1328" y="2640"/>
                    <a:pt x="1279" y="3295"/>
                    <a:pt x="2131" y="3361"/>
                  </a:cubicBezTo>
                  <a:cubicBezTo>
                    <a:pt x="2162" y="3363"/>
                    <a:pt x="2191" y="3365"/>
                    <a:pt x="2220" y="3365"/>
                  </a:cubicBezTo>
                  <a:cubicBezTo>
                    <a:pt x="2986" y="3365"/>
                    <a:pt x="3230" y="2558"/>
                    <a:pt x="3230" y="2558"/>
                  </a:cubicBezTo>
                  <a:lnTo>
                    <a:pt x="3230" y="2558"/>
                  </a:lnTo>
                  <a:cubicBezTo>
                    <a:pt x="3104" y="2591"/>
                    <a:pt x="2956" y="2615"/>
                    <a:pt x="2799" y="2615"/>
                  </a:cubicBezTo>
                  <a:cubicBezTo>
                    <a:pt x="2345" y="2615"/>
                    <a:pt x="1822" y="2413"/>
                    <a:pt x="1590" y="1656"/>
                  </a:cubicBezTo>
                  <a:cubicBezTo>
                    <a:pt x="1394" y="1066"/>
                    <a:pt x="1541" y="427"/>
                    <a:pt x="1967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20"/>
            <p:cNvSpPr/>
            <p:nvPr/>
          </p:nvSpPr>
          <p:spPr>
            <a:xfrm>
              <a:off x="1261444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884" y="0"/>
                  </a:moveTo>
                  <a:cubicBezTo>
                    <a:pt x="563" y="0"/>
                    <a:pt x="328" y="369"/>
                    <a:pt x="328" y="369"/>
                  </a:cubicBezTo>
                  <a:cubicBezTo>
                    <a:pt x="50" y="778"/>
                    <a:pt x="1" y="1286"/>
                    <a:pt x="33" y="1860"/>
                  </a:cubicBezTo>
                  <a:cubicBezTo>
                    <a:pt x="99" y="2827"/>
                    <a:pt x="460" y="3975"/>
                    <a:pt x="558" y="5171"/>
                  </a:cubicBezTo>
                  <a:cubicBezTo>
                    <a:pt x="705" y="7056"/>
                    <a:pt x="50" y="7663"/>
                    <a:pt x="50" y="7663"/>
                  </a:cubicBezTo>
                  <a:cubicBezTo>
                    <a:pt x="738" y="7122"/>
                    <a:pt x="902" y="5368"/>
                    <a:pt x="771" y="3991"/>
                  </a:cubicBezTo>
                  <a:cubicBezTo>
                    <a:pt x="689" y="3286"/>
                    <a:pt x="673" y="2565"/>
                    <a:pt x="722" y="1860"/>
                  </a:cubicBezTo>
                  <a:cubicBezTo>
                    <a:pt x="755" y="1483"/>
                    <a:pt x="820" y="1205"/>
                    <a:pt x="919" y="1106"/>
                  </a:cubicBezTo>
                  <a:cubicBezTo>
                    <a:pt x="1181" y="844"/>
                    <a:pt x="1509" y="287"/>
                    <a:pt x="1099" y="57"/>
                  </a:cubicBezTo>
                  <a:cubicBezTo>
                    <a:pt x="1024" y="17"/>
                    <a:pt x="952" y="0"/>
                    <a:pt x="884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20"/>
            <p:cNvSpPr/>
            <p:nvPr/>
          </p:nvSpPr>
          <p:spPr>
            <a:xfrm>
              <a:off x="1324565" y="-121877"/>
              <a:ext cx="151438" cy="178690"/>
            </a:xfrm>
            <a:custGeom>
              <a:avLst/>
              <a:gdLst/>
              <a:ahLst/>
              <a:cxnLst/>
              <a:rect l="l" t="t" r="r" b="b"/>
              <a:pathLst>
                <a:path w="4640" h="5475" extrusionOk="0">
                  <a:moveTo>
                    <a:pt x="4361" y="0"/>
                  </a:moveTo>
                  <a:cubicBezTo>
                    <a:pt x="4459" y="459"/>
                    <a:pt x="4345" y="935"/>
                    <a:pt x="4033" y="1295"/>
                  </a:cubicBezTo>
                  <a:cubicBezTo>
                    <a:pt x="3968" y="1361"/>
                    <a:pt x="3886" y="1426"/>
                    <a:pt x="3804" y="1492"/>
                  </a:cubicBezTo>
                  <a:cubicBezTo>
                    <a:pt x="3017" y="2049"/>
                    <a:pt x="1919" y="1771"/>
                    <a:pt x="1001" y="2393"/>
                  </a:cubicBezTo>
                  <a:cubicBezTo>
                    <a:pt x="99" y="3033"/>
                    <a:pt x="197" y="3934"/>
                    <a:pt x="181" y="4442"/>
                  </a:cubicBezTo>
                  <a:cubicBezTo>
                    <a:pt x="197" y="4803"/>
                    <a:pt x="132" y="5147"/>
                    <a:pt x="1" y="5475"/>
                  </a:cubicBezTo>
                  <a:cubicBezTo>
                    <a:pt x="312" y="5278"/>
                    <a:pt x="476" y="4934"/>
                    <a:pt x="460" y="4557"/>
                  </a:cubicBezTo>
                  <a:cubicBezTo>
                    <a:pt x="444" y="3909"/>
                    <a:pt x="516" y="3188"/>
                    <a:pt x="716" y="3188"/>
                  </a:cubicBezTo>
                  <a:cubicBezTo>
                    <a:pt x="728" y="3188"/>
                    <a:pt x="741" y="3191"/>
                    <a:pt x="755" y="3197"/>
                  </a:cubicBezTo>
                  <a:cubicBezTo>
                    <a:pt x="984" y="3311"/>
                    <a:pt x="804" y="3557"/>
                    <a:pt x="706" y="3721"/>
                  </a:cubicBezTo>
                  <a:cubicBezTo>
                    <a:pt x="624" y="3869"/>
                    <a:pt x="460" y="4541"/>
                    <a:pt x="1181" y="4950"/>
                  </a:cubicBezTo>
                  <a:cubicBezTo>
                    <a:pt x="1181" y="4950"/>
                    <a:pt x="935" y="4426"/>
                    <a:pt x="1345" y="4131"/>
                  </a:cubicBezTo>
                  <a:cubicBezTo>
                    <a:pt x="1738" y="3852"/>
                    <a:pt x="2001" y="3688"/>
                    <a:pt x="1951" y="3115"/>
                  </a:cubicBezTo>
                  <a:cubicBezTo>
                    <a:pt x="1908" y="2611"/>
                    <a:pt x="2244" y="2170"/>
                    <a:pt x="2482" y="2170"/>
                  </a:cubicBezTo>
                  <a:cubicBezTo>
                    <a:pt x="2515" y="2170"/>
                    <a:pt x="2546" y="2179"/>
                    <a:pt x="2574" y="2197"/>
                  </a:cubicBezTo>
                  <a:cubicBezTo>
                    <a:pt x="2787" y="2328"/>
                    <a:pt x="2525" y="2541"/>
                    <a:pt x="2410" y="2606"/>
                  </a:cubicBezTo>
                  <a:cubicBezTo>
                    <a:pt x="2214" y="2705"/>
                    <a:pt x="2181" y="2967"/>
                    <a:pt x="2345" y="3131"/>
                  </a:cubicBezTo>
                  <a:cubicBezTo>
                    <a:pt x="2541" y="3377"/>
                    <a:pt x="2476" y="3705"/>
                    <a:pt x="2214" y="3787"/>
                  </a:cubicBezTo>
                  <a:cubicBezTo>
                    <a:pt x="2214" y="3787"/>
                    <a:pt x="2270" y="3793"/>
                    <a:pt x="2365" y="3793"/>
                  </a:cubicBezTo>
                  <a:cubicBezTo>
                    <a:pt x="2691" y="3793"/>
                    <a:pt x="3469" y="3715"/>
                    <a:pt x="3951" y="3016"/>
                  </a:cubicBezTo>
                  <a:cubicBezTo>
                    <a:pt x="4312" y="2508"/>
                    <a:pt x="4525" y="1918"/>
                    <a:pt x="4590" y="1295"/>
                  </a:cubicBezTo>
                  <a:cubicBezTo>
                    <a:pt x="4640" y="853"/>
                    <a:pt x="4558" y="394"/>
                    <a:pt x="4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20"/>
            <p:cNvSpPr/>
            <p:nvPr/>
          </p:nvSpPr>
          <p:spPr>
            <a:xfrm>
              <a:off x="783174" y="63699"/>
              <a:ext cx="130583" cy="285545"/>
            </a:xfrm>
            <a:custGeom>
              <a:avLst/>
              <a:gdLst/>
              <a:ahLst/>
              <a:cxnLst/>
              <a:rect l="l" t="t" r="r" b="b"/>
              <a:pathLst>
                <a:path w="4001" h="8749" extrusionOk="0">
                  <a:moveTo>
                    <a:pt x="2081" y="0"/>
                  </a:moveTo>
                  <a:cubicBezTo>
                    <a:pt x="1553" y="0"/>
                    <a:pt x="1050" y="245"/>
                    <a:pt x="722" y="674"/>
                  </a:cubicBezTo>
                  <a:cubicBezTo>
                    <a:pt x="378" y="1166"/>
                    <a:pt x="329" y="1821"/>
                    <a:pt x="591" y="2362"/>
                  </a:cubicBezTo>
                  <a:cubicBezTo>
                    <a:pt x="827" y="2775"/>
                    <a:pt x="1266" y="3018"/>
                    <a:pt x="1727" y="3018"/>
                  </a:cubicBezTo>
                  <a:cubicBezTo>
                    <a:pt x="1906" y="3018"/>
                    <a:pt x="2088" y="2981"/>
                    <a:pt x="2263" y="2903"/>
                  </a:cubicBezTo>
                  <a:cubicBezTo>
                    <a:pt x="2968" y="2723"/>
                    <a:pt x="3099" y="1789"/>
                    <a:pt x="2492" y="1395"/>
                  </a:cubicBezTo>
                  <a:cubicBezTo>
                    <a:pt x="2412" y="1355"/>
                    <a:pt x="2330" y="1337"/>
                    <a:pt x="2251" y="1337"/>
                  </a:cubicBezTo>
                  <a:cubicBezTo>
                    <a:pt x="1910" y="1337"/>
                    <a:pt x="1618" y="1675"/>
                    <a:pt x="1738" y="2035"/>
                  </a:cubicBezTo>
                  <a:cubicBezTo>
                    <a:pt x="1876" y="2324"/>
                    <a:pt x="2199" y="2347"/>
                    <a:pt x="2328" y="2347"/>
                  </a:cubicBezTo>
                  <a:cubicBezTo>
                    <a:pt x="2352" y="2347"/>
                    <a:pt x="2370" y="2346"/>
                    <a:pt x="2378" y="2346"/>
                  </a:cubicBezTo>
                  <a:cubicBezTo>
                    <a:pt x="2443" y="2346"/>
                    <a:pt x="2443" y="2379"/>
                    <a:pt x="2443" y="2379"/>
                  </a:cubicBezTo>
                  <a:cubicBezTo>
                    <a:pt x="2487" y="2569"/>
                    <a:pt x="2244" y="2851"/>
                    <a:pt x="1783" y="2851"/>
                  </a:cubicBezTo>
                  <a:cubicBezTo>
                    <a:pt x="1727" y="2851"/>
                    <a:pt x="1669" y="2847"/>
                    <a:pt x="1607" y="2838"/>
                  </a:cubicBezTo>
                  <a:cubicBezTo>
                    <a:pt x="1410" y="2805"/>
                    <a:pt x="1230" y="2707"/>
                    <a:pt x="1099" y="2575"/>
                  </a:cubicBezTo>
                  <a:cubicBezTo>
                    <a:pt x="411" y="1920"/>
                    <a:pt x="755" y="543"/>
                    <a:pt x="1755" y="281"/>
                  </a:cubicBezTo>
                  <a:cubicBezTo>
                    <a:pt x="1902" y="240"/>
                    <a:pt x="2054" y="219"/>
                    <a:pt x="2205" y="219"/>
                  </a:cubicBezTo>
                  <a:cubicBezTo>
                    <a:pt x="2357" y="219"/>
                    <a:pt x="2509" y="240"/>
                    <a:pt x="2656" y="281"/>
                  </a:cubicBezTo>
                  <a:cubicBezTo>
                    <a:pt x="2836" y="346"/>
                    <a:pt x="3017" y="428"/>
                    <a:pt x="3181" y="543"/>
                  </a:cubicBezTo>
                  <a:cubicBezTo>
                    <a:pt x="3525" y="838"/>
                    <a:pt x="3738" y="1248"/>
                    <a:pt x="3754" y="1707"/>
                  </a:cubicBezTo>
                  <a:cubicBezTo>
                    <a:pt x="3820" y="2444"/>
                    <a:pt x="3443" y="3182"/>
                    <a:pt x="2869" y="3706"/>
                  </a:cubicBezTo>
                  <a:cubicBezTo>
                    <a:pt x="2312" y="4264"/>
                    <a:pt x="1558" y="4559"/>
                    <a:pt x="984" y="5083"/>
                  </a:cubicBezTo>
                  <a:cubicBezTo>
                    <a:pt x="411" y="5591"/>
                    <a:pt x="66" y="6296"/>
                    <a:pt x="17" y="7050"/>
                  </a:cubicBezTo>
                  <a:cubicBezTo>
                    <a:pt x="1" y="7771"/>
                    <a:pt x="394" y="8509"/>
                    <a:pt x="1050" y="8689"/>
                  </a:cubicBezTo>
                  <a:cubicBezTo>
                    <a:pt x="1174" y="8730"/>
                    <a:pt x="1303" y="8749"/>
                    <a:pt x="1430" y="8749"/>
                  </a:cubicBezTo>
                  <a:cubicBezTo>
                    <a:pt x="1923" y="8749"/>
                    <a:pt x="2395" y="8464"/>
                    <a:pt x="2525" y="8034"/>
                  </a:cubicBezTo>
                  <a:cubicBezTo>
                    <a:pt x="2722" y="7558"/>
                    <a:pt x="2509" y="7017"/>
                    <a:pt x="2033" y="6788"/>
                  </a:cubicBezTo>
                  <a:cubicBezTo>
                    <a:pt x="1935" y="6739"/>
                    <a:pt x="1820" y="6706"/>
                    <a:pt x="1705" y="6706"/>
                  </a:cubicBezTo>
                  <a:cubicBezTo>
                    <a:pt x="1662" y="6699"/>
                    <a:pt x="1619" y="6695"/>
                    <a:pt x="1577" y="6695"/>
                  </a:cubicBezTo>
                  <a:cubicBezTo>
                    <a:pt x="1249" y="6695"/>
                    <a:pt x="955" y="6913"/>
                    <a:pt x="853" y="7247"/>
                  </a:cubicBezTo>
                  <a:cubicBezTo>
                    <a:pt x="724" y="7724"/>
                    <a:pt x="1001" y="7998"/>
                    <a:pt x="1308" y="7998"/>
                  </a:cubicBezTo>
                  <a:cubicBezTo>
                    <a:pt x="1391" y="7998"/>
                    <a:pt x="1477" y="7977"/>
                    <a:pt x="1558" y="7935"/>
                  </a:cubicBezTo>
                  <a:cubicBezTo>
                    <a:pt x="1869" y="7788"/>
                    <a:pt x="1935" y="7362"/>
                    <a:pt x="1673" y="7116"/>
                  </a:cubicBezTo>
                  <a:cubicBezTo>
                    <a:pt x="1596" y="7049"/>
                    <a:pt x="1497" y="7015"/>
                    <a:pt x="1396" y="7015"/>
                  </a:cubicBezTo>
                  <a:cubicBezTo>
                    <a:pt x="1323" y="7015"/>
                    <a:pt x="1249" y="7032"/>
                    <a:pt x="1181" y="7067"/>
                  </a:cubicBezTo>
                  <a:cubicBezTo>
                    <a:pt x="1162" y="7078"/>
                    <a:pt x="1149" y="7082"/>
                    <a:pt x="1141" y="7082"/>
                  </a:cubicBezTo>
                  <a:cubicBezTo>
                    <a:pt x="1112" y="7082"/>
                    <a:pt x="1132" y="7034"/>
                    <a:pt x="1132" y="7034"/>
                  </a:cubicBezTo>
                  <a:cubicBezTo>
                    <a:pt x="1230" y="6813"/>
                    <a:pt x="1522" y="6785"/>
                    <a:pt x="1662" y="6785"/>
                  </a:cubicBezTo>
                  <a:cubicBezTo>
                    <a:pt x="1709" y="6785"/>
                    <a:pt x="1738" y="6788"/>
                    <a:pt x="1738" y="6788"/>
                  </a:cubicBezTo>
                  <a:cubicBezTo>
                    <a:pt x="1837" y="6788"/>
                    <a:pt x="1919" y="6821"/>
                    <a:pt x="2001" y="6854"/>
                  </a:cubicBezTo>
                  <a:cubicBezTo>
                    <a:pt x="2459" y="7034"/>
                    <a:pt x="2656" y="7558"/>
                    <a:pt x="2459" y="8001"/>
                  </a:cubicBezTo>
                  <a:cubicBezTo>
                    <a:pt x="2320" y="8394"/>
                    <a:pt x="1915" y="8640"/>
                    <a:pt x="1474" y="8640"/>
                  </a:cubicBezTo>
                  <a:cubicBezTo>
                    <a:pt x="1345" y="8640"/>
                    <a:pt x="1212" y="8619"/>
                    <a:pt x="1083" y="8575"/>
                  </a:cubicBezTo>
                  <a:cubicBezTo>
                    <a:pt x="509" y="8411"/>
                    <a:pt x="148" y="7722"/>
                    <a:pt x="181" y="7067"/>
                  </a:cubicBezTo>
                  <a:cubicBezTo>
                    <a:pt x="230" y="6345"/>
                    <a:pt x="574" y="5690"/>
                    <a:pt x="1099" y="5214"/>
                  </a:cubicBezTo>
                  <a:cubicBezTo>
                    <a:pt x="1640" y="4723"/>
                    <a:pt x="2410" y="4428"/>
                    <a:pt x="3000" y="3838"/>
                  </a:cubicBezTo>
                  <a:cubicBezTo>
                    <a:pt x="3590" y="3297"/>
                    <a:pt x="4000" y="2493"/>
                    <a:pt x="3935" y="1707"/>
                  </a:cubicBezTo>
                  <a:cubicBezTo>
                    <a:pt x="3869" y="920"/>
                    <a:pt x="3312" y="248"/>
                    <a:pt x="2558" y="68"/>
                  </a:cubicBezTo>
                  <a:cubicBezTo>
                    <a:pt x="2399" y="22"/>
                    <a:pt x="2239" y="0"/>
                    <a:pt x="208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20"/>
            <p:cNvSpPr/>
            <p:nvPr/>
          </p:nvSpPr>
          <p:spPr>
            <a:xfrm>
              <a:off x="785850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509" y="0"/>
                  </a:moveTo>
                  <a:cubicBezTo>
                    <a:pt x="1509" y="0"/>
                    <a:pt x="1378" y="66"/>
                    <a:pt x="1345" y="164"/>
                  </a:cubicBezTo>
                  <a:cubicBezTo>
                    <a:pt x="1330" y="254"/>
                    <a:pt x="1233" y="330"/>
                    <a:pt x="1066" y="330"/>
                  </a:cubicBezTo>
                  <a:cubicBezTo>
                    <a:pt x="1050" y="330"/>
                    <a:pt x="1034" y="329"/>
                    <a:pt x="1017" y="328"/>
                  </a:cubicBezTo>
                  <a:cubicBezTo>
                    <a:pt x="837" y="328"/>
                    <a:pt x="1" y="393"/>
                    <a:pt x="50" y="2410"/>
                  </a:cubicBezTo>
                  <a:cubicBezTo>
                    <a:pt x="115" y="1983"/>
                    <a:pt x="378" y="1606"/>
                    <a:pt x="755" y="1393"/>
                  </a:cubicBezTo>
                  <a:cubicBezTo>
                    <a:pt x="1394" y="1115"/>
                    <a:pt x="1705" y="852"/>
                    <a:pt x="1591" y="475"/>
                  </a:cubicBezTo>
                  <a:cubicBezTo>
                    <a:pt x="1476" y="82"/>
                    <a:pt x="1509" y="0"/>
                    <a:pt x="150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20"/>
            <p:cNvSpPr/>
            <p:nvPr/>
          </p:nvSpPr>
          <p:spPr>
            <a:xfrm>
              <a:off x="808337" y="-60356"/>
              <a:ext cx="208652" cy="327419"/>
            </a:xfrm>
            <a:custGeom>
              <a:avLst/>
              <a:gdLst/>
              <a:ahLst/>
              <a:cxnLst/>
              <a:rect l="l" t="t" r="r" b="b"/>
              <a:pathLst>
                <a:path w="6393" h="10032" extrusionOk="0">
                  <a:moveTo>
                    <a:pt x="5245" y="0"/>
                  </a:moveTo>
                  <a:cubicBezTo>
                    <a:pt x="2885" y="672"/>
                    <a:pt x="4180" y="2180"/>
                    <a:pt x="4262" y="4426"/>
                  </a:cubicBezTo>
                  <a:cubicBezTo>
                    <a:pt x="4344" y="6262"/>
                    <a:pt x="3262" y="7966"/>
                    <a:pt x="1557" y="8688"/>
                  </a:cubicBezTo>
                  <a:cubicBezTo>
                    <a:pt x="230" y="9212"/>
                    <a:pt x="0" y="10032"/>
                    <a:pt x="0" y="10032"/>
                  </a:cubicBezTo>
                  <a:cubicBezTo>
                    <a:pt x="319" y="9498"/>
                    <a:pt x="680" y="9322"/>
                    <a:pt x="984" y="9322"/>
                  </a:cubicBezTo>
                  <a:cubicBezTo>
                    <a:pt x="1211" y="9322"/>
                    <a:pt x="1405" y="9421"/>
                    <a:pt x="1525" y="9540"/>
                  </a:cubicBezTo>
                  <a:cubicBezTo>
                    <a:pt x="1623" y="9632"/>
                    <a:pt x="1719" y="9662"/>
                    <a:pt x="1811" y="9662"/>
                  </a:cubicBezTo>
                  <a:cubicBezTo>
                    <a:pt x="1971" y="9662"/>
                    <a:pt x="2119" y="9572"/>
                    <a:pt x="2243" y="9572"/>
                  </a:cubicBezTo>
                  <a:cubicBezTo>
                    <a:pt x="2249" y="9572"/>
                    <a:pt x="2256" y="9572"/>
                    <a:pt x="2262" y="9573"/>
                  </a:cubicBezTo>
                  <a:cubicBezTo>
                    <a:pt x="2459" y="9589"/>
                    <a:pt x="2344" y="9802"/>
                    <a:pt x="2344" y="9802"/>
                  </a:cubicBezTo>
                  <a:cubicBezTo>
                    <a:pt x="2672" y="9638"/>
                    <a:pt x="2770" y="9229"/>
                    <a:pt x="2574" y="8933"/>
                  </a:cubicBezTo>
                  <a:cubicBezTo>
                    <a:pt x="2479" y="8784"/>
                    <a:pt x="2328" y="8691"/>
                    <a:pt x="2167" y="8691"/>
                  </a:cubicBezTo>
                  <a:cubicBezTo>
                    <a:pt x="2134" y="8691"/>
                    <a:pt x="2100" y="8695"/>
                    <a:pt x="2065" y="8704"/>
                  </a:cubicBezTo>
                  <a:cubicBezTo>
                    <a:pt x="2065" y="8704"/>
                    <a:pt x="2262" y="8655"/>
                    <a:pt x="3311" y="7802"/>
                  </a:cubicBezTo>
                  <a:cubicBezTo>
                    <a:pt x="4606" y="6737"/>
                    <a:pt x="4524" y="7098"/>
                    <a:pt x="5458" y="6606"/>
                  </a:cubicBezTo>
                  <a:cubicBezTo>
                    <a:pt x="6393" y="6114"/>
                    <a:pt x="6081" y="5131"/>
                    <a:pt x="6081" y="5131"/>
                  </a:cubicBezTo>
                  <a:lnTo>
                    <a:pt x="6081" y="5131"/>
                  </a:lnTo>
                  <a:cubicBezTo>
                    <a:pt x="6036" y="5252"/>
                    <a:pt x="5976" y="5429"/>
                    <a:pt x="5514" y="5429"/>
                  </a:cubicBezTo>
                  <a:cubicBezTo>
                    <a:pt x="5476" y="5429"/>
                    <a:pt x="5436" y="5428"/>
                    <a:pt x="5393" y="5426"/>
                  </a:cubicBezTo>
                  <a:cubicBezTo>
                    <a:pt x="5366" y="5424"/>
                    <a:pt x="5340" y="5422"/>
                    <a:pt x="5313" y="5422"/>
                  </a:cubicBezTo>
                  <a:cubicBezTo>
                    <a:pt x="4952" y="5422"/>
                    <a:pt x="4629" y="5629"/>
                    <a:pt x="4491" y="5950"/>
                  </a:cubicBezTo>
                  <a:cubicBezTo>
                    <a:pt x="4426" y="6065"/>
                    <a:pt x="4327" y="6180"/>
                    <a:pt x="4213" y="6245"/>
                  </a:cubicBezTo>
                  <a:cubicBezTo>
                    <a:pt x="4557" y="5917"/>
                    <a:pt x="4606" y="5131"/>
                    <a:pt x="4721" y="4491"/>
                  </a:cubicBezTo>
                  <a:cubicBezTo>
                    <a:pt x="4819" y="3869"/>
                    <a:pt x="5098" y="4065"/>
                    <a:pt x="5672" y="3672"/>
                  </a:cubicBezTo>
                  <a:cubicBezTo>
                    <a:pt x="6229" y="3295"/>
                    <a:pt x="5934" y="2787"/>
                    <a:pt x="5868" y="2656"/>
                  </a:cubicBezTo>
                  <a:cubicBezTo>
                    <a:pt x="5835" y="2508"/>
                    <a:pt x="5852" y="2361"/>
                    <a:pt x="5901" y="2213"/>
                  </a:cubicBezTo>
                  <a:lnTo>
                    <a:pt x="5901" y="2213"/>
                  </a:lnTo>
                  <a:cubicBezTo>
                    <a:pt x="5901" y="2213"/>
                    <a:pt x="5852" y="2328"/>
                    <a:pt x="5475" y="2393"/>
                  </a:cubicBezTo>
                  <a:cubicBezTo>
                    <a:pt x="5163" y="2426"/>
                    <a:pt x="4918" y="2656"/>
                    <a:pt x="4852" y="2967"/>
                  </a:cubicBezTo>
                  <a:cubicBezTo>
                    <a:pt x="4852" y="3117"/>
                    <a:pt x="4749" y="3302"/>
                    <a:pt x="4611" y="3302"/>
                  </a:cubicBezTo>
                  <a:cubicBezTo>
                    <a:pt x="4583" y="3302"/>
                    <a:pt x="4554" y="3295"/>
                    <a:pt x="4524" y="3278"/>
                  </a:cubicBezTo>
                  <a:cubicBezTo>
                    <a:pt x="4327" y="3164"/>
                    <a:pt x="4409" y="2885"/>
                    <a:pt x="4409" y="2885"/>
                  </a:cubicBezTo>
                  <a:cubicBezTo>
                    <a:pt x="4606" y="2295"/>
                    <a:pt x="5196" y="2524"/>
                    <a:pt x="5639" y="1836"/>
                  </a:cubicBezTo>
                  <a:cubicBezTo>
                    <a:pt x="6032" y="1213"/>
                    <a:pt x="5475" y="590"/>
                    <a:pt x="5278" y="410"/>
                  </a:cubicBezTo>
                  <a:cubicBezTo>
                    <a:pt x="5163" y="295"/>
                    <a:pt x="5147" y="115"/>
                    <a:pt x="524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20"/>
            <p:cNvSpPr/>
            <p:nvPr/>
          </p:nvSpPr>
          <p:spPr>
            <a:xfrm>
              <a:off x="783729" y="-156669"/>
              <a:ext cx="90961" cy="265930"/>
            </a:xfrm>
            <a:custGeom>
              <a:avLst/>
              <a:gdLst/>
              <a:ahLst/>
              <a:cxnLst/>
              <a:rect l="l" t="t" r="r" b="b"/>
              <a:pathLst>
                <a:path w="2787" h="8148" extrusionOk="0">
                  <a:moveTo>
                    <a:pt x="689" y="1"/>
                  </a:moveTo>
                  <a:cubicBezTo>
                    <a:pt x="689" y="1"/>
                    <a:pt x="66" y="181"/>
                    <a:pt x="213" y="1066"/>
                  </a:cubicBezTo>
                  <a:cubicBezTo>
                    <a:pt x="295" y="1558"/>
                    <a:pt x="557" y="2017"/>
                    <a:pt x="934" y="2361"/>
                  </a:cubicBezTo>
                  <a:cubicBezTo>
                    <a:pt x="1115" y="2558"/>
                    <a:pt x="1311" y="2722"/>
                    <a:pt x="1459" y="2902"/>
                  </a:cubicBezTo>
                  <a:cubicBezTo>
                    <a:pt x="1803" y="3263"/>
                    <a:pt x="2459" y="4131"/>
                    <a:pt x="2131" y="4967"/>
                  </a:cubicBezTo>
                  <a:cubicBezTo>
                    <a:pt x="2049" y="5197"/>
                    <a:pt x="1902" y="5394"/>
                    <a:pt x="1721" y="5557"/>
                  </a:cubicBezTo>
                  <a:cubicBezTo>
                    <a:pt x="1148" y="6066"/>
                    <a:pt x="754" y="6328"/>
                    <a:pt x="443" y="6754"/>
                  </a:cubicBezTo>
                  <a:cubicBezTo>
                    <a:pt x="148" y="7164"/>
                    <a:pt x="0" y="7656"/>
                    <a:pt x="17" y="8147"/>
                  </a:cubicBezTo>
                  <a:cubicBezTo>
                    <a:pt x="17" y="8000"/>
                    <a:pt x="66" y="6934"/>
                    <a:pt x="1197" y="6131"/>
                  </a:cubicBezTo>
                  <a:cubicBezTo>
                    <a:pt x="2508" y="5230"/>
                    <a:pt x="2787" y="4295"/>
                    <a:pt x="2344" y="2902"/>
                  </a:cubicBezTo>
                  <a:cubicBezTo>
                    <a:pt x="2279" y="2722"/>
                    <a:pt x="2197" y="2525"/>
                    <a:pt x="2098" y="2361"/>
                  </a:cubicBezTo>
                  <a:cubicBezTo>
                    <a:pt x="1475" y="1230"/>
                    <a:pt x="394" y="968"/>
                    <a:pt x="68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20"/>
            <p:cNvSpPr/>
            <p:nvPr/>
          </p:nvSpPr>
          <p:spPr>
            <a:xfrm>
              <a:off x="487870" y="265726"/>
              <a:ext cx="295892" cy="206302"/>
            </a:xfrm>
            <a:custGeom>
              <a:avLst/>
              <a:gdLst/>
              <a:ahLst/>
              <a:cxnLst/>
              <a:rect l="l" t="t" r="r" b="b"/>
              <a:pathLst>
                <a:path w="9066" h="6321" extrusionOk="0">
                  <a:moveTo>
                    <a:pt x="2010" y="0"/>
                  </a:moveTo>
                  <a:cubicBezTo>
                    <a:pt x="1101" y="0"/>
                    <a:pt x="77" y="656"/>
                    <a:pt x="34" y="1860"/>
                  </a:cubicBezTo>
                  <a:cubicBezTo>
                    <a:pt x="1" y="2712"/>
                    <a:pt x="460" y="3532"/>
                    <a:pt x="1230" y="3942"/>
                  </a:cubicBezTo>
                  <a:cubicBezTo>
                    <a:pt x="1742" y="4193"/>
                    <a:pt x="2308" y="4297"/>
                    <a:pt x="2885" y="4297"/>
                  </a:cubicBezTo>
                  <a:cubicBezTo>
                    <a:pt x="3212" y="4297"/>
                    <a:pt x="3543" y="4263"/>
                    <a:pt x="3869" y="4204"/>
                  </a:cubicBezTo>
                  <a:cubicBezTo>
                    <a:pt x="4754" y="3958"/>
                    <a:pt x="5574" y="3630"/>
                    <a:pt x="6377" y="3417"/>
                  </a:cubicBezTo>
                  <a:cubicBezTo>
                    <a:pt x="6574" y="3370"/>
                    <a:pt x="6773" y="3346"/>
                    <a:pt x="6969" y="3346"/>
                  </a:cubicBezTo>
                  <a:cubicBezTo>
                    <a:pt x="7590" y="3346"/>
                    <a:pt x="8175" y="3583"/>
                    <a:pt x="8524" y="4057"/>
                  </a:cubicBezTo>
                  <a:cubicBezTo>
                    <a:pt x="8950" y="4647"/>
                    <a:pt x="9000" y="5581"/>
                    <a:pt x="8459" y="5974"/>
                  </a:cubicBezTo>
                  <a:cubicBezTo>
                    <a:pt x="8258" y="6136"/>
                    <a:pt x="8003" y="6211"/>
                    <a:pt x="7753" y="6211"/>
                  </a:cubicBezTo>
                  <a:cubicBezTo>
                    <a:pt x="7369" y="6211"/>
                    <a:pt x="6995" y="6036"/>
                    <a:pt x="6836" y="5728"/>
                  </a:cubicBezTo>
                  <a:cubicBezTo>
                    <a:pt x="6525" y="5237"/>
                    <a:pt x="6770" y="4581"/>
                    <a:pt x="7229" y="4450"/>
                  </a:cubicBezTo>
                  <a:cubicBezTo>
                    <a:pt x="7321" y="4413"/>
                    <a:pt x="7417" y="4396"/>
                    <a:pt x="7511" y="4396"/>
                  </a:cubicBezTo>
                  <a:cubicBezTo>
                    <a:pt x="7754" y="4396"/>
                    <a:pt x="7989" y="4511"/>
                    <a:pt x="8131" y="4712"/>
                  </a:cubicBezTo>
                  <a:cubicBezTo>
                    <a:pt x="8229" y="4893"/>
                    <a:pt x="8246" y="5106"/>
                    <a:pt x="8180" y="5286"/>
                  </a:cubicBezTo>
                  <a:cubicBezTo>
                    <a:pt x="8167" y="5326"/>
                    <a:pt x="8111" y="5398"/>
                    <a:pt x="8055" y="5398"/>
                  </a:cubicBezTo>
                  <a:cubicBezTo>
                    <a:pt x="8042" y="5398"/>
                    <a:pt x="8029" y="5394"/>
                    <a:pt x="8016" y="5384"/>
                  </a:cubicBezTo>
                  <a:cubicBezTo>
                    <a:pt x="7967" y="5319"/>
                    <a:pt x="8016" y="4974"/>
                    <a:pt x="7656" y="4925"/>
                  </a:cubicBezTo>
                  <a:cubicBezTo>
                    <a:pt x="7641" y="4923"/>
                    <a:pt x="7627" y="4922"/>
                    <a:pt x="7613" y="4922"/>
                  </a:cubicBezTo>
                  <a:cubicBezTo>
                    <a:pt x="7269" y="4922"/>
                    <a:pt x="7161" y="5488"/>
                    <a:pt x="7508" y="5630"/>
                  </a:cubicBezTo>
                  <a:cubicBezTo>
                    <a:pt x="7574" y="5661"/>
                    <a:pt x="7644" y="5676"/>
                    <a:pt x="7714" y="5676"/>
                  </a:cubicBezTo>
                  <a:cubicBezTo>
                    <a:pt x="7937" y="5676"/>
                    <a:pt x="8154" y="5527"/>
                    <a:pt x="8229" y="5302"/>
                  </a:cubicBezTo>
                  <a:cubicBezTo>
                    <a:pt x="8229" y="5302"/>
                    <a:pt x="8229" y="5286"/>
                    <a:pt x="8229" y="5286"/>
                  </a:cubicBezTo>
                  <a:cubicBezTo>
                    <a:pt x="8229" y="5270"/>
                    <a:pt x="8229" y="5253"/>
                    <a:pt x="8246" y="5237"/>
                  </a:cubicBezTo>
                  <a:lnTo>
                    <a:pt x="8246" y="5220"/>
                  </a:lnTo>
                  <a:cubicBezTo>
                    <a:pt x="8262" y="5106"/>
                    <a:pt x="8262" y="4974"/>
                    <a:pt x="8229" y="4843"/>
                  </a:cubicBezTo>
                  <a:cubicBezTo>
                    <a:pt x="8104" y="4531"/>
                    <a:pt x="7809" y="4343"/>
                    <a:pt x="7501" y="4343"/>
                  </a:cubicBezTo>
                  <a:cubicBezTo>
                    <a:pt x="7405" y="4343"/>
                    <a:pt x="7307" y="4362"/>
                    <a:pt x="7213" y="4401"/>
                  </a:cubicBezTo>
                  <a:cubicBezTo>
                    <a:pt x="6721" y="4516"/>
                    <a:pt x="6426" y="5220"/>
                    <a:pt x="6754" y="5778"/>
                  </a:cubicBezTo>
                  <a:cubicBezTo>
                    <a:pt x="6926" y="6121"/>
                    <a:pt x="7333" y="6321"/>
                    <a:pt x="7759" y="6321"/>
                  </a:cubicBezTo>
                  <a:cubicBezTo>
                    <a:pt x="8025" y="6321"/>
                    <a:pt x="8297" y="6243"/>
                    <a:pt x="8524" y="6073"/>
                  </a:cubicBezTo>
                  <a:cubicBezTo>
                    <a:pt x="8950" y="5745"/>
                    <a:pt x="9065" y="5138"/>
                    <a:pt x="8934" y="4581"/>
                  </a:cubicBezTo>
                  <a:cubicBezTo>
                    <a:pt x="8819" y="4040"/>
                    <a:pt x="8459" y="3171"/>
                    <a:pt x="7213" y="2893"/>
                  </a:cubicBezTo>
                  <a:cubicBezTo>
                    <a:pt x="7066" y="2860"/>
                    <a:pt x="6917" y="2846"/>
                    <a:pt x="6765" y="2846"/>
                  </a:cubicBezTo>
                  <a:cubicBezTo>
                    <a:pt x="5426" y="2846"/>
                    <a:pt x="3894" y="3983"/>
                    <a:pt x="2312" y="3983"/>
                  </a:cubicBezTo>
                  <a:cubicBezTo>
                    <a:pt x="2089" y="3983"/>
                    <a:pt x="1865" y="3961"/>
                    <a:pt x="1640" y="3909"/>
                  </a:cubicBezTo>
                  <a:cubicBezTo>
                    <a:pt x="1558" y="3876"/>
                    <a:pt x="1460" y="3860"/>
                    <a:pt x="1361" y="3827"/>
                  </a:cubicBezTo>
                  <a:lnTo>
                    <a:pt x="1312" y="3794"/>
                  </a:lnTo>
                  <a:cubicBezTo>
                    <a:pt x="591" y="3417"/>
                    <a:pt x="148" y="2663"/>
                    <a:pt x="181" y="1860"/>
                  </a:cubicBezTo>
                  <a:cubicBezTo>
                    <a:pt x="203" y="738"/>
                    <a:pt x="1175" y="105"/>
                    <a:pt x="2043" y="105"/>
                  </a:cubicBezTo>
                  <a:cubicBezTo>
                    <a:pt x="2456" y="105"/>
                    <a:pt x="2845" y="248"/>
                    <a:pt x="3099" y="549"/>
                  </a:cubicBezTo>
                  <a:cubicBezTo>
                    <a:pt x="3558" y="1008"/>
                    <a:pt x="3525" y="1762"/>
                    <a:pt x="3017" y="2172"/>
                  </a:cubicBezTo>
                  <a:cubicBezTo>
                    <a:pt x="2935" y="2221"/>
                    <a:pt x="2853" y="2270"/>
                    <a:pt x="2755" y="2286"/>
                  </a:cubicBezTo>
                  <a:cubicBezTo>
                    <a:pt x="2688" y="2305"/>
                    <a:pt x="2618" y="2315"/>
                    <a:pt x="2548" y="2315"/>
                  </a:cubicBezTo>
                  <a:cubicBezTo>
                    <a:pt x="2378" y="2315"/>
                    <a:pt x="2205" y="2260"/>
                    <a:pt x="2066" y="2155"/>
                  </a:cubicBezTo>
                  <a:cubicBezTo>
                    <a:pt x="1935" y="2073"/>
                    <a:pt x="1886" y="1909"/>
                    <a:pt x="1919" y="1762"/>
                  </a:cubicBezTo>
                  <a:lnTo>
                    <a:pt x="1919" y="1762"/>
                  </a:lnTo>
                  <a:cubicBezTo>
                    <a:pt x="1991" y="1845"/>
                    <a:pt x="2090" y="1888"/>
                    <a:pt x="2190" y="1888"/>
                  </a:cubicBezTo>
                  <a:cubicBezTo>
                    <a:pt x="2248" y="1888"/>
                    <a:pt x="2307" y="1874"/>
                    <a:pt x="2361" y="1844"/>
                  </a:cubicBezTo>
                  <a:cubicBezTo>
                    <a:pt x="2591" y="1713"/>
                    <a:pt x="2525" y="1319"/>
                    <a:pt x="2214" y="1221"/>
                  </a:cubicBezTo>
                  <a:cubicBezTo>
                    <a:pt x="2182" y="1211"/>
                    <a:pt x="2150" y="1207"/>
                    <a:pt x="2120" y="1207"/>
                  </a:cubicBezTo>
                  <a:cubicBezTo>
                    <a:pt x="1782" y="1207"/>
                    <a:pt x="1512" y="1750"/>
                    <a:pt x="1902" y="2155"/>
                  </a:cubicBezTo>
                  <a:cubicBezTo>
                    <a:pt x="2061" y="2314"/>
                    <a:pt x="2264" y="2400"/>
                    <a:pt x="2473" y="2400"/>
                  </a:cubicBezTo>
                  <a:cubicBezTo>
                    <a:pt x="2545" y="2400"/>
                    <a:pt x="2617" y="2389"/>
                    <a:pt x="2689" y="2368"/>
                  </a:cubicBezTo>
                  <a:cubicBezTo>
                    <a:pt x="2722" y="2368"/>
                    <a:pt x="2755" y="2352"/>
                    <a:pt x="2787" y="2352"/>
                  </a:cubicBezTo>
                  <a:lnTo>
                    <a:pt x="2853" y="2319"/>
                  </a:lnTo>
                  <a:lnTo>
                    <a:pt x="2886" y="2303"/>
                  </a:lnTo>
                  <a:cubicBezTo>
                    <a:pt x="3050" y="2237"/>
                    <a:pt x="3164" y="2139"/>
                    <a:pt x="3263" y="2008"/>
                  </a:cubicBezTo>
                  <a:cubicBezTo>
                    <a:pt x="3590" y="1532"/>
                    <a:pt x="3541" y="909"/>
                    <a:pt x="3148" y="500"/>
                  </a:cubicBezTo>
                  <a:cubicBezTo>
                    <a:pt x="2887" y="162"/>
                    <a:pt x="2463" y="0"/>
                    <a:pt x="2010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20"/>
            <p:cNvSpPr/>
            <p:nvPr/>
          </p:nvSpPr>
          <p:spPr>
            <a:xfrm>
              <a:off x="538164" y="382503"/>
              <a:ext cx="210806" cy="121020"/>
            </a:xfrm>
            <a:custGeom>
              <a:avLst/>
              <a:gdLst/>
              <a:ahLst/>
              <a:cxnLst/>
              <a:rect l="l" t="t" r="r" b="b"/>
              <a:pathLst>
                <a:path w="6459" h="3708" extrusionOk="0">
                  <a:moveTo>
                    <a:pt x="5505" y="0"/>
                  </a:moveTo>
                  <a:cubicBezTo>
                    <a:pt x="5253" y="0"/>
                    <a:pt x="4952" y="44"/>
                    <a:pt x="4607" y="167"/>
                  </a:cubicBezTo>
                  <a:cubicBezTo>
                    <a:pt x="3771" y="469"/>
                    <a:pt x="2589" y="1042"/>
                    <a:pt x="1418" y="1042"/>
                  </a:cubicBezTo>
                  <a:cubicBezTo>
                    <a:pt x="935" y="1042"/>
                    <a:pt x="455" y="945"/>
                    <a:pt x="1" y="692"/>
                  </a:cubicBezTo>
                  <a:lnTo>
                    <a:pt x="1" y="692"/>
                  </a:lnTo>
                  <a:cubicBezTo>
                    <a:pt x="1" y="692"/>
                    <a:pt x="554" y="1335"/>
                    <a:pt x="1304" y="1335"/>
                  </a:cubicBezTo>
                  <a:cubicBezTo>
                    <a:pt x="1339" y="1335"/>
                    <a:pt x="1375" y="1334"/>
                    <a:pt x="1410" y="1331"/>
                  </a:cubicBezTo>
                  <a:cubicBezTo>
                    <a:pt x="1929" y="1307"/>
                    <a:pt x="2164" y="1167"/>
                    <a:pt x="2297" y="1167"/>
                  </a:cubicBezTo>
                  <a:cubicBezTo>
                    <a:pt x="2345" y="1167"/>
                    <a:pt x="2380" y="1185"/>
                    <a:pt x="2410" y="1233"/>
                  </a:cubicBezTo>
                  <a:cubicBezTo>
                    <a:pt x="2488" y="1324"/>
                    <a:pt x="2380" y="1374"/>
                    <a:pt x="2225" y="1374"/>
                  </a:cubicBezTo>
                  <a:cubicBezTo>
                    <a:pt x="2185" y="1374"/>
                    <a:pt x="2142" y="1370"/>
                    <a:pt x="2099" y="1364"/>
                  </a:cubicBezTo>
                  <a:cubicBezTo>
                    <a:pt x="2046" y="1340"/>
                    <a:pt x="1992" y="1330"/>
                    <a:pt x="1939" y="1330"/>
                  </a:cubicBezTo>
                  <a:cubicBezTo>
                    <a:pt x="1841" y="1330"/>
                    <a:pt x="1747" y="1366"/>
                    <a:pt x="1672" y="1429"/>
                  </a:cubicBezTo>
                  <a:cubicBezTo>
                    <a:pt x="1495" y="1591"/>
                    <a:pt x="1699" y="2102"/>
                    <a:pt x="1330" y="2102"/>
                  </a:cubicBezTo>
                  <a:cubicBezTo>
                    <a:pt x="1324" y="2102"/>
                    <a:pt x="1318" y="2102"/>
                    <a:pt x="1312" y="2101"/>
                  </a:cubicBezTo>
                  <a:lnTo>
                    <a:pt x="1312" y="2101"/>
                  </a:lnTo>
                  <a:cubicBezTo>
                    <a:pt x="1312" y="2101"/>
                    <a:pt x="1605" y="2468"/>
                    <a:pt x="2034" y="2468"/>
                  </a:cubicBezTo>
                  <a:cubicBezTo>
                    <a:pt x="2179" y="2468"/>
                    <a:pt x="2339" y="2426"/>
                    <a:pt x="2508" y="2314"/>
                  </a:cubicBezTo>
                  <a:cubicBezTo>
                    <a:pt x="3180" y="1888"/>
                    <a:pt x="2803" y="1380"/>
                    <a:pt x="3066" y="1249"/>
                  </a:cubicBezTo>
                  <a:cubicBezTo>
                    <a:pt x="3109" y="1226"/>
                    <a:pt x="3151" y="1216"/>
                    <a:pt x="3190" y="1216"/>
                  </a:cubicBezTo>
                  <a:cubicBezTo>
                    <a:pt x="3373" y="1216"/>
                    <a:pt x="3484" y="1445"/>
                    <a:pt x="3295" y="1675"/>
                  </a:cubicBezTo>
                  <a:cubicBezTo>
                    <a:pt x="3066" y="1954"/>
                    <a:pt x="2213" y="2888"/>
                    <a:pt x="3541" y="3708"/>
                  </a:cubicBezTo>
                  <a:cubicBezTo>
                    <a:pt x="3541" y="3708"/>
                    <a:pt x="3361" y="3249"/>
                    <a:pt x="3721" y="3085"/>
                  </a:cubicBezTo>
                  <a:cubicBezTo>
                    <a:pt x="4082" y="2937"/>
                    <a:pt x="4803" y="2708"/>
                    <a:pt x="4705" y="2216"/>
                  </a:cubicBezTo>
                  <a:cubicBezTo>
                    <a:pt x="4607" y="1708"/>
                    <a:pt x="4246" y="954"/>
                    <a:pt x="4836" y="511"/>
                  </a:cubicBezTo>
                  <a:cubicBezTo>
                    <a:pt x="5198" y="247"/>
                    <a:pt x="5507" y="147"/>
                    <a:pt x="5816" y="147"/>
                  </a:cubicBezTo>
                  <a:cubicBezTo>
                    <a:pt x="6025" y="147"/>
                    <a:pt x="6234" y="193"/>
                    <a:pt x="6459" y="265"/>
                  </a:cubicBezTo>
                  <a:cubicBezTo>
                    <a:pt x="6459" y="265"/>
                    <a:pt x="6127" y="0"/>
                    <a:pt x="550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20"/>
            <p:cNvSpPr/>
            <p:nvPr/>
          </p:nvSpPr>
          <p:spPr>
            <a:xfrm>
              <a:off x="576676" y="262756"/>
              <a:ext cx="118278" cy="82410"/>
            </a:xfrm>
            <a:custGeom>
              <a:avLst/>
              <a:gdLst/>
              <a:ahLst/>
              <a:cxnLst/>
              <a:rect l="l" t="t" r="r" b="b"/>
              <a:pathLst>
                <a:path w="3624" h="2525" extrusionOk="0">
                  <a:moveTo>
                    <a:pt x="1122" y="0"/>
                  </a:moveTo>
                  <a:cubicBezTo>
                    <a:pt x="517" y="0"/>
                    <a:pt x="1" y="132"/>
                    <a:pt x="1" y="132"/>
                  </a:cubicBezTo>
                  <a:cubicBezTo>
                    <a:pt x="1" y="132"/>
                    <a:pt x="968" y="197"/>
                    <a:pt x="1197" y="541"/>
                  </a:cubicBezTo>
                  <a:cubicBezTo>
                    <a:pt x="1378" y="738"/>
                    <a:pt x="1427" y="1017"/>
                    <a:pt x="1361" y="1263"/>
                  </a:cubicBezTo>
                  <a:cubicBezTo>
                    <a:pt x="1312" y="1492"/>
                    <a:pt x="1197" y="2148"/>
                    <a:pt x="2230" y="2164"/>
                  </a:cubicBezTo>
                  <a:cubicBezTo>
                    <a:pt x="3263" y="2164"/>
                    <a:pt x="3099" y="2525"/>
                    <a:pt x="3099" y="2525"/>
                  </a:cubicBezTo>
                  <a:cubicBezTo>
                    <a:pt x="3099" y="2525"/>
                    <a:pt x="3623" y="1771"/>
                    <a:pt x="2738" y="607"/>
                  </a:cubicBezTo>
                  <a:cubicBezTo>
                    <a:pt x="2375" y="123"/>
                    <a:pt x="1707" y="0"/>
                    <a:pt x="112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20"/>
            <p:cNvSpPr/>
            <p:nvPr/>
          </p:nvSpPr>
          <p:spPr>
            <a:xfrm>
              <a:off x="530690" y="175548"/>
              <a:ext cx="73859" cy="87240"/>
            </a:xfrm>
            <a:custGeom>
              <a:avLst/>
              <a:gdLst/>
              <a:ahLst/>
              <a:cxnLst/>
              <a:rect l="l" t="t" r="r" b="b"/>
              <a:pathLst>
                <a:path w="2263" h="2673" extrusionOk="0">
                  <a:moveTo>
                    <a:pt x="1115" y="1"/>
                  </a:moveTo>
                  <a:cubicBezTo>
                    <a:pt x="836" y="165"/>
                    <a:pt x="738" y="689"/>
                    <a:pt x="803" y="1427"/>
                  </a:cubicBezTo>
                  <a:cubicBezTo>
                    <a:pt x="869" y="2148"/>
                    <a:pt x="0" y="2607"/>
                    <a:pt x="0" y="2607"/>
                  </a:cubicBezTo>
                  <a:cubicBezTo>
                    <a:pt x="590" y="2410"/>
                    <a:pt x="1770" y="2673"/>
                    <a:pt x="2016" y="2017"/>
                  </a:cubicBezTo>
                  <a:cubicBezTo>
                    <a:pt x="2262" y="1345"/>
                    <a:pt x="1639" y="935"/>
                    <a:pt x="1279" y="722"/>
                  </a:cubicBezTo>
                  <a:cubicBezTo>
                    <a:pt x="918" y="525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20"/>
            <p:cNvSpPr/>
            <p:nvPr/>
          </p:nvSpPr>
          <p:spPr>
            <a:xfrm>
              <a:off x="419951" y="213538"/>
              <a:ext cx="104864" cy="140211"/>
            </a:xfrm>
            <a:custGeom>
              <a:avLst/>
              <a:gdLst/>
              <a:ahLst/>
              <a:cxnLst/>
              <a:rect l="l" t="t" r="r" b="b"/>
              <a:pathLst>
                <a:path w="3213" h="4296" extrusionOk="0">
                  <a:moveTo>
                    <a:pt x="2819" y="1"/>
                  </a:moveTo>
                  <a:cubicBezTo>
                    <a:pt x="2729" y="78"/>
                    <a:pt x="2617" y="125"/>
                    <a:pt x="2502" y="125"/>
                  </a:cubicBezTo>
                  <a:cubicBezTo>
                    <a:pt x="2471" y="125"/>
                    <a:pt x="2440" y="122"/>
                    <a:pt x="2410" y="115"/>
                  </a:cubicBezTo>
                  <a:cubicBezTo>
                    <a:pt x="2359" y="109"/>
                    <a:pt x="2288" y="103"/>
                    <a:pt x="2206" y="103"/>
                  </a:cubicBezTo>
                  <a:cubicBezTo>
                    <a:pt x="1885" y="103"/>
                    <a:pt x="1389" y="194"/>
                    <a:pt x="1246" y="689"/>
                  </a:cubicBezTo>
                  <a:cubicBezTo>
                    <a:pt x="1066" y="1312"/>
                    <a:pt x="1197" y="1705"/>
                    <a:pt x="1426" y="1886"/>
                  </a:cubicBezTo>
                  <a:cubicBezTo>
                    <a:pt x="1639" y="2066"/>
                    <a:pt x="1639" y="2443"/>
                    <a:pt x="1475" y="2492"/>
                  </a:cubicBezTo>
                  <a:cubicBezTo>
                    <a:pt x="1444" y="2506"/>
                    <a:pt x="1408" y="2513"/>
                    <a:pt x="1370" y="2513"/>
                  </a:cubicBezTo>
                  <a:cubicBezTo>
                    <a:pt x="1233" y="2513"/>
                    <a:pt x="1086" y="2413"/>
                    <a:pt x="1164" y="2181"/>
                  </a:cubicBezTo>
                  <a:cubicBezTo>
                    <a:pt x="1237" y="1947"/>
                    <a:pt x="1063" y="1727"/>
                    <a:pt x="840" y="1727"/>
                  </a:cubicBezTo>
                  <a:cubicBezTo>
                    <a:pt x="812" y="1727"/>
                    <a:pt x="783" y="1731"/>
                    <a:pt x="754" y="1738"/>
                  </a:cubicBezTo>
                  <a:cubicBezTo>
                    <a:pt x="702" y="1745"/>
                    <a:pt x="654" y="1748"/>
                    <a:pt x="610" y="1748"/>
                  </a:cubicBezTo>
                  <a:cubicBezTo>
                    <a:pt x="437" y="1748"/>
                    <a:pt x="334" y="1695"/>
                    <a:pt x="295" y="1591"/>
                  </a:cubicBezTo>
                  <a:lnTo>
                    <a:pt x="295" y="1591"/>
                  </a:lnTo>
                  <a:cubicBezTo>
                    <a:pt x="295" y="1591"/>
                    <a:pt x="0" y="2492"/>
                    <a:pt x="705" y="2918"/>
                  </a:cubicBezTo>
                  <a:cubicBezTo>
                    <a:pt x="1393" y="3344"/>
                    <a:pt x="1738" y="4033"/>
                    <a:pt x="2131" y="4295"/>
                  </a:cubicBezTo>
                  <a:cubicBezTo>
                    <a:pt x="2131" y="4295"/>
                    <a:pt x="1524" y="3344"/>
                    <a:pt x="2082" y="2476"/>
                  </a:cubicBezTo>
                  <a:cubicBezTo>
                    <a:pt x="2639" y="1607"/>
                    <a:pt x="3213" y="1345"/>
                    <a:pt x="281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20"/>
            <p:cNvSpPr/>
            <p:nvPr/>
          </p:nvSpPr>
          <p:spPr>
            <a:xfrm>
              <a:off x="282971" y="7106"/>
              <a:ext cx="264788" cy="263711"/>
            </a:xfrm>
            <a:custGeom>
              <a:avLst/>
              <a:gdLst/>
              <a:ahLst/>
              <a:cxnLst/>
              <a:rect l="l" t="t" r="r" b="b"/>
              <a:pathLst>
                <a:path w="8113" h="8080" extrusionOk="0">
                  <a:moveTo>
                    <a:pt x="2361" y="0"/>
                  </a:moveTo>
                  <a:cubicBezTo>
                    <a:pt x="2268" y="0"/>
                    <a:pt x="2175" y="5"/>
                    <a:pt x="2083" y="15"/>
                  </a:cubicBezTo>
                  <a:cubicBezTo>
                    <a:pt x="771" y="162"/>
                    <a:pt x="1" y="1965"/>
                    <a:pt x="788" y="3228"/>
                  </a:cubicBezTo>
                  <a:cubicBezTo>
                    <a:pt x="1405" y="4191"/>
                    <a:pt x="2506" y="4463"/>
                    <a:pt x="3494" y="4463"/>
                  </a:cubicBezTo>
                  <a:cubicBezTo>
                    <a:pt x="3582" y="4463"/>
                    <a:pt x="3669" y="4461"/>
                    <a:pt x="3754" y="4457"/>
                  </a:cubicBezTo>
                  <a:cubicBezTo>
                    <a:pt x="3968" y="4457"/>
                    <a:pt x="4197" y="4424"/>
                    <a:pt x="4459" y="4391"/>
                  </a:cubicBezTo>
                  <a:cubicBezTo>
                    <a:pt x="4459" y="4391"/>
                    <a:pt x="4665" y="4357"/>
                    <a:pt x="4972" y="4357"/>
                  </a:cubicBezTo>
                  <a:cubicBezTo>
                    <a:pt x="5456" y="4357"/>
                    <a:pt x="6190" y="4442"/>
                    <a:pt x="6771" y="4883"/>
                  </a:cubicBezTo>
                  <a:cubicBezTo>
                    <a:pt x="7164" y="5227"/>
                    <a:pt x="7426" y="5686"/>
                    <a:pt x="7508" y="6211"/>
                  </a:cubicBezTo>
                  <a:cubicBezTo>
                    <a:pt x="7508" y="6211"/>
                    <a:pt x="7688" y="7407"/>
                    <a:pt x="7098" y="8047"/>
                  </a:cubicBezTo>
                  <a:cubicBezTo>
                    <a:pt x="7098" y="8063"/>
                    <a:pt x="7082" y="8079"/>
                    <a:pt x="7082" y="8079"/>
                  </a:cubicBezTo>
                  <a:cubicBezTo>
                    <a:pt x="7082" y="8080"/>
                    <a:pt x="7082" y="8080"/>
                    <a:pt x="7082" y="8080"/>
                  </a:cubicBezTo>
                  <a:cubicBezTo>
                    <a:pt x="7096" y="8080"/>
                    <a:pt x="8113" y="7532"/>
                    <a:pt x="7983" y="5965"/>
                  </a:cubicBezTo>
                  <a:cubicBezTo>
                    <a:pt x="7876" y="4644"/>
                    <a:pt x="6826" y="3988"/>
                    <a:pt x="5508" y="3988"/>
                  </a:cubicBezTo>
                  <a:cubicBezTo>
                    <a:pt x="5223" y="3988"/>
                    <a:pt x="4926" y="4019"/>
                    <a:pt x="4623" y="4080"/>
                  </a:cubicBezTo>
                  <a:cubicBezTo>
                    <a:pt x="4114" y="4180"/>
                    <a:pt x="3658" y="4231"/>
                    <a:pt x="3249" y="4231"/>
                  </a:cubicBezTo>
                  <a:cubicBezTo>
                    <a:pt x="2723" y="4231"/>
                    <a:pt x="2273" y="4148"/>
                    <a:pt x="1886" y="3982"/>
                  </a:cubicBezTo>
                  <a:cubicBezTo>
                    <a:pt x="1492" y="3785"/>
                    <a:pt x="1165" y="3490"/>
                    <a:pt x="919" y="3129"/>
                  </a:cubicBezTo>
                  <a:cubicBezTo>
                    <a:pt x="198" y="1982"/>
                    <a:pt x="902" y="277"/>
                    <a:pt x="2099" y="146"/>
                  </a:cubicBezTo>
                  <a:cubicBezTo>
                    <a:pt x="2212" y="127"/>
                    <a:pt x="2327" y="117"/>
                    <a:pt x="2440" y="117"/>
                  </a:cubicBezTo>
                  <a:cubicBezTo>
                    <a:pt x="2901" y="117"/>
                    <a:pt x="3344" y="279"/>
                    <a:pt x="3607" y="621"/>
                  </a:cubicBezTo>
                  <a:cubicBezTo>
                    <a:pt x="3886" y="1015"/>
                    <a:pt x="3935" y="1539"/>
                    <a:pt x="3738" y="1982"/>
                  </a:cubicBezTo>
                  <a:cubicBezTo>
                    <a:pt x="3577" y="2317"/>
                    <a:pt x="3240" y="2521"/>
                    <a:pt x="2881" y="2521"/>
                  </a:cubicBezTo>
                  <a:cubicBezTo>
                    <a:pt x="2801" y="2521"/>
                    <a:pt x="2720" y="2511"/>
                    <a:pt x="2640" y="2490"/>
                  </a:cubicBezTo>
                  <a:cubicBezTo>
                    <a:pt x="2214" y="2375"/>
                    <a:pt x="2033" y="1949"/>
                    <a:pt x="2361" y="1900"/>
                  </a:cubicBezTo>
                  <a:cubicBezTo>
                    <a:pt x="2771" y="1834"/>
                    <a:pt x="2853" y="1490"/>
                    <a:pt x="2705" y="1195"/>
                  </a:cubicBezTo>
                  <a:cubicBezTo>
                    <a:pt x="2652" y="1074"/>
                    <a:pt x="2517" y="1005"/>
                    <a:pt x="2371" y="1005"/>
                  </a:cubicBezTo>
                  <a:cubicBezTo>
                    <a:pt x="2161" y="1005"/>
                    <a:pt x="1927" y="1146"/>
                    <a:pt x="1869" y="1474"/>
                  </a:cubicBezTo>
                  <a:cubicBezTo>
                    <a:pt x="1820" y="1736"/>
                    <a:pt x="1902" y="2015"/>
                    <a:pt x="2083" y="2228"/>
                  </a:cubicBezTo>
                  <a:cubicBezTo>
                    <a:pt x="2250" y="2412"/>
                    <a:pt x="2583" y="2570"/>
                    <a:pt x="2929" y="2570"/>
                  </a:cubicBezTo>
                  <a:cubicBezTo>
                    <a:pt x="3261" y="2570"/>
                    <a:pt x="3603" y="2424"/>
                    <a:pt x="3820" y="2015"/>
                  </a:cubicBezTo>
                  <a:cubicBezTo>
                    <a:pt x="4033" y="1539"/>
                    <a:pt x="4000" y="982"/>
                    <a:pt x="3705" y="556"/>
                  </a:cubicBezTo>
                  <a:cubicBezTo>
                    <a:pt x="3398" y="165"/>
                    <a:pt x="2889" y="0"/>
                    <a:pt x="2361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20"/>
            <p:cNvSpPr/>
            <p:nvPr/>
          </p:nvSpPr>
          <p:spPr>
            <a:xfrm>
              <a:off x="325792" y="158577"/>
              <a:ext cx="151960" cy="77449"/>
            </a:xfrm>
            <a:custGeom>
              <a:avLst/>
              <a:gdLst/>
              <a:ahLst/>
              <a:cxnLst/>
              <a:rect l="l" t="t" r="r" b="b"/>
              <a:pathLst>
                <a:path w="4656" h="2373" extrusionOk="0">
                  <a:moveTo>
                    <a:pt x="3570" y="1"/>
                  </a:moveTo>
                  <a:cubicBezTo>
                    <a:pt x="3274" y="1"/>
                    <a:pt x="2923" y="42"/>
                    <a:pt x="2524" y="160"/>
                  </a:cubicBezTo>
                  <a:cubicBezTo>
                    <a:pt x="1958" y="321"/>
                    <a:pt x="1481" y="380"/>
                    <a:pt x="1093" y="380"/>
                  </a:cubicBezTo>
                  <a:cubicBezTo>
                    <a:pt x="570" y="380"/>
                    <a:pt x="207" y="273"/>
                    <a:pt x="0" y="160"/>
                  </a:cubicBezTo>
                  <a:lnTo>
                    <a:pt x="0" y="160"/>
                  </a:lnTo>
                  <a:cubicBezTo>
                    <a:pt x="131" y="275"/>
                    <a:pt x="262" y="390"/>
                    <a:pt x="377" y="537"/>
                  </a:cubicBezTo>
                  <a:cubicBezTo>
                    <a:pt x="452" y="642"/>
                    <a:pt x="596" y="1393"/>
                    <a:pt x="1186" y="1393"/>
                  </a:cubicBezTo>
                  <a:cubicBezTo>
                    <a:pt x="1240" y="1393"/>
                    <a:pt x="1299" y="1387"/>
                    <a:pt x="1361" y="1373"/>
                  </a:cubicBezTo>
                  <a:cubicBezTo>
                    <a:pt x="2082" y="1226"/>
                    <a:pt x="1934" y="767"/>
                    <a:pt x="2426" y="619"/>
                  </a:cubicBezTo>
                  <a:cubicBezTo>
                    <a:pt x="2518" y="591"/>
                    <a:pt x="2596" y="579"/>
                    <a:pt x="2661" y="579"/>
                  </a:cubicBezTo>
                  <a:cubicBezTo>
                    <a:pt x="2931" y="579"/>
                    <a:pt x="2974" y="786"/>
                    <a:pt x="2869" y="865"/>
                  </a:cubicBezTo>
                  <a:cubicBezTo>
                    <a:pt x="2813" y="900"/>
                    <a:pt x="2760" y="911"/>
                    <a:pt x="2705" y="911"/>
                  </a:cubicBezTo>
                  <a:cubicBezTo>
                    <a:pt x="2631" y="911"/>
                    <a:pt x="2553" y="891"/>
                    <a:pt x="2459" y="881"/>
                  </a:cubicBezTo>
                  <a:cubicBezTo>
                    <a:pt x="2450" y="881"/>
                    <a:pt x="2440" y="880"/>
                    <a:pt x="2430" y="880"/>
                  </a:cubicBezTo>
                  <a:cubicBezTo>
                    <a:pt x="2233" y="880"/>
                    <a:pt x="1811" y="1033"/>
                    <a:pt x="1967" y="1439"/>
                  </a:cubicBezTo>
                  <a:cubicBezTo>
                    <a:pt x="2131" y="1881"/>
                    <a:pt x="2377" y="2242"/>
                    <a:pt x="2115" y="2373"/>
                  </a:cubicBezTo>
                  <a:cubicBezTo>
                    <a:pt x="2115" y="2373"/>
                    <a:pt x="3033" y="2373"/>
                    <a:pt x="3344" y="2127"/>
                  </a:cubicBezTo>
                  <a:cubicBezTo>
                    <a:pt x="3688" y="1865"/>
                    <a:pt x="3852" y="1406"/>
                    <a:pt x="3721" y="996"/>
                  </a:cubicBezTo>
                  <a:cubicBezTo>
                    <a:pt x="3623" y="507"/>
                    <a:pt x="3930" y="197"/>
                    <a:pt x="4398" y="197"/>
                  </a:cubicBezTo>
                  <a:cubicBezTo>
                    <a:pt x="4479" y="197"/>
                    <a:pt x="4566" y="206"/>
                    <a:pt x="4655" y="226"/>
                  </a:cubicBezTo>
                  <a:cubicBezTo>
                    <a:pt x="4655" y="226"/>
                    <a:pt x="4262" y="1"/>
                    <a:pt x="3570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20"/>
            <p:cNvSpPr/>
            <p:nvPr/>
          </p:nvSpPr>
          <p:spPr>
            <a:xfrm>
              <a:off x="364304" y="15592"/>
              <a:ext cx="105419" cy="109303"/>
            </a:xfrm>
            <a:custGeom>
              <a:avLst/>
              <a:gdLst/>
              <a:ahLst/>
              <a:cxnLst/>
              <a:rect l="l" t="t" r="r" b="b"/>
              <a:pathLst>
                <a:path w="3230" h="3349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1705" y="427"/>
                    <a:pt x="1836" y="1066"/>
                    <a:pt x="1639" y="1656"/>
                  </a:cubicBezTo>
                  <a:cubicBezTo>
                    <a:pt x="1406" y="2417"/>
                    <a:pt x="870" y="2608"/>
                    <a:pt x="416" y="2608"/>
                  </a:cubicBezTo>
                  <a:cubicBezTo>
                    <a:pt x="263" y="2608"/>
                    <a:pt x="120" y="2587"/>
                    <a:pt x="0" y="2558"/>
                  </a:cubicBezTo>
                  <a:lnTo>
                    <a:pt x="0" y="2558"/>
                  </a:lnTo>
                  <a:cubicBezTo>
                    <a:pt x="0" y="2558"/>
                    <a:pt x="228" y="3348"/>
                    <a:pt x="1006" y="3348"/>
                  </a:cubicBezTo>
                  <a:cubicBezTo>
                    <a:pt x="1036" y="3348"/>
                    <a:pt x="1067" y="3347"/>
                    <a:pt x="1099" y="3345"/>
                  </a:cubicBezTo>
                  <a:cubicBezTo>
                    <a:pt x="1951" y="3279"/>
                    <a:pt x="1902" y="2640"/>
                    <a:pt x="1885" y="2345"/>
                  </a:cubicBezTo>
                  <a:cubicBezTo>
                    <a:pt x="1869" y="2066"/>
                    <a:pt x="1853" y="1837"/>
                    <a:pt x="1967" y="1837"/>
                  </a:cubicBezTo>
                  <a:cubicBezTo>
                    <a:pt x="2082" y="1837"/>
                    <a:pt x="2115" y="1951"/>
                    <a:pt x="2049" y="2148"/>
                  </a:cubicBezTo>
                  <a:cubicBezTo>
                    <a:pt x="1984" y="2345"/>
                    <a:pt x="1820" y="2984"/>
                    <a:pt x="2918" y="3082"/>
                  </a:cubicBezTo>
                  <a:cubicBezTo>
                    <a:pt x="2787" y="3000"/>
                    <a:pt x="2754" y="2804"/>
                    <a:pt x="2869" y="2673"/>
                  </a:cubicBezTo>
                  <a:cubicBezTo>
                    <a:pt x="3016" y="2410"/>
                    <a:pt x="3229" y="1968"/>
                    <a:pt x="2508" y="1345"/>
                  </a:cubicBezTo>
                  <a:cubicBezTo>
                    <a:pt x="1771" y="722"/>
                    <a:pt x="1705" y="279"/>
                    <a:pt x="1279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20"/>
            <p:cNvSpPr/>
            <p:nvPr/>
          </p:nvSpPr>
          <p:spPr>
            <a:xfrm>
              <a:off x="256241" y="-140318"/>
              <a:ext cx="49250" cy="250101"/>
            </a:xfrm>
            <a:custGeom>
              <a:avLst/>
              <a:gdLst/>
              <a:ahLst/>
              <a:cxnLst/>
              <a:rect l="l" t="t" r="r" b="b"/>
              <a:pathLst>
                <a:path w="1509" h="7663" extrusionOk="0">
                  <a:moveTo>
                    <a:pt x="625" y="0"/>
                  </a:moveTo>
                  <a:cubicBezTo>
                    <a:pt x="557" y="0"/>
                    <a:pt x="485" y="17"/>
                    <a:pt x="410" y="57"/>
                  </a:cubicBezTo>
                  <a:cubicBezTo>
                    <a:pt x="0" y="287"/>
                    <a:pt x="328" y="844"/>
                    <a:pt x="590" y="1106"/>
                  </a:cubicBezTo>
                  <a:cubicBezTo>
                    <a:pt x="689" y="1205"/>
                    <a:pt x="754" y="1483"/>
                    <a:pt x="787" y="1860"/>
                  </a:cubicBezTo>
                  <a:cubicBezTo>
                    <a:pt x="820" y="2565"/>
                    <a:pt x="803" y="3286"/>
                    <a:pt x="722" y="3991"/>
                  </a:cubicBezTo>
                  <a:cubicBezTo>
                    <a:pt x="590" y="5368"/>
                    <a:pt x="754" y="7122"/>
                    <a:pt x="1459" y="7663"/>
                  </a:cubicBezTo>
                  <a:cubicBezTo>
                    <a:pt x="1459" y="7663"/>
                    <a:pt x="803" y="7056"/>
                    <a:pt x="951" y="5171"/>
                  </a:cubicBezTo>
                  <a:cubicBezTo>
                    <a:pt x="1049" y="3975"/>
                    <a:pt x="1410" y="2827"/>
                    <a:pt x="1476" y="1860"/>
                  </a:cubicBezTo>
                  <a:cubicBezTo>
                    <a:pt x="1508" y="1286"/>
                    <a:pt x="1459" y="795"/>
                    <a:pt x="1180" y="369"/>
                  </a:cubicBezTo>
                  <a:cubicBezTo>
                    <a:pt x="1180" y="369"/>
                    <a:pt x="946" y="0"/>
                    <a:pt x="62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20"/>
            <p:cNvSpPr/>
            <p:nvPr/>
          </p:nvSpPr>
          <p:spPr>
            <a:xfrm>
              <a:off x="90410" y="-121877"/>
              <a:ext cx="151405" cy="179245"/>
            </a:xfrm>
            <a:custGeom>
              <a:avLst/>
              <a:gdLst/>
              <a:ahLst/>
              <a:cxnLst/>
              <a:rect l="l" t="t" r="r" b="b"/>
              <a:pathLst>
                <a:path w="4639" h="5492" extrusionOk="0">
                  <a:moveTo>
                    <a:pt x="295" y="0"/>
                  </a:moveTo>
                  <a:lnTo>
                    <a:pt x="295" y="0"/>
                  </a:lnTo>
                  <a:cubicBezTo>
                    <a:pt x="82" y="394"/>
                    <a:pt x="0" y="853"/>
                    <a:pt x="49" y="1295"/>
                  </a:cubicBezTo>
                  <a:cubicBezTo>
                    <a:pt x="115" y="1918"/>
                    <a:pt x="328" y="2508"/>
                    <a:pt x="688" y="3033"/>
                  </a:cubicBezTo>
                  <a:cubicBezTo>
                    <a:pt x="1169" y="3715"/>
                    <a:pt x="1942" y="3793"/>
                    <a:pt x="2270" y="3793"/>
                  </a:cubicBezTo>
                  <a:cubicBezTo>
                    <a:pt x="2368" y="3793"/>
                    <a:pt x="2426" y="3787"/>
                    <a:pt x="2426" y="3787"/>
                  </a:cubicBezTo>
                  <a:cubicBezTo>
                    <a:pt x="2147" y="3705"/>
                    <a:pt x="2098" y="3377"/>
                    <a:pt x="2295" y="3131"/>
                  </a:cubicBezTo>
                  <a:cubicBezTo>
                    <a:pt x="2459" y="2983"/>
                    <a:pt x="2426" y="2721"/>
                    <a:pt x="2246" y="2606"/>
                  </a:cubicBezTo>
                  <a:cubicBezTo>
                    <a:pt x="2114" y="2557"/>
                    <a:pt x="1852" y="2328"/>
                    <a:pt x="2082" y="2197"/>
                  </a:cubicBezTo>
                  <a:cubicBezTo>
                    <a:pt x="2108" y="2179"/>
                    <a:pt x="2137" y="2170"/>
                    <a:pt x="2169" y="2170"/>
                  </a:cubicBezTo>
                  <a:cubicBezTo>
                    <a:pt x="2395" y="2170"/>
                    <a:pt x="2731" y="2611"/>
                    <a:pt x="2688" y="3115"/>
                  </a:cubicBezTo>
                  <a:cubicBezTo>
                    <a:pt x="2639" y="3688"/>
                    <a:pt x="2901" y="3852"/>
                    <a:pt x="3311" y="4147"/>
                  </a:cubicBezTo>
                  <a:cubicBezTo>
                    <a:pt x="3704" y="4426"/>
                    <a:pt x="3459" y="4950"/>
                    <a:pt x="3459" y="4950"/>
                  </a:cubicBezTo>
                  <a:cubicBezTo>
                    <a:pt x="4180" y="4541"/>
                    <a:pt x="4016" y="3869"/>
                    <a:pt x="3934" y="3721"/>
                  </a:cubicBezTo>
                  <a:cubicBezTo>
                    <a:pt x="3852" y="3557"/>
                    <a:pt x="3655" y="3311"/>
                    <a:pt x="3885" y="3213"/>
                  </a:cubicBezTo>
                  <a:cubicBezTo>
                    <a:pt x="3900" y="3205"/>
                    <a:pt x="3915" y="3202"/>
                    <a:pt x="3929" y="3202"/>
                  </a:cubicBezTo>
                  <a:cubicBezTo>
                    <a:pt x="4127" y="3202"/>
                    <a:pt x="4211" y="3929"/>
                    <a:pt x="4196" y="4557"/>
                  </a:cubicBezTo>
                  <a:cubicBezTo>
                    <a:pt x="4163" y="4934"/>
                    <a:pt x="4327" y="5278"/>
                    <a:pt x="4639" y="5491"/>
                  </a:cubicBezTo>
                  <a:cubicBezTo>
                    <a:pt x="4508" y="5163"/>
                    <a:pt x="4442" y="4803"/>
                    <a:pt x="4458" y="4459"/>
                  </a:cubicBezTo>
                  <a:cubicBezTo>
                    <a:pt x="4458" y="3951"/>
                    <a:pt x="4540" y="3033"/>
                    <a:pt x="3639" y="2410"/>
                  </a:cubicBezTo>
                  <a:cubicBezTo>
                    <a:pt x="2721" y="1787"/>
                    <a:pt x="1623" y="2049"/>
                    <a:pt x="836" y="1492"/>
                  </a:cubicBezTo>
                  <a:cubicBezTo>
                    <a:pt x="754" y="1426"/>
                    <a:pt x="688" y="1361"/>
                    <a:pt x="623" y="1295"/>
                  </a:cubicBezTo>
                  <a:cubicBezTo>
                    <a:pt x="311" y="935"/>
                    <a:pt x="197" y="459"/>
                    <a:pt x="295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20"/>
            <p:cNvSpPr/>
            <p:nvPr/>
          </p:nvSpPr>
          <p:spPr>
            <a:xfrm>
              <a:off x="653179" y="63699"/>
              <a:ext cx="130028" cy="285839"/>
            </a:xfrm>
            <a:custGeom>
              <a:avLst/>
              <a:gdLst/>
              <a:ahLst/>
              <a:cxnLst/>
              <a:rect l="l" t="t" r="r" b="b"/>
              <a:pathLst>
                <a:path w="3984" h="8758" extrusionOk="0">
                  <a:moveTo>
                    <a:pt x="1919" y="0"/>
                  </a:moveTo>
                  <a:cubicBezTo>
                    <a:pt x="1762" y="0"/>
                    <a:pt x="1602" y="22"/>
                    <a:pt x="1443" y="68"/>
                  </a:cubicBezTo>
                  <a:cubicBezTo>
                    <a:pt x="689" y="264"/>
                    <a:pt x="132" y="920"/>
                    <a:pt x="66" y="1707"/>
                  </a:cubicBezTo>
                  <a:cubicBezTo>
                    <a:pt x="1" y="2510"/>
                    <a:pt x="410" y="3297"/>
                    <a:pt x="1001" y="3854"/>
                  </a:cubicBezTo>
                  <a:cubicBezTo>
                    <a:pt x="1591" y="4444"/>
                    <a:pt x="2361" y="4723"/>
                    <a:pt x="2902" y="5214"/>
                  </a:cubicBezTo>
                  <a:cubicBezTo>
                    <a:pt x="3426" y="5690"/>
                    <a:pt x="3771" y="6362"/>
                    <a:pt x="3820" y="7067"/>
                  </a:cubicBezTo>
                  <a:cubicBezTo>
                    <a:pt x="3853" y="7722"/>
                    <a:pt x="3492" y="8411"/>
                    <a:pt x="2918" y="8575"/>
                  </a:cubicBezTo>
                  <a:cubicBezTo>
                    <a:pt x="2787" y="8626"/>
                    <a:pt x="2652" y="8651"/>
                    <a:pt x="2519" y="8651"/>
                  </a:cubicBezTo>
                  <a:cubicBezTo>
                    <a:pt x="2105" y="8651"/>
                    <a:pt x="1715" y="8411"/>
                    <a:pt x="1541" y="8001"/>
                  </a:cubicBezTo>
                  <a:cubicBezTo>
                    <a:pt x="1345" y="7558"/>
                    <a:pt x="1541" y="7034"/>
                    <a:pt x="2000" y="6854"/>
                  </a:cubicBezTo>
                  <a:cubicBezTo>
                    <a:pt x="2082" y="6804"/>
                    <a:pt x="2181" y="6788"/>
                    <a:pt x="2279" y="6788"/>
                  </a:cubicBezTo>
                  <a:cubicBezTo>
                    <a:pt x="2279" y="6788"/>
                    <a:pt x="2308" y="6785"/>
                    <a:pt x="2353" y="6785"/>
                  </a:cubicBezTo>
                  <a:cubicBezTo>
                    <a:pt x="2489" y="6785"/>
                    <a:pt x="2775" y="6813"/>
                    <a:pt x="2886" y="7034"/>
                  </a:cubicBezTo>
                  <a:cubicBezTo>
                    <a:pt x="2873" y="7034"/>
                    <a:pt x="2889" y="7082"/>
                    <a:pt x="2860" y="7082"/>
                  </a:cubicBezTo>
                  <a:cubicBezTo>
                    <a:pt x="2852" y="7082"/>
                    <a:pt x="2839" y="7078"/>
                    <a:pt x="2820" y="7067"/>
                  </a:cubicBezTo>
                  <a:cubicBezTo>
                    <a:pt x="2752" y="7032"/>
                    <a:pt x="2678" y="7015"/>
                    <a:pt x="2605" y="7015"/>
                  </a:cubicBezTo>
                  <a:cubicBezTo>
                    <a:pt x="2504" y="7015"/>
                    <a:pt x="2405" y="7049"/>
                    <a:pt x="2328" y="7116"/>
                  </a:cubicBezTo>
                  <a:cubicBezTo>
                    <a:pt x="2066" y="7362"/>
                    <a:pt x="2132" y="7771"/>
                    <a:pt x="2443" y="7935"/>
                  </a:cubicBezTo>
                  <a:cubicBezTo>
                    <a:pt x="2523" y="7977"/>
                    <a:pt x="2609" y="7998"/>
                    <a:pt x="2692" y="7998"/>
                  </a:cubicBezTo>
                  <a:cubicBezTo>
                    <a:pt x="3000" y="7998"/>
                    <a:pt x="3277" y="7721"/>
                    <a:pt x="3148" y="7231"/>
                  </a:cubicBezTo>
                  <a:cubicBezTo>
                    <a:pt x="3046" y="6911"/>
                    <a:pt x="2752" y="6695"/>
                    <a:pt x="2424" y="6695"/>
                  </a:cubicBezTo>
                  <a:cubicBezTo>
                    <a:pt x="2382" y="6695"/>
                    <a:pt x="2339" y="6699"/>
                    <a:pt x="2295" y="6706"/>
                  </a:cubicBezTo>
                  <a:cubicBezTo>
                    <a:pt x="2181" y="6706"/>
                    <a:pt x="2066" y="6739"/>
                    <a:pt x="1951" y="6788"/>
                  </a:cubicBezTo>
                  <a:cubicBezTo>
                    <a:pt x="1476" y="7001"/>
                    <a:pt x="1263" y="7558"/>
                    <a:pt x="1476" y="8050"/>
                  </a:cubicBezTo>
                  <a:cubicBezTo>
                    <a:pt x="1604" y="8474"/>
                    <a:pt x="2055" y="8757"/>
                    <a:pt x="2544" y="8757"/>
                  </a:cubicBezTo>
                  <a:cubicBezTo>
                    <a:pt x="2679" y="8757"/>
                    <a:pt x="2816" y="8735"/>
                    <a:pt x="2951" y="8689"/>
                  </a:cubicBezTo>
                  <a:cubicBezTo>
                    <a:pt x="3607" y="8509"/>
                    <a:pt x="3984" y="7771"/>
                    <a:pt x="3967" y="7050"/>
                  </a:cubicBezTo>
                  <a:cubicBezTo>
                    <a:pt x="3918" y="6296"/>
                    <a:pt x="3574" y="5591"/>
                    <a:pt x="3017" y="5083"/>
                  </a:cubicBezTo>
                  <a:cubicBezTo>
                    <a:pt x="2427" y="4559"/>
                    <a:pt x="1673" y="4264"/>
                    <a:pt x="1115" y="3706"/>
                  </a:cubicBezTo>
                  <a:cubicBezTo>
                    <a:pt x="574" y="3149"/>
                    <a:pt x="165" y="2444"/>
                    <a:pt x="230" y="1707"/>
                  </a:cubicBezTo>
                  <a:cubicBezTo>
                    <a:pt x="263" y="1248"/>
                    <a:pt x="476" y="838"/>
                    <a:pt x="820" y="543"/>
                  </a:cubicBezTo>
                  <a:cubicBezTo>
                    <a:pt x="984" y="428"/>
                    <a:pt x="1164" y="346"/>
                    <a:pt x="1345" y="281"/>
                  </a:cubicBezTo>
                  <a:cubicBezTo>
                    <a:pt x="1492" y="240"/>
                    <a:pt x="1644" y="219"/>
                    <a:pt x="1793" y="219"/>
                  </a:cubicBezTo>
                  <a:cubicBezTo>
                    <a:pt x="1943" y="219"/>
                    <a:pt x="2091" y="240"/>
                    <a:pt x="2230" y="281"/>
                  </a:cubicBezTo>
                  <a:cubicBezTo>
                    <a:pt x="3263" y="559"/>
                    <a:pt x="3574" y="1920"/>
                    <a:pt x="2902" y="2575"/>
                  </a:cubicBezTo>
                  <a:cubicBezTo>
                    <a:pt x="2771" y="2723"/>
                    <a:pt x="2591" y="2805"/>
                    <a:pt x="2394" y="2838"/>
                  </a:cubicBezTo>
                  <a:cubicBezTo>
                    <a:pt x="2332" y="2847"/>
                    <a:pt x="2273" y="2851"/>
                    <a:pt x="2218" y="2851"/>
                  </a:cubicBezTo>
                  <a:cubicBezTo>
                    <a:pt x="1754" y="2851"/>
                    <a:pt x="1499" y="2569"/>
                    <a:pt x="1558" y="2379"/>
                  </a:cubicBezTo>
                  <a:cubicBezTo>
                    <a:pt x="1558" y="2379"/>
                    <a:pt x="1558" y="2346"/>
                    <a:pt x="1623" y="2346"/>
                  </a:cubicBezTo>
                  <a:cubicBezTo>
                    <a:pt x="1632" y="2346"/>
                    <a:pt x="1650" y="2347"/>
                    <a:pt x="1676" y="2347"/>
                  </a:cubicBezTo>
                  <a:cubicBezTo>
                    <a:pt x="1807" y="2347"/>
                    <a:pt x="2126" y="2324"/>
                    <a:pt x="2263" y="2051"/>
                  </a:cubicBezTo>
                  <a:cubicBezTo>
                    <a:pt x="2381" y="1683"/>
                    <a:pt x="2098" y="1346"/>
                    <a:pt x="1762" y="1346"/>
                  </a:cubicBezTo>
                  <a:cubicBezTo>
                    <a:pt x="1679" y="1346"/>
                    <a:pt x="1593" y="1366"/>
                    <a:pt x="1509" y="1412"/>
                  </a:cubicBezTo>
                  <a:cubicBezTo>
                    <a:pt x="919" y="1789"/>
                    <a:pt x="1050" y="2707"/>
                    <a:pt x="1738" y="2903"/>
                  </a:cubicBezTo>
                  <a:cubicBezTo>
                    <a:pt x="1912" y="2983"/>
                    <a:pt x="2096" y="3021"/>
                    <a:pt x="2278" y="3021"/>
                  </a:cubicBezTo>
                  <a:cubicBezTo>
                    <a:pt x="2733" y="3021"/>
                    <a:pt x="3176" y="2784"/>
                    <a:pt x="3410" y="2362"/>
                  </a:cubicBezTo>
                  <a:cubicBezTo>
                    <a:pt x="3672" y="1821"/>
                    <a:pt x="3623" y="1182"/>
                    <a:pt x="3279" y="674"/>
                  </a:cubicBezTo>
                  <a:cubicBezTo>
                    <a:pt x="2951" y="245"/>
                    <a:pt x="2448" y="0"/>
                    <a:pt x="1919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20"/>
            <p:cNvSpPr/>
            <p:nvPr/>
          </p:nvSpPr>
          <p:spPr>
            <a:xfrm>
              <a:off x="725405" y="171827"/>
              <a:ext cx="55680" cy="78656"/>
            </a:xfrm>
            <a:custGeom>
              <a:avLst/>
              <a:gdLst/>
              <a:ahLst/>
              <a:cxnLst/>
              <a:rect l="l" t="t" r="r" b="b"/>
              <a:pathLst>
                <a:path w="1706" h="2410" extrusionOk="0">
                  <a:moveTo>
                    <a:pt x="197" y="0"/>
                  </a:moveTo>
                  <a:cubicBezTo>
                    <a:pt x="197" y="164"/>
                    <a:pt x="164" y="328"/>
                    <a:pt x="99" y="475"/>
                  </a:cubicBezTo>
                  <a:cubicBezTo>
                    <a:pt x="1" y="852"/>
                    <a:pt x="312" y="1115"/>
                    <a:pt x="935" y="1393"/>
                  </a:cubicBezTo>
                  <a:cubicBezTo>
                    <a:pt x="1328" y="1606"/>
                    <a:pt x="1590" y="1983"/>
                    <a:pt x="1640" y="2410"/>
                  </a:cubicBezTo>
                  <a:cubicBezTo>
                    <a:pt x="1705" y="393"/>
                    <a:pt x="869" y="328"/>
                    <a:pt x="673" y="328"/>
                  </a:cubicBezTo>
                  <a:cubicBezTo>
                    <a:pt x="656" y="329"/>
                    <a:pt x="639" y="330"/>
                    <a:pt x="624" y="330"/>
                  </a:cubicBezTo>
                  <a:cubicBezTo>
                    <a:pt x="459" y="330"/>
                    <a:pt x="375" y="254"/>
                    <a:pt x="345" y="164"/>
                  </a:cubicBezTo>
                  <a:cubicBezTo>
                    <a:pt x="328" y="66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20"/>
            <p:cNvSpPr/>
            <p:nvPr/>
          </p:nvSpPr>
          <p:spPr>
            <a:xfrm>
              <a:off x="549391" y="-60356"/>
              <a:ext cx="208684" cy="327419"/>
            </a:xfrm>
            <a:custGeom>
              <a:avLst/>
              <a:gdLst/>
              <a:ahLst/>
              <a:cxnLst/>
              <a:rect l="l" t="t" r="r" b="b"/>
              <a:pathLst>
                <a:path w="6394" h="10032" extrusionOk="0">
                  <a:moveTo>
                    <a:pt x="509" y="2213"/>
                  </a:moveTo>
                  <a:cubicBezTo>
                    <a:pt x="509" y="2213"/>
                    <a:pt x="509" y="2213"/>
                    <a:pt x="509" y="2214"/>
                  </a:cubicBezTo>
                  <a:lnTo>
                    <a:pt x="509" y="2214"/>
                  </a:lnTo>
                  <a:cubicBezTo>
                    <a:pt x="509" y="2213"/>
                    <a:pt x="509" y="2213"/>
                    <a:pt x="509" y="2213"/>
                  </a:cubicBezTo>
                  <a:close/>
                  <a:moveTo>
                    <a:pt x="1148" y="0"/>
                  </a:moveTo>
                  <a:cubicBezTo>
                    <a:pt x="1247" y="115"/>
                    <a:pt x="1247" y="295"/>
                    <a:pt x="1115" y="410"/>
                  </a:cubicBezTo>
                  <a:cubicBezTo>
                    <a:pt x="919" y="574"/>
                    <a:pt x="378" y="1197"/>
                    <a:pt x="771" y="1820"/>
                  </a:cubicBezTo>
                  <a:cubicBezTo>
                    <a:pt x="1214" y="2508"/>
                    <a:pt x="1787" y="2295"/>
                    <a:pt x="2001" y="2869"/>
                  </a:cubicBezTo>
                  <a:cubicBezTo>
                    <a:pt x="2001" y="2869"/>
                    <a:pt x="2066" y="3164"/>
                    <a:pt x="1886" y="3262"/>
                  </a:cubicBezTo>
                  <a:cubicBezTo>
                    <a:pt x="1849" y="3284"/>
                    <a:pt x="1814" y="3293"/>
                    <a:pt x="1781" y="3293"/>
                  </a:cubicBezTo>
                  <a:cubicBezTo>
                    <a:pt x="1639" y="3293"/>
                    <a:pt x="1542" y="3114"/>
                    <a:pt x="1542" y="2967"/>
                  </a:cubicBezTo>
                  <a:cubicBezTo>
                    <a:pt x="1492" y="2656"/>
                    <a:pt x="1247" y="2426"/>
                    <a:pt x="935" y="2377"/>
                  </a:cubicBezTo>
                  <a:cubicBezTo>
                    <a:pt x="558" y="2330"/>
                    <a:pt x="512" y="2223"/>
                    <a:pt x="509" y="2214"/>
                  </a:cubicBezTo>
                  <a:lnTo>
                    <a:pt x="509" y="2214"/>
                  </a:lnTo>
                  <a:cubicBezTo>
                    <a:pt x="558" y="2361"/>
                    <a:pt x="558" y="2508"/>
                    <a:pt x="525" y="2656"/>
                  </a:cubicBezTo>
                  <a:cubicBezTo>
                    <a:pt x="460" y="2787"/>
                    <a:pt x="165" y="3295"/>
                    <a:pt x="738" y="3672"/>
                  </a:cubicBezTo>
                  <a:cubicBezTo>
                    <a:pt x="1296" y="4049"/>
                    <a:pt x="1591" y="3852"/>
                    <a:pt x="1689" y="4491"/>
                  </a:cubicBezTo>
                  <a:cubicBezTo>
                    <a:pt x="1787" y="5131"/>
                    <a:pt x="1853" y="5901"/>
                    <a:pt x="2197" y="6245"/>
                  </a:cubicBezTo>
                  <a:cubicBezTo>
                    <a:pt x="2082" y="6163"/>
                    <a:pt x="1984" y="6065"/>
                    <a:pt x="1919" y="5950"/>
                  </a:cubicBezTo>
                  <a:cubicBezTo>
                    <a:pt x="1766" y="5629"/>
                    <a:pt x="1442" y="5422"/>
                    <a:pt x="1093" y="5422"/>
                  </a:cubicBezTo>
                  <a:cubicBezTo>
                    <a:pt x="1068" y="5422"/>
                    <a:pt x="1043" y="5424"/>
                    <a:pt x="1017" y="5426"/>
                  </a:cubicBezTo>
                  <a:cubicBezTo>
                    <a:pt x="974" y="5428"/>
                    <a:pt x="934" y="5429"/>
                    <a:pt x="896" y="5429"/>
                  </a:cubicBezTo>
                  <a:cubicBezTo>
                    <a:pt x="434" y="5429"/>
                    <a:pt x="374" y="5252"/>
                    <a:pt x="329" y="5131"/>
                  </a:cubicBezTo>
                  <a:lnTo>
                    <a:pt x="329" y="5131"/>
                  </a:lnTo>
                  <a:cubicBezTo>
                    <a:pt x="329" y="5131"/>
                    <a:pt x="1" y="6114"/>
                    <a:pt x="935" y="6606"/>
                  </a:cubicBezTo>
                  <a:cubicBezTo>
                    <a:pt x="1886" y="7098"/>
                    <a:pt x="1804" y="6737"/>
                    <a:pt x="3099" y="7786"/>
                  </a:cubicBezTo>
                  <a:cubicBezTo>
                    <a:pt x="4119" y="8645"/>
                    <a:pt x="4339" y="8687"/>
                    <a:pt x="4344" y="8688"/>
                  </a:cubicBezTo>
                  <a:lnTo>
                    <a:pt x="4344" y="8688"/>
                  </a:lnTo>
                  <a:cubicBezTo>
                    <a:pt x="4319" y="8683"/>
                    <a:pt x="4293" y="8681"/>
                    <a:pt x="4268" y="8681"/>
                  </a:cubicBezTo>
                  <a:cubicBezTo>
                    <a:pt x="4095" y="8681"/>
                    <a:pt x="3922" y="8774"/>
                    <a:pt x="3836" y="8917"/>
                  </a:cubicBezTo>
                  <a:cubicBezTo>
                    <a:pt x="3623" y="9229"/>
                    <a:pt x="3738" y="9638"/>
                    <a:pt x="4066" y="9802"/>
                  </a:cubicBezTo>
                  <a:cubicBezTo>
                    <a:pt x="4066" y="9802"/>
                    <a:pt x="3951" y="9589"/>
                    <a:pt x="4148" y="9573"/>
                  </a:cubicBezTo>
                  <a:cubicBezTo>
                    <a:pt x="4154" y="9572"/>
                    <a:pt x="4161" y="9572"/>
                    <a:pt x="4167" y="9572"/>
                  </a:cubicBezTo>
                  <a:cubicBezTo>
                    <a:pt x="4290" y="9572"/>
                    <a:pt x="4432" y="9662"/>
                    <a:pt x="4592" y="9662"/>
                  </a:cubicBezTo>
                  <a:cubicBezTo>
                    <a:pt x="4684" y="9662"/>
                    <a:pt x="4782" y="9632"/>
                    <a:pt x="4885" y="9540"/>
                  </a:cubicBezTo>
                  <a:cubicBezTo>
                    <a:pt x="5005" y="9421"/>
                    <a:pt x="5199" y="9322"/>
                    <a:pt x="5425" y="9322"/>
                  </a:cubicBezTo>
                  <a:cubicBezTo>
                    <a:pt x="5727" y="9322"/>
                    <a:pt x="6084" y="9498"/>
                    <a:pt x="6393" y="10032"/>
                  </a:cubicBezTo>
                  <a:cubicBezTo>
                    <a:pt x="6393" y="10032"/>
                    <a:pt x="6164" y="9212"/>
                    <a:pt x="4836" y="8688"/>
                  </a:cubicBezTo>
                  <a:cubicBezTo>
                    <a:pt x="3132" y="7966"/>
                    <a:pt x="2050" y="6262"/>
                    <a:pt x="2132" y="4409"/>
                  </a:cubicBezTo>
                  <a:cubicBezTo>
                    <a:pt x="2230" y="2180"/>
                    <a:pt x="3525" y="656"/>
                    <a:pt x="1148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20"/>
            <p:cNvSpPr/>
            <p:nvPr/>
          </p:nvSpPr>
          <p:spPr>
            <a:xfrm>
              <a:off x="610391" y="-143581"/>
              <a:ext cx="89916" cy="350723"/>
            </a:xfrm>
            <a:custGeom>
              <a:avLst/>
              <a:gdLst/>
              <a:ahLst/>
              <a:cxnLst/>
              <a:rect l="l" t="t" r="r" b="b"/>
              <a:pathLst>
                <a:path w="2755" h="10746" extrusionOk="0">
                  <a:moveTo>
                    <a:pt x="1293" y="1"/>
                  </a:moveTo>
                  <a:cubicBezTo>
                    <a:pt x="711" y="1"/>
                    <a:pt x="161" y="375"/>
                    <a:pt x="99" y="895"/>
                  </a:cubicBezTo>
                  <a:cubicBezTo>
                    <a:pt x="0" y="1419"/>
                    <a:pt x="377" y="1911"/>
                    <a:pt x="902" y="1960"/>
                  </a:cubicBezTo>
                  <a:lnTo>
                    <a:pt x="1049" y="1960"/>
                  </a:lnTo>
                  <a:cubicBezTo>
                    <a:pt x="1574" y="1927"/>
                    <a:pt x="1836" y="1321"/>
                    <a:pt x="1640" y="1075"/>
                  </a:cubicBezTo>
                  <a:cubicBezTo>
                    <a:pt x="1561" y="955"/>
                    <a:pt x="1441" y="901"/>
                    <a:pt x="1322" y="901"/>
                  </a:cubicBezTo>
                  <a:cubicBezTo>
                    <a:pt x="1116" y="901"/>
                    <a:pt x="914" y="1062"/>
                    <a:pt x="935" y="1321"/>
                  </a:cubicBezTo>
                  <a:cubicBezTo>
                    <a:pt x="951" y="1632"/>
                    <a:pt x="1295" y="1616"/>
                    <a:pt x="1344" y="1649"/>
                  </a:cubicBezTo>
                  <a:cubicBezTo>
                    <a:pt x="1377" y="1682"/>
                    <a:pt x="1344" y="1747"/>
                    <a:pt x="1344" y="1747"/>
                  </a:cubicBezTo>
                  <a:cubicBezTo>
                    <a:pt x="1295" y="1813"/>
                    <a:pt x="1230" y="1862"/>
                    <a:pt x="1164" y="1895"/>
                  </a:cubicBezTo>
                  <a:cubicBezTo>
                    <a:pt x="1148" y="1895"/>
                    <a:pt x="1131" y="1911"/>
                    <a:pt x="1099" y="1911"/>
                  </a:cubicBezTo>
                  <a:cubicBezTo>
                    <a:pt x="1065" y="1915"/>
                    <a:pt x="1032" y="1917"/>
                    <a:pt x="999" y="1917"/>
                  </a:cubicBezTo>
                  <a:cubicBezTo>
                    <a:pt x="473" y="1917"/>
                    <a:pt x="73" y="1436"/>
                    <a:pt x="181" y="911"/>
                  </a:cubicBezTo>
                  <a:cubicBezTo>
                    <a:pt x="252" y="439"/>
                    <a:pt x="748" y="115"/>
                    <a:pt x="1265" y="115"/>
                  </a:cubicBezTo>
                  <a:cubicBezTo>
                    <a:pt x="1574" y="115"/>
                    <a:pt x="1892" y="231"/>
                    <a:pt x="2131" y="501"/>
                  </a:cubicBezTo>
                  <a:cubicBezTo>
                    <a:pt x="2443" y="911"/>
                    <a:pt x="2590" y="1436"/>
                    <a:pt x="2541" y="1944"/>
                  </a:cubicBezTo>
                  <a:cubicBezTo>
                    <a:pt x="2525" y="2452"/>
                    <a:pt x="2410" y="2960"/>
                    <a:pt x="2230" y="3435"/>
                  </a:cubicBezTo>
                  <a:cubicBezTo>
                    <a:pt x="1410" y="5468"/>
                    <a:pt x="541" y="7500"/>
                    <a:pt x="1148" y="8976"/>
                  </a:cubicBezTo>
                  <a:cubicBezTo>
                    <a:pt x="1426" y="9730"/>
                    <a:pt x="1967" y="10352"/>
                    <a:pt x="2672" y="10746"/>
                  </a:cubicBezTo>
                  <a:cubicBezTo>
                    <a:pt x="2000" y="10336"/>
                    <a:pt x="1492" y="9697"/>
                    <a:pt x="1230" y="8943"/>
                  </a:cubicBezTo>
                  <a:cubicBezTo>
                    <a:pt x="689" y="7500"/>
                    <a:pt x="1558" y="5550"/>
                    <a:pt x="2410" y="3501"/>
                  </a:cubicBezTo>
                  <a:cubicBezTo>
                    <a:pt x="2590" y="3009"/>
                    <a:pt x="2689" y="2485"/>
                    <a:pt x="2721" y="1960"/>
                  </a:cubicBezTo>
                  <a:cubicBezTo>
                    <a:pt x="2754" y="1403"/>
                    <a:pt x="2574" y="846"/>
                    <a:pt x="2246" y="419"/>
                  </a:cubicBezTo>
                  <a:cubicBezTo>
                    <a:pt x="1976" y="125"/>
                    <a:pt x="1629" y="1"/>
                    <a:pt x="1293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20"/>
            <p:cNvSpPr/>
            <p:nvPr/>
          </p:nvSpPr>
          <p:spPr>
            <a:xfrm>
              <a:off x="721652" y="-41654"/>
              <a:ext cx="123631" cy="122554"/>
            </a:xfrm>
            <a:custGeom>
              <a:avLst/>
              <a:gdLst/>
              <a:ahLst/>
              <a:cxnLst/>
              <a:rect l="l" t="t" r="r" b="b"/>
              <a:pathLst>
                <a:path w="3788" h="3755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279" y="83"/>
                    <a:pt x="148" y="673"/>
                  </a:cubicBezTo>
                  <a:cubicBezTo>
                    <a:pt x="1" y="1279"/>
                    <a:pt x="279" y="1493"/>
                    <a:pt x="1050" y="1870"/>
                  </a:cubicBezTo>
                  <a:cubicBezTo>
                    <a:pt x="1837" y="2230"/>
                    <a:pt x="1869" y="3509"/>
                    <a:pt x="1869" y="3509"/>
                  </a:cubicBezTo>
                  <a:lnTo>
                    <a:pt x="1902" y="3755"/>
                  </a:lnTo>
                  <a:lnTo>
                    <a:pt x="1919" y="3509"/>
                  </a:lnTo>
                  <a:cubicBezTo>
                    <a:pt x="1919" y="3509"/>
                    <a:pt x="1951" y="2230"/>
                    <a:pt x="2738" y="1870"/>
                  </a:cubicBezTo>
                  <a:cubicBezTo>
                    <a:pt x="3525" y="1509"/>
                    <a:pt x="3787" y="1279"/>
                    <a:pt x="3656" y="673"/>
                  </a:cubicBezTo>
                  <a:cubicBezTo>
                    <a:pt x="3509" y="83"/>
                    <a:pt x="3279" y="1"/>
                    <a:pt x="3279" y="1"/>
                  </a:cubicBezTo>
                  <a:lnTo>
                    <a:pt x="3279" y="1"/>
                  </a:lnTo>
                  <a:cubicBezTo>
                    <a:pt x="3279" y="1"/>
                    <a:pt x="3293" y="268"/>
                    <a:pt x="3112" y="268"/>
                  </a:cubicBezTo>
                  <a:cubicBezTo>
                    <a:pt x="3098" y="268"/>
                    <a:pt x="3083" y="267"/>
                    <a:pt x="3066" y="263"/>
                  </a:cubicBezTo>
                  <a:cubicBezTo>
                    <a:pt x="2958" y="240"/>
                    <a:pt x="2813" y="181"/>
                    <a:pt x="2679" y="181"/>
                  </a:cubicBezTo>
                  <a:cubicBezTo>
                    <a:pt x="2528" y="181"/>
                    <a:pt x="2389" y="256"/>
                    <a:pt x="2328" y="542"/>
                  </a:cubicBezTo>
                  <a:cubicBezTo>
                    <a:pt x="2202" y="1077"/>
                    <a:pt x="2152" y="1643"/>
                    <a:pt x="1945" y="1643"/>
                  </a:cubicBezTo>
                  <a:cubicBezTo>
                    <a:pt x="1936" y="1643"/>
                    <a:pt x="1928" y="1642"/>
                    <a:pt x="1919" y="1640"/>
                  </a:cubicBezTo>
                  <a:lnTo>
                    <a:pt x="1869" y="1640"/>
                  </a:lnTo>
                  <a:cubicBezTo>
                    <a:pt x="1860" y="1642"/>
                    <a:pt x="1852" y="1643"/>
                    <a:pt x="1843" y="1643"/>
                  </a:cubicBezTo>
                  <a:cubicBezTo>
                    <a:pt x="1636" y="1643"/>
                    <a:pt x="1586" y="1077"/>
                    <a:pt x="1460" y="542"/>
                  </a:cubicBezTo>
                  <a:cubicBezTo>
                    <a:pt x="1390" y="256"/>
                    <a:pt x="1252" y="181"/>
                    <a:pt x="1103" y="181"/>
                  </a:cubicBezTo>
                  <a:cubicBezTo>
                    <a:pt x="971" y="181"/>
                    <a:pt x="830" y="240"/>
                    <a:pt x="722" y="263"/>
                  </a:cubicBezTo>
                  <a:cubicBezTo>
                    <a:pt x="701" y="269"/>
                    <a:pt x="682" y="272"/>
                    <a:pt x="666" y="272"/>
                  </a:cubicBezTo>
                  <a:cubicBezTo>
                    <a:pt x="498" y="272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20"/>
            <p:cNvSpPr/>
            <p:nvPr/>
          </p:nvSpPr>
          <p:spPr>
            <a:xfrm>
              <a:off x="692246" y="-157191"/>
              <a:ext cx="90961" cy="266453"/>
            </a:xfrm>
            <a:custGeom>
              <a:avLst/>
              <a:gdLst/>
              <a:ahLst/>
              <a:cxnLst/>
              <a:rect l="l" t="t" r="r" b="b"/>
              <a:pathLst>
                <a:path w="2787" h="8164" extrusionOk="0">
                  <a:moveTo>
                    <a:pt x="2082" y="0"/>
                  </a:moveTo>
                  <a:lnTo>
                    <a:pt x="2082" y="0"/>
                  </a:lnTo>
                  <a:cubicBezTo>
                    <a:pt x="2377" y="984"/>
                    <a:pt x="1312" y="1230"/>
                    <a:pt x="689" y="2377"/>
                  </a:cubicBezTo>
                  <a:cubicBezTo>
                    <a:pt x="590" y="2541"/>
                    <a:pt x="508" y="2738"/>
                    <a:pt x="443" y="2934"/>
                  </a:cubicBezTo>
                  <a:cubicBezTo>
                    <a:pt x="0" y="4295"/>
                    <a:pt x="263" y="5246"/>
                    <a:pt x="1574" y="6147"/>
                  </a:cubicBezTo>
                  <a:cubicBezTo>
                    <a:pt x="2705" y="6950"/>
                    <a:pt x="2770" y="8016"/>
                    <a:pt x="2770" y="8163"/>
                  </a:cubicBezTo>
                  <a:cubicBezTo>
                    <a:pt x="2787" y="7672"/>
                    <a:pt x="2623" y="7180"/>
                    <a:pt x="2328" y="6770"/>
                  </a:cubicBezTo>
                  <a:cubicBezTo>
                    <a:pt x="2033" y="6344"/>
                    <a:pt x="1623" y="6082"/>
                    <a:pt x="1049" y="5590"/>
                  </a:cubicBezTo>
                  <a:cubicBezTo>
                    <a:pt x="869" y="5426"/>
                    <a:pt x="738" y="5229"/>
                    <a:pt x="656" y="5000"/>
                  </a:cubicBezTo>
                  <a:cubicBezTo>
                    <a:pt x="312" y="4164"/>
                    <a:pt x="984" y="3295"/>
                    <a:pt x="1312" y="2918"/>
                  </a:cubicBezTo>
                  <a:cubicBezTo>
                    <a:pt x="1459" y="2754"/>
                    <a:pt x="1656" y="2574"/>
                    <a:pt x="1852" y="2377"/>
                  </a:cubicBezTo>
                  <a:cubicBezTo>
                    <a:pt x="2229" y="2033"/>
                    <a:pt x="2475" y="1590"/>
                    <a:pt x="2574" y="1082"/>
                  </a:cubicBezTo>
                  <a:cubicBezTo>
                    <a:pt x="2721" y="197"/>
                    <a:pt x="2082" y="0"/>
                    <a:pt x="2082" y="0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20"/>
            <p:cNvSpPr/>
            <p:nvPr/>
          </p:nvSpPr>
          <p:spPr>
            <a:xfrm>
              <a:off x="-4826" y="1340250"/>
              <a:ext cx="47096" cy="36750"/>
            </a:xfrm>
            <a:custGeom>
              <a:avLst/>
              <a:gdLst/>
              <a:ahLst/>
              <a:cxnLst/>
              <a:rect l="l" t="t" r="r" b="b"/>
              <a:pathLst>
                <a:path w="1443" h="1126" extrusionOk="0">
                  <a:moveTo>
                    <a:pt x="475" y="1"/>
                  </a:moveTo>
                  <a:cubicBezTo>
                    <a:pt x="427" y="1"/>
                    <a:pt x="377" y="10"/>
                    <a:pt x="328" y="31"/>
                  </a:cubicBezTo>
                  <a:cubicBezTo>
                    <a:pt x="99" y="146"/>
                    <a:pt x="0" y="425"/>
                    <a:pt x="99" y="654"/>
                  </a:cubicBezTo>
                  <a:cubicBezTo>
                    <a:pt x="181" y="867"/>
                    <a:pt x="361" y="1015"/>
                    <a:pt x="574" y="1080"/>
                  </a:cubicBezTo>
                  <a:cubicBezTo>
                    <a:pt x="652" y="1110"/>
                    <a:pt x="735" y="1125"/>
                    <a:pt x="818" y="1125"/>
                  </a:cubicBezTo>
                  <a:cubicBezTo>
                    <a:pt x="961" y="1125"/>
                    <a:pt x="1105" y="1081"/>
                    <a:pt x="1230" y="998"/>
                  </a:cubicBezTo>
                  <a:cubicBezTo>
                    <a:pt x="1361" y="884"/>
                    <a:pt x="1443" y="703"/>
                    <a:pt x="1443" y="507"/>
                  </a:cubicBezTo>
                  <a:lnTo>
                    <a:pt x="1443" y="507"/>
                  </a:lnTo>
                  <a:cubicBezTo>
                    <a:pt x="1443" y="507"/>
                    <a:pt x="1124" y="902"/>
                    <a:pt x="763" y="902"/>
                  </a:cubicBezTo>
                  <a:cubicBezTo>
                    <a:pt x="749" y="902"/>
                    <a:pt x="736" y="901"/>
                    <a:pt x="722" y="900"/>
                  </a:cubicBezTo>
                  <a:cubicBezTo>
                    <a:pt x="148" y="834"/>
                    <a:pt x="66" y="261"/>
                    <a:pt x="345" y="113"/>
                  </a:cubicBezTo>
                  <a:cubicBezTo>
                    <a:pt x="388" y="85"/>
                    <a:pt x="435" y="71"/>
                    <a:pt x="481" y="71"/>
                  </a:cubicBezTo>
                  <a:cubicBezTo>
                    <a:pt x="593" y="71"/>
                    <a:pt x="698" y="150"/>
                    <a:pt x="722" y="277"/>
                  </a:cubicBezTo>
                  <a:cubicBezTo>
                    <a:pt x="733" y="389"/>
                    <a:pt x="645" y="455"/>
                    <a:pt x="594" y="455"/>
                  </a:cubicBezTo>
                  <a:cubicBezTo>
                    <a:pt x="569" y="455"/>
                    <a:pt x="552" y="440"/>
                    <a:pt x="558" y="408"/>
                  </a:cubicBezTo>
                  <a:cubicBezTo>
                    <a:pt x="582" y="335"/>
                    <a:pt x="542" y="270"/>
                    <a:pt x="472" y="270"/>
                  </a:cubicBezTo>
                  <a:cubicBezTo>
                    <a:pt x="449" y="270"/>
                    <a:pt x="422" y="277"/>
                    <a:pt x="394" y="294"/>
                  </a:cubicBezTo>
                  <a:cubicBezTo>
                    <a:pt x="263" y="359"/>
                    <a:pt x="394" y="523"/>
                    <a:pt x="394" y="523"/>
                  </a:cubicBezTo>
                  <a:cubicBezTo>
                    <a:pt x="442" y="567"/>
                    <a:pt x="499" y="586"/>
                    <a:pt x="556" y="586"/>
                  </a:cubicBezTo>
                  <a:cubicBezTo>
                    <a:pt x="690" y="586"/>
                    <a:pt x="820" y="476"/>
                    <a:pt x="820" y="326"/>
                  </a:cubicBezTo>
                  <a:cubicBezTo>
                    <a:pt x="807" y="133"/>
                    <a:pt x="652" y="1"/>
                    <a:pt x="475" y="1"/>
                  </a:cubicBezTo>
                  <a:close/>
                </a:path>
              </a:pathLst>
            </a:custGeom>
            <a:solidFill>
              <a:srgbClr val="03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3" name="Google Shape;9343;p20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‹nº›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11D2B"/>
            </a:gs>
            <a:gs pos="100000">
              <a:srgbClr val="16263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 Thin"/>
              <a:buNone/>
              <a:defRPr sz="2400">
                <a:solidFill>
                  <a:srgbClr val="EFD67E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A8C6"/>
              </a:buClr>
              <a:buSzPts val="2200"/>
              <a:buFont typeface="EB Garamond"/>
              <a:buChar char="⏷"/>
              <a:defRPr sz="2200">
                <a:solidFill>
                  <a:srgbClr val="90A8C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2000"/>
              <a:buFont typeface="EB Garamond"/>
              <a:buChar char="⏷"/>
              <a:defRPr sz="2000"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800"/>
              <a:buFont typeface="EB Garamond"/>
              <a:buChar char="⏷"/>
              <a:defRPr sz="1800"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600"/>
              <a:buFont typeface="EB Garamond"/>
              <a:buChar char="⏷"/>
              <a:defRPr sz="1600"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500"/>
              <a:buFont typeface="EB Garamond"/>
              <a:buChar char="⏷"/>
              <a:defRPr sz="1500"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400"/>
              <a:buFont typeface="EB Garamond"/>
              <a:buChar char="⏷"/>
              <a:defRPr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400"/>
              <a:buFont typeface="EB Garamond"/>
              <a:buChar char="⏷"/>
              <a:defRPr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400"/>
              <a:buFont typeface="EB Garamond"/>
              <a:buChar char="⏷"/>
              <a:defRPr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E95"/>
              </a:buClr>
              <a:buSzPts val="1400"/>
              <a:buFont typeface="EB Garamond"/>
              <a:buChar char="⏷"/>
              <a:defRPr>
                <a:solidFill>
                  <a:srgbClr val="6C7E9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3" name="Google Shape;9353;p23"/>
          <p:cNvSpPr txBox="1">
            <a:spLocks noGrp="1"/>
          </p:cNvSpPr>
          <p:nvPr>
            <p:ph type="ctrTitle"/>
          </p:nvPr>
        </p:nvSpPr>
        <p:spPr>
          <a:xfrm>
            <a:off x="949348" y="2012753"/>
            <a:ext cx="72651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Montserrat ExtraLight"/>
                <a:sym typeface="Montserrat ExtraLight"/>
              </a:rPr>
              <a:t>DARK EXCALIBUR</a:t>
            </a:r>
            <a:endParaRPr sz="32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  <a:cs typeface="Montserrat ExtraLight"/>
              <a:sym typeface="Montserrat ExtraLight"/>
            </a:endParaRPr>
          </a:p>
        </p:txBody>
      </p:sp>
      <p:grpSp>
        <p:nvGrpSpPr>
          <p:cNvPr id="9354" name="Google Shape;9354;p23"/>
          <p:cNvGrpSpPr/>
          <p:nvPr/>
        </p:nvGrpSpPr>
        <p:grpSpPr>
          <a:xfrm>
            <a:off x="2661296" y="2332441"/>
            <a:ext cx="3841204" cy="14425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9355" name="Google Shape;9355;p23"/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6" name="Google Shape;9356;p23"/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7C8F9D-BC97-4749-B789-C08BCC91AE3A}"/>
              </a:ext>
            </a:extLst>
          </p:cNvPr>
          <p:cNvSpPr txBox="1"/>
          <p:nvPr/>
        </p:nvSpPr>
        <p:spPr>
          <a:xfrm>
            <a:off x="1195674" y="3829996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Allyson</a:t>
            </a:r>
            <a:r>
              <a:rPr lang="pt-BR" sz="1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Luiz</a:t>
            </a:r>
          </a:p>
        </p:txBody>
      </p:sp>
      <p:grpSp>
        <p:nvGrpSpPr>
          <p:cNvPr id="13" name="Google Shape;9354;p23">
            <a:extLst>
              <a:ext uri="{FF2B5EF4-FFF2-40B4-BE49-F238E27FC236}">
                <a16:creationId xmlns:a16="http://schemas.microsoft.com/office/drawing/2014/main" id="{E45F894B-54E5-40A1-B1B0-8F0E04E03071}"/>
              </a:ext>
            </a:extLst>
          </p:cNvPr>
          <p:cNvGrpSpPr/>
          <p:nvPr/>
        </p:nvGrpSpPr>
        <p:grpSpPr>
          <a:xfrm>
            <a:off x="1250440" y="4077686"/>
            <a:ext cx="1225003" cy="60191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14" name="Google Shape;9355;p23">
              <a:extLst>
                <a:ext uri="{FF2B5EF4-FFF2-40B4-BE49-F238E27FC236}">
                  <a16:creationId xmlns:a16="http://schemas.microsoft.com/office/drawing/2014/main" id="{68CF692D-E821-480C-951E-317E21EC70C8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356;p23">
              <a:extLst>
                <a:ext uri="{FF2B5EF4-FFF2-40B4-BE49-F238E27FC236}">
                  <a16:creationId xmlns:a16="http://schemas.microsoft.com/office/drawing/2014/main" id="{BB67F47B-4351-40DF-BEF3-39B40D565AB4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354;p23">
            <a:extLst>
              <a:ext uri="{FF2B5EF4-FFF2-40B4-BE49-F238E27FC236}">
                <a16:creationId xmlns:a16="http://schemas.microsoft.com/office/drawing/2014/main" id="{2FF5BC48-A205-41E6-9539-85192DB5561D}"/>
              </a:ext>
            </a:extLst>
          </p:cNvPr>
          <p:cNvGrpSpPr/>
          <p:nvPr/>
        </p:nvGrpSpPr>
        <p:grpSpPr>
          <a:xfrm>
            <a:off x="2557403" y="4083557"/>
            <a:ext cx="1225003" cy="60191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26" name="Google Shape;9355;p23">
              <a:extLst>
                <a:ext uri="{FF2B5EF4-FFF2-40B4-BE49-F238E27FC236}">
                  <a16:creationId xmlns:a16="http://schemas.microsoft.com/office/drawing/2014/main" id="{9BC2D992-71BC-4970-9C48-44B8985EECE8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356;p23">
              <a:extLst>
                <a:ext uri="{FF2B5EF4-FFF2-40B4-BE49-F238E27FC236}">
                  <a16:creationId xmlns:a16="http://schemas.microsoft.com/office/drawing/2014/main" id="{7C9DA0D1-7A85-4078-8B03-C2F6030890F0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9354;p23">
            <a:extLst>
              <a:ext uri="{FF2B5EF4-FFF2-40B4-BE49-F238E27FC236}">
                <a16:creationId xmlns:a16="http://schemas.microsoft.com/office/drawing/2014/main" id="{45AB1A10-BB4C-42A1-BE0A-0EC90DFCABF5}"/>
              </a:ext>
            </a:extLst>
          </p:cNvPr>
          <p:cNvGrpSpPr/>
          <p:nvPr/>
        </p:nvGrpSpPr>
        <p:grpSpPr>
          <a:xfrm>
            <a:off x="3813949" y="4077685"/>
            <a:ext cx="1225003" cy="60191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29" name="Google Shape;9355;p23">
              <a:extLst>
                <a:ext uri="{FF2B5EF4-FFF2-40B4-BE49-F238E27FC236}">
                  <a16:creationId xmlns:a16="http://schemas.microsoft.com/office/drawing/2014/main" id="{D63D2647-8946-47F7-A317-11EC2273F841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356;p23">
              <a:extLst>
                <a:ext uri="{FF2B5EF4-FFF2-40B4-BE49-F238E27FC236}">
                  <a16:creationId xmlns:a16="http://schemas.microsoft.com/office/drawing/2014/main" id="{121D0F03-9AEA-4BC1-85EA-EFE138EA7D2A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354;p23">
            <a:extLst>
              <a:ext uri="{FF2B5EF4-FFF2-40B4-BE49-F238E27FC236}">
                <a16:creationId xmlns:a16="http://schemas.microsoft.com/office/drawing/2014/main" id="{5CADCC8C-9302-4E56-BE81-AC74095797C5}"/>
              </a:ext>
            </a:extLst>
          </p:cNvPr>
          <p:cNvGrpSpPr/>
          <p:nvPr/>
        </p:nvGrpSpPr>
        <p:grpSpPr>
          <a:xfrm>
            <a:off x="5106218" y="4077684"/>
            <a:ext cx="1225003" cy="60191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32" name="Google Shape;9355;p23">
              <a:extLst>
                <a:ext uri="{FF2B5EF4-FFF2-40B4-BE49-F238E27FC236}">
                  <a16:creationId xmlns:a16="http://schemas.microsoft.com/office/drawing/2014/main" id="{0D066BC0-684B-406A-8586-A4F7F30F0205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356;p23">
              <a:extLst>
                <a:ext uri="{FF2B5EF4-FFF2-40B4-BE49-F238E27FC236}">
                  <a16:creationId xmlns:a16="http://schemas.microsoft.com/office/drawing/2014/main" id="{7E54F3DA-C9BA-4E20-9750-98DFB5D70DBB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354;p23">
            <a:extLst>
              <a:ext uri="{FF2B5EF4-FFF2-40B4-BE49-F238E27FC236}">
                <a16:creationId xmlns:a16="http://schemas.microsoft.com/office/drawing/2014/main" id="{93388822-0F3E-46FB-8E7F-89467594BCD3}"/>
              </a:ext>
            </a:extLst>
          </p:cNvPr>
          <p:cNvGrpSpPr/>
          <p:nvPr/>
        </p:nvGrpSpPr>
        <p:grpSpPr>
          <a:xfrm>
            <a:off x="6431353" y="4077683"/>
            <a:ext cx="1462207" cy="60088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35" name="Google Shape;9355;p23">
              <a:extLst>
                <a:ext uri="{FF2B5EF4-FFF2-40B4-BE49-F238E27FC236}">
                  <a16:creationId xmlns:a16="http://schemas.microsoft.com/office/drawing/2014/main" id="{A8942294-1AD9-45E7-99F0-FF7A0B66A8F0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356;p23">
              <a:extLst>
                <a:ext uri="{FF2B5EF4-FFF2-40B4-BE49-F238E27FC236}">
                  <a16:creationId xmlns:a16="http://schemas.microsoft.com/office/drawing/2014/main" id="{DD5992A2-0940-4AB9-AF5F-9BD08956B76C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A48866-B025-4436-B3C4-4C544FD21547}"/>
              </a:ext>
            </a:extLst>
          </p:cNvPr>
          <p:cNvSpPr txBox="1"/>
          <p:nvPr/>
        </p:nvSpPr>
        <p:spPr>
          <a:xfrm>
            <a:off x="2506964" y="381960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Felipe Jesus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A6E742-5A25-4F5E-A3B8-E37093F5CE06}"/>
              </a:ext>
            </a:extLst>
          </p:cNvPr>
          <p:cNvSpPr txBox="1"/>
          <p:nvPr/>
        </p:nvSpPr>
        <p:spPr>
          <a:xfrm>
            <a:off x="3803044" y="383212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Gabriel Silva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D170C5-679D-471A-9494-BB8607F871EA}"/>
              </a:ext>
            </a:extLst>
          </p:cNvPr>
          <p:cNvSpPr txBox="1"/>
          <p:nvPr/>
        </p:nvSpPr>
        <p:spPr>
          <a:xfrm>
            <a:off x="5035426" y="3853697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Richart</a:t>
            </a:r>
            <a:r>
              <a:rPr lang="pt-BR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Moreira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E636B9-7C74-4FEC-A315-23D4DCFF1108}"/>
              </a:ext>
            </a:extLst>
          </p:cNvPr>
          <p:cNvSpPr txBox="1"/>
          <p:nvPr/>
        </p:nvSpPr>
        <p:spPr>
          <a:xfrm>
            <a:off x="6340693" y="3857412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Leonardo Almeida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5B96A72-6D79-43AD-AB21-3DE647295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75" y="877659"/>
            <a:ext cx="1144451" cy="148105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ACFAA089-51FF-4D2C-A97A-0E9CAB8D2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" y="4609163"/>
            <a:ext cx="1550843" cy="540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6" name="Google Shape;9396;p29"/>
          <p:cNvSpPr txBox="1">
            <a:spLocks noGrp="1"/>
          </p:cNvSpPr>
          <p:nvPr>
            <p:ph type="title"/>
          </p:nvPr>
        </p:nvSpPr>
        <p:spPr>
          <a:xfrm>
            <a:off x="714139" y="648314"/>
            <a:ext cx="8154558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Significado do nome </a:t>
            </a:r>
            <a:r>
              <a:rPr lang="pt-BR" sz="32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Dark</a:t>
            </a:r>
            <a:r>
              <a:rPr lang="pt-BR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Excalibur</a:t>
            </a:r>
            <a:endParaRPr sz="32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397" name="Google Shape;9397;p29"/>
          <p:cNvSpPr txBox="1">
            <a:spLocks noGrp="1"/>
          </p:cNvSpPr>
          <p:nvPr>
            <p:ph type="subTitle" idx="1"/>
          </p:nvPr>
        </p:nvSpPr>
        <p:spPr>
          <a:xfrm>
            <a:off x="584221" y="2007752"/>
            <a:ext cx="2285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</a:rPr>
              <a:t>Dark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9398" name="Google Shape;9398;p29"/>
          <p:cNvSpPr txBox="1">
            <a:spLocks noGrp="1"/>
          </p:cNvSpPr>
          <p:nvPr>
            <p:ph type="subTitle" idx="2"/>
          </p:nvPr>
        </p:nvSpPr>
        <p:spPr>
          <a:xfrm>
            <a:off x="951500" y="2641825"/>
            <a:ext cx="1550843" cy="36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Lado sombrio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99" name="Google Shape;9399;p29"/>
          <p:cNvSpPr txBox="1">
            <a:spLocks noGrp="1"/>
          </p:cNvSpPr>
          <p:nvPr>
            <p:ph type="subTitle" idx="3"/>
          </p:nvPr>
        </p:nvSpPr>
        <p:spPr>
          <a:xfrm>
            <a:off x="3073342" y="2035058"/>
            <a:ext cx="2285400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</a:rPr>
              <a:t>Excalibur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9400" name="Google Shape;9400;p29"/>
          <p:cNvSpPr txBox="1">
            <a:spLocks noGrp="1"/>
          </p:cNvSpPr>
          <p:nvPr>
            <p:ph type="subTitle" idx="4"/>
          </p:nvPr>
        </p:nvSpPr>
        <p:spPr>
          <a:xfrm>
            <a:off x="3306370" y="2641825"/>
            <a:ext cx="2285400" cy="41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Lenda do Rei Arthur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01" name="Google Shape;9401;p29"/>
          <p:cNvSpPr txBox="1">
            <a:spLocks noGrp="1"/>
          </p:cNvSpPr>
          <p:nvPr>
            <p:ph type="subTitle" idx="5"/>
          </p:nvPr>
        </p:nvSpPr>
        <p:spPr>
          <a:xfrm>
            <a:off x="5907100" y="2000225"/>
            <a:ext cx="1611816" cy="6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</a:rPr>
              <a:t>Significado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9402" name="Google Shape;9402;p29"/>
          <p:cNvSpPr txBox="1">
            <a:spLocks noGrp="1"/>
          </p:cNvSpPr>
          <p:nvPr>
            <p:ph type="subTitle" idx="6"/>
          </p:nvPr>
        </p:nvSpPr>
        <p:spPr>
          <a:xfrm>
            <a:off x="5674072" y="2638773"/>
            <a:ext cx="22854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Mundo mágico  e fictício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oogle Shape;9354;p23">
            <a:extLst>
              <a:ext uri="{FF2B5EF4-FFF2-40B4-BE49-F238E27FC236}">
                <a16:creationId xmlns:a16="http://schemas.microsoft.com/office/drawing/2014/main" id="{B7A02227-48F9-48F3-B00C-83BFA0F7E62B}"/>
              </a:ext>
            </a:extLst>
          </p:cNvPr>
          <p:cNvGrpSpPr/>
          <p:nvPr/>
        </p:nvGrpSpPr>
        <p:grpSpPr>
          <a:xfrm>
            <a:off x="1069487" y="1320869"/>
            <a:ext cx="7573068" cy="45719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10" name="Google Shape;9355;p23">
              <a:extLst>
                <a:ext uri="{FF2B5EF4-FFF2-40B4-BE49-F238E27FC236}">
                  <a16:creationId xmlns:a16="http://schemas.microsoft.com/office/drawing/2014/main" id="{7D990784-CC1B-42C0-AED2-8DAACE41A193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356;p23">
              <a:extLst>
                <a:ext uri="{FF2B5EF4-FFF2-40B4-BE49-F238E27FC236}">
                  <a16:creationId xmlns:a16="http://schemas.microsoft.com/office/drawing/2014/main" id="{D07C9B35-D1A5-4CB2-932A-F8F8368B1488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ADB12832-2DC9-4F26-8BEC-1535BAF70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" y="4609163"/>
            <a:ext cx="1550843" cy="5405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AF480F-18CC-49AF-9EAE-E355B8503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23" y="3914742"/>
            <a:ext cx="1073195" cy="1388841"/>
          </a:xfrm>
          <a:prstGeom prst="rect">
            <a:avLst/>
          </a:prstGeom>
        </p:spPr>
      </p:pic>
      <p:pic>
        <p:nvPicPr>
          <p:cNvPr id="1028" name="Picture 4" descr="Darth Vader PNG Image | Darth vader mask, Darth vader images ...">
            <a:extLst>
              <a:ext uri="{FF2B5EF4-FFF2-40B4-BE49-F238E27FC236}">
                <a16:creationId xmlns:a16="http://schemas.microsoft.com/office/drawing/2014/main" id="{A4C0BAE3-DBB7-4A85-B881-3D2CF2AE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64" y="3058446"/>
            <a:ext cx="999915" cy="10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oogle Shape;9354;p23">
            <a:extLst>
              <a:ext uri="{FF2B5EF4-FFF2-40B4-BE49-F238E27FC236}">
                <a16:creationId xmlns:a16="http://schemas.microsoft.com/office/drawing/2014/main" id="{336F9FE4-D2B9-463E-8D95-6661C920AD08}"/>
              </a:ext>
            </a:extLst>
          </p:cNvPr>
          <p:cNvGrpSpPr/>
          <p:nvPr/>
        </p:nvGrpSpPr>
        <p:grpSpPr>
          <a:xfrm>
            <a:off x="5907100" y="2555982"/>
            <a:ext cx="1611815" cy="45719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32" name="Google Shape;9355;p23">
              <a:extLst>
                <a:ext uri="{FF2B5EF4-FFF2-40B4-BE49-F238E27FC236}">
                  <a16:creationId xmlns:a16="http://schemas.microsoft.com/office/drawing/2014/main" id="{821CC26D-2582-4B72-A456-E8D785919C13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356;p23">
              <a:extLst>
                <a:ext uri="{FF2B5EF4-FFF2-40B4-BE49-F238E27FC236}">
                  <a16:creationId xmlns:a16="http://schemas.microsoft.com/office/drawing/2014/main" id="{68A4C990-BD3F-446F-9999-477CFCF4D9D0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6" name="Picture 22" descr="Excalibur | Armas medievais, Tatuagem de espada, Espadas medievais">
            <a:extLst>
              <a:ext uri="{FF2B5EF4-FFF2-40B4-BE49-F238E27FC236}">
                <a16:creationId xmlns:a16="http://schemas.microsoft.com/office/drawing/2014/main" id="{20D44339-A664-4E77-BD1A-B97FFBBE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56" y="2974627"/>
            <a:ext cx="673381" cy="9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sultado de imagem para ice magic png | Png, Magia">
            <a:extLst>
              <a:ext uri="{FF2B5EF4-FFF2-40B4-BE49-F238E27FC236}">
                <a16:creationId xmlns:a16="http://schemas.microsoft.com/office/drawing/2014/main" id="{5E2C4044-3D35-42E5-B676-3B752BBCD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25" y="2880800"/>
            <a:ext cx="1221372" cy="1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oogle Shape;9354;p23">
            <a:extLst>
              <a:ext uri="{FF2B5EF4-FFF2-40B4-BE49-F238E27FC236}">
                <a16:creationId xmlns:a16="http://schemas.microsoft.com/office/drawing/2014/main" id="{41726C7F-8EB7-46E8-BC88-9F44445DD056}"/>
              </a:ext>
            </a:extLst>
          </p:cNvPr>
          <p:cNvGrpSpPr/>
          <p:nvPr/>
        </p:nvGrpSpPr>
        <p:grpSpPr>
          <a:xfrm>
            <a:off x="3494611" y="2555941"/>
            <a:ext cx="1611815" cy="45719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46" name="Google Shape;9355;p23">
              <a:extLst>
                <a:ext uri="{FF2B5EF4-FFF2-40B4-BE49-F238E27FC236}">
                  <a16:creationId xmlns:a16="http://schemas.microsoft.com/office/drawing/2014/main" id="{C2A9C9E9-3CDD-43E2-9B6F-596A9FD5CC33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356;p23">
              <a:extLst>
                <a:ext uri="{FF2B5EF4-FFF2-40B4-BE49-F238E27FC236}">
                  <a16:creationId xmlns:a16="http://schemas.microsoft.com/office/drawing/2014/main" id="{701E1030-CBDF-4601-8F0D-26921A0FA90E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354;p23">
            <a:extLst>
              <a:ext uri="{FF2B5EF4-FFF2-40B4-BE49-F238E27FC236}">
                <a16:creationId xmlns:a16="http://schemas.microsoft.com/office/drawing/2014/main" id="{AAA9F62F-188C-4F79-9AF4-EF0B7C6FB405}"/>
              </a:ext>
            </a:extLst>
          </p:cNvPr>
          <p:cNvGrpSpPr/>
          <p:nvPr/>
        </p:nvGrpSpPr>
        <p:grpSpPr>
          <a:xfrm>
            <a:off x="1065723" y="2555900"/>
            <a:ext cx="1611815" cy="45719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49" name="Google Shape;9355;p23">
              <a:extLst>
                <a:ext uri="{FF2B5EF4-FFF2-40B4-BE49-F238E27FC236}">
                  <a16:creationId xmlns:a16="http://schemas.microsoft.com/office/drawing/2014/main" id="{59D3A0E7-A7FD-4580-A263-B6AB2A051CC5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356;p23">
              <a:extLst>
                <a:ext uri="{FF2B5EF4-FFF2-40B4-BE49-F238E27FC236}">
                  <a16:creationId xmlns:a16="http://schemas.microsoft.com/office/drawing/2014/main" id="{32C18620-948C-4D3B-80AB-80E6626771E5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1" name="Google Shape;9361;p24"/>
          <p:cNvSpPr txBox="1">
            <a:spLocks noGrp="1"/>
          </p:cNvSpPr>
          <p:nvPr>
            <p:ph type="subTitle" idx="1"/>
          </p:nvPr>
        </p:nvSpPr>
        <p:spPr>
          <a:xfrm>
            <a:off x="997485" y="2916516"/>
            <a:ext cx="3194100" cy="179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PÚBLICO ALVO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Ideias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Como funciona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9362" name="Google Shape;9362;p24"/>
          <p:cNvSpPr txBox="1">
            <a:spLocks noGrp="1"/>
          </p:cNvSpPr>
          <p:nvPr>
            <p:ph type="title"/>
          </p:nvPr>
        </p:nvSpPr>
        <p:spPr>
          <a:xfrm>
            <a:off x="1039801" y="2227291"/>
            <a:ext cx="2306391" cy="6143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OBJETIVO</a:t>
            </a:r>
            <a:r>
              <a:rPr lang="es" sz="30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!</a:t>
            </a:r>
            <a:endParaRPr sz="30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7" name="Google Shape;120;p28">
            <a:extLst>
              <a:ext uri="{FF2B5EF4-FFF2-40B4-BE49-F238E27FC236}">
                <a16:creationId xmlns:a16="http://schemas.microsoft.com/office/drawing/2014/main" id="{D23BEC10-E310-426A-933D-DB873F34D9AF}"/>
              </a:ext>
            </a:extLst>
          </p:cNvPr>
          <p:cNvGrpSpPr/>
          <p:nvPr/>
        </p:nvGrpSpPr>
        <p:grpSpPr>
          <a:xfrm>
            <a:off x="4572000" y="468536"/>
            <a:ext cx="4330674" cy="4627928"/>
            <a:chOff x="4432326" y="248872"/>
            <a:chExt cx="4330674" cy="4627928"/>
          </a:xfrm>
        </p:grpSpPr>
        <p:sp>
          <p:nvSpPr>
            <p:cNvPr id="8" name="Google Shape;121;p28">
              <a:extLst>
                <a:ext uri="{FF2B5EF4-FFF2-40B4-BE49-F238E27FC236}">
                  <a16:creationId xmlns:a16="http://schemas.microsoft.com/office/drawing/2014/main" id="{B998321E-7ECC-412C-818C-41E4D2848918}"/>
                </a:ext>
              </a:extLst>
            </p:cNvPr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B2020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22;p28">
              <a:extLst>
                <a:ext uri="{FF2B5EF4-FFF2-40B4-BE49-F238E27FC236}">
                  <a16:creationId xmlns:a16="http://schemas.microsoft.com/office/drawing/2014/main" id="{CA33952C-C44E-46AE-A609-AB9552DEB5F4}"/>
                </a:ext>
              </a:extLst>
            </p:cNvPr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B2020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23;p28">
              <a:extLst>
                <a:ext uri="{FF2B5EF4-FFF2-40B4-BE49-F238E27FC236}">
                  <a16:creationId xmlns:a16="http://schemas.microsoft.com/office/drawing/2014/main" id="{FD6F4A38-15A1-41BD-BD27-397B4A5A427C}"/>
                </a:ext>
              </a:extLst>
            </p:cNvPr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142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24;p28">
              <a:extLst>
                <a:ext uri="{FF2B5EF4-FFF2-40B4-BE49-F238E27FC236}">
                  <a16:creationId xmlns:a16="http://schemas.microsoft.com/office/drawing/2014/main" id="{058502B8-A5AE-4348-9076-BC66C0F6AFF5}"/>
                </a:ext>
              </a:extLst>
            </p:cNvPr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;p28">
              <a:extLst>
                <a:ext uri="{FF2B5EF4-FFF2-40B4-BE49-F238E27FC236}">
                  <a16:creationId xmlns:a16="http://schemas.microsoft.com/office/drawing/2014/main" id="{4AE66FDD-5EA8-4BB1-B649-1E6A53B1BC50}"/>
                </a:ext>
              </a:extLst>
            </p:cNvPr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6;p28">
              <a:extLst>
                <a:ext uri="{FF2B5EF4-FFF2-40B4-BE49-F238E27FC236}">
                  <a16:creationId xmlns:a16="http://schemas.microsoft.com/office/drawing/2014/main" id="{4667B6A3-5067-4D3E-9B8C-B509C7EC5B7F}"/>
                </a:ext>
              </a:extLst>
            </p:cNvPr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;p28">
              <a:extLst>
                <a:ext uri="{FF2B5EF4-FFF2-40B4-BE49-F238E27FC236}">
                  <a16:creationId xmlns:a16="http://schemas.microsoft.com/office/drawing/2014/main" id="{560586C7-4311-4407-90B4-D4C7C65D5556}"/>
                </a:ext>
              </a:extLst>
            </p:cNvPr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;p28">
              <a:extLst>
                <a:ext uri="{FF2B5EF4-FFF2-40B4-BE49-F238E27FC236}">
                  <a16:creationId xmlns:a16="http://schemas.microsoft.com/office/drawing/2014/main" id="{08ED7C2D-2772-486F-8397-94DB34B8AA0F}"/>
                </a:ext>
              </a:extLst>
            </p:cNvPr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;p28">
              <a:extLst>
                <a:ext uri="{FF2B5EF4-FFF2-40B4-BE49-F238E27FC236}">
                  <a16:creationId xmlns:a16="http://schemas.microsoft.com/office/drawing/2014/main" id="{632568C8-8D7F-4152-848B-3E6E0A43219C}"/>
                </a:ext>
              </a:extLst>
            </p:cNvPr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0;p28">
              <a:extLst>
                <a:ext uri="{FF2B5EF4-FFF2-40B4-BE49-F238E27FC236}">
                  <a16:creationId xmlns:a16="http://schemas.microsoft.com/office/drawing/2014/main" id="{90671ADC-C285-4887-9C1B-98C08CDE2760}"/>
                </a:ext>
              </a:extLst>
            </p:cNvPr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;p28">
              <a:extLst>
                <a:ext uri="{FF2B5EF4-FFF2-40B4-BE49-F238E27FC236}">
                  <a16:creationId xmlns:a16="http://schemas.microsoft.com/office/drawing/2014/main" id="{E80FD3B5-10AD-4127-A3F1-73A039AFCEC6}"/>
                </a:ext>
              </a:extLst>
            </p:cNvPr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;p28">
              <a:extLst>
                <a:ext uri="{FF2B5EF4-FFF2-40B4-BE49-F238E27FC236}">
                  <a16:creationId xmlns:a16="http://schemas.microsoft.com/office/drawing/2014/main" id="{F959BA7D-1B21-44A7-B000-FD97E2FB0682}"/>
                </a:ext>
              </a:extLst>
            </p:cNvPr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;p28">
              <a:extLst>
                <a:ext uri="{FF2B5EF4-FFF2-40B4-BE49-F238E27FC236}">
                  <a16:creationId xmlns:a16="http://schemas.microsoft.com/office/drawing/2014/main" id="{A96D4967-CF95-4B79-90B0-1298276831D3}"/>
                </a:ext>
              </a:extLst>
            </p:cNvPr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;p28">
              <a:extLst>
                <a:ext uri="{FF2B5EF4-FFF2-40B4-BE49-F238E27FC236}">
                  <a16:creationId xmlns:a16="http://schemas.microsoft.com/office/drawing/2014/main" id="{E253ABB9-B876-4E81-94A8-B67F83068FC4}"/>
                </a:ext>
              </a:extLst>
            </p:cNvPr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;p28">
              <a:extLst>
                <a:ext uri="{FF2B5EF4-FFF2-40B4-BE49-F238E27FC236}">
                  <a16:creationId xmlns:a16="http://schemas.microsoft.com/office/drawing/2014/main" id="{918D823A-1287-48A2-BA54-8448E2B8D51D}"/>
                </a:ext>
              </a:extLst>
            </p:cNvPr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;p28">
              <a:extLst>
                <a:ext uri="{FF2B5EF4-FFF2-40B4-BE49-F238E27FC236}">
                  <a16:creationId xmlns:a16="http://schemas.microsoft.com/office/drawing/2014/main" id="{E212A3A6-16D4-4858-BBCF-03D96EBC34DD}"/>
                </a:ext>
              </a:extLst>
            </p:cNvPr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28">
              <a:extLst>
                <a:ext uri="{FF2B5EF4-FFF2-40B4-BE49-F238E27FC236}">
                  <a16:creationId xmlns:a16="http://schemas.microsoft.com/office/drawing/2014/main" id="{A44AB0E3-F647-457D-86A5-8D7C8755D83F}"/>
                </a:ext>
              </a:extLst>
            </p:cNvPr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28">
              <a:extLst>
                <a:ext uri="{FF2B5EF4-FFF2-40B4-BE49-F238E27FC236}">
                  <a16:creationId xmlns:a16="http://schemas.microsoft.com/office/drawing/2014/main" id="{2989FCF7-50ED-4EF3-A069-B04C9276B4CE}"/>
                </a:ext>
              </a:extLst>
            </p:cNvPr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28">
              <a:extLst>
                <a:ext uri="{FF2B5EF4-FFF2-40B4-BE49-F238E27FC236}">
                  <a16:creationId xmlns:a16="http://schemas.microsoft.com/office/drawing/2014/main" id="{E861301A-8C9A-40CC-A607-97A5E72F0436}"/>
                </a:ext>
              </a:extLst>
            </p:cNvPr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28">
              <a:extLst>
                <a:ext uri="{FF2B5EF4-FFF2-40B4-BE49-F238E27FC236}">
                  <a16:creationId xmlns:a16="http://schemas.microsoft.com/office/drawing/2014/main" id="{27E5979C-F5F5-46B2-A500-A270EDAE44E6}"/>
                </a:ext>
              </a:extLst>
            </p:cNvPr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;p28">
              <a:extLst>
                <a:ext uri="{FF2B5EF4-FFF2-40B4-BE49-F238E27FC236}">
                  <a16:creationId xmlns:a16="http://schemas.microsoft.com/office/drawing/2014/main" id="{D880B53B-27F2-4AE5-BBB9-D5F79583A4BD}"/>
                </a:ext>
              </a:extLst>
            </p:cNvPr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;p28">
              <a:extLst>
                <a:ext uri="{FF2B5EF4-FFF2-40B4-BE49-F238E27FC236}">
                  <a16:creationId xmlns:a16="http://schemas.microsoft.com/office/drawing/2014/main" id="{30DA3042-3142-4DC4-814D-1B05D39E141A}"/>
                </a:ext>
              </a:extLst>
            </p:cNvPr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;p28">
              <a:extLst>
                <a:ext uri="{FF2B5EF4-FFF2-40B4-BE49-F238E27FC236}">
                  <a16:creationId xmlns:a16="http://schemas.microsoft.com/office/drawing/2014/main" id="{2956E0DD-261B-49FE-9B2B-1F4814809840}"/>
                </a:ext>
              </a:extLst>
            </p:cNvPr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4;p28">
              <a:extLst>
                <a:ext uri="{FF2B5EF4-FFF2-40B4-BE49-F238E27FC236}">
                  <a16:creationId xmlns:a16="http://schemas.microsoft.com/office/drawing/2014/main" id="{9B0EB448-54EE-4708-AA60-02436075F33A}"/>
                </a:ext>
              </a:extLst>
            </p:cNvPr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;p28">
              <a:extLst>
                <a:ext uri="{FF2B5EF4-FFF2-40B4-BE49-F238E27FC236}">
                  <a16:creationId xmlns:a16="http://schemas.microsoft.com/office/drawing/2014/main" id="{07EBB1D6-8D56-4C3A-A131-E4FE1BE406E5}"/>
                </a:ext>
              </a:extLst>
            </p:cNvPr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6;p28">
              <a:extLst>
                <a:ext uri="{FF2B5EF4-FFF2-40B4-BE49-F238E27FC236}">
                  <a16:creationId xmlns:a16="http://schemas.microsoft.com/office/drawing/2014/main" id="{CD16C52F-51E8-4F11-86B4-421388B87EE1}"/>
                </a:ext>
              </a:extLst>
            </p:cNvPr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7;p28">
              <a:extLst>
                <a:ext uri="{FF2B5EF4-FFF2-40B4-BE49-F238E27FC236}">
                  <a16:creationId xmlns:a16="http://schemas.microsoft.com/office/drawing/2014/main" id="{1E4EEDF5-DB54-4381-A08B-BFF664119795}"/>
                </a:ext>
              </a:extLst>
            </p:cNvPr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;p28">
              <a:extLst>
                <a:ext uri="{FF2B5EF4-FFF2-40B4-BE49-F238E27FC236}">
                  <a16:creationId xmlns:a16="http://schemas.microsoft.com/office/drawing/2014/main" id="{5B319320-8858-4D56-B0B8-6C323A77302B}"/>
                </a:ext>
              </a:extLst>
            </p:cNvPr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;p28">
              <a:extLst>
                <a:ext uri="{FF2B5EF4-FFF2-40B4-BE49-F238E27FC236}">
                  <a16:creationId xmlns:a16="http://schemas.microsoft.com/office/drawing/2014/main" id="{017C1B3C-7A53-4CD5-987D-9E15CE777A29}"/>
                </a:ext>
              </a:extLst>
            </p:cNvPr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;p28">
              <a:extLst>
                <a:ext uri="{FF2B5EF4-FFF2-40B4-BE49-F238E27FC236}">
                  <a16:creationId xmlns:a16="http://schemas.microsoft.com/office/drawing/2014/main" id="{2E9E426C-F273-45BD-967A-CA29B05FB94B}"/>
                </a:ext>
              </a:extLst>
            </p:cNvPr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;p28">
              <a:extLst>
                <a:ext uri="{FF2B5EF4-FFF2-40B4-BE49-F238E27FC236}">
                  <a16:creationId xmlns:a16="http://schemas.microsoft.com/office/drawing/2014/main" id="{0995F096-1253-44B3-A8DC-310A0F3A28F5}"/>
                </a:ext>
              </a:extLst>
            </p:cNvPr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2;p28">
              <a:extLst>
                <a:ext uri="{FF2B5EF4-FFF2-40B4-BE49-F238E27FC236}">
                  <a16:creationId xmlns:a16="http://schemas.microsoft.com/office/drawing/2014/main" id="{736B4B91-47E9-4AF2-9CC2-90C4D6503BB6}"/>
                </a:ext>
              </a:extLst>
            </p:cNvPr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;p28">
              <a:extLst>
                <a:ext uri="{FF2B5EF4-FFF2-40B4-BE49-F238E27FC236}">
                  <a16:creationId xmlns:a16="http://schemas.microsoft.com/office/drawing/2014/main" id="{6B757CC3-2978-45A3-99E3-07A9C5DD8759}"/>
                </a:ext>
              </a:extLst>
            </p:cNvPr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4;p28">
              <a:extLst>
                <a:ext uri="{FF2B5EF4-FFF2-40B4-BE49-F238E27FC236}">
                  <a16:creationId xmlns:a16="http://schemas.microsoft.com/office/drawing/2014/main" id="{F1419DB8-610F-45AA-A7A8-32359815BD21}"/>
                </a:ext>
              </a:extLst>
            </p:cNvPr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rgbClr val="142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55;p28">
              <a:extLst>
                <a:ext uri="{FF2B5EF4-FFF2-40B4-BE49-F238E27FC236}">
                  <a16:creationId xmlns:a16="http://schemas.microsoft.com/office/drawing/2014/main" id="{1CE1ACA8-A7E5-4844-B0F1-F2EB6DDB0392}"/>
                </a:ext>
              </a:extLst>
            </p:cNvPr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6;p28">
              <a:extLst>
                <a:ext uri="{FF2B5EF4-FFF2-40B4-BE49-F238E27FC236}">
                  <a16:creationId xmlns:a16="http://schemas.microsoft.com/office/drawing/2014/main" id="{517C89D9-2E7C-4462-A946-341E47EF3A59}"/>
                </a:ext>
              </a:extLst>
            </p:cNvPr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;p28">
              <a:extLst>
                <a:ext uri="{FF2B5EF4-FFF2-40B4-BE49-F238E27FC236}">
                  <a16:creationId xmlns:a16="http://schemas.microsoft.com/office/drawing/2014/main" id="{599B3260-B605-4487-9319-1B49666F9AE8}"/>
                </a:ext>
              </a:extLst>
            </p:cNvPr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8;p28">
              <a:extLst>
                <a:ext uri="{FF2B5EF4-FFF2-40B4-BE49-F238E27FC236}">
                  <a16:creationId xmlns:a16="http://schemas.microsoft.com/office/drawing/2014/main" id="{6D76F360-EE6F-4780-A410-933C56CBE3C5}"/>
                </a:ext>
              </a:extLst>
            </p:cNvPr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9;p28">
              <a:extLst>
                <a:ext uri="{FF2B5EF4-FFF2-40B4-BE49-F238E27FC236}">
                  <a16:creationId xmlns:a16="http://schemas.microsoft.com/office/drawing/2014/main" id="{4E6487FB-D812-493B-8AC8-269A82824662}"/>
                </a:ext>
              </a:extLst>
            </p:cNvPr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0;p28">
              <a:extLst>
                <a:ext uri="{FF2B5EF4-FFF2-40B4-BE49-F238E27FC236}">
                  <a16:creationId xmlns:a16="http://schemas.microsoft.com/office/drawing/2014/main" id="{5B2D9F44-46F6-4F6A-AA20-4D721724BD63}"/>
                </a:ext>
              </a:extLst>
            </p:cNvPr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;p28">
              <a:extLst>
                <a:ext uri="{FF2B5EF4-FFF2-40B4-BE49-F238E27FC236}">
                  <a16:creationId xmlns:a16="http://schemas.microsoft.com/office/drawing/2014/main" id="{37C4B4BB-F029-434B-BE7D-DC112FB0D115}"/>
                </a:ext>
              </a:extLst>
            </p:cNvPr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2;p28">
              <a:extLst>
                <a:ext uri="{FF2B5EF4-FFF2-40B4-BE49-F238E27FC236}">
                  <a16:creationId xmlns:a16="http://schemas.microsoft.com/office/drawing/2014/main" id="{1EA90979-C447-4CB2-9178-0BE158E2F077}"/>
                </a:ext>
              </a:extLst>
            </p:cNvPr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3;p28">
              <a:extLst>
                <a:ext uri="{FF2B5EF4-FFF2-40B4-BE49-F238E27FC236}">
                  <a16:creationId xmlns:a16="http://schemas.microsoft.com/office/drawing/2014/main" id="{035AFA90-98D8-476A-89B5-B4A1D582B226}"/>
                </a:ext>
              </a:extLst>
            </p:cNvPr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4;p28">
              <a:extLst>
                <a:ext uri="{FF2B5EF4-FFF2-40B4-BE49-F238E27FC236}">
                  <a16:creationId xmlns:a16="http://schemas.microsoft.com/office/drawing/2014/main" id="{7413DD91-4CD8-472A-BB5F-1222EA7FBE1E}"/>
                </a:ext>
              </a:extLst>
            </p:cNvPr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142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5;p28">
              <a:extLst>
                <a:ext uri="{FF2B5EF4-FFF2-40B4-BE49-F238E27FC236}">
                  <a16:creationId xmlns:a16="http://schemas.microsoft.com/office/drawing/2014/main" id="{96B4983C-DDD7-46C2-AC2B-BB17AB318F58}"/>
                </a:ext>
              </a:extLst>
            </p:cNvPr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;p28">
              <a:extLst>
                <a:ext uri="{FF2B5EF4-FFF2-40B4-BE49-F238E27FC236}">
                  <a16:creationId xmlns:a16="http://schemas.microsoft.com/office/drawing/2014/main" id="{46AE067B-5B20-453F-889F-6A4258C116F7}"/>
                </a:ext>
              </a:extLst>
            </p:cNvPr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7;p28">
              <a:extLst>
                <a:ext uri="{FF2B5EF4-FFF2-40B4-BE49-F238E27FC236}">
                  <a16:creationId xmlns:a16="http://schemas.microsoft.com/office/drawing/2014/main" id="{A0C7A70D-A2F2-4E4E-A2F9-B6FA2C452733}"/>
                </a:ext>
              </a:extLst>
            </p:cNvPr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;p28">
              <a:extLst>
                <a:ext uri="{FF2B5EF4-FFF2-40B4-BE49-F238E27FC236}">
                  <a16:creationId xmlns:a16="http://schemas.microsoft.com/office/drawing/2014/main" id="{A6EA4453-03EF-4926-A63A-DC27B21568AB}"/>
                </a:ext>
              </a:extLst>
            </p:cNvPr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9;p28">
              <a:extLst>
                <a:ext uri="{FF2B5EF4-FFF2-40B4-BE49-F238E27FC236}">
                  <a16:creationId xmlns:a16="http://schemas.microsoft.com/office/drawing/2014/main" id="{634B20E5-E094-4C28-A51E-188AEEF39E63}"/>
                </a:ext>
              </a:extLst>
            </p:cNvPr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;p28">
              <a:extLst>
                <a:ext uri="{FF2B5EF4-FFF2-40B4-BE49-F238E27FC236}">
                  <a16:creationId xmlns:a16="http://schemas.microsoft.com/office/drawing/2014/main" id="{D15B143E-7A7F-45AD-8A6B-7402022B6187}"/>
                </a:ext>
              </a:extLst>
            </p:cNvPr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;p28">
              <a:extLst>
                <a:ext uri="{FF2B5EF4-FFF2-40B4-BE49-F238E27FC236}">
                  <a16:creationId xmlns:a16="http://schemas.microsoft.com/office/drawing/2014/main" id="{B5EB5DE7-302E-4552-A52A-8FC92B859502}"/>
                </a:ext>
              </a:extLst>
            </p:cNvPr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BC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2;p28">
              <a:extLst>
                <a:ext uri="{FF2B5EF4-FFF2-40B4-BE49-F238E27FC236}">
                  <a16:creationId xmlns:a16="http://schemas.microsoft.com/office/drawing/2014/main" id="{6E6F03F0-4EC5-4765-869D-17EADAD5FB79}"/>
                </a:ext>
              </a:extLst>
            </p:cNvPr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3;p28">
              <a:extLst>
                <a:ext uri="{FF2B5EF4-FFF2-40B4-BE49-F238E27FC236}">
                  <a16:creationId xmlns:a16="http://schemas.microsoft.com/office/drawing/2014/main" id="{60FF7335-53A8-4A0C-A183-F181CCFD5CDC}"/>
                </a:ext>
              </a:extLst>
            </p:cNvPr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4;p28">
              <a:extLst>
                <a:ext uri="{FF2B5EF4-FFF2-40B4-BE49-F238E27FC236}">
                  <a16:creationId xmlns:a16="http://schemas.microsoft.com/office/drawing/2014/main" id="{8761617E-DC7E-461A-9DB0-C3F8F024CA92}"/>
                </a:ext>
              </a:extLst>
            </p:cNvPr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BC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;p28">
              <a:extLst>
                <a:ext uri="{FF2B5EF4-FFF2-40B4-BE49-F238E27FC236}">
                  <a16:creationId xmlns:a16="http://schemas.microsoft.com/office/drawing/2014/main" id="{F85711A4-1FBA-4634-8F75-64DF7BD5E2F8}"/>
                </a:ext>
              </a:extLst>
            </p:cNvPr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6;p28">
              <a:extLst>
                <a:ext uri="{FF2B5EF4-FFF2-40B4-BE49-F238E27FC236}">
                  <a16:creationId xmlns:a16="http://schemas.microsoft.com/office/drawing/2014/main" id="{93A44B26-568C-4243-B5C3-CE3261A464A2}"/>
                </a:ext>
              </a:extLst>
            </p:cNvPr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7;p28">
              <a:extLst>
                <a:ext uri="{FF2B5EF4-FFF2-40B4-BE49-F238E27FC236}">
                  <a16:creationId xmlns:a16="http://schemas.microsoft.com/office/drawing/2014/main" id="{AFD22348-3199-48CE-8788-658111A81C9F}"/>
                </a:ext>
              </a:extLst>
            </p:cNvPr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142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78;p28">
              <a:extLst>
                <a:ext uri="{FF2B5EF4-FFF2-40B4-BE49-F238E27FC236}">
                  <a16:creationId xmlns:a16="http://schemas.microsoft.com/office/drawing/2014/main" id="{1845F422-2B01-4EE0-A8F5-99C586AF6281}"/>
                </a:ext>
              </a:extLst>
            </p:cNvPr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9;p28">
              <a:extLst>
                <a:ext uri="{FF2B5EF4-FFF2-40B4-BE49-F238E27FC236}">
                  <a16:creationId xmlns:a16="http://schemas.microsoft.com/office/drawing/2014/main" id="{1AB27A15-683F-40B6-9C58-5B7090D6DF2F}"/>
                </a:ext>
              </a:extLst>
            </p:cNvPr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0;p28">
              <a:extLst>
                <a:ext uri="{FF2B5EF4-FFF2-40B4-BE49-F238E27FC236}">
                  <a16:creationId xmlns:a16="http://schemas.microsoft.com/office/drawing/2014/main" id="{0108154A-064A-4C2D-9E2C-2782BCC7A195}"/>
                </a:ext>
              </a:extLst>
            </p:cNvPr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1;p28">
              <a:extLst>
                <a:ext uri="{FF2B5EF4-FFF2-40B4-BE49-F238E27FC236}">
                  <a16:creationId xmlns:a16="http://schemas.microsoft.com/office/drawing/2014/main" id="{1FA6D8ED-1035-4C56-8A19-835A17F4F929}"/>
                </a:ext>
              </a:extLst>
            </p:cNvPr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2;p28">
              <a:extLst>
                <a:ext uri="{FF2B5EF4-FFF2-40B4-BE49-F238E27FC236}">
                  <a16:creationId xmlns:a16="http://schemas.microsoft.com/office/drawing/2014/main" id="{4DA7AE89-5829-417D-9108-D8614C2DE897}"/>
                </a:ext>
              </a:extLst>
            </p:cNvPr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;p28">
              <a:extLst>
                <a:ext uri="{FF2B5EF4-FFF2-40B4-BE49-F238E27FC236}">
                  <a16:creationId xmlns:a16="http://schemas.microsoft.com/office/drawing/2014/main" id="{21132EBD-ED65-4077-8943-47E77E75CEA8}"/>
                </a:ext>
              </a:extLst>
            </p:cNvPr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4;p28">
              <a:extLst>
                <a:ext uri="{FF2B5EF4-FFF2-40B4-BE49-F238E27FC236}">
                  <a16:creationId xmlns:a16="http://schemas.microsoft.com/office/drawing/2014/main" id="{ED6ECDB5-3A68-4581-B8D4-2A8C98FDF0C9}"/>
                </a:ext>
              </a:extLst>
            </p:cNvPr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5;p28">
              <a:extLst>
                <a:ext uri="{FF2B5EF4-FFF2-40B4-BE49-F238E27FC236}">
                  <a16:creationId xmlns:a16="http://schemas.microsoft.com/office/drawing/2014/main" id="{8785A6E9-A8EE-4D31-BE30-1227D7B45C49}"/>
                </a:ext>
              </a:extLst>
            </p:cNvPr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6;p28">
              <a:extLst>
                <a:ext uri="{FF2B5EF4-FFF2-40B4-BE49-F238E27FC236}">
                  <a16:creationId xmlns:a16="http://schemas.microsoft.com/office/drawing/2014/main" id="{6CFEE901-CBBB-4AB8-881A-B5A5E8C7E50F}"/>
                </a:ext>
              </a:extLst>
            </p:cNvPr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7;p28">
              <a:extLst>
                <a:ext uri="{FF2B5EF4-FFF2-40B4-BE49-F238E27FC236}">
                  <a16:creationId xmlns:a16="http://schemas.microsoft.com/office/drawing/2014/main" id="{501A1DF1-D06E-4A4D-99F5-565911DC3E8E}"/>
                </a:ext>
              </a:extLst>
            </p:cNvPr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8;p28">
              <a:extLst>
                <a:ext uri="{FF2B5EF4-FFF2-40B4-BE49-F238E27FC236}">
                  <a16:creationId xmlns:a16="http://schemas.microsoft.com/office/drawing/2014/main" id="{40BE4F53-BB05-4BD8-9BF9-81D79FC384C0}"/>
                </a:ext>
              </a:extLst>
            </p:cNvPr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9;p28">
              <a:extLst>
                <a:ext uri="{FF2B5EF4-FFF2-40B4-BE49-F238E27FC236}">
                  <a16:creationId xmlns:a16="http://schemas.microsoft.com/office/drawing/2014/main" id="{2BAFA9F2-EBBB-48FE-ADCB-0F93E5A68DC1}"/>
                </a:ext>
              </a:extLst>
            </p:cNvPr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0;p28">
              <a:extLst>
                <a:ext uri="{FF2B5EF4-FFF2-40B4-BE49-F238E27FC236}">
                  <a16:creationId xmlns:a16="http://schemas.microsoft.com/office/drawing/2014/main" id="{06F74104-B31F-44A8-9AA9-DD836BA59619}"/>
                </a:ext>
              </a:extLst>
            </p:cNvPr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1;p28">
              <a:extLst>
                <a:ext uri="{FF2B5EF4-FFF2-40B4-BE49-F238E27FC236}">
                  <a16:creationId xmlns:a16="http://schemas.microsoft.com/office/drawing/2014/main" id="{8B7AFC22-64A7-4807-845A-FD8E793321BE}"/>
                </a:ext>
              </a:extLst>
            </p:cNvPr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2;p28">
              <a:extLst>
                <a:ext uri="{FF2B5EF4-FFF2-40B4-BE49-F238E27FC236}">
                  <a16:creationId xmlns:a16="http://schemas.microsoft.com/office/drawing/2014/main" id="{A8E2C530-026F-4151-9D47-EF10626E3B44}"/>
                </a:ext>
              </a:extLst>
            </p:cNvPr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BC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3;p28">
              <a:extLst>
                <a:ext uri="{FF2B5EF4-FFF2-40B4-BE49-F238E27FC236}">
                  <a16:creationId xmlns:a16="http://schemas.microsoft.com/office/drawing/2014/main" id="{CEEB587E-50C2-40DE-9C27-1C6987FAE56F}"/>
                </a:ext>
              </a:extLst>
            </p:cNvPr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;p28">
              <a:extLst>
                <a:ext uri="{FF2B5EF4-FFF2-40B4-BE49-F238E27FC236}">
                  <a16:creationId xmlns:a16="http://schemas.microsoft.com/office/drawing/2014/main" id="{0C9DA366-4D6E-4BB3-8EC4-A4B88CBB38CB}"/>
                </a:ext>
              </a:extLst>
            </p:cNvPr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BC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;p28">
              <a:extLst>
                <a:ext uri="{FF2B5EF4-FFF2-40B4-BE49-F238E27FC236}">
                  <a16:creationId xmlns:a16="http://schemas.microsoft.com/office/drawing/2014/main" id="{D450EF82-36F9-4BD6-94CB-6AC1499F3A5C}"/>
                </a:ext>
              </a:extLst>
            </p:cNvPr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;p28">
              <a:extLst>
                <a:ext uri="{FF2B5EF4-FFF2-40B4-BE49-F238E27FC236}">
                  <a16:creationId xmlns:a16="http://schemas.microsoft.com/office/drawing/2014/main" id="{4417B479-DD26-460C-8C33-D3A4E6D81ACF}"/>
                </a:ext>
              </a:extLst>
            </p:cNvPr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;p28">
              <a:extLst>
                <a:ext uri="{FF2B5EF4-FFF2-40B4-BE49-F238E27FC236}">
                  <a16:creationId xmlns:a16="http://schemas.microsoft.com/office/drawing/2014/main" id="{5B7B576E-C51A-4EDD-ACFA-7AB522B306F5}"/>
                </a:ext>
              </a:extLst>
            </p:cNvPr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8;p28">
              <a:extLst>
                <a:ext uri="{FF2B5EF4-FFF2-40B4-BE49-F238E27FC236}">
                  <a16:creationId xmlns:a16="http://schemas.microsoft.com/office/drawing/2014/main" id="{A3AA7B59-E1F3-4587-8847-954B9E15E9EB}"/>
                </a:ext>
              </a:extLst>
            </p:cNvPr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9;p28">
              <a:extLst>
                <a:ext uri="{FF2B5EF4-FFF2-40B4-BE49-F238E27FC236}">
                  <a16:creationId xmlns:a16="http://schemas.microsoft.com/office/drawing/2014/main" id="{0920EC35-07D3-42E2-A591-DDA87777AC6C}"/>
                </a:ext>
              </a:extLst>
            </p:cNvPr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0;p28">
              <a:extLst>
                <a:ext uri="{FF2B5EF4-FFF2-40B4-BE49-F238E27FC236}">
                  <a16:creationId xmlns:a16="http://schemas.microsoft.com/office/drawing/2014/main" id="{1CD8DA5D-C2D0-49DA-B5D6-F8353A306581}"/>
                </a:ext>
              </a:extLst>
            </p:cNvPr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1;p28">
              <a:extLst>
                <a:ext uri="{FF2B5EF4-FFF2-40B4-BE49-F238E27FC236}">
                  <a16:creationId xmlns:a16="http://schemas.microsoft.com/office/drawing/2014/main" id="{27E6031A-503F-4A6B-8E97-264C81045D68}"/>
                </a:ext>
              </a:extLst>
            </p:cNvPr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2;p28">
              <a:extLst>
                <a:ext uri="{FF2B5EF4-FFF2-40B4-BE49-F238E27FC236}">
                  <a16:creationId xmlns:a16="http://schemas.microsoft.com/office/drawing/2014/main" id="{78BBC915-C321-459B-B5AA-2AC49E4F3B4E}"/>
                </a:ext>
              </a:extLst>
            </p:cNvPr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3;p28">
              <a:extLst>
                <a:ext uri="{FF2B5EF4-FFF2-40B4-BE49-F238E27FC236}">
                  <a16:creationId xmlns:a16="http://schemas.microsoft.com/office/drawing/2014/main" id="{CBE36438-2355-4A32-8717-2C36C4FBD677}"/>
                </a:ext>
              </a:extLst>
            </p:cNvPr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4;p28">
              <a:extLst>
                <a:ext uri="{FF2B5EF4-FFF2-40B4-BE49-F238E27FC236}">
                  <a16:creationId xmlns:a16="http://schemas.microsoft.com/office/drawing/2014/main" id="{8B6A80DC-E965-459A-B7CA-F93ADCA29787}"/>
                </a:ext>
              </a:extLst>
            </p:cNvPr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5;p28">
              <a:extLst>
                <a:ext uri="{FF2B5EF4-FFF2-40B4-BE49-F238E27FC236}">
                  <a16:creationId xmlns:a16="http://schemas.microsoft.com/office/drawing/2014/main" id="{525CA83E-C0EA-4545-A50D-2412616C58C7}"/>
                </a:ext>
              </a:extLst>
            </p:cNvPr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6;p28">
              <a:extLst>
                <a:ext uri="{FF2B5EF4-FFF2-40B4-BE49-F238E27FC236}">
                  <a16:creationId xmlns:a16="http://schemas.microsoft.com/office/drawing/2014/main" id="{3BA8F736-B5CE-4070-BB10-73ED92AF5F34}"/>
                </a:ext>
              </a:extLst>
            </p:cNvPr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7;p28">
              <a:extLst>
                <a:ext uri="{FF2B5EF4-FFF2-40B4-BE49-F238E27FC236}">
                  <a16:creationId xmlns:a16="http://schemas.microsoft.com/office/drawing/2014/main" id="{97DE918F-71E6-408F-A15E-DB915FB6C909}"/>
                </a:ext>
              </a:extLst>
            </p:cNvPr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8;p28">
              <a:extLst>
                <a:ext uri="{FF2B5EF4-FFF2-40B4-BE49-F238E27FC236}">
                  <a16:creationId xmlns:a16="http://schemas.microsoft.com/office/drawing/2014/main" id="{15D47281-6942-4148-8878-E1B9FD7F6C05}"/>
                </a:ext>
              </a:extLst>
            </p:cNvPr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9;p28">
              <a:extLst>
                <a:ext uri="{FF2B5EF4-FFF2-40B4-BE49-F238E27FC236}">
                  <a16:creationId xmlns:a16="http://schemas.microsoft.com/office/drawing/2014/main" id="{8432E40C-1809-4DBD-98E4-BD88DD8A3BC2}"/>
                </a:ext>
              </a:extLst>
            </p:cNvPr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0;p28">
              <a:extLst>
                <a:ext uri="{FF2B5EF4-FFF2-40B4-BE49-F238E27FC236}">
                  <a16:creationId xmlns:a16="http://schemas.microsoft.com/office/drawing/2014/main" id="{FCFD9DAD-DAEF-44D6-A77D-5ED89BCBAB5A}"/>
                </a:ext>
              </a:extLst>
            </p:cNvPr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1;p28">
              <a:extLst>
                <a:ext uri="{FF2B5EF4-FFF2-40B4-BE49-F238E27FC236}">
                  <a16:creationId xmlns:a16="http://schemas.microsoft.com/office/drawing/2014/main" id="{2E9FA097-8035-4545-A5D9-F5740C3DC3DC}"/>
                </a:ext>
              </a:extLst>
            </p:cNvPr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2;p28">
              <a:extLst>
                <a:ext uri="{FF2B5EF4-FFF2-40B4-BE49-F238E27FC236}">
                  <a16:creationId xmlns:a16="http://schemas.microsoft.com/office/drawing/2014/main" id="{4D576219-2FBF-4DCF-961A-1168B83DE8AD}"/>
                </a:ext>
              </a:extLst>
            </p:cNvPr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3;p28">
              <a:extLst>
                <a:ext uri="{FF2B5EF4-FFF2-40B4-BE49-F238E27FC236}">
                  <a16:creationId xmlns:a16="http://schemas.microsoft.com/office/drawing/2014/main" id="{CE093E4A-1D2C-40CA-B11E-23795F2B13F8}"/>
                </a:ext>
              </a:extLst>
            </p:cNvPr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4;p28">
              <a:extLst>
                <a:ext uri="{FF2B5EF4-FFF2-40B4-BE49-F238E27FC236}">
                  <a16:creationId xmlns:a16="http://schemas.microsoft.com/office/drawing/2014/main" id="{4AB1C5AE-8DE9-40E1-92C1-6A21FDF36A3B}"/>
                </a:ext>
              </a:extLst>
            </p:cNvPr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5;p28">
              <a:extLst>
                <a:ext uri="{FF2B5EF4-FFF2-40B4-BE49-F238E27FC236}">
                  <a16:creationId xmlns:a16="http://schemas.microsoft.com/office/drawing/2014/main" id="{B371A254-C7B7-4FEA-9320-F6D14980BE83}"/>
                </a:ext>
              </a:extLst>
            </p:cNvPr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6;p28">
              <a:extLst>
                <a:ext uri="{FF2B5EF4-FFF2-40B4-BE49-F238E27FC236}">
                  <a16:creationId xmlns:a16="http://schemas.microsoft.com/office/drawing/2014/main" id="{720D8FDF-0053-4DAB-B7A0-4FF34121EC00}"/>
                </a:ext>
              </a:extLst>
            </p:cNvPr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7;p28">
              <a:extLst>
                <a:ext uri="{FF2B5EF4-FFF2-40B4-BE49-F238E27FC236}">
                  <a16:creationId xmlns:a16="http://schemas.microsoft.com/office/drawing/2014/main" id="{BC4BE909-9A2A-4627-AA6A-7C02FE58A3D0}"/>
                </a:ext>
              </a:extLst>
            </p:cNvPr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8;p28">
              <a:extLst>
                <a:ext uri="{FF2B5EF4-FFF2-40B4-BE49-F238E27FC236}">
                  <a16:creationId xmlns:a16="http://schemas.microsoft.com/office/drawing/2014/main" id="{7DE3CA5F-15EF-48EB-96E3-3A2D8FEA69EB}"/>
                </a:ext>
              </a:extLst>
            </p:cNvPr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9;p28">
              <a:extLst>
                <a:ext uri="{FF2B5EF4-FFF2-40B4-BE49-F238E27FC236}">
                  <a16:creationId xmlns:a16="http://schemas.microsoft.com/office/drawing/2014/main" id="{11976D6D-67A9-4FF5-B6F6-263416290EF9}"/>
                </a:ext>
              </a:extLst>
            </p:cNvPr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0;p28">
              <a:extLst>
                <a:ext uri="{FF2B5EF4-FFF2-40B4-BE49-F238E27FC236}">
                  <a16:creationId xmlns:a16="http://schemas.microsoft.com/office/drawing/2014/main" id="{CC1FA9B2-DC42-4FD8-92A5-8C2671A5E104}"/>
                </a:ext>
              </a:extLst>
            </p:cNvPr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1;p28">
              <a:extLst>
                <a:ext uri="{FF2B5EF4-FFF2-40B4-BE49-F238E27FC236}">
                  <a16:creationId xmlns:a16="http://schemas.microsoft.com/office/drawing/2014/main" id="{E1843AAE-93CE-4027-8F8B-71F12521A87A}"/>
                </a:ext>
              </a:extLst>
            </p:cNvPr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2;p28">
              <a:extLst>
                <a:ext uri="{FF2B5EF4-FFF2-40B4-BE49-F238E27FC236}">
                  <a16:creationId xmlns:a16="http://schemas.microsoft.com/office/drawing/2014/main" id="{30BE2FD5-865E-4904-BAE6-C58AC661BADB}"/>
                </a:ext>
              </a:extLst>
            </p:cNvPr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3;p28">
              <a:extLst>
                <a:ext uri="{FF2B5EF4-FFF2-40B4-BE49-F238E27FC236}">
                  <a16:creationId xmlns:a16="http://schemas.microsoft.com/office/drawing/2014/main" id="{6DD63DCF-6BC7-45B1-8A01-C2BB6CD4DC20}"/>
                </a:ext>
              </a:extLst>
            </p:cNvPr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;p28">
              <a:extLst>
                <a:ext uri="{FF2B5EF4-FFF2-40B4-BE49-F238E27FC236}">
                  <a16:creationId xmlns:a16="http://schemas.microsoft.com/office/drawing/2014/main" id="{D8BAD82F-9587-4C9D-8D32-796DDC465596}"/>
                </a:ext>
              </a:extLst>
            </p:cNvPr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112" name="Google Shape;225;p28">
              <a:extLst>
                <a:ext uri="{FF2B5EF4-FFF2-40B4-BE49-F238E27FC236}">
                  <a16:creationId xmlns:a16="http://schemas.microsoft.com/office/drawing/2014/main" id="{D9661137-92F1-495D-9BE6-B55D450EA44D}"/>
                </a:ext>
              </a:extLst>
            </p:cNvPr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6;p28">
              <a:extLst>
                <a:ext uri="{FF2B5EF4-FFF2-40B4-BE49-F238E27FC236}">
                  <a16:creationId xmlns:a16="http://schemas.microsoft.com/office/drawing/2014/main" id="{C689F617-B515-4693-958E-959167A45B7B}"/>
                </a:ext>
              </a:extLst>
            </p:cNvPr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BC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7;p28">
              <a:extLst>
                <a:ext uri="{FF2B5EF4-FFF2-40B4-BE49-F238E27FC236}">
                  <a16:creationId xmlns:a16="http://schemas.microsoft.com/office/drawing/2014/main" id="{9A458873-605B-442D-9F0F-D02C1F9D2D0A}"/>
                </a:ext>
              </a:extLst>
            </p:cNvPr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8;p28">
              <a:extLst>
                <a:ext uri="{FF2B5EF4-FFF2-40B4-BE49-F238E27FC236}">
                  <a16:creationId xmlns:a16="http://schemas.microsoft.com/office/drawing/2014/main" id="{4EF49153-07A9-46B8-B3CA-50F750D69928}"/>
                </a:ext>
              </a:extLst>
            </p:cNvPr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;p28">
              <a:extLst>
                <a:ext uri="{FF2B5EF4-FFF2-40B4-BE49-F238E27FC236}">
                  <a16:creationId xmlns:a16="http://schemas.microsoft.com/office/drawing/2014/main" id="{1F47315A-76E1-4100-B496-AE07548FA0F6}"/>
                </a:ext>
              </a:extLst>
            </p:cNvPr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0;p28">
              <a:extLst>
                <a:ext uri="{FF2B5EF4-FFF2-40B4-BE49-F238E27FC236}">
                  <a16:creationId xmlns:a16="http://schemas.microsoft.com/office/drawing/2014/main" id="{B2E9E78D-C1CB-402D-9A0C-6B49DDBD5BA9}"/>
                </a:ext>
              </a:extLst>
            </p:cNvPr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1;p28">
              <a:extLst>
                <a:ext uri="{FF2B5EF4-FFF2-40B4-BE49-F238E27FC236}">
                  <a16:creationId xmlns:a16="http://schemas.microsoft.com/office/drawing/2014/main" id="{FF37A89D-BD40-4538-9731-8F7207B7E2CA}"/>
                </a:ext>
              </a:extLst>
            </p:cNvPr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2;p28">
              <a:extLst>
                <a:ext uri="{FF2B5EF4-FFF2-40B4-BE49-F238E27FC236}">
                  <a16:creationId xmlns:a16="http://schemas.microsoft.com/office/drawing/2014/main" id="{388875E6-90CC-43C6-9554-4DF81B983C6F}"/>
                </a:ext>
              </a:extLst>
            </p:cNvPr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3;p28">
              <a:extLst>
                <a:ext uri="{FF2B5EF4-FFF2-40B4-BE49-F238E27FC236}">
                  <a16:creationId xmlns:a16="http://schemas.microsoft.com/office/drawing/2014/main" id="{38B4CA40-18E4-43C8-91C6-C04E51121AB5}"/>
                </a:ext>
              </a:extLst>
            </p:cNvPr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;p28">
              <a:extLst>
                <a:ext uri="{FF2B5EF4-FFF2-40B4-BE49-F238E27FC236}">
                  <a16:creationId xmlns:a16="http://schemas.microsoft.com/office/drawing/2014/main" id="{D7CCA9E1-EE0D-48DE-86B7-AF53520065E8}"/>
                </a:ext>
              </a:extLst>
            </p:cNvPr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5;p28">
              <a:extLst>
                <a:ext uri="{FF2B5EF4-FFF2-40B4-BE49-F238E27FC236}">
                  <a16:creationId xmlns:a16="http://schemas.microsoft.com/office/drawing/2014/main" id="{8E360B6C-1292-4AB0-B34D-144F1D855E1F}"/>
                </a:ext>
              </a:extLst>
            </p:cNvPr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6;p28">
              <a:extLst>
                <a:ext uri="{FF2B5EF4-FFF2-40B4-BE49-F238E27FC236}">
                  <a16:creationId xmlns:a16="http://schemas.microsoft.com/office/drawing/2014/main" id="{F4C82F4D-7D1D-47DD-9676-A4BFDA4E3E56}"/>
                </a:ext>
              </a:extLst>
            </p:cNvPr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7;p28">
              <a:extLst>
                <a:ext uri="{FF2B5EF4-FFF2-40B4-BE49-F238E27FC236}">
                  <a16:creationId xmlns:a16="http://schemas.microsoft.com/office/drawing/2014/main" id="{AA8D18C3-1A21-4280-8E09-FC00C771C0AB}"/>
                </a:ext>
              </a:extLst>
            </p:cNvPr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8;p28">
              <a:extLst>
                <a:ext uri="{FF2B5EF4-FFF2-40B4-BE49-F238E27FC236}">
                  <a16:creationId xmlns:a16="http://schemas.microsoft.com/office/drawing/2014/main" id="{5025003F-EE8F-4852-9567-3BA410FD1531}"/>
                </a:ext>
              </a:extLst>
            </p:cNvPr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9;p28">
              <a:extLst>
                <a:ext uri="{FF2B5EF4-FFF2-40B4-BE49-F238E27FC236}">
                  <a16:creationId xmlns:a16="http://schemas.microsoft.com/office/drawing/2014/main" id="{180D1B8F-72FD-4864-8155-4DB4BABB3BF4}"/>
                </a:ext>
              </a:extLst>
            </p:cNvPr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0;p28">
              <a:extLst>
                <a:ext uri="{FF2B5EF4-FFF2-40B4-BE49-F238E27FC236}">
                  <a16:creationId xmlns:a16="http://schemas.microsoft.com/office/drawing/2014/main" id="{926BC17C-1806-4426-80D3-9D6EEAB834CE}"/>
                </a:ext>
              </a:extLst>
            </p:cNvPr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1;p28">
              <a:extLst>
                <a:ext uri="{FF2B5EF4-FFF2-40B4-BE49-F238E27FC236}">
                  <a16:creationId xmlns:a16="http://schemas.microsoft.com/office/drawing/2014/main" id="{6AA271C1-FE1E-41C3-A38E-499985071968}"/>
                </a:ext>
              </a:extLst>
            </p:cNvPr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2;p28">
              <a:extLst>
                <a:ext uri="{FF2B5EF4-FFF2-40B4-BE49-F238E27FC236}">
                  <a16:creationId xmlns:a16="http://schemas.microsoft.com/office/drawing/2014/main" id="{AAA88CE3-7DCD-45AA-8EF7-59ACE170C831}"/>
                </a:ext>
              </a:extLst>
            </p:cNvPr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3;p28">
              <a:extLst>
                <a:ext uri="{FF2B5EF4-FFF2-40B4-BE49-F238E27FC236}">
                  <a16:creationId xmlns:a16="http://schemas.microsoft.com/office/drawing/2014/main" id="{A8876842-0F7D-4368-AA9F-3BFAFF5E8910}"/>
                </a:ext>
              </a:extLst>
            </p:cNvPr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4;p28">
              <a:extLst>
                <a:ext uri="{FF2B5EF4-FFF2-40B4-BE49-F238E27FC236}">
                  <a16:creationId xmlns:a16="http://schemas.microsoft.com/office/drawing/2014/main" id="{885BA2EB-0FEE-4FC5-AC3E-D517170602B5}"/>
                </a:ext>
              </a:extLst>
            </p:cNvPr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5;p28">
              <a:extLst>
                <a:ext uri="{FF2B5EF4-FFF2-40B4-BE49-F238E27FC236}">
                  <a16:creationId xmlns:a16="http://schemas.microsoft.com/office/drawing/2014/main" id="{D402DDF4-281A-4026-A02D-C60DD7A0A22D}"/>
                </a:ext>
              </a:extLst>
            </p:cNvPr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6;p28">
              <a:extLst>
                <a:ext uri="{FF2B5EF4-FFF2-40B4-BE49-F238E27FC236}">
                  <a16:creationId xmlns:a16="http://schemas.microsoft.com/office/drawing/2014/main" id="{4361E77E-3733-4CEA-8BDD-49FE6BBA0904}"/>
                </a:ext>
              </a:extLst>
            </p:cNvPr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7;p28">
              <a:extLst>
                <a:ext uri="{FF2B5EF4-FFF2-40B4-BE49-F238E27FC236}">
                  <a16:creationId xmlns:a16="http://schemas.microsoft.com/office/drawing/2014/main" id="{E6291C68-34CA-488E-942A-A060462DC6A0}"/>
                </a:ext>
              </a:extLst>
            </p:cNvPr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8;p28">
              <a:extLst>
                <a:ext uri="{FF2B5EF4-FFF2-40B4-BE49-F238E27FC236}">
                  <a16:creationId xmlns:a16="http://schemas.microsoft.com/office/drawing/2014/main" id="{3E8F96E2-A1BA-464C-A198-954EA9C47039}"/>
                </a:ext>
              </a:extLst>
            </p:cNvPr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9;p28">
              <a:extLst>
                <a:ext uri="{FF2B5EF4-FFF2-40B4-BE49-F238E27FC236}">
                  <a16:creationId xmlns:a16="http://schemas.microsoft.com/office/drawing/2014/main" id="{7A2CE2BC-0E4E-48A3-846E-5776CD5031DB}"/>
                </a:ext>
              </a:extLst>
            </p:cNvPr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0;p28">
              <a:extLst>
                <a:ext uri="{FF2B5EF4-FFF2-40B4-BE49-F238E27FC236}">
                  <a16:creationId xmlns:a16="http://schemas.microsoft.com/office/drawing/2014/main" id="{3941FFF5-19D1-44D1-A5FE-5E6F1AF8D32F}"/>
                </a:ext>
              </a:extLst>
            </p:cNvPr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1;p28">
              <a:extLst>
                <a:ext uri="{FF2B5EF4-FFF2-40B4-BE49-F238E27FC236}">
                  <a16:creationId xmlns:a16="http://schemas.microsoft.com/office/drawing/2014/main" id="{35780B1A-EBDD-4382-8F55-B0A84259719A}"/>
                </a:ext>
              </a:extLst>
            </p:cNvPr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2;p28">
              <a:extLst>
                <a:ext uri="{FF2B5EF4-FFF2-40B4-BE49-F238E27FC236}">
                  <a16:creationId xmlns:a16="http://schemas.microsoft.com/office/drawing/2014/main" id="{3B62983F-7FC4-432E-A0C2-7C2F9A087DEA}"/>
                </a:ext>
              </a:extLst>
            </p:cNvPr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3;p28">
              <a:extLst>
                <a:ext uri="{FF2B5EF4-FFF2-40B4-BE49-F238E27FC236}">
                  <a16:creationId xmlns:a16="http://schemas.microsoft.com/office/drawing/2014/main" id="{819C7CCC-B570-4415-A8E1-4E84A8BDD009}"/>
                </a:ext>
              </a:extLst>
            </p:cNvPr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4;p28">
              <a:extLst>
                <a:ext uri="{FF2B5EF4-FFF2-40B4-BE49-F238E27FC236}">
                  <a16:creationId xmlns:a16="http://schemas.microsoft.com/office/drawing/2014/main" id="{5B6B7665-8B17-484C-99E9-96D663E97A19}"/>
                </a:ext>
              </a:extLst>
            </p:cNvPr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5;p28">
              <a:extLst>
                <a:ext uri="{FF2B5EF4-FFF2-40B4-BE49-F238E27FC236}">
                  <a16:creationId xmlns:a16="http://schemas.microsoft.com/office/drawing/2014/main" id="{AED62A81-2C53-42B3-B354-03EFDBB30D45}"/>
                </a:ext>
              </a:extLst>
            </p:cNvPr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6;p28">
              <a:extLst>
                <a:ext uri="{FF2B5EF4-FFF2-40B4-BE49-F238E27FC236}">
                  <a16:creationId xmlns:a16="http://schemas.microsoft.com/office/drawing/2014/main" id="{7613421D-2BE1-44F2-9531-F85388035CC7}"/>
                </a:ext>
              </a:extLst>
            </p:cNvPr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7;p28">
              <a:extLst>
                <a:ext uri="{FF2B5EF4-FFF2-40B4-BE49-F238E27FC236}">
                  <a16:creationId xmlns:a16="http://schemas.microsoft.com/office/drawing/2014/main" id="{3A8103C7-BDBA-4283-A09B-D79AD55AFFF1}"/>
                </a:ext>
              </a:extLst>
            </p:cNvPr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8;p28">
              <a:extLst>
                <a:ext uri="{FF2B5EF4-FFF2-40B4-BE49-F238E27FC236}">
                  <a16:creationId xmlns:a16="http://schemas.microsoft.com/office/drawing/2014/main" id="{BFACC3C6-1994-475C-8CBE-AD66594C38F7}"/>
                </a:ext>
              </a:extLst>
            </p:cNvPr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9;p28">
              <a:extLst>
                <a:ext uri="{FF2B5EF4-FFF2-40B4-BE49-F238E27FC236}">
                  <a16:creationId xmlns:a16="http://schemas.microsoft.com/office/drawing/2014/main" id="{7CCB124A-E239-431A-A781-D79C656794F4}"/>
                </a:ext>
              </a:extLst>
            </p:cNvPr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60;p28">
              <a:extLst>
                <a:ext uri="{FF2B5EF4-FFF2-40B4-BE49-F238E27FC236}">
                  <a16:creationId xmlns:a16="http://schemas.microsoft.com/office/drawing/2014/main" id="{8C432C44-C607-4C65-AB26-0497BE25018D}"/>
                </a:ext>
              </a:extLst>
            </p:cNvPr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61;p28">
              <a:extLst>
                <a:ext uri="{FF2B5EF4-FFF2-40B4-BE49-F238E27FC236}">
                  <a16:creationId xmlns:a16="http://schemas.microsoft.com/office/drawing/2014/main" id="{CB7A7DC6-ACC6-40D1-9B64-41ABE0DA42B3}"/>
                </a:ext>
              </a:extLst>
            </p:cNvPr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62;p28">
              <a:extLst>
                <a:ext uri="{FF2B5EF4-FFF2-40B4-BE49-F238E27FC236}">
                  <a16:creationId xmlns:a16="http://schemas.microsoft.com/office/drawing/2014/main" id="{C748C173-30FD-41C9-BF75-D67B21B4F74A}"/>
                </a:ext>
              </a:extLst>
            </p:cNvPr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63;p28">
              <a:extLst>
                <a:ext uri="{FF2B5EF4-FFF2-40B4-BE49-F238E27FC236}">
                  <a16:creationId xmlns:a16="http://schemas.microsoft.com/office/drawing/2014/main" id="{63C91669-7120-4C33-A646-B59A6C6FF373}"/>
                </a:ext>
              </a:extLst>
            </p:cNvPr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64;p28">
              <a:extLst>
                <a:ext uri="{FF2B5EF4-FFF2-40B4-BE49-F238E27FC236}">
                  <a16:creationId xmlns:a16="http://schemas.microsoft.com/office/drawing/2014/main" id="{6C3B358C-058F-48CF-BE30-FF76DA8D0A53}"/>
                </a:ext>
              </a:extLst>
            </p:cNvPr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65;p28">
              <a:extLst>
                <a:ext uri="{FF2B5EF4-FFF2-40B4-BE49-F238E27FC236}">
                  <a16:creationId xmlns:a16="http://schemas.microsoft.com/office/drawing/2014/main" id="{8A5F565C-F8CB-4529-95D6-AADF26B56C29}"/>
                </a:ext>
              </a:extLst>
            </p:cNvPr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66;p28">
              <a:extLst>
                <a:ext uri="{FF2B5EF4-FFF2-40B4-BE49-F238E27FC236}">
                  <a16:creationId xmlns:a16="http://schemas.microsoft.com/office/drawing/2014/main" id="{1F1768E3-25E6-4A90-8663-F1C91178A3DF}"/>
                </a:ext>
              </a:extLst>
            </p:cNvPr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67;p28">
              <a:extLst>
                <a:ext uri="{FF2B5EF4-FFF2-40B4-BE49-F238E27FC236}">
                  <a16:creationId xmlns:a16="http://schemas.microsoft.com/office/drawing/2014/main" id="{64846E86-2344-4C33-AEA1-2535E61DEBCF}"/>
                </a:ext>
              </a:extLst>
            </p:cNvPr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68;p28">
              <a:extLst>
                <a:ext uri="{FF2B5EF4-FFF2-40B4-BE49-F238E27FC236}">
                  <a16:creationId xmlns:a16="http://schemas.microsoft.com/office/drawing/2014/main" id="{C71FACCE-2C28-4317-93A2-0BD07C253E90}"/>
                </a:ext>
              </a:extLst>
            </p:cNvPr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69;p28">
              <a:extLst>
                <a:ext uri="{FF2B5EF4-FFF2-40B4-BE49-F238E27FC236}">
                  <a16:creationId xmlns:a16="http://schemas.microsoft.com/office/drawing/2014/main" id="{A23A7784-BF13-4D0B-9AFE-506EACB9BA5F}"/>
                </a:ext>
              </a:extLst>
            </p:cNvPr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0;p28">
              <a:extLst>
                <a:ext uri="{FF2B5EF4-FFF2-40B4-BE49-F238E27FC236}">
                  <a16:creationId xmlns:a16="http://schemas.microsoft.com/office/drawing/2014/main" id="{49473F13-E4C5-4C36-B591-6068C45999CE}"/>
                </a:ext>
              </a:extLst>
            </p:cNvPr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1;p28">
              <a:extLst>
                <a:ext uri="{FF2B5EF4-FFF2-40B4-BE49-F238E27FC236}">
                  <a16:creationId xmlns:a16="http://schemas.microsoft.com/office/drawing/2014/main" id="{1E1B94F9-AE38-420D-9434-8BF94E7AAC28}"/>
                </a:ext>
              </a:extLst>
            </p:cNvPr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2;p28">
              <a:extLst>
                <a:ext uri="{FF2B5EF4-FFF2-40B4-BE49-F238E27FC236}">
                  <a16:creationId xmlns:a16="http://schemas.microsoft.com/office/drawing/2014/main" id="{009D3FB9-1EFA-4EBF-AB17-598D4BCF9737}"/>
                </a:ext>
              </a:extLst>
            </p:cNvPr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3;p28">
              <a:extLst>
                <a:ext uri="{FF2B5EF4-FFF2-40B4-BE49-F238E27FC236}">
                  <a16:creationId xmlns:a16="http://schemas.microsoft.com/office/drawing/2014/main" id="{6FF88AF6-F75E-4EE9-B7AC-7C19F8A26EA4}"/>
                </a:ext>
              </a:extLst>
            </p:cNvPr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4;p28">
              <a:extLst>
                <a:ext uri="{FF2B5EF4-FFF2-40B4-BE49-F238E27FC236}">
                  <a16:creationId xmlns:a16="http://schemas.microsoft.com/office/drawing/2014/main" id="{2104B9C9-821C-4BF7-A107-9329F5339223}"/>
                </a:ext>
              </a:extLst>
            </p:cNvPr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5;p28">
              <a:extLst>
                <a:ext uri="{FF2B5EF4-FFF2-40B4-BE49-F238E27FC236}">
                  <a16:creationId xmlns:a16="http://schemas.microsoft.com/office/drawing/2014/main" id="{C05EA6F7-6408-4D2E-B2F1-585ADBBB4110}"/>
                </a:ext>
              </a:extLst>
            </p:cNvPr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6;p28">
              <a:extLst>
                <a:ext uri="{FF2B5EF4-FFF2-40B4-BE49-F238E27FC236}">
                  <a16:creationId xmlns:a16="http://schemas.microsoft.com/office/drawing/2014/main" id="{0E0036D8-DB9A-4A5C-A5D1-98AFDB16B8EE}"/>
                </a:ext>
              </a:extLst>
            </p:cNvPr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7;p28">
              <a:extLst>
                <a:ext uri="{FF2B5EF4-FFF2-40B4-BE49-F238E27FC236}">
                  <a16:creationId xmlns:a16="http://schemas.microsoft.com/office/drawing/2014/main" id="{9498B1D4-4882-45E4-A28F-019D7C962743}"/>
                </a:ext>
              </a:extLst>
            </p:cNvPr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8;p28">
              <a:extLst>
                <a:ext uri="{FF2B5EF4-FFF2-40B4-BE49-F238E27FC236}">
                  <a16:creationId xmlns:a16="http://schemas.microsoft.com/office/drawing/2014/main" id="{5361CD5F-6368-4E77-95FC-5883307A734C}"/>
                </a:ext>
              </a:extLst>
            </p:cNvPr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9;p28">
              <a:extLst>
                <a:ext uri="{FF2B5EF4-FFF2-40B4-BE49-F238E27FC236}">
                  <a16:creationId xmlns:a16="http://schemas.microsoft.com/office/drawing/2014/main" id="{729B03E1-E1B9-421C-8A1F-39B43917B54C}"/>
                </a:ext>
              </a:extLst>
            </p:cNvPr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0;p28">
              <a:extLst>
                <a:ext uri="{FF2B5EF4-FFF2-40B4-BE49-F238E27FC236}">
                  <a16:creationId xmlns:a16="http://schemas.microsoft.com/office/drawing/2014/main" id="{238583BA-0211-4F38-B9A9-3F8C9B3300D1}"/>
                </a:ext>
              </a:extLst>
            </p:cNvPr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1;p28">
              <a:extLst>
                <a:ext uri="{FF2B5EF4-FFF2-40B4-BE49-F238E27FC236}">
                  <a16:creationId xmlns:a16="http://schemas.microsoft.com/office/drawing/2014/main" id="{6419D4E4-2B53-4FB1-886F-70FA8537FFEA}"/>
                </a:ext>
              </a:extLst>
            </p:cNvPr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2;p28">
              <a:extLst>
                <a:ext uri="{FF2B5EF4-FFF2-40B4-BE49-F238E27FC236}">
                  <a16:creationId xmlns:a16="http://schemas.microsoft.com/office/drawing/2014/main" id="{F7926109-D7C4-4434-976F-DF21ED7C20E2}"/>
                </a:ext>
              </a:extLst>
            </p:cNvPr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B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3;p28">
              <a:extLst>
                <a:ext uri="{FF2B5EF4-FFF2-40B4-BE49-F238E27FC236}">
                  <a16:creationId xmlns:a16="http://schemas.microsoft.com/office/drawing/2014/main" id="{AD311E35-ADA3-483B-A025-FFF518885174}"/>
                </a:ext>
              </a:extLst>
            </p:cNvPr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4;p28">
              <a:extLst>
                <a:ext uri="{FF2B5EF4-FFF2-40B4-BE49-F238E27FC236}">
                  <a16:creationId xmlns:a16="http://schemas.microsoft.com/office/drawing/2014/main" id="{9E22B2EA-07EF-4ED0-9A31-195FC48F14AC}"/>
                </a:ext>
              </a:extLst>
            </p:cNvPr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5;p28">
              <a:extLst>
                <a:ext uri="{FF2B5EF4-FFF2-40B4-BE49-F238E27FC236}">
                  <a16:creationId xmlns:a16="http://schemas.microsoft.com/office/drawing/2014/main" id="{4652291D-0F49-4106-AAA0-41706FE69008}"/>
                </a:ext>
              </a:extLst>
            </p:cNvPr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6;p28">
              <a:extLst>
                <a:ext uri="{FF2B5EF4-FFF2-40B4-BE49-F238E27FC236}">
                  <a16:creationId xmlns:a16="http://schemas.microsoft.com/office/drawing/2014/main" id="{E156A05E-1BEF-494F-8F21-35FD9438C196}"/>
                </a:ext>
              </a:extLst>
            </p:cNvPr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;p28">
              <a:extLst>
                <a:ext uri="{FF2B5EF4-FFF2-40B4-BE49-F238E27FC236}">
                  <a16:creationId xmlns:a16="http://schemas.microsoft.com/office/drawing/2014/main" id="{1D4C16EC-EE25-49C2-8F60-AE337B075D8D}"/>
                </a:ext>
              </a:extLst>
            </p:cNvPr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8;p28">
              <a:extLst>
                <a:ext uri="{FF2B5EF4-FFF2-40B4-BE49-F238E27FC236}">
                  <a16:creationId xmlns:a16="http://schemas.microsoft.com/office/drawing/2014/main" id="{A4D6C4BE-C3BB-48B4-8CE8-5B634ECC2422}"/>
                </a:ext>
              </a:extLst>
            </p:cNvPr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9;p28">
              <a:extLst>
                <a:ext uri="{FF2B5EF4-FFF2-40B4-BE49-F238E27FC236}">
                  <a16:creationId xmlns:a16="http://schemas.microsoft.com/office/drawing/2014/main" id="{80231BEC-4CCA-4262-97D5-F33F2DC7C8FA}"/>
                </a:ext>
              </a:extLst>
            </p:cNvPr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0;p28">
              <a:extLst>
                <a:ext uri="{FF2B5EF4-FFF2-40B4-BE49-F238E27FC236}">
                  <a16:creationId xmlns:a16="http://schemas.microsoft.com/office/drawing/2014/main" id="{B8A01A03-4FC0-4D15-9B51-D103F98FC924}"/>
                </a:ext>
              </a:extLst>
            </p:cNvPr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1;p28">
              <a:extLst>
                <a:ext uri="{FF2B5EF4-FFF2-40B4-BE49-F238E27FC236}">
                  <a16:creationId xmlns:a16="http://schemas.microsoft.com/office/drawing/2014/main" id="{1C477CA3-C811-4E35-AA5D-9E75E034B895}"/>
                </a:ext>
              </a:extLst>
            </p:cNvPr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2;p28">
              <a:extLst>
                <a:ext uri="{FF2B5EF4-FFF2-40B4-BE49-F238E27FC236}">
                  <a16:creationId xmlns:a16="http://schemas.microsoft.com/office/drawing/2014/main" id="{82500FD0-CEBB-40C5-9CD9-B9324B22FE2D}"/>
                </a:ext>
              </a:extLst>
            </p:cNvPr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3;p28">
              <a:extLst>
                <a:ext uri="{FF2B5EF4-FFF2-40B4-BE49-F238E27FC236}">
                  <a16:creationId xmlns:a16="http://schemas.microsoft.com/office/drawing/2014/main" id="{CE41A15F-DCBA-41FF-84F3-57B90A3B56AD}"/>
                </a:ext>
              </a:extLst>
            </p:cNvPr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4;p28">
              <a:extLst>
                <a:ext uri="{FF2B5EF4-FFF2-40B4-BE49-F238E27FC236}">
                  <a16:creationId xmlns:a16="http://schemas.microsoft.com/office/drawing/2014/main" id="{A654B243-9453-4949-90E2-EB9850395EB3}"/>
                </a:ext>
              </a:extLst>
            </p:cNvPr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5;p28">
              <a:extLst>
                <a:ext uri="{FF2B5EF4-FFF2-40B4-BE49-F238E27FC236}">
                  <a16:creationId xmlns:a16="http://schemas.microsoft.com/office/drawing/2014/main" id="{E86E2004-5E53-4DD0-A964-4DE1D9E11689}"/>
                </a:ext>
              </a:extLst>
            </p:cNvPr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296;p28">
              <a:extLst>
                <a:ext uri="{FF2B5EF4-FFF2-40B4-BE49-F238E27FC236}">
                  <a16:creationId xmlns:a16="http://schemas.microsoft.com/office/drawing/2014/main" id="{8CD6B549-26ED-4CBA-BAC8-26A08F78B8FE}"/>
                </a:ext>
              </a:extLst>
            </p:cNvPr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7;p28">
              <a:extLst>
                <a:ext uri="{FF2B5EF4-FFF2-40B4-BE49-F238E27FC236}">
                  <a16:creationId xmlns:a16="http://schemas.microsoft.com/office/drawing/2014/main" id="{51646B85-E827-4FAD-8CB2-25AD85D16C0B}"/>
                </a:ext>
              </a:extLst>
            </p:cNvPr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298;p28">
              <a:extLst>
                <a:ext uri="{FF2B5EF4-FFF2-40B4-BE49-F238E27FC236}">
                  <a16:creationId xmlns:a16="http://schemas.microsoft.com/office/drawing/2014/main" id="{C031C763-E2A8-454A-9B67-826DFBA487E7}"/>
                </a:ext>
              </a:extLst>
            </p:cNvPr>
            <p:cNvSpPr/>
            <p:nvPr/>
          </p:nvSpPr>
          <p:spPr>
            <a:xfrm>
              <a:off x="7651803" y="1969047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142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299;p28">
              <a:extLst>
                <a:ext uri="{FF2B5EF4-FFF2-40B4-BE49-F238E27FC236}">
                  <a16:creationId xmlns:a16="http://schemas.microsoft.com/office/drawing/2014/main" id="{80A187D9-CB3B-4A7A-8CE2-542889D1CA41}"/>
                </a:ext>
              </a:extLst>
            </p:cNvPr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0;p28">
              <a:extLst>
                <a:ext uri="{FF2B5EF4-FFF2-40B4-BE49-F238E27FC236}">
                  <a16:creationId xmlns:a16="http://schemas.microsoft.com/office/drawing/2014/main" id="{9083C156-8C15-46B0-BAD5-72CFE1A0F117}"/>
                </a:ext>
              </a:extLst>
            </p:cNvPr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1;p28">
              <a:extLst>
                <a:ext uri="{FF2B5EF4-FFF2-40B4-BE49-F238E27FC236}">
                  <a16:creationId xmlns:a16="http://schemas.microsoft.com/office/drawing/2014/main" id="{9CC49B4D-9CE2-4B48-8859-EF5E1FF35E82}"/>
                </a:ext>
              </a:extLst>
            </p:cNvPr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2;p28">
              <a:extLst>
                <a:ext uri="{FF2B5EF4-FFF2-40B4-BE49-F238E27FC236}">
                  <a16:creationId xmlns:a16="http://schemas.microsoft.com/office/drawing/2014/main" id="{AB0D16EB-1F0B-4A7C-BA6B-489D832DEF70}"/>
                </a:ext>
              </a:extLst>
            </p:cNvPr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3;p28">
              <a:extLst>
                <a:ext uri="{FF2B5EF4-FFF2-40B4-BE49-F238E27FC236}">
                  <a16:creationId xmlns:a16="http://schemas.microsoft.com/office/drawing/2014/main" id="{ECBC052F-DACC-4189-9B6C-9B7558DA2304}"/>
                </a:ext>
              </a:extLst>
            </p:cNvPr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4;p28">
              <a:extLst>
                <a:ext uri="{FF2B5EF4-FFF2-40B4-BE49-F238E27FC236}">
                  <a16:creationId xmlns:a16="http://schemas.microsoft.com/office/drawing/2014/main" id="{982604EB-70A4-4213-B218-877E6F430102}"/>
                </a:ext>
              </a:extLst>
            </p:cNvPr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5;p28">
              <a:extLst>
                <a:ext uri="{FF2B5EF4-FFF2-40B4-BE49-F238E27FC236}">
                  <a16:creationId xmlns:a16="http://schemas.microsoft.com/office/drawing/2014/main" id="{065382F3-BFE8-4E02-A353-B625812D369B}"/>
                </a:ext>
              </a:extLst>
            </p:cNvPr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" name="Imagem 192">
            <a:extLst>
              <a:ext uri="{FF2B5EF4-FFF2-40B4-BE49-F238E27FC236}">
                <a16:creationId xmlns:a16="http://schemas.microsoft.com/office/drawing/2014/main" id="{AE19C972-5575-4762-A1A7-56C8F53B1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" y="4609163"/>
            <a:ext cx="1550843" cy="540579"/>
          </a:xfrm>
          <a:prstGeom prst="rect">
            <a:avLst/>
          </a:prstGeom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453C84A0-1B3F-4D0C-8F60-093D66BB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23" y="3914742"/>
            <a:ext cx="1073195" cy="1388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Ícone de linguagem de programação php - Baixar PNG/SVG Transparente">
            <a:extLst>
              <a:ext uri="{FF2B5EF4-FFF2-40B4-BE49-F238E27FC236}">
                <a16:creationId xmlns:a16="http://schemas.microsoft.com/office/drawing/2014/main" id="{9640F92E-D482-4405-AF0C-F18FBC6E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93" y="794118"/>
            <a:ext cx="1625064" cy="162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ED719A6-376D-4C43-8DDE-64D72AAB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54" y="2422277"/>
            <a:ext cx="1982251" cy="11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1610;p45">
            <a:extLst>
              <a:ext uri="{FF2B5EF4-FFF2-40B4-BE49-F238E27FC236}">
                <a16:creationId xmlns:a16="http://schemas.microsoft.com/office/drawing/2014/main" id="{FDF7B5C0-90FD-4BFA-89EB-96E0E0C87C77}"/>
              </a:ext>
            </a:extLst>
          </p:cNvPr>
          <p:cNvGrpSpPr/>
          <p:nvPr/>
        </p:nvGrpSpPr>
        <p:grpSpPr>
          <a:xfrm rot="5400000">
            <a:off x="-1777415" y="1368774"/>
            <a:ext cx="4311250" cy="1505483"/>
            <a:chOff x="1626875" y="1894996"/>
            <a:chExt cx="5890902" cy="2082738"/>
          </a:xfrm>
        </p:grpSpPr>
        <p:sp>
          <p:nvSpPr>
            <p:cNvPr id="22" name="Google Shape;1611;p45">
              <a:extLst>
                <a:ext uri="{FF2B5EF4-FFF2-40B4-BE49-F238E27FC236}">
                  <a16:creationId xmlns:a16="http://schemas.microsoft.com/office/drawing/2014/main" id="{F58F02CA-31FA-4A08-B5A1-DEE7CAFECAD4}"/>
                </a:ext>
              </a:extLst>
            </p:cNvPr>
            <p:cNvSpPr/>
            <p:nvPr/>
          </p:nvSpPr>
          <p:spPr>
            <a:xfrm rot="900158">
              <a:off x="6173102" y="2252866"/>
              <a:ext cx="46020" cy="54349"/>
            </a:xfrm>
            <a:custGeom>
              <a:avLst/>
              <a:gdLst/>
              <a:ahLst/>
              <a:cxnLst/>
              <a:rect l="l" t="t" r="r" b="b"/>
              <a:pathLst>
                <a:path w="1083" h="1279" extrusionOk="0">
                  <a:moveTo>
                    <a:pt x="702" y="0"/>
                  </a:moveTo>
                  <a:cubicBezTo>
                    <a:pt x="689" y="0"/>
                    <a:pt x="675" y="2"/>
                    <a:pt x="662" y="5"/>
                  </a:cubicBezTo>
                  <a:cubicBezTo>
                    <a:pt x="582" y="30"/>
                    <a:pt x="537" y="113"/>
                    <a:pt x="561" y="193"/>
                  </a:cubicBezTo>
                  <a:lnTo>
                    <a:pt x="742" y="805"/>
                  </a:lnTo>
                  <a:lnTo>
                    <a:pt x="126" y="987"/>
                  </a:lnTo>
                  <a:cubicBezTo>
                    <a:pt x="46" y="1011"/>
                    <a:pt x="1" y="1094"/>
                    <a:pt x="25" y="1174"/>
                  </a:cubicBezTo>
                  <a:cubicBezTo>
                    <a:pt x="42" y="1237"/>
                    <a:pt x="102" y="1279"/>
                    <a:pt x="168" y="1279"/>
                  </a:cubicBezTo>
                  <a:cubicBezTo>
                    <a:pt x="182" y="1279"/>
                    <a:pt x="196" y="1279"/>
                    <a:pt x="209" y="1276"/>
                  </a:cubicBezTo>
                  <a:lnTo>
                    <a:pt x="969" y="1053"/>
                  </a:lnTo>
                  <a:cubicBezTo>
                    <a:pt x="1006" y="1043"/>
                    <a:pt x="1038" y="1014"/>
                    <a:pt x="1059" y="980"/>
                  </a:cubicBezTo>
                  <a:cubicBezTo>
                    <a:pt x="1076" y="945"/>
                    <a:pt x="1083" y="906"/>
                    <a:pt x="1069" y="868"/>
                  </a:cubicBezTo>
                  <a:lnTo>
                    <a:pt x="850" y="110"/>
                  </a:lnTo>
                  <a:cubicBezTo>
                    <a:pt x="830" y="43"/>
                    <a:pt x="768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2;p45">
              <a:extLst>
                <a:ext uri="{FF2B5EF4-FFF2-40B4-BE49-F238E27FC236}">
                  <a16:creationId xmlns:a16="http://schemas.microsoft.com/office/drawing/2014/main" id="{8C8F65BC-F084-4CF9-820D-39DC3E97AD31}"/>
                </a:ext>
              </a:extLst>
            </p:cNvPr>
            <p:cNvSpPr/>
            <p:nvPr/>
          </p:nvSpPr>
          <p:spPr>
            <a:xfrm>
              <a:off x="1725248" y="2312295"/>
              <a:ext cx="1034480" cy="933165"/>
            </a:xfrm>
            <a:custGeom>
              <a:avLst/>
              <a:gdLst/>
              <a:ahLst/>
              <a:cxnLst/>
              <a:rect l="l" t="t" r="r" b="b"/>
              <a:pathLst>
                <a:path w="24345" h="21962" extrusionOk="0">
                  <a:moveTo>
                    <a:pt x="12172" y="1"/>
                  </a:moveTo>
                  <a:cubicBezTo>
                    <a:pt x="11234" y="1"/>
                    <a:pt x="10280" y="122"/>
                    <a:pt x="9332" y="377"/>
                  </a:cubicBezTo>
                  <a:cubicBezTo>
                    <a:pt x="3483" y="1943"/>
                    <a:pt x="0" y="7976"/>
                    <a:pt x="1566" y="13825"/>
                  </a:cubicBezTo>
                  <a:cubicBezTo>
                    <a:pt x="2881" y="18722"/>
                    <a:pt x="7327" y="21961"/>
                    <a:pt x="12175" y="21961"/>
                  </a:cubicBezTo>
                  <a:cubicBezTo>
                    <a:pt x="13112" y="21961"/>
                    <a:pt x="14065" y="21840"/>
                    <a:pt x="15013" y="21586"/>
                  </a:cubicBezTo>
                  <a:cubicBezTo>
                    <a:pt x="20862" y="20021"/>
                    <a:pt x="24344" y="13988"/>
                    <a:pt x="22775" y="8139"/>
                  </a:cubicBezTo>
                  <a:cubicBezTo>
                    <a:pt x="21464" y="3240"/>
                    <a:pt x="17017" y="1"/>
                    <a:pt x="12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3;p45">
              <a:extLst>
                <a:ext uri="{FF2B5EF4-FFF2-40B4-BE49-F238E27FC236}">
                  <a16:creationId xmlns:a16="http://schemas.microsoft.com/office/drawing/2014/main" id="{26AE415F-B9A9-4D3E-9F91-8E6432D6700E}"/>
                </a:ext>
              </a:extLst>
            </p:cNvPr>
            <p:cNvSpPr/>
            <p:nvPr/>
          </p:nvSpPr>
          <p:spPr>
            <a:xfrm>
              <a:off x="2890307" y="2312339"/>
              <a:ext cx="1034438" cy="933080"/>
            </a:xfrm>
            <a:custGeom>
              <a:avLst/>
              <a:gdLst/>
              <a:ahLst/>
              <a:cxnLst/>
              <a:rect l="l" t="t" r="r" b="b"/>
              <a:pathLst>
                <a:path w="24344" h="21960" extrusionOk="0">
                  <a:moveTo>
                    <a:pt x="12169" y="1"/>
                  </a:moveTo>
                  <a:cubicBezTo>
                    <a:pt x="11231" y="1"/>
                    <a:pt x="10279" y="122"/>
                    <a:pt x="9331" y="376"/>
                  </a:cubicBezTo>
                  <a:cubicBezTo>
                    <a:pt x="3483" y="1941"/>
                    <a:pt x="0" y="7974"/>
                    <a:pt x="1569" y="13823"/>
                  </a:cubicBezTo>
                  <a:cubicBezTo>
                    <a:pt x="2881" y="18721"/>
                    <a:pt x="7329" y="21960"/>
                    <a:pt x="12176" y="21960"/>
                  </a:cubicBezTo>
                  <a:cubicBezTo>
                    <a:pt x="13113" y="21960"/>
                    <a:pt x="14065" y="21838"/>
                    <a:pt x="15013" y="21585"/>
                  </a:cubicBezTo>
                  <a:cubicBezTo>
                    <a:pt x="20861" y="20019"/>
                    <a:pt x="24344" y="13986"/>
                    <a:pt x="22778" y="8138"/>
                  </a:cubicBezTo>
                  <a:cubicBezTo>
                    <a:pt x="21463" y="3240"/>
                    <a:pt x="17017" y="1"/>
                    <a:pt x="1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4;p45">
              <a:extLst>
                <a:ext uri="{FF2B5EF4-FFF2-40B4-BE49-F238E27FC236}">
                  <a16:creationId xmlns:a16="http://schemas.microsoft.com/office/drawing/2014/main" id="{947CF71D-7FC5-4D29-BA25-FDC031894521}"/>
                </a:ext>
              </a:extLst>
            </p:cNvPr>
            <p:cNvSpPr/>
            <p:nvPr/>
          </p:nvSpPr>
          <p:spPr>
            <a:xfrm rot="-202">
              <a:off x="4055487" y="2312329"/>
              <a:ext cx="1034310" cy="933123"/>
            </a:xfrm>
            <a:custGeom>
              <a:avLst/>
              <a:gdLst/>
              <a:ahLst/>
              <a:cxnLst/>
              <a:rect l="l" t="t" r="r" b="b"/>
              <a:pathLst>
                <a:path w="24341" h="21961" extrusionOk="0">
                  <a:moveTo>
                    <a:pt x="12166" y="0"/>
                  </a:moveTo>
                  <a:cubicBezTo>
                    <a:pt x="11228" y="0"/>
                    <a:pt x="10276" y="121"/>
                    <a:pt x="9328" y="375"/>
                  </a:cubicBezTo>
                  <a:cubicBezTo>
                    <a:pt x="3483" y="1945"/>
                    <a:pt x="0" y="7974"/>
                    <a:pt x="1566" y="13823"/>
                  </a:cubicBezTo>
                  <a:cubicBezTo>
                    <a:pt x="2877" y="18722"/>
                    <a:pt x="7323" y="21961"/>
                    <a:pt x="12169" y="21961"/>
                  </a:cubicBezTo>
                  <a:cubicBezTo>
                    <a:pt x="13109" y="21961"/>
                    <a:pt x="14063" y="21839"/>
                    <a:pt x="15013" y="21584"/>
                  </a:cubicBezTo>
                  <a:cubicBezTo>
                    <a:pt x="20858" y="20019"/>
                    <a:pt x="24340" y="13986"/>
                    <a:pt x="22775" y="8141"/>
                  </a:cubicBezTo>
                  <a:cubicBezTo>
                    <a:pt x="21463" y="3240"/>
                    <a:pt x="17014" y="0"/>
                    <a:pt x="1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5;p45">
              <a:extLst>
                <a:ext uri="{FF2B5EF4-FFF2-40B4-BE49-F238E27FC236}">
                  <a16:creationId xmlns:a16="http://schemas.microsoft.com/office/drawing/2014/main" id="{E63741AC-209A-4FC2-B05A-E71C40710988}"/>
                </a:ext>
              </a:extLst>
            </p:cNvPr>
            <p:cNvSpPr/>
            <p:nvPr/>
          </p:nvSpPr>
          <p:spPr>
            <a:xfrm rot="900019">
              <a:off x="4185332" y="2434274"/>
              <a:ext cx="732591" cy="678567"/>
            </a:xfrm>
            <a:custGeom>
              <a:avLst/>
              <a:gdLst/>
              <a:ahLst/>
              <a:cxnLst/>
              <a:rect l="l" t="t" r="r" b="b"/>
              <a:pathLst>
                <a:path w="17240" h="15970" extrusionOk="0">
                  <a:moveTo>
                    <a:pt x="9002" y="0"/>
                  </a:moveTo>
                  <a:cubicBezTo>
                    <a:pt x="8072" y="0"/>
                    <a:pt x="7157" y="160"/>
                    <a:pt x="6280" y="480"/>
                  </a:cubicBezTo>
                  <a:cubicBezTo>
                    <a:pt x="2144" y="1986"/>
                    <a:pt x="0" y="6579"/>
                    <a:pt x="1508" y="10716"/>
                  </a:cubicBezTo>
                  <a:cubicBezTo>
                    <a:pt x="2651" y="13858"/>
                    <a:pt x="5672" y="15969"/>
                    <a:pt x="9023" y="15969"/>
                  </a:cubicBezTo>
                  <a:cubicBezTo>
                    <a:pt x="9948" y="15969"/>
                    <a:pt x="10863" y="15806"/>
                    <a:pt x="11743" y="15486"/>
                  </a:cubicBezTo>
                  <a:cubicBezTo>
                    <a:pt x="13740" y="14759"/>
                    <a:pt x="15340" y="13291"/>
                    <a:pt x="16241" y="11356"/>
                  </a:cubicBezTo>
                  <a:cubicBezTo>
                    <a:pt x="17146" y="9422"/>
                    <a:pt x="17240" y="7255"/>
                    <a:pt x="16512" y="5254"/>
                  </a:cubicBezTo>
                  <a:cubicBezTo>
                    <a:pt x="15369" y="2108"/>
                    <a:pt x="12348" y="0"/>
                    <a:pt x="9002" y="0"/>
                  </a:cubicBezTo>
                  <a:close/>
                </a:path>
              </a:pathLst>
            </a:custGeom>
            <a:solidFill>
              <a:srgbClr val="FFD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616;p45">
              <a:extLst>
                <a:ext uri="{FF2B5EF4-FFF2-40B4-BE49-F238E27FC236}">
                  <a16:creationId xmlns:a16="http://schemas.microsoft.com/office/drawing/2014/main" id="{C760BD58-0A96-497B-A824-6B9A784F8F47}"/>
                </a:ext>
              </a:extLst>
            </p:cNvPr>
            <p:cNvSpPr/>
            <p:nvPr/>
          </p:nvSpPr>
          <p:spPr>
            <a:xfrm rot="900019">
              <a:off x="3025229" y="2435288"/>
              <a:ext cx="732591" cy="678610"/>
            </a:xfrm>
            <a:custGeom>
              <a:avLst/>
              <a:gdLst/>
              <a:ahLst/>
              <a:cxnLst/>
              <a:rect l="l" t="t" r="r" b="b"/>
              <a:pathLst>
                <a:path w="17240" h="15971" extrusionOk="0">
                  <a:moveTo>
                    <a:pt x="8997" y="1"/>
                  </a:moveTo>
                  <a:cubicBezTo>
                    <a:pt x="8072" y="1"/>
                    <a:pt x="7157" y="165"/>
                    <a:pt x="6277" y="481"/>
                  </a:cubicBezTo>
                  <a:cubicBezTo>
                    <a:pt x="2140" y="1987"/>
                    <a:pt x="0" y="6580"/>
                    <a:pt x="1507" y="10716"/>
                  </a:cubicBezTo>
                  <a:cubicBezTo>
                    <a:pt x="2651" y="13859"/>
                    <a:pt x="5672" y="15970"/>
                    <a:pt x="9022" y="15970"/>
                  </a:cubicBezTo>
                  <a:cubicBezTo>
                    <a:pt x="9948" y="15970"/>
                    <a:pt x="10863" y="15810"/>
                    <a:pt x="11740" y="15490"/>
                  </a:cubicBezTo>
                  <a:cubicBezTo>
                    <a:pt x="13740" y="14759"/>
                    <a:pt x="15340" y="13295"/>
                    <a:pt x="16241" y="11357"/>
                  </a:cubicBezTo>
                  <a:cubicBezTo>
                    <a:pt x="17143" y="9422"/>
                    <a:pt x="17240" y="7254"/>
                    <a:pt x="16512" y="5255"/>
                  </a:cubicBezTo>
                  <a:cubicBezTo>
                    <a:pt x="15368" y="2113"/>
                    <a:pt x="12348" y="1"/>
                    <a:pt x="8997" y="1"/>
                  </a:cubicBezTo>
                  <a:close/>
                </a:path>
              </a:pathLst>
            </a:custGeom>
            <a:solidFill>
              <a:srgbClr val="FA4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617;p45">
              <a:extLst>
                <a:ext uri="{FF2B5EF4-FFF2-40B4-BE49-F238E27FC236}">
                  <a16:creationId xmlns:a16="http://schemas.microsoft.com/office/drawing/2014/main" id="{DC3995A2-2214-4DE1-8547-51CF3F8FC3BB}"/>
                </a:ext>
              </a:extLst>
            </p:cNvPr>
            <p:cNvSpPr/>
            <p:nvPr/>
          </p:nvSpPr>
          <p:spPr>
            <a:xfrm rot="900019">
              <a:off x="1860205" y="2435334"/>
              <a:ext cx="732591" cy="678567"/>
            </a:xfrm>
            <a:custGeom>
              <a:avLst/>
              <a:gdLst/>
              <a:ahLst/>
              <a:cxnLst/>
              <a:rect l="l" t="t" r="r" b="b"/>
              <a:pathLst>
                <a:path w="17240" h="15970" extrusionOk="0">
                  <a:moveTo>
                    <a:pt x="8998" y="0"/>
                  </a:moveTo>
                  <a:cubicBezTo>
                    <a:pt x="8072" y="0"/>
                    <a:pt x="7157" y="161"/>
                    <a:pt x="6276" y="480"/>
                  </a:cubicBezTo>
                  <a:cubicBezTo>
                    <a:pt x="2140" y="1987"/>
                    <a:pt x="0" y="6579"/>
                    <a:pt x="1503" y="10716"/>
                  </a:cubicBezTo>
                  <a:cubicBezTo>
                    <a:pt x="2648" y="13858"/>
                    <a:pt x="5668" y="15970"/>
                    <a:pt x="9018" y="15970"/>
                  </a:cubicBezTo>
                  <a:cubicBezTo>
                    <a:pt x="9944" y="15970"/>
                    <a:pt x="10859" y="15806"/>
                    <a:pt x="11739" y="15486"/>
                  </a:cubicBezTo>
                  <a:cubicBezTo>
                    <a:pt x="13740" y="14759"/>
                    <a:pt x="15336" y="13291"/>
                    <a:pt x="16241" y="11356"/>
                  </a:cubicBezTo>
                  <a:cubicBezTo>
                    <a:pt x="17142" y="9422"/>
                    <a:pt x="17240" y="7254"/>
                    <a:pt x="16513" y="5254"/>
                  </a:cubicBezTo>
                  <a:cubicBezTo>
                    <a:pt x="15368" y="2112"/>
                    <a:pt x="12348" y="0"/>
                    <a:pt x="8998" y="0"/>
                  </a:cubicBezTo>
                  <a:close/>
                </a:path>
              </a:pathLst>
            </a:custGeom>
            <a:solidFill>
              <a:srgbClr val="D56B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618;p45">
              <a:extLst>
                <a:ext uri="{FF2B5EF4-FFF2-40B4-BE49-F238E27FC236}">
                  <a16:creationId xmlns:a16="http://schemas.microsoft.com/office/drawing/2014/main" id="{F0A90A17-A0E4-4C73-9C9B-BDCF9A35008D}"/>
                </a:ext>
              </a:extLst>
            </p:cNvPr>
            <p:cNvSpPr/>
            <p:nvPr/>
          </p:nvSpPr>
          <p:spPr>
            <a:xfrm>
              <a:off x="5220440" y="2312455"/>
              <a:ext cx="1034522" cy="933123"/>
            </a:xfrm>
            <a:custGeom>
              <a:avLst/>
              <a:gdLst/>
              <a:ahLst/>
              <a:cxnLst/>
              <a:rect l="l" t="t" r="r" b="b"/>
              <a:pathLst>
                <a:path w="24346" h="21961" extrusionOk="0">
                  <a:moveTo>
                    <a:pt x="12174" y="0"/>
                  </a:moveTo>
                  <a:cubicBezTo>
                    <a:pt x="11235" y="0"/>
                    <a:pt x="10281" y="122"/>
                    <a:pt x="9332" y="377"/>
                  </a:cubicBezTo>
                  <a:cubicBezTo>
                    <a:pt x="3484" y="1942"/>
                    <a:pt x="1" y="7975"/>
                    <a:pt x="1567" y="13820"/>
                  </a:cubicBezTo>
                  <a:cubicBezTo>
                    <a:pt x="2882" y="18721"/>
                    <a:pt x="7328" y="21961"/>
                    <a:pt x="12176" y="21961"/>
                  </a:cubicBezTo>
                  <a:cubicBezTo>
                    <a:pt x="13114" y="21961"/>
                    <a:pt x="14066" y="21839"/>
                    <a:pt x="15014" y="21586"/>
                  </a:cubicBezTo>
                  <a:cubicBezTo>
                    <a:pt x="20863" y="20016"/>
                    <a:pt x="24345" y="13987"/>
                    <a:pt x="22776" y="8138"/>
                  </a:cubicBezTo>
                  <a:cubicBezTo>
                    <a:pt x="21464" y="3239"/>
                    <a:pt x="17018" y="0"/>
                    <a:pt x="12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9;p45">
              <a:extLst>
                <a:ext uri="{FF2B5EF4-FFF2-40B4-BE49-F238E27FC236}">
                  <a16:creationId xmlns:a16="http://schemas.microsoft.com/office/drawing/2014/main" id="{26CB082D-1932-43C6-82FA-08BC8FA898EC}"/>
                </a:ext>
              </a:extLst>
            </p:cNvPr>
            <p:cNvSpPr/>
            <p:nvPr/>
          </p:nvSpPr>
          <p:spPr>
            <a:xfrm rot="-123605">
              <a:off x="6385511" y="2312409"/>
              <a:ext cx="1034479" cy="933165"/>
            </a:xfrm>
            <a:custGeom>
              <a:avLst/>
              <a:gdLst/>
              <a:ahLst/>
              <a:cxnLst/>
              <a:rect l="l" t="t" r="r" b="b"/>
              <a:pathLst>
                <a:path w="24345" h="21962" extrusionOk="0">
                  <a:moveTo>
                    <a:pt x="12175" y="1"/>
                  </a:moveTo>
                  <a:cubicBezTo>
                    <a:pt x="11236" y="1"/>
                    <a:pt x="10281" y="122"/>
                    <a:pt x="9332" y="377"/>
                  </a:cubicBezTo>
                  <a:cubicBezTo>
                    <a:pt x="3483" y="1943"/>
                    <a:pt x="1" y="7976"/>
                    <a:pt x="1570" y="13824"/>
                  </a:cubicBezTo>
                  <a:cubicBezTo>
                    <a:pt x="2882" y="18722"/>
                    <a:pt x="7330" y="21961"/>
                    <a:pt x="12177" y="21961"/>
                  </a:cubicBezTo>
                  <a:cubicBezTo>
                    <a:pt x="13114" y="21961"/>
                    <a:pt x="14066" y="21840"/>
                    <a:pt x="15013" y="21586"/>
                  </a:cubicBezTo>
                  <a:cubicBezTo>
                    <a:pt x="20861" y="20021"/>
                    <a:pt x="24344" y="13988"/>
                    <a:pt x="22779" y="8139"/>
                  </a:cubicBezTo>
                  <a:cubicBezTo>
                    <a:pt x="21467" y="3240"/>
                    <a:pt x="17021" y="1"/>
                    <a:pt x="12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0;p45">
              <a:extLst>
                <a:ext uri="{FF2B5EF4-FFF2-40B4-BE49-F238E27FC236}">
                  <a16:creationId xmlns:a16="http://schemas.microsoft.com/office/drawing/2014/main" id="{FBADF82F-8D45-4F5D-931B-4CF26D4AF54E}"/>
                </a:ext>
              </a:extLst>
            </p:cNvPr>
            <p:cNvSpPr/>
            <p:nvPr/>
          </p:nvSpPr>
          <p:spPr>
            <a:xfrm rot="900019">
              <a:off x="1718543" y="1894996"/>
              <a:ext cx="5717398" cy="2082738"/>
            </a:xfrm>
            <a:custGeom>
              <a:avLst/>
              <a:gdLst/>
              <a:ahLst/>
              <a:cxnLst/>
              <a:rect l="l" t="t" r="r" b="b"/>
              <a:pathLst>
                <a:path w="134547" h="49017" extrusionOk="0">
                  <a:moveTo>
                    <a:pt x="92695" y="0"/>
                  </a:moveTo>
                  <a:cubicBezTo>
                    <a:pt x="91510" y="0"/>
                    <a:pt x="90306" y="154"/>
                    <a:pt x="89109" y="475"/>
                  </a:cubicBezTo>
                  <a:cubicBezTo>
                    <a:pt x="85535" y="1432"/>
                    <a:pt x="82547" y="3725"/>
                    <a:pt x="80696" y="6933"/>
                  </a:cubicBezTo>
                  <a:cubicBezTo>
                    <a:pt x="78845" y="10137"/>
                    <a:pt x="78351" y="13873"/>
                    <a:pt x="79311" y="17450"/>
                  </a:cubicBezTo>
                  <a:cubicBezTo>
                    <a:pt x="80247" y="20947"/>
                    <a:pt x="79767" y="24600"/>
                    <a:pt x="77954" y="27738"/>
                  </a:cubicBezTo>
                  <a:cubicBezTo>
                    <a:pt x="76145" y="30876"/>
                    <a:pt x="73219" y="33117"/>
                    <a:pt x="69723" y="34056"/>
                  </a:cubicBezTo>
                  <a:cubicBezTo>
                    <a:pt x="68554" y="34369"/>
                    <a:pt x="67368" y="34523"/>
                    <a:pt x="66190" y="34523"/>
                  </a:cubicBezTo>
                  <a:cubicBezTo>
                    <a:pt x="63840" y="34523"/>
                    <a:pt x="61521" y="33908"/>
                    <a:pt x="59431" y="32703"/>
                  </a:cubicBezTo>
                  <a:cubicBezTo>
                    <a:pt x="56297" y="30890"/>
                    <a:pt x="54052" y="27967"/>
                    <a:pt x="53113" y="24468"/>
                  </a:cubicBezTo>
                  <a:cubicBezTo>
                    <a:pt x="51457" y="18281"/>
                    <a:pt x="45844" y="14193"/>
                    <a:pt x="39725" y="14193"/>
                  </a:cubicBezTo>
                  <a:cubicBezTo>
                    <a:pt x="38541" y="14193"/>
                    <a:pt x="37338" y="14346"/>
                    <a:pt x="36141" y="14667"/>
                  </a:cubicBezTo>
                  <a:cubicBezTo>
                    <a:pt x="28759" y="16646"/>
                    <a:pt x="24361" y="24259"/>
                    <a:pt x="26341" y="31641"/>
                  </a:cubicBezTo>
                  <a:cubicBezTo>
                    <a:pt x="28275" y="38864"/>
                    <a:pt x="23975" y="46313"/>
                    <a:pt x="16752" y="48248"/>
                  </a:cubicBezTo>
                  <a:cubicBezTo>
                    <a:pt x="15569" y="48565"/>
                    <a:pt x="14380" y="48717"/>
                    <a:pt x="13211" y="48717"/>
                  </a:cubicBezTo>
                  <a:cubicBezTo>
                    <a:pt x="7430" y="48717"/>
                    <a:pt x="2127" y="45006"/>
                    <a:pt x="310" y="39230"/>
                  </a:cubicBezTo>
                  <a:cubicBezTo>
                    <a:pt x="290" y="39165"/>
                    <a:pt x="232" y="39125"/>
                    <a:pt x="168" y="39125"/>
                  </a:cubicBezTo>
                  <a:cubicBezTo>
                    <a:pt x="153" y="39125"/>
                    <a:pt x="137" y="39127"/>
                    <a:pt x="122" y="39132"/>
                  </a:cubicBezTo>
                  <a:cubicBezTo>
                    <a:pt x="45" y="39156"/>
                    <a:pt x="0" y="39240"/>
                    <a:pt x="24" y="39320"/>
                  </a:cubicBezTo>
                  <a:cubicBezTo>
                    <a:pt x="1882" y="45224"/>
                    <a:pt x="7300" y="49017"/>
                    <a:pt x="13211" y="49017"/>
                  </a:cubicBezTo>
                  <a:cubicBezTo>
                    <a:pt x="14404" y="49017"/>
                    <a:pt x="15621" y="48863"/>
                    <a:pt x="16829" y="48540"/>
                  </a:cubicBezTo>
                  <a:cubicBezTo>
                    <a:pt x="24212" y="46560"/>
                    <a:pt x="28606" y="38944"/>
                    <a:pt x="26630" y="31565"/>
                  </a:cubicBezTo>
                  <a:cubicBezTo>
                    <a:pt x="24695" y="24343"/>
                    <a:pt x="28996" y="16894"/>
                    <a:pt x="36218" y="14955"/>
                  </a:cubicBezTo>
                  <a:cubicBezTo>
                    <a:pt x="37389" y="14642"/>
                    <a:pt x="38565" y="14492"/>
                    <a:pt x="39723" y="14492"/>
                  </a:cubicBezTo>
                  <a:cubicBezTo>
                    <a:pt x="45711" y="14492"/>
                    <a:pt x="51203" y="18494"/>
                    <a:pt x="52824" y="24544"/>
                  </a:cubicBezTo>
                  <a:cubicBezTo>
                    <a:pt x="53784" y="28121"/>
                    <a:pt x="56077" y="31109"/>
                    <a:pt x="59282" y="32960"/>
                  </a:cubicBezTo>
                  <a:cubicBezTo>
                    <a:pt x="61418" y="34193"/>
                    <a:pt x="63788" y="34824"/>
                    <a:pt x="66190" y="34824"/>
                  </a:cubicBezTo>
                  <a:cubicBezTo>
                    <a:pt x="67394" y="34824"/>
                    <a:pt x="68605" y="34666"/>
                    <a:pt x="69799" y="34345"/>
                  </a:cubicBezTo>
                  <a:cubicBezTo>
                    <a:pt x="73376" y="33388"/>
                    <a:pt x="76364" y="31095"/>
                    <a:pt x="78215" y="27887"/>
                  </a:cubicBezTo>
                  <a:cubicBezTo>
                    <a:pt x="80066" y="24683"/>
                    <a:pt x="80557" y="20947"/>
                    <a:pt x="79600" y="17370"/>
                  </a:cubicBezTo>
                  <a:cubicBezTo>
                    <a:pt x="78660" y="13873"/>
                    <a:pt x="79144" y="10217"/>
                    <a:pt x="80953" y="7082"/>
                  </a:cubicBezTo>
                  <a:cubicBezTo>
                    <a:pt x="82766" y="3943"/>
                    <a:pt x="85689" y="1700"/>
                    <a:pt x="89188" y="764"/>
                  </a:cubicBezTo>
                  <a:cubicBezTo>
                    <a:pt x="90359" y="450"/>
                    <a:pt x="91535" y="300"/>
                    <a:pt x="92693" y="300"/>
                  </a:cubicBezTo>
                  <a:cubicBezTo>
                    <a:pt x="98679" y="300"/>
                    <a:pt x="104174" y="4300"/>
                    <a:pt x="105795" y="10352"/>
                  </a:cubicBezTo>
                  <a:cubicBezTo>
                    <a:pt x="107450" y="16539"/>
                    <a:pt x="113066" y="20627"/>
                    <a:pt x="119185" y="20627"/>
                  </a:cubicBezTo>
                  <a:cubicBezTo>
                    <a:pt x="120369" y="20627"/>
                    <a:pt x="121573" y="20473"/>
                    <a:pt x="122769" y="20153"/>
                  </a:cubicBezTo>
                  <a:cubicBezTo>
                    <a:pt x="130149" y="18174"/>
                    <a:pt x="134546" y="10558"/>
                    <a:pt x="132570" y="3179"/>
                  </a:cubicBezTo>
                  <a:cubicBezTo>
                    <a:pt x="132549" y="3111"/>
                    <a:pt x="132490" y="3066"/>
                    <a:pt x="132423" y="3066"/>
                  </a:cubicBezTo>
                  <a:cubicBezTo>
                    <a:pt x="132411" y="3066"/>
                    <a:pt x="132399" y="3068"/>
                    <a:pt x="132386" y="3071"/>
                  </a:cubicBezTo>
                  <a:cubicBezTo>
                    <a:pt x="132306" y="3095"/>
                    <a:pt x="132257" y="3175"/>
                    <a:pt x="132278" y="3255"/>
                  </a:cubicBezTo>
                  <a:cubicBezTo>
                    <a:pt x="134215" y="10477"/>
                    <a:pt x="129912" y="17926"/>
                    <a:pt x="122692" y="19861"/>
                  </a:cubicBezTo>
                  <a:cubicBezTo>
                    <a:pt x="121523" y="20175"/>
                    <a:pt x="120336" y="20331"/>
                    <a:pt x="119156" y="20331"/>
                  </a:cubicBezTo>
                  <a:cubicBezTo>
                    <a:pt x="116808" y="20331"/>
                    <a:pt x="114491" y="19714"/>
                    <a:pt x="112401" y="18508"/>
                  </a:cubicBezTo>
                  <a:cubicBezTo>
                    <a:pt x="109266" y="16698"/>
                    <a:pt x="107023" y="13772"/>
                    <a:pt x="106083" y="10276"/>
                  </a:cubicBezTo>
                  <a:cubicBezTo>
                    <a:pt x="104428" y="4091"/>
                    <a:pt x="98813" y="0"/>
                    <a:pt x="92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1;p45">
              <a:extLst>
                <a:ext uri="{FF2B5EF4-FFF2-40B4-BE49-F238E27FC236}">
                  <a16:creationId xmlns:a16="http://schemas.microsoft.com/office/drawing/2014/main" id="{CF849AB0-6E26-4B2A-87FC-48754D86867B}"/>
                </a:ext>
              </a:extLst>
            </p:cNvPr>
            <p:cNvSpPr/>
            <p:nvPr/>
          </p:nvSpPr>
          <p:spPr>
            <a:xfrm rot="900019">
              <a:off x="1626875" y="2747328"/>
              <a:ext cx="68330" cy="63650"/>
            </a:xfrm>
            <a:custGeom>
              <a:avLst/>
              <a:gdLst/>
              <a:ahLst/>
              <a:cxnLst/>
              <a:rect l="l" t="t" r="r" b="b"/>
              <a:pathLst>
                <a:path w="1608" h="1498" extrusionOk="0">
                  <a:moveTo>
                    <a:pt x="776" y="301"/>
                  </a:moveTo>
                  <a:cubicBezTo>
                    <a:pt x="974" y="301"/>
                    <a:pt x="1155" y="433"/>
                    <a:pt x="1211" y="632"/>
                  </a:cubicBezTo>
                  <a:cubicBezTo>
                    <a:pt x="1274" y="871"/>
                    <a:pt x="1131" y="1118"/>
                    <a:pt x="895" y="1181"/>
                  </a:cubicBezTo>
                  <a:cubicBezTo>
                    <a:pt x="855" y="1192"/>
                    <a:pt x="815" y="1197"/>
                    <a:pt x="776" y="1197"/>
                  </a:cubicBezTo>
                  <a:cubicBezTo>
                    <a:pt x="577" y="1197"/>
                    <a:pt x="396" y="1065"/>
                    <a:pt x="341" y="865"/>
                  </a:cubicBezTo>
                  <a:cubicBezTo>
                    <a:pt x="310" y="749"/>
                    <a:pt x="327" y="628"/>
                    <a:pt x="386" y="524"/>
                  </a:cubicBezTo>
                  <a:cubicBezTo>
                    <a:pt x="449" y="420"/>
                    <a:pt x="543" y="346"/>
                    <a:pt x="661" y="315"/>
                  </a:cubicBezTo>
                  <a:cubicBezTo>
                    <a:pt x="699" y="304"/>
                    <a:pt x="738" y="301"/>
                    <a:pt x="776" y="301"/>
                  </a:cubicBezTo>
                  <a:close/>
                  <a:moveTo>
                    <a:pt x="777" y="0"/>
                  </a:moveTo>
                  <a:cubicBezTo>
                    <a:pt x="713" y="0"/>
                    <a:pt x="647" y="9"/>
                    <a:pt x="582" y="26"/>
                  </a:cubicBezTo>
                  <a:cubicBezTo>
                    <a:pt x="390" y="78"/>
                    <a:pt x="227" y="200"/>
                    <a:pt x="129" y="374"/>
                  </a:cubicBezTo>
                  <a:cubicBezTo>
                    <a:pt x="28" y="548"/>
                    <a:pt x="0" y="749"/>
                    <a:pt x="52" y="941"/>
                  </a:cubicBezTo>
                  <a:cubicBezTo>
                    <a:pt x="143" y="1275"/>
                    <a:pt x="446" y="1498"/>
                    <a:pt x="776" y="1498"/>
                  </a:cubicBezTo>
                  <a:cubicBezTo>
                    <a:pt x="842" y="1498"/>
                    <a:pt x="905" y="1488"/>
                    <a:pt x="971" y="1470"/>
                  </a:cubicBezTo>
                  <a:cubicBezTo>
                    <a:pt x="1367" y="1366"/>
                    <a:pt x="1608" y="955"/>
                    <a:pt x="1500" y="555"/>
                  </a:cubicBezTo>
                  <a:cubicBezTo>
                    <a:pt x="1409" y="220"/>
                    <a:pt x="1108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2;p45">
              <a:extLst>
                <a:ext uri="{FF2B5EF4-FFF2-40B4-BE49-F238E27FC236}">
                  <a16:creationId xmlns:a16="http://schemas.microsoft.com/office/drawing/2014/main" id="{4C27EA46-181C-4973-B625-72CF370C2ACD}"/>
                </a:ext>
              </a:extLst>
            </p:cNvPr>
            <p:cNvSpPr/>
            <p:nvPr/>
          </p:nvSpPr>
          <p:spPr>
            <a:xfrm rot="900019">
              <a:off x="7457223" y="2773638"/>
              <a:ext cx="60554" cy="41980"/>
            </a:xfrm>
            <a:custGeom>
              <a:avLst/>
              <a:gdLst/>
              <a:ahLst/>
              <a:cxnLst/>
              <a:rect l="l" t="t" r="r" b="b"/>
              <a:pathLst>
                <a:path w="1425" h="988" extrusionOk="0">
                  <a:moveTo>
                    <a:pt x="567" y="1"/>
                  </a:moveTo>
                  <a:cubicBezTo>
                    <a:pt x="555" y="1"/>
                    <a:pt x="542" y="2"/>
                    <a:pt x="530" y="6"/>
                  </a:cubicBezTo>
                  <a:cubicBezTo>
                    <a:pt x="492" y="16"/>
                    <a:pt x="456" y="43"/>
                    <a:pt x="439" y="75"/>
                  </a:cubicBezTo>
                  <a:lnTo>
                    <a:pt x="42" y="761"/>
                  </a:lnTo>
                  <a:cubicBezTo>
                    <a:pt x="1" y="833"/>
                    <a:pt x="26" y="924"/>
                    <a:pt x="98" y="966"/>
                  </a:cubicBezTo>
                  <a:cubicBezTo>
                    <a:pt x="122" y="980"/>
                    <a:pt x="147" y="987"/>
                    <a:pt x="172" y="987"/>
                  </a:cubicBezTo>
                  <a:cubicBezTo>
                    <a:pt x="223" y="987"/>
                    <a:pt x="276" y="959"/>
                    <a:pt x="304" y="910"/>
                  </a:cubicBezTo>
                  <a:lnTo>
                    <a:pt x="623" y="357"/>
                  </a:lnTo>
                  <a:lnTo>
                    <a:pt x="1177" y="677"/>
                  </a:lnTo>
                  <a:cubicBezTo>
                    <a:pt x="1201" y="691"/>
                    <a:pt x="1227" y="698"/>
                    <a:pt x="1253" y="698"/>
                  </a:cubicBezTo>
                  <a:cubicBezTo>
                    <a:pt x="1304" y="698"/>
                    <a:pt x="1355" y="671"/>
                    <a:pt x="1382" y="621"/>
                  </a:cubicBezTo>
                  <a:cubicBezTo>
                    <a:pt x="1424" y="552"/>
                    <a:pt x="1399" y="458"/>
                    <a:pt x="1327" y="416"/>
                  </a:cubicBezTo>
                  <a:lnTo>
                    <a:pt x="641" y="23"/>
                  </a:lnTo>
                  <a:cubicBezTo>
                    <a:pt x="620" y="8"/>
                    <a:pt x="594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3;p45">
              <a:extLst>
                <a:ext uri="{FF2B5EF4-FFF2-40B4-BE49-F238E27FC236}">
                  <a16:creationId xmlns:a16="http://schemas.microsoft.com/office/drawing/2014/main" id="{24542235-F47C-4F45-BC14-876639806C0E}"/>
                </a:ext>
              </a:extLst>
            </p:cNvPr>
            <p:cNvSpPr/>
            <p:nvPr/>
          </p:nvSpPr>
          <p:spPr>
            <a:xfrm rot="900019">
              <a:off x="1787683" y="3114262"/>
              <a:ext cx="924493" cy="369197"/>
            </a:xfrm>
            <a:custGeom>
              <a:avLst/>
              <a:gdLst/>
              <a:ahLst/>
              <a:cxnLst/>
              <a:rect l="l" t="t" r="r" b="b"/>
              <a:pathLst>
                <a:path w="21756" h="8689" extrusionOk="0">
                  <a:moveTo>
                    <a:pt x="21589" y="1"/>
                  </a:moveTo>
                  <a:cubicBezTo>
                    <a:pt x="21535" y="1"/>
                    <a:pt x="21482" y="30"/>
                    <a:pt x="21453" y="80"/>
                  </a:cubicBezTo>
                  <a:cubicBezTo>
                    <a:pt x="19414" y="3862"/>
                    <a:pt x="16018" y="6593"/>
                    <a:pt x="11902" y="7776"/>
                  </a:cubicBezTo>
                  <a:cubicBezTo>
                    <a:pt x="10570" y="8156"/>
                    <a:pt x="9196" y="8361"/>
                    <a:pt x="7818" y="8385"/>
                  </a:cubicBezTo>
                  <a:cubicBezTo>
                    <a:pt x="7729" y="8387"/>
                    <a:pt x="7639" y="8388"/>
                    <a:pt x="7549" y="8388"/>
                  </a:cubicBezTo>
                  <a:cubicBezTo>
                    <a:pt x="5013" y="8388"/>
                    <a:pt x="2492" y="7773"/>
                    <a:pt x="241" y="6597"/>
                  </a:cubicBezTo>
                  <a:cubicBezTo>
                    <a:pt x="219" y="6585"/>
                    <a:pt x="195" y="6580"/>
                    <a:pt x="171" y="6580"/>
                  </a:cubicBezTo>
                  <a:cubicBezTo>
                    <a:pt x="118" y="6580"/>
                    <a:pt x="66" y="6609"/>
                    <a:pt x="39" y="6659"/>
                  </a:cubicBezTo>
                  <a:cubicBezTo>
                    <a:pt x="0" y="6733"/>
                    <a:pt x="28" y="6823"/>
                    <a:pt x="101" y="6861"/>
                  </a:cubicBezTo>
                  <a:cubicBezTo>
                    <a:pt x="2394" y="8058"/>
                    <a:pt x="4965" y="8688"/>
                    <a:pt x="7547" y="8688"/>
                  </a:cubicBezTo>
                  <a:cubicBezTo>
                    <a:pt x="7641" y="8688"/>
                    <a:pt x="7731" y="8688"/>
                    <a:pt x="7825" y="8684"/>
                  </a:cubicBezTo>
                  <a:cubicBezTo>
                    <a:pt x="9227" y="8660"/>
                    <a:pt x="10626" y="8451"/>
                    <a:pt x="11983" y="8062"/>
                  </a:cubicBezTo>
                  <a:cubicBezTo>
                    <a:pt x="16182" y="6858"/>
                    <a:pt x="19637" y="4075"/>
                    <a:pt x="21717" y="223"/>
                  </a:cubicBezTo>
                  <a:cubicBezTo>
                    <a:pt x="21755" y="150"/>
                    <a:pt x="21731" y="59"/>
                    <a:pt x="21659" y="18"/>
                  </a:cubicBezTo>
                  <a:cubicBezTo>
                    <a:pt x="21636" y="6"/>
                    <a:pt x="21613" y="1"/>
                    <a:pt x="2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4;p45">
              <a:extLst>
                <a:ext uri="{FF2B5EF4-FFF2-40B4-BE49-F238E27FC236}">
                  <a16:creationId xmlns:a16="http://schemas.microsoft.com/office/drawing/2014/main" id="{FD5EB187-F928-42D8-9996-5E583FF2DE98}"/>
                </a:ext>
              </a:extLst>
            </p:cNvPr>
            <p:cNvSpPr/>
            <p:nvPr/>
          </p:nvSpPr>
          <p:spPr>
            <a:xfrm rot="900019">
              <a:off x="2692350" y="3234590"/>
              <a:ext cx="55624" cy="45082"/>
            </a:xfrm>
            <a:custGeom>
              <a:avLst/>
              <a:gdLst/>
              <a:ahLst/>
              <a:cxnLst/>
              <a:rect l="l" t="t" r="r" b="b"/>
              <a:pathLst>
                <a:path w="1309" h="1061" extrusionOk="0">
                  <a:moveTo>
                    <a:pt x="930" y="1"/>
                  </a:moveTo>
                  <a:cubicBezTo>
                    <a:pt x="916" y="1"/>
                    <a:pt x="902" y="3"/>
                    <a:pt x="888" y="7"/>
                  </a:cubicBezTo>
                  <a:lnTo>
                    <a:pt x="126" y="219"/>
                  </a:lnTo>
                  <a:cubicBezTo>
                    <a:pt x="46" y="243"/>
                    <a:pt x="1" y="326"/>
                    <a:pt x="22" y="403"/>
                  </a:cubicBezTo>
                  <a:cubicBezTo>
                    <a:pt x="42" y="469"/>
                    <a:pt x="100" y="514"/>
                    <a:pt x="164" y="514"/>
                  </a:cubicBezTo>
                  <a:cubicBezTo>
                    <a:pt x="178" y="514"/>
                    <a:pt x="192" y="512"/>
                    <a:pt x="206" y="508"/>
                  </a:cubicBezTo>
                  <a:lnTo>
                    <a:pt x="825" y="333"/>
                  </a:lnTo>
                  <a:lnTo>
                    <a:pt x="995" y="953"/>
                  </a:lnTo>
                  <a:cubicBezTo>
                    <a:pt x="1016" y="1019"/>
                    <a:pt x="1076" y="1060"/>
                    <a:pt x="1142" y="1060"/>
                  </a:cubicBezTo>
                  <a:cubicBezTo>
                    <a:pt x="1156" y="1060"/>
                    <a:pt x="1170" y="1060"/>
                    <a:pt x="1180" y="1054"/>
                  </a:cubicBezTo>
                  <a:cubicBezTo>
                    <a:pt x="1260" y="1033"/>
                    <a:pt x="1309" y="949"/>
                    <a:pt x="1284" y="869"/>
                  </a:cubicBezTo>
                  <a:lnTo>
                    <a:pt x="1072" y="111"/>
                  </a:lnTo>
                  <a:cubicBezTo>
                    <a:pt x="1062" y="73"/>
                    <a:pt x="1034" y="38"/>
                    <a:pt x="1000" y="20"/>
                  </a:cubicBezTo>
                  <a:cubicBezTo>
                    <a:pt x="977" y="7"/>
                    <a:pt x="954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5;p45">
              <a:extLst>
                <a:ext uri="{FF2B5EF4-FFF2-40B4-BE49-F238E27FC236}">
                  <a16:creationId xmlns:a16="http://schemas.microsoft.com/office/drawing/2014/main" id="{92A4EC75-AC72-4624-AA30-C9157588CCAF}"/>
                </a:ext>
              </a:extLst>
            </p:cNvPr>
            <p:cNvSpPr/>
            <p:nvPr/>
          </p:nvSpPr>
          <p:spPr>
            <a:xfrm rot="900019">
              <a:off x="2952547" y="2078992"/>
              <a:ext cx="934394" cy="347187"/>
            </a:xfrm>
            <a:custGeom>
              <a:avLst/>
              <a:gdLst/>
              <a:ahLst/>
              <a:cxnLst/>
              <a:rect l="l" t="t" r="r" b="b"/>
              <a:pathLst>
                <a:path w="21989" h="8171" extrusionOk="0">
                  <a:moveTo>
                    <a:pt x="13942" y="0"/>
                  </a:moveTo>
                  <a:cubicBezTo>
                    <a:pt x="12453" y="0"/>
                    <a:pt x="10955" y="209"/>
                    <a:pt x="9482" y="632"/>
                  </a:cubicBezTo>
                  <a:cubicBezTo>
                    <a:pt x="8125" y="1021"/>
                    <a:pt x="6827" y="1585"/>
                    <a:pt x="5627" y="2305"/>
                  </a:cubicBezTo>
                  <a:cubicBezTo>
                    <a:pt x="3331" y="3687"/>
                    <a:pt x="1400" y="5635"/>
                    <a:pt x="43" y="7945"/>
                  </a:cubicBezTo>
                  <a:cubicBezTo>
                    <a:pt x="1" y="8018"/>
                    <a:pt x="25" y="8108"/>
                    <a:pt x="95" y="8150"/>
                  </a:cubicBezTo>
                  <a:cubicBezTo>
                    <a:pt x="120" y="8164"/>
                    <a:pt x="144" y="8171"/>
                    <a:pt x="171" y="8171"/>
                  </a:cubicBezTo>
                  <a:cubicBezTo>
                    <a:pt x="224" y="8171"/>
                    <a:pt x="272" y="8143"/>
                    <a:pt x="300" y="8098"/>
                  </a:cubicBezTo>
                  <a:cubicBezTo>
                    <a:pt x="1633" y="5829"/>
                    <a:pt x="3529" y="3916"/>
                    <a:pt x="5780" y="2563"/>
                  </a:cubicBezTo>
                  <a:cubicBezTo>
                    <a:pt x="6959" y="1853"/>
                    <a:pt x="8232" y="1300"/>
                    <a:pt x="9565" y="920"/>
                  </a:cubicBezTo>
                  <a:cubicBezTo>
                    <a:pt x="11010" y="505"/>
                    <a:pt x="12480" y="300"/>
                    <a:pt x="13941" y="300"/>
                  </a:cubicBezTo>
                  <a:cubicBezTo>
                    <a:pt x="16646" y="300"/>
                    <a:pt x="19320" y="1004"/>
                    <a:pt x="21746" y="2382"/>
                  </a:cubicBezTo>
                  <a:cubicBezTo>
                    <a:pt x="21769" y="2395"/>
                    <a:pt x="21795" y="2402"/>
                    <a:pt x="21820" y="2402"/>
                  </a:cubicBezTo>
                  <a:cubicBezTo>
                    <a:pt x="21871" y="2402"/>
                    <a:pt x="21922" y="2375"/>
                    <a:pt x="21947" y="2326"/>
                  </a:cubicBezTo>
                  <a:cubicBezTo>
                    <a:pt x="21989" y="2253"/>
                    <a:pt x="21965" y="2163"/>
                    <a:pt x="21892" y="2121"/>
                  </a:cubicBezTo>
                  <a:cubicBezTo>
                    <a:pt x="19421" y="716"/>
                    <a:pt x="16698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26;p45">
              <a:extLst>
                <a:ext uri="{FF2B5EF4-FFF2-40B4-BE49-F238E27FC236}">
                  <a16:creationId xmlns:a16="http://schemas.microsoft.com/office/drawing/2014/main" id="{7D148B59-602E-4DCB-9997-A9D6575C5872}"/>
                </a:ext>
              </a:extLst>
            </p:cNvPr>
            <p:cNvSpPr/>
            <p:nvPr/>
          </p:nvSpPr>
          <p:spPr>
            <a:xfrm rot="900019">
              <a:off x="3848315" y="2253965"/>
              <a:ext cx="46446" cy="54515"/>
            </a:xfrm>
            <a:custGeom>
              <a:avLst/>
              <a:gdLst/>
              <a:ahLst/>
              <a:cxnLst/>
              <a:rect l="l" t="t" r="r" b="b"/>
              <a:pathLst>
                <a:path w="1093" h="1283" extrusionOk="0">
                  <a:moveTo>
                    <a:pt x="701" y="1"/>
                  </a:moveTo>
                  <a:cubicBezTo>
                    <a:pt x="688" y="1"/>
                    <a:pt x="675" y="2"/>
                    <a:pt x="662" y="6"/>
                  </a:cubicBezTo>
                  <a:cubicBezTo>
                    <a:pt x="582" y="30"/>
                    <a:pt x="537" y="114"/>
                    <a:pt x="561" y="194"/>
                  </a:cubicBezTo>
                  <a:lnTo>
                    <a:pt x="741" y="809"/>
                  </a:lnTo>
                  <a:lnTo>
                    <a:pt x="126" y="987"/>
                  </a:lnTo>
                  <a:cubicBezTo>
                    <a:pt x="46" y="1011"/>
                    <a:pt x="0" y="1095"/>
                    <a:pt x="25" y="1175"/>
                  </a:cubicBezTo>
                  <a:cubicBezTo>
                    <a:pt x="42" y="1237"/>
                    <a:pt x="102" y="1283"/>
                    <a:pt x="167" y="1283"/>
                  </a:cubicBezTo>
                  <a:cubicBezTo>
                    <a:pt x="182" y="1283"/>
                    <a:pt x="195" y="1279"/>
                    <a:pt x="209" y="1275"/>
                  </a:cubicBezTo>
                  <a:lnTo>
                    <a:pt x="967" y="1053"/>
                  </a:lnTo>
                  <a:cubicBezTo>
                    <a:pt x="1048" y="1029"/>
                    <a:pt x="1093" y="949"/>
                    <a:pt x="1068" y="868"/>
                  </a:cubicBezTo>
                  <a:lnTo>
                    <a:pt x="846" y="110"/>
                  </a:lnTo>
                  <a:cubicBezTo>
                    <a:pt x="828" y="43"/>
                    <a:pt x="76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27;p45">
              <a:extLst>
                <a:ext uri="{FF2B5EF4-FFF2-40B4-BE49-F238E27FC236}">
                  <a16:creationId xmlns:a16="http://schemas.microsoft.com/office/drawing/2014/main" id="{EEC2C115-95CD-4AD8-9BE9-88F210E284A8}"/>
                </a:ext>
              </a:extLst>
            </p:cNvPr>
            <p:cNvSpPr/>
            <p:nvPr/>
          </p:nvSpPr>
          <p:spPr>
            <a:xfrm rot="900019">
              <a:off x="2882400" y="2281423"/>
              <a:ext cx="64038" cy="63650"/>
            </a:xfrm>
            <a:custGeom>
              <a:avLst/>
              <a:gdLst/>
              <a:ahLst/>
              <a:cxnLst/>
              <a:rect l="l" t="t" r="r" b="b"/>
              <a:pathLst>
                <a:path w="1507" h="1498" extrusionOk="0">
                  <a:moveTo>
                    <a:pt x="755" y="301"/>
                  </a:moveTo>
                  <a:cubicBezTo>
                    <a:pt x="999" y="301"/>
                    <a:pt x="1201" y="495"/>
                    <a:pt x="1204" y="742"/>
                  </a:cubicBezTo>
                  <a:cubicBezTo>
                    <a:pt x="1204" y="861"/>
                    <a:pt x="1163" y="975"/>
                    <a:pt x="1079" y="1062"/>
                  </a:cubicBezTo>
                  <a:cubicBezTo>
                    <a:pt x="996" y="1149"/>
                    <a:pt x="880" y="1198"/>
                    <a:pt x="763" y="1198"/>
                  </a:cubicBezTo>
                  <a:cubicBezTo>
                    <a:pt x="641" y="1198"/>
                    <a:pt x="529" y="1157"/>
                    <a:pt x="442" y="1073"/>
                  </a:cubicBezTo>
                  <a:cubicBezTo>
                    <a:pt x="355" y="990"/>
                    <a:pt x="307" y="878"/>
                    <a:pt x="307" y="757"/>
                  </a:cubicBezTo>
                  <a:cubicBezTo>
                    <a:pt x="299" y="510"/>
                    <a:pt x="498" y="304"/>
                    <a:pt x="745" y="301"/>
                  </a:cubicBezTo>
                  <a:close/>
                  <a:moveTo>
                    <a:pt x="742" y="1"/>
                  </a:moveTo>
                  <a:cubicBezTo>
                    <a:pt x="328" y="9"/>
                    <a:pt x="0" y="349"/>
                    <a:pt x="7" y="763"/>
                  </a:cubicBezTo>
                  <a:cubicBezTo>
                    <a:pt x="11" y="961"/>
                    <a:pt x="90" y="1149"/>
                    <a:pt x="233" y="1289"/>
                  </a:cubicBezTo>
                  <a:cubicBezTo>
                    <a:pt x="376" y="1425"/>
                    <a:pt x="561" y="1497"/>
                    <a:pt x="755" y="1497"/>
                  </a:cubicBezTo>
                  <a:lnTo>
                    <a:pt x="766" y="1497"/>
                  </a:lnTo>
                  <a:cubicBezTo>
                    <a:pt x="967" y="1494"/>
                    <a:pt x="1155" y="1414"/>
                    <a:pt x="1294" y="1271"/>
                  </a:cubicBezTo>
                  <a:cubicBezTo>
                    <a:pt x="1431" y="1125"/>
                    <a:pt x="1507" y="937"/>
                    <a:pt x="1503" y="736"/>
                  </a:cubicBezTo>
                  <a:cubicBezTo>
                    <a:pt x="1497" y="325"/>
                    <a:pt x="1148" y="1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28;p45">
              <a:extLst>
                <a:ext uri="{FF2B5EF4-FFF2-40B4-BE49-F238E27FC236}">
                  <a16:creationId xmlns:a16="http://schemas.microsoft.com/office/drawing/2014/main" id="{666DA2E6-327B-42D4-B96F-C864F9BA6DD6}"/>
                </a:ext>
              </a:extLst>
            </p:cNvPr>
            <p:cNvSpPr/>
            <p:nvPr/>
          </p:nvSpPr>
          <p:spPr>
            <a:xfrm rot="900019">
              <a:off x="4112526" y="3113147"/>
              <a:ext cx="924663" cy="369154"/>
            </a:xfrm>
            <a:custGeom>
              <a:avLst/>
              <a:gdLst/>
              <a:ahLst/>
              <a:cxnLst/>
              <a:rect l="l" t="t" r="r" b="b"/>
              <a:pathLst>
                <a:path w="21760" h="8688" extrusionOk="0">
                  <a:moveTo>
                    <a:pt x="21589" y="1"/>
                  </a:moveTo>
                  <a:cubicBezTo>
                    <a:pt x="21535" y="1"/>
                    <a:pt x="21483" y="30"/>
                    <a:pt x="21457" y="81"/>
                  </a:cubicBezTo>
                  <a:cubicBezTo>
                    <a:pt x="19414" y="3863"/>
                    <a:pt x="16023" y="6594"/>
                    <a:pt x="11904" y="7776"/>
                  </a:cubicBezTo>
                  <a:cubicBezTo>
                    <a:pt x="10571" y="8155"/>
                    <a:pt x="9196" y="8361"/>
                    <a:pt x="7822" y="8385"/>
                  </a:cubicBezTo>
                  <a:cubicBezTo>
                    <a:pt x="7731" y="8386"/>
                    <a:pt x="7640" y="8387"/>
                    <a:pt x="7548" y="8387"/>
                  </a:cubicBezTo>
                  <a:cubicBezTo>
                    <a:pt x="5013" y="8387"/>
                    <a:pt x="2491" y="7772"/>
                    <a:pt x="241" y="6597"/>
                  </a:cubicBezTo>
                  <a:cubicBezTo>
                    <a:pt x="219" y="6585"/>
                    <a:pt x="195" y="6580"/>
                    <a:pt x="171" y="6580"/>
                  </a:cubicBezTo>
                  <a:cubicBezTo>
                    <a:pt x="117" y="6580"/>
                    <a:pt x="66" y="6609"/>
                    <a:pt x="39" y="6660"/>
                  </a:cubicBezTo>
                  <a:cubicBezTo>
                    <a:pt x="1" y="6732"/>
                    <a:pt x="29" y="6823"/>
                    <a:pt x="102" y="6861"/>
                  </a:cubicBezTo>
                  <a:cubicBezTo>
                    <a:pt x="2398" y="8058"/>
                    <a:pt x="4966" y="8688"/>
                    <a:pt x="7547" y="8688"/>
                  </a:cubicBezTo>
                  <a:cubicBezTo>
                    <a:pt x="7641" y="8688"/>
                    <a:pt x="7735" y="8688"/>
                    <a:pt x="7825" y="8685"/>
                  </a:cubicBezTo>
                  <a:cubicBezTo>
                    <a:pt x="9227" y="8660"/>
                    <a:pt x="10626" y="8452"/>
                    <a:pt x="11987" y="8062"/>
                  </a:cubicBezTo>
                  <a:cubicBezTo>
                    <a:pt x="16183" y="6858"/>
                    <a:pt x="19637" y="4075"/>
                    <a:pt x="21718" y="223"/>
                  </a:cubicBezTo>
                  <a:cubicBezTo>
                    <a:pt x="21760" y="150"/>
                    <a:pt x="21731" y="60"/>
                    <a:pt x="21659" y="18"/>
                  </a:cubicBezTo>
                  <a:cubicBezTo>
                    <a:pt x="21636" y="6"/>
                    <a:pt x="21612" y="1"/>
                    <a:pt x="2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29;p45">
              <a:extLst>
                <a:ext uri="{FF2B5EF4-FFF2-40B4-BE49-F238E27FC236}">
                  <a16:creationId xmlns:a16="http://schemas.microsoft.com/office/drawing/2014/main" id="{90428308-352F-4F75-9EE2-D9A40D1A6654}"/>
                </a:ext>
              </a:extLst>
            </p:cNvPr>
            <p:cNvSpPr/>
            <p:nvPr/>
          </p:nvSpPr>
          <p:spPr>
            <a:xfrm rot="900019">
              <a:off x="5017231" y="3233464"/>
              <a:ext cx="55624" cy="45082"/>
            </a:xfrm>
            <a:custGeom>
              <a:avLst/>
              <a:gdLst/>
              <a:ahLst/>
              <a:cxnLst/>
              <a:rect l="l" t="t" r="r" b="b"/>
              <a:pathLst>
                <a:path w="1309" h="1061" extrusionOk="0">
                  <a:moveTo>
                    <a:pt x="930" y="0"/>
                  </a:moveTo>
                  <a:cubicBezTo>
                    <a:pt x="916" y="0"/>
                    <a:pt x="902" y="2"/>
                    <a:pt x="888" y="6"/>
                  </a:cubicBezTo>
                  <a:lnTo>
                    <a:pt x="125" y="218"/>
                  </a:lnTo>
                  <a:cubicBezTo>
                    <a:pt x="45" y="243"/>
                    <a:pt x="0" y="323"/>
                    <a:pt x="21" y="403"/>
                  </a:cubicBezTo>
                  <a:cubicBezTo>
                    <a:pt x="41" y="469"/>
                    <a:pt x="99" y="514"/>
                    <a:pt x="164" y="514"/>
                  </a:cubicBezTo>
                  <a:cubicBezTo>
                    <a:pt x="177" y="514"/>
                    <a:pt x="192" y="512"/>
                    <a:pt x="206" y="507"/>
                  </a:cubicBezTo>
                  <a:lnTo>
                    <a:pt x="825" y="334"/>
                  </a:lnTo>
                  <a:lnTo>
                    <a:pt x="999" y="952"/>
                  </a:lnTo>
                  <a:cubicBezTo>
                    <a:pt x="1016" y="1019"/>
                    <a:pt x="1076" y="1061"/>
                    <a:pt x="1142" y="1061"/>
                  </a:cubicBezTo>
                  <a:cubicBezTo>
                    <a:pt x="1155" y="1061"/>
                    <a:pt x="1169" y="1057"/>
                    <a:pt x="1183" y="1053"/>
                  </a:cubicBezTo>
                  <a:cubicBezTo>
                    <a:pt x="1259" y="1033"/>
                    <a:pt x="1309" y="949"/>
                    <a:pt x="1284" y="869"/>
                  </a:cubicBezTo>
                  <a:lnTo>
                    <a:pt x="1071" y="111"/>
                  </a:lnTo>
                  <a:cubicBezTo>
                    <a:pt x="1054" y="45"/>
                    <a:pt x="994" y="0"/>
                    <a:pt x="930" y="0"/>
                  </a:cubicBezTo>
                  <a:close/>
                </a:path>
              </a:pathLst>
            </a:custGeom>
            <a:solidFill>
              <a:srgbClr val="312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30;p45">
              <a:extLst>
                <a:ext uri="{FF2B5EF4-FFF2-40B4-BE49-F238E27FC236}">
                  <a16:creationId xmlns:a16="http://schemas.microsoft.com/office/drawing/2014/main" id="{BA669633-740F-4735-B86B-E1A84F4322EF}"/>
                </a:ext>
              </a:extLst>
            </p:cNvPr>
            <p:cNvSpPr/>
            <p:nvPr/>
          </p:nvSpPr>
          <p:spPr>
            <a:xfrm rot="900019">
              <a:off x="4057824" y="3228461"/>
              <a:ext cx="65865" cy="63693"/>
            </a:xfrm>
            <a:custGeom>
              <a:avLst/>
              <a:gdLst/>
              <a:ahLst/>
              <a:cxnLst/>
              <a:rect l="l" t="t" r="r" b="b"/>
              <a:pathLst>
                <a:path w="1550" h="1499" extrusionOk="0">
                  <a:moveTo>
                    <a:pt x="773" y="299"/>
                  </a:moveTo>
                  <a:cubicBezTo>
                    <a:pt x="811" y="299"/>
                    <a:pt x="846" y="305"/>
                    <a:pt x="885" y="312"/>
                  </a:cubicBezTo>
                  <a:cubicBezTo>
                    <a:pt x="999" y="344"/>
                    <a:pt x="1097" y="413"/>
                    <a:pt x="1159" y="518"/>
                  </a:cubicBezTo>
                  <a:cubicBezTo>
                    <a:pt x="1222" y="622"/>
                    <a:pt x="1240" y="740"/>
                    <a:pt x="1211" y="859"/>
                  </a:cubicBezTo>
                  <a:cubicBezTo>
                    <a:pt x="1180" y="973"/>
                    <a:pt x="1107" y="1071"/>
                    <a:pt x="1007" y="1134"/>
                  </a:cubicBezTo>
                  <a:cubicBezTo>
                    <a:pt x="935" y="1177"/>
                    <a:pt x="856" y="1199"/>
                    <a:pt x="775" y="1199"/>
                  </a:cubicBezTo>
                  <a:cubicBezTo>
                    <a:pt x="739" y="1199"/>
                    <a:pt x="702" y="1194"/>
                    <a:pt x="665" y="1186"/>
                  </a:cubicBezTo>
                  <a:cubicBezTo>
                    <a:pt x="551" y="1155"/>
                    <a:pt x="450" y="1081"/>
                    <a:pt x="390" y="980"/>
                  </a:cubicBezTo>
                  <a:cubicBezTo>
                    <a:pt x="328" y="876"/>
                    <a:pt x="310" y="758"/>
                    <a:pt x="339" y="639"/>
                  </a:cubicBezTo>
                  <a:cubicBezTo>
                    <a:pt x="366" y="525"/>
                    <a:pt x="439" y="427"/>
                    <a:pt x="543" y="365"/>
                  </a:cubicBezTo>
                  <a:cubicBezTo>
                    <a:pt x="613" y="323"/>
                    <a:pt x="693" y="299"/>
                    <a:pt x="773" y="299"/>
                  </a:cubicBezTo>
                  <a:close/>
                  <a:moveTo>
                    <a:pt x="769" y="1"/>
                  </a:moveTo>
                  <a:cubicBezTo>
                    <a:pt x="637" y="1"/>
                    <a:pt x="506" y="36"/>
                    <a:pt x="390" y="108"/>
                  </a:cubicBezTo>
                  <a:cubicBezTo>
                    <a:pt x="217" y="212"/>
                    <a:pt x="95" y="375"/>
                    <a:pt x="50" y="567"/>
                  </a:cubicBezTo>
                  <a:cubicBezTo>
                    <a:pt x="0" y="761"/>
                    <a:pt x="29" y="963"/>
                    <a:pt x="133" y="1134"/>
                  </a:cubicBezTo>
                  <a:cubicBezTo>
                    <a:pt x="234" y="1307"/>
                    <a:pt x="397" y="1426"/>
                    <a:pt x="592" y="1474"/>
                  </a:cubicBezTo>
                  <a:cubicBezTo>
                    <a:pt x="655" y="1492"/>
                    <a:pt x="714" y="1499"/>
                    <a:pt x="777" y="1499"/>
                  </a:cubicBezTo>
                  <a:cubicBezTo>
                    <a:pt x="909" y="1499"/>
                    <a:pt x="1041" y="1460"/>
                    <a:pt x="1159" y="1391"/>
                  </a:cubicBezTo>
                  <a:cubicBezTo>
                    <a:pt x="1330" y="1287"/>
                    <a:pt x="1452" y="1123"/>
                    <a:pt x="1500" y="928"/>
                  </a:cubicBezTo>
                  <a:cubicBezTo>
                    <a:pt x="1549" y="737"/>
                    <a:pt x="1518" y="535"/>
                    <a:pt x="1417" y="365"/>
                  </a:cubicBezTo>
                  <a:cubicBezTo>
                    <a:pt x="1312" y="191"/>
                    <a:pt x="1148" y="72"/>
                    <a:pt x="954" y="24"/>
                  </a:cubicBezTo>
                  <a:cubicBezTo>
                    <a:pt x="893" y="8"/>
                    <a:pt x="831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31;p45">
              <a:extLst>
                <a:ext uri="{FF2B5EF4-FFF2-40B4-BE49-F238E27FC236}">
                  <a16:creationId xmlns:a16="http://schemas.microsoft.com/office/drawing/2014/main" id="{23DB01A7-45DF-4764-A596-361D3EA56F9A}"/>
                </a:ext>
              </a:extLst>
            </p:cNvPr>
            <p:cNvSpPr/>
            <p:nvPr/>
          </p:nvSpPr>
          <p:spPr>
            <a:xfrm rot="900019">
              <a:off x="5277423" y="2077871"/>
              <a:ext cx="934436" cy="347229"/>
            </a:xfrm>
            <a:custGeom>
              <a:avLst/>
              <a:gdLst/>
              <a:ahLst/>
              <a:cxnLst/>
              <a:rect l="l" t="t" r="r" b="b"/>
              <a:pathLst>
                <a:path w="21990" h="8172" extrusionOk="0">
                  <a:moveTo>
                    <a:pt x="13944" y="0"/>
                  </a:moveTo>
                  <a:cubicBezTo>
                    <a:pt x="12454" y="0"/>
                    <a:pt x="10955" y="210"/>
                    <a:pt x="9482" y="632"/>
                  </a:cubicBezTo>
                  <a:cubicBezTo>
                    <a:pt x="8128" y="1021"/>
                    <a:pt x="6831" y="1585"/>
                    <a:pt x="5626" y="2305"/>
                  </a:cubicBezTo>
                  <a:cubicBezTo>
                    <a:pt x="3330" y="3686"/>
                    <a:pt x="1399" y="5635"/>
                    <a:pt x="42" y="7945"/>
                  </a:cubicBezTo>
                  <a:cubicBezTo>
                    <a:pt x="0" y="8018"/>
                    <a:pt x="25" y="8109"/>
                    <a:pt x="95" y="8150"/>
                  </a:cubicBezTo>
                  <a:cubicBezTo>
                    <a:pt x="119" y="8164"/>
                    <a:pt x="146" y="8171"/>
                    <a:pt x="171" y="8171"/>
                  </a:cubicBezTo>
                  <a:cubicBezTo>
                    <a:pt x="223" y="8171"/>
                    <a:pt x="272" y="8143"/>
                    <a:pt x="300" y="8098"/>
                  </a:cubicBezTo>
                  <a:cubicBezTo>
                    <a:pt x="1633" y="5830"/>
                    <a:pt x="3528" y="3916"/>
                    <a:pt x="5779" y="2563"/>
                  </a:cubicBezTo>
                  <a:cubicBezTo>
                    <a:pt x="6959" y="1853"/>
                    <a:pt x="8232" y="1300"/>
                    <a:pt x="9565" y="920"/>
                  </a:cubicBezTo>
                  <a:cubicBezTo>
                    <a:pt x="11011" y="505"/>
                    <a:pt x="12482" y="300"/>
                    <a:pt x="13944" y="300"/>
                  </a:cubicBezTo>
                  <a:cubicBezTo>
                    <a:pt x="16647" y="300"/>
                    <a:pt x="19320" y="1002"/>
                    <a:pt x="21745" y="2381"/>
                  </a:cubicBezTo>
                  <a:cubicBezTo>
                    <a:pt x="21770" y="2395"/>
                    <a:pt x="21796" y="2402"/>
                    <a:pt x="21821" y="2402"/>
                  </a:cubicBezTo>
                  <a:cubicBezTo>
                    <a:pt x="21873" y="2402"/>
                    <a:pt x="21923" y="2375"/>
                    <a:pt x="21951" y="2326"/>
                  </a:cubicBezTo>
                  <a:cubicBezTo>
                    <a:pt x="21989" y="2253"/>
                    <a:pt x="21965" y="2163"/>
                    <a:pt x="21891" y="2121"/>
                  </a:cubicBezTo>
                  <a:cubicBezTo>
                    <a:pt x="19423" y="716"/>
                    <a:pt x="16700" y="0"/>
                    <a:pt x="13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32;p45">
              <a:extLst>
                <a:ext uri="{FF2B5EF4-FFF2-40B4-BE49-F238E27FC236}">
                  <a16:creationId xmlns:a16="http://schemas.microsoft.com/office/drawing/2014/main" id="{53E1B1A5-A412-4E4B-A8E0-2663461F7F8E}"/>
                </a:ext>
              </a:extLst>
            </p:cNvPr>
            <p:cNvSpPr/>
            <p:nvPr/>
          </p:nvSpPr>
          <p:spPr>
            <a:xfrm rot="900019">
              <a:off x="5207240" y="2280333"/>
              <a:ext cx="64080" cy="63565"/>
            </a:xfrm>
            <a:custGeom>
              <a:avLst/>
              <a:gdLst/>
              <a:ahLst/>
              <a:cxnLst/>
              <a:rect l="l" t="t" r="r" b="b"/>
              <a:pathLst>
                <a:path w="1508" h="1496" extrusionOk="0">
                  <a:moveTo>
                    <a:pt x="756" y="299"/>
                  </a:moveTo>
                  <a:cubicBezTo>
                    <a:pt x="874" y="299"/>
                    <a:pt x="982" y="345"/>
                    <a:pt x="1069" y="425"/>
                  </a:cubicBezTo>
                  <a:cubicBezTo>
                    <a:pt x="1153" y="508"/>
                    <a:pt x="1201" y="619"/>
                    <a:pt x="1205" y="741"/>
                  </a:cubicBezTo>
                  <a:cubicBezTo>
                    <a:pt x="1208" y="860"/>
                    <a:pt x="1163" y="974"/>
                    <a:pt x="1079" y="1062"/>
                  </a:cubicBezTo>
                  <a:cubicBezTo>
                    <a:pt x="996" y="1145"/>
                    <a:pt x="885" y="1194"/>
                    <a:pt x="763" y="1197"/>
                  </a:cubicBezTo>
                  <a:cubicBezTo>
                    <a:pt x="755" y="1198"/>
                    <a:pt x="747" y="1198"/>
                    <a:pt x="739" y="1198"/>
                  </a:cubicBezTo>
                  <a:cubicBezTo>
                    <a:pt x="503" y="1198"/>
                    <a:pt x="310" y="995"/>
                    <a:pt x="307" y="755"/>
                  </a:cubicBezTo>
                  <a:cubicBezTo>
                    <a:pt x="304" y="508"/>
                    <a:pt x="501" y="303"/>
                    <a:pt x="749" y="299"/>
                  </a:cubicBezTo>
                  <a:close/>
                  <a:moveTo>
                    <a:pt x="769" y="0"/>
                  </a:moveTo>
                  <a:cubicBezTo>
                    <a:pt x="760" y="0"/>
                    <a:pt x="751" y="0"/>
                    <a:pt x="742" y="1"/>
                  </a:cubicBezTo>
                  <a:cubicBezTo>
                    <a:pt x="331" y="7"/>
                    <a:pt x="0" y="348"/>
                    <a:pt x="8" y="762"/>
                  </a:cubicBezTo>
                  <a:cubicBezTo>
                    <a:pt x="15" y="1170"/>
                    <a:pt x="349" y="1496"/>
                    <a:pt x="756" y="1496"/>
                  </a:cubicBezTo>
                  <a:lnTo>
                    <a:pt x="770" y="1496"/>
                  </a:lnTo>
                  <a:cubicBezTo>
                    <a:pt x="968" y="1493"/>
                    <a:pt x="1156" y="1412"/>
                    <a:pt x="1295" y="1266"/>
                  </a:cubicBezTo>
                  <a:cubicBezTo>
                    <a:pt x="1434" y="1124"/>
                    <a:pt x="1508" y="937"/>
                    <a:pt x="1503" y="734"/>
                  </a:cubicBezTo>
                  <a:cubicBezTo>
                    <a:pt x="1500" y="536"/>
                    <a:pt x="1420" y="348"/>
                    <a:pt x="1274" y="209"/>
                  </a:cubicBezTo>
                  <a:cubicBezTo>
                    <a:pt x="1138" y="76"/>
                    <a:pt x="957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33;p45">
              <a:extLst>
                <a:ext uri="{FF2B5EF4-FFF2-40B4-BE49-F238E27FC236}">
                  <a16:creationId xmlns:a16="http://schemas.microsoft.com/office/drawing/2014/main" id="{C9C15231-4799-4CC9-AED3-58D345A487A9}"/>
                </a:ext>
              </a:extLst>
            </p:cNvPr>
            <p:cNvSpPr/>
            <p:nvPr/>
          </p:nvSpPr>
          <p:spPr>
            <a:xfrm rot="900019">
              <a:off x="6442744" y="3113253"/>
              <a:ext cx="924493" cy="369197"/>
            </a:xfrm>
            <a:custGeom>
              <a:avLst/>
              <a:gdLst/>
              <a:ahLst/>
              <a:cxnLst/>
              <a:rect l="l" t="t" r="r" b="b"/>
              <a:pathLst>
                <a:path w="21756" h="8689" extrusionOk="0">
                  <a:moveTo>
                    <a:pt x="21585" y="0"/>
                  </a:moveTo>
                  <a:cubicBezTo>
                    <a:pt x="21533" y="0"/>
                    <a:pt x="21482" y="28"/>
                    <a:pt x="21453" y="78"/>
                  </a:cubicBezTo>
                  <a:cubicBezTo>
                    <a:pt x="19414" y="3860"/>
                    <a:pt x="16018" y="6594"/>
                    <a:pt x="11899" y="7773"/>
                  </a:cubicBezTo>
                  <a:cubicBezTo>
                    <a:pt x="10570" y="8156"/>
                    <a:pt x="9195" y="8361"/>
                    <a:pt x="7818" y="8386"/>
                  </a:cubicBezTo>
                  <a:cubicBezTo>
                    <a:pt x="7734" y="8387"/>
                    <a:pt x="7650" y="8388"/>
                    <a:pt x="7567" y="8388"/>
                  </a:cubicBezTo>
                  <a:cubicBezTo>
                    <a:pt x="5021" y="8388"/>
                    <a:pt x="2497" y="7773"/>
                    <a:pt x="240" y="6597"/>
                  </a:cubicBezTo>
                  <a:cubicBezTo>
                    <a:pt x="218" y="6585"/>
                    <a:pt x="194" y="6579"/>
                    <a:pt x="170" y="6579"/>
                  </a:cubicBezTo>
                  <a:cubicBezTo>
                    <a:pt x="117" y="6579"/>
                    <a:pt x="65" y="6609"/>
                    <a:pt x="39" y="6660"/>
                  </a:cubicBezTo>
                  <a:cubicBezTo>
                    <a:pt x="0" y="6733"/>
                    <a:pt x="28" y="6824"/>
                    <a:pt x="101" y="6862"/>
                  </a:cubicBezTo>
                  <a:cubicBezTo>
                    <a:pt x="2394" y="8059"/>
                    <a:pt x="4962" y="8688"/>
                    <a:pt x="7546" y="8688"/>
                  </a:cubicBezTo>
                  <a:cubicBezTo>
                    <a:pt x="7641" y="8688"/>
                    <a:pt x="7731" y="8685"/>
                    <a:pt x="7825" y="8685"/>
                  </a:cubicBezTo>
                  <a:cubicBezTo>
                    <a:pt x="9227" y="8661"/>
                    <a:pt x="10626" y="8452"/>
                    <a:pt x="11983" y="8062"/>
                  </a:cubicBezTo>
                  <a:cubicBezTo>
                    <a:pt x="16182" y="6858"/>
                    <a:pt x="19637" y="4072"/>
                    <a:pt x="21717" y="220"/>
                  </a:cubicBezTo>
                  <a:cubicBezTo>
                    <a:pt x="21755" y="147"/>
                    <a:pt x="21731" y="57"/>
                    <a:pt x="21658" y="19"/>
                  </a:cubicBezTo>
                  <a:cubicBezTo>
                    <a:pt x="21635" y="6"/>
                    <a:pt x="21610" y="0"/>
                    <a:pt x="21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34;p45">
              <a:extLst>
                <a:ext uri="{FF2B5EF4-FFF2-40B4-BE49-F238E27FC236}">
                  <a16:creationId xmlns:a16="http://schemas.microsoft.com/office/drawing/2014/main" id="{007A1839-DC9D-4162-9EE6-DDE8B898E799}"/>
                </a:ext>
              </a:extLst>
            </p:cNvPr>
            <p:cNvSpPr/>
            <p:nvPr/>
          </p:nvSpPr>
          <p:spPr>
            <a:xfrm rot="900019">
              <a:off x="7347416" y="3233497"/>
              <a:ext cx="55624" cy="45209"/>
            </a:xfrm>
            <a:custGeom>
              <a:avLst/>
              <a:gdLst/>
              <a:ahLst/>
              <a:cxnLst/>
              <a:rect l="l" t="t" r="r" b="b"/>
              <a:pathLst>
                <a:path w="1309" h="1064" extrusionOk="0">
                  <a:moveTo>
                    <a:pt x="923" y="1"/>
                  </a:moveTo>
                  <a:cubicBezTo>
                    <a:pt x="911" y="1"/>
                    <a:pt x="899" y="2"/>
                    <a:pt x="888" y="5"/>
                  </a:cubicBezTo>
                  <a:lnTo>
                    <a:pt x="126" y="221"/>
                  </a:lnTo>
                  <a:cubicBezTo>
                    <a:pt x="46" y="242"/>
                    <a:pt x="1" y="325"/>
                    <a:pt x="22" y="405"/>
                  </a:cubicBezTo>
                  <a:cubicBezTo>
                    <a:pt x="39" y="472"/>
                    <a:pt x="100" y="515"/>
                    <a:pt x="166" y="515"/>
                  </a:cubicBezTo>
                  <a:cubicBezTo>
                    <a:pt x="179" y="515"/>
                    <a:pt x="192" y="513"/>
                    <a:pt x="205" y="510"/>
                  </a:cubicBezTo>
                  <a:lnTo>
                    <a:pt x="822" y="336"/>
                  </a:lnTo>
                  <a:lnTo>
                    <a:pt x="995" y="951"/>
                  </a:lnTo>
                  <a:cubicBezTo>
                    <a:pt x="1016" y="1018"/>
                    <a:pt x="1075" y="1063"/>
                    <a:pt x="1141" y="1063"/>
                  </a:cubicBezTo>
                  <a:cubicBezTo>
                    <a:pt x="1156" y="1063"/>
                    <a:pt x="1166" y="1060"/>
                    <a:pt x="1180" y="1056"/>
                  </a:cubicBezTo>
                  <a:cubicBezTo>
                    <a:pt x="1260" y="1032"/>
                    <a:pt x="1308" y="951"/>
                    <a:pt x="1284" y="872"/>
                  </a:cubicBezTo>
                  <a:lnTo>
                    <a:pt x="1072" y="110"/>
                  </a:lnTo>
                  <a:cubicBezTo>
                    <a:pt x="1061" y="71"/>
                    <a:pt x="1034" y="40"/>
                    <a:pt x="999" y="20"/>
                  </a:cubicBezTo>
                  <a:cubicBezTo>
                    <a:pt x="975" y="8"/>
                    <a:pt x="948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35;p45">
              <a:extLst>
                <a:ext uri="{FF2B5EF4-FFF2-40B4-BE49-F238E27FC236}">
                  <a16:creationId xmlns:a16="http://schemas.microsoft.com/office/drawing/2014/main" id="{27A50D22-91A7-4D3D-ADFF-1CDD4348AFA7}"/>
                </a:ext>
              </a:extLst>
            </p:cNvPr>
            <p:cNvSpPr/>
            <p:nvPr/>
          </p:nvSpPr>
          <p:spPr>
            <a:xfrm rot="900019">
              <a:off x="6387900" y="3228522"/>
              <a:ext cx="65993" cy="63608"/>
            </a:xfrm>
            <a:custGeom>
              <a:avLst/>
              <a:gdLst/>
              <a:ahLst/>
              <a:cxnLst/>
              <a:rect l="l" t="t" r="r" b="b"/>
              <a:pathLst>
                <a:path w="1553" h="1497" extrusionOk="0">
                  <a:moveTo>
                    <a:pt x="776" y="300"/>
                  </a:moveTo>
                  <a:cubicBezTo>
                    <a:pt x="929" y="300"/>
                    <a:pt x="1079" y="377"/>
                    <a:pt x="1162" y="519"/>
                  </a:cubicBezTo>
                  <a:cubicBezTo>
                    <a:pt x="1225" y="620"/>
                    <a:pt x="1242" y="742"/>
                    <a:pt x="1211" y="857"/>
                  </a:cubicBezTo>
                  <a:cubicBezTo>
                    <a:pt x="1183" y="975"/>
                    <a:pt x="1110" y="1072"/>
                    <a:pt x="1009" y="1135"/>
                  </a:cubicBezTo>
                  <a:cubicBezTo>
                    <a:pt x="938" y="1176"/>
                    <a:pt x="858" y="1198"/>
                    <a:pt x="778" y="1198"/>
                  </a:cubicBezTo>
                  <a:cubicBezTo>
                    <a:pt x="742" y="1198"/>
                    <a:pt x="705" y="1194"/>
                    <a:pt x="669" y="1184"/>
                  </a:cubicBezTo>
                  <a:cubicBezTo>
                    <a:pt x="550" y="1156"/>
                    <a:pt x="452" y="1082"/>
                    <a:pt x="390" y="978"/>
                  </a:cubicBezTo>
                  <a:cubicBezTo>
                    <a:pt x="331" y="878"/>
                    <a:pt x="314" y="756"/>
                    <a:pt x="341" y="641"/>
                  </a:cubicBezTo>
                  <a:cubicBezTo>
                    <a:pt x="369" y="523"/>
                    <a:pt x="442" y="425"/>
                    <a:pt x="547" y="363"/>
                  </a:cubicBezTo>
                  <a:cubicBezTo>
                    <a:pt x="616" y="321"/>
                    <a:pt x="696" y="300"/>
                    <a:pt x="776" y="300"/>
                  </a:cubicBezTo>
                  <a:close/>
                  <a:moveTo>
                    <a:pt x="775" y="0"/>
                  </a:moveTo>
                  <a:cubicBezTo>
                    <a:pt x="644" y="0"/>
                    <a:pt x="511" y="35"/>
                    <a:pt x="390" y="109"/>
                  </a:cubicBezTo>
                  <a:cubicBezTo>
                    <a:pt x="219" y="210"/>
                    <a:pt x="98" y="373"/>
                    <a:pt x="49" y="568"/>
                  </a:cubicBezTo>
                  <a:cubicBezTo>
                    <a:pt x="1" y="763"/>
                    <a:pt x="32" y="965"/>
                    <a:pt x="136" y="1135"/>
                  </a:cubicBezTo>
                  <a:cubicBezTo>
                    <a:pt x="237" y="1305"/>
                    <a:pt x="401" y="1427"/>
                    <a:pt x="595" y="1476"/>
                  </a:cubicBezTo>
                  <a:cubicBezTo>
                    <a:pt x="655" y="1490"/>
                    <a:pt x="717" y="1497"/>
                    <a:pt x="776" y="1497"/>
                  </a:cubicBezTo>
                  <a:cubicBezTo>
                    <a:pt x="912" y="1497"/>
                    <a:pt x="1044" y="1462"/>
                    <a:pt x="1162" y="1389"/>
                  </a:cubicBezTo>
                  <a:cubicBezTo>
                    <a:pt x="1333" y="1288"/>
                    <a:pt x="1454" y="1124"/>
                    <a:pt x="1504" y="930"/>
                  </a:cubicBezTo>
                  <a:cubicBezTo>
                    <a:pt x="1552" y="735"/>
                    <a:pt x="1521" y="533"/>
                    <a:pt x="1417" y="363"/>
                  </a:cubicBezTo>
                  <a:cubicBezTo>
                    <a:pt x="1276" y="131"/>
                    <a:pt x="1029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36;p45">
              <a:extLst>
                <a:ext uri="{FF2B5EF4-FFF2-40B4-BE49-F238E27FC236}">
                  <a16:creationId xmlns:a16="http://schemas.microsoft.com/office/drawing/2014/main" id="{7BA1383F-9DE5-44F6-A3D1-E775C2E4D3E4}"/>
                </a:ext>
              </a:extLst>
            </p:cNvPr>
            <p:cNvSpPr/>
            <p:nvPr/>
          </p:nvSpPr>
          <p:spPr>
            <a:xfrm rot="900019">
              <a:off x="5356570" y="2437881"/>
              <a:ext cx="732634" cy="678780"/>
            </a:xfrm>
            <a:custGeom>
              <a:avLst/>
              <a:gdLst/>
              <a:ahLst/>
              <a:cxnLst/>
              <a:rect l="l" t="t" r="r" b="b"/>
              <a:pathLst>
                <a:path w="17241" h="15975" extrusionOk="0">
                  <a:moveTo>
                    <a:pt x="8998" y="1"/>
                  </a:moveTo>
                  <a:cubicBezTo>
                    <a:pt x="8073" y="1"/>
                    <a:pt x="7157" y="164"/>
                    <a:pt x="6281" y="485"/>
                  </a:cubicBezTo>
                  <a:cubicBezTo>
                    <a:pt x="2144" y="1991"/>
                    <a:pt x="1" y="6580"/>
                    <a:pt x="1507" y="10720"/>
                  </a:cubicBezTo>
                  <a:cubicBezTo>
                    <a:pt x="2652" y="13862"/>
                    <a:pt x="5672" y="15974"/>
                    <a:pt x="9022" y="15974"/>
                  </a:cubicBezTo>
                  <a:cubicBezTo>
                    <a:pt x="9947" y="15974"/>
                    <a:pt x="10862" y="15811"/>
                    <a:pt x="11742" y="15490"/>
                  </a:cubicBezTo>
                  <a:cubicBezTo>
                    <a:pt x="13740" y="14763"/>
                    <a:pt x="15340" y="13295"/>
                    <a:pt x="16241" y="11361"/>
                  </a:cubicBezTo>
                  <a:cubicBezTo>
                    <a:pt x="17146" y="9423"/>
                    <a:pt x="17240" y="7255"/>
                    <a:pt x="16513" y="5258"/>
                  </a:cubicBezTo>
                  <a:cubicBezTo>
                    <a:pt x="15368" y="2113"/>
                    <a:pt x="12348" y="1"/>
                    <a:pt x="8998" y="1"/>
                  </a:cubicBezTo>
                  <a:close/>
                </a:path>
              </a:pathLst>
            </a:custGeom>
            <a:solidFill>
              <a:srgbClr val="777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637;p45">
              <a:extLst>
                <a:ext uri="{FF2B5EF4-FFF2-40B4-BE49-F238E27FC236}">
                  <a16:creationId xmlns:a16="http://schemas.microsoft.com/office/drawing/2014/main" id="{A8EEEA2F-675F-4DF8-84A8-AD460DF8F72F}"/>
                </a:ext>
              </a:extLst>
            </p:cNvPr>
            <p:cNvSpPr/>
            <p:nvPr/>
          </p:nvSpPr>
          <p:spPr>
            <a:xfrm rot="900019">
              <a:off x="6515337" y="2434032"/>
              <a:ext cx="732549" cy="678610"/>
            </a:xfrm>
            <a:custGeom>
              <a:avLst/>
              <a:gdLst/>
              <a:ahLst/>
              <a:cxnLst/>
              <a:rect l="l" t="t" r="r" b="b"/>
              <a:pathLst>
                <a:path w="17239" h="15971" extrusionOk="0">
                  <a:moveTo>
                    <a:pt x="8997" y="1"/>
                  </a:moveTo>
                  <a:cubicBezTo>
                    <a:pt x="8071" y="1"/>
                    <a:pt x="7156" y="161"/>
                    <a:pt x="6276" y="481"/>
                  </a:cubicBezTo>
                  <a:cubicBezTo>
                    <a:pt x="2140" y="1987"/>
                    <a:pt x="0" y="6580"/>
                    <a:pt x="1503" y="10716"/>
                  </a:cubicBezTo>
                  <a:cubicBezTo>
                    <a:pt x="2647" y="13858"/>
                    <a:pt x="5668" y="15970"/>
                    <a:pt x="9018" y="15970"/>
                  </a:cubicBezTo>
                  <a:cubicBezTo>
                    <a:pt x="9944" y="15970"/>
                    <a:pt x="10859" y="15806"/>
                    <a:pt x="11739" y="15487"/>
                  </a:cubicBezTo>
                  <a:cubicBezTo>
                    <a:pt x="13739" y="14759"/>
                    <a:pt x="15336" y="13295"/>
                    <a:pt x="16241" y="11357"/>
                  </a:cubicBezTo>
                  <a:cubicBezTo>
                    <a:pt x="17142" y="9422"/>
                    <a:pt x="17239" y="7255"/>
                    <a:pt x="16512" y="5255"/>
                  </a:cubicBezTo>
                  <a:cubicBezTo>
                    <a:pt x="15368" y="2112"/>
                    <a:pt x="12348" y="1"/>
                    <a:pt x="8997" y="1"/>
                  </a:cubicBezTo>
                  <a:close/>
                </a:path>
              </a:pathLst>
            </a:custGeom>
            <a:solidFill>
              <a:srgbClr val="379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104" name="Picture 8" descr="Sass (linguagem de folhas de estilos) – Wikipédia, a enciclopédia ...">
            <a:extLst>
              <a:ext uri="{FF2B5EF4-FFF2-40B4-BE49-F238E27FC236}">
                <a16:creationId xmlns:a16="http://schemas.microsoft.com/office/drawing/2014/main" id="{7395130E-C9D8-4E6A-B0B8-3C2B3D06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61" y="1180745"/>
            <a:ext cx="1125303" cy="8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9" name="Google Shape;914;p37">
            <a:extLst>
              <a:ext uri="{FF2B5EF4-FFF2-40B4-BE49-F238E27FC236}">
                <a16:creationId xmlns:a16="http://schemas.microsoft.com/office/drawing/2014/main" id="{4509864C-13AC-4E8D-B9FA-E12B255549D4}"/>
              </a:ext>
            </a:extLst>
          </p:cNvPr>
          <p:cNvGrpSpPr/>
          <p:nvPr/>
        </p:nvGrpSpPr>
        <p:grpSpPr>
          <a:xfrm>
            <a:off x="4824506" y="-144853"/>
            <a:ext cx="6008022" cy="5959082"/>
            <a:chOff x="4112956" y="-189541"/>
            <a:chExt cx="6008022" cy="5959082"/>
          </a:xfrm>
        </p:grpSpPr>
        <p:sp>
          <p:nvSpPr>
            <p:cNvPr id="330" name="Google Shape;915;p37">
              <a:extLst>
                <a:ext uri="{FF2B5EF4-FFF2-40B4-BE49-F238E27FC236}">
                  <a16:creationId xmlns:a16="http://schemas.microsoft.com/office/drawing/2014/main" id="{38D0E17A-3655-4772-B7E9-2F1462FF3367}"/>
                </a:ext>
              </a:extLst>
            </p:cNvPr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916;p37">
              <a:extLst>
                <a:ext uri="{FF2B5EF4-FFF2-40B4-BE49-F238E27FC236}">
                  <a16:creationId xmlns:a16="http://schemas.microsoft.com/office/drawing/2014/main" id="{2DB96F0F-15F0-406C-9763-FE3933B784DF}"/>
                </a:ext>
              </a:extLst>
            </p:cNvPr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332" name="Google Shape;917;p37">
                <a:extLst>
                  <a:ext uri="{FF2B5EF4-FFF2-40B4-BE49-F238E27FC236}">
                    <a16:creationId xmlns:a16="http://schemas.microsoft.com/office/drawing/2014/main" id="{E354EA1F-3DDD-48EE-8394-17A2F8501DE7}"/>
                  </a:ext>
                </a:extLst>
              </p:cNvPr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918;p37">
                <a:extLst>
                  <a:ext uri="{FF2B5EF4-FFF2-40B4-BE49-F238E27FC236}">
                    <a16:creationId xmlns:a16="http://schemas.microsoft.com/office/drawing/2014/main" id="{5E6D42A4-D26C-4EB5-9821-46B2451FFDB8}"/>
                  </a:ext>
                </a:extLst>
              </p:cNvPr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919;p37">
                <a:extLst>
                  <a:ext uri="{FF2B5EF4-FFF2-40B4-BE49-F238E27FC236}">
                    <a16:creationId xmlns:a16="http://schemas.microsoft.com/office/drawing/2014/main" id="{3DD36DAC-0EA0-409F-A442-582AEE73EAB8}"/>
                  </a:ext>
                </a:extLst>
              </p:cNvPr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920;p37">
                <a:extLst>
                  <a:ext uri="{FF2B5EF4-FFF2-40B4-BE49-F238E27FC236}">
                    <a16:creationId xmlns:a16="http://schemas.microsoft.com/office/drawing/2014/main" id="{85A18732-AA4A-42F7-BC3E-3FD55E29BD4B}"/>
                  </a:ext>
                </a:extLst>
              </p:cNvPr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921;p37">
                <a:extLst>
                  <a:ext uri="{FF2B5EF4-FFF2-40B4-BE49-F238E27FC236}">
                    <a16:creationId xmlns:a16="http://schemas.microsoft.com/office/drawing/2014/main" id="{533E7A3E-E5EE-4898-91AF-9DD3C0F0350E}"/>
                  </a:ext>
                </a:extLst>
              </p:cNvPr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922;p37">
                <a:extLst>
                  <a:ext uri="{FF2B5EF4-FFF2-40B4-BE49-F238E27FC236}">
                    <a16:creationId xmlns:a16="http://schemas.microsoft.com/office/drawing/2014/main" id="{7F481E9F-ED00-4DC5-A0EE-13C03AADCD33}"/>
                  </a:ext>
                </a:extLst>
              </p:cNvPr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923;p37">
                <a:extLst>
                  <a:ext uri="{FF2B5EF4-FFF2-40B4-BE49-F238E27FC236}">
                    <a16:creationId xmlns:a16="http://schemas.microsoft.com/office/drawing/2014/main" id="{95A7DC94-4B46-43B7-B07D-25B5C05400F4}"/>
                  </a:ext>
                </a:extLst>
              </p:cNvPr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924;p37">
                <a:extLst>
                  <a:ext uri="{FF2B5EF4-FFF2-40B4-BE49-F238E27FC236}">
                    <a16:creationId xmlns:a16="http://schemas.microsoft.com/office/drawing/2014/main" id="{97D12DC8-5CDC-4FCB-86EC-33B9AB9DB158}"/>
                  </a:ext>
                </a:extLst>
              </p:cNvPr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925;p37">
                <a:extLst>
                  <a:ext uri="{FF2B5EF4-FFF2-40B4-BE49-F238E27FC236}">
                    <a16:creationId xmlns:a16="http://schemas.microsoft.com/office/drawing/2014/main" id="{642186DA-74A9-40A7-AEFC-2B0DA9E7FF68}"/>
                  </a:ext>
                </a:extLst>
              </p:cNvPr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926;p37">
                <a:extLst>
                  <a:ext uri="{FF2B5EF4-FFF2-40B4-BE49-F238E27FC236}">
                    <a16:creationId xmlns:a16="http://schemas.microsoft.com/office/drawing/2014/main" id="{C1D79F4C-517E-4873-9E1C-736879FCFEC9}"/>
                  </a:ext>
                </a:extLst>
              </p:cNvPr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927;p37">
                <a:extLst>
                  <a:ext uri="{FF2B5EF4-FFF2-40B4-BE49-F238E27FC236}">
                    <a16:creationId xmlns:a16="http://schemas.microsoft.com/office/drawing/2014/main" id="{BB4A2157-50B5-4A54-BEC5-E1B881A8BF64}"/>
                  </a:ext>
                </a:extLst>
              </p:cNvPr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928;p37">
                <a:extLst>
                  <a:ext uri="{FF2B5EF4-FFF2-40B4-BE49-F238E27FC236}">
                    <a16:creationId xmlns:a16="http://schemas.microsoft.com/office/drawing/2014/main" id="{2D746A9A-966F-4B22-8261-C3A23E511CA9}"/>
                  </a:ext>
                </a:extLst>
              </p:cNvPr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929;p37">
                <a:extLst>
                  <a:ext uri="{FF2B5EF4-FFF2-40B4-BE49-F238E27FC236}">
                    <a16:creationId xmlns:a16="http://schemas.microsoft.com/office/drawing/2014/main" id="{E9E38816-B1B3-42B2-9400-2D16B515001A}"/>
                  </a:ext>
                </a:extLst>
              </p:cNvPr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930;p37">
                <a:extLst>
                  <a:ext uri="{FF2B5EF4-FFF2-40B4-BE49-F238E27FC236}">
                    <a16:creationId xmlns:a16="http://schemas.microsoft.com/office/drawing/2014/main" id="{8741B8EC-4533-45C2-B088-59FF0E8C79A4}"/>
                  </a:ext>
                </a:extLst>
              </p:cNvPr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931;p37">
                <a:extLst>
                  <a:ext uri="{FF2B5EF4-FFF2-40B4-BE49-F238E27FC236}">
                    <a16:creationId xmlns:a16="http://schemas.microsoft.com/office/drawing/2014/main" id="{42A00BDA-5E29-485C-80F2-094B2A3F29F1}"/>
                  </a:ext>
                </a:extLst>
              </p:cNvPr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932;p37">
                <a:extLst>
                  <a:ext uri="{FF2B5EF4-FFF2-40B4-BE49-F238E27FC236}">
                    <a16:creationId xmlns:a16="http://schemas.microsoft.com/office/drawing/2014/main" id="{41771B56-2FDE-4755-B18C-7B3B02274ADA}"/>
                  </a:ext>
                </a:extLst>
              </p:cNvPr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933;p37">
                <a:extLst>
                  <a:ext uri="{FF2B5EF4-FFF2-40B4-BE49-F238E27FC236}">
                    <a16:creationId xmlns:a16="http://schemas.microsoft.com/office/drawing/2014/main" id="{9C61C0AB-0364-4E54-99A1-D328AA87416C}"/>
                  </a:ext>
                </a:extLst>
              </p:cNvPr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934;p37">
                <a:extLst>
                  <a:ext uri="{FF2B5EF4-FFF2-40B4-BE49-F238E27FC236}">
                    <a16:creationId xmlns:a16="http://schemas.microsoft.com/office/drawing/2014/main" id="{90BE3015-3E1C-4C31-83C0-6E282B9A270B}"/>
                  </a:ext>
                </a:extLst>
              </p:cNvPr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935;p37">
                <a:extLst>
                  <a:ext uri="{FF2B5EF4-FFF2-40B4-BE49-F238E27FC236}">
                    <a16:creationId xmlns:a16="http://schemas.microsoft.com/office/drawing/2014/main" id="{EB11E2C0-D616-4B84-8773-B241C6DC4D4F}"/>
                  </a:ext>
                </a:extLst>
              </p:cNvPr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936;p37">
                <a:extLst>
                  <a:ext uri="{FF2B5EF4-FFF2-40B4-BE49-F238E27FC236}">
                    <a16:creationId xmlns:a16="http://schemas.microsoft.com/office/drawing/2014/main" id="{BCB76E87-D0B7-420B-AAB3-6FC3C9CA1F64}"/>
                  </a:ext>
                </a:extLst>
              </p:cNvPr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937;p37">
                <a:extLst>
                  <a:ext uri="{FF2B5EF4-FFF2-40B4-BE49-F238E27FC236}">
                    <a16:creationId xmlns:a16="http://schemas.microsoft.com/office/drawing/2014/main" id="{B0E129BB-366D-4B0F-937A-ED73395AF9E5}"/>
                  </a:ext>
                </a:extLst>
              </p:cNvPr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938;p37">
                <a:extLst>
                  <a:ext uri="{FF2B5EF4-FFF2-40B4-BE49-F238E27FC236}">
                    <a16:creationId xmlns:a16="http://schemas.microsoft.com/office/drawing/2014/main" id="{A8626C6C-B347-44F2-AA35-F1C1150D49A1}"/>
                  </a:ext>
                </a:extLst>
              </p:cNvPr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939;p37">
                <a:extLst>
                  <a:ext uri="{FF2B5EF4-FFF2-40B4-BE49-F238E27FC236}">
                    <a16:creationId xmlns:a16="http://schemas.microsoft.com/office/drawing/2014/main" id="{B24231FC-22E4-4CEB-90D9-3F3D44D9F623}"/>
                  </a:ext>
                </a:extLst>
              </p:cNvPr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940;p37">
                <a:extLst>
                  <a:ext uri="{FF2B5EF4-FFF2-40B4-BE49-F238E27FC236}">
                    <a16:creationId xmlns:a16="http://schemas.microsoft.com/office/drawing/2014/main" id="{D65C1359-5CA5-4489-9EE0-C221E2B726F4}"/>
                  </a:ext>
                </a:extLst>
              </p:cNvPr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941;p37">
                <a:extLst>
                  <a:ext uri="{FF2B5EF4-FFF2-40B4-BE49-F238E27FC236}">
                    <a16:creationId xmlns:a16="http://schemas.microsoft.com/office/drawing/2014/main" id="{FAF7404A-C11F-42DF-8432-60FA79A4F725}"/>
                  </a:ext>
                </a:extLst>
              </p:cNvPr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942;p37">
                <a:extLst>
                  <a:ext uri="{FF2B5EF4-FFF2-40B4-BE49-F238E27FC236}">
                    <a16:creationId xmlns:a16="http://schemas.microsoft.com/office/drawing/2014/main" id="{669D9D1F-7A42-4AC7-BAD7-0F3B1A827FFA}"/>
                  </a:ext>
                </a:extLst>
              </p:cNvPr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943;p37">
                <a:extLst>
                  <a:ext uri="{FF2B5EF4-FFF2-40B4-BE49-F238E27FC236}">
                    <a16:creationId xmlns:a16="http://schemas.microsoft.com/office/drawing/2014/main" id="{3F8B2C3C-06CF-4D57-BE11-9C6147A88175}"/>
                  </a:ext>
                </a:extLst>
              </p:cNvPr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944;p37">
                <a:extLst>
                  <a:ext uri="{FF2B5EF4-FFF2-40B4-BE49-F238E27FC236}">
                    <a16:creationId xmlns:a16="http://schemas.microsoft.com/office/drawing/2014/main" id="{C5F43585-8C99-441E-B315-3E05ECF1643A}"/>
                  </a:ext>
                </a:extLst>
              </p:cNvPr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945;p37">
                <a:extLst>
                  <a:ext uri="{FF2B5EF4-FFF2-40B4-BE49-F238E27FC236}">
                    <a16:creationId xmlns:a16="http://schemas.microsoft.com/office/drawing/2014/main" id="{DA7078AC-D3C6-4C61-8D25-909C9062767D}"/>
                  </a:ext>
                </a:extLst>
              </p:cNvPr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946;p37">
                <a:extLst>
                  <a:ext uri="{FF2B5EF4-FFF2-40B4-BE49-F238E27FC236}">
                    <a16:creationId xmlns:a16="http://schemas.microsoft.com/office/drawing/2014/main" id="{65E48DF4-679B-44AD-9853-C435A3D5F880}"/>
                  </a:ext>
                </a:extLst>
              </p:cNvPr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947;p37">
                <a:extLst>
                  <a:ext uri="{FF2B5EF4-FFF2-40B4-BE49-F238E27FC236}">
                    <a16:creationId xmlns:a16="http://schemas.microsoft.com/office/drawing/2014/main" id="{2CF389A3-AF72-4198-B961-1FAE108A64CC}"/>
                  </a:ext>
                </a:extLst>
              </p:cNvPr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948;p37">
                <a:extLst>
                  <a:ext uri="{FF2B5EF4-FFF2-40B4-BE49-F238E27FC236}">
                    <a16:creationId xmlns:a16="http://schemas.microsoft.com/office/drawing/2014/main" id="{8A301977-6225-4AB4-805E-A21ACDB54CAC}"/>
                  </a:ext>
                </a:extLst>
              </p:cNvPr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949;p37">
                <a:extLst>
                  <a:ext uri="{FF2B5EF4-FFF2-40B4-BE49-F238E27FC236}">
                    <a16:creationId xmlns:a16="http://schemas.microsoft.com/office/drawing/2014/main" id="{88EB0776-4FA5-45EA-B533-19DD4B04BB24}"/>
                  </a:ext>
                </a:extLst>
              </p:cNvPr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950;p37">
                <a:extLst>
                  <a:ext uri="{FF2B5EF4-FFF2-40B4-BE49-F238E27FC236}">
                    <a16:creationId xmlns:a16="http://schemas.microsoft.com/office/drawing/2014/main" id="{C7EC3FCA-A2F8-434D-8D42-54AB1E0EC0D1}"/>
                  </a:ext>
                </a:extLst>
              </p:cNvPr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951;p37">
                <a:extLst>
                  <a:ext uri="{FF2B5EF4-FFF2-40B4-BE49-F238E27FC236}">
                    <a16:creationId xmlns:a16="http://schemas.microsoft.com/office/drawing/2014/main" id="{96B5F6C4-4159-4233-AC29-93360E85C3D1}"/>
                  </a:ext>
                </a:extLst>
              </p:cNvPr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952;p37">
                <a:extLst>
                  <a:ext uri="{FF2B5EF4-FFF2-40B4-BE49-F238E27FC236}">
                    <a16:creationId xmlns:a16="http://schemas.microsoft.com/office/drawing/2014/main" id="{411AE720-D2FA-4B47-8AF7-02E1C4B1E102}"/>
                  </a:ext>
                </a:extLst>
              </p:cNvPr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953;p37">
                <a:extLst>
                  <a:ext uri="{FF2B5EF4-FFF2-40B4-BE49-F238E27FC236}">
                    <a16:creationId xmlns:a16="http://schemas.microsoft.com/office/drawing/2014/main" id="{062B59E5-EA53-41DB-B843-225546687163}"/>
                  </a:ext>
                </a:extLst>
              </p:cNvPr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954;p37">
                <a:extLst>
                  <a:ext uri="{FF2B5EF4-FFF2-40B4-BE49-F238E27FC236}">
                    <a16:creationId xmlns:a16="http://schemas.microsoft.com/office/drawing/2014/main" id="{A47E5682-7152-4A0F-AEE9-1E9C21EAC50B}"/>
                  </a:ext>
                </a:extLst>
              </p:cNvPr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955;p37">
                <a:extLst>
                  <a:ext uri="{FF2B5EF4-FFF2-40B4-BE49-F238E27FC236}">
                    <a16:creationId xmlns:a16="http://schemas.microsoft.com/office/drawing/2014/main" id="{B963006F-635C-4BFD-A269-89D873BC428F}"/>
                  </a:ext>
                </a:extLst>
              </p:cNvPr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956;p37">
                <a:extLst>
                  <a:ext uri="{FF2B5EF4-FFF2-40B4-BE49-F238E27FC236}">
                    <a16:creationId xmlns:a16="http://schemas.microsoft.com/office/drawing/2014/main" id="{B148C70B-74D1-48EF-A422-5C0AEFDE5C55}"/>
                  </a:ext>
                </a:extLst>
              </p:cNvPr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957;p37">
                <a:extLst>
                  <a:ext uri="{FF2B5EF4-FFF2-40B4-BE49-F238E27FC236}">
                    <a16:creationId xmlns:a16="http://schemas.microsoft.com/office/drawing/2014/main" id="{7944722A-8D97-4F97-8FAF-6CFB6AD99F2C}"/>
                  </a:ext>
                </a:extLst>
              </p:cNvPr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958;p37">
                <a:extLst>
                  <a:ext uri="{FF2B5EF4-FFF2-40B4-BE49-F238E27FC236}">
                    <a16:creationId xmlns:a16="http://schemas.microsoft.com/office/drawing/2014/main" id="{47C9DACC-1AED-4390-A695-0F22A9950AF9}"/>
                  </a:ext>
                </a:extLst>
              </p:cNvPr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959;p37">
                <a:extLst>
                  <a:ext uri="{FF2B5EF4-FFF2-40B4-BE49-F238E27FC236}">
                    <a16:creationId xmlns:a16="http://schemas.microsoft.com/office/drawing/2014/main" id="{CAD4BEB0-84D1-48FA-88DF-B8117D6DE53F}"/>
                  </a:ext>
                </a:extLst>
              </p:cNvPr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BCD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960;p37">
                <a:extLst>
                  <a:ext uri="{FF2B5EF4-FFF2-40B4-BE49-F238E27FC236}">
                    <a16:creationId xmlns:a16="http://schemas.microsoft.com/office/drawing/2014/main" id="{AA88990E-A98C-4D00-8FB3-3D15241020FB}"/>
                  </a:ext>
                </a:extLst>
              </p:cNvPr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961;p37">
                <a:extLst>
                  <a:ext uri="{FF2B5EF4-FFF2-40B4-BE49-F238E27FC236}">
                    <a16:creationId xmlns:a16="http://schemas.microsoft.com/office/drawing/2014/main" id="{DA973C0A-0C6D-4454-9F8A-F7D53037D960}"/>
                  </a:ext>
                </a:extLst>
              </p:cNvPr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962;p37">
                <a:extLst>
                  <a:ext uri="{FF2B5EF4-FFF2-40B4-BE49-F238E27FC236}">
                    <a16:creationId xmlns:a16="http://schemas.microsoft.com/office/drawing/2014/main" id="{9CC55CF1-3F5E-4E28-B5C0-BD7C93B3E85B}"/>
                  </a:ext>
                </a:extLst>
              </p:cNvPr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963;p37">
                <a:extLst>
                  <a:ext uri="{FF2B5EF4-FFF2-40B4-BE49-F238E27FC236}">
                    <a16:creationId xmlns:a16="http://schemas.microsoft.com/office/drawing/2014/main" id="{65E5C332-1186-4F3D-A05A-74E4155BC9FC}"/>
                  </a:ext>
                </a:extLst>
              </p:cNvPr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964;p37">
                <a:extLst>
                  <a:ext uri="{FF2B5EF4-FFF2-40B4-BE49-F238E27FC236}">
                    <a16:creationId xmlns:a16="http://schemas.microsoft.com/office/drawing/2014/main" id="{ED3F426A-3323-4994-AE58-99BCCD2352A6}"/>
                  </a:ext>
                </a:extLst>
              </p:cNvPr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965;p37">
                <a:extLst>
                  <a:ext uri="{FF2B5EF4-FFF2-40B4-BE49-F238E27FC236}">
                    <a16:creationId xmlns:a16="http://schemas.microsoft.com/office/drawing/2014/main" id="{3F5D9C33-DCFA-4C2F-8309-488F979745DC}"/>
                  </a:ext>
                </a:extLst>
              </p:cNvPr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966;p37">
                <a:extLst>
                  <a:ext uri="{FF2B5EF4-FFF2-40B4-BE49-F238E27FC236}">
                    <a16:creationId xmlns:a16="http://schemas.microsoft.com/office/drawing/2014/main" id="{47B110BA-1EBA-4398-99DA-298DEFC3428A}"/>
                  </a:ext>
                </a:extLst>
              </p:cNvPr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967;p37">
                <a:extLst>
                  <a:ext uri="{FF2B5EF4-FFF2-40B4-BE49-F238E27FC236}">
                    <a16:creationId xmlns:a16="http://schemas.microsoft.com/office/drawing/2014/main" id="{B77E17CF-E330-47F5-A536-24A3C3744394}"/>
                  </a:ext>
                </a:extLst>
              </p:cNvPr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968;p37">
                <a:extLst>
                  <a:ext uri="{FF2B5EF4-FFF2-40B4-BE49-F238E27FC236}">
                    <a16:creationId xmlns:a16="http://schemas.microsoft.com/office/drawing/2014/main" id="{72A921F2-FD89-449D-8EC3-AA83C426D9E2}"/>
                  </a:ext>
                </a:extLst>
              </p:cNvPr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969;p37">
                <a:extLst>
                  <a:ext uri="{FF2B5EF4-FFF2-40B4-BE49-F238E27FC236}">
                    <a16:creationId xmlns:a16="http://schemas.microsoft.com/office/drawing/2014/main" id="{DA5DB558-FF75-433E-8EFC-D67F33EEA490}"/>
                  </a:ext>
                </a:extLst>
              </p:cNvPr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970;p37">
                <a:extLst>
                  <a:ext uri="{FF2B5EF4-FFF2-40B4-BE49-F238E27FC236}">
                    <a16:creationId xmlns:a16="http://schemas.microsoft.com/office/drawing/2014/main" id="{528D440E-0FF7-4F56-92A0-0BB4FBDA6730}"/>
                  </a:ext>
                </a:extLst>
              </p:cNvPr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971;p37">
                <a:extLst>
                  <a:ext uri="{FF2B5EF4-FFF2-40B4-BE49-F238E27FC236}">
                    <a16:creationId xmlns:a16="http://schemas.microsoft.com/office/drawing/2014/main" id="{1F92DD35-19CB-485F-93B2-B0E735024D6A}"/>
                  </a:ext>
                </a:extLst>
              </p:cNvPr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972;p37">
                <a:extLst>
                  <a:ext uri="{FF2B5EF4-FFF2-40B4-BE49-F238E27FC236}">
                    <a16:creationId xmlns:a16="http://schemas.microsoft.com/office/drawing/2014/main" id="{EE3EA429-6D86-4AFC-9235-6CC10B37CB48}"/>
                  </a:ext>
                </a:extLst>
              </p:cNvPr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973;p37">
                <a:extLst>
                  <a:ext uri="{FF2B5EF4-FFF2-40B4-BE49-F238E27FC236}">
                    <a16:creationId xmlns:a16="http://schemas.microsoft.com/office/drawing/2014/main" id="{400EA081-A1EB-4FA0-BDA7-5A225B89387D}"/>
                  </a:ext>
                </a:extLst>
              </p:cNvPr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974;p37">
                <a:extLst>
                  <a:ext uri="{FF2B5EF4-FFF2-40B4-BE49-F238E27FC236}">
                    <a16:creationId xmlns:a16="http://schemas.microsoft.com/office/drawing/2014/main" id="{6AA72303-07BB-4BF4-BBB3-D12C64D27A69}"/>
                  </a:ext>
                </a:extLst>
              </p:cNvPr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975;p37">
                <a:extLst>
                  <a:ext uri="{FF2B5EF4-FFF2-40B4-BE49-F238E27FC236}">
                    <a16:creationId xmlns:a16="http://schemas.microsoft.com/office/drawing/2014/main" id="{9E453603-C858-420D-A314-52DF3223CCE9}"/>
                  </a:ext>
                </a:extLst>
              </p:cNvPr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976;p37">
                <a:extLst>
                  <a:ext uri="{FF2B5EF4-FFF2-40B4-BE49-F238E27FC236}">
                    <a16:creationId xmlns:a16="http://schemas.microsoft.com/office/drawing/2014/main" id="{B8D2FF20-F7A6-44C9-9503-31F6B2C7AC05}"/>
                  </a:ext>
                </a:extLst>
              </p:cNvPr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977;p37">
                <a:extLst>
                  <a:ext uri="{FF2B5EF4-FFF2-40B4-BE49-F238E27FC236}">
                    <a16:creationId xmlns:a16="http://schemas.microsoft.com/office/drawing/2014/main" id="{BAA66FF6-2C66-412D-A69D-F8CBAEB5BC0C}"/>
                  </a:ext>
                </a:extLst>
              </p:cNvPr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978;p37">
                <a:extLst>
                  <a:ext uri="{FF2B5EF4-FFF2-40B4-BE49-F238E27FC236}">
                    <a16:creationId xmlns:a16="http://schemas.microsoft.com/office/drawing/2014/main" id="{763E6290-1437-48AB-B8CC-57A90DFF2E55}"/>
                  </a:ext>
                </a:extLst>
              </p:cNvPr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979;p37">
                <a:extLst>
                  <a:ext uri="{FF2B5EF4-FFF2-40B4-BE49-F238E27FC236}">
                    <a16:creationId xmlns:a16="http://schemas.microsoft.com/office/drawing/2014/main" id="{184BD896-E331-4F4C-A6ED-258ABE55BE89}"/>
                  </a:ext>
                </a:extLst>
              </p:cNvPr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980;p37">
                <a:extLst>
                  <a:ext uri="{FF2B5EF4-FFF2-40B4-BE49-F238E27FC236}">
                    <a16:creationId xmlns:a16="http://schemas.microsoft.com/office/drawing/2014/main" id="{746ACB04-1176-4315-8DFC-DD1F1B30BFD5}"/>
                  </a:ext>
                </a:extLst>
              </p:cNvPr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981;p37">
                <a:extLst>
                  <a:ext uri="{FF2B5EF4-FFF2-40B4-BE49-F238E27FC236}">
                    <a16:creationId xmlns:a16="http://schemas.microsoft.com/office/drawing/2014/main" id="{500AEB46-2B8C-4D5B-B03B-20EAC6079B1B}"/>
                  </a:ext>
                </a:extLst>
              </p:cNvPr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982;p37">
                <a:extLst>
                  <a:ext uri="{FF2B5EF4-FFF2-40B4-BE49-F238E27FC236}">
                    <a16:creationId xmlns:a16="http://schemas.microsoft.com/office/drawing/2014/main" id="{F4AE906C-34CF-40D5-934A-1B6ABA421A69}"/>
                  </a:ext>
                </a:extLst>
              </p:cNvPr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983;p37">
                <a:extLst>
                  <a:ext uri="{FF2B5EF4-FFF2-40B4-BE49-F238E27FC236}">
                    <a16:creationId xmlns:a16="http://schemas.microsoft.com/office/drawing/2014/main" id="{6CBB1590-50F0-48D6-9701-386AF2327BC3}"/>
                  </a:ext>
                </a:extLst>
              </p:cNvPr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984;p37">
                <a:extLst>
                  <a:ext uri="{FF2B5EF4-FFF2-40B4-BE49-F238E27FC236}">
                    <a16:creationId xmlns:a16="http://schemas.microsoft.com/office/drawing/2014/main" id="{57D03B5C-D8CC-43BD-9CF5-72539C8BB094}"/>
                  </a:ext>
                </a:extLst>
              </p:cNvPr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985;p37">
                <a:extLst>
                  <a:ext uri="{FF2B5EF4-FFF2-40B4-BE49-F238E27FC236}">
                    <a16:creationId xmlns:a16="http://schemas.microsoft.com/office/drawing/2014/main" id="{EC69188D-7586-4454-80B9-AB6E15F6EF23}"/>
                  </a:ext>
                </a:extLst>
              </p:cNvPr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86;p37">
                <a:extLst>
                  <a:ext uri="{FF2B5EF4-FFF2-40B4-BE49-F238E27FC236}">
                    <a16:creationId xmlns:a16="http://schemas.microsoft.com/office/drawing/2014/main" id="{C61491AD-E8E9-48EB-9259-821755ADDF07}"/>
                  </a:ext>
                </a:extLst>
              </p:cNvPr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87;p37">
                <a:extLst>
                  <a:ext uri="{FF2B5EF4-FFF2-40B4-BE49-F238E27FC236}">
                    <a16:creationId xmlns:a16="http://schemas.microsoft.com/office/drawing/2014/main" id="{18B02B40-DF64-43C4-8A2C-13B99B2685EE}"/>
                  </a:ext>
                </a:extLst>
              </p:cNvPr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88;p37">
                <a:extLst>
                  <a:ext uri="{FF2B5EF4-FFF2-40B4-BE49-F238E27FC236}">
                    <a16:creationId xmlns:a16="http://schemas.microsoft.com/office/drawing/2014/main" id="{E433413F-38CD-4D84-AB3D-8C67FD00DA05}"/>
                  </a:ext>
                </a:extLst>
              </p:cNvPr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989;p37">
                <a:extLst>
                  <a:ext uri="{FF2B5EF4-FFF2-40B4-BE49-F238E27FC236}">
                    <a16:creationId xmlns:a16="http://schemas.microsoft.com/office/drawing/2014/main" id="{67F16AC9-82B4-402F-BB36-CA741368A4B6}"/>
                  </a:ext>
                </a:extLst>
              </p:cNvPr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90;p37">
                <a:extLst>
                  <a:ext uri="{FF2B5EF4-FFF2-40B4-BE49-F238E27FC236}">
                    <a16:creationId xmlns:a16="http://schemas.microsoft.com/office/drawing/2014/main" id="{4B24A3C0-B0D0-47FF-80DF-878B80AADB66}"/>
                  </a:ext>
                </a:extLst>
              </p:cNvPr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91;p37">
                <a:extLst>
                  <a:ext uri="{FF2B5EF4-FFF2-40B4-BE49-F238E27FC236}">
                    <a16:creationId xmlns:a16="http://schemas.microsoft.com/office/drawing/2014/main" id="{691E98E2-FD07-4E0C-A2F8-B9F6E6A73BF5}"/>
                  </a:ext>
                </a:extLst>
              </p:cNvPr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92;p37">
                <a:extLst>
                  <a:ext uri="{FF2B5EF4-FFF2-40B4-BE49-F238E27FC236}">
                    <a16:creationId xmlns:a16="http://schemas.microsoft.com/office/drawing/2014/main" id="{C88344A2-6B1E-4643-8A8A-3942A8F02F90}"/>
                  </a:ext>
                </a:extLst>
              </p:cNvPr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993;p37">
                <a:extLst>
                  <a:ext uri="{FF2B5EF4-FFF2-40B4-BE49-F238E27FC236}">
                    <a16:creationId xmlns:a16="http://schemas.microsoft.com/office/drawing/2014/main" id="{BCE67730-2C51-40E2-B5CE-DA8019289CFA}"/>
                  </a:ext>
                </a:extLst>
              </p:cNvPr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94;p37">
                <a:extLst>
                  <a:ext uri="{FF2B5EF4-FFF2-40B4-BE49-F238E27FC236}">
                    <a16:creationId xmlns:a16="http://schemas.microsoft.com/office/drawing/2014/main" id="{E12A3635-28FE-4862-9D51-E41DA74AD5D8}"/>
                  </a:ext>
                </a:extLst>
              </p:cNvPr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95;p37">
                <a:extLst>
                  <a:ext uri="{FF2B5EF4-FFF2-40B4-BE49-F238E27FC236}">
                    <a16:creationId xmlns:a16="http://schemas.microsoft.com/office/drawing/2014/main" id="{4C574695-8319-4A37-A0E8-E1F44638956A}"/>
                  </a:ext>
                </a:extLst>
              </p:cNvPr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96;p37">
                <a:extLst>
                  <a:ext uri="{FF2B5EF4-FFF2-40B4-BE49-F238E27FC236}">
                    <a16:creationId xmlns:a16="http://schemas.microsoft.com/office/drawing/2014/main" id="{FF4A77AE-5193-4D3A-8A6B-46D3CA4B05E8}"/>
                  </a:ext>
                </a:extLst>
              </p:cNvPr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997;p37">
                <a:extLst>
                  <a:ext uri="{FF2B5EF4-FFF2-40B4-BE49-F238E27FC236}">
                    <a16:creationId xmlns:a16="http://schemas.microsoft.com/office/drawing/2014/main" id="{4468228E-F568-4DEE-8311-25EE8D932C29}"/>
                  </a:ext>
                </a:extLst>
              </p:cNvPr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98;p37">
                <a:extLst>
                  <a:ext uri="{FF2B5EF4-FFF2-40B4-BE49-F238E27FC236}">
                    <a16:creationId xmlns:a16="http://schemas.microsoft.com/office/drawing/2014/main" id="{A66281DE-B796-475B-90C0-5EE94B9F584D}"/>
                  </a:ext>
                </a:extLst>
              </p:cNvPr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99;p37">
                <a:extLst>
                  <a:ext uri="{FF2B5EF4-FFF2-40B4-BE49-F238E27FC236}">
                    <a16:creationId xmlns:a16="http://schemas.microsoft.com/office/drawing/2014/main" id="{79AE2974-ED7F-4F6E-AE9D-BC3AA6C6AD5C}"/>
                  </a:ext>
                </a:extLst>
              </p:cNvPr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00;p37">
                <a:extLst>
                  <a:ext uri="{FF2B5EF4-FFF2-40B4-BE49-F238E27FC236}">
                    <a16:creationId xmlns:a16="http://schemas.microsoft.com/office/drawing/2014/main" id="{DBE918A6-5ED9-4E8B-B5DA-C1CDE13B68A4}"/>
                  </a:ext>
                </a:extLst>
              </p:cNvPr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01;p37">
                <a:extLst>
                  <a:ext uri="{FF2B5EF4-FFF2-40B4-BE49-F238E27FC236}">
                    <a16:creationId xmlns:a16="http://schemas.microsoft.com/office/drawing/2014/main" id="{26DBB528-8141-40F1-9AD4-9B5C0D9562A7}"/>
                  </a:ext>
                </a:extLst>
              </p:cNvPr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02;p37">
                <a:extLst>
                  <a:ext uri="{FF2B5EF4-FFF2-40B4-BE49-F238E27FC236}">
                    <a16:creationId xmlns:a16="http://schemas.microsoft.com/office/drawing/2014/main" id="{3DBF92F1-DF84-4DC7-A3E5-982114EE4A37}"/>
                  </a:ext>
                </a:extLst>
              </p:cNvPr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03;p37">
                <a:extLst>
                  <a:ext uri="{FF2B5EF4-FFF2-40B4-BE49-F238E27FC236}">
                    <a16:creationId xmlns:a16="http://schemas.microsoft.com/office/drawing/2014/main" id="{9E8973CB-33F6-4A48-A190-2ED54FD412BF}"/>
                  </a:ext>
                </a:extLst>
              </p:cNvPr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004;p37">
                <a:extLst>
                  <a:ext uri="{FF2B5EF4-FFF2-40B4-BE49-F238E27FC236}">
                    <a16:creationId xmlns:a16="http://schemas.microsoft.com/office/drawing/2014/main" id="{DD54822D-28A3-4339-939E-858B3CD6DFB5}"/>
                  </a:ext>
                </a:extLst>
              </p:cNvPr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005;p37">
                <a:extLst>
                  <a:ext uri="{FF2B5EF4-FFF2-40B4-BE49-F238E27FC236}">
                    <a16:creationId xmlns:a16="http://schemas.microsoft.com/office/drawing/2014/main" id="{CCF7E71A-8A45-49F1-B0C4-15C3D514066A}"/>
                  </a:ext>
                </a:extLst>
              </p:cNvPr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006;p37">
                <a:extLst>
                  <a:ext uri="{FF2B5EF4-FFF2-40B4-BE49-F238E27FC236}">
                    <a16:creationId xmlns:a16="http://schemas.microsoft.com/office/drawing/2014/main" id="{2B5D1FB9-D88E-45C0-BF5B-D91088C8E00E}"/>
                  </a:ext>
                </a:extLst>
              </p:cNvPr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D8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007;p37">
                <a:extLst>
                  <a:ext uri="{FF2B5EF4-FFF2-40B4-BE49-F238E27FC236}">
                    <a16:creationId xmlns:a16="http://schemas.microsoft.com/office/drawing/2014/main" id="{792BC166-89DE-4D83-99E4-0AC9146EEA6C}"/>
                  </a:ext>
                </a:extLst>
              </p:cNvPr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008;p37">
                <a:extLst>
                  <a:ext uri="{FF2B5EF4-FFF2-40B4-BE49-F238E27FC236}">
                    <a16:creationId xmlns:a16="http://schemas.microsoft.com/office/drawing/2014/main" id="{47240904-48CD-4732-AB78-8EC9A3DED947}"/>
                  </a:ext>
                </a:extLst>
              </p:cNvPr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009;p37">
                <a:extLst>
                  <a:ext uri="{FF2B5EF4-FFF2-40B4-BE49-F238E27FC236}">
                    <a16:creationId xmlns:a16="http://schemas.microsoft.com/office/drawing/2014/main" id="{38B98E41-511B-47DD-AADA-DE6A3F18B62A}"/>
                  </a:ext>
                </a:extLst>
              </p:cNvPr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010;p37">
                <a:extLst>
                  <a:ext uri="{FF2B5EF4-FFF2-40B4-BE49-F238E27FC236}">
                    <a16:creationId xmlns:a16="http://schemas.microsoft.com/office/drawing/2014/main" id="{DC9BDD58-EF64-4768-AFC6-9FCC143B0759}"/>
                  </a:ext>
                </a:extLst>
              </p:cNvPr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011;p37">
                <a:extLst>
                  <a:ext uri="{FF2B5EF4-FFF2-40B4-BE49-F238E27FC236}">
                    <a16:creationId xmlns:a16="http://schemas.microsoft.com/office/drawing/2014/main" id="{52B64E98-8A13-4F91-A617-FE782C7D4CFA}"/>
                  </a:ext>
                </a:extLst>
              </p:cNvPr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012;p37">
                <a:extLst>
                  <a:ext uri="{FF2B5EF4-FFF2-40B4-BE49-F238E27FC236}">
                    <a16:creationId xmlns:a16="http://schemas.microsoft.com/office/drawing/2014/main" id="{4E2AB4A6-D673-4F5D-BA77-D36C1C8641F0}"/>
                  </a:ext>
                </a:extLst>
              </p:cNvPr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777B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013;p37">
                <a:extLst>
                  <a:ext uri="{FF2B5EF4-FFF2-40B4-BE49-F238E27FC236}">
                    <a16:creationId xmlns:a16="http://schemas.microsoft.com/office/drawing/2014/main" id="{33454F8F-E8F7-4798-A07F-E576D10A977C}"/>
                  </a:ext>
                </a:extLst>
              </p:cNvPr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014;p37">
                <a:extLst>
                  <a:ext uri="{FF2B5EF4-FFF2-40B4-BE49-F238E27FC236}">
                    <a16:creationId xmlns:a16="http://schemas.microsoft.com/office/drawing/2014/main" id="{08534488-7556-4A7F-8CE0-7DA7B8C649E5}"/>
                  </a:ext>
                </a:extLst>
              </p:cNvPr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015;p37">
                <a:extLst>
                  <a:ext uri="{FF2B5EF4-FFF2-40B4-BE49-F238E27FC236}">
                    <a16:creationId xmlns:a16="http://schemas.microsoft.com/office/drawing/2014/main" id="{A278189A-C191-4EDE-8DB4-0D207398BAD9}"/>
                  </a:ext>
                </a:extLst>
              </p:cNvPr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016;p37">
                <a:extLst>
                  <a:ext uri="{FF2B5EF4-FFF2-40B4-BE49-F238E27FC236}">
                    <a16:creationId xmlns:a16="http://schemas.microsoft.com/office/drawing/2014/main" id="{786B59A4-5274-45BF-84B7-500BF8650C19}"/>
                  </a:ext>
                </a:extLst>
              </p:cNvPr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017;p37">
                <a:extLst>
                  <a:ext uri="{FF2B5EF4-FFF2-40B4-BE49-F238E27FC236}">
                    <a16:creationId xmlns:a16="http://schemas.microsoft.com/office/drawing/2014/main" id="{0AF8CF34-1FCE-48D8-A69B-0EE4C0D2DE0D}"/>
                  </a:ext>
                </a:extLst>
              </p:cNvPr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018;p37">
                <a:extLst>
                  <a:ext uri="{FF2B5EF4-FFF2-40B4-BE49-F238E27FC236}">
                    <a16:creationId xmlns:a16="http://schemas.microsoft.com/office/drawing/2014/main" id="{BBA50CDE-BF50-4956-BF59-A1E8123F624D}"/>
                  </a:ext>
                </a:extLst>
              </p:cNvPr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CD6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019;p37">
                <a:extLst>
                  <a:ext uri="{FF2B5EF4-FFF2-40B4-BE49-F238E27FC236}">
                    <a16:creationId xmlns:a16="http://schemas.microsoft.com/office/drawing/2014/main" id="{E0D83C57-CFD2-4325-8771-865BD1AAA2BB}"/>
                  </a:ext>
                </a:extLst>
              </p:cNvPr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020;p37">
                <a:extLst>
                  <a:ext uri="{FF2B5EF4-FFF2-40B4-BE49-F238E27FC236}">
                    <a16:creationId xmlns:a16="http://schemas.microsoft.com/office/drawing/2014/main" id="{ECA2B4D5-EFB4-43EA-93F3-7EFBEF789BFF}"/>
                  </a:ext>
                </a:extLst>
              </p:cNvPr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021;p37">
                <a:extLst>
                  <a:ext uri="{FF2B5EF4-FFF2-40B4-BE49-F238E27FC236}">
                    <a16:creationId xmlns:a16="http://schemas.microsoft.com/office/drawing/2014/main" id="{B26CCA6C-DD8B-4576-8AD9-B3F2530BCE76}"/>
                  </a:ext>
                </a:extLst>
              </p:cNvPr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022;p37">
                <a:extLst>
                  <a:ext uri="{FF2B5EF4-FFF2-40B4-BE49-F238E27FC236}">
                    <a16:creationId xmlns:a16="http://schemas.microsoft.com/office/drawing/2014/main" id="{F98567F0-9DC1-45F2-B045-CAF56E8130A7}"/>
                  </a:ext>
                </a:extLst>
              </p:cNvPr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023;p37">
                <a:extLst>
                  <a:ext uri="{FF2B5EF4-FFF2-40B4-BE49-F238E27FC236}">
                    <a16:creationId xmlns:a16="http://schemas.microsoft.com/office/drawing/2014/main" id="{593DF1D1-6893-4734-9968-D88D59AB0A7D}"/>
                  </a:ext>
                </a:extLst>
              </p:cNvPr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024;p37">
                <a:extLst>
                  <a:ext uri="{FF2B5EF4-FFF2-40B4-BE49-F238E27FC236}">
                    <a16:creationId xmlns:a16="http://schemas.microsoft.com/office/drawing/2014/main" id="{C4BBCC16-B222-4A60-B3FD-76B289DFCCB9}"/>
                  </a:ext>
                </a:extLst>
              </p:cNvPr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00618A"/>
              </a:solidFill>
              <a:ln>
                <a:solidFill>
                  <a:srgbClr val="00618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025;p37">
                <a:extLst>
                  <a:ext uri="{FF2B5EF4-FFF2-40B4-BE49-F238E27FC236}">
                    <a16:creationId xmlns:a16="http://schemas.microsoft.com/office/drawing/2014/main" id="{D2A37093-E1C2-4FD8-9581-85D2093EA170}"/>
                  </a:ext>
                </a:extLst>
              </p:cNvPr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026;p37">
                <a:extLst>
                  <a:ext uri="{FF2B5EF4-FFF2-40B4-BE49-F238E27FC236}">
                    <a16:creationId xmlns:a16="http://schemas.microsoft.com/office/drawing/2014/main" id="{D33415AE-DF8E-459A-B136-D28FFD410CFA}"/>
                  </a:ext>
                </a:extLst>
              </p:cNvPr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027;p37">
                <a:extLst>
                  <a:ext uri="{FF2B5EF4-FFF2-40B4-BE49-F238E27FC236}">
                    <a16:creationId xmlns:a16="http://schemas.microsoft.com/office/drawing/2014/main" id="{66C87101-E771-4F9B-9B20-0DC0AC06C9C7}"/>
                  </a:ext>
                </a:extLst>
              </p:cNvPr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028;p37">
                <a:extLst>
                  <a:ext uri="{FF2B5EF4-FFF2-40B4-BE49-F238E27FC236}">
                    <a16:creationId xmlns:a16="http://schemas.microsoft.com/office/drawing/2014/main" id="{9DF29D6F-3F89-4A2E-B79A-4414BBF452D8}"/>
                  </a:ext>
                </a:extLst>
              </p:cNvPr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029;p37">
                <a:extLst>
                  <a:ext uri="{FF2B5EF4-FFF2-40B4-BE49-F238E27FC236}">
                    <a16:creationId xmlns:a16="http://schemas.microsoft.com/office/drawing/2014/main" id="{CF6B45D4-6EDA-4EB2-AD19-9EA65FB88F14}"/>
                  </a:ext>
                </a:extLst>
              </p:cNvPr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030;p37">
                <a:extLst>
                  <a:ext uri="{FF2B5EF4-FFF2-40B4-BE49-F238E27FC236}">
                    <a16:creationId xmlns:a16="http://schemas.microsoft.com/office/drawing/2014/main" id="{A85A3D71-D9C7-4354-9F01-6A00205F4171}"/>
                  </a:ext>
                </a:extLst>
              </p:cNvPr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00618A"/>
              </a:solidFill>
              <a:ln>
                <a:solidFill>
                  <a:srgbClr val="00618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031;p37">
                <a:extLst>
                  <a:ext uri="{FF2B5EF4-FFF2-40B4-BE49-F238E27FC236}">
                    <a16:creationId xmlns:a16="http://schemas.microsoft.com/office/drawing/2014/main" id="{3130F404-D201-4FBA-977E-86257E435158}"/>
                  </a:ext>
                </a:extLst>
              </p:cNvPr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032;p37">
                <a:extLst>
                  <a:ext uri="{FF2B5EF4-FFF2-40B4-BE49-F238E27FC236}">
                    <a16:creationId xmlns:a16="http://schemas.microsoft.com/office/drawing/2014/main" id="{D5ACCE00-9600-4862-A995-3FF2A56FF81B}"/>
                  </a:ext>
                </a:extLst>
              </p:cNvPr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33;p37">
                <a:extLst>
                  <a:ext uri="{FF2B5EF4-FFF2-40B4-BE49-F238E27FC236}">
                    <a16:creationId xmlns:a16="http://schemas.microsoft.com/office/drawing/2014/main" id="{784F28CF-86DE-4027-9830-3819763E0E8E}"/>
                  </a:ext>
                </a:extLst>
              </p:cNvPr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34;p37">
                <a:extLst>
                  <a:ext uri="{FF2B5EF4-FFF2-40B4-BE49-F238E27FC236}">
                    <a16:creationId xmlns:a16="http://schemas.microsoft.com/office/drawing/2014/main" id="{6226B303-4C98-449E-8E5C-44F1237EE643}"/>
                  </a:ext>
                </a:extLst>
              </p:cNvPr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35;p37">
                <a:extLst>
                  <a:ext uri="{FF2B5EF4-FFF2-40B4-BE49-F238E27FC236}">
                    <a16:creationId xmlns:a16="http://schemas.microsoft.com/office/drawing/2014/main" id="{FF466825-F83B-4270-8664-8733EA518316}"/>
                  </a:ext>
                </a:extLst>
              </p:cNvPr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36;p37">
                <a:extLst>
                  <a:ext uri="{FF2B5EF4-FFF2-40B4-BE49-F238E27FC236}">
                    <a16:creationId xmlns:a16="http://schemas.microsoft.com/office/drawing/2014/main" id="{EFAFD9B1-445D-464F-B4DA-6164FE66B69B}"/>
                  </a:ext>
                </a:extLst>
              </p:cNvPr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4B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37;p37">
                <a:extLst>
                  <a:ext uri="{FF2B5EF4-FFF2-40B4-BE49-F238E27FC236}">
                    <a16:creationId xmlns:a16="http://schemas.microsoft.com/office/drawing/2014/main" id="{949F3E74-082B-4027-988C-618FB0213E2B}"/>
                  </a:ext>
                </a:extLst>
              </p:cNvPr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38;p37">
                <a:extLst>
                  <a:ext uri="{FF2B5EF4-FFF2-40B4-BE49-F238E27FC236}">
                    <a16:creationId xmlns:a16="http://schemas.microsoft.com/office/drawing/2014/main" id="{B9594A49-724E-4274-88F0-1B3E5B9B1E90}"/>
                  </a:ext>
                </a:extLst>
              </p:cNvPr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39;p37">
                <a:extLst>
                  <a:ext uri="{FF2B5EF4-FFF2-40B4-BE49-F238E27FC236}">
                    <a16:creationId xmlns:a16="http://schemas.microsoft.com/office/drawing/2014/main" id="{562F8DDD-6226-4A27-B6D9-731476B43990}"/>
                  </a:ext>
                </a:extLst>
              </p:cNvPr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40;p37">
                <a:extLst>
                  <a:ext uri="{FF2B5EF4-FFF2-40B4-BE49-F238E27FC236}">
                    <a16:creationId xmlns:a16="http://schemas.microsoft.com/office/drawing/2014/main" id="{58514036-E3AD-4CFE-83B1-8EB8E4C74159}"/>
                  </a:ext>
                </a:extLst>
              </p:cNvPr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041;p37">
                <a:extLst>
                  <a:ext uri="{FF2B5EF4-FFF2-40B4-BE49-F238E27FC236}">
                    <a16:creationId xmlns:a16="http://schemas.microsoft.com/office/drawing/2014/main" id="{F9DA2856-23A4-422C-B0FF-6AE48A043AE0}"/>
                  </a:ext>
                </a:extLst>
              </p:cNvPr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42;p37">
                <a:extLst>
                  <a:ext uri="{FF2B5EF4-FFF2-40B4-BE49-F238E27FC236}">
                    <a16:creationId xmlns:a16="http://schemas.microsoft.com/office/drawing/2014/main" id="{5483EA2C-2572-45B8-BBDC-FBFB2B98380A}"/>
                  </a:ext>
                </a:extLst>
              </p:cNvPr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777B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043;p37">
                <a:extLst>
                  <a:ext uri="{FF2B5EF4-FFF2-40B4-BE49-F238E27FC236}">
                    <a16:creationId xmlns:a16="http://schemas.microsoft.com/office/drawing/2014/main" id="{6932EA63-E2CB-4EBE-8E59-F12FFC5C4B3E}"/>
                  </a:ext>
                </a:extLst>
              </p:cNvPr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044;p37">
                <a:extLst>
                  <a:ext uri="{FF2B5EF4-FFF2-40B4-BE49-F238E27FC236}">
                    <a16:creationId xmlns:a16="http://schemas.microsoft.com/office/drawing/2014/main" id="{E907D3B2-12E2-4275-BB4B-174D18B783D3}"/>
                  </a:ext>
                </a:extLst>
              </p:cNvPr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045;p37">
                <a:extLst>
                  <a:ext uri="{FF2B5EF4-FFF2-40B4-BE49-F238E27FC236}">
                    <a16:creationId xmlns:a16="http://schemas.microsoft.com/office/drawing/2014/main" id="{C2076A67-CD90-44D1-A9EF-3F2528E7B98A}"/>
                  </a:ext>
                </a:extLst>
              </p:cNvPr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046;p37">
                <a:extLst>
                  <a:ext uri="{FF2B5EF4-FFF2-40B4-BE49-F238E27FC236}">
                    <a16:creationId xmlns:a16="http://schemas.microsoft.com/office/drawing/2014/main" id="{1A64A646-6B04-483B-B710-6CBCA45B41A4}"/>
                  </a:ext>
                </a:extLst>
              </p:cNvPr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047;p37">
                <a:extLst>
                  <a:ext uri="{FF2B5EF4-FFF2-40B4-BE49-F238E27FC236}">
                    <a16:creationId xmlns:a16="http://schemas.microsoft.com/office/drawing/2014/main" id="{F24C6B4C-0C43-4956-9BF2-CC46409572F9}"/>
                  </a:ext>
                </a:extLst>
              </p:cNvPr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048;p37">
                <a:extLst>
                  <a:ext uri="{FF2B5EF4-FFF2-40B4-BE49-F238E27FC236}">
                    <a16:creationId xmlns:a16="http://schemas.microsoft.com/office/drawing/2014/main" id="{DFD9E3A8-577A-42FF-BE59-104BD8A3A6A7}"/>
                  </a:ext>
                </a:extLst>
              </p:cNvPr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D8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049;p37">
                <a:extLst>
                  <a:ext uri="{FF2B5EF4-FFF2-40B4-BE49-F238E27FC236}">
                    <a16:creationId xmlns:a16="http://schemas.microsoft.com/office/drawing/2014/main" id="{8C20214A-C35E-4B9B-915D-02F8A1AE0B45}"/>
                  </a:ext>
                </a:extLst>
              </p:cNvPr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050;p37">
                <a:extLst>
                  <a:ext uri="{FF2B5EF4-FFF2-40B4-BE49-F238E27FC236}">
                    <a16:creationId xmlns:a16="http://schemas.microsoft.com/office/drawing/2014/main" id="{D50DE8D3-2DE7-4210-8AED-B0CF32AB07E5}"/>
                  </a:ext>
                </a:extLst>
              </p:cNvPr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051;p37">
                <a:extLst>
                  <a:ext uri="{FF2B5EF4-FFF2-40B4-BE49-F238E27FC236}">
                    <a16:creationId xmlns:a16="http://schemas.microsoft.com/office/drawing/2014/main" id="{393ADD2C-BA62-4FA4-A8DC-87E5BF3E67AD}"/>
                  </a:ext>
                </a:extLst>
              </p:cNvPr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52;p37">
                <a:extLst>
                  <a:ext uri="{FF2B5EF4-FFF2-40B4-BE49-F238E27FC236}">
                    <a16:creationId xmlns:a16="http://schemas.microsoft.com/office/drawing/2014/main" id="{59EC8B91-3096-4272-87DA-0EF98630F1C0}"/>
                  </a:ext>
                </a:extLst>
              </p:cNvPr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053;p37">
                <a:extLst>
                  <a:ext uri="{FF2B5EF4-FFF2-40B4-BE49-F238E27FC236}">
                    <a16:creationId xmlns:a16="http://schemas.microsoft.com/office/drawing/2014/main" id="{841C686C-B5BF-4BA9-80C3-6C16EA694D6D}"/>
                  </a:ext>
                </a:extLst>
              </p:cNvPr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054;p37">
                <a:extLst>
                  <a:ext uri="{FF2B5EF4-FFF2-40B4-BE49-F238E27FC236}">
                    <a16:creationId xmlns:a16="http://schemas.microsoft.com/office/drawing/2014/main" id="{8EEED113-8878-4B5C-B4AC-761305FBF73E}"/>
                  </a:ext>
                </a:extLst>
              </p:cNvPr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D56B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055;p37">
                <a:extLst>
                  <a:ext uri="{FF2B5EF4-FFF2-40B4-BE49-F238E27FC236}">
                    <a16:creationId xmlns:a16="http://schemas.microsoft.com/office/drawing/2014/main" id="{8358B19D-51B0-4C71-B5DD-5D497F182B07}"/>
                  </a:ext>
                </a:extLst>
              </p:cNvPr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056;p37">
                <a:extLst>
                  <a:ext uri="{FF2B5EF4-FFF2-40B4-BE49-F238E27FC236}">
                    <a16:creationId xmlns:a16="http://schemas.microsoft.com/office/drawing/2014/main" id="{6F090A44-DD62-4870-A693-D8280269B53B}"/>
                  </a:ext>
                </a:extLst>
              </p:cNvPr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057;p37">
                <a:extLst>
                  <a:ext uri="{FF2B5EF4-FFF2-40B4-BE49-F238E27FC236}">
                    <a16:creationId xmlns:a16="http://schemas.microsoft.com/office/drawing/2014/main" id="{309C365A-92FD-4F26-9A86-906332C894C0}"/>
                  </a:ext>
                </a:extLst>
              </p:cNvPr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058;p37">
                <a:extLst>
                  <a:ext uri="{FF2B5EF4-FFF2-40B4-BE49-F238E27FC236}">
                    <a16:creationId xmlns:a16="http://schemas.microsoft.com/office/drawing/2014/main" id="{38C8FC6A-61CE-4C0D-8885-9019CFF0D5CB}"/>
                  </a:ext>
                </a:extLst>
              </p:cNvPr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059;p37">
                <a:extLst>
                  <a:ext uri="{FF2B5EF4-FFF2-40B4-BE49-F238E27FC236}">
                    <a16:creationId xmlns:a16="http://schemas.microsoft.com/office/drawing/2014/main" id="{F94C3886-96E1-4B42-B366-46FB5A21FC9C}"/>
                  </a:ext>
                </a:extLst>
              </p:cNvPr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060;p37">
                <a:extLst>
                  <a:ext uri="{FF2B5EF4-FFF2-40B4-BE49-F238E27FC236}">
                    <a16:creationId xmlns:a16="http://schemas.microsoft.com/office/drawing/2014/main" id="{5C6B1E2E-D1CE-420F-B790-E000F145C026}"/>
                  </a:ext>
                </a:extLst>
              </p:cNvPr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D8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061;p37">
                <a:extLst>
                  <a:ext uri="{FF2B5EF4-FFF2-40B4-BE49-F238E27FC236}">
                    <a16:creationId xmlns:a16="http://schemas.microsoft.com/office/drawing/2014/main" id="{611C8BF5-46CD-4208-8F05-DF9CD208AC38}"/>
                  </a:ext>
                </a:extLst>
              </p:cNvPr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062;p37">
                <a:extLst>
                  <a:ext uri="{FF2B5EF4-FFF2-40B4-BE49-F238E27FC236}">
                    <a16:creationId xmlns:a16="http://schemas.microsoft.com/office/drawing/2014/main" id="{112E966B-5AD5-49EB-A9FB-9390B46FE7B8}"/>
                  </a:ext>
                </a:extLst>
              </p:cNvPr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063;p37">
                <a:extLst>
                  <a:ext uri="{FF2B5EF4-FFF2-40B4-BE49-F238E27FC236}">
                    <a16:creationId xmlns:a16="http://schemas.microsoft.com/office/drawing/2014/main" id="{54DB6C4E-FCA3-4993-B9BC-BC8704A13186}"/>
                  </a:ext>
                </a:extLst>
              </p:cNvPr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1064;p37">
                <a:extLst>
                  <a:ext uri="{FF2B5EF4-FFF2-40B4-BE49-F238E27FC236}">
                    <a16:creationId xmlns:a16="http://schemas.microsoft.com/office/drawing/2014/main" id="{A7310A3E-F11D-4992-A046-EA40124B120C}"/>
                  </a:ext>
                </a:extLst>
              </p:cNvPr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065;p37">
                <a:extLst>
                  <a:ext uri="{FF2B5EF4-FFF2-40B4-BE49-F238E27FC236}">
                    <a16:creationId xmlns:a16="http://schemas.microsoft.com/office/drawing/2014/main" id="{0316F349-02CD-432F-8699-89B233BF2C94}"/>
                  </a:ext>
                </a:extLst>
              </p:cNvPr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1066;p37">
                <a:extLst>
                  <a:ext uri="{FF2B5EF4-FFF2-40B4-BE49-F238E27FC236}">
                    <a16:creationId xmlns:a16="http://schemas.microsoft.com/office/drawing/2014/main" id="{ACAA34C8-3919-4FB1-8DA1-D83ACFA535D8}"/>
                  </a:ext>
                </a:extLst>
              </p:cNvPr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4B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067;p37">
                <a:extLst>
                  <a:ext uri="{FF2B5EF4-FFF2-40B4-BE49-F238E27FC236}">
                    <a16:creationId xmlns:a16="http://schemas.microsoft.com/office/drawing/2014/main" id="{0AE7F182-026A-4FFE-94BC-5FCAE7400AAD}"/>
                  </a:ext>
                </a:extLst>
              </p:cNvPr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1068;p37">
                <a:extLst>
                  <a:ext uri="{FF2B5EF4-FFF2-40B4-BE49-F238E27FC236}">
                    <a16:creationId xmlns:a16="http://schemas.microsoft.com/office/drawing/2014/main" id="{4F1C0B0B-962B-48F1-8FFA-B6A99669D124}"/>
                  </a:ext>
                </a:extLst>
              </p:cNvPr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069;p37">
                <a:extLst>
                  <a:ext uri="{FF2B5EF4-FFF2-40B4-BE49-F238E27FC236}">
                    <a16:creationId xmlns:a16="http://schemas.microsoft.com/office/drawing/2014/main" id="{F55C2264-4EA1-426B-B8FC-DEF152B1401A}"/>
                  </a:ext>
                </a:extLst>
              </p:cNvPr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1070;p37">
                <a:extLst>
                  <a:ext uri="{FF2B5EF4-FFF2-40B4-BE49-F238E27FC236}">
                    <a16:creationId xmlns:a16="http://schemas.microsoft.com/office/drawing/2014/main" id="{5E6D65E1-7DA8-4C43-9CC2-6412C1A0F7B0}"/>
                  </a:ext>
                </a:extLst>
              </p:cNvPr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071;p37">
                <a:extLst>
                  <a:ext uri="{FF2B5EF4-FFF2-40B4-BE49-F238E27FC236}">
                    <a16:creationId xmlns:a16="http://schemas.microsoft.com/office/drawing/2014/main" id="{54CCEB4F-B0CC-4EB2-BA33-33D27BC76E00}"/>
                  </a:ext>
                </a:extLst>
              </p:cNvPr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1072;p37">
                <a:extLst>
                  <a:ext uri="{FF2B5EF4-FFF2-40B4-BE49-F238E27FC236}">
                    <a16:creationId xmlns:a16="http://schemas.microsoft.com/office/drawing/2014/main" id="{E3182926-9AF2-4694-94CA-4E01D50B6F5A}"/>
                  </a:ext>
                </a:extLst>
              </p:cNvPr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4B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073;p37">
                <a:extLst>
                  <a:ext uri="{FF2B5EF4-FFF2-40B4-BE49-F238E27FC236}">
                    <a16:creationId xmlns:a16="http://schemas.microsoft.com/office/drawing/2014/main" id="{9FD94714-B260-4803-82D2-105B3CDD3336}"/>
                  </a:ext>
                </a:extLst>
              </p:cNvPr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1074;p37">
                <a:extLst>
                  <a:ext uri="{FF2B5EF4-FFF2-40B4-BE49-F238E27FC236}">
                    <a16:creationId xmlns:a16="http://schemas.microsoft.com/office/drawing/2014/main" id="{7E5B633D-CC69-43A7-B5AF-43F1E8F38749}"/>
                  </a:ext>
                </a:extLst>
              </p:cNvPr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075;p37">
                <a:extLst>
                  <a:ext uri="{FF2B5EF4-FFF2-40B4-BE49-F238E27FC236}">
                    <a16:creationId xmlns:a16="http://schemas.microsoft.com/office/drawing/2014/main" id="{E87396BA-B841-475E-B5BE-C21435ABFB6B}"/>
                  </a:ext>
                </a:extLst>
              </p:cNvPr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1076;p37">
                <a:extLst>
                  <a:ext uri="{FF2B5EF4-FFF2-40B4-BE49-F238E27FC236}">
                    <a16:creationId xmlns:a16="http://schemas.microsoft.com/office/drawing/2014/main" id="{B62B2A33-185A-4BD6-B1F0-86B1F50B0305}"/>
                  </a:ext>
                </a:extLst>
              </p:cNvPr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077;p37">
                <a:extLst>
                  <a:ext uri="{FF2B5EF4-FFF2-40B4-BE49-F238E27FC236}">
                    <a16:creationId xmlns:a16="http://schemas.microsoft.com/office/drawing/2014/main" id="{E9EDF921-E8DD-4499-9F58-653DEEF2F856}"/>
                  </a:ext>
                </a:extLst>
              </p:cNvPr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1078;p37">
                <a:extLst>
                  <a:ext uri="{FF2B5EF4-FFF2-40B4-BE49-F238E27FC236}">
                    <a16:creationId xmlns:a16="http://schemas.microsoft.com/office/drawing/2014/main" id="{AC312A1F-DDBB-4135-86E3-1731E9E5F478}"/>
                  </a:ext>
                </a:extLst>
              </p:cNvPr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CD6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079;p37">
                <a:extLst>
                  <a:ext uri="{FF2B5EF4-FFF2-40B4-BE49-F238E27FC236}">
                    <a16:creationId xmlns:a16="http://schemas.microsoft.com/office/drawing/2014/main" id="{9972D79F-6130-48B2-A896-8724B8C13E80}"/>
                  </a:ext>
                </a:extLst>
              </p:cNvPr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1080;p37">
                <a:extLst>
                  <a:ext uri="{FF2B5EF4-FFF2-40B4-BE49-F238E27FC236}">
                    <a16:creationId xmlns:a16="http://schemas.microsoft.com/office/drawing/2014/main" id="{7EA0CC05-5092-4840-8666-B130C03017DA}"/>
                  </a:ext>
                </a:extLst>
              </p:cNvPr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081;p37">
                <a:extLst>
                  <a:ext uri="{FF2B5EF4-FFF2-40B4-BE49-F238E27FC236}">
                    <a16:creationId xmlns:a16="http://schemas.microsoft.com/office/drawing/2014/main" id="{0A098F17-0DCD-4ECE-9B6F-AF66468261F2}"/>
                  </a:ext>
                </a:extLst>
              </p:cNvPr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1082;p37">
                <a:extLst>
                  <a:ext uri="{FF2B5EF4-FFF2-40B4-BE49-F238E27FC236}">
                    <a16:creationId xmlns:a16="http://schemas.microsoft.com/office/drawing/2014/main" id="{BE74C862-D6D0-4D0B-B52D-5101C806F454}"/>
                  </a:ext>
                </a:extLst>
              </p:cNvPr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083;p37">
                <a:extLst>
                  <a:ext uri="{FF2B5EF4-FFF2-40B4-BE49-F238E27FC236}">
                    <a16:creationId xmlns:a16="http://schemas.microsoft.com/office/drawing/2014/main" id="{06DC34F4-5192-4D62-B431-179F2355923C}"/>
                  </a:ext>
                </a:extLst>
              </p:cNvPr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1084;p37">
                <a:extLst>
                  <a:ext uri="{FF2B5EF4-FFF2-40B4-BE49-F238E27FC236}">
                    <a16:creationId xmlns:a16="http://schemas.microsoft.com/office/drawing/2014/main" id="{3DB37CD6-A356-48CE-85D7-9285029F1EFC}"/>
                  </a:ext>
                </a:extLst>
              </p:cNvPr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6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085;p37">
                <a:extLst>
                  <a:ext uri="{FF2B5EF4-FFF2-40B4-BE49-F238E27FC236}">
                    <a16:creationId xmlns:a16="http://schemas.microsoft.com/office/drawing/2014/main" id="{2B273946-7822-42B2-9290-68F2C425EC81}"/>
                  </a:ext>
                </a:extLst>
              </p:cNvPr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1086;p37">
                <a:extLst>
                  <a:ext uri="{FF2B5EF4-FFF2-40B4-BE49-F238E27FC236}">
                    <a16:creationId xmlns:a16="http://schemas.microsoft.com/office/drawing/2014/main" id="{5C4D0378-F2F8-43A1-99AE-FFA71F823167}"/>
                  </a:ext>
                </a:extLst>
              </p:cNvPr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087;p37">
                <a:extLst>
                  <a:ext uri="{FF2B5EF4-FFF2-40B4-BE49-F238E27FC236}">
                    <a16:creationId xmlns:a16="http://schemas.microsoft.com/office/drawing/2014/main" id="{EE5E9D06-2EDB-45D5-840C-491BC61D55BF}"/>
                  </a:ext>
                </a:extLst>
              </p:cNvPr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1088;p37">
                <a:extLst>
                  <a:ext uri="{FF2B5EF4-FFF2-40B4-BE49-F238E27FC236}">
                    <a16:creationId xmlns:a16="http://schemas.microsoft.com/office/drawing/2014/main" id="{14F58A7B-4EB4-41BE-B7B9-6AACF8FAA66C}"/>
                  </a:ext>
                </a:extLst>
              </p:cNvPr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089;p37">
                <a:extLst>
                  <a:ext uri="{FF2B5EF4-FFF2-40B4-BE49-F238E27FC236}">
                    <a16:creationId xmlns:a16="http://schemas.microsoft.com/office/drawing/2014/main" id="{8F331A40-7D41-4016-ADC4-409590E455A6}"/>
                  </a:ext>
                </a:extLst>
              </p:cNvPr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1090;p37">
                <a:extLst>
                  <a:ext uri="{FF2B5EF4-FFF2-40B4-BE49-F238E27FC236}">
                    <a16:creationId xmlns:a16="http://schemas.microsoft.com/office/drawing/2014/main" id="{E5104EF8-F47C-4611-96A4-E767A8CC0518}"/>
                  </a:ext>
                </a:extLst>
              </p:cNvPr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4B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091;p37">
                <a:extLst>
                  <a:ext uri="{FF2B5EF4-FFF2-40B4-BE49-F238E27FC236}">
                    <a16:creationId xmlns:a16="http://schemas.microsoft.com/office/drawing/2014/main" id="{1B17B3D2-EC04-4E1C-A822-5E98C4965FB8}"/>
                  </a:ext>
                </a:extLst>
              </p:cNvPr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1092;p37">
                <a:extLst>
                  <a:ext uri="{FF2B5EF4-FFF2-40B4-BE49-F238E27FC236}">
                    <a16:creationId xmlns:a16="http://schemas.microsoft.com/office/drawing/2014/main" id="{4BA276CD-9FDD-4A30-A763-9964BD44CBB8}"/>
                  </a:ext>
                </a:extLst>
              </p:cNvPr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093;p37">
                <a:extLst>
                  <a:ext uri="{FF2B5EF4-FFF2-40B4-BE49-F238E27FC236}">
                    <a16:creationId xmlns:a16="http://schemas.microsoft.com/office/drawing/2014/main" id="{58EBDFBE-32DD-456A-B4C9-B3767F6FC70F}"/>
                  </a:ext>
                </a:extLst>
              </p:cNvPr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1094;p37">
                <a:extLst>
                  <a:ext uri="{FF2B5EF4-FFF2-40B4-BE49-F238E27FC236}">
                    <a16:creationId xmlns:a16="http://schemas.microsoft.com/office/drawing/2014/main" id="{C9B0C8DE-E763-4460-A221-C566F5630238}"/>
                  </a:ext>
                </a:extLst>
              </p:cNvPr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095;p37">
                <a:extLst>
                  <a:ext uri="{FF2B5EF4-FFF2-40B4-BE49-F238E27FC236}">
                    <a16:creationId xmlns:a16="http://schemas.microsoft.com/office/drawing/2014/main" id="{A600D392-E299-49AD-B7D0-3C48DBE203F2}"/>
                  </a:ext>
                </a:extLst>
              </p:cNvPr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1096;p37">
                <a:extLst>
                  <a:ext uri="{FF2B5EF4-FFF2-40B4-BE49-F238E27FC236}">
                    <a16:creationId xmlns:a16="http://schemas.microsoft.com/office/drawing/2014/main" id="{196BC1AC-5DF8-4495-91BB-E1C80B33E239}"/>
                  </a:ext>
                </a:extLst>
              </p:cNvPr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D56B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097;p37">
                <a:extLst>
                  <a:ext uri="{FF2B5EF4-FFF2-40B4-BE49-F238E27FC236}">
                    <a16:creationId xmlns:a16="http://schemas.microsoft.com/office/drawing/2014/main" id="{907A8280-C628-4737-9D7D-60F5AEFFDBF7}"/>
                  </a:ext>
                </a:extLst>
              </p:cNvPr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098;p37">
                <a:extLst>
                  <a:ext uri="{FF2B5EF4-FFF2-40B4-BE49-F238E27FC236}">
                    <a16:creationId xmlns:a16="http://schemas.microsoft.com/office/drawing/2014/main" id="{CA6DBC5D-8644-48C5-897F-FA02618F1BFF}"/>
                  </a:ext>
                </a:extLst>
              </p:cNvPr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099;p37">
                <a:extLst>
                  <a:ext uri="{FF2B5EF4-FFF2-40B4-BE49-F238E27FC236}">
                    <a16:creationId xmlns:a16="http://schemas.microsoft.com/office/drawing/2014/main" id="{53C8052E-7934-4D47-BD86-4CBFA634B93A}"/>
                  </a:ext>
                </a:extLst>
              </p:cNvPr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100;p37">
                <a:extLst>
                  <a:ext uri="{FF2B5EF4-FFF2-40B4-BE49-F238E27FC236}">
                    <a16:creationId xmlns:a16="http://schemas.microsoft.com/office/drawing/2014/main" id="{BD74566B-7E73-4C0E-A2F8-58D7586F136B}"/>
                  </a:ext>
                </a:extLst>
              </p:cNvPr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101;p37">
                <a:extLst>
                  <a:ext uri="{FF2B5EF4-FFF2-40B4-BE49-F238E27FC236}">
                    <a16:creationId xmlns:a16="http://schemas.microsoft.com/office/drawing/2014/main" id="{D93366C8-1C9E-4DED-9D08-106FA3A7E60A}"/>
                  </a:ext>
                </a:extLst>
              </p:cNvPr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102;p37">
                <a:extLst>
                  <a:ext uri="{FF2B5EF4-FFF2-40B4-BE49-F238E27FC236}">
                    <a16:creationId xmlns:a16="http://schemas.microsoft.com/office/drawing/2014/main" id="{0618C3EB-51CE-4A94-9738-AEE6E70367D2}"/>
                  </a:ext>
                </a:extLst>
              </p:cNvPr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A5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103;p37">
                <a:extLst>
                  <a:ext uri="{FF2B5EF4-FFF2-40B4-BE49-F238E27FC236}">
                    <a16:creationId xmlns:a16="http://schemas.microsoft.com/office/drawing/2014/main" id="{D432780B-8025-4E55-8249-0520CD8F5162}"/>
                  </a:ext>
                </a:extLst>
              </p:cNvPr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104;p37">
                <a:extLst>
                  <a:ext uri="{FF2B5EF4-FFF2-40B4-BE49-F238E27FC236}">
                    <a16:creationId xmlns:a16="http://schemas.microsoft.com/office/drawing/2014/main" id="{C238EA43-E6E1-4E7F-A5A2-CFD68182A2C2}"/>
                  </a:ext>
                </a:extLst>
              </p:cNvPr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105;p37">
                <a:extLst>
                  <a:ext uri="{FF2B5EF4-FFF2-40B4-BE49-F238E27FC236}">
                    <a16:creationId xmlns:a16="http://schemas.microsoft.com/office/drawing/2014/main" id="{567DD35B-1F88-4F92-BE79-18C1BD0D62D9}"/>
                  </a:ext>
                </a:extLst>
              </p:cNvPr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106;p37">
                <a:extLst>
                  <a:ext uri="{FF2B5EF4-FFF2-40B4-BE49-F238E27FC236}">
                    <a16:creationId xmlns:a16="http://schemas.microsoft.com/office/drawing/2014/main" id="{41BB3DB0-5835-44B9-8004-53170F7A8641}"/>
                  </a:ext>
                </a:extLst>
              </p:cNvPr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107;p37">
                <a:extLst>
                  <a:ext uri="{FF2B5EF4-FFF2-40B4-BE49-F238E27FC236}">
                    <a16:creationId xmlns:a16="http://schemas.microsoft.com/office/drawing/2014/main" id="{4FB9298D-05E8-4E36-AA8C-577018E0F305}"/>
                  </a:ext>
                </a:extLst>
              </p:cNvPr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1108;p37">
                <a:extLst>
                  <a:ext uri="{FF2B5EF4-FFF2-40B4-BE49-F238E27FC236}">
                    <a16:creationId xmlns:a16="http://schemas.microsoft.com/office/drawing/2014/main" id="{AAE415DF-6926-4AA8-A1E6-D73D08A86EF4}"/>
                  </a:ext>
                </a:extLst>
              </p:cNvPr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D8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109;p37">
                <a:extLst>
                  <a:ext uri="{FF2B5EF4-FFF2-40B4-BE49-F238E27FC236}">
                    <a16:creationId xmlns:a16="http://schemas.microsoft.com/office/drawing/2014/main" id="{31A53569-3C8F-48D7-9BD5-E20782792F4B}"/>
                  </a:ext>
                </a:extLst>
              </p:cNvPr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110;p37">
                <a:extLst>
                  <a:ext uri="{FF2B5EF4-FFF2-40B4-BE49-F238E27FC236}">
                    <a16:creationId xmlns:a16="http://schemas.microsoft.com/office/drawing/2014/main" id="{EB2601F4-9900-4871-8A8D-4CEF84393BD6}"/>
                  </a:ext>
                </a:extLst>
              </p:cNvPr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111;p37">
                <a:extLst>
                  <a:ext uri="{FF2B5EF4-FFF2-40B4-BE49-F238E27FC236}">
                    <a16:creationId xmlns:a16="http://schemas.microsoft.com/office/drawing/2014/main" id="{C538E0A5-0E53-4F96-961B-809E026D5A9C}"/>
                  </a:ext>
                </a:extLst>
              </p:cNvPr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112;p37">
                <a:extLst>
                  <a:ext uri="{FF2B5EF4-FFF2-40B4-BE49-F238E27FC236}">
                    <a16:creationId xmlns:a16="http://schemas.microsoft.com/office/drawing/2014/main" id="{B7E152F3-04E7-4CBF-9E18-0F6D40959566}"/>
                  </a:ext>
                </a:extLst>
              </p:cNvPr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113;p37">
                <a:extLst>
                  <a:ext uri="{FF2B5EF4-FFF2-40B4-BE49-F238E27FC236}">
                    <a16:creationId xmlns:a16="http://schemas.microsoft.com/office/drawing/2014/main" id="{9A39F940-6313-4D35-BE59-0C2B2B16D9E8}"/>
                  </a:ext>
                </a:extLst>
              </p:cNvPr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114;p37">
                <a:extLst>
                  <a:ext uri="{FF2B5EF4-FFF2-40B4-BE49-F238E27FC236}">
                    <a16:creationId xmlns:a16="http://schemas.microsoft.com/office/drawing/2014/main" id="{E77B3A09-7A73-4A9D-9009-5A895A8D820E}"/>
                  </a:ext>
                </a:extLst>
              </p:cNvPr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777B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1115;p37">
                <a:extLst>
                  <a:ext uri="{FF2B5EF4-FFF2-40B4-BE49-F238E27FC236}">
                    <a16:creationId xmlns:a16="http://schemas.microsoft.com/office/drawing/2014/main" id="{EACBDEA0-CD2B-4FEF-AD0D-6F87B919D27E}"/>
                  </a:ext>
                </a:extLst>
              </p:cNvPr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1116;p37">
                <a:extLst>
                  <a:ext uri="{FF2B5EF4-FFF2-40B4-BE49-F238E27FC236}">
                    <a16:creationId xmlns:a16="http://schemas.microsoft.com/office/drawing/2014/main" id="{537C90FF-0B91-4552-9FF8-F8DA8FD6AD31}"/>
                  </a:ext>
                </a:extLst>
              </p:cNvPr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1117;p37">
                <a:extLst>
                  <a:ext uri="{FF2B5EF4-FFF2-40B4-BE49-F238E27FC236}">
                    <a16:creationId xmlns:a16="http://schemas.microsoft.com/office/drawing/2014/main" id="{EFAC3952-050C-4C44-8AC9-2811872B9FFE}"/>
                  </a:ext>
                </a:extLst>
              </p:cNvPr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1118;p37">
                <a:extLst>
                  <a:ext uri="{FF2B5EF4-FFF2-40B4-BE49-F238E27FC236}">
                    <a16:creationId xmlns:a16="http://schemas.microsoft.com/office/drawing/2014/main" id="{B2E075A3-E549-4644-9FFB-6A316B24547E}"/>
                  </a:ext>
                </a:extLst>
              </p:cNvPr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119;p37">
                <a:extLst>
                  <a:ext uri="{FF2B5EF4-FFF2-40B4-BE49-F238E27FC236}">
                    <a16:creationId xmlns:a16="http://schemas.microsoft.com/office/drawing/2014/main" id="{ECB67A11-67F2-4382-8537-AF75A7447F88}"/>
                  </a:ext>
                </a:extLst>
              </p:cNvPr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1120;p37">
                <a:extLst>
                  <a:ext uri="{FF2B5EF4-FFF2-40B4-BE49-F238E27FC236}">
                    <a16:creationId xmlns:a16="http://schemas.microsoft.com/office/drawing/2014/main" id="{E0B25010-2A23-4F45-A1EA-EB74783ACB0D}"/>
                  </a:ext>
                </a:extLst>
              </p:cNvPr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006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1121;p37">
                <a:extLst>
                  <a:ext uri="{FF2B5EF4-FFF2-40B4-BE49-F238E27FC236}">
                    <a16:creationId xmlns:a16="http://schemas.microsoft.com/office/drawing/2014/main" id="{79F6E36F-ABE0-4D10-AD8C-A4871153BBD4}"/>
                  </a:ext>
                </a:extLst>
              </p:cNvPr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1122;p37">
                <a:extLst>
                  <a:ext uri="{FF2B5EF4-FFF2-40B4-BE49-F238E27FC236}">
                    <a16:creationId xmlns:a16="http://schemas.microsoft.com/office/drawing/2014/main" id="{859B7343-2076-4ED2-83BB-184FF7DFA307}"/>
                  </a:ext>
                </a:extLst>
              </p:cNvPr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1123;p37">
                <a:extLst>
                  <a:ext uri="{FF2B5EF4-FFF2-40B4-BE49-F238E27FC236}">
                    <a16:creationId xmlns:a16="http://schemas.microsoft.com/office/drawing/2014/main" id="{BC6FF7D4-DE05-457A-88FF-B98330E4D9F7}"/>
                  </a:ext>
                </a:extLst>
              </p:cNvPr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1124;p37">
                <a:extLst>
                  <a:ext uri="{FF2B5EF4-FFF2-40B4-BE49-F238E27FC236}">
                    <a16:creationId xmlns:a16="http://schemas.microsoft.com/office/drawing/2014/main" id="{8FD3CCB5-299B-40EF-B0A8-2C4AF6B16943}"/>
                  </a:ext>
                </a:extLst>
              </p:cNvPr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1125;p37">
                <a:extLst>
                  <a:ext uri="{FF2B5EF4-FFF2-40B4-BE49-F238E27FC236}">
                    <a16:creationId xmlns:a16="http://schemas.microsoft.com/office/drawing/2014/main" id="{E83789CC-0B7C-4E99-BE91-26295CE708D1}"/>
                  </a:ext>
                </a:extLst>
              </p:cNvPr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1126;p37">
                <a:extLst>
                  <a:ext uri="{FF2B5EF4-FFF2-40B4-BE49-F238E27FC236}">
                    <a16:creationId xmlns:a16="http://schemas.microsoft.com/office/drawing/2014/main" id="{8F05EAE3-9516-421E-B378-8D5D3C793E77}"/>
                  </a:ext>
                </a:extLst>
              </p:cNvPr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A5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127;p37">
                <a:extLst>
                  <a:ext uri="{FF2B5EF4-FFF2-40B4-BE49-F238E27FC236}">
                    <a16:creationId xmlns:a16="http://schemas.microsoft.com/office/drawing/2014/main" id="{E2A27AC4-69C8-45CF-8117-923325BB148F}"/>
                  </a:ext>
                </a:extLst>
              </p:cNvPr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1128;p37">
                <a:extLst>
                  <a:ext uri="{FF2B5EF4-FFF2-40B4-BE49-F238E27FC236}">
                    <a16:creationId xmlns:a16="http://schemas.microsoft.com/office/drawing/2014/main" id="{BFF4942A-8A3F-4868-B550-81D8C1531AF1}"/>
                  </a:ext>
                </a:extLst>
              </p:cNvPr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1129;p37">
                <a:extLst>
                  <a:ext uri="{FF2B5EF4-FFF2-40B4-BE49-F238E27FC236}">
                    <a16:creationId xmlns:a16="http://schemas.microsoft.com/office/drawing/2014/main" id="{896207C5-16A5-424E-8F07-4579347766E3}"/>
                  </a:ext>
                </a:extLst>
              </p:cNvPr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1130;p37">
                <a:extLst>
                  <a:ext uri="{FF2B5EF4-FFF2-40B4-BE49-F238E27FC236}">
                    <a16:creationId xmlns:a16="http://schemas.microsoft.com/office/drawing/2014/main" id="{F5FDFFE7-3042-46B4-8EEC-C5220B280E4E}"/>
                  </a:ext>
                </a:extLst>
              </p:cNvPr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1131;p37">
                <a:extLst>
                  <a:ext uri="{FF2B5EF4-FFF2-40B4-BE49-F238E27FC236}">
                    <a16:creationId xmlns:a16="http://schemas.microsoft.com/office/drawing/2014/main" id="{74BBBF44-12AF-4C92-BD6E-65FF2377AC37}"/>
                  </a:ext>
                </a:extLst>
              </p:cNvPr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1132;p37">
                <a:extLst>
                  <a:ext uri="{FF2B5EF4-FFF2-40B4-BE49-F238E27FC236}">
                    <a16:creationId xmlns:a16="http://schemas.microsoft.com/office/drawing/2014/main" id="{5E0C8834-9A18-4C18-950D-1EA847EC7C89}"/>
                  </a:ext>
                </a:extLst>
              </p:cNvPr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777B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1133;p37">
                <a:extLst>
                  <a:ext uri="{FF2B5EF4-FFF2-40B4-BE49-F238E27FC236}">
                    <a16:creationId xmlns:a16="http://schemas.microsoft.com/office/drawing/2014/main" id="{5E5A4DC9-2589-4B17-BED9-214177C10CB3}"/>
                  </a:ext>
                </a:extLst>
              </p:cNvPr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1134;p37">
                <a:extLst>
                  <a:ext uri="{FF2B5EF4-FFF2-40B4-BE49-F238E27FC236}">
                    <a16:creationId xmlns:a16="http://schemas.microsoft.com/office/drawing/2014/main" id="{3DC029CE-A5E8-4421-88A7-3F128E7A8C8F}"/>
                  </a:ext>
                </a:extLst>
              </p:cNvPr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135;p37">
                <a:extLst>
                  <a:ext uri="{FF2B5EF4-FFF2-40B4-BE49-F238E27FC236}">
                    <a16:creationId xmlns:a16="http://schemas.microsoft.com/office/drawing/2014/main" id="{4595F77F-E0E4-407D-B72B-1B56BA630D7B}"/>
                  </a:ext>
                </a:extLst>
              </p:cNvPr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136;p37">
                <a:extLst>
                  <a:ext uri="{FF2B5EF4-FFF2-40B4-BE49-F238E27FC236}">
                    <a16:creationId xmlns:a16="http://schemas.microsoft.com/office/drawing/2014/main" id="{0FD3675E-4622-4269-BA71-E19E31FDE907}"/>
                  </a:ext>
                </a:extLst>
              </p:cNvPr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137;p37">
                <a:extLst>
                  <a:ext uri="{FF2B5EF4-FFF2-40B4-BE49-F238E27FC236}">
                    <a16:creationId xmlns:a16="http://schemas.microsoft.com/office/drawing/2014/main" id="{C1B97BBA-1A47-460C-AA77-4ACE3D2EDA2B}"/>
                  </a:ext>
                </a:extLst>
              </p:cNvPr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138;p37">
                <a:extLst>
                  <a:ext uri="{FF2B5EF4-FFF2-40B4-BE49-F238E27FC236}">
                    <a16:creationId xmlns:a16="http://schemas.microsoft.com/office/drawing/2014/main" id="{429A4ACB-FD6E-4C1E-B208-DD74CF986C49}"/>
                  </a:ext>
                </a:extLst>
              </p:cNvPr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006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139;p37">
                <a:extLst>
                  <a:ext uri="{FF2B5EF4-FFF2-40B4-BE49-F238E27FC236}">
                    <a16:creationId xmlns:a16="http://schemas.microsoft.com/office/drawing/2014/main" id="{4D77B95D-AB6D-4D00-B953-B5B534488B75}"/>
                  </a:ext>
                </a:extLst>
              </p:cNvPr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140;p37">
                <a:extLst>
                  <a:ext uri="{FF2B5EF4-FFF2-40B4-BE49-F238E27FC236}">
                    <a16:creationId xmlns:a16="http://schemas.microsoft.com/office/drawing/2014/main" id="{8EFB490C-26B5-4A39-AB20-B8E55677FB8E}"/>
                  </a:ext>
                </a:extLst>
              </p:cNvPr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141;p37">
                <a:extLst>
                  <a:ext uri="{FF2B5EF4-FFF2-40B4-BE49-F238E27FC236}">
                    <a16:creationId xmlns:a16="http://schemas.microsoft.com/office/drawing/2014/main" id="{484C958D-E1E5-468F-A56D-1BF4DA90E494}"/>
                  </a:ext>
                </a:extLst>
              </p:cNvPr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142;p37">
                <a:extLst>
                  <a:ext uri="{FF2B5EF4-FFF2-40B4-BE49-F238E27FC236}">
                    <a16:creationId xmlns:a16="http://schemas.microsoft.com/office/drawing/2014/main" id="{ED68E6D6-A97D-4891-970D-CDB2F8F649E9}"/>
                  </a:ext>
                </a:extLst>
              </p:cNvPr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143;p37">
                <a:extLst>
                  <a:ext uri="{FF2B5EF4-FFF2-40B4-BE49-F238E27FC236}">
                    <a16:creationId xmlns:a16="http://schemas.microsoft.com/office/drawing/2014/main" id="{3E5488BE-D360-43AE-AE2C-043A6972FEA5}"/>
                  </a:ext>
                </a:extLst>
              </p:cNvPr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144;p37">
                <a:extLst>
                  <a:ext uri="{FF2B5EF4-FFF2-40B4-BE49-F238E27FC236}">
                    <a16:creationId xmlns:a16="http://schemas.microsoft.com/office/drawing/2014/main" id="{D8CCE87D-5314-4419-AB0E-1ED39B4FA72A}"/>
                  </a:ext>
                </a:extLst>
              </p:cNvPr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777B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145;p37">
                <a:extLst>
                  <a:ext uri="{FF2B5EF4-FFF2-40B4-BE49-F238E27FC236}">
                    <a16:creationId xmlns:a16="http://schemas.microsoft.com/office/drawing/2014/main" id="{9C126E59-27C9-439C-BC4D-103DB127A03F}"/>
                  </a:ext>
                </a:extLst>
              </p:cNvPr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146;p37">
                <a:extLst>
                  <a:ext uri="{FF2B5EF4-FFF2-40B4-BE49-F238E27FC236}">
                    <a16:creationId xmlns:a16="http://schemas.microsoft.com/office/drawing/2014/main" id="{7CD86956-B65C-48FA-B1AF-05817013E03C}"/>
                  </a:ext>
                </a:extLst>
              </p:cNvPr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147;p37">
                <a:extLst>
                  <a:ext uri="{FF2B5EF4-FFF2-40B4-BE49-F238E27FC236}">
                    <a16:creationId xmlns:a16="http://schemas.microsoft.com/office/drawing/2014/main" id="{B93A31CC-DDEB-40AE-9748-C383DCC9A6CA}"/>
                  </a:ext>
                </a:extLst>
              </p:cNvPr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148;p37">
                <a:extLst>
                  <a:ext uri="{FF2B5EF4-FFF2-40B4-BE49-F238E27FC236}">
                    <a16:creationId xmlns:a16="http://schemas.microsoft.com/office/drawing/2014/main" id="{4B8D2E88-EC0D-434A-86D8-10CB384E34F1}"/>
                  </a:ext>
                </a:extLst>
              </p:cNvPr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149;p37">
                <a:extLst>
                  <a:ext uri="{FF2B5EF4-FFF2-40B4-BE49-F238E27FC236}">
                    <a16:creationId xmlns:a16="http://schemas.microsoft.com/office/drawing/2014/main" id="{1A6907C2-F57E-4C5E-8F3F-CE84F38BFAA3}"/>
                  </a:ext>
                </a:extLst>
              </p:cNvPr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150;p37">
                <a:extLst>
                  <a:ext uri="{FF2B5EF4-FFF2-40B4-BE49-F238E27FC236}">
                    <a16:creationId xmlns:a16="http://schemas.microsoft.com/office/drawing/2014/main" id="{F9613F5D-9CF9-4751-A349-1E883605C68C}"/>
                  </a:ext>
                </a:extLst>
              </p:cNvPr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CD6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151;p37">
                <a:extLst>
                  <a:ext uri="{FF2B5EF4-FFF2-40B4-BE49-F238E27FC236}">
                    <a16:creationId xmlns:a16="http://schemas.microsoft.com/office/drawing/2014/main" id="{6E04D098-1CE0-43A5-AF07-440E6CB29AC0}"/>
                  </a:ext>
                </a:extLst>
              </p:cNvPr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152;p37">
                <a:extLst>
                  <a:ext uri="{FF2B5EF4-FFF2-40B4-BE49-F238E27FC236}">
                    <a16:creationId xmlns:a16="http://schemas.microsoft.com/office/drawing/2014/main" id="{5BC79F64-9BBA-4BA1-B539-E1C082C2D9CB}"/>
                  </a:ext>
                </a:extLst>
              </p:cNvPr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153;p37">
                <a:extLst>
                  <a:ext uri="{FF2B5EF4-FFF2-40B4-BE49-F238E27FC236}">
                    <a16:creationId xmlns:a16="http://schemas.microsoft.com/office/drawing/2014/main" id="{4B380AE4-6B94-427C-ACF7-7B233ED146AB}"/>
                  </a:ext>
                </a:extLst>
              </p:cNvPr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154;p37">
                <a:extLst>
                  <a:ext uri="{FF2B5EF4-FFF2-40B4-BE49-F238E27FC236}">
                    <a16:creationId xmlns:a16="http://schemas.microsoft.com/office/drawing/2014/main" id="{0F5F96CB-F2E1-4162-81AC-19B134A388C5}"/>
                  </a:ext>
                </a:extLst>
              </p:cNvPr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155;p37">
                <a:extLst>
                  <a:ext uri="{FF2B5EF4-FFF2-40B4-BE49-F238E27FC236}">
                    <a16:creationId xmlns:a16="http://schemas.microsoft.com/office/drawing/2014/main" id="{AA2155A0-36AD-4B69-95AF-349AC79BAEAC}"/>
                  </a:ext>
                </a:extLst>
              </p:cNvPr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156;p37">
                <a:extLst>
                  <a:ext uri="{FF2B5EF4-FFF2-40B4-BE49-F238E27FC236}">
                    <a16:creationId xmlns:a16="http://schemas.microsoft.com/office/drawing/2014/main" id="{F59226AA-1718-4490-B7DA-F19A8C76BF35}"/>
                  </a:ext>
                </a:extLst>
              </p:cNvPr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D8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157;p37">
                <a:extLst>
                  <a:ext uri="{FF2B5EF4-FFF2-40B4-BE49-F238E27FC236}">
                    <a16:creationId xmlns:a16="http://schemas.microsoft.com/office/drawing/2014/main" id="{9C21598F-5C79-4A3E-BCF5-EA61A82C9E80}"/>
                  </a:ext>
                </a:extLst>
              </p:cNvPr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158;p37">
                <a:extLst>
                  <a:ext uri="{FF2B5EF4-FFF2-40B4-BE49-F238E27FC236}">
                    <a16:creationId xmlns:a16="http://schemas.microsoft.com/office/drawing/2014/main" id="{EB83EC0C-AAD8-4583-BA97-AF32685D70AC}"/>
                  </a:ext>
                </a:extLst>
              </p:cNvPr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159;p37">
                <a:extLst>
                  <a:ext uri="{FF2B5EF4-FFF2-40B4-BE49-F238E27FC236}">
                    <a16:creationId xmlns:a16="http://schemas.microsoft.com/office/drawing/2014/main" id="{2D678CF0-BBED-4E52-B80C-FB15006DA279}"/>
                  </a:ext>
                </a:extLst>
              </p:cNvPr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160;p37">
                <a:extLst>
                  <a:ext uri="{FF2B5EF4-FFF2-40B4-BE49-F238E27FC236}">
                    <a16:creationId xmlns:a16="http://schemas.microsoft.com/office/drawing/2014/main" id="{4B44606A-5A06-43D6-AE8E-7A46C45D3457}"/>
                  </a:ext>
                </a:extLst>
              </p:cNvPr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161;p37">
                <a:extLst>
                  <a:ext uri="{FF2B5EF4-FFF2-40B4-BE49-F238E27FC236}">
                    <a16:creationId xmlns:a16="http://schemas.microsoft.com/office/drawing/2014/main" id="{D2E4F616-C1BE-4DF6-98A2-2ECB10170355}"/>
                  </a:ext>
                </a:extLst>
              </p:cNvPr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162;p37">
                <a:extLst>
                  <a:ext uri="{FF2B5EF4-FFF2-40B4-BE49-F238E27FC236}">
                    <a16:creationId xmlns:a16="http://schemas.microsoft.com/office/drawing/2014/main" id="{25F87F67-EA6C-44BF-BF74-7AC2A6BC5211}"/>
                  </a:ext>
                </a:extLst>
              </p:cNvPr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4B23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163;p37">
                <a:extLst>
                  <a:ext uri="{FF2B5EF4-FFF2-40B4-BE49-F238E27FC236}">
                    <a16:creationId xmlns:a16="http://schemas.microsoft.com/office/drawing/2014/main" id="{A754EEB8-FDCE-410B-9023-B8EDD3135983}"/>
                  </a:ext>
                </a:extLst>
              </p:cNvPr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164;p37">
                <a:extLst>
                  <a:ext uri="{FF2B5EF4-FFF2-40B4-BE49-F238E27FC236}">
                    <a16:creationId xmlns:a16="http://schemas.microsoft.com/office/drawing/2014/main" id="{5B676F6D-A43C-4513-BBB1-EEDC92E781B5}"/>
                  </a:ext>
                </a:extLst>
              </p:cNvPr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165;p37">
                <a:extLst>
                  <a:ext uri="{FF2B5EF4-FFF2-40B4-BE49-F238E27FC236}">
                    <a16:creationId xmlns:a16="http://schemas.microsoft.com/office/drawing/2014/main" id="{B0A182E3-3A0E-4EBB-BBEE-A8254CADDB5D}"/>
                  </a:ext>
                </a:extLst>
              </p:cNvPr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166;p37">
                <a:extLst>
                  <a:ext uri="{FF2B5EF4-FFF2-40B4-BE49-F238E27FC236}">
                    <a16:creationId xmlns:a16="http://schemas.microsoft.com/office/drawing/2014/main" id="{0D3D6C60-06D5-43CE-925F-658DD25C06E1}"/>
                  </a:ext>
                </a:extLst>
              </p:cNvPr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167;p37">
                <a:extLst>
                  <a:ext uri="{FF2B5EF4-FFF2-40B4-BE49-F238E27FC236}">
                    <a16:creationId xmlns:a16="http://schemas.microsoft.com/office/drawing/2014/main" id="{07FD6337-087D-4FE1-884E-19E58E5D8B86}"/>
                  </a:ext>
                </a:extLst>
              </p:cNvPr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168;p37">
                <a:extLst>
                  <a:ext uri="{FF2B5EF4-FFF2-40B4-BE49-F238E27FC236}">
                    <a16:creationId xmlns:a16="http://schemas.microsoft.com/office/drawing/2014/main" id="{FA1E0E30-D8D5-4DCC-A914-E8D28B4C4EDC}"/>
                  </a:ext>
                </a:extLst>
              </p:cNvPr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D8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169;p37">
                <a:extLst>
                  <a:ext uri="{FF2B5EF4-FFF2-40B4-BE49-F238E27FC236}">
                    <a16:creationId xmlns:a16="http://schemas.microsoft.com/office/drawing/2014/main" id="{B3C32ECA-9EA7-443D-AD57-5D96CEA36844}"/>
                  </a:ext>
                </a:extLst>
              </p:cNvPr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170;p37">
                <a:extLst>
                  <a:ext uri="{FF2B5EF4-FFF2-40B4-BE49-F238E27FC236}">
                    <a16:creationId xmlns:a16="http://schemas.microsoft.com/office/drawing/2014/main" id="{E2F704DE-01C2-4CDF-93B1-5F9F5EAE3695}"/>
                  </a:ext>
                </a:extLst>
              </p:cNvPr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171;p37">
                <a:extLst>
                  <a:ext uri="{FF2B5EF4-FFF2-40B4-BE49-F238E27FC236}">
                    <a16:creationId xmlns:a16="http://schemas.microsoft.com/office/drawing/2014/main" id="{E8E43846-C1AD-4AF5-B347-8FEF1C034EAD}"/>
                  </a:ext>
                </a:extLst>
              </p:cNvPr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172;p37">
                <a:extLst>
                  <a:ext uri="{FF2B5EF4-FFF2-40B4-BE49-F238E27FC236}">
                    <a16:creationId xmlns:a16="http://schemas.microsoft.com/office/drawing/2014/main" id="{4FEB4A6A-7604-4FE5-8770-7205849BE25F}"/>
                  </a:ext>
                </a:extLst>
              </p:cNvPr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173;p37">
                <a:extLst>
                  <a:ext uri="{FF2B5EF4-FFF2-40B4-BE49-F238E27FC236}">
                    <a16:creationId xmlns:a16="http://schemas.microsoft.com/office/drawing/2014/main" id="{B19805F7-DA13-4A5A-A85A-18803EB04E50}"/>
                  </a:ext>
                </a:extLst>
              </p:cNvPr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174;p37">
                <a:extLst>
                  <a:ext uri="{FF2B5EF4-FFF2-40B4-BE49-F238E27FC236}">
                    <a16:creationId xmlns:a16="http://schemas.microsoft.com/office/drawing/2014/main" id="{145D8F79-B438-4AEB-8744-59A2953FB812}"/>
                  </a:ext>
                </a:extLst>
              </p:cNvPr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006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175;p37">
                <a:extLst>
                  <a:ext uri="{FF2B5EF4-FFF2-40B4-BE49-F238E27FC236}">
                    <a16:creationId xmlns:a16="http://schemas.microsoft.com/office/drawing/2014/main" id="{1267DE8D-E7D6-47D7-AC1D-26150232659D}"/>
                  </a:ext>
                </a:extLst>
              </p:cNvPr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176;p37">
                <a:extLst>
                  <a:ext uri="{FF2B5EF4-FFF2-40B4-BE49-F238E27FC236}">
                    <a16:creationId xmlns:a16="http://schemas.microsoft.com/office/drawing/2014/main" id="{A277A7E8-807F-4FCA-89BE-FBA17485D6A7}"/>
                  </a:ext>
                </a:extLst>
              </p:cNvPr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177;p37">
                <a:extLst>
                  <a:ext uri="{FF2B5EF4-FFF2-40B4-BE49-F238E27FC236}">
                    <a16:creationId xmlns:a16="http://schemas.microsoft.com/office/drawing/2014/main" id="{DE6243F0-A6DC-4628-BFAD-0699A1071CA2}"/>
                  </a:ext>
                </a:extLst>
              </p:cNvPr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178;p37">
                <a:extLst>
                  <a:ext uri="{FF2B5EF4-FFF2-40B4-BE49-F238E27FC236}">
                    <a16:creationId xmlns:a16="http://schemas.microsoft.com/office/drawing/2014/main" id="{23CDF273-8D38-4AFE-95D1-42E8FE4D5063}"/>
                  </a:ext>
                </a:extLst>
              </p:cNvPr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179;p37">
                <a:extLst>
                  <a:ext uri="{FF2B5EF4-FFF2-40B4-BE49-F238E27FC236}">
                    <a16:creationId xmlns:a16="http://schemas.microsoft.com/office/drawing/2014/main" id="{B39B875F-19A2-4A43-A076-01040967D497}"/>
                  </a:ext>
                </a:extLst>
              </p:cNvPr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180;p37">
                <a:extLst>
                  <a:ext uri="{FF2B5EF4-FFF2-40B4-BE49-F238E27FC236}">
                    <a16:creationId xmlns:a16="http://schemas.microsoft.com/office/drawing/2014/main" id="{806695B5-F9E7-4614-BB50-831865B91232}"/>
                  </a:ext>
                </a:extLst>
              </p:cNvPr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CD6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181;p37">
                <a:extLst>
                  <a:ext uri="{FF2B5EF4-FFF2-40B4-BE49-F238E27FC236}">
                    <a16:creationId xmlns:a16="http://schemas.microsoft.com/office/drawing/2014/main" id="{D725FF64-E50F-4883-830E-1AF18B3DC0CA}"/>
                  </a:ext>
                </a:extLst>
              </p:cNvPr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182;p37">
                <a:extLst>
                  <a:ext uri="{FF2B5EF4-FFF2-40B4-BE49-F238E27FC236}">
                    <a16:creationId xmlns:a16="http://schemas.microsoft.com/office/drawing/2014/main" id="{21EF8A03-C248-490E-8706-A80DF17A6304}"/>
                  </a:ext>
                </a:extLst>
              </p:cNvPr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183;p37">
                <a:extLst>
                  <a:ext uri="{FF2B5EF4-FFF2-40B4-BE49-F238E27FC236}">
                    <a16:creationId xmlns:a16="http://schemas.microsoft.com/office/drawing/2014/main" id="{5B139C1F-1905-493A-80F0-23E9D6DCF5D7}"/>
                  </a:ext>
                </a:extLst>
              </p:cNvPr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184;p37">
                <a:extLst>
                  <a:ext uri="{FF2B5EF4-FFF2-40B4-BE49-F238E27FC236}">
                    <a16:creationId xmlns:a16="http://schemas.microsoft.com/office/drawing/2014/main" id="{15732C8D-A9FC-4A21-963D-6C5743E2E971}"/>
                  </a:ext>
                </a:extLst>
              </p:cNvPr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185;p37">
                <a:extLst>
                  <a:ext uri="{FF2B5EF4-FFF2-40B4-BE49-F238E27FC236}">
                    <a16:creationId xmlns:a16="http://schemas.microsoft.com/office/drawing/2014/main" id="{20079FFA-5683-4A91-B109-9971A9849532}"/>
                  </a:ext>
                </a:extLst>
              </p:cNvPr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186;p37">
                <a:extLst>
                  <a:ext uri="{FF2B5EF4-FFF2-40B4-BE49-F238E27FC236}">
                    <a16:creationId xmlns:a16="http://schemas.microsoft.com/office/drawing/2014/main" id="{7FA35E31-4CD1-40DE-AE63-3F5B573A6E14}"/>
                  </a:ext>
                </a:extLst>
              </p:cNvPr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A5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187;p37">
                <a:extLst>
                  <a:ext uri="{FF2B5EF4-FFF2-40B4-BE49-F238E27FC236}">
                    <a16:creationId xmlns:a16="http://schemas.microsoft.com/office/drawing/2014/main" id="{6D3BB359-6E48-426F-AC79-0ED902067477}"/>
                  </a:ext>
                </a:extLst>
              </p:cNvPr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188;p37">
                <a:extLst>
                  <a:ext uri="{FF2B5EF4-FFF2-40B4-BE49-F238E27FC236}">
                    <a16:creationId xmlns:a16="http://schemas.microsoft.com/office/drawing/2014/main" id="{1EA912C0-FDCA-4A6C-BAC5-CB07352BCA4A}"/>
                  </a:ext>
                </a:extLst>
              </p:cNvPr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189;p37">
                <a:extLst>
                  <a:ext uri="{FF2B5EF4-FFF2-40B4-BE49-F238E27FC236}">
                    <a16:creationId xmlns:a16="http://schemas.microsoft.com/office/drawing/2014/main" id="{A1C15A94-963D-4FE9-A063-5858A1FA5361}"/>
                  </a:ext>
                </a:extLst>
              </p:cNvPr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190;p37">
                <a:extLst>
                  <a:ext uri="{FF2B5EF4-FFF2-40B4-BE49-F238E27FC236}">
                    <a16:creationId xmlns:a16="http://schemas.microsoft.com/office/drawing/2014/main" id="{43A8F9C8-05AE-4002-8439-20F54CC77BF6}"/>
                  </a:ext>
                </a:extLst>
              </p:cNvPr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191;p37">
                <a:extLst>
                  <a:ext uri="{FF2B5EF4-FFF2-40B4-BE49-F238E27FC236}">
                    <a16:creationId xmlns:a16="http://schemas.microsoft.com/office/drawing/2014/main" id="{6E1B240A-77C3-455F-9849-909CF7BDAA4F}"/>
                  </a:ext>
                </a:extLst>
              </p:cNvPr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192;p37">
                <a:extLst>
                  <a:ext uri="{FF2B5EF4-FFF2-40B4-BE49-F238E27FC236}">
                    <a16:creationId xmlns:a16="http://schemas.microsoft.com/office/drawing/2014/main" id="{B407A555-1540-421C-BBE9-D4C8EA63AEAE}"/>
                  </a:ext>
                </a:extLst>
              </p:cNvPr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A79ACC-2DCA-486B-B113-D10A860F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26" y="304185"/>
            <a:ext cx="7047300" cy="482400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Linguagens e Extensões</a:t>
            </a:r>
          </a:p>
        </p:txBody>
      </p:sp>
      <p:grpSp>
        <p:nvGrpSpPr>
          <p:cNvPr id="9" name="Google Shape;9354;p23">
            <a:extLst>
              <a:ext uri="{FF2B5EF4-FFF2-40B4-BE49-F238E27FC236}">
                <a16:creationId xmlns:a16="http://schemas.microsoft.com/office/drawing/2014/main" id="{3F7C7459-F69A-426D-8799-827BAA5966B0}"/>
              </a:ext>
            </a:extLst>
          </p:cNvPr>
          <p:cNvGrpSpPr/>
          <p:nvPr/>
        </p:nvGrpSpPr>
        <p:grpSpPr>
          <a:xfrm>
            <a:off x="1089151" y="786585"/>
            <a:ext cx="7573068" cy="45719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10" name="Google Shape;9355;p23">
              <a:extLst>
                <a:ext uri="{FF2B5EF4-FFF2-40B4-BE49-F238E27FC236}">
                  <a16:creationId xmlns:a16="http://schemas.microsoft.com/office/drawing/2014/main" id="{42891494-E176-4632-B258-72FB09D90359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356;p23">
              <a:extLst>
                <a:ext uri="{FF2B5EF4-FFF2-40B4-BE49-F238E27FC236}">
                  <a16:creationId xmlns:a16="http://schemas.microsoft.com/office/drawing/2014/main" id="{A4A2A336-6BF6-4ACD-82C4-9EE6C3C9ED56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16" name="Picture 20" descr="Logotipo Css Css3 - Imagens grátis no Pixabay">
            <a:extLst>
              <a:ext uri="{FF2B5EF4-FFF2-40B4-BE49-F238E27FC236}">
                <a16:creationId xmlns:a16="http://schemas.microsoft.com/office/drawing/2014/main" id="{9960CB5C-8ED1-4AB3-A72A-DB2C63E7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52" y="3662178"/>
            <a:ext cx="1216296" cy="12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9" name="Imagem 608">
            <a:extLst>
              <a:ext uri="{FF2B5EF4-FFF2-40B4-BE49-F238E27FC236}">
                <a16:creationId xmlns:a16="http://schemas.microsoft.com/office/drawing/2014/main" id="{A41DC424-38DD-43D1-B145-CDA5FC3F4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" y="4609163"/>
            <a:ext cx="1550843" cy="540579"/>
          </a:xfrm>
          <a:prstGeom prst="rect">
            <a:avLst/>
          </a:prstGeom>
        </p:spPr>
      </p:pic>
      <p:pic>
        <p:nvPicPr>
          <p:cNvPr id="610" name="Imagem 609">
            <a:extLst>
              <a:ext uri="{FF2B5EF4-FFF2-40B4-BE49-F238E27FC236}">
                <a16:creationId xmlns:a16="http://schemas.microsoft.com/office/drawing/2014/main" id="{9F06D4D8-9417-43DD-8256-1A7008E8E2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23" y="3914742"/>
            <a:ext cx="1073195" cy="1388841"/>
          </a:xfrm>
          <a:prstGeom prst="rect">
            <a:avLst/>
          </a:prstGeom>
        </p:spPr>
      </p:pic>
      <p:pic>
        <p:nvPicPr>
          <p:cNvPr id="1030" name="Picture 6" descr="mysql-logo-png-transparent ⋆ Altyra - Desenvolvimento de Software">
            <a:extLst>
              <a:ext uri="{FF2B5EF4-FFF2-40B4-BE49-F238E27FC236}">
                <a16:creationId xmlns:a16="http://schemas.microsoft.com/office/drawing/2014/main" id="{E4B823BF-87AB-4E7C-B598-450AD5B3A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98" y="1518881"/>
            <a:ext cx="2910210" cy="201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Query Logo - PNG e Vetor - Download de Logo">
            <a:extLst>
              <a:ext uri="{FF2B5EF4-FFF2-40B4-BE49-F238E27FC236}">
                <a16:creationId xmlns:a16="http://schemas.microsoft.com/office/drawing/2014/main" id="{9F7E1EBC-0F55-41CA-88DB-1ABFECB3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17" y="3512127"/>
            <a:ext cx="1840658" cy="41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9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0949D90-F895-4411-9311-D4A44E4BF640}"/>
              </a:ext>
            </a:extLst>
          </p:cNvPr>
          <p:cNvGrpSpPr/>
          <p:nvPr/>
        </p:nvGrpSpPr>
        <p:grpSpPr>
          <a:xfrm>
            <a:off x="126136" y="2732091"/>
            <a:ext cx="1588800" cy="798948"/>
            <a:chOff x="126136" y="2732091"/>
            <a:chExt cx="1588800" cy="798948"/>
          </a:xfrm>
        </p:grpSpPr>
        <p:sp>
          <p:nvSpPr>
            <p:cNvPr id="13" name="Google Shape;9829;p37">
              <a:extLst>
                <a:ext uri="{FF2B5EF4-FFF2-40B4-BE49-F238E27FC236}">
                  <a16:creationId xmlns:a16="http://schemas.microsoft.com/office/drawing/2014/main" id="{E0FA4B63-AC6B-4FB9-B25A-9A901A673CD3}"/>
                </a:ext>
              </a:extLst>
            </p:cNvPr>
            <p:cNvSpPr/>
            <p:nvPr/>
          </p:nvSpPr>
          <p:spPr>
            <a:xfrm rot="18913629">
              <a:off x="307109" y="2732091"/>
              <a:ext cx="857395" cy="296294"/>
            </a:xfrm>
            <a:custGeom>
              <a:avLst/>
              <a:gdLst/>
              <a:ahLst/>
              <a:cxnLst/>
              <a:rect l="l" t="t" r="r" b="b"/>
              <a:pathLst>
                <a:path w="50673" h="11049" extrusionOk="0">
                  <a:moveTo>
                    <a:pt x="50673" y="0"/>
                  </a:moveTo>
                  <a:lnTo>
                    <a:pt x="11049" y="0"/>
                  </a:lnTo>
                  <a:lnTo>
                    <a:pt x="0" y="11049"/>
                  </a:lnTo>
                </a:path>
              </a:pathLst>
            </a:custGeom>
            <a:noFill/>
            <a:ln w="9525" cap="flat" cmpd="sng">
              <a:solidFill>
                <a:srgbClr val="EFD67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9825;p37">
              <a:extLst>
                <a:ext uri="{FF2B5EF4-FFF2-40B4-BE49-F238E27FC236}">
                  <a16:creationId xmlns:a16="http://schemas.microsoft.com/office/drawing/2014/main" id="{C18B53E8-944F-416A-B24B-DE9532908BC6}"/>
                </a:ext>
              </a:extLst>
            </p:cNvPr>
            <p:cNvSpPr txBox="1">
              <a:spLocks/>
            </p:cNvSpPr>
            <p:nvPr/>
          </p:nvSpPr>
          <p:spPr>
            <a:xfrm>
              <a:off x="126136" y="3134439"/>
              <a:ext cx="15888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A8C6"/>
                </a:buClr>
                <a:buSzPts val="2200"/>
                <a:buFont typeface="EB Garamond"/>
                <a:buChar char="⏷"/>
                <a:defRPr sz="2200" b="0" i="0" u="none" strike="noStrike" cap="none">
                  <a:solidFill>
                    <a:srgbClr val="90A8C6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2000"/>
                <a:buFont typeface="EB Garamond"/>
                <a:buChar char="⏷"/>
                <a:defRPr sz="20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800"/>
                <a:buFont typeface="EB Garamond"/>
                <a:buChar char="⏷"/>
                <a:defRPr sz="18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600"/>
                <a:buFont typeface="EB Garamond"/>
                <a:buChar char="⏷"/>
                <a:defRPr sz="16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500"/>
                <a:buFont typeface="EB Garamond"/>
                <a:buChar char="⏷"/>
                <a:defRPr sz="15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9pPr>
            </a:lstStyle>
            <a:p>
              <a:pPr marL="0" indent="0">
                <a:buFont typeface="EB Garamond"/>
                <a:buNone/>
              </a:pPr>
              <a:r>
                <a:rPr lang="pt-BR" sz="2400" dirty="0">
                  <a:solidFill>
                    <a:srgbClr val="FFFFFF"/>
                  </a:solidFill>
                  <a:latin typeface="EB Garamond Regular"/>
                  <a:ea typeface="EB Garamond Regular"/>
                  <a:cs typeface="EB Garamond Regular"/>
                  <a:sym typeface="EB Garamond Regular"/>
                </a:rPr>
                <a:t>Amino</a:t>
              </a:r>
              <a:endParaRPr lang="pt-BR" sz="2400" dirty="0"/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6E62F4CB-273B-47FC-B569-EB091D7F6AE4}"/>
              </a:ext>
            </a:extLst>
          </p:cNvPr>
          <p:cNvGrpSpPr/>
          <p:nvPr/>
        </p:nvGrpSpPr>
        <p:grpSpPr>
          <a:xfrm>
            <a:off x="3138499" y="2820743"/>
            <a:ext cx="2495951" cy="396600"/>
            <a:chOff x="3138499" y="2820743"/>
            <a:chExt cx="2495951" cy="396600"/>
          </a:xfrm>
        </p:grpSpPr>
        <p:sp>
          <p:nvSpPr>
            <p:cNvPr id="16" name="Google Shape;9832;p37">
              <a:extLst>
                <a:ext uri="{FF2B5EF4-FFF2-40B4-BE49-F238E27FC236}">
                  <a16:creationId xmlns:a16="http://schemas.microsoft.com/office/drawing/2014/main" id="{B9BBD8B8-5F27-4FF7-BC3F-24BEC02D2BC2}"/>
                </a:ext>
              </a:extLst>
            </p:cNvPr>
            <p:cNvSpPr/>
            <p:nvPr/>
          </p:nvSpPr>
          <p:spPr>
            <a:xfrm rot="8543401">
              <a:off x="5067700" y="2878767"/>
              <a:ext cx="566750" cy="261950"/>
            </a:xfrm>
            <a:custGeom>
              <a:avLst/>
              <a:gdLst/>
              <a:ahLst/>
              <a:cxnLst/>
              <a:rect l="l" t="t" r="r" b="b"/>
              <a:pathLst>
                <a:path w="22670" h="10478" extrusionOk="0">
                  <a:moveTo>
                    <a:pt x="0" y="0"/>
                  </a:moveTo>
                  <a:lnTo>
                    <a:pt x="12192" y="0"/>
                  </a:lnTo>
                  <a:lnTo>
                    <a:pt x="22670" y="10478"/>
                  </a:lnTo>
                </a:path>
              </a:pathLst>
            </a:custGeom>
            <a:noFill/>
            <a:ln w="9525" cap="flat" cmpd="sng">
              <a:solidFill>
                <a:srgbClr val="EFD67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" name="Google Shape;9828;p37">
              <a:extLst>
                <a:ext uri="{FF2B5EF4-FFF2-40B4-BE49-F238E27FC236}">
                  <a16:creationId xmlns:a16="http://schemas.microsoft.com/office/drawing/2014/main" id="{514FAF8C-C782-4990-B81F-2FD370D6C2C4}"/>
                </a:ext>
              </a:extLst>
            </p:cNvPr>
            <p:cNvSpPr txBox="1">
              <a:spLocks/>
            </p:cNvSpPr>
            <p:nvPr/>
          </p:nvSpPr>
          <p:spPr>
            <a:xfrm>
              <a:off x="3138499" y="2820743"/>
              <a:ext cx="2085022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A8C6"/>
                </a:buClr>
                <a:buSzPts val="2200"/>
                <a:buFont typeface="EB Garamond"/>
                <a:buChar char="⏷"/>
                <a:defRPr sz="2200" b="0" i="0" u="none" strike="noStrike" cap="none">
                  <a:solidFill>
                    <a:srgbClr val="90A8C6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2000"/>
                <a:buFont typeface="EB Garamond"/>
                <a:buChar char="⏷"/>
                <a:defRPr sz="20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800"/>
                <a:buFont typeface="EB Garamond"/>
                <a:buChar char="⏷"/>
                <a:defRPr sz="18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600"/>
                <a:buFont typeface="EB Garamond"/>
                <a:buChar char="⏷"/>
                <a:defRPr sz="16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500"/>
                <a:buFont typeface="EB Garamond"/>
                <a:buChar char="⏷"/>
                <a:defRPr sz="15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9pPr>
            </a:lstStyle>
            <a:p>
              <a:pPr marL="0" indent="0">
                <a:buFont typeface="EB Garamond"/>
                <a:buNone/>
              </a:pPr>
              <a:r>
                <a:rPr lang="pt-BR" sz="2400" dirty="0">
                  <a:solidFill>
                    <a:srgbClr val="FFFFFF"/>
                  </a:solidFill>
                  <a:latin typeface="EB Garamond Regular"/>
                  <a:ea typeface="EB Garamond Regular"/>
                  <a:cs typeface="EB Garamond Regular"/>
                  <a:sym typeface="EB Garamond Regular"/>
                </a:rPr>
                <a:t>Namoro Nerd</a:t>
              </a:r>
              <a:endParaRPr lang="pt-BR" sz="2400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AECBF58-498F-4E8F-8E13-CE0979445ADC}"/>
              </a:ext>
            </a:extLst>
          </p:cNvPr>
          <p:cNvGrpSpPr/>
          <p:nvPr/>
        </p:nvGrpSpPr>
        <p:grpSpPr>
          <a:xfrm>
            <a:off x="562681" y="895712"/>
            <a:ext cx="2093995" cy="1557203"/>
            <a:chOff x="818795" y="658842"/>
            <a:chExt cx="2093995" cy="1557203"/>
          </a:xfrm>
        </p:grpSpPr>
        <p:pic>
          <p:nvPicPr>
            <p:cNvPr id="3074" name="Picture 2" descr="Amino: Communities and Chats - Apps on Google Play">
              <a:extLst>
                <a:ext uri="{FF2B5EF4-FFF2-40B4-BE49-F238E27FC236}">
                  <a16:creationId xmlns:a16="http://schemas.microsoft.com/office/drawing/2014/main" id="{55FAAC35-964F-4D3A-9A06-324AE3667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615" y="740450"/>
              <a:ext cx="1960505" cy="116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Google Shape;9855;p40">
              <a:extLst>
                <a:ext uri="{FF2B5EF4-FFF2-40B4-BE49-F238E27FC236}">
                  <a16:creationId xmlns:a16="http://schemas.microsoft.com/office/drawing/2014/main" id="{946B8896-3544-4D02-AC36-B11DA8268ABD}"/>
                </a:ext>
              </a:extLst>
            </p:cNvPr>
            <p:cNvGrpSpPr/>
            <p:nvPr/>
          </p:nvGrpSpPr>
          <p:grpSpPr>
            <a:xfrm>
              <a:off x="818795" y="658842"/>
              <a:ext cx="2093995" cy="1557203"/>
              <a:chOff x="3804623" y="931514"/>
              <a:chExt cx="4311631" cy="3283920"/>
            </a:xfrm>
          </p:grpSpPr>
          <p:grpSp>
            <p:nvGrpSpPr>
              <p:cNvPr id="83" name="Google Shape;9856;p40">
                <a:extLst>
                  <a:ext uri="{FF2B5EF4-FFF2-40B4-BE49-F238E27FC236}">
                    <a16:creationId xmlns:a16="http://schemas.microsoft.com/office/drawing/2014/main" id="{E1FB79CB-851C-4AAA-B1C8-8165E0FB7FFA}"/>
                  </a:ext>
                </a:extLst>
              </p:cNvPr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85" name="Google Shape;9857;p40">
                  <a:extLst>
                    <a:ext uri="{FF2B5EF4-FFF2-40B4-BE49-F238E27FC236}">
                      <a16:creationId xmlns:a16="http://schemas.microsoft.com/office/drawing/2014/main" id="{BD03AFCF-53D2-4712-A4E0-CF023538EE25}"/>
                    </a:ext>
                  </a:extLst>
                </p:cNvPr>
                <p:cNvSpPr/>
                <p:nvPr/>
              </p:nvSpPr>
              <p:spPr>
                <a:xfrm>
                  <a:off x="3586250" y="883825"/>
                  <a:ext cx="4503600" cy="2746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9858;p40">
                  <a:extLst>
                    <a:ext uri="{FF2B5EF4-FFF2-40B4-BE49-F238E27FC236}">
                      <a16:creationId xmlns:a16="http://schemas.microsoft.com/office/drawing/2014/main" id="{6E13743E-0D49-4558-8175-661CB74C5C05}"/>
                    </a:ext>
                  </a:extLst>
                </p:cNvPr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7" name="Google Shape;9859;p40">
                  <a:extLst>
                    <a:ext uri="{FF2B5EF4-FFF2-40B4-BE49-F238E27FC236}">
                      <a16:creationId xmlns:a16="http://schemas.microsoft.com/office/drawing/2014/main" id="{FEFFEB13-9653-4F1E-B9B9-589F654ACF72}"/>
                    </a:ext>
                  </a:extLst>
                </p:cNvPr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860;p40">
                  <a:extLst>
                    <a:ext uri="{FF2B5EF4-FFF2-40B4-BE49-F238E27FC236}">
                      <a16:creationId xmlns:a16="http://schemas.microsoft.com/office/drawing/2014/main" id="{94184A2F-540D-40B6-A44C-F8D438C83982}"/>
                    </a:ext>
                  </a:extLst>
                </p:cNvPr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4" name="Google Shape;9861;p40">
                <a:extLst>
                  <a:ext uri="{FF2B5EF4-FFF2-40B4-BE49-F238E27FC236}">
                    <a16:creationId xmlns:a16="http://schemas.microsoft.com/office/drawing/2014/main" id="{9CC9607F-4F11-4AB3-9477-C9E9E81B20E8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0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D67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89" name="Imagem 88">
            <a:extLst>
              <a:ext uri="{FF2B5EF4-FFF2-40B4-BE49-F238E27FC236}">
                <a16:creationId xmlns:a16="http://schemas.microsoft.com/office/drawing/2014/main" id="{6411D9A9-FE55-4633-A8C0-960CAFC7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" y="4609163"/>
            <a:ext cx="1550843" cy="540579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1F1C55D2-60AF-4D3F-9861-819C2A78A782}"/>
              </a:ext>
            </a:extLst>
          </p:cNvPr>
          <p:cNvGrpSpPr/>
          <p:nvPr/>
        </p:nvGrpSpPr>
        <p:grpSpPr>
          <a:xfrm>
            <a:off x="5439749" y="1235980"/>
            <a:ext cx="2631634" cy="523034"/>
            <a:chOff x="5439749" y="1235980"/>
            <a:chExt cx="2631634" cy="523034"/>
          </a:xfrm>
        </p:grpSpPr>
        <p:sp>
          <p:nvSpPr>
            <p:cNvPr id="78" name="Google Shape;9826;p37">
              <a:extLst>
                <a:ext uri="{FF2B5EF4-FFF2-40B4-BE49-F238E27FC236}">
                  <a16:creationId xmlns:a16="http://schemas.microsoft.com/office/drawing/2014/main" id="{58D19B15-6D97-4FBB-BBE6-F01880DFEB53}"/>
                </a:ext>
              </a:extLst>
            </p:cNvPr>
            <p:cNvSpPr txBox="1">
              <a:spLocks/>
            </p:cNvSpPr>
            <p:nvPr/>
          </p:nvSpPr>
          <p:spPr>
            <a:xfrm>
              <a:off x="6482583" y="1362414"/>
              <a:ext cx="15888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A8C6"/>
                </a:buClr>
                <a:buSzPts val="2200"/>
                <a:buFont typeface="EB Garamond"/>
                <a:buChar char="⏷"/>
                <a:defRPr sz="2200" b="0" i="0" u="none" strike="noStrike" cap="none">
                  <a:solidFill>
                    <a:srgbClr val="90A8C6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2000"/>
                <a:buFont typeface="EB Garamond"/>
                <a:buChar char="⏷"/>
                <a:defRPr sz="20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800"/>
                <a:buFont typeface="EB Garamond"/>
                <a:buChar char="⏷"/>
                <a:defRPr sz="18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600"/>
                <a:buFont typeface="EB Garamond"/>
                <a:buChar char="⏷"/>
                <a:defRPr sz="16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500"/>
                <a:buFont typeface="EB Garamond"/>
                <a:buChar char="⏷"/>
                <a:defRPr sz="15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E95"/>
                </a:buClr>
                <a:buSzPts val="1400"/>
                <a:buFont typeface="EB Garamond"/>
                <a:buChar char="⏷"/>
                <a:defRPr sz="1400" b="0" i="0" u="none" strike="noStrike" cap="none">
                  <a:solidFill>
                    <a:srgbClr val="6C7E95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9pPr>
            </a:lstStyle>
            <a:p>
              <a:pPr marL="0" indent="0">
                <a:buFont typeface="EB Garamond"/>
                <a:buNone/>
              </a:pPr>
              <a:r>
                <a:rPr lang="pt-BR" sz="2400" dirty="0" err="1">
                  <a:solidFill>
                    <a:srgbClr val="FFFFFF"/>
                  </a:solidFill>
                  <a:latin typeface="EB Garamond Regular"/>
                  <a:ea typeface="EB Garamond Regular"/>
                  <a:cs typeface="EB Garamond Regular"/>
                  <a:sym typeface="EB Garamond Regular"/>
                </a:rPr>
                <a:t>Skynerd</a:t>
              </a:r>
              <a:endParaRPr lang="pt-BR" sz="2400" dirty="0"/>
            </a:p>
          </p:txBody>
        </p:sp>
        <p:sp>
          <p:nvSpPr>
            <p:cNvPr id="98" name="Google Shape;9829;p37">
              <a:extLst>
                <a:ext uri="{FF2B5EF4-FFF2-40B4-BE49-F238E27FC236}">
                  <a16:creationId xmlns:a16="http://schemas.microsoft.com/office/drawing/2014/main" id="{7C2BE269-B1AD-48FC-9754-CC33B415E525}"/>
                </a:ext>
              </a:extLst>
            </p:cNvPr>
            <p:cNvSpPr/>
            <p:nvPr/>
          </p:nvSpPr>
          <p:spPr>
            <a:xfrm rot="1278380">
              <a:off x="5439749" y="1235980"/>
              <a:ext cx="1175234" cy="276225"/>
            </a:xfrm>
            <a:custGeom>
              <a:avLst/>
              <a:gdLst/>
              <a:ahLst/>
              <a:cxnLst/>
              <a:rect l="l" t="t" r="r" b="b"/>
              <a:pathLst>
                <a:path w="50673" h="11049" extrusionOk="0">
                  <a:moveTo>
                    <a:pt x="50673" y="0"/>
                  </a:moveTo>
                  <a:lnTo>
                    <a:pt x="11049" y="0"/>
                  </a:lnTo>
                  <a:lnTo>
                    <a:pt x="0" y="11049"/>
                  </a:lnTo>
                </a:path>
              </a:pathLst>
            </a:custGeom>
            <a:noFill/>
            <a:ln w="9525" cap="flat" cmpd="sng">
              <a:solidFill>
                <a:srgbClr val="EFD67E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542CAF-F51E-4BEC-AC2D-83848A9537D4}"/>
              </a:ext>
            </a:extLst>
          </p:cNvPr>
          <p:cNvGrpSpPr/>
          <p:nvPr/>
        </p:nvGrpSpPr>
        <p:grpSpPr>
          <a:xfrm>
            <a:off x="5786275" y="2111647"/>
            <a:ext cx="2093995" cy="1532236"/>
            <a:chOff x="5786275" y="2111647"/>
            <a:chExt cx="2093995" cy="1532236"/>
          </a:xfrm>
        </p:grpSpPr>
        <p:grpSp>
          <p:nvGrpSpPr>
            <p:cNvPr id="91" name="Google Shape;9855;p40">
              <a:extLst>
                <a:ext uri="{FF2B5EF4-FFF2-40B4-BE49-F238E27FC236}">
                  <a16:creationId xmlns:a16="http://schemas.microsoft.com/office/drawing/2014/main" id="{92648442-9E7A-4943-B284-A858686C844A}"/>
                </a:ext>
              </a:extLst>
            </p:cNvPr>
            <p:cNvGrpSpPr/>
            <p:nvPr/>
          </p:nvGrpSpPr>
          <p:grpSpPr>
            <a:xfrm>
              <a:off x="5786275" y="2111647"/>
              <a:ext cx="2093995" cy="1532236"/>
              <a:chOff x="3804623" y="931514"/>
              <a:chExt cx="4311631" cy="3283920"/>
            </a:xfrm>
          </p:grpSpPr>
          <p:grpSp>
            <p:nvGrpSpPr>
              <p:cNvPr id="92" name="Google Shape;9856;p40">
                <a:extLst>
                  <a:ext uri="{FF2B5EF4-FFF2-40B4-BE49-F238E27FC236}">
                    <a16:creationId xmlns:a16="http://schemas.microsoft.com/office/drawing/2014/main" id="{D77EA95B-8E8E-4374-808D-B672F6F74257}"/>
                  </a:ext>
                </a:extLst>
              </p:cNvPr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94" name="Google Shape;9857;p40">
                  <a:extLst>
                    <a:ext uri="{FF2B5EF4-FFF2-40B4-BE49-F238E27FC236}">
                      <a16:creationId xmlns:a16="http://schemas.microsoft.com/office/drawing/2014/main" id="{C152B749-9F97-4529-8FAC-92C58DFF62BA}"/>
                    </a:ext>
                  </a:extLst>
                </p:cNvPr>
                <p:cNvSpPr/>
                <p:nvPr/>
              </p:nvSpPr>
              <p:spPr>
                <a:xfrm>
                  <a:off x="3586250" y="883825"/>
                  <a:ext cx="4503600" cy="2746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858;p40">
                  <a:extLst>
                    <a:ext uri="{FF2B5EF4-FFF2-40B4-BE49-F238E27FC236}">
                      <a16:creationId xmlns:a16="http://schemas.microsoft.com/office/drawing/2014/main" id="{FE33AF21-6F2B-4921-9B5A-F09EB2D4CC15}"/>
                    </a:ext>
                  </a:extLst>
                </p:cNvPr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6" name="Google Shape;9859;p40">
                  <a:extLst>
                    <a:ext uri="{FF2B5EF4-FFF2-40B4-BE49-F238E27FC236}">
                      <a16:creationId xmlns:a16="http://schemas.microsoft.com/office/drawing/2014/main" id="{6799AFC4-E18D-46F2-87D3-D2C00E43F7C0}"/>
                    </a:ext>
                  </a:extLst>
                </p:cNvPr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860;p40">
                  <a:extLst>
                    <a:ext uri="{FF2B5EF4-FFF2-40B4-BE49-F238E27FC236}">
                      <a16:creationId xmlns:a16="http://schemas.microsoft.com/office/drawing/2014/main" id="{D0124524-7DA0-4345-93B7-9C1972C71626}"/>
                    </a:ext>
                  </a:extLst>
                </p:cNvPr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3" name="Google Shape;9861;p40">
                <a:extLst>
                  <a:ext uri="{FF2B5EF4-FFF2-40B4-BE49-F238E27FC236}">
                    <a16:creationId xmlns:a16="http://schemas.microsoft.com/office/drawing/2014/main" id="{D96E819F-5FCC-4EE5-B3B5-885FC1F68012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0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D67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99" name="Imagem 98">
              <a:extLst>
                <a:ext uri="{FF2B5EF4-FFF2-40B4-BE49-F238E27FC236}">
                  <a16:creationId xmlns:a16="http://schemas.microsoft.com/office/drawing/2014/main" id="{E8231F39-6F48-4B70-A99F-1A5ECC21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9411" y="2203848"/>
              <a:ext cx="1925994" cy="1085534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823A9F3-52F6-4714-A964-89266F198B04}"/>
              </a:ext>
            </a:extLst>
          </p:cNvPr>
          <p:cNvGrpSpPr/>
          <p:nvPr/>
        </p:nvGrpSpPr>
        <p:grpSpPr>
          <a:xfrm>
            <a:off x="3124262" y="915934"/>
            <a:ext cx="2093995" cy="1557203"/>
            <a:chOff x="3257080" y="554444"/>
            <a:chExt cx="2093995" cy="1557203"/>
          </a:xfrm>
        </p:grpSpPr>
        <p:pic>
          <p:nvPicPr>
            <p:cNvPr id="3076" name="Picture 4" descr="Skynerd no Superdownloads - Download de jogos, programas ...">
              <a:extLst>
                <a:ext uri="{FF2B5EF4-FFF2-40B4-BE49-F238E27FC236}">
                  <a16:creationId xmlns:a16="http://schemas.microsoft.com/office/drawing/2014/main" id="{DA182B28-2CBB-435C-8A65-BA3909E1F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598" y="619760"/>
              <a:ext cx="1929188" cy="116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Google Shape;9855;p40">
              <a:extLst>
                <a:ext uri="{FF2B5EF4-FFF2-40B4-BE49-F238E27FC236}">
                  <a16:creationId xmlns:a16="http://schemas.microsoft.com/office/drawing/2014/main" id="{05DC5B5A-7E00-42A3-8222-AD13B694AB53}"/>
                </a:ext>
              </a:extLst>
            </p:cNvPr>
            <p:cNvGrpSpPr/>
            <p:nvPr/>
          </p:nvGrpSpPr>
          <p:grpSpPr>
            <a:xfrm>
              <a:off x="3257080" y="554444"/>
              <a:ext cx="2093995" cy="1557203"/>
              <a:chOff x="3804623" y="931514"/>
              <a:chExt cx="4311631" cy="3283920"/>
            </a:xfrm>
          </p:grpSpPr>
          <p:grpSp>
            <p:nvGrpSpPr>
              <p:cNvPr id="101" name="Google Shape;9856;p40">
                <a:extLst>
                  <a:ext uri="{FF2B5EF4-FFF2-40B4-BE49-F238E27FC236}">
                    <a16:creationId xmlns:a16="http://schemas.microsoft.com/office/drawing/2014/main" id="{674BF699-9B8D-4975-BB17-BFDA6EF928B2}"/>
                  </a:ext>
                </a:extLst>
              </p:cNvPr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103" name="Google Shape;9857;p40">
                  <a:extLst>
                    <a:ext uri="{FF2B5EF4-FFF2-40B4-BE49-F238E27FC236}">
                      <a16:creationId xmlns:a16="http://schemas.microsoft.com/office/drawing/2014/main" id="{D0E6FBC0-7871-4DE5-A5DD-6957354C3BF8}"/>
                    </a:ext>
                  </a:extLst>
                </p:cNvPr>
                <p:cNvSpPr/>
                <p:nvPr/>
              </p:nvSpPr>
              <p:spPr>
                <a:xfrm>
                  <a:off x="3586250" y="883825"/>
                  <a:ext cx="4503600" cy="2746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9858;p40">
                  <a:extLst>
                    <a:ext uri="{FF2B5EF4-FFF2-40B4-BE49-F238E27FC236}">
                      <a16:creationId xmlns:a16="http://schemas.microsoft.com/office/drawing/2014/main" id="{7AD11E60-4139-499E-9D53-CAF417BD8F7A}"/>
                    </a:ext>
                  </a:extLst>
                </p:cNvPr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5" name="Google Shape;9859;p40">
                  <a:extLst>
                    <a:ext uri="{FF2B5EF4-FFF2-40B4-BE49-F238E27FC236}">
                      <a16:creationId xmlns:a16="http://schemas.microsoft.com/office/drawing/2014/main" id="{993F934D-6C82-4442-BE4B-FD2890FB0D48}"/>
                    </a:ext>
                  </a:extLst>
                </p:cNvPr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9860;p40">
                  <a:extLst>
                    <a:ext uri="{FF2B5EF4-FFF2-40B4-BE49-F238E27FC236}">
                      <a16:creationId xmlns:a16="http://schemas.microsoft.com/office/drawing/2014/main" id="{945352CC-B194-448B-90B0-7D5DA27EEF78}"/>
                    </a:ext>
                  </a:extLst>
                </p:cNvPr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9525" cap="flat" cmpd="sng">
                  <a:solidFill>
                    <a:srgbClr val="EFD67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2" name="Google Shape;9861;p40">
                <a:extLst>
                  <a:ext uri="{FF2B5EF4-FFF2-40B4-BE49-F238E27FC236}">
                    <a16:creationId xmlns:a16="http://schemas.microsoft.com/office/drawing/2014/main" id="{70B64DC1-8EDA-497B-8FC7-4DF94F3604A9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0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D67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07" name="Imagem 106">
            <a:extLst>
              <a:ext uri="{FF2B5EF4-FFF2-40B4-BE49-F238E27FC236}">
                <a16:creationId xmlns:a16="http://schemas.microsoft.com/office/drawing/2014/main" id="{03CF03C9-2D4C-4E42-A8A8-FEEBEF8E3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23" y="3914742"/>
            <a:ext cx="1073195" cy="1388841"/>
          </a:xfrm>
          <a:prstGeom prst="rect">
            <a:avLst/>
          </a:prstGeom>
        </p:spPr>
      </p:pic>
      <p:grpSp>
        <p:nvGrpSpPr>
          <p:cNvPr id="108" name="Google Shape;9765;p37">
            <a:extLst>
              <a:ext uri="{FF2B5EF4-FFF2-40B4-BE49-F238E27FC236}">
                <a16:creationId xmlns:a16="http://schemas.microsoft.com/office/drawing/2014/main" id="{C68D51DA-B9BD-4A6C-80B2-1F3D41A79381}"/>
              </a:ext>
            </a:extLst>
          </p:cNvPr>
          <p:cNvGrpSpPr/>
          <p:nvPr/>
        </p:nvGrpSpPr>
        <p:grpSpPr>
          <a:xfrm>
            <a:off x="6386305" y="15139"/>
            <a:ext cx="2757695" cy="311490"/>
            <a:chOff x="1981388" y="1878456"/>
            <a:chExt cx="5052449" cy="659033"/>
          </a:xfrm>
        </p:grpSpPr>
        <p:sp>
          <p:nvSpPr>
            <p:cNvPr id="109" name="Google Shape;9766;p37">
              <a:extLst>
                <a:ext uri="{FF2B5EF4-FFF2-40B4-BE49-F238E27FC236}">
                  <a16:creationId xmlns:a16="http://schemas.microsoft.com/office/drawing/2014/main" id="{B5E3E2D1-D017-4580-AC38-AF5B84D30E41}"/>
                </a:ext>
              </a:extLst>
            </p:cNvPr>
            <p:cNvSpPr/>
            <p:nvPr/>
          </p:nvSpPr>
          <p:spPr>
            <a:xfrm>
              <a:off x="5392300" y="1983800"/>
              <a:ext cx="197725" cy="149275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10" name="Google Shape;9767;p37">
              <a:extLst>
                <a:ext uri="{FF2B5EF4-FFF2-40B4-BE49-F238E27FC236}">
                  <a16:creationId xmlns:a16="http://schemas.microsoft.com/office/drawing/2014/main" id="{D4388125-0DE7-43D4-B9AE-1188517C89EE}"/>
                </a:ext>
              </a:extLst>
            </p:cNvPr>
            <p:cNvSpPr/>
            <p:nvPr/>
          </p:nvSpPr>
          <p:spPr>
            <a:xfrm>
              <a:off x="5284925" y="2247000"/>
              <a:ext cx="196400" cy="204275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11" name="Google Shape;9768;p37">
              <a:extLst>
                <a:ext uri="{FF2B5EF4-FFF2-40B4-BE49-F238E27FC236}">
                  <a16:creationId xmlns:a16="http://schemas.microsoft.com/office/drawing/2014/main" id="{20873323-B5B6-4CF7-8DD0-3CEA5DCE2AAA}"/>
                </a:ext>
              </a:extLst>
            </p:cNvPr>
            <p:cNvSpPr/>
            <p:nvPr/>
          </p:nvSpPr>
          <p:spPr>
            <a:xfrm>
              <a:off x="5787750" y="2101650"/>
              <a:ext cx="813300" cy="2157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69;p37">
              <a:extLst>
                <a:ext uri="{FF2B5EF4-FFF2-40B4-BE49-F238E27FC236}">
                  <a16:creationId xmlns:a16="http://schemas.microsoft.com/office/drawing/2014/main" id="{F7F355B6-4389-41B8-82DE-1B7C0EB80095}"/>
                </a:ext>
              </a:extLst>
            </p:cNvPr>
            <p:cNvSpPr/>
            <p:nvPr/>
          </p:nvSpPr>
          <p:spPr>
            <a:xfrm>
              <a:off x="5902975" y="2142250"/>
              <a:ext cx="129650" cy="123100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13" name="Google Shape;9770;p37">
              <a:extLst>
                <a:ext uri="{FF2B5EF4-FFF2-40B4-BE49-F238E27FC236}">
                  <a16:creationId xmlns:a16="http://schemas.microsoft.com/office/drawing/2014/main" id="{78D662CE-52BD-4C9A-919E-CAF8F0342B31}"/>
                </a:ext>
              </a:extLst>
            </p:cNvPr>
            <p:cNvSpPr/>
            <p:nvPr/>
          </p:nvSpPr>
          <p:spPr>
            <a:xfrm>
              <a:off x="6520525" y="2199875"/>
              <a:ext cx="132300" cy="118076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4759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71;p37">
              <a:extLst>
                <a:ext uri="{FF2B5EF4-FFF2-40B4-BE49-F238E27FC236}">
                  <a16:creationId xmlns:a16="http://schemas.microsoft.com/office/drawing/2014/main" id="{6D29971E-BC86-4673-A44A-65DAEA696D25}"/>
                </a:ext>
              </a:extLst>
            </p:cNvPr>
            <p:cNvSpPr/>
            <p:nvPr/>
          </p:nvSpPr>
          <p:spPr>
            <a:xfrm>
              <a:off x="4631500" y="2099050"/>
              <a:ext cx="573600" cy="2157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772;p37">
              <a:extLst>
                <a:ext uri="{FF2B5EF4-FFF2-40B4-BE49-F238E27FC236}">
                  <a16:creationId xmlns:a16="http://schemas.microsoft.com/office/drawing/2014/main" id="{9CE087C9-139E-4F06-860F-8A20749CE943}"/>
                </a:ext>
              </a:extLst>
            </p:cNvPr>
            <p:cNvSpPr/>
            <p:nvPr/>
          </p:nvSpPr>
          <p:spPr>
            <a:xfrm>
              <a:off x="4842325" y="2114750"/>
              <a:ext cx="129650" cy="157125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16" name="Google Shape;9773;p37">
              <a:extLst>
                <a:ext uri="{FF2B5EF4-FFF2-40B4-BE49-F238E27FC236}">
                  <a16:creationId xmlns:a16="http://schemas.microsoft.com/office/drawing/2014/main" id="{819BD7A3-4EBC-451B-84D6-3513A2367FA6}"/>
                </a:ext>
              </a:extLst>
            </p:cNvPr>
            <p:cNvSpPr/>
            <p:nvPr/>
          </p:nvSpPr>
          <p:spPr>
            <a:xfrm>
              <a:off x="2198550" y="1982500"/>
              <a:ext cx="199050" cy="167600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17" name="Google Shape;9774;p37">
              <a:extLst>
                <a:ext uri="{FF2B5EF4-FFF2-40B4-BE49-F238E27FC236}">
                  <a16:creationId xmlns:a16="http://schemas.microsoft.com/office/drawing/2014/main" id="{7ECD2E81-EE35-47F0-954A-095B26FF4D12}"/>
                </a:ext>
              </a:extLst>
            </p:cNvPr>
            <p:cNvSpPr/>
            <p:nvPr/>
          </p:nvSpPr>
          <p:spPr>
            <a:xfrm>
              <a:off x="4228200" y="2343900"/>
              <a:ext cx="165000" cy="86425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18" name="Google Shape;9775;p37">
              <a:extLst>
                <a:ext uri="{FF2B5EF4-FFF2-40B4-BE49-F238E27FC236}">
                  <a16:creationId xmlns:a16="http://schemas.microsoft.com/office/drawing/2014/main" id="{76C95803-2C87-4B67-B95E-C8095BCA5404}"/>
                </a:ext>
              </a:extLst>
            </p:cNvPr>
            <p:cNvSpPr/>
            <p:nvPr/>
          </p:nvSpPr>
          <p:spPr>
            <a:xfrm>
              <a:off x="4224300" y="2315100"/>
              <a:ext cx="195573" cy="58050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776;p37">
              <a:extLst>
                <a:ext uri="{FF2B5EF4-FFF2-40B4-BE49-F238E27FC236}">
                  <a16:creationId xmlns:a16="http://schemas.microsoft.com/office/drawing/2014/main" id="{F27EBD6B-460B-4FC7-B8F0-C44863B24C9A}"/>
                </a:ext>
              </a:extLst>
            </p:cNvPr>
            <p:cNvSpPr/>
            <p:nvPr/>
          </p:nvSpPr>
          <p:spPr>
            <a:xfrm>
              <a:off x="3267550" y="2039950"/>
              <a:ext cx="199502" cy="60324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777;p37">
              <a:extLst>
                <a:ext uri="{FF2B5EF4-FFF2-40B4-BE49-F238E27FC236}">
                  <a16:creationId xmlns:a16="http://schemas.microsoft.com/office/drawing/2014/main" id="{A5FBFA3F-2C03-4BCF-9E02-63E533D2DCCB}"/>
                </a:ext>
              </a:extLst>
            </p:cNvPr>
            <p:cNvSpPr/>
            <p:nvPr/>
          </p:nvSpPr>
          <p:spPr>
            <a:xfrm>
              <a:off x="3159825" y="2316050"/>
              <a:ext cx="198326" cy="58050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778;p37">
              <a:extLst>
                <a:ext uri="{FF2B5EF4-FFF2-40B4-BE49-F238E27FC236}">
                  <a16:creationId xmlns:a16="http://schemas.microsoft.com/office/drawing/2014/main" id="{FD5B692F-8F1F-4E98-967F-C180147CD6D2}"/>
                </a:ext>
              </a:extLst>
            </p:cNvPr>
            <p:cNvSpPr/>
            <p:nvPr/>
          </p:nvSpPr>
          <p:spPr>
            <a:xfrm>
              <a:off x="3715950" y="2100275"/>
              <a:ext cx="337200" cy="2157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779;p37">
              <a:extLst>
                <a:ext uri="{FF2B5EF4-FFF2-40B4-BE49-F238E27FC236}">
                  <a16:creationId xmlns:a16="http://schemas.microsoft.com/office/drawing/2014/main" id="{1C6D3176-0364-458A-91EE-FE2F49809074}"/>
                </a:ext>
              </a:extLst>
            </p:cNvPr>
            <p:cNvSpPr/>
            <p:nvPr/>
          </p:nvSpPr>
          <p:spPr>
            <a:xfrm>
              <a:off x="3690350" y="2016325"/>
              <a:ext cx="217275" cy="248250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23" name="Google Shape;9780;p37">
              <a:extLst>
                <a:ext uri="{FF2B5EF4-FFF2-40B4-BE49-F238E27FC236}">
                  <a16:creationId xmlns:a16="http://schemas.microsoft.com/office/drawing/2014/main" id="{4DF088E1-F1E9-43E9-BB22-6C85B8018DE8}"/>
                </a:ext>
              </a:extLst>
            </p:cNvPr>
            <p:cNvSpPr/>
            <p:nvPr/>
          </p:nvSpPr>
          <p:spPr>
            <a:xfrm>
              <a:off x="2876550" y="2107400"/>
              <a:ext cx="132300" cy="2025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781;p37">
              <a:extLst>
                <a:ext uri="{FF2B5EF4-FFF2-40B4-BE49-F238E27FC236}">
                  <a16:creationId xmlns:a16="http://schemas.microsoft.com/office/drawing/2014/main" id="{68893E40-C604-4DAD-AAAF-6AA7416312A6}"/>
                </a:ext>
              </a:extLst>
            </p:cNvPr>
            <p:cNvSpPr/>
            <p:nvPr/>
          </p:nvSpPr>
          <p:spPr>
            <a:xfrm>
              <a:off x="2681875" y="2098475"/>
              <a:ext cx="204900" cy="2175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782;p37">
              <a:extLst>
                <a:ext uri="{FF2B5EF4-FFF2-40B4-BE49-F238E27FC236}">
                  <a16:creationId xmlns:a16="http://schemas.microsoft.com/office/drawing/2014/main" id="{DD681EA4-C390-4047-8744-2394A412586C}"/>
                </a:ext>
              </a:extLst>
            </p:cNvPr>
            <p:cNvSpPr/>
            <p:nvPr/>
          </p:nvSpPr>
          <p:spPr>
            <a:xfrm>
              <a:off x="2906439" y="2097923"/>
              <a:ext cx="892481" cy="220019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9783;p37">
              <a:extLst>
                <a:ext uri="{FF2B5EF4-FFF2-40B4-BE49-F238E27FC236}">
                  <a16:creationId xmlns:a16="http://schemas.microsoft.com/office/drawing/2014/main" id="{0C4B9EE6-F70B-4A66-8340-56AC0AC4ACB3}"/>
                </a:ext>
              </a:extLst>
            </p:cNvPr>
            <p:cNvSpPr/>
            <p:nvPr/>
          </p:nvSpPr>
          <p:spPr>
            <a:xfrm>
              <a:off x="3969025" y="2097923"/>
              <a:ext cx="891619" cy="220019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784;p37">
              <a:extLst>
                <a:ext uri="{FF2B5EF4-FFF2-40B4-BE49-F238E27FC236}">
                  <a16:creationId xmlns:a16="http://schemas.microsoft.com/office/drawing/2014/main" id="{D39AB3FC-15D5-4731-8EC4-2478BC15F867}"/>
                </a:ext>
              </a:extLst>
            </p:cNvPr>
            <p:cNvSpPr/>
            <p:nvPr/>
          </p:nvSpPr>
          <p:spPr>
            <a:xfrm>
              <a:off x="5030743" y="2097923"/>
              <a:ext cx="892481" cy="220019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785;p37">
              <a:extLst>
                <a:ext uri="{FF2B5EF4-FFF2-40B4-BE49-F238E27FC236}">
                  <a16:creationId xmlns:a16="http://schemas.microsoft.com/office/drawing/2014/main" id="{A7ED5042-1A51-422F-90DC-F9ABE11A90FD}"/>
                </a:ext>
              </a:extLst>
            </p:cNvPr>
            <p:cNvSpPr/>
            <p:nvPr/>
          </p:nvSpPr>
          <p:spPr>
            <a:xfrm>
              <a:off x="1981388" y="2097923"/>
              <a:ext cx="754945" cy="220019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786;p37">
              <a:extLst>
                <a:ext uri="{FF2B5EF4-FFF2-40B4-BE49-F238E27FC236}">
                  <a16:creationId xmlns:a16="http://schemas.microsoft.com/office/drawing/2014/main" id="{68C67C1D-7B11-4CE6-BF06-5D0FF4F1FCE1}"/>
                </a:ext>
              </a:extLst>
            </p:cNvPr>
            <p:cNvSpPr/>
            <p:nvPr/>
          </p:nvSpPr>
          <p:spPr>
            <a:xfrm>
              <a:off x="6092462" y="2097923"/>
              <a:ext cx="941375" cy="220019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787;p37">
              <a:extLst>
                <a:ext uri="{FF2B5EF4-FFF2-40B4-BE49-F238E27FC236}">
                  <a16:creationId xmlns:a16="http://schemas.microsoft.com/office/drawing/2014/main" id="{0256617D-E5A5-4954-B0B8-3DBCACAECD9C}"/>
                </a:ext>
              </a:extLst>
            </p:cNvPr>
            <p:cNvSpPr/>
            <p:nvPr/>
          </p:nvSpPr>
          <p:spPr>
            <a:xfrm>
              <a:off x="6012811" y="2097923"/>
              <a:ext cx="132173" cy="220019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4759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788;p37">
              <a:extLst>
                <a:ext uri="{FF2B5EF4-FFF2-40B4-BE49-F238E27FC236}">
                  <a16:creationId xmlns:a16="http://schemas.microsoft.com/office/drawing/2014/main" id="{6471A952-9667-4F22-8215-9C6B9DEDD4EF}"/>
                </a:ext>
              </a:extLst>
            </p:cNvPr>
            <p:cNvSpPr/>
            <p:nvPr/>
          </p:nvSpPr>
          <p:spPr>
            <a:xfrm>
              <a:off x="4950146" y="2097923"/>
              <a:ext cx="132251" cy="220019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4759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789;p37">
              <a:extLst>
                <a:ext uri="{FF2B5EF4-FFF2-40B4-BE49-F238E27FC236}">
                  <a16:creationId xmlns:a16="http://schemas.microsoft.com/office/drawing/2014/main" id="{A6E404C8-5F59-4E36-986A-2158346CC81E}"/>
                </a:ext>
              </a:extLst>
            </p:cNvPr>
            <p:cNvSpPr/>
            <p:nvPr/>
          </p:nvSpPr>
          <p:spPr>
            <a:xfrm>
              <a:off x="3888428" y="2097923"/>
              <a:ext cx="132251" cy="220019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4759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790;p37">
              <a:extLst>
                <a:ext uri="{FF2B5EF4-FFF2-40B4-BE49-F238E27FC236}">
                  <a16:creationId xmlns:a16="http://schemas.microsoft.com/office/drawing/2014/main" id="{45AE4E1F-EC4D-480B-8C5D-A4D347AE65C4}"/>
                </a:ext>
              </a:extLst>
            </p:cNvPr>
            <p:cNvSpPr/>
            <p:nvPr/>
          </p:nvSpPr>
          <p:spPr>
            <a:xfrm>
              <a:off x="2825842" y="2097923"/>
              <a:ext cx="132251" cy="220019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4759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791;p37">
              <a:extLst>
                <a:ext uri="{FF2B5EF4-FFF2-40B4-BE49-F238E27FC236}">
                  <a16:creationId xmlns:a16="http://schemas.microsoft.com/office/drawing/2014/main" id="{6D69B481-7CB6-492B-9CB8-C5C0BC539BB1}"/>
                </a:ext>
              </a:extLst>
            </p:cNvPr>
            <p:cNvSpPr/>
            <p:nvPr/>
          </p:nvSpPr>
          <p:spPr>
            <a:xfrm>
              <a:off x="5419927" y="1879087"/>
              <a:ext cx="611022" cy="32845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792;p37">
              <a:extLst>
                <a:ext uri="{FF2B5EF4-FFF2-40B4-BE49-F238E27FC236}">
                  <a16:creationId xmlns:a16="http://schemas.microsoft.com/office/drawing/2014/main" id="{E4665C5A-CF14-4428-A4DD-4FC77986DF50}"/>
                </a:ext>
              </a:extLst>
            </p:cNvPr>
            <p:cNvSpPr/>
            <p:nvPr/>
          </p:nvSpPr>
          <p:spPr>
            <a:xfrm>
              <a:off x="4347698" y="1885599"/>
              <a:ext cx="611890" cy="329398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9793;p37">
              <a:extLst>
                <a:ext uri="{FF2B5EF4-FFF2-40B4-BE49-F238E27FC236}">
                  <a16:creationId xmlns:a16="http://schemas.microsoft.com/office/drawing/2014/main" id="{D2976D34-A290-419D-9EB0-BF76973E2407}"/>
                </a:ext>
              </a:extLst>
            </p:cNvPr>
            <p:cNvSpPr/>
            <p:nvPr/>
          </p:nvSpPr>
          <p:spPr>
            <a:xfrm>
              <a:off x="3295622" y="1878456"/>
              <a:ext cx="565756" cy="161584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794;p37">
              <a:extLst>
                <a:ext uri="{FF2B5EF4-FFF2-40B4-BE49-F238E27FC236}">
                  <a16:creationId xmlns:a16="http://schemas.microsoft.com/office/drawing/2014/main" id="{AC450AEA-EE87-4BC2-A58D-C4753D39EEE7}"/>
                </a:ext>
              </a:extLst>
            </p:cNvPr>
            <p:cNvSpPr/>
            <p:nvPr/>
          </p:nvSpPr>
          <p:spPr>
            <a:xfrm>
              <a:off x="3864059" y="2044535"/>
              <a:ext cx="6388" cy="11829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95;p37">
              <a:extLst>
                <a:ext uri="{FF2B5EF4-FFF2-40B4-BE49-F238E27FC236}">
                  <a16:creationId xmlns:a16="http://schemas.microsoft.com/office/drawing/2014/main" id="{A0C2AB0F-C356-472C-832F-F3F3542A024E}"/>
                </a:ext>
              </a:extLst>
            </p:cNvPr>
            <p:cNvSpPr/>
            <p:nvPr/>
          </p:nvSpPr>
          <p:spPr>
            <a:xfrm>
              <a:off x="3721004" y="2065354"/>
              <a:ext cx="1025" cy="1893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96;p37">
              <a:extLst>
                <a:ext uri="{FF2B5EF4-FFF2-40B4-BE49-F238E27FC236}">
                  <a16:creationId xmlns:a16="http://schemas.microsoft.com/office/drawing/2014/main" id="{C7489D5D-D533-4555-8313-324B97FA9E37}"/>
                </a:ext>
              </a:extLst>
            </p:cNvPr>
            <p:cNvSpPr/>
            <p:nvPr/>
          </p:nvSpPr>
          <p:spPr>
            <a:xfrm>
              <a:off x="3734568" y="2080732"/>
              <a:ext cx="1893" cy="189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97;p37">
              <a:extLst>
                <a:ext uri="{FF2B5EF4-FFF2-40B4-BE49-F238E27FC236}">
                  <a16:creationId xmlns:a16="http://schemas.microsoft.com/office/drawing/2014/main" id="{1D28F101-4F56-4063-ACAA-680E995A73BB}"/>
                </a:ext>
              </a:extLst>
            </p:cNvPr>
            <p:cNvSpPr/>
            <p:nvPr/>
          </p:nvSpPr>
          <p:spPr>
            <a:xfrm>
              <a:off x="5416299" y="2039961"/>
              <a:ext cx="3707" cy="6467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798;p37">
              <a:extLst>
                <a:ext uri="{FF2B5EF4-FFF2-40B4-BE49-F238E27FC236}">
                  <a16:creationId xmlns:a16="http://schemas.microsoft.com/office/drawing/2014/main" id="{13416B93-4E78-4132-AF82-054CB7EEDBA5}"/>
                </a:ext>
              </a:extLst>
            </p:cNvPr>
            <p:cNvSpPr/>
            <p:nvPr/>
          </p:nvSpPr>
          <p:spPr>
            <a:xfrm>
              <a:off x="5391852" y="2039961"/>
              <a:ext cx="198338" cy="58041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799;p37">
              <a:extLst>
                <a:ext uri="{FF2B5EF4-FFF2-40B4-BE49-F238E27FC236}">
                  <a16:creationId xmlns:a16="http://schemas.microsoft.com/office/drawing/2014/main" id="{4217ABB3-3A81-4580-9D99-9EDF7389ED00}"/>
                </a:ext>
              </a:extLst>
            </p:cNvPr>
            <p:cNvSpPr/>
            <p:nvPr/>
          </p:nvSpPr>
          <p:spPr>
            <a:xfrm>
              <a:off x="5391852" y="2039961"/>
              <a:ext cx="198338" cy="58041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800;p37">
              <a:extLst>
                <a:ext uri="{FF2B5EF4-FFF2-40B4-BE49-F238E27FC236}">
                  <a16:creationId xmlns:a16="http://schemas.microsoft.com/office/drawing/2014/main" id="{19E27926-81B4-4D3D-9F6D-E1F0578F106D}"/>
                </a:ext>
              </a:extLst>
            </p:cNvPr>
            <p:cNvSpPr/>
            <p:nvPr/>
          </p:nvSpPr>
          <p:spPr>
            <a:xfrm>
              <a:off x="4353713" y="2039961"/>
              <a:ext cx="3707" cy="6467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801;p37">
              <a:extLst>
                <a:ext uri="{FF2B5EF4-FFF2-40B4-BE49-F238E27FC236}">
                  <a16:creationId xmlns:a16="http://schemas.microsoft.com/office/drawing/2014/main" id="{1A8E8A95-9B30-41ED-8F48-2A2DE8D6C476}"/>
                </a:ext>
              </a:extLst>
            </p:cNvPr>
            <p:cNvSpPr/>
            <p:nvPr/>
          </p:nvSpPr>
          <p:spPr>
            <a:xfrm>
              <a:off x="4519323" y="2039961"/>
              <a:ext cx="8202" cy="6467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802;p37">
              <a:extLst>
                <a:ext uri="{FF2B5EF4-FFF2-40B4-BE49-F238E27FC236}">
                  <a16:creationId xmlns:a16="http://schemas.microsoft.com/office/drawing/2014/main" id="{F0CD85D0-AB79-4233-9E67-13A60A8B261B}"/>
                </a:ext>
              </a:extLst>
            </p:cNvPr>
            <p:cNvSpPr/>
            <p:nvPr/>
          </p:nvSpPr>
          <p:spPr>
            <a:xfrm>
              <a:off x="4330134" y="2039961"/>
              <a:ext cx="198338" cy="58041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803;p37">
              <a:extLst>
                <a:ext uri="{FF2B5EF4-FFF2-40B4-BE49-F238E27FC236}">
                  <a16:creationId xmlns:a16="http://schemas.microsoft.com/office/drawing/2014/main" id="{DD982892-9355-417D-B495-EDA169577ACD}"/>
                </a:ext>
              </a:extLst>
            </p:cNvPr>
            <p:cNvSpPr/>
            <p:nvPr/>
          </p:nvSpPr>
          <p:spPr>
            <a:xfrm>
              <a:off x="4330134" y="2039961"/>
              <a:ext cx="198338" cy="58041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804;p37">
              <a:extLst>
                <a:ext uri="{FF2B5EF4-FFF2-40B4-BE49-F238E27FC236}">
                  <a16:creationId xmlns:a16="http://schemas.microsoft.com/office/drawing/2014/main" id="{9FF3CB1D-7D6A-41E0-964F-14E5AEF07C10}"/>
                </a:ext>
              </a:extLst>
            </p:cNvPr>
            <p:cNvSpPr/>
            <p:nvPr/>
          </p:nvSpPr>
          <p:spPr>
            <a:xfrm>
              <a:off x="3722818" y="2067168"/>
              <a:ext cx="11829" cy="13643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805;p37">
              <a:extLst>
                <a:ext uri="{FF2B5EF4-FFF2-40B4-BE49-F238E27FC236}">
                  <a16:creationId xmlns:a16="http://schemas.microsoft.com/office/drawing/2014/main" id="{82887419-8316-4B67-BC02-BEFD29C4A279}"/>
                </a:ext>
              </a:extLst>
            </p:cNvPr>
            <p:cNvSpPr/>
            <p:nvPr/>
          </p:nvSpPr>
          <p:spPr>
            <a:xfrm>
              <a:off x="3861299" y="2039961"/>
              <a:ext cx="2839" cy="4653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806;p37">
              <a:extLst>
                <a:ext uri="{FF2B5EF4-FFF2-40B4-BE49-F238E27FC236}">
                  <a16:creationId xmlns:a16="http://schemas.microsoft.com/office/drawing/2014/main" id="{A04226EC-E3B5-4C56-83A3-A17AA993A608}"/>
                </a:ext>
              </a:extLst>
            </p:cNvPr>
            <p:cNvSpPr/>
            <p:nvPr/>
          </p:nvSpPr>
          <p:spPr>
            <a:xfrm>
              <a:off x="3690248" y="2039961"/>
              <a:ext cx="30835" cy="25472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807;p37">
              <a:extLst>
                <a:ext uri="{FF2B5EF4-FFF2-40B4-BE49-F238E27FC236}">
                  <a16:creationId xmlns:a16="http://schemas.microsoft.com/office/drawing/2014/main" id="{D2521730-B891-44AB-AAE9-E974844EA8FA}"/>
                </a:ext>
              </a:extLst>
            </p:cNvPr>
            <p:cNvSpPr/>
            <p:nvPr/>
          </p:nvSpPr>
          <p:spPr>
            <a:xfrm>
              <a:off x="3735514" y="2082546"/>
              <a:ext cx="11829" cy="15457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808;p37">
              <a:extLst>
                <a:ext uri="{FF2B5EF4-FFF2-40B4-BE49-F238E27FC236}">
                  <a16:creationId xmlns:a16="http://schemas.microsoft.com/office/drawing/2014/main" id="{C8B9AB6B-2419-46DF-A354-97B7EA2B0E25}"/>
                </a:ext>
              </a:extLst>
            </p:cNvPr>
            <p:cNvSpPr/>
            <p:nvPr/>
          </p:nvSpPr>
          <p:spPr>
            <a:xfrm>
              <a:off x="3690250" y="2039950"/>
              <a:ext cx="217273" cy="167599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809;p37">
              <a:extLst>
                <a:ext uri="{FF2B5EF4-FFF2-40B4-BE49-F238E27FC236}">
                  <a16:creationId xmlns:a16="http://schemas.microsoft.com/office/drawing/2014/main" id="{975328A7-50B4-4177-AC94-D46753528702}"/>
                </a:ext>
              </a:extLst>
            </p:cNvPr>
            <p:cNvSpPr/>
            <p:nvPr/>
          </p:nvSpPr>
          <p:spPr>
            <a:xfrm>
              <a:off x="3291048" y="2039961"/>
              <a:ext cx="3707" cy="6467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810;p37">
              <a:extLst>
                <a:ext uri="{FF2B5EF4-FFF2-40B4-BE49-F238E27FC236}">
                  <a16:creationId xmlns:a16="http://schemas.microsoft.com/office/drawing/2014/main" id="{14BA21AD-0533-4E9B-B266-5766FB81D6F8}"/>
                </a:ext>
              </a:extLst>
            </p:cNvPr>
            <p:cNvSpPr/>
            <p:nvPr/>
          </p:nvSpPr>
          <p:spPr>
            <a:xfrm>
              <a:off x="3457605" y="2039961"/>
              <a:ext cx="8281" cy="6467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11;p37">
              <a:extLst>
                <a:ext uri="{FF2B5EF4-FFF2-40B4-BE49-F238E27FC236}">
                  <a16:creationId xmlns:a16="http://schemas.microsoft.com/office/drawing/2014/main" id="{31823A21-2AFE-4031-9C3B-76E5607CF3A7}"/>
                </a:ext>
              </a:extLst>
            </p:cNvPr>
            <p:cNvSpPr/>
            <p:nvPr/>
          </p:nvSpPr>
          <p:spPr>
            <a:xfrm>
              <a:off x="2232296" y="1890760"/>
              <a:ext cx="613704" cy="329241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2;p37">
              <a:extLst>
                <a:ext uri="{FF2B5EF4-FFF2-40B4-BE49-F238E27FC236}">
                  <a16:creationId xmlns:a16="http://schemas.microsoft.com/office/drawing/2014/main" id="{81AFEAC5-B340-46A7-B17E-167CC3C7D8BB}"/>
                </a:ext>
              </a:extLst>
            </p:cNvPr>
            <p:cNvSpPr/>
            <p:nvPr/>
          </p:nvSpPr>
          <p:spPr>
            <a:xfrm>
              <a:off x="4414358" y="2330560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13;p37">
              <a:extLst>
                <a:ext uri="{FF2B5EF4-FFF2-40B4-BE49-F238E27FC236}">
                  <a16:creationId xmlns:a16="http://schemas.microsoft.com/office/drawing/2014/main" id="{35778DE0-4B8A-4590-9744-0BC8AF1D12B4}"/>
                </a:ext>
              </a:extLst>
            </p:cNvPr>
            <p:cNvSpPr/>
            <p:nvPr/>
          </p:nvSpPr>
          <p:spPr>
            <a:xfrm>
              <a:off x="3779835" y="2207460"/>
              <a:ext cx="613783" cy="329241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14;p37">
              <a:extLst>
                <a:ext uri="{FF2B5EF4-FFF2-40B4-BE49-F238E27FC236}">
                  <a16:creationId xmlns:a16="http://schemas.microsoft.com/office/drawing/2014/main" id="{3F7D267E-BA6B-4185-BADE-F5C4C7423B82}"/>
                </a:ext>
              </a:extLst>
            </p:cNvPr>
            <p:cNvSpPr/>
            <p:nvPr/>
          </p:nvSpPr>
          <p:spPr>
            <a:xfrm>
              <a:off x="3352640" y="2330560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15;p37">
              <a:extLst>
                <a:ext uri="{FF2B5EF4-FFF2-40B4-BE49-F238E27FC236}">
                  <a16:creationId xmlns:a16="http://schemas.microsoft.com/office/drawing/2014/main" id="{2722847E-42B7-4A35-A0F8-5F05C2D42A1B}"/>
                </a:ext>
              </a:extLst>
            </p:cNvPr>
            <p:cNvSpPr/>
            <p:nvPr/>
          </p:nvSpPr>
          <p:spPr>
            <a:xfrm>
              <a:off x="2718116" y="2207460"/>
              <a:ext cx="613783" cy="329241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16;p37">
              <a:extLst>
                <a:ext uri="{FF2B5EF4-FFF2-40B4-BE49-F238E27FC236}">
                  <a16:creationId xmlns:a16="http://schemas.microsoft.com/office/drawing/2014/main" id="{1893AB47-8235-43C0-A6DC-69FD33EFF91E}"/>
                </a:ext>
              </a:extLst>
            </p:cNvPr>
            <p:cNvSpPr/>
            <p:nvPr/>
          </p:nvSpPr>
          <p:spPr>
            <a:xfrm>
              <a:off x="4840686" y="2207460"/>
              <a:ext cx="614650" cy="330029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17;p37">
              <a:extLst>
                <a:ext uri="{FF2B5EF4-FFF2-40B4-BE49-F238E27FC236}">
                  <a16:creationId xmlns:a16="http://schemas.microsoft.com/office/drawing/2014/main" id="{734C0E08-B717-4AF8-9950-15FE8BD3D3E6}"/>
                </a:ext>
              </a:extLst>
            </p:cNvPr>
            <p:cNvSpPr/>
            <p:nvPr/>
          </p:nvSpPr>
          <p:spPr>
            <a:xfrm>
              <a:off x="5473316" y="2334188"/>
              <a:ext cx="1893" cy="45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18;p37">
              <a:extLst>
                <a:ext uri="{FF2B5EF4-FFF2-40B4-BE49-F238E27FC236}">
                  <a16:creationId xmlns:a16="http://schemas.microsoft.com/office/drawing/2014/main" id="{31211FB9-3268-49F2-A1B2-3AC0AE32BB1A}"/>
                </a:ext>
              </a:extLst>
            </p:cNvPr>
            <p:cNvSpPr/>
            <p:nvPr/>
          </p:nvSpPr>
          <p:spPr>
            <a:xfrm>
              <a:off x="5903272" y="2207460"/>
              <a:ext cx="655343" cy="329793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19;p37">
              <a:extLst>
                <a:ext uri="{FF2B5EF4-FFF2-40B4-BE49-F238E27FC236}">
                  <a16:creationId xmlns:a16="http://schemas.microsoft.com/office/drawing/2014/main" id="{C6AA892E-D649-4E6D-8B3F-B3932EDD3B9B}"/>
                </a:ext>
              </a:extLst>
            </p:cNvPr>
            <p:cNvSpPr/>
            <p:nvPr/>
          </p:nvSpPr>
          <p:spPr>
            <a:xfrm>
              <a:off x="2204725" y="2041800"/>
              <a:ext cx="195573" cy="5622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20;p37">
              <a:extLst>
                <a:ext uri="{FF2B5EF4-FFF2-40B4-BE49-F238E27FC236}">
                  <a16:creationId xmlns:a16="http://schemas.microsoft.com/office/drawing/2014/main" id="{73DD2BA7-8642-47A0-ABAC-ADFD201B86D6}"/>
                </a:ext>
              </a:extLst>
            </p:cNvPr>
            <p:cNvSpPr/>
            <p:nvPr/>
          </p:nvSpPr>
          <p:spPr>
            <a:xfrm>
              <a:off x="5287754" y="2316050"/>
              <a:ext cx="195578" cy="56227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143539-4E20-4BBA-83BB-70D316DC379D}"/>
              </a:ext>
            </a:extLst>
          </p:cNvPr>
          <p:cNvSpPr txBox="1"/>
          <p:nvPr/>
        </p:nvSpPr>
        <p:spPr>
          <a:xfrm>
            <a:off x="2885837" y="-27517"/>
            <a:ext cx="318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Concorrentes</a:t>
            </a:r>
          </a:p>
        </p:txBody>
      </p:sp>
      <p:grpSp>
        <p:nvGrpSpPr>
          <p:cNvPr id="166" name="Google Shape;9354;p23">
            <a:extLst>
              <a:ext uri="{FF2B5EF4-FFF2-40B4-BE49-F238E27FC236}">
                <a16:creationId xmlns:a16="http://schemas.microsoft.com/office/drawing/2014/main" id="{A8364D9D-48A1-42EA-A713-F76726CE569A}"/>
              </a:ext>
            </a:extLst>
          </p:cNvPr>
          <p:cNvGrpSpPr/>
          <p:nvPr/>
        </p:nvGrpSpPr>
        <p:grpSpPr>
          <a:xfrm>
            <a:off x="2564446" y="426817"/>
            <a:ext cx="3462920" cy="46754"/>
            <a:chOff x="2327075" y="3089525"/>
            <a:chExt cx="3841204" cy="14425"/>
          </a:xfrm>
          <a:solidFill>
            <a:srgbClr val="B20202"/>
          </a:solidFill>
        </p:grpSpPr>
        <p:sp>
          <p:nvSpPr>
            <p:cNvPr id="167" name="Google Shape;9355;p23">
              <a:extLst>
                <a:ext uri="{FF2B5EF4-FFF2-40B4-BE49-F238E27FC236}">
                  <a16:creationId xmlns:a16="http://schemas.microsoft.com/office/drawing/2014/main" id="{F2872444-80CB-49C4-AF81-918835DD50D4}"/>
                </a:ext>
              </a:extLst>
            </p:cNvPr>
            <p:cNvSpPr/>
            <p:nvPr/>
          </p:nvSpPr>
          <p:spPr>
            <a:xfrm rot="-5400000">
              <a:off x="5205729" y="2141400"/>
              <a:ext cx="14400" cy="1910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9356;p23">
              <a:extLst>
                <a:ext uri="{FF2B5EF4-FFF2-40B4-BE49-F238E27FC236}">
                  <a16:creationId xmlns:a16="http://schemas.microsoft.com/office/drawing/2014/main" id="{2B2AE8AE-75AB-4F6C-9A89-BA400C0BC2E8}"/>
                </a:ext>
              </a:extLst>
            </p:cNvPr>
            <p:cNvSpPr/>
            <p:nvPr/>
          </p:nvSpPr>
          <p:spPr>
            <a:xfrm rot="5400000">
              <a:off x="3285125" y="2131475"/>
              <a:ext cx="14400" cy="193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8" name="Google Shape;9368;p25"/>
          <p:cNvSpPr txBox="1">
            <a:spLocks noGrp="1"/>
          </p:cNvSpPr>
          <p:nvPr>
            <p:ph type="subTitle" idx="1"/>
          </p:nvPr>
        </p:nvSpPr>
        <p:spPr>
          <a:xfrm>
            <a:off x="2443084" y="1380957"/>
            <a:ext cx="4899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pt-BR" i="0" dirty="0">
                <a:solidFill>
                  <a:schemeClr val="bg1"/>
                </a:solidFill>
              </a:rPr>
              <a:t>Difícil de ver. Sempre em movimento está o Futuro.</a:t>
            </a:r>
            <a:r>
              <a:rPr lang="es" sz="2700" dirty="0">
                <a:solidFill>
                  <a:schemeClr val="bg1"/>
                </a:solidFill>
              </a:rPr>
              <a:t>”</a:t>
            </a:r>
            <a:endParaRPr sz="27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9369" name="Google Shape;9369;p25"/>
          <p:cNvSpPr txBox="1">
            <a:spLocks noGrp="1"/>
          </p:cNvSpPr>
          <p:nvPr>
            <p:ph type="subTitle" idx="2"/>
          </p:nvPr>
        </p:nvSpPr>
        <p:spPr>
          <a:xfrm>
            <a:off x="1818825" y="3520275"/>
            <a:ext cx="55197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CFE2F3"/>
                </a:solidFill>
              </a:rPr>
              <a:t>—</a:t>
            </a:r>
            <a:r>
              <a:rPr lang="pt-BR" dirty="0">
                <a:solidFill>
                  <a:schemeClr val="bg1"/>
                </a:solidFill>
              </a:rPr>
              <a:t>YODA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DB6B8B-9AF6-4CA7-A278-E6009AAEA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" y="4609163"/>
            <a:ext cx="1550843" cy="54057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97CD34-4D40-4CF6-97E0-2C50E4377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23" y="3914742"/>
            <a:ext cx="1073195" cy="13888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Elega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59</Words>
  <Application>Microsoft Office PowerPoint</Application>
  <PresentationFormat>Apresentação na tela (16:9)</PresentationFormat>
  <Paragraphs>26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Montserrat Thin</vt:lpstr>
      <vt:lpstr>Arial</vt:lpstr>
      <vt:lpstr>Quicksand Light</vt:lpstr>
      <vt:lpstr>Gadugi</vt:lpstr>
      <vt:lpstr>Roboto</vt:lpstr>
      <vt:lpstr>EB Garamond</vt:lpstr>
      <vt:lpstr>EB Garamond Regular</vt:lpstr>
      <vt:lpstr>Dark Elegant</vt:lpstr>
      <vt:lpstr>DARK EXCALIBUR</vt:lpstr>
      <vt:lpstr>Significado do nome Dark Excalibur</vt:lpstr>
      <vt:lpstr>OBJETIVO!</vt:lpstr>
      <vt:lpstr>Linguagens e Extensões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EXCALIBUR</dc:title>
  <dc:creator>gabri</dc:creator>
  <cp:lastModifiedBy>GABRIEL SILVA TEIXEIRA</cp:lastModifiedBy>
  <cp:revision>20</cp:revision>
  <dcterms:modified xsi:type="dcterms:W3CDTF">2020-05-19T19:06:40Z</dcterms:modified>
</cp:coreProperties>
</file>